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6" r:id="rId5"/>
    <p:sldMasterId id="2147483677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</p:sldIdLst>
  <p:sldSz cy="5143500" cx="9144000"/>
  <p:notesSz cx="6858000" cy="9144000"/>
  <p:embeddedFontLst>
    <p:embeddedFont>
      <p:font typeface="Oxygen"/>
      <p:regular r:id="rId52"/>
      <p:bold r:id="rId53"/>
    </p:embeddedFont>
    <p:embeddedFont>
      <p:font typeface="Roboto Medium"/>
      <p:regular r:id="rId54"/>
      <p:bold r:id="rId55"/>
      <p:italic r:id="rId56"/>
      <p:boldItalic r:id="rId57"/>
    </p:embeddedFont>
    <p:embeddedFont>
      <p:font typeface="Proxima Nova"/>
      <p:regular r:id="rId58"/>
      <p:bold r:id="rId59"/>
      <p:italic r:id="rId60"/>
      <p:boldItalic r:id="rId61"/>
    </p:embeddedFont>
    <p:embeddedFont>
      <p:font typeface="Fira Sans Extra Condensed Medium"/>
      <p:regular r:id="rId62"/>
      <p:bold r:id="rId63"/>
      <p:italic r:id="rId64"/>
      <p:boldItalic r:id="rId65"/>
    </p:embeddedFont>
    <p:embeddedFont>
      <p:font typeface="Proxima Nova Semibold"/>
      <p:regular r:id="rId66"/>
      <p:bold r:id="rId67"/>
      <p:boldItalic r:id="rId68"/>
    </p:embeddedFont>
    <p:embeddedFont>
      <p:font typeface="Montserrat SemiBold"/>
      <p:regular r:id="rId69"/>
      <p:bold r:id="rId70"/>
      <p:italic r:id="rId71"/>
      <p:boldItalic r:id="rId72"/>
    </p:embeddedFont>
    <p:embeddedFont>
      <p:font typeface="Roboto"/>
      <p:regular r:id="rId73"/>
      <p:bold r:id="rId74"/>
      <p:italic r:id="rId75"/>
      <p:boldItalic r:id="rId76"/>
    </p:embeddedFont>
    <p:embeddedFont>
      <p:font typeface="Amatic SC"/>
      <p:regular r:id="rId77"/>
      <p:bold r:id="rId78"/>
    </p:embeddedFont>
    <p:embeddedFont>
      <p:font typeface="Montserrat"/>
      <p:regular r:id="rId79"/>
      <p:bold r:id="rId80"/>
      <p:italic r:id="rId81"/>
      <p:boldItalic r:id="rId82"/>
    </p:embeddedFont>
    <p:embeddedFont>
      <p:font typeface="Montserrat Medium"/>
      <p:regular r:id="rId83"/>
      <p:bold r:id="rId84"/>
      <p:italic r:id="rId85"/>
      <p:boldItalic r:id="rId86"/>
    </p:embeddedFont>
    <p:embeddedFont>
      <p:font typeface="Livvic"/>
      <p:regular r:id="rId87"/>
      <p:bold r:id="rId88"/>
      <p:italic r:id="rId89"/>
      <p:boldItalic r:id="rId90"/>
    </p:embeddedFont>
    <p:embeddedFont>
      <p:font typeface="Oswald"/>
      <p:regular r:id="rId91"/>
      <p:bold r:id="rId92"/>
    </p:embeddedFont>
    <p:embeddedFont>
      <p:font typeface="Open Sans"/>
      <p:regular r:id="rId93"/>
      <p:bold r:id="rId94"/>
      <p:italic r:id="rId95"/>
      <p:boldItalic r:id="rId96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375">
          <p15:clr>
            <a:srgbClr val="9AA0A6"/>
          </p15:clr>
        </p15:guide>
        <p15:guide id="2" orient="horz" pos="507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3513BC8B-A54D-4202-AF5D-08E3513A3B89}">
  <a:tblStyle styleId="{3513BC8B-A54D-4202-AF5D-08E3513A3B89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375" orient="horz"/>
        <p:guide pos="507" orient="horz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3.xml"/><Relationship Id="rId84" Type="http://schemas.openxmlformats.org/officeDocument/2006/relationships/font" Target="fonts/MontserratMedium-bold.fntdata"/><Relationship Id="rId83" Type="http://schemas.openxmlformats.org/officeDocument/2006/relationships/font" Target="fonts/MontserratMedium-regular.fntdata"/><Relationship Id="rId42" Type="http://schemas.openxmlformats.org/officeDocument/2006/relationships/slide" Target="slides/slide35.xml"/><Relationship Id="rId86" Type="http://schemas.openxmlformats.org/officeDocument/2006/relationships/font" Target="fonts/MontserratMedium-boldItalic.fntdata"/><Relationship Id="rId41" Type="http://schemas.openxmlformats.org/officeDocument/2006/relationships/slide" Target="slides/slide34.xml"/><Relationship Id="rId85" Type="http://schemas.openxmlformats.org/officeDocument/2006/relationships/font" Target="fonts/MontserratMedium-italic.fntdata"/><Relationship Id="rId44" Type="http://schemas.openxmlformats.org/officeDocument/2006/relationships/slide" Target="slides/slide37.xml"/><Relationship Id="rId88" Type="http://schemas.openxmlformats.org/officeDocument/2006/relationships/font" Target="fonts/Livvic-bold.fntdata"/><Relationship Id="rId43" Type="http://schemas.openxmlformats.org/officeDocument/2006/relationships/slide" Target="slides/slide36.xml"/><Relationship Id="rId87" Type="http://schemas.openxmlformats.org/officeDocument/2006/relationships/font" Target="fonts/Livvic-regular.fntdata"/><Relationship Id="rId46" Type="http://schemas.openxmlformats.org/officeDocument/2006/relationships/slide" Target="slides/slide39.xml"/><Relationship Id="rId45" Type="http://schemas.openxmlformats.org/officeDocument/2006/relationships/slide" Target="slides/slide38.xml"/><Relationship Id="rId89" Type="http://schemas.openxmlformats.org/officeDocument/2006/relationships/font" Target="fonts/Livvic-italic.fntdata"/><Relationship Id="rId80" Type="http://schemas.openxmlformats.org/officeDocument/2006/relationships/font" Target="fonts/Montserrat-bold.fntdata"/><Relationship Id="rId82" Type="http://schemas.openxmlformats.org/officeDocument/2006/relationships/font" Target="fonts/Montserrat-boldItalic.fntdata"/><Relationship Id="rId81" Type="http://schemas.openxmlformats.org/officeDocument/2006/relationships/font" Target="fonts/Montserrat-italic.fntdata"/><Relationship Id="rId1" Type="http://schemas.openxmlformats.org/officeDocument/2006/relationships/theme" Target="theme/theme1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2.xml"/><Relationship Id="rId48" Type="http://schemas.openxmlformats.org/officeDocument/2006/relationships/slide" Target="slides/slide41.xml"/><Relationship Id="rId47" Type="http://schemas.openxmlformats.org/officeDocument/2006/relationships/slide" Target="slides/slide40.xml"/><Relationship Id="rId49" Type="http://schemas.openxmlformats.org/officeDocument/2006/relationships/slide" Target="slides/slide42.xml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73" Type="http://schemas.openxmlformats.org/officeDocument/2006/relationships/font" Target="fonts/Roboto-regular.fntdata"/><Relationship Id="rId72" Type="http://schemas.openxmlformats.org/officeDocument/2006/relationships/font" Target="fonts/MontserratSemiBold-boldItalic.fntdata"/><Relationship Id="rId31" Type="http://schemas.openxmlformats.org/officeDocument/2006/relationships/slide" Target="slides/slide24.xml"/><Relationship Id="rId75" Type="http://schemas.openxmlformats.org/officeDocument/2006/relationships/font" Target="fonts/Roboto-italic.fntdata"/><Relationship Id="rId30" Type="http://schemas.openxmlformats.org/officeDocument/2006/relationships/slide" Target="slides/slide23.xml"/><Relationship Id="rId74" Type="http://schemas.openxmlformats.org/officeDocument/2006/relationships/font" Target="fonts/Roboto-bold.fntdata"/><Relationship Id="rId33" Type="http://schemas.openxmlformats.org/officeDocument/2006/relationships/slide" Target="slides/slide26.xml"/><Relationship Id="rId77" Type="http://schemas.openxmlformats.org/officeDocument/2006/relationships/font" Target="fonts/AmaticSC-regular.fntdata"/><Relationship Id="rId32" Type="http://schemas.openxmlformats.org/officeDocument/2006/relationships/slide" Target="slides/slide25.xml"/><Relationship Id="rId76" Type="http://schemas.openxmlformats.org/officeDocument/2006/relationships/font" Target="fonts/Roboto-boldItalic.fntdata"/><Relationship Id="rId35" Type="http://schemas.openxmlformats.org/officeDocument/2006/relationships/slide" Target="slides/slide28.xml"/><Relationship Id="rId79" Type="http://schemas.openxmlformats.org/officeDocument/2006/relationships/font" Target="fonts/Montserrat-regular.fntdata"/><Relationship Id="rId34" Type="http://schemas.openxmlformats.org/officeDocument/2006/relationships/slide" Target="slides/slide27.xml"/><Relationship Id="rId78" Type="http://schemas.openxmlformats.org/officeDocument/2006/relationships/font" Target="fonts/AmaticSC-bold.fntdata"/><Relationship Id="rId71" Type="http://schemas.openxmlformats.org/officeDocument/2006/relationships/font" Target="fonts/MontserratSemiBold-italic.fntdata"/><Relationship Id="rId70" Type="http://schemas.openxmlformats.org/officeDocument/2006/relationships/font" Target="fonts/MontserratSemiBold-bold.fntdata"/><Relationship Id="rId37" Type="http://schemas.openxmlformats.org/officeDocument/2006/relationships/slide" Target="slides/slide30.xml"/><Relationship Id="rId36" Type="http://schemas.openxmlformats.org/officeDocument/2006/relationships/slide" Target="slides/slide29.xml"/><Relationship Id="rId39" Type="http://schemas.openxmlformats.org/officeDocument/2006/relationships/slide" Target="slides/slide32.xml"/><Relationship Id="rId38" Type="http://schemas.openxmlformats.org/officeDocument/2006/relationships/slide" Target="slides/slide31.xml"/><Relationship Id="rId62" Type="http://schemas.openxmlformats.org/officeDocument/2006/relationships/font" Target="fonts/FiraSansExtraCondensedMedium-regular.fntdata"/><Relationship Id="rId61" Type="http://schemas.openxmlformats.org/officeDocument/2006/relationships/font" Target="fonts/ProximaNova-boldItalic.fntdata"/><Relationship Id="rId20" Type="http://schemas.openxmlformats.org/officeDocument/2006/relationships/slide" Target="slides/slide13.xml"/><Relationship Id="rId64" Type="http://schemas.openxmlformats.org/officeDocument/2006/relationships/font" Target="fonts/FiraSansExtraCondensedMedium-italic.fntdata"/><Relationship Id="rId63" Type="http://schemas.openxmlformats.org/officeDocument/2006/relationships/font" Target="fonts/FiraSansExtraCondensedMedium-bold.fntdata"/><Relationship Id="rId22" Type="http://schemas.openxmlformats.org/officeDocument/2006/relationships/slide" Target="slides/slide15.xml"/><Relationship Id="rId66" Type="http://schemas.openxmlformats.org/officeDocument/2006/relationships/font" Target="fonts/ProximaNovaSemibold-regular.fntdata"/><Relationship Id="rId21" Type="http://schemas.openxmlformats.org/officeDocument/2006/relationships/slide" Target="slides/slide14.xml"/><Relationship Id="rId65" Type="http://schemas.openxmlformats.org/officeDocument/2006/relationships/font" Target="fonts/FiraSansExtraCondensedMedium-boldItalic.fntdata"/><Relationship Id="rId24" Type="http://schemas.openxmlformats.org/officeDocument/2006/relationships/slide" Target="slides/slide17.xml"/><Relationship Id="rId68" Type="http://schemas.openxmlformats.org/officeDocument/2006/relationships/font" Target="fonts/ProximaNovaSemibold-boldItalic.fntdata"/><Relationship Id="rId23" Type="http://schemas.openxmlformats.org/officeDocument/2006/relationships/slide" Target="slides/slide16.xml"/><Relationship Id="rId67" Type="http://schemas.openxmlformats.org/officeDocument/2006/relationships/font" Target="fonts/ProximaNovaSemibold-bold.fntdata"/><Relationship Id="rId60" Type="http://schemas.openxmlformats.org/officeDocument/2006/relationships/font" Target="fonts/ProximaNova-italic.fntdata"/><Relationship Id="rId26" Type="http://schemas.openxmlformats.org/officeDocument/2006/relationships/slide" Target="slides/slide19.xml"/><Relationship Id="rId25" Type="http://schemas.openxmlformats.org/officeDocument/2006/relationships/slide" Target="slides/slide18.xml"/><Relationship Id="rId69" Type="http://schemas.openxmlformats.org/officeDocument/2006/relationships/font" Target="fonts/MontserratSemiBold-regular.fntdata"/><Relationship Id="rId28" Type="http://schemas.openxmlformats.org/officeDocument/2006/relationships/slide" Target="slides/slide21.xml"/><Relationship Id="rId27" Type="http://schemas.openxmlformats.org/officeDocument/2006/relationships/slide" Target="slides/slide20.xml"/><Relationship Id="rId29" Type="http://schemas.openxmlformats.org/officeDocument/2006/relationships/slide" Target="slides/slide22.xml"/><Relationship Id="rId51" Type="http://schemas.openxmlformats.org/officeDocument/2006/relationships/slide" Target="slides/slide44.xml"/><Relationship Id="rId95" Type="http://schemas.openxmlformats.org/officeDocument/2006/relationships/font" Target="fonts/OpenSans-italic.fntdata"/><Relationship Id="rId50" Type="http://schemas.openxmlformats.org/officeDocument/2006/relationships/slide" Target="slides/slide43.xml"/><Relationship Id="rId94" Type="http://schemas.openxmlformats.org/officeDocument/2006/relationships/font" Target="fonts/OpenSans-bold.fntdata"/><Relationship Id="rId53" Type="http://schemas.openxmlformats.org/officeDocument/2006/relationships/font" Target="fonts/Oxygen-bold.fntdata"/><Relationship Id="rId52" Type="http://schemas.openxmlformats.org/officeDocument/2006/relationships/font" Target="fonts/Oxygen-regular.fntdata"/><Relationship Id="rId96" Type="http://schemas.openxmlformats.org/officeDocument/2006/relationships/font" Target="fonts/OpenSans-boldItalic.fntdata"/><Relationship Id="rId11" Type="http://schemas.openxmlformats.org/officeDocument/2006/relationships/slide" Target="slides/slide4.xml"/><Relationship Id="rId55" Type="http://schemas.openxmlformats.org/officeDocument/2006/relationships/font" Target="fonts/RobotoMedium-bold.fntdata"/><Relationship Id="rId10" Type="http://schemas.openxmlformats.org/officeDocument/2006/relationships/slide" Target="slides/slide3.xml"/><Relationship Id="rId54" Type="http://schemas.openxmlformats.org/officeDocument/2006/relationships/font" Target="fonts/RobotoMedium-regular.fntdata"/><Relationship Id="rId13" Type="http://schemas.openxmlformats.org/officeDocument/2006/relationships/slide" Target="slides/slide6.xml"/><Relationship Id="rId57" Type="http://schemas.openxmlformats.org/officeDocument/2006/relationships/font" Target="fonts/RobotoMedium-boldItalic.fntdata"/><Relationship Id="rId12" Type="http://schemas.openxmlformats.org/officeDocument/2006/relationships/slide" Target="slides/slide5.xml"/><Relationship Id="rId56" Type="http://schemas.openxmlformats.org/officeDocument/2006/relationships/font" Target="fonts/RobotoMedium-italic.fntdata"/><Relationship Id="rId91" Type="http://schemas.openxmlformats.org/officeDocument/2006/relationships/font" Target="fonts/Oswald-regular.fntdata"/><Relationship Id="rId90" Type="http://schemas.openxmlformats.org/officeDocument/2006/relationships/font" Target="fonts/Livvic-boldItalic.fntdata"/><Relationship Id="rId93" Type="http://schemas.openxmlformats.org/officeDocument/2006/relationships/font" Target="fonts/OpenSans-regular.fntdata"/><Relationship Id="rId92" Type="http://schemas.openxmlformats.org/officeDocument/2006/relationships/font" Target="fonts/Oswald-bold.fntdata"/><Relationship Id="rId15" Type="http://schemas.openxmlformats.org/officeDocument/2006/relationships/slide" Target="slides/slide8.xml"/><Relationship Id="rId59" Type="http://schemas.openxmlformats.org/officeDocument/2006/relationships/font" Target="fonts/ProximaNova-bold.fntdata"/><Relationship Id="rId14" Type="http://schemas.openxmlformats.org/officeDocument/2006/relationships/slide" Target="slides/slide7.xml"/><Relationship Id="rId58" Type="http://schemas.openxmlformats.org/officeDocument/2006/relationships/font" Target="fonts/ProximaNova-regular.fntdata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slide" Target="slides/slide12.xml"/><Relationship Id="rId18" Type="http://schemas.openxmlformats.org/officeDocument/2006/relationships/slide" Target="slides/slide11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" name="Shape 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Google Shape;150;g6e9a537f1f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" name="Google Shape;151;g6e9a537f1f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5" name="Shape 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" name="Google Shape;336;g6ea90ec5d6_0_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7" name="Google Shape;337;g6ea90ec5d6_0_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2" name="Shape 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" name="Google Shape;343;g6acfdc03ff_0_2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4" name="Google Shape;344;g6acfdc03ff_0_2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2" name="Shape 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" name="Google Shape;353;g65c1b289ae_0_1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4" name="Google Shape;354;g65c1b289ae_0_1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78" name="Shape 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" name="Google Shape;379;g709c4a21f7_0_1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0" name="Google Shape;380;g709c4a21f7_0_1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06" name="Shape 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" name="Google Shape;407;g709c4a21f7_0_1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" name="Google Shape;408;g709c4a21f7_0_1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1" name="Shape 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2" name="Google Shape;432;g709c4a21f7_0_1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3" name="Google Shape;433;g709c4a21f7_0_1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50" name="Shape 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" name="Google Shape;451;g709c4a21f7_0_20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2" name="Google Shape;452;g709c4a21f7_0_20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78" name="Shape 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" name="Google Shape;479;g709c4a21f7_0_2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0" name="Google Shape;480;g709c4a21f7_0_2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95" name="Shape 4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6" name="Google Shape;496;g709c4a21f7_0_4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7" name="Google Shape;497;g709c4a21f7_0_4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01" name="Shape 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" name="Google Shape;502;g709c4a21f7_0_2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3" name="Google Shape;503;g709c4a21f7_0_2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6" name="Shape 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" name="Google Shape;157;g63da1a4385_0_163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8" name="Google Shape;158;g63da1a4385_0_163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59" name="Shape 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" name="Google Shape;560;g709c4a21f7_0_2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1" name="Google Shape;561;g709c4a21f7_0_2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2" name="Shape 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" name="Google Shape;583;g709c4a21f7_0_2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4" name="Google Shape;584;g709c4a21f7_0_2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9" name="Shape 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0" name="Google Shape;590;g709c4a21f7_0_2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1" name="Google Shape;591;g709c4a21f7_0_2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07" name="Shape 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8" name="Google Shape;608;g709c4a21f7_0_2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9" name="Google Shape;609;g709c4a21f7_0_2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6" name="Shape 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" name="Google Shape;627;g709c4a21f7_0_2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8" name="Google Shape;628;g709c4a21f7_0_2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8" name="Shape 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9" name="Google Shape;669;g6ae1091f2c_0_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0" name="Google Shape;670;g6ae1091f2c_0_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83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g709c4a21f7_0_3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5" name="Google Shape;685;g709c4a21f7_0_3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08" name="Shape 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9" name="Google Shape;709;g6acfdbdddf_0_4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0" name="Google Shape;710;g6acfdbdddf_0_4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15" name="Shape 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" name="Google Shape;716;g63da1a4385_0_164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7" name="Google Shape;717;g63da1a4385_0_164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3" name="Shape 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4" name="Google Shape;724;g64188a2e5a_1_9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5" name="Google Shape;725;g64188a2e5a_1_9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3" name="Shape 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" name="Google Shape;164;g6320de4b7d_0_1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" name="Google Shape;165;g6320de4b7d_0_1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30" name="Shape 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" name="Google Shape;731;g64188a2e5a_1_9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2" name="Google Shape;732;g64188a2e5a_1_9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46" name="Shape 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" name="Google Shape;747;g70bb5c5594_0_4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8" name="Google Shape;748;g70bb5c5594_0_4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83" name="Shape 10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4" name="Google Shape;1084;g70bb5c5594_0_7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5" name="Google Shape;1085;g70bb5c5594_0_7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583" name="Shape 7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84" name="Google Shape;7584;g70bb5c5594_0_72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85" name="Google Shape;7585;g70bb5c5594_0_72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010" name="Shape 8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11" name="Google Shape;8011;g70bb5c5594_0_769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12" name="Google Shape;8012;g70bb5c5594_0_769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173" name="Shape 8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74" name="Google Shape;8174;g70bb5c5594_0_78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75" name="Google Shape;8175;g70bb5c5594_0_78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575" name="Shape 8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76" name="Google Shape;8576;g70bb5c5594_0_82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77" name="Google Shape;8577;g70bb5c5594_0_82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46" name="Shape 8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47" name="Google Shape;8947;g70bb5c5594_0_86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48" name="Google Shape;8948;g70bb5c5594_0_86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323" name="Shape 9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4" name="Google Shape;9324;g70bb5c5594_0_900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25" name="Google Shape;9325;g70bb5c5594_0_900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754" name="Shape 9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55" name="Google Shape;9755;g70bb5c5594_0_94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56" name="Google Shape;9756;g70bb5c5594_0_94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7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g70bb5c5594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9" name="Google Shape;189;g70bb5c5594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547" name="Shape 10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8" name="Google Shape;10548;g70bb5c5594_0_102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49" name="Google Shape;10549;g70bb5c5594_0_102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288" name="Shape 11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89" name="Google Shape;11289;g70bb5c5594_0_109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90" name="Google Shape;11290;g70bb5c5594_0_109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981" name="Shape 119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2" name="Google Shape;11982;g70bb5c5594_0_116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83" name="Google Shape;11983;g70bb5c5594_0_116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283" name="Shape 12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4" name="Google Shape;12284;g70bb5c5594_0_119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285" name="Google Shape;12285;g70bb5c5594_0_119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917" name="Shape 12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18" name="Google Shape;12918;g70bb5c5594_0_125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919" name="Google Shape;12919;g70bb5c5594_0_125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6" name="Shape 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" name="Google Shape;197;g70bb5c5594_0_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8" name="Google Shape;198;g70bb5c5594_0_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5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Google Shape;206;g6acfdbdddf_0_1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7" name="Google Shape;207;g6acfdbdddf_0_1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2" name="Shape 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" name="Google Shape;233;g709c4a21f7_0_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4" name="Google Shape;234;g709c4a21f7_0_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3" name="Shape 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" name="Google Shape;254;g65c1b289ae_0_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5" name="Google Shape;255;g65c1b289ae_0_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9" name="Shape 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" name="Google Shape;330;g6acfdbdddf_0_2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1" name="Google Shape;331;g6acfdbdddf_0_2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solidFill>
          <a:schemeClr val="accent1"/>
        </a:solid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 rot="5400000">
            <a:off x="449700" y="-455375"/>
            <a:ext cx="3272400" cy="4172100"/>
          </a:xfrm>
          <a:prstGeom prst="round1Rect">
            <a:avLst>
              <a:gd fmla="val 50000" name="adj"/>
            </a:avLst>
          </a:prstGeom>
          <a:solidFill>
            <a:srgbClr val="FFFFFF"/>
          </a:solidFill>
          <a:ln>
            <a:noFill/>
          </a:ln>
          <a:effectLst>
            <a:outerShdw blurRad="200025" rotWithShape="0" algn="bl" dir="6720000" dist="104775">
              <a:schemeClr val="accent2">
                <a:alpha val="36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" name="Google Shape;10;p2"/>
          <p:cNvSpPr txBox="1"/>
          <p:nvPr>
            <p:ph type="ctrTitle"/>
          </p:nvPr>
        </p:nvSpPr>
        <p:spPr>
          <a:xfrm>
            <a:off x="1120600" y="983325"/>
            <a:ext cx="3485700" cy="131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44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5200">
                <a:solidFill>
                  <a:schemeClr val="accen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5200">
                <a:solidFill>
                  <a:schemeClr val="accen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5200">
                <a:solidFill>
                  <a:schemeClr val="accen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5200">
                <a:solidFill>
                  <a:schemeClr val="accen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5200">
                <a:solidFill>
                  <a:schemeClr val="accen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5200">
                <a:solidFill>
                  <a:schemeClr val="accen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5200">
                <a:solidFill>
                  <a:schemeClr val="accen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52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1" name="Google Shape;11;p2"/>
          <p:cNvSpPr txBox="1"/>
          <p:nvPr>
            <p:ph idx="1" type="subTitle"/>
          </p:nvPr>
        </p:nvSpPr>
        <p:spPr>
          <a:xfrm>
            <a:off x="1120600" y="2362775"/>
            <a:ext cx="35529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None/>
              <a:defRPr sz="28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bg>
      <p:bgPr>
        <a:solidFill>
          <a:schemeClr val="accent2"/>
        </a:solidFill>
      </p:bgPr>
    </p:bg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11"/>
          <p:cNvSpPr/>
          <p:nvPr/>
        </p:nvSpPr>
        <p:spPr>
          <a:xfrm>
            <a:off x="2922300" y="2554625"/>
            <a:ext cx="3299400" cy="1658400"/>
          </a:xfrm>
          <a:prstGeom prst="roundRect">
            <a:avLst>
              <a:gd fmla="val 17756" name="adj"/>
            </a:avLst>
          </a:prstGeom>
          <a:solidFill>
            <a:srgbClr val="FFFFFF"/>
          </a:solidFill>
          <a:ln>
            <a:noFill/>
          </a:ln>
          <a:effectLst>
            <a:outerShdw blurRad="314325" rotWithShape="0" algn="bl" dir="5400000" dist="161925">
              <a:srgbClr val="03041A">
                <a:alpha val="85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" name="Google Shape;43;p11"/>
          <p:cNvSpPr txBox="1"/>
          <p:nvPr>
            <p:ph hasCustomPrompt="1" type="title"/>
          </p:nvPr>
        </p:nvSpPr>
        <p:spPr>
          <a:xfrm>
            <a:off x="1221600" y="1208200"/>
            <a:ext cx="6700800" cy="1019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b="0" sz="6500">
                <a:solidFill>
                  <a:schemeClr val="lt1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7200"/>
              <a:buNone/>
              <a:defRPr sz="72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4" name="Google Shape;44;p11"/>
          <p:cNvSpPr txBox="1"/>
          <p:nvPr>
            <p:ph idx="1" type="subTitle"/>
          </p:nvPr>
        </p:nvSpPr>
        <p:spPr>
          <a:xfrm flipH="1">
            <a:off x="3171847" y="2897625"/>
            <a:ext cx="2864400" cy="11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_ONLY_2">
    <p:spTree>
      <p:nvGrpSpPr>
        <p:cNvPr id="45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12"/>
          <p:cNvSpPr txBox="1"/>
          <p:nvPr>
            <p:ph type="title"/>
          </p:nvPr>
        </p:nvSpPr>
        <p:spPr>
          <a:xfrm>
            <a:off x="2330874" y="344344"/>
            <a:ext cx="61950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TITLE_ONLY_2_1">
    <p:bg>
      <p:bgPr>
        <a:solidFill>
          <a:schemeClr val="accent2"/>
        </a:solidFill>
      </p:bgPr>
    </p:bg>
    <p:spTree>
      <p:nvGrpSpPr>
        <p:cNvPr id="47" name="Shape 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Google Shape;48;p13"/>
          <p:cNvSpPr/>
          <p:nvPr/>
        </p:nvSpPr>
        <p:spPr>
          <a:xfrm>
            <a:off x="720000" y="1330150"/>
            <a:ext cx="7704000" cy="3216600"/>
          </a:xfrm>
          <a:prstGeom prst="roundRect">
            <a:avLst>
              <a:gd fmla="val 17756" name="adj"/>
            </a:avLst>
          </a:prstGeom>
          <a:solidFill>
            <a:srgbClr val="FFFFFF"/>
          </a:solidFill>
          <a:ln>
            <a:noFill/>
          </a:ln>
          <a:effectLst>
            <a:outerShdw blurRad="314325" rotWithShape="0" algn="bl" dir="5400000" dist="161925">
              <a:srgbClr val="03041A">
                <a:alpha val="85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" name="Google Shape;49;p13"/>
          <p:cNvSpPr txBox="1"/>
          <p:nvPr>
            <p:ph type="title"/>
          </p:nvPr>
        </p:nvSpPr>
        <p:spPr>
          <a:xfrm>
            <a:off x="2330874" y="344344"/>
            <a:ext cx="61950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_9">
    <p:spTree>
      <p:nvGrpSpPr>
        <p:cNvPr id="50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14"/>
          <p:cNvSpPr txBox="1"/>
          <p:nvPr>
            <p:ph idx="1" type="subTitle"/>
          </p:nvPr>
        </p:nvSpPr>
        <p:spPr>
          <a:xfrm flipH="1">
            <a:off x="1330378" y="2246025"/>
            <a:ext cx="27063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52" name="Google Shape;52;p14"/>
          <p:cNvSpPr txBox="1"/>
          <p:nvPr>
            <p:ph idx="2" type="subTitle"/>
          </p:nvPr>
        </p:nvSpPr>
        <p:spPr>
          <a:xfrm flipH="1">
            <a:off x="5107322" y="2246025"/>
            <a:ext cx="27063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53" name="Google Shape;53;p14"/>
          <p:cNvSpPr txBox="1"/>
          <p:nvPr>
            <p:ph hasCustomPrompt="1" type="title"/>
          </p:nvPr>
        </p:nvSpPr>
        <p:spPr>
          <a:xfrm>
            <a:off x="4173298" y="1314258"/>
            <a:ext cx="7002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5500"/>
              <a:buNone/>
              <a:defRPr sz="30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5500"/>
              <a:buFont typeface="Fira Sans Extra Condensed Medium"/>
              <a:buNone/>
              <a:defRPr sz="5500">
                <a:solidFill>
                  <a:schemeClr val="accent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5500"/>
              <a:buFont typeface="Fira Sans Extra Condensed Medium"/>
              <a:buNone/>
              <a:defRPr sz="5500">
                <a:solidFill>
                  <a:schemeClr val="accent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5500"/>
              <a:buFont typeface="Fira Sans Extra Condensed Medium"/>
              <a:buNone/>
              <a:defRPr sz="5500">
                <a:solidFill>
                  <a:schemeClr val="accent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5500"/>
              <a:buFont typeface="Fira Sans Extra Condensed Medium"/>
              <a:buNone/>
              <a:defRPr sz="5500">
                <a:solidFill>
                  <a:schemeClr val="accent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5500"/>
              <a:buFont typeface="Fira Sans Extra Condensed Medium"/>
              <a:buNone/>
              <a:defRPr sz="5500">
                <a:solidFill>
                  <a:schemeClr val="accent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5500"/>
              <a:buFont typeface="Fira Sans Extra Condensed Medium"/>
              <a:buNone/>
              <a:defRPr sz="5500">
                <a:solidFill>
                  <a:schemeClr val="accent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5500"/>
              <a:buFont typeface="Fira Sans Extra Condensed Medium"/>
              <a:buNone/>
              <a:defRPr sz="5500">
                <a:solidFill>
                  <a:schemeClr val="accent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5500"/>
              <a:buFont typeface="Fira Sans Extra Condensed Medium"/>
              <a:buNone/>
              <a:defRPr sz="5500">
                <a:solidFill>
                  <a:schemeClr val="accent2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54" name="Google Shape;54;p14"/>
          <p:cNvSpPr txBox="1"/>
          <p:nvPr>
            <p:ph idx="3" type="subTitle"/>
          </p:nvPr>
        </p:nvSpPr>
        <p:spPr>
          <a:xfrm flipH="1">
            <a:off x="1330378" y="3823875"/>
            <a:ext cx="27063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55" name="Google Shape;55;p14"/>
          <p:cNvSpPr txBox="1"/>
          <p:nvPr>
            <p:ph idx="4" type="subTitle"/>
          </p:nvPr>
        </p:nvSpPr>
        <p:spPr>
          <a:xfrm flipH="1">
            <a:off x="1330378" y="1853081"/>
            <a:ext cx="2706300" cy="56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"/>
              <a:buNone/>
              <a:defRPr sz="2000">
                <a:solidFill>
                  <a:srgbClr val="292C7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56" name="Google Shape;56;p14"/>
          <p:cNvSpPr txBox="1"/>
          <p:nvPr>
            <p:ph idx="5" type="subTitle"/>
          </p:nvPr>
        </p:nvSpPr>
        <p:spPr>
          <a:xfrm flipH="1">
            <a:off x="5269472" y="1853081"/>
            <a:ext cx="2382000" cy="56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"/>
              <a:buNone/>
              <a:defRPr sz="2000">
                <a:solidFill>
                  <a:srgbClr val="292C7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57" name="Google Shape;57;p14"/>
          <p:cNvSpPr txBox="1"/>
          <p:nvPr>
            <p:ph idx="6" type="subTitle"/>
          </p:nvPr>
        </p:nvSpPr>
        <p:spPr>
          <a:xfrm flipH="1">
            <a:off x="1539022" y="3432301"/>
            <a:ext cx="2289000" cy="56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"/>
              <a:buNone/>
              <a:defRPr sz="2000">
                <a:solidFill>
                  <a:srgbClr val="292C7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58" name="Google Shape;58;p14"/>
          <p:cNvSpPr txBox="1"/>
          <p:nvPr>
            <p:ph hasCustomPrompt="1" idx="7" type="title"/>
          </p:nvPr>
        </p:nvSpPr>
        <p:spPr>
          <a:xfrm>
            <a:off x="1994584" y="3059025"/>
            <a:ext cx="1377900" cy="2910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b="0" sz="2400">
                <a:solidFill>
                  <a:schemeClr val="lt1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59" name="Google Shape;59;p14"/>
          <p:cNvSpPr txBox="1"/>
          <p:nvPr>
            <p:ph hasCustomPrompt="1" idx="8" type="title"/>
          </p:nvPr>
        </p:nvSpPr>
        <p:spPr>
          <a:xfrm>
            <a:off x="6148334" y="1446650"/>
            <a:ext cx="624300" cy="3534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b="0" sz="2400">
                <a:solidFill>
                  <a:schemeClr val="lt1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60" name="Google Shape;60;p14"/>
          <p:cNvSpPr txBox="1"/>
          <p:nvPr>
            <p:ph idx="9" type="subTitle"/>
          </p:nvPr>
        </p:nvSpPr>
        <p:spPr>
          <a:xfrm flipH="1">
            <a:off x="5107322" y="3823875"/>
            <a:ext cx="27063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61" name="Google Shape;61;p14"/>
          <p:cNvSpPr txBox="1"/>
          <p:nvPr>
            <p:ph idx="13" type="subTitle"/>
          </p:nvPr>
        </p:nvSpPr>
        <p:spPr>
          <a:xfrm flipH="1">
            <a:off x="5269472" y="3432296"/>
            <a:ext cx="2382000" cy="56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Font typeface="Oswald"/>
              <a:buNone/>
              <a:defRPr sz="2000">
                <a:solidFill>
                  <a:srgbClr val="292C7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Oswald"/>
              <a:buNone/>
              <a:defRPr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62" name="Google Shape;62;p14"/>
          <p:cNvSpPr txBox="1"/>
          <p:nvPr>
            <p:ph hasCustomPrompt="1" idx="14" type="title"/>
          </p:nvPr>
        </p:nvSpPr>
        <p:spPr>
          <a:xfrm>
            <a:off x="5771532" y="3059025"/>
            <a:ext cx="1377900" cy="2910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b="0" sz="2400">
                <a:solidFill>
                  <a:schemeClr val="lt1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63" name="Google Shape;63;p14"/>
          <p:cNvSpPr txBox="1"/>
          <p:nvPr>
            <p:ph idx="15" type="title"/>
          </p:nvPr>
        </p:nvSpPr>
        <p:spPr>
          <a:xfrm>
            <a:off x="610012" y="344703"/>
            <a:ext cx="70335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1">
    <p:spTree>
      <p:nvGrpSpPr>
        <p:cNvPr id="64" name="Shape 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Google Shape;65;p15"/>
          <p:cNvSpPr txBox="1"/>
          <p:nvPr>
            <p:ph type="ctrTitle"/>
          </p:nvPr>
        </p:nvSpPr>
        <p:spPr>
          <a:xfrm flipH="1">
            <a:off x="3791700" y="2671044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b="0" sz="22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66" name="Google Shape;66;p15"/>
          <p:cNvSpPr txBox="1"/>
          <p:nvPr>
            <p:ph idx="1" type="subTitle"/>
          </p:nvPr>
        </p:nvSpPr>
        <p:spPr>
          <a:xfrm flipH="1">
            <a:off x="3567900" y="3083425"/>
            <a:ext cx="20082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67" name="Google Shape;67;p15"/>
          <p:cNvSpPr txBox="1"/>
          <p:nvPr>
            <p:ph idx="2" type="ctrTitle"/>
          </p:nvPr>
        </p:nvSpPr>
        <p:spPr>
          <a:xfrm flipH="1">
            <a:off x="6448055" y="2671044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b="0" sz="22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68" name="Google Shape;68;p15"/>
          <p:cNvSpPr txBox="1"/>
          <p:nvPr>
            <p:ph idx="3" type="subTitle"/>
          </p:nvPr>
        </p:nvSpPr>
        <p:spPr>
          <a:xfrm flipH="1">
            <a:off x="6261305" y="3083418"/>
            <a:ext cx="19341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69" name="Google Shape;69;p15"/>
          <p:cNvSpPr txBox="1"/>
          <p:nvPr>
            <p:ph idx="4" type="ctrTitle"/>
          </p:nvPr>
        </p:nvSpPr>
        <p:spPr>
          <a:xfrm flipH="1">
            <a:off x="948625" y="2614648"/>
            <a:ext cx="2008200" cy="63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b="0" sz="22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70" name="Google Shape;70;p15"/>
          <p:cNvSpPr txBox="1"/>
          <p:nvPr>
            <p:ph idx="5" type="subTitle"/>
          </p:nvPr>
        </p:nvSpPr>
        <p:spPr>
          <a:xfrm flipH="1">
            <a:off x="948612" y="3083418"/>
            <a:ext cx="20082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71" name="Google Shape;71;p15"/>
          <p:cNvSpPr txBox="1"/>
          <p:nvPr>
            <p:ph idx="6" type="title"/>
          </p:nvPr>
        </p:nvSpPr>
        <p:spPr>
          <a:xfrm>
            <a:off x="610012" y="344703"/>
            <a:ext cx="70335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2">
  <p:cSld name="CUSTOM_1_1">
    <p:bg>
      <p:bgPr>
        <a:solidFill>
          <a:schemeClr val="accent2"/>
        </a:solidFill>
      </p:bgPr>
    </p:bg>
    <p:spTree>
      <p:nvGrpSpPr>
        <p:cNvPr id="72" name="Shape 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Google Shape;73;p16"/>
          <p:cNvSpPr txBox="1"/>
          <p:nvPr>
            <p:ph type="ctrTitle"/>
          </p:nvPr>
        </p:nvSpPr>
        <p:spPr>
          <a:xfrm flipH="1">
            <a:off x="3791700" y="2142156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b="0" sz="2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74" name="Google Shape;74;p16"/>
          <p:cNvSpPr txBox="1"/>
          <p:nvPr>
            <p:ph idx="1" type="subTitle"/>
          </p:nvPr>
        </p:nvSpPr>
        <p:spPr>
          <a:xfrm flipH="1">
            <a:off x="3604950" y="2554538"/>
            <a:ext cx="19341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75" name="Google Shape;75;p16"/>
          <p:cNvSpPr txBox="1"/>
          <p:nvPr>
            <p:ph idx="2" type="ctrTitle"/>
          </p:nvPr>
        </p:nvSpPr>
        <p:spPr>
          <a:xfrm flipH="1">
            <a:off x="6548180" y="2142156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b="0" sz="2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76" name="Google Shape;76;p16"/>
          <p:cNvSpPr txBox="1"/>
          <p:nvPr>
            <p:ph idx="3" type="subTitle"/>
          </p:nvPr>
        </p:nvSpPr>
        <p:spPr>
          <a:xfrm flipH="1">
            <a:off x="6361430" y="2554531"/>
            <a:ext cx="19341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77" name="Google Shape;77;p16"/>
          <p:cNvSpPr txBox="1"/>
          <p:nvPr>
            <p:ph idx="4" type="ctrTitle"/>
          </p:nvPr>
        </p:nvSpPr>
        <p:spPr>
          <a:xfrm flipH="1">
            <a:off x="811419" y="2085761"/>
            <a:ext cx="2008200" cy="63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400"/>
              <a:buNone/>
              <a:defRPr b="0" sz="2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None/>
              <a:defRPr sz="1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78" name="Google Shape;78;p16"/>
          <p:cNvSpPr txBox="1"/>
          <p:nvPr>
            <p:ph idx="5" type="subTitle"/>
          </p:nvPr>
        </p:nvSpPr>
        <p:spPr>
          <a:xfrm flipH="1">
            <a:off x="848463" y="2554538"/>
            <a:ext cx="19341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None/>
              <a:defRPr sz="12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79" name="Google Shape;79;p16"/>
          <p:cNvSpPr txBox="1"/>
          <p:nvPr>
            <p:ph idx="6" type="title"/>
          </p:nvPr>
        </p:nvSpPr>
        <p:spPr>
          <a:xfrm>
            <a:off x="610012" y="344703"/>
            <a:ext cx="70335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">
  <p:cSld name="CUSTOM_2">
    <p:spTree>
      <p:nvGrpSpPr>
        <p:cNvPr id="80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17"/>
          <p:cNvSpPr txBox="1"/>
          <p:nvPr>
            <p:ph type="ctrTitle"/>
          </p:nvPr>
        </p:nvSpPr>
        <p:spPr>
          <a:xfrm flipH="1">
            <a:off x="6560588" y="1649218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82" name="Google Shape;82;p17"/>
          <p:cNvSpPr txBox="1"/>
          <p:nvPr>
            <p:ph idx="1" type="subTitle"/>
          </p:nvPr>
        </p:nvSpPr>
        <p:spPr>
          <a:xfrm flipH="1">
            <a:off x="6560601" y="2067950"/>
            <a:ext cx="18153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83" name="Google Shape;83;p17"/>
          <p:cNvSpPr txBox="1"/>
          <p:nvPr>
            <p:ph idx="2" type="ctrTitle"/>
          </p:nvPr>
        </p:nvSpPr>
        <p:spPr>
          <a:xfrm flipH="1">
            <a:off x="6560588" y="2984030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84" name="Google Shape;84;p17"/>
          <p:cNvSpPr txBox="1"/>
          <p:nvPr>
            <p:ph idx="3" type="subTitle"/>
          </p:nvPr>
        </p:nvSpPr>
        <p:spPr>
          <a:xfrm flipH="1">
            <a:off x="6560702" y="3402763"/>
            <a:ext cx="1857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85" name="Google Shape;85;p17"/>
          <p:cNvSpPr txBox="1"/>
          <p:nvPr>
            <p:ph idx="4" type="ctrTitle"/>
          </p:nvPr>
        </p:nvSpPr>
        <p:spPr>
          <a:xfrm flipH="1">
            <a:off x="1284562" y="1649218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86" name="Google Shape;86;p17"/>
          <p:cNvSpPr txBox="1"/>
          <p:nvPr>
            <p:ph idx="5" type="subTitle"/>
          </p:nvPr>
        </p:nvSpPr>
        <p:spPr>
          <a:xfrm flipH="1">
            <a:off x="1209262" y="2067947"/>
            <a:ext cx="1635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87" name="Google Shape;87;p17"/>
          <p:cNvSpPr txBox="1"/>
          <p:nvPr>
            <p:ph idx="6" type="ctrTitle"/>
          </p:nvPr>
        </p:nvSpPr>
        <p:spPr>
          <a:xfrm flipH="1">
            <a:off x="1029862" y="2984030"/>
            <a:ext cx="1815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88" name="Google Shape;88;p17"/>
          <p:cNvSpPr txBox="1"/>
          <p:nvPr>
            <p:ph idx="7" type="subTitle"/>
          </p:nvPr>
        </p:nvSpPr>
        <p:spPr>
          <a:xfrm flipH="1">
            <a:off x="1209262" y="3402760"/>
            <a:ext cx="1635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89" name="Google Shape;89;p17"/>
          <p:cNvSpPr txBox="1"/>
          <p:nvPr>
            <p:ph idx="8" type="title"/>
          </p:nvPr>
        </p:nvSpPr>
        <p:spPr>
          <a:xfrm>
            <a:off x="610012" y="344703"/>
            <a:ext cx="70335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2">
  <p:cSld name="CUSTOM_2_1">
    <p:spTree>
      <p:nvGrpSpPr>
        <p:cNvPr id="90" name="Shape 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Google Shape;91;p18"/>
          <p:cNvSpPr txBox="1"/>
          <p:nvPr>
            <p:ph type="ctrTitle"/>
          </p:nvPr>
        </p:nvSpPr>
        <p:spPr>
          <a:xfrm>
            <a:off x="4684728" y="1849025"/>
            <a:ext cx="3291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Montserrat SemiBold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Montserrat SemiBold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Montserrat SemiBold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Montserrat SemiBold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Montserrat SemiBold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Montserrat SemiBold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Montserrat SemiBold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Montserrat SemiBold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Montserrat SemiBold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  <p:sp>
        <p:nvSpPr>
          <p:cNvPr id="92" name="Google Shape;92;p18"/>
          <p:cNvSpPr txBox="1"/>
          <p:nvPr>
            <p:ph idx="1" type="subTitle"/>
          </p:nvPr>
        </p:nvSpPr>
        <p:spPr>
          <a:xfrm>
            <a:off x="4684725" y="1129775"/>
            <a:ext cx="32304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93" name="Google Shape;93;p18"/>
          <p:cNvSpPr txBox="1"/>
          <p:nvPr>
            <p:ph idx="2" type="ctrTitle"/>
          </p:nvPr>
        </p:nvSpPr>
        <p:spPr>
          <a:xfrm>
            <a:off x="4684728" y="2924075"/>
            <a:ext cx="3291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Montserrat SemiBold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Montserrat SemiBold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Montserrat SemiBold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Montserrat SemiBold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Montserrat SemiBold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Montserrat SemiBold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Montserrat SemiBold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Montserrat SemiBold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Montserrat SemiBold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  <p:sp>
        <p:nvSpPr>
          <p:cNvPr id="94" name="Google Shape;94;p18"/>
          <p:cNvSpPr txBox="1"/>
          <p:nvPr>
            <p:ph idx="3" type="subTitle"/>
          </p:nvPr>
        </p:nvSpPr>
        <p:spPr>
          <a:xfrm>
            <a:off x="4684725" y="2204825"/>
            <a:ext cx="32304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95" name="Google Shape;95;p18"/>
          <p:cNvSpPr txBox="1"/>
          <p:nvPr>
            <p:ph idx="4" type="ctrTitle"/>
          </p:nvPr>
        </p:nvSpPr>
        <p:spPr>
          <a:xfrm>
            <a:off x="4684728" y="3999125"/>
            <a:ext cx="3291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400"/>
              <a:buFont typeface="Montserrat SemiBold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Montserrat SemiBold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Montserrat SemiBold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Montserrat SemiBold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Montserrat SemiBold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Montserrat SemiBold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Montserrat SemiBold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Montserrat SemiBold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800"/>
              <a:buFont typeface="Montserrat SemiBold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  <p:sp>
        <p:nvSpPr>
          <p:cNvPr id="96" name="Google Shape;96;p18"/>
          <p:cNvSpPr txBox="1"/>
          <p:nvPr>
            <p:ph idx="5" type="subTitle"/>
          </p:nvPr>
        </p:nvSpPr>
        <p:spPr>
          <a:xfrm>
            <a:off x="4684725" y="3279875"/>
            <a:ext cx="32304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97" name="Google Shape;97;p18"/>
          <p:cNvSpPr txBox="1"/>
          <p:nvPr>
            <p:ph idx="6" type="title"/>
          </p:nvPr>
        </p:nvSpPr>
        <p:spPr>
          <a:xfrm>
            <a:off x="2330874" y="344344"/>
            <a:ext cx="61950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3">
    <p:spTree>
      <p:nvGrpSpPr>
        <p:cNvPr id="98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p19"/>
          <p:cNvSpPr txBox="1"/>
          <p:nvPr>
            <p:ph type="ctrTitle"/>
          </p:nvPr>
        </p:nvSpPr>
        <p:spPr>
          <a:xfrm flipH="1">
            <a:off x="2099375" y="2436373"/>
            <a:ext cx="1824000" cy="502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00" name="Google Shape;100;p19"/>
          <p:cNvSpPr txBox="1"/>
          <p:nvPr>
            <p:ph idx="1" type="subTitle"/>
          </p:nvPr>
        </p:nvSpPr>
        <p:spPr>
          <a:xfrm flipH="1">
            <a:off x="2099375" y="2783250"/>
            <a:ext cx="23583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01" name="Google Shape;101;p19"/>
          <p:cNvSpPr txBox="1"/>
          <p:nvPr>
            <p:ph idx="2" type="ctrTitle"/>
          </p:nvPr>
        </p:nvSpPr>
        <p:spPr>
          <a:xfrm flipH="1">
            <a:off x="5108725" y="2436373"/>
            <a:ext cx="1897800" cy="502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02" name="Google Shape;102;p19"/>
          <p:cNvSpPr txBox="1"/>
          <p:nvPr>
            <p:ph idx="3" type="subTitle"/>
          </p:nvPr>
        </p:nvSpPr>
        <p:spPr>
          <a:xfrm flipH="1">
            <a:off x="4572025" y="2783250"/>
            <a:ext cx="24345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03" name="Google Shape;103;p19"/>
          <p:cNvSpPr txBox="1"/>
          <p:nvPr>
            <p:ph idx="4" type="ctrTitle"/>
          </p:nvPr>
        </p:nvSpPr>
        <p:spPr>
          <a:xfrm flipH="1">
            <a:off x="2099375" y="1400725"/>
            <a:ext cx="1897800" cy="502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04" name="Google Shape;104;p19"/>
          <p:cNvSpPr txBox="1"/>
          <p:nvPr>
            <p:ph idx="5" type="subTitle"/>
          </p:nvPr>
        </p:nvSpPr>
        <p:spPr>
          <a:xfrm flipH="1">
            <a:off x="2099400" y="1752225"/>
            <a:ext cx="23583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05" name="Google Shape;105;p19"/>
          <p:cNvSpPr txBox="1"/>
          <p:nvPr>
            <p:ph idx="6" type="ctrTitle"/>
          </p:nvPr>
        </p:nvSpPr>
        <p:spPr>
          <a:xfrm flipH="1">
            <a:off x="2099375" y="3481518"/>
            <a:ext cx="1560600" cy="502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06" name="Google Shape;106;p19"/>
          <p:cNvSpPr txBox="1"/>
          <p:nvPr>
            <p:ph idx="7" type="subTitle"/>
          </p:nvPr>
        </p:nvSpPr>
        <p:spPr>
          <a:xfrm flipH="1">
            <a:off x="2099375" y="3834368"/>
            <a:ext cx="2435400" cy="74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07" name="Google Shape;107;p19"/>
          <p:cNvSpPr txBox="1"/>
          <p:nvPr>
            <p:ph idx="8" type="ctrTitle"/>
          </p:nvPr>
        </p:nvSpPr>
        <p:spPr>
          <a:xfrm flipH="1">
            <a:off x="5445925" y="3481517"/>
            <a:ext cx="1560600" cy="502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08" name="Google Shape;108;p19"/>
          <p:cNvSpPr txBox="1"/>
          <p:nvPr>
            <p:ph idx="9" type="subTitle"/>
          </p:nvPr>
        </p:nvSpPr>
        <p:spPr>
          <a:xfrm flipH="1">
            <a:off x="4370725" y="3834369"/>
            <a:ext cx="26358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09" name="Google Shape;109;p19"/>
          <p:cNvSpPr txBox="1"/>
          <p:nvPr>
            <p:ph idx="13" type="ctrTitle"/>
          </p:nvPr>
        </p:nvSpPr>
        <p:spPr>
          <a:xfrm flipH="1">
            <a:off x="5182525" y="1400725"/>
            <a:ext cx="1824000" cy="502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b="0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10" name="Google Shape;110;p19"/>
          <p:cNvSpPr txBox="1"/>
          <p:nvPr>
            <p:ph idx="14" type="subTitle"/>
          </p:nvPr>
        </p:nvSpPr>
        <p:spPr>
          <a:xfrm flipH="1">
            <a:off x="4370725" y="1752225"/>
            <a:ext cx="2635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11" name="Google Shape;111;p19"/>
          <p:cNvSpPr txBox="1"/>
          <p:nvPr>
            <p:ph idx="15" type="title"/>
          </p:nvPr>
        </p:nvSpPr>
        <p:spPr>
          <a:xfrm>
            <a:off x="2330874" y="344344"/>
            <a:ext cx="61950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list">
  <p:cSld name="CUSTOM_5">
    <p:bg>
      <p:bgPr>
        <a:solidFill>
          <a:schemeClr val="accent1"/>
        </a:solidFill>
      </p:bgPr>
    </p:bg>
    <p:spTree>
      <p:nvGrpSpPr>
        <p:cNvPr id="112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20"/>
          <p:cNvSpPr/>
          <p:nvPr/>
        </p:nvSpPr>
        <p:spPr>
          <a:xfrm flipH="1" rot="10800000">
            <a:off x="0" y="0"/>
            <a:ext cx="4533900" cy="5143500"/>
          </a:xfrm>
          <a:prstGeom prst="round1Rect">
            <a:avLst>
              <a:gd fmla="val 50000" name="adj"/>
            </a:avLst>
          </a:prstGeom>
          <a:solidFill>
            <a:srgbClr val="FFFFFF"/>
          </a:solidFill>
          <a:ln>
            <a:noFill/>
          </a:ln>
          <a:effectLst>
            <a:outerShdw blurRad="485775" rotWithShape="0" algn="bl" dir="3960000" dist="133350">
              <a:srgbClr val="040623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" name="Google Shape;114;p20"/>
          <p:cNvSpPr txBox="1"/>
          <p:nvPr>
            <p:ph idx="1" type="body"/>
          </p:nvPr>
        </p:nvSpPr>
        <p:spPr>
          <a:xfrm>
            <a:off x="615623" y="1860550"/>
            <a:ext cx="2887200" cy="176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Raleway Thin"/>
              <a:buChar char="●"/>
              <a:defRPr sz="1600"/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indent="-323850" lvl="2" marL="1371600" rtl="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indent="-323850" lvl="3" marL="1828800" rtl="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6pPr>
            <a:lvl7pPr indent="-311150" lvl="6" marL="3200400" rtl="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indent="-311150" lvl="7" marL="3657600" rtl="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SzPts val="1200"/>
              <a:buFont typeface="Nunito Light"/>
              <a:buChar char="■"/>
              <a:defRPr/>
            </a:lvl9pPr>
          </a:lstStyle>
          <a:p/>
        </p:txBody>
      </p:sp>
      <p:sp>
        <p:nvSpPr>
          <p:cNvPr id="115" name="Google Shape;115;p20"/>
          <p:cNvSpPr txBox="1"/>
          <p:nvPr>
            <p:ph type="title"/>
          </p:nvPr>
        </p:nvSpPr>
        <p:spPr>
          <a:xfrm>
            <a:off x="615623" y="987868"/>
            <a:ext cx="32064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3000"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solidFill>
          <a:schemeClr val="accent1"/>
        </a:solidFill>
      </p:bgPr>
    </p:bg>
    <p:spTree>
      <p:nvGrpSpPr>
        <p:cNvPr id="12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3"/>
          <p:cNvSpPr/>
          <p:nvPr/>
        </p:nvSpPr>
        <p:spPr>
          <a:xfrm rot="10800000">
            <a:off x="4529175" y="275"/>
            <a:ext cx="4643400" cy="5145900"/>
          </a:xfrm>
          <a:prstGeom prst="round1Rect">
            <a:avLst>
              <a:gd fmla="val 50000" name="adj"/>
            </a:avLst>
          </a:prstGeom>
          <a:solidFill>
            <a:srgbClr val="FFFFFF"/>
          </a:solidFill>
          <a:ln>
            <a:noFill/>
          </a:ln>
          <a:effectLst>
            <a:outerShdw blurRad="200025" rotWithShape="0" algn="bl" dir="10500000" dist="104775">
              <a:schemeClr val="accent2">
                <a:alpha val="30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3"/>
          <p:cNvSpPr txBox="1"/>
          <p:nvPr>
            <p:ph type="title"/>
          </p:nvPr>
        </p:nvSpPr>
        <p:spPr>
          <a:xfrm rot="-242">
            <a:off x="5409675" y="1674115"/>
            <a:ext cx="42684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5" name="Google Shape;15;p3"/>
          <p:cNvSpPr txBox="1"/>
          <p:nvPr>
            <p:ph idx="1" type="subTitle"/>
          </p:nvPr>
        </p:nvSpPr>
        <p:spPr>
          <a:xfrm flipH="1">
            <a:off x="5409550" y="2522950"/>
            <a:ext cx="2316900" cy="60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16" name="Google Shape;16;p3"/>
          <p:cNvSpPr txBox="1"/>
          <p:nvPr>
            <p:ph hasCustomPrompt="1" idx="2" type="title"/>
          </p:nvPr>
        </p:nvSpPr>
        <p:spPr>
          <a:xfrm>
            <a:off x="5409675" y="490212"/>
            <a:ext cx="1879800" cy="123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0"/>
              <a:buNone/>
              <a:defRPr sz="7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14">
    <p:bg>
      <p:bgPr>
        <a:solidFill>
          <a:schemeClr val="accent2"/>
        </a:solidFill>
      </p:bgPr>
    </p:bg>
    <p:spTree>
      <p:nvGrpSpPr>
        <p:cNvPr id="116" name="Shape 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" name="Google Shape;117;p21"/>
          <p:cNvSpPr txBox="1"/>
          <p:nvPr>
            <p:ph type="ctrTitle"/>
          </p:nvPr>
        </p:nvSpPr>
        <p:spPr>
          <a:xfrm flipH="1">
            <a:off x="5566793" y="1855519"/>
            <a:ext cx="24708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b="0" sz="1800">
                <a:solidFill>
                  <a:srgbClr val="FFFFFF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8" name="Google Shape;118;p21"/>
          <p:cNvSpPr txBox="1"/>
          <p:nvPr>
            <p:ph idx="2" type="ctrTitle"/>
          </p:nvPr>
        </p:nvSpPr>
        <p:spPr>
          <a:xfrm flipH="1">
            <a:off x="1532363" y="1862611"/>
            <a:ext cx="20826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 b="0" sz="1800">
                <a:solidFill>
                  <a:srgbClr val="FFFFFF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000"/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19" name="Google Shape;119;p21"/>
          <p:cNvSpPr txBox="1"/>
          <p:nvPr>
            <p:ph idx="1" type="subTitle"/>
          </p:nvPr>
        </p:nvSpPr>
        <p:spPr>
          <a:xfrm flipH="1">
            <a:off x="5566801" y="3060364"/>
            <a:ext cx="2328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20" name="Google Shape;120;p21"/>
          <p:cNvSpPr txBox="1"/>
          <p:nvPr>
            <p:ph idx="3" type="subTitle"/>
          </p:nvPr>
        </p:nvSpPr>
        <p:spPr>
          <a:xfrm flipH="1">
            <a:off x="1532253" y="3060425"/>
            <a:ext cx="2328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 sz="1400"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None/>
              <a:defRPr sz="10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21" name="Google Shape;121;p21"/>
          <p:cNvSpPr txBox="1"/>
          <p:nvPr>
            <p:ph idx="4" type="title"/>
          </p:nvPr>
        </p:nvSpPr>
        <p:spPr>
          <a:xfrm>
            <a:off x="610012" y="344703"/>
            <a:ext cx="70335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mall numbers">
  <p:cSld name="BIG_NUMBER_1">
    <p:spTree>
      <p:nvGrpSpPr>
        <p:cNvPr id="122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Google Shape;123;p22"/>
          <p:cNvSpPr txBox="1"/>
          <p:nvPr>
            <p:ph hasCustomPrompt="1" type="title"/>
          </p:nvPr>
        </p:nvSpPr>
        <p:spPr>
          <a:xfrm>
            <a:off x="6875950" y="2006225"/>
            <a:ext cx="1055400" cy="487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b="0" sz="2400">
                <a:latin typeface="Montserrat Medium"/>
                <a:ea typeface="Montserrat Medium"/>
                <a:cs typeface="Montserrat Medium"/>
                <a:sym typeface="Montserrat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24" name="Google Shape;124;p22"/>
          <p:cNvSpPr txBox="1"/>
          <p:nvPr>
            <p:ph idx="1" type="subTitle"/>
          </p:nvPr>
        </p:nvSpPr>
        <p:spPr>
          <a:xfrm flipH="1">
            <a:off x="6535900" y="3223725"/>
            <a:ext cx="1735500" cy="66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25" name="Google Shape;125;p22"/>
          <p:cNvSpPr txBox="1"/>
          <p:nvPr>
            <p:ph hasCustomPrompt="1" idx="2" type="title"/>
          </p:nvPr>
        </p:nvSpPr>
        <p:spPr>
          <a:xfrm>
            <a:off x="4457850" y="2087800"/>
            <a:ext cx="1200000" cy="324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b="0" sz="2400">
                <a:latin typeface="Montserrat Medium"/>
                <a:ea typeface="Montserrat Medium"/>
                <a:cs typeface="Montserrat Medium"/>
                <a:sym typeface="Montserrat Medium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26" name="Google Shape;126;p22"/>
          <p:cNvSpPr txBox="1"/>
          <p:nvPr>
            <p:ph idx="3" type="subTitle"/>
          </p:nvPr>
        </p:nvSpPr>
        <p:spPr>
          <a:xfrm flipH="1">
            <a:off x="4298251" y="3223725"/>
            <a:ext cx="1519200" cy="77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27" name="Google Shape;127;p22"/>
          <p:cNvSpPr txBox="1"/>
          <p:nvPr>
            <p:ph idx="4" type="subTitle"/>
          </p:nvPr>
        </p:nvSpPr>
        <p:spPr>
          <a:xfrm flipH="1">
            <a:off x="6535900" y="2871650"/>
            <a:ext cx="1735500" cy="468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20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28" name="Google Shape;128;p22"/>
          <p:cNvSpPr txBox="1"/>
          <p:nvPr>
            <p:ph idx="5" type="subTitle"/>
          </p:nvPr>
        </p:nvSpPr>
        <p:spPr>
          <a:xfrm flipH="1">
            <a:off x="4298250" y="2797550"/>
            <a:ext cx="1519200" cy="542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20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29" name="Google Shape;129;p22"/>
          <p:cNvSpPr txBox="1"/>
          <p:nvPr>
            <p:ph idx="6" type="title"/>
          </p:nvPr>
        </p:nvSpPr>
        <p:spPr>
          <a:xfrm>
            <a:off x="2330874" y="344344"/>
            <a:ext cx="61950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echnology design">
  <p:cSld name="CUSTOM_15">
    <p:spTree>
      <p:nvGrpSpPr>
        <p:cNvPr id="130" name="Shape 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" name="Google Shape;131;p23"/>
          <p:cNvSpPr txBox="1"/>
          <p:nvPr>
            <p:ph idx="1" type="subTitle"/>
          </p:nvPr>
        </p:nvSpPr>
        <p:spPr>
          <a:xfrm flipH="1">
            <a:off x="5670300" y="3302175"/>
            <a:ext cx="1921800" cy="87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32" name="Google Shape;132;p23"/>
          <p:cNvSpPr txBox="1"/>
          <p:nvPr>
            <p:ph type="title"/>
          </p:nvPr>
        </p:nvSpPr>
        <p:spPr>
          <a:xfrm>
            <a:off x="2330874" y="344344"/>
            <a:ext cx="61950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Resources">
  <p:cSld name="CUSTOM_13">
    <p:spTree>
      <p:nvGrpSpPr>
        <p:cNvPr id="133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p24"/>
          <p:cNvSpPr txBox="1"/>
          <p:nvPr>
            <p:ph idx="1" type="body"/>
          </p:nvPr>
        </p:nvSpPr>
        <p:spPr>
          <a:xfrm>
            <a:off x="1243174" y="1356825"/>
            <a:ext cx="3488700" cy="3416400"/>
          </a:xfrm>
          <a:prstGeom prst="rect">
            <a:avLst/>
          </a:prstGeom>
        </p:spPr>
        <p:txBody>
          <a:bodyPr anchorCtr="0" anchor="b" bIns="91425" lIns="0" spcFirstLastPara="1" rIns="91425" wrap="square" tIns="91425">
            <a:noAutofit/>
          </a:bodyPr>
          <a:lstStyle>
            <a:lvl1pPr indent="-29845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Font typeface="Raleway Thin"/>
              <a:buChar char="■"/>
              <a:defRPr sz="1000"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9pPr>
          </a:lstStyle>
          <a:p/>
        </p:txBody>
      </p:sp>
      <p:sp>
        <p:nvSpPr>
          <p:cNvPr id="135" name="Google Shape;135;p24"/>
          <p:cNvSpPr txBox="1"/>
          <p:nvPr>
            <p:ph idx="2" type="body"/>
          </p:nvPr>
        </p:nvSpPr>
        <p:spPr>
          <a:xfrm>
            <a:off x="4935299" y="1356825"/>
            <a:ext cx="3488700" cy="3416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100"/>
              <a:buFont typeface="Raleway Thin"/>
              <a:buChar char="■"/>
              <a:defRPr sz="1000"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/>
            </a:lvl9pPr>
          </a:lstStyle>
          <a:p/>
        </p:txBody>
      </p:sp>
      <p:sp>
        <p:nvSpPr>
          <p:cNvPr id="136" name="Google Shape;136;p24"/>
          <p:cNvSpPr txBox="1"/>
          <p:nvPr>
            <p:ph type="title"/>
          </p:nvPr>
        </p:nvSpPr>
        <p:spPr>
          <a:xfrm>
            <a:off x="610012" y="344703"/>
            <a:ext cx="70335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TITLE_ONLY_1_1_1">
    <p:bg>
      <p:bgPr>
        <a:solidFill>
          <a:schemeClr val="accent1"/>
        </a:solidFill>
      </p:bgPr>
    </p:bg>
    <p:spTree>
      <p:nvGrpSpPr>
        <p:cNvPr id="137" name="Shape 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" name="Google Shape;138;p25"/>
          <p:cNvSpPr/>
          <p:nvPr/>
        </p:nvSpPr>
        <p:spPr>
          <a:xfrm flipH="1" rot="10800000">
            <a:off x="-4225" y="0"/>
            <a:ext cx="4533900" cy="5143500"/>
          </a:xfrm>
          <a:prstGeom prst="round1Rect">
            <a:avLst>
              <a:gd fmla="val 50000" name="adj"/>
            </a:avLst>
          </a:prstGeom>
          <a:solidFill>
            <a:srgbClr val="FFFFFF"/>
          </a:solidFill>
          <a:ln>
            <a:noFill/>
          </a:ln>
          <a:effectLst>
            <a:outerShdw blurRad="314325" rotWithShape="0" algn="bl" dir="4920000" dist="133350">
              <a:srgbClr val="040623">
                <a:alpha val="78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" name="Google Shape;139;p25"/>
          <p:cNvSpPr txBox="1"/>
          <p:nvPr>
            <p:ph type="title"/>
          </p:nvPr>
        </p:nvSpPr>
        <p:spPr>
          <a:xfrm>
            <a:off x="621125" y="814975"/>
            <a:ext cx="3350700" cy="846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b="0" sz="6000"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40" name="Google Shape;140;p25"/>
          <p:cNvSpPr txBox="1"/>
          <p:nvPr>
            <p:ph idx="1" type="subTitle"/>
          </p:nvPr>
        </p:nvSpPr>
        <p:spPr>
          <a:xfrm>
            <a:off x="615225" y="1772950"/>
            <a:ext cx="3461400" cy="135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41" name="Google Shape;141;p25"/>
          <p:cNvSpPr txBox="1"/>
          <p:nvPr/>
        </p:nvSpPr>
        <p:spPr>
          <a:xfrm>
            <a:off x="634275" y="3735550"/>
            <a:ext cx="3061500" cy="547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000">
                <a:latin typeface="Open Sans"/>
                <a:ea typeface="Open Sans"/>
                <a:cs typeface="Open Sans"/>
                <a:sym typeface="Open Sans"/>
              </a:rPr>
              <a:t>CREDITS: This presentation template was created by </a:t>
            </a:r>
            <a:r>
              <a:rPr lang="en" sz="1000">
                <a:solidFill>
                  <a:schemeClr val="accent1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latin typeface="Open Sans"/>
                <a:ea typeface="Open Sans"/>
                <a:cs typeface="Open Sans"/>
                <a:sym typeface="Open Sans"/>
              </a:rPr>
              <a:t>, including icons by</a:t>
            </a:r>
            <a:r>
              <a:rPr lang="en" sz="1000">
                <a:solidFill>
                  <a:schemeClr val="accent1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lang="en" sz="1000">
                <a:solidFill>
                  <a:schemeClr val="accent1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latin typeface="Open Sans"/>
                <a:ea typeface="Open Sans"/>
                <a:cs typeface="Open Sans"/>
                <a:sym typeface="Open Sans"/>
              </a:rPr>
              <a:t>, and infographics &amp; images by</a:t>
            </a:r>
            <a:r>
              <a:rPr lang="en" sz="1000">
                <a:solidFill>
                  <a:schemeClr val="accent1"/>
                </a:solidFill>
                <a:latin typeface="Open Sans"/>
                <a:ea typeface="Open Sans"/>
                <a:cs typeface="Open Sans"/>
                <a:sym typeface="Open Sans"/>
              </a:rPr>
              <a:t> </a:t>
            </a:r>
            <a:r>
              <a:rPr lang="en" sz="1000">
                <a:solidFill>
                  <a:schemeClr val="accent1"/>
                </a:solidFill>
                <a:uFill>
                  <a:noFill/>
                </a:uFill>
                <a:latin typeface="Open Sans"/>
                <a:ea typeface="Open Sans"/>
                <a:cs typeface="Open Sans"/>
                <a:sym typeface="Open San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sz="1000">
              <a:solidFill>
                <a:schemeClr val="accent1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BLANK_1">
    <p:bg>
      <p:bgPr>
        <a:solidFill>
          <a:schemeClr val="accent1"/>
        </a:solidFill>
      </p:bgPr>
    </p:bg>
    <p:spTree>
      <p:nvGrpSpPr>
        <p:cNvPr id="142" name="Shape 14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BLANK_2">
    <p:bg>
      <p:bgPr>
        <a:solidFill>
          <a:schemeClr val="accent2"/>
        </a:solidFill>
      </p:bgPr>
    </p:bg>
    <p:spTree>
      <p:nvGrpSpPr>
        <p:cNvPr id="143" name="Shape 14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144" name="Shape 14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48" name="Shape 14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7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4"/>
          <p:cNvSpPr txBox="1"/>
          <p:nvPr>
            <p:ph idx="1" type="body"/>
          </p:nvPr>
        </p:nvSpPr>
        <p:spPr>
          <a:xfrm>
            <a:off x="615225" y="1183800"/>
            <a:ext cx="7704000" cy="341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Open Sans SemiBold"/>
              <a:buAutoNum type="arabicPeriod"/>
              <a:defRPr sz="1200"/>
            </a:lvl1pPr>
            <a:lvl2pPr indent="-304800" lvl="1" marL="9144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2pPr>
            <a:lvl3pPr indent="-304800" lvl="2" marL="13716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3pPr>
            <a:lvl4pPr indent="-304800" lvl="3" marL="18288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/>
            </a:lvl4pPr>
            <a:lvl5pPr indent="-304800" lvl="4" marL="22860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5pPr>
            <a:lvl6pPr indent="-304800" lvl="5" marL="27432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6pPr>
            <a:lvl7pPr indent="-304800" lvl="6" marL="32004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/>
            </a:lvl7pPr>
            <a:lvl8pPr indent="-304800" lvl="7" marL="36576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8pPr>
            <a:lvl9pPr indent="-304800" lvl="8" marL="4114800"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9pPr>
          </a:lstStyle>
          <a:p/>
        </p:txBody>
      </p:sp>
      <p:sp>
        <p:nvSpPr>
          <p:cNvPr id="19" name="Google Shape;19;p4"/>
          <p:cNvSpPr txBox="1"/>
          <p:nvPr>
            <p:ph type="title"/>
          </p:nvPr>
        </p:nvSpPr>
        <p:spPr>
          <a:xfrm>
            <a:off x="2330874" y="344344"/>
            <a:ext cx="61950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bg>
      <p:bgPr>
        <a:solidFill>
          <a:schemeClr val="accent2"/>
        </a:solidFill>
      </p:bgPr>
    </p:bg>
    <p:spTree>
      <p:nvGrpSpPr>
        <p:cNvPr id="20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5"/>
          <p:cNvSpPr txBox="1"/>
          <p:nvPr>
            <p:ph type="ctrTitle"/>
          </p:nvPr>
        </p:nvSpPr>
        <p:spPr>
          <a:xfrm flipH="1">
            <a:off x="5343246" y="1908261"/>
            <a:ext cx="1929300" cy="45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400"/>
              <a:buNone/>
              <a:defRPr b="0" sz="3000"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22" name="Google Shape;22;p5"/>
          <p:cNvSpPr txBox="1"/>
          <p:nvPr>
            <p:ph idx="1" type="subTitle"/>
          </p:nvPr>
        </p:nvSpPr>
        <p:spPr>
          <a:xfrm flipH="1">
            <a:off x="5343250" y="2425950"/>
            <a:ext cx="2526000" cy="116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3" name="Google Shape;23;p5"/>
          <p:cNvSpPr txBox="1"/>
          <p:nvPr>
            <p:ph idx="2" type="ctrTitle"/>
          </p:nvPr>
        </p:nvSpPr>
        <p:spPr>
          <a:xfrm flipH="1">
            <a:off x="1101008" y="1908261"/>
            <a:ext cx="2137800" cy="45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2400"/>
              <a:buNone/>
              <a:defRPr b="0" sz="3000"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None/>
              <a:defRPr sz="1800">
                <a:solidFill>
                  <a:schemeClr val="lt2"/>
                </a:solidFill>
              </a:defRPr>
            </a:lvl9pPr>
          </a:lstStyle>
          <a:p/>
        </p:txBody>
      </p:sp>
      <p:sp>
        <p:nvSpPr>
          <p:cNvPr id="24" name="Google Shape;24;p5"/>
          <p:cNvSpPr txBox="1"/>
          <p:nvPr>
            <p:ph idx="3" type="subTitle"/>
          </p:nvPr>
        </p:nvSpPr>
        <p:spPr>
          <a:xfrm flipH="1">
            <a:off x="1101101" y="2425950"/>
            <a:ext cx="2526000" cy="116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25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6"/>
          <p:cNvSpPr txBox="1"/>
          <p:nvPr>
            <p:ph type="title"/>
          </p:nvPr>
        </p:nvSpPr>
        <p:spPr>
          <a:xfrm>
            <a:off x="610012" y="344703"/>
            <a:ext cx="70335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0" sz="3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bg>
      <p:bgPr>
        <a:solidFill>
          <a:schemeClr val="accent1"/>
        </a:solidFill>
      </p:bgPr>
    </p:bg>
    <p:spTree>
      <p:nvGrpSpPr>
        <p:cNvPr id="27" name="Shape 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28;p7"/>
          <p:cNvSpPr/>
          <p:nvPr/>
        </p:nvSpPr>
        <p:spPr>
          <a:xfrm rot="10800000">
            <a:off x="5143575" y="0"/>
            <a:ext cx="3998400" cy="5143500"/>
          </a:xfrm>
          <a:prstGeom prst="round1Rect">
            <a:avLst>
              <a:gd fmla="val 50000" name="adj"/>
            </a:avLst>
          </a:prstGeom>
          <a:solidFill>
            <a:srgbClr val="FFFFFF"/>
          </a:solidFill>
          <a:ln>
            <a:noFill/>
          </a:ln>
          <a:effectLst>
            <a:outerShdw blurRad="200025" rotWithShape="0" algn="bl" dir="10500000" dist="104775">
              <a:schemeClr val="accent2">
                <a:alpha val="30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" name="Google Shape;29;p7"/>
          <p:cNvSpPr txBox="1"/>
          <p:nvPr>
            <p:ph idx="1" type="subTitle"/>
          </p:nvPr>
        </p:nvSpPr>
        <p:spPr>
          <a:xfrm flipH="1">
            <a:off x="5838675" y="1763225"/>
            <a:ext cx="2690100" cy="188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Char char="●"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30" name="Google Shape;30;p7"/>
          <p:cNvSpPr txBox="1"/>
          <p:nvPr>
            <p:ph type="title"/>
          </p:nvPr>
        </p:nvSpPr>
        <p:spPr>
          <a:xfrm>
            <a:off x="4569073" y="918260"/>
            <a:ext cx="39597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b="0" sz="3000"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bg>
      <p:bgPr>
        <a:solidFill>
          <a:schemeClr val="accent2"/>
        </a:solidFill>
      </p:bgPr>
    </p:bg>
    <p:spTree>
      <p:nvGrpSpPr>
        <p:cNvPr id="3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8"/>
          <p:cNvSpPr/>
          <p:nvPr/>
        </p:nvSpPr>
        <p:spPr>
          <a:xfrm flipH="1" rot="10800000">
            <a:off x="0" y="-75"/>
            <a:ext cx="6934200" cy="4734000"/>
          </a:xfrm>
          <a:prstGeom prst="round1Rect">
            <a:avLst>
              <a:gd fmla="val 50000" name="adj"/>
            </a:avLst>
          </a:prstGeom>
          <a:solidFill>
            <a:srgbClr val="FFFFFF"/>
          </a:solidFill>
          <a:ln>
            <a:noFill/>
          </a:ln>
          <a:effectLst>
            <a:outerShdw blurRad="200025" rotWithShape="0" algn="bl" dir="5760000" dist="104775">
              <a:srgbClr val="050623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" name="Google Shape;33;p8"/>
          <p:cNvSpPr txBox="1"/>
          <p:nvPr>
            <p:ph type="title"/>
          </p:nvPr>
        </p:nvSpPr>
        <p:spPr>
          <a:xfrm rot="-184">
            <a:off x="599725" y="753700"/>
            <a:ext cx="5616600" cy="2523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b="0" sz="7200"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None/>
              <a:defRPr sz="4800">
                <a:solidFill>
                  <a:schemeClr val="accen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34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9"/>
          <p:cNvSpPr txBox="1"/>
          <p:nvPr>
            <p:ph type="title"/>
          </p:nvPr>
        </p:nvSpPr>
        <p:spPr>
          <a:xfrm>
            <a:off x="1069825" y="1042004"/>
            <a:ext cx="2749800" cy="112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2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36" name="Google Shape;36;p9"/>
          <p:cNvSpPr txBox="1"/>
          <p:nvPr>
            <p:ph idx="1" type="subTitle"/>
          </p:nvPr>
        </p:nvSpPr>
        <p:spPr>
          <a:xfrm>
            <a:off x="1101000" y="2001550"/>
            <a:ext cx="2960400" cy="135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bg>
      <p:bgPr>
        <a:solidFill>
          <a:schemeClr val="accent1"/>
        </a:solidFill>
      </p:bgPr>
    </p:bg>
    <p:spTree>
      <p:nvGrpSpPr>
        <p:cNvPr id="37" name="Shape 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Google Shape;38;p10"/>
          <p:cNvSpPr/>
          <p:nvPr/>
        </p:nvSpPr>
        <p:spPr>
          <a:xfrm flipH="1" rot="5400000">
            <a:off x="850300" y="1499400"/>
            <a:ext cx="2793900" cy="4494300"/>
          </a:xfrm>
          <a:prstGeom prst="round1Rect">
            <a:avLst>
              <a:gd fmla="val 41786" name="adj"/>
            </a:avLst>
          </a:prstGeom>
          <a:solidFill>
            <a:srgbClr val="FFFFFF"/>
          </a:solidFill>
          <a:ln>
            <a:noFill/>
          </a:ln>
          <a:effectLst>
            <a:outerShdw blurRad="342900" rotWithShape="0" algn="bl" dir="1020000" dist="142875">
              <a:schemeClr val="accent2">
                <a:alpha val="62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" name="Google Shape;39;p10"/>
          <p:cNvSpPr txBox="1"/>
          <p:nvPr>
            <p:ph type="ctrTitle"/>
          </p:nvPr>
        </p:nvSpPr>
        <p:spPr>
          <a:xfrm flipH="1">
            <a:off x="614161" y="4081600"/>
            <a:ext cx="3664800" cy="46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b="0" sz="2400"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40" name="Google Shape;40;p10"/>
          <p:cNvSpPr txBox="1"/>
          <p:nvPr>
            <p:ph idx="1" type="subTitle"/>
          </p:nvPr>
        </p:nvSpPr>
        <p:spPr>
          <a:xfrm flipH="1" rot="-307">
            <a:off x="614161" y="2750350"/>
            <a:ext cx="3359100" cy="1331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theme" Target="../theme/theme1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noFill/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Montserrat"/>
              <a:buNone/>
              <a:defRPr b="1" sz="3000">
                <a:solidFill>
                  <a:schemeClr val="accent1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Montserrat"/>
              <a:buNone/>
              <a:defRPr b="1" sz="3000">
                <a:solidFill>
                  <a:schemeClr val="accent1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Montserrat"/>
              <a:buNone/>
              <a:defRPr b="1" sz="3000">
                <a:solidFill>
                  <a:schemeClr val="accent1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Montserrat"/>
              <a:buNone/>
              <a:defRPr b="1" sz="3000">
                <a:solidFill>
                  <a:schemeClr val="accent1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Montserrat"/>
              <a:buNone/>
              <a:defRPr b="1" sz="3000">
                <a:solidFill>
                  <a:schemeClr val="accent1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Montserrat"/>
              <a:buNone/>
              <a:defRPr b="1" sz="3000">
                <a:solidFill>
                  <a:schemeClr val="accent1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Montserrat"/>
              <a:buNone/>
              <a:defRPr b="1" sz="3000">
                <a:solidFill>
                  <a:schemeClr val="accent1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Montserrat"/>
              <a:buNone/>
              <a:defRPr b="1" sz="3000">
                <a:solidFill>
                  <a:schemeClr val="accent1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Montserrat"/>
              <a:buNone/>
              <a:defRPr b="1" sz="3000">
                <a:solidFill>
                  <a:schemeClr val="accent1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  <a:defRPr sz="18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indent="-3048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Char char="■"/>
              <a:defRPr sz="12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indent="-3048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Char char="●"/>
              <a:defRPr sz="12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indent="-3048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Char char="○"/>
              <a:defRPr sz="12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indent="-3048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Char char="■"/>
              <a:defRPr sz="12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indent="-3048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Char char="●"/>
              <a:defRPr sz="12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indent="-3048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Open Sans"/>
              <a:buChar char="○"/>
              <a:defRPr sz="12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indent="-3048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200"/>
              <a:buFont typeface="Open Sans"/>
              <a:buChar char="■"/>
              <a:defRPr sz="12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145" name="Shape 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Google Shape;146;p29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47" name="Google Shape;147;p29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5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2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7.xml"/><Relationship Id="rId3" Type="http://schemas.openxmlformats.org/officeDocument/2006/relationships/hyperlink" Target="https://docs.google.com/spreadsheets/d/1ULd-GbKlMAvusOz4mDkHY0auBurKLpB6e-19yhKQWF8/copy" TargetMode="External"/><Relationship Id="rId4" Type="http://schemas.openxmlformats.org/officeDocument/2006/relationships/image" Target="../media/image4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7.jp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9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2Tynxth" TargetMode="External"/><Relationship Id="rId9" Type="http://schemas.openxmlformats.org/officeDocument/2006/relationships/slide" Target="/ppt/slides/slide26.xml"/><Relationship Id="rId5" Type="http://schemas.openxmlformats.org/officeDocument/2006/relationships/hyperlink" Target="http://bit.ly/30B07Gq" TargetMode="External"/><Relationship Id="rId6" Type="http://schemas.openxmlformats.org/officeDocument/2006/relationships/hyperlink" Target="http://bit.ly/33VAFh3" TargetMode="External"/><Relationship Id="rId7" Type="http://schemas.openxmlformats.org/officeDocument/2006/relationships/slide" Target="/ppt/slides/slide27.xml"/><Relationship Id="rId8" Type="http://schemas.openxmlformats.org/officeDocument/2006/relationships/slide" Target="/ppt/slides/slide26.xml"/><Relationship Id="rId11" Type="http://schemas.openxmlformats.org/officeDocument/2006/relationships/slide" Target="/ppt/slides/slide28.xml"/><Relationship Id="rId10" Type="http://schemas.openxmlformats.org/officeDocument/2006/relationships/slide" Target="/ppt/slides/slide28.xml"/><Relationship Id="rId13" Type="http://schemas.openxmlformats.org/officeDocument/2006/relationships/slide" Target="/ppt/slides/slide30.xml"/><Relationship Id="rId12" Type="http://schemas.openxmlformats.org/officeDocument/2006/relationships/slide" Target="/ppt/slides/slide29.xml"/><Relationship Id="rId15" Type="http://schemas.openxmlformats.org/officeDocument/2006/relationships/slide" Target="/ppt/slides/slide31.xml"/><Relationship Id="rId14" Type="http://schemas.openxmlformats.org/officeDocument/2006/relationships/slide" Target="/ppt/slides/slide30.xml"/><Relationship Id="rId17" Type="http://schemas.openxmlformats.org/officeDocument/2006/relationships/slide" Target="/ppt/slides/slide37.xml"/><Relationship Id="rId16" Type="http://schemas.openxmlformats.org/officeDocument/2006/relationships/slide" Target="/ppt/slides/slide31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6.jp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11.png"/><Relationship Id="rId4" Type="http://schemas.openxmlformats.org/officeDocument/2006/relationships/image" Target="../media/image5.jp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9.jpg"/><Relationship Id="rId4" Type="http://schemas.openxmlformats.org/officeDocument/2006/relationships/hyperlink" Target="http://bit.ly/2Tynxth" TargetMode="External"/><Relationship Id="rId5" Type="http://schemas.openxmlformats.org/officeDocument/2006/relationships/hyperlink" Target="http://bit.ly/2TyoMsr" TargetMode="External"/><Relationship Id="rId6" Type="http://schemas.openxmlformats.org/officeDocument/2006/relationships/hyperlink" Target="http://bit.ly/2TtBDfr" TargetMode="Externa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7.xml"/><Relationship Id="rId3" Type="http://schemas.openxmlformats.org/officeDocument/2006/relationships/hyperlink" Target="https://www.freepik.com/free-photo/portrait-happy-dentist-holding-tools_6426213.htm#page=1&amp;query=dentist&amp;position=9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portrait-dentist-performing-treatment-patient_6426212.htm#page=1&amp;query=dentist&amp;position=10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close-up-dentist-equipment-with-patient_6090485.htm#page=4&amp;query=dentist&amp;position=45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close-up-woman-holding-teeth-x-ray_6426134.htm#page=1&amp;query=dentist&amp;position=26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dentist-performing-teeth-treatment_6426064.htm#page=2&amp;query=dentist&amp;position=46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close-up-woman-getting-check-up-dentist_6090528.htm#page=4&amp;query=dentist&amp;position=35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low-angle-orthodontist-starting-procedure_6090503.htm#page=4&amp;query=dentist&amp;position=38/?utm_source=slidesgo_template&amp;utm_medium=referral-link&amp;utm_campaign=sg_resources&amp;utm_content=freepik" TargetMode="Externa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8.xml"/><Relationship Id="rId3" Type="http://schemas.openxmlformats.org/officeDocument/2006/relationships/hyperlink" Target="https://www.freepik.com/free-photo/close-up-patient-dentist-checking-teeth_6090529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dentist-performing-check-up-patient-office_6090392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portrait-woman-checking-her-teeth_6426119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close-up-surgical-equipment-held-with-gloves_6090373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close-up-hands-holding-tablet-with-x-ray_6426208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close-up-modern-dental-equipment_6426216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dentist-holding-radiography-office_6090366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portrait-happy-young-woman-smiling_6426129.htm/?utm_source=slidesgo_template&amp;utm_medium=referral-link&amp;utm_campaign=sg_resources&amp;utm_content=freepik" TargetMode="Externa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29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26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3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0.xml"/><Relationship Id="rId3" Type="http://schemas.openxmlformats.org/officeDocument/2006/relationships/hyperlink" Target="https://fonts.google.com/specimen/Montserrat" TargetMode="External"/><Relationship Id="rId4" Type="http://schemas.openxmlformats.org/officeDocument/2006/relationships/hyperlink" Target="https://fonts.google.com/specimen/Open+Sans" TargetMode="Externa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7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39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3.jpg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44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10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8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9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52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Google Shape;153;p31"/>
          <p:cNvSpPr txBox="1"/>
          <p:nvPr>
            <p:ph type="ctrTitle"/>
          </p:nvPr>
        </p:nvSpPr>
        <p:spPr>
          <a:xfrm>
            <a:off x="602800" y="597150"/>
            <a:ext cx="3588300" cy="1316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6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Dent</a:t>
            </a:r>
            <a:r>
              <a:rPr b="0" lang="en" sz="6000">
                <a:latin typeface="Montserrat SemiBold"/>
                <a:ea typeface="Montserrat SemiBold"/>
                <a:cs typeface="Montserrat SemiBold"/>
                <a:sym typeface="Montserrat SemiBold"/>
              </a:rPr>
              <a:t>al</a:t>
            </a:r>
            <a:r>
              <a:rPr b="0" lang="en" sz="6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 Center</a:t>
            </a:r>
            <a:endParaRPr b="0" sz="6000">
              <a:solidFill>
                <a:schemeClr val="accen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154" name="Google Shape;154;p31"/>
          <p:cNvSpPr txBox="1"/>
          <p:nvPr>
            <p:ph idx="1" type="subTitle"/>
          </p:nvPr>
        </p:nvSpPr>
        <p:spPr>
          <a:xfrm>
            <a:off x="602800" y="2295525"/>
            <a:ext cx="24600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2"/>
                </a:solidFill>
              </a:rPr>
              <a:t>Here is where your presentation begins </a:t>
            </a:r>
            <a:endParaRPr sz="1800">
              <a:solidFill>
                <a:schemeClr val="accent2"/>
              </a:solidFill>
            </a:endParaRPr>
          </a:p>
        </p:txBody>
      </p:sp>
      <p:sp>
        <p:nvSpPr>
          <p:cNvPr id="155" name="Google Shape;155;p31"/>
          <p:cNvSpPr/>
          <p:nvPr/>
        </p:nvSpPr>
        <p:spPr>
          <a:xfrm flipH="1">
            <a:off x="759550" y="2177025"/>
            <a:ext cx="5088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38" name="Shape 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" name="Google Shape;339;p40"/>
          <p:cNvSpPr txBox="1"/>
          <p:nvPr>
            <p:ph type="title"/>
          </p:nvPr>
        </p:nvSpPr>
        <p:spPr>
          <a:xfrm>
            <a:off x="1221600" y="1208200"/>
            <a:ext cx="6700800" cy="1019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4,498,300,000</a:t>
            </a:r>
            <a:endParaRPr/>
          </a:p>
        </p:txBody>
      </p:sp>
      <p:sp>
        <p:nvSpPr>
          <p:cNvPr id="340" name="Google Shape;340;p40"/>
          <p:cNvSpPr txBox="1"/>
          <p:nvPr>
            <p:ph idx="1" type="subTitle"/>
          </p:nvPr>
        </p:nvSpPr>
        <p:spPr>
          <a:xfrm flipH="1">
            <a:off x="3171847" y="2897625"/>
            <a:ext cx="2864400" cy="110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</a:t>
            </a:r>
            <a:endParaRPr/>
          </a:p>
        </p:txBody>
      </p:sp>
      <p:sp>
        <p:nvSpPr>
          <p:cNvPr id="341" name="Google Shape;341;p40"/>
          <p:cNvSpPr/>
          <p:nvPr/>
        </p:nvSpPr>
        <p:spPr>
          <a:xfrm flipH="1">
            <a:off x="4148850" y="2775450"/>
            <a:ext cx="846300" cy="58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5" name="Shape 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6" name="Google Shape;346;p41"/>
          <p:cNvPicPr preferRelativeResize="0"/>
          <p:nvPr/>
        </p:nvPicPr>
        <p:blipFill rotWithShape="1">
          <a:blip r:embed="rId3">
            <a:alphaModFix/>
          </a:blip>
          <a:srcRect b="10694" l="2360" r="-2359" t="14834"/>
          <a:stretch/>
        </p:blipFill>
        <p:spPr>
          <a:xfrm>
            <a:off x="-1" y="0"/>
            <a:ext cx="6845199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347" name="Google Shape;347;p41"/>
          <p:cNvSpPr/>
          <p:nvPr/>
        </p:nvSpPr>
        <p:spPr>
          <a:xfrm rot="10800000">
            <a:off x="4529175" y="275"/>
            <a:ext cx="4643400" cy="5145900"/>
          </a:xfrm>
          <a:prstGeom prst="round1Rect">
            <a:avLst>
              <a:gd fmla="val 50000" name="adj"/>
            </a:avLst>
          </a:prstGeom>
          <a:solidFill>
            <a:srgbClr val="FFFFFF"/>
          </a:solidFill>
          <a:ln>
            <a:noFill/>
          </a:ln>
          <a:effectLst>
            <a:outerShdw blurRad="200025" rotWithShape="0" algn="bl" dir="10500000" dist="104775">
              <a:schemeClr val="accent2">
                <a:alpha val="30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" name="Google Shape;348;p41"/>
          <p:cNvSpPr txBox="1"/>
          <p:nvPr>
            <p:ph type="title"/>
          </p:nvPr>
        </p:nvSpPr>
        <p:spPr>
          <a:xfrm rot="-242">
            <a:off x="4155600" y="1452840"/>
            <a:ext cx="42684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n">
                <a:latin typeface="Montserrat SemiBold"/>
                <a:ea typeface="Montserrat SemiBold"/>
                <a:cs typeface="Montserrat SemiBold"/>
                <a:sym typeface="Montserrat SemiBold"/>
              </a:rPr>
              <a:t>Company</a:t>
            </a:r>
            <a:endParaRPr b="0"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349" name="Google Shape;349;p41"/>
          <p:cNvSpPr txBox="1"/>
          <p:nvPr>
            <p:ph idx="1" type="subTitle"/>
          </p:nvPr>
        </p:nvSpPr>
        <p:spPr>
          <a:xfrm flipH="1">
            <a:off x="5381700" y="2621725"/>
            <a:ext cx="3042300" cy="1072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You could enter a subtitle here if you need it</a:t>
            </a:r>
            <a:endParaRPr sz="1800"/>
          </a:p>
        </p:txBody>
      </p:sp>
      <p:sp>
        <p:nvSpPr>
          <p:cNvPr id="350" name="Google Shape;350;p41"/>
          <p:cNvSpPr txBox="1"/>
          <p:nvPr>
            <p:ph idx="2" type="title"/>
          </p:nvPr>
        </p:nvSpPr>
        <p:spPr>
          <a:xfrm>
            <a:off x="6544200" y="540012"/>
            <a:ext cx="1879800" cy="123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n">
                <a:latin typeface="Montserrat Medium"/>
                <a:ea typeface="Montserrat Medium"/>
                <a:cs typeface="Montserrat Medium"/>
                <a:sym typeface="Montserrat Medium"/>
              </a:rPr>
              <a:t>01</a:t>
            </a:r>
            <a:endParaRPr b="0"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351" name="Google Shape;351;p41"/>
          <p:cNvSpPr/>
          <p:nvPr/>
        </p:nvSpPr>
        <p:spPr>
          <a:xfrm flipH="1">
            <a:off x="7780175" y="2429613"/>
            <a:ext cx="5088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55" name="Shape 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" name="Google Shape;356;p42"/>
          <p:cNvSpPr txBox="1"/>
          <p:nvPr>
            <p:ph type="title"/>
          </p:nvPr>
        </p:nvSpPr>
        <p:spPr>
          <a:xfrm>
            <a:off x="2330874" y="344344"/>
            <a:ext cx="61950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Process</a:t>
            </a:r>
            <a:endParaRPr/>
          </a:p>
        </p:txBody>
      </p:sp>
      <p:cxnSp>
        <p:nvCxnSpPr>
          <p:cNvPr id="357" name="Google Shape;357;p42"/>
          <p:cNvCxnSpPr/>
          <p:nvPr/>
        </p:nvCxnSpPr>
        <p:spPr>
          <a:xfrm>
            <a:off x="1042500" y="2891100"/>
            <a:ext cx="7059000" cy="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diamond"/>
            <a:tailEnd len="med" w="med" type="diamond"/>
          </a:ln>
        </p:spPr>
      </p:cxnSp>
      <p:sp>
        <p:nvSpPr>
          <p:cNvPr id="358" name="Google Shape;358;p42"/>
          <p:cNvSpPr txBox="1"/>
          <p:nvPr>
            <p:ph idx="4294967295" type="body"/>
          </p:nvPr>
        </p:nvSpPr>
        <p:spPr>
          <a:xfrm>
            <a:off x="551075" y="1575775"/>
            <a:ext cx="2316000" cy="663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It’</a:t>
            </a:r>
            <a:r>
              <a:rPr lang="en" sz="1400"/>
              <a:t>s the smallest planet in the Solar System</a:t>
            </a:r>
            <a:endParaRPr sz="1400"/>
          </a:p>
        </p:txBody>
      </p:sp>
      <p:sp>
        <p:nvSpPr>
          <p:cNvPr id="359" name="Google Shape;359;p42"/>
          <p:cNvSpPr txBox="1"/>
          <p:nvPr>
            <p:ph idx="4294967295" type="body"/>
          </p:nvPr>
        </p:nvSpPr>
        <p:spPr>
          <a:xfrm>
            <a:off x="710471" y="2077867"/>
            <a:ext cx="1997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MERCURY</a:t>
            </a:r>
            <a:endParaRPr sz="1800">
              <a:solidFill>
                <a:schemeClr val="accent3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360" name="Google Shape;360;p42"/>
          <p:cNvSpPr txBox="1"/>
          <p:nvPr>
            <p:ph idx="4294967295" type="body"/>
          </p:nvPr>
        </p:nvSpPr>
        <p:spPr>
          <a:xfrm>
            <a:off x="4527700" y="1575775"/>
            <a:ext cx="1997100" cy="663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Venus is the second planet from the Sun</a:t>
            </a:r>
            <a:endParaRPr sz="1400"/>
          </a:p>
        </p:txBody>
      </p:sp>
      <p:sp>
        <p:nvSpPr>
          <p:cNvPr id="361" name="Google Shape;361;p42"/>
          <p:cNvSpPr txBox="1"/>
          <p:nvPr>
            <p:ph idx="4294967295" type="body"/>
          </p:nvPr>
        </p:nvSpPr>
        <p:spPr>
          <a:xfrm>
            <a:off x="4527780" y="2077867"/>
            <a:ext cx="19971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VENUS</a:t>
            </a:r>
            <a:endParaRPr sz="1800">
              <a:solidFill>
                <a:schemeClr val="accent3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362" name="Google Shape;362;p42"/>
          <p:cNvSpPr txBox="1"/>
          <p:nvPr>
            <p:ph idx="4294967295" type="body"/>
          </p:nvPr>
        </p:nvSpPr>
        <p:spPr>
          <a:xfrm>
            <a:off x="2545457" y="3537725"/>
            <a:ext cx="2107800" cy="66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a gas giant and has several rings</a:t>
            </a:r>
            <a:endParaRPr sz="1400"/>
          </a:p>
        </p:txBody>
      </p:sp>
      <p:sp>
        <p:nvSpPr>
          <p:cNvPr id="363" name="Google Shape;363;p42"/>
          <p:cNvSpPr txBox="1"/>
          <p:nvPr>
            <p:ph idx="4294967295" type="body"/>
          </p:nvPr>
        </p:nvSpPr>
        <p:spPr>
          <a:xfrm>
            <a:off x="2600807" y="3205493"/>
            <a:ext cx="19971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SATURN</a:t>
            </a:r>
            <a:endParaRPr sz="1800">
              <a:solidFill>
                <a:schemeClr val="accent3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364" name="Google Shape;364;p42"/>
          <p:cNvSpPr txBox="1"/>
          <p:nvPr>
            <p:ph idx="4294967295" type="body"/>
          </p:nvPr>
        </p:nvSpPr>
        <p:spPr>
          <a:xfrm>
            <a:off x="6436425" y="3537750"/>
            <a:ext cx="1997100" cy="66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It’s the farthest planet from the Sun</a:t>
            </a:r>
            <a:endParaRPr sz="1400"/>
          </a:p>
        </p:txBody>
      </p:sp>
      <p:sp>
        <p:nvSpPr>
          <p:cNvPr id="365" name="Google Shape;365;p42"/>
          <p:cNvSpPr txBox="1"/>
          <p:nvPr>
            <p:ph idx="4294967295" type="body"/>
          </p:nvPr>
        </p:nvSpPr>
        <p:spPr>
          <a:xfrm>
            <a:off x="6436418" y="3205506"/>
            <a:ext cx="19971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NEPTUNE</a:t>
            </a:r>
            <a:endParaRPr sz="1800">
              <a:solidFill>
                <a:schemeClr val="accent3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366" name="Google Shape;366;p42"/>
          <p:cNvSpPr/>
          <p:nvPr/>
        </p:nvSpPr>
        <p:spPr>
          <a:xfrm>
            <a:off x="1503663" y="2705475"/>
            <a:ext cx="410700" cy="4056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  <a:effectLst>
            <a:outerShdw blurRad="171450" rotWithShape="0" algn="bl" dir="4800000" dist="76200">
              <a:schemeClr val="accent2">
                <a:alpha val="3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" name="Google Shape;367;p42"/>
          <p:cNvSpPr/>
          <p:nvPr/>
        </p:nvSpPr>
        <p:spPr>
          <a:xfrm>
            <a:off x="3412321" y="2705475"/>
            <a:ext cx="410700" cy="4056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  <a:effectLst>
            <a:outerShdw blurRad="171450" rotWithShape="0" algn="bl" dir="4800000" dist="76200">
              <a:schemeClr val="accent2">
                <a:alpha val="3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8" name="Google Shape;368;p42"/>
          <p:cNvSpPr/>
          <p:nvPr/>
        </p:nvSpPr>
        <p:spPr>
          <a:xfrm>
            <a:off x="5320979" y="2705475"/>
            <a:ext cx="410700" cy="4056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  <a:effectLst>
            <a:outerShdw blurRad="171450" rotWithShape="0" algn="bl" dir="4800000" dist="76200">
              <a:schemeClr val="accent2">
                <a:alpha val="3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" name="Google Shape;369;p42"/>
          <p:cNvSpPr/>
          <p:nvPr/>
        </p:nvSpPr>
        <p:spPr>
          <a:xfrm>
            <a:off x="7229638" y="2705475"/>
            <a:ext cx="410700" cy="4056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  <a:effectLst>
            <a:outerShdw blurRad="171450" rotWithShape="0" algn="bl" dir="4800000" dist="76200">
              <a:schemeClr val="accent2">
                <a:alpha val="3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" name="Google Shape;370;p42"/>
          <p:cNvSpPr/>
          <p:nvPr/>
        </p:nvSpPr>
        <p:spPr>
          <a:xfrm flipH="1">
            <a:off x="2408938" y="2868725"/>
            <a:ext cx="5088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1" name="Google Shape;371;p42"/>
          <p:cNvSpPr/>
          <p:nvPr/>
        </p:nvSpPr>
        <p:spPr>
          <a:xfrm flipH="1">
            <a:off x="4317588" y="2868725"/>
            <a:ext cx="5088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" name="Google Shape;372;p42"/>
          <p:cNvSpPr/>
          <p:nvPr/>
        </p:nvSpPr>
        <p:spPr>
          <a:xfrm flipH="1">
            <a:off x="6226238" y="2868725"/>
            <a:ext cx="5088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3" name="Google Shape;373;p42"/>
          <p:cNvSpPr txBox="1"/>
          <p:nvPr>
            <p:ph idx="4294967295" type="body"/>
          </p:nvPr>
        </p:nvSpPr>
        <p:spPr>
          <a:xfrm>
            <a:off x="1397175" y="2767200"/>
            <a:ext cx="623700" cy="260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3F3F3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01</a:t>
            </a:r>
            <a:endParaRPr sz="1800">
              <a:solidFill>
                <a:srgbClr val="F3F3F3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374" name="Google Shape;374;p42"/>
          <p:cNvSpPr txBox="1"/>
          <p:nvPr>
            <p:ph idx="4294967295" type="body"/>
          </p:nvPr>
        </p:nvSpPr>
        <p:spPr>
          <a:xfrm>
            <a:off x="3305825" y="2767200"/>
            <a:ext cx="623700" cy="260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3F3F3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02</a:t>
            </a:r>
            <a:endParaRPr sz="1800">
              <a:solidFill>
                <a:srgbClr val="F3F3F3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375" name="Google Shape;375;p42"/>
          <p:cNvSpPr txBox="1"/>
          <p:nvPr>
            <p:ph idx="4294967295" type="body"/>
          </p:nvPr>
        </p:nvSpPr>
        <p:spPr>
          <a:xfrm>
            <a:off x="5214475" y="2767200"/>
            <a:ext cx="623700" cy="260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3F3F3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03</a:t>
            </a:r>
            <a:endParaRPr sz="1800">
              <a:solidFill>
                <a:srgbClr val="F3F3F3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376" name="Google Shape;376;p42"/>
          <p:cNvSpPr txBox="1"/>
          <p:nvPr>
            <p:ph idx="4294967295" type="body"/>
          </p:nvPr>
        </p:nvSpPr>
        <p:spPr>
          <a:xfrm>
            <a:off x="7123125" y="2767200"/>
            <a:ext cx="623700" cy="260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3F3F3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04</a:t>
            </a:r>
            <a:endParaRPr sz="1800">
              <a:solidFill>
                <a:srgbClr val="F3F3F3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377" name="Google Shape;377;p42"/>
          <p:cNvSpPr/>
          <p:nvPr/>
        </p:nvSpPr>
        <p:spPr>
          <a:xfrm flipH="1">
            <a:off x="7924725" y="923625"/>
            <a:ext cx="5088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1" name="Shape 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" name="Google Shape;382;p43"/>
          <p:cNvSpPr/>
          <p:nvPr/>
        </p:nvSpPr>
        <p:spPr>
          <a:xfrm>
            <a:off x="3756156" y="2095500"/>
            <a:ext cx="1635900" cy="1635900"/>
          </a:xfrm>
          <a:prstGeom prst="rect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" name="Google Shape;383;p43"/>
          <p:cNvSpPr txBox="1"/>
          <p:nvPr>
            <p:ph idx="8" type="title"/>
          </p:nvPr>
        </p:nvSpPr>
        <p:spPr>
          <a:xfrm>
            <a:off x="610012" y="344703"/>
            <a:ext cx="70335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Areas We Cover</a:t>
            </a:r>
            <a:endParaRPr/>
          </a:p>
        </p:txBody>
      </p:sp>
      <p:sp>
        <p:nvSpPr>
          <p:cNvPr id="384" name="Google Shape;384;p43"/>
          <p:cNvSpPr txBox="1"/>
          <p:nvPr>
            <p:ph type="ctrTitle"/>
          </p:nvPr>
        </p:nvSpPr>
        <p:spPr>
          <a:xfrm flipH="1">
            <a:off x="6560588" y="1649218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385" name="Google Shape;385;p43"/>
          <p:cNvSpPr txBox="1"/>
          <p:nvPr>
            <p:ph idx="1" type="subTitle"/>
          </p:nvPr>
        </p:nvSpPr>
        <p:spPr>
          <a:xfrm flipH="1">
            <a:off x="6560601" y="2067950"/>
            <a:ext cx="18153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386" name="Google Shape;386;p43"/>
          <p:cNvSpPr txBox="1"/>
          <p:nvPr>
            <p:ph idx="2" type="ctrTitle"/>
          </p:nvPr>
        </p:nvSpPr>
        <p:spPr>
          <a:xfrm flipH="1">
            <a:off x="6560588" y="2984030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387" name="Google Shape;387;p43"/>
          <p:cNvSpPr txBox="1"/>
          <p:nvPr>
            <p:ph idx="3" type="subTitle"/>
          </p:nvPr>
        </p:nvSpPr>
        <p:spPr>
          <a:xfrm flipH="1">
            <a:off x="6560702" y="3402763"/>
            <a:ext cx="1857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composed of hydrogen and helium</a:t>
            </a:r>
            <a:endParaRPr/>
          </a:p>
        </p:txBody>
      </p:sp>
      <p:sp>
        <p:nvSpPr>
          <p:cNvPr id="388" name="Google Shape;388;p43"/>
          <p:cNvSpPr txBox="1"/>
          <p:nvPr>
            <p:ph idx="4" type="ctrTitle"/>
          </p:nvPr>
        </p:nvSpPr>
        <p:spPr>
          <a:xfrm flipH="1">
            <a:off x="1284562" y="1649218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389" name="Google Shape;389;p43"/>
          <p:cNvSpPr txBox="1"/>
          <p:nvPr>
            <p:ph idx="5" type="subTitle"/>
          </p:nvPr>
        </p:nvSpPr>
        <p:spPr>
          <a:xfrm flipH="1">
            <a:off x="1209262" y="2067947"/>
            <a:ext cx="1635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390" name="Google Shape;390;p43"/>
          <p:cNvSpPr txBox="1"/>
          <p:nvPr>
            <p:ph idx="6" type="ctrTitle"/>
          </p:nvPr>
        </p:nvSpPr>
        <p:spPr>
          <a:xfrm flipH="1">
            <a:off x="1029862" y="2984030"/>
            <a:ext cx="18153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391" name="Google Shape;391;p43"/>
          <p:cNvSpPr txBox="1"/>
          <p:nvPr>
            <p:ph idx="7" type="subTitle"/>
          </p:nvPr>
        </p:nvSpPr>
        <p:spPr>
          <a:xfrm flipH="1">
            <a:off x="1209262" y="3402760"/>
            <a:ext cx="1635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the biggest planet in the Solar System</a:t>
            </a:r>
            <a:endParaRPr/>
          </a:p>
        </p:txBody>
      </p:sp>
      <p:sp>
        <p:nvSpPr>
          <p:cNvPr id="392" name="Google Shape;392;p43"/>
          <p:cNvSpPr/>
          <p:nvPr/>
        </p:nvSpPr>
        <p:spPr>
          <a:xfrm flipH="1">
            <a:off x="720000" y="923625"/>
            <a:ext cx="5088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" name="Google Shape;393;p43"/>
          <p:cNvSpPr/>
          <p:nvPr/>
        </p:nvSpPr>
        <p:spPr>
          <a:xfrm>
            <a:off x="3232281" y="1649225"/>
            <a:ext cx="1023300" cy="10110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  <a:effectLst>
            <a:outerShdw blurRad="285750" rotWithShape="0" algn="bl" dir="5400000" dist="104775">
              <a:schemeClr val="accent2">
                <a:alpha val="43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" name="Google Shape;394;p43"/>
          <p:cNvSpPr/>
          <p:nvPr/>
        </p:nvSpPr>
        <p:spPr>
          <a:xfrm>
            <a:off x="4845706" y="3125600"/>
            <a:ext cx="1023300" cy="10110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  <a:effectLst>
            <a:outerShdw blurRad="285750" rotWithShape="0" algn="bl" dir="5400000" dist="104775">
              <a:schemeClr val="accent2">
                <a:alpha val="43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" name="Google Shape;395;p43"/>
          <p:cNvSpPr/>
          <p:nvPr/>
        </p:nvSpPr>
        <p:spPr>
          <a:xfrm>
            <a:off x="4845706" y="1649225"/>
            <a:ext cx="1023300" cy="10110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  <a:effectLst>
            <a:outerShdw blurRad="285750" rotWithShape="0" algn="bl" dir="5400000" dist="104775">
              <a:schemeClr val="accent2">
                <a:alpha val="43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" name="Google Shape;396;p43"/>
          <p:cNvSpPr/>
          <p:nvPr/>
        </p:nvSpPr>
        <p:spPr>
          <a:xfrm>
            <a:off x="3232281" y="3125600"/>
            <a:ext cx="1023300" cy="10110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  <a:effectLst>
            <a:outerShdw blurRad="285750" rotWithShape="0" algn="bl" dir="5400000" dist="104775">
              <a:schemeClr val="accent2">
                <a:alpha val="43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7" name="Google Shape;397;p43"/>
          <p:cNvGrpSpPr/>
          <p:nvPr/>
        </p:nvGrpSpPr>
        <p:grpSpPr>
          <a:xfrm>
            <a:off x="3552785" y="1867798"/>
            <a:ext cx="510548" cy="469570"/>
            <a:chOff x="6195998" y="1983102"/>
            <a:chExt cx="368308" cy="338746"/>
          </a:xfrm>
        </p:grpSpPr>
        <p:sp>
          <p:nvSpPr>
            <p:cNvPr id="398" name="Google Shape;398;p43"/>
            <p:cNvSpPr/>
            <p:nvPr/>
          </p:nvSpPr>
          <p:spPr>
            <a:xfrm>
              <a:off x="6267289" y="2161012"/>
              <a:ext cx="67533" cy="67150"/>
            </a:xfrm>
            <a:custGeom>
              <a:rect b="b" l="l" r="r" t="t"/>
              <a:pathLst>
                <a:path extrusionOk="0" h="2108" w="212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" name="Google Shape;399;p43"/>
            <p:cNvSpPr/>
            <p:nvPr/>
          </p:nvSpPr>
          <p:spPr>
            <a:xfrm>
              <a:off x="6235052" y="2128393"/>
              <a:ext cx="132007" cy="131625"/>
            </a:xfrm>
            <a:custGeom>
              <a:rect b="b" l="l" r="r" t="t"/>
              <a:pathLst>
                <a:path extrusionOk="0" h="4132" w="4144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" name="Google Shape;400;p43"/>
            <p:cNvSpPr/>
            <p:nvPr/>
          </p:nvSpPr>
          <p:spPr>
            <a:xfrm>
              <a:off x="6195998" y="1983102"/>
              <a:ext cx="368308" cy="338746"/>
            </a:xfrm>
            <a:custGeom>
              <a:rect b="b" l="l" r="r" t="t"/>
              <a:pathLst>
                <a:path extrusionOk="0" h="10634" w="11562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1" name="Google Shape;401;p43"/>
          <p:cNvGrpSpPr/>
          <p:nvPr/>
        </p:nvGrpSpPr>
        <p:grpSpPr>
          <a:xfrm>
            <a:off x="5182552" y="3322310"/>
            <a:ext cx="395385" cy="492929"/>
            <a:chOff x="8007400" y="2902278"/>
            <a:chExt cx="285230" cy="355597"/>
          </a:xfrm>
        </p:grpSpPr>
        <p:sp>
          <p:nvSpPr>
            <p:cNvPr id="402" name="Google Shape;402;p43"/>
            <p:cNvSpPr/>
            <p:nvPr/>
          </p:nvSpPr>
          <p:spPr>
            <a:xfrm>
              <a:off x="8134820" y="3165305"/>
              <a:ext cx="39851" cy="39851"/>
            </a:xfrm>
            <a:custGeom>
              <a:rect b="b" l="l" r="r" t="t"/>
              <a:pathLst>
                <a:path extrusionOk="0" h="1251" w="1251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43"/>
            <p:cNvSpPr/>
            <p:nvPr/>
          </p:nvSpPr>
          <p:spPr>
            <a:xfrm>
              <a:off x="8007400" y="2902278"/>
              <a:ext cx="285230" cy="355597"/>
            </a:xfrm>
            <a:custGeom>
              <a:rect b="b" l="l" r="r" t="t"/>
              <a:pathLst>
                <a:path extrusionOk="0" h="11163" w="8954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solidFill>
              <a:srgbClr val="F3F3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4" name="Google Shape;404;p43"/>
          <p:cNvSpPr/>
          <p:nvPr/>
        </p:nvSpPr>
        <p:spPr>
          <a:xfrm>
            <a:off x="3533635" y="3384615"/>
            <a:ext cx="420580" cy="492958"/>
          </a:xfrm>
          <a:custGeom>
            <a:rect b="b" l="l" r="r" t="t"/>
            <a:pathLst>
              <a:path extrusionOk="0" h="11163" w="9524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5" name="Google Shape;405;p43"/>
          <p:cNvSpPr/>
          <p:nvPr/>
        </p:nvSpPr>
        <p:spPr>
          <a:xfrm>
            <a:off x="5136778" y="1908913"/>
            <a:ext cx="441158" cy="491633"/>
          </a:xfrm>
          <a:custGeom>
            <a:rect b="b" l="l" r="r" t="t"/>
            <a:pathLst>
              <a:path extrusionOk="0" h="11133" w="999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2"/>
        </a:solidFill>
      </p:bgPr>
    </p:bg>
    <p:spTree>
      <p:nvGrpSpPr>
        <p:cNvPr id="409" name="Shape 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" name="Google Shape;410;p44"/>
          <p:cNvSpPr txBox="1"/>
          <p:nvPr>
            <p:ph type="title"/>
          </p:nvPr>
        </p:nvSpPr>
        <p:spPr>
          <a:xfrm>
            <a:off x="2330874" y="344344"/>
            <a:ext cx="61950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Milestones Reached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411" name="Google Shape;411;p44"/>
          <p:cNvSpPr/>
          <p:nvPr/>
        </p:nvSpPr>
        <p:spPr>
          <a:xfrm>
            <a:off x="728875" y="3208812"/>
            <a:ext cx="2557200" cy="1161300"/>
          </a:xfrm>
          <a:prstGeom prst="roundRect">
            <a:avLst>
              <a:gd fmla="val 24140" name="adj"/>
            </a:avLst>
          </a:prstGeom>
          <a:solidFill>
            <a:schemeClr val="lt1"/>
          </a:solidFill>
          <a:ln>
            <a:noFill/>
          </a:ln>
          <a:effectLst>
            <a:outerShdw blurRad="371475" rotWithShape="0" algn="bl" dir="5400000" dist="257175">
              <a:srgbClr val="050728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2" name="Google Shape;412;p44"/>
          <p:cNvSpPr/>
          <p:nvPr/>
        </p:nvSpPr>
        <p:spPr>
          <a:xfrm>
            <a:off x="5857950" y="3208737"/>
            <a:ext cx="2557200" cy="1161300"/>
          </a:xfrm>
          <a:prstGeom prst="roundRect">
            <a:avLst>
              <a:gd fmla="val 24140" name="adj"/>
            </a:avLst>
          </a:prstGeom>
          <a:solidFill>
            <a:schemeClr val="lt1"/>
          </a:solidFill>
          <a:ln>
            <a:noFill/>
          </a:ln>
          <a:effectLst>
            <a:outerShdw blurRad="371475" rotWithShape="0" algn="bl" dir="5400000" dist="257175">
              <a:srgbClr val="050728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3" name="Google Shape;413;p44"/>
          <p:cNvSpPr/>
          <p:nvPr/>
        </p:nvSpPr>
        <p:spPr>
          <a:xfrm>
            <a:off x="3360775" y="1658612"/>
            <a:ext cx="2422500" cy="1304400"/>
          </a:xfrm>
          <a:prstGeom prst="roundRect">
            <a:avLst>
              <a:gd fmla="val 24140" name="adj"/>
            </a:avLst>
          </a:prstGeom>
          <a:solidFill>
            <a:schemeClr val="lt1"/>
          </a:solidFill>
          <a:ln>
            <a:noFill/>
          </a:ln>
          <a:effectLst>
            <a:outerShdw blurRad="371475" rotWithShape="0" algn="bl" dir="5400000" dist="257175">
              <a:srgbClr val="050728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4" name="Google Shape;414;p44"/>
          <p:cNvSpPr txBox="1"/>
          <p:nvPr>
            <p:ph idx="4294967295" type="body"/>
          </p:nvPr>
        </p:nvSpPr>
        <p:spPr>
          <a:xfrm>
            <a:off x="3696025" y="2043571"/>
            <a:ext cx="1752000" cy="66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Despite being red, Mars is actually a cold place</a:t>
            </a:r>
            <a:endParaRPr sz="1400"/>
          </a:p>
        </p:txBody>
      </p:sp>
      <p:sp>
        <p:nvSpPr>
          <p:cNvPr id="415" name="Google Shape;415;p44"/>
          <p:cNvSpPr txBox="1"/>
          <p:nvPr>
            <p:ph idx="4294967295" type="body"/>
          </p:nvPr>
        </p:nvSpPr>
        <p:spPr>
          <a:xfrm>
            <a:off x="3936925" y="1703212"/>
            <a:ext cx="12702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MARS</a:t>
            </a:r>
            <a:endParaRPr sz="1800">
              <a:solidFill>
                <a:schemeClr val="accent3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416" name="Google Shape;416;p44"/>
          <p:cNvSpPr txBox="1"/>
          <p:nvPr>
            <p:ph idx="4294967295" type="body"/>
          </p:nvPr>
        </p:nvSpPr>
        <p:spPr>
          <a:xfrm flipH="1">
            <a:off x="862275" y="3628812"/>
            <a:ext cx="2290500" cy="66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Venus is the second planet from the Sun</a:t>
            </a:r>
            <a:endParaRPr sz="1400"/>
          </a:p>
        </p:txBody>
      </p:sp>
      <p:sp>
        <p:nvSpPr>
          <p:cNvPr id="417" name="Google Shape;417;p44"/>
          <p:cNvSpPr txBox="1"/>
          <p:nvPr>
            <p:ph idx="4294967295" type="body"/>
          </p:nvPr>
        </p:nvSpPr>
        <p:spPr>
          <a:xfrm flipH="1">
            <a:off x="1458950" y="3285012"/>
            <a:ext cx="1096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VENUS</a:t>
            </a:r>
            <a:endParaRPr sz="1800">
              <a:solidFill>
                <a:schemeClr val="accent3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418" name="Google Shape;418;p44"/>
          <p:cNvSpPr/>
          <p:nvPr/>
        </p:nvSpPr>
        <p:spPr>
          <a:xfrm flipH="1">
            <a:off x="7927056" y="976367"/>
            <a:ext cx="508800" cy="573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" name="Google Shape;419;p44"/>
          <p:cNvSpPr/>
          <p:nvPr/>
        </p:nvSpPr>
        <p:spPr>
          <a:xfrm>
            <a:off x="4317625" y="1265271"/>
            <a:ext cx="508800" cy="5025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  <a:effectLst>
            <a:outerShdw blurRad="200025" rotWithShape="0" algn="bl" dir="5400000" dist="38100">
              <a:schemeClr val="accent2">
                <a:alpha val="58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20" name="Google Shape;420;p44"/>
          <p:cNvCxnSpPr>
            <a:stCxn id="411" idx="0"/>
            <a:endCxn id="413" idx="1"/>
          </p:cNvCxnSpPr>
          <p:nvPr/>
        </p:nvCxnSpPr>
        <p:spPr>
          <a:xfrm rot="-5400000">
            <a:off x="2235175" y="2083212"/>
            <a:ext cx="897900" cy="1353300"/>
          </a:xfrm>
          <a:prstGeom prst="bentConnector2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21" name="Google Shape;421;p44"/>
          <p:cNvSpPr txBox="1"/>
          <p:nvPr>
            <p:ph idx="4294967295" type="body"/>
          </p:nvPr>
        </p:nvSpPr>
        <p:spPr>
          <a:xfrm flipH="1">
            <a:off x="5981775" y="3628812"/>
            <a:ext cx="2290500" cy="66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It’s the biggest planet in the Solar System</a:t>
            </a:r>
            <a:endParaRPr sz="1400"/>
          </a:p>
        </p:txBody>
      </p:sp>
      <p:sp>
        <p:nvSpPr>
          <p:cNvPr id="422" name="Google Shape;422;p44"/>
          <p:cNvSpPr txBox="1"/>
          <p:nvPr>
            <p:ph idx="4294967295" type="body"/>
          </p:nvPr>
        </p:nvSpPr>
        <p:spPr>
          <a:xfrm flipH="1">
            <a:off x="6385950" y="3285012"/>
            <a:ext cx="14817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JUPITER</a:t>
            </a:r>
            <a:endParaRPr sz="1800">
              <a:solidFill>
                <a:schemeClr val="accent3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cxnSp>
        <p:nvCxnSpPr>
          <p:cNvPr id="423" name="Google Shape;423;p44"/>
          <p:cNvCxnSpPr>
            <a:stCxn id="413" idx="3"/>
            <a:endCxn id="412" idx="0"/>
          </p:cNvCxnSpPr>
          <p:nvPr/>
        </p:nvCxnSpPr>
        <p:spPr>
          <a:xfrm>
            <a:off x="5783275" y="2310812"/>
            <a:ext cx="1353300" cy="897900"/>
          </a:xfrm>
          <a:prstGeom prst="bentConnector2">
            <a:avLst/>
          </a:prstGeom>
          <a:noFill/>
          <a:ln cap="flat" cmpd="sng" w="19050">
            <a:solidFill>
              <a:schemeClr val="l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24" name="Google Shape;424;p44"/>
          <p:cNvSpPr/>
          <p:nvPr/>
        </p:nvSpPr>
        <p:spPr>
          <a:xfrm>
            <a:off x="1790975" y="2918712"/>
            <a:ext cx="433200" cy="4278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  <a:effectLst>
            <a:outerShdw blurRad="200025" rotWithShape="0" algn="bl" dir="5400000" dist="38100">
              <a:schemeClr val="accent2">
                <a:alpha val="58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" name="Google Shape;425;p44"/>
          <p:cNvSpPr/>
          <p:nvPr/>
        </p:nvSpPr>
        <p:spPr>
          <a:xfrm>
            <a:off x="6919875" y="2918712"/>
            <a:ext cx="433200" cy="4278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  <a:effectLst>
            <a:outerShdw blurRad="200025" rotWithShape="0" algn="bl" dir="5400000" dist="38100">
              <a:schemeClr val="accent2">
                <a:alpha val="58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6" name="Google Shape;426;p44"/>
          <p:cNvGrpSpPr/>
          <p:nvPr/>
        </p:nvGrpSpPr>
        <p:grpSpPr>
          <a:xfrm>
            <a:off x="4389014" y="1324350"/>
            <a:ext cx="366008" cy="348670"/>
            <a:chOff x="3043239" y="3215626"/>
            <a:chExt cx="366008" cy="348670"/>
          </a:xfrm>
        </p:grpSpPr>
        <p:sp>
          <p:nvSpPr>
            <p:cNvPr id="427" name="Google Shape;427;p44"/>
            <p:cNvSpPr/>
            <p:nvPr/>
          </p:nvSpPr>
          <p:spPr>
            <a:xfrm>
              <a:off x="3106749" y="3273198"/>
              <a:ext cx="302498" cy="291098"/>
            </a:xfrm>
            <a:custGeom>
              <a:rect b="b" l="l" r="r" t="t"/>
              <a:pathLst>
                <a:path extrusionOk="0" h="9167" w="9526">
                  <a:moveTo>
                    <a:pt x="4711" y="1"/>
                  </a:moveTo>
                  <a:cubicBezTo>
                    <a:pt x="4689" y="1"/>
                    <a:pt x="4667" y="4"/>
                    <a:pt x="4644" y="9"/>
                  </a:cubicBezTo>
                  <a:cubicBezTo>
                    <a:pt x="4561" y="45"/>
                    <a:pt x="4525" y="140"/>
                    <a:pt x="4561" y="236"/>
                  </a:cubicBezTo>
                  <a:lnTo>
                    <a:pt x="5287" y="1950"/>
                  </a:lnTo>
                  <a:cubicBezTo>
                    <a:pt x="5311" y="2010"/>
                    <a:pt x="5359" y="2033"/>
                    <a:pt x="5418" y="2057"/>
                  </a:cubicBezTo>
                  <a:lnTo>
                    <a:pt x="9026" y="2379"/>
                  </a:lnTo>
                  <a:cubicBezTo>
                    <a:pt x="9097" y="2379"/>
                    <a:pt x="9109" y="2438"/>
                    <a:pt x="9121" y="2474"/>
                  </a:cubicBezTo>
                  <a:cubicBezTo>
                    <a:pt x="9121" y="2498"/>
                    <a:pt x="9145" y="2545"/>
                    <a:pt x="9097" y="2605"/>
                  </a:cubicBezTo>
                  <a:lnTo>
                    <a:pt x="6406" y="4974"/>
                  </a:lnTo>
                  <a:cubicBezTo>
                    <a:pt x="6359" y="5010"/>
                    <a:pt x="6347" y="5070"/>
                    <a:pt x="6347" y="5129"/>
                  </a:cubicBezTo>
                  <a:lnTo>
                    <a:pt x="7133" y="8665"/>
                  </a:lnTo>
                  <a:cubicBezTo>
                    <a:pt x="7144" y="8737"/>
                    <a:pt x="7109" y="8760"/>
                    <a:pt x="7085" y="8784"/>
                  </a:cubicBezTo>
                  <a:cubicBezTo>
                    <a:pt x="7078" y="8791"/>
                    <a:pt x="7053" y="8803"/>
                    <a:pt x="7021" y="8803"/>
                  </a:cubicBezTo>
                  <a:cubicBezTo>
                    <a:pt x="7001" y="8803"/>
                    <a:pt x="6977" y="8798"/>
                    <a:pt x="6954" y="8784"/>
                  </a:cubicBezTo>
                  <a:lnTo>
                    <a:pt x="3846" y="6939"/>
                  </a:lnTo>
                  <a:cubicBezTo>
                    <a:pt x="3817" y="6921"/>
                    <a:pt x="3787" y="6912"/>
                    <a:pt x="3757" y="6912"/>
                  </a:cubicBezTo>
                  <a:cubicBezTo>
                    <a:pt x="3727" y="6912"/>
                    <a:pt x="3698" y="6921"/>
                    <a:pt x="3668" y="6939"/>
                  </a:cubicBezTo>
                  <a:lnTo>
                    <a:pt x="560" y="8784"/>
                  </a:lnTo>
                  <a:cubicBezTo>
                    <a:pt x="535" y="8794"/>
                    <a:pt x="510" y="8798"/>
                    <a:pt x="487" y="8798"/>
                  </a:cubicBezTo>
                  <a:cubicBezTo>
                    <a:pt x="457" y="8798"/>
                    <a:pt x="431" y="8791"/>
                    <a:pt x="417" y="8784"/>
                  </a:cubicBezTo>
                  <a:cubicBezTo>
                    <a:pt x="406" y="8760"/>
                    <a:pt x="358" y="8725"/>
                    <a:pt x="382" y="8665"/>
                  </a:cubicBezTo>
                  <a:lnTo>
                    <a:pt x="798" y="6832"/>
                  </a:lnTo>
                  <a:cubicBezTo>
                    <a:pt x="810" y="6736"/>
                    <a:pt x="763" y="6653"/>
                    <a:pt x="656" y="6641"/>
                  </a:cubicBezTo>
                  <a:cubicBezTo>
                    <a:pt x="641" y="6637"/>
                    <a:pt x="627" y="6635"/>
                    <a:pt x="613" y="6635"/>
                  </a:cubicBezTo>
                  <a:cubicBezTo>
                    <a:pt x="542" y="6635"/>
                    <a:pt x="475" y="6683"/>
                    <a:pt x="465" y="6772"/>
                  </a:cubicBezTo>
                  <a:lnTo>
                    <a:pt x="48" y="8606"/>
                  </a:lnTo>
                  <a:cubicBezTo>
                    <a:pt x="1" y="8784"/>
                    <a:pt x="84" y="8963"/>
                    <a:pt x="227" y="9082"/>
                  </a:cubicBezTo>
                  <a:cubicBezTo>
                    <a:pt x="314" y="9135"/>
                    <a:pt x="412" y="9166"/>
                    <a:pt x="511" y="9166"/>
                  </a:cubicBezTo>
                  <a:cubicBezTo>
                    <a:pt x="588" y="9166"/>
                    <a:pt x="666" y="9147"/>
                    <a:pt x="739" y="9106"/>
                  </a:cubicBezTo>
                  <a:lnTo>
                    <a:pt x="3751" y="7308"/>
                  </a:lnTo>
                  <a:lnTo>
                    <a:pt x="6775" y="9106"/>
                  </a:lnTo>
                  <a:cubicBezTo>
                    <a:pt x="6847" y="9153"/>
                    <a:pt x="6930" y="9165"/>
                    <a:pt x="7013" y="9165"/>
                  </a:cubicBezTo>
                  <a:cubicBezTo>
                    <a:pt x="7109" y="9165"/>
                    <a:pt x="7204" y="9141"/>
                    <a:pt x="7287" y="9082"/>
                  </a:cubicBezTo>
                  <a:cubicBezTo>
                    <a:pt x="7430" y="8975"/>
                    <a:pt x="7502" y="8796"/>
                    <a:pt x="7466" y="8606"/>
                  </a:cubicBezTo>
                  <a:lnTo>
                    <a:pt x="6692" y="5165"/>
                  </a:lnTo>
                  <a:lnTo>
                    <a:pt x="9335" y="2843"/>
                  </a:lnTo>
                  <a:cubicBezTo>
                    <a:pt x="9490" y="2700"/>
                    <a:pt x="9526" y="2533"/>
                    <a:pt x="9466" y="2355"/>
                  </a:cubicBezTo>
                  <a:cubicBezTo>
                    <a:pt x="9407" y="2164"/>
                    <a:pt x="9264" y="2057"/>
                    <a:pt x="9085" y="2033"/>
                  </a:cubicBezTo>
                  <a:lnTo>
                    <a:pt x="5573" y="1712"/>
                  </a:lnTo>
                  <a:lnTo>
                    <a:pt x="4870" y="105"/>
                  </a:lnTo>
                  <a:cubicBezTo>
                    <a:pt x="4843" y="32"/>
                    <a:pt x="4781" y="1"/>
                    <a:pt x="47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44"/>
            <p:cNvSpPr/>
            <p:nvPr/>
          </p:nvSpPr>
          <p:spPr>
            <a:xfrm>
              <a:off x="3043239" y="3215626"/>
              <a:ext cx="209869" cy="255628"/>
            </a:xfrm>
            <a:custGeom>
              <a:rect b="b" l="l" r="r" t="t"/>
              <a:pathLst>
                <a:path extrusionOk="0" h="8050" w="6609">
                  <a:moveTo>
                    <a:pt x="5775" y="1"/>
                  </a:moveTo>
                  <a:cubicBezTo>
                    <a:pt x="5596" y="1"/>
                    <a:pt x="5430" y="96"/>
                    <a:pt x="5358" y="275"/>
                  </a:cubicBezTo>
                  <a:lnTo>
                    <a:pt x="3953" y="3513"/>
                  </a:lnTo>
                  <a:lnTo>
                    <a:pt x="441" y="3835"/>
                  </a:lnTo>
                  <a:cubicBezTo>
                    <a:pt x="262" y="3846"/>
                    <a:pt x="96" y="3965"/>
                    <a:pt x="60" y="4144"/>
                  </a:cubicBezTo>
                  <a:cubicBezTo>
                    <a:pt x="0" y="4323"/>
                    <a:pt x="60" y="4501"/>
                    <a:pt x="191" y="4644"/>
                  </a:cubicBezTo>
                  <a:lnTo>
                    <a:pt x="2834" y="6966"/>
                  </a:lnTo>
                  <a:lnTo>
                    <a:pt x="2632" y="7859"/>
                  </a:lnTo>
                  <a:cubicBezTo>
                    <a:pt x="2608" y="7942"/>
                    <a:pt x="2656" y="8037"/>
                    <a:pt x="2763" y="8049"/>
                  </a:cubicBezTo>
                  <a:lnTo>
                    <a:pt x="2798" y="8049"/>
                  </a:lnTo>
                  <a:cubicBezTo>
                    <a:pt x="2870" y="8049"/>
                    <a:pt x="2941" y="7990"/>
                    <a:pt x="2953" y="7918"/>
                  </a:cubicBezTo>
                  <a:lnTo>
                    <a:pt x="3179" y="6918"/>
                  </a:lnTo>
                  <a:cubicBezTo>
                    <a:pt x="3191" y="6859"/>
                    <a:pt x="3179" y="6799"/>
                    <a:pt x="3120" y="6752"/>
                  </a:cubicBezTo>
                  <a:lnTo>
                    <a:pt x="417" y="4406"/>
                  </a:lnTo>
                  <a:cubicBezTo>
                    <a:pt x="358" y="4358"/>
                    <a:pt x="370" y="4299"/>
                    <a:pt x="381" y="4263"/>
                  </a:cubicBezTo>
                  <a:cubicBezTo>
                    <a:pt x="381" y="4239"/>
                    <a:pt x="417" y="4192"/>
                    <a:pt x="489" y="4180"/>
                  </a:cubicBezTo>
                  <a:lnTo>
                    <a:pt x="4084" y="3846"/>
                  </a:lnTo>
                  <a:cubicBezTo>
                    <a:pt x="4144" y="3846"/>
                    <a:pt x="4203" y="3811"/>
                    <a:pt x="4227" y="3739"/>
                  </a:cubicBezTo>
                  <a:lnTo>
                    <a:pt x="5656" y="429"/>
                  </a:lnTo>
                  <a:cubicBezTo>
                    <a:pt x="5680" y="370"/>
                    <a:pt x="5739" y="346"/>
                    <a:pt x="5751" y="346"/>
                  </a:cubicBezTo>
                  <a:cubicBezTo>
                    <a:pt x="5787" y="346"/>
                    <a:pt x="5846" y="346"/>
                    <a:pt x="5858" y="429"/>
                  </a:cubicBezTo>
                  <a:lnTo>
                    <a:pt x="6251" y="1334"/>
                  </a:lnTo>
                  <a:cubicBezTo>
                    <a:pt x="6269" y="1407"/>
                    <a:pt x="6336" y="1438"/>
                    <a:pt x="6404" y="1438"/>
                  </a:cubicBezTo>
                  <a:cubicBezTo>
                    <a:pt x="6425" y="1438"/>
                    <a:pt x="6446" y="1435"/>
                    <a:pt x="6466" y="1429"/>
                  </a:cubicBezTo>
                  <a:cubicBezTo>
                    <a:pt x="6573" y="1382"/>
                    <a:pt x="6608" y="1275"/>
                    <a:pt x="6573" y="1191"/>
                  </a:cubicBezTo>
                  <a:lnTo>
                    <a:pt x="6192" y="275"/>
                  </a:lnTo>
                  <a:cubicBezTo>
                    <a:pt x="6108" y="108"/>
                    <a:pt x="5954" y="1"/>
                    <a:pt x="57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9" name="Google Shape;429;p44"/>
          <p:cNvSpPr txBox="1"/>
          <p:nvPr>
            <p:ph idx="4294967295" type="body"/>
          </p:nvPr>
        </p:nvSpPr>
        <p:spPr>
          <a:xfrm flipH="1">
            <a:off x="1458950" y="3001112"/>
            <a:ext cx="1096800" cy="301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01</a:t>
            </a:r>
            <a:endParaRPr sz="1800">
              <a:solidFill>
                <a:schemeClr val="l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430" name="Google Shape;430;p44"/>
          <p:cNvSpPr txBox="1"/>
          <p:nvPr>
            <p:ph idx="4294967295" type="body"/>
          </p:nvPr>
        </p:nvSpPr>
        <p:spPr>
          <a:xfrm flipH="1">
            <a:off x="6588300" y="3001112"/>
            <a:ext cx="1096800" cy="301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02</a:t>
            </a:r>
            <a:endParaRPr sz="1800">
              <a:solidFill>
                <a:schemeClr val="l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2"/>
        </a:solidFill>
      </p:bgPr>
    </p:bg>
    <p:spTree>
      <p:nvGrpSpPr>
        <p:cNvPr id="434" name="Shape 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" name="Google Shape;435;p45"/>
          <p:cNvSpPr/>
          <p:nvPr/>
        </p:nvSpPr>
        <p:spPr>
          <a:xfrm>
            <a:off x="673425" y="1917800"/>
            <a:ext cx="2284200" cy="1825500"/>
          </a:xfrm>
          <a:prstGeom prst="roundRect">
            <a:avLst>
              <a:gd fmla="val 24140" name="adj"/>
            </a:avLst>
          </a:prstGeom>
          <a:solidFill>
            <a:schemeClr val="lt1"/>
          </a:solidFill>
          <a:ln>
            <a:noFill/>
          </a:ln>
          <a:effectLst>
            <a:outerShdw blurRad="371475" rotWithShape="0" algn="bl" dir="5400000" dist="2571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" name="Google Shape;436;p45"/>
          <p:cNvSpPr/>
          <p:nvPr/>
        </p:nvSpPr>
        <p:spPr>
          <a:xfrm>
            <a:off x="3429912" y="1917800"/>
            <a:ext cx="2284200" cy="1825500"/>
          </a:xfrm>
          <a:prstGeom prst="roundRect">
            <a:avLst>
              <a:gd fmla="val 24140" name="adj"/>
            </a:avLst>
          </a:prstGeom>
          <a:solidFill>
            <a:schemeClr val="lt1"/>
          </a:solidFill>
          <a:ln>
            <a:noFill/>
          </a:ln>
          <a:effectLst>
            <a:outerShdw blurRad="371475" rotWithShape="0" algn="bl" dir="5400000" dist="257175">
              <a:schemeClr val="accent2">
                <a:alpha val="36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7" name="Google Shape;437;p45"/>
          <p:cNvSpPr/>
          <p:nvPr/>
        </p:nvSpPr>
        <p:spPr>
          <a:xfrm>
            <a:off x="6186374" y="1917800"/>
            <a:ext cx="2284200" cy="1825500"/>
          </a:xfrm>
          <a:prstGeom prst="roundRect">
            <a:avLst>
              <a:gd fmla="val 24140" name="adj"/>
            </a:avLst>
          </a:prstGeom>
          <a:solidFill>
            <a:schemeClr val="lt1"/>
          </a:solidFill>
          <a:ln>
            <a:noFill/>
          </a:ln>
          <a:effectLst>
            <a:outerShdw blurRad="371475" rotWithShape="0" algn="bl" dir="5400000" dist="2571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8" name="Google Shape;438;p45"/>
          <p:cNvSpPr txBox="1"/>
          <p:nvPr>
            <p:ph idx="6" type="title"/>
          </p:nvPr>
        </p:nvSpPr>
        <p:spPr>
          <a:xfrm>
            <a:off x="610012" y="344703"/>
            <a:ext cx="70335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Patient Care</a:t>
            </a:r>
            <a:endParaRPr/>
          </a:p>
        </p:txBody>
      </p:sp>
      <p:sp>
        <p:nvSpPr>
          <p:cNvPr id="439" name="Google Shape;439;p45"/>
          <p:cNvSpPr/>
          <p:nvPr/>
        </p:nvSpPr>
        <p:spPr>
          <a:xfrm flipH="1">
            <a:off x="720000" y="923625"/>
            <a:ext cx="508800" cy="573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" name="Google Shape;440;p45"/>
          <p:cNvSpPr txBox="1"/>
          <p:nvPr>
            <p:ph idx="4" type="ctrTitle"/>
          </p:nvPr>
        </p:nvSpPr>
        <p:spPr>
          <a:xfrm flipH="1">
            <a:off x="811419" y="2085761"/>
            <a:ext cx="2008200" cy="63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</a:rPr>
              <a:t>MERCURY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441" name="Google Shape;441;p45"/>
          <p:cNvSpPr txBox="1"/>
          <p:nvPr>
            <p:ph idx="5" type="subTitle"/>
          </p:nvPr>
        </p:nvSpPr>
        <p:spPr>
          <a:xfrm flipH="1">
            <a:off x="848463" y="2554538"/>
            <a:ext cx="19341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2"/>
                </a:solidFill>
              </a:rPr>
              <a:t>Mercury is the smallest planet in the Solar System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442" name="Google Shape;442;p45"/>
          <p:cNvSpPr/>
          <p:nvPr/>
        </p:nvSpPr>
        <p:spPr>
          <a:xfrm>
            <a:off x="2924715" y="2468999"/>
            <a:ext cx="584700" cy="5778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  <a:effectLst>
            <a:outerShdw blurRad="214313" rotWithShape="0" algn="bl" dir="4740000" dist="133350">
              <a:schemeClr val="accent2">
                <a:alpha val="36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3" name="Google Shape;443;p45"/>
          <p:cNvSpPr txBox="1"/>
          <p:nvPr>
            <p:ph idx="4" type="ctrTitle"/>
          </p:nvPr>
        </p:nvSpPr>
        <p:spPr>
          <a:xfrm flipH="1">
            <a:off x="2861244" y="2611012"/>
            <a:ext cx="711600" cy="293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</a:rPr>
              <a:t>&gt;</a:t>
            </a:r>
            <a:endParaRPr sz="2400">
              <a:solidFill>
                <a:schemeClr val="lt1"/>
              </a:solidFill>
            </a:endParaRPr>
          </a:p>
        </p:txBody>
      </p:sp>
      <p:sp>
        <p:nvSpPr>
          <p:cNvPr id="444" name="Google Shape;444;p45"/>
          <p:cNvSpPr/>
          <p:nvPr/>
        </p:nvSpPr>
        <p:spPr>
          <a:xfrm>
            <a:off x="5656053" y="2468999"/>
            <a:ext cx="584700" cy="5778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  <a:effectLst>
            <a:outerShdw blurRad="214313" rotWithShape="0" algn="bl" dir="4740000" dist="133350">
              <a:schemeClr val="accent2">
                <a:alpha val="36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" name="Google Shape;445;p45"/>
          <p:cNvSpPr txBox="1"/>
          <p:nvPr>
            <p:ph idx="4" type="ctrTitle"/>
          </p:nvPr>
        </p:nvSpPr>
        <p:spPr>
          <a:xfrm flipH="1">
            <a:off x="5592581" y="2611012"/>
            <a:ext cx="711600" cy="293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</a:rPr>
              <a:t>&gt;</a:t>
            </a:r>
            <a:endParaRPr sz="2400">
              <a:solidFill>
                <a:schemeClr val="lt1"/>
              </a:solidFill>
            </a:endParaRPr>
          </a:p>
        </p:txBody>
      </p:sp>
      <p:sp>
        <p:nvSpPr>
          <p:cNvPr id="446" name="Google Shape;446;p45"/>
          <p:cNvSpPr txBox="1"/>
          <p:nvPr>
            <p:ph type="ctrTitle"/>
          </p:nvPr>
        </p:nvSpPr>
        <p:spPr>
          <a:xfrm flipH="1">
            <a:off x="3791700" y="2142156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</a:rPr>
              <a:t>JUPITER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447" name="Google Shape;447;p45"/>
          <p:cNvSpPr txBox="1"/>
          <p:nvPr>
            <p:ph idx="1" type="subTitle"/>
          </p:nvPr>
        </p:nvSpPr>
        <p:spPr>
          <a:xfrm flipH="1">
            <a:off x="3604950" y="2554538"/>
            <a:ext cx="19341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2"/>
                </a:solidFill>
              </a:rPr>
              <a:t>Jupiter is the biggest planet in the Solar System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448" name="Google Shape;448;p45"/>
          <p:cNvSpPr txBox="1"/>
          <p:nvPr>
            <p:ph idx="2" type="ctrTitle"/>
          </p:nvPr>
        </p:nvSpPr>
        <p:spPr>
          <a:xfrm flipH="1">
            <a:off x="6548180" y="2142156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</a:rPr>
              <a:t>SATURN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449" name="Google Shape;449;p45"/>
          <p:cNvSpPr txBox="1"/>
          <p:nvPr>
            <p:ph idx="3" type="subTitle"/>
          </p:nvPr>
        </p:nvSpPr>
        <p:spPr>
          <a:xfrm flipH="1">
            <a:off x="6361430" y="2554531"/>
            <a:ext cx="19341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2"/>
                </a:solidFill>
              </a:rPr>
              <a:t>Saturn is composed mostly of hydrogen and helium</a:t>
            </a:r>
            <a:endParaRPr>
              <a:solidFill>
                <a:schemeClr val="accent2"/>
              </a:solidFill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53" name="Shape 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" name="Google Shape;454;p46"/>
          <p:cNvSpPr txBox="1"/>
          <p:nvPr>
            <p:ph idx="15" type="title"/>
          </p:nvPr>
        </p:nvSpPr>
        <p:spPr>
          <a:xfrm>
            <a:off x="2330874" y="344344"/>
            <a:ext cx="61950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Services</a:t>
            </a:r>
            <a:endParaRPr/>
          </a:p>
        </p:txBody>
      </p:sp>
      <p:cxnSp>
        <p:nvCxnSpPr>
          <p:cNvPr id="455" name="Google Shape;455;p46"/>
          <p:cNvCxnSpPr>
            <a:stCxn id="456" idx="1"/>
            <a:endCxn id="457" idx="1"/>
          </p:cNvCxnSpPr>
          <p:nvPr/>
        </p:nvCxnSpPr>
        <p:spPr>
          <a:xfrm>
            <a:off x="7006525" y="1652125"/>
            <a:ext cx="600" cy="2080800"/>
          </a:xfrm>
          <a:prstGeom prst="bentConnector3">
            <a:avLst>
              <a:gd fmla="val 39687500" name="adj1"/>
            </a:avLst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8" name="Google Shape;458;p46"/>
          <p:cNvCxnSpPr/>
          <p:nvPr/>
        </p:nvCxnSpPr>
        <p:spPr>
          <a:xfrm rot="10800000">
            <a:off x="942825" y="2686050"/>
            <a:ext cx="1162200" cy="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59" name="Google Shape;459;p46"/>
          <p:cNvSpPr txBox="1"/>
          <p:nvPr>
            <p:ph type="ctrTitle"/>
          </p:nvPr>
        </p:nvSpPr>
        <p:spPr>
          <a:xfrm flipH="1">
            <a:off x="2099375" y="2429361"/>
            <a:ext cx="1824000" cy="502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460" name="Google Shape;460;p46"/>
          <p:cNvSpPr txBox="1"/>
          <p:nvPr>
            <p:ph idx="1" type="subTitle"/>
          </p:nvPr>
        </p:nvSpPr>
        <p:spPr>
          <a:xfrm flipH="1">
            <a:off x="2099375" y="2783250"/>
            <a:ext cx="23583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461" name="Google Shape;461;p46"/>
          <p:cNvSpPr txBox="1"/>
          <p:nvPr>
            <p:ph idx="2" type="ctrTitle"/>
          </p:nvPr>
        </p:nvSpPr>
        <p:spPr>
          <a:xfrm flipH="1">
            <a:off x="5108725" y="2429361"/>
            <a:ext cx="1897800" cy="502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462" name="Google Shape;462;p46"/>
          <p:cNvSpPr txBox="1"/>
          <p:nvPr>
            <p:ph idx="3" type="subTitle"/>
          </p:nvPr>
        </p:nvSpPr>
        <p:spPr>
          <a:xfrm flipH="1">
            <a:off x="4572025" y="2783250"/>
            <a:ext cx="24345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463" name="Google Shape;463;p46"/>
          <p:cNvSpPr txBox="1"/>
          <p:nvPr>
            <p:ph idx="4" type="ctrTitle"/>
          </p:nvPr>
        </p:nvSpPr>
        <p:spPr>
          <a:xfrm flipH="1">
            <a:off x="2099375" y="1400725"/>
            <a:ext cx="1897800" cy="502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464" name="Google Shape;464;p46"/>
          <p:cNvSpPr txBox="1"/>
          <p:nvPr>
            <p:ph idx="5" type="subTitle"/>
          </p:nvPr>
        </p:nvSpPr>
        <p:spPr>
          <a:xfrm flipH="1">
            <a:off x="2099400" y="1752225"/>
            <a:ext cx="23583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465" name="Google Shape;465;p46"/>
          <p:cNvSpPr txBox="1"/>
          <p:nvPr>
            <p:ph idx="6" type="ctrTitle"/>
          </p:nvPr>
        </p:nvSpPr>
        <p:spPr>
          <a:xfrm flipH="1">
            <a:off x="2099375" y="3481518"/>
            <a:ext cx="1560600" cy="502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466" name="Google Shape;466;p46"/>
          <p:cNvSpPr txBox="1"/>
          <p:nvPr>
            <p:ph idx="7" type="subTitle"/>
          </p:nvPr>
        </p:nvSpPr>
        <p:spPr>
          <a:xfrm flipH="1">
            <a:off x="2099375" y="3834368"/>
            <a:ext cx="2435400" cy="746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the biggest planet in the Solar System</a:t>
            </a:r>
            <a:endParaRPr/>
          </a:p>
        </p:txBody>
      </p:sp>
      <p:sp>
        <p:nvSpPr>
          <p:cNvPr id="457" name="Google Shape;457;p46"/>
          <p:cNvSpPr txBox="1"/>
          <p:nvPr>
            <p:ph idx="8" type="ctrTitle"/>
          </p:nvPr>
        </p:nvSpPr>
        <p:spPr>
          <a:xfrm flipH="1">
            <a:off x="5445925" y="3481517"/>
            <a:ext cx="1560600" cy="502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467" name="Google Shape;467;p46"/>
          <p:cNvSpPr txBox="1"/>
          <p:nvPr>
            <p:ph idx="9" type="subTitle"/>
          </p:nvPr>
        </p:nvSpPr>
        <p:spPr>
          <a:xfrm flipH="1">
            <a:off x="4370725" y="3834369"/>
            <a:ext cx="26358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456" name="Google Shape;456;p46"/>
          <p:cNvSpPr txBox="1"/>
          <p:nvPr>
            <p:ph idx="13" type="ctrTitle"/>
          </p:nvPr>
        </p:nvSpPr>
        <p:spPr>
          <a:xfrm flipH="1">
            <a:off x="5182525" y="1400725"/>
            <a:ext cx="1824000" cy="502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468" name="Google Shape;468;p46"/>
          <p:cNvSpPr txBox="1"/>
          <p:nvPr>
            <p:ph idx="14" type="subTitle"/>
          </p:nvPr>
        </p:nvSpPr>
        <p:spPr>
          <a:xfrm flipH="1">
            <a:off x="4370725" y="1752225"/>
            <a:ext cx="2635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composed of hydrogen and helium</a:t>
            </a:r>
            <a:endParaRPr/>
          </a:p>
        </p:txBody>
      </p:sp>
      <p:sp>
        <p:nvSpPr>
          <p:cNvPr id="469" name="Google Shape;469;p46"/>
          <p:cNvSpPr/>
          <p:nvPr/>
        </p:nvSpPr>
        <p:spPr>
          <a:xfrm>
            <a:off x="7782300" y="2368981"/>
            <a:ext cx="641700" cy="6342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  <a:effectLst>
            <a:outerShdw blurRad="285750" rotWithShape="0" algn="bl" dir="5400000" dist="104775">
              <a:schemeClr val="accent2">
                <a:alpha val="43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70" name="Google Shape;470;p46"/>
          <p:cNvCxnSpPr>
            <a:stCxn id="463" idx="3"/>
            <a:endCxn id="465" idx="3"/>
          </p:cNvCxnSpPr>
          <p:nvPr/>
        </p:nvCxnSpPr>
        <p:spPr>
          <a:xfrm>
            <a:off x="2099375" y="1652125"/>
            <a:ext cx="600" cy="2080800"/>
          </a:xfrm>
          <a:prstGeom prst="bentConnector3">
            <a:avLst>
              <a:gd fmla="val -39687500" name="adj1"/>
            </a:avLst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71" name="Google Shape;471;p46"/>
          <p:cNvSpPr/>
          <p:nvPr/>
        </p:nvSpPr>
        <p:spPr>
          <a:xfrm>
            <a:off x="719991" y="2376823"/>
            <a:ext cx="641700" cy="6342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  <a:effectLst>
            <a:outerShdw blurRad="285750" rotWithShape="0" algn="bl" dir="5400000" dist="104775">
              <a:schemeClr val="accent2">
                <a:alpha val="43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472" name="Google Shape;472;p46"/>
          <p:cNvCxnSpPr>
            <a:stCxn id="469" idx="1"/>
            <a:endCxn id="461" idx="1"/>
          </p:cNvCxnSpPr>
          <p:nvPr/>
        </p:nvCxnSpPr>
        <p:spPr>
          <a:xfrm rot="10800000">
            <a:off x="7006500" y="2680681"/>
            <a:ext cx="775800" cy="5400"/>
          </a:xfrm>
          <a:prstGeom prst="straightConnector1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73" name="Google Shape;473;p46"/>
          <p:cNvSpPr/>
          <p:nvPr/>
        </p:nvSpPr>
        <p:spPr>
          <a:xfrm flipH="1">
            <a:off x="7915200" y="923625"/>
            <a:ext cx="5088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4" name="Google Shape;474;p46"/>
          <p:cNvSpPr/>
          <p:nvPr/>
        </p:nvSpPr>
        <p:spPr>
          <a:xfrm>
            <a:off x="911460" y="2471050"/>
            <a:ext cx="258840" cy="445757"/>
          </a:xfrm>
          <a:custGeom>
            <a:rect b="b" l="l" r="r" t="t"/>
            <a:pathLst>
              <a:path extrusionOk="0" h="11094" w="6442">
                <a:moveTo>
                  <a:pt x="2703" y="2120"/>
                </a:moveTo>
                <a:cubicBezTo>
                  <a:pt x="2965" y="2286"/>
                  <a:pt x="3620" y="2632"/>
                  <a:pt x="4489" y="2667"/>
                </a:cubicBezTo>
                <a:lnTo>
                  <a:pt x="4489" y="3763"/>
                </a:lnTo>
                <a:cubicBezTo>
                  <a:pt x="4489" y="4453"/>
                  <a:pt x="3929" y="5037"/>
                  <a:pt x="3215" y="5037"/>
                </a:cubicBezTo>
                <a:cubicBezTo>
                  <a:pt x="3207" y="5037"/>
                  <a:pt x="3200" y="5037"/>
                  <a:pt x="3193" y="5037"/>
                </a:cubicBezTo>
                <a:cubicBezTo>
                  <a:pt x="2512" y="5037"/>
                  <a:pt x="1953" y="4482"/>
                  <a:pt x="1953" y="3775"/>
                </a:cubicBezTo>
                <a:lnTo>
                  <a:pt x="1953" y="2632"/>
                </a:lnTo>
                <a:cubicBezTo>
                  <a:pt x="2286" y="2465"/>
                  <a:pt x="2560" y="2239"/>
                  <a:pt x="2703" y="2120"/>
                </a:cubicBezTo>
                <a:close/>
                <a:moveTo>
                  <a:pt x="3643" y="5394"/>
                </a:moveTo>
                <a:lnTo>
                  <a:pt x="3643" y="5858"/>
                </a:lnTo>
                <a:cubicBezTo>
                  <a:pt x="3500" y="5912"/>
                  <a:pt x="3361" y="5939"/>
                  <a:pt x="3222" y="5939"/>
                </a:cubicBezTo>
                <a:cubicBezTo>
                  <a:pt x="3084" y="5939"/>
                  <a:pt x="2947" y="5912"/>
                  <a:pt x="2810" y="5858"/>
                </a:cubicBezTo>
                <a:lnTo>
                  <a:pt x="2810" y="5394"/>
                </a:lnTo>
                <a:cubicBezTo>
                  <a:pt x="2947" y="5442"/>
                  <a:pt x="3090" y="5465"/>
                  <a:pt x="3231" y="5465"/>
                </a:cubicBezTo>
                <a:cubicBezTo>
                  <a:pt x="3372" y="5465"/>
                  <a:pt x="3512" y="5442"/>
                  <a:pt x="3643" y="5394"/>
                </a:cubicBezTo>
                <a:close/>
                <a:moveTo>
                  <a:pt x="2619" y="6144"/>
                </a:moveTo>
                <a:cubicBezTo>
                  <a:pt x="2703" y="6180"/>
                  <a:pt x="2798" y="6215"/>
                  <a:pt x="2881" y="6227"/>
                </a:cubicBezTo>
                <a:lnTo>
                  <a:pt x="2524" y="6573"/>
                </a:lnTo>
                <a:lnTo>
                  <a:pt x="2381" y="6144"/>
                </a:lnTo>
                <a:close/>
                <a:moveTo>
                  <a:pt x="3929" y="6144"/>
                </a:moveTo>
                <a:cubicBezTo>
                  <a:pt x="3989" y="6144"/>
                  <a:pt x="4036" y="6144"/>
                  <a:pt x="4060" y="6156"/>
                </a:cubicBezTo>
                <a:lnTo>
                  <a:pt x="3917" y="6573"/>
                </a:lnTo>
                <a:lnTo>
                  <a:pt x="3572" y="6215"/>
                </a:lnTo>
                <a:cubicBezTo>
                  <a:pt x="3643" y="6204"/>
                  <a:pt x="3739" y="6168"/>
                  <a:pt x="3810" y="6144"/>
                </a:cubicBezTo>
                <a:close/>
                <a:moveTo>
                  <a:pt x="2060" y="6227"/>
                </a:moveTo>
                <a:lnTo>
                  <a:pt x="2477" y="7370"/>
                </a:lnTo>
                <a:lnTo>
                  <a:pt x="2238" y="6954"/>
                </a:lnTo>
                <a:cubicBezTo>
                  <a:pt x="2203" y="6892"/>
                  <a:pt x="2149" y="6856"/>
                  <a:pt x="2094" y="6856"/>
                </a:cubicBezTo>
                <a:cubicBezTo>
                  <a:pt x="2074" y="6856"/>
                  <a:pt x="2055" y="6861"/>
                  <a:pt x="2036" y="6870"/>
                </a:cubicBezTo>
                <a:lnTo>
                  <a:pt x="1738" y="6989"/>
                </a:lnTo>
                <a:lnTo>
                  <a:pt x="1738" y="6989"/>
                </a:lnTo>
                <a:lnTo>
                  <a:pt x="1976" y="6239"/>
                </a:lnTo>
                <a:cubicBezTo>
                  <a:pt x="2012" y="6227"/>
                  <a:pt x="2036" y="6227"/>
                  <a:pt x="2060" y="6227"/>
                </a:cubicBezTo>
                <a:close/>
                <a:moveTo>
                  <a:pt x="4405" y="6204"/>
                </a:moveTo>
                <a:cubicBezTo>
                  <a:pt x="4453" y="6215"/>
                  <a:pt x="4512" y="6227"/>
                  <a:pt x="4548" y="6239"/>
                </a:cubicBezTo>
                <a:lnTo>
                  <a:pt x="4763" y="6977"/>
                </a:lnTo>
                <a:lnTo>
                  <a:pt x="4465" y="6858"/>
                </a:lnTo>
                <a:cubicBezTo>
                  <a:pt x="4446" y="6849"/>
                  <a:pt x="4425" y="6844"/>
                  <a:pt x="4404" y="6844"/>
                </a:cubicBezTo>
                <a:cubicBezTo>
                  <a:pt x="4347" y="6844"/>
                  <a:pt x="4292" y="6877"/>
                  <a:pt x="4274" y="6930"/>
                </a:cubicBezTo>
                <a:lnTo>
                  <a:pt x="3953" y="7477"/>
                </a:lnTo>
                <a:lnTo>
                  <a:pt x="3953" y="7477"/>
                </a:lnTo>
                <a:lnTo>
                  <a:pt x="4405" y="6204"/>
                </a:lnTo>
                <a:close/>
                <a:moveTo>
                  <a:pt x="3239" y="6334"/>
                </a:moveTo>
                <a:lnTo>
                  <a:pt x="3798" y="6918"/>
                </a:lnTo>
                <a:lnTo>
                  <a:pt x="3239" y="8501"/>
                </a:lnTo>
                <a:lnTo>
                  <a:pt x="2667" y="6918"/>
                </a:lnTo>
                <a:lnTo>
                  <a:pt x="3239" y="6334"/>
                </a:lnTo>
                <a:close/>
                <a:moveTo>
                  <a:pt x="4953" y="6477"/>
                </a:moveTo>
                <a:cubicBezTo>
                  <a:pt x="5251" y="6704"/>
                  <a:pt x="5465" y="7037"/>
                  <a:pt x="5560" y="7406"/>
                </a:cubicBezTo>
                <a:lnTo>
                  <a:pt x="6025" y="9311"/>
                </a:lnTo>
                <a:cubicBezTo>
                  <a:pt x="6084" y="9573"/>
                  <a:pt x="5965" y="9871"/>
                  <a:pt x="5715" y="10025"/>
                </a:cubicBezTo>
                <a:cubicBezTo>
                  <a:pt x="4941" y="10466"/>
                  <a:pt x="4167" y="10692"/>
                  <a:pt x="3405" y="10740"/>
                </a:cubicBezTo>
                <a:lnTo>
                  <a:pt x="3405" y="9061"/>
                </a:lnTo>
                <a:lnTo>
                  <a:pt x="4477" y="7227"/>
                </a:lnTo>
                <a:lnTo>
                  <a:pt x="4965" y="7406"/>
                </a:lnTo>
                <a:cubicBezTo>
                  <a:pt x="4983" y="7413"/>
                  <a:pt x="5002" y="7417"/>
                  <a:pt x="5020" y="7417"/>
                </a:cubicBezTo>
                <a:cubicBezTo>
                  <a:pt x="5123" y="7417"/>
                  <a:pt x="5220" y="7313"/>
                  <a:pt x="5179" y="7192"/>
                </a:cubicBezTo>
                <a:lnTo>
                  <a:pt x="4953" y="6477"/>
                </a:lnTo>
                <a:close/>
                <a:moveTo>
                  <a:pt x="2605" y="0"/>
                </a:moveTo>
                <a:cubicBezTo>
                  <a:pt x="1565" y="0"/>
                  <a:pt x="665" y="872"/>
                  <a:pt x="655" y="1977"/>
                </a:cubicBezTo>
                <a:cubicBezTo>
                  <a:pt x="655" y="2465"/>
                  <a:pt x="679" y="2989"/>
                  <a:pt x="774" y="3584"/>
                </a:cubicBezTo>
                <a:cubicBezTo>
                  <a:pt x="833" y="3977"/>
                  <a:pt x="1191" y="4299"/>
                  <a:pt x="1584" y="4299"/>
                </a:cubicBezTo>
                <a:lnTo>
                  <a:pt x="1691" y="4299"/>
                </a:lnTo>
                <a:cubicBezTo>
                  <a:pt x="1834" y="4691"/>
                  <a:pt x="2096" y="5013"/>
                  <a:pt x="2465" y="5203"/>
                </a:cubicBezTo>
                <a:lnTo>
                  <a:pt x="2465" y="5823"/>
                </a:lnTo>
                <a:cubicBezTo>
                  <a:pt x="1619" y="5846"/>
                  <a:pt x="786" y="6418"/>
                  <a:pt x="560" y="7347"/>
                </a:cubicBezTo>
                <a:lnTo>
                  <a:pt x="488" y="7644"/>
                </a:lnTo>
                <a:cubicBezTo>
                  <a:pt x="476" y="7728"/>
                  <a:pt x="524" y="7823"/>
                  <a:pt x="607" y="7835"/>
                </a:cubicBezTo>
                <a:cubicBezTo>
                  <a:pt x="617" y="7836"/>
                  <a:pt x="628" y="7837"/>
                  <a:pt x="638" y="7837"/>
                </a:cubicBezTo>
                <a:cubicBezTo>
                  <a:pt x="713" y="7837"/>
                  <a:pt x="787" y="7799"/>
                  <a:pt x="798" y="7716"/>
                </a:cubicBezTo>
                <a:lnTo>
                  <a:pt x="869" y="7418"/>
                </a:lnTo>
                <a:cubicBezTo>
                  <a:pt x="976" y="7001"/>
                  <a:pt x="1214" y="6680"/>
                  <a:pt x="1548" y="6454"/>
                </a:cubicBezTo>
                <a:lnTo>
                  <a:pt x="1548" y="6454"/>
                </a:lnTo>
                <a:lnTo>
                  <a:pt x="1310" y="7216"/>
                </a:lnTo>
                <a:cubicBezTo>
                  <a:pt x="1269" y="7326"/>
                  <a:pt x="1357" y="7429"/>
                  <a:pt x="1457" y="7429"/>
                </a:cubicBezTo>
                <a:cubicBezTo>
                  <a:pt x="1475" y="7429"/>
                  <a:pt x="1494" y="7425"/>
                  <a:pt x="1512" y="7418"/>
                </a:cubicBezTo>
                <a:lnTo>
                  <a:pt x="2012" y="7239"/>
                </a:lnTo>
                <a:lnTo>
                  <a:pt x="3084" y="9073"/>
                </a:lnTo>
                <a:lnTo>
                  <a:pt x="3084" y="10764"/>
                </a:lnTo>
                <a:cubicBezTo>
                  <a:pt x="2310" y="10740"/>
                  <a:pt x="1512" y="10514"/>
                  <a:pt x="714" y="10049"/>
                </a:cubicBezTo>
                <a:cubicBezTo>
                  <a:pt x="452" y="9906"/>
                  <a:pt x="345" y="9621"/>
                  <a:pt x="417" y="9335"/>
                </a:cubicBezTo>
                <a:lnTo>
                  <a:pt x="607" y="8501"/>
                </a:lnTo>
                <a:cubicBezTo>
                  <a:pt x="619" y="8418"/>
                  <a:pt x="572" y="8323"/>
                  <a:pt x="488" y="8311"/>
                </a:cubicBezTo>
                <a:cubicBezTo>
                  <a:pt x="480" y="8310"/>
                  <a:pt x="471" y="8309"/>
                  <a:pt x="462" y="8309"/>
                </a:cubicBezTo>
                <a:cubicBezTo>
                  <a:pt x="386" y="8309"/>
                  <a:pt x="308" y="8355"/>
                  <a:pt x="298" y="8430"/>
                </a:cubicBezTo>
                <a:lnTo>
                  <a:pt x="107" y="9263"/>
                </a:lnTo>
                <a:cubicBezTo>
                  <a:pt x="0" y="9680"/>
                  <a:pt x="191" y="10133"/>
                  <a:pt x="560" y="10335"/>
                </a:cubicBezTo>
                <a:cubicBezTo>
                  <a:pt x="1447" y="10841"/>
                  <a:pt x="2337" y="11094"/>
                  <a:pt x="3225" y="11094"/>
                </a:cubicBezTo>
                <a:cubicBezTo>
                  <a:pt x="4114" y="11094"/>
                  <a:pt x="5001" y="10841"/>
                  <a:pt x="5882" y="10335"/>
                </a:cubicBezTo>
                <a:cubicBezTo>
                  <a:pt x="6251" y="10085"/>
                  <a:pt x="6441" y="9656"/>
                  <a:pt x="6334" y="9240"/>
                </a:cubicBezTo>
                <a:lnTo>
                  <a:pt x="5882" y="7335"/>
                </a:lnTo>
                <a:cubicBezTo>
                  <a:pt x="5655" y="6394"/>
                  <a:pt x="4786" y="5823"/>
                  <a:pt x="3977" y="5811"/>
                </a:cubicBezTo>
                <a:lnTo>
                  <a:pt x="3977" y="5191"/>
                </a:lnTo>
                <a:cubicBezTo>
                  <a:pt x="4334" y="4989"/>
                  <a:pt x="4608" y="4668"/>
                  <a:pt x="4751" y="4275"/>
                </a:cubicBezTo>
                <a:lnTo>
                  <a:pt x="4774" y="4275"/>
                </a:lnTo>
                <a:cubicBezTo>
                  <a:pt x="5191" y="4275"/>
                  <a:pt x="5548" y="3965"/>
                  <a:pt x="5596" y="3548"/>
                </a:cubicBezTo>
                <a:cubicBezTo>
                  <a:pt x="5644" y="3144"/>
                  <a:pt x="5667" y="2786"/>
                  <a:pt x="5703" y="2453"/>
                </a:cubicBezTo>
                <a:cubicBezTo>
                  <a:pt x="5703" y="2358"/>
                  <a:pt x="5644" y="2286"/>
                  <a:pt x="5548" y="2263"/>
                </a:cubicBezTo>
                <a:cubicBezTo>
                  <a:pt x="5542" y="2262"/>
                  <a:pt x="5536" y="2261"/>
                  <a:pt x="5530" y="2261"/>
                </a:cubicBezTo>
                <a:cubicBezTo>
                  <a:pt x="5453" y="2261"/>
                  <a:pt x="5381" y="2329"/>
                  <a:pt x="5370" y="2417"/>
                </a:cubicBezTo>
                <a:cubicBezTo>
                  <a:pt x="5358" y="2763"/>
                  <a:pt x="5322" y="3108"/>
                  <a:pt x="5286" y="3501"/>
                </a:cubicBezTo>
                <a:cubicBezTo>
                  <a:pt x="5251" y="3739"/>
                  <a:pt x="5060" y="3918"/>
                  <a:pt x="4834" y="3929"/>
                </a:cubicBezTo>
                <a:cubicBezTo>
                  <a:pt x="4870" y="3596"/>
                  <a:pt x="4834" y="4144"/>
                  <a:pt x="4846" y="2536"/>
                </a:cubicBezTo>
                <a:cubicBezTo>
                  <a:pt x="4846" y="2524"/>
                  <a:pt x="4834" y="2489"/>
                  <a:pt x="4822" y="2477"/>
                </a:cubicBezTo>
                <a:cubicBezTo>
                  <a:pt x="4810" y="2465"/>
                  <a:pt x="4810" y="2429"/>
                  <a:pt x="4786" y="2417"/>
                </a:cubicBezTo>
                <a:cubicBezTo>
                  <a:pt x="4774" y="2405"/>
                  <a:pt x="4751" y="2405"/>
                  <a:pt x="4727" y="2382"/>
                </a:cubicBezTo>
                <a:cubicBezTo>
                  <a:pt x="4715" y="2382"/>
                  <a:pt x="4703" y="2358"/>
                  <a:pt x="4667" y="2358"/>
                </a:cubicBezTo>
                <a:cubicBezTo>
                  <a:pt x="3560" y="2346"/>
                  <a:pt x="2798" y="1774"/>
                  <a:pt x="2798" y="1774"/>
                </a:cubicBezTo>
                <a:cubicBezTo>
                  <a:pt x="2770" y="1752"/>
                  <a:pt x="2731" y="1740"/>
                  <a:pt x="2692" y="1740"/>
                </a:cubicBezTo>
                <a:cubicBezTo>
                  <a:pt x="2648" y="1740"/>
                  <a:pt x="2603" y="1755"/>
                  <a:pt x="2572" y="1786"/>
                </a:cubicBezTo>
                <a:cubicBezTo>
                  <a:pt x="2572" y="1786"/>
                  <a:pt x="2203" y="2179"/>
                  <a:pt x="1726" y="2370"/>
                </a:cubicBezTo>
                <a:cubicBezTo>
                  <a:pt x="1715" y="2370"/>
                  <a:pt x="1715" y="2382"/>
                  <a:pt x="1691" y="2405"/>
                </a:cubicBezTo>
                <a:cubicBezTo>
                  <a:pt x="1667" y="2417"/>
                  <a:pt x="1631" y="2465"/>
                  <a:pt x="1631" y="2513"/>
                </a:cubicBezTo>
                <a:cubicBezTo>
                  <a:pt x="1631" y="2524"/>
                  <a:pt x="1619" y="2524"/>
                  <a:pt x="1619" y="2536"/>
                </a:cubicBezTo>
                <a:lnTo>
                  <a:pt x="1619" y="3787"/>
                </a:lnTo>
                <a:cubicBezTo>
                  <a:pt x="1619" y="3846"/>
                  <a:pt x="1631" y="3906"/>
                  <a:pt x="1631" y="3953"/>
                </a:cubicBezTo>
                <a:lnTo>
                  <a:pt x="1595" y="3953"/>
                </a:lnTo>
                <a:cubicBezTo>
                  <a:pt x="1334" y="3953"/>
                  <a:pt x="1131" y="3775"/>
                  <a:pt x="1095" y="3525"/>
                </a:cubicBezTo>
                <a:cubicBezTo>
                  <a:pt x="1024" y="2953"/>
                  <a:pt x="976" y="2453"/>
                  <a:pt x="976" y="1977"/>
                </a:cubicBezTo>
                <a:cubicBezTo>
                  <a:pt x="976" y="1054"/>
                  <a:pt x="1746" y="325"/>
                  <a:pt x="2616" y="325"/>
                </a:cubicBezTo>
                <a:cubicBezTo>
                  <a:pt x="2802" y="325"/>
                  <a:pt x="2991" y="358"/>
                  <a:pt x="3179" y="429"/>
                </a:cubicBezTo>
                <a:cubicBezTo>
                  <a:pt x="3381" y="500"/>
                  <a:pt x="3536" y="608"/>
                  <a:pt x="3679" y="739"/>
                </a:cubicBezTo>
                <a:cubicBezTo>
                  <a:pt x="3709" y="768"/>
                  <a:pt x="3753" y="783"/>
                  <a:pt x="3798" y="783"/>
                </a:cubicBezTo>
                <a:cubicBezTo>
                  <a:pt x="3843" y="783"/>
                  <a:pt x="3887" y="768"/>
                  <a:pt x="3917" y="739"/>
                </a:cubicBezTo>
                <a:lnTo>
                  <a:pt x="3929" y="727"/>
                </a:lnTo>
                <a:cubicBezTo>
                  <a:pt x="4081" y="557"/>
                  <a:pt x="4294" y="466"/>
                  <a:pt x="4511" y="466"/>
                </a:cubicBezTo>
                <a:cubicBezTo>
                  <a:pt x="4599" y="466"/>
                  <a:pt x="4688" y="481"/>
                  <a:pt x="4774" y="512"/>
                </a:cubicBezTo>
                <a:cubicBezTo>
                  <a:pt x="5084" y="619"/>
                  <a:pt x="5298" y="881"/>
                  <a:pt x="5322" y="1215"/>
                </a:cubicBezTo>
                <a:cubicBezTo>
                  <a:pt x="5322" y="1262"/>
                  <a:pt x="5334" y="1298"/>
                  <a:pt x="5334" y="1334"/>
                </a:cubicBezTo>
                <a:cubicBezTo>
                  <a:pt x="5358" y="1465"/>
                  <a:pt x="5358" y="1524"/>
                  <a:pt x="5358" y="1715"/>
                </a:cubicBezTo>
                <a:cubicBezTo>
                  <a:pt x="5358" y="1810"/>
                  <a:pt x="5429" y="1882"/>
                  <a:pt x="5513" y="1882"/>
                </a:cubicBezTo>
                <a:cubicBezTo>
                  <a:pt x="5608" y="1882"/>
                  <a:pt x="5679" y="1810"/>
                  <a:pt x="5679" y="1715"/>
                </a:cubicBezTo>
                <a:cubicBezTo>
                  <a:pt x="5679" y="1512"/>
                  <a:pt x="5679" y="1441"/>
                  <a:pt x="5667" y="1298"/>
                </a:cubicBezTo>
                <a:cubicBezTo>
                  <a:pt x="5667" y="1274"/>
                  <a:pt x="5667" y="1227"/>
                  <a:pt x="5655" y="1179"/>
                </a:cubicBezTo>
                <a:cubicBezTo>
                  <a:pt x="5608" y="739"/>
                  <a:pt x="5310" y="369"/>
                  <a:pt x="4893" y="215"/>
                </a:cubicBezTo>
                <a:cubicBezTo>
                  <a:pt x="4768" y="171"/>
                  <a:pt x="4639" y="150"/>
                  <a:pt x="4512" y="150"/>
                </a:cubicBezTo>
                <a:cubicBezTo>
                  <a:pt x="4254" y="150"/>
                  <a:pt x="4002" y="238"/>
                  <a:pt x="3786" y="405"/>
                </a:cubicBezTo>
                <a:cubicBezTo>
                  <a:pt x="3643" y="286"/>
                  <a:pt x="3477" y="203"/>
                  <a:pt x="3298" y="131"/>
                </a:cubicBezTo>
                <a:cubicBezTo>
                  <a:pt x="3066" y="42"/>
                  <a:pt x="2832" y="0"/>
                  <a:pt x="2605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5" name="Google Shape;475;p46"/>
          <p:cNvGrpSpPr/>
          <p:nvPr/>
        </p:nvGrpSpPr>
        <p:grpSpPr>
          <a:xfrm>
            <a:off x="7890365" y="2482246"/>
            <a:ext cx="425579" cy="407598"/>
            <a:chOff x="7101317" y="2441655"/>
            <a:chExt cx="367925" cy="352380"/>
          </a:xfrm>
        </p:grpSpPr>
        <p:sp>
          <p:nvSpPr>
            <p:cNvPr id="476" name="Google Shape;476;p46"/>
            <p:cNvSpPr/>
            <p:nvPr/>
          </p:nvSpPr>
          <p:spPr>
            <a:xfrm>
              <a:off x="7101317" y="2441655"/>
              <a:ext cx="367925" cy="352380"/>
            </a:xfrm>
            <a:custGeom>
              <a:rect b="b" l="l" r="r" t="t"/>
              <a:pathLst>
                <a:path extrusionOk="0" h="11062" w="1155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46"/>
            <p:cNvSpPr/>
            <p:nvPr/>
          </p:nvSpPr>
          <p:spPr>
            <a:xfrm>
              <a:off x="7222302" y="2588443"/>
              <a:ext cx="124426" cy="124043"/>
            </a:xfrm>
            <a:custGeom>
              <a:rect b="b" l="l" r="r" t="t"/>
              <a:pathLst>
                <a:path extrusionOk="0" h="3894" w="3906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81" name="Shape 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2" name="Google Shape;482;p47"/>
          <p:cNvSpPr txBox="1"/>
          <p:nvPr>
            <p:ph type="title"/>
          </p:nvPr>
        </p:nvSpPr>
        <p:spPr>
          <a:xfrm>
            <a:off x="610012" y="344703"/>
            <a:ext cx="70335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Key Accomplishments</a:t>
            </a:r>
            <a:endParaRPr/>
          </a:p>
        </p:txBody>
      </p:sp>
      <p:sp>
        <p:nvSpPr>
          <p:cNvPr id="483" name="Google Shape;483;p47"/>
          <p:cNvSpPr txBox="1"/>
          <p:nvPr>
            <p:ph idx="4294967295" type="ctrTitle"/>
          </p:nvPr>
        </p:nvSpPr>
        <p:spPr>
          <a:xfrm flipH="1">
            <a:off x="1228800" y="1363226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VENUS</a:t>
            </a:r>
            <a:endParaRPr b="0" sz="1800">
              <a:solidFill>
                <a:schemeClr val="accent3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484" name="Google Shape;484;p47"/>
          <p:cNvSpPr txBox="1"/>
          <p:nvPr>
            <p:ph idx="4294967295" type="subTitle"/>
          </p:nvPr>
        </p:nvSpPr>
        <p:spPr>
          <a:xfrm flipH="1">
            <a:off x="1228800" y="1665753"/>
            <a:ext cx="22911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Venus is the second planet from the Sun</a:t>
            </a:r>
            <a:endParaRPr sz="1400"/>
          </a:p>
        </p:txBody>
      </p:sp>
      <p:sp>
        <p:nvSpPr>
          <p:cNvPr id="485" name="Google Shape;485;p47"/>
          <p:cNvSpPr txBox="1"/>
          <p:nvPr>
            <p:ph idx="4294967295" type="ctrTitle"/>
          </p:nvPr>
        </p:nvSpPr>
        <p:spPr>
          <a:xfrm flipH="1">
            <a:off x="1228800" y="2489661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MARS</a:t>
            </a:r>
            <a:endParaRPr b="0" sz="1800">
              <a:solidFill>
                <a:schemeClr val="accent3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486" name="Google Shape;486;p47"/>
          <p:cNvSpPr txBox="1"/>
          <p:nvPr>
            <p:ph idx="4294967295" type="subTitle"/>
          </p:nvPr>
        </p:nvSpPr>
        <p:spPr>
          <a:xfrm flipH="1">
            <a:off x="1228800" y="2792189"/>
            <a:ext cx="22911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actually a cold place</a:t>
            </a:r>
            <a:endParaRPr sz="1400"/>
          </a:p>
        </p:txBody>
      </p:sp>
      <p:sp>
        <p:nvSpPr>
          <p:cNvPr id="487" name="Google Shape;487;p47"/>
          <p:cNvSpPr txBox="1"/>
          <p:nvPr>
            <p:ph idx="4294967295" type="ctrTitle"/>
          </p:nvPr>
        </p:nvSpPr>
        <p:spPr>
          <a:xfrm flipH="1">
            <a:off x="1228800" y="3618562"/>
            <a:ext cx="1815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8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MERCURY</a:t>
            </a:r>
            <a:endParaRPr b="0" sz="1800">
              <a:solidFill>
                <a:schemeClr val="accent3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488" name="Google Shape;488;p47"/>
          <p:cNvSpPr txBox="1"/>
          <p:nvPr>
            <p:ph idx="4294967295" type="subTitle"/>
          </p:nvPr>
        </p:nvSpPr>
        <p:spPr>
          <a:xfrm flipH="1">
            <a:off x="1228800" y="3921090"/>
            <a:ext cx="2127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closest planet to the Sun </a:t>
            </a:r>
            <a:endParaRPr sz="1400"/>
          </a:p>
        </p:txBody>
      </p:sp>
      <p:sp>
        <p:nvSpPr>
          <p:cNvPr id="489" name="Google Shape;489;p47"/>
          <p:cNvSpPr txBox="1"/>
          <p:nvPr/>
        </p:nvSpPr>
        <p:spPr>
          <a:xfrm>
            <a:off x="4343652" y="4222150"/>
            <a:ext cx="3762300" cy="311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000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rPr>
              <a:t>T</a:t>
            </a:r>
            <a:r>
              <a:rPr lang="en" sz="1000">
                <a:solidFill>
                  <a:schemeClr val="accent2"/>
                </a:solidFill>
                <a:latin typeface="Open Sans"/>
                <a:ea typeface="Open Sans"/>
                <a:cs typeface="Open Sans"/>
                <a:sym typeface="Open Sans"/>
              </a:rPr>
              <a:t>o modify this graph, click on it, follow the link, change the data and paste the resulting graph here </a:t>
            </a:r>
            <a:endParaRPr sz="1000">
              <a:solidFill>
                <a:schemeClr val="accent2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490" name="Google Shape;490;p47"/>
          <p:cNvSpPr/>
          <p:nvPr/>
        </p:nvSpPr>
        <p:spPr>
          <a:xfrm flipH="1">
            <a:off x="720000" y="923625"/>
            <a:ext cx="5088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91" name="Google Shape;491;p47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025600" y="1289597"/>
            <a:ext cx="4398404" cy="3002503"/>
          </a:xfrm>
          <a:prstGeom prst="rect">
            <a:avLst/>
          </a:prstGeom>
          <a:noFill/>
          <a:ln>
            <a:noFill/>
          </a:ln>
        </p:spPr>
      </p:pic>
      <p:sp>
        <p:nvSpPr>
          <p:cNvPr id="492" name="Google Shape;492;p47"/>
          <p:cNvSpPr/>
          <p:nvPr/>
        </p:nvSpPr>
        <p:spPr>
          <a:xfrm>
            <a:off x="674988" y="1449325"/>
            <a:ext cx="410700" cy="4056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  <a:effectLst>
            <a:outerShdw blurRad="171450" rotWithShape="0" algn="bl" dir="4800000" dist="76200">
              <a:schemeClr val="accent2">
                <a:alpha val="3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3" name="Google Shape;493;p47"/>
          <p:cNvSpPr/>
          <p:nvPr/>
        </p:nvSpPr>
        <p:spPr>
          <a:xfrm>
            <a:off x="674988" y="2588050"/>
            <a:ext cx="410700" cy="4056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  <a:effectLst>
            <a:outerShdw blurRad="171450" rotWithShape="0" algn="bl" dir="4800000" dist="76200">
              <a:schemeClr val="accent2">
                <a:alpha val="3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4" name="Google Shape;494;p47"/>
          <p:cNvSpPr/>
          <p:nvPr/>
        </p:nvSpPr>
        <p:spPr>
          <a:xfrm>
            <a:off x="674988" y="3726775"/>
            <a:ext cx="410700" cy="405600"/>
          </a:xfrm>
          <a:prstGeom prst="roundRect">
            <a:avLst>
              <a:gd fmla="val 16667" name="adj"/>
            </a:avLst>
          </a:prstGeom>
          <a:solidFill>
            <a:schemeClr val="accent3"/>
          </a:solidFill>
          <a:ln>
            <a:noFill/>
          </a:ln>
          <a:effectLst>
            <a:outerShdw blurRad="171450" rotWithShape="0" algn="bl" dir="4800000" dist="76200">
              <a:schemeClr val="accent2">
                <a:alpha val="3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98" name="Shape 4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9" name="Google Shape;499;p48"/>
          <p:cNvSpPr txBox="1"/>
          <p:nvPr>
            <p:ph idx="1" type="subTitle"/>
          </p:nvPr>
        </p:nvSpPr>
        <p:spPr>
          <a:xfrm flipH="1" rot="-307">
            <a:off x="614161" y="2750350"/>
            <a:ext cx="3359100" cy="1331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“This is a quote. Words full of wisdom that someone important said and can make the reader get inspired.”</a:t>
            </a:r>
            <a:endParaRPr/>
          </a:p>
        </p:txBody>
      </p:sp>
      <p:sp>
        <p:nvSpPr>
          <p:cNvPr id="500" name="Google Shape;500;p48"/>
          <p:cNvSpPr txBox="1"/>
          <p:nvPr>
            <p:ph type="ctrTitle"/>
          </p:nvPr>
        </p:nvSpPr>
        <p:spPr>
          <a:xfrm flipH="1">
            <a:off x="614161" y="4081600"/>
            <a:ext cx="3664800" cy="46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—Someone Famous</a:t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04" name="Shape 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" name="Google Shape;505;p49"/>
          <p:cNvSpPr txBox="1"/>
          <p:nvPr>
            <p:ph type="title"/>
          </p:nvPr>
        </p:nvSpPr>
        <p:spPr>
          <a:xfrm>
            <a:off x="2330874" y="344344"/>
            <a:ext cx="61950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Patient Satisfaction</a:t>
            </a:r>
            <a:endParaRPr/>
          </a:p>
        </p:txBody>
      </p:sp>
      <p:sp>
        <p:nvSpPr>
          <p:cNvPr id="506" name="Google Shape;506;p49"/>
          <p:cNvSpPr txBox="1"/>
          <p:nvPr>
            <p:ph idx="4294967295" type="subTitle"/>
          </p:nvPr>
        </p:nvSpPr>
        <p:spPr>
          <a:xfrm flipH="1">
            <a:off x="907750" y="1903725"/>
            <a:ext cx="1364400" cy="3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accent2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Facilities</a:t>
            </a:r>
            <a:endParaRPr>
              <a:solidFill>
                <a:schemeClr val="accent2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507" name="Google Shape;507;p49"/>
          <p:cNvSpPr txBox="1"/>
          <p:nvPr>
            <p:ph idx="4294967295" type="subTitle"/>
          </p:nvPr>
        </p:nvSpPr>
        <p:spPr>
          <a:xfrm flipH="1">
            <a:off x="602950" y="2474425"/>
            <a:ext cx="1669200" cy="3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accent2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Treatment </a:t>
            </a:r>
            <a:endParaRPr>
              <a:solidFill>
                <a:schemeClr val="accent2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508" name="Google Shape;508;p49"/>
          <p:cNvSpPr txBox="1"/>
          <p:nvPr>
            <p:ph idx="4294967295" type="subTitle"/>
          </p:nvPr>
        </p:nvSpPr>
        <p:spPr>
          <a:xfrm flipH="1">
            <a:off x="907750" y="3045125"/>
            <a:ext cx="1364400" cy="3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accent2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Service</a:t>
            </a:r>
            <a:endParaRPr>
              <a:solidFill>
                <a:schemeClr val="accent2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509" name="Google Shape;509;p49"/>
          <p:cNvSpPr/>
          <p:nvPr/>
        </p:nvSpPr>
        <p:spPr>
          <a:xfrm flipH="1">
            <a:off x="7915200" y="923625"/>
            <a:ext cx="5088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0" name="Google Shape;510;p49"/>
          <p:cNvSpPr txBox="1"/>
          <p:nvPr>
            <p:ph idx="4294967295" type="subTitle"/>
          </p:nvPr>
        </p:nvSpPr>
        <p:spPr>
          <a:xfrm flipH="1">
            <a:off x="907750" y="3615825"/>
            <a:ext cx="1364400" cy="39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accent2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Price</a:t>
            </a:r>
            <a:endParaRPr>
              <a:solidFill>
                <a:schemeClr val="accent2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511" name="Google Shape;511;p49"/>
          <p:cNvSpPr/>
          <p:nvPr/>
        </p:nvSpPr>
        <p:spPr>
          <a:xfrm>
            <a:off x="2615450" y="197982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2" name="Google Shape;512;p49"/>
          <p:cNvSpPr/>
          <p:nvPr/>
        </p:nvSpPr>
        <p:spPr>
          <a:xfrm>
            <a:off x="7315275" y="1873700"/>
            <a:ext cx="812400" cy="4353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  <a:effectLst>
            <a:outerShdw blurRad="114300" rotWithShape="0" algn="bl" dir="3540000" dist="47625">
              <a:schemeClr val="accent2">
                <a:alpha val="35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3" name="Google Shape;513;p49"/>
          <p:cNvSpPr txBox="1"/>
          <p:nvPr>
            <p:ph idx="4294967295" type="subTitle"/>
          </p:nvPr>
        </p:nvSpPr>
        <p:spPr>
          <a:xfrm flipH="1">
            <a:off x="7315250" y="1903725"/>
            <a:ext cx="812400" cy="39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7/10</a:t>
            </a:r>
            <a:endParaRPr>
              <a:solidFill>
                <a:schemeClr val="lt1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514" name="Google Shape;514;p49"/>
          <p:cNvSpPr/>
          <p:nvPr/>
        </p:nvSpPr>
        <p:spPr>
          <a:xfrm>
            <a:off x="3052875" y="197982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" name="Google Shape;515;p49"/>
          <p:cNvSpPr/>
          <p:nvPr/>
        </p:nvSpPr>
        <p:spPr>
          <a:xfrm>
            <a:off x="3490300" y="197982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6" name="Google Shape;516;p49"/>
          <p:cNvSpPr/>
          <p:nvPr/>
        </p:nvSpPr>
        <p:spPr>
          <a:xfrm>
            <a:off x="3927725" y="197982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7" name="Google Shape;517;p49"/>
          <p:cNvSpPr/>
          <p:nvPr/>
        </p:nvSpPr>
        <p:spPr>
          <a:xfrm>
            <a:off x="4365150" y="197982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8" name="Google Shape;518;p49"/>
          <p:cNvSpPr/>
          <p:nvPr/>
        </p:nvSpPr>
        <p:spPr>
          <a:xfrm>
            <a:off x="4802575" y="197982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9" name="Google Shape;519;p49"/>
          <p:cNvSpPr/>
          <p:nvPr/>
        </p:nvSpPr>
        <p:spPr>
          <a:xfrm>
            <a:off x="5240000" y="197982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" name="Google Shape;520;p49"/>
          <p:cNvSpPr/>
          <p:nvPr/>
        </p:nvSpPr>
        <p:spPr>
          <a:xfrm>
            <a:off x="5677425" y="1979825"/>
            <a:ext cx="222900" cy="2229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1" name="Google Shape;521;p49"/>
          <p:cNvSpPr/>
          <p:nvPr/>
        </p:nvSpPr>
        <p:spPr>
          <a:xfrm>
            <a:off x="6114850" y="1979825"/>
            <a:ext cx="222900" cy="2229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2" name="Google Shape;522;p49"/>
          <p:cNvSpPr/>
          <p:nvPr/>
        </p:nvSpPr>
        <p:spPr>
          <a:xfrm>
            <a:off x="6552275" y="1979825"/>
            <a:ext cx="222900" cy="2229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3" name="Google Shape;523;p49"/>
          <p:cNvSpPr/>
          <p:nvPr/>
        </p:nvSpPr>
        <p:spPr>
          <a:xfrm>
            <a:off x="2615450" y="255917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4" name="Google Shape;524;p49"/>
          <p:cNvSpPr/>
          <p:nvPr/>
        </p:nvSpPr>
        <p:spPr>
          <a:xfrm>
            <a:off x="3052875" y="255917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5" name="Google Shape;525;p49"/>
          <p:cNvSpPr/>
          <p:nvPr/>
        </p:nvSpPr>
        <p:spPr>
          <a:xfrm>
            <a:off x="3490300" y="255917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6" name="Google Shape;526;p49"/>
          <p:cNvSpPr/>
          <p:nvPr/>
        </p:nvSpPr>
        <p:spPr>
          <a:xfrm>
            <a:off x="3927725" y="255917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7" name="Google Shape;527;p49"/>
          <p:cNvSpPr/>
          <p:nvPr/>
        </p:nvSpPr>
        <p:spPr>
          <a:xfrm>
            <a:off x="4365150" y="255917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8" name="Google Shape;528;p49"/>
          <p:cNvSpPr/>
          <p:nvPr/>
        </p:nvSpPr>
        <p:spPr>
          <a:xfrm>
            <a:off x="4802575" y="255917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9" name="Google Shape;529;p49"/>
          <p:cNvSpPr/>
          <p:nvPr/>
        </p:nvSpPr>
        <p:spPr>
          <a:xfrm>
            <a:off x="5240000" y="255917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0" name="Google Shape;530;p49"/>
          <p:cNvSpPr/>
          <p:nvPr/>
        </p:nvSpPr>
        <p:spPr>
          <a:xfrm>
            <a:off x="5677425" y="255917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1" name="Google Shape;531;p49"/>
          <p:cNvSpPr/>
          <p:nvPr/>
        </p:nvSpPr>
        <p:spPr>
          <a:xfrm>
            <a:off x="6114850" y="255917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2" name="Google Shape;532;p49"/>
          <p:cNvSpPr/>
          <p:nvPr/>
        </p:nvSpPr>
        <p:spPr>
          <a:xfrm>
            <a:off x="6552275" y="255917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3" name="Google Shape;533;p49"/>
          <p:cNvSpPr/>
          <p:nvPr/>
        </p:nvSpPr>
        <p:spPr>
          <a:xfrm>
            <a:off x="2615450" y="313852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" name="Google Shape;534;p49"/>
          <p:cNvSpPr/>
          <p:nvPr/>
        </p:nvSpPr>
        <p:spPr>
          <a:xfrm>
            <a:off x="3052875" y="313852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5" name="Google Shape;535;p49"/>
          <p:cNvSpPr/>
          <p:nvPr/>
        </p:nvSpPr>
        <p:spPr>
          <a:xfrm>
            <a:off x="3490300" y="313852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" name="Google Shape;536;p49"/>
          <p:cNvSpPr/>
          <p:nvPr/>
        </p:nvSpPr>
        <p:spPr>
          <a:xfrm>
            <a:off x="3927725" y="313852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" name="Google Shape;537;p49"/>
          <p:cNvSpPr/>
          <p:nvPr/>
        </p:nvSpPr>
        <p:spPr>
          <a:xfrm>
            <a:off x="4365150" y="313852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" name="Google Shape;538;p49"/>
          <p:cNvSpPr/>
          <p:nvPr/>
        </p:nvSpPr>
        <p:spPr>
          <a:xfrm>
            <a:off x="4802575" y="313852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" name="Google Shape;539;p49"/>
          <p:cNvSpPr/>
          <p:nvPr/>
        </p:nvSpPr>
        <p:spPr>
          <a:xfrm>
            <a:off x="5240000" y="313852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0" name="Google Shape;540;p49"/>
          <p:cNvSpPr/>
          <p:nvPr/>
        </p:nvSpPr>
        <p:spPr>
          <a:xfrm>
            <a:off x="5677425" y="313852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" name="Google Shape;541;p49"/>
          <p:cNvSpPr/>
          <p:nvPr/>
        </p:nvSpPr>
        <p:spPr>
          <a:xfrm>
            <a:off x="6114850" y="3138525"/>
            <a:ext cx="222900" cy="2229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2" name="Google Shape;542;p49"/>
          <p:cNvSpPr/>
          <p:nvPr/>
        </p:nvSpPr>
        <p:spPr>
          <a:xfrm>
            <a:off x="6552275" y="3138525"/>
            <a:ext cx="222900" cy="222900"/>
          </a:xfrm>
          <a:prstGeom prst="ellipse">
            <a:avLst/>
          </a:prstGeom>
          <a:solidFill>
            <a:srgbClr val="FFFFFF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" name="Google Shape;543;p49"/>
          <p:cNvSpPr/>
          <p:nvPr/>
        </p:nvSpPr>
        <p:spPr>
          <a:xfrm>
            <a:off x="2615450" y="371787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" name="Google Shape;544;p49"/>
          <p:cNvSpPr/>
          <p:nvPr/>
        </p:nvSpPr>
        <p:spPr>
          <a:xfrm>
            <a:off x="3052875" y="371787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5" name="Google Shape;545;p49"/>
          <p:cNvSpPr/>
          <p:nvPr/>
        </p:nvSpPr>
        <p:spPr>
          <a:xfrm>
            <a:off x="3490300" y="371787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" name="Google Shape;546;p49"/>
          <p:cNvSpPr/>
          <p:nvPr/>
        </p:nvSpPr>
        <p:spPr>
          <a:xfrm>
            <a:off x="3927725" y="371787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7" name="Google Shape;547;p49"/>
          <p:cNvSpPr/>
          <p:nvPr/>
        </p:nvSpPr>
        <p:spPr>
          <a:xfrm>
            <a:off x="4365150" y="371787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8" name="Google Shape;548;p49"/>
          <p:cNvSpPr/>
          <p:nvPr/>
        </p:nvSpPr>
        <p:spPr>
          <a:xfrm>
            <a:off x="4802575" y="371787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" name="Google Shape;549;p49"/>
          <p:cNvSpPr/>
          <p:nvPr/>
        </p:nvSpPr>
        <p:spPr>
          <a:xfrm>
            <a:off x="5240000" y="371787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0" name="Google Shape;550;p49"/>
          <p:cNvSpPr/>
          <p:nvPr/>
        </p:nvSpPr>
        <p:spPr>
          <a:xfrm>
            <a:off x="5677425" y="371787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1" name="Google Shape;551;p49"/>
          <p:cNvSpPr/>
          <p:nvPr/>
        </p:nvSpPr>
        <p:spPr>
          <a:xfrm>
            <a:off x="6114850" y="3717875"/>
            <a:ext cx="222900" cy="2229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" name="Google Shape;552;p49"/>
          <p:cNvSpPr/>
          <p:nvPr/>
        </p:nvSpPr>
        <p:spPr>
          <a:xfrm>
            <a:off x="6552275" y="3717875"/>
            <a:ext cx="222900" cy="222900"/>
          </a:xfrm>
          <a:prstGeom prst="ellipse">
            <a:avLst/>
          </a:prstGeom>
          <a:solidFill>
            <a:schemeClr val="lt1"/>
          </a:solidFill>
          <a:ln>
            <a:noFill/>
          </a:ln>
          <a:effectLst>
            <a:outerShdw blurRad="57150" rotWithShape="0" algn="bl" dir="3540000" dist="28575">
              <a:schemeClr val="accent2">
                <a:alpha val="29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" name="Google Shape;553;p49"/>
          <p:cNvSpPr/>
          <p:nvPr/>
        </p:nvSpPr>
        <p:spPr>
          <a:xfrm>
            <a:off x="7315275" y="2452975"/>
            <a:ext cx="812400" cy="4353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  <a:effectLst>
            <a:outerShdw blurRad="114300" rotWithShape="0" algn="bl" dir="3540000" dist="47625">
              <a:schemeClr val="accent2">
                <a:alpha val="35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4" name="Google Shape;554;p49"/>
          <p:cNvSpPr txBox="1"/>
          <p:nvPr>
            <p:ph idx="4294967295" type="subTitle"/>
          </p:nvPr>
        </p:nvSpPr>
        <p:spPr>
          <a:xfrm flipH="1">
            <a:off x="7315250" y="2483000"/>
            <a:ext cx="812400" cy="39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10</a:t>
            </a:r>
            <a:r>
              <a:rPr lang="en">
                <a:solidFill>
                  <a:schemeClr val="lt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/10</a:t>
            </a:r>
            <a:endParaRPr>
              <a:solidFill>
                <a:schemeClr val="lt1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555" name="Google Shape;555;p49"/>
          <p:cNvSpPr/>
          <p:nvPr/>
        </p:nvSpPr>
        <p:spPr>
          <a:xfrm>
            <a:off x="7315275" y="3032250"/>
            <a:ext cx="812400" cy="4353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  <a:effectLst>
            <a:outerShdw blurRad="114300" rotWithShape="0" algn="bl" dir="3540000" dist="47625">
              <a:schemeClr val="accent2">
                <a:alpha val="35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" name="Google Shape;556;p49"/>
          <p:cNvSpPr txBox="1"/>
          <p:nvPr>
            <p:ph idx="4294967295" type="subTitle"/>
          </p:nvPr>
        </p:nvSpPr>
        <p:spPr>
          <a:xfrm flipH="1">
            <a:off x="7314975" y="3062275"/>
            <a:ext cx="812700" cy="39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8</a:t>
            </a:r>
            <a:r>
              <a:rPr lang="en">
                <a:solidFill>
                  <a:schemeClr val="lt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/10</a:t>
            </a:r>
            <a:endParaRPr>
              <a:solidFill>
                <a:schemeClr val="lt1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557" name="Google Shape;557;p49"/>
          <p:cNvSpPr/>
          <p:nvPr/>
        </p:nvSpPr>
        <p:spPr>
          <a:xfrm>
            <a:off x="7315275" y="3611525"/>
            <a:ext cx="812400" cy="4353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  <a:effectLst>
            <a:outerShdw blurRad="114300" rotWithShape="0" algn="bl" dir="3540000" dist="47625">
              <a:schemeClr val="accent2">
                <a:alpha val="35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8" name="Google Shape;558;p49"/>
          <p:cNvSpPr txBox="1"/>
          <p:nvPr>
            <p:ph idx="4294967295" type="subTitle"/>
          </p:nvPr>
        </p:nvSpPr>
        <p:spPr>
          <a:xfrm flipH="1">
            <a:off x="7315250" y="3641550"/>
            <a:ext cx="812400" cy="39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9</a:t>
            </a:r>
            <a:r>
              <a:rPr lang="en">
                <a:solidFill>
                  <a:schemeClr val="lt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/10</a:t>
            </a:r>
            <a:endParaRPr>
              <a:solidFill>
                <a:schemeClr val="lt1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noFill/>
      </p:bgPr>
    </p:bg>
    <p:spTree>
      <p:nvGrpSpPr>
        <p:cNvPr id="159" name="Shape 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" name="Google Shape;160;p32"/>
          <p:cNvSpPr txBox="1"/>
          <p:nvPr>
            <p:ph idx="1" type="body"/>
          </p:nvPr>
        </p:nvSpPr>
        <p:spPr>
          <a:xfrm>
            <a:off x="615225" y="1183800"/>
            <a:ext cx="7704000" cy="341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Here’s what you’ll find in this </a:t>
            </a:r>
            <a:r>
              <a:rPr b="1" lang="en">
                <a:solidFill>
                  <a:schemeClr val="accent1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>
                <a:solidFill>
                  <a:schemeClr val="accent1"/>
                </a:solidFill>
                <a:uFill>
                  <a:noFill/>
                </a:uFill>
                <a:latin typeface="Roboto Medium"/>
                <a:ea typeface="Roboto Medium"/>
                <a:cs typeface="Roboto Medium"/>
                <a:sym typeface="Roboto Medium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lang="en"/>
              <a:t>template:</a:t>
            </a:r>
            <a:endParaRPr/>
          </a:p>
          <a:p>
            <a:pPr indent="-304800" lvl="0" marL="457200" rtl="0" algn="l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/>
              <a:t>A slide structure based on a healthcare center, which you can easily adapt to your needs. For more info on how to edit the template, please visit </a:t>
            </a:r>
            <a:r>
              <a:rPr b="1" lang="en">
                <a:solidFill>
                  <a:schemeClr val="accent1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School</a:t>
            </a:r>
            <a:r>
              <a:rPr lang="en">
                <a:latin typeface="Roboto Medium"/>
                <a:ea typeface="Roboto Medium"/>
                <a:cs typeface="Roboto Medium"/>
                <a:sym typeface="Roboto Medium"/>
              </a:rPr>
              <a:t> </a:t>
            </a:r>
            <a:r>
              <a:rPr lang="en"/>
              <a:t>or read our </a:t>
            </a:r>
            <a:r>
              <a:rPr b="1" lang="en">
                <a:solidFill>
                  <a:schemeClr val="accent1"/>
                </a:solidFill>
                <a:uFill>
                  <a:noFill/>
                </a:uFill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FAQs</a:t>
            </a:r>
            <a:r>
              <a:rPr lang="en"/>
              <a:t>.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/>
              <a:t>An assortment of pictures that are suitable for use in the presentation can be found in the </a:t>
            </a:r>
            <a:r>
              <a:rPr b="1" lang="en">
                <a:solidFill>
                  <a:schemeClr val="accent1"/>
                </a:solidFill>
                <a:uFill>
                  <a:noFill/>
                </a:uFill>
                <a:hlinkClick action="ppaction://hlinksldjump"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alternative resources</a:t>
            </a:r>
            <a:r>
              <a:rPr lang="en"/>
              <a:t> slide.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/>
              <a:t>A </a:t>
            </a:r>
            <a:r>
              <a:rPr b="1" lang="en">
                <a:solidFill>
                  <a:schemeClr val="accent1"/>
                </a:solidFill>
                <a:uFill>
                  <a:noFill/>
                </a:uFill>
                <a:hlinkClick action="ppaction://hlinksldjump"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>
                <a:solidFill>
                  <a:schemeClr val="accent1"/>
                </a:solidFill>
                <a:uFill>
                  <a:noFill/>
                </a:uFill>
                <a:latin typeface="Roboto Medium"/>
                <a:ea typeface="Roboto Medium"/>
                <a:cs typeface="Roboto Medium"/>
                <a:sym typeface="Roboto Medium"/>
                <a:hlinkClick action="ppaction://hlinksldjump"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lang="en"/>
              <a:t>slide, which you must keep so that proper credits for our design are given.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/>
              <a:t>A </a:t>
            </a:r>
            <a:r>
              <a:rPr b="1" lang="en">
                <a:solidFill>
                  <a:schemeClr val="accent1"/>
                </a:solidFill>
                <a:uFill>
                  <a:noFill/>
                </a:uFill>
                <a:hlinkClick action="ppaction://hlinksldjump"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resources</a:t>
            </a:r>
            <a:r>
              <a:rPr lang="en">
                <a:solidFill>
                  <a:schemeClr val="accent1"/>
                </a:solidFill>
                <a:uFill>
                  <a:noFill/>
                </a:uFill>
                <a:latin typeface="Roboto Medium"/>
                <a:ea typeface="Roboto Medium"/>
                <a:cs typeface="Roboto Medium"/>
                <a:sym typeface="Roboto Medium"/>
                <a:hlinkClick action="ppaction://hlinksldjump"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lang="en"/>
              <a:t>slide, where you’ll find links to all the elements used in the template.</a:t>
            </a:r>
            <a:endParaRPr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b="1" lang="en">
                <a:solidFill>
                  <a:schemeClr val="accent1"/>
                </a:solidFill>
                <a:uFill>
                  <a:noFill/>
                </a:uFill>
                <a:hlinkClick action="ppaction://hlinksldjump"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Instructions for use</a:t>
            </a:r>
            <a:r>
              <a:rPr lang="en">
                <a:latin typeface="Oxygen"/>
                <a:ea typeface="Oxygen"/>
                <a:cs typeface="Oxygen"/>
                <a:sym typeface="Oxygen"/>
              </a:rPr>
              <a:t>.</a:t>
            </a:r>
            <a:endParaRPr>
              <a:latin typeface="Oxygen"/>
              <a:ea typeface="Oxygen"/>
              <a:cs typeface="Oxygen"/>
              <a:sym typeface="Oxygen"/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/>
              <a:t>Final slides with: </a:t>
            </a:r>
            <a:endParaRPr/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Char char="●"/>
            </a:pPr>
            <a:r>
              <a:rPr lang="en"/>
              <a:t>The</a:t>
            </a:r>
            <a:r>
              <a:rPr lang="en">
                <a:solidFill>
                  <a:schemeClr val="accent1"/>
                </a:solidFill>
                <a:uFill>
                  <a:noFill/>
                </a:uFill>
                <a:latin typeface="Roboto Medium"/>
                <a:ea typeface="Roboto Medium"/>
                <a:cs typeface="Roboto Medium"/>
                <a:sym typeface="Roboto Medium"/>
                <a:hlinkClick action="ppaction://hlinksldjump" r:id="rId1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b="1" lang="en">
                <a:solidFill>
                  <a:schemeClr val="accent1"/>
                </a:solidFill>
                <a:uFill>
                  <a:noFill/>
                </a:uFill>
                <a:hlinkClick action="ppaction://hlinksldjump" r:id="rId1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fonts and colors</a:t>
            </a:r>
            <a:r>
              <a:rPr lang="en"/>
              <a:t> used in the template.</a:t>
            </a:r>
            <a:endParaRPr/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Char char="●"/>
            </a:pPr>
            <a:r>
              <a:rPr lang="en"/>
              <a:t>More</a:t>
            </a:r>
            <a:r>
              <a:rPr lang="en">
                <a:solidFill>
                  <a:schemeClr val="accent1"/>
                </a:solidFill>
                <a:uFill>
                  <a:noFill/>
                </a:uFill>
                <a:latin typeface="Roboto Medium"/>
                <a:ea typeface="Roboto Medium"/>
                <a:cs typeface="Roboto Medium"/>
                <a:sym typeface="Roboto Medium"/>
                <a:hlinkClick action="ppaction://hlinksldjump" r:id="rId1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b="1" lang="en">
                <a:solidFill>
                  <a:schemeClr val="accent1"/>
                </a:solidFill>
                <a:uFill>
                  <a:noFill/>
                </a:uFill>
                <a:hlinkClick action="ppaction://hlinksldjump" r:id="rId1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infographic resources</a:t>
            </a:r>
            <a:r>
              <a:rPr lang="en"/>
              <a:t>, whose size and color can be edited. </a:t>
            </a:r>
            <a:endParaRPr/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Char char="●"/>
            </a:pPr>
            <a:r>
              <a:rPr lang="en"/>
              <a:t>Sets of </a:t>
            </a:r>
            <a:r>
              <a:rPr b="1" lang="en">
                <a:solidFill>
                  <a:schemeClr val="accent1"/>
                </a:solidFill>
                <a:uFill>
                  <a:noFill/>
                </a:uFill>
                <a:hlinkClick action="ppaction://hlinksldjump" r:id="rId1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customizable icons</a:t>
            </a:r>
            <a:r>
              <a:rPr lang="en"/>
              <a:t> of the following themes: general, business, avatar, creative process, education, help &amp; support, medical, nature, performing arts, SEO &amp; marketing, and teamwork.</a:t>
            </a:r>
            <a:endParaRPr/>
          </a:p>
          <a:p>
            <a:pPr indent="0" lvl="0" marL="13716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delete this slide when you’re done editing the presentation.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161" name="Google Shape;161;p32"/>
          <p:cNvSpPr/>
          <p:nvPr/>
        </p:nvSpPr>
        <p:spPr>
          <a:xfrm flipH="1">
            <a:off x="7915200" y="942975"/>
            <a:ext cx="5088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" name="Google Shape;162;p32"/>
          <p:cNvSpPr txBox="1"/>
          <p:nvPr>
            <p:ph type="title"/>
          </p:nvPr>
        </p:nvSpPr>
        <p:spPr>
          <a:xfrm>
            <a:off x="2330874" y="344344"/>
            <a:ext cx="61950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62" name="Shape 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" name="Google Shape;563;p50"/>
          <p:cNvSpPr txBox="1"/>
          <p:nvPr>
            <p:ph idx="4294967295" type="subTitle"/>
          </p:nvPr>
        </p:nvSpPr>
        <p:spPr>
          <a:xfrm flipH="1">
            <a:off x="937544" y="3422063"/>
            <a:ext cx="1815300" cy="70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Venus is the second planet from the Sun</a:t>
            </a:r>
            <a:endParaRPr sz="1400"/>
          </a:p>
        </p:txBody>
      </p:sp>
      <p:sp>
        <p:nvSpPr>
          <p:cNvPr id="564" name="Google Shape;564;p50"/>
          <p:cNvSpPr txBox="1"/>
          <p:nvPr>
            <p:ph idx="4294967295" type="subTitle"/>
          </p:nvPr>
        </p:nvSpPr>
        <p:spPr>
          <a:xfrm flipH="1">
            <a:off x="6539106" y="1975988"/>
            <a:ext cx="1884900" cy="70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actually a cold place</a:t>
            </a:r>
            <a:endParaRPr sz="1400"/>
          </a:p>
        </p:txBody>
      </p:sp>
      <p:sp>
        <p:nvSpPr>
          <p:cNvPr id="565" name="Google Shape;565;p50"/>
          <p:cNvSpPr txBox="1"/>
          <p:nvPr>
            <p:ph type="title"/>
          </p:nvPr>
        </p:nvSpPr>
        <p:spPr>
          <a:xfrm>
            <a:off x="602953" y="350600"/>
            <a:ext cx="36939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>
                <a:latin typeface="Montserrat SemiBold"/>
                <a:ea typeface="Montserrat SemiBold"/>
                <a:cs typeface="Montserrat SemiBold"/>
                <a:sym typeface="Montserrat SemiBold"/>
              </a:rPr>
              <a:t>Innovations</a:t>
            </a:r>
            <a:endParaRPr b="0"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566" name="Google Shape;566;p50"/>
          <p:cNvSpPr txBox="1"/>
          <p:nvPr>
            <p:ph idx="4294967295" type="ctrTitle"/>
          </p:nvPr>
        </p:nvSpPr>
        <p:spPr>
          <a:xfrm flipH="1">
            <a:off x="1192250" y="3093437"/>
            <a:ext cx="1560600" cy="43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VENUS</a:t>
            </a:r>
            <a:endParaRPr sz="1800">
              <a:solidFill>
                <a:schemeClr val="dk1"/>
              </a:solidFill>
            </a:endParaRPr>
          </a:p>
        </p:txBody>
      </p:sp>
      <p:sp>
        <p:nvSpPr>
          <p:cNvPr id="567" name="Google Shape;567;p50"/>
          <p:cNvSpPr txBox="1"/>
          <p:nvPr>
            <p:ph idx="4294967295" type="ctrTitle"/>
          </p:nvPr>
        </p:nvSpPr>
        <p:spPr>
          <a:xfrm flipH="1">
            <a:off x="1192250" y="1654638"/>
            <a:ext cx="1560600" cy="43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SATURN</a:t>
            </a:r>
            <a:endParaRPr sz="1800">
              <a:solidFill>
                <a:schemeClr val="dk1"/>
              </a:solidFill>
            </a:endParaRPr>
          </a:p>
        </p:txBody>
      </p:sp>
      <p:sp>
        <p:nvSpPr>
          <p:cNvPr id="568" name="Google Shape;568;p50"/>
          <p:cNvSpPr txBox="1"/>
          <p:nvPr>
            <p:ph idx="4294967295" type="subTitle"/>
          </p:nvPr>
        </p:nvSpPr>
        <p:spPr>
          <a:xfrm flipH="1">
            <a:off x="1071044" y="1975988"/>
            <a:ext cx="16818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a gas giant and has several rings</a:t>
            </a:r>
            <a:endParaRPr sz="1400"/>
          </a:p>
        </p:txBody>
      </p:sp>
      <p:sp>
        <p:nvSpPr>
          <p:cNvPr id="569" name="Google Shape;569;p50"/>
          <p:cNvSpPr txBox="1"/>
          <p:nvPr>
            <p:ph idx="4294967295" type="ctrTitle"/>
          </p:nvPr>
        </p:nvSpPr>
        <p:spPr>
          <a:xfrm flipH="1">
            <a:off x="6539100" y="1654638"/>
            <a:ext cx="1560600" cy="43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MARS</a:t>
            </a:r>
            <a:endParaRPr sz="1800">
              <a:solidFill>
                <a:schemeClr val="dk1"/>
              </a:solidFill>
            </a:endParaRPr>
          </a:p>
        </p:txBody>
      </p:sp>
      <p:sp>
        <p:nvSpPr>
          <p:cNvPr id="570" name="Google Shape;570;p50"/>
          <p:cNvSpPr/>
          <p:nvPr/>
        </p:nvSpPr>
        <p:spPr>
          <a:xfrm flipH="1">
            <a:off x="720000" y="923625"/>
            <a:ext cx="5088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1" name="Google Shape;571;p50"/>
          <p:cNvGrpSpPr/>
          <p:nvPr/>
        </p:nvGrpSpPr>
        <p:grpSpPr>
          <a:xfrm>
            <a:off x="3294900" y="1659598"/>
            <a:ext cx="2554200" cy="2554983"/>
            <a:chOff x="3294900" y="1659598"/>
            <a:chExt cx="2554200" cy="2554983"/>
          </a:xfrm>
        </p:grpSpPr>
        <p:sp>
          <p:nvSpPr>
            <p:cNvPr id="572" name="Google Shape;572;p50"/>
            <p:cNvSpPr/>
            <p:nvPr/>
          </p:nvSpPr>
          <p:spPr>
            <a:xfrm rot="10800000">
              <a:off x="3294900" y="1660381"/>
              <a:ext cx="2554200" cy="25542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>
              <a:outerShdw blurRad="228600" rotWithShape="0" algn="bl" dir="5400000" dist="76200">
                <a:schemeClr val="accent2">
                  <a:alpha val="68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50"/>
            <p:cNvSpPr/>
            <p:nvPr/>
          </p:nvSpPr>
          <p:spPr>
            <a:xfrm rot="10800000">
              <a:off x="3567283" y="1659734"/>
              <a:ext cx="2008800" cy="2008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ffectLst>
              <a:outerShdw blurRad="142875" rotWithShape="0" algn="bl" dir="5400000" dist="76200">
                <a:srgbClr val="03041A">
                  <a:alpha val="83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50"/>
            <p:cNvSpPr/>
            <p:nvPr/>
          </p:nvSpPr>
          <p:spPr>
            <a:xfrm rot="10800000">
              <a:off x="3748459" y="1660275"/>
              <a:ext cx="1647300" cy="16476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>
              <a:outerShdw blurRad="157163" rotWithShape="0" algn="bl" dir="5400000" dist="104775">
                <a:schemeClr val="accent2">
                  <a:alpha val="49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50"/>
            <p:cNvSpPr/>
            <p:nvPr/>
          </p:nvSpPr>
          <p:spPr>
            <a:xfrm rot="10800000">
              <a:off x="3917925" y="1659598"/>
              <a:ext cx="1307400" cy="13074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ffectLst>
              <a:outerShdw blurRad="242888" rotWithShape="0" algn="bl" dir="3720000" dist="95250">
                <a:srgbClr val="03041A">
                  <a:alpha val="82000"/>
                </a:srgb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576" name="Google Shape;576;p50"/>
          <p:cNvCxnSpPr>
            <a:stCxn id="567" idx="1"/>
          </p:cNvCxnSpPr>
          <p:nvPr/>
        </p:nvCxnSpPr>
        <p:spPr>
          <a:xfrm>
            <a:off x="2752850" y="1870038"/>
            <a:ext cx="1395900" cy="1971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7" name="Google Shape;577;p50"/>
          <p:cNvCxnSpPr>
            <a:stCxn id="569" idx="3"/>
            <a:endCxn id="574" idx="2"/>
          </p:cNvCxnSpPr>
          <p:nvPr/>
        </p:nvCxnSpPr>
        <p:spPr>
          <a:xfrm flipH="1">
            <a:off x="5395800" y="1870038"/>
            <a:ext cx="1143300" cy="614100"/>
          </a:xfrm>
          <a:prstGeom prst="bentConnector3">
            <a:avLst>
              <a:gd fmla="val 50002" name="adj1"/>
            </a:avLst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578" name="Google Shape;578;p50"/>
          <p:cNvCxnSpPr>
            <a:stCxn id="566" idx="1"/>
          </p:cNvCxnSpPr>
          <p:nvPr/>
        </p:nvCxnSpPr>
        <p:spPr>
          <a:xfrm flipH="1" rot="10800000">
            <a:off x="2752850" y="3026837"/>
            <a:ext cx="972600" cy="2820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579" name="Google Shape;579;p50"/>
          <p:cNvSpPr txBox="1"/>
          <p:nvPr>
            <p:ph idx="4294967295" type="subTitle"/>
          </p:nvPr>
        </p:nvSpPr>
        <p:spPr>
          <a:xfrm flipH="1">
            <a:off x="6539106" y="3416663"/>
            <a:ext cx="1884900" cy="70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It’s the biggest planet in the Solar System</a:t>
            </a:r>
            <a:endParaRPr sz="1400"/>
          </a:p>
        </p:txBody>
      </p:sp>
      <p:sp>
        <p:nvSpPr>
          <p:cNvPr id="580" name="Google Shape;580;p50"/>
          <p:cNvSpPr txBox="1"/>
          <p:nvPr>
            <p:ph idx="4294967295" type="ctrTitle"/>
          </p:nvPr>
        </p:nvSpPr>
        <p:spPr>
          <a:xfrm flipH="1">
            <a:off x="6539100" y="3093437"/>
            <a:ext cx="1560600" cy="430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JUPITER</a:t>
            </a:r>
            <a:endParaRPr sz="1800">
              <a:solidFill>
                <a:schemeClr val="dk1"/>
              </a:solidFill>
            </a:endParaRPr>
          </a:p>
        </p:txBody>
      </p:sp>
      <p:cxnSp>
        <p:nvCxnSpPr>
          <p:cNvPr id="581" name="Google Shape;581;p50"/>
          <p:cNvCxnSpPr>
            <a:stCxn id="580" idx="3"/>
            <a:endCxn id="572" idx="1"/>
          </p:cNvCxnSpPr>
          <p:nvPr/>
        </p:nvCxnSpPr>
        <p:spPr>
          <a:xfrm flipH="1">
            <a:off x="5475000" y="3308837"/>
            <a:ext cx="1064100" cy="531600"/>
          </a:xfrm>
          <a:prstGeom prst="bentConnector4">
            <a:avLst>
              <a:gd fmla="val 32422" name="adj1"/>
              <a:gd fmla="val 100910" name="adj2"/>
            </a:avLst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2"/>
        </a:solidFill>
      </p:bgPr>
    </p:bg>
    <p:spTree>
      <p:nvGrpSpPr>
        <p:cNvPr id="585" name="Shape 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86" name="Google Shape;586;p51"/>
          <p:cNvGraphicFramePr/>
          <p:nvPr/>
        </p:nvGraphicFramePr>
        <p:xfrm>
          <a:off x="1153113" y="145362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{3513BC8B-A54D-4202-AF5D-08E3513A3B89}</a:tableStyleId>
              </a:tblPr>
              <a:tblGrid>
                <a:gridCol w="1185800"/>
                <a:gridCol w="1419850"/>
                <a:gridCol w="1527125"/>
                <a:gridCol w="1558425"/>
                <a:gridCol w="1146575"/>
              </a:tblGrid>
              <a:tr h="4914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>
                        <a:solidFill>
                          <a:schemeClr val="lt1"/>
                        </a:solidFill>
                        <a:latin typeface="Livvic"/>
                        <a:ea typeface="Livvic"/>
                        <a:cs typeface="Livvic"/>
                        <a:sym typeface="Livvic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accent2"/>
                          </a:solidFill>
                          <a:latin typeface="Montserrat SemiBold"/>
                          <a:ea typeface="Montserrat SemiBold"/>
                          <a:cs typeface="Montserrat SemiBold"/>
                          <a:sym typeface="Montserrat SemiBold"/>
                        </a:rPr>
                        <a:t>VENUS</a:t>
                      </a:r>
                      <a:endParaRPr sz="1600">
                        <a:solidFill>
                          <a:schemeClr val="accent2"/>
                        </a:solidFill>
                        <a:latin typeface="Montserrat SemiBold"/>
                        <a:ea typeface="Montserrat SemiBold"/>
                        <a:cs typeface="Montserrat SemiBold"/>
                        <a:sym typeface="Montserrat SemiBo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accent2"/>
                          </a:solidFill>
                          <a:latin typeface="Montserrat SemiBold"/>
                          <a:ea typeface="Montserrat SemiBold"/>
                          <a:cs typeface="Montserrat SemiBold"/>
                          <a:sym typeface="Montserrat SemiBold"/>
                        </a:rPr>
                        <a:t>MARS</a:t>
                      </a:r>
                      <a:endParaRPr sz="1600">
                        <a:solidFill>
                          <a:schemeClr val="accent2"/>
                        </a:solidFill>
                        <a:latin typeface="Montserrat SemiBold"/>
                        <a:ea typeface="Montserrat SemiBold"/>
                        <a:cs typeface="Montserrat SemiBold"/>
                        <a:sym typeface="Montserrat SemiBo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accent2"/>
                          </a:solidFill>
                          <a:latin typeface="Montserrat SemiBold"/>
                          <a:ea typeface="Montserrat SemiBold"/>
                          <a:cs typeface="Montserrat SemiBold"/>
                          <a:sym typeface="Montserrat SemiBold"/>
                        </a:rPr>
                        <a:t>MERCURY</a:t>
                      </a:r>
                      <a:endParaRPr sz="1600">
                        <a:solidFill>
                          <a:schemeClr val="accent2"/>
                        </a:solidFill>
                        <a:latin typeface="Montserrat SemiBold"/>
                        <a:ea typeface="Montserrat SemiBold"/>
                        <a:cs typeface="Montserrat SemiBold"/>
                        <a:sym typeface="Montserrat SemiBo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accent2"/>
                          </a:solidFill>
                          <a:latin typeface="Montserrat SemiBold"/>
                          <a:ea typeface="Montserrat SemiBold"/>
                          <a:cs typeface="Montserrat SemiBold"/>
                          <a:sym typeface="Montserrat SemiBold"/>
                        </a:rPr>
                        <a:t>JUPITER</a:t>
                      </a:r>
                      <a:endParaRPr sz="1600">
                        <a:solidFill>
                          <a:schemeClr val="accent2"/>
                        </a:solidFill>
                        <a:latin typeface="Montserrat SemiBold"/>
                        <a:ea typeface="Montserrat SemiBold"/>
                        <a:cs typeface="Montserrat SemiBold"/>
                        <a:sym typeface="Montserrat SemiBo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8353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accent1"/>
                          </a:solidFill>
                          <a:latin typeface="Montserrat SemiBold"/>
                          <a:ea typeface="Montserrat SemiBold"/>
                          <a:cs typeface="Montserrat SemiBold"/>
                          <a:sym typeface="Montserrat SemiBold"/>
                        </a:rPr>
                        <a:t>AREA 1</a:t>
                      </a:r>
                      <a:endParaRPr sz="1600">
                        <a:solidFill>
                          <a:schemeClr val="accent1"/>
                        </a:solidFill>
                        <a:latin typeface="Montserrat SemiBold"/>
                        <a:ea typeface="Montserrat SemiBold"/>
                        <a:cs typeface="Montserrat SemiBold"/>
                        <a:sym typeface="Montserrat SemiBo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50</a:t>
                      </a:r>
                      <a:endParaRPr>
                        <a:solidFill>
                          <a:schemeClr val="accent2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100</a:t>
                      </a:r>
                      <a:endParaRPr>
                        <a:solidFill>
                          <a:schemeClr val="accent2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20</a:t>
                      </a:r>
                      <a:endParaRPr>
                        <a:solidFill>
                          <a:schemeClr val="accent2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30</a:t>
                      </a:r>
                      <a:endParaRPr>
                        <a:solidFill>
                          <a:schemeClr val="accent2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8353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accent1"/>
                          </a:solidFill>
                          <a:latin typeface="Montserrat SemiBold"/>
                          <a:ea typeface="Montserrat SemiBold"/>
                          <a:cs typeface="Montserrat SemiBold"/>
                          <a:sym typeface="Montserrat SemiBold"/>
                        </a:rPr>
                        <a:t>AREA 2</a:t>
                      </a:r>
                      <a:endParaRPr sz="1600">
                        <a:solidFill>
                          <a:schemeClr val="accent1"/>
                        </a:solidFill>
                        <a:latin typeface="Montserrat SemiBold"/>
                        <a:ea typeface="Montserrat SemiBold"/>
                        <a:cs typeface="Montserrat SemiBold"/>
                        <a:sym typeface="Montserrat SemiBo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23</a:t>
                      </a:r>
                      <a:endParaRPr>
                        <a:solidFill>
                          <a:schemeClr val="accent2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34</a:t>
                      </a:r>
                      <a:endParaRPr>
                        <a:solidFill>
                          <a:schemeClr val="accent2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45</a:t>
                      </a:r>
                      <a:endParaRPr>
                        <a:solidFill>
                          <a:schemeClr val="accent2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56</a:t>
                      </a:r>
                      <a:endParaRPr>
                        <a:solidFill>
                          <a:schemeClr val="accent2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8353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accent1"/>
                          </a:solidFill>
                          <a:latin typeface="Montserrat SemiBold"/>
                          <a:ea typeface="Montserrat SemiBold"/>
                          <a:cs typeface="Montserrat SemiBold"/>
                          <a:sym typeface="Montserrat SemiBold"/>
                        </a:rPr>
                        <a:t>AREA 3</a:t>
                      </a:r>
                      <a:endParaRPr sz="1600">
                        <a:solidFill>
                          <a:schemeClr val="accent1"/>
                        </a:solidFill>
                        <a:latin typeface="Montserrat SemiBold"/>
                        <a:ea typeface="Montserrat SemiBold"/>
                        <a:cs typeface="Montserrat SemiBold"/>
                        <a:sym typeface="Montserrat SemiBo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234</a:t>
                      </a:r>
                      <a:endParaRPr>
                        <a:solidFill>
                          <a:schemeClr val="accent2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45</a:t>
                      </a:r>
                      <a:endParaRPr>
                        <a:solidFill>
                          <a:schemeClr val="accent2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65</a:t>
                      </a:r>
                      <a:endParaRPr>
                        <a:solidFill>
                          <a:schemeClr val="accent2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>
                          <a:solidFill>
                            <a:schemeClr val="accent2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56</a:t>
                      </a:r>
                      <a:endParaRPr>
                        <a:solidFill>
                          <a:schemeClr val="accent2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587" name="Google Shape;587;p51"/>
          <p:cNvSpPr/>
          <p:nvPr/>
        </p:nvSpPr>
        <p:spPr>
          <a:xfrm flipH="1">
            <a:off x="7915200" y="923625"/>
            <a:ext cx="508800" cy="573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" name="Google Shape;588;p51"/>
          <p:cNvSpPr txBox="1"/>
          <p:nvPr>
            <p:ph type="title"/>
          </p:nvPr>
        </p:nvSpPr>
        <p:spPr>
          <a:xfrm>
            <a:off x="1480700" y="344350"/>
            <a:ext cx="70452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Quality Improvement Measures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2"/>
        </a:solidFill>
      </p:bgPr>
    </p:bg>
    <p:spTree>
      <p:nvGrpSpPr>
        <p:cNvPr id="592" name="Shape 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" name="Google Shape;593;p52"/>
          <p:cNvSpPr/>
          <p:nvPr/>
        </p:nvSpPr>
        <p:spPr>
          <a:xfrm>
            <a:off x="1213713" y="1591475"/>
            <a:ext cx="3018000" cy="2726400"/>
          </a:xfrm>
          <a:prstGeom prst="roundRect">
            <a:avLst>
              <a:gd fmla="val 17271" name="adj"/>
            </a:avLst>
          </a:prstGeom>
          <a:solidFill>
            <a:schemeClr val="lt1"/>
          </a:solidFill>
          <a:ln>
            <a:noFill/>
          </a:ln>
          <a:effectLst>
            <a:outerShdw blurRad="371475" rotWithShape="0" algn="bl" dir="4020000" dist="257175">
              <a:srgbClr val="050728">
                <a:alpha val="62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" name="Google Shape;594;p52"/>
          <p:cNvSpPr/>
          <p:nvPr/>
        </p:nvSpPr>
        <p:spPr>
          <a:xfrm>
            <a:off x="5198038" y="1591475"/>
            <a:ext cx="3018000" cy="2726400"/>
          </a:xfrm>
          <a:prstGeom prst="roundRect">
            <a:avLst>
              <a:gd fmla="val 17271" name="adj"/>
            </a:avLst>
          </a:prstGeom>
          <a:solidFill>
            <a:schemeClr val="lt1"/>
          </a:solidFill>
          <a:ln>
            <a:noFill/>
          </a:ln>
          <a:effectLst>
            <a:outerShdw blurRad="371475" rotWithShape="0" algn="bl" dir="4020000" dist="257175">
              <a:srgbClr val="050728">
                <a:alpha val="62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" name="Google Shape;595;p52"/>
          <p:cNvSpPr txBox="1"/>
          <p:nvPr>
            <p:ph idx="4" type="title"/>
          </p:nvPr>
        </p:nvSpPr>
        <p:spPr>
          <a:xfrm>
            <a:off x="610012" y="344703"/>
            <a:ext cx="70335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Awards</a:t>
            </a:r>
            <a:endParaRPr/>
          </a:p>
        </p:txBody>
      </p:sp>
      <p:sp>
        <p:nvSpPr>
          <p:cNvPr id="596" name="Google Shape;596;p52"/>
          <p:cNvSpPr/>
          <p:nvPr/>
        </p:nvSpPr>
        <p:spPr>
          <a:xfrm>
            <a:off x="942700" y="2461525"/>
            <a:ext cx="1613100" cy="453300"/>
          </a:xfrm>
          <a:prstGeom prst="roundRect">
            <a:avLst>
              <a:gd fmla="val 17271" name="adj"/>
            </a:avLst>
          </a:prstGeom>
          <a:solidFill>
            <a:schemeClr val="accent1"/>
          </a:solidFill>
          <a:ln>
            <a:noFill/>
          </a:ln>
          <a:effectLst>
            <a:outerShdw blurRad="185738" rotWithShape="0" algn="bl" dir="4320000" dist="85725">
              <a:schemeClr val="accent2">
                <a:alpha val="61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" name="Google Shape;597;p52"/>
          <p:cNvSpPr txBox="1"/>
          <p:nvPr>
            <p:ph idx="2" type="ctrTitle"/>
          </p:nvPr>
        </p:nvSpPr>
        <p:spPr>
          <a:xfrm flipH="1">
            <a:off x="1532363" y="1862611"/>
            <a:ext cx="20826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</a:rPr>
              <a:t>VENUS</a:t>
            </a:r>
            <a:endParaRPr>
              <a:solidFill>
                <a:schemeClr val="accent6"/>
              </a:solidFill>
            </a:endParaRPr>
          </a:p>
        </p:txBody>
      </p:sp>
      <p:sp>
        <p:nvSpPr>
          <p:cNvPr id="598" name="Google Shape;598;p52"/>
          <p:cNvSpPr txBox="1"/>
          <p:nvPr>
            <p:ph type="ctrTitle"/>
          </p:nvPr>
        </p:nvSpPr>
        <p:spPr>
          <a:xfrm flipH="1">
            <a:off x="5566793" y="1855519"/>
            <a:ext cx="2470800" cy="45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6"/>
                </a:solidFill>
              </a:rPr>
              <a:t>SATURN</a:t>
            </a:r>
            <a:endParaRPr>
              <a:solidFill>
                <a:schemeClr val="accent6"/>
              </a:solidFill>
            </a:endParaRPr>
          </a:p>
        </p:txBody>
      </p:sp>
      <p:sp>
        <p:nvSpPr>
          <p:cNvPr id="599" name="Google Shape;599;p52"/>
          <p:cNvSpPr txBox="1"/>
          <p:nvPr>
            <p:ph idx="1" type="subTitle"/>
          </p:nvPr>
        </p:nvSpPr>
        <p:spPr>
          <a:xfrm flipH="1">
            <a:off x="5566801" y="3060364"/>
            <a:ext cx="2328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</a:rPr>
              <a:t>Yes, this is the ringed one. It’s a gas giant, composed mostly of hydrogen and helium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600" name="Google Shape;600;p52"/>
          <p:cNvSpPr txBox="1"/>
          <p:nvPr>
            <p:ph idx="3" type="subTitle"/>
          </p:nvPr>
        </p:nvSpPr>
        <p:spPr>
          <a:xfrm flipH="1">
            <a:off x="1532253" y="3060425"/>
            <a:ext cx="23289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</a:rPr>
              <a:t>Venus has a beautiful name, is terribly hot and its atmosphere is extremely poisonous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601" name="Google Shape;601;p52"/>
          <p:cNvSpPr/>
          <p:nvPr/>
        </p:nvSpPr>
        <p:spPr>
          <a:xfrm flipH="1">
            <a:off x="720000" y="923625"/>
            <a:ext cx="508800" cy="573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" name="Google Shape;602;p52"/>
          <p:cNvSpPr/>
          <p:nvPr/>
        </p:nvSpPr>
        <p:spPr>
          <a:xfrm flipH="1">
            <a:off x="1610775" y="2258600"/>
            <a:ext cx="5088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" name="Google Shape;603;p52"/>
          <p:cNvSpPr txBox="1"/>
          <p:nvPr>
            <p:ph idx="2" type="ctrTitle"/>
          </p:nvPr>
        </p:nvSpPr>
        <p:spPr>
          <a:xfrm flipH="1">
            <a:off x="1532375" y="2475150"/>
            <a:ext cx="1341000" cy="42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6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2014</a:t>
            </a:r>
            <a:endParaRPr b="0" sz="1600">
              <a:solidFill>
                <a:schemeClr val="l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604" name="Google Shape;604;p52"/>
          <p:cNvSpPr/>
          <p:nvPr/>
        </p:nvSpPr>
        <p:spPr>
          <a:xfrm>
            <a:off x="5006700" y="2461525"/>
            <a:ext cx="1613100" cy="453300"/>
          </a:xfrm>
          <a:prstGeom prst="roundRect">
            <a:avLst>
              <a:gd fmla="val 17271" name="adj"/>
            </a:avLst>
          </a:prstGeom>
          <a:solidFill>
            <a:schemeClr val="accent1"/>
          </a:solidFill>
          <a:ln>
            <a:noFill/>
          </a:ln>
          <a:effectLst>
            <a:outerShdw blurRad="185738" rotWithShape="0" algn="bl" dir="4320000" dist="85725">
              <a:schemeClr val="accent2">
                <a:alpha val="61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5" name="Google Shape;605;p52"/>
          <p:cNvSpPr txBox="1"/>
          <p:nvPr>
            <p:ph idx="2" type="ctrTitle"/>
          </p:nvPr>
        </p:nvSpPr>
        <p:spPr>
          <a:xfrm flipH="1">
            <a:off x="5596375" y="2475175"/>
            <a:ext cx="1341000" cy="42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6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2018</a:t>
            </a:r>
            <a:endParaRPr b="0" sz="1600">
              <a:solidFill>
                <a:schemeClr val="l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606" name="Google Shape;606;p52"/>
          <p:cNvSpPr/>
          <p:nvPr/>
        </p:nvSpPr>
        <p:spPr>
          <a:xfrm flipH="1">
            <a:off x="5596375" y="2258600"/>
            <a:ext cx="5088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10" name="Shape 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Google Shape;611;p53"/>
          <p:cNvSpPr txBox="1"/>
          <p:nvPr>
            <p:ph idx="6" type="title"/>
          </p:nvPr>
        </p:nvSpPr>
        <p:spPr>
          <a:xfrm>
            <a:off x="2330874" y="344344"/>
            <a:ext cx="61950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Testimonials</a:t>
            </a:r>
            <a:endParaRPr/>
          </a:p>
        </p:txBody>
      </p:sp>
      <p:sp>
        <p:nvSpPr>
          <p:cNvPr id="612" name="Google Shape;612;p53"/>
          <p:cNvSpPr txBox="1"/>
          <p:nvPr>
            <p:ph type="ctrTitle"/>
          </p:nvPr>
        </p:nvSpPr>
        <p:spPr>
          <a:xfrm>
            <a:off x="4684728" y="1849025"/>
            <a:ext cx="3291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—Ronald McAllister</a:t>
            </a:r>
            <a:endParaRPr/>
          </a:p>
        </p:txBody>
      </p:sp>
      <p:sp>
        <p:nvSpPr>
          <p:cNvPr id="613" name="Google Shape;613;p53"/>
          <p:cNvSpPr txBox="1"/>
          <p:nvPr>
            <p:ph idx="1" type="subTitle"/>
          </p:nvPr>
        </p:nvSpPr>
        <p:spPr>
          <a:xfrm>
            <a:off x="4684725" y="1129775"/>
            <a:ext cx="32304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“Mercury is the closest planet to the Sun” </a:t>
            </a:r>
            <a:endParaRPr/>
          </a:p>
        </p:txBody>
      </p:sp>
      <p:sp>
        <p:nvSpPr>
          <p:cNvPr id="614" name="Google Shape;614;p53"/>
          <p:cNvSpPr txBox="1"/>
          <p:nvPr>
            <p:ph idx="2" type="ctrTitle"/>
          </p:nvPr>
        </p:nvSpPr>
        <p:spPr>
          <a:xfrm>
            <a:off x="4684728" y="2924075"/>
            <a:ext cx="3291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—Alice Porter</a:t>
            </a:r>
            <a:endParaRPr/>
          </a:p>
        </p:txBody>
      </p:sp>
      <p:sp>
        <p:nvSpPr>
          <p:cNvPr id="615" name="Google Shape;615;p53"/>
          <p:cNvSpPr txBox="1"/>
          <p:nvPr>
            <p:ph idx="3" type="subTitle"/>
          </p:nvPr>
        </p:nvSpPr>
        <p:spPr>
          <a:xfrm>
            <a:off x="4684725" y="2204825"/>
            <a:ext cx="32304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“Saturn is a gas giant and has several rings”</a:t>
            </a:r>
            <a:endParaRPr/>
          </a:p>
        </p:txBody>
      </p:sp>
      <p:sp>
        <p:nvSpPr>
          <p:cNvPr id="616" name="Google Shape;616;p53"/>
          <p:cNvSpPr txBox="1"/>
          <p:nvPr>
            <p:ph idx="4" type="ctrTitle"/>
          </p:nvPr>
        </p:nvSpPr>
        <p:spPr>
          <a:xfrm>
            <a:off x="4684728" y="3999125"/>
            <a:ext cx="3291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—Amari Phelps</a:t>
            </a:r>
            <a:endParaRPr/>
          </a:p>
        </p:txBody>
      </p:sp>
      <p:sp>
        <p:nvSpPr>
          <p:cNvPr id="617" name="Google Shape;617;p53"/>
          <p:cNvSpPr txBox="1"/>
          <p:nvPr>
            <p:ph idx="5" type="subTitle"/>
          </p:nvPr>
        </p:nvSpPr>
        <p:spPr>
          <a:xfrm>
            <a:off x="4684725" y="3279875"/>
            <a:ext cx="32304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“Neptune is the farthest planet from the Sun”</a:t>
            </a:r>
            <a:endParaRPr/>
          </a:p>
        </p:txBody>
      </p:sp>
      <p:pic>
        <p:nvPicPr>
          <p:cNvPr id="618" name="Google Shape;618;p53"/>
          <p:cNvPicPr preferRelativeResize="0"/>
          <p:nvPr/>
        </p:nvPicPr>
        <p:blipFill rotWithShape="1">
          <a:blip r:embed="rId3">
            <a:alphaModFix/>
          </a:blip>
          <a:srcRect b="0" l="4663" r="41479" t="0"/>
          <a:stretch/>
        </p:blipFill>
        <p:spPr>
          <a:xfrm flipH="1">
            <a:off x="2308" y="-25"/>
            <a:ext cx="4007551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619" name="Google Shape;619;p53"/>
          <p:cNvSpPr/>
          <p:nvPr/>
        </p:nvSpPr>
        <p:spPr>
          <a:xfrm flipH="1">
            <a:off x="3580205" y="1411050"/>
            <a:ext cx="841200" cy="8307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  <a:effectLst>
            <a:outerShdw blurRad="171450" rotWithShape="0" algn="bl" dir="4800000" dist="76200">
              <a:schemeClr val="accent2">
                <a:alpha val="3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" name="Google Shape;620;p53"/>
          <p:cNvSpPr/>
          <p:nvPr/>
        </p:nvSpPr>
        <p:spPr>
          <a:xfrm flipH="1">
            <a:off x="3580205" y="2509600"/>
            <a:ext cx="841200" cy="8307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  <a:effectLst>
            <a:outerShdw blurRad="171450" rotWithShape="0" algn="bl" dir="4800000" dist="76200">
              <a:schemeClr val="accent2">
                <a:alpha val="3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" name="Google Shape;621;p53"/>
          <p:cNvSpPr/>
          <p:nvPr/>
        </p:nvSpPr>
        <p:spPr>
          <a:xfrm flipH="1">
            <a:off x="3580205" y="3596000"/>
            <a:ext cx="841200" cy="8307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  <a:effectLst>
            <a:outerShdw blurRad="171450" rotWithShape="0" algn="bl" dir="4800000" dist="76200">
              <a:schemeClr val="accent2">
                <a:alpha val="3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" name="Google Shape;622;p53"/>
          <p:cNvSpPr/>
          <p:nvPr/>
        </p:nvSpPr>
        <p:spPr>
          <a:xfrm flipH="1">
            <a:off x="7915200" y="923625"/>
            <a:ext cx="5088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" name="Google Shape;623;p53"/>
          <p:cNvSpPr txBox="1"/>
          <p:nvPr>
            <p:ph type="ctrTitle"/>
          </p:nvPr>
        </p:nvSpPr>
        <p:spPr>
          <a:xfrm>
            <a:off x="3675077" y="1537500"/>
            <a:ext cx="6303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01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624" name="Google Shape;624;p53"/>
          <p:cNvSpPr txBox="1"/>
          <p:nvPr>
            <p:ph type="ctrTitle"/>
          </p:nvPr>
        </p:nvSpPr>
        <p:spPr>
          <a:xfrm>
            <a:off x="3675077" y="2636050"/>
            <a:ext cx="6303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02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625" name="Google Shape;625;p53"/>
          <p:cNvSpPr txBox="1"/>
          <p:nvPr>
            <p:ph type="ctrTitle"/>
          </p:nvPr>
        </p:nvSpPr>
        <p:spPr>
          <a:xfrm>
            <a:off x="3675077" y="3722450"/>
            <a:ext cx="6303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03</a:t>
            </a:r>
            <a:endParaRPr>
              <a:solidFill>
                <a:schemeClr val="lt1"/>
              </a:solidFill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29" name="Shape 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" name="Google Shape;630;p54"/>
          <p:cNvSpPr/>
          <p:nvPr/>
        </p:nvSpPr>
        <p:spPr>
          <a:xfrm>
            <a:off x="1438375" y="1332938"/>
            <a:ext cx="1028700" cy="10287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5400000" dist="19050">
              <a:schemeClr val="accent2">
                <a:alpha val="50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" name="Google Shape;631;p54"/>
          <p:cNvSpPr txBox="1"/>
          <p:nvPr>
            <p:ph idx="6" type="title"/>
          </p:nvPr>
        </p:nvSpPr>
        <p:spPr>
          <a:xfrm>
            <a:off x="610012" y="344703"/>
            <a:ext cx="70335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Team</a:t>
            </a:r>
            <a:endParaRPr/>
          </a:p>
        </p:txBody>
      </p:sp>
      <p:sp>
        <p:nvSpPr>
          <p:cNvPr id="632" name="Google Shape;632;p54"/>
          <p:cNvSpPr/>
          <p:nvPr/>
        </p:nvSpPr>
        <p:spPr>
          <a:xfrm flipH="1">
            <a:off x="720000" y="923625"/>
            <a:ext cx="5088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" name="Google Shape;633;p54"/>
          <p:cNvSpPr txBox="1"/>
          <p:nvPr>
            <p:ph type="ctrTitle"/>
          </p:nvPr>
        </p:nvSpPr>
        <p:spPr>
          <a:xfrm flipH="1">
            <a:off x="3791700" y="2671044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Rachel Oxford</a:t>
            </a:r>
            <a:endParaRPr/>
          </a:p>
        </p:txBody>
      </p:sp>
      <p:sp>
        <p:nvSpPr>
          <p:cNvPr id="634" name="Google Shape;634;p54"/>
          <p:cNvSpPr txBox="1"/>
          <p:nvPr>
            <p:ph idx="1" type="subTitle"/>
          </p:nvPr>
        </p:nvSpPr>
        <p:spPr>
          <a:xfrm flipH="1">
            <a:off x="3567900" y="3083425"/>
            <a:ext cx="20082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</a:t>
            </a:r>
            <a:endParaRPr/>
          </a:p>
        </p:txBody>
      </p:sp>
      <p:sp>
        <p:nvSpPr>
          <p:cNvPr id="635" name="Google Shape;635;p54"/>
          <p:cNvSpPr txBox="1"/>
          <p:nvPr>
            <p:ph idx="2" type="ctrTitle"/>
          </p:nvPr>
        </p:nvSpPr>
        <p:spPr>
          <a:xfrm flipH="1">
            <a:off x="6448055" y="2671044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Mel Mason</a:t>
            </a:r>
            <a:endParaRPr/>
          </a:p>
        </p:txBody>
      </p:sp>
      <p:sp>
        <p:nvSpPr>
          <p:cNvPr id="636" name="Google Shape;636;p54"/>
          <p:cNvSpPr txBox="1"/>
          <p:nvPr>
            <p:ph idx="3" type="subTitle"/>
          </p:nvPr>
        </p:nvSpPr>
        <p:spPr>
          <a:xfrm flipH="1">
            <a:off x="6261305" y="3083418"/>
            <a:ext cx="19341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</a:t>
            </a:r>
            <a:endParaRPr/>
          </a:p>
        </p:txBody>
      </p:sp>
      <p:sp>
        <p:nvSpPr>
          <p:cNvPr id="637" name="Google Shape;637;p54"/>
          <p:cNvSpPr txBox="1"/>
          <p:nvPr>
            <p:ph idx="4" type="ctrTitle"/>
          </p:nvPr>
        </p:nvSpPr>
        <p:spPr>
          <a:xfrm flipH="1">
            <a:off x="948625" y="2614648"/>
            <a:ext cx="2008200" cy="63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Thomas Alvarez</a:t>
            </a:r>
            <a:endParaRPr/>
          </a:p>
        </p:txBody>
      </p:sp>
      <p:sp>
        <p:nvSpPr>
          <p:cNvPr id="638" name="Google Shape;638;p54"/>
          <p:cNvSpPr txBox="1"/>
          <p:nvPr>
            <p:ph idx="5" type="subTitle"/>
          </p:nvPr>
        </p:nvSpPr>
        <p:spPr>
          <a:xfrm flipH="1">
            <a:off x="948612" y="3083418"/>
            <a:ext cx="20082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</a:t>
            </a:r>
            <a:endParaRPr/>
          </a:p>
        </p:txBody>
      </p:sp>
      <p:sp>
        <p:nvSpPr>
          <p:cNvPr id="639" name="Google Shape;639;p54"/>
          <p:cNvSpPr/>
          <p:nvPr/>
        </p:nvSpPr>
        <p:spPr>
          <a:xfrm>
            <a:off x="4057650" y="1332938"/>
            <a:ext cx="1028700" cy="10287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5400000" dist="19050">
              <a:schemeClr val="accent2">
                <a:alpha val="50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" name="Google Shape;640;p54"/>
          <p:cNvSpPr/>
          <p:nvPr/>
        </p:nvSpPr>
        <p:spPr>
          <a:xfrm>
            <a:off x="6714005" y="1332938"/>
            <a:ext cx="1028700" cy="102870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" rotWithShape="0" algn="bl" dir="5400000" dist="19050">
              <a:schemeClr val="accent2">
                <a:alpha val="50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1" name="Google Shape;641;p54"/>
          <p:cNvSpPr/>
          <p:nvPr/>
        </p:nvSpPr>
        <p:spPr>
          <a:xfrm>
            <a:off x="1358275" y="3958825"/>
            <a:ext cx="1188900" cy="4353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  <a:effectLst>
            <a:outerShdw blurRad="114300" rotWithShape="0" algn="bl" dir="3540000" dist="47625">
              <a:schemeClr val="accent2">
                <a:alpha val="35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2" name="Google Shape;642;p54"/>
          <p:cNvSpPr txBox="1"/>
          <p:nvPr>
            <p:ph idx="4" type="ctrTitle"/>
          </p:nvPr>
        </p:nvSpPr>
        <p:spPr>
          <a:xfrm flipH="1">
            <a:off x="1433000" y="3958825"/>
            <a:ext cx="1028700" cy="435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4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Dentist</a:t>
            </a:r>
            <a:endParaRPr b="0" sz="1400">
              <a:solidFill>
                <a:schemeClr val="l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643" name="Google Shape;643;p54"/>
          <p:cNvSpPr/>
          <p:nvPr/>
        </p:nvSpPr>
        <p:spPr>
          <a:xfrm>
            <a:off x="3970675" y="3958825"/>
            <a:ext cx="1188900" cy="4353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  <a:effectLst>
            <a:outerShdw blurRad="114300" rotWithShape="0" algn="bl" dir="3540000" dist="47625">
              <a:schemeClr val="accent2">
                <a:alpha val="35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" name="Google Shape;644;p54"/>
          <p:cNvSpPr txBox="1"/>
          <p:nvPr>
            <p:ph idx="4" type="ctrTitle"/>
          </p:nvPr>
        </p:nvSpPr>
        <p:spPr>
          <a:xfrm flipH="1">
            <a:off x="4050775" y="3958825"/>
            <a:ext cx="1028700" cy="435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4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Dentist</a:t>
            </a:r>
            <a:endParaRPr b="0" sz="1400">
              <a:solidFill>
                <a:schemeClr val="l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645" name="Google Shape;645;p54"/>
          <p:cNvSpPr/>
          <p:nvPr/>
        </p:nvSpPr>
        <p:spPr>
          <a:xfrm>
            <a:off x="6633905" y="3958825"/>
            <a:ext cx="1188900" cy="4353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  <a:effectLst>
            <a:outerShdw blurRad="114300" rotWithShape="0" algn="bl" dir="3540000" dist="47625">
              <a:schemeClr val="accent2">
                <a:alpha val="35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" name="Google Shape;646;p54"/>
          <p:cNvSpPr txBox="1"/>
          <p:nvPr>
            <p:ph idx="4" type="ctrTitle"/>
          </p:nvPr>
        </p:nvSpPr>
        <p:spPr>
          <a:xfrm flipH="1">
            <a:off x="6714005" y="3958825"/>
            <a:ext cx="1028700" cy="435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4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Nurse</a:t>
            </a:r>
            <a:endParaRPr b="0" sz="1400">
              <a:solidFill>
                <a:schemeClr val="l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grpSp>
        <p:nvGrpSpPr>
          <p:cNvPr id="647" name="Google Shape;647;p54"/>
          <p:cNvGrpSpPr/>
          <p:nvPr/>
        </p:nvGrpSpPr>
        <p:grpSpPr>
          <a:xfrm>
            <a:off x="4412324" y="1605980"/>
            <a:ext cx="363147" cy="482619"/>
            <a:chOff x="7598438" y="4266131"/>
            <a:chExt cx="260283" cy="345914"/>
          </a:xfrm>
        </p:grpSpPr>
        <p:sp>
          <p:nvSpPr>
            <p:cNvPr id="648" name="Google Shape;648;p54"/>
            <p:cNvSpPr/>
            <p:nvPr/>
          </p:nvSpPr>
          <p:spPr>
            <a:xfrm>
              <a:off x="7598438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6525" y="3477"/>
                  </a:moveTo>
                  <a:cubicBezTo>
                    <a:pt x="6644" y="3513"/>
                    <a:pt x="6763" y="3525"/>
                    <a:pt x="6882" y="3537"/>
                  </a:cubicBezTo>
                  <a:lnTo>
                    <a:pt x="6882" y="4430"/>
                  </a:lnTo>
                  <a:cubicBezTo>
                    <a:pt x="6882" y="4882"/>
                    <a:pt x="6941" y="5251"/>
                    <a:pt x="7060" y="5549"/>
                  </a:cubicBezTo>
                  <a:cubicBezTo>
                    <a:pt x="7072" y="5597"/>
                    <a:pt x="7072" y="5656"/>
                    <a:pt x="7060" y="5692"/>
                  </a:cubicBezTo>
                  <a:cubicBezTo>
                    <a:pt x="7037" y="5740"/>
                    <a:pt x="7001" y="5775"/>
                    <a:pt x="6953" y="5787"/>
                  </a:cubicBezTo>
                  <a:cubicBezTo>
                    <a:pt x="6608" y="5906"/>
                    <a:pt x="6120" y="6049"/>
                    <a:pt x="5572" y="6156"/>
                  </a:cubicBezTo>
                  <a:cubicBezTo>
                    <a:pt x="6144" y="5728"/>
                    <a:pt x="6525" y="5025"/>
                    <a:pt x="6525" y="4251"/>
                  </a:cubicBezTo>
                  <a:lnTo>
                    <a:pt x="6525" y="3477"/>
                  </a:lnTo>
                  <a:close/>
                  <a:moveTo>
                    <a:pt x="4120" y="334"/>
                  </a:moveTo>
                  <a:cubicBezTo>
                    <a:pt x="5644" y="334"/>
                    <a:pt x="6882" y="1572"/>
                    <a:pt x="6882" y="3096"/>
                  </a:cubicBezTo>
                  <a:lnTo>
                    <a:pt x="6882" y="3239"/>
                  </a:lnTo>
                  <a:cubicBezTo>
                    <a:pt x="6596" y="3192"/>
                    <a:pt x="6322" y="3132"/>
                    <a:pt x="6060" y="3061"/>
                  </a:cubicBezTo>
                  <a:cubicBezTo>
                    <a:pt x="6043" y="3054"/>
                    <a:pt x="6026" y="3051"/>
                    <a:pt x="6010" y="3051"/>
                  </a:cubicBezTo>
                  <a:cubicBezTo>
                    <a:pt x="5937" y="3051"/>
                    <a:pt x="5880" y="3112"/>
                    <a:pt x="5870" y="3180"/>
                  </a:cubicBezTo>
                  <a:cubicBezTo>
                    <a:pt x="5834" y="3263"/>
                    <a:pt x="5894" y="3358"/>
                    <a:pt x="5989" y="3370"/>
                  </a:cubicBezTo>
                  <a:cubicBezTo>
                    <a:pt x="6060" y="3382"/>
                    <a:pt x="6132" y="3418"/>
                    <a:pt x="6203" y="3430"/>
                  </a:cubicBezTo>
                  <a:lnTo>
                    <a:pt x="6203" y="4275"/>
                  </a:lnTo>
                  <a:cubicBezTo>
                    <a:pt x="6191" y="5394"/>
                    <a:pt x="5275" y="6323"/>
                    <a:pt x="4120" y="6323"/>
                  </a:cubicBezTo>
                  <a:cubicBezTo>
                    <a:pt x="2989" y="6323"/>
                    <a:pt x="2060" y="5394"/>
                    <a:pt x="2060" y="4251"/>
                  </a:cubicBezTo>
                  <a:lnTo>
                    <a:pt x="2060" y="3573"/>
                  </a:lnTo>
                  <a:cubicBezTo>
                    <a:pt x="2060" y="3477"/>
                    <a:pt x="1976" y="3406"/>
                    <a:pt x="1893" y="3406"/>
                  </a:cubicBezTo>
                  <a:cubicBezTo>
                    <a:pt x="1798" y="3406"/>
                    <a:pt x="1726" y="3477"/>
                    <a:pt x="1726" y="3573"/>
                  </a:cubicBezTo>
                  <a:lnTo>
                    <a:pt x="1726" y="4251"/>
                  </a:lnTo>
                  <a:cubicBezTo>
                    <a:pt x="1726" y="5025"/>
                    <a:pt x="2096" y="5716"/>
                    <a:pt x="2679" y="6156"/>
                  </a:cubicBezTo>
                  <a:cubicBezTo>
                    <a:pt x="2131" y="6037"/>
                    <a:pt x="1643" y="5906"/>
                    <a:pt x="1298" y="5787"/>
                  </a:cubicBezTo>
                  <a:cubicBezTo>
                    <a:pt x="1250" y="5775"/>
                    <a:pt x="1203" y="5740"/>
                    <a:pt x="1191" y="5692"/>
                  </a:cubicBezTo>
                  <a:cubicBezTo>
                    <a:pt x="1179" y="5656"/>
                    <a:pt x="1179" y="5609"/>
                    <a:pt x="1191" y="5561"/>
                  </a:cubicBezTo>
                  <a:cubicBezTo>
                    <a:pt x="1310" y="5263"/>
                    <a:pt x="1369" y="4882"/>
                    <a:pt x="1369" y="4442"/>
                  </a:cubicBezTo>
                  <a:lnTo>
                    <a:pt x="1369" y="3239"/>
                  </a:lnTo>
                  <a:cubicBezTo>
                    <a:pt x="1405" y="3239"/>
                    <a:pt x="1417" y="3227"/>
                    <a:pt x="1429" y="3227"/>
                  </a:cubicBezTo>
                  <a:cubicBezTo>
                    <a:pt x="1476" y="3216"/>
                    <a:pt x="2417" y="2942"/>
                    <a:pt x="3227" y="2275"/>
                  </a:cubicBezTo>
                  <a:cubicBezTo>
                    <a:pt x="3286" y="2221"/>
                    <a:pt x="3361" y="2195"/>
                    <a:pt x="3435" y="2195"/>
                  </a:cubicBezTo>
                  <a:cubicBezTo>
                    <a:pt x="3509" y="2195"/>
                    <a:pt x="3584" y="2221"/>
                    <a:pt x="3643" y="2275"/>
                  </a:cubicBezTo>
                  <a:cubicBezTo>
                    <a:pt x="3965" y="2513"/>
                    <a:pt x="4501" y="2858"/>
                    <a:pt x="5251" y="3132"/>
                  </a:cubicBezTo>
                  <a:cubicBezTo>
                    <a:pt x="5273" y="3141"/>
                    <a:pt x="5295" y="3144"/>
                    <a:pt x="5315" y="3144"/>
                  </a:cubicBezTo>
                  <a:cubicBezTo>
                    <a:pt x="5382" y="3144"/>
                    <a:pt x="5438" y="3104"/>
                    <a:pt x="5465" y="3049"/>
                  </a:cubicBezTo>
                  <a:cubicBezTo>
                    <a:pt x="5489" y="2954"/>
                    <a:pt x="5453" y="2870"/>
                    <a:pt x="5370" y="2835"/>
                  </a:cubicBezTo>
                  <a:cubicBezTo>
                    <a:pt x="4655" y="2573"/>
                    <a:pt x="4155" y="2239"/>
                    <a:pt x="3858" y="2025"/>
                  </a:cubicBezTo>
                  <a:cubicBezTo>
                    <a:pt x="3735" y="1931"/>
                    <a:pt x="3591" y="1883"/>
                    <a:pt x="3449" y="1883"/>
                  </a:cubicBezTo>
                  <a:cubicBezTo>
                    <a:pt x="3302" y="1883"/>
                    <a:pt x="3157" y="1934"/>
                    <a:pt x="3036" y="2037"/>
                  </a:cubicBezTo>
                  <a:cubicBezTo>
                    <a:pt x="2357" y="2584"/>
                    <a:pt x="1560" y="2870"/>
                    <a:pt x="1381" y="2918"/>
                  </a:cubicBezTo>
                  <a:cubicBezTo>
                    <a:pt x="1476" y="1465"/>
                    <a:pt x="2667" y="334"/>
                    <a:pt x="4120" y="334"/>
                  </a:cubicBezTo>
                  <a:close/>
                  <a:moveTo>
                    <a:pt x="4989" y="6466"/>
                  </a:moveTo>
                  <a:lnTo>
                    <a:pt x="4989" y="6823"/>
                  </a:lnTo>
                  <a:lnTo>
                    <a:pt x="4715" y="7871"/>
                  </a:lnTo>
                  <a:cubicBezTo>
                    <a:pt x="4536" y="7978"/>
                    <a:pt x="4334" y="8014"/>
                    <a:pt x="4120" y="8014"/>
                  </a:cubicBezTo>
                  <a:cubicBezTo>
                    <a:pt x="3917" y="8014"/>
                    <a:pt x="3703" y="7954"/>
                    <a:pt x="3524" y="7871"/>
                  </a:cubicBezTo>
                  <a:lnTo>
                    <a:pt x="3262" y="6823"/>
                  </a:lnTo>
                  <a:lnTo>
                    <a:pt x="3262" y="6466"/>
                  </a:lnTo>
                  <a:cubicBezTo>
                    <a:pt x="3524" y="6573"/>
                    <a:pt x="3822" y="6633"/>
                    <a:pt x="4120" y="6633"/>
                  </a:cubicBezTo>
                  <a:cubicBezTo>
                    <a:pt x="4417" y="6633"/>
                    <a:pt x="4715" y="6573"/>
                    <a:pt x="4989" y="6466"/>
                  </a:cubicBezTo>
                  <a:close/>
                  <a:moveTo>
                    <a:pt x="2619" y="9895"/>
                  </a:moveTo>
                  <a:lnTo>
                    <a:pt x="2619" y="10597"/>
                  </a:lnTo>
                  <a:lnTo>
                    <a:pt x="1226" y="10597"/>
                  </a:lnTo>
                  <a:lnTo>
                    <a:pt x="1226" y="9895"/>
                  </a:lnTo>
                  <a:lnTo>
                    <a:pt x="1762" y="9895"/>
                  </a:lnTo>
                  <a:lnTo>
                    <a:pt x="1762" y="9907"/>
                  </a:lnTo>
                  <a:cubicBezTo>
                    <a:pt x="1762" y="10002"/>
                    <a:pt x="1834" y="10074"/>
                    <a:pt x="1917" y="10074"/>
                  </a:cubicBezTo>
                  <a:cubicBezTo>
                    <a:pt x="2012" y="10074"/>
                    <a:pt x="2084" y="10002"/>
                    <a:pt x="2084" y="9907"/>
                  </a:cubicBezTo>
                  <a:lnTo>
                    <a:pt x="2084" y="9895"/>
                  </a:lnTo>
                  <a:close/>
                  <a:moveTo>
                    <a:pt x="4108" y="1"/>
                  </a:moveTo>
                  <a:cubicBezTo>
                    <a:pt x="2417" y="1"/>
                    <a:pt x="1048" y="1370"/>
                    <a:pt x="1048" y="3061"/>
                  </a:cubicBezTo>
                  <a:lnTo>
                    <a:pt x="1048" y="4430"/>
                  </a:lnTo>
                  <a:cubicBezTo>
                    <a:pt x="1048" y="4942"/>
                    <a:pt x="953" y="5251"/>
                    <a:pt x="881" y="5430"/>
                  </a:cubicBezTo>
                  <a:cubicBezTo>
                    <a:pt x="833" y="5561"/>
                    <a:pt x="833" y="5692"/>
                    <a:pt x="893" y="5811"/>
                  </a:cubicBezTo>
                  <a:cubicBezTo>
                    <a:pt x="953" y="5930"/>
                    <a:pt x="1060" y="6037"/>
                    <a:pt x="1191" y="6085"/>
                  </a:cubicBezTo>
                  <a:cubicBezTo>
                    <a:pt x="1607" y="6216"/>
                    <a:pt x="2238" y="6406"/>
                    <a:pt x="2917" y="6525"/>
                  </a:cubicBezTo>
                  <a:lnTo>
                    <a:pt x="2917" y="6752"/>
                  </a:lnTo>
                  <a:lnTo>
                    <a:pt x="2250" y="7061"/>
                  </a:lnTo>
                  <a:cubicBezTo>
                    <a:pt x="2143" y="7109"/>
                    <a:pt x="2060" y="7216"/>
                    <a:pt x="2024" y="7335"/>
                  </a:cubicBezTo>
                  <a:cubicBezTo>
                    <a:pt x="2012" y="7407"/>
                    <a:pt x="2012" y="7466"/>
                    <a:pt x="2024" y="7537"/>
                  </a:cubicBezTo>
                  <a:lnTo>
                    <a:pt x="786" y="7978"/>
                  </a:lnTo>
                  <a:cubicBezTo>
                    <a:pt x="310" y="8133"/>
                    <a:pt x="0" y="8585"/>
                    <a:pt x="0" y="9085"/>
                  </a:cubicBezTo>
                  <a:lnTo>
                    <a:pt x="0" y="10752"/>
                  </a:lnTo>
                  <a:cubicBezTo>
                    <a:pt x="0" y="10847"/>
                    <a:pt x="71" y="10919"/>
                    <a:pt x="167" y="10919"/>
                  </a:cubicBezTo>
                  <a:cubicBezTo>
                    <a:pt x="250" y="10919"/>
                    <a:pt x="333" y="10847"/>
                    <a:pt x="333" y="10752"/>
                  </a:cubicBezTo>
                  <a:lnTo>
                    <a:pt x="333" y="9085"/>
                  </a:lnTo>
                  <a:cubicBezTo>
                    <a:pt x="333" y="8716"/>
                    <a:pt x="572" y="8395"/>
                    <a:pt x="905" y="8276"/>
                  </a:cubicBezTo>
                  <a:lnTo>
                    <a:pt x="2203" y="7811"/>
                  </a:lnTo>
                  <a:lnTo>
                    <a:pt x="2369" y="8014"/>
                  </a:lnTo>
                  <a:lnTo>
                    <a:pt x="2191" y="8276"/>
                  </a:lnTo>
                  <a:cubicBezTo>
                    <a:pt x="2096" y="8419"/>
                    <a:pt x="2084" y="8597"/>
                    <a:pt x="2143" y="8764"/>
                  </a:cubicBezTo>
                  <a:lnTo>
                    <a:pt x="2512" y="9550"/>
                  </a:lnTo>
                  <a:lnTo>
                    <a:pt x="2024" y="9550"/>
                  </a:lnTo>
                  <a:lnTo>
                    <a:pt x="2024" y="9371"/>
                  </a:lnTo>
                  <a:cubicBezTo>
                    <a:pt x="2024" y="9276"/>
                    <a:pt x="1953" y="9204"/>
                    <a:pt x="1857" y="9204"/>
                  </a:cubicBezTo>
                  <a:cubicBezTo>
                    <a:pt x="1774" y="9204"/>
                    <a:pt x="1703" y="9276"/>
                    <a:pt x="1703" y="9371"/>
                  </a:cubicBezTo>
                  <a:lnTo>
                    <a:pt x="1703" y="9550"/>
                  </a:lnTo>
                  <a:lnTo>
                    <a:pt x="1000" y="9550"/>
                  </a:lnTo>
                  <a:cubicBezTo>
                    <a:pt x="905" y="9550"/>
                    <a:pt x="833" y="9621"/>
                    <a:pt x="833" y="9716"/>
                  </a:cubicBezTo>
                  <a:lnTo>
                    <a:pt x="833" y="10740"/>
                  </a:lnTo>
                  <a:cubicBezTo>
                    <a:pt x="833" y="10836"/>
                    <a:pt x="905" y="10907"/>
                    <a:pt x="1000" y="10907"/>
                  </a:cubicBezTo>
                  <a:lnTo>
                    <a:pt x="2715" y="10907"/>
                  </a:lnTo>
                  <a:cubicBezTo>
                    <a:pt x="2798" y="10907"/>
                    <a:pt x="2869" y="10836"/>
                    <a:pt x="2869" y="10740"/>
                  </a:cubicBezTo>
                  <a:lnTo>
                    <a:pt x="2869" y="10359"/>
                  </a:lnTo>
                  <a:lnTo>
                    <a:pt x="3084" y="10800"/>
                  </a:lnTo>
                  <a:cubicBezTo>
                    <a:pt x="3108" y="10859"/>
                    <a:pt x="3167" y="10895"/>
                    <a:pt x="3227" y="10895"/>
                  </a:cubicBezTo>
                  <a:cubicBezTo>
                    <a:pt x="3262" y="10895"/>
                    <a:pt x="3274" y="10895"/>
                    <a:pt x="3286" y="10871"/>
                  </a:cubicBezTo>
                  <a:cubicBezTo>
                    <a:pt x="3370" y="10847"/>
                    <a:pt x="3405" y="10740"/>
                    <a:pt x="3370" y="10669"/>
                  </a:cubicBezTo>
                  <a:lnTo>
                    <a:pt x="2417" y="8609"/>
                  </a:lnTo>
                  <a:cubicBezTo>
                    <a:pt x="2381" y="8550"/>
                    <a:pt x="2393" y="8490"/>
                    <a:pt x="2429" y="8430"/>
                  </a:cubicBezTo>
                  <a:lnTo>
                    <a:pt x="2667" y="8073"/>
                  </a:lnTo>
                  <a:cubicBezTo>
                    <a:pt x="2715" y="8014"/>
                    <a:pt x="2691" y="7942"/>
                    <a:pt x="2667" y="7895"/>
                  </a:cubicBezTo>
                  <a:lnTo>
                    <a:pt x="2334" y="7454"/>
                  </a:lnTo>
                  <a:cubicBezTo>
                    <a:pt x="2322" y="7418"/>
                    <a:pt x="2322" y="7395"/>
                    <a:pt x="2322" y="7383"/>
                  </a:cubicBezTo>
                  <a:cubicBezTo>
                    <a:pt x="2322" y="7359"/>
                    <a:pt x="2334" y="7335"/>
                    <a:pt x="2369" y="7323"/>
                  </a:cubicBezTo>
                  <a:lnTo>
                    <a:pt x="2953" y="7049"/>
                  </a:lnTo>
                  <a:lnTo>
                    <a:pt x="3286" y="8371"/>
                  </a:lnTo>
                  <a:cubicBezTo>
                    <a:pt x="3316" y="8450"/>
                    <a:pt x="3370" y="8496"/>
                    <a:pt x="3442" y="8496"/>
                  </a:cubicBezTo>
                  <a:cubicBezTo>
                    <a:pt x="3457" y="8496"/>
                    <a:pt x="3472" y="8494"/>
                    <a:pt x="3489" y="8490"/>
                  </a:cubicBezTo>
                  <a:cubicBezTo>
                    <a:pt x="3572" y="8466"/>
                    <a:pt x="3620" y="8383"/>
                    <a:pt x="3608" y="8299"/>
                  </a:cubicBezTo>
                  <a:lnTo>
                    <a:pt x="3584" y="8252"/>
                  </a:lnTo>
                  <a:lnTo>
                    <a:pt x="3584" y="8252"/>
                  </a:lnTo>
                  <a:cubicBezTo>
                    <a:pt x="3751" y="8311"/>
                    <a:pt x="3917" y="8335"/>
                    <a:pt x="4084" y="8335"/>
                  </a:cubicBezTo>
                  <a:cubicBezTo>
                    <a:pt x="4239" y="8335"/>
                    <a:pt x="4405" y="8299"/>
                    <a:pt x="4572" y="8252"/>
                  </a:cubicBezTo>
                  <a:lnTo>
                    <a:pt x="4572" y="8252"/>
                  </a:lnTo>
                  <a:lnTo>
                    <a:pt x="4084" y="10121"/>
                  </a:lnTo>
                  <a:lnTo>
                    <a:pt x="3786" y="9002"/>
                  </a:lnTo>
                  <a:cubicBezTo>
                    <a:pt x="3755" y="8918"/>
                    <a:pt x="3696" y="8881"/>
                    <a:pt x="3618" y="8881"/>
                  </a:cubicBezTo>
                  <a:cubicBezTo>
                    <a:pt x="3607" y="8881"/>
                    <a:pt x="3596" y="8881"/>
                    <a:pt x="3584" y="8883"/>
                  </a:cubicBezTo>
                  <a:cubicBezTo>
                    <a:pt x="3500" y="8907"/>
                    <a:pt x="3453" y="8990"/>
                    <a:pt x="3465" y="9073"/>
                  </a:cubicBezTo>
                  <a:lnTo>
                    <a:pt x="3917" y="10788"/>
                  </a:lnTo>
                  <a:cubicBezTo>
                    <a:pt x="3929" y="10859"/>
                    <a:pt x="4001" y="10907"/>
                    <a:pt x="4060" y="10907"/>
                  </a:cubicBezTo>
                  <a:cubicBezTo>
                    <a:pt x="4143" y="10907"/>
                    <a:pt x="4203" y="10859"/>
                    <a:pt x="4215" y="10788"/>
                  </a:cubicBezTo>
                  <a:lnTo>
                    <a:pt x="5191" y="7061"/>
                  </a:lnTo>
                  <a:lnTo>
                    <a:pt x="5775" y="7335"/>
                  </a:lnTo>
                  <a:cubicBezTo>
                    <a:pt x="5810" y="7347"/>
                    <a:pt x="5822" y="7383"/>
                    <a:pt x="5822" y="7395"/>
                  </a:cubicBezTo>
                  <a:cubicBezTo>
                    <a:pt x="5822" y="7407"/>
                    <a:pt x="5822" y="7430"/>
                    <a:pt x="5810" y="7466"/>
                  </a:cubicBezTo>
                  <a:lnTo>
                    <a:pt x="5477" y="7918"/>
                  </a:lnTo>
                  <a:cubicBezTo>
                    <a:pt x="5429" y="7978"/>
                    <a:pt x="5429" y="8049"/>
                    <a:pt x="5477" y="8097"/>
                  </a:cubicBezTo>
                  <a:lnTo>
                    <a:pt x="5715" y="8454"/>
                  </a:lnTo>
                  <a:cubicBezTo>
                    <a:pt x="5751" y="8514"/>
                    <a:pt x="5763" y="8573"/>
                    <a:pt x="5727" y="8633"/>
                  </a:cubicBezTo>
                  <a:lnTo>
                    <a:pt x="4774" y="10681"/>
                  </a:lnTo>
                  <a:cubicBezTo>
                    <a:pt x="4751" y="10752"/>
                    <a:pt x="4774" y="10859"/>
                    <a:pt x="4858" y="10895"/>
                  </a:cubicBezTo>
                  <a:cubicBezTo>
                    <a:pt x="4870" y="10907"/>
                    <a:pt x="4894" y="10907"/>
                    <a:pt x="4917" y="10907"/>
                  </a:cubicBezTo>
                  <a:cubicBezTo>
                    <a:pt x="4977" y="10907"/>
                    <a:pt x="5036" y="10871"/>
                    <a:pt x="5060" y="10812"/>
                  </a:cubicBezTo>
                  <a:lnTo>
                    <a:pt x="6013" y="8764"/>
                  </a:lnTo>
                  <a:cubicBezTo>
                    <a:pt x="6084" y="8597"/>
                    <a:pt x="6072" y="8419"/>
                    <a:pt x="5965" y="8276"/>
                  </a:cubicBezTo>
                  <a:lnTo>
                    <a:pt x="5786" y="8014"/>
                  </a:lnTo>
                  <a:lnTo>
                    <a:pt x="5953" y="7811"/>
                  </a:lnTo>
                  <a:lnTo>
                    <a:pt x="7251" y="8276"/>
                  </a:lnTo>
                  <a:cubicBezTo>
                    <a:pt x="7596" y="8395"/>
                    <a:pt x="7834" y="8716"/>
                    <a:pt x="7834" y="9085"/>
                  </a:cubicBezTo>
                  <a:lnTo>
                    <a:pt x="7834" y="10752"/>
                  </a:lnTo>
                  <a:cubicBezTo>
                    <a:pt x="7834" y="10847"/>
                    <a:pt x="7906" y="10919"/>
                    <a:pt x="7989" y="10919"/>
                  </a:cubicBezTo>
                  <a:cubicBezTo>
                    <a:pt x="8084" y="10919"/>
                    <a:pt x="8156" y="10847"/>
                    <a:pt x="8156" y="10752"/>
                  </a:cubicBezTo>
                  <a:lnTo>
                    <a:pt x="8156" y="9085"/>
                  </a:lnTo>
                  <a:cubicBezTo>
                    <a:pt x="8215" y="8585"/>
                    <a:pt x="7906" y="8133"/>
                    <a:pt x="7430" y="7978"/>
                  </a:cubicBezTo>
                  <a:lnTo>
                    <a:pt x="6191" y="7537"/>
                  </a:lnTo>
                  <a:cubicBezTo>
                    <a:pt x="6203" y="7478"/>
                    <a:pt x="6203" y="7407"/>
                    <a:pt x="6191" y="7335"/>
                  </a:cubicBezTo>
                  <a:cubicBezTo>
                    <a:pt x="6167" y="7216"/>
                    <a:pt x="6084" y="7121"/>
                    <a:pt x="5965" y="7061"/>
                  </a:cubicBezTo>
                  <a:lnTo>
                    <a:pt x="5298" y="6752"/>
                  </a:lnTo>
                  <a:lnTo>
                    <a:pt x="5298" y="6525"/>
                  </a:lnTo>
                  <a:cubicBezTo>
                    <a:pt x="5989" y="6406"/>
                    <a:pt x="6608" y="6228"/>
                    <a:pt x="7025" y="6085"/>
                  </a:cubicBezTo>
                  <a:cubicBezTo>
                    <a:pt x="7156" y="6037"/>
                    <a:pt x="7263" y="5954"/>
                    <a:pt x="7322" y="5811"/>
                  </a:cubicBezTo>
                  <a:cubicBezTo>
                    <a:pt x="7382" y="5692"/>
                    <a:pt x="7382" y="5549"/>
                    <a:pt x="7334" y="5430"/>
                  </a:cubicBezTo>
                  <a:cubicBezTo>
                    <a:pt x="7263" y="5251"/>
                    <a:pt x="7180" y="4918"/>
                    <a:pt x="7180" y="4430"/>
                  </a:cubicBezTo>
                  <a:lnTo>
                    <a:pt x="7180" y="3061"/>
                  </a:lnTo>
                  <a:cubicBezTo>
                    <a:pt x="7180" y="1370"/>
                    <a:pt x="5810" y="1"/>
                    <a:pt x="41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54"/>
            <p:cNvSpPr/>
            <p:nvPr/>
          </p:nvSpPr>
          <p:spPr>
            <a:xfrm>
              <a:off x="768631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00" y="334"/>
                  </a:lnTo>
                  <a:cubicBezTo>
                    <a:pt x="596" y="334"/>
                    <a:pt x="667" y="250"/>
                    <a:pt x="667" y="167"/>
                  </a:cubicBezTo>
                  <a:cubicBezTo>
                    <a:pt x="667" y="72"/>
                    <a:pt x="596" y="0"/>
                    <a:pt x="5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54"/>
            <p:cNvSpPr/>
            <p:nvPr/>
          </p:nvSpPr>
          <p:spPr>
            <a:xfrm>
              <a:off x="775119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0"/>
                    <a:pt x="667" y="167"/>
                  </a:cubicBezTo>
                  <a:cubicBezTo>
                    <a:pt x="667" y="72"/>
                    <a:pt x="595" y="0"/>
                    <a:pt x="5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54"/>
            <p:cNvSpPr/>
            <p:nvPr/>
          </p:nvSpPr>
          <p:spPr>
            <a:xfrm>
              <a:off x="7794189" y="4558474"/>
              <a:ext cx="37731" cy="37731"/>
            </a:xfrm>
            <a:custGeom>
              <a:rect b="b" l="l" r="r" t="t"/>
              <a:pathLst>
                <a:path extrusionOk="0" h="1191" w="1191">
                  <a:moveTo>
                    <a:pt x="596" y="0"/>
                  </a:moveTo>
                  <a:cubicBezTo>
                    <a:pt x="500" y="0"/>
                    <a:pt x="429" y="72"/>
                    <a:pt x="429" y="155"/>
                  </a:cubicBezTo>
                  <a:lnTo>
                    <a:pt x="429" y="429"/>
                  </a:lnTo>
                  <a:lnTo>
                    <a:pt x="167" y="429"/>
                  </a:lnTo>
                  <a:cubicBezTo>
                    <a:pt x="72" y="429"/>
                    <a:pt x="0" y="500"/>
                    <a:pt x="0" y="595"/>
                  </a:cubicBezTo>
                  <a:cubicBezTo>
                    <a:pt x="0" y="679"/>
                    <a:pt x="72" y="750"/>
                    <a:pt x="167" y="750"/>
                  </a:cubicBezTo>
                  <a:lnTo>
                    <a:pt x="429" y="750"/>
                  </a:lnTo>
                  <a:lnTo>
                    <a:pt x="429" y="1024"/>
                  </a:lnTo>
                  <a:cubicBezTo>
                    <a:pt x="429" y="1107"/>
                    <a:pt x="500" y="1191"/>
                    <a:pt x="596" y="1191"/>
                  </a:cubicBezTo>
                  <a:cubicBezTo>
                    <a:pt x="679" y="1191"/>
                    <a:pt x="762" y="1107"/>
                    <a:pt x="762" y="1024"/>
                  </a:cubicBezTo>
                  <a:lnTo>
                    <a:pt x="762" y="750"/>
                  </a:lnTo>
                  <a:lnTo>
                    <a:pt x="1024" y="750"/>
                  </a:lnTo>
                  <a:cubicBezTo>
                    <a:pt x="1120" y="750"/>
                    <a:pt x="1191" y="679"/>
                    <a:pt x="1191" y="595"/>
                  </a:cubicBezTo>
                  <a:cubicBezTo>
                    <a:pt x="1191" y="500"/>
                    <a:pt x="1120" y="429"/>
                    <a:pt x="1024" y="429"/>
                  </a:cubicBezTo>
                  <a:lnTo>
                    <a:pt x="762" y="429"/>
                  </a:lnTo>
                  <a:lnTo>
                    <a:pt x="762" y="155"/>
                  </a:lnTo>
                  <a:cubicBezTo>
                    <a:pt x="762" y="72"/>
                    <a:pt x="679" y="0"/>
                    <a:pt x="5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54"/>
            <p:cNvSpPr/>
            <p:nvPr/>
          </p:nvSpPr>
          <p:spPr>
            <a:xfrm>
              <a:off x="7691197" y="438534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8"/>
                    <a:pt x="168" y="488"/>
                  </a:cubicBezTo>
                  <a:cubicBezTo>
                    <a:pt x="263" y="488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54"/>
            <p:cNvSpPr/>
            <p:nvPr/>
          </p:nvSpPr>
          <p:spPr>
            <a:xfrm>
              <a:off x="7756458" y="4385343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54"/>
            <p:cNvSpPr/>
            <p:nvPr/>
          </p:nvSpPr>
          <p:spPr>
            <a:xfrm>
              <a:off x="7699878" y="4415122"/>
              <a:ext cx="58893" cy="32092"/>
            </a:xfrm>
            <a:custGeom>
              <a:rect b="b" l="l" r="r" t="t"/>
              <a:pathLst>
                <a:path extrusionOk="0" h="1013" w="1859">
                  <a:moveTo>
                    <a:pt x="1501" y="322"/>
                  </a:moveTo>
                  <a:cubicBezTo>
                    <a:pt x="1430" y="537"/>
                    <a:pt x="1191" y="679"/>
                    <a:pt x="918" y="679"/>
                  </a:cubicBezTo>
                  <a:cubicBezTo>
                    <a:pt x="656" y="679"/>
                    <a:pt x="418" y="537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620"/>
                    <a:pt x="418" y="1013"/>
                    <a:pt x="918" y="1013"/>
                  </a:cubicBezTo>
                  <a:cubicBezTo>
                    <a:pt x="1430" y="1013"/>
                    <a:pt x="1846" y="632"/>
                    <a:pt x="1846" y="156"/>
                  </a:cubicBezTo>
                  <a:cubicBezTo>
                    <a:pt x="1858" y="72"/>
                    <a:pt x="1787" y="1"/>
                    <a:pt x="169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" name="Google Shape;655;p54"/>
          <p:cNvGrpSpPr/>
          <p:nvPr/>
        </p:nvGrpSpPr>
        <p:grpSpPr>
          <a:xfrm>
            <a:off x="1753667" y="1599925"/>
            <a:ext cx="387368" cy="494730"/>
            <a:chOff x="5800725" y="3785989"/>
            <a:chExt cx="277644" cy="354594"/>
          </a:xfrm>
        </p:grpSpPr>
        <p:sp>
          <p:nvSpPr>
            <p:cNvPr id="656" name="Google Shape;656;p54"/>
            <p:cNvSpPr/>
            <p:nvPr/>
          </p:nvSpPr>
          <p:spPr>
            <a:xfrm>
              <a:off x="5901055" y="3896869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54"/>
            <p:cNvSpPr/>
            <p:nvPr/>
          </p:nvSpPr>
          <p:spPr>
            <a:xfrm>
              <a:off x="5968217" y="38968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54"/>
            <p:cNvSpPr/>
            <p:nvPr/>
          </p:nvSpPr>
          <p:spPr>
            <a:xfrm>
              <a:off x="5916547" y="3935804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8" y="1"/>
                  </a:moveTo>
                  <a:cubicBezTo>
                    <a:pt x="146" y="1"/>
                    <a:pt x="101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14" y="427"/>
                    <a:pt x="453" y="510"/>
                    <a:pt x="703" y="510"/>
                  </a:cubicBezTo>
                  <a:cubicBezTo>
                    <a:pt x="976" y="510"/>
                    <a:pt x="1215" y="427"/>
                    <a:pt x="1345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301" y="1"/>
                    <a:pt x="1259" y="1"/>
                  </a:cubicBezTo>
                  <a:cubicBezTo>
                    <a:pt x="1217" y="1"/>
                    <a:pt x="1173" y="16"/>
                    <a:pt x="1131" y="46"/>
                  </a:cubicBezTo>
                  <a:cubicBezTo>
                    <a:pt x="1072" y="105"/>
                    <a:pt x="929" y="188"/>
                    <a:pt x="714" y="188"/>
                  </a:cubicBezTo>
                  <a:cubicBezTo>
                    <a:pt x="512" y="188"/>
                    <a:pt x="357" y="105"/>
                    <a:pt x="298" y="46"/>
                  </a:cubicBezTo>
                  <a:cubicBezTo>
                    <a:pt x="268" y="16"/>
                    <a:pt x="229" y="1"/>
                    <a:pt x="1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54"/>
            <p:cNvSpPr/>
            <p:nvPr/>
          </p:nvSpPr>
          <p:spPr>
            <a:xfrm>
              <a:off x="5895416" y="3879888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68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54"/>
            <p:cNvSpPr/>
            <p:nvPr/>
          </p:nvSpPr>
          <p:spPr>
            <a:xfrm>
              <a:off x="5961786" y="3879888"/>
              <a:ext cx="21923" cy="10233"/>
            </a:xfrm>
            <a:custGeom>
              <a:rect b="b" l="l" r="r" t="t"/>
              <a:pathLst>
                <a:path extrusionOk="0" h="323" w="692"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cubicBezTo>
                    <a:pt x="1" y="251"/>
                    <a:pt x="84" y="322"/>
                    <a:pt x="168" y="322"/>
                  </a:cubicBezTo>
                  <a:lnTo>
                    <a:pt x="525" y="322"/>
                  </a:lnTo>
                  <a:cubicBezTo>
                    <a:pt x="620" y="322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54"/>
            <p:cNvSpPr/>
            <p:nvPr/>
          </p:nvSpPr>
          <p:spPr>
            <a:xfrm>
              <a:off x="5800725" y="3785989"/>
              <a:ext cx="277644" cy="354594"/>
            </a:xfrm>
            <a:custGeom>
              <a:rect b="b" l="l" r="r" t="t"/>
              <a:pathLst>
                <a:path extrusionOk="0" h="11193" w="8764">
                  <a:moveTo>
                    <a:pt x="4716" y="310"/>
                  </a:moveTo>
                  <a:cubicBezTo>
                    <a:pt x="5323" y="310"/>
                    <a:pt x="5859" y="572"/>
                    <a:pt x="5978" y="905"/>
                  </a:cubicBezTo>
                  <a:cubicBezTo>
                    <a:pt x="6005" y="979"/>
                    <a:pt x="6062" y="1024"/>
                    <a:pt x="6130" y="1024"/>
                  </a:cubicBezTo>
                  <a:cubicBezTo>
                    <a:pt x="6150" y="1024"/>
                    <a:pt x="6171" y="1020"/>
                    <a:pt x="6192" y="1012"/>
                  </a:cubicBezTo>
                  <a:cubicBezTo>
                    <a:pt x="6275" y="988"/>
                    <a:pt x="6323" y="893"/>
                    <a:pt x="6299" y="810"/>
                  </a:cubicBezTo>
                  <a:cubicBezTo>
                    <a:pt x="6275" y="774"/>
                    <a:pt x="6275" y="750"/>
                    <a:pt x="6264" y="715"/>
                  </a:cubicBezTo>
                  <a:lnTo>
                    <a:pt x="6264" y="715"/>
                  </a:lnTo>
                  <a:cubicBezTo>
                    <a:pt x="6609" y="834"/>
                    <a:pt x="6859" y="1167"/>
                    <a:pt x="6859" y="1548"/>
                  </a:cubicBezTo>
                  <a:lnTo>
                    <a:pt x="6859" y="3322"/>
                  </a:lnTo>
                  <a:lnTo>
                    <a:pt x="6668" y="3322"/>
                  </a:lnTo>
                  <a:cubicBezTo>
                    <a:pt x="6561" y="3322"/>
                    <a:pt x="6478" y="3227"/>
                    <a:pt x="6478" y="3132"/>
                  </a:cubicBezTo>
                  <a:lnTo>
                    <a:pt x="6478" y="2953"/>
                  </a:lnTo>
                  <a:cubicBezTo>
                    <a:pt x="6478" y="2191"/>
                    <a:pt x="5918" y="1619"/>
                    <a:pt x="5894" y="1608"/>
                  </a:cubicBezTo>
                  <a:cubicBezTo>
                    <a:pt x="5858" y="1571"/>
                    <a:pt x="5815" y="1556"/>
                    <a:pt x="5770" y="1556"/>
                  </a:cubicBezTo>
                  <a:cubicBezTo>
                    <a:pt x="5756" y="1556"/>
                    <a:pt x="5742" y="1557"/>
                    <a:pt x="5728" y="1560"/>
                  </a:cubicBezTo>
                  <a:cubicBezTo>
                    <a:pt x="5195" y="1728"/>
                    <a:pt x="4526" y="1884"/>
                    <a:pt x="3873" y="1884"/>
                  </a:cubicBezTo>
                  <a:cubicBezTo>
                    <a:pt x="3418" y="1884"/>
                    <a:pt x="2971" y="1808"/>
                    <a:pt x="2585" y="1608"/>
                  </a:cubicBezTo>
                  <a:cubicBezTo>
                    <a:pt x="2251" y="1441"/>
                    <a:pt x="2049" y="1227"/>
                    <a:pt x="1953" y="1072"/>
                  </a:cubicBezTo>
                  <a:cubicBezTo>
                    <a:pt x="2311" y="988"/>
                    <a:pt x="2573" y="846"/>
                    <a:pt x="2811" y="750"/>
                  </a:cubicBezTo>
                  <a:cubicBezTo>
                    <a:pt x="3347" y="512"/>
                    <a:pt x="3763" y="310"/>
                    <a:pt x="4716" y="310"/>
                  </a:cubicBezTo>
                  <a:close/>
                  <a:moveTo>
                    <a:pt x="2049" y="1679"/>
                  </a:moveTo>
                  <a:cubicBezTo>
                    <a:pt x="2156" y="1762"/>
                    <a:pt x="2275" y="1846"/>
                    <a:pt x="2406" y="1905"/>
                  </a:cubicBezTo>
                  <a:cubicBezTo>
                    <a:pt x="2787" y="2096"/>
                    <a:pt x="3227" y="2203"/>
                    <a:pt x="3716" y="2215"/>
                  </a:cubicBezTo>
                  <a:cubicBezTo>
                    <a:pt x="3770" y="2217"/>
                    <a:pt x="3825" y="2218"/>
                    <a:pt x="3881" y="2218"/>
                  </a:cubicBezTo>
                  <a:cubicBezTo>
                    <a:pt x="4435" y="2218"/>
                    <a:pt x="5056" y="2111"/>
                    <a:pt x="5716" y="1905"/>
                  </a:cubicBezTo>
                  <a:cubicBezTo>
                    <a:pt x="5847" y="2072"/>
                    <a:pt x="6133" y="2453"/>
                    <a:pt x="6133" y="2953"/>
                  </a:cubicBezTo>
                  <a:lnTo>
                    <a:pt x="6133" y="3132"/>
                  </a:lnTo>
                  <a:cubicBezTo>
                    <a:pt x="6133" y="3405"/>
                    <a:pt x="6371" y="3644"/>
                    <a:pt x="6656" y="3644"/>
                  </a:cubicBezTo>
                  <a:lnTo>
                    <a:pt x="6918" y="3644"/>
                  </a:lnTo>
                  <a:cubicBezTo>
                    <a:pt x="6990" y="3644"/>
                    <a:pt x="7073" y="3679"/>
                    <a:pt x="7133" y="3739"/>
                  </a:cubicBezTo>
                  <a:cubicBezTo>
                    <a:pt x="7192" y="3798"/>
                    <a:pt x="7204" y="3870"/>
                    <a:pt x="7204" y="3941"/>
                  </a:cubicBezTo>
                  <a:cubicBezTo>
                    <a:pt x="7192" y="4084"/>
                    <a:pt x="7049" y="4203"/>
                    <a:pt x="6906" y="4203"/>
                  </a:cubicBezTo>
                  <a:lnTo>
                    <a:pt x="6835" y="4203"/>
                  </a:lnTo>
                  <a:lnTo>
                    <a:pt x="6835" y="4179"/>
                  </a:lnTo>
                  <a:cubicBezTo>
                    <a:pt x="6835" y="4096"/>
                    <a:pt x="6752" y="4025"/>
                    <a:pt x="6668" y="4025"/>
                  </a:cubicBezTo>
                  <a:cubicBezTo>
                    <a:pt x="6573" y="4025"/>
                    <a:pt x="6502" y="4096"/>
                    <a:pt x="6502" y="4179"/>
                  </a:cubicBezTo>
                  <a:cubicBezTo>
                    <a:pt x="6502" y="5358"/>
                    <a:pt x="5549" y="6311"/>
                    <a:pt x="4394" y="6311"/>
                  </a:cubicBezTo>
                  <a:cubicBezTo>
                    <a:pt x="3227" y="6311"/>
                    <a:pt x="2275" y="5358"/>
                    <a:pt x="2275" y="4203"/>
                  </a:cubicBezTo>
                  <a:cubicBezTo>
                    <a:pt x="2275" y="4108"/>
                    <a:pt x="2204" y="4036"/>
                    <a:pt x="2108" y="4036"/>
                  </a:cubicBezTo>
                  <a:cubicBezTo>
                    <a:pt x="2025" y="4036"/>
                    <a:pt x="1953" y="4108"/>
                    <a:pt x="1953" y="4203"/>
                  </a:cubicBezTo>
                  <a:lnTo>
                    <a:pt x="1953" y="4215"/>
                  </a:lnTo>
                  <a:lnTo>
                    <a:pt x="1846" y="4215"/>
                  </a:lnTo>
                  <a:cubicBezTo>
                    <a:pt x="1775" y="4215"/>
                    <a:pt x="1692" y="4179"/>
                    <a:pt x="1632" y="4120"/>
                  </a:cubicBezTo>
                  <a:cubicBezTo>
                    <a:pt x="1572" y="4060"/>
                    <a:pt x="1561" y="3989"/>
                    <a:pt x="1561" y="3917"/>
                  </a:cubicBezTo>
                  <a:cubicBezTo>
                    <a:pt x="1572" y="3786"/>
                    <a:pt x="1715" y="3667"/>
                    <a:pt x="1858" y="3667"/>
                  </a:cubicBezTo>
                  <a:lnTo>
                    <a:pt x="2096" y="3667"/>
                  </a:lnTo>
                  <a:cubicBezTo>
                    <a:pt x="2382" y="3667"/>
                    <a:pt x="2620" y="3429"/>
                    <a:pt x="2620" y="3143"/>
                  </a:cubicBezTo>
                  <a:lnTo>
                    <a:pt x="2620" y="2512"/>
                  </a:lnTo>
                  <a:cubicBezTo>
                    <a:pt x="2620" y="2429"/>
                    <a:pt x="2549" y="2346"/>
                    <a:pt x="2454" y="2346"/>
                  </a:cubicBezTo>
                  <a:cubicBezTo>
                    <a:pt x="2370" y="2346"/>
                    <a:pt x="2287" y="2429"/>
                    <a:pt x="2287" y="2512"/>
                  </a:cubicBezTo>
                  <a:lnTo>
                    <a:pt x="2287" y="3143"/>
                  </a:lnTo>
                  <a:cubicBezTo>
                    <a:pt x="2287" y="3251"/>
                    <a:pt x="2204" y="3334"/>
                    <a:pt x="2096" y="3334"/>
                  </a:cubicBezTo>
                  <a:lnTo>
                    <a:pt x="1906" y="3334"/>
                  </a:lnTo>
                  <a:lnTo>
                    <a:pt x="1906" y="2322"/>
                  </a:lnTo>
                  <a:cubicBezTo>
                    <a:pt x="1906" y="1941"/>
                    <a:pt x="2013" y="1762"/>
                    <a:pt x="2049" y="1679"/>
                  </a:cubicBezTo>
                  <a:close/>
                  <a:moveTo>
                    <a:pt x="5478" y="6406"/>
                  </a:moveTo>
                  <a:lnTo>
                    <a:pt x="5478" y="6799"/>
                  </a:lnTo>
                  <a:lnTo>
                    <a:pt x="5442" y="6799"/>
                  </a:lnTo>
                  <a:lnTo>
                    <a:pt x="5132" y="7870"/>
                  </a:lnTo>
                  <a:cubicBezTo>
                    <a:pt x="4906" y="7989"/>
                    <a:pt x="4644" y="8073"/>
                    <a:pt x="4394" y="8073"/>
                  </a:cubicBezTo>
                  <a:cubicBezTo>
                    <a:pt x="4120" y="8073"/>
                    <a:pt x="3870" y="8013"/>
                    <a:pt x="3644" y="7870"/>
                  </a:cubicBezTo>
                  <a:lnTo>
                    <a:pt x="3335" y="6799"/>
                  </a:lnTo>
                  <a:lnTo>
                    <a:pt x="3335" y="6406"/>
                  </a:lnTo>
                  <a:cubicBezTo>
                    <a:pt x="3656" y="6561"/>
                    <a:pt x="4013" y="6644"/>
                    <a:pt x="4406" y="6644"/>
                  </a:cubicBezTo>
                  <a:cubicBezTo>
                    <a:pt x="4787" y="6644"/>
                    <a:pt x="5144" y="6549"/>
                    <a:pt x="5478" y="6406"/>
                  </a:cubicBezTo>
                  <a:close/>
                  <a:moveTo>
                    <a:pt x="2644" y="10156"/>
                  </a:moveTo>
                  <a:lnTo>
                    <a:pt x="2644" y="10871"/>
                  </a:lnTo>
                  <a:lnTo>
                    <a:pt x="1215" y="10871"/>
                  </a:lnTo>
                  <a:lnTo>
                    <a:pt x="1215" y="10156"/>
                  </a:lnTo>
                  <a:lnTo>
                    <a:pt x="1775" y="10156"/>
                  </a:lnTo>
                  <a:lnTo>
                    <a:pt x="1775" y="10168"/>
                  </a:lnTo>
                  <a:cubicBezTo>
                    <a:pt x="1775" y="10251"/>
                    <a:pt x="1846" y="10335"/>
                    <a:pt x="1930" y="10335"/>
                  </a:cubicBezTo>
                  <a:cubicBezTo>
                    <a:pt x="2025" y="10335"/>
                    <a:pt x="2096" y="10251"/>
                    <a:pt x="2096" y="10168"/>
                  </a:cubicBezTo>
                  <a:lnTo>
                    <a:pt x="2096" y="10156"/>
                  </a:lnTo>
                  <a:close/>
                  <a:moveTo>
                    <a:pt x="4728" y="0"/>
                  </a:moveTo>
                  <a:cubicBezTo>
                    <a:pt x="3704" y="0"/>
                    <a:pt x="3227" y="203"/>
                    <a:pt x="2692" y="465"/>
                  </a:cubicBezTo>
                  <a:cubicBezTo>
                    <a:pt x="2394" y="596"/>
                    <a:pt x="2096" y="726"/>
                    <a:pt x="1668" y="846"/>
                  </a:cubicBezTo>
                  <a:cubicBezTo>
                    <a:pt x="1620" y="857"/>
                    <a:pt x="1572" y="893"/>
                    <a:pt x="1561" y="941"/>
                  </a:cubicBezTo>
                  <a:cubicBezTo>
                    <a:pt x="1549" y="977"/>
                    <a:pt x="1549" y="1024"/>
                    <a:pt x="1561" y="1072"/>
                  </a:cubicBezTo>
                  <a:cubicBezTo>
                    <a:pt x="1561" y="1084"/>
                    <a:pt x="1632" y="1250"/>
                    <a:pt x="1834" y="1453"/>
                  </a:cubicBezTo>
                  <a:cubicBezTo>
                    <a:pt x="1751" y="1560"/>
                    <a:pt x="1596" y="1810"/>
                    <a:pt x="1596" y="2322"/>
                  </a:cubicBezTo>
                  <a:lnTo>
                    <a:pt x="1596" y="3393"/>
                  </a:lnTo>
                  <a:cubicBezTo>
                    <a:pt x="1394" y="3477"/>
                    <a:pt x="1263" y="3655"/>
                    <a:pt x="1251" y="3870"/>
                  </a:cubicBezTo>
                  <a:cubicBezTo>
                    <a:pt x="1239" y="4036"/>
                    <a:pt x="1299" y="4215"/>
                    <a:pt x="1394" y="4334"/>
                  </a:cubicBezTo>
                  <a:cubicBezTo>
                    <a:pt x="1513" y="4453"/>
                    <a:pt x="1680" y="4525"/>
                    <a:pt x="1846" y="4525"/>
                  </a:cubicBezTo>
                  <a:lnTo>
                    <a:pt x="1965" y="4525"/>
                  </a:lnTo>
                  <a:cubicBezTo>
                    <a:pt x="2049" y="5203"/>
                    <a:pt x="2442" y="5822"/>
                    <a:pt x="2989" y="6191"/>
                  </a:cubicBezTo>
                  <a:lnTo>
                    <a:pt x="2989" y="6715"/>
                  </a:lnTo>
                  <a:lnTo>
                    <a:pt x="2263" y="7084"/>
                  </a:lnTo>
                  <a:cubicBezTo>
                    <a:pt x="2156" y="7132"/>
                    <a:pt x="2084" y="7227"/>
                    <a:pt x="2073" y="7334"/>
                  </a:cubicBezTo>
                  <a:cubicBezTo>
                    <a:pt x="2049" y="7370"/>
                    <a:pt x="2049" y="7406"/>
                    <a:pt x="2049" y="7442"/>
                  </a:cubicBezTo>
                  <a:lnTo>
                    <a:pt x="858" y="7799"/>
                  </a:lnTo>
                  <a:cubicBezTo>
                    <a:pt x="346" y="7965"/>
                    <a:pt x="1" y="8430"/>
                    <a:pt x="1" y="8954"/>
                  </a:cubicBezTo>
                  <a:lnTo>
                    <a:pt x="1" y="11025"/>
                  </a:lnTo>
                  <a:cubicBezTo>
                    <a:pt x="1" y="11121"/>
                    <a:pt x="72" y="11192"/>
                    <a:pt x="168" y="11192"/>
                  </a:cubicBezTo>
                  <a:cubicBezTo>
                    <a:pt x="251" y="11192"/>
                    <a:pt x="322" y="11121"/>
                    <a:pt x="322" y="11025"/>
                  </a:cubicBezTo>
                  <a:lnTo>
                    <a:pt x="322" y="8954"/>
                  </a:lnTo>
                  <a:cubicBezTo>
                    <a:pt x="322" y="8573"/>
                    <a:pt x="584" y="8227"/>
                    <a:pt x="953" y="8108"/>
                  </a:cubicBezTo>
                  <a:lnTo>
                    <a:pt x="2192" y="7739"/>
                  </a:lnTo>
                  <a:lnTo>
                    <a:pt x="2406" y="8025"/>
                  </a:lnTo>
                  <a:lnTo>
                    <a:pt x="2156" y="8275"/>
                  </a:lnTo>
                  <a:cubicBezTo>
                    <a:pt x="1989" y="8442"/>
                    <a:pt x="1965" y="8680"/>
                    <a:pt x="2073" y="8870"/>
                  </a:cubicBezTo>
                  <a:lnTo>
                    <a:pt x="2549" y="9811"/>
                  </a:lnTo>
                  <a:lnTo>
                    <a:pt x="2096" y="9811"/>
                  </a:lnTo>
                  <a:lnTo>
                    <a:pt x="2096" y="9609"/>
                  </a:lnTo>
                  <a:cubicBezTo>
                    <a:pt x="2096" y="9525"/>
                    <a:pt x="2025" y="9454"/>
                    <a:pt x="1930" y="9454"/>
                  </a:cubicBezTo>
                  <a:cubicBezTo>
                    <a:pt x="1846" y="9454"/>
                    <a:pt x="1775" y="9525"/>
                    <a:pt x="1775" y="9609"/>
                  </a:cubicBezTo>
                  <a:lnTo>
                    <a:pt x="1775" y="9811"/>
                  </a:lnTo>
                  <a:lnTo>
                    <a:pt x="1061" y="9811"/>
                  </a:lnTo>
                  <a:cubicBezTo>
                    <a:pt x="965" y="9811"/>
                    <a:pt x="894" y="9882"/>
                    <a:pt x="894" y="9966"/>
                  </a:cubicBezTo>
                  <a:lnTo>
                    <a:pt x="894" y="11025"/>
                  </a:lnTo>
                  <a:cubicBezTo>
                    <a:pt x="894" y="11121"/>
                    <a:pt x="965" y="11192"/>
                    <a:pt x="1061" y="11192"/>
                  </a:cubicBezTo>
                  <a:lnTo>
                    <a:pt x="2811" y="11192"/>
                  </a:lnTo>
                  <a:cubicBezTo>
                    <a:pt x="2906" y="11192"/>
                    <a:pt x="2977" y="11121"/>
                    <a:pt x="2977" y="11025"/>
                  </a:cubicBezTo>
                  <a:lnTo>
                    <a:pt x="2977" y="10668"/>
                  </a:lnTo>
                  <a:lnTo>
                    <a:pt x="3180" y="11097"/>
                  </a:lnTo>
                  <a:cubicBezTo>
                    <a:pt x="3216" y="11156"/>
                    <a:pt x="3275" y="11192"/>
                    <a:pt x="3335" y="11192"/>
                  </a:cubicBezTo>
                  <a:cubicBezTo>
                    <a:pt x="3358" y="11192"/>
                    <a:pt x="3382" y="11192"/>
                    <a:pt x="3406" y="11180"/>
                  </a:cubicBezTo>
                  <a:cubicBezTo>
                    <a:pt x="3477" y="11133"/>
                    <a:pt x="3525" y="11037"/>
                    <a:pt x="3477" y="10954"/>
                  </a:cubicBezTo>
                  <a:lnTo>
                    <a:pt x="2370" y="8716"/>
                  </a:lnTo>
                  <a:cubicBezTo>
                    <a:pt x="2334" y="8644"/>
                    <a:pt x="2346" y="8561"/>
                    <a:pt x="2394" y="8513"/>
                  </a:cubicBezTo>
                  <a:lnTo>
                    <a:pt x="2739" y="8168"/>
                  </a:lnTo>
                  <a:cubicBezTo>
                    <a:pt x="2799" y="8108"/>
                    <a:pt x="2799" y="8025"/>
                    <a:pt x="2751" y="7965"/>
                  </a:cubicBezTo>
                  <a:lnTo>
                    <a:pt x="2382" y="7477"/>
                  </a:lnTo>
                  <a:cubicBezTo>
                    <a:pt x="2370" y="7454"/>
                    <a:pt x="2370" y="7442"/>
                    <a:pt x="2370" y="7430"/>
                  </a:cubicBezTo>
                  <a:cubicBezTo>
                    <a:pt x="2370" y="7418"/>
                    <a:pt x="2382" y="7394"/>
                    <a:pt x="2394" y="7394"/>
                  </a:cubicBezTo>
                  <a:lnTo>
                    <a:pt x="3037" y="7073"/>
                  </a:lnTo>
                  <a:lnTo>
                    <a:pt x="3501" y="8632"/>
                  </a:lnTo>
                  <a:cubicBezTo>
                    <a:pt x="3522" y="8716"/>
                    <a:pt x="3598" y="8754"/>
                    <a:pt x="3673" y="8754"/>
                  </a:cubicBezTo>
                  <a:cubicBezTo>
                    <a:pt x="3683" y="8754"/>
                    <a:pt x="3693" y="8753"/>
                    <a:pt x="3704" y="8751"/>
                  </a:cubicBezTo>
                  <a:cubicBezTo>
                    <a:pt x="3799" y="8716"/>
                    <a:pt x="3835" y="8632"/>
                    <a:pt x="3823" y="8549"/>
                  </a:cubicBezTo>
                  <a:lnTo>
                    <a:pt x="3751" y="8287"/>
                  </a:lnTo>
                  <a:lnTo>
                    <a:pt x="3751" y="8287"/>
                  </a:lnTo>
                  <a:cubicBezTo>
                    <a:pt x="3954" y="8358"/>
                    <a:pt x="4168" y="8394"/>
                    <a:pt x="4370" y="8394"/>
                  </a:cubicBezTo>
                  <a:cubicBezTo>
                    <a:pt x="4597" y="8394"/>
                    <a:pt x="4811" y="8358"/>
                    <a:pt x="5001" y="8287"/>
                  </a:cubicBezTo>
                  <a:lnTo>
                    <a:pt x="5001" y="8287"/>
                  </a:lnTo>
                  <a:lnTo>
                    <a:pt x="4370" y="10442"/>
                  </a:lnTo>
                  <a:lnTo>
                    <a:pt x="4013" y="9228"/>
                  </a:lnTo>
                  <a:cubicBezTo>
                    <a:pt x="3992" y="9144"/>
                    <a:pt x="3917" y="9106"/>
                    <a:pt x="3842" y="9106"/>
                  </a:cubicBezTo>
                  <a:cubicBezTo>
                    <a:pt x="3832" y="9106"/>
                    <a:pt x="3821" y="9107"/>
                    <a:pt x="3811" y="9108"/>
                  </a:cubicBezTo>
                  <a:cubicBezTo>
                    <a:pt x="3716" y="9120"/>
                    <a:pt x="3680" y="9228"/>
                    <a:pt x="3692" y="9311"/>
                  </a:cubicBezTo>
                  <a:lnTo>
                    <a:pt x="4192" y="11073"/>
                  </a:lnTo>
                  <a:cubicBezTo>
                    <a:pt x="4216" y="11144"/>
                    <a:pt x="4287" y="11192"/>
                    <a:pt x="4359" y="11192"/>
                  </a:cubicBezTo>
                  <a:cubicBezTo>
                    <a:pt x="4430" y="11192"/>
                    <a:pt x="4490" y="11144"/>
                    <a:pt x="4525" y="11073"/>
                  </a:cubicBezTo>
                  <a:lnTo>
                    <a:pt x="5704" y="7049"/>
                  </a:lnTo>
                  <a:lnTo>
                    <a:pt x="6335" y="7382"/>
                  </a:lnTo>
                  <a:lnTo>
                    <a:pt x="6371" y="7406"/>
                  </a:lnTo>
                  <a:cubicBezTo>
                    <a:pt x="6371" y="7430"/>
                    <a:pt x="6371" y="7442"/>
                    <a:pt x="6359" y="7454"/>
                  </a:cubicBezTo>
                  <a:lnTo>
                    <a:pt x="5978" y="7942"/>
                  </a:lnTo>
                  <a:cubicBezTo>
                    <a:pt x="5942" y="8001"/>
                    <a:pt x="5942" y="8108"/>
                    <a:pt x="6002" y="8156"/>
                  </a:cubicBezTo>
                  <a:lnTo>
                    <a:pt x="6335" y="8501"/>
                  </a:lnTo>
                  <a:cubicBezTo>
                    <a:pt x="6395" y="8561"/>
                    <a:pt x="6418" y="8644"/>
                    <a:pt x="6371" y="8704"/>
                  </a:cubicBezTo>
                  <a:lnTo>
                    <a:pt x="5252" y="10942"/>
                  </a:lnTo>
                  <a:cubicBezTo>
                    <a:pt x="5204" y="11013"/>
                    <a:pt x="5240" y="11121"/>
                    <a:pt x="5323" y="11156"/>
                  </a:cubicBezTo>
                  <a:cubicBezTo>
                    <a:pt x="5359" y="11180"/>
                    <a:pt x="5371" y="11180"/>
                    <a:pt x="5406" y="11180"/>
                  </a:cubicBezTo>
                  <a:cubicBezTo>
                    <a:pt x="5466" y="11180"/>
                    <a:pt x="5525" y="11144"/>
                    <a:pt x="5549" y="11085"/>
                  </a:cubicBezTo>
                  <a:lnTo>
                    <a:pt x="6668" y="8858"/>
                  </a:lnTo>
                  <a:cubicBezTo>
                    <a:pt x="6776" y="8656"/>
                    <a:pt x="6728" y="8418"/>
                    <a:pt x="6573" y="8263"/>
                  </a:cubicBezTo>
                  <a:lnTo>
                    <a:pt x="6323" y="8001"/>
                  </a:lnTo>
                  <a:lnTo>
                    <a:pt x="6549" y="7727"/>
                  </a:lnTo>
                  <a:lnTo>
                    <a:pt x="7788" y="8096"/>
                  </a:lnTo>
                  <a:cubicBezTo>
                    <a:pt x="8157" y="8216"/>
                    <a:pt x="8407" y="8561"/>
                    <a:pt x="8407" y="8942"/>
                  </a:cubicBezTo>
                  <a:lnTo>
                    <a:pt x="8407" y="11013"/>
                  </a:lnTo>
                  <a:cubicBezTo>
                    <a:pt x="8407" y="11097"/>
                    <a:pt x="8478" y="11180"/>
                    <a:pt x="8573" y="11180"/>
                  </a:cubicBezTo>
                  <a:cubicBezTo>
                    <a:pt x="8657" y="11180"/>
                    <a:pt x="8740" y="11097"/>
                    <a:pt x="8740" y="11013"/>
                  </a:cubicBezTo>
                  <a:lnTo>
                    <a:pt x="8740" y="8942"/>
                  </a:lnTo>
                  <a:cubicBezTo>
                    <a:pt x="8764" y="8442"/>
                    <a:pt x="8419" y="7965"/>
                    <a:pt x="7907" y="7811"/>
                  </a:cubicBezTo>
                  <a:lnTo>
                    <a:pt x="6716" y="7454"/>
                  </a:lnTo>
                  <a:cubicBezTo>
                    <a:pt x="6716" y="7430"/>
                    <a:pt x="6716" y="7382"/>
                    <a:pt x="6692" y="7358"/>
                  </a:cubicBezTo>
                  <a:cubicBezTo>
                    <a:pt x="6668" y="7251"/>
                    <a:pt x="6597" y="7144"/>
                    <a:pt x="6502" y="7096"/>
                  </a:cubicBezTo>
                  <a:lnTo>
                    <a:pt x="5775" y="6727"/>
                  </a:lnTo>
                  <a:lnTo>
                    <a:pt x="5775" y="6203"/>
                  </a:lnTo>
                  <a:cubicBezTo>
                    <a:pt x="6323" y="5822"/>
                    <a:pt x="6716" y="5227"/>
                    <a:pt x="6799" y="4536"/>
                  </a:cubicBezTo>
                  <a:lnTo>
                    <a:pt x="6906" y="4536"/>
                  </a:lnTo>
                  <a:cubicBezTo>
                    <a:pt x="7228" y="4536"/>
                    <a:pt x="7502" y="4298"/>
                    <a:pt x="7526" y="4001"/>
                  </a:cubicBezTo>
                  <a:cubicBezTo>
                    <a:pt x="7549" y="3834"/>
                    <a:pt x="7490" y="3655"/>
                    <a:pt x="7383" y="3536"/>
                  </a:cubicBezTo>
                  <a:cubicBezTo>
                    <a:pt x="7323" y="3477"/>
                    <a:pt x="7264" y="3441"/>
                    <a:pt x="7192" y="3393"/>
                  </a:cubicBezTo>
                  <a:lnTo>
                    <a:pt x="7192" y="1572"/>
                  </a:lnTo>
                  <a:cubicBezTo>
                    <a:pt x="7192" y="905"/>
                    <a:pt x="6633" y="357"/>
                    <a:pt x="5966" y="357"/>
                  </a:cubicBezTo>
                  <a:lnTo>
                    <a:pt x="5942" y="357"/>
                  </a:lnTo>
                  <a:cubicBezTo>
                    <a:pt x="5644" y="131"/>
                    <a:pt x="5204" y="0"/>
                    <a:pt x="47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54"/>
            <p:cNvSpPr/>
            <p:nvPr/>
          </p:nvSpPr>
          <p:spPr>
            <a:xfrm>
              <a:off x="6012727" y="4085840"/>
              <a:ext cx="37731" cy="37763"/>
            </a:xfrm>
            <a:custGeom>
              <a:rect b="b" l="l" r="r" t="t"/>
              <a:pathLst>
                <a:path extrusionOk="0" h="1192" w="1191">
                  <a:moveTo>
                    <a:pt x="595" y="1"/>
                  </a:moveTo>
                  <a:cubicBezTo>
                    <a:pt x="512" y="1"/>
                    <a:pt x="441" y="72"/>
                    <a:pt x="441" y="167"/>
                  </a:cubicBezTo>
                  <a:lnTo>
                    <a:pt x="441" y="429"/>
                  </a:lnTo>
                  <a:lnTo>
                    <a:pt x="167" y="429"/>
                  </a:lnTo>
                  <a:cubicBezTo>
                    <a:pt x="84" y="429"/>
                    <a:pt x="0" y="513"/>
                    <a:pt x="0" y="596"/>
                  </a:cubicBezTo>
                  <a:cubicBezTo>
                    <a:pt x="0" y="691"/>
                    <a:pt x="84" y="763"/>
                    <a:pt x="167" y="763"/>
                  </a:cubicBezTo>
                  <a:lnTo>
                    <a:pt x="441" y="763"/>
                  </a:lnTo>
                  <a:lnTo>
                    <a:pt x="441" y="1025"/>
                  </a:lnTo>
                  <a:cubicBezTo>
                    <a:pt x="441" y="1120"/>
                    <a:pt x="512" y="1191"/>
                    <a:pt x="595" y="1191"/>
                  </a:cubicBezTo>
                  <a:cubicBezTo>
                    <a:pt x="691" y="1191"/>
                    <a:pt x="762" y="1120"/>
                    <a:pt x="762" y="1025"/>
                  </a:cubicBezTo>
                  <a:lnTo>
                    <a:pt x="762" y="763"/>
                  </a:lnTo>
                  <a:lnTo>
                    <a:pt x="1024" y="763"/>
                  </a:lnTo>
                  <a:cubicBezTo>
                    <a:pt x="1119" y="763"/>
                    <a:pt x="1191" y="691"/>
                    <a:pt x="1191" y="596"/>
                  </a:cubicBezTo>
                  <a:cubicBezTo>
                    <a:pt x="1191" y="513"/>
                    <a:pt x="1119" y="429"/>
                    <a:pt x="1024" y="429"/>
                  </a:cubicBezTo>
                  <a:lnTo>
                    <a:pt x="762" y="429"/>
                  </a:lnTo>
                  <a:lnTo>
                    <a:pt x="762" y="167"/>
                  </a:lnTo>
                  <a:cubicBezTo>
                    <a:pt x="762" y="72"/>
                    <a:pt x="691" y="1"/>
                    <a:pt x="5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" name="Google Shape;663;p54"/>
          <p:cNvGrpSpPr/>
          <p:nvPr/>
        </p:nvGrpSpPr>
        <p:grpSpPr>
          <a:xfrm>
            <a:off x="7046784" y="1605980"/>
            <a:ext cx="363147" cy="482619"/>
            <a:chOff x="8055961" y="2881842"/>
            <a:chExt cx="260283" cy="345914"/>
          </a:xfrm>
        </p:grpSpPr>
        <p:sp>
          <p:nvSpPr>
            <p:cNvPr id="664" name="Google Shape;664;p54"/>
            <p:cNvSpPr/>
            <p:nvPr/>
          </p:nvSpPr>
          <p:spPr>
            <a:xfrm>
              <a:off x="8055961" y="2881842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54"/>
            <p:cNvSpPr/>
            <p:nvPr/>
          </p:nvSpPr>
          <p:spPr>
            <a:xfrm>
              <a:off x="8164591" y="303358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54"/>
            <p:cNvSpPr/>
            <p:nvPr/>
          </p:nvSpPr>
          <p:spPr>
            <a:xfrm>
              <a:off x="8213632" y="2995383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54"/>
            <p:cNvSpPr/>
            <p:nvPr/>
          </p:nvSpPr>
          <p:spPr>
            <a:xfrm>
              <a:off x="8088401" y="3165758"/>
              <a:ext cx="21511" cy="61998"/>
            </a:xfrm>
            <a:custGeom>
              <a:rect b="b" l="l" r="r" t="t"/>
              <a:pathLst>
                <a:path extrusionOk="0" h="1957" w="679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71" name="Shape 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2" name="Google Shape;672;p55"/>
          <p:cNvPicPr preferRelativeResize="0"/>
          <p:nvPr/>
        </p:nvPicPr>
        <p:blipFill rotWithShape="1">
          <a:blip r:embed="rId3">
            <a:alphaModFix/>
          </a:blip>
          <a:srcRect b="0" l="0" r="0" t="8088"/>
          <a:stretch/>
        </p:blipFill>
        <p:spPr>
          <a:xfrm>
            <a:off x="720000" y="1249452"/>
            <a:ext cx="4142048" cy="3598974"/>
          </a:xfrm>
          <a:prstGeom prst="rect">
            <a:avLst/>
          </a:prstGeom>
          <a:noFill/>
          <a:ln>
            <a:noFill/>
          </a:ln>
        </p:spPr>
      </p:pic>
      <p:pic>
        <p:nvPicPr>
          <p:cNvPr id="673" name="Google Shape;673;p55"/>
          <p:cNvPicPr preferRelativeResize="0"/>
          <p:nvPr/>
        </p:nvPicPr>
        <p:blipFill rotWithShape="1">
          <a:blip r:embed="rId4">
            <a:alphaModFix/>
          </a:blip>
          <a:srcRect b="31192" l="0" r="0" t="10937"/>
          <a:stretch/>
        </p:blipFill>
        <p:spPr>
          <a:xfrm>
            <a:off x="891564" y="1414815"/>
            <a:ext cx="3811135" cy="2155808"/>
          </a:xfrm>
          <a:prstGeom prst="rect">
            <a:avLst/>
          </a:prstGeom>
          <a:noFill/>
          <a:ln>
            <a:noFill/>
          </a:ln>
        </p:spPr>
      </p:pic>
      <p:sp>
        <p:nvSpPr>
          <p:cNvPr id="674" name="Google Shape;674;p55"/>
          <p:cNvSpPr/>
          <p:nvPr/>
        </p:nvSpPr>
        <p:spPr>
          <a:xfrm>
            <a:off x="2513328" y="2209562"/>
            <a:ext cx="567633" cy="566337"/>
          </a:xfrm>
          <a:custGeom>
            <a:rect b="b" l="l" r="r" t="t"/>
            <a:pathLst>
              <a:path extrusionOk="0" h="14845" w="14878">
                <a:moveTo>
                  <a:pt x="4303" y="2636"/>
                </a:moveTo>
                <a:lnTo>
                  <a:pt x="12576" y="7440"/>
                </a:lnTo>
                <a:lnTo>
                  <a:pt x="4303" y="12210"/>
                </a:lnTo>
                <a:lnTo>
                  <a:pt x="4303" y="2636"/>
                </a:lnTo>
                <a:close/>
                <a:moveTo>
                  <a:pt x="7439" y="1"/>
                </a:moveTo>
                <a:cubicBezTo>
                  <a:pt x="3336" y="1"/>
                  <a:pt x="0" y="3303"/>
                  <a:pt x="0" y="7406"/>
                </a:cubicBezTo>
                <a:cubicBezTo>
                  <a:pt x="0" y="11542"/>
                  <a:pt x="3336" y="14845"/>
                  <a:pt x="7439" y="14845"/>
                </a:cubicBezTo>
                <a:cubicBezTo>
                  <a:pt x="11542" y="14845"/>
                  <a:pt x="14877" y="11542"/>
                  <a:pt x="14877" y="7406"/>
                </a:cubicBezTo>
                <a:cubicBezTo>
                  <a:pt x="14877" y="3303"/>
                  <a:pt x="11542" y="1"/>
                  <a:pt x="7439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" name="Google Shape;675;p55"/>
          <p:cNvSpPr/>
          <p:nvPr/>
        </p:nvSpPr>
        <p:spPr>
          <a:xfrm>
            <a:off x="945945" y="3361800"/>
            <a:ext cx="3670986" cy="20474"/>
          </a:xfrm>
          <a:custGeom>
            <a:rect b="b" l="l" r="r" t="t"/>
            <a:pathLst>
              <a:path extrusionOk="0" h="835" w="148173">
                <a:moveTo>
                  <a:pt x="434" y="0"/>
                </a:moveTo>
                <a:cubicBezTo>
                  <a:pt x="201" y="0"/>
                  <a:pt x="0" y="167"/>
                  <a:pt x="0" y="401"/>
                </a:cubicBezTo>
                <a:cubicBezTo>
                  <a:pt x="0" y="634"/>
                  <a:pt x="201" y="834"/>
                  <a:pt x="434" y="834"/>
                </a:cubicBezTo>
                <a:lnTo>
                  <a:pt x="147739" y="834"/>
                </a:lnTo>
                <a:cubicBezTo>
                  <a:pt x="147973" y="834"/>
                  <a:pt x="148173" y="634"/>
                  <a:pt x="148173" y="401"/>
                </a:cubicBezTo>
                <a:cubicBezTo>
                  <a:pt x="148173" y="167"/>
                  <a:pt x="147973" y="0"/>
                  <a:pt x="147739" y="0"/>
                </a:cubicBez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" name="Google Shape;676;p55"/>
          <p:cNvSpPr/>
          <p:nvPr/>
        </p:nvSpPr>
        <p:spPr>
          <a:xfrm>
            <a:off x="945945" y="3361800"/>
            <a:ext cx="1758653" cy="20474"/>
          </a:xfrm>
          <a:custGeom>
            <a:rect b="b" l="l" r="r" t="t"/>
            <a:pathLst>
              <a:path extrusionOk="0" h="835" w="70985">
                <a:moveTo>
                  <a:pt x="434" y="0"/>
                </a:moveTo>
                <a:cubicBezTo>
                  <a:pt x="201" y="0"/>
                  <a:pt x="0" y="167"/>
                  <a:pt x="0" y="401"/>
                </a:cubicBezTo>
                <a:cubicBezTo>
                  <a:pt x="0" y="634"/>
                  <a:pt x="201" y="834"/>
                  <a:pt x="434" y="834"/>
                </a:cubicBezTo>
                <a:lnTo>
                  <a:pt x="70984" y="834"/>
                </a:lnTo>
                <a:lnTo>
                  <a:pt x="70984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7" name="Google Shape;677;p55"/>
          <p:cNvSpPr/>
          <p:nvPr/>
        </p:nvSpPr>
        <p:spPr>
          <a:xfrm>
            <a:off x="2688670" y="3342161"/>
            <a:ext cx="60352" cy="59731"/>
          </a:xfrm>
          <a:custGeom>
            <a:rect b="b" l="l" r="r" t="t"/>
            <a:pathLst>
              <a:path extrusionOk="0" h="2436" w="2436">
                <a:moveTo>
                  <a:pt x="1235" y="1"/>
                </a:moveTo>
                <a:cubicBezTo>
                  <a:pt x="568" y="1"/>
                  <a:pt x="1" y="535"/>
                  <a:pt x="1" y="1202"/>
                </a:cubicBezTo>
                <a:cubicBezTo>
                  <a:pt x="1" y="1902"/>
                  <a:pt x="568" y="2436"/>
                  <a:pt x="1235" y="2436"/>
                </a:cubicBezTo>
                <a:cubicBezTo>
                  <a:pt x="1902" y="2436"/>
                  <a:pt x="2436" y="1902"/>
                  <a:pt x="2436" y="1202"/>
                </a:cubicBezTo>
                <a:cubicBezTo>
                  <a:pt x="2436" y="535"/>
                  <a:pt x="1902" y="1"/>
                  <a:pt x="123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8" name="Google Shape;678;p55"/>
          <p:cNvSpPr txBox="1"/>
          <p:nvPr>
            <p:ph type="title"/>
          </p:nvPr>
        </p:nvSpPr>
        <p:spPr>
          <a:xfrm>
            <a:off x="2330874" y="344344"/>
            <a:ext cx="61950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Sneak Peek</a:t>
            </a:r>
            <a:endParaRPr/>
          </a:p>
        </p:txBody>
      </p:sp>
      <p:sp>
        <p:nvSpPr>
          <p:cNvPr id="679" name="Google Shape;679;p55"/>
          <p:cNvSpPr/>
          <p:nvPr/>
        </p:nvSpPr>
        <p:spPr>
          <a:xfrm flipH="1">
            <a:off x="7915200" y="923625"/>
            <a:ext cx="5088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" name="Google Shape;680;p55"/>
          <p:cNvSpPr txBox="1"/>
          <p:nvPr>
            <p:ph idx="1" type="subTitle"/>
          </p:nvPr>
        </p:nvSpPr>
        <p:spPr>
          <a:xfrm flipH="1">
            <a:off x="5670300" y="3302175"/>
            <a:ext cx="1921800" cy="875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Insert your multimedia content here</a:t>
            </a:r>
            <a:endParaRPr/>
          </a:p>
        </p:txBody>
      </p:sp>
      <p:sp>
        <p:nvSpPr>
          <p:cNvPr id="681" name="Google Shape;681;p55"/>
          <p:cNvSpPr/>
          <p:nvPr/>
        </p:nvSpPr>
        <p:spPr>
          <a:xfrm flipH="1">
            <a:off x="5732026" y="2270475"/>
            <a:ext cx="688500" cy="6798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  <a:effectLst>
            <a:outerShdw blurRad="171450" rotWithShape="0" algn="bl" dir="4800000" dist="76200">
              <a:schemeClr val="accent2">
                <a:alpha val="3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" name="Google Shape;682;p55"/>
          <p:cNvSpPr/>
          <p:nvPr/>
        </p:nvSpPr>
        <p:spPr>
          <a:xfrm>
            <a:off x="5821876" y="2357034"/>
            <a:ext cx="508788" cy="506692"/>
          </a:xfrm>
          <a:custGeom>
            <a:rect b="b" l="l" r="r" t="t"/>
            <a:pathLst>
              <a:path extrusionOk="0" h="11300" w="11348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86" name="Shape 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7" name="Google Shape;687;p56"/>
          <p:cNvPicPr preferRelativeResize="0"/>
          <p:nvPr/>
        </p:nvPicPr>
        <p:blipFill rotWithShape="1">
          <a:blip r:embed="rId3">
            <a:alphaModFix/>
          </a:blip>
          <a:srcRect b="0" l="11715" r="11715" t="23430"/>
          <a:stretch/>
        </p:blipFill>
        <p:spPr>
          <a:xfrm>
            <a:off x="1423936" y="0"/>
            <a:ext cx="7720066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688" name="Google Shape;688;p56"/>
          <p:cNvSpPr/>
          <p:nvPr/>
        </p:nvSpPr>
        <p:spPr>
          <a:xfrm flipH="1" rot="10800000">
            <a:off x="-4225" y="0"/>
            <a:ext cx="4533900" cy="5143500"/>
          </a:xfrm>
          <a:prstGeom prst="round1Rect">
            <a:avLst>
              <a:gd fmla="val 50000" name="adj"/>
            </a:avLst>
          </a:prstGeom>
          <a:solidFill>
            <a:srgbClr val="FFFFFF"/>
          </a:solidFill>
          <a:ln>
            <a:noFill/>
          </a:ln>
          <a:effectLst>
            <a:outerShdw blurRad="314325" rotWithShape="0" algn="bl" dir="4920000" dist="133350">
              <a:srgbClr val="040623">
                <a:alpha val="78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9" name="Google Shape;689;p56"/>
          <p:cNvSpPr txBox="1"/>
          <p:nvPr>
            <p:ph idx="4294967295" type="subTitle"/>
          </p:nvPr>
        </p:nvSpPr>
        <p:spPr>
          <a:xfrm>
            <a:off x="634286" y="4391620"/>
            <a:ext cx="2337900" cy="303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000"/>
              <a:t>Please keep this slide for attribution</a:t>
            </a:r>
            <a:endParaRPr sz="1000"/>
          </a:p>
        </p:txBody>
      </p:sp>
      <p:sp>
        <p:nvSpPr>
          <p:cNvPr id="690" name="Google Shape;690;p56"/>
          <p:cNvSpPr txBox="1"/>
          <p:nvPr>
            <p:ph idx="4294967295" type="subTitle"/>
          </p:nvPr>
        </p:nvSpPr>
        <p:spPr>
          <a:xfrm>
            <a:off x="634275" y="3735550"/>
            <a:ext cx="3061500" cy="54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000"/>
              <a:t>CREDITS: This presentation template was created by </a:t>
            </a:r>
            <a:r>
              <a:rPr lang="en" sz="1000">
                <a:solidFill>
                  <a:schemeClr val="accent1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/>
              <a:t>, including icons by</a:t>
            </a:r>
            <a:r>
              <a:rPr lang="en" sz="1000">
                <a:solidFill>
                  <a:schemeClr val="accent1"/>
                </a:solidFill>
              </a:rPr>
              <a:t> </a:t>
            </a:r>
            <a:r>
              <a:rPr lang="en" sz="1000">
                <a:solidFill>
                  <a:schemeClr val="accent1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/>
              <a:t>, and infographics &amp; images by</a:t>
            </a:r>
            <a:r>
              <a:rPr lang="en" sz="1000">
                <a:solidFill>
                  <a:schemeClr val="accent1"/>
                </a:solidFill>
              </a:rPr>
              <a:t> </a:t>
            </a:r>
            <a:r>
              <a:rPr lang="en" sz="1000">
                <a:solidFill>
                  <a:schemeClr val="accent1"/>
                </a:solidFill>
                <a:uFill>
                  <a:noFill/>
                </a:uFill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sz="1000">
              <a:solidFill>
                <a:schemeClr val="accent1"/>
              </a:solidFill>
            </a:endParaRPr>
          </a:p>
        </p:txBody>
      </p:sp>
      <p:sp>
        <p:nvSpPr>
          <p:cNvPr id="691" name="Google Shape;691;p56"/>
          <p:cNvSpPr txBox="1"/>
          <p:nvPr>
            <p:ph type="title"/>
          </p:nvPr>
        </p:nvSpPr>
        <p:spPr>
          <a:xfrm>
            <a:off x="621125" y="814975"/>
            <a:ext cx="3350700" cy="846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</a:t>
            </a:r>
            <a:endParaRPr/>
          </a:p>
        </p:txBody>
      </p:sp>
      <p:sp>
        <p:nvSpPr>
          <p:cNvPr id="692" name="Google Shape;692;p56"/>
          <p:cNvSpPr txBox="1"/>
          <p:nvPr>
            <p:ph idx="1" type="subTitle"/>
          </p:nvPr>
        </p:nvSpPr>
        <p:spPr>
          <a:xfrm>
            <a:off x="615225" y="1772950"/>
            <a:ext cx="3461400" cy="135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Do you have any questions?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youremail@freepik.com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+91  620 421 838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yourcompany.com</a:t>
            </a:r>
            <a:endParaRPr/>
          </a:p>
        </p:txBody>
      </p:sp>
      <p:sp>
        <p:nvSpPr>
          <p:cNvPr id="693" name="Google Shape;693;p56"/>
          <p:cNvSpPr/>
          <p:nvPr/>
        </p:nvSpPr>
        <p:spPr>
          <a:xfrm flipH="1">
            <a:off x="720000" y="1604100"/>
            <a:ext cx="5088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" name="Google Shape;694;p56"/>
          <p:cNvSpPr/>
          <p:nvPr/>
        </p:nvSpPr>
        <p:spPr>
          <a:xfrm flipH="1">
            <a:off x="4283927" y="540000"/>
            <a:ext cx="508800" cy="5025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  <a:effectLst>
            <a:outerShdw blurRad="171450" rotWithShape="0" algn="bl" dir="4800000" dist="76200">
              <a:schemeClr val="accent2">
                <a:alpha val="3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" name="Google Shape;695;p56"/>
          <p:cNvSpPr/>
          <p:nvPr/>
        </p:nvSpPr>
        <p:spPr>
          <a:xfrm flipH="1">
            <a:off x="4283927" y="1158900"/>
            <a:ext cx="508800" cy="5025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  <a:effectLst>
            <a:outerShdw blurRad="171450" rotWithShape="0" algn="bl" dir="4800000" dist="76200">
              <a:schemeClr val="accent2">
                <a:alpha val="3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6" name="Google Shape;696;p56"/>
          <p:cNvSpPr/>
          <p:nvPr/>
        </p:nvSpPr>
        <p:spPr>
          <a:xfrm flipH="1">
            <a:off x="4283927" y="1777800"/>
            <a:ext cx="508800" cy="5025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  <a:effectLst>
            <a:outerShdw blurRad="171450" rotWithShape="0" algn="bl" dir="4800000" dist="76200">
              <a:schemeClr val="accent2">
                <a:alpha val="3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7" name="Google Shape;697;p56"/>
          <p:cNvSpPr/>
          <p:nvPr/>
        </p:nvSpPr>
        <p:spPr>
          <a:xfrm>
            <a:off x="4365481" y="618224"/>
            <a:ext cx="345674" cy="346056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" name="Google Shape;698;p56"/>
          <p:cNvGrpSpPr/>
          <p:nvPr/>
        </p:nvGrpSpPr>
        <p:grpSpPr>
          <a:xfrm>
            <a:off x="4365290" y="1237324"/>
            <a:ext cx="346056" cy="345674"/>
            <a:chOff x="3303268" y="3817349"/>
            <a:chExt cx="346056" cy="345674"/>
          </a:xfrm>
        </p:grpSpPr>
        <p:sp>
          <p:nvSpPr>
            <p:cNvPr id="699" name="Google Shape;699;p56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56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56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56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" name="Google Shape;703;p56"/>
          <p:cNvGrpSpPr/>
          <p:nvPr/>
        </p:nvGrpSpPr>
        <p:grpSpPr>
          <a:xfrm>
            <a:off x="4365292" y="1856024"/>
            <a:ext cx="346056" cy="345674"/>
            <a:chOff x="3752358" y="3817349"/>
            <a:chExt cx="346056" cy="345674"/>
          </a:xfrm>
        </p:grpSpPr>
        <p:sp>
          <p:nvSpPr>
            <p:cNvPr id="704" name="Google Shape;704;p56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56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56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56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11" name="Shape 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2" name="Google Shape;712;p57"/>
          <p:cNvSpPr txBox="1"/>
          <p:nvPr>
            <p:ph type="title"/>
          </p:nvPr>
        </p:nvSpPr>
        <p:spPr>
          <a:xfrm>
            <a:off x="2330874" y="344344"/>
            <a:ext cx="61950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  <p:sp>
        <p:nvSpPr>
          <p:cNvPr id="713" name="Google Shape;713;p57"/>
          <p:cNvSpPr txBox="1"/>
          <p:nvPr>
            <p:ph idx="1" type="body"/>
          </p:nvPr>
        </p:nvSpPr>
        <p:spPr>
          <a:xfrm>
            <a:off x="613475" y="1368125"/>
            <a:ext cx="7810500" cy="3419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Here’s an assortment of alternative pictures within the same style of this template. </a:t>
            </a:r>
            <a:endParaRPr sz="1400"/>
          </a:p>
          <a:p>
            <a:pPr indent="-317500" lvl="0" marL="45720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Open Sans Light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hlinkClick r:id="rId3"/>
              </a:rPr>
              <a:t>Portrait of happy dentist holding tools</a:t>
            </a:r>
            <a:endParaRPr sz="1400"/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Catamaran Thin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hlinkClick r:id="rId4"/>
              </a:rPr>
              <a:t>Portrait of dentist performing treatment on patient</a:t>
            </a:r>
            <a:endParaRPr sz="1400"/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Catamaran Thin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hlinkClick r:id="rId5"/>
              </a:rPr>
              <a:t>Close-up woman holding teeth x-ray</a:t>
            </a:r>
            <a:endParaRPr sz="1400"/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Catamaran Thin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hlinkClick r:id="rId6"/>
              </a:rPr>
              <a:t>Dentist performing teeth treatment</a:t>
            </a:r>
            <a:endParaRPr sz="1400"/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Catamaran Thin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hlinkClick r:id="rId7"/>
              </a:rPr>
              <a:t>Close-up of woman getting a check-up at dentist</a:t>
            </a:r>
            <a:endParaRPr sz="1400"/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Catamaran Thin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hlinkClick r:id="rId8"/>
              </a:rPr>
              <a:t>Low angle of orthodontist starting a procedure</a:t>
            </a:r>
            <a:endParaRPr sz="1400"/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Catamaran Thin"/>
              <a:buChar char="●"/>
            </a:pPr>
            <a:r>
              <a:rPr lang="en" sz="1400">
                <a:solidFill>
                  <a:schemeClr val="hlink"/>
                </a:solidFill>
                <a:uFill>
                  <a:noFill/>
                </a:uFill>
                <a:hlinkClick r:id="rId9"/>
              </a:rPr>
              <a:t>Close-up of dentist equipment with patient</a:t>
            </a:r>
            <a:endParaRPr sz="1400"/>
          </a:p>
        </p:txBody>
      </p:sp>
      <p:sp>
        <p:nvSpPr>
          <p:cNvPr id="714" name="Google Shape;714;p57"/>
          <p:cNvSpPr/>
          <p:nvPr/>
        </p:nvSpPr>
        <p:spPr>
          <a:xfrm flipH="1">
            <a:off x="7915200" y="942975"/>
            <a:ext cx="5088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18" name="Shape 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" name="Google Shape;719;p58"/>
          <p:cNvSpPr txBox="1"/>
          <p:nvPr>
            <p:ph type="title"/>
          </p:nvPr>
        </p:nvSpPr>
        <p:spPr>
          <a:xfrm>
            <a:off x="610012" y="344703"/>
            <a:ext cx="70335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720" name="Google Shape;720;p58"/>
          <p:cNvSpPr/>
          <p:nvPr/>
        </p:nvSpPr>
        <p:spPr>
          <a:xfrm>
            <a:off x="619125" y="1881825"/>
            <a:ext cx="1095300" cy="4041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  <a:effectLst>
            <a:outerShdw blurRad="114300" rotWithShape="0" algn="bl" dir="3540000" dist="47625">
              <a:schemeClr val="accent2">
                <a:alpha val="27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1" name="Google Shape;721;p58"/>
          <p:cNvSpPr txBox="1"/>
          <p:nvPr>
            <p:ph idx="1" type="body"/>
          </p:nvPr>
        </p:nvSpPr>
        <p:spPr>
          <a:xfrm>
            <a:off x="720000" y="1328250"/>
            <a:ext cx="7633500" cy="3416400"/>
          </a:xfrm>
          <a:prstGeom prst="rect">
            <a:avLst/>
          </a:prstGeom>
        </p:spPr>
        <p:txBody>
          <a:bodyPr anchorCtr="0" anchor="t" bIns="91425" lIns="0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400"/>
              <a:t>Did you like the resources on this template? Get them for free at our other websites.</a:t>
            </a:r>
            <a:endParaRPr sz="1400"/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400"/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PHOTOS</a:t>
            </a:r>
            <a:endParaRPr sz="1600">
              <a:solidFill>
                <a:schemeClr val="l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Open Sans SemiBold"/>
              <a:buChar char="●"/>
            </a:pPr>
            <a:r>
              <a:rPr lang="en" sz="1400">
                <a:uFill>
                  <a:noFill/>
                </a:uFill>
                <a:hlinkClick r:id="rId3"/>
              </a:rPr>
              <a:t>Close-up of patient at dentist checking teeth</a:t>
            </a:r>
            <a:endParaRPr sz="1400"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</a:pPr>
            <a:r>
              <a:rPr lang="en" sz="1400">
                <a:uFill>
                  <a:noFill/>
                </a:uFill>
                <a:hlinkClick r:id="rId4"/>
              </a:rPr>
              <a:t>Dentist performing a check-up on patient in office</a:t>
            </a:r>
            <a:endParaRPr sz="1400"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</a:pPr>
            <a:r>
              <a:rPr lang="en" sz="1400">
                <a:uFill>
                  <a:noFill/>
                </a:uFill>
                <a:hlinkClick r:id="rId5"/>
              </a:rPr>
              <a:t>Close-up of surgical equipment held with gloves</a:t>
            </a:r>
            <a:endParaRPr sz="1400"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</a:pPr>
            <a:r>
              <a:rPr lang="en" sz="1400">
                <a:uFill>
                  <a:noFill/>
                </a:uFill>
                <a:hlinkClick r:id="rId6"/>
              </a:rPr>
              <a:t>Close-up hands holding tablet with x-ray</a:t>
            </a:r>
            <a:endParaRPr sz="1400"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</a:pPr>
            <a:r>
              <a:rPr lang="en" sz="1400">
                <a:uFill>
                  <a:noFill/>
                </a:uFill>
                <a:hlinkClick r:id="rId7"/>
              </a:rPr>
              <a:t>Close-up modern dental equipment</a:t>
            </a:r>
            <a:endParaRPr sz="1400"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</a:pPr>
            <a:r>
              <a:rPr lang="en" sz="1400">
                <a:uFill>
                  <a:noFill/>
                </a:uFill>
                <a:hlinkClick r:id="rId8"/>
              </a:rPr>
              <a:t>Dentist holding radiography in office</a:t>
            </a:r>
            <a:endParaRPr sz="1400"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</a:pPr>
            <a:r>
              <a:rPr lang="en" sz="1400">
                <a:uFill>
                  <a:noFill/>
                </a:uFill>
                <a:hlinkClick r:id="rId9"/>
              </a:rPr>
              <a:t>Portrait of woman checking her teeth</a:t>
            </a:r>
            <a:endParaRPr sz="1400"/>
          </a:p>
          <a:p>
            <a:pPr indent="-215900" lvl="0" marL="2413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Char char="●"/>
            </a:pPr>
            <a:r>
              <a:rPr lang="en" sz="1400">
                <a:uFill>
                  <a:noFill/>
                </a:uFill>
                <a:hlinkClick r:id="rId10"/>
              </a:rPr>
              <a:t>Portrait of happy young woman smiling</a:t>
            </a:r>
            <a:endParaRPr sz="1400"/>
          </a:p>
        </p:txBody>
      </p:sp>
      <p:sp>
        <p:nvSpPr>
          <p:cNvPr id="722" name="Google Shape;722;p58"/>
          <p:cNvSpPr/>
          <p:nvPr/>
        </p:nvSpPr>
        <p:spPr>
          <a:xfrm flipH="1">
            <a:off x="720000" y="923625"/>
            <a:ext cx="5088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26" name="Shape 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" name="Google Shape;727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" name="Google Shape;728;p59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" name="Google Shape;729;p59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noFill/>
      </p:bgPr>
    </p:bg>
    <p:spTree>
      <p:nvGrpSpPr>
        <p:cNvPr id="166" name="Shape 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Google Shape;167;p33"/>
          <p:cNvSpPr/>
          <p:nvPr/>
        </p:nvSpPr>
        <p:spPr>
          <a:xfrm>
            <a:off x="2371449" y="1338950"/>
            <a:ext cx="624300" cy="5688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  <a:effectLst>
            <a:outerShdw blurRad="142875" rotWithShape="0" algn="bl" dir="5400000" dist="47625">
              <a:schemeClr val="accent2">
                <a:alpha val="28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" name="Google Shape;168;p33"/>
          <p:cNvSpPr txBox="1"/>
          <p:nvPr>
            <p:ph idx="2" type="subTitle"/>
          </p:nvPr>
        </p:nvSpPr>
        <p:spPr>
          <a:xfrm flipH="1">
            <a:off x="5107322" y="2246025"/>
            <a:ext cx="27063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third section</a:t>
            </a:r>
            <a:endParaRPr/>
          </a:p>
        </p:txBody>
      </p:sp>
      <p:sp>
        <p:nvSpPr>
          <p:cNvPr id="169" name="Google Shape;169;p33"/>
          <p:cNvSpPr txBox="1"/>
          <p:nvPr>
            <p:ph idx="15" type="title"/>
          </p:nvPr>
        </p:nvSpPr>
        <p:spPr>
          <a:xfrm>
            <a:off x="610012" y="344703"/>
            <a:ext cx="70335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 of Contents</a:t>
            </a:r>
            <a:endParaRPr/>
          </a:p>
        </p:txBody>
      </p:sp>
      <p:sp>
        <p:nvSpPr>
          <p:cNvPr id="170" name="Google Shape;170;p33"/>
          <p:cNvSpPr txBox="1"/>
          <p:nvPr>
            <p:ph idx="1" type="subTitle"/>
          </p:nvPr>
        </p:nvSpPr>
        <p:spPr>
          <a:xfrm flipH="1">
            <a:off x="1330378" y="2246025"/>
            <a:ext cx="27063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first section</a:t>
            </a:r>
            <a:endParaRPr/>
          </a:p>
        </p:txBody>
      </p:sp>
      <p:sp>
        <p:nvSpPr>
          <p:cNvPr id="171" name="Google Shape;171;p33"/>
          <p:cNvSpPr txBox="1"/>
          <p:nvPr>
            <p:ph idx="3" type="subTitle"/>
          </p:nvPr>
        </p:nvSpPr>
        <p:spPr>
          <a:xfrm flipH="1">
            <a:off x="1330378" y="3823875"/>
            <a:ext cx="27063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second section</a:t>
            </a:r>
            <a:endParaRPr/>
          </a:p>
        </p:txBody>
      </p:sp>
      <p:sp>
        <p:nvSpPr>
          <p:cNvPr id="172" name="Google Shape;172;p33"/>
          <p:cNvSpPr txBox="1"/>
          <p:nvPr>
            <p:ph idx="5" type="subTitle"/>
          </p:nvPr>
        </p:nvSpPr>
        <p:spPr>
          <a:xfrm flipH="1">
            <a:off x="5269472" y="1853081"/>
            <a:ext cx="2382000" cy="56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PROCESS</a:t>
            </a:r>
            <a:endParaRPr/>
          </a:p>
        </p:txBody>
      </p:sp>
      <p:sp>
        <p:nvSpPr>
          <p:cNvPr id="173" name="Google Shape;173;p33"/>
          <p:cNvSpPr txBox="1"/>
          <p:nvPr>
            <p:ph idx="6" type="subTitle"/>
          </p:nvPr>
        </p:nvSpPr>
        <p:spPr>
          <a:xfrm flipH="1">
            <a:off x="1539022" y="3432301"/>
            <a:ext cx="2289000" cy="56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CENTER</a:t>
            </a:r>
            <a:endParaRPr/>
          </a:p>
        </p:txBody>
      </p:sp>
      <p:sp>
        <p:nvSpPr>
          <p:cNvPr id="174" name="Google Shape;174;p33"/>
          <p:cNvSpPr txBox="1"/>
          <p:nvPr>
            <p:ph idx="4" type="subTitle"/>
          </p:nvPr>
        </p:nvSpPr>
        <p:spPr>
          <a:xfrm flipH="1">
            <a:off x="1330378" y="1853081"/>
            <a:ext cx="2706300" cy="56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INTRODUCTION</a:t>
            </a:r>
            <a:endParaRPr/>
          </a:p>
        </p:txBody>
      </p:sp>
      <p:sp>
        <p:nvSpPr>
          <p:cNvPr id="175" name="Google Shape;175;p33"/>
          <p:cNvSpPr txBox="1"/>
          <p:nvPr>
            <p:ph idx="4294967295" type="title"/>
          </p:nvPr>
        </p:nvSpPr>
        <p:spPr>
          <a:xfrm>
            <a:off x="2300027" y="1446650"/>
            <a:ext cx="767100" cy="35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>
                <a:solidFill>
                  <a:schemeClr val="lt1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01</a:t>
            </a:r>
            <a:endParaRPr b="0">
              <a:solidFill>
                <a:schemeClr val="lt1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176" name="Google Shape;176;p33"/>
          <p:cNvSpPr txBox="1"/>
          <p:nvPr>
            <p:ph idx="9" type="subTitle"/>
          </p:nvPr>
        </p:nvSpPr>
        <p:spPr>
          <a:xfrm flipH="1">
            <a:off x="5107322" y="3823875"/>
            <a:ext cx="27063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the fourth section</a:t>
            </a:r>
            <a:endParaRPr/>
          </a:p>
        </p:txBody>
      </p:sp>
      <p:sp>
        <p:nvSpPr>
          <p:cNvPr id="177" name="Google Shape;177;p33"/>
          <p:cNvSpPr txBox="1"/>
          <p:nvPr>
            <p:ph idx="13" type="subTitle"/>
          </p:nvPr>
        </p:nvSpPr>
        <p:spPr>
          <a:xfrm flipH="1">
            <a:off x="5269472" y="3432296"/>
            <a:ext cx="2382000" cy="56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TEAM</a:t>
            </a:r>
            <a:endParaRPr/>
          </a:p>
        </p:txBody>
      </p:sp>
      <p:sp>
        <p:nvSpPr>
          <p:cNvPr id="178" name="Google Shape;178;p33"/>
          <p:cNvSpPr/>
          <p:nvPr/>
        </p:nvSpPr>
        <p:spPr>
          <a:xfrm>
            <a:off x="6148324" y="1338950"/>
            <a:ext cx="624300" cy="5688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  <a:effectLst>
            <a:outerShdw blurRad="142875" rotWithShape="0" algn="bl" dir="5400000" dist="47625">
              <a:schemeClr val="accent2">
                <a:alpha val="28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" name="Google Shape;179;p33"/>
          <p:cNvSpPr/>
          <p:nvPr/>
        </p:nvSpPr>
        <p:spPr>
          <a:xfrm flipH="1">
            <a:off x="720000" y="942975"/>
            <a:ext cx="5088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" name="Google Shape;180;p33"/>
          <p:cNvSpPr/>
          <p:nvPr/>
        </p:nvSpPr>
        <p:spPr>
          <a:xfrm>
            <a:off x="2371449" y="2920125"/>
            <a:ext cx="624300" cy="5688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  <a:effectLst>
            <a:outerShdw blurRad="142875" rotWithShape="0" algn="bl" dir="5400000" dist="47625">
              <a:schemeClr val="accent2">
                <a:alpha val="28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" name="Google Shape;181;p33"/>
          <p:cNvSpPr/>
          <p:nvPr/>
        </p:nvSpPr>
        <p:spPr>
          <a:xfrm>
            <a:off x="6148324" y="2920125"/>
            <a:ext cx="624300" cy="5688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  <a:effectLst>
            <a:outerShdw blurRad="142875" rotWithShape="0" algn="bl" dir="5400000" dist="47625">
              <a:schemeClr val="accent2">
                <a:alpha val="28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" name="Google Shape;182;p33"/>
          <p:cNvSpPr txBox="1"/>
          <p:nvPr>
            <p:ph idx="8" type="title"/>
          </p:nvPr>
        </p:nvSpPr>
        <p:spPr>
          <a:xfrm>
            <a:off x="6148334" y="1446650"/>
            <a:ext cx="624300" cy="353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183" name="Google Shape;183;p33"/>
          <p:cNvSpPr txBox="1"/>
          <p:nvPr>
            <p:ph idx="7" type="title"/>
          </p:nvPr>
        </p:nvSpPr>
        <p:spPr>
          <a:xfrm>
            <a:off x="1994584" y="3059025"/>
            <a:ext cx="1377900" cy="29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184" name="Google Shape;184;p33"/>
          <p:cNvSpPr txBox="1"/>
          <p:nvPr>
            <p:ph idx="14" type="title"/>
          </p:nvPr>
        </p:nvSpPr>
        <p:spPr>
          <a:xfrm>
            <a:off x="5771532" y="3059025"/>
            <a:ext cx="1377900" cy="29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185" name="Google Shape;185;p33"/>
          <p:cNvSpPr/>
          <p:nvPr/>
        </p:nvSpPr>
        <p:spPr>
          <a:xfrm flipH="1">
            <a:off x="4317638" y="1662650"/>
            <a:ext cx="5088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" name="Google Shape;186;p33"/>
          <p:cNvSpPr/>
          <p:nvPr/>
        </p:nvSpPr>
        <p:spPr>
          <a:xfrm flipH="1">
            <a:off x="4317638" y="3175875"/>
            <a:ext cx="5088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33" name="Shape 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4" name="Google Shape;734;p60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5" name="Google Shape;735;p60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6" name="Google Shape;736;p60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Montserrat</a:t>
            </a:r>
            <a:endParaRPr b="1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https://fonts.google.com/specimen/Montserrat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Open Sans</a:t>
            </a:r>
            <a:endParaRPr b="1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https://fonts.google.com/specimen/Open+Sans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37" name="Google Shape;737;p60"/>
          <p:cNvGrpSpPr/>
          <p:nvPr/>
        </p:nvGrpSpPr>
        <p:grpSpPr>
          <a:xfrm>
            <a:off x="3104738" y="3498875"/>
            <a:ext cx="2934525" cy="754200"/>
            <a:chOff x="2573825" y="3498875"/>
            <a:chExt cx="2934525" cy="754200"/>
          </a:xfrm>
        </p:grpSpPr>
        <p:grpSp>
          <p:nvGrpSpPr>
            <p:cNvPr id="738" name="Google Shape;738;p60"/>
            <p:cNvGrpSpPr/>
            <p:nvPr/>
          </p:nvGrpSpPr>
          <p:grpSpPr>
            <a:xfrm>
              <a:off x="2573825" y="3498875"/>
              <a:ext cx="1853225" cy="754200"/>
              <a:chOff x="2052655" y="3498875"/>
              <a:chExt cx="1853225" cy="754200"/>
            </a:xfrm>
          </p:grpSpPr>
          <p:sp>
            <p:nvSpPr>
              <p:cNvPr id="739" name="Google Shape;739;p60"/>
              <p:cNvSpPr/>
              <p:nvPr/>
            </p:nvSpPr>
            <p:spPr>
              <a:xfrm>
                <a:off x="3114480" y="3498875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1A1C49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" name="Google Shape;740;p60"/>
              <p:cNvSpPr/>
              <p:nvPr/>
            </p:nvSpPr>
            <p:spPr>
              <a:xfrm>
                <a:off x="2052655" y="3498875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E5205E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" name="Google Shape;741;p60"/>
              <p:cNvSpPr txBox="1"/>
              <p:nvPr/>
            </p:nvSpPr>
            <p:spPr>
              <a:xfrm>
                <a:off x="3114480" y="3655925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000">
                    <a:solidFill>
                      <a:schemeClr val="lt1"/>
                    </a:solidFill>
                  </a:rPr>
                  <a:t>#1a1c49</a:t>
                </a:r>
                <a:endParaRPr sz="1000">
                  <a:solidFill>
                    <a:schemeClr val="lt1"/>
                  </a:solidFill>
                </a:endParaRPr>
              </a:p>
            </p:txBody>
          </p:sp>
          <p:sp>
            <p:nvSpPr>
              <p:cNvPr id="742" name="Google Shape;742;p60"/>
              <p:cNvSpPr txBox="1"/>
              <p:nvPr/>
            </p:nvSpPr>
            <p:spPr>
              <a:xfrm>
                <a:off x="2052655" y="3655925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000">
                    <a:solidFill>
                      <a:schemeClr val="lt1"/>
                    </a:solidFill>
                  </a:rPr>
                  <a:t>#e5205e</a:t>
                </a:r>
                <a:endParaRPr sz="1000">
                  <a:solidFill>
                    <a:schemeClr val="lt1"/>
                  </a:solidFill>
                </a:endParaRPr>
              </a:p>
            </p:txBody>
          </p:sp>
        </p:grpSp>
        <p:grpSp>
          <p:nvGrpSpPr>
            <p:cNvPr id="743" name="Google Shape;743;p60"/>
            <p:cNvGrpSpPr/>
            <p:nvPr/>
          </p:nvGrpSpPr>
          <p:grpSpPr>
            <a:xfrm>
              <a:off x="4716950" y="3498875"/>
              <a:ext cx="791400" cy="754200"/>
              <a:chOff x="2052655" y="3498875"/>
              <a:chExt cx="791400" cy="754200"/>
            </a:xfrm>
          </p:grpSpPr>
          <p:sp>
            <p:nvSpPr>
              <p:cNvPr id="744" name="Google Shape;744;p60"/>
              <p:cNvSpPr/>
              <p:nvPr/>
            </p:nvSpPr>
            <p:spPr>
              <a:xfrm>
                <a:off x="2052655" y="3498875"/>
                <a:ext cx="791400" cy="754200"/>
              </a:xfrm>
              <a:prstGeom prst="roundRect">
                <a:avLst>
                  <a:gd fmla="val 16667" name="adj"/>
                </a:avLst>
              </a:prstGeom>
              <a:solidFill>
                <a:srgbClr val="292C73"/>
              </a:solidFill>
              <a:ln cap="flat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" name="Google Shape;745;p60"/>
              <p:cNvSpPr txBox="1"/>
              <p:nvPr/>
            </p:nvSpPr>
            <p:spPr>
              <a:xfrm>
                <a:off x="2052655" y="3655925"/>
                <a:ext cx="791400" cy="4401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" sz="1000">
                    <a:solidFill>
                      <a:schemeClr val="lt1"/>
                    </a:solidFill>
                  </a:rPr>
                  <a:t>#292c73</a:t>
                </a:r>
                <a:endParaRPr sz="1000">
                  <a:solidFill>
                    <a:schemeClr val="lt1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49" name="Shape 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0" name="Google Shape;750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1" name="Google Shape;751;p61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52" name="Google Shape;752;p61"/>
          <p:cNvGrpSpPr/>
          <p:nvPr/>
        </p:nvGrpSpPr>
        <p:grpSpPr>
          <a:xfrm>
            <a:off x="5156078" y="3085736"/>
            <a:ext cx="474294" cy="551291"/>
            <a:chOff x="4727025" y="1332775"/>
            <a:chExt cx="59900" cy="69625"/>
          </a:xfrm>
        </p:grpSpPr>
        <p:sp>
          <p:nvSpPr>
            <p:cNvPr id="753" name="Google Shape;753;p61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61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" name="Google Shape;755;p61"/>
          <p:cNvGrpSpPr/>
          <p:nvPr/>
        </p:nvGrpSpPr>
        <p:grpSpPr>
          <a:xfrm>
            <a:off x="5769734" y="2314340"/>
            <a:ext cx="555653" cy="557031"/>
            <a:chOff x="4820425" y="1329900"/>
            <a:chExt cx="70175" cy="70350"/>
          </a:xfrm>
        </p:grpSpPr>
        <p:sp>
          <p:nvSpPr>
            <p:cNvPr id="756" name="Google Shape;756;p61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61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61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61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" name="Google Shape;760;p61"/>
          <p:cNvGrpSpPr/>
          <p:nvPr/>
        </p:nvGrpSpPr>
        <p:grpSpPr>
          <a:xfrm>
            <a:off x="6396103" y="2318845"/>
            <a:ext cx="582574" cy="533871"/>
            <a:chOff x="4903200" y="1331525"/>
            <a:chExt cx="73575" cy="67425"/>
          </a:xfrm>
        </p:grpSpPr>
        <p:sp>
          <p:nvSpPr>
            <p:cNvPr id="761" name="Google Shape;761;p61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61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" name="Google Shape;763;p61"/>
          <p:cNvGrpSpPr/>
          <p:nvPr/>
        </p:nvGrpSpPr>
        <p:grpSpPr>
          <a:xfrm>
            <a:off x="5755581" y="3078709"/>
            <a:ext cx="583960" cy="565345"/>
            <a:chOff x="4815575" y="1416800"/>
            <a:chExt cx="73750" cy="71400"/>
          </a:xfrm>
        </p:grpSpPr>
        <p:sp>
          <p:nvSpPr>
            <p:cNvPr id="764" name="Google Shape;764;p61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61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61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" name="Google Shape;767;p61"/>
          <p:cNvGrpSpPr/>
          <p:nvPr/>
        </p:nvGrpSpPr>
        <p:grpSpPr>
          <a:xfrm>
            <a:off x="6390362" y="3108896"/>
            <a:ext cx="589898" cy="504970"/>
            <a:chOff x="4902475" y="1418875"/>
            <a:chExt cx="74500" cy="63775"/>
          </a:xfrm>
        </p:grpSpPr>
        <p:sp>
          <p:nvSpPr>
            <p:cNvPr id="768" name="Google Shape;768;p61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61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" name="Google Shape;770;p61"/>
          <p:cNvGrpSpPr/>
          <p:nvPr/>
        </p:nvGrpSpPr>
        <p:grpSpPr>
          <a:xfrm>
            <a:off x="5765577" y="3826000"/>
            <a:ext cx="563967" cy="567127"/>
            <a:chOff x="4818100" y="1507675"/>
            <a:chExt cx="71225" cy="71625"/>
          </a:xfrm>
        </p:grpSpPr>
        <p:sp>
          <p:nvSpPr>
            <p:cNvPr id="771" name="Google Shape;771;p61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61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61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61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" name="Google Shape;775;p61"/>
          <p:cNvGrpSpPr/>
          <p:nvPr/>
        </p:nvGrpSpPr>
        <p:grpSpPr>
          <a:xfrm>
            <a:off x="5079075" y="3829461"/>
            <a:ext cx="628301" cy="588505"/>
            <a:chOff x="4721450" y="1509475"/>
            <a:chExt cx="79350" cy="74325"/>
          </a:xfrm>
        </p:grpSpPr>
        <p:sp>
          <p:nvSpPr>
            <p:cNvPr id="776" name="Google Shape;776;p61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61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61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61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" name="Google Shape;780;p61"/>
          <p:cNvGrpSpPr/>
          <p:nvPr/>
        </p:nvGrpSpPr>
        <p:grpSpPr>
          <a:xfrm>
            <a:off x="6424608" y="3814027"/>
            <a:ext cx="557038" cy="562772"/>
            <a:chOff x="4906800" y="1507500"/>
            <a:chExt cx="70350" cy="71075"/>
          </a:xfrm>
        </p:grpSpPr>
        <p:sp>
          <p:nvSpPr>
            <p:cNvPr id="781" name="Google Shape;781;p61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61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61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61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61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" name="Google Shape;786;p61"/>
          <p:cNvGrpSpPr/>
          <p:nvPr/>
        </p:nvGrpSpPr>
        <p:grpSpPr>
          <a:xfrm>
            <a:off x="4462216" y="2340963"/>
            <a:ext cx="517934" cy="517934"/>
            <a:chOff x="3736598" y="2170606"/>
            <a:chExt cx="404889" cy="404889"/>
          </a:xfrm>
        </p:grpSpPr>
        <p:sp>
          <p:nvSpPr>
            <p:cNvPr id="787" name="Google Shape;787;p61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61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61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61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" name="Google Shape;791;p61"/>
          <p:cNvGrpSpPr/>
          <p:nvPr/>
        </p:nvGrpSpPr>
        <p:grpSpPr>
          <a:xfrm>
            <a:off x="3729277" y="2341061"/>
            <a:ext cx="586986" cy="517740"/>
            <a:chOff x="3161917" y="2170682"/>
            <a:chExt cx="458870" cy="404737"/>
          </a:xfrm>
        </p:grpSpPr>
        <p:sp>
          <p:nvSpPr>
            <p:cNvPr id="792" name="Google Shape;792;p61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61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61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" name="Google Shape;795;p61"/>
          <p:cNvGrpSpPr/>
          <p:nvPr/>
        </p:nvGrpSpPr>
        <p:grpSpPr>
          <a:xfrm>
            <a:off x="3752299" y="3102400"/>
            <a:ext cx="540943" cy="517963"/>
            <a:chOff x="3179914" y="2889488"/>
            <a:chExt cx="422876" cy="404911"/>
          </a:xfrm>
        </p:grpSpPr>
        <p:sp>
          <p:nvSpPr>
            <p:cNvPr id="796" name="Google Shape;796;p61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61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61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61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61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61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" name="Google Shape;802;p61"/>
          <p:cNvGrpSpPr/>
          <p:nvPr/>
        </p:nvGrpSpPr>
        <p:grpSpPr>
          <a:xfrm>
            <a:off x="4453093" y="3102358"/>
            <a:ext cx="536180" cy="518047"/>
            <a:chOff x="3729467" y="2889422"/>
            <a:chExt cx="419153" cy="404977"/>
          </a:xfrm>
        </p:grpSpPr>
        <p:sp>
          <p:nvSpPr>
            <p:cNvPr id="803" name="Google Shape;803;p61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61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61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61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61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61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61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" name="Google Shape;810;p61"/>
          <p:cNvGrpSpPr/>
          <p:nvPr/>
        </p:nvGrpSpPr>
        <p:grpSpPr>
          <a:xfrm>
            <a:off x="1990126" y="3445787"/>
            <a:ext cx="965351" cy="134611"/>
            <a:chOff x="4411970" y="2962952"/>
            <a:chExt cx="706544" cy="104212"/>
          </a:xfrm>
        </p:grpSpPr>
        <p:sp>
          <p:nvSpPr>
            <p:cNvPr id="811" name="Google Shape;811;p61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61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61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61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" name="Google Shape;815;p61"/>
          <p:cNvGrpSpPr/>
          <p:nvPr/>
        </p:nvGrpSpPr>
        <p:grpSpPr>
          <a:xfrm>
            <a:off x="1990126" y="3041077"/>
            <a:ext cx="960158" cy="289172"/>
            <a:chOff x="4411970" y="2726085"/>
            <a:chExt cx="643107" cy="193659"/>
          </a:xfrm>
        </p:grpSpPr>
        <p:sp>
          <p:nvSpPr>
            <p:cNvPr id="816" name="Google Shape;816;p61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61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61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" name="Google Shape;819;p61"/>
          <p:cNvGrpSpPr/>
          <p:nvPr/>
        </p:nvGrpSpPr>
        <p:grpSpPr>
          <a:xfrm>
            <a:off x="998624" y="3295400"/>
            <a:ext cx="811503" cy="252584"/>
            <a:chOff x="4411970" y="4340222"/>
            <a:chExt cx="779467" cy="242683"/>
          </a:xfrm>
        </p:grpSpPr>
        <p:sp>
          <p:nvSpPr>
            <p:cNvPr id="820" name="Google Shape;820;p61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61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61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" name="Google Shape;823;p61"/>
          <p:cNvGrpSpPr/>
          <p:nvPr/>
        </p:nvGrpSpPr>
        <p:grpSpPr>
          <a:xfrm>
            <a:off x="1990126" y="2709308"/>
            <a:ext cx="965160" cy="216230"/>
            <a:chOff x="4411970" y="2468674"/>
            <a:chExt cx="747317" cy="167425"/>
          </a:xfrm>
        </p:grpSpPr>
        <p:sp>
          <p:nvSpPr>
            <p:cNvPr id="824" name="Google Shape;824;p61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61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6" name="Google Shape;826;p61"/>
          <p:cNvSpPr/>
          <p:nvPr/>
        </p:nvSpPr>
        <p:spPr>
          <a:xfrm>
            <a:off x="996874" y="3014089"/>
            <a:ext cx="810618" cy="19298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cap="flat" cmpd="sng" w="9525">
            <a:solidFill>
              <a:srgbClr val="445D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" name="Google Shape;827;p61"/>
          <p:cNvGrpSpPr/>
          <p:nvPr/>
        </p:nvGrpSpPr>
        <p:grpSpPr>
          <a:xfrm>
            <a:off x="997692" y="2334687"/>
            <a:ext cx="1959041" cy="208784"/>
            <a:chOff x="6336019" y="3733725"/>
            <a:chExt cx="2566206" cy="351310"/>
          </a:xfrm>
        </p:grpSpPr>
        <p:sp>
          <p:nvSpPr>
            <p:cNvPr id="828" name="Google Shape;828;p61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61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61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61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" name="Google Shape;832;p61"/>
          <p:cNvGrpSpPr/>
          <p:nvPr/>
        </p:nvGrpSpPr>
        <p:grpSpPr>
          <a:xfrm>
            <a:off x="1990126" y="3950602"/>
            <a:ext cx="946551" cy="153200"/>
            <a:chOff x="4404545" y="3301592"/>
            <a:chExt cx="782403" cy="129272"/>
          </a:xfrm>
        </p:grpSpPr>
        <p:sp>
          <p:nvSpPr>
            <p:cNvPr id="833" name="Google Shape;833;p61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61"/>
            <p:cNvSpPr/>
            <p:nvPr/>
          </p:nvSpPr>
          <p:spPr>
            <a:xfrm>
              <a:off x="4420869" y="3318308"/>
              <a:ext cx="92621" cy="9585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" name="Google Shape;835;p61"/>
          <p:cNvGrpSpPr/>
          <p:nvPr/>
        </p:nvGrpSpPr>
        <p:grpSpPr>
          <a:xfrm>
            <a:off x="1990126" y="3695937"/>
            <a:ext cx="962257" cy="139127"/>
            <a:chOff x="4411970" y="3131459"/>
            <a:chExt cx="710520" cy="117397"/>
          </a:xfrm>
        </p:grpSpPr>
        <p:sp>
          <p:nvSpPr>
            <p:cNvPr id="836" name="Google Shape;836;p61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61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838" name="Google Shape;838;p61"/>
          <p:cNvSpPr/>
          <p:nvPr/>
        </p:nvSpPr>
        <p:spPr>
          <a:xfrm>
            <a:off x="1990126" y="4219341"/>
            <a:ext cx="960300" cy="153000"/>
          </a:xfrm>
          <a:prstGeom prst="homePlate">
            <a:avLst>
              <a:gd fmla="val 50000" name="adj"/>
            </a:avLst>
          </a:prstGeom>
          <a:noFill/>
          <a:ln cap="flat" cmpd="sng" w="9525">
            <a:solidFill>
              <a:srgbClr val="667E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" name="Google Shape;839;p61"/>
          <p:cNvGrpSpPr/>
          <p:nvPr/>
        </p:nvGrpSpPr>
        <p:grpSpPr>
          <a:xfrm>
            <a:off x="990271" y="3621603"/>
            <a:ext cx="823838" cy="458988"/>
            <a:chOff x="4411970" y="1801825"/>
            <a:chExt cx="734586" cy="409262"/>
          </a:xfrm>
        </p:grpSpPr>
        <p:sp>
          <p:nvSpPr>
            <p:cNvPr id="840" name="Google Shape;840;p61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61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" name="Google Shape;842;p61"/>
          <p:cNvGrpSpPr/>
          <p:nvPr/>
        </p:nvGrpSpPr>
        <p:grpSpPr>
          <a:xfrm>
            <a:off x="3095243" y="2339173"/>
            <a:ext cx="521514" cy="521514"/>
            <a:chOff x="5681300" y="2527788"/>
            <a:chExt cx="805800" cy="805800"/>
          </a:xfrm>
        </p:grpSpPr>
        <p:sp>
          <p:nvSpPr>
            <p:cNvPr id="843" name="Google Shape;843;p61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61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" name="Google Shape;845;p61"/>
          <p:cNvGrpSpPr/>
          <p:nvPr/>
        </p:nvGrpSpPr>
        <p:grpSpPr>
          <a:xfrm>
            <a:off x="3089483" y="3094865"/>
            <a:ext cx="533033" cy="533033"/>
            <a:chOff x="4049800" y="640400"/>
            <a:chExt cx="858900" cy="858900"/>
          </a:xfrm>
        </p:grpSpPr>
        <p:sp>
          <p:nvSpPr>
            <p:cNvPr id="846" name="Google Shape;846;p61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61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" name="Google Shape;848;p61"/>
          <p:cNvGrpSpPr/>
          <p:nvPr/>
        </p:nvGrpSpPr>
        <p:grpSpPr>
          <a:xfrm>
            <a:off x="3014966" y="3772543"/>
            <a:ext cx="682068" cy="682068"/>
            <a:chOff x="5080188" y="927900"/>
            <a:chExt cx="961200" cy="961200"/>
          </a:xfrm>
        </p:grpSpPr>
        <p:sp>
          <p:nvSpPr>
            <p:cNvPr id="849" name="Google Shape;849;p61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61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61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61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61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61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61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61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" name="Google Shape;857;p61"/>
          <p:cNvGrpSpPr/>
          <p:nvPr/>
        </p:nvGrpSpPr>
        <p:grpSpPr>
          <a:xfrm>
            <a:off x="4478465" y="3869234"/>
            <a:ext cx="505650" cy="504006"/>
            <a:chOff x="6039282" y="1042577"/>
            <a:chExt cx="734315" cy="731929"/>
          </a:xfrm>
        </p:grpSpPr>
        <p:sp>
          <p:nvSpPr>
            <p:cNvPr id="858" name="Google Shape;858;p61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61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61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61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61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61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61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61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61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61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61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61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61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61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61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61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61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61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61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61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61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" name="Google Shape;879;p61"/>
          <p:cNvGrpSpPr/>
          <p:nvPr/>
        </p:nvGrpSpPr>
        <p:grpSpPr>
          <a:xfrm>
            <a:off x="5091067" y="2298862"/>
            <a:ext cx="567744" cy="602136"/>
            <a:chOff x="1825800" y="1651625"/>
            <a:chExt cx="539989" cy="571775"/>
          </a:xfrm>
        </p:grpSpPr>
        <p:sp>
          <p:nvSpPr>
            <p:cNvPr id="880" name="Google Shape;880;p61"/>
            <p:cNvSpPr/>
            <p:nvPr/>
          </p:nvSpPr>
          <p:spPr>
            <a:xfrm>
              <a:off x="2093189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61"/>
            <p:cNvSpPr/>
            <p:nvPr/>
          </p:nvSpPr>
          <p:spPr>
            <a:xfrm>
              <a:off x="1825800" y="196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61"/>
            <p:cNvSpPr/>
            <p:nvPr/>
          </p:nvSpPr>
          <p:spPr>
            <a:xfrm>
              <a:off x="2093189" y="196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" name="Google Shape;883;p61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" name="Google Shape;884;p61"/>
          <p:cNvGrpSpPr/>
          <p:nvPr/>
        </p:nvGrpSpPr>
        <p:grpSpPr>
          <a:xfrm>
            <a:off x="3765995" y="3855579"/>
            <a:ext cx="508123" cy="507955"/>
            <a:chOff x="1897577" y="2802432"/>
            <a:chExt cx="492176" cy="492014"/>
          </a:xfrm>
        </p:grpSpPr>
        <p:sp>
          <p:nvSpPr>
            <p:cNvPr id="885" name="Google Shape;885;p61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61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61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61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61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61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61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61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61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61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6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6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" name="Google Shape;897;p61"/>
          <p:cNvGrpSpPr/>
          <p:nvPr/>
        </p:nvGrpSpPr>
        <p:grpSpPr>
          <a:xfrm>
            <a:off x="997525" y="4169123"/>
            <a:ext cx="809227" cy="200842"/>
            <a:chOff x="2013045" y="4813233"/>
            <a:chExt cx="921986" cy="228854"/>
          </a:xfrm>
        </p:grpSpPr>
        <p:sp>
          <p:nvSpPr>
            <p:cNvPr id="898" name="Google Shape;898;p61"/>
            <p:cNvSpPr/>
            <p:nvPr/>
          </p:nvSpPr>
          <p:spPr>
            <a:xfrm>
              <a:off x="2013045" y="4867370"/>
              <a:ext cx="921986" cy="174718"/>
            </a:xfrm>
            <a:custGeom>
              <a:rect b="b" l="l" r="r" t="t"/>
              <a:pathLst>
                <a:path extrusionOk="0" fill="none" h="26303" w="138801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61"/>
            <p:cNvSpPr/>
            <p:nvPr/>
          </p:nvSpPr>
          <p:spPr>
            <a:xfrm>
              <a:off x="2013045" y="4813233"/>
              <a:ext cx="316628" cy="174718"/>
            </a:xfrm>
            <a:custGeom>
              <a:rect b="b" l="l" r="r" t="t"/>
              <a:pathLst>
                <a:path extrusionOk="0" fill="none" h="26303" w="47667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" name="Google Shape;900;p61"/>
          <p:cNvGrpSpPr/>
          <p:nvPr/>
        </p:nvGrpSpPr>
        <p:grpSpPr>
          <a:xfrm>
            <a:off x="1005985" y="2656004"/>
            <a:ext cx="792421" cy="269941"/>
            <a:chOff x="1046767" y="4756633"/>
            <a:chExt cx="859646" cy="292841"/>
          </a:xfrm>
        </p:grpSpPr>
        <p:sp>
          <p:nvSpPr>
            <p:cNvPr id="901" name="Google Shape;901;p61"/>
            <p:cNvSpPr/>
            <p:nvPr/>
          </p:nvSpPr>
          <p:spPr>
            <a:xfrm>
              <a:off x="1046767" y="4811593"/>
              <a:ext cx="859646" cy="237881"/>
            </a:xfrm>
            <a:custGeom>
              <a:rect b="b" l="l" r="r" t="t"/>
              <a:pathLst>
                <a:path extrusionOk="0" fill="none" h="35812" w="129416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61"/>
            <p:cNvSpPr/>
            <p:nvPr/>
          </p:nvSpPr>
          <p:spPr>
            <a:xfrm>
              <a:off x="1046767" y="4983846"/>
              <a:ext cx="65628" cy="65628"/>
            </a:xfrm>
            <a:custGeom>
              <a:rect b="b" l="l" r="r" t="t"/>
              <a:pathLst>
                <a:path extrusionOk="0" fill="none" h="9880" w="988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61"/>
            <p:cNvSpPr/>
            <p:nvPr/>
          </p:nvSpPr>
          <p:spPr>
            <a:xfrm>
              <a:off x="1067279" y="4756633"/>
              <a:ext cx="179640" cy="179646"/>
            </a:xfrm>
            <a:custGeom>
              <a:rect b="b" l="l" r="r" t="t"/>
              <a:pathLst>
                <a:path extrusionOk="0" fill="none" h="27045" w="27044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miter lim="12348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4" name="Google Shape;904;p61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5" name="Google Shape;905;p61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6" name="Google Shape;906;p61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7" name="Google Shape;907;p61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8" name="Google Shape;908;p61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909" name="Google Shape;909;p61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61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" name="Google Shape;911;p61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912" name="Google Shape;912;p61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61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" name="Google Shape;914;p61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915" name="Google Shape;915;p61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61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" name="Google Shape;917;p61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918" name="Google Shape;918;p61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61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" name="Google Shape;920;p61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921" name="Google Shape;921;p61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61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" name="Google Shape;923;p61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924" name="Google Shape;924;p61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61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" name="Google Shape;926;p61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927" name="Google Shape;927;p61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61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" name="Google Shape;929;p61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930" name="Google Shape;930;p61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61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61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" name="Google Shape;933;p61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934" name="Google Shape;934;p61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61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61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" name="Google Shape;937;p61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938" name="Google Shape;938;p61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61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61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" name="Google Shape;941;p61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942" name="Google Shape;942;p61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61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61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" name="Google Shape;945;p61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946" name="Google Shape;946;p61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61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8" name="Google Shape;948;p61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" name="Google Shape;949;p61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" name="Google Shape;950;p61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" name="Google Shape;951;p61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2" name="Google Shape;952;p61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3" name="Google Shape;953;p61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4" name="Google Shape;954;p61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955" name="Google Shape;955;p61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61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" name="Google Shape;957;p61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958" name="Google Shape;958;p61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61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" name="Google Shape;960;p61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961" name="Google Shape;961;p61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61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3" name="Google Shape;963;p61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4" name="Google Shape;964;p61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5" name="Google Shape;965;p61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6" name="Google Shape;966;p61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967" name="Google Shape;967;p61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61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61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61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61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61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61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61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61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" name="Google Shape;976;p61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977" name="Google Shape;977;p61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61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" name="Google Shape;979;p61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980" name="Google Shape;980;p61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" name="Google Shape;981;p61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61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61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61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61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61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61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61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61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61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61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61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61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61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61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61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61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61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61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" name="Google Shape;1000;p61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1001" name="Google Shape;1001;p61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61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61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61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61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61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61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61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61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61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61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61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61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61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61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61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61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61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61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61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61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61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61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61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61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61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61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61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61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61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61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61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61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61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61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61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61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61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61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61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61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61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61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61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61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61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61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61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61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61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61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61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61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61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61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61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61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61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61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61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61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61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61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61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61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61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61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61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61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61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61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61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61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61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61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61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61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61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9" name="Google Shape;1079;p61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0" name="Google Shape;1080;p61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1" name="Google Shape;1081;p61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2" name="Google Shape;1082;p61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86" name="Shape 10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7" name="Google Shape;1087;p62"/>
          <p:cNvGrpSpPr/>
          <p:nvPr/>
        </p:nvGrpSpPr>
        <p:grpSpPr>
          <a:xfrm>
            <a:off x="3642951" y="1176740"/>
            <a:ext cx="2078182" cy="1366558"/>
            <a:chOff x="235800" y="830650"/>
            <a:chExt cx="6978450" cy="4588844"/>
          </a:xfrm>
        </p:grpSpPr>
        <p:sp>
          <p:nvSpPr>
            <p:cNvPr id="1088" name="Google Shape;1088;p62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62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62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62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62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62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" name="Google Shape;1094;p62"/>
          <p:cNvGrpSpPr/>
          <p:nvPr/>
        </p:nvGrpSpPr>
        <p:grpSpPr>
          <a:xfrm>
            <a:off x="738454" y="3007842"/>
            <a:ext cx="2622876" cy="1333540"/>
            <a:chOff x="238125" y="1038125"/>
            <a:chExt cx="7146800" cy="3633625"/>
          </a:xfrm>
        </p:grpSpPr>
        <p:sp>
          <p:nvSpPr>
            <p:cNvPr id="1095" name="Google Shape;1095;p62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62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62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62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62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62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62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62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62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62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62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62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62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62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62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62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62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62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62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62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62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62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62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62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62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62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62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62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62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62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62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62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62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62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62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62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62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62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62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62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62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62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62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62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62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62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62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62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62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62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62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62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62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62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62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62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62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62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62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62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62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62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62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62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62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62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62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62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62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62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62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62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62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62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62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62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62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62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62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62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62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62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62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62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62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62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62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62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62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62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62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62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62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62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62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62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62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62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62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62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62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62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62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62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62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62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62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62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62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62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62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62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62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62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62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62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62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62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62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62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62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62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62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62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62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62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62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62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62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62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62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62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62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62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62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62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62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62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62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62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62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62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62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62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62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62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62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62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62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62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62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62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62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62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62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62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62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62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62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62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62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62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62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62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62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62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62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62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62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62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62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62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62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62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62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62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62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62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62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62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62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62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62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62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62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62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62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62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62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62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62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62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62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62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62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62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62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62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62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62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62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62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62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62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62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62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62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62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62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62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62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62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62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62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62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62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62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62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62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62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62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62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62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62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62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62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62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62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62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62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62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62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62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62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62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62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62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62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62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62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62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62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62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62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62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62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62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62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62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62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62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62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62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62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62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62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62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62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62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62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62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62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62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62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62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62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62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62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62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62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62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62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62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62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62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62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62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62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62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62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62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62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62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62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62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62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62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62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62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62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62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62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62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62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62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62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62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62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62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62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62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62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62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62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62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62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62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62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62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62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62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62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62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62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62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62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62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62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62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62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62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62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62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62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62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62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62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62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62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62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62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62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62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62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62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62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62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62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62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62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62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62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62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62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62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62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62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62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62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62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62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62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62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62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62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62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62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62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62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62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62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62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62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62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62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62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62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62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62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62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62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62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62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62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62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62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62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62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62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62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62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62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62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62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62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62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62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62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62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62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62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62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62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62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62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62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62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62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62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62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62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62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62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62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62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62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62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62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62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62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62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62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62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62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62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62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62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62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62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62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62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62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62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62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62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62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62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62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62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62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62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62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62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62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62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62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62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62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62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62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62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62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62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62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62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62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62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62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62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62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62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62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62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62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62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62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62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62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62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62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62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62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62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62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62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62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62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62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62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62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62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62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62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62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62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62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62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62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62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62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62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62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62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62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62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62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62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62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62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62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62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62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62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62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62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62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62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62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62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62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62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62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62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62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62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62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62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62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62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62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62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62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62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62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62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62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62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62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62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62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62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62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62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62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62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62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62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62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62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62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62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62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62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62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62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62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62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62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62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62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62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62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62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62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62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62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62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62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62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62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62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62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62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62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62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62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62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62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62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62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62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62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62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62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62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62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62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62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62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62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62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62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62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62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62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62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62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62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62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62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62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62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62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62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62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62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62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62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62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62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62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62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62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62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62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62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62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62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62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62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62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62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62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62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62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62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62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62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62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62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62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62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62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62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62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62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62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62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62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62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62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62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62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62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62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62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62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62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62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62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62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62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62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62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62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62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62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62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62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62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62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62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62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62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62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62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62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62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62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62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62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62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62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62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62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62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62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62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62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62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62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62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62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62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62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62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62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62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62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62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62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62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62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62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62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62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62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62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62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62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62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62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62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62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62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62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62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62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62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62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62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62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62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62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62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62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62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62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62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62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62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62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62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62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62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62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62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62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62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62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62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62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62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62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62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62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62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62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62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62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62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62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62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62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62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62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62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62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62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62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62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62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62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62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62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62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62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62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62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62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62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62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62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62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62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62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62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62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62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62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62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62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62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62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62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62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62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62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62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62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62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62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62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62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62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62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62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62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62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62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62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62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62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62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62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62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62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62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62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62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62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62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62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62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62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62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62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62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62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62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62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62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62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62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62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62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62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62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62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62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62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62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62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62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62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62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62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62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62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62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62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62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62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62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62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62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62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62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62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62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62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62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62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62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62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62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62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62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62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62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62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62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62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62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62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62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62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62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62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62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62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62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62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62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62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62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62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62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62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62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62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62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62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62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62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62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62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62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62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62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62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62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62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62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62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62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62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62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62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62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62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62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62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62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62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62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62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62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62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62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62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62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62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62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62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62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62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62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62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62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62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62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62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62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62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62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62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62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62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62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62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62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62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62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62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62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62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62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62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62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62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62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62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62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62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62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62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62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62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62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62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62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62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62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62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62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62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62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62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62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62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62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62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62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62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62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62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62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62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62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62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62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62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62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62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62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62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62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62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62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62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62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62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62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62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62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62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62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62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62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62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62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62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62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62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62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62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62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62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62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62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62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62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62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62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62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62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62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62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62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62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62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62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62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62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62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62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62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62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62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62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62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62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62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62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62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62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62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62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62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62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62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62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62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62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62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62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62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62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62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62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62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62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62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62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62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62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62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62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62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62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62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62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62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62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62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62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62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62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62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62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62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62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62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62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62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62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62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62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62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2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62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62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62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62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62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62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62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62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62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62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62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62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62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62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62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62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62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62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62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62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62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62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62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62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62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62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62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62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62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62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62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62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62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62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62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62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62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62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62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62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62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62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62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62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62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62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62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62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62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62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62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62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62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62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62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62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62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62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62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62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62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62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62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62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62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62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62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62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62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62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62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62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62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62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62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62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62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62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62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62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62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62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62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62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62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62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62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62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62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62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62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62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62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62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62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62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62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62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62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62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2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62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62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62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62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62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2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62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62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62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62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62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62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62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62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62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62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62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62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62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62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62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62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62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62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62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62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62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62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62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62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62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62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62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62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62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62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62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62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62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62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62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62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62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62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62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62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62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62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62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62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62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62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62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62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62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62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62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62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2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2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62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62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2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62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62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2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62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62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62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62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62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62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62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62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62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62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62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62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62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62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62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62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62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62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62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62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62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62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62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62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62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62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62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62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62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62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62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62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62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62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62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62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62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62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62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62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62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62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62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2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2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62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2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2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62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62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2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62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62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62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2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62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62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62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62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2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62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2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2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2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2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2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62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62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62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2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2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2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2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62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62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62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2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2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62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62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62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2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2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62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2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62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2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2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2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2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2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2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2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2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2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2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2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2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2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2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2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2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2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2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2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2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2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2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2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2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2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2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2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2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2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2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2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2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2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2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2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2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2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2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2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2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2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2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2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2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2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2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2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2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2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2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2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2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2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2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2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2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2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2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2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2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2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2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2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2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2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2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2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2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2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2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2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2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2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2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2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2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2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2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2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2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2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2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2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2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2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2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2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2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2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2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2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2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2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2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2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2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2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2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2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2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2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2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2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2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2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2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2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2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2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2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2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2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2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2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2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2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2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2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2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2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2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2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2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2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2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2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2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2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2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2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2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2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2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2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2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2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2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2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2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62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2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2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2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2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2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2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2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2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2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2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2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2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2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2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2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2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2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2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2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2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2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2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2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2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2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2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2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2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2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2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2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2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2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2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2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2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2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2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2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2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2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2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2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2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2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2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2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2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2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2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2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2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2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2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2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2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2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2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2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2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2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2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2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2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2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2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2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2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2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2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2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2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2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2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2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2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2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2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2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2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2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2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2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2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2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2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2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2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2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2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2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2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2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2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2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2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2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2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2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2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2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2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2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2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2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2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2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2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2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2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2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2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2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2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2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2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2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2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2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2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2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2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2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2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2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2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2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2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2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2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2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2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2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2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2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2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2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2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67" name="Google Shape;2667;p62"/>
          <p:cNvGrpSpPr/>
          <p:nvPr/>
        </p:nvGrpSpPr>
        <p:grpSpPr>
          <a:xfrm>
            <a:off x="5961311" y="1231136"/>
            <a:ext cx="2435960" cy="1297725"/>
            <a:chOff x="233350" y="949250"/>
            <a:chExt cx="7137300" cy="3802300"/>
          </a:xfrm>
        </p:grpSpPr>
        <p:sp>
          <p:nvSpPr>
            <p:cNvPr id="2668" name="Google Shape;2668;p62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2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2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2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2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2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2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2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2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2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2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2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2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2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2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2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2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2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2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2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2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2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2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2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2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2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2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2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2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2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2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2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2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2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2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2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2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2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2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2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2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2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2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2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2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2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2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2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2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2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2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19" name="Google Shape;2719;p62"/>
          <p:cNvGrpSpPr/>
          <p:nvPr/>
        </p:nvGrpSpPr>
        <p:grpSpPr>
          <a:xfrm>
            <a:off x="7714435" y="3194726"/>
            <a:ext cx="104231" cy="320340"/>
            <a:chOff x="7564426" y="3224343"/>
            <a:chExt cx="119985" cy="368801"/>
          </a:xfrm>
        </p:grpSpPr>
        <p:sp>
          <p:nvSpPr>
            <p:cNvPr id="2720" name="Google Shape;2720;p62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2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22" name="Google Shape;2722;p62"/>
          <p:cNvGrpSpPr/>
          <p:nvPr/>
        </p:nvGrpSpPr>
        <p:grpSpPr>
          <a:xfrm>
            <a:off x="7413923" y="3188827"/>
            <a:ext cx="189489" cy="332132"/>
            <a:chOff x="8370831" y="3202002"/>
            <a:chExt cx="218129" cy="382376"/>
          </a:xfrm>
        </p:grpSpPr>
        <p:sp>
          <p:nvSpPr>
            <p:cNvPr id="2723" name="Google Shape;2723;p62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2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25" name="Google Shape;2725;p62"/>
          <p:cNvGrpSpPr/>
          <p:nvPr/>
        </p:nvGrpSpPr>
        <p:grpSpPr>
          <a:xfrm>
            <a:off x="8137312" y="3599959"/>
            <a:ext cx="309429" cy="267000"/>
            <a:chOff x="6742064" y="3750480"/>
            <a:chExt cx="399315" cy="344560"/>
          </a:xfrm>
        </p:grpSpPr>
        <p:sp>
          <p:nvSpPr>
            <p:cNvPr id="2726" name="Google Shape;2726;p62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2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28" name="Google Shape;2728;p62"/>
          <p:cNvGrpSpPr/>
          <p:nvPr/>
        </p:nvGrpSpPr>
        <p:grpSpPr>
          <a:xfrm>
            <a:off x="7676331" y="3951006"/>
            <a:ext cx="180437" cy="281608"/>
            <a:chOff x="7248525" y="3739696"/>
            <a:chExt cx="230531" cy="359790"/>
          </a:xfrm>
        </p:grpSpPr>
        <p:sp>
          <p:nvSpPr>
            <p:cNvPr id="2729" name="Google Shape;2729;p62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2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31" name="Google Shape;2731;p62"/>
          <p:cNvGrpSpPr/>
          <p:nvPr/>
        </p:nvGrpSpPr>
        <p:grpSpPr>
          <a:xfrm>
            <a:off x="7922251" y="3594231"/>
            <a:ext cx="162896" cy="278710"/>
            <a:chOff x="7601242" y="3729267"/>
            <a:chExt cx="222566" cy="380803"/>
          </a:xfrm>
        </p:grpSpPr>
        <p:sp>
          <p:nvSpPr>
            <p:cNvPr id="2732" name="Google Shape;2732;p62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2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34" name="Google Shape;2734;p62"/>
          <p:cNvSpPr/>
          <p:nvPr/>
        </p:nvSpPr>
        <p:spPr>
          <a:xfrm>
            <a:off x="7888277" y="32065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cap="flat" cmpd="sng" w="9525">
            <a:solidFill>
              <a:srgbClr val="D7DF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35" name="Google Shape;2735;p62"/>
          <p:cNvGrpSpPr/>
          <p:nvPr/>
        </p:nvGrpSpPr>
        <p:grpSpPr>
          <a:xfrm>
            <a:off x="7411896" y="3595371"/>
            <a:ext cx="193543" cy="275990"/>
            <a:chOff x="8304647" y="3738687"/>
            <a:chExt cx="225076" cy="320956"/>
          </a:xfrm>
        </p:grpSpPr>
        <p:sp>
          <p:nvSpPr>
            <p:cNvPr id="2736" name="Google Shape;2736;p62"/>
            <p:cNvSpPr/>
            <p:nvPr/>
          </p:nvSpPr>
          <p:spPr>
            <a:xfrm>
              <a:off x="8341164" y="3738692"/>
              <a:ext cx="2209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2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2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39" name="Google Shape;2739;p62"/>
          <p:cNvGrpSpPr/>
          <p:nvPr/>
        </p:nvGrpSpPr>
        <p:grpSpPr>
          <a:xfrm>
            <a:off x="7684389" y="3595371"/>
            <a:ext cx="178492" cy="275990"/>
            <a:chOff x="8615101" y="3738687"/>
            <a:chExt cx="207573" cy="320956"/>
          </a:xfrm>
        </p:grpSpPr>
        <p:sp>
          <p:nvSpPr>
            <p:cNvPr id="2740" name="Google Shape;2740;p62"/>
            <p:cNvSpPr/>
            <p:nvPr/>
          </p:nvSpPr>
          <p:spPr>
            <a:xfrm>
              <a:off x="8651571" y="3738692"/>
              <a:ext cx="3896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2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2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43" name="Google Shape;2743;p62"/>
          <p:cNvSpPr/>
          <p:nvPr/>
        </p:nvSpPr>
        <p:spPr>
          <a:xfrm>
            <a:off x="8180828" y="31852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44" name="Google Shape;2744;p62"/>
          <p:cNvGrpSpPr/>
          <p:nvPr/>
        </p:nvGrpSpPr>
        <p:grpSpPr>
          <a:xfrm>
            <a:off x="7909920" y="3998032"/>
            <a:ext cx="187557" cy="187557"/>
            <a:chOff x="8565775" y="671075"/>
            <a:chExt cx="441000" cy="441000"/>
          </a:xfrm>
        </p:grpSpPr>
        <p:sp>
          <p:nvSpPr>
            <p:cNvPr id="2745" name="Google Shape;2745;p62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2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47" name="Google Shape;2747;p62"/>
          <p:cNvSpPr/>
          <p:nvPr/>
        </p:nvSpPr>
        <p:spPr>
          <a:xfrm>
            <a:off x="8195186" y="39939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48" name="Google Shape;2748;p62"/>
          <p:cNvSpPr/>
          <p:nvPr/>
        </p:nvSpPr>
        <p:spPr>
          <a:xfrm flipH="1">
            <a:off x="7419373" y="396040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49" name="Google Shape;2749;p62"/>
          <p:cNvGrpSpPr/>
          <p:nvPr/>
        </p:nvGrpSpPr>
        <p:grpSpPr>
          <a:xfrm>
            <a:off x="6064392" y="3070557"/>
            <a:ext cx="587865" cy="517731"/>
            <a:chOff x="6000718" y="3070557"/>
            <a:chExt cx="587865" cy="517731"/>
          </a:xfrm>
        </p:grpSpPr>
        <p:sp>
          <p:nvSpPr>
            <p:cNvPr id="2750" name="Google Shape;2750;p62"/>
            <p:cNvSpPr/>
            <p:nvPr/>
          </p:nvSpPr>
          <p:spPr>
            <a:xfrm>
              <a:off x="6161116" y="3104229"/>
              <a:ext cx="410235" cy="449911"/>
            </a:xfrm>
            <a:custGeom>
              <a:rect b="b" l="l" r="r" t="t"/>
              <a:pathLst>
                <a:path extrusionOk="0" h="78008" w="71098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2"/>
            <p:cNvSpPr/>
            <p:nvPr/>
          </p:nvSpPr>
          <p:spPr>
            <a:xfrm>
              <a:off x="6032245" y="3317811"/>
              <a:ext cx="62149" cy="151155"/>
            </a:xfrm>
            <a:custGeom>
              <a:rect b="b" l="l" r="r" t="t"/>
              <a:pathLst>
                <a:path extrusionOk="0" h="26208" w="10771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2"/>
            <p:cNvSpPr/>
            <p:nvPr/>
          </p:nvSpPr>
          <p:spPr>
            <a:xfrm>
              <a:off x="6189159" y="3073176"/>
              <a:ext cx="117131" cy="35868"/>
            </a:xfrm>
            <a:custGeom>
              <a:rect b="b" l="l" r="r" t="t"/>
              <a:pathLst>
                <a:path extrusionOk="0" h="6219" w="2030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2"/>
            <p:cNvSpPr/>
            <p:nvPr/>
          </p:nvSpPr>
          <p:spPr>
            <a:xfrm>
              <a:off x="6123036" y="3116815"/>
              <a:ext cx="22734" cy="17095"/>
            </a:xfrm>
            <a:custGeom>
              <a:rect b="b" l="l" r="r" t="t"/>
              <a:pathLst>
                <a:path extrusionOk="0" h="2964" w="394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2"/>
            <p:cNvSpPr/>
            <p:nvPr/>
          </p:nvSpPr>
          <p:spPr>
            <a:xfrm>
              <a:off x="6099493" y="3152223"/>
              <a:ext cx="3999" cy="4205"/>
            </a:xfrm>
            <a:custGeom>
              <a:rect b="b" l="l" r="r" t="t"/>
              <a:pathLst>
                <a:path extrusionOk="0" h="729" w="693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2"/>
            <p:cNvSpPr/>
            <p:nvPr/>
          </p:nvSpPr>
          <p:spPr>
            <a:xfrm>
              <a:off x="6350890" y="3500386"/>
              <a:ext cx="45156" cy="42581"/>
            </a:xfrm>
            <a:custGeom>
              <a:rect b="b" l="l" r="r" t="t"/>
              <a:pathLst>
                <a:path extrusionOk="0" h="7383" w="7826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2"/>
            <p:cNvSpPr/>
            <p:nvPr/>
          </p:nvSpPr>
          <p:spPr>
            <a:xfrm>
              <a:off x="6263064" y="3138409"/>
              <a:ext cx="28469" cy="38688"/>
            </a:xfrm>
            <a:custGeom>
              <a:rect b="b" l="l" r="r" t="t"/>
              <a:pathLst>
                <a:path extrusionOk="0" h="6708" w="4934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2"/>
            <p:cNvSpPr/>
            <p:nvPr/>
          </p:nvSpPr>
          <p:spPr>
            <a:xfrm>
              <a:off x="6251907" y="3097504"/>
              <a:ext cx="26011" cy="13686"/>
            </a:xfrm>
            <a:custGeom>
              <a:rect b="b" l="l" r="r" t="t"/>
              <a:pathLst>
                <a:path extrusionOk="0" h="2373" w="4508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2"/>
            <p:cNvSpPr/>
            <p:nvPr/>
          </p:nvSpPr>
          <p:spPr>
            <a:xfrm>
              <a:off x="6251498" y="3152108"/>
              <a:ext cx="21609" cy="17008"/>
            </a:xfrm>
            <a:custGeom>
              <a:rect b="b" l="l" r="r" t="t"/>
              <a:pathLst>
                <a:path extrusionOk="0" h="2949" w="3745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2"/>
            <p:cNvSpPr/>
            <p:nvPr/>
          </p:nvSpPr>
          <p:spPr>
            <a:xfrm>
              <a:off x="6000718" y="3070557"/>
              <a:ext cx="587865" cy="517731"/>
            </a:xfrm>
            <a:custGeom>
              <a:rect b="b" l="l" r="r" t="t"/>
              <a:pathLst>
                <a:path extrusionOk="0" h="89767" w="101883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60" name="Google Shape;2760;p62"/>
          <p:cNvGrpSpPr/>
          <p:nvPr/>
        </p:nvGrpSpPr>
        <p:grpSpPr>
          <a:xfrm>
            <a:off x="6079197" y="3714217"/>
            <a:ext cx="557665" cy="516387"/>
            <a:chOff x="6015523" y="3714217"/>
            <a:chExt cx="557665" cy="516387"/>
          </a:xfrm>
        </p:grpSpPr>
        <p:grpSp>
          <p:nvGrpSpPr>
            <p:cNvPr id="2761" name="Google Shape;2761;p62"/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2762" name="Google Shape;2762;p62"/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3" name="Google Shape;2763;p62"/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4" name="Google Shape;2764;p62"/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5" name="Google Shape;2765;p62"/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" name="Google Shape;2766;p62"/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7" name="Google Shape;2767;p62"/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8" name="Google Shape;2768;p62"/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9" name="Google Shape;2769;p62"/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" name="Google Shape;2770;p62"/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1" name="Google Shape;2771;p62"/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72" name="Google Shape;2772;p62"/>
            <p:cNvSpPr/>
            <p:nvPr/>
          </p:nvSpPr>
          <p:spPr>
            <a:xfrm>
              <a:off x="6015523" y="3714217"/>
              <a:ext cx="557665" cy="516387"/>
            </a:xfrm>
            <a:custGeom>
              <a:rect b="b" l="l" r="r" t="t"/>
              <a:pathLst>
                <a:path extrusionOk="0" h="89534" w="96649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73" name="Google Shape;2773;p62"/>
          <p:cNvGrpSpPr/>
          <p:nvPr/>
        </p:nvGrpSpPr>
        <p:grpSpPr>
          <a:xfrm>
            <a:off x="6707979" y="3073628"/>
            <a:ext cx="576302" cy="511871"/>
            <a:chOff x="6644304" y="3073628"/>
            <a:chExt cx="576302" cy="511871"/>
          </a:xfrm>
        </p:grpSpPr>
        <p:grpSp>
          <p:nvGrpSpPr>
            <p:cNvPr id="2774" name="Google Shape;2774;p62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2775" name="Google Shape;2775;p62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2776" name="Google Shape;2776;p62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rect b="b" l="l" r="r" t="t"/>
                  <a:pathLst>
                    <a:path extrusionOk="0" h="54723" w="41379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77" name="Google Shape;2777;p62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rect b="b" l="l" r="r" t="t"/>
                  <a:pathLst>
                    <a:path extrusionOk="0" h="36872" w="33022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78" name="Google Shape;2778;p62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rect b="b" l="l" r="r" t="t"/>
                  <a:pathLst>
                    <a:path extrusionOk="0" h="26421" w="10062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79" name="Google Shape;2779;p62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rect b="b" l="l" r="r" t="t"/>
                  <a:pathLst>
                    <a:path extrusionOk="0" h="2026" w="8234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80" name="Google Shape;2780;p62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rect b="b" l="l" r="r" t="t"/>
                  <a:pathLst>
                    <a:path extrusionOk="0" h="2467" w="6602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781" name="Google Shape;2781;p62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rect b="b" l="l" r="r" t="t"/>
                <a:pathLst>
                  <a:path extrusionOk="0" h="9869" w="17744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2" name="Google Shape;2782;p62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rect b="b" l="l" r="r" t="t"/>
                <a:pathLst>
                  <a:path extrusionOk="0" h="13333" w="13611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3" name="Google Shape;2783;p62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rect b="b" l="l" r="r" t="t"/>
                <a:pathLst>
                  <a:path extrusionOk="0" h="2556" w="3656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4" name="Google Shape;2784;p62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rect b="b" l="l" r="r" t="t"/>
                <a:pathLst>
                  <a:path extrusionOk="0" h="1908" w="4206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85" name="Google Shape;2785;p62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86" name="Google Shape;2786;p62"/>
          <p:cNvGrpSpPr/>
          <p:nvPr/>
        </p:nvGrpSpPr>
        <p:grpSpPr>
          <a:xfrm>
            <a:off x="6715725" y="3714143"/>
            <a:ext cx="560636" cy="516497"/>
            <a:chOff x="6652051" y="3714143"/>
            <a:chExt cx="560636" cy="516497"/>
          </a:xfrm>
        </p:grpSpPr>
        <p:grpSp>
          <p:nvGrpSpPr>
            <p:cNvPr id="2787" name="Google Shape;2787;p62"/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2788" name="Google Shape;2788;p62"/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2789" name="Google Shape;2789;p62"/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rect b="b" l="l" r="r" t="t"/>
                  <a:pathLst>
                    <a:path extrusionOk="0" h="80501" w="66964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90" name="Google Shape;2790;p62"/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rect b="b" l="l" r="r" t="t"/>
                  <a:pathLst>
                    <a:path extrusionOk="0" h="17709" w="20389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91" name="Google Shape;2791;p62"/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rect b="b" l="l" r="r" t="t"/>
                  <a:pathLst>
                    <a:path extrusionOk="0" h="8855" w="7116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92" name="Google Shape;2792;p62"/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rect b="b" l="l" r="r" t="t"/>
                  <a:pathLst>
                    <a:path extrusionOk="0" h="6247" w="9973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93" name="Google Shape;2793;p62"/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rect b="b" l="l" r="r" t="t"/>
                  <a:pathLst>
                    <a:path extrusionOk="0" h="12279" w="6673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94" name="Google Shape;2794;p62"/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rect b="b" l="l" r="r" t="t"/>
                  <a:pathLst>
                    <a:path extrusionOk="0" h="1542" w="7293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95" name="Google Shape;2795;p62"/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rect b="b" l="l" r="r" t="t"/>
                  <a:pathLst>
                    <a:path extrusionOk="0" h="3763" w="2681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96" name="Google Shape;2796;p62"/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rect b="b" l="l" r="r" t="t"/>
                  <a:pathLst>
                    <a:path extrusionOk="0" h="3142" w="3301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97" name="Google Shape;2797;p62"/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rect b="b" l="l" r="r" t="t"/>
                  <a:pathLst>
                    <a:path extrusionOk="0" h="4260" w="1687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798" name="Google Shape;2798;p62"/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9" name="Google Shape;2799;p62"/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0" name="Google Shape;2800;p62"/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1" name="Google Shape;2801;p62"/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02" name="Google Shape;2802;p62"/>
            <p:cNvSpPr/>
            <p:nvPr/>
          </p:nvSpPr>
          <p:spPr>
            <a:xfrm>
              <a:off x="6652051" y="3714143"/>
              <a:ext cx="560636" cy="516497"/>
            </a:xfrm>
            <a:custGeom>
              <a:rect b="b" l="l" r="r" t="t"/>
              <a:pathLst>
                <a:path extrusionOk="0" h="89553" w="97164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03" name="Google Shape;2803;p62"/>
          <p:cNvGrpSpPr/>
          <p:nvPr/>
        </p:nvGrpSpPr>
        <p:grpSpPr>
          <a:xfrm>
            <a:off x="625184" y="1201451"/>
            <a:ext cx="2665073" cy="1317140"/>
            <a:chOff x="793334" y="1192826"/>
            <a:chExt cx="2665073" cy="1317140"/>
          </a:xfrm>
        </p:grpSpPr>
        <p:sp>
          <p:nvSpPr>
            <p:cNvPr id="2804" name="Google Shape;2804;p62"/>
            <p:cNvSpPr/>
            <p:nvPr/>
          </p:nvSpPr>
          <p:spPr>
            <a:xfrm>
              <a:off x="2759899" y="20345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2"/>
            <p:cNvSpPr/>
            <p:nvPr/>
          </p:nvSpPr>
          <p:spPr>
            <a:xfrm>
              <a:off x="2622291" y="1667631"/>
              <a:ext cx="12573" cy="1765"/>
            </a:xfrm>
            <a:custGeom>
              <a:rect b="b" l="l" r="r" t="t"/>
              <a:pathLst>
                <a:path extrusionOk="0" h="130" w="926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2"/>
            <p:cNvSpPr/>
            <p:nvPr/>
          </p:nvSpPr>
          <p:spPr>
            <a:xfrm>
              <a:off x="2265040" y="1528449"/>
              <a:ext cx="1344" cy="109"/>
            </a:xfrm>
            <a:custGeom>
              <a:rect b="b" l="l" r="r" t="t"/>
              <a:pathLst>
                <a:path extrusionOk="0" h="8" w="99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2"/>
            <p:cNvSpPr/>
            <p:nvPr/>
          </p:nvSpPr>
          <p:spPr>
            <a:xfrm>
              <a:off x="2494622" y="1668433"/>
              <a:ext cx="8147" cy="2118"/>
            </a:xfrm>
            <a:custGeom>
              <a:rect b="b" l="l" r="r" t="t"/>
              <a:pathLst>
                <a:path extrusionOk="0" h="156" w="60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2"/>
            <p:cNvSpPr/>
            <p:nvPr/>
          </p:nvSpPr>
          <p:spPr>
            <a:xfrm>
              <a:off x="2304347" y="1661671"/>
              <a:ext cx="30291" cy="17094"/>
            </a:xfrm>
            <a:custGeom>
              <a:rect b="b" l="l" r="r" t="t"/>
              <a:pathLst>
                <a:path extrusionOk="0" h="1259" w="2231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2"/>
            <p:cNvSpPr/>
            <p:nvPr/>
          </p:nvSpPr>
          <p:spPr>
            <a:xfrm>
              <a:off x="2596779" y="1667903"/>
              <a:ext cx="20869" cy="13808"/>
            </a:xfrm>
            <a:custGeom>
              <a:rect b="b" l="l" r="r" t="t"/>
              <a:pathLst>
                <a:path extrusionOk="0" h="1017" w="1537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2"/>
            <p:cNvSpPr/>
            <p:nvPr/>
          </p:nvSpPr>
          <p:spPr>
            <a:xfrm>
              <a:off x="1460410" y="19054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2"/>
            <p:cNvSpPr/>
            <p:nvPr/>
          </p:nvSpPr>
          <p:spPr>
            <a:xfrm>
              <a:off x="2393809" y="1664875"/>
              <a:ext cx="58709" cy="92123"/>
            </a:xfrm>
            <a:custGeom>
              <a:rect b="b" l="l" r="r" t="t"/>
              <a:pathLst>
                <a:path extrusionOk="0" h="6785" w="4324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2"/>
            <p:cNvSpPr/>
            <p:nvPr/>
          </p:nvSpPr>
          <p:spPr>
            <a:xfrm>
              <a:off x="3030608" y="2063280"/>
              <a:ext cx="2525" cy="733"/>
            </a:xfrm>
            <a:custGeom>
              <a:rect b="b" l="l" r="r" t="t"/>
              <a:pathLst>
                <a:path extrusionOk="0" h="54" w="186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2"/>
            <p:cNvSpPr/>
            <p:nvPr/>
          </p:nvSpPr>
          <p:spPr>
            <a:xfrm>
              <a:off x="2090841" y="1529304"/>
              <a:ext cx="1765" cy="2390"/>
            </a:xfrm>
            <a:custGeom>
              <a:rect b="b" l="l" r="r" t="t"/>
              <a:pathLst>
                <a:path extrusionOk="0" h="176" w="13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2"/>
            <p:cNvSpPr/>
            <p:nvPr/>
          </p:nvSpPr>
          <p:spPr>
            <a:xfrm>
              <a:off x="2245597" y="1718058"/>
              <a:ext cx="14229" cy="4386"/>
            </a:xfrm>
            <a:custGeom>
              <a:rect b="b" l="l" r="r" t="t"/>
              <a:pathLst>
                <a:path extrusionOk="0" h="323" w="1048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2"/>
            <p:cNvSpPr/>
            <p:nvPr/>
          </p:nvSpPr>
          <p:spPr>
            <a:xfrm>
              <a:off x="2812146" y="1578590"/>
              <a:ext cx="42742" cy="41805"/>
            </a:xfrm>
            <a:custGeom>
              <a:rect b="b" l="l" r="r" t="t"/>
              <a:pathLst>
                <a:path extrusionOk="0" h="3079" w="3148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2"/>
            <p:cNvSpPr/>
            <p:nvPr/>
          </p:nvSpPr>
          <p:spPr>
            <a:xfrm>
              <a:off x="2563691" y="1451016"/>
              <a:ext cx="3055" cy="2593"/>
            </a:xfrm>
            <a:custGeom>
              <a:rect b="b" l="l" r="r" t="t"/>
              <a:pathLst>
                <a:path extrusionOk="0" h="191" w="225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2"/>
            <p:cNvSpPr/>
            <p:nvPr/>
          </p:nvSpPr>
          <p:spPr>
            <a:xfrm>
              <a:off x="2480977" y="1673361"/>
              <a:ext cx="16510" cy="18180"/>
            </a:xfrm>
            <a:custGeom>
              <a:rect b="b" l="l" r="r" t="t"/>
              <a:pathLst>
                <a:path extrusionOk="0" h="1339" w="1216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2"/>
            <p:cNvSpPr/>
            <p:nvPr/>
          </p:nvSpPr>
          <p:spPr>
            <a:xfrm>
              <a:off x="2278156" y="2042506"/>
              <a:ext cx="20651" cy="18846"/>
            </a:xfrm>
            <a:custGeom>
              <a:rect b="b" l="l" r="r" t="t"/>
              <a:pathLst>
                <a:path extrusionOk="0" h="1388" w="1521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2"/>
            <p:cNvSpPr/>
            <p:nvPr/>
          </p:nvSpPr>
          <p:spPr>
            <a:xfrm>
              <a:off x="2095159" y="1526222"/>
              <a:ext cx="2009" cy="1344"/>
            </a:xfrm>
            <a:custGeom>
              <a:rect b="b" l="l" r="r" t="t"/>
              <a:pathLst>
                <a:path extrusionOk="0" h="99" w="148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2"/>
            <p:cNvSpPr/>
            <p:nvPr/>
          </p:nvSpPr>
          <p:spPr>
            <a:xfrm>
              <a:off x="2217030" y="1745010"/>
              <a:ext cx="1874" cy="394"/>
            </a:xfrm>
            <a:custGeom>
              <a:rect b="b" l="l" r="r" t="t"/>
              <a:pathLst>
                <a:path extrusionOk="0" h="29" w="138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2"/>
            <p:cNvSpPr/>
            <p:nvPr/>
          </p:nvSpPr>
          <p:spPr>
            <a:xfrm>
              <a:off x="2294517" y="2116096"/>
              <a:ext cx="8377" cy="33360"/>
            </a:xfrm>
            <a:custGeom>
              <a:rect b="b" l="l" r="r" t="t"/>
              <a:pathLst>
                <a:path extrusionOk="0" h="2457" w="617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2"/>
            <p:cNvSpPr/>
            <p:nvPr/>
          </p:nvSpPr>
          <p:spPr>
            <a:xfrm>
              <a:off x="2250119" y="1665337"/>
              <a:ext cx="104438" cy="51540"/>
            </a:xfrm>
            <a:custGeom>
              <a:rect b="b" l="l" r="r" t="t"/>
              <a:pathLst>
                <a:path extrusionOk="0" h="3796" w="7692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2"/>
            <p:cNvSpPr/>
            <p:nvPr/>
          </p:nvSpPr>
          <p:spPr>
            <a:xfrm>
              <a:off x="2259243" y="2070557"/>
              <a:ext cx="13034" cy="35342"/>
            </a:xfrm>
            <a:custGeom>
              <a:rect b="b" l="l" r="r" t="t"/>
              <a:pathLst>
                <a:path extrusionOk="0" h="2603" w="96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2"/>
            <p:cNvSpPr/>
            <p:nvPr/>
          </p:nvSpPr>
          <p:spPr>
            <a:xfrm>
              <a:off x="1664562" y="2045086"/>
              <a:ext cx="3435" cy="4711"/>
            </a:xfrm>
            <a:custGeom>
              <a:rect b="b" l="l" r="r" t="t"/>
              <a:pathLst>
                <a:path extrusionOk="0" h="347" w="253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2"/>
            <p:cNvSpPr/>
            <p:nvPr/>
          </p:nvSpPr>
          <p:spPr>
            <a:xfrm>
              <a:off x="1423480" y="1702037"/>
              <a:ext cx="30142" cy="11880"/>
            </a:xfrm>
            <a:custGeom>
              <a:rect b="b" l="l" r="r" t="t"/>
              <a:pathLst>
                <a:path extrusionOk="0" h="875" w="222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2"/>
            <p:cNvSpPr/>
            <p:nvPr/>
          </p:nvSpPr>
          <p:spPr>
            <a:xfrm>
              <a:off x="1110233" y="1631597"/>
              <a:ext cx="22498" cy="29097"/>
            </a:xfrm>
            <a:custGeom>
              <a:rect b="b" l="l" r="r" t="t"/>
              <a:pathLst>
                <a:path extrusionOk="0" h="2143" w="1657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2"/>
            <p:cNvSpPr/>
            <p:nvPr/>
          </p:nvSpPr>
          <p:spPr>
            <a:xfrm>
              <a:off x="1475522" y="1731935"/>
              <a:ext cx="1059" cy="1914"/>
            </a:xfrm>
            <a:custGeom>
              <a:rect b="b" l="l" r="r" t="t"/>
              <a:pathLst>
                <a:path extrusionOk="0" h="141" w="78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2"/>
            <p:cNvSpPr/>
            <p:nvPr/>
          </p:nvSpPr>
          <p:spPr>
            <a:xfrm>
              <a:off x="1389726" y="1671094"/>
              <a:ext cx="58858" cy="39483"/>
            </a:xfrm>
            <a:custGeom>
              <a:rect b="b" l="l" r="r" t="t"/>
              <a:pathLst>
                <a:path extrusionOk="0" h="2908" w="4335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2"/>
            <p:cNvSpPr/>
            <p:nvPr/>
          </p:nvSpPr>
          <p:spPr>
            <a:xfrm>
              <a:off x="1309917" y="1312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2"/>
            <p:cNvSpPr/>
            <p:nvPr/>
          </p:nvSpPr>
          <p:spPr>
            <a:xfrm>
              <a:off x="1507986" y="1447255"/>
              <a:ext cx="18601" cy="10482"/>
            </a:xfrm>
            <a:custGeom>
              <a:rect b="b" l="l" r="r" t="t"/>
              <a:pathLst>
                <a:path extrusionOk="0" h="772" w="137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2"/>
            <p:cNvSpPr/>
            <p:nvPr/>
          </p:nvSpPr>
          <p:spPr>
            <a:xfrm>
              <a:off x="1328559" y="1417113"/>
              <a:ext cx="4236" cy="937"/>
            </a:xfrm>
            <a:custGeom>
              <a:rect b="b" l="l" r="r" t="t"/>
              <a:pathLst>
                <a:path extrusionOk="0" h="69" w="312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2"/>
            <p:cNvSpPr/>
            <p:nvPr/>
          </p:nvSpPr>
          <p:spPr>
            <a:xfrm>
              <a:off x="1359407" y="1645812"/>
              <a:ext cx="55247" cy="22335"/>
            </a:xfrm>
            <a:custGeom>
              <a:rect b="b" l="l" r="r" t="t"/>
              <a:pathLst>
                <a:path extrusionOk="0" h="1645" w="4069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2"/>
            <p:cNvSpPr/>
            <p:nvPr/>
          </p:nvSpPr>
          <p:spPr>
            <a:xfrm>
              <a:off x="1451571" y="1689858"/>
              <a:ext cx="24589" cy="7454"/>
            </a:xfrm>
            <a:custGeom>
              <a:rect b="b" l="l" r="r" t="t"/>
              <a:pathLst>
                <a:path extrusionOk="0" h="549" w="1811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2"/>
            <p:cNvSpPr/>
            <p:nvPr/>
          </p:nvSpPr>
          <p:spPr>
            <a:xfrm>
              <a:off x="1051157" y="1420222"/>
              <a:ext cx="5241" cy="3965"/>
            </a:xfrm>
            <a:custGeom>
              <a:rect b="b" l="l" r="r" t="t"/>
              <a:pathLst>
                <a:path extrusionOk="0" h="292" w="386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2"/>
            <p:cNvSpPr/>
            <p:nvPr/>
          </p:nvSpPr>
          <p:spPr>
            <a:xfrm>
              <a:off x="1513458" y="2479960"/>
              <a:ext cx="11663" cy="15465"/>
            </a:xfrm>
            <a:custGeom>
              <a:rect b="b" l="l" r="r" t="t"/>
              <a:pathLst>
                <a:path extrusionOk="0" h="1139" w="859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2"/>
            <p:cNvSpPr/>
            <p:nvPr/>
          </p:nvSpPr>
          <p:spPr>
            <a:xfrm>
              <a:off x="1506995" y="2482186"/>
              <a:ext cx="4956" cy="2743"/>
            </a:xfrm>
            <a:custGeom>
              <a:rect b="b" l="l" r="r" t="t"/>
              <a:pathLst>
                <a:path extrusionOk="0" h="202" w="365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2"/>
            <p:cNvSpPr/>
            <p:nvPr/>
          </p:nvSpPr>
          <p:spPr>
            <a:xfrm>
              <a:off x="1039073" y="1557966"/>
              <a:ext cx="1344" cy="4155"/>
            </a:xfrm>
            <a:custGeom>
              <a:rect b="b" l="l" r="r" t="t"/>
              <a:pathLst>
                <a:path extrusionOk="0" h="306" w="99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2"/>
            <p:cNvSpPr/>
            <p:nvPr/>
          </p:nvSpPr>
          <p:spPr>
            <a:xfrm>
              <a:off x="1493960" y="2432982"/>
              <a:ext cx="1589" cy="1168"/>
            </a:xfrm>
            <a:custGeom>
              <a:rect b="b" l="l" r="r" t="t"/>
              <a:pathLst>
                <a:path extrusionOk="0" h="86" w="117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2"/>
            <p:cNvSpPr/>
            <p:nvPr/>
          </p:nvSpPr>
          <p:spPr>
            <a:xfrm>
              <a:off x="1496866" y="2484630"/>
              <a:ext cx="7006" cy="4331"/>
            </a:xfrm>
            <a:custGeom>
              <a:rect b="b" l="l" r="r" t="t"/>
              <a:pathLst>
                <a:path extrusionOk="0" h="319" w="516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2"/>
            <p:cNvSpPr/>
            <p:nvPr/>
          </p:nvSpPr>
          <p:spPr>
            <a:xfrm>
              <a:off x="1412930" y="1447825"/>
              <a:ext cx="2200" cy="1643"/>
            </a:xfrm>
            <a:custGeom>
              <a:rect b="b" l="l" r="r" t="t"/>
              <a:pathLst>
                <a:path extrusionOk="0" h="121" w="162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2"/>
            <p:cNvSpPr/>
            <p:nvPr/>
          </p:nvSpPr>
          <p:spPr>
            <a:xfrm>
              <a:off x="1375700" y="1460860"/>
              <a:ext cx="14419" cy="6721"/>
            </a:xfrm>
            <a:custGeom>
              <a:rect b="b" l="l" r="r" t="t"/>
              <a:pathLst>
                <a:path extrusionOk="0" h="495" w="1062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2"/>
            <p:cNvSpPr/>
            <p:nvPr/>
          </p:nvSpPr>
          <p:spPr>
            <a:xfrm>
              <a:off x="1518536" y="1659444"/>
              <a:ext cx="3150" cy="2729"/>
            </a:xfrm>
            <a:custGeom>
              <a:rect b="b" l="l" r="r" t="t"/>
              <a:pathLst>
                <a:path extrusionOk="0" h="201" w="232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2"/>
            <p:cNvSpPr/>
            <p:nvPr/>
          </p:nvSpPr>
          <p:spPr>
            <a:xfrm>
              <a:off x="2136230" y="2173135"/>
              <a:ext cx="92123" cy="91879"/>
            </a:xfrm>
            <a:custGeom>
              <a:rect b="b" l="l" r="r" t="t"/>
              <a:pathLst>
                <a:path extrusionOk="0" h="6767" w="6785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2"/>
            <p:cNvSpPr/>
            <p:nvPr/>
          </p:nvSpPr>
          <p:spPr>
            <a:xfrm>
              <a:off x="2231110" y="2162816"/>
              <a:ext cx="55953" cy="49734"/>
            </a:xfrm>
            <a:custGeom>
              <a:rect b="b" l="l" r="r" t="t"/>
              <a:pathLst>
                <a:path extrusionOk="0" h="3663" w="4121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2"/>
            <p:cNvSpPr/>
            <p:nvPr/>
          </p:nvSpPr>
          <p:spPr>
            <a:xfrm>
              <a:off x="2193500" y="2179503"/>
              <a:ext cx="64425" cy="69177"/>
            </a:xfrm>
            <a:custGeom>
              <a:rect b="b" l="l" r="r" t="t"/>
              <a:pathLst>
                <a:path extrusionOk="0" h="5095" w="4745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2"/>
            <p:cNvSpPr/>
            <p:nvPr/>
          </p:nvSpPr>
          <p:spPr>
            <a:xfrm>
              <a:off x="2229155" y="217950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2"/>
            <p:cNvSpPr/>
            <p:nvPr/>
          </p:nvSpPr>
          <p:spPr>
            <a:xfrm>
              <a:off x="2229209" y="217950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2"/>
            <p:cNvSpPr/>
            <p:nvPr/>
          </p:nvSpPr>
          <p:spPr>
            <a:xfrm>
              <a:off x="2257776" y="221006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2"/>
            <p:cNvSpPr/>
            <p:nvPr/>
          </p:nvSpPr>
          <p:spPr>
            <a:xfrm>
              <a:off x="2257491" y="2209455"/>
              <a:ext cx="95" cy="149"/>
            </a:xfrm>
            <a:custGeom>
              <a:rect b="b" l="l" r="r" t="t"/>
              <a:pathLst>
                <a:path extrusionOk="0" h="11" w="7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2"/>
            <p:cNvSpPr/>
            <p:nvPr/>
          </p:nvSpPr>
          <p:spPr>
            <a:xfrm>
              <a:off x="2233106" y="218340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2"/>
            <p:cNvSpPr/>
            <p:nvPr/>
          </p:nvSpPr>
          <p:spPr>
            <a:xfrm>
              <a:off x="2257871" y="2210406"/>
              <a:ext cx="0" cy="149"/>
            </a:xfrm>
            <a:custGeom>
              <a:rect b="b" l="l" r="r" t="t"/>
              <a:pathLst>
                <a:path extrusionOk="0" h="11" w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2"/>
            <p:cNvSpPr/>
            <p:nvPr/>
          </p:nvSpPr>
          <p:spPr>
            <a:xfrm>
              <a:off x="2249589" y="2206645"/>
              <a:ext cx="3965" cy="1874"/>
            </a:xfrm>
            <a:custGeom>
              <a:rect b="b" l="l" r="r" t="t"/>
              <a:pathLst>
                <a:path extrusionOk="0" h="138" w="292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2"/>
            <p:cNvSpPr/>
            <p:nvPr/>
          </p:nvSpPr>
          <p:spPr>
            <a:xfrm>
              <a:off x="2257681" y="220974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2"/>
            <p:cNvSpPr/>
            <p:nvPr/>
          </p:nvSpPr>
          <p:spPr>
            <a:xfrm>
              <a:off x="2229915" y="218050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2"/>
            <p:cNvSpPr/>
            <p:nvPr/>
          </p:nvSpPr>
          <p:spPr>
            <a:xfrm>
              <a:off x="2230200" y="2180834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2"/>
            <p:cNvSpPr/>
            <p:nvPr/>
          </p:nvSpPr>
          <p:spPr>
            <a:xfrm>
              <a:off x="2229399" y="2179843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2"/>
            <p:cNvSpPr/>
            <p:nvPr/>
          </p:nvSpPr>
          <p:spPr>
            <a:xfrm>
              <a:off x="2229684" y="21801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2"/>
            <p:cNvSpPr/>
            <p:nvPr/>
          </p:nvSpPr>
          <p:spPr>
            <a:xfrm>
              <a:off x="2230485" y="2181173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2"/>
            <p:cNvSpPr/>
            <p:nvPr/>
          </p:nvSpPr>
          <p:spPr>
            <a:xfrm>
              <a:off x="2232156" y="218283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2"/>
            <p:cNvSpPr/>
            <p:nvPr/>
          </p:nvSpPr>
          <p:spPr>
            <a:xfrm>
              <a:off x="2231870" y="2182545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2"/>
            <p:cNvSpPr/>
            <p:nvPr/>
          </p:nvSpPr>
          <p:spPr>
            <a:xfrm>
              <a:off x="2232821" y="2183264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2"/>
            <p:cNvSpPr/>
            <p:nvPr/>
          </p:nvSpPr>
          <p:spPr>
            <a:xfrm>
              <a:off x="2231205" y="218197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2"/>
            <p:cNvSpPr/>
            <p:nvPr/>
          </p:nvSpPr>
          <p:spPr>
            <a:xfrm>
              <a:off x="2231531" y="2182259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2"/>
            <p:cNvSpPr/>
            <p:nvPr/>
          </p:nvSpPr>
          <p:spPr>
            <a:xfrm>
              <a:off x="2230771" y="21815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2"/>
            <p:cNvSpPr/>
            <p:nvPr/>
          </p:nvSpPr>
          <p:spPr>
            <a:xfrm>
              <a:off x="2232481" y="2183074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2"/>
            <p:cNvSpPr/>
            <p:nvPr/>
          </p:nvSpPr>
          <p:spPr>
            <a:xfrm>
              <a:off x="2271462" y="2241294"/>
              <a:ext cx="8133" cy="10523"/>
            </a:xfrm>
            <a:custGeom>
              <a:rect b="b" l="l" r="r" t="t"/>
              <a:pathLst>
                <a:path extrusionOk="0" h="775" w="599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2"/>
            <p:cNvSpPr/>
            <p:nvPr/>
          </p:nvSpPr>
          <p:spPr>
            <a:xfrm>
              <a:off x="2244837" y="2263697"/>
              <a:ext cx="14704" cy="14922"/>
            </a:xfrm>
            <a:custGeom>
              <a:rect b="b" l="l" r="r" t="t"/>
              <a:pathLst>
                <a:path extrusionOk="0" h="1099" w="1083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2"/>
            <p:cNvSpPr/>
            <p:nvPr/>
          </p:nvSpPr>
          <p:spPr>
            <a:xfrm>
              <a:off x="2168694" y="2212021"/>
              <a:ext cx="116509" cy="102252"/>
            </a:xfrm>
            <a:custGeom>
              <a:rect b="b" l="l" r="r" t="t"/>
              <a:pathLst>
                <a:path extrusionOk="0" h="7531" w="8581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2"/>
            <p:cNvSpPr/>
            <p:nvPr/>
          </p:nvSpPr>
          <p:spPr>
            <a:xfrm>
              <a:off x="2185707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2"/>
            <p:cNvSpPr/>
            <p:nvPr/>
          </p:nvSpPr>
          <p:spPr>
            <a:xfrm>
              <a:off x="2169780" y="226402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2"/>
            <p:cNvSpPr/>
            <p:nvPr/>
          </p:nvSpPr>
          <p:spPr>
            <a:xfrm>
              <a:off x="2182435" y="2266725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2"/>
            <p:cNvSpPr/>
            <p:nvPr/>
          </p:nvSpPr>
          <p:spPr>
            <a:xfrm>
              <a:off x="2184336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2"/>
            <p:cNvSpPr/>
            <p:nvPr/>
          </p:nvSpPr>
          <p:spPr>
            <a:xfrm>
              <a:off x="2186236" y="2266779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2"/>
            <p:cNvSpPr/>
            <p:nvPr/>
          </p:nvSpPr>
          <p:spPr>
            <a:xfrm>
              <a:off x="2169265" y="2264159"/>
              <a:ext cx="394" cy="68"/>
            </a:xfrm>
            <a:custGeom>
              <a:rect b="b" l="l" r="r" t="t"/>
              <a:pathLst>
                <a:path extrusionOk="0" h="5" w="29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2"/>
            <p:cNvSpPr/>
            <p:nvPr/>
          </p:nvSpPr>
          <p:spPr>
            <a:xfrm>
              <a:off x="2168640" y="2264213"/>
              <a:ext cx="543" cy="41"/>
            </a:xfrm>
            <a:custGeom>
              <a:rect b="b" l="l" r="r" t="t"/>
              <a:pathLst>
                <a:path extrusionOk="0" h="3" w="4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2"/>
            <p:cNvSpPr/>
            <p:nvPr/>
          </p:nvSpPr>
          <p:spPr>
            <a:xfrm>
              <a:off x="2170161" y="2262883"/>
              <a:ext cx="869" cy="1100"/>
            </a:xfrm>
            <a:custGeom>
              <a:rect b="b" l="l" r="r" t="t"/>
              <a:pathLst>
                <a:path extrusionOk="0" h="81" w="64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2"/>
            <p:cNvSpPr/>
            <p:nvPr/>
          </p:nvSpPr>
          <p:spPr>
            <a:xfrm>
              <a:off x="2188178" y="2266019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2"/>
            <p:cNvSpPr/>
            <p:nvPr/>
          </p:nvSpPr>
          <p:spPr>
            <a:xfrm>
              <a:off x="2187893" y="226625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2"/>
            <p:cNvSpPr/>
            <p:nvPr/>
          </p:nvSpPr>
          <p:spPr>
            <a:xfrm>
              <a:off x="2187608" y="226644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2"/>
            <p:cNvSpPr/>
            <p:nvPr/>
          </p:nvSpPr>
          <p:spPr>
            <a:xfrm>
              <a:off x="2186712" y="22667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2"/>
            <p:cNvSpPr/>
            <p:nvPr/>
          </p:nvSpPr>
          <p:spPr>
            <a:xfrm>
              <a:off x="2259012" y="2212062"/>
              <a:ext cx="14840" cy="2349"/>
            </a:xfrm>
            <a:custGeom>
              <a:rect b="b" l="l" r="r" t="t"/>
              <a:pathLst>
                <a:path extrusionOk="0" h="173" w="1093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2"/>
            <p:cNvSpPr/>
            <p:nvPr/>
          </p:nvSpPr>
          <p:spPr>
            <a:xfrm>
              <a:off x="2201728" y="22503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2"/>
            <p:cNvSpPr/>
            <p:nvPr/>
          </p:nvSpPr>
          <p:spPr>
            <a:xfrm>
              <a:off x="2193881" y="2234886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2"/>
            <p:cNvSpPr/>
            <p:nvPr/>
          </p:nvSpPr>
          <p:spPr>
            <a:xfrm>
              <a:off x="2203113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2"/>
            <p:cNvSpPr/>
            <p:nvPr/>
          </p:nvSpPr>
          <p:spPr>
            <a:xfrm>
              <a:off x="2195021" y="223568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2"/>
            <p:cNvSpPr/>
            <p:nvPr/>
          </p:nvSpPr>
          <p:spPr>
            <a:xfrm>
              <a:off x="2195211" y="22359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2"/>
            <p:cNvSpPr/>
            <p:nvPr/>
          </p:nvSpPr>
          <p:spPr>
            <a:xfrm>
              <a:off x="2200927" y="2250228"/>
              <a:ext cx="95" cy="14"/>
            </a:xfrm>
            <a:custGeom>
              <a:rect b="b" l="l" r="r" t="t"/>
              <a:pathLst>
                <a:path extrusionOk="0" h="1" w="7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2"/>
            <p:cNvSpPr/>
            <p:nvPr/>
          </p:nvSpPr>
          <p:spPr>
            <a:xfrm>
              <a:off x="2194600" y="22353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2"/>
            <p:cNvSpPr/>
            <p:nvPr/>
          </p:nvSpPr>
          <p:spPr>
            <a:xfrm>
              <a:off x="2194315" y="22351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2"/>
            <p:cNvSpPr/>
            <p:nvPr/>
          </p:nvSpPr>
          <p:spPr>
            <a:xfrm>
              <a:off x="2203588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2"/>
            <p:cNvSpPr/>
            <p:nvPr/>
          </p:nvSpPr>
          <p:spPr>
            <a:xfrm>
              <a:off x="2195116" y="22358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2"/>
            <p:cNvSpPr/>
            <p:nvPr/>
          </p:nvSpPr>
          <p:spPr>
            <a:xfrm>
              <a:off x="2194831" y="223549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2"/>
            <p:cNvSpPr/>
            <p:nvPr/>
          </p:nvSpPr>
          <p:spPr>
            <a:xfrm>
              <a:off x="2206005" y="224946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2"/>
            <p:cNvSpPr/>
            <p:nvPr/>
          </p:nvSpPr>
          <p:spPr>
            <a:xfrm>
              <a:off x="2205625" y="22497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2"/>
            <p:cNvSpPr/>
            <p:nvPr/>
          </p:nvSpPr>
          <p:spPr>
            <a:xfrm>
              <a:off x="2258102" y="221329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2"/>
            <p:cNvSpPr/>
            <p:nvPr/>
          </p:nvSpPr>
          <p:spPr>
            <a:xfrm>
              <a:off x="2257722" y="2213732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2"/>
            <p:cNvSpPr/>
            <p:nvPr/>
          </p:nvSpPr>
          <p:spPr>
            <a:xfrm>
              <a:off x="2257152" y="221453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2"/>
            <p:cNvSpPr/>
            <p:nvPr/>
          </p:nvSpPr>
          <p:spPr>
            <a:xfrm>
              <a:off x="2257437" y="2214153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2"/>
            <p:cNvSpPr/>
            <p:nvPr/>
          </p:nvSpPr>
          <p:spPr>
            <a:xfrm>
              <a:off x="2258482" y="2212687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2"/>
            <p:cNvSpPr/>
            <p:nvPr/>
          </p:nvSpPr>
          <p:spPr>
            <a:xfrm>
              <a:off x="2204865" y="22501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2"/>
            <p:cNvSpPr/>
            <p:nvPr/>
          </p:nvSpPr>
          <p:spPr>
            <a:xfrm>
              <a:off x="2258822" y="221221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2"/>
            <p:cNvSpPr/>
            <p:nvPr/>
          </p:nvSpPr>
          <p:spPr>
            <a:xfrm>
              <a:off x="2193460" y="22346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2"/>
            <p:cNvSpPr/>
            <p:nvPr/>
          </p:nvSpPr>
          <p:spPr>
            <a:xfrm>
              <a:off x="2205245" y="224994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2"/>
            <p:cNvSpPr/>
            <p:nvPr/>
          </p:nvSpPr>
          <p:spPr>
            <a:xfrm>
              <a:off x="2204485" y="225028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2"/>
            <p:cNvSpPr/>
            <p:nvPr/>
          </p:nvSpPr>
          <p:spPr>
            <a:xfrm>
              <a:off x="2278916" y="225289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2"/>
            <p:cNvSpPr/>
            <p:nvPr/>
          </p:nvSpPr>
          <p:spPr>
            <a:xfrm>
              <a:off x="2279256" y="225265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2"/>
            <p:cNvSpPr/>
            <p:nvPr/>
          </p:nvSpPr>
          <p:spPr>
            <a:xfrm>
              <a:off x="2279772" y="22519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2"/>
            <p:cNvSpPr/>
            <p:nvPr/>
          </p:nvSpPr>
          <p:spPr>
            <a:xfrm>
              <a:off x="2279541" y="225231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2"/>
            <p:cNvSpPr/>
            <p:nvPr/>
          </p:nvSpPr>
          <p:spPr>
            <a:xfrm>
              <a:off x="2276445" y="22536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2"/>
            <p:cNvSpPr/>
            <p:nvPr/>
          </p:nvSpPr>
          <p:spPr>
            <a:xfrm>
              <a:off x="2280301" y="22507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2"/>
            <p:cNvSpPr/>
            <p:nvPr/>
          </p:nvSpPr>
          <p:spPr>
            <a:xfrm>
              <a:off x="2280111" y="2251043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2"/>
            <p:cNvSpPr/>
            <p:nvPr/>
          </p:nvSpPr>
          <p:spPr>
            <a:xfrm>
              <a:off x="2279962" y="2251613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2"/>
            <p:cNvSpPr/>
            <p:nvPr/>
          </p:nvSpPr>
          <p:spPr>
            <a:xfrm>
              <a:off x="2278536" y="2253134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2"/>
            <p:cNvSpPr/>
            <p:nvPr/>
          </p:nvSpPr>
          <p:spPr>
            <a:xfrm>
              <a:off x="2276119" y="223958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2"/>
            <p:cNvSpPr/>
            <p:nvPr/>
          </p:nvSpPr>
          <p:spPr>
            <a:xfrm>
              <a:off x="2277111" y="2239869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2"/>
            <p:cNvSpPr/>
            <p:nvPr/>
          </p:nvSpPr>
          <p:spPr>
            <a:xfrm>
              <a:off x="2276595" y="2239679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2"/>
            <p:cNvSpPr/>
            <p:nvPr/>
          </p:nvSpPr>
          <p:spPr>
            <a:xfrm>
              <a:off x="2277735" y="224015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2"/>
            <p:cNvSpPr/>
            <p:nvPr/>
          </p:nvSpPr>
          <p:spPr>
            <a:xfrm>
              <a:off x="2278210" y="2240439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2"/>
            <p:cNvSpPr/>
            <p:nvPr/>
          </p:nvSpPr>
          <p:spPr>
            <a:xfrm>
              <a:off x="2278726" y="224077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2"/>
            <p:cNvSpPr/>
            <p:nvPr/>
          </p:nvSpPr>
          <p:spPr>
            <a:xfrm>
              <a:off x="2278210" y="22532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2"/>
            <p:cNvSpPr/>
            <p:nvPr/>
          </p:nvSpPr>
          <p:spPr>
            <a:xfrm>
              <a:off x="2277396" y="225346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2"/>
            <p:cNvSpPr/>
            <p:nvPr/>
          </p:nvSpPr>
          <p:spPr>
            <a:xfrm>
              <a:off x="2276921" y="2253514"/>
              <a:ext cx="394" cy="54"/>
            </a:xfrm>
            <a:custGeom>
              <a:rect b="b" l="l" r="r" t="t"/>
              <a:pathLst>
                <a:path extrusionOk="0" h="4" w="29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2"/>
            <p:cNvSpPr/>
            <p:nvPr/>
          </p:nvSpPr>
          <p:spPr>
            <a:xfrm>
              <a:off x="2277776" y="2253419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2"/>
            <p:cNvSpPr/>
            <p:nvPr/>
          </p:nvSpPr>
          <p:spPr>
            <a:xfrm>
              <a:off x="2276595" y="225360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2"/>
            <p:cNvSpPr/>
            <p:nvPr/>
          </p:nvSpPr>
          <p:spPr>
            <a:xfrm>
              <a:off x="2275644" y="22535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2"/>
            <p:cNvSpPr/>
            <p:nvPr/>
          </p:nvSpPr>
          <p:spPr>
            <a:xfrm>
              <a:off x="2252019" y="2279556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2"/>
            <p:cNvSpPr/>
            <p:nvPr/>
          </p:nvSpPr>
          <p:spPr>
            <a:xfrm>
              <a:off x="2252155" y="2275999"/>
              <a:ext cx="1589" cy="3476"/>
            </a:xfrm>
            <a:custGeom>
              <a:rect b="b" l="l" r="r" t="t"/>
              <a:pathLst>
                <a:path extrusionOk="0" h="256" w="117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2"/>
            <p:cNvSpPr/>
            <p:nvPr/>
          </p:nvSpPr>
          <p:spPr>
            <a:xfrm>
              <a:off x="2256867" y="2263589"/>
              <a:ext cx="1589" cy="1494"/>
            </a:xfrm>
            <a:custGeom>
              <a:rect b="b" l="l" r="r" t="t"/>
              <a:pathLst>
                <a:path extrusionOk="0" h="110" w="117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2"/>
            <p:cNvSpPr/>
            <p:nvPr/>
          </p:nvSpPr>
          <p:spPr>
            <a:xfrm>
              <a:off x="2136461" y="2088588"/>
              <a:ext cx="84819" cy="89883"/>
            </a:xfrm>
            <a:custGeom>
              <a:rect b="b" l="l" r="r" t="t"/>
              <a:pathLst>
                <a:path extrusionOk="0" h="6620" w="6247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2"/>
            <p:cNvSpPr/>
            <p:nvPr/>
          </p:nvSpPr>
          <p:spPr>
            <a:xfrm>
              <a:off x="2193595" y="217727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2"/>
            <p:cNvSpPr/>
            <p:nvPr/>
          </p:nvSpPr>
          <p:spPr>
            <a:xfrm>
              <a:off x="2185897" y="217769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2"/>
            <p:cNvSpPr/>
            <p:nvPr/>
          </p:nvSpPr>
          <p:spPr>
            <a:xfrm>
              <a:off x="2200113" y="2177372"/>
              <a:ext cx="625" cy="109"/>
            </a:xfrm>
            <a:custGeom>
              <a:rect b="b" l="l" r="r" t="t"/>
              <a:pathLst>
                <a:path extrusionOk="0" h="8" w="46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2"/>
            <p:cNvSpPr/>
            <p:nvPr/>
          </p:nvSpPr>
          <p:spPr>
            <a:xfrm>
              <a:off x="2192889" y="2177317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2"/>
            <p:cNvSpPr/>
            <p:nvPr/>
          </p:nvSpPr>
          <p:spPr>
            <a:xfrm>
              <a:off x="2197492" y="2177277"/>
              <a:ext cx="774" cy="14"/>
            </a:xfrm>
            <a:custGeom>
              <a:rect b="b" l="l" r="r" t="t"/>
              <a:pathLst>
                <a:path extrusionOk="0" h="1" w="57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2"/>
            <p:cNvSpPr/>
            <p:nvPr/>
          </p:nvSpPr>
          <p:spPr>
            <a:xfrm>
              <a:off x="2198497" y="2177277"/>
              <a:ext cx="679" cy="54"/>
            </a:xfrm>
            <a:custGeom>
              <a:rect b="b" l="l" r="r" t="t"/>
              <a:pathLst>
                <a:path extrusionOk="0" h="4" w="5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2"/>
            <p:cNvSpPr/>
            <p:nvPr/>
          </p:nvSpPr>
          <p:spPr>
            <a:xfrm>
              <a:off x="219726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2"/>
            <p:cNvSpPr/>
            <p:nvPr/>
          </p:nvSpPr>
          <p:spPr>
            <a:xfrm>
              <a:off x="2195401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2"/>
            <p:cNvSpPr/>
            <p:nvPr/>
          </p:nvSpPr>
          <p:spPr>
            <a:xfrm>
              <a:off x="2136421" y="2173421"/>
              <a:ext cx="679" cy="149"/>
            </a:xfrm>
            <a:custGeom>
              <a:rect b="b" l="l" r="r" t="t"/>
              <a:pathLst>
                <a:path extrusionOk="0" h="11" w="5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2"/>
            <p:cNvSpPr/>
            <p:nvPr/>
          </p:nvSpPr>
          <p:spPr>
            <a:xfrm>
              <a:off x="2199257" y="2177317"/>
              <a:ext cx="679" cy="68"/>
            </a:xfrm>
            <a:custGeom>
              <a:rect b="b" l="l" r="r" t="t"/>
              <a:pathLst>
                <a:path extrusionOk="0" h="5" w="5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2"/>
            <p:cNvSpPr/>
            <p:nvPr/>
          </p:nvSpPr>
          <p:spPr>
            <a:xfrm>
              <a:off x="2187852" y="2177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2"/>
            <p:cNvSpPr/>
            <p:nvPr/>
          </p:nvSpPr>
          <p:spPr>
            <a:xfrm>
              <a:off x="2187323" y="217760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2"/>
            <p:cNvSpPr/>
            <p:nvPr/>
          </p:nvSpPr>
          <p:spPr>
            <a:xfrm>
              <a:off x="2186847" y="217760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2"/>
            <p:cNvSpPr/>
            <p:nvPr/>
          </p:nvSpPr>
          <p:spPr>
            <a:xfrm>
              <a:off x="2200832" y="2177467"/>
              <a:ext cx="475" cy="109"/>
            </a:xfrm>
            <a:custGeom>
              <a:rect b="b" l="l" r="r" t="t"/>
              <a:pathLst>
                <a:path extrusionOk="0" h="8" w="35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2"/>
            <p:cNvSpPr/>
            <p:nvPr/>
          </p:nvSpPr>
          <p:spPr>
            <a:xfrm>
              <a:off x="2186372" y="217765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2"/>
            <p:cNvSpPr/>
            <p:nvPr/>
          </p:nvSpPr>
          <p:spPr>
            <a:xfrm>
              <a:off x="2192075" y="2177317"/>
              <a:ext cx="489" cy="14"/>
            </a:xfrm>
            <a:custGeom>
              <a:rect b="b" l="l" r="r" t="t"/>
              <a:pathLst>
                <a:path extrusionOk="0" h="1" w="36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2"/>
            <p:cNvSpPr/>
            <p:nvPr/>
          </p:nvSpPr>
          <p:spPr>
            <a:xfrm>
              <a:off x="2191219" y="217737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2"/>
            <p:cNvSpPr/>
            <p:nvPr/>
          </p:nvSpPr>
          <p:spPr>
            <a:xfrm>
              <a:off x="2190513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2"/>
            <p:cNvSpPr/>
            <p:nvPr/>
          </p:nvSpPr>
          <p:spPr>
            <a:xfrm>
              <a:off x="2189223" y="217746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2"/>
            <p:cNvSpPr/>
            <p:nvPr/>
          </p:nvSpPr>
          <p:spPr>
            <a:xfrm>
              <a:off x="2188558" y="217750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2"/>
            <p:cNvSpPr/>
            <p:nvPr/>
          </p:nvSpPr>
          <p:spPr>
            <a:xfrm>
              <a:off x="2189889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2"/>
            <p:cNvSpPr/>
            <p:nvPr/>
          </p:nvSpPr>
          <p:spPr>
            <a:xfrm>
              <a:off x="2194695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2"/>
            <p:cNvSpPr/>
            <p:nvPr/>
          </p:nvSpPr>
          <p:spPr>
            <a:xfrm>
              <a:off x="219597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2"/>
            <p:cNvSpPr/>
            <p:nvPr/>
          </p:nvSpPr>
          <p:spPr>
            <a:xfrm>
              <a:off x="2201973" y="2177697"/>
              <a:ext cx="339" cy="163"/>
            </a:xfrm>
            <a:custGeom>
              <a:rect b="b" l="l" r="r" t="t"/>
              <a:pathLst>
                <a:path extrusionOk="0" h="12" w="25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2"/>
            <p:cNvSpPr/>
            <p:nvPr/>
          </p:nvSpPr>
          <p:spPr>
            <a:xfrm>
              <a:off x="2201402" y="217756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2"/>
            <p:cNvSpPr/>
            <p:nvPr/>
          </p:nvSpPr>
          <p:spPr>
            <a:xfrm>
              <a:off x="2207865" y="2106307"/>
              <a:ext cx="83624" cy="72463"/>
            </a:xfrm>
            <a:custGeom>
              <a:rect b="b" l="l" r="r" t="t"/>
              <a:pathLst>
                <a:path extrusionOk="0" h="5337" w="6159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2"/>
            <p:cNvSpPr/>
            <p:nvPr/>
          </p:nvSpPr>
          <p:spPr>
            <a:xfrm>
              <a:off x="2229915" y="21769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2"/>
            <p:cNvSpPr/>
            <p:nvPr/>
          </p:nvSpPr>
          <p:spPr>
            <a:xfrm>
              <a:off x="2229250" y="217566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2"/>
            <p:cNvSpPr/>
            <p:nvPr/>
          </p:nvSpPr>
          <p:spPr>
            <a:xfrm>
              <a:off x="2230065" y="217741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2"/>
            <p:cNvSpPr/>
            <p:nvPr/>
          </p:nvSpPr>
          <p:spPr>
            <a:xfrm>
              <a:off x="2229494" y="2175892"/>
              <a:ext cx="95" cy="109"/>
            </a:xfrm>
            <a:custGeom>
              <a:rect b="b" l="l" r="r" t="t"/>
              <a:pathLst>
                <a:path extrusionOk="0" h="8" w="7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2"/>
            <p:cNvSpPr/>
            <p:nvPr/>
          </p:nvSpPr>
          <p:spPr>
            <a:xfrm>
              <a:off x="2228965" y="2175566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2"/>
            <p:cNvSpPr/>
            <p:nvPr/>
          </p:nvSpPr>
          <p:spPr>
            <a:xfrm>
              <a:off x="2230010" y="217718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2"/>
            <p:cNvSpPr/>
            <p:nvPr/>
          </p:nvSpPr>
          <p:spPr>
            <a:xfrm>
              <a:off x="2229915" y="21768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2"/>
            <p:cNvSpPr/>
            <p:nvPr/>
          </p:nvSpPr>
          <p:spPr>
            <a:xfrm>
              <a:off x="2229793" y="2176353"/>
              <a:ext cx="95" cy="177"/>
            </a:xfrm>
            <a:custGeom>
              <a:rect b="b" l="l" r="r" t="t"/>
              <a:pathLst>
                <a:path extrusionOk="0" h="13" w="7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2"/>
            <p:cNvSpPr/>
            <p:nvPr/>
          </p:nvSpPr>
          <p:spPr>
            <a:xfrm>
              <a:off x="2229684" y="217608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2"/>
            <p:cNvSpPr/>
            <p:nvPr/>
          </p:nvSpPr>
          <p:spPr>
            <a:xfrm>
              <a:off x="2218836" y="2175172"/>
              <a:ext cx="10142" cy="733"/>
            </a:xfrm>
            <a:custGeom>
              <a:rect b="b" l="l" r="r" t="t"/>
              <a:pathLst>
                <a:path extrusionOk="0" h="54" w="747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2"/>
            <p:cNvSpPr/>
            <p:nvPr/>
          </p:nvSpPr>
          <p:spPr>
            <a:xfrm>
              <a:off x="2261483" y="2161065"/>
              <a:ext cx="5051" cy="149"/>
            </a:xfrm>
            <a:custGeom>
              <a:rect b="b" l="l" r="r" t="t"/>
              <a:pathLst>
                <a:path extrusionOk="0" h="11" w="372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2"/>
            <p:cNvSpPr/>
            <p:nvPr/>
          </p:nvSpPr>
          <p:spPr>
            <a:xfrm>
              <a:off x="2231816" y="2177032"/>
              <a:ext cx="584" cy="109"/>
            </a:xfrm>
            <a:custGeom>
              <a:rect b="b" l="l" r="r" t="t"/>
              <a:pathLst>
                <a:path extrusionOk="0" h="8" w="43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2"/>
            <p:cNvSpPr/>
            <p:nvPr/>
          </p:nvSpPr>
          <p:spPr>
            <a:xfrm>
              <a:off x="2231056" y="2177127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2"/>
            <p:cNvSpPr/>
            <p:nvPr/>
          </p:nvSpPr>
          <p:spPr>
            <a:xfrm>
              <a:off x="2230105" y="2177277"/>
              <a:ext cx="774" cy="204"/>
            </a:xfrm>
            <a:custGeom>
              <a:rect b="b" l="l" r="r" t="t"/>
              <a:pathLst>
                <a:path extrusionOk="0" h="15" w="57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2"/>
            <p:cNvSpPr/>
            <p:nvPr/>
          </p:nvSpPr>
          <p:spPr>
            <a:xfrm>
              <a:off x="2232536" y="2177032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2"/>
            <p:cNvSpPr/>
            <p:nvPr/>
          </p:nvSpPr>
          <p:spPr>
            <a:xfrm>
              <a:off x="2233106" y="2176991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2"/>
            <p:cNvSpPr/>
            <p:nvPr/>
          </p:nvSpPr>
          <p:spPr>
            <a:xfrm>
              <a:off x="2258672" y="2052499"/>
              <a:ext cx="12464" cy="10170"/>
            </a:xfrm>
            <a:custGeom>
              <a:rect b="b" l="l" r="r" t="t"/>
              <a:pathLst>
                <a:path extrusionOk="0" h="749" w="918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2"/>
            <p:cNvSpPr/>
            <p:nvPr/>
          </p:nvSpPr>
          <p:spPr>
            <a:xfrm>
              <a:off x="2348080" y="1953764"/>
              <a:ext cx="75016" cy="100080"/>
            </a:xfrm>
            <a:custGeom>
              <a:rect b="b" l="l" r="r" t="t"/>
              <a:pathLst>
                <a:path extrusionOk="0" h="7371" w="5525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2"/>
            <p:cNvSpPr/>
            <p:nvPr/>
          </p:nvSpPr>
          <p:spPr>
            <a:xfrm>
              <a:off x="1953274" y="1764276"/>
              <a:ext cx="85620" cy="66543"/>
            </a:xfrm>
            <a:custGeom>
              <a:rect b="b" l="l" r="r" t="t"/>
              <a:pathLst>
                <a:path extrusionOk="0" h="4901" w="6306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2"/>
            <p:cNvSpPr/>
            <p:nvPr/>
          </p:nvSpPr>
          <p:spPr>
            <a:xfrm>
              <a:off x="2104473" y="1751839"/>
              <a:ext cx="29151" cy="57216"/>
            </a:xfrm>
            <a:custGeom>
              <a:rect b="b" l="l" r="r" t="t"/>
              <a:pathLst>
                <a:path extrusionOk="0" h="4214" w="2147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2"/>
            <p:cNvSpPr/>
            <p:nvPr/>
          </p:nvSpPr>
          <p:spPr>
            <a:xfrm>
              <a:off x="1983932" y="1753020"/>
              <a:ext cx="152883" cy="146433"/>
            </a:xfrm>
            <a:custGeom>
              <a:rect b="b" l="l" r="r" t="t"/>
              <a:pathLst>
                <a:path extrusionOk="0" h="10785" w="1126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2"/>
            <p:cNvSpPr/>
            <p:nvPr/>
          </p:nvSpPr>
          <p:spPr>
            <a:xfrm>
              <a:off x="2000849" y="18146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2"/>
            <p:cNvSpPr/>
            <p:nvPr/>
          </p:nvSpPr>
          <p:spPr>
            <a:xfrm>
              <a:off x="2021202" y="1799102"/>
              <a:ext cx="149" cy="869"/>
            </a:xfrm>
            <a:custGeom>
              <a:rect b="b" l="l" r="r" t="t"/>
              <a:pathLst>
                <a:path extrusionOk="0" h="64" w="11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2"/>
            <p:cNvSpPr/>
            <p:nvPr/>
          </p:nvSpPr>
          <p:spPr>
            <a:xfrm>
              <a:off x="2034372" y="177129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2"/>
            <p:cNvSpPr/>
            <p:nvPr/>
          </p:nvSpPr>
          <p:spPr>
            <a:xfrm>
              <a:off x="1995581" y="1816645"/>
              <a:ext cx="1534" cy="299"/>
            </a:xfrm>
            <a:custGeom>
              <a:rect b="b" l="l" r="r" t="t"/>
              <a:pathLst>
                <a:path extrusionOk="0" h="22" w="113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2"/>
            <p:cNvSpPr/>
            <p:nvPr/>
          </p:nvSpPr>
          <p:spPr>
            <a:xfrm>
              <a:off x="2034603" y="177177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2"/>
            <p:cNvSpPr/>
            <p:nvPr/>
          </p:nvSpPr>
          <p:spPr>
            <a:xfrm>
              <a:off x="2034182" y="177105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2"/>
            <p:cNvSpPr/>
            <p:nvPr/>
          </p:nvSpPr>
          <p:spPr>
            <a:xfrm>
              <a:off x="1997672" y="1816115"/>
              <a:ext cx="2675" cy="611"/>
            </a:xfrm>
            <a:custGeom>
              <a:rect b="b" l="l" r="r" t="t"/>
              <a:pathLst>
                <a:path extrusionOk="0" h="45" w="197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2"/>
            <p:cNvSpPr/>
            <p:nvPr/>
          </p:nvSpPr>
          <p:spPr>
            <a:xfrm>
              <a:off x="2027950" y="1795491"/>
              <a:ext cx="8282" cy="434"/>
            </a:xfrm>
            <a:custGeom>
              <a:rect b="b" l="l" r="r" t="t"/>
              <a:pathLst>
                <a:path extrusionOk="0" h="32" w="61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2"/>
            <p:cNvSpPr/>
            <p:nvPr/>
          </p:nvSpPr>
          <p:spPr>
            <a:xfrm>
              <a:off x="2110135" y="1764018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2"/>
            <p:cNvSpPr/>
            <p:nvPr/>
          </p:nvSpPr>
          <p:spPr>
            <a:xfrm>
              <a:off x="2110270" y="1764493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2"/>
            <p:cNvSpPr/>
            <p:nvPr/>
          </p:nvSpPr>
          <p:spPr>
            <a:xfrm>
              <a:off x="2110080" y="1763448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2"/>
            <p:cNvSpPr/>
            <p:nvPr/>
          </p:nvSpPr>
          <p:spPr>
            <a:xfrm>
              <a:off x="2110039" y="1759836"/>
              <a:ext cx="14" cy="448"/>
            </a:xfrm>
            <a:custGeom>
              <a:rect b="b" l="l" r="r" t="t"/>
              <a:pathLst>
                <a:path extrusionOk="0" h="33" w="1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2"/>
            <p:cNvSpPr/>
            <p:nvPr/>
          </p:nvSpPr>
          <p:spPr>
            <a:xfrm>
              <a:off x="2110039" y="1762878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2"/>
            <p:cNvSpPr/>
            <p:nvPr/>
          </p:nvSpPr>
          <p:spPr>
            <a:xfrm>
              <a:off x="2119218" y="18097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2"/>
            <p:cNvSpPr/>
            <p:nvPr/>
          </p:nvSpPr>
          <p:spPr>
            <a:xfrm>
              <a:off x="2110555" y="176534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2"/>
            <p:cNvSpPr/>
            <p:nvPr/>
          </p:nvSpPr>
          <p:spPr>
            <a:xfrm>
              <a:off x="2119028" y="180898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2"/>
            <p:cNvSpPr/>
            <p:nvPr/>
          </p:nvSpPr>
          <p:spPr>
            <a:xfrm>
              <a:off x="2110365" y="1764969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2"/>
            <p:cNvSpPr/>
            <p:nvPr/>
          </p:nvSpPr>
          <p:spPr>
            <a:xfrm>
              <a:off x="2110080" y="1758981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2"/>
            <p:cNvSpPr/>
            <p:nvPr/>
          </p:nvSpPr>
          <p:spPr>
            <a:xfrm>
              <a:off x="2109985" y="1762212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2"/>
            <p:cNvSpPr/>
            <p:nvPr/>
          </p:nvSpPr>
          <p:spPr>
            <a:xfrm>
              <a:off x="2109985" y="176069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2"/>
            <p:cNvSpPr/>
            <p:nvPr/>
          </p:nvSpPr>
          <p:spPr>
            <a:xfrm>
              <a:off x="2109985" y="176145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2"/>
            <p:cNvSpPr/>
            <p:nvPr/>
          </p:nvSpPr>
          <p:spPr>
            <a:xfrm>
              <a:off x="2110705" y="1765688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2"/>
            <p:cNvSpPr/>
            <p:nvPr/>
          </p:nvSpPr>
          <p:spPr>
            <a:xfrm>
              <a:off x="2110135" y="1757990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2"/>
            <p:cNvSpPr/>
            <p:nvPr/>
          </p:nvSpPr>
          <p:spPr>
            <a:xfrm>
              <a:off x="2110230" y="17569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2"/>
            <p:cNvSpPr/>
            <p:nvPr/>
          </p:nvSpPr>
          <p:spPr>
            <a:xfrm>
              <a:off x="2110365" y="1755899"/>
              <a:ext cx="68" cy="530"/>
            </a:xfrm>
            <a:custGeom>
              <a:rect b="b" l="l" r="r" t="t"/>
              <a:pathLst>
                <a:path extrusionOk="0" h="39" w="5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2"/>
            <p:cNvSpPr/>
            <p:nvPr/>
          </p:nvSpPr>
          <p:spPr>
            <a:xfrm>
              <a:off x="2110515" y="1754704"/>
              <a:ext cx="54" cy="638"/>
            </a:xfrm>
            <a:custGeom>
              <a:rect b="b" l="l" r="r" t="t"/>
              <a:pathLst>
                <a:path extrusionOk="0" h="47" w="4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2"/>
            <p:cNvSpPr/>
            <p:nvPr/>
          </p:nvSpPr>
          <p:spPr>
            <a:xfrm>
              <a:off x="2119734" y="1788268"/>
              <a:ext cx="110385" cy="105294"/>
            </a:xfrm>
            <a:custGeom>
              <a:rect b="b" l="l" r="r" t="t"/>
              <a:pathLst>
                <a:path extrusionOk="0" h="7755" w="813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2"/>
            <p:cNvSpPr/>
            <p:nvPr/>
          </p:nvSpPr>
          <p:spPr>
            <a:xfrm>
              <a:off x="2135375" y="179016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2"/>
            <p:cNvSpPr/>
            <p:nvPr/>
          </p:nvSpPr>
          <p:spPr>
            <a:xfrm>
              <a:off x="2127962" y="1796916"/>
              <a:ext cx="434" cy="434"/>
            </a:xfrm>
            <a:custGeom>
              <a:rect b="b" l="l" r="r" t="t"/>
              <a:pathLst>
                <a:path extrusionOk="0" h="32" w="32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2"/>
            <p:cNvSpPr/>
            <p:nvPr/>
          </p:nvSpPr>
          <p:spPr>
            <a:xfrm>
              <a:off x="2128573" y="17965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2"/>
            <p:cNvSpPr/>
            <p:nvPr/>
          </p:nvSpPr>
          <p:spPr>
            <a:xfrm>
              <a:off x="2135416" y="1789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2"/>
            <p:cNvSpPr/>
            <p:nvPr/>
          </p:nvSpPr>
          <p:spPr>
            <a:xfrm>
              <a:off x="2131668" y="179382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2"/>
            <p:cNvSpPr/>
            <p:nvPr/>
          </p:nvSpPr>
          <p:spPr>
            <a:xfrm>
              <a:off x="2131899" y="1793726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2"/>
            <p:cNvSpPr/>
            <p:nvPr/>
          </p:nvSpPr>
          <p:spPr>
            <a:xfrm>
              <a:off x="2131763" y="179382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2"/>
            <p:cNvSpPr/>
            <p:nvPr/>
          </p:nvSpPr>
          <p:spPr>
            <a:xfrm>
              <a:off x="2121825" y="1808036"/>
              <a:ext cx="2580" cy="2485"/>
            </a:xfrm>
            <a:custGeom>
              <a:rect b="b" l="l" r="r" t="t"/>
              <a:pathLst>
                <a:path extrusionOk="0" h="183" w="19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2"/>
            <p:cNvSpPr/>
            <p:nvPr/>
          </p:nvSpPr>
          <p:spPr>
            <a:xfrm>
              <a:off x="2120929" y="1810847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2"/>
            <p:cNvSpPr/>
            <p:nvPr/>
          </p:nvSpPr>
          <p:spPr>
            <a:xfrm>
              <a:off x="2135375" y="178963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2"/>
            <p:cNvSpPr/>
            <p:nvPr/>
          </p:nvSpPr>
          <p:spPr>
            <a:xfrm>
              <a:off x="2135470" y="17883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2"/>
            <p:cNvSpPr/>
            <p:nvPr/>
          </p:nvSpPr>
          <p:spPr>
            <a:xfrm>
              <a:off x="2120114" y="1812884"/>
              <a:ext cx="964" cy="1684"/>
            </a:xfrm>
            <a:custGeom>
              <a:rect b="b" l="l" r="r" t="t"/>
              <a:pathLst>
                <a:path extrusionOk="0" h="124" w="71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2"/>
            <p:cNvSpPr/>
            <p:nvPr/>
          </p:nvSpPr>
          <p:spPr>
            <a:xfrm>
              <a:off x="2137222" y="1859943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2"/>
            <p:cNvSpPr/>
            <p:nvPr/>
          </p:nvSpPr>
          <p:spPr>
            <a:xfrm>
              <a:off x="2134615" y="18574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2"/>
            <p:cNvSpPr/>
            <p:nvPr/>
          </p:nvSpPr>
          <p:spPr>
            <a:xfrm>
              <a:off x="2136706" y="1859034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2"/>
            <p:cNvSpPr/>
            <p:nvPr/>
          </p:nvSpPr>
          <p:spPr>
            <a:xfrm>
              <a:off x="2137466" y="1860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2"/>
            <p:cNvSpPr/>
            <p:nvPr/>
          </p:nvSpPr>
          <p:spPr>
            <a:xfrm>
              <a:off x="2119788" y="1811132"/>
              <a:ext cx="1195" cy="964"/>
            </a:xfrm>
            <a:custGeom>
              <a:rect b="b" l="l" r="r" t="t"/>
              <a:pathLst>
                <a:path extrusionOk="0" h="71" w="88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2"/>
            <p:cNvSpPr/>
            <p:nvPr/>
          </p:nvSpPr>
          <p:spPr>
            <a:xfrm>
              <a:off x="2137697" y="18610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2"/>
            <p:cNvSpPr/>
            <p:nvPr/>
          </p:nvSpPr>
          <p:spPr>
            <a:xfrm>
              <a:off x="2135036" y="1857567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2"/>
            <p:cNvSpPr/>
            <p:nvPr/>
          </p:nvSpPr>
          <p:spPr>
            <a:xfrm>
              <a:off x="2137982" y="1861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2"/>
            <p:cNvSpPr/>
            <p:nvPr/>
          </p:nvSpPr>
          <p:spPr>
            <a:xfrm>
              <a:off x="2138172" y="186226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2"/>
            <p:cNvSpPr/>
            <p:nvPr/>
          </p:nvSpPr>
          <p:spPr>
            <a:xfrm>
              <a:off x="2136081" y="185827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2"/>
            <p:cNvSpPr/>
            <p:nvPr/>
          </p:nvSpPr>
          <p:spPr>
            <a:xfrm>
              <a:off x="2136421" y="18586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2"/>
            <p:cNvSpPr/>
            <p:nvPr/>
          </p:nvSpPr>
          <p:spPr>
            <a:xfrm>
              <a:off x="2135755" y="185794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2"/>
            <p:cNvSpPr/>
            <p:nvPr/>
          </p:nvSpPr>
          <p:spPr>
            <a:xfrm>
              <a:off x="2119883" y="181240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2"/>
            <p:cNvSpPr/>
            <p:nvPr/>
          </p:nvSpPr>
          <p:spPr>
            <a:xfrm>
              <a:off x="2119788" y="18122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2"/>
            <p:cNvSpPr/>
            <p:nvPr/>
          </p:nvSpPr>
          <p:spPr>
            <a:xfrm>
              <a:off x="2135416" y="185770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2"/>
            <p:cNvSpPr/>
            <p:nvPr/>
          </p:nvSpPr>
          <p:spPr>
            <a:xfrm>
              <a:off x="2119978" y="1812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2"/>
            <p:cNvSpPr/>
            <p:nvPr/>
          </p:nvSpPr>
          <p:spPr>
            <a:xfrm>
              <a:off x="2136991" y="18594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2"/>
            <p:cNvSpPr/>
            <p:nvPr/>
          </p:nvSpPr>
          <p:spPr>
            <a:xfrm>
              <a:off x="2122449" y="1836183"/>
              <a:ext cx="584" cy="1534"/>
            </a:xfrm>
            <a:custGeom>
              <a:rect b="b" l="l" r="r" t="t"/>
              <a:pathLst>
                <a:path extrusionOk="0" h="113" w="43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2"/>
            <p:cNvSpPr/>
            <p:nvPr/>
          </p:nvSpPr>
          <p:spPr>
            <a:xfrm>
              <a:off x="2121730" y="1810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2"/>
            <p:cNvSpPr/>
            <p:nvPr/>
          </p:nvSpPr>
          <p:spPr>
            <a:xfrm>
              <a:off x="2138362" y="186298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2"/>
            <p:cNvSpPr/>
            <p:nvPr/>
          </p:nvSpPr>
          <p:spPr>
            <a:xfrm>
              <a:off x="2120779" y="1810562"/>
              <a:ext cx="1059" cy="720"/>
            </a:xfrm>
            <a:custGeom>
              <a:rect b="b" l="l" r="r" t="t"/>
              <a:pathLst>
                <a:path extrusionOk="0" h="53" w="78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2"/>
            <p:cNvSpPr/>
            <p:nvPr/>
          </p:nvSpPr>
          <p:spPr>
            <a:xfrm>
              <a:off x="1925087" y="1940173"/>
              <a:ext cx="16741" cy="4195"/>
            </a:xfrm>
            <a:custGeom>
              <a:rect b="b" l="l" r="r" t="t"/>
              <a:pathLst>
                <a:path extrusionOk="0" h="309" w="1233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2"/>
            <p:cNvSpPr/>
            <p:nvPr/>
          </p:nvSpPr>
          <p:spPr>
            <a:xfrm>
              <a:off x="1920484" y="1919467"/>
              <a:ext cx="41887" cy="31391"/>
            </a:xfrm>
            <a:custGeom>
              <a:rect b="b" l="l" r="r" t="t"/>
              <a:pathLst>
                <a:path extrusionOk="0" h="2312" w="3085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2"/>
            <p:cNvSpPr/>
            <p:nvPr/>
          </p:nvSpPr>
          <p:spPr>
            <a:xfrm>
              <a:off x="1924802" y="1946215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2"/>
            <p:cNvSpPr/>
            <p:nvPr/>
          </p:nvSpPr>
          <p:spPr>
            <a:xfrm>
              <a:off x="1925752" y="194606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2"/>
            <p:cNvSpPr/>
            <p:nvPr/>
          </p:nvSpPr>
          <p:spPr>
            <a:xfrm>
              <a:off x="1928943" y="194026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2"/>
            <p:cNvSpPr/>
            <p:nvPr/>
          </p:nvSpPr>
          <p:spPr>
            <a:xfrm>
              <a:off x="1925752" y="1940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2"/>
            <p:cNvSpPr/>
            <p:nvPr/>
          </p:nvSpPr>
          <p:spPr>
            <a:xfrm>
              <a:off x="1932880" y="193918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2"/>
            <p:cNvSpPr/>
            <p:nvPr/>
          </p:nvSpPr>
          <p:spPr>
            <a:xfrm>
              <a:off x="1931835" y="1939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2"/>
            <p:cNvSpPr/>
            <p:nvPr/>
          </p:nvSpPr>
          <p:spPr>
            <a:xfrm>
              <a:off x="1925901" y="19460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2"/>
            <p:cNvSpPr/>
            <p:nvPr/>
          </p:nvSpPr>
          <p:spPr>
            <a:xfrm>
              <a:off x="1925521" y="194612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2"/>
            <p:cNvSpPr/>
            <p:nvPr/>
          </p:nvSpPr>
          <p:spPr>
            <a:xfrm>
              <a:off x="1926947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2"/>
            <p:cNvSpPr/>
            <p:nvPr/>
          </p:nvSpPr>
          <p:spPr>
            <a:xfrm>
              <a:off x="1925087" y="1946160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2"/>
            <p:cNvSpPr/>
            <p:nvPr/>
          </p:nvSpPr>
          <p:spPr>
            <a:xfrm>
              <a:off x="1928033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2"/>
            <p:cNvSpPr/>
            <p:nvPr/>
          </p:nvSpPr>
          <p:spPr>
            <a:xfrm>
              <a:off x="1926037" y="19460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2"/>
            <p:cNvSpPr/>
            <p:nvPr/>
          </p:nvSpPr>
          <p:spPr>
            <a:xfrm>
              <a:off x="1929893" y="194013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2"/>
            <p:cNvSpPr/>
            <p:nvPr/>
          </p:nvSpPr>
          <p:spPr>
            <a:xfrm>
              <a:off x="1930884" y="1939888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2"/>
            <p:cNvSpPr/>
            <p:nvPr/>
          </p:nvSpPr>
          <p:spPr>
            <a:xfrm>
              <a:off x="1926132" y="19459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2"/>
            <p:cNvSpPr/>
            <p:nvPr/>
          </p:nvSpPr>
          <p:spPr>
            <a:xfrm>
              <a:off x="1928318" y="1943404"/>
              <a:ext cx="6911" cy="2349"/>
            </a:xfrm>
            <a:custGeom>
              <a:rect b="b" l="l" r="r" t="t"/>
              <a:pathLst>
                <a:path extrusionOk="0" h="173" w="509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2"/>
            <p:cNvSpPr/>
            <p:nvPr/>
          </p:nvSpPr>
          <p:spPr>
            <a:xfrm>
              <a:off x="1926607" y="1945834"/>
              <a:ext cx="1018" cy="149"/>
            </a:xfrm>
            <a:custGeom>
              <a:rect b="b" l="l" r="r" t="t"/>
              <a:pathLst>
                <a:path extrusionOk="0" h="11" w="75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2"/>
            <p:cNvSpPr/>
            <p:nvPr/>
          </p:nvSpPr>
          <p:spPr>
            <a:xfrm>
              <a:off x="1927273" y="1949405"/>
              <a:ext cx="17936" cy="10224"/>
            </a:xfrm>
            <a:custGeom>
              <a:rect b="b" l="l" r="r" t="t"/>
              <a:pathLst>
                <a:path extrusionOk="0" h="753" w="1321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2"/>
            <p:cNvSpPr/>
            <p:nvPr/>
          </p:nvSpPr>
          <p:spPr>
            <a:xfrm>
              <a:off x="1944856" y="194940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2"/>
            <p:cNvSpPr/>
            <p:nvPr/>
          </p:nvSpPr>
          <p:spPr>
            <a:xfrm>
              <a:off x="1945141" y="194950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2"/>
            <p:cNvSpPr/>
            <p:nvPr/>
          </p:nvSpPr>
          <p:spPr>
            <a:xfrm>
              <a:off x="1927938" y="1950967"/>
              <a:ext cx="1018" cy="828"/>
            </a:xfrm>
            <a:custGeom>
              <a:rect b="b" l="l" r="r" t="t"/>
              <a:pathLst>
                <a:path extrusionOk="0" h="61" w="75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2"/>
            <p:cNvSpPr/>
            <p:nvPr/>
          </p:nvSpPr>
          <p:spPr>
            <a:xfrm>
              <a:off x="1927612" y="1950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2"/>
            <p:cNvSpPr/>
            <p:nvPr/>
          </p:nvSpPr>
          <p:spPr>
            <a:xfrm>
              <a:off x="1927843" y="19507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2"/>
            <p:cNvSpPr/>
            <p:nvPr/>
          </p:nvSpPr>
          <p:spPr>
            <a:xfrm>
              <a:off x="1944666" y="19493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2"/>
            <p:cNvSpPr/>
            <p:nvPr/>
          </p:nvSpPr>
          <p:spPr>
            <a:xfrm>
              <a:off x="1927802" y="195073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2"/>
            <p:cNvSpPr/>
            <p:nvPr/>
          </p:nvSpPr>
          <p:spPr>
            <a:xfrm>
              <a:off x="1927748" y="195068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2"/>
            <p:cNvSpPr/>
            <p:nvPr/>
          </p:nvSpPr>
          <p:spPr>
            <a:xfrm>
              <a:off x="1927137" y="19505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2"/>
            <p:cNvSpPr/>
            <p:nvPr/>
          </p:nvSpPr>
          <p:spPr>
            <a:xfrm>
              <a:off x="1944475" y="19493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2"/>
            <p:cNvSpPr/>
            <p:nvPr/>
          </p:nvSpPr>
          <p:spPr>
            <a:xfrm>
              <a:off x="2156244" y="1961014"/>
              <a:ext cx="88987" cy="61547"/>
            </a:xfrm>
            <a:custGeom>
              <a:rect b="b" l="l" r="r" t="t"/>
              <a:pathLst>
                <a:path extrusionOk="0" h="4533" w="6554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2"/>
            <p:cNvSpPr/>
            <p:nvPr/>
          </p:nvSpPr>
          <p:spPr>
            <a:xfrm>
              <a:off x="2069728" y="1940363"/>
              <a:ext cx="85810" cy="69734"/>
            </a:xfrm>
            <a:custGeom>
              <a:rect b="b" l="l" r="r" t="t"/>
              <a:pathLst>
                <a:path extrusionOk="0" h="5136" w="632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2"/>
            <p:cNvSpPr/>
            <p:nvPr/>
          </p:nvSpPr>
          <p:spPr>
            <a:xfrm>
              <a:off x="2055186" y="1951225"/>
              <a:ext cx="19973" cy="43584"/>
            </a:xfrm>
            <a:custGeom>
              <a:rect b="b" l="l" r="r" t="t"/>
              <a:pathLst>
                <a:path extrusionOk="0" h="3210" w="1471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2"/>
            <p:cNvSpPr/>
            <p:nvPr/>
          </p:nvSpPr>
          <p:spPr>
            <a:xfrm>
              <a:off x="2074819" y="1958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2"/>
            <p:cNvSpPr/>
            <p:nvPr/>
          </p:nvSpPr>
          <p:spPr>
            <a:xfrm>
              <a:off x="2069972" y="199270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2"/>
            <p:cNvSpPr/>
            <p:nvPr/>
          </p:nvSpPr>
          <p:spPr>
            <a:xfrm>
              <a:off x="2074860" y="19588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2"/>
            <p:cNvSpPr/>
            <p:nvPr/>
          </p:nvSpPr>
          <p:spPr>
            <a:xfrm>
              <a:off x="2074670" y="19575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2"/>
            <p:cNvSpPr/>
            <p:nvPr/>
          </p:nvSpPr>
          <p:spPr>
            <a:xfrm>
              <a:off x="2074385" y="195567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2"/>
            <p:cNvSpPr/>
            <p:nvPr/>
          </p:nvSpPr>
          <p:spPr>
            <a:xfrm>
              <a:off x="2074480" y="1956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2"/>
            <p:cNvSpPr/>
            <p:nvPr/>
          </p:nvSpPr>
          <p:spPr>
            <a:xfrm>
              <a:off x="2074344" y="1955244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2"/>
            <p:cNvSpPr/>
            <p:nvPr/>
          </p:nvSpPr>
          <p:spPr>
            <a:xfrm>
              <a:off x="2048669" y="1961041"/>
              <a:ext cx="11704" cy="36279"/>
            </a:xfrm>
            <a:custGeom>
              <a:rect b="b" l="l" r="r" t="t"/>
              <a:pathLst>
                <a:path extrusionOk="0" h="2672" w="862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2"/>
            <p:cNvSpPr/>
            <p:nvPr/>
          </p:nvSpPr>
          <p:spPr>
            <a:xfrm>
              <a:off x="2054141" y="196598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2"/>
            <p:cNvSpPr/>
            <p:nvPr/>
          </p:nvSpPr>
          <p:spPr>
            <a:xfrm>
              <a:off x="2054331" y="196632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2"/>
            <p:cNvSpPr/>
            <p:nvPr/>
          </p:nvSpPr>
          <p:spPr>
            <a:xfrm>
              <a:off x="2053476" y="1963417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2"/>
            <p:cNvSpPr/>
            <p:nvPr/>
          </p:nvSpPr>
          <p:spPr>
            <a:xfrm>
              <a:off x="2053326" y="1961897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2"/>
            <p:cNvSpPr/>
            <p:nvPr/>
          </p:nvSpPr>
          <p:spPr>
            <a:xfrm>
              <a:off x="2060414" y="1992514"/>
              <a:ext cx="14" cy="774"/>
            </a:xfrm>
            <a:custGeom>
              <a:rect b="b" l="l" r="r" t="t"/>
              <a:pathLst>
                <a:path extrusionOk="0" h="57" w="1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2"/>
            <p:cNvSpPr/>
            <p:nvPr/>
          </p:nvSpPr>
          <p:spPr>
            <a:xfrm>
              <a:off x="2053666" y="196465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2"/>
            <p:cNvSpPr/>
            <p:nvPr/>
          </p:nvSpPr>
          <p:spPr>
            <a:xfrm>
              <a:off x="2053571" y="19640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2"/>
            <p:cNvSpPr/>
            <p:nvPr/>
          </p:nvSpPr>
          <p:spPr>
            <a:xfrm>
              <a:off x="2053381" y="196271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2"/>
            <p:cNvSpPr/>
            <p:nvPr/>
          </p:nvSpPr>
          <p:spPr>
            <a:xfrm>
              <a:off x="2060319" y="1990369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2"/>
            <p:cNvSpPr/>
            <p:nvPr/>
          </p:nvSpPr>
          <p:spPr>
            <a:xfrm>
              <a:off x="2060319" y="1989378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2"/>
            <p:cNvSpPr/>
            <p:nvPr/>
          </p:nvSpPr>
          <p:spPr>
            <a:xfrm>
              <a:off x="2058459" y="1972786"/>
              <a:ext cx="584" cy="1439"/>
            </a:xfrm>
            <a:custGeom>
              <a:rect b="b" l="l" r="r" t="t"/>
              <a:pathLst>
                <a:path extrusionOk="0" h="106" w="43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2"/>
            <p:cNvSpPr/>
            <p:nvPr/>
          </p:nvSpPr>
          <p:spPr>
            <a:xfrm>
              <a:off x="2054806" y="196693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2"/>
            <p:cNvSpPr/>
            <p:nvPr/>
          </p:nvSpPr>
          <p:spPr>
            <a:xfrm>
              <a:off x="2053951" y="196560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2"/>
            <p:cNvSpPr/>
            <p:nvPr/>
          </p:nvSpPr>
          <p:spPr>
            <a:xfrm>
              <a:off x="2060373" y="1991414"/>
              <a:ext cx="0" cy="679"/>
            </a:xfrm>
            <a:custGeom>
              <a:rect b="b" l="l" r="r" t="t"/>
              <a:pathLst>
                <a:path extrusionOk="0" h="50" w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2"/>
            <p:cNvSpPr/>
            <p:nvPr/>
          </p:nvSpPr>
          <p:spPr>
            <a:xfrm>
              <a:off x="2053801" y="196512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2"/>
            <p:cNvSpPr/>
            <p:nvPr/>
          </p:nvSpPr>
          <p:spPr>
            <a:xfrm>
              <a:off x="2060224" y="1987477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2"/>
            <p:cNvSpPr/>
            <p:nvPr/>
          </p:nvSpPr>
          <p:spPr>
            <a:xfrm>
              <a:off x="2060034" y="198386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2"/>
            <p:cNvSpPr/>
            <p:nvPr/>
          </p:nvSpPr>
          <p:spPr>
            <a:xfrm>
              <a:off x="2059939" y="198282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2"/>
            <p:cNvSpPr/>
            <p:nvPr/>
          </p:nvSpPr>
          <p:spPr>
            <a:xfrm>
              <a:off x="2060088" y="1984435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2"/>
            <p:cNvSpPr/>
            <p:nvPr/>
          </p:nvSpPr>
          <p:spPr>
            <a:xfrm>
              <a:off x="2059993" y="1983295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2"/>
            <p:cNvSpPr/>
            <p:nvPr/>
          </p:nvSpPr>
          <p:spPr>
            <a:xfrm>
              <a:off x="2060468" y="1993695"/>
              <a:ext cx="54" cy="923"/>
            </a:xfrm>
            <a:custGeom>
              <a:rect b="b" l="l" r="r" t="t"/>
              <a:pathLst>
                <a:path extrusionOk="0" h="68" w="4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2"/>
            <p:cNvSpPr/>
            <p:nvPr/>
          </p:nvSpPr>
          <p:spPr>
            <a:xfrm>
              <a:off x="2060183" y="1986621"/>
              <a:ext cx="0" cy="584"/>
            </a:xfrm>
            <a:custGeom>
              <a:rect b="b" l="l" r="r" t="t"/>
              <a:pathLst>
                <a:path extrusionOk="0" h="43" w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2"/>
            <p:cNvSpPr/>
            <p:nvPr/>
          </p:nvSpPr>
          <p:spPr>
            <a:xfrm>
              <a:off x="2060129" y="1985807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2"/>
            <p:cNvSpPr/>
            <p:nvPr/>
          </p:nvSpPr>
          <p:spPr>
            <a:xfrm>
              <a:off x="2060088" y="1985101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2"/>
            <p:cNvSpPr/>
            <p:nvPr/>
          </p:nvSpPr>
          <p:spPr>
            <a:xfrm>
              <a:off x="2054562" y="1966649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2"/>
            <p:cNvSpPr/>
            <p:nvPr/>
          </p:nvSpPr>
          <p:spPr>
            <a:xfrm>
              <a:off x="2060509" y="1994795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2"/>
            <p:cNvSpPr/>
            <p:nvPr/>
          </p:nvSpPr>
          <p:spPr>
            <a:xfrm>
              <a:off x="2055091" y="196717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2"/>
            <p:cNvSpPr/>
            <p:nvPr/>
          </p:nvSpPr>
          <p:spPr>
            <a:xfrm>
              <a:off x="2055376" y="196746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2"/>
            <p:cNvSpPr/>
            <p:nvPr/>
          </p:nvSpPr>
          <p:spPr>
            <a:xfrm>
              <a:off x="2059939" y="1982385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2"/>
            <p:cNvSpPr/>
            <p:nvPr/>
          </p:nvSpPr>
          <p:spPr>
            <a:xfrm>
              <a:off x="2060278" y="1988427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2"/>
            <p:cNvSpPr/>
            <p:nvPr/>
          </p:nvSpPr>
          <p:spPr>
            <a:xfrm>
              <a:off x="2056137" y="196788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2"/>
            <p:cNvSpPr/>
            <p:nvPr/>
          </p:nvSpPr>
          <p:spPr>
            <a:xfrm>
              <a:off x="2055757" y="19676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2"/>
            <p:cNvSpPr/>
            <p:nvPr/>
          </p:nvSpPr>
          <p:spPr>
            <a:xfrm>
              <a:off x="2153623" y="1945930"/>
              <a:ext cx="3720" cy="6381"/>
            </a:xfrm>
            <a:custGeom>
              <a:rect b="b" l="l" r="r" t="t"/>
              <a:pathLst>
                <a:path extrusionOk="0" h="470" w="274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2"/>
            <p:cNvSpPr/>
            <p:nvPr/>
          </p:nvSpPr>
          <p:spPr>
            <a:xfrm>
              <a:off x="2113366" y="1953723"/>
              <a:ext cx="52776" cy="75260"/>
            </a:xfrm>
            <a:custGeom>
              <a:rect b="b" l="l" r="r" t="t"/>
              <a:pathLst>
                <a:path extrusionOk="0" h="5543" w="3887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2"/>
            <p:cNvSpPr/>
            <p:nvPr/>
          </p:nvSpPr>
          <p:spPr>
            <a:xfrm>
              <a:off x="2165368" y="2023172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2"/>
            <p:cNvSpPr/>
            <p:nvPr/>
          </p:nvSpPr>
          <p:spPr>
            <a:xfrm>
              <a:off x="2165178" y="2022792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2"/>
            <p:cNvSpPr/>
            <p:nvPr/>
          </p:nvSpPr>
          <p:spPr>
            <a:xfrm>
              <a:off x="2159136" y="198890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2"/>
            <p:cNvSpPr/>
            <p:nvPr/>
          </p:nvSpPr>
          <p:spPr>
            <a:xfrm>
              <a:off x="2158715" y="1989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2"/>
            <p:cNvSpPr/>
            <p:nvPr/>
          </p:nvSpPr>
          <p:spPr>
            <a:xfrm>
              <a:off x="2158375" y="199017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2"/>
            <p:cNvSpPr/>
            <p:nvPr/>
          </p:nvSpPr>
          <p:spPr>
            <a:xfrm>
              <a:off x="2159611" y="198833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2"/>
            <p:cNvSpPr/>
            <p:nvPr/>
          </p:nvSpPr>
          <p:spPr>
            <a:xfrm>
              <a:off x="2161132" y="1986757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2"/>
            <p:cNvSpPr/>
            <p:nvPr/>
          </p:nvSpPr>
          <p:spPr>
            <a:xfrm>
              <a:off x="2160086" y="1987803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2"/>
            <p:cNvSpPr/>
            <p:nvPr/>
          </p:nvSpPr>
          <p:spPr>
            <a:xfrm>
              <a:off x="2165884" y="202383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2"/>
            <p:cNvSpPr/>
            <p:nvPr/>
          </p:nvSpPr>
          <p:spPr>
            <a:xfrm>
              <a:off x="2160616" y="1987287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2"/>
            <p:cNvSpPr/>
            <p:nvPr/>
          </p:nvSpPr>
          <p:spPr>
            <a:xfrm>
              <a:off x="2165558" y="2023457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2"/>
            <p:cNvSpPr/>
            <p:nvPr/>
          </p:nvSpPr>
          <p:spPr>
            <a:xfrm>
              <a:off x="2157289" y="1953832"/>
              <a:ext cx="54" cy="855"/>
            </a:xfrm>
            <a:custGeom>
              <a:rect b="b" l="l" r="r" t="t"/>
              <a:pathLst>
                <a:path extrusionOk="0" h="63" w="4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2"/>
            <p:cNvSpPr/>
            <p:nvPr/>
          </p:nvSpPr>
          <p:spPr>
            <a:xfrm>
              <a:off x="2157140" y="1954728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2"/>
            <p:cNvSpPr/>
            <p:nvPr/>
          </p:nvSpPr>
          <p:spPr>
            <a:xfrm>
              <a:off x="2157004" y="1951971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2"/>
            <p:cNvSpPr/>
            <p:nvPr/>
          </p:nvSpPr>
          <p:spPr>
            <a:xfrm>
              <a:off x="2115213" y="200068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2"/>
            <p:cNvSpPr/>
            <p:nvPr/>
          </p:nvSpPr>
          <p:spPr>
            <a:xfrm>
              <a:off x="2124011" y="1992826"/>
              <a:ext cx="923" cy="27"/>
            </a:xfrm>
            <a:custGeom>
              <a:rect b="b" l="l" r="r" t="t"/>
              <a:pathLst>
                <a:path extrusionOk="0" h="2" w="68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2"/>
            <p:cNvSpPr/>
            <p:nvPr/>
          </p:nvSpPr>
          <p:spPr>
            <a:xfrm>
              <a:off x="2153528" y="194788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2"/>
            <p:cNvSpPr/>
            <p:nvPr/>
          </p:nvSpPr>
          <p:spPr>
            <a:xfrm>
              <a:off x="2153528" y="1947409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2"/>
            <p:cNvSpPr/>
            <p:nvPr/>
          </p:nvSpPr>
          <p:spPr>
            <a:xfrm>
              <a:off x="2153487" y="194830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2"/>
            <p:cNvSpPr/>
            <p:nvPr/>
          </p:nvSpPr>
          <p:spPr>
            <a:xfrm>
              <a:off x="2153678" y="1946255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2"/>
            <p:cNvSpPr/>
            <p:nvPr/>
          </p:nvSpPr>
          <p:spPr>
            <a:xfrm>
              <a:off x="2153583" y="19467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2"/>
            <p:cNvSpPr/>
            <p:nvPr/>
          </p:nvSpPr>
          <p:spPr>
            <a:xfrm>
              <a:off x="2153718" y="1945875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2"/>
            <p:cNvSpPr/>
            <p:nvPr/>
          </p:nvSpPr>
          <p:spPr>
            <a:xfrm>
              <a:off x="2155959" y="1951116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2"/>
            <p:cNvSpPr/>
            <p:nvPr/>
          </p:nvSpPr>
          <p:spPr>
            <a:xfrm>
              <a:off x="2156760" y="1951591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2"/>
            <p:cNvSpPr/>
            <p:nvPr/>
          </p:nvSpPr>
          <p:spPr>
            <a:xfrm>
              <a:off x="2115172" y="20009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2"/>
            <p:cNvSpPr/>
            <p:nvPr/>
          </p:nvSpPr>
          <p:spPr>
            <a:xfrm>
              <a:off x="2153487" y="19486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2"/>
            <p:cNvSpPr/>
            <p:nvPr/>
          </p:nvSpPr>
          <p:spPr>
            <a:xfrm>
              <a:off x="2156434" y="1951347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2"/>
            <p:cNvSpPr/>
            <p:nvPr/>
          </p:nvSpPr>
          <p:spPr>
            <a:xfrm>
              <a:off x="2113597" y="200682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2"/>
            <p:cNvSpPr/>
            <p:nvPr/>
          </p:nvSpPr>
          <p:spPr>
            <a:xfrm>
              <a:off x="2114506" y="2003824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2"/>
            <p:cNvSpPr/>
            <p:nvPr/>
          </p:nvSpPr>
          <p:spPr>
            <a:xfrm>
              <a:off x="2115117" y="200120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2"/>
            <p:cNvSpPr/>
            <p:nvPr/>
          </p:nvSpPr>
          <p:spPr>
            <a:xfrm>
              <a:off x="2113977" y="200553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2"/>
            <p:cNvSpPr/>
            <p:nvPr/>
          </p:nvSpPr>
          <p:spPr>
            <a:xfrm>
              <a:off x="2114602" y="200325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2"/>
            <p:cNvSpPr/>
            <p:nvPr/>
          </p:nvSpPr>
          <p:spPr>
            <a:xfrm>
              <a:off x="2114221" y="2004924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2"/>
            <p:cNvSpPr/>
            <p:nvPr/>
          </p:nvSpPr>
          <p:spPr>
            <a:xfrm>
              <a:off x="2113787" y="20061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2"/>
            <p:cNvSpPr/>
            <p:nvPr/>
          </p:nvSpPr>
          <p:spPr>
            <a:xfrm>
              <a:off x="2114316" y="2004353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2"/>
            <p:cNvSpPr/>
            <p:nvPr/>
          </p:nvSpPr>
          <p:spPr>
            <a:xfrm>
              <a:off x="2114982" y="200192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2"/>
            <p:cNvSpPr/>
            <p:nvPr/>
          </p:nvSpPr>
          <p:spPr>
            <a:xfrm>
              <a:off x="2114737" y="200277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2"/>
            <p:cNvSpPr/>
            <p:nvPr/>
          </p:nvSpPr>
          <p:spPr>
            <a:xfrm>
              <a:off x="2114832" y="200234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2"/>
            <p:cNvSpPr/>
            <p:nvPr/>
          </p:nvSpPr>
          <p:spPr>
            <a:xfrm>
              <a:off x="2113366" y="20074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2"/>
            <p:cNvSpPr/>
            <p:nvPr/>
          </p:nvSpPr>
          <p:spPr>
            <a:xfrm>
              <a:off x="2115022" y="200154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2"/>
            <p:cNvSpPr/>
            <p:nvPr/>
          </p:nvSpPr>
          <p:spPr>
            <a:xfrm>
              <a:off x="1985928" y="1964599"/>
              <a:ext cx="43217" cy="44466"/>
            </a:xfrm>
            <a:custGeom>
              <a:rect b="b" l="l" r="r" t="t"/>
              <a:pathLst>
                <a:path extrusionOk="0" h="3275" w="3183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2"/>
            <p:cNvSpPr/>
            <p:nvPr/>
          </p:nvSpPr>
          <p:spPr>
            <a:xfrm>
              <a:off x="2025044" y="1961747"/>
              <a:ext cx="29585" cy="45417"/>
            </a:xfrm>
            <a:custGeom>
              <a:rect b="b" l="l" r="r" t="t"/>
              <a:pathLst>
                <a:path extrusionOk="0" h="3345" w="2179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2"/>
            <p:cNvSpPr/>
            <p:nvPr/>
          </p:nvSpPr>
          <p:spPr>
            <a:xfrm>
              <a:off x="2053761" y="19963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2"/>
            <p:cNvSpPr/>
            <p:nvPr/>
          </p:nvSpPr>
          <p:spPr>
            <a:xfrm>
              <a:off x="2053516" y="199578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2"/>
            <p:cNvSpPr/>
            <p:nvPr/>
          </p:nvSpPr>
          <p:spPr>
            <a:xfrm>
              <a:off x="2052905" y="19939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2"/>
            <p:cNvSpPr/>
            <p:nvPr/>
          </p:nvSpPr>
          <p:spPr>
            <a:xfrm>
              <a:off x="2053326" y="1995175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2"/>
            <p:cNvSpPr/>
            <p:nvPr/>
          </p:nvSpPr>
          <p:spPr>
            <a:xfrm>
              <a:off x="2053095" y="19946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2"/>
            <p:cNvSpPr/>
            <p:nvPr/>
          </p:nvSpPr>
          <p:spPr>
            <a:xfrm>
              <a:off x="2054277" y="1997497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2"/>
            <p:cNvSpPr/>
            <p:nvPr/>
          </p:nvSpPr>
          <p:spPr>
            <a:xfrm>
              <a:off x="2053992" y="199692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2"/>
            <p:cNvSpPr/>
            <p:nvPr/>
          </p:nvSpPr>
          <p:spPr>
            <a:xfrm>
              <a:off x="2054467" y="19979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2"/>
            <p:cNvSpPr/>
            <p:nvPr/>
          </p:nvSpPr>
          <p:spPr>
            <a:xfrm>
              <a:off x="2048004" y="196508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2"/>
            <p:cNvSpPr/>
            <p:nvPr/>
          </p:nvSpPr>
          <p:spPr>
            <a:xfrm>
              <a:off x="2047909" y="196489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2"/>
            <p:cNvSpPr/>
            <p:nvPr/>
          </p:nvSpPr>
          <p:spPr>
            <a:xfrm>
              <a:off x="2048343" y="196556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2"/>
            <p:cNvSpPr/>
            <p:nvPr/>
          </p:nvSpPr>
          <p:spPr>
            <a:xfrm>
              <a:off x="2049620" y="1975691"/>
              <a:ext cx="679" cy="4521"/>
            </a:xfrm>
            <a:custGeom>
              <a:rect b="b" l="l" r="r" t="t"/>
              <a:pathLst>
                <a:path extrusionOk="0" h="333" w="5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2"/>
            <p:cNvSpPr/>
            <p:nvPr/>
          </p:nvSpPr>
          <p:spPr>
            <a:xfrm>
              <a:off x="2052376" y="199184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2"/>
            <p:cNvSpPr/>
            <p:nvPr/>
          </p:nvSpPr>
          <p:spPr>
            <a:xfrm>
              <a:off x="2047393" y="19634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2"/>
            <p:cNvSpPr/>
            <p:nvPr/>
          </p:nvSpPr>
          <p:spPr>
            <a:xfrm>
              <a:off x="2047773" y="196461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2"/>
            <p:cNvSpPr/>
            <p:nvPr/>
          </p:nvSpPr>
          <p:spPr>
            <a:xfrm>
              <a:off x="2047529" y="196394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2"/>
            <p:cNvSpPr/>
            <p:nvPr/>
          </p:nvSpPr>
          <p:spPr>
            <a:xfrm>
              <a:off x="2047678" y="19642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2"/>
            <p:cNvSpPr/>
            <p:nvPr/>
          </p:nvSpPr>
          <p:spPr>
            <a:xfrm>
              <a:off x="2052281" y="199122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62"/>
            <p:cNvSpPr/>
            <p:nvPr/>
          </p:nvSpPr>
          <p:spPr>
            <a:xfrm>
              <a:off x="2048153" y="196531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62"/>
            <p:cNvSpPr/>
            <p:nvPr/>
          </p:nvSpPr>
          <p:spPr>
            <a:xfrm>
              <a:off x="2048438" y="196565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62"/>
            <p:cNvSpPr/>
            <p:nvPr/>
          </p:nvSpPr>
          <p:spPr>
            <a:xfrm>
              <a:off x="2047298" y="1962942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62"/>
            <p:cNvSpPr/>
            <p:nvPr/>
          </p:nvSpPr>
          <p:spPr>
            <a:xfrm>
              <a:off x="2052661" y="199317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62"/>
            <p:cNvSpPr/>
            <p:nvPr/>
          </p:nvSpPr>
          <p:spPr>
            <a:xfrm>
              <a:off x="2048574" y="196575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62"/>
            <p:cNvSpPr/>
            <p:nvPr/>
          </p:nvSpPr>
          <p:spPr>
            <a:xfrm>
              <a:off x="2052525" y="199251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62"/>
            <p:cNvSpPr/>
            <p:nvPr/>
          </p:nvSpPr>
          <p:spPr>
            <a:xfrm>
              <a:off x="2047149" y="1962426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62"/>
            <p:cNvSpPr/>
            <p:nvPr/>
          </p:nvSpPr>
          <p:spPr>
            <a:xfrm>
              <a:off x="2052186" y="1990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62"/>
            <p:cNvSpPr/>
            <p:nvPr/>
          </p:nvSpPr>
          <p:spPr>
            <a:xfrm>
              <a:off x="2048248" y="19654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2"/>
            <p:cNvSpPr/>
            <p:nvPr/>
          </p:nvSpPr>
          <p:spPr>
            <a:xfrm>
              <a:off x="2030082" y="197692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2"/>
            <p:cNvSpPr/>
            <p:nvPr/>
          </p:nvSpPr>
          <p:spPr>
            <a:xfrm>
              <a:off x="2028520" y="200401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2"/>
            <p:cNvSpPr/>
            <p:nvPr/>
          </p:nvSpPr>
          <p:spPr>
            <a:xfrm>
              <a:off x="2029756" y="1975203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2"/>
            <p:cNvSpPr/>
            <p:nvPr/>
          </p:nvSpPr>
          <p:spPr>
            <a:xfrm>
              <a:off x="2028520" y="200296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2"/>
            <p:cNvSpPr/>
            <p:nvPr/>
          </p:nvSpPr>
          <p:spPr>
            <a:xfrm>
              <a:off x="2028561" y="200344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2"/>
            <p:cNvSpPr/>
            <p:nvPr/>
          </p:nvSpPr>
          <p:spPr>
            <a:xfrm>
              <a:off x="2028262" y="2002195"/>
              <a:ext cx="81" cy="122"/>
            </a:xfrm>
            <a:custGeom>
              <a:rect b="b" l="l" r="r" t="t"/>
              <a:pathLst>
                <a:path extrusionOk="0" h="9" w="6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2"/>
            <p:cNvSpPr/>
            <p:nvPr/>
          </p:nvSpPr>
          <p:spPr>
            <a:xfrm>
              <a:off x="2028425" y="200253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62"/>
            <p:cNvSpPr/>
            <p:nvPr/>
          </p:nvSpPr>
          <p:spPr>
            <a:xfrm>
              <a:off x="2030231" y="197772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62"/>
            <p:cNvSpPr/>
            <p:nvPr/>
          </p:nvSpPr>
          <p:spPr>
            <a:xfrm>
              <a:off x="2030747" y="198153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62"/>
            <p:cNvSpPr/>
            <p:nvPr/>
          </p:nvSpPr>
          <p:spPr>
            <a:xfrm>
              <a:off x="2030652" y="1980539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62"/>
            <p:cNvSpPr/>
            <p:nvPr/>
          </p:nvSpPr>
          <p:spPr>
            <a:xfrm>
              <a:off x="2030557" y="1979914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2"/>
            <p:cNvSpPr/>
            <p:nvPr/>
          </p:nvSpPr>
          <p:spPr>
            <a:xfrm>
              <a:off x="2029281" y="1973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2"/>
            <p:cNvSpPr/>
            <p:nvPr/>
          </p:nvSpPr>
          <p:spPr>
            <a:xfrm>
              <a:off x="2030367" y="1978488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2"/>
            <p:cNvSpPr/>
            <p:nvPr/>
          </p:nvSpPr>
          <p:spPr>
            <a:xfrm>
              <a:off x="2029511" y="1974306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2"/>
            <p:cNvSpPr/>
            <p:nvPr/>
          </p:nvSpPr>
          <p:spPr>
            <a:xfrm>
              <a:off x="2030706" y="198110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2"/>
            <p:cNvSpPr/>
            <p:nvPr/>
          </p:nvSpPr>
          <p:spPr>
            <a:xfrm>
              <a:off x="2030462" y="197924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62"/>
            <p:cNvSpPr/>
            <p:nvPr/>
          </p:nvSpPr>
          <p:spPr>
            <a:xfrm>
              <a:off x="2028425" y="2004666"/>
              <a:ext cx="54" cy="177"/>
            </a:xfrm>
            <a:custGeom>
              <a:rect b="b" l="l" r="r" t="t"/>
              <a:pathLst>
                <a:path extrusionOk="0" h="13" w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62"/>
            <p:cNvSpPr/>
            <p:nvPr/>
          </p:nvSpPr>
          <p:spPr>
            <a:xfrm>
              <a:off x="2028995" y="1972541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2"/>
            <p:cNvSpPr/>
            <p:nvPr/>
          </p:nvSpPr>
          <p:spPr>
            <a:xfrm>
              <a:off x="2029892" y="1976072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2"/>
            <p:cNvSpPr/>
            <p:nvPr/>
          </p:nvSpPr>
          <p:spPr>
            <a:xfrm>
              <a:off x="2028425" y="1970885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2"/>
            <p:cNvSpPr/>
            <p:nvPr/>
          </p:nvSpPr>
          <p:spPr>
            <a:xfrm>
              <a:off x="2025044" y="1994320"/>
              <a:ext cx="3055" cy="7563"/>
            </a:xfrm>
            <a:custGeom>
              <a:rect b="b" l="l" r="r" t="t"/>
              <a:pathLst>
                <a:path extrusionOk="0" h="557" w="225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2"/>
            <p:cNvSpPr/>
            <p:nvPr/>
          </p:nvSpPr>
          <p:spPr>
            <a:xfrm>
              <a:off x="2028710" y="1971686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2"/>
            <p:cNvSpPr/>
            <p:nvPr/>
          </p:nvSpPr>
          <p:spPr>
            <a:xfrm>
              <a:off x="1936777" y="1949351"/>
              <a:ext cx="53305" cy="39619"/>
            </a:xfrm>
            <a:custGeom>
              <a:rect b="b" l="l" r="r" t="t"/>
              <a:pathLst>
                <a:path extrusionOk="0" h="2918" w="3926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2"/>
            <p:cNvSpPr/>
            <p:nvPr/>
          </p:nvSpPr>
          <p:spPr>
            <a:xfrm>
              <a:off x="1956464" y="19525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2"/>
            <p:cNvSpPr/>
            <p:nvPr/>
          </p:nvSpPr>
          <p:spPr>
            <a:xfrm>
              <a:off x="1957510" y="19525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2"/>
            <p:cNvSpPr/>
            <p:nvPr/>
          </p:nvSpPr>
          <p:spPr>
            <a:xfrm>
              <a:off x="1953898" y="195235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62"/>
            <p:cNvSpPr/>
            <p:nvPr/>
          </p:nvSpPr>
          <p:spPr>
            <a:xfrm>
              <a:off x="1953138" y="1952162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62"/>
            <p:cNvSpPr/>
            <p:nvPr/>
          </p:nvSpPr>
          <p:spPr>
            <a:xfrm>
              <a:off x="1951997" y="195182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62"/>
            <p:cNvSpPr/>
            <p:nvPr/>
          </p:nvSpPr>
          <p:spPr>
            <a:xfrm>
              <a:off x="1952513" y="1952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62"/>
            <p:cNvSpPr/>
            <p:nvPr/>
          </p:nvSpPr>
          <p:spPr>
            <a:xfrm>
              <a:off x="1955650" y="1952542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2"/>
            <p:cNvSpPr/>
            <p:nvPr/>
          </p:nvSpPr>
          <p:spPr>
            <a:xfrm>
              <a:off x="1958026" y="195258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2"/>
            <p:cNvSpPr/>
            <p:nvPr/>
          </p:nvSpPr>
          <p:spPr>
            <a:xfrm>
              <a:off x="1958745" y="1952542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2"/>
            <p:cNvSpPr/>
            <p:nvPr/>
          </p:nvSpPr>
          <p:spPr>
            <a:xfrm>
              <a:off x="1960972" y="1952202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2"/>
            <p:cNvSpPr/>
            <p:nvPr/>
          </p:nvSpPr>
          <p:spPr>
            <a:xfrm>
              <a:off x="1959451" y="1952487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2"/>
            <p:cNvSpPr/>
            <p:nvPr/>
          </p:nvSpPr>
          <p:spPr>
            <a:xfrm>
              <a:off x="1960171" y="1952392"/>
              <a:ext cx="394" cy="68"/>
            </a:xfrm>
            <a:custGeom>
              <a:rect b="b" l="l" r="r" t="t"/>
              <a:pathLst>
                <a:path extrusionOk="0" h="5" w="29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2"/>
            <p:cNvSpPr/>
            <p:nvPr/>
          </p:nvSpPr>
          <p:spPr>
            <a:xfrm>
              <a:off x="1961732" y="1952067"/>
              <a:ext cx="448" cy="109"/>
            </a:xfrm>
            <a:custGeom>
              <a:rect b="b" l="l" r="r" t="t"/>
              <a:pathLst>
                <a:path extrusionOk="0" h="8" w="33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62"/>
            <p:cNvSpPr/>
            <p:nvPr/>
          </p:nvSpPr>
          <p:spPr>
            <a:xfrm>
              <a:off x="1946865" y="1949351"/>
              <a:ext cx="190" cy="964"/>
            </a:xfrm>
            <a:custGeom>
              <a:rect b="b" l="l" r="r" t="t"/>
              <a:pathLst>
                <a:path extrusionOk="0" h="71" w="14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62"/>
            <p:cNvSpPr/>
            <p:nvPr/>
          </p:nvSpPr>
          <p:spPr>
            <a:xfrm>
              <a:off x="1946756" y="19502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2"/>
            <p:cNvSpPr/>
            <p:nvPr/>
          </p:nvSpPr>
          <p:spPr>
            <a:xfrm>
              <a:off x="1946281" y="195121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2"/>
            <p:cNvSpPr/>
            <p:nvPr/>
          </p:nvSpPr>
          <p:spPr>
            <a:xfrm>
              <a:off x="1936831" y="196066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2"/>
            <p:cNvSpPr/>
            <p:nvPr/>
          </p:nvSpPr>
          <p:spPr>
            <a:xfrm>
              <a:off x="1945521" y="19520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62"/>
            <p:cNvSpPr/>
            <p:nvPr/>
          </p:nvSpPr>
          <p:spPr>
            <a:xfrm>
              <a:off x="1944856" y="1952297"/>
              <a:ext cx="489" cy="258"/>
            </a:xfrm>
            <a:custGeom>
              <a:rect b="b" l="l" r="r" t="t"/>
              <a:pathLst>
                <a:path extrusionOk="0" h="19" w="36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62"/>
            <p:cNvSpPr/>
            <p:nvPr/>
          </p:nvSpPr>
          <p:spPr>
            <a:xfrm>
              <a:off x="1936967" y="1959616"/>
              <a:ext cx="1249" cy="964"/>
            </a:xfrm>
            <a:custGeom>
              <a:rect b="b" l="l" r="r" t="t"/>
              <a:pathLst>
                <a:path extrusionOk="0" h="71" w="92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62"/>
            <p:cNvSpPr/>
            <p:nvPr/>
          </p:nvSpPr>
          <p:spPr>
            <a:xfrm>
              <a:off x="1945955" y="19516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62"/>
            <p:cNvSpPr/>
            <p:nvPr/>
          </p:nvSpPr>
          <p:spPr>
            <a:xfrm>
              <a:off x="1946526" y="195073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62"/>
            <p:cNvSpPr/>
            <p:nvPr/>
          </p:nvSpPr>
          <p:spPr>
            <a:xfrm>
              <a:off x="1946865" y="1950206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62"/>
            <p:cNvSpPr/>
            <p:nvPr/>
          </p:nvSpPr>
          <p:spPr>
            <a:xfrm>
              <a:off x="1946960" y="194959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62"/>
            <p:cNvSpPr/>
            <p:nvPr/>
          </p:nvSpPr>
          <p:spPr>
            <a:xfrm>
              <a:off x="1987217" y="197326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62"/>
            <p:cNvSpPr/>
            <p:nvPr/>
          </p:nvSpPr>
          <p:spPr>
            <a:xfrm>
              <a:off x="1986498" y="196983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62"/>
            <p:cNvSpPr/>
            <p:nvPr/>
          </p:nvSpPr>
          <p:spPr>
            <a:xfrm>
              <a:off x="1986783" y="19726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62"/>
            <p:cNvSpPr/>
            <p:nvPr/>
          </p:nvSpPr>
          <p:spPr>
            <a:xfrm>
              <a:off x="1986457" y="1970315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2"/>
            <p:cNvSpPr/>
            <p:nvPr/>
          </p:nvSpPr>
          <p:spPr>
            <a:xfrm>
              <a:off x="1985547" y="1985236"/>
              <a:ext cx="1629" cy="1629"/>
            </a:xfrm>
            <a:custGeom>
              <a:rect b="b" l="l" r="r" t="t"/>
              <a:pathLst>
                <a:path extrusionOk="0" h="120" w="12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2"/>
            <p:cNvSpPr/>
            <p:nvPr/>
          </p:nvSpPr>
          <p:spPr>
            <a:xfrm>
              <a:off x="1986878" y="1967789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2"/>
            <p:cNvSpPr/>
            <p:nvPr/>
          </p:nvSpPr>
          <p:spPr>
            <a:xfrm>
              <a:off x="1986742" y="1968319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2"/>
            <p:cNvSpPr/>
            <p:nvPr/>
          </p:nvSpPr>
          <p:spPr>
            <a:xfrm>
              <a:off x="1986457" y="1971211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2"/>
            <p:cNvSpPr/>
            <p:nvPr/>
          </p:nvSpPr>
          <p:spPr>
            <a:xfrm>
              <a:off x="1986688" y="1968835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2"/>
            <p:cNvSpPr/>
            <p:nvPr/>
          </p:nvSpPr>
          <p:spPr>
            <a:xfrm>
              <a:off x="1986457" y="197073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2"/>
            <p:cNvSpPr/>
            <p:nvPr/>
          </p:nvSpPr>
          <p:spPr>
            <a:xfrm>
              <a:off x="1986973" y="1967273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2"/>
            <p:cNvSpPr/>
            <p:nvPr/>
          </p:nvSpPr>
          <p:spPr>
            <a:xfrm>
              <a:off x="1986959" y="1973017"/>
              <a:ext cx="122" cy="109"/>
            </a:xfrm>
            <a:custGeom>
              <a:rect b="b" l="l" r="r" t="t"/>
              <a:pathLst>
                <a:path extrusionOk="0" h="8" w="9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2"/>
            <p:cNvSpPr/>
            <p:nvPr/>
          </p:nvSpPr>
          <p:spPr>
            <a:xfrm>
              <a:off x="1986498" y="197159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2"/>
            <p:cNvSpPr/>
            <p:nvPr/>
          </p:nvSpPr>
          <p:spPr>
            <a:xfrm>
              <a:off x="1986647" y="1972351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2"/>
            <p:cNvSpPr/>
            <p:nvPr/>
          </p:nvSpPr>
          <p:spPr>
            <a:xfrm>
              <a:off x="1986552" y="1971971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2"/>
            <p:cNvSpPr/>
            <p:nvPr/>
          </p:nvSpPr>
          <p:spPr>
            <a:xfrm>
              <a:off x="1986593" y="1969310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2"/>
            <p:cNvSpPr/>
            <p:nvPr/>
          </p:nvSpPr>
          <p:spPr>
            <a:xfrm>
              <a:off x="1963443" y="1981204"/>
              <a:ext cx="29110" cy="27820"/>
            </a:xfrm>
            <a:custGeom>
              <a:rect b="b" l="l" r="r" t="t"/>
              <a:pathLst>
                <a:path extrusionOk="0" h="2049" w="2144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62"/>
            <p:cNvSpPr/>
            <p:nvPr/>
          </p:nvSpPr>
          <p:spPr>
            <a:xfrm>
              <a:off x="1984787" y="1988522"/>
              <a:ext cx="68" cy="1534"/>
            </a:xfrm>
            <a:custGeom>
              <a:rect b="b" l="l" r="r" t="t"/>
              <a:pathLst>
                <a:path extrusionOk="0" h="113" w="5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2"/>
            <p:cNvSpPr/>
            <p:nvPr/>
          </p:nvSpPr>
          <p:spPr>
            <a:xfrm>
              <a:off x="1991345" y="200563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2"/>
            <p:cNvSpPr/>
            <p:nvPr/>
          </p:nvSpPr>
          <p:spPr>
            <a:xfrm>
              <a:off x="1990259" y="2008766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2"/>
            <p:cNvSpPr/>
            <p:nvPr/>
          </p:nvSpPr>
          <p:spPr>
            <a:xfrm>
              <a:off x="1990639" y="2007490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62"/>
            <p:cNvSpPr/>
            <p:nvPr/>
          </p:nvSpPr>
          <p:spPr>
            <a:xfrm>
              <a:off x="1991155" y="2006064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2"/>
            <p:cNvSpPr/>
            <p:nvPr/>
          </p:nvSpPr>
          <p:spPr>
            <a:xfrm>
              <a:off x="1990449" y="200810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2"/>
            <p:cNvSpPr/>
            <p:nvPr/>
          </p:nvSpPr>
          <p:spPr>
            <a:xfrm>
              <a:off x="1990965" y="2006485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62"/>
            <p:cNvSpPr/>
            <p:nvPr/>
          </p:nvSpPr>
          <p:spPr>
            <a:xfrm>
              <a:off x="1990775" y="2006960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62"/>
            <p:cNvSpPr/>
            <p:nvPr/>
          </p:nvSpPr>
          <p:spPr>
            <a:xfrm>
              <a:off x="1985547" y="1997456"/>
              <a:ext cx="1344" cy="774"/>
            </a:xfrm>
            <a:custGeom>
              <a:rect b="b" l="l" r="r" t="t"/>
              <a:pathLst>
                <a:path extrusionOk="0" h="57" w="99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62"/>
            <p:cNvSpPr/>
            <p:nvPr/>
          </p:nvSpPr>
          <p:spPr>
            <a:xfrm>
              <a:off x="198079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62"/>
            <p:cNvSpPr/>
            <p:nvPr/>
          </p:nvSpPr>
          <p:spPr>
            <a:xfrm>
              <a:off x="197984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62"/>
            <p:cNvSpPr/>
            <p:nvPr/>
          </p:nvSpPr>
          <p:spPr>
            <a:xfrm>
              <a:off x="1971481" y="19819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62"/>
            <p:cNvSpPr/>
            <p:nvPr/>
          </p:nvSpPr>
          <p:spPr>
            <a:xfrm>
              <a:off x="1983796" y="198761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62"/>
            <p:cNvSpPr/>
            <p:nvPr/>
          </p:nvSpPr>
          <p:spPr>
            <a:xfrm>
              <a:off x="1981800" y="199008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62"/>
            <p:cNvSpPr/>
            <p:nvPr/>
          </p:nvSpPr>
          <p:spPr>
            <a:xfrm>
              <a:off x="1974468" y="1981299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62"/>
            <p:cNvSpPr/>
            <p:nvPr/>
          </p:nvSpPr>
          <p:spPr>
            <a:xfrm>
              <a:off x="1972567" y="1981584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62"/>
            <p:cNvSpPr/>
            <p:nvPr/>
          </p:nvSpPr>
          <p:spPr>
            <a:xfrm>
              <a:off x="1984597" y="1988373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62"/>
            <p:cNvSpPr/>
            <p:nvPr/>
          </p:nvSpPr>
          <p:spPr>
            <a:xfrm>
              <a:off x="1980374" y="199070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62"/>
            <p:cNvSpPr/>
            <p:nvPr/>
          </p:nvSpPr>
          <p:spPr>
            <a:xfrm>
              <a:off x="1984081" y="198795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62"/>
            <p:cNvSpPr/>
            <p:nvPr/>
          </p:nvSpPr>
          <p:spPr>
            <a:xfrm>
              <a:off x="1984312" y="198818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62"/>
            <p:cNvSpPr/>
            <p:nvPr/>
          </p:nvSpPr>
          <p:spPr>
            <a:xfrm>
              <a:off x="1981366" y="199036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62"/>
            <p:cNvSpPr/>
            <p:nvPr/>
          </p:nvSpPr>
          <p:spPr>
            <a:xfrm>
              <a:off x="1973898" y="1981340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62"/>
            <p:cNvSpPr/>
            <p:nvPr/>
          </p:nvSpPr>
          <p:spPr>
            <a:xfrm>
              <a:off x="1973233" y="1981435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62"/>
            <p:cNvSpPr/>
            <p:nvPr/>
          </p:nvSpPr>
          <p:spPr>
            <a:xfrm>
              <a:off x="1971766" y="1981720"/>
              <a:ext cx="530" cy="109"/>
            </a:xfrm>
            <a:custGeom>
              <a:rect b="b" l="l" r="r" t="t"/>
              <a:pathLst>
                <a:path extrusionOk="0" h="8" w="39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62"/>
            <p:cNvSpPr/>
            <p:nvPr/>
          </p:nvSpPr>
          <p:spPr>
            <a:xfrm>
              <a:off x="1975378" y="198115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62"/>
            <p:cNvSpPr/>
            <p:nvPr/>
          </p:nvSpPr>
          <p:spPr>
            <a:xfrm>
              <a:off x="1974943" y="1981204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62"/>
            <p:cNvSpPr/>
            <p:nvPr/>
          </p:nvSpPr>
          <p:spPr>
            <a:xfrm>
              <a:off x="1950327" y="1969744"/>
              <a:ext cx="19362" cy="21398"/>
            </a:xfrm>
            <a:custGeom>
              <a:rect b="b" l="l" r="r" t="t"/>
              <a:pathLst>
                <a:path extrusionOk="0" h="1576" w="1426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62"/>
            <p:cNvSpPr/>
            <p:nvPr/>
          </p:nvSpPr>
          <p:spPr>
            <a:xfrm>
              <a:off x="1953749" y="197316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62"/>
            <p:cNvSpPr/>
            <p:nvPr/>
          </p:nvSpPr>
          <p:spPr>
            <a:xfrm>
              <a:off x="1954754" y="197187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62"/>
            <p:cNvSpPr/>
            <p:nvPr/>
          </p:nvSpPr>
          <p:spPr>
            <a:xfrm>
              <a:off x="1951563" y="197525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62"/>
            <p:cNvSpPr/>
            <p:nvPr/>
          </p:nvSpPr>
          <p:spPr>
            <a:xfrm>
              <a:off x="1954564" y="197216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62"/>
            <p:cNvSpPr/>
            <p:nvPr/>
          </p:nvSpPr>
          <p:spPr>
            <a:xfrm>
              <a:off x="1950382" y="197635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62"/>
            <p:cNvSpPr/>
            <p:nvPr/>
          </p:nvSpPr>
          <p:spPr>
            <a:xfrm>
              <a:off x="1954319" y="19725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62"/>
            <p:cNvSpPr/>
            <p:nvPr/>
          </p:nvSpPr>
          <p:spPr>
            <a:xfrm>
              <a:off x="1955039" y="19713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62"/>
            <p:cNvSpPr/>
            <p:nvPr/>
          </p:nvSpPr>
          <p:spPr>
            <a:xfrm>
              <a:off x="1954889" y="1971591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62"/>
            <p:cNvSpPr/>
            <p:nvPr/>
          </p:nvSpPr>
          <p:spPr>
            <a:xfrm>
              <a:off x="1955134" y="19711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62"/>
            <p:cNvSpPr/>
            <p:nvPr/>
          </p:nvSpPr>
          <p:spPr>
            <a:xfrm>
              <a:off x="1952608" y="197434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62"/>
            <p:cNvSpPr/>
            <p:nvPr/>
          </p:nvSpPr>
          <p:spPr>
            <a:xfrm>
              <a:off x="1952092" y="1974782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62"/>
            <p:cNvSpPr/>
            <p:nvPr/>
          </p:nvSpPr>
          <p:spPr>
            <a:xfrm>
              <a:off x="1950993" y="1975786"/>
              <a:ext cx="204" cy="190"/>
            </a:xfrm>
            <a:custGeom>
              <a:rect b="b" l="l" r="r" t="t"/>
              <a:pathLst>
                <a:path extrusionOk="0" h="14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62"/>
            <p:cNvSpPr/>
            <p:nvPr/>
          </p:nvSpPr>
          <p:spPr>
            <a:xfrm>
              <a:off x="1969526" y="1981204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62"/>
            <p:cNvSpPr/>
            <p:nvPr/>
          </p:nvSpPr>
          <p:spPr>
            <a:xfrm>
              <a:off x="1954034" y="197282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62"/>
            <p:cNvSpPr/>
            <p:nvPr/>
          </p:nvSpPr>
          <p:spPr>
            <a:xfrm>
              <a:off x="1953369" y="197354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62"/>
            <p:cNvSpPr/>
            <p:nvPr/>
          </p:nvSpPr>
          <p:spPr>
            <a:xfrm>
              <a:off x="1952989" y="197392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62"/>
            <p:cNvSpPr/>
            <p:nvPr/>
          </p:nvSpPr>
          <p:spPr>
            <a:xfrm>
              <a:off x="1962968" y="1989228"/>
              <a:ext cx="299" cy="258"/>
            </a:xfrm>
            <a:custGeom>
              <a:rect b="b" l="l" r="r" t="t"/>
              <a:pathLst>
                <a:path extrusionOk="0" h="19" w="22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62"/>
            <p:cNvSpPr/>
            <p:nvPr/>
          </p:nvSpPr>
          <p:spPr>
            <a:xfrm>
              <a:off x="1961828" y="1990518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62"/>
            <p:cNvSpPr/>
            <p:nvPr/>
          </p:nvSpPr>
          <p:spPr>
            <a:xfrm>
              <a:off x="1962262" y="1989988"/>
              <a:ext cx="339" cy="448"/>
            </a:xfrm>
            <a:custGeom>
              <a:rect b="b" l="l" r="r" t="t"/>
              <a:pathLst>
                <a:path extrusionOk="0" h="33" w="25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62"/>
            <p:cNvSpPr/>
            <p:nvPr/>
          </p:nvSpPr>
          <p:spPr>
            <a:xfrm>
              <a:off x="1969675" y="198172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62"/>
            <p:cNvSpPr/>
            <p:nvPr/>
          </p:nvSpPr>
          <p:spPr>
            <a:xfrm>
              <a:off x="1969621" y="1981530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62"/>
            <p:cNvSpPr/>
            <p:nvPr/>
          </p:nvSpPr>
          <p:spPr>
            <a:xfrm>
              <a:off x="1969675" y="198200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62"/>
            <p:cNvSpPr/>
            <p:nvPr/>
          </p:nvSpPr>
          <p:spPr>
            <a:xfrm>
              <a:off x="1962588" y="1989568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62"/>
            <p:cNvSpPr/>
            <p:nvPr/>
          </p:nvSpPr>
          <p:spPr>
            <a:xfrm>
              <a:off x="1969580" y="198139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62"/>
            <p:cNvSpPr/>
            <p:nvPr/>
          </p:nvSpPr>
          <p:spPr>
            <a:xfrm>
              <a:off x="1922385" y="1832082"/>
              <a:ext cx="60230" cy="48838"/>
            </a:xfrm>
            <a:custGeom>
              <a:rect b="b" l="l" r="r" t="t"/>
              <a:pathLst>
                <a:path extrusionOk="0" h="3597" w="4436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62"/>
            <p:cNvSpPr/>
            <p:nvPr/>
          </p:nvSpPr>
          <p:spPr>
            <a:xfrm>
              <a:off x="1982370" y="1833793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62"/>
            <p:cNvSpPr/>
            <p:nvPr/>
          </p:nvSpPr>
          <p:spPr>
            <a:xfrm>
              <a:off x="1982275" y="183350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62"/>
            <p:cNvSpPr/>
            <p:nvPr/>
          </p:nvSpPr>
          <p:spPr>
            <a:xfrm>
              <a:off x="1982465" y="183407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62"/>
            <p:cNvSpPr/>
            <p:nvPr/>
          </p:nvSpPr>
          <p:spPr>
            <a:xfrm>
              <a:off x="1922575" y="1836318"/>
              <a:ext cx="85525" cy="95653"/>
            </a:xfrm>
            <a:custGeom>
              <a:rect b="b" l="l" r="r" t="t"/>
              <a:pathLst>
                <a:path extrusionOk="0" h="7045" w="6299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62"/>
            <p:cNvSpPr/>
            <p:nvPr/>
          </p:nvSpPr>
          <p:spPr>
            <a:xfrm>
              <a:off x="1984366" y="1836088"/>
              <a:ext cx="54" cy="1385"/>
            </a:xfrm>
            <a:custGeom>
              <a:rect b="b" l="l" r="r" t="t"/>
              <a:pathLst>
                <a:path extrusionOk="0" h="102" w="4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62"/>
            <p:cNvSpPr/>
            <p:nvPr/>
          </p:nvSpPr>
          <p:spPr>
            <a:xfrm>
              <a:off x="1984692" y="1836278"/>
              <a:ext cx="23503" cy="15410"/>
            </a:xfrm>
            <a:custGeom>
              <a:rect b="b" l="l" r="r" t="t"/>
              <a:pathLst>
                <a:path extrusionOk="0" h="1135" w="1731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62"/>
            <p:cNvSpPr/>
            <p:nvPr/>
          </p:nvSpPr>
          <p:spPr>
            <a:xfrm>
              <a:off x="1984502" y="18361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62"/>
            <p:cNvSpPr/>
            <p:nvPr/>
          </p:nvSpPr>
          <p:spPr>
            <a:xfrm>
              <a:off x="1924517" y="1921218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62"/>
            <p:cNvSpPr/>
            <p:nvPr/>
          </p:nvSpPr>
          <p:spPr>
            <a:xfrm>
              <a:off x="1953369" y="1928727"/>
              <a:ext cx="3204" cy="3245"/>
            </a:xfrm>
            <a:custGeom>
              <a:rect b="b" l="l" r="r" t="t"/>
              <a:pathLst>
                <a:path extrusionOk="0" h="239" w="236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62"/>
            <p:cNvSpPr/>
            <p:nvPr/>
          </p:nvSpPr>
          <p:spPr>
            <a:xfrm>
              <a:off x="1929893" y="1918544"/>
              <a:ext cx="4671" cy="258"/>
            </a:xfrm>
            <a:custGeom>
              <a:rect b="b" l="l" r="r" t="t"/>
              <a:pathLst>
                <a:path extrusionOk="0" h="19" w="344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62"/>
            <p:cNvSpPr/>
            <p:nvPr/>
          </p:nvSpPr>
          <p:spPr>
            <a:xfrm>
              <a:off x="1983796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62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62"/>
            <p:cNvSpPr/>
            <p:nvPr/>
          </p:nvSpPr>
          <p:spPr>
            <a:xfrm>
              <a:off x="1984081" y="184515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62"/>
            <p:cNvSpPr/>
            <p:nvPr/>
          </p:nvSpPr>
          <p:spPr>
            <a:xfrm>
              <a:off x="1983891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62"/>
            <p:cNvSpPr/>
            <p:nvPr/>
          </p:nvSpPr>
          <p:spPr>
            <a:xfrm>
              <a:off x="1984122" y="18450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62"/>
            <p:cNvSpPr/>
            <p:nvPr/>
          </p:nvSpPr>
          <p:spPr>
            <a:xfrm>
              <a:off x="1984366" y="1843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62"/>
            <p:cNvSpPr/>
            <p:nvPr/>
          </p:nvSpPr>
          <p:spPr>
            <a:xfrm>
              <a:off x="1983932" y="18454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62"/>
            <p:cNvSpPr/>
            <p:nvPr/>
          </p:nvSpPr>
          <p:spPr>
            <a:xfrm>
              <a:off x="1984027" y="18452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62"/>
            <p:cNvSpPr/>
            <p:nvPr/>
          </p:nvSpPr>
          <p:spPr>
            <a:xfrm>
              <a:off x="1984407" y="1840269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62"/>
            <p:cNvSpPr/>
            <p:nvPr/>
          </p:nvSpPr>
          <p:spPr>
            <a:xfrm>
              <a:off x="1984407" y="1841790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62"/>
            <p:cNvSpPr/>
            <p:nvPr/>
          </p:nvSpPr>
          <p:spPr>
            <a:xfrm>
              <a:off x="1984217" y="18447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62"/>
            <p:cNvSpPr/>
            <p:nvPr/>
          </p:nvSpPr>
          <p:spPr>
            <a:xfrm>
              <a:off x="1984271" y="1844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62"/>
            <p:cNvSpPr/>
            <p:nvPr/>
          </p:nvSpPr>
          <p:spPr>
            <a:xfrm>
              <a:off x="1984366" y="18437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62"/>
            <p:cNvSpPr/>
            <p:nvPr/>
          </p:nvSpPr>
          <p:spPr>
            <a:xfrm>
              <a:off x="1984366" y="18439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62"/>
            <p:cNvSpPr/>
            <p:nvPr/>
          </p:nvSpPr>
          <p:spPr>
            <a:xfrm>
              <a:off x="1984407" y="18427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62"/>
            <p:cNvSpPr/>
            <p:nvPr/>
          </p:nvSpPr>
          <p:spPr>
            <a:xfrm>
              <a:off x="1984312" y="184439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62"/>
            <p:cNvSpPr/>
            <p:nvPr/>
          </p:nvSpPr>
          <p:spPr>
            <a:xfrm>
              <a:off x="1984176" y="184496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62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62"/>
            <p:cNvSpPr/>
            <p:nvPr/>
          </p:nvSpPr>
          <p:spPr>
            <a:xfrm>
              <a:off x="1984176" y="184483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62"/>
            <p:cNvSpPr/>
            <p:nvPr/>
          </p:nvSpPr>
          <p:spPr>
            <a:xfrm>
              <a:off x="1984407" y="1842971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62"/>
            <p:cNvSpPr/>
            <p:nvPr/>
          </p:nvSpPr>
          <p:spPr>
            <a:xfrm>
              <a:off x="1984407" y="184078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62"/>
            <p:cNvSpPr/>
            <p:nvPr/>
          </p:nvSpPr>
          <p:spPr>
            <a:xfrm>
              <a:off x="1984407" y="1837459"/>
              <a:ext cx="68" cy="2729"/>
            </a:xfrm>
            <a:custGeom>
              <a:rect b="b" l="l" r="r" t="t"/>
              <a:pathLst>
                <a:path extrusionOk="0" h="201" w="5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62"/>
            <p:cNvSpPr/>
            <p:nvPr/>
          </p:nvSpPr>
          <p:spPr>
            <a:xfrm>
              <a:off x="1984407" y="184131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62"/>
            <p:cNvSpPr/>
            <p:nvPr/>
          </p:nvSpPr>
          <p:spPr>
            <a:xfrm>
              <a:off x="1984407" y="184221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62"/>
            <p:cNvSpPr/>
            <p:nvPr/>
          </p:nvSpPr>
          <p:spPr>
            <a:xfrm>
              <a:off x="1984366" y="1836128"/>
              <a:ext cx="14" cy="1344"/>
            </a:xfrm>
            <a:custGeom>
              <a:rect b="b" l="l" r="r" t="t"/>
              <a:pathLst>
                <a:path extrusionOk="0" h="99" w="1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62"/>
            <p:cNvSpPr/>
            <p:nvPr/>
          </p:nvSpPr>
          <p:spPr>
            <a:xfrm>
              <a:off x="1957170" y="1853426"/>
              <a:ext cx="121505" cy="113481"/>
            </a:xfrm>
            <a:custGeom>
              <a:rect b="b" l="l" r="r" t="t"/>
              <a:pathLst>
                <a:path extrusionOk="0" h="8358" w="8949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62"/>
            <p:cNvSpPr/>
            <p:nvPr/>
          </p:nvSpPr>
          <p:spPr>
            <a:xfrm>
              <a:off x="2072674" y="18995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62"/>
            <p:cNvSpPr/>
            <p:nvPr/>
          </p:nvSpPr>
          <p:spPr>
            <a:xfrm>
              <a:off x="2072729" y="1900635"/>
              <a:ext cx="14" cy="1154"/>
            </a:xfrm>
            <a:custGeom>
              <a:rect b="b" l="l" r="r" t="t"/>
              <a:pathLst>
                <a:path extrusionOk="0" h="85" w="1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62"/>
            <p:cNvSpPr/>
            <p:nvPr/>
          </p:nvSpPr>
          <p:spPr>
            <a:xfrm>
              <a:off x="2055607" y="188351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62"/>
            <p:cNvSpPr/>
            <p:nvPr/>
          </p:nvSpPr>
          <p:spPr>
            <a:xfrm>
              <a:off x="2070298" y="1894172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62"/>
            <p:cNvSpPr/>
            <p:nvPr/>
          </p:nvSpPr>
          <p:spPr>
            <a:xfrm>
              <a:off x="2072104" y="189702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62"/>
            <p:cNvSpPr/>
            <p:nvPr/>
          </p:nvSpPr>
          <p:spPr>
            <a:xfrm>
              <a:off x="2056042" y="188379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62"/>
            <p:cNvSpPr/>
            <p:nvPr/>
          </p:nvSpPr>
          <p:spPr>
            <a:xfrm>
              <a:off x="2072443" y="189816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62"/>
            <p:cNvSpPr/>
            <p:nvPr/>
          </p:nvSpPr>
          <p:spPr>
            <a:xfrm>
              <a:off x="2072633" y="189915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62"/>
            <p:cNvSpPr/>
            <p:nvPr/>
          </p:nvSpPr>
          <p:spPr>
            <a:xfrm>
              <a:off x="2071588" y="1895829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62"/>
            <p:cNvSpPr/>
            <p:nvPr/>
          </p:nvSpPr>
          <p:spPr>
            <a:xfrm>
              <a:off x="2071208" y="189521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62"/>
            <p:cNvSpPr/>
            <p:nvPr/>
          </p:nvSpPr>
          <p:spPr>
            <a:xfrm>
              <a:off x="2072253" y="1897594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62"/>
            <p:cNvSpPr/>
            <p:nvPr/>
          </p:nvSpPr>
          <p:spPr>
            <a:xfrm>
              <a:off x="2060848" y="189064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62"/>
            <p:cNvSpPr/>
            <p:nvPr/>
          </p:nvSpPr>
          <p:spPr>
            <a:xfrm>
              <a:off x="2072729" y="18999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62"/>
            <p:cNvSpPr/>
            <p:nvPr/>
          </p:nvSpPr>
          <p:spPr>
            <a:xfrm>
              <a:off x="2073815" y="1900445"/>
              <a:ext cx="5010" cy="1100"/>
            </a:xfrm>
            <a:custGeom>
              <a:rect b="b" l="l" r="r" t="t"/>
              <a:pathLst>
                <a:path extrusionOk="0" h="81" w="369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62"/>
            <p:cNvSpPr/>
            <p:nvPr/>
          </p:nvSpPr>
          <p:spPr>
            <a:xfrm>
              <a:off x="2010883" y="1853426"/>
              <a:ext cx="44738" cy="30101"/>
            </a:xfrm>
            <a:custGeom>
              <a:rect b="b" l="l" r="r" t="t"/>
              <a:pathLst>
                <a:path extrusionOk="0" h="2217" w="3295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62"/>
            <p:cNvSpPr/>
            <p:nvPr/>
          </p:nvSpPr>
          <p:spPr>
            <a:xfrm>
              <a:off x="2069538" y="1893602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62"/>
            <p:cNvSpPr/>
            <p:nvPr/>
          </p:nvSpPr>
          <p:spPr>
            <a:xfrm>
              <a:off x="2070828" y="1894647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62"/>
            <p:cNvSpPr/>
            <p:nvPr/>
          </p:nvSpPr>
          <p:spPr>
            <a:xfrm>
              <a:off x="2072729" y="190025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62"/>
            <p:cNvSpPr/>
            <p:nvPr/>
          </p:nvSpPr>
          <p:spPr>
            <a:xfrm>
              <a:off x="2072729" y="190048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62"/>
            <p:cNvSpPr/>
            <p:nvPr/>
          </p:nvSpPr>
          <p:spPr>
            <a:xfrm>
              <a:off x="2079042" y="190039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2"/>
            <p:cNvSpPr/>
            <p:nvPr/>
          </p:nvSpPr>
          <p:spPr>
            <a:xfrm>
              <a:off x="2072538" y="18986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62"/>
            <p:cNvSpPr/>
            <p:nvPr/>
          </p:nvSpPr>
          <p:spPr>
            <a:xfrm>
              <a:off x="2071873" y="18964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62"/>
            <p:cNvSpPr/>
            <p:nvPr/>
          </p:nvSpPr>
          <p:spPr>
            <a:xfrm>
              <a:off x="1964013" y="1946120"/>
              <a:ext cx="109" cy="1534"/>
            </a:xfrm>
            <a:custGeom>
              <a:rect b="b" l="l" r="r" t="t"/>
              <a:pathLst>
                <a:path extrusionOk="0" h="113" w="8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62"/>
            <p:cNvSpPr/>
            <p:nvPr/>
          </p:nvSpPr>
          <p:spPr>
            <a:xfrm>
              <a:off x="1964013" y="1950872"/>
              <a:ext cx="14" cy="543"/>
            </a:xfrm>
            <a:custGeom>
              <a:rect b="b" l="l" r="r" t="t"/>
              <a:pathLst>
                <a:path extrusionOk="0" h="40" w="1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62"/>
            <p:cNvSpPr/>
            <p:nvPr/>
          </p:nvSpPr>
          <p:spPr>
            <a:xfrm>
              <a:off x="1957361" y="1933683"/>
              <a:ext cx="1629" cy="2702"/>
            </a:xfrm>
            <a:custGeom>
              <a:rect b="b" l="l" r="r" t="t"/>
              <a:pathLst>
                <a:path extrusionOk="0" h="199" w="12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62"/>
            <p:cNvSpPr/>
            <p:nvPr/>
          </p:nvSpPr>
          <p:spPr>
            <a:xfrm>
              <a:off x="1992866" y="1964748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62"/>
            <p:cNvSpPr/>
            <p:nvPr/>
          </p:nvSpPr>
          <p:spPr>
            <a:xfrm>
              <a:off x="1994631" y="19662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62"/>
            <p:cNvSpPr/>
            <p:nvPr/>
          </p:nvSpPr>
          <p:spPr>
            <a:xfrm>
              <a:off x="2004325" y="1964843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62"/>
            <p:cNvSpPr/>
            <p:nvPr/>
          </p:nvSpPr>
          <p:spPr>
            <a:xfrm>
              <a:off x="1988589" y="1966133"/>
              <a:ext cx="733" cy="299"/>
            </a:xfrm>
            <a:custGeom>
              <a:rect b="b" l="l" r="r" t="t"/>
              <a:pathLst>
                <a:path extrusionOk="0" h="22" w="54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62"/>
            <p:cNvSpPr/>
            <p:nvPr/>
          </p:nvSpPr>
          <p:spPr>
            <a:xfrm>
              <a:off x="1989634" y="1964558"/>
              <a:ext cx="1494" cy="1534"/>
            </a:xfrm>
            <a:custGeom>
              <a:rect b="b" l="l" r="r" t="t"/>
              <a:pathLst>
                <a:path extrusionOk="0" h="113" w="11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62"/>
            <p:cNvSpPr/>
            <p:nvPr/>
          </p:nvSpPr>
          <p:spPr>
            <a:xfrm>
              <a:off x="1992390" y="1964612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62"/>
            <p:cNvSpPr/>
            <p:nvPr/>
          </p:nvSpPr>
          <p:spPr>
            <a:xfrm>
              <a:off x="1989539" y="196613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62"/>
            <p:cNvSpPr/>
            <p:nvPr/>
          </p:nvSpPr>
          <p:spPr>
            <a:xfrm>
              <a:off x="1994196" y="196584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62"/>
            <p:cNvSpPr/>
            <p:nvPr/>
          </p:nvSpPr>
          <p:spPr>
            <a:xfrm>
              <a:off x="1993816" y="196546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62"/>
            <p:cNvSpPr/>
            <p:nvPr/>
          </p:nvSpPr>
          <p:spPr>
            <a:xfrm>
              <a:off x="1991875" y="196451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62"/>
            <p:cNvSpPr/>
            <p:nvPr/>
          </p:nvSpPr>
          <p:spPr>
            <a:xfrm>
              <a:off x="1989349" y="1966364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62"/>
            <p:cNvSpPr/>
            <p:nvPr/>
          </p:nvSpPr>
          <p:spPr>
            <a:xfrm>
              <a:off x="2003035" y="1965087"/>
              <a:ext cx="1303" cy="720"/>
            </a:xfrm>
            <a:custGeom>
              <a:rect b="b" l="l" r="r" t="t"/>
              <a:pathLst>
                <a:path extrusionOk="0" h="53" w="96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62"/>
            <p:cNvSpPr/>
            <p:nvPr/>
          </p:nvSpPr>
          <p:spPr>
            <a:xfrm>
              <a:off x="2004800" y="1964463"/>
              <a:ext cx="1494" cy="353"/>
            </a:xfrm>
            <a:custGeom>
              <a:rect b="b" l="l" r="r" t="t"/>
              <a:pathLst>
                <a:path extrusionOk="0" h="26" w="11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62"/>
            <p:cNvSpPr/>
            <p:nvPr/>
          </p:nvSpPr>
          <p:spPr>
            <a:xfrm>
              <a:off x="1993341" y="196508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62"/>
            <p:cNvSpPr/>
            <p:nvPr/>
          </p:nvSpPr>
          <p:spPr>
            <a:xfrm>
              <a:off x="1964068" y="1949446"/>
              <a:ext cx="54" cy="1208"/>
            </a:xfrm>
            <a:custGeom>
              <a:rect b="b" l="l" r="r" t="t"/>
              <a:pathLst>
                <a:path extrusionOk="0" h="89" w="4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62"/>
            <p:cNvSpPr/>
            <p:nvPr/>
          </p:nvSpPr>
          <p:spPr>
            <a:xfrm>
              <a:off x="1987788" y="1965318"/>
              <a:ext cx="815" cy="828"/>
            </a:xfrm>
            <a:custGeom>
              <a:rect b="b" l="l" r="r" t="t"/>
              <a:pathLst>
                <a:path extrusionOk="0" h="61" w="6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62"/>
            <p:cNvSpPr/>
            <p:nvPr/>
          </p:nvSpPr>
          <p:spPr>
            <a:xfrm>
              <a:off x="1964013" y="1951876"/>
              <a:ext cx="299" cy="869"/>
            </a:xfrm>
            <a:custGeom>
              <a:rect b="b" l="l" r="r" t="t"/>
              <a:pathLst>
                <a:path extrusionOk="0" h="64" w="22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62"/>
            <p:cNvSpPr/>
            <p:nvPr/>
          </p:nvSpPr>
          <p:spPr>
            <a:xfrm>
              <a:off x="1964299" y="1952732"/>
              <a:ext cx="353" cy="679"/>
            </a:xfrm>
            <a:custGeom>
              <a:rect b="b" l="l" r="r" t="t"/>
              <a:pathLst>
                <a:path extrusionOk="0" h="50" w="26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62"/>
            <p:cNvSpPr/>
            <p:nvPr/>
          </p:nvSpPr>
          <p:spPr>
            <a:xfrm>
              <a:off x="1988358" y="1965983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62"/>
            <p:cNvSpPr/>
            <p:nvPr/>
          </p:nvSpPr>
          <p:spPr>
            <a:xfrm>
              <a:off x="1957415" y="1933479"/>
              <a:ext cx="720" cy="149"/>
            </a:xfrm>
            <a:custGeom>
              <a:rect b="b" l="l" r="r" t="t"/>
              <a:pathLst>
                <a:path extrusionOk="0" h="11" w="53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62"/>
            <p:cNvSpPr/>
            <p:nvPr/>
          </p:nvSpPr>
          <p:spPr>
            <a:xfrm>
              <a:off x="1959506" y="1932569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62"/>
            <p:cNvSpPr/>
            <p:nvPr/>
          </p:nvSpPr>
          <p:spPr>
            <a:xfrm>
              <a:off x="1958175" y="1933289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62"/>
            <p:cNvSpPr/>
            <p:nvPr/>
          </p:nvSpPr>
          <p:spPr>
            <a:xfrm>
              <a:off x="1958881" y="1932949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62"/>
            <p:cNvSpPr/>
            <p:nvPr/>
          </p:nvSpPr>
          <p:spPr>
            <a:xfrm>
              <a:off x="1959981" y="1932148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62"/>
            <p:cNvSpPr/>
            <p:nvPr/>
          </p:nvSpPr>
          <p:spPr>
            <a:xfrm>
              <a:off x="1960646" y="1931103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62"/>
            <p:cNvSpPr/>
            <p:nvPr/>
          </p:nvSpPr>
          <p:spPr>
            <a:xfrm>
              <a:off x="1969051" y="1928673"/>
              <a:ext cx="1398" cy="204"/>
            </a:xfrm>
            <a:custGeom>
              <a:rect b="b" l="l" r="r" t="t"/>
              <a:pathLst>
                <a:path extrusionOk="0" h="15" w="103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62"/>
            <p:cNvSpPr/>
            <p:nvPr/>
          </p:nvSpPr>
          <p:spPr>
            <a:xfrm>
              <a:off x="1960836" y="1930438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62"/>
            <p:cNvSpPr/>
            <p:nvPr/>
          </p:nvSpPr>
          <p:spPr>
            <a:xfrm>
              <a:off x="1960361" y="193167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62"/>
            <p:cNvSpPr/>
            <p:nvPr/>
          </p:nvSpPr>
          <p:spPr>
            <a:xfrm>
              <a:off x="2008222" y="1930981"/>
              <a:ext cx="58533" cy="39592"/>
            </a:xfrm>
            <a:custGeom>
              <a:rect b="b" l="l" r="r" t="t"/>
              <a:pathLst>
                <a:path extrusionOk="0" h="2916" w="4311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62"/>
            <p:cNvSpPr/>
            <p:nvPr/>
          </p:nvSpPr>
          <p:spPr>
            <a:xfrm>
              <a:off x="2054236" y="1960186"/>
              <a:ext cx="679" cy="14"/>
            </a:xfrm>
            <a:custGeom>
              <a:rect b="b" l="l" r="r" t="t"/>
              <a:pathLst>
                <a:path extrusionOk="0" h="1" w="5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62"/>
            <p:cNvSpPr/>
            <p:nvPr/>
          </p:nvSpPr>
          <p:spPr>
            <a:xfrm>
              <a:off x="2066782" y="195438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62"/>
            <p:cNvSpPr/>
            <p:nvPr/>
          </p:nvSpPr>
          <p:spPr>
            <a:xfrm>
              <a:off x="2066782" y="195467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62"/>
            <p:cNvSpPr/>
            <p:nvPr/>
          </p:nvSpPr>
          <p:spPr>
            <a:xfrm>
              <a:off x="2066836" y="195453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62"/>
            <p:cNvSpPr/>
            <p:nvPr/>
          </p:nvSpPr>
          <p:spPr>
            <a:xfrm>
              <a:off x="2066591" y="195486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62"/>
            <p:cNvSpPr/>
            <p:nvPr/>
          </p:nvSpPr>
          <p:spPr>
            <a:xfrm>
              <a:off x="2066401" y="195495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62"/>
            <p:cNvSpPr/>
            <p:nvPr/>
          </p:nvSpPr>
          <p:spPr>
            <a:xfrm>
              <a:off x="2066687" y="195476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62"/>
            <p:cNvSpPr/>
            <p:nvPr/>
          </p:nvSpPr>
          <p:spPr>
            <a:xfrm>
              <a:off x="2055037" y="19601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62"/>
            <p:cNvSpPr/>
            <p:nvPr/>
          </p:nvSpPr>
          <p:spPr>
            <a:xfrm>
              <a:off x="2066171" y="195510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62"/>
            <p:cNvSpPr/>
            <p:nvPr/>
          </p:nvSpPr>
          <p:spPr>
            <a:xfrm>
              <a:off x="2051439" y="1959711"/>
              <a:ext cx="2811" cy="489"/>
            </a:xfrm>
            <a:custGeom>
              <a:rect b="b" l="l" r="r" t="t"/>
              <a:pathLst>
                <a:path extrusionOk="0" h="36" w="207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62"/>
            <p:cNvSpPr/>
            <p:nvPr/>
          </p:nvSpPr>
          <p:spPr>
            <a:xfrm>
              <a:off x="2046633" y="1959575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62"/>
            <p:cNvSpPr/>
            <p:nvPr/>
          </p:nvSpPr>
          <p:spPr>
            <a:xfrm>
              <a:off x="204834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62"/>
            <p:cNvSpPr/>
            <p:nvPr/>
          </p:nvSpPr>
          <p:spPr>
            <a:xfrm>
              <a:off x="2053856" y="1960186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62"/>
            <p:cNvSpPr/>
            <p:nvPr/>
          </p:nvSpPr>
          <p:spPr>
            <a:xfrm>
              <a:off x="2011263" y="1967273"/>
              <a:ext cx="1208" cy="1385"/>
            </a:xfrm>
            <a:custGeom>
              <a:rect b="b" l="l" r="r" t="t"/>
              <a:pathLst>
                <a:path extrusionOk="0" h="102" w="89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62"/>
            <p:cNvSpPr/>
            <p:nvPr/>
          </p:nvSpPr>
          <p:spPr>
            <a:xfrm>
              <a:off x="2008086" y="1964748"/>
              <a:ext cx="2770" cy="1914"/>
            </a:xfrm>
            <a:custGeom>
              <a:rect b="b" l="l" r="r" t="t"/>
              <a:pathLst>
                <a:path extrusionOk="0" h="141" w="204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62"/>
            <p:cNvSpPr/>
            <p:nvPr/>
          </p:nvSpPr>
          <p:spPr>
            <a:xfrm>
              <a:off x="2022818" y="1968074"/>
              <a:ext cx="3720" cy="1059"/>
            </a:xfrm>
            <a:custGeom>
              <a:rect b="b" l="l" r="r" t="t"/>
              <a:pathLst>
                <a:path extrusionOk="0" h="78" w="274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62"/>
            <p:cNvSpPr/>
            <p:nvPr/>
          </p:nvSpPr>
          <p:spPr>
            <a:xfrm>
              <a:off x="2026524" y="196912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62"/>
            <p:cNvSpPr/>
            <p:nvPr/>
          </p:nvSpPr>
          <p:spPr>
            <a:xfrm>
              <a:off x="2010842" y="196670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62"/>
            <p:cNvSpPr/>
            <p:nvPr/>
          </p:nvSpPr>
          <p:spPr>
            <a:xfrm>
              <a:off x="2045397" y="1961001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62"/>
            <p:cNvSpPr/>
            <p:nvPr/>
          </p:nvSpPr>
          <p:spPr>
            <a:xfrm>
              <a:off x="2045058" y="196090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62"/>
            <p:cNvSpPr/>
            <p:nvPr/>
          </p:nvSpPr>
          <p:spPr>
            <a:xfrm>
              <a:off x="2044677" y="196081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62"/>
            <p:cNvSpPr/>
            <p:nvPr/>
          </p:nvSpPr>
          <p:spPr>
            <a:xfrm>
              <a:off x="2027190" y="1968984"/>
              <a:ext cx="244" cy="625"/>
            </a:xfrm>
            <a:custGeom>
              <a:rect b="b" l="l" r="r" t="t"/>
              <a:pathLst>
                <a:path extrusionOk="0" h="46" w="18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62"/>
            <p:cNvSpPr/>
            <p:nvPr/>
          </p:nvSpPr>
          <p:spPr>
            <a:xfrm>
              <a:off x="2026280" y="1960023"/>
              <a:ext cx="9287" cy="1086"/>
            </a:xfrm>
            <a:custGeom>
              <a:rect b="b" l="l" r="r" t="t"/>
              <a:pathLst>
                <a:path extrusionOk="0" h="80" w="684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62"/>
            <p:cNvSpPr/>
            <p:nvPr/>
          </p:nvSpPr>
          <p:spPr>
            <a:xfrm>
              <a:off x="2047583" y="1958950"/>
              <a:ext cx="774" cy="353"/>
            </a:xfrm>
            <a:custGeom>
              <a:rect b="b" l="l" r="r" t="t"/>
              <a:pathLst>
                <a:path extrusionOk="0" h="26" w="57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62"/>
            <p:cNvSpPr/>
            <p:nvPr/>
          </p:nvSpPr>
          <p:spPr>
            <a:xfrm>
              <a:off x="2044257" y="19607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62"/>
            <p:cNvSpPr/>
            <p:nvPr/>
          </p:nvSpPr>
          <p:spPr>
            <a:xfrm>
              <a:off x="204815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62"/>
            <p:cNvSpPr/>
            <p:nvPr/>
          </p:nvSpPr>
          <p:spPr>
            <a:xfrm>
              <a:off x="2027190" y="19695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62"/>
            <p:cNvSpPr/>
            <p:nvPr/>
          </p:nvSpPr>
          <p:spPr>
            <a:xfrm>
              <a:off x="2043971" y="1930954"/>
              <a:ext cx="869" cy="258"/>
            </a:xfrm>
            <a:custGeom>
              <a:rect b="b" l="l" r="r" t="t"/>
              <a:pathLst>
                <a:path extrusionOk="0" h="19" w="64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62"/>
            <p:cNvSpPr/>
            <p:nvPr/>
          </p:nvSpPr>
          <p:spPr>
            <a:xfrm>
              <a:off x="2009036" y="19618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62"/>
            <p:cNvSpPr/>
            <p:nvPr/>
          </p:nvSpPr>
          <p:spPr>
            <a:xfrm>
              <a:off x="2008276" y="196394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62"/>
            <p:cNvSpPr/>
            <p:nvPr/>
          </p:nvSpPr>
          <p:spPr>
            <a:xfrm>
              <a:off x="2008561" y="196318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62"/>
            <p:cNvSpPr/>
            <p:nvPr/>
          </p:nvSpPr>
          <p:spPr>
            <a:xfrm>
              <a:off x="2028805" y="1937607"/>
              <a:ext cx="964" cy="163"/>
            </a:xfrm>
            <a:custGeom>
              <a:rect b="b" l="l" r="r" t="t"/>
              <a:pathLst>
                <a:path extrusionOk="0" h="12" w="71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62"/>
            <p:cNvSpPr/>
            <p:nvPr/>
          </p:nvSpPr>
          <p:spPr>
            <a:xfrm>
              <a:off x="2008846" y="196252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62"/>
            <p:cNvSpPr/>
            <p:nvPr/>
          </p:nvSpPr>
          <p:spPr>
            <a:xfrm>
              <a:off x="2009647" y="1960335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62"/>
            <p:cNvSpPr/>
            <p:nvPr/>
          </p:nvSpPr>
          <p:spPr>
            <a:xfrm>
              <a:off x="2029796" y="1937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62"/>
            <p:cNvSpPr/>
            <p:nvPr/>
          </p:nvSpPr>
          <p:spPr>
            <a:xfrm>
              <a:off x="2009267" y="196128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62"/>
            <p:cNvSpPr/>
            <p:nvPr/>
          </p:nvSpPr>
          <p:spPr>
            <a:xfrm>
              <a:off x="2009457" y="1960756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62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62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62"/>
            <p:cNvSpPr/>
            <p:nvPr/>
          </p:nvSpPr>
          <p:spPr>
            <a:xfrm>
              <a:off x="2051520" y="1865551"/>
              <a:ext cx="112191" cy="87765"/>
            </a:xfrm>
            <a:custGeom>
              <a:rect b="b" l="l" r="r" t="t"/>
              <a:pathLst>
                <a:path extrusionOk="0" h="6464" w="8263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62"/>
            <p:cNvSpPr/>
            <p:nvPr/>
          </p:nvSpPr>
          <p:spPr>
            <a:xfrm>
              <a:off x="2080902" y="1899970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62"/>
            <p:cNvSpPr/>
            <p:nvPr/>
          </p:nvSpPr>
          <p:spPr>
            <a:xfrm>
              <a:off x="2147120" y="1866841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62"/>
            <p:cNvSpPr/>
            <p:nvPr/>
          </p:nvSpPr>
          <p:spPr>
            <a:xfrm>
              <a:off x="2138131" y="1865510"/>
              <a:ext cx="2525" cy="149"/>
            </a:xfrm>
            <a:custGeom>
              <a:rect b="b" l="l" r="r" t="t"/>
              <a:pathLst>
                <a:path extrusionOk="0" h="11" w="186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62"/>
            <p:cNvSpPr/>
            <p:nvPr/>
          </p:nvSpPr>
          <p:spPr>
            <a:xfrm>
              <a:off x="2140888" y="186564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62"/>
            <p:cNvSpPr/>
            <p:nvPr/>
          </p:nvSpPr>
          <p:spPr>
            <a:xfrm>
              <a:off x="2145219" y="1866311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62"/>
            <p:cNvSpPr/>
            <p:nvPr/>
          </p:nvSpPr>
          <p:spPr>
            <a:xfrm>
              <a:off x="2147690" y="18670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62"/>
            <p:cNvSpPr/>
            <p:nvPr/>
          </p:nvSpPr>
          <p:spPr>
            <a:xfrm>
              <a:off x="2144554" y="1866175"/>
              <a:ext cx="285" cy="54"/>
            </a:xfrm>
            <a:custGeom>
              <a:rect b="b" l="l" r="r" t="t"/>
              <a:pathLst>
                <a:path extrusionOk="0" h="4" w="21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62"/>
            <p:cNvSpPr/>
            <p:nvPr/>
          </p:nvSpPr>
          <p:spPr>
            <a:xfrm>
              <a:off x="2146495" y="1866650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62"/>
            <p:cNvSpPr/>
            <p:nvPr/>
          </p:nvSpPr>
          <p:spPr>
            <a:xfrm>
              <a:off x="2145884" y="1866460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62"/>
            <p:cNvSpPr/>
            <p:nvPr/>
          </p:nvSpPr>
          <p:spPr>
            <a:xfrm>
              <a:off x="2153202" y="1872014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62"/>
            <p:cNvSpPr/>
            <p:nvPr/>
          </p:nvSpPr>
          <p:spPr>
            <a:xfrm>
              <a:off x="2143875" y="186602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62"/>
            <p:cNvSpPr/>
            <p:nvPr/>
          </p:nvSpPr>
          <p:spPr>
            <a:xfrm>
              <a:off x="2143169" y="186593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62"/>
            <p:cNvSpPr/>
            <p:nvPr/>
          </p:nvSpPr>
          <p:spPr>
            <a:xfrm>
              <a:off x="2141648" y="186574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62"/>
            <p:cNvSpPr/>
            <p:nvPr/>
          </p:nvSpPr>
          <p:spPr>
            <a:xfrm>
              <a:off x="2142449" y="186583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62"/>
            <p:cNvSpPr/>
            <p:nvPr/>
          </p:nvSpPr>
          <p:spPr>
            <a:xfrm>
              <a:off x="2122300" y="1942359"/>
              <a:ext cx="4481" cy="2539"/>
            </a:xfrm>
            <a:custGeom>
              <a:rect b="b" l="l" r="r" t="t"/>
              <a:pathLst>
                <a:path extrusionOk="0" h="187" w="33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62"/>
            <p:cNvSpPr/>
            <p:nvPr/>
          </p:nvSpPr>
          <p:spPr>
            <a:xfrm>
              <a:off x="2074860" y="1952637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62"/>
            <p:cNvSpPr/>
            <p:nvPr/>
          </p:nvSpPr>
          <p:spPr>
            <a:xfrm>
              <a:off x="2074575" y="1952868"/>
              <a:ext cx="299" cy="489"/>
            </a:xfrm>
            <a:custGeom>
              <a:rect b="b" l="l" r="r" t="t"/>
              <a:pathLst>
                <a:path extrusionOk="0" h="36" w="22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62"/>
            <p:cNvSpPr/>
            <p:nvPr/>
          </p:nvSpPr>
          <p:spPr>
            <a:xfrm>
              <a:off x="2066741" y="1951822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62"/>
            <p:cNvSpPr/>
            <p:nvPr/>
          </p:nvSpPr>
          <p:spPr>
            <a:xfrm>
              <a:off x="2067732" y="1949881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62"/>
            <p:cNvSpPr/>
            <p:nvPr/>
          </p:nvSpPr>
          <p:spPr>
            <a:xfrm>
              <a:off x="2067121" y="1950777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62"/>
            <p:cNvSpPr/>
            <p:nvPr/>
          </p:nvSpPr>
          <p:spPr>
            <a:xfrm>
              <a:off x="2066877" y="19513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62"/>
            <p:cNvSpPr/>
            <p:nvPr/>
          </p:nvSpPr>
          <p:spPr>
            <a:xfrm>
              <a:off x="2073530" y="1953343"/>
              <a:ext cx="1059" cy="122"/>
            </a:xfrm>
            <a:custGeom>
              <a:rect b="b" l="l" r="r" t="t"/>
              <a:pathLst>
                <a:path extrusionOk="0" h="9" w="78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62"/>
            <p:cNvSpPr/>
            <p:nvPr/>
          </p:nvSpPr>
          <p:spPr>
            <a:xfrm>
              <a:off x="2067352" y="1950166"/>
              <a:ext cx="394" cy="394"/>
            </a:xfrm>
            <a:custGeom>
              <a:rect b="b" l="l" r="r" t="t"/>
              <a:pathLst>
                <a:path extrusionOk="0" h="29" w="29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62"/>
            <p:cNvSpPr/>
            <p:nvPr/>
          </p:nvSpPr>
          <p:spPr>
            <a:xfrm>
              <a:off x="2073054" y="1953153"/>
              <a:ext cx="489" cy="204"/>
            </a:xfrm>
            <a:custGeom>
              <a:rect b="b" l="l" r="r" t="t"/>
              <a:pathLst>
                <a:path extrusionOk="0" h="15" w="36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62"/>
            <p:cNvSpPr/>
            <p:nvPr/>
          </p:nvSpPr>
          <p:spPr>
            <a:xfrm>
              <a:off x="2069633" y="1949446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62"/>
            <p:cNvSpPr/>
            <p:nvPr/>
          </p:nvSpPr>
          <p:spPr>
            <a:xfrm>
              <a:off x="2069117" y="1949446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2"/>
            <p:cNvSpPr/>
            <p:nvPr/>
          </p:nvSpPr>
          <p:spPr>
            <a:xfrm>
              <a:off x="2070067" y="1949500"/>
              <a:ext cx="2240" cy="1765"/>
            </a:xfrm>
            <a:custGeom>
              <a:rect b="b" l="l" r="r" t="t"/>
              <a:pathLst>
                <a:path extrusionOk="0" h="130" w="165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62"/>
            <p:cNvSpPr/>
            <p:nvPr/>
          </p:nvSpPr>
          <p:spPr>
            <a:xfrm>
              <a:off x="2068207" y="1949636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62"/>
            <p:cNvSpPr/>
            <p:nvPr/>
          </p:nvSpPr>
          <p:spPr>
            <a:xfrm>
              <a:off x="2068587" y="1949500"/>
              <a:ext cx="489" cy="149"/>
            </a:xfrm>
            <a:custGeom>
              <a:rect b="b" l="l" r="r" t="t"/>
              <a:pathLst>
                <a:path extrusionOk="0" h="11" w="36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62"/>
            <p:cNvSpPr/>
            <p:nvPr/>
          </p:nvSpPr>
          <p:spPr>
            <a:xfrm>
              <a:off x="2074439" y="1953302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62"/>
            <p:cNvSpPr/>
            <p:nvPr/>
          </p:nvSpPr>
          <p:spPr>
            <a:xfrm>
              <a:off x="2080902" y="1902386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62"/>
            <p:cNvSpPr/>
            <p:nvPr/>
          </p:nvSpPr>
          <p:spPr>
            <a:xfrm>
              <a:off x="2080848" y="1900635"/>
              <a:ext cx="68" cy="679"/>
            </a:xfrm>
            <a:custGeom>
              <a:rect b="b" l="l" r="r" t="t"/>
              <a:pathLst>
                <a:path extrusionOk="0" h="50" w="5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62"/>
            <p:cNvSpPr/>
            <p:nvPr/>
          </p:nvSpPr>
          <p:spPr>
            <a:xfrm>
              <a:off x="2080943" y="1903961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62"/>
            <p:cNvSpPr/>
            <p:nvPr/>
          </p:nvSpPr>
          <p:spPr>
            <a:xfrm>
              <a:off x="2080753" y="1916032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62"/>
            <p:cNvSpPr/>
            <p:nvPr/>
          </p:nvSpPr>
          <p:spPr>
            <a:xfrm>
              <a:off x="2080848" y="1914077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2"/>
            <p:cNvSpPr/>
            <p:nvPr/>
          </p:nvSpPr>
          <p:spPr>
            <a:xfrm>
              <a:off x="2080563" y="19184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2"/>
            <p:cNvSpPr/>
            <p:nvPr/>
          </p:nvSpPr>
          <p:spPr>
            <a:xfrm>
              <a:off x="2080617" y="191816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2"/>
            <p:cNvSpPr/>
            <p:nvPr/>
          </p:nvSpPr>
          <p:spPr>
            <a:xfrm>
              <a:off x="2080902" y="191327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62"/>
            <p:cNvSpPr/>
            <p:nvPr/>
          </p:nvSpPr>
          <p:spPr>
            <a:xfrm>
              <a:off x="2080658" y="191783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62"/>
            <p:cNvSpPr/>
            <p:nvPr/>
          </p:nvSpPr>
          <p:spPr>
            <a:xfrm>
              <a:off x="2080522" y="191869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2"/>
            <p:cNvSpPr/>
            <p:nvPr/>
          </p:nvSpPr>
          <p:spPr>
            <a:xfrm>
              <a:off x="2080373" y="191920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62"/>
            <p:cNvSpPr/>
            <p:nvPr/>
          </p:nvSpPr>
          <p:spPr>
            <a:xfrm>
              <a:off x="2080468" y="1918924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62"/>
            <p:cNvSpPr/>
            <p:nvPr/>
          </p:nvSpPr>
          <p:spPr>
            <a:xfrm>
              <a:off x="2080427" y="19190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62"/>
            <p:cNvSpPr/>
            <p:nvPr/>
          </p:nvSpPr>
          <p:spPr>
            <a:xfrm>
              <a:off x="2080943" y="19104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62"/>
            <p:cNvSpPr/>
            <p:nvPr/>
          </p:nvSpPr>
          <p:spPr>
            <a:xfrm>
              <a:off x="2080943" y="19114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62"/>
            <p:cNvSpPr/>
            <p:nvPr/>
          </p:nvSpPr>
          <p:spPr>
            <a:xfrm>
              <a:off x="2080902" y="1912420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62"/>
            <p:cNvSpPr/>
            <p:nvPr/>
          </p:nvSpPr>
          <p:spPr>
            <a:xfrm>
              <a:off x="2080848" y="1914796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62"/>
            <p:cNvSpPr/>
            <p:nvPr/>
          </p:nvSpPr>
          <p:spPr>
            <a:xfrm>
              <a:off x="2080753" y="1916548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62"/>
            <p:cNvSpPr/>
            <p:nvPr/>
          </p:nvSpPr>
          <p:spPr>
            <a:xfrm>
              <a:off x="2080712" y="191707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62"/>
            <p:cNvSpPr/>
            <p:nvPr/>
          </p:nvSpPr>
          <p:spPr>
            <a:xfrm>
              <a:off x="2080807" y="1915462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62"/>
            <p:cNvSpPr/>
            <p:nvPr/>
          </p:nvSpPr>
          <p:spPr>
            <a:xfrm>
              <a:off x="2080658" y="191745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62"/>
            <p:cNvSpPr/>
            <p:nvPr/>
          </p:nvSpPr>
          <p:spPr>
            <a:xfrm>
              <a:off x="2050855" y="1932094"/>
              <a:ext cx="1629" cy="68"/>
            </a:xfrm>
            <a:custGeom>
              <a:rect b="b" l="l" r="r" t="t"/>
              <a:pathLst>
                <a:path extrusionOk="0" h="5" w="12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62"/>
            <p:cNvSpPr/>
            <p:nvPr/>
          </p:nvSpPr>
          <p:spPr>
            <a:xfrm>
              <a:off x="2080943" y="1905482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62"/>
            <p:cNvSpPr/>
            <p:nvPr/>
          </p:nvSpPr>
          <p:spPr>
            <a:xfrm>
              <a:off x="2080943" y="1906813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62"/>
            <p:cNvSpPr/>
            <p:nvPr/>
          </p:nvSpPr>
          <p:spPr>
            <a:xfrm>
              <a:off x="2054996" y="1931714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62"/>
            <p:cNvSpPr/>
            <p:nvPr/>
          </p:nvSpPr>
          <p:spPr>
            <a:xfrm>
              <a:off x="2080943" y="1909325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62"/>
            <p:cNvSpPr/>
            <p:nvPr/>
          </p:nvSpPr>
          <p:spPr>
            <a:xfrm>
              <a:off x="2080943" y="19080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62"/>
            <p:cNvSpPr/>
            <p:nvPr/>
          </p:nvSpPr>
          <p:spPr>
            <a:xfrm>
              <a:off x="2062124" y="1929243"/>
              <a:ext cx="5906" cy="638"/>
            </a:xfrm>
            <a:custGeom>
              <a:rect b="b" l="l" r="r" t="t"/>
              <a:pathLst>
                <a:path extrusionOk="0" h="47" w="435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62"/>
            <p:cNvSpPr/>
            <p:nvPr/>
          </p:nvSpPr>
          <p:spPr>
            <a:xfrm>
              <a:off x="2080237" y="191954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62"/>
            <p:cNvSpPr/>
            <p:nvPr/>
          </p:nvSpPr>
          <p:spPr>
            <a:xfrm>
              <a:off x="2080332" y="191935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62"/>
            <p:cNvSpPr/>
            <p:nvPr/>
          </p:nvSpPr>
          <p:spPr>
            <a:xfrm>
              <a:off x="2080278" y="19194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62"/>
            <p:cNvSpPr/>
            <p:nvPr/>
          </p:nvSpPr>
          <p:spPr>
            <a:xfrm>
              <a:off x="2080183" y="191960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62"/>
            <p:cNvSpPr/>
            <p:nvPr/>
          </p:nvSpPr>
          <p:spPr>
            <a:xfrm>
              <a:off x="2080142" y="191964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62"/>
            <p:cNvSpPr/>
            <p:nvPr/>
          </p:nvSpPr>
          <p:spPr>
            <a:xfrm>
              <a:off x="2079992" y="1919739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62"/>
            <p:cNvSpPr/>
            <p:nvPr/>
          </p:nvSpPr>
          <p:spPr>
            <a:xfrm>
              <a:off x="2060658" y="1947735"/>
              <a:ext cx="1914" cy="407"/>
            </a:xfrm>
            <a:custGeom>
              <a:rect b="b" l="l" r="r" t="t"/>
              <a:pathLst>
                <a:path extrusionOk="0" h="30" w="141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62"/>
            <p:cNvSpPr/>
            <p:nvPr/>
          </p:nvSpPr>
          <p:spPr>
            <a:xfrm>
              <a:off x="2050855" y="193214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62"/>
            <p:cNvSpPr/>
            <p:nvPr/>
          </p:nvSpPr>
          <p:spPr>
            <a:xfrm>
              <a:off x="2050719" y="193390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62"/>
            <p:cNvSpPr/>
            <p:nvPr/>
          </p:nvSpPr>
          <p:spPr>
            <a:xfrm>
              <a:off x="2066401" y="195206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62"/>
            <p:cNvSpPr/>
            <p:nvPr/>
          </p:nvSpPr>
          <p:spPr>
            <a:xfrm>
              <a:off x="2050760" y="193275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62"/>
            <p:cNvSpPr/>
            <p:nvPr/>
          </p:nvSpPr>
          <p:spPr>
            <a:xfrm>
              <a:off x="2065981" y="195191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62"/>
            <p:cNvSpPr/>
            <p:nvPr/>
          </p:nvSpPr>
          <p:spPr>
            <a:xfrm>
              <a:off x="2050719" y="193418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62"/>
            <p:cNvSpPr/>
            <p:nvPr/>
          </p:nvSpPr>
          <p:spPr>
            <a:xfrm>
              <a:off x="2050719" y="19343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62"/>
            <p:cNvSpPr/>
            <p:nvPr/>
          </p:nvSpPr>
          <p:spPr>
            <a:xfrm>
              <a:off x="2050719" y="193452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62"/>
            <p:cNvSpPr/>
            <p:nvPr/>
          </p:nvSpPr>
          <p:spPr>
            <a:xfrm>
              <a:off x="2065166" y="19516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62"/>
            <p:cNvSpPr/>
            <p:nvPr/>
          </p:nvSpPr>
          <p:spPr>
            <a:xfrm>
              <a:off x="2050719" y="1933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62"/>
            <p:cNvSpPr/>
            <p:nvPr/>
          </p:nvSpPr>
          <p:spPr>
            <a:xfrm>
              <a:off x="2065600" y="195182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62"/>
            <p:cNvSpPr/>
            <p:nvPr/>
          </p:nvSpPr>
          <p:spPr>
            <a:xfrm>
              <a:off x="2050719" y="19332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62"/>
            <p:cNvSpPr/>
            <p:nvPr/>
          </p:nvSpPr>
          <p:spPr>
            <a:xfrm>
              <a:off x="2149346" y="1865605"/>
              <a:ext cx="72640" cy="121356"/>
            </a:xfrm>
            <a:custGeom>
              <a:rect b="b" l="l" r="r" t="t"/>
              <a:pathLst>
                <a:path extrusionOk="0" h="8938" w="535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62"/>
            <p:cNvSpPr/>
            <p:nvPr/>
          </p:nvSpPr>
          <p:spPr>
            <a:xfrm>
              <a:off x="2163888" y="19868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62"/>
            <p:cNvSpPr/>
            <p:nvPr/>
          </p:nvSpPr>
          <p:spPr>
            <a:xfrm>
              <a:off x="2163467" y="1986282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62"/>
            <p:cNvSpPr/>
            <p:nvPr/>
          </p:nvSpPr>
          <p:spPr>
            <a:xfrm>
              <a:off x="2212943" y="195933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62"/>
            <p:cNvSpPr/>
            <p:nvPr/>
          </p:nvSpPr>
          <p:spPr>
            <a:xfrm>
              <a:off x="2212468" y="1959235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62"/>
            <p:cNvSpPr/>
            <p:nvPr/>
          </p:nvSpPr>
          <p:spPr>
            <a:xfrm>
              <a:off x="2206195" y="1959235"/>
              <a:ext cx="5295" cy="2865"/>
            </a:xfrm>
            <a:custGeom>
              <a:rect b="b" l="l" r="r" t="t"/>
              <a:pathLst>
                <a:path extrusionOk="0" h="211" w="39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62"/>
            <p:cNvSpPr/>
            <p:nvPr/>
          </p:nvSpPr>
          <p:spPr>
            <a:xfrm>
              <a:off x="2211993" y="1959195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62"/>
            <p:cNvSpPr/>
            <p:nvPr/>
          </p:nvSpPr>
          <p:spPr>
            <a:xfrm>
              <a:off x="2211477" y="1959195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62"/>
            <p:cNvSpPr/>
            <p:nvPr/>
          </p:nvSpPr>
          <p:spPr>
            <a:xfrm>
              <a:off x="2154153" y="19441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62"/>
            <p:cNvSpPr/>
            <p:nvPr/>
          </p:nvSpPr>
          <p:spPr>
            <a:xfrm>
              <a:off x="2149536" y="1939752"/>
              <a:ext cx="1303" cy="1480"/>
            </a:xfrm>
            <a:custGeom>
              <a:rect b="b" l="l" r="r" t="t"/>
              <a:pathLst>
                <a:path extrusionOk="0" h="109" w="96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62"/>
            <p:cNvSpPr/>
            <p:nvPr/>
          </p:nvSpPr>
          <p:spPr>
            <a:xfrm>
              <a:off x="2150826" y="1941218"/>
              <a:ext cx="2675" cy="2824"/>
            </a:xfrm>
            <a:custGeom>
              <a:rect b="b" l="l" r="r" t="t"/>
              <a:pathLst>
                <a:path extrusionOk="0" h="208" w="197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62"/>
            <p:cNvSpPr/>
            <p:nvPr/>
          </p:nvSpPr>
          <p:spPr>
            <a:xfrm>
              <a:off x="2158905" y="1969785"/>
              <a:ext cx="1100" cy="68"/>
            </a:xfrm>
            <a:custGeom>
              <a:rect b="b" l="l" r="r" t="t"/>
              <a:pathLst>
                <a:path extrusionOk="0" h="5" w="81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62"/>
            <p:cNvSpPr/>
            <p:nvPr/>
          </p:nvSpPr>
          <p:spPr>
            <a:xfrm>
              <a:off x="2161376" y="1981150"/>
              <a:ext cx="2105" cy="5146"/>
            </a:xfrm>
            <a:custGeom>
              <a:rect b="b" l="l" r="r" t="t"/>
              <a:pathLst>
                <a:path extrusionOk="0" h="379" w="155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62"/>
            <p:cNvSpPr/>
            <p:nvPr/>
          </p:nvSpPr>
          <p:spPr>
            <a:xfrm>
              <a:off x="2163277" y="1985997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62"/>
            <p:cNvSpPr/>
            <p:nvPr/>
          </p:nvSpPr>
          <p:spPr>
            <a:xfrm>
              <a:off x="2152917" y="1943974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62"/>
            <p:cNvSpPr/>
            <p:nvPr/>
          </p:nvSpPr>
          <p:spPr>
            <a:xfrm>
              <a:off x="2160711" y="187710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62"/>
            <p:cNvSpPr/>
            <p:nvPr/>
          </p:nvSpPr>
          <p:spPr>
            <a:xfrm>
              <a:off x="2160656" y="1875680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62"/>
            <p:cNvSpPr/>
            <p:nvPr/>
          </p:nvSpPr>
          <p:spPr>
            <a:xfrm>
              <a:off x="2160751" y="18774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62"/>
            <p:cNvSpPr/>
            <p:nvPr/>
          </p:nvSpPr>
          <p:spPr>
            <a:xfrm>
              <a:off x="2160656" y="187505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62"/>
            <p:cNvSpPr/>
            <p:nvPr/>
          </p:nvSpPr>
          <p:spPr>
            <a:xfrm>
              <a:off x="2160711" y="1876671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62"/>
            <p:cNvSpPr/>
            <p:nvPr/>
          </p:nvSpPr>
          <p:spPr>
            <a:xfrm>
              <a:off x="2149536" y="1937946"/>
              <a:ext cx="14" cy="815"/>
            </a:xfrm>
            <a:custGeom>
              <a:rect b="b" l="l" r="r" t="t"/>
              <a:pathLst>
                <a:path extrusionOk="0" h="60" w="1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62"/>
            <p:cNvSpPr/>
            <p:nvPr/>
          </p:nvSpPr>
          <p:spPr>
            <a:xfrm>
              <a:off x="2149536" y="1938896"/>
              <a:ext cx="14" cy="869"/>
            </a:xfrm>
            <a:custGeom>
              <a:rect b="b" l="l" r="r" t="t"/>
              <a:pathLst>
                <a:path extrusionOk="0" h="64" w="1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62"/>
            <p:cNvSpPr/>
            <p:nvPr/>
          </p:nvSpPr>
          <p:spPr>
            <a:xfrm>
              <a:off x="2160616" y="1874444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62"/>
            <p:cNvSpPr/>
            <p:nvPr/>
          </p:nvSpPr>
          <p:spPr>
            <a:xfrm>
              <a:off x="2160711" y="187619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62"/>
            <p:cNvSpPr/>
            <p:nvPr/>
          </p:nvSpPr>
          <p:spPr>
            <a:xfrm>
              <a:off x="2160331" y="1868741"/>
              <a:ext cx="299" cy="5716"/>
            </a:xfrm>
            <a:custGeom>
              <a:rect b="b" l="l" r="r" t="t"/>
              <a:pathLst>
                <a:path extrusionOk="0" h="421" w="22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62"/>
            <p:cNvSpPr/>
            <p:nvPr/>
          </p:nvSpPr>
          <p:spPr>
            <a:xfrm>
              <a:off x="2149631" y="1932379"/>
              <a:ext cx="1344" cy="3910"/>
            </a:xfrm>
            <a:custGeom>
              <a:rect b="b" l="l" r="r" t="t"/>
              <a:pathLst>
                <a:path extrusionOk="0" h="288" w="99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62"/>
            <p:cNvSpPr/>
            <p:nvPr/>
          </p:nvSpPr>
          <p:spPr>
            <a:xfrm>
              <a:off x="2149536" y="19397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62"/>
            <p:cNvSpPr/>
            <p:nvPr/>
          </p:nvSpPr>
          <p:spPr>
            <a:xfrm>
              <a:off x="2229209" y="1797813"/>
              <a:ext cx="78193" cy="78641"/>
            </a:xfrm>
            <a:custGeom>
              <a:rect b="b" l="l" r="r" t="t"/>
              <a:pathLst>
                <a:path extrusionOk="0" h="5792" w="5759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62"/>
            <p:cNvSpPr/>
            <p:nvPr/>
          </p:nvSpPr>
          <p:spPr>
            <a:xfrm>
              <a:off x="2231531" y="1797813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62"/>
            <p:cNvSpPr/>
            <p:nvPr/>
          </p:nvSpPr>
          <p:spPr>
            <a:xfrm>
              <a:off x="2115742" y="2027164"/>
              <a:ext cx="39035" cy="44263"/>
            </a:xfrm>
            <a:custGeom>
              <a:rect b="b" l="l" r="r" t="t"/>
              <a:pathLst>
                <a:path extrusionOk="0" h="3260" w="2875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62"/>
            <p:cNvSpPr/>
            <p:nvPr/>
          </p:nvSpPr>
          <p:spPr>
            <a:xfrm>
              <a:off x="2135375" y="2027164"/>
              <a:ext cx="9952" cy="434"/>
            </a:xfrm>
            <a:custGeom>
              <a:rect b="b" l="l" r="r" t="t"/>
              <a:pathLst>
                <a:path extrusionOk="0" h="32" w="733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62"/>
            <p:cNvSpPr/>
            <p:nvPr/>
          </p:nvSpPr>
          <p:spPr>
            <a:xfrm>
              <a:off x="2119218" y="2027924"/>
              <a:ext cx="13605" cy="8147"/>
            </a:xfrm>
            <a:custGeom>
              <a:rect b="b" l="l" r="r" t="t"/>
              <a:pathLst>
                <a:path extrusionOk="0" h="600" w="1002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62"/>
            <p:cNvSpPr/>
            <p:nvPr/>
          </p:nvSpPr>
          <p:spPr>
            <a:xfrm>
              <a:off x="2132184" y="202801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62"/>
            <p:cNvSpPr/>
            <p:nvPr/>
          </p:nvSpPr>
          <p:spPr>
            <a:xfrm>
              <a:off x="2133040" y="2031576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62"/>
            <p:cNvSpPr/>
            <p:nvPr/>
          </p:nvSpPr>
          <p:spPr>
            <a:xfrm>
              <a:off x="2133040" y="202787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62"/>
            <p:cNvSpPr/>
            <p:nvPr/>
          </p:nvSpPr>
          <p:spPr>
            <a:xfrm>
              <a:off x="2133094" y="203024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62"/>
            <p:cNvSpPr/>
            <p:nvPr/>
          </p:nvSpPr>
          <p:spPr>
            <a:xfrm>
              <a:off x="2133094" y="20283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62"/>
            <p:cNvSpPr/>
            <p:nvPr/>
          </p:nvSpPr>
          <p:spPr>
            <a:xfrm>
              <a:off x="2133094" y="202901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62"/>
            <p:cNvSpPr/>
            <p:nvPr/>
          </p:nvSpPr>
          <p:spPr>
            <a:xfrm>
              <a:off x="2133094" y="2030816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62"/>
            <p:cNvSpPr/>
            <p:nvPr/>
          </p:nvSpPr>
          <p:spPr>
            <a:xfrm>
              <a:off x="2133094" y="202963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62"/>
            <p:cNvSpPr/>
            <p:nvPr/>
          </p:nvSpPr>
          <p:spPr>
            <a:xfrm>
              <a:off x="2133040" y="203216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62"/>
            <p:cNvSpPr/>
            <p:nvPr/>
          </p:nvSpPr>
          <p:spPr>
            <a:xfrm>
              <a:off x="2132809" y="2034767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62"/>
            <p:cNvSpPr/>
            <p:nvPr/>
          </p:nvSpPr>
          <p:spPr>
            <a:xfrm>
              <a:off x="2132809" y="2035107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62"/>
            <p:cNvSpPr/>
            <p:nvPr/>
          </p:nvSpPr>
          <p:spPr>
            <a:xfrm>
              <a:off x="2122680" y="20358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62"/>
            <p:cNvSpPr/>
            <p:nvPr/>
          </p:nvSpPr>
          <p:spPr>
            <a:xfrm>
              <a:off x="2132904" y="203444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62"/>
            <p:cNvSpPr/>
            <p:nvPr/>
          </p:nvSpPr>
          <p:spPr>
            <a:xfrm>
              <a:off x="2132904" y="20340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62"/>
            <p:cNvSpPr/>
            <p:nvPr/>
          </p:nvSpPr>
          <p:spPr>
            <a:xfrm>
              <a:off x="2123400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62"/>
            <p:cNvSpPr/>
            <p:nvPr/>
          </p:nvSpPr>
          <p:spPr>
            <a:xfrm>
              <a:off x="2123495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62"/>
            <p:cNvSpPr/>
            <p:nvPr/>
          </p:nvSpPr>
          <p:spPr>
            <a:xfrm>
              <a:off x="2122925" y="2035813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62"/>
            <p:cNvSpPr/>
            <p:nvPr/>
          </p:nvSpPr>
          <p:spPr>
            <a:xfrm>
              <a:off x="2123115" y="203581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62"/>
            <p:cNvSpPr/>
            <p:nvPr/>
          </p:nvSpPr>
          <p:spPr>
            <a:xfrm>
              <a:off x="2132999" y="203267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62"/>
            <p:cNvSpPr/>
            <p:nvPr/>
          </p:nvSpPr>
          <p:spPr>
            <a:xfrm>
              <a:off x="2121974" y="2035908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62"/>
            <p:cNvSpPr/>
            <p:nvPr/>
          </p:nvSpPr>
          <p:spPr>
            <a:xfrm>
              <a:off x="2132945" y="203362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62"/>
            <p:cNvSpPr/>
            <p:nvPr/>
          </p:nvSpPr>
          <p:spPr>
            <a:xfrm>
              <a:off x="2121499" y="2035962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62"/>
            <p:cNvSpPr/>
            <p:nvPr/>
          </p:nvSpPr>
          <p:spPr>
            <a:xfrm>
              <a:off x="2132945" y="2033151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62"/>
            <p:cNvSpPr/>
            <p:nvPr/>
          </p:nvSpPr>
          <p:spPr>
            <a:xfrm>
              <a:off x="2122354" y="2035867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62"/>
            <p:cNvSpPr/>
            <p:nvPr/>
          </p:nvSpPr>
          <p:spPr>
            <a:xfrm>
              <a:off x="2132279" y="2016560"/>
              <a:ext cx="49884" cy="63380"/>
            </a:xfrm>
            <a:custGeom>
              <a:rect b="b" l="l" r="r" t="t"/>
              <a:pathLst>
                <a:path extrusionOk="0" h="4668" w="3674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62"/>
            <p:cNvSpPr/>
            <p:nvPr/>
          </p:nvSpPr>
          <p:spPr>
            <a:xfrm>
              <a:off x="2168070" y="2023593"/>
              <a:ext cx="394" cy="638"/>
            </a:xfrm>
            <a:custGeom>
              <a:rect b="b" l="l" r="r" t="t"/>
              <a:pathLst>
                <a:path extrusionOk="0" h="47" w="29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62"/>
            <p:cNvSpPr/>
            <p:nvPr/>
          </p:nvSpPr>
          <p:spPr>
            <a:xfrm>
              <a:off x="2166359" y="2024217"/>
              <a:ext cx="1724" cy="6191"/>
            </a:xfrm>
            <a:custGeom>
              <a:rect b="b" l="l" r="r" t="t"/>
              <a:pathLst>
                <a:path extrusionOk="0" h="456" w="127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62"/>
            <p:cNvSpPr/>
            <p:nvPr/>
          </p:nvSpPr>
          <p:spPr>
            <a:xfrm>
              <a:off x="2147065" y="2027639"/>
              <a:ext cx="1779" cy="54"/>
            </a:xfrm>
            <a:custGeom>
              <a:rect b="b" l="l" r="r" t="t"/>
              <a:pathLst>
                <a:path extrusionOk="0" h="4" w="131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62"/>
            <p:cNvSpPr/>
            <p:nvPr/>
          </p:nvSpPr>
          <p:spPr>
            <a:xfrm>
              <a:off x="2149306" y="2027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62"/>
            <p:cNvSpPr/>
            <p:nvPr/>
          </p:nvSpPr>
          <p:spPr>
            <a:xfrm>
              <a:off x="2167934" y="2023837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62"/>
            <p:cNvSpPr/>
            <p:nvPr/>
          </p:nvSpPr>
          <p:spPr>
            <a:xfrm>
              <a:off x="2132184" y="2072553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62"/>
            <p:cNvSpPr/>
            <p:nvPr/>
          </p:nvSpPr>
          <p:spPr>
            <a:xfrm>
              <a:off x="2146400" y="2033532"/>
              <a:ext cx="68" cy="489"/>
            </a:xfrm>
            <a:custGeom>
              <a:rect b="b" l="l" r="r" t="t"/>
              <a:pathLst>
                <a:path extrusionOk="0" h="36" w="5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62"/>
            <p:cNvSpPr/>
            <p:nvPr/>
          </p:nvSpPr>
          <p:spPr>
            <a:xfrm>
              <a:off x="2132660" y="207198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62"/>
            <p:cNvSpPr/>
            <p:nvPr/>
          </p:nvSpPr>
          <p:spPr>
            <a:xfrm>
              <a:off x="2133759" y="2071603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62"/>
            <p:cNvSpPr/>
            <p:nvPr/>
          </p:nvSpPr>
          <p:spPr>
            <a:xfrm>
              <a:off x="2132334" y="2072268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62"/>
            <p:cNvSpPr/>
            <p:nvPr/>
          </p:nvSpPr>
          <p:spPr>
            <a:xfrm>
              <a:off x="2133379" y="20716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62"/>
            <p:cNvSpPr/>
            <p:nvPr/>
          </p:nvSpPr>
          <p:spPr>
            <a:xfrm>
              <a:off x="2134140" y="2071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62"/>
            <p:cNvSpPr/>
            <p:nvPr/>
          </p:nvSpPr>
          <p:spPr>
            <a:xfrm>
              <a:off x="2143359" y="2058297"/>
              <a:ext cx="1100" cy="1819"/>
            </a:xfrm>
            <a:custGeom>
              <a:rect b="b" l="l" r="r" t="t"/>
              <a:pathLst>
                <a:path extrusionOk="0" h="134" w="81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62"/>
            <p:cNvSpPr/>
            <p:nvPr/>
          </p:nvSpPr>
          <p:spPr>
            <a:xfrm>
              <a:off x="2146685" y="2030436"/>
              <a:ext cx="109" cy="774"/>
            </a:xfrm>
            <a:custGeom>
              <a:rect b="b" l="l" r="r" t="t"/>
              <a:pathLst>
                <a:path extrusionOk="0" h="57" w="8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62"/>
            <p:cNvSpPr/>
            <p:nvPr/>
          </p:nvSpPr>
          <p:spPr>
            <a:xfrm>
              <a:off x="2146780" y="2029350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62"/>
            <p:cNvSpPr/>
            <p:nvPr/>
          </p:nvSpPr>
          <p:spPr>
            <a:xfrm>
              <a:off x="2132945" y="2071793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62"/>
            <p:cNvSpPr/>
            <p:nvPr/>
          </p:nvSpPr>
          <p:spPr>
            <a:xfrm>
              <a:off x="2146590" y="2031386"/>
              <a:ext cx="68" cy="638"/>
            </a:xfrm>
            <a:custGeom>
              <a:rect b="b" l="l" r="r" t="t"/>
              <a:pathLst>
                <a:path extrusionOk="0" h="47" w="5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62"/>
            <p:cNvSpPr/>
            <p:nvPr/>
          </p:nvSpPr>
          <p:spPr>
            <a:xfrm>
              <a:off x="2146930" y="2027639"/>
              <a:ext cx="149" cy="1575"/>
            </a:xfrm>
            <a:custGeom>
              <a:rect b="b" l="l" r="r" t="t"/>
              <a:pathLst>
                <a:path extrusionOk="0" h="116" w="11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62"/>
            <p:cNvSpPr/>
            <p:nvPr/>
          </p:nvSpPr>
          <p:spPr>
            <a:xfrm>
              <a:off x="2146549" y="2032201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62"/>
            <p:cNvSpPr/>
            <p:nvPr/>
          </p:nvSpPr>
          <p:spPr>
            <a:xfrm>
              <a:off x="2136135" y="2062329"/>
              <a:ext cx="3150" cy="543"/>
            </a:xfrm>
            <a:custGeom>
              <a:rect b="b" l="l" r="r" t="t"/>
              <a:pathLst>
                <a:path extrusionOk="0" h="40" w="232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62"/>
            <p:cNvSpPr/>
            <p:nvPr/>
          </p:nvSpPr>
          <p:spPr>
            <a:xfrm>
              <a:off x="2146454" y="2032921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62"/>
            <p:cNvSpPr/>
            <p:nvPr/>
          </p:nvSpPr>
          <p:spPr>
            <a:xfrm>
              <a:off x="2208721" y="1867452"/>
              <a:ext cx="119645" cy="148131"/>
            </a:xfrm>
            <a:custGeom>
              <a:rect b="b" l="l" r="r" t="t"/>
              <a:pathLst>
                <a:path extrusionOk="0" h="10910" w="8812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62"/>
            <p:cNvSpPr/>
            <p:nvPr/>
          </p:nvSpPr>
          <p:spPr>
            <a:xfrm>
              <a:off x="2215129" y="1960186"/>
              <a:ext cx="5295" cy="7196"/>
            </a:xfrm>
            <a:custGeom>
              <a:rect b="b" l="l" r="r" t="t"/>
              <a:pathLst>
                <a:path extrusionOk="0" h="530" w="39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62"/>
            <p:cNvSpPr/>
            <p:nvPr/>
          </p:nvSpPr>
          <p:spPr>
            <a:xfrm>
              <a:off x="2245217" y="1998977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62"/>
            <p:cNvSpPr/>
            <p:nvPr/>
          </p:nvSpPr>
          <p:spPr>
            <a:xfrm>
              <a:off x="2212183" y="19529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62"/>
            <p:cNvSpPr/>
            <p:nvPr/>
          </p:nvSpPr>
          <p:spPr>
            <a:xfrm>
              <a:off x="2214994" y="1959385"/>
              <a:ext cx="244" cy="720"/>
            </a:xfrm>
            <a:custGeom>
              <a:rect b="b" l="l" r="r" t="t"/>
              <a:pathLst>
                <a:path extrusionOk="0" h="53" w="18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62"/>
            <p:cNvSpPr/>
            <p:nvPr/>
          </p:nvSpPr>
          <p:spPr>
            <a:xfrm>
              <a:off x="2208761" y="1945210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62"/>
            <p:cNvSpPr/>
            <p:nvPr/>
          </p:nvSpPr>
          <p:spPr>
            <a:xfrm>
              <a:off x="2212563" y="1953872"/>
              <a:ext cx="964" cy="1195"/>
            </a:xfrm>
            <a:custGeom>
              <a:rect b="b" l="l" r="r" t="t"/>
              <a:pathLst>
                <a:path extrusionOk="0" h="88" w="71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62"/>
            <p:cNvSpPr/>
            <p:nvPr/>
          </p:nvSpPr>
          <p:spPr>
            <a:xfrm>
              <a:off x="2215279" y="19563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62"/>
            <p:cNvSpPr/>
            <p:nvPr/>
          </p:nvSpPr>
          <p:spPr>
            <a:xfrm>
              <a:off x="2212427" y="1953533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62"/>
            <p:cNvSpPr/>
            <p:nvPr/>
          </p:nvSpPr>
          <p:spPr>
            <a:xfrm>
              <a:off x="2212278" y="195324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62"/>
            <p:cNvSpPr/>
            <p:nvPr/>
          </p:nvSpPr>
          <p:spPr>
            <a:xfrm>
              <a:off x="2216080" y="1961421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62"/>
            <p:cNvSpPr/>
            <p:nvPr/>
          </p:nvSpPr>
          <p:spPr>
            <a:xfrm>
              <a:off x="2307348" y="186760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62"/>
            <p:cNvSpPr/>
            <p:nvPr/>
          </p:nvSpPr>
          <p:spPr>
            <a:xfrm>
              <a:off x="2305583" y="1869312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62"/>
            <p:cNvSpPr/>
            <p:nvPr/>
          </p:nvSpPr>
          <p:spPr>
            <a:xfrm>
              <a:off x="2306302" y="186893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62"/>
            <p:cNvSpPr/>
            <p:nvPr/>
          </p:nvSpPr>
          <p:spPr>
            <a:xfrm>
              <a:off x="2305963" y="1869162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62"/>
            <p:cNvSpPr/>
            <p:nvPr/>
          </p:nvSpPr>
          <p:spPr>
            <a:xfrm>
              <a:off x="2306628" y="1868646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62"/>
            <p:cNvSpPr/>
            <p:nvPr/>
          </p:nvSpPr>
          <p:spPr>
            <a:xfrm>
              <a:off x="2306968" y="1868171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62"/>
            <p:cNvSpPr/>
            <p:nvPr/>
          </p:nvSpPr>
          <p:spPr>
            <a:xfrm>
              <a:off x="2305162" y="1869407"/>
              <a:ext cx="394" cy="54"/>
            </a:xfrm>
            <a:custGeom>
              <a:rect b="b" l="l" r="r" t="t"/>
              <a:pathLst>
                <a:path extrusionOk="0" h="4" w="29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62"/>
            <p:cNvSpPr/>
            <p:nvPr/>
          </p:nvSpPr>
          <p:spPr>
            <a:xfrm>
              <a:off x="2305067" y="1869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62"/>
            <p:cNvSpPr/>
            <p:nvPr/>
          </p:nvSpPr>
          <p:spPr>
            <a:xfrm>
              <a:off x="2353593" y="1948930"/>
              <a:ext cx="11799" cy="11704"/>
            </a:xfrm>
            <a:custGeom>
              <a:rect b="b" l="l" r="r" t="t"/>
              <a:pathLst>
                <a:path extrusionOk="0" h="862" w="869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62"/>
            <p:cNvSpPr/>
            <p:nvPr/>
          </p:nvSpPr>
          <p:spPr>
            <a:xfrm>
              <a:off x="2361481" y="1958570"/>
              <a:ext cx="1779" cy="2064"/>
            </a:xfrm>
            <a:custGeom>
              <a:rect b="b" l="l" r="r" t="t"/>
              <a:pathLst>
                <a:path extrusionOk="0" h="152" w="131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62"/>
            <p:cNvSpPr/>
            <p:nvPr/>
          </p:nvSpPr>
          <p:spPr>
            <a:xfrm>
              <a:off x="2314910" y="1908374"/>
              <a:ext cx="47019" cy="40325"/>
            </a:xfrm>
            <a:custGeom>
              <a:rect b="b" l="l" r="r" t="t"/>
              <a:pathLst>
                <a:path extrusionOk="0" h="2970" w="3463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62"/>
            <p:cNvSpPr/>
            <p:nvPr/>
          </p:nvSpPr>
          <p:spPr>
            <a:xfrm>
              <a:off x="2327266" y="1910329"/>
              <a:ext cx="625" cy="679"/>
            </a:xfrm>
            <a:custGeom>
              <a:rect b="b" l="l" r="r" t="t"/>
              <a:pathLst>
                <a:path extrusionOk="0" h="50" w="46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62"/>
            <p:cNvSpPr/>
            <p:nvPr/>
          </p:nvSpPr>
          <p:spPr>
            <a:xfrm>
              <a:off x="2324034" y="1913126"/>
              <a:ext cx="489" cy="353"/>
            </a:xfrm>
            <a:custGeom>
              <a:rect b="b" l="l" r="r" t="t"/>
              <a:pathLst>
                <a:path extrusionOk="0" h="26" w="36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62"/>
            <p:cNvSpPr/>
            <p:nvPr/>
          </p:nvSpPr>
          <p:spPr>
            <a:xfrm>
              <a:off x="2325881" y="1911660"/>
              <a:ext cx="638" cy="489"/>
            </a:xfrm>
            <a:custGeom>
              <a:rect b="b" l="l" r="r" t="t"/>
              <a:pathLst>
                <a:path extrusionOk="0" h="36" w="47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62"/>
            <p:cNvSpPr/>
            <p:nvPr/>
          </p:nvSpPr>
          <p:spPr>
            <a:xfrm>
              <a:off x="2324605" y="1912705"/>
              <a:ext cx="530" cy="394"/>
            </a:xfrm>
            <a:custGeom>
              <a:rect b="b" l="l" r="r" t="t"/>
              <a:pathLst>
                <a:path extrusionOk="0" h="29" w="39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62"/>
            <p:cNvSpPr/>
            <p:nvPr/>
          </p:nvSpPr>
          <p:spPr>
            <a:xfrm>
              <a:off x="2325216" y="1912230"/>
              <a:ext cx="584" cy="434"/>
            </a:xfrm>
            <a:custGeom>
              <a:rect b="b" l="l" r="r" t="t"/>
              <a:pathLst>
                <a:path extrusionOk="0" h="32" w="43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62"/>
            <p:cNvSpPr/>
            <p:nvPr/>
          </p:nvSpPr>
          <p:spPr>
            <a:xfrm>
              <a:off x="2328026" y="1909515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62"/>
            <p:cNvSpPr/>
            <p:nvPr/>
          </p:nvSpPr>
          <p:spPr>
            <a:xfrm>
              <a:off x="2326546" y="1911035"/>
              <a:ext cx="679" cy="584"/>
            </a:xfrm>
            <a:custGeom>
              <a:rect b="b" l="l" r="r" t="t"/>
              <a:pathLst>
                <a:path extrusionOk="0" h="43" w="5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62"/>
            <p:cNvSpPr/>
            <p:nvPr/>
          </p:nvSpPr>
          <p:spPr>
            <a:xfrm>
              <a:off x="2328732" y="1908619"/>
              <a:ext cx="679" cy="774"/>
            </a:xfrm>
            <a:custGeom>
              <a:rect b="b" l="l" r="r" t="t"/>
              <a:pathLst>
                <a:path extrusionOk="0" h="57" w="5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62"/>
            <p:cNvSpPr/>
            <p:nvPr/>
          </p:nvSpPr>
          <p:spPr>
            <a:xfrm>
              <a:off x="2315196" y="1925726"/>
              <a:ext cx="869" cy="1629"/>
            </a:xfrm>
            <a:custGeom>
              <a:rect b="b" l="l" r="r" t="t"/>
              <a:pathLst>
                <a:path extrusionOk="0" h="120" w="64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62"/>
            <p:cNvSpPr/>
            <p:nvPr/>
          </p:nvSpPr>
          <p:spPr>
            <a:xfrm>
              <a:off x="2315481" y="1933384"/>
              <a:ext cx="204" cy="869"/>
            </a:xfrm>
            <a:custGeom>
              <a:rect b="b" l="l" r="r" t="t"/>
              <a:pathLst>
                <a:path extrusionOk="0" h="64" w="15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62"/>
            <p:cNvSpPr/>
            <p:nvPr/>
          </p:nvSpPr>
          <p:spPr>
            <a:xfrm>
              <a:off x="2315046" y="1928062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62"/>
            <p:cNvSpPr/>
            <p:nvPr/>
          </p:nvSpPr>
          <p:spPr>
            <a:xfrm>
              <a:off x="2315100" y="1927396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62"/>
            <p:cNvSpPr/>
            <p:nvPr/>
          </p:nvSpPr>
          <p:spPr>
            <a:xfrm>
              <a:off x="2361250" y="194817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62"/>
            <p:cNvSpPr/>
            <p:nvPr/>
          </p:nvSpPr>
          <p:spPr>
            <a:xfrm>
              <a:off x="2361861" y="194773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62"/>
            <p:cNvSpPr/>
            <p:nvPr/>
          </p:nvSpPr>
          <p:spPr>
            <a:xfrm>
              <a:off x="2360870" y="194849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62"/>
            <p:cNvSpPr/>
            <p:nvPr/>
          </p:nvSpPr>
          <p:spPr>
            <a:xfrm>
              <a:off x="2361481" y="194798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62"/>
            <p:cNvSpPr/>
            <p:nvPr/>
          </p:nvSpPr>
          <p:spPr>
            <a:xfrm>
              <a:off x="2361060" y="194836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62"/>
            <p:cNvSpPr/>
            <p:nvPr/>
          </p:nvSpPr>
          <p:spPr>
            <a:xfrm>
              <a:off x="2360721" y="194864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62"/>
            <p:cNvSpPr/>
            <p:nvPr/>
          </p:nvSpPr>
          <p:spPr>
            <a:xfrm>
              <a:off x="2289045" y="1932474"/>
              <a:ext cx="108104" cy="83909"/>
            </a:xfrm>
            <a:custGeom>
              <a:rect b="b" l="l" r="r" t="t"/>
              <a:pathLst>
                <a:path extrusionOk="0" h="6180" w="7962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62"/>
            <p:cNvSpPr/>
            <p:nvPr/>
          </p:nvSpPr>
          <p:spPr>
            <a:xfrm>
              <a:off x="2360015" y="196271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62"/>
            <p:cNvSpPr/>
            <p:nvPr/>
          </p:nvSpPr>
          <p:spPr>
            <a:xfrm>
              <a:off x="2360965" y="1967409"/>
              <a:ext cx="3761" cy="4861"/>
            </a:xfrm>
            <a:custGeom>
              <a:rect b="b" l="l" r="r" t="t"/>
              <a:pathLst>
                <a:path extrusionOk="0" h="358" w="277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62"/>
            <p:cNvSpPr/>
            <p:nvPr/>
          </p:nvSpPr>
          <p:spPr>
            <a:xfrm>
              <a:off x="2359580" y="19647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62"/>
            <p:cNvSpPr/>
            <p:nvPr/>
          </p:nvSpPr>
          <p:spPr>
            <a:xfrm>
              <a:off x="2360205" y="1962087"/>
              <a:ext cx="299" cy="489"/>
            </a:xfrm>
            <a:custGeom>
              <a:rect b="b" l="l" r="r" t="t"/>
              <a:pathLst>
                <a:path extrusionOk="0" h="36" w="22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62"/>
            <p:cNvSpPr/>
            <p:nvPr/>
          </p:nvSpPr>
          <p:spPr>
            <a:xfrm>
              <a:off x="2354027" y="2011522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62"/>
            <p:cNvSpPr/>
            <p:nvPr/>
          </p:nvSpPr>
          <p:spPr>
            <a:xfrm>
              <a:off x="2353647" y="2011577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62"/>
            <p:cNvSpPr/>
            <p:nvPr/>
          </p:nvSpPr>
          <p:spPr>
            <a:xfrm>
              <a:off x="2356159" y="2010572"/>
              <a:ext cx="3815" cy="543"/>
            </a:xfrm>
            <a:custGeom>
              <a:rect b="b" l="l" r="r" t="t"/>
              <a:pathLst>
                <a:path extrusionOk="0" h="40" w="281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62"/>
            <p:cNvSpPr/>
            <p:nvPr/>
          </p:nvSpPr>
          <p:spPr>
            <a:xfrm>
              <a:off x="2314720" y="1939562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62"/>
            <p:cNvSpPr/>
            <p:nvPr/>
          </p:nvSpPr>
          <p:spPr>
            <a:xfrm>
              <a:off x="2314381" y="1940268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62"/>
            <p:cNvSpPr/>
            <p:nvPr/>
          </p:nvSpPr>
          <p:spPr>
            <a:xfrm>
              <a:off x="2315005" y="1938896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62"/>
            <p:cNvSpPr/>
            <p:nvPr/>
          </p:nvSpPr>
          <p:spPr>
            <a:xfrm>
              <a:off x="2315236" y="1938231"/>
              <a:ext cx="204" cy="625"/>
            </a:xfrm>
            <a:custGeom>
              <a:rect b="b" l="l" r="r" t="t"/>
              <a:pathLst>
                <a:path extrusionOk="0" h="46" w="15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62"/>
            <p:cNvSpPr/>
            <p:nvPr/>
          </p:nvSpPr>
          <p:spPr>
            <a:xfrm>
              <a:off x="2314055" y="1940933"/>
              <a:ext cx="244" cy="489"/>
            </a:xfrm>
            <a:custGeom>
              <a:rect b="b" l="l" r="r" t="t"/>
              <a:pathLst>
                <a:path extrusionOk="0" h="36" w="18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62"/>
            <p:cNvSpPr/>
            <p:nvPr/>
          </p:nvSpPr>
          <p:spPr>
            <a:xfrm>
              <a:off x="2315481" y="19375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62"/>
            <p:cNvSpPr/>
            <p:nvPr/>
          </p:nvSpPr>
          <p:spPr>
            <a:xfrm>
              <a:off x="2296038" y="1987707"/>
              <a:ext cx="1955" cy="2444"/>
            </a:xfrm>
            <a:custGeom>
              <a:rect b="b" l="l" r="r" t="t"/>
              <a:pathLst>
                <a:path extrusionOk="0" h="180" w="144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62"/>
            <p:cNvSpPr/>
            <p:nvPr/>
          </p:nvSpPr>
          <p:spPr>
            <a:xfrm>
              <a:off x="2315807" y="1936086"/>
              <a:ext cx="68" cy="584"/>
            </a:xfrm>
            <a:custGeom>
              <a:rect b="b" l="l" r="r" t="t"/>
              <a:pathLst>
                <a:path extrusionOk="0" h="43" w="5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62"/>
            <p:cNvSpPr/>
            <p:nvPr/>
          </p:nvSpPr>
          <p:spPr>
            <a:xfrm>
              <a:off x="2315671" y="1936751"/>
              <a:ext cx="149" cy="638"/>
            </a:xfrm>
            <a:custGeom>
              <a:rect b="b" l="l" r="r" t="t"/>
              <a:pathLst>
                <a:path extrusionOk="0" h="47" w="11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62"/>
            <p:cNvSpPr/>
            <p:nvPr/>
          </p:nvSpPr>
          <p:spPr>
            <a:xfrm>
              <a:off x="2309534" y="200639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62"/>
            <p:cNvSpPr/>
            <p:nvPr/>
          </p:nvSpPr>
          <p:spPr>
            <a:xfrm>
              <a:off x="2308909" y="2000973"/>
              <a:ext cx="1344" cy="3775"/>
            </a:xfrm>
            <a:custGeom>
              <a:rect b="b" l="l" r="r" t="t"/>
              <a:pathLst>
                <a:path extrusionOk="0" h="278" w="99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62"/>
            <p:cNvSpPr/>
            <p:nvPr/>
          </p:nvSpPr>
          <p:spPr>
            <a:xfrm>
              <a:off x="2309344" y="20077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62"/>
            <p:cNvSpPr/>
            <p:nvPr/>
          </p:nvSpPr>
          <p:spPr>
            <a:xfrm>
              <a:off x="2300029" y="196404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62"/>
            <p:cNvSpPr/>
            <p:nvPr/>
          </p:nvSpPr>
          <p:spPr>
            <a:xfrm>
              <a:off x="2359064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62"/>
            <p:cNvSpPr/>
            <p:nvPr/>
          </p:nvSpPr>
          <p:spPr>
            <a:xfrm>
              <a:off x="2354407" y="19528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62"/>
            <p:cNvSpPr/>
            <p:nvPr/>
          </p:nvSpPr>
          <p:spPr>
            <a:xfrm>
              <a:off x="2355779" y="195096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62"/>
            <p:cNvSpPr/>
            <p:nvPr/>
          </p:nvSpPr>
          <p:spPr>
            <a:xfrm>
              <a:off x="2353932" y="1953533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62"/>
            <p:cNvSpPr/>
            <p:nvPr/>
          </p:nvSpPr>
          <p:spPr>
            <a:xfrm>
              <a:off x="2358915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62"/>
            <p:cNvSpPr/>
            <p:nvPr/>
          </p:nvSpPr>
          <p:spPr>
            <a:xfrm>
              <a:off x="2354828" y="19522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62"/>
            <p:cNvSpPr/>
            <p:nvPr/>
          </p:nvSpPr>
          <p:spPr>
            <a:xfrm>
              <a:off x="2358779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62"/>
            <p:cNvSpPr/>
            <p:nvPr/>
          </p:nvSpPr>
          <p:spPr>
            <a:xfrm>
              <a:off x="2359445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62"/>
            <p:cNvSpPr/>
            <p:nvPr/>
          </p:nvSpPr>
          <p:spPr>
            <a:xfrm>
              <a:off x="2356118" y="195045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62"/>
            <p:cNvSpPr/>
            <p:nvPr/>
          </p:nvSpPr>
          <p:spPr>
            <a:xfrm>
              <a:off x="2360056" y="196176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62"/>
            <p:cNvSpPr/>
            <p:nvPr/>
          </p:nvSpPr>
          <p:spPr>
            <a:xfrm>
              <a:off x="2359730" y="196151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62"/>
            <p:cNvSpPr/>
            <p:nvPr/>
          </p:nvSpPr>
          <p:spPr>
            <a:xfrm>
              <a:off x="2355263" y="195159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62"/>
            <p:cNvSpPr/>
            <p:nvPr/>
          </p:nvSpPr>
          <p:spPr>
            <a:xfrm>
              <a:off x="2356539" y="194992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62"/>
            <p:cNvSpPr/>
            <p:nvPr/>
          </p:nvSpPr>
          <p:spPr>
            <a:xfrm>
              <a:off x="2360490" y="19620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62"/>
            <p:cNvSpPr/>
            <p:nvPr/>
          </p:nvSpPr>
          <p:spPr>
            <a:xfrm>
              <a:off x="2319703" y="19359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62"/>
            <p:cNvSpPr/>
            <p:nvPr/>
          </p:nvSpPr>
          <p:spPr>
            <a:xfrm>
              <a:off x="2355113" y="1947735"/>
              <a:ext cx="1724" cy="1779"/>
            </a:xfrm>
            <a:custGeom>
              <a:rect b="b" l="l" r="r" t="t"/>
              <a:pathLst>
                <a:path extrusionOk="0" h="131" w="127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62"/>
            <p:cNvSpPr/>
            <p:nvPr/>
          </p:nvSpPr>
          <p:spPr>
            <a:xfrm>
              <a:off x="2320464" y="193614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62"/>
            <p:cNvSpPr/>
            <p:nvPr/>
          </p:nvSpPr>
          <p:spPr>
            <a:xfrm>
              <a:off x="2320423" y="193614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62"/>
            <p:cNvSpPr/>
            <p:nvPr/>
          </p:nvSpPr>
          <p:spPr>
            <a:xfrm>
              <a:off x="2320233" y="1936086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62"/>
            <p:cNvSpPr/>
            <p:nvPr/>
          </p:nvSpPr>
          <p:spPr>
            <a:xfrm>
              <a:off x="2315861" y="1935950"/>
              <a:ext cx="1860" cy="54"/>
            </a:xfrm>
            <a:custGeom>
              <a:rect b="b" l="l" r="r" t="t"/>
              <a:pathLst>
                <a:path extrusionOk="0" h="4" w="137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62"/>
            <p:cNvSpPr/>
            <p:nvPr/>
          </p:nvSpPr>
          <p:spPr>
            <a:xfrm>
              <a:off x="2319893" y="193604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62"/>
            <p:cNvSpPr/>
            <p:nvPr/>
          </p:nvSpPr>
          <p:spPr>
            <a:xfrm>
              <a:off x="2320369" y="1936086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62"/>
            <p:cNvSpPr/>
            <p:nvPr/>
          </p:nvSpPr>
          <p:spPr>
            <a:xfrm>
              <a:off x="2320083" y="193604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62"/>
            <p:cNvSpPr/>
            <p:nvPr/>
          </p:nvSpPr>
          <p:spPr>
            <a:xfrm>
              <a:off x="2341998" y="1935000"/>
              <a:ext cx="12994" cy="12600"/>
            </a:xfrm>
            <a:custGeom>
              <a:rect b="b" l="l" r="r" t="t"/>
              <a:pathLst>
                <a:path extrusionOk="0" h="928" w="957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62"/>
            <p:cNvSpPr/>
            <p:nvPr/>
          </p:nvSpPr>
          <p:spPr>
            <a:xfrm>
              <a:off x="2325121" y="1932284"/>
              <a:ext cx="923" cy="448"/>
            </a:xfrm>
            <a:custGeom>
              <a:rect b="b" l="l" r="r" t="t"/>
              <a:pathLst>
                <a:path extrusionOk="0" h="33" w="68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62"/>
            <p:cNvSpPr/>
            <p:nvPr/>
          </p:nvSpPr>
          <p:spPr>
            <a:xfrm>
              <a:off x="2318753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62"/>
            <p:cNvSpPr/>
            <p:nvPr/>
          </p:nvSpPr>
          <p:spPr>
            <a:xfrm>
              <a:off x="2319133" y="1935950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62"/>
            <p:cNvSpPr/>
            <p:nvPr/>
          </p:nvSpPr>
          <p:spPr>
            <a:xfrm>
              <a:off x="231833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62"/>
            <p:cNvSpPr/>
            <p:nvPr/>
          </p:nvSpPr>
          <p:spPr>
            <a:xfrm>
              <a:off x="231776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62"/>
            <p:cNvSpPr/>
            <p:nvPr/>
          </p:nvSpPr>
          <p:spPr>
            <a:xfrm>
              <a:off x="2338902" y="1934945"/>
              <a:ext cx="2539" cy="109"/>
            </a:xfrm>
            <a:custGeom>
              <a:rect b="b" l="l" r="r" t="t"/>
              <a:pathLst>
                <a:path extrusionOk="0" h="8" w="187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62"/>
            <p:cNvSpPr/>
            <p:nvPr/>
          </p:nvSpPr>
          <p:spPr>
            <a:xfrm>
              <a:off x="2319418" y="19359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62"/>
            <p:cNvSpPr/>
            <p:nvPr/>
          </p:nvSpPr>
          <p:spPr>
            <a:xfrm>
              <a:off x="2306153" y="1772952"/>
              <a:ext cx="8296" cy="11568"/>
            </a:xfrm>
            <a:custGeom>
              <a:rect b="b" l="l" r="r" t="t"/>
              <a:pathLst>
                <a:path extrusionOk="0" h="852" w="611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62"/>
            <p:cNvSpPr/>
            <p:nvPr/>
          </p:nvSpPr>
          <p:spPr>
            <a:xfrm>
              <a:off x="2309669" y="1752192"/>
              <a:ext cx="47929" cy="38750"/>
            </a:xfrm>
            <a:custGeom>
              <a:rect b="b" l="l" r="r" t="t"/>
              <a:pathLst>
                <a:path extrusionOk="0" h="2854" w="353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62"/>
            <p:cNvSpPr/>
            <p:nvPr/>
          </p:nvSpPr>
          <p:spPr>
            <a:xfrm>
              <a:off x="2314625" y="1772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62"/>
            <p:cNvSpPr/>
            <p:nvPr/>
          </p:nvSpPr>
          <p:spPr>
            <a:xfrm>
              <a:off x="2313770" y="1779334"/>
              <a:ext cx="190" cy="204"/>
            </a:xfrm>
            <a:custGeom>
              <a:rect b="b" l="l" r="r" t="t"/>
              <a:pathLst>
                <a:path extrusionOk="0" h="15" w="14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62"/>
            <p:cNvSpPr/>
            <p:nvPr/>
          </p:nvSpPr>
          <p:spPr>
            <a:xfrm>
              <a:off x="2315671" y="177342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62"/>
            <p:cNvSpPr/>
            <p:nvPr/>
          </p:nvSpPr>
          <p:spPr>
            <a:xfrm>
              <a:off x="2315521" y="177323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62"/>
            <p:cNvSpPr/>
            <p:nvPr/>
          </p:nvSpPr>
          <p:spPr>
            <a:xfrm>
              <a:off x="2313485" y="177152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62"/>
            <p:cNvSpPr/>
            <p:nvPr/>
          </p:nvSpPr>
          <p:spPr>
            <a:xfrm>
              <a:off x="2314055" y="177904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62"/>
            <p:cNvSpPr/>
            <p:nvPr/>
          </p:nvSpPr>
          <p:spPr>
            <a:xfrm>
              <a:off x="2314530" y="1778519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62"/>
            <p:cNvSpPr/>
            <p:nvPr/>
          </p:nvSpPr>
          <p:spPr>
            <a:xfrm>
              <a:off x="2313811" y="1771676"/>
              <a:ext cx="244" cy="149"/>
            </a:xfrm>
            <a:custGeom>
              <a:rect b="b" l="l" r="r" t="t"/>
              <a:pathLst>
                <a:path extrusionOk="0" h="11" w="18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62"/>
            <p:cNvSpPr/>
            <p:nvPr/>
          </p:nvSpPr>
          <p:spPr>
            <a:xfrm>
              <a:off x="2314096" y="177186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62"/>
            <p:cNvSpPr/>
            <p:nvPr/>
          </p:nvSpPr>
          <p:spPr>
            <a:xfrm>
              <a:off x="2315386" y="177300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62"/>
            <p:cNvSpPr/>
            <p:nvPr/>
          </p:nvSpPr>
          <p:spPr>
            <a:xfrm>
              <a:off x="2315236" y="177281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62"/>
            <p:cNvSpPr/>
            <p:nvPr/>
          </p:nvSpPr>
          <p:spPr>
            <a:xfrm>
              <a:off x="2315046" y="177257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62"/>
            <p:cNvSpPr/>
            <p:nvPr/>
          </p:nvSpPr>
          <p:spPr>
            <a:xfrm>
              <a:off x="2314286" y="177870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62"/>
            <p:cNvSpPr/>
            <p:nvPr/>
          </p:nvSpPr>
          <p:spPr>
            <a:xfrm>
              <a:off x="2310769" y="1783081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62"/>
            <p:cNvSpPr/>
            <p:nvPr/>
          </p:nvSpPr>
          <p:spPr>
            <a:xfrm>
              <a:off x="2310335" y="1783651"/>
              <a:ext cx="394" cy="638"/>
            </a:xfrm>
            <a:custGeom>
              <a:rect b="b" l="l" r="r" t="t"/>
              <a:pathLst>
                <a:path extrusionOk="0" h="47" w="29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62"/>
            <p:cNvSpPr/>
            <p:nvPr/>
          </p:nvSpPr>
          <p:spPr>
            <a:xfrm>
              <a:off x="2309669" y="1784982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62"/>
            <p:cNvSpPr/>
            <p:nvPr/>
          </p:nvSpPr>
          <p:spPr>
            <a:xfrm>
              <a:off x="2313430" y="1779659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62"/>
            <p:cNvSpPr/>
            <p:nvPr/>
          </p:nvSpPr>
          <p:spPr>
            <a:xfrm>
              <a:off x="2311190" y="178251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62"/>
            <p:cNvSpPr/>
            <p:nvPr/>
          </p:nvSpPr>
          <p:spPr>
            <a:xfrm>
              <a:off x="2314856" y="17723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62"/>
            <p:cNvSpPr/>
            <p:nvPr/>
          </p:nvSpPr>
          <p:spPr>
            <a:xfrm>
              <a:off x="2313091" y="1780094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62"/>
            <p:cNvSpPr/>
            <p:nvPr/>
          </p:nvSpPr>
          <p:spPr>
            <a:xfrm>
              <a:off x="2312765" y="1780515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62"/>
            <p:cNvSpPr/>
            <p:nvPr/>
          </p:nvSpPr>
          <p:spPr>
            <a:xfrm>
              <a:off x="2312385" y="178099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62"/>
            <p:cNvSpPr/>
            <p:nvPr/>
          </p:nvSpPr>
          <p:spPr>
            <a:xfrm>
              <a:off x="2312005" y="178146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62"/>
            <p:cNvSpPr/>
            <p:nvPr/>
          </p:nvSpPr>
          <p:spPr>
            <a:xfrm>
              <a:off x="2311625" y="178199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62"/>
            <p:cNvSpPr/>
            <p:nvPr/>
          </p:nvSpPr>
          <p:spPr>
            <a:xfrm>
              <a:off x="2309955" y="1784276"/>
              <a:ext cx="394" cy="584"/>
            </a:xfrm>
            <a:custGeom>
              <a:rect b="b" l="l" r="r" t="t"/>
              <a:pathLst>
                <a:path extrusionOk="0" h="43" w="29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62"/>
            <p:cNvSpPr/>
            <p:nvPr/>
          </p:nvSpPr>
          <p:spPr>
            <a:xfrm>
              <a:off x="2312141" y="177124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62"/>
            <p:cNvSpPr/>
            <p:nvPr/>
          </p:nvSpPr>
          <p:spPr>
            <a:xfrm>
              <a:off x="2312616" y="177129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62"/>
            <p:cNvSpPr/>
            <p:nvPr/>
          </p:nvSpPr>
          <p:spPr>
            <a:xfrm>
              <a:off x="2311665" y="177114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62"/>
            <p:cNvSpPr/>
            <p:nvPr/>
          </p:nvSpPr>
          <p:spPr>
            <a:xfrm>
              <a:off x="2313050" y="1771431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62"/>
            <p:cNvSpPr/>
            <p:nvPr/>
          </p:nvSpPr>
          <p:spPr>
            <a:xfrm>
              <a:off x="2978891" y="1743340"/>
              <a:ext cx="24684" cy="32355"/>
            </a:xfrm>
            <a:custGeom>
              <a:rect b="b" l="l" r="r" t="t"/>
              <a:pathLst>
                <a:path extrusionOk="0" h="2383" w="1818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62"/>
            <p:cNvSpPr/>
            <p:nvPr/>
          </p:nvSpPr>
          <p:spPr>
            <a:xfrm>
              <a:off x="2700253" y="1844234"/>
              <a:ext cx="29287" cy="39198"/>
            </a:xfrm>
            <a:custGeom>
              <a:rect b="b" l="l" r="r" t="t"/>
              <a:pathLst>
                <a:path extrusionOk="0" h="2887" w="2157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62"/>
            <p:cNvSpPr/>
            <p:nvPr/>
          </p:nvSpPr>
          <p:spPr>
            <a:xfrm>
              <a:off x="2556128" y="1768064"/>
              <a:ext cx="203975" cy="215624"/>
            </a:xfrm>
            <a:custGeom>
              <a:rect b="b" l="l" r="r" t="t"/>
              <a:pathLst>
                <a:path extrusionOk="0" h="15881" w="15023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62"/>
            <p:cNvSpPr/>
            <p:nvPr/>
          </p:nvSpPr>
          <p:spPr>
            <a:xfrm>
              <a:off x="2702915" y="1869217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62"/>
            <p:cNvSpPr/>
            <p:nvPr/>
          </p:nvSpPr>
          <p:spPr>
            <a:xfrm>
              <a:off x="2730382" y="1871783"/>
              <a:ext cx="204" cy="1290"/>
            </a:xfrm>
            <a:custGeom>
              <a:rect b="b" l="l" r="r" t="t"/>
              <a:pathLst>
                <a:path extrusionOk="0" h="95" w="15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62"/>
            <p:cNvSpPr/>
            <p:nvPr/>
          </p:nvSpPr>
          <p:spPr>
            <a:xfrm>
              <a:off x="2703105" y="187001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62"/>
            <p:cNvSpPr/>
            <p:nvPr/>
          </p:nvSpPr>
          <p:spPr>
            <a:xfrm>
              <a:off x="2702480" y="186773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62"/>
            <p:cNvSpPr/>
            <p:nvPr/>
          </p:nvSpPr>
          <p:spPr>
            <a:xfrm>
              <a:off x="2701774" y="1865795"/>
              <a:ext cx="204" cy="489"/>
            </a:xfrm>
            <a:custGeom>
              <a:rect b="b" l="l" r="r" t="t"/>
              <a:pathLst>
                <a:path extrusionOk="0" h="36" w="15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62"/>
            <p:cNvSpPr/>
            <p:nvPr/>
          </p:nvSpPr>
          <p:spPr>
            <a:xfrm>
              <a:off x="2730667" y="1873439"/>
              <a:ext cx="163" cy="964"/>
            </a:xfrm>
            <a:custGeom>
              <a:rect b="b" l="l" r="r" t="t"/>
              <a:pathLst>
                <a:path extrusionOk="0" h="71" w="12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62"/>
            <p:cNvSpPr/>
            <p:nvPr/>
          </p:nvSpPr>
          <p:spPr>
            <a:xfrm>
              <a:off x="2730911" y="1874919"/>
              <a:ext cx="149" cy="1005"/>
            </a:xfrm>
            <a:custGeom>
              <a:rect b="b" l="l" r="r" t="t"/>
              <a:pathLst>
                <a:path extrusionOk="0" h="74" w="11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62"/>
            <p:cNvSpPr/>
            <p:nvPr/>
          </p:nvSpPr>
          <p:spPr>
            <a:xfrm>
              <a:off x="2702290" y="1867071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62"/>
            <p:cNvSpPr/>
            <p:nvPr/>
          </p:nvSpPr>
          <p:spPr>
            <a:xfrm>
              <a:off x="2703675" y="1872638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62"/>
            <p:cNvSpPr/>
            <p:nvPr/>
          </p:nvSpPr>
          <p:spPr>
            <a:xfrm>
              <a:off x="2703485" y="187172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62"/>
            <p:cNvSpPr/>
            <p:nvPr/>
          </p:nvSpPr>
          <p:spPr>
            <a:xfrm>
              <a:off x="2702670" y="1868497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62"/>
            <p:cNvSpPr/>
            <p:nvPr/>
          </p:nvSpPr>
          <p:spPr>
            <a:xfrm>
              <a:off x="2731142" y="187634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62"/>
            <p:cNvSpPr/>
            <p:nvPr/>
          </p:nvSpPr>
          <p:spPr>
            <a:xfrm>
              <a:off x="2699819" y="1855802"/>
              <a:ext cx="1969" cy="10007"/>
            </a:xfrm>
            <a:custGeom>
              <a:rect b="b" l="l" r="r" t="t"/>
              <a:pathLst>
                <a:path extrusionOk="0" h="737" w="145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62"/>
            <p:cNvSpPr/>
            <p:nvPr/>
          </p:nvSpPr>
          <p:spPr>
            <a:xfrm>
              <a:off x="2704191" y="1876345"/>
              <a:ext cx="68" cy="530"/>
            </a:xfrm>
            <a:custGeom>
              <a:rect b="b" l="l" r="r" t="t"/>
              <a:pathLst>
                <a:path extrusionOk="0" h="39" w="5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62"/>
            <p:cNvSpPr/>
            <p:nvPr/>
          </p:nvSpPr>
          <p:spPr>
            <a:xfrm>
              <a:off x="2698543" y="1845022"/>
              <a:ext cx="299" cy="1195"/>
            </a:xfrm>
            <a:custGeom>
              <a:rect b="b" l="l" r="r" t="t"/>
              <a:pathLst>
                <a:path extrusionOk="0" h="88" w="22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62"/>
            <p:cNvSpPr/>
            <p:nvPr/>
          </p:nvSpPr>
          <p:spPr>
            <a:xfrm>
              <a:off x="2703295" y="1870873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62"/>
            <p:cNvSpPr/>
            <p:nvPr/>
          </p:nvSpPr>
          <p:spPr>
            <a:xfrm>
              <a:off x="2703960" y="1874485"/>
              <a:ext cx="54" cy="489"/>
            </a:xfrm>
            <a:custGeom>
              <a:rect b="b" l="l" r="r" t="t"/>
              <a:pathLst>
                <a:path extrusionOk="0" h="36" w="4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62"/>
            <p:cNvSpPr/>
            <p:nvPr/>
          </p:nvSpPr>
          <p:spPr>
            <a:xfrm>
              <a:off x="2704245" y="1877241"/>
              <a:ext cx="54" cy="543"/>
            </a:xfrm>
            <a:custGeom>
              <a:rect b="b" l="l" r="r" t="t"/>
              <a:pathLst>
                <a:path extrusionOk="0" h="40" w="4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62"/>
            <p:cNvSpPr/>
            <p:nvPr/>
          </p:nvSpPr>
          <p:spPr>
            <a:xfrm>
              <a:off x="2704055" y="1875394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62"/>
            <p:cNvSpPr/>
            <p:nvPr/>
          </p:nvSpPr>
          <p:spPr>
            <a:xfrm>
              <a:off x="2704286" y="1878151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62"/>
            <p:cNvSpPr/>
            <p:nvPr/>
          </p:nvSpPr>
          <p:spPr>
            <a:xfrm>
              <a:off x="2703811" y="1873534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62"/>
            <p:cNvSpPr/>
            <p:nvPr/>
          </p:nvSpPr>
          <p:spPr>
            <a:xfrm>
              <a:off x="2702059" y="1866460"/>
              <a:ext cx="149" cy="339"/>
            </a:xfrm>
            <a:custGeom>
              <a:rect b="b" l="l" r="r" t="t"/>
              <a:pathLst>
                <a:path extrusionOk="0" h="25" w="11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62"/>
            <p:cNvSpPr/>
            <p:nvPr/>
          </p:nvSpPr>
          <p:spPr>
            <a:xfrm>
              <a:off x="2698923" y="1616037"/>
              <a:ext cx="231211" cy="97731"/>
            </a:xfrm>
            <a:custGeom>
              <a:rect b="b" l="l" r="r" t="t"/>
              <a:pathLst>
                <a:path extrusionOk="0" h="7198" w="17029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62"/>
            <p:cNvSpPr/>
            <p:nvPr/>
          </p:nvSpPr>
          <p:spPr>
            <a:xfrm>
              <a:off x="2305162" y="1791540"/>
              <a:ext cx="1914" cy="7047"/>
            </a:xfrm>
            <a:custGeom>
              <a:rect b="b" l="l" r="r" t="t"/>
              <a:pathLst>
                <a:path extrusionOk="0" h="519" w="141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62"/>
            <p:cNvSpPr/>
            <p:nvPr/>
          </p:nvSpPr>
          <p:spPr>
            <a:xfrm>
              <a:off x="2298930" y="1785457"/>
              <a:ext cx="8853" cy="26449"/>
            </a:xfrm>
            <a:custGeom>
              <a:rect b="b" l="l" r="r" t="t"/>
              <a:pathLst>
                <a:path extrusionOk="0" h="1948" w="652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62"/>
            <p:cNvSpPr/>
            <p:nvPr/>
          </p:nvSpPr>
          <p:spPr>
            <a:xfrm>
              <a:off x="2298889" y="1800908"/>
              <a:ext cx="4426" cy="10848"/>
            </a:xfrm>
            <a:custGeom>
              <a:rect b="b" l="l" r="r" t="t"/>
              <a:pathLst>
                <a:path extrusionOk="0" h="799" w="326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62"/>
            <p:cNvSpPr/>
            <p:nvPr/>
          </p:nvSpPr>
          <p:spPr>
            <a:xfrm>
              <a:off x="2303397" y="1796441"/>
              <a:ext cx="163" cy="434"/>
            </a:xfrm>
            <a:custGeom>
              <a:rect b="b" l="l" r="r" t="t"/>
              <a:pathLst>
                <a:path extrusionOk="0" h="32" w="12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62"/>
            <p:cNvSpPr/>
            <p:nvPr/>
          </p:nvSpPr>
          <p:spPr>
            <a:xfrm>
              <a:off x="2307063" y="1789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62"/>
            <p:cNvSpPr/>
            <p:nvPr/>
          </p:nvSpPr>
          <p:spPr>
            <a:xfrm>
              <a:off x="2305542" y="178992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62"/>
            <p:cNvSpPr/>
            <p:nvPr/>
          </p:nvSpPr>
          <p:spPr>
            <a:xfrm>
              <a:off x="2305827" y="178982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62"/>
            <p:cNvSpPr/>
            <p:nvPr/>
          </p:nvSpPr>
          <p:spPr>
            <a:xfrm>
              <a:off x="2304021" y="1798193"/>
              <a:ext cx="339" cy="584"/>
            </a:xfrm>
            <a:custGeom>
              <a:rect b="b" l="l" r="r" t="t"/>
              <a:pathLst>
                <a:path extrusionOk="0" h="43" w="25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62"/>
            <p:cNvSpPr/>
            <p:nvPr/>
          </p:nvSpPr>
          <p:spPr>
            <a:xfrm>
              <a:off x="2303546" y="1796916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62"/>
            <p:cNvSpPr/>
            <p:nvPr/>
          </p:nvSpPr>
          <p:spPr>
            <a:xfrm>
              <a:off x="2304877" y="1799618"/>
              <a:ext cx="530" cy="679"/>
            </a:xfrm>
            <a:custGeom>
              <a:rect b="b" l="l" r="r" t="t"/>
              <a:pathLst>
                <a:path extrusionOk="0" h="50" w="39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62"/>
            <p:cNvSpPr/>
            <p:nvPr/>
          </p:nvSpPr>
          <p:spPr>
            <a:xfrm>
              <a:off x="2305447" y="1800379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62"/>
            <p:cNvSpPr/>
            <p:nvPr/>
          </p:nvSpPr>
          <p:spPr>
            <a:xfrm>
              <a:off x="2304401" y="179885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62"/>
            <p:cNvSpPr/>
            <p:nvPr/>
          </p:nvSpPr>
          <p:spPr>
            <a:xfrm>
              <a:off x="2305637" y="178988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62"/>
            <p:cNvSpPr/>
            <p:nvPr/>
          </p:nvSpPr>
          <p:spPr>
            <a:xfrm>
              <a:off x="2306017" y="17897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62"/>
            <p:cNvSpPr/>
            <p:nvPr/>
          </p:nvSpPr>
          <p:spPr>
            <a:xfrm>
              <a:off x="2303397" y="1796102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62"/>
            <p:cNvSpPr/>
            <p:nvPr/>
          </p:nvSpPr>
          <p:spPr>
            <a:xfrm>
              <a:off x="2303736" y="179748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62"/>
            <p:cNvSpPr/>
            <p:nvPr/>
          </p:nvSpPr>
          <p:spPr>
            <a:xfrm>
              <a:off x="2304917" y="1785036"/>
              <a:ext cx="29300" cy="32097"/>
            </a:xfrm>
            <a:custGeom>
              <a:rect b="b" l="l" r="r" t="t"/>
              <a:pathLst>
                <a:path extrusionOk="0" h="2364" w="2158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62"/>
            <p:cNvSpPr/>
            <p:nvPr/>
          </p:nvSpPr>
          <p:spPr>
            <a:xfrm>
              <a:off x="2328977" y="1785036"/>
              <a:ext cx="3001" cy="1534"/>
            </a:xfrm>
            <a:custGeom>
              <a:rect b="b" l="l" r="r" t="t"/>
              <a:pathLst>
                <a:path extrusionOk="0" h="113" w="221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62"/>
            <p:cNvSpPr/>
            <p:nvPr/>
          </p:nvSpPr>
          <p:spPr>
            <a:xfrm>
              <a:off x="2317422" y="1791784"/>
              <a:ext cx="584" cy="394"/>
            </a:xfrm>
            <a:custGeom>
              <a:rect b="b" l="l" r="r" t="t"/>
              <a:pathLst>
                <a:path extrusionOk="0" h="29" w="43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62"/>
            <p:cNvSpPr/>
            <p:nvPr/>
          </p:nvSpPr>
          <p:spPr>
            <a:xfrm>
              <a:off x="2308773" y="179206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62"/>
            <p:cNvSpPr/>
            <p:nvPr/>
          </p:nvSpPr>
          <p:spPr>
            <a:xfrm>
              <a:off x="2308013" y="1799293"/>
              <a:ext cx="54" cy="625"/>
            </a:xfrm>
            <a:custGeom>
              <a:rect b="b" l="l" r="r" t="t"/>
              <a:pathLst>
                <a:path extrusionOk="0" h="46" w="4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62"/>
            <p:cNvSpPr/>
            <p:nvPr/>
          </p:nvSpPr>
          <p:spPr>
            <a:xfrm>
              <a:off x="2309058" y="1789829"/>
              <a:ext cx="54" cy="394"/>
            </a:xfrm>
            <a:custGeom>
              <a:rect b="b" l="l" r="r" t="t"/>
              <a:pathLst>
                <a:path extrusionOk="0" h="29" w="4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62"/>
            <p:cNvSpPr/>
            <p:nvPr/>
          </p:nvSpPr>
          <p:spPr>
            <a:xfrm>
              <a:off x="2308339" y="1792300"/>
              <a:ext cx="353" cy="3815"/>
            </a:xfrm>
            <a:custGeom>
              <a:rect b="b" l="l" r="r" t="t"/>
              <a:pathLst>
                <a:path extrusionOk="0" h="281" w="26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62"/>
            <p:cNvSpPr/>
            <p:nvPr/>
          </p:nvSpPr>
          <p:spPr>
            <a:xfrm>
              <a:off x="2307633" y="1800949"/>
              <a:ext cx="299" cy="1819"/>
            </a:xfrm>
            <a:custGeom>
              <a:rect b="b" l="l" r="r" t="t"/>
              <a:pathLst>
                <a:path extrusionOk="0" h="134" w="22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62"/>
            <p:cNvSpPr/>
            <p:nvPr/>
          </p:nvSpPr>
          <p:spPr>
            <a:xfrm>
              <a:off x="2308244" y="1796767"/>
              <a:ext cx="68" cy="638"/>
            </a:xfrm>
            <a:custGeom>
              <a:rect b="b" l="l" r="r" t="t"/>
              <a:pathLst>
                <a:path extrusionOk="0" h="47" w="5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62"/>
            <p:cNvSpPr/>
            <p:nvPr/>
          </p:nvSpPr>
          <p:spPr>
            <a:xfrm>
              <a:off x="2308108" y="1797772"/>
              <a:ext cx="109" cy="1005"/>
            </a:xfrm>
            <a:custGeom>
              <a:rect b="b" l="l" r="r" t="t"/>
              <a:pathLst>
                <a:path extrusionOk="0" h="74" w="8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62"/>
            <p:cNvSpPr/>
            <p:nvPr/>
          </p:nvSpPr>
          <p:spPr>
            <a:xfrm>
              <a:off x="2306397" y="1805701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62"/>
            <p:cNvSpPr/>
            <p:nvPr/>
          </p:nvSpPr>
          <p:spPr>
            <a:xfrm>
              <a:off x="2307918" y="1800528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62"/>
            <p:cNvSpPr/>
            <p:nvPr/>
          </p:nvSpPr>
          <p:spPr>
            <a:xfrm>
              <a:off x="2307388" y="1803284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62"/>
            <p:cNvSpPr/>
            <p:nvPr/>
          </p:nvSpPr>
          <p:spPr>
            <a:xfrm>
              <a:off x="2306587" y="18051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62"/>
            <p:cNvSpPr/>
            <p:nvPr/>
          </p:nvSpPr>
          <p:spPr>
            <a:xfrm>
              <a:off x="2308868" y="1791404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62"/>
            <p:cNvSpPr/>
            <p:nvPr/>
          </p:nvSpPr>
          <p:spPr>
            <a:xfrm>
              <a:off x="2307538" y="1802809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62"/>
            <p:cNvSpPr/>
            <p:nvPr/>
          </p:nvSpPr>
          <p:spPr>
            <a:xfrm>
              <a:off x="2307253" y="1803705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62"/>
            <p:cNvSpPr/>
            <p:nvPr/>
          </p:nvSpPr>
          <p:spPr>
            <a:xfrm>
              <a:off x="2307103" y="1804045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62"/>
            <p:cNvSpPr/>
            <p:nvPr/>
          </p:nvSpPr>
          <p:spPr>
            <a:xfrm>
              <a:off x="2306248" y="1806041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62"/>
            <p:cNvSpPr/>
            <p:nvPr/>
          </p:nvSpPr>
          <p:spPr>
            <a:xfrm>
              <a:off x="2306492" y="180537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62"/>
            <p:cNvSpPr/>
            <p:nvPr/>
          </p:nvSpPr>
          <p:spPr>
            <a:xfrm>
              <a:off x="2305393" y="1809652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62"/>
            <p:cNvSpPr/>
            <p:nvPr/>
          </p:nvSpPr>
          <p:spPr>
            <a:xfrm>
              <a:off x="2304687" y="1814404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62"/>
            <p:cNvSpPr/>
            <p:nvPr/>
          </p:nvSpPr>
          <p:spPr>
            <a:xfrm>
              <a:off x="2304917" y="181231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62"/>
            <p:cNvSpPr/>
            <p:nvPr/>
          </p:nvSpPr>
          <p:spPr>
            <a:xfrm>
              <a:off x="2305868" y="1807561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62"/>
            <p:cNvSpPr/>
            <p:nvPr/>
          </p:nvSpPr>
          <p:spPr>
            <a:xfrm>
              <a:off x="2305732" y="1808186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62"/>
            <p:cNvSpPr/>
            <p:nvPr/>
          </p:nvSpPr>
          <p:spPr>
            <a:xfrm>
              <a:off x="2305107" y="181136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62"/>
            <p:cNvSpPr/>
            <p:nvPr/>
          </p:nvSpPr>
          <p:spPr>
            <a:xfrm>
              <a:off x="2304782" y="1813359"/>
              <a:ext cx="109" cy="638"/>
            </a:xfrm>
            <a:custGeom>
              <a:rect b="b" l="l" r="r" t="t"/>
              <a:pathLst>
                <a:path extrusionOk="0" h="47" w="8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62"/>
            <p:cNvSpPr/>
            <p:nvPr/>
          </p:nvSpPr>
          <p:spPr>
            <a:xfrm>
              <a:off x="2305257" y="1810467"/>
              <a:ext cx="109" cy="530"/>
            </a:xfrm>
            <a:custGeom>
              <a:rect b="b" l="l" r="r" t="t"/>
              <a:pathLst>
                <a:path extrusionOk="0" h="39" w="8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62"/>
            <p:cNvSpPr/>
            <p:nvPr/>
          </p:nvSpPr>
          <p:spPr>
            <a:xfrm>
              <a:off x="2305542" y="1808892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62"/>
            <p:cNvSpPr/>
            <p:nvPr/>
          </p:nvSpPr>
          <p:spPr>
            <a:xfrm>
              <a:off x="2306112" y="1806516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62"/>
            <p:cNvSpPr/>
            <p:nvPr/>
          </p:nvSpPr>
          <p:spPr>
            <a:xfrm>
              <a:off x="2306017" y="1806991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62"/>
            <p:cNvSpPr/>
            <p:nvPr/>
          </p:nvSpPr>
          <p:spPr>
            <a:xfrm>
              <a:off x="2306682" y="1804370"/>
              <a:ext cx="434" cy="774"/>
            </a:xfrm>
            <a:custGeom>
              <a:rect b="b" l="l" r="r" t="t"/>
              <a:pathLst>
                <a:path extrusionOk="0" h="57" w="32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62"/>
            <p:cNvSpPr/>
            <p:nvPr/>
          </p:nvSpPr>
          <p:spPr>
            <a:xfrm>
              <a:off x="2307633" y="180228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62"/>
            <p:cNvSpPr/>
            <p:nvPr/>
          </p:nvSpPr>
          <p:spPr>
            <a:xfrm>
              <a:off x="2307769" y="180161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62"/>
            <p:cNvSpPr/>
            <p:nvPr/>
          </p:nvSpPr>
          <p:spPr>
            <a:xfrm>
              <a:off x="2307823" y="1800759"/>
              <a:ext cx="109" cy="448"/>
            </a:xfrm>
            <a:custGeom>
              <a:rect b="b" l="l" r="r" t="t"/>
              <a:pathLst>
                <a:path extrusionOk="0" h="33" w="8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62"/>
            <p:cNvSpPr/>
            <p:nvPr/>
          </p:nvSpPr>
          <p:spPr>
            <a:xfrm>
              <a:off x="2564356" y="1700353"/>
              <a:ext cx="79157" cy="32179"/>
            </a:xfrm>
            <a:custGeom>
              <a:rect b="b" l="l" r="r" t="t"/>
              <a:pathLst>
                <a:path extrusionOk="0" h="2370" w="583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62"/>
            <p:cNvSpPr/>
            <p:nvPr/>
          </p:nvSpPr>
          <p:spPr>
            <a:xfrm>
              <a:off x="2342432" y="1695723"/>
              <a:ext cx="47874" cy="20841"/>
            </a:xfrm>
            <a:custGeom>
              <a:rect b="b" l="l" r="r" t="t"/>
              <a:pathLst>
                <a:path extrusionOk="0" h="1535" w="3526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62"/>
            <p:cNvSpPr/>
            <p:nvPr/>
          </p:nvSpPr>
          <p:spPr>
            <a:xfrm>
              <a:off x="2240180" y="1709559"/>
              <a:ext cx="19076" cy="11745"/>
            </a:xfrm>
            <a:custGeom>
              <a:rect b="b" l="l" r="r" t="t"/>
              <a:pathLst>
                <a:path extrusionOk="0" h="865" w="1405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62"/>
            <p:cNvSpPr/>
            <p:nvPr/>
          </p:nvSpPr>
          <p:spPr>
            <a:xfrm>
              <a:off x="2239949" y="1709871"/>
              <a:ext cx="136291" cy="51934"/>
            </a:xfrm>
            <a:custGeom>
              <a:rect b="b" l="l" r="r" t="t"/>
              <a:pathLst>
                <a:path extrusionOk="0" h="3825" w="10038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62"/>
            <p:cNvSpPr/>
            <p:nvPr/>
          </p:nvSpPr>
          <p:spPr>
            <a:xfrm>
              <a:off x="2314381" y="1759456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62"/>
            <p:cNvSpPr/>
            <p:nvPr/>
          </p:nvSpPr>
          <p:spPr>
            <a:xfrm>
              <a:off x="231453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62"/>
            <p:cNvSpPr/>
            <p:nvPr/>
          </p:nvSpPr>
          <p:spPr>
            <a:xfrm>
              <a:off x="2314625" y="175827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62"/>
            <p:cNvSpPr/>
            <p:nvPr/>
          </p:nvSpPr>
          <p:spPr>
            <a:xfrm>
              <a:off x="2314571" y="175860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62"/>
            <p:cNvSpPr/>
            <p:nvPr/>
          </p:nvSpPr>
          <p:spPr>
            <a:xfrm>
              <a:off x="2314435" y="1759171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62"/>
            <p:cNvSpPr/>
            <p:nvPr/>
          </p:nvSpPr>
          <p:spPr>
            <a:xfrm>
              <a:off x="2314150" y="175970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62"/>
            <p:cNvSpPr/>
            <p:nvPr/>
          </p:nvSpPr>
          <p:spPr>
            <a:xfrm>
              <a:off x="2312575" y="17614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62"/>
            <p:cNvSpPr/>
            <p:nvPr/>
          </p:nvSpPr>
          <p:spPr>
            <a:xfrm>
              <a:off x="2313811" y="176055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62"/>
            <p:cNvSpPr/>
            <p:nvPr/>
          </p:nvSpPr>
          <p:spPr>
            <a:xfrm>
              <a:off x="2313580" y="17607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62"/>
            <p:cNvSpPr/>
            <p:nvPr/>
          </p:nvSpPr>
          <p:spPr>
            <a:xfrm>
              <a:off x="2338427" y="1752993"/>
              <a:ext cx="4630" cy="1439"/>
            </a:xfrm>
            <a:custGeom>
              <a:rect b="b" l="l" r="r" t="t"/>
              <a:pathLst>
                <a:path extrusionOk="0" h="106" w="341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62"/>
            <p:cNvSpPr/>
            <p:nvPr/>
          </p:nvSpPr>
          <p:spPr>
            <a:xfrm>
              <a:off x="2312236" y="176160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62"/>
            <p:cNvSpPr/>
            <p:nvPr/>
          </p:nvSpPr>
          <p:spPr>
            <a:xfrm>
              <a:off x="2314001" y="1760312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62"/>
            <p:cNvSpPr/>
            <p:nvPr/>
          </p:nvSpPr>
          <p:spPr>
            <a:xfrm>
              <a:off x="2312955" y="176122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62"/>
            <p:cNvSpPr/>
            <p:nvPr/>
          </p:nvSpPr>
          <p:spPr>
            <a:xfrm>
              <a:off x="2356254" y="1750291"/>
              <a:ext cx="1344" cy="285"/>
            </a:xfrm>
            <a:custGeom>
              <a:rect b="b" l="l" r="r" t="t"/>
              <a:pathLst>
                <a:path extrusionOk="0" h="21" w="99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62"/>
            <p:cNvSpPr/>
            <p:nvPr/>
          </p:nvSpPr>
          <p:spPr>
            <a:xfrm>
              <a:off x="2314720" y="1754758"/>
              <a:ext cx="2009" cy="2770"/>
            </a:xfrm>
            <a:custGeom>
              <a:rect b="b" l="l" r="r" t="t"/>
              <a:pathLst>
                <a:path extrusionOk="0" h="204" w="148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62"/>
            <p:cNvSpPr/>
            <p:nvPr/>
          </p:nvSpPr>
          <p:spPr>
            <a:xfrm>
              <a:off x="2313335" y="176103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62"/>
            <p:cNvSpPr/>
            <p:nvPr/>
          </p:nvSpPr>
          <p:spPr>
            <a:xfrm>
              <a:off x="2360911" y="17135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62"/>
            <p:cNvSpPr/>
            <p:nvPr/>
          </p:nvSpPr>
          <p:spPr>
            <a:xfrm>
              <a:off x="2360531" y="171368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62"/>
            <p:cNvSpPr/>
            <p:nvPr/>
          </p:nvSpPr>
          <p:spPr>
            <a:xfrm>
              <a:off x="2361291" y="171344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62"/>
            <p:cNvSpPr/>
            <p:nvPr/>
          </p:nvSpPr>
          <p:spPr>
            <a:xfrm>
              <a:off x="2364332" y="1715628"/>
              <a:ext cx="1208" cy="1724"/>
            </a:xfrm>
            <a:custGeom>
              <a:rect b="b" l="l" r="r" t="t"/>
              <a:pathLst>
                <a:path extrusionOk="0" h="127" w="89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62"/>
            <p:cNvSpPr/>
            <p:nvPr/>
          </p:nvSpPr>
          <p:spPr>
            <a:xfrm>
              <a:off x="2358725" y="171391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62"/>
            <p:cNvSpPr/>
            <p:nvPr/>
          </p:nvSpPr>
          <p:spPr>
            <a:xfrm>
              <a:off x="2354163" y="1713822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62"/>
            <p:cNvSpPr/>
            <p:nvPr/>
          </p:nvSpPr>
          <p:spPr>
            <a:xfrm>
              <a:off x="2353552" y="1713781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62"/>
            <p:cNvSpPr/>
            <p:nvPr/>
          </p:nvSpPr>
          <p:spPr>
            <a:xfrm>
              <a:off x="2359200" y="171387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62"/>
            <p:cNvSpPr/>
            <p:nvPr/>
          </p:nvSpPr>
          <p:spPr>
            <a:xfrm>
              <a:off x="2365812" y="17178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62"/>
            <p:cNvSpPr/>
            <p:nvPr/>
          </p:nvSpPr>
          <p:spPr>
            <a:xfrm>
              <a:off x="2354788" y="171387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62"/>
            <p:cNvSpPr/>
            <p:nvPr/>
          </p:nvSpPr>
          <p:spPr>
            <a:xfrm>
              <a:off x="2355358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62"/>
            <p:cNvSpPr/>
            <p:nvPr/>
          </p:nvSpPr>
          <p:spPr>
            <a:xfrm>
              <a:off x="2357680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62"/>
            <p:cNvSpPr/>
            <p:nvPr/>
          </p:nvSpPr>
          <p:spPr>
            <a:xfrm>
              <a:off x="2359675" y="171382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62"/>
            <p:cNvSpPr/>
            <p:nvPr/>
          </p:nvSpPr>
          <p:spPr>
            <a:xfrm>
              <a:off x="235820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62"/>
            <p:cNvSpPr/>
            <p:nvPr/>
          </p:nvSpPr>
          <p:spPr>
            <a:xfrm>
              <a:off x="235653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62"/>
            <p:cNvSpPr/>
            <p:nvPr/>
          </p:nvSpPr>
          <p:spPr>
            <a:xfrm>
              <a:off x="2360110" y="171378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62"/>
            <p:cNvSpPr/>
            <p:nvPr/>
          </p:nvSpPr>
          <p:spPr>
            <a:xfrm>
              <a:off x="2357299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62"/>
            <p:cNvSpPr/>
            <p:nvPr/>
          </p:nvSpPr>
          <p:spPr>
            <a:xfrm>
              <a:off x="235596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62"/>
            <p:cNvSpPr/>
            <p:nvPr/>
          </p:nvSpPr>
          <p:spPr>
            <a:xfrm>
              <a:off x="2628523" y="1764588"/>
              <a:ext cx="15085" cy="14419"/>
            </a:xfrm>
            <a:custGeom>
              <a:rect b="b" l="l" r="r" t="t"/>
              <a:pathLst>
                <a:path extrusionOk="0" h="1062" w="1111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62"/>
            <p:cNvSpPr/>
            <p:nvPr/>
          </p:nvSpPr>
          <p:spPr>
            <a:xfrm>
              <a:off x="2634090" y="1775192"/>
              <a:ext cx="964" cy="2620"/>
            </a:xfrm>
            <a:custGeom>
              <a:rect b="b" l="l" r="r" t="t"/>
              <a:pathLst>
                <a:path extrusionOk="0" h="193" w="71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62"/>
            <p:cNvSpPr/>
            <p:nvPr/>
          </p:nvSpPr>
          <p:spPr>
            <a:xfrm>
              <a:off x="2633846" y="177500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62"/>
            <p:cNvSpPr/>
            <p:nvPr/>
          </p:nvSpPr>
          <p:spPr>
            <a:xfrm>
              <a:off x="2628483" y="1768349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62"/>
            <p:cNvSpPr/>
            <p:nvPr/>
          </p:nvSpPr>
          <p:spPr>
            <a:xfrm>
              <a:off x="2634891" y="1778858"/>
              <a:ext cx="14" cy="95"/>
            </a:xfrm>
            <a:custGeom>
              <a:rect b="b" l="l" r="r" t="t"/>
              <a:pathLst>
                <a:path extrusionOk="0" h="7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62"/>
            <p:cNvSpPr/>
            <p:nvPr/>
          </p:nvSpPr>
          <p:spPr>
            <a:xfrm>
              <a:off x="2629148" y="1769341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62"/>
            <p:cNvSpPr/>
            <p:nvPr/>
          </p:nvSpPr>
          <p:spPr>
            <a:xfrm>
              <a:off x="2634986" y="177789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62"/>
            <p:cNvSpPr/>
            <p:nvPr/>
          </p:nvSpPr>
          <p:spPr>
            <a:xfrm>
              <a:off x="2628904" y="176886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62"/>
            <p:cNvSpPr/>
            <p:nvPr/>
          </p:nvSpPr>
          <p:spPr>
            <a:xfrm>
              <a:off x="2629379" y="1769816"/>
              <a:ext cx="204" cy="489"/>
            </a:xfrm>
            <a:custGeom>
              <a:rect b="b" l="l" r="r" t="t"/>
              <a:pathLst>
                <a:path extrusionOk="0" h="36" w="15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62"/>
            <p:cNvSpPr/>
            <p:nvPr/>
          </p:nvSpPr>
          <p:spPr>
            <a:xfrm>
              <a:off x="2964159" y="1702797"/>
              <a:ext cx="47345" cy="45539"/>
            </a:xfrm>
            <a:custGeom>
              <a:rect b="b" l="l" r="r" t="t"/>
              <a:pathLst>
                <a:path extrusionOk="0" h="3354" w="3487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62"/>
            <p:cNvSpPr/>
            <p:nvPr/>
          </p:nvSpPr>
          <p:spPr>
            <a:xfrm>
              <a:off x="2991817" y="174253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62"/>
            <p:cNvSpPr/>
            <p:nvPr/>
          </p:nvSpPr>
          <p:spPr>
            <a:xfrm>
              <a:off x="2987920" y="1742769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62"/>
            <p:cNvSpPr/>
            <p:nvPr/>
          </p:nvSpPr>
          <p:spPr>
            <a:xfrm>
              <a:off x="2992387" y="1742294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62"/>
            <p:cNvSpPr/>
            <p:nvPr/>
          </p:nvSpPr>
          <p:spPr>
            <a:xfrm>
              <a:off x="2980547" y="1745770"/>
              <a:ext cx="774" cy="584"/>
            </a:xfrm>
            <a:custGeom>
              <a:rect b="b" l="l" r="r" t="t"/>
              <a:pathLst>
                <a:path extrusionOk="0" h="43" w="57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62"/>
            <p:cNvSpPr/>
            <p:nvPr/>
          </p:nvSpPr>
          <p:spPr>
            <a:xfrm>
              <a:off x="2979556" y="1746476"/>
              <a:ext cx="815" cy="584"/>
            </a:xfrm>
            <a:custGeom>
              <a:rect b="b" l="l" r="r" t="t"/>
              <a:pathLst>
                <a:path extrusionOk="0" h="43" w="6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62"/>
            <p:cNvSpPr/>
            <p:nvPr/>
          </p:nvSpPr>
          <p:spPr>
            <a:xfrm>
              <a:off x="2982312" y="1744100"/>
              <a:ext cx="1154" cy="964"/>
            </a:xfrm>
            <a:custGeom>
              <a:rect b="b" l="l" r="r" t="t"/>
              <a:pathLst>
                <a:path extrusionOk="0" h="71" w="85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62"/>
            <p:cNvSpPr/>
            <p:nvPr/>
          </p:nvSpPr>
          <p:spPr>
            <a:xfrm>
              <a:off x="2989101" y="1742674"/>
              <a:ext cx="1398" cy="14"/>
            </a:xfrm>
            <a:custGeom>
              <a:rect b="b" l="l" r="r" t="t"/>
              <a:pathLst>
                <a:path extrusionOk="0" h="1" w="103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62"/>
            <p:cNvSpPr/>
            <p:nvPr/>
          </p:nvSpPr>
          <p:spPr>
            <a:xfrm>
              <a:off x="2993052" y="1741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62"/>
            <p:cNvSpPr/>
            <p:nvPr/>
          </p:nvSpPr>
          <p:spPr>
            <a:xfrm>
              <a:off x="2991111" y="174267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62"/>
            <p:cNvSpPr/>
            <p:nvPr/>
          </p:nvSpPr>
          <p:spPr>
            <a:xfrm>
              <a:off x="2643975" y="1811444"/>
              <a:ext cx="54487" cy="30006"/>
            </a:xfrm>
            <a:custGeom>
              <a:rect b="b" l="l" r="r" t="t"/>
              <a:pathLst>
                <a:path extrusionOk="0" h="2210" w="4013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62"/>
            <p:cNvSpPr/>
            <p:nvPr/>
          </p:nvSpPr>
          <p:spPr>
            <a:xfrm>
              <a:off x="2645115" y="1813508"/>
              <a:ext cx="3001" cy="3381"/>
            </a:xfrm>
            <a:custGeom>
              <a:rect b="b" l="l" r="r" t="t"/>
              <a:pathLst>
                <a:path extrusionOk="0" h="249" w="221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62"/>
            <p:cNvSpPr/>
            <p:nvPr/>
          </p:nvSpPr>
          <p:spPr>
            <a:xfrm>
              <a:off x="2697592" y="1832327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62"/>
            <p:cNvSpPr/>
            <p:nvPr/>
          </p:nvSpPr>
          <p:spPr>
            <a:xfrm>
              <a:off x="2650763" y="1826149"/>
              <a:ext cx="2878" cy="1955"/>
            </a:xfrm>
            <a:custGeom>
              <a:rect b="b" l="l" r="r" t="t"/>
              <a:pathLst>
                <a:path extrusionOk="0" h="144" w="212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62"/>
            <p:cNvSpPr/>
            <p:nvPr/>
          </p:nvSpPr>
          <p:spPr>
            <a:xfrm>
              <a:off x="2697633" y="1831892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62"/>
            <p:cNvSpPr/>
            <p:nvPr/>
          </p:nvSpPr>
          <p:spPr>
            <a:xfrm>
              <a:off x="2658856" y="1830426"/>
              <a:ext cx="5811" cy="3381"/>
            </a:xfrm>
            <a:custGeom>
              <a:rect b="b" l="l" r="r" t="t"/>
              <a:pathLst>
                <a:path extrusionOk="0" h="249" w="428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62"/>
            <p:cNvSpPr/>
            <p:nvPr/>
          </p:nvSpPr>
          <p:spPr>
            <a:xfrm>
              <a:off x="2726960" y="1826773"/>
              <a:ext cx="59904" cy="135897"/>
            </a:xfrm>
            <a:custGeom>
              <a:rect b="b" l="l" r="r" t="t"/>
              <a:pathLst>
                <a:path extrusionOk="0" h="10009" w="4412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62"/>
            <p:cNvSpPr/>
            <p:nvPr/>
          </p:nvSpPr>
          <p:spPr>
            <a:xfrm>
              <a:off x="2728671" y="188366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62"/>
            <p:cNvSpPr/>
            <p:nvPr/>
          </p:nvSpPr>
          <p:spPr>
            <a:xfrm>
              <a:off x="2729241" y="188303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62"/>
            <p:cNvSpPr/>
            <p:nvPr/>
          </p:nvSpPr>
          <p:spPr>
            <a:xfrm>
              <a:off x="2728155" y="1883989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62"/>
            <p:cNvSpPr/>
            <p:nvPr/>
          </p:nvSpPr>
          <p:spPr>
            <a:xfrm>
              <a:off x="2728820" y="18835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62"/>
            <p:cNvSpPr/>
            <p:nvPr/>
          </p:nvSpPr>
          <p:spPr>
            <a:xfrm>
              <a:off x="2728440" y="1883799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62"/>
            <p:cNvSpPr/>
            <p:nvPr/>
          </p:nvSpPr>
          <p:spPr>
            <a:xfrm>
              <a:off x="2727341" y="1884518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62"/>
            <p:cNvSpPr/>
            <p:nvPr/>
          </p:nvSpPr>
          <p:spPr>
            <a:xfrm>
              <a:off x="2727775" y="188423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62"/>
            <p:cNvSpPr/>
            <p:nvPr/>
          </p:nvSpPr>
          <p:spPr>
            <a:xfrm>
              <a:off x="2726825" y="1884844"/>
              <a:ext cx="394" cy="394"/>
            </a:xfrm>
            <a:custGeom>
              <a:rect b="b" l="l" r="r" t="t"/>
              <a:pathLst>
                <a:path extrusionOk="0" h="29" w="29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62"/>
            <p:cNvSpPr/>
            <p:nvPr/>
          </p:nvSpPr>
          <p:spPr>
            <a:xfrm>
              <a:off x="2729296" y="1878531"/>
              <a:ext cx="1914" cy="4331"/>
            </a:xfrm>
            <a:custGeom>
              <a:rect b="b" l="l" r="r" t="t"/>
              <a:pathLst>
                <a:path extrusionOk="0" h="319" w="141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62"/>
            <p:cNvSpPr/>
            <p:nvPr/>
          </p:nvSpPr>
          <p:spPr>
            <a:xfrm>
              <a:off x="2733668" y="18746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62"/>
            <p:cNvSpPr/>
            <p:nvPr/>
          </p:nvSpPr>
          <p:spPr>
            <a:xfrm>
              <a:off x="2760334" y="1831037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62"/>
            <p:cNvSpPr/>
            <p:nvPr/>
          </p:nvSpPr>
          <p:spPr>
            <a:xfrm>
              <a:off x="2760565" y="183080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62"/>
            <p:cNvSpPr/>
            <p:nvPr/>
          </p:nvSpPr>
          <p:spPr>
            <a:xfrm>
              <a:off x="2760945" y="183023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62"/>
            <p:cNvSpPr/>
            <p:nvPr/>
          </p:nvSpPr>
          <p:spPr>
            <a:xfrm>
              <a:off x="2760089" y="183122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62"/>
            <p:cNvSpPr/>
            <p:nvPr/>
          </p:nvSpPr>
          <p:spPr>
            <a:xfrm>
              <a:off x="2760755" y="1830521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62"/>
            <p:cNvSpPr/>
            <p:nvPr/>
          </p:nvSpPr>
          <p:spPr>
            <a:xfrm>
              <a:off x="2761135" y="182995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62"/>
            <p:cNvSpPr/>
            <p:nvPr/>
          </p:nvSpPr>
          <p:spPr>
            <a:xfrm>
              <a:off x="2755297" y="18362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62"/>
            <p:cNvSpPr/>
            <p:nvPr/>
          </p:nvSpPr>
          <p:spPr>
            <a:xfrm>
              <a:off x="2734374" y="1864885"/>
              <a:ext cx="1059" cy="5010"/>
            </a:xfrm>
            <a:custGeom>
              <a:rect b="b" l="l" r="r" t="t"/>
              <a:pathLst>
                <a:path extrusionOk="0" h="369" w="78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62"/>
            <p:cNvSpPr/>
            <p:nvPr/>
          </p:nvSpPr>
          <p:spPr>
            <a:xfrm>
              <a:off x="2731903" y="1878151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62"/>
            <p:cNvSpPr/>
            <p:nvPr/>
          </p:nvSpPr>
          <p:spPr>
            <a:xfrm>
              <a:off x="2761135" y="1836658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62"/>
            <p:cNvSpPr/>
            <p:nvPr/>
          </p:nvSpPr>
          <p:spPr>
            <a:xfrm>
              <a:off x="2755527" y="1836128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62"/>
            <p:cNvSpPr/>
            <p:nvPr/>
          </p:nvSpPr>
          <p:spPr>
            <a:xfrm>
              <a:off x="2761990" y="182780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62"/>
            <p:cNvSpPr/>
            <p:nvPr/>
          </p:nvSpPr>
          <p:spPr>
            <a:xfrm>
              <a:off x="2762045" y="1827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62"/>
            <p:cNvSpPr/>
            <p:nvPr/>
          </p:nvSpPr>
          <p:spPr>
            <a:xfrm>
              <a:off x="2732717" y="18777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62"/>
            <p:cNvSpPr/>
            <p:nvPr/>
          </p:nvSpPr>
          <p:spPr>
            <a:xfrm>
              <a:off x="2761895" y="182805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62"/>
            <p:cNvSpPr/>
            <p:nvPr/>
          </p:nvSpPr>
          <p:spPr>
            <a:xfrm>
              <a:off x="2761325" y="182966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62"/>
            <p:cNvSpPr/>
            <p:nvPr/>
          </p:nvSpPr>
          <p:spPr>
            <a:xfrm>
              <a:off x="2732188" y="187805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62"/>
            <p:cNvSpPr/>
            <p:nvPr/>
          </p:nvSpPr>
          <p:spPr>
            <a:xfrm>
              <a:off x="2761855" y="182833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62"/>
            <p:cNvSpPr/>
            <p:nvPr/>
          </p:nvSpPr>
          <p:spPr>
            <a:xfrm>
              <a:off x="2761474" y="18292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62"/>
            <p:cNvSpPr/>
            <p:nvPr/>
          </p:nvSpPr>
          <p:spPr>
            <a:xfrm>
              <a:off x="2761610" y="1828905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62"/>
            <p:cNvSpPr/>
            <p:nvPr/>
          </p:nvSpPr>
          <p:spPr>
            <a:xfrm>
              <a:off x="2761705" y="1828620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62"/>
            <p:cNvSpPr/>
            <p:nvPr/>
          </p:nvSpPr>
          <p:spPr>
            <a:xfrm>
              <a:off x="2732473" y="18779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62"/>
            <p:cNvSpPr/>
            <p:nvPr/>
          </p:nvSpPr>
          <p:spPr>
            <a:xfrm>
              <a:off x="2731197" y="187815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62"/>
            <p:cNvSpPr/>
            <p:nvPr/>
          </p:nvSpPr>
          <p:spPr>
            <a:xfrm>
              <a:off x="2755867" y="183608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62"/>
            <p:cNvSpPr/>
            <p:nvPr/>
          </p:nvSpPr>
          <p:spPr>
            <a:xfrm>
              <a:off x="2730911" y="1878246"/>
              <a:ext cx="584" cy="625"/>
            </a:xfrm>
            <a:custGeom>
              <a:rect b="b" l="l" r="r" t="t"/>
              <a:pathLst>
                <a:path extrusionOk="0" h="46" w="43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62"/>
            <p:cNvSpPr/>
            <p:nvPr/>
          </p:nvSpPr>
          <p:spPr>
            <a:xfrm>
              <a:off x="2705196" y="1828905"/>
              <a:ext cx="20163" cy="10197"/>
            </a:xfrm>
            <a:custGeom>
              <a:rect b="b" l="l" r="r" t="t"/>
              <a:pathLst>
                <a:path extrusionOk="0" h="751" w="1485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62"/>
            <p:cNvSpPr/>
            <p:nvPr/>
          </p:nvSpPr>
          <p:spPr>
            <a:xfrm>
              <a:off x="2713179" y="183831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62"/>
            <p:cNvSpPr/>
            <p:nvPr/>
          </p:nvSpPr>
          <p:spPr>
            <a:xfrm>
              <a:off x="2712039" y="1838178"/>
              <a:ext cx="489" cy="54"/>
            </a:xfrm>
            <a:custGeom>
              <a:rect b="b" l="l" r="r" t="t"/>
              <a:pathLst>
                <a:path extrusionOk="0" h="4" w="36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62"/>
            <p:cNvSpPr/>
            <p:nvPr/>
          </p:nvSpPr>
          <p:spPr>
            <a:xfrm>
              <a:off x="2713804" y="183850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62"/>
            <p:cNvSpPr/>
            <p:nvPr/>
          </p:nvSpPr>
          <p:spPr>
            <a:xfrm>
              <a:off x="2711523" y="1838178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62"/>
            <p:cNvSpPr/>
            <p:nvPr/>
          </p:nvSpPr>
          <p:spPr>
            <a:xfrm>
              <a:off x="2723403" y="1831851"/>
              <a:ext cx="394" cy="679"/>
            </a:xfrm>
            <a:custGeom>
              <a:rect b="b" l="l" r="r" t="t"/>
              <a:pathLst>
                <a:path extrusionOk="0" h="50" w="29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62"/>
            <p:cNvSpPr/>
            <p:nvPr/>
          </p:nvSpPr>
          <p:spPr>
            <a:xfrm>
              <a:off x="2706051" y="1837079"/>
              <a:ext cx="2105" cy="638"/>
            </a:xfrm>
            <a:custGeom>
              <a:rect b="b" l="l" r="r" t="t"/>
              <a:pathLst>
                <a:path extrusionOk="0" h="47" w="155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62"/>
            <p:cNvSpPr/>
            <p:nvPr/>
          </p:nvSpPr>
          <p:spPr>
            <a:xfrm>
              <a:off x="2710857" y="1838219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62"/>
            <p:cNvSpPr/>
            <p:nvPr/>
          </p:nvSpPr>
          <p:spPr>
            <a:xfrm>
              <a:off x="2712568" y="1838219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62"/>
            <p:cNvSpPr/>
            <p:nvPr/>
          </p:nvSpPr>
          <p:spPr>
            <a:xfrm>
              <a:off x="2798745" y="1868022"/>
              <a:ext cx="52056" cy="110847"/>
            </a:xfrm>
            <a:custGeom>
              <a:rect b="b" l="l" r="r" t="t"/>
              <a:pathLst>
                <a:path extrusionOk="0" h="8164" w="3834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62"/>
            <p:cNvSpPr/>
            <p:nvPr/>
          </p:nvSpPr>
          <p:spPr>
            <a:xfrm>
              <a:off x="2799356" y="1936670"/>
              <a:ext cx="40800" cy="29477"/>
            </a:xfrm>
            <a:custGeom>
              <a:rect b="b" l="l" r="r" t="t"/>
              <a:pathLst>
                <a:path extrusionOk="0" h="2171" w="3005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62"/>
            <p:cNvSpPr/>
            <p:nvPr/>
          </p:nvSpPr>
          <p:spPr>
            <a:xfrm>
              <a:off x="2816708" y="19650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62"/>
            <p:cNvSpPr/>
            <p:nvPr/>
          </p:nvSpPr>
          <p:spPr>
            <a:xfrm>
              <a:off x="2815798" y="1965563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62"/>
            <p:cNvSpPr/>
            <p:nvPr/>
          </p:nvSpPr>
          <p:spPr>
            <a:xfrm>
              <a:off x="2817033" y="1964802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62"/>
            <p:cNvSpPr/>
            <p:nvPr/>
          </p:nvSpPr>
          <p:spPr>
            <a:xfrm>
              <a:off x="2815133" y="1965848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62"/>
            <p:cNvSpPr/>
            <p:nvPr/>
          </p:nvSpPr>
          <p:spPr>
            <a:xfrm>
              <a:off x="2816273" y="1965277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62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62"/>
            <p:cNvSpPr/>
            <p:nvPr/>
          </p:nvSpPr>
          <p:spPr>
            <a:xfrm>
              <a:off x="2838147" y="1943839"/>
              <a:ext cx="625" cy="1059"/>
            </a:xfrm>
            <a:custGeom>
              <a:rect b="b" l="l" r="r" t="t"/>
              <a:pathLst>
                <a:path extrusionOk="0" h="78" w="46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62"/>
            <p:cNvSpPr/>
            <p:nvPr/>
          </p:nvSpPr>
          <p:spPr>
            <a:xfrm>
              <a:off x="2818364" y="1963702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62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62"/>
            <p:cNvSpPr/>
            <p:nvPr/>
          </p:nvSpPr>
          <p:spPr>
            <a:xfrm>
              <a:off x="2836096" y="1936710"/>
              <a:ext cx="2064" cy="7142"/>
            </a:xfrm>
            <a:custGeom>
              <a:rect b="b" l="l" r="r" t="t"/>
              <a:pathLst>
                <a:path extrusionOk="0" h="526" w="152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62"/>
            <p:cNvSpPr/>
            <p:nvPr/>
          </p:nvSpPr>
          <p:spPr>
            <a:xfrm>
              <a:off x="2817373" y="19646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62"/>
            <p:cNvSpPr/>
            <p:nvPr/>
          </p:nvSpPr>
          <p:spPr>
            <a:xfrm>
              <a:off x="2818364" y="1962616"/>
              <a:ext cx="543" cy="1005"/>
            </a:xfrm>
            <a:custGeom>
              <a:rect b="b" l="l" r="r" t="t"/>
              <a:pathLst>
                <a:path extrusionOk="0" h="74" w="4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62"/>
            <p:cNvSpPr/>
            <p:nvPr/>
          </p:nvSpPr>
          <p:spPr>
            <a:xfrm>
              <a:off x="2818133" y="19639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62"/>
            <p:cNvSpPr/>
            <p:nvPr/>
          </p:nvSpPr>
          <p:spPr>
            <a:xfrm>
              <a:off x="2817848" y="196427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62"/>
            <p:cNvSpPr/>
            <p:nvPr/>
          </p:nvSpPr>
          <p:spPr>
            <a:xfrm>
              <a:off x="2817604" y="19644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62"/>
            <p:cNvSpPr/>
            <p:nvPr/>
          </p:nvSpPr>
          <p:spPr>
            <a:xfrm>
              <a:off x="2817984" y="196408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62"/>
            <p:cNvSpPr/>
            <p:nvPr/>
          </p:nvSpPr>
          <p:spPr>
            <a:xfrm>
              <a:off x="2818228" y="1963852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62"/>
            <p:cNvSpPr/>
            <p:nvPr/>
          </p:nvSpPr>
          <p:spPr>
            <a:xfrm>
              <a:off x="2818323" y="196375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62"/>
            <p:cNvSpPr/>
            <p:nvPr/>
          </p:nvSpPr>
          <p:spPr>
            <a:xfrm>
              <a:off x="2784244" y="1875299"/>
              <a:ext cx="52436" cy="63936"/>
            </a:xfrm>
            <a:custGeom>
              <a:rect b="b" l="l" r="r" t="t"/>
              <a:pathLst>
                <a:path extrusionOk="0" h="4709" w="3862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62"/>
            <p:cNvSpPr/>
            <p:nvPr/>
          </p:nvSpPr>
          <p:spPr>
            <a:xfrm>
              <a:off x="2786525" y="18854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62"/>
            <p:cNvSpPr/>
            <p:nvPr/>
          </p:nvSpPr>
          <p:spPr>
            <a:xfrm>
              <a:off x="2788086" y="188299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62"/>
            <p:cNvSpPr/>
            <p:nvPr/>
          </p:nvSpPr>
          <p:spPr>
            <a:xfrm>
              <a:off x="2785615" y="1887981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62"/>
            <p:cNvSpPr/>
            <p:nvPr/>
          </p:nvSpPr>
          <p:spPr>
            <a:xfrm>
              <a:off x="2788996" y="1881857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62"/>
            <p:cNvSpPr/>
            <p:nvPr/>
          </p:nvSpPr>
          <p:spPr>
            <a:xfrm>
              <a:off x="2788371" y="188261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62"/>
            <p:cNvSpPr/>
            <p:nvPr/>
          </p:nvSpPr>
          <p:spPr>
            <a:xfrm>
              <a:off x="2786185" y="1886514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62"/>
            <p:cNvSpPr/>
            <p:nvPr/>
          </p:nvSpPr>
          <p:spPr>
            <a:xfrm>
              <a:off x="2786376" y="1885795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62"/>
            <p:cNvSpPr/>
            <p:nvPr/>
          </p:nvSpPr>
          <p:spPr>
            <a:xfrm>
              <a:off x="2786280" y="1886039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62"/>
            <p:cNvSpPr/>
            <p:nvPr/>
          </p:nvSpPr>
          <p:spPr>
            <a:xfrm>
              <a:off x="2787801" y="18833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62"/>
            <p:cNvSpPr/>
            <p:nvPr/>
          </p:nvSpPr>
          <p:spPr>
            <a:xfrm>
              <a:off x="2788657" y="1882237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62"/>
            <p:cNvSpPr/>
            <p:nvPr/>
          </p:nvSpPr>
          <p:spPr>
            <a:xfrm>
              <a:off x="2786185" y="188627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62"/>
            <p:cNvSpPr/>
            <p:nvPr/>
          </p:nvSpPr>
          <p:spPr>
            <a:xfrm>
              <a:off x="2785289" y="188832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62"/>
            <p:cNvSpPr/>
            <p:nvPr/>
          </p:nvSpPr>
          <p:spPr>
            <a:xfrm>
              <a:off x="2786050" y="188718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62"/>
            <p:cNvSpPr/>
            <p:nvPr/>
          </p:nvSpPr>
          <p:spPr>
            <a:xfrm>
              <a:off x="2785860" y="1887601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62"/>
            <p:cNvSpPr/>
            <p:nvPr/>
          </p:nvSpPr>
          <p:spPr>
            <a:xfrm>
              <a:off x="2787570" y="188375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62"/>
            <p:cNvSpPr/>
            <p:nvPr/>
          </p:nvSpPr>
          <p:spPr>
            <a:xfrm>
              <a:off x="2789281" y="188157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62"/>
            <p:cNvSpPr/>
            <p:nvPr/>
          </p:nvSpPr>
          <p:spPr>
            <a:xfrm>
              <a:off x="2787285" y="188413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62"/>
            <p:cNvSpPr/>
            <p:nvPr/>
          </p:nvSpPr>
          <p:spPr>
            <a:xfrm>
              <a:off x="2787041" y="1884464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62"/>
            <p:cNvSpPr/>
            <p:nvPr/>
          </p:nvSpPr>
          <p:spPr>
            <a:xfrm>
              <a:off x="2786851" y="188484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62"/>
            <p:cNvSpPr/>
            <p:nvPr/>
          </p:nvSpPr>
          <p:spPr>
            <a:xfrm>
              <a:off x="2786715" y="1885184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62"/>
            <p:cNvSpPr/>
            <p:nvPr/>
          </p:nvSpPr>
          <p:spPr>
            <a:xfrm>
              <a:off x="2836191" y="1932053"/>
              <a:ext cx="109" cy="530"/>
            </a:xfrm>
            <a:custGeom>
              <a:rect b="b" l="l" r="r" t="t"/>
              <a:pathLst>
                <a:path extrusionOk="0" h="39" w="8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62"/>
            <p:cNvSpPr/>
            <p:nvPr/>
          </p:nvSpPr>
          <p:spPr>
            <a:xfrm>
              <a:off x="2836056" y="1932664"/>
              <a:ext cx="149" cy="2064"/>
            </a:xfrm>
            <a:custGeom>
              <a:rect b="b" l="l" r="r" t="t"/>
              <a:pathLst>
                <a:path extrusionOk="0" h="152" w="11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62"/>
            <p:cNvSpPr/>
            <p:nvPr/>
          </p:nvSpPr>
          <p:spPr>
            <a:xfrm>
              <a:off x="2797075" y="18752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62"/>
            <p:cNvSpPr/>
            <p:nvPr/>
          </p:nvSpPr>
          <p:spPr>
            <a:xfrm>
              <a:off x="2825316" y="1938231"/>
              <a:ext cx="339" cy="815"/>
            </a:xfrm>
            <a:custGeom>
              <a:rect b="b" l="l" r="r" t="t"/>
              <a:pathLst>
                <a:path extrusionOk="0" h="60" w="25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62"/>
            <p:cNvSpPr/>
            <p:nvPr/>
          </p:nvSpPr>
          <p:spPr>
            <a:xfrm>
              <a:off x="2832009" y="1935380"/>
              <a:ext cx="353" cy="149"/>
            </a:xfrm>
            <a:custGeom>
              <a:rect b="b" l="l" r="r" t="t"/>
              <a:pathLst>
                <a:path extrusionOk="0" h="11" w="26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62"/>
            <p:cNvSpPr/>
            <p:nvPr/>
          </p:nvSpPr>
          <p:spPr>
            <a:xfrm>
              <a:off x="2832960" y="1935570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62"/>
            <p:cNvSpPr/>
            <p:nvPr/>
          </p:nvSpPr>
          <p:spPr>
            <a:xfrm>
              <a:off x="2824881" y="1938516"/>
              <a:ext cx="394" cy="625"/>
            </a:xfrm>
            <a:custGeom>
              <a:rect b="b" l="l" r="r" t="t"/>
              <a:pathLst>
                <a:path extrusionOk="0" h="46" w="29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62"/>
            <p:cNvSpPr/>
            <p:nvPr/>
          </p:nvSpPr>
          <p:spPr>
            <a:xfrm>
              <a:off x="2835865" y="193471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62"/>
            <p:cNvSpPr/>
            <p:nvPr/>
          </p:nvSpPr>
          <p:spPr>
            <a:xfrm>
              <a:off x="2833489" y="1935570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62"/>
            <p:cNvSpPr/>
            <p:nvPr/>
          </p:nvSpPr>
          <p:spPr>
            <a:xfrm>
              <a:off x="2832444" y="193551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62"/>
            <p:cNvSpPr/>
            <p:nvPr/>
          </p:nvSpPr>
          <p:spPr>
            <a:xfrm>
              <a:off x="2834671" y="1935230"/>
              <a:ext cx="353" cy="163"/>
            </a:xfrm>
            <a:custGeom>
              <a:rect b="b" l="l" r="r" t="t"/>
              <a:pathLst>
                <a:path extrusionOk="0" h="12" w="26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62"/>
            <p:cNvSpPr/>
            <p:nvPr/>
          </p:nvSpPr>
          <p:spPr>
            <a:xfrm>
              <a:off x="2834060" y="1935421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62"/>
            <p:cNvSpPr/>
            <p:nvPr/>
          </p:nvSpPr>
          <p:spPr>
            <a:xfrm>
              <a:off x="2835241" y="193494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62"/>
            <p:cNvSpPr/>
            <p:nvPr/>
          </p:nvSpPr>
          <p:spPr>
            <a:xfrm>
              <a:off x="2836056" y="19347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62"/>
            <p:cNvSpPr/>
            <p:nvPr/>
          </p:nvSpPr>
          <p:spPr>
            <a:xfrm>
              <a:off x="2764461" y="1889977"/>
              <a:ext cx="57148" cy="110439"/>
            </a:xfrm>
            <a:custGeom>
              <a:rect b="b" l="l" r="r" t="t"/>
              <a:pathLst>
                <a:path extrusionOk="0" h="8134" w="4209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62"/>
            <p:cNvSpPr/>
            <p:nvPr/>
          </p:nvSpPr>
          <p:spPr>
            <a:xfrm>
              <a:off x="2774359" y="196218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62"/>
            <p:cNvSpPr/>
            <p:nvPr/>
          </p:nvSpPr>
          <p:spPr>
            <a:xfrm>
              <a:off x="2774115" y="1962657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62"/>
            <p:cNvSpPr/>
            <p:nvPr/>
          </p:nvSpPr>
          <p:spPr>
            <a:xfrm>
              <a:off x="2774590" y="196176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62"/>
            <p:cNvSpPr/>
            <p:nvPr/>
          </p:nvSpPr>
          <p:spPr>
            <a:xfrm>
              <a:off x="2775595" y="1959521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62"/>
            <p:cNvSpPr/>
            <p:nvPr/>
          </p:nvSpPr>
          <p:spPr>
            <a:xfrm>
              <a:off x="2775310" y="1960145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62"/>
            <p:cNvSpPr/>
            <p:nvPr/>
          </p:nvSpPr>
          <p:spPr>
            <a:xfrm>
              <a:off x="2775065" y="196075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62"/>
            <p:cNvSpPr/>
            <p:nvPr/>
          </p:nvSpPr>
          <p:spPr>
            <a:xfrm>
              <a:off x="2774835" y="196128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62"/>
            <p:cNvSpPr/>
            <p:nvPr/>
          </p:nvSpPr>
          <p:spPr>
            <a:xfrm>
              <a:off x="2773884" y="196309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62"/>
            <p:cNvSpPr/>
            <p:nvPr/>
          </p:nvSpPr>
          <p:spPr>
            <a:xfrm>
              <a:off x="2772268" y="1965087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62"/>
            <p:cNvSpPr/>
            <p:nvPr/>
          </p:nvSpPr>
          <p:spPr>
            <a:xfrm>
              <a:off x="2772839" y="1964517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62"/>
            <p:cNvSpPr/>
            <p:nvPr/>
          </p:nvSpPr>
          <p:spPr>
            <a:xfrm>
              <a:off x="2771983" y="19653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62"/>
            <p:cNvSpPr/>
            <p:nvPr/>
          </p:nvSpPr>
          <p:spPr>
            <a:xfrm>
              <a:off x="2773599" y="19635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62"/>
            <p:cNvSpPr/>
            <p:nvPr/>
          </p:nvSpPr>
          <p:spPr>
            <a:xfrm>
              <a:off x="2773070" y="19641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62"/>
            <p:cNvSpPr/>
            <p:nvPr/>
          </p:nvSpPr>
          <p:spPr>
            <a:xfrm>
              <a:off x="2773355" y="1963852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62"/>
            <p:cNvSpPr/>
            <p:nvPr/>
          </p:nvSpPr>
          <p:spPr>
            <a:xfrm>
              <a:off x="2776776" y="1956384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62"/>
            <p:cNvSpPr/>
            <p:nvPr/>
          </p:nvSpPr>
          <p:spPr>
            <a:xfrm>
              <a:off x="2777496" y="1954062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62"/>
            <p:cNvSpPr/>
            <p:nvPr/>
          </p:nvSpPr>
          <p:spPr>
            <a:xfrm>
              <a:off x="2777632" y="195362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62"/>
            <p:cNvSpPr/>
            <p:nvPr/>
          </p:nvSpPr>
          <p:spPr>
            <a:xfrm>
              <a:off x="2776926" y="195590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62"/>
            <p:cNvSpPr/>
            <p:nvPr/>
          </p:nvSpPr>
          <p:spPr>
            <a:xfrm>
              <a:off x="2777251" y="195495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62"/>
            <p:cNvSpPr/>
            <p:nvPr/>
          </p:nvSpPr>
          <p:spPr>
            <a:xfrm>
              <a:off x="2777781" y="195324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62"/>
            <p:cNvSpPr/>
            <p:nvPr/>
          </p:nvSpPr>
          <p:spPr>
            <a:xfrm>
              <a:off x="2777061" y="1955434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62"/>
            <p:cNvSpPr/>
            <p:nvPr/>
          </p:nvSpPr>
          <p:spPr>
            <a:xfrm>
              <a:off x="2776586" y="1956914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62"/>
            <p:cNvSpPr/>
            <p:nvPr/>
          </p:nvSpPr>
          <p:spPr>
            <a:xfrm>
              <a:off x="2776206" y="19579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62"/>
            <p:cNvSpPr/>
            <p:nvPr/>
          </p:nvSpPr>
          <p:spPr>
            <a:xfrm>
              <a:off x="2776016" y="195847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62"/>
            <p:cNvSpPr/>
            <p:nvPr/>
          </p:nvSpPr>
          <p:spPr>
            <a:xfrm>
              <a:off x="2776396" y="19574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62"/>
            <p:cNvSpPr/>
            <p:nvPr/>
          </p:nvSpPr>
          <p:spPr>
            <a:xfrm>
              <a:off x="2777401" y="19544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62"/>
            <p:cNvSpPr/>
            <p:nvPr/>
          </p:nvSpPr>
          <p:spPr>
            <a:xfrm>
              <a:off x="2772554" y="196480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62"/>
            <p:cNvSpPr/>
            <p:nvPr/>
          </p:nvSpPr>
          <p:spPr>
            <a:xfrm>
              <a:off x="2775826" y="19590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62"/>
            <p:cNvSpPr/>
            <p:nvPr/>
          </p:nvSpPr>
          <p:spPr>
            <a:xfrm>
              <a:off x="2771698" y="196550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62"/>
            <p:cNvSpPr/>
            <p:nvPr/>
          </p:nvSpPr>
          <p:spPr>
            <a:xfrm>
              <a:off x="2800401" y="1951917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62"/>
            <p:cNvSpPr/>
            <p:nvPr/>
          </p:nvSpPr>
          <p:spPr>
            <a:xfrm>
              <a:off x="2800591" y="195258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62"/>
            <p:cNvSpPr/>
            <p:nvPr/>
          </p:nvSpPr>
          <p:spPr>
            <a:xfrm>
              <a:off x="2800591" y="19530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62"/>
            <p:cNvSpPr/>
            <p:nvPr/>
          </p:nvSpPr>
          <p:spPr>
            <a:xfrm>
              <a:off x="2820930" y="1936276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62"/>
            <p:cNvSpPr/>
            <p:nvPr/>
          </p:nvSpPr>
          <p:spPr>
            <a:xfrm>
              <a:off x="2800550" y="19522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62"/>
            <p:cNvSpPr/>
            <p:nvPr/>
          </p:nvSpPr>
          <p:spPr>
            <a:xfrm>
              <a:off x="2783293" y="189064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62"/>
            <p:cNvSpPr/>
            <p:nvPr/>
          </p:nvSpPr>
          <p:spPr>
            <a:xfrm>
              <a:off x="2821609" y="193342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62"/>
            <p:cNvSpPr/>
            <p:nvPr/>
          </p:nvSpPr>
          <p:spPr>
            <a:xfrm>
              <a:off x="2821555" y="193285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62"/>
            <p:cNvSpPr/>
            <p:nvPr/>
          </p:nvSpPr>
          <p:spPr>
            <a:xfrm>
              <a:off x="2787380" y="1905767"/>
              <a:ext cx="964" cy="2390"/>
            </a:xfrm>
            <a:custGeom>
              <a:rect b="b" l="l" r="r" t="t"/>
              <a:pathLst>
                <a:path extrusionOk="0" h="176" w="71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62"/>
            <p:cNvSpPr/>
            <p:nvPr/>
          </p:nvSpPr>
          <p:spPr>
            <a:xfrm>
              <a:off x="2782913" y="189026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62"/>
            <p:cNvSpPr/>
            <p:nvPr/>
          </p:nvSpPr>
          <p:spPr>
            <a:xfrm>
              <a:off x="2783198" y="18905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62"/>
            <p:cNvSpPr/>
            <p:nvPr/>
          </p:nvSpPr>
          <p:spPr>
            <a:xfrm>
              <a:off x="2815988" y="1913221"/>
              <a:ext cx="299" cy="1018"/>
            </a:xfrm>
            <a:custGeom>
              <a:rect b="b" l="l" r="r" t="t"/>
              <a:pathLst>
                <a:path extrusionOk="0" h="75" w="22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62"/>
            <p:cNvSpPr/>
            <p:nvPr/>
          </p:nvSpPr>
          <p:spPr>
            <a:xfrm>
              <a:off x="2821650" y="193399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62"/>
            <p:cNvSpPr/>
            <p:nvPr/>
          </p:nvSpPr>
          <p:spPr>
            <a:xfrm>
              <a:off x="2782574" y="18899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62"/>
            <p:cNvSpPr/>
            <p:nvPr/>
          </p:nvSpPr>
          <p:spPr>
            <a:xfrm>
              <a:off x="2782723" y="189007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62"/>
            <p:cNvSpPr/>
            <p:nvPr/>
          </p:nvSpPr>
          <p:spPr>
            <a:xfrm>
              <a:off x="2783103" y="1890411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62"/>
            <p:cNvSpPr/>
            <p:nvPr/>
          </p:nvSpPr>
          <p:spPr>
            <a:xfrm>
              <a:off x="2783334" y="1890696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62"/>
            <p:cNvSpPr/>
            <p:nvPr/>
          </p:nvSpPr>
          <p:spPr>
            <a:xfrm>
              <a:off x="2821324" y="1935950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62"/>
            <p:cNvSpPr/>
            <p:nvPr/>
          </p:nvSpPr>
          <p:spPr>
            <a:xfrm>
              <a:off x="2821609" y="1934945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62"/>
            <p:cNvSpPr/>
            <p:nvPr/>
          </p:nvSpPr>
          <p:spPr>
            <a:xfrm>
              <a:off x="2821650" y="193442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62"/>
            <p:cNvSpPr/>
            <p:nvPr/>
          </p:nvSpPr>
          <p:spPr>
            <a:xfrm>
              <a:off x="2821039" y="1936330"/>
              <a:ext cx="0" cy="54"/>
            </a:xfrm>
            <a:custGeom>
              <a:rect b="b" l="l" r="r" t="t"/>
              <a:pathLst>
                <a:path extrusionOk="0" h="4" w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62"/>
            <p:cNvSpPr/>
            <p:nvPr/>
          </p:nvSpPr>
          <p:spPr>
            <a:xfrm>
              <a:off x="2821460" y="193542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62"/>
            <p:cNvSpPr/>
            <p:nvPr/>
          </p:nvSpPr>
          <p:spPr>
            <a:xfrm>
              <a:off x="2154289" y="1586085"/>
              <a:ext cx="69123" cy="54935"/>
            </a:xfrm>
            <a:custGeom>
              <a:rect b="b" l="l" r="r" t="t"/>
              <a:pathLst>
                <a:path extrusionOk="0" h="4046" w="5091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62"/>
            <p:cNvSpPr/>
            <p:nvPr/>
          </p:nvSpPr>
          <p:spPr>
            <a:xfrm>
              <a:off x="2164512" y="1680435"/>
              <a:ext cx="24820" cy="22661"/>
            </a:xfrm>
            <a:custGeom>
              <a:rect b="b" l="l" r="r" t="t"/>
              <a:pathLst>
                <a:path extrusionOk="0" h="1669" w="1828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62"/>
            <p:cNvSpPr/>
            <p:nvPr/>
          </p:nvSpPr>
          <p:spPr>
            <a:xfrm>
              <a:off x="2151397" y="1668202"/>
              <a:ext cx="37270" cy="31337"/>
            </a:xfrm>
            <a:custGeom>
              <a:rect b="b" l="l" r="r" t="t"/>
              <a:pathLst>
                <a:path extrusionOk="0" h="2308" w="2745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62"/>
            <p:cNvSpPr/>
            <p:nvPr/>
          </p:nvSpPr>
          <p:spPr>
            <a:xfrm>
              <a:off x="2186141" y="168088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62"/>
            <p:cNvSpPr/>
            <p:nvPr/>
          </p:nvSpPr>
          <p:spPr>
            <a:xfrm>
              <a:off x="2187187" y="1681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62"/>
            <p:cNvSpPr/>
            <p:nvPr/>
          </p:nvSpPr>
          <p:spPr>
            <a:xfrm>
              <a:off x="2188327" y="168202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62"/>
            <p:cNvSpPr/>
            <p:nvPr/>
          </p:nvSpPr>
          <p:spPr>
            <a:xfrm>
              <a:off x="2185571" y="168065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62"/>
            <p:cNvSpPr/>
            <p:nvPr/>
          </p:nvSpPr>
          <p:spPr>
            <a:xfrm>
              <a:off x="2186657" y="168112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62"/>
            <p:cNvSpPr/>
            <p:nvPr/>
          </p:nvSpPr>
          <p:spPr>
            <a:xfrm>
              <a:off x="2184756" y="168031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62"/>
            <p:cNvSpPr/>
            <p:nvPr/>
          </p:nvSpPr>
          <p:spPr>
            <a:xfrm>
              <a:off x="2185137" y="1680462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62"/>
            <p:cNvSpPr/>
            <p:nvPr/>
          </p:nvSpPr>
          <p:spPr>
            <a:xfrm>
              <a:off x="2183616" y="167989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62"/>
            <p:cNvSpPr/>
            <p:nvPr/>
          </p:nvSpPr>
          <p:spPr>
            <a:xfrm>
              <a:off x="2175347" y="1698615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62"/>
            <p:cNvSpPr/>
            <p:nvPr/>
          </p:nvSpPr>
          <p:spPr>
            <a:xfrm>
              <a:off x="2176257" y="169952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62"/>
            <p:cNvSpPr/>
            <p:nvPr/>
          </p:nvSpPr>
          <p:spPr>
            <a:xfrm>
              <a:off x="2187703" y="168169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62"/>
            <p:cNvSpPr/>
            <p:nvPr/>
          </p:nvSpPr>
          <p:spPr>
            <a:xfrm>
              <a:off x="2167595" y="1679838"/>
              <a:ext cx="489" cy="163"/>
            </a:xfrm>
            <a:custGeom>
              <a:rect b="b" l="l" r="r" t="t"/>
              <a:pathLst>
                <a:path extrusionOk="0" h="12" w="36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62"/>
            <p:cNvSpPr/>
            <p:nvPr/>
          </p:nvSpPr>
          <p:spPr>
            <a:xfrm>
              <a:off x="2183711" y="16799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62"/>
            <p:cNvSpPr/>
            <p:nvPr/>
          </p:nvSpPr>
          <p:spPr>
            <a:xfrm>
              <a:off x="2184145" y="16800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62"/>
            <p:cNvSpPr/>
            <p:nvPr/>
          </p:nvSpPr>
          <p:spPr>
            <a:xfrm>
              <a:off x="2183860" y="167998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62"/>
            <p:cNvSpPr/>
            <p:nvPr/>
          </p:nvSpPr>
          <p:spPr>
            <a:xfrm>
              <a:off x="2189794" y="1704318"/>
              <a:ext cx="11324" cy="24833"/>
            </a:xfrm>
            <a:custGeom>
              <a:rect b="b" l="l" r="r" t="t"/>
              <a:pathLst>
                <a:path extrusionOk="0" h="1829" w="834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62"/>
            <p:cNvSpPr/>
            <p:nvPr/>
          </p:nvSpPr>
          <p:spPr>
            <a:xfrm>
              <a:off x="2121119" y="1644237"/>
              <a:ext cx="52626" cy="23163"/>
            </a:xfrm>
            <a:custGeom>
              <a:rect b="b" l="l" r="r" t="t"/>
              <a:pathLst>
                <a:path extrusionOk="0" h="1706" w="3876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62"/>
            <p:cNvSpPr/>
            <p:nvPr/>
          </p:nvSpPr>
          <p:spPr>
            <a:xfrm>
              <a:off x="2168545" y="1647618"/>
              <a:ext cx="45838" cy="25064"/>
            </a:xfrm>
            <a:custGeom>
              <a:rect b="b" l="l" r="r" t="t"/>
              <a:pathLst>
                <a:path extrusionOk="0" h="1846" w="3376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62"/>
            <p:cNvSpPr/>
            <p:nvPr/>
          </p:nvSpPr>
          <p:spPr>
            <a:xfrm>
              <a:off x="2170215" y="16668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62"/>
            <p:cNvSpPr/>
            <p:nvPr/>
          </p:nvSpPr>
          <p:spPr>
            <a:xfrm>
              <a:off x="2170636" y="166706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62"/>
            <p:cNvSpPr/>
            <p:nvPr/>
          </p:nvSpPr>
          <p:spPr>
            <a:xfrm>
              <a:off x="2175252" y="167052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62"/>
            <p:cNvSpPr/>
            <p:nvPr/>
          </p:nvSpPr>
          <p:spPr>
            <a:xfrm>
              <a:off x="2182571" y="1671854"/>
              <a:ext cx="2539" cy="733"/>
            </a:xfrm>
            <a:custGeom>
              <a:rect b="b" l="l" r="r" t="t"/>
              <a:pathLst>
                <a:path extrusionOk="0" h="54" w="187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62"/>
            <p:cNvSpPr/>
            <p:nvPr/>
          </p:nvSpPr>
          <p:spPr>
            <a:xfrm>
              <a:off x="2175592" y="167080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62"/>
            <p:cNvSpPr/>
            <p:nvPr/>
          </p:nvSpPr>
          <p:spPr>
            <a:xfrm>
              <a:off x="2174587" y="166985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62"/>
            <p:cNvSpPr/>
            <p:nvPr/>
          </p:nvSpPr>
          <p:spPr>
            <a:xfrm>
              <a:off x="2174207" y="166957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62"/>
            <p:cNvSpPr/>
            <p:nvPr/>
          </p:nvSpPr>
          <p:spPr>
            <a:xfrm>
              <a:off x="2171070" y="166734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62"/>
            <p:cNvSpPr/>
            <p:nvPr/>
          </p:nvSpPr>
          <p:spPr>
            <a:xfrm>
              <a:off x="2173786" y="1669247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62"/>
            <p:cNvSpPr/>
            <p:nvPr/>
          </p:nvSpPr>
          <p:spPr>
            <a:xfrm>
              <a:off x="2174926" y="16701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62"/>
            <p:cNvSpPr/>
            <p:nvPr/>
          </p:nvSpPr>
          <p:spPr>
            <a:xfrm>
              <a:off x="2171546" y="166767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62"/>
            <p:cNvSpPr/>
            <p:nvPr/>
          </p:nvSpPr>
          <p:spPr>
            <a:xfrm>
              <a:off x="2172971" y="166862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62"/>
            <p:cNvSpPr/>
            <p:nvPr/>
          </p:nvSpPr>
          <p:spPr>
            <a:xfrm>
              <a:off x="2173351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62"/>
            <p:cNvSpPr/>
            <p:nvPr/>
          </p:nvSpPr>
          <p:spPr>
            <a:xfrm>
              <a:off x="2174831" y="1654081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62"/>
            <p:cNvSpPr/>
            <p:nvPr/>
          </p:nvSpPr>
          <p:spPr>
            <a:xfrm>
              <a:off x="2168599" y="166343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62"/>
            <p:cNvSpPr/>
            <p:nvPr/>
          </p:nvSpPr>
          <p:spPr>
            <a:xfrm>
              <a:off x="2168409" y="166387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62"/>
            <p:cNvSpPr/>
            <p:nvPr/>
          </p:nvSpPr>
          <p:spPr>
            <a:xfrm>
              <a:off x="2168450" y="1663680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62"/>
            <p:cNvSpPr/>
            <p:nvPr/>
          </p:nvSpPr>
          <p:spPr>
            <a:xfrm>
              <a:off x="2168735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62"/>
            <p:cNvSpPr/>
            <p:nvPr/>
          </p:nvSpPr>
          <p:spPr>
            <a:xfrm>
              <a:off x="2168694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62"/>
            <p:cNvSpPr/>
            <p:nvPr/>
          </p:nvSpPr>
          <p:spPr>
            <a:xfrm>
              <a:off x="2168640" y="16633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62"/>
            <p:cNvSpPr/>
            <p:nvPr/>
          </p:nvSpPr>
          <p:spPr>
            <a:xfrm>
              <a:off x="2168504" y="16635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62"/>
            <p:cNvSpPr/>
            <p:nvPr/>
          </p:nvSpPr>
          <p:spPr>
            <a:xfrm>
              <a:off x="2174872" y="165389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62"/>
            <p:cNvSpPr/>
            <p:nvPr/>
          </p:nvSpPr>
          <p:spPr>
            <a:xfrm>
              <a:off x="2141078" y="1625270"/>
              <a:ext cx="43597" cy="21317"/>
            </a:xfrm>
            <a:custGeom>
              <a:rect b="b" l="l" r="r" t="t"/>
              <a:pathLst>
                <a:path extrusionOk="0" h="1570" w="3211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62"/>
            <p:cNvSpPr/>
            <p:nvPr/>
          </p:nvSpPr>
          <p:spPr>
            <a:xfrm>
              <a:off x="2183195" y="1635589"/>
              <a:ext cx="1534" cy="2390"/>
            </a:xfrm>
            <a:custGeom>
              <a:rect b="b" l="l" r="r" t="t"/>
              <a:pathLst>
                <a:path extrusionOk="0" h="176" w="113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62"/>
            <p:cNvSpPr/>
            <p:nvPr/>
          </p:nvSpPr>
          <p:spPr>
            <a:xfrm>
              <a:off x="2161756" y="1626465"/>
              <a:ext cx="774" cy="394"/>
            </a:xfrm>
            <a:custGeom>
              <a:rect b="b" l="l" r="r" t="t"/>
              <a:pathLst>
                <a:path extrusionOk="0" h="29" w="57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62"/>
            <p:cNvSpPr/>
            <p:nvPr/>
          </p:nvSpPr>
          <p:spPr>
            <a:xfrm>
              <a:off x="2162612" y="1626885"/>
              <a:ext cx="720" cy="299"/>
            </a:xfrm>
            <a:custGeom>
              <a:rect b="b" l="l" r="r" t="t"/>
              <a:pathLst>
                <a:path extrusionOk="0" h="22" w="53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62"/>
            <p:cNvSpPr/>
            <p:nvPr/>
          </p:nvSpPr>
          <p:spPr>
            <a:xfrm>
              <a:off x="2183046" y="163543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62"/>
            <p:cNvSpPr/>
            <p:nvPr/>
          </p:nvSpPr>
          <p:spPr>
            <a:xfrm>
              <a:off x="2160711" y="1625894"/>
              <a:ext cx="815" cy="489"/>
            </a:xfrm>
            <a:custGeom>
              <a:rect b="b" l="l" r="r" t="t"/>
              <a:pathLst>
                <a:path extrusionOk="0" h="36" w="6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62"/>
            <p:cNvSpPr/>
            <p:nvPr/>
          </p:nvSpPr>
          <p:spPr>
            <a:xfrm>
              <a:off x="2159801" y="1625270"/>
              <a:ext cx="869" cy="584"/>
            </a:xfrm>
            <a:custGeom>
              <a:rect b="b" l="l" r="r" t="t"/>
              <a:pathLst>
                <a:path extrusionOk="0" h="43" w="64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62"/>
            <p:cNvSpPr/>
            <p:nvPr/>
          </p:nvSpPr>
          <p:spPr>
            <a:xfrm>
              <a:off x="2166359" y="16443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62"/>
            <p:cNvSpPr/>
            <p:nvPr/>
          </p:nvSpPr>
          <p:spPr>
            <a:xfrm>
              <a:off x="2156855" y="164647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62"/>
            <p:cNvSpPr/>
            <p:nvPr/>
          </p:nvSpPr>
          <p:spPr>
            <a:xfrm>
              <a:off x="2157045" y="164642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62"/>
            <p:cNvSpPr/>
            <p:nvPr/>
          </p:nvSpPr>
          <p:spPr>
            <a:xfrm>
              <a:off x="2156570" y="1646518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62"/>
            <p:cNvSpPr/>
            <p:nvPr/>
          </p:nvSpPr>
          <p:spPr>
            <a:xfrm>
              <a:off x="2157384" y="164623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62"/>
            <p:cNvSpPr/>
            <p:nvPr/>
          </p:nvSpPr>
          <p:spPr>
            <a:xfrm>
              <a:off x="2165028" y="1643531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62"/>
            <p:cNvSpPr/>
            <p:nvPr/>
          </p:nvSpPr>
          <p:spPr>
            <a:xfrm>
              <a:off x="2157235" y="164638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62"/>
            <p:cNvSpPr/>
            <p:nvPr/>
          </p:nvSpPr>
          <p:spPr>
            <a:xfrm>
              <a:off x="2160561" y="1642432"/>
              <a:ext cx="1303" cy="204"/>
            </a:xfrm>
            <a:custGeom>
              <a:rect b="b" l="l" r="r" t="t"/>
              <a:pathLst>
                <a:path extrusionOk="0" h="15" w="96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62"/>
            <p:cNvSpPr/>
            <p:nvPr/>
          </p:nvSpPr>
          <p:spPr>
            <a:xfrm>
              <a:off x="2164458" y="1643287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62"/>
            <p:cNvSpPr/>
            <p:nvPr/>
          </p:nvSpPr>
          <p:spPr>
            <a:xfrm>
              <a:off x="2162136" y="1642676"/>
              <a:ext cx="2200" cy="584"/>
            </a:xfrm>
            <a:custGeom>
              <a:rect b="b" l="l" r="r" t="t"/>
              <a:pathLst>
                <a:path extrusionOk="0" h="43" w="162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62"/>
            <p:cNvSpPr/>
            <p:nvPr/>
          </p:nvSpPr>
          <p:spPr>
            <a:xfrm>
              <a:off x="2156244" y="1646614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62"/>
            <p:cNvSpPr/>
            <p:nvPr/>
          </p:nvSpPr>
          <p:spPr>
            <a:xfrm>
              <a:off x="2154628" y="1646614"/>
              <a:ext cx="1195" cy="54"/>
            </a:xfrm>
            <a:custGeom>
              <a:rect b="b" l="l" r="r" t="t"/>
              <a:pathLst>
                <a:path extrusionOk="0" h="4" w="88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62"/>
            <p:cNvSpPr/>
            <p:nvPr/>
          </p:nvSpPr>
          <p:spPr>
            <a:xfrm>
              <a:off x="2166984" y="1644903"/>
              <a:ext cx="2906" cy="1113"/>
            </a:xfrm>
            <a:custGeom>
              <a:rect b="b" l="l" r="r" t="t"/>
              <a:pathLst>
                <a:path extrusionOk="0" h="82" w="214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62"/>
            <p:cNvSpPr/>
            <p:nvPr/>
          </p:nvSpPr>
          <p:spPr>
            <a:xfrm>
              <a:off x="2154248" y="1646614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62"/>
            <p:cNvSpPr/>
            <p:nvPr/>
          </p:nvSpPr>
          <p:spPr>
            <a:xfrm>
              <a:off x="2153813" y="1646573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62"/>
            <p:cNvSpPr/>
            <p:nvPr/>
          </p:nvSpPr>
          <p:spPr>
            <a:xfrm>
              <a:off x="2153433" y="1646518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62"/>
            <p:cNvSpPr/>
            <p:nvPr/>
          </p:nvSpPr>
          <p:spPr>
            <a:xfrm>
              <a:off x="2171641" y="1645052"/>
              <a:ext cx="1100" cy="530"/>
            </a:xfrm>
            <a:custGeom>
              <a:rect b="b" l="l" r="r" t="t"/>
              <a:pathLst>
                <a:path extrusionOk="0" h="39" w="81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62"/>
            <p:cNvSpPr/>
            <p:nvPr/>
          </p:nvSpPr>
          <p:spPr>
            <a:xfrm>
              <a:off x="2152958" y="1646478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62"/>
            <p:cNvSpPr/>
            <p:nvPr/>
          </p:nvSpPr>
          <p:spPr>
            <a:xfrm>
              <a:off x="2155864" y="1646614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62"/>
            <p:cNvSpPr/>
            <p:nvPr/>
          </p:nvSpPr>
          <p:spPr>
            <a:xfrm>
              <a:off x="2152768" y="164642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62"/>
            <p:cNvSpPr/>
            <p:nvPr/>
          </p:nvSpPr>
          <p:spPr>
            <a:xfrm>
              <a:off x="2173637" y="1639417"/>
              <a:ext cx="38709" cy="14569"/>
            </a:xfrm>
            <a:custGeom>
              <a:rect b="b" l="l" r="r" t="t"/>
              <a:pathLst>
                <a:path extrusionOk="0" h="1073" w="2851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62"/>
            <p:cNvSpPr/>
            <p:nvPr/>
          </p:nvSpPr>
          <p:spPr>
            <a:xfrm>
              <a:off x="2211667" y="164286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62"/>
            <p:cNvSpPr/>
            <p:nvPr/>
          </p:nvSpPr>
          <p:spPr>
            <a:xfrm>
              <a:off x="2209332" y="164214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62"/>
            <p:cNvSpPr/>
            <p:nvPr/>
          </p:nvSpPr>
          <p:spPr>
            <a:xfrm>
              <a:off x="2200343" y="1640341"/>
              <a:ext cx="3014" cy="489"/>
            </a:xfrm>
            <a:custGeom>
              <a:rect b="b" l="l" r="r" t="t"/>
              <a:pathLst>
                <a:path extrusionOk="0" h="36" w="222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62"/>
            <p:cNvSpPr/>
            <p:nvPr/>
          </p:nvSpPr>
          <p:spPr>
            <a:xfrm>
              <a:off x="2212088" y="164296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62"/>
            <p:cNvSpPr/>
            <p:nvPr/>
          </p:nvSpPr>
          <p:spPr>
            <a:xfrm>
              <a:off x="2209807" y="16423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62"/>
            <p:cNvSpPr/>
            <p:nvPr/>
          </p:nvSpPr>
          <p:spPr>
            <a:xfrm>
              <a:off x="2209481" y="164220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62"/>
            <p:cNvSpPr/>
            <p:nvPr/>
          </p:nvSpPr>
          <p:spPr>
            <a:xfrm>
              <a:off x="2209576" y="164224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62"/>
            <p:cNvSpPr/>
            <p:nvPr/>
          </p:nvSpPr>
          <p:spPr>
            <a:xfrm>
              <a:off x="2209291" y="16420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62"/>
            <p:cNvSpPr/>
            <p:nvPr/>
          </p:nvSpPr>
          <p:spPr>
            <a:xfrm>
              <a:off x="2209956" y="164243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62"/>
            <p:cNvSpPr/>
            <p:nvPr/>
          </p:nvSpPr>
          <p:spPr>
            <a:xfrm>
              <a:off x="2185802" y="163939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62"/>
            <p:cNvSpPr/>
            <p:nvPr/>
          </p:nvSpPr>
          <p:spPr>
            <a:xfrm>
              <a:off x="2209196" y="16420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62"/>
            <p:cNvSpPr/>
            <p:nvPr/>
          </p:nvSpPr>
          <p:spPr>
            <a:xfrm>
              <a:off x="2210187" y="164248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62"/>
            <p:cNvSpPr/>
            <p:nvPr/>
          </p:nvSpPr>
          <p:spPr>
            <a:xfrm>
              <a:off x="2210472" y="1642581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62"/>
            <p:cNvSpPr/>
            <p:nvPr/>
          </p:nvSpPr>
          <p:spPr>
            <a:xfrm>
              <a:off x="2198062" y="1640056"/>
              <a:ext cx="2295" cy="299"/>
            </a:xfrm>
            <a:custGeom>
              <a:rect b="b" l="l" r="r" t="t"/>
              <a:pathLst>
                <a:path extrusionOk="0" h="22" w="169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62"/>
            <p:cNvSpPr/>
            <p:nvPr/>
          </p:nvSpPr>
          <p:spPr>
            <a:xfrm>
              <a:off x="2210757" y="164267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62"/>
            <p:cNvSpPr/>
            <p:nvPr/>
          </p:nvSpPr>
          <p:spPr>
            <a:xfrm>
              <a:off x="2173501" y="1647713"/>
              <a:ext cx="2145" cy="4195"/>
            </a:xfrm>
            <a:custGeom>
              <a:rect b="b" l="l" r="r" t="t"/>
              <a:pathLst>
                <a:path extrusionOk="0" h="309" w="158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62"/>
            <p:cNvSpPr/>
            <p:nvPr/>
          </p:nvSpPr>
          <p:spPr>
            <a:xfrm>
              <a:off x="2208286" y="16483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62"/>
            <p:cNvSpPr/>
            <p:nvPr/>
          </p:nvSpPr>
          <p:spPr>
            <a:xfrm>
              <a:off x="2208191" y="16483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62"/>
            <p:cNvSpPr/>
            <p:nvPr/>
          </p:nvSpPr>
          <p:spPr>
            <a:xfrm>
              <a:off x="2209956" y="1649085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62"/>
            <p:cNvSpPr/>
            <p:nvPr/>
          </p:nvSpPr>
          <p:spPr>
            <a:xfrm>
              <a:off x="2209427" y="1648895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62"/>
            <p:cNvSpPr/>
            <p:nvPr/>
          </p:nvSpPr>
          <p:spPr>
            <a:xfrm>
              <a:off x="2208381" y="164847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62"/>
            <p:cNvSpPr/>
            <p:nvPr/>
          </p:nvSpPr>
          <p:spPr>
            <a:xfrm>
              <a:off x="2175632" y="1651895"/>
              <a:ext cx="638" cy="774"/>
            </a:xfrm>
            <a:custGeom>
              <a:rect b="b" l="l" r="r" t="t"/>
              <a:pathLst>
                <a:path extrusionOk="0" h="57" w="47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62"/>
            <p:cNvSpPr/>
            <p:nvPr/>
          </p:nvSpPr>
          <p:spPr>
            <a:xfrm>
              <a:off x="2208531" y="164851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62"/>
            <p:cNvSpPr/>
            <p:nvPr/>
          </p:nvSpPr>
          <p:spPr>
            <a:xfrm>
              <a:off x="2208816" y="16486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62"/>
            <p:cNvSpPr/>
            <p:nvPr/>
          </p:nvSpPr>
          <p:spPr>
            <a:xfrm>
              <a:off x="2209047" y="16488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62"/>
            <p:cNvSpPr/>
            <p:nvPr/>
          </p:nvSpPr>
          <p:spPr>
            <a:xfrm>
              <a:off x="2175402" y="1651515"/>
              <a:ext cx="530" cy="720"/>
            </a:xfrm>
            <a:custGeom>
              <a:rect b="b" l="l" r="r" t="t"/>
              <a:pathLst>
                <a:path extrusionOk="0" h="53" w="39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62"/>
            <p:cNvSpPr/>
            <p:nvPr/>
          </p:nvSpPr>
          <p:spPr>
            <a:xfrm>
              <a:off x="2174492" y="16463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62"/>
            <p:cNvSpPr/>
            <p:nvPr/>
          </p:nvSpPr>
          <p:spPr>
            <a:xfrm>
              <a:off x="2174356" y="16464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62"/>
            <p:cNvSpPr/>
            <p:nvPr/>
          </p:nvSpPr>
          <p:spPr>
            <a:xfrm>
              <a:off x="2174166" y="164666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62"/>
            <p:cNvSpPr/>
            <p:nvPr/>
          </p:nvSpPr>
          <p:spPr>
            <a:xfrm>
              <a:off x="2174587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62"/>
            <p:cNvSpPr/>
            <p:nvPr/>
          </p:nvSpPr>
          <p:spPr>
            <a:xfrm>
              <a:off x="2173732" y="16472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62"/>
            <p:cNvSpPr/>
            <p:nvPr/>
          </p:nvSpPr>
          <p:spPr>
            <a:xfrm>
              <a:off x="2173976" y="164689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62"/>
            <p:cNvSpPr/>
            <p:nvPr/>
          </p:nvSpPr>
          <p:spPr>
            <a:xfrm>
              <a:off x="2182910" y="1641345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62"/>
            <p:cNvSpPr/>
            <p:nvPr/>
          </p:nvSpPr>
          <p:spPr>
            <a:xfrm>
              <a:off x="2174682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62"/>
            <p:cNvSpPr/>
            <p:nvPr/>
          </p:nvSpPr>
          <p:spPr>
            <a:xfrm>
              <a:off x="2185517" y="1639390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62"/>
            <p:cNvSpPr/>
            <p:nvPr/>
          </p:nvSpPr>
          <p:spPr>
            <a:xfrm>
              <a:off x="2184906" y="1639635"/>
              <a:ext cx="489" cy="339"/>
            </a:xfrm>
            <a:custGeom>
              <a:rect b="b" l="l" r="r" t="t"/>
              <a:pathLst>
                <a:path extrusionOk="0" h="25" w="36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62"/>
            <p:cNvSpPr/>
            <p:nvPr/>
          </p:nvSpPr>
          <p:spPr>
            <a:xfrm>
              <a:off x="2173501" y="16477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62"/>
            <p:cNvSpPr/>
            <p:nvPr/>
          </p:nvSpPr>
          <p:spPr>
            <a:xfrm>
              <a:off x="2184376" y="1640056"/>
              <a:ext cx="353" cy="299"/>
            </a:xfrm>
            <a:custGeom>
              <a:rect b="b" l="l" r="r" t="t"/>
              <a:pathLst>
                <a:path extrusionOk="0" h="22" w="26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62"/>
            <p:cNvSpPr/>
            <p:nvPr/>
          </p:nvSpPr>
          <p:spPr>
            <a:xfrm>
              <a:off x="2182380" y="164182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62"/>
            <p:cNvSpPr/>
            <p:nvPr/>
          </p:nvSpPr>
          <p:spPr>
            <a:xfrm>
              <a:off x="2183860" y="1640490"/>
              <a:ext cx="339" cy="244"/>
            </a:xfrm>
            <a:custGeom>
              <a:rect b="b" l="l" r="r" t="t"/>
              <a:pathLst>
                <a:path extrusionOk="0" h="18" w="25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62"/>
            <p:cNvSpPr/>
            <p:nvPr/>
          </p:nvSpPr>
          <p:spPr>
            <a:xfrm>
              <a:off x="2183385" y="1640911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62"/>
            <p:cNvSpPr/>
            <p:nvPr/>
          </p:nvSpPr>
          <p:spPr>
            <a:xfrm>
              <a:off x="2173501" y="16477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62"/>
            <p:cNvSpPr/>
            <p:nvPr/>
          </p:nvSpPr>
          <p:spPr>
            <a:xfrm>
              <a:off x="1977808" y="1708880"/>
              <a:ext cx="22865" cy="43584"/>
            </a:xfrm>
            <a:custGeom>
              <a:rect b="b" l="l" r="r" t="t"/>
              <a:pathLst>
                <a:path extrusionOk="0" h="3210" w="1684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62"/>
            <p:cNvSpPr/>
            <p:nvPr/>
          </p:nvSpPr>
          <p:spPr>
            <a:xfrm>
              <a:off x="2073964" y="1600939"/>
              <a:ext cx="27440" cy="23163"/>
            </a:xfrm>
            <a:custGeom>
              <a:rect b="b" l="l" r="r" t="t"/>
              <a:pathLst>
                <a:path extrusionOk="0" h="1706" w="2021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62"/>
            <p:cNvSpPr/>
            <p:nvPr/>
          </p:nvSpPr>
          <p:spPr>
            <a:xfrm>
              <a:off x="2092647" y="1634489"/>
              <a:ext cx="2865" cy="4114"/>
            </a:xfrm>
            <a:custGeom>
              <a:rect b="b" l="l" r="r" t="t"/>
              <a:pathLst>
                <a:path extrusionOk="0" h="303" w="211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62"/>
            <p:cNvSpPr/>
            <p:nvPr/>
          </p:nvSpPr>
          <p:spPr>
            <a:xfrm>
              <a:off x="2068873" y="1620273"/>
              <a:ext cx="26014" cy="18194"/>
            </a:xfrm>
            <a:custGeom>
              <a:rect b="b" l="l" r="r" t="t"/>
              <a:pathLst>
                <a:path extrusionOk="0" h="1340" w="1916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62"/>
            <p:cNvSpPr/>
            <p:nvPr/>
          </p:nvSpPr>
          <p:spPr>
            <a:xfrm>
              <a:off x="2073244" y="162304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62"/>
            <p:cNvSpPr/>
            <p:nvPr/>
          </p:nvSpPr>
          <p:spPr>
            <a:xfrm>
              <a:off x="2091547" y="1625134"/>
              <a:ext cx="543" cy="530"/>
            </a:xfrm>
            <a:custGeom>
              <a:rect b="b" l="l" r="r" t="t"/>
              <a:pathLst>
                <a:path extrusionOk="0" h="39" w="4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62"/>
            <p:cNvSpPr/>
            <p:nvPr/>
          </p:nvSpPr>
          <p:spPr>
            <a:xfrm>
              <a:off x="2074480" y="16233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62"/>
            <p:cNvSpPr/>
            <p:nvPr/>
          </p:nvSpPr>
          <p:spPr>
            <a:xfrm>
              <a:off x="2072769" y="162285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62"/>
            <p:cNvSpPr/>
            <p:nvPr/>
          </p:nvSpPr>
          <p:spPr>
            <a:xfrm>
              <a:off x="2072253" y="162260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62"/>
            <p:cNvSpPr/>
            <p:nvPr/>
          </p:nvSpPr>
          <p:spPr>
            <a:xfrm>
              <a:off x="2074005" y="1623274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62"/>
            <p:cNvSpPr/>
            <p:nvPr/>
          </p:nvSpPr>
          <p:spPr>
            <a:xfrm>
              <a:off x="2073679" y="162317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62"/>
            <p:cNvSpPr/>
            <p:nvPr/>
          </p:nvSpPr>
          <p:spPr>
            <a:xfrm>
              <a:off x="2074249" y="162332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62"/>
            <p:cNvSpPr/>
            <p:nvPr/>
          </p:nvSpPr>
          <p:spPr>
            <a:xfrm>
              <a:off x="2092212" y="1625745"/>
              <a:ext cx="638" cy="543"/>
            </a:xfrm>
            <a:custGeom>
              <a:rect b="b" l="l" r="r" t="t"/>
              <a:pathLst>
                <a:path extrusionOk="0" h="40" w="47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62"/>
            <p:cNvSpPr/>
            <p:nvPr/>
          </p:nvSpPr>
          <p:spPr>
            <a:xfrm>
              <a:off x="2091031" y="163572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62"/>
            <p:cNvSpPr/>
            <p:nvPr/>
          </p:nvSpPr>
          <p:spPr>
            <a:xfrm>
              <a:off x="2091167" y="1635208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62"/>
            <p:cNvSpPr/>
            <p:nvPr/>
          </p:nvSpPr>
          <p:spPr>
            <a:xfrm>
              <a:off x="2091547" y="16343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62"/>
            <p:cNvSpPr/>
            <p:nvPr/>
          </p:nvSpPr>
          <p:spPr>
            <a:xfrm>
              <a:off x="2092362" y="163321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62"/>
            <p:cNvSpPr/>
            <p:nvPr/>
          </p:nvSpPr>
          <p:spPr>
            <a:xfrm>
              <a:off x="2092117" y="16335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62"/>
            <p:cNvSpPr/>
            <p:nvPr/>
          </p:nvSpPr>
          <p:spPr>
            <a:xfrm>
              <a:off x="2092647" y="163292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62"/>
            <p:cNvSpPr/>
            <p:nvPr/>
          </p:nvSpPr>
          <p:spPr>
            <a:xfrm>
              <a:off x="2091832" y="163397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62"/>
            <p:cNvSpPr/>
            <p:nvPr/>
          </p:nvSpPr>
          <p:spPr>
            <a:xfrm>
              <a:off x="2090746" y="1637734"/>
              <a:ext cx="14" cy="95"/>
            </a:xfrm>
            <a:custGeom>
              <a:rect b="b" l="l" r="r" t="t"/>
              <a:pathLst>
                <a:path extrusionOk="0" h="7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62"/>
            <p:cNvSpPr/>
            <p:nvPr/>
          </p:nvSpPr>
          <p:spPr>
            <a:xfrm>
              <a:off x="2093448" y="163226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62"/>
            <p:cNvSpPr/>
            <p:nvPr/>
          </p:nvSpPr>
          <p:spPr>
            <a:xfrm>
              <a:off x="2090936" y="1636254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62"/>
            <p:cNvSpPr/>
            <p:nvPr/>
          </p:nvSpPr>
          <p:spPr>
            <a:xfrm>
              <a:off x="2090841" y="163691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62"/>
            <p:cNvSpPr/>
            <p:nvPr/>
          </p:nvSpPr>
          <p:spPr>
            <a:xfrm>
              <a:off x="2091357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62"/>
            <p:cNvSpPr/>
            <p:nvPr/>
          </p:nvSpPr>
          <p:spPr>
            <a:xfrm>
              <a:off x="2093163" y="163245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62"/>
            <p:cNvSpPr/>
            <p:nvPr/>
          </p:nvSpPr>
          <p:spPr>
            <a:xfrm>
              <a:off x="2092878" y="16326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62"/>
            <p:cNvSpPr/>
            <p:nvPr/>
          </p:nvSpPr>
          <p:spPr>
            <a:xfrm>
              <a:off x="2199162" y="1650755"/>
              <a:ext cx="65131" cy="41439"/>
            </a:xfrm>
            <a:custGeom>
              <a:rect b="b" l="l" r="r" t="t"/>
              <a:pathLst>
                <a:path extrusionOk="0" h="3052" w="4797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62"/>
            <p:cNvSpPr/>
            <p:nvPr/>
          </p:nvSpPr>
          <p:spPr>
            <a:xfrm>
              <a:off x="2215795" y="1653321"/>
              <a:ext cx="353" cy="720"/>
            </a:xfrm>
            <a:custGeom>
              <a:rect b="b" l="l" r="r" t="t"/>
              <a:pathLst>
                <a:path extrusionOk="0" h="53" w="26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62"/>
            <p:cNvSpPr/>
            <p:nvPr/>
          </p:nvSpPr>
          <p:spPr>
            <a:xfrm>
              <a:off x="2214654" y="1654841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62"/>
            <p:cNvSpPr/>
            <p:nvPr/>
          </p:nvSpPr>
          <p:spPr>
            <a:xfrm>
              <a:off x="2199108" y="1671623"/>
              <a:ext cx="774" cy="489"/>
            </a:xfrm>
            <a:custGeom>
              <a:rect b="b" l="l" r="r" t="t"/>
              <a:pathLst>
                <a:path extrusionOk="0" h="36" w="57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62"/>
            <p:cNvSpPr/>
            <p:nvPr/>
          </p:nvSpPr>
          <p:spPr>
            <a:xfrm>
              <a:off x="2215319" y="165450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62"/>
            <p:cNvSpPr/>
            <p:nvPr/>
          </p:nvSpPr>
          <p:spPr>
            <a:xfrm>
              <a:off x="2213948" y="1655127"/>
              <a:ext cx="679" cy="434"/>
            </a:xfrm>
            <a:custGeom>
              <a:rect b="b" l="l" r="r" t="t"/>
              <a:pathLst>
                <a:path extrusionOk="0" h="32" w="5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62"/>
            <p:cNvSpPr/>
            <p:nvPr/>
          </p:nvSpPr>
          <p:spPr>
            <a:xfrm>
              <a:off x="2215659" y="165412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62"/>
            <p:cNvSpPr/>
            <p:nvPr/>
          </p:nvSpPr>
          <p:spPr>
            <a:xfrm>
              <a:off x="2245977" y="1649234"/>
              <a:ext cx="20746" cy="26205"/>
            </a:xfrm>
            <a:custGeom>
              <a:rect b="b" l="l" r="r" t="t"/>
              <a:pathLst>
                <a:path extrusionOk="0" h="1930" w="1528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62"/>
            <p:cNvSpPr/>
            <p:nvPr/>
          </p:nvSpPr>
          <p:spPr>
            <a:xfrm>
              <a:off x="2249548" y="165649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62"/>
            <p:cNvSpPr/>
            <p:nvPr/>
          </p:nvSpPr>
          <p:spPr>
            <a:xfrm>
              <a:off x="2249304" y="1656172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62"/>
            <p:cNvSpPr/>
            <p:nvPr/>
          </p:nvSpPr>
          <p:spPr>
            <a:xfrm>
              <a:off x="2254776" y="1673714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62"/>
            <p:cNvSpPr/>
            <p:nvPr/>
          </p:nvSpPr>
          <p:spPr>
            <a:xfrm>
              <a:off x="2254626" y="1673144"/>
              <a:ext cx="163" cy="625"/>
            </a:xfrm>
            <a:custGeom>
              <a:rect b="b" l="l" r="r" t="t"/>
              <a:pathLst>
                <a:path extrusionOk="0" h="46" w="12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62"/>
            <p:cNvSpPr/>
            <p:nvPr/>
          </p:nvSpPr>
          <p:spPr>
            <a:xfrm>
              <a:off x="2255251" y="1674950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62"/>
            <p:cNvSpPr/>
            <p:nvPr/>
          </p:nvSpPr>
          <p:spPr>
            <a:xfrm>
              <a:off x="2254531" y="1672479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62"/>
            <p:cNvSpPr/>
            <p:nvPr/>
          </p:nvSpPr>
          <p:spPr>
            <a:xfrm>
              <a:off x="2250119" y="16573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62"/>
            <p:cNvSpPr/>
            <p:nvPr/>
          </p:nvSpPr>
          <p:spPr>
            <a:xfrm>
              <a:off x="2249928" y="1657068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62"/>
            <p:cNvSpPr/>
            <p:nvPr/>
          </p:nvSpPr>
          <p:spPr>
            <a:xfrm>
              <a:off x="2254436" y="1671623"/>
              <a:ext cx="109" cy="679"/>
            </a:xfrm>
            <a:custGeom>
              <a:rect b="b" l="l" r="r" t="t"/>
              <a:pathLst>
                <a:path extrusionOk="0" h="50" w="8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62"/>
            <p:cNvSpPr/>
            <p:nvPr/>
          </p:nvSpPr>
          <p:spPr>
            <a:xfrm>
              <a:off x="2249738" y="165683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62"/>
            <p:cNvSpPr/>
            <p:nvPr/>
          </p:nvSpPr>
          <p:spPr>
            <a:xfrm>
              <a:off x="2255006" y="167442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62"/>
            <p:cNvSpPr/>
            <p:nvPr/>
          </p:nvSpPr>
          <p:spPr>
            <a:xfrm>
              <a:off x="2247933" y="1653796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62"/>
            <p:cNvSpPr/>
            <p:nvPr/>
          </p:nvSpPr>
          <p:spPr>
            <a:xfrm>
              <a:off x="2255482" y="16754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62"/>
            <p:cNvSpPr/>
            <p:nvPr/>
          </p:nvSpPr>
          <p:spPr>
            <a:xfrm>
              <a:off x="2248258" y="1654366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62"/>
            <p:cNvSpPr/>
            <p:nvPr/>
          </p:nvSpPr>
          <p:spPr>
            <a:xfrm>
              <a:off x="2245977" y="1650225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62"/>
            <p:cNvSpPr/>
            <p:nvPr/>
          </p:nvSpPr>
          <p:spPr>
            <a:xfrm>
              <a:off x="2247593" y="165322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62"/>
            <p:cNvSpPr/>
            <p:nvPr/>
          </p:nvSpPr>
          <p:spPr>
            <a:xfrm>
              <a:off x="2247267" y="1652601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62"/>
            <p:cNvSpPr/>
            <p:nvPr/>
          </p:nvSpPr>
          <p:spPr>
            <a:xfrm>
              <a:off x="2246697" y="1651610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62"/>
            <p:cNvSpPr/>
            <p:nvPr/>
          </p:nvSpPr>
          <p:spPr>
            <a:xfrm>
              <a:off x="2246317" y="165089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62"/>
            <p:cNvSpPr/>
            <p:nvPr/>
          </p:nvSpPr>
          <p:spPr>
            <a:xfrm>
              <a:off x="2249073" y="165579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62"/>
            <p:cNvSpPr/>
            <p:nvPr/>
          </p:nvSpPr>
          <p:spPr>
            <a:xfrm>
              <a:off x="2248829" y="165535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62"/>
            <p:cNvSpPr/>
            <p:nvPr/>
          </p:nvSpPr>
          <p:spPr>
            <a:xfrm>
              <a:off x="2248544" y="1654882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62"/>
            <p:cNvSpPr/>
            <p:nvPr/>
          </p:nvSpPr>
          <p:spPr>
            <a:xfrm>
              <a:off x="2212047" y="1690224"/>
              <a:ext cx="44073" cy="23516"/>
            </a:xfrm>
            <a:custGeom>
              <a:rect b="b" l="l" r="r" t="t"/>
              <a:pathLst>
                <a:path extrusionOk="0" h="1732" w="3246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62"/>
            <p:cNvSpPr/>
            <p:nvPr/>
          </p:nvSpPr>
          <p:spPr>
            <a:xfrm>
              <a:off x="2240994" y="1708500"/>
              <a:ext cx="339" cy="394"/>
            </a:xfrm>
            <a:custGeom>
              <a:rect b="b" l="l" r="r" t="t"/>
              <a:pathLst>
                <a:path extrusionOk="0" h="29" w="25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62"/>
            <p:cNvSpPr/>
            <p:nvPr/>
          </p:nvSpPr>
          <p:spPr>
            <a:xfrm>
              <a:off x="2250784" y="1708364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62"/>
            <p:cNvSpPr/>
            <p:nvPr/>
          </p:nvSpPr>
          <p:spPr>
            <a:xfrm>
              <a:off x="2240845" y="170960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62"/>
            <p:cNvSpPr/>
            <p:nvPr/>
          </p:nvSpPr>
          <p:spPr>
            <a:xfrm>
              <a:off x="2251015" y="17082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62"/>
            <p:cNvSpPr/>
            <p:nvPr/>
          </p:nvSpPr>
          <p:spPr>
            <a:xfrm>
              <a:off x="2251259" y="17082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62"/>
            <p:cNvSpPr/>
            <p:nvPr/>
          </p:nvSpPr>
          <p:spPr>
            <a:xfrm>
              <a:off x="2241605" y="1707644"/>
              <a:ext cx="5485" cy="679"/>
            </a:xfrm>
            <a:custGeom>
              <a:rect b="b" l="l" r="r" t="t"/>
              <a:pathLst>
                <a:path extrusionOk="0" h="50" w="404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62"/>
            <p:cNvSpPr/>
            <p:nvPr/>
          </p:nvSpPr>
          <p:spPr>
            <a:xfrm>
              <a:off x="2241375" y="1708310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62"/>
            <p:cNvSpPr/>
            <p:nvPr/>
          </p:nvSpPr>
          <p:spPr>
            <a:xfrm>
              <a:off x="2250444" y="1708405"/>
              <a:ext cx="299" cy="68"/>
            </a:xfrm>
            <a:custGeom>
              <a:rect b="b" l="l" r="r" t="t"/>
              <a:pathLst>
                <a:path extrusionOk="0" h="5" w="22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62"/>
            <p:cNvSpPr/>
            <p:nvPr/>
          </p:nvSpPr>
          <p:spPr>
            <a:xfrm>
              <a:off x="2250214" y="170845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62"/>
            <p:cNvSpPr/>
            <p:nvPr/>
          </p:nvSpPr>
          <p:spPr>
            <a:xfrm>
              <a:off x="2240899" y="1708934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62"/>
            <p:cNvSpPr/>
            <p:nvPr/>
          </p:nvSpPr>
          <p:spPr>
            <a:xfrm>
              <a:off x="2249928" y="170836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62"/>
            <p:cNvSpPr/>
            <p:nvPr/>
          </p:nvSpPr>
          <p:spPr>
            <a:xfrm>
              <a:off x="2240845" y="170916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62"/>
            <p:cNvSpPr/>
            <p:nvPr/>
          </p:nvSpPr>
          <p:spPr>
            <a:xfrm>
              <a:off x="2255631" y="169357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62"/>
            <p:cNvSpPr/>
            <p:nvPr/>
          </p:nvSpPr>
          <p:spPr>
            <a:xfrm>
              <a:off x="2238849" y="1689396"/>
              <a:ext cx="8187" cy="2200"/>
            </a:xfrm>
            <a:custGeom>
              <a:rect b="b" l="l" r="r" t="t"/>
              <a:pathLst>
                <a:path extrusionOk="0" h="162" w="603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62"/>
            <p:cNvSpPr/>
            <p:nvPr/>
          </p:nvSpPr>
          <p:spPr>
            <a:xfrm>
              <a:off x="2247023" y="1689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62"/>
            <p:cNvSpPr/>
            <p:nvPr/>
          </p:nvSpPr>
          <p:spPr>
            <a:xfrm>
              <a:off x="2213283" y="169019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62"/>
            <p:cNvSpPr/>
            <p:nvPr/>
          </p:nvSpPr>
          <p:spPr>
            <a:xfrm>
              <a:off x="2253581" y="169266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62"/>
            <p:cNvSpPr/>
            <p:nvPr/>
          </p:nvSpPr>
          <p:spPr>
            <a:xfrm>
              <a:off x="2214233" y="1690822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62"/>
            <p:cNvSpPr/>
            <p:nvPr/>
          </p:nvSpPr>
          <p:spPr>
            <a:xfrm>
              <a:off x="2253296" y="169253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62"/>
            <p:cNvSpPr/>
            <p:nvPr/>
          </p:nvSpPr>
          <p:spPr>
            <a:xfrm>
              <a:off x="2254056" y="169291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62"/>
            <p:cNvSpPr/>
            <p:nvPr/>
          </p:nvSpPr>
          <p:spPr>
            <a:xfrm>
              <a:off x="2253011" y="169238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62"/>
            <p:cNvSpPr/>
            <p:nvPr/>
          </p:nvSpPr>
          <p:spPr>
            <a:xfrm>
              <a:off x="2213758" y="169048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62"/>
            <p:cNvSpPr/>
            <p:nvPr/>
          </p:nvSpPr>
          <p:spPr>
            <a:xfrm>
              <a:off x="2214708" y="169124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62"/>
            <p:cNvSpPr/>
            <p:nvPr/>
          </p:nvSpPr>
          <p:spPr>
            <a:xfrm>
              <a:off x="2252820" y="1692247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62"/>
            <p:cNvSpPr/>
            <p:nvPr/>
          </p:nvSpPr>
          <p:spPr>
            <a:xfrm>
              <a:off x="2254531" y="1693144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62"/>
            <p:cNvSpPr/>
            <p:nvPr/>
          </p:nvSpPr>
          <p:spPr>
            <a:xfrm>
              <a:off x="2255061" y="1693334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62"/>
            <p:cNvSpPr/>
            <p:nvPr/>
          </p:nvSpPr>
          <p:spPr>
            <a:xfrm>
              <a:off x="2252400" y="16918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62"/>
            <p:cNvSpPr/>
            <p:nvPr/>
          </p:nvSpPr>
          <p:spPr>
            <a:xfrm>
              <a:off x="2252495" y="1692003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62"/>
            <p:cNvSpPr/>
            <p:nvPr/>
          </p:nvSpPr>
          <p:spPr>
            <a:xfrm>
              <a:off x="2252305" y="1691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62"/>
            <p:cNvSpPr/>
            <p:nvPr/>
          </p:nvSpPr>
          <p:spPr>
            <a:xfrm>
              <a:off x="2252250" y="169171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62"/>
            <p:cNvSpPr/>
            <p:nvPr/>
          </p:nvSpPr>
          <p:spPr>
            <a:xfrm>
              <a:off x="2252209" y="16916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62"/>
            <p:cNvSpPr/>
            <p:nvPr/>
          </p:nvSpPr>
          <p:spPr>
            <a:xfrm>
              <a:off x="2252630" y="169209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62"/>
            <p:cNvSpPr/>
            <p:nvPr/>
          </p:nvSpPr>
          <p:spPr>
            <a:xfrm>
              <a:off x="2198782" y="1705988"/>
              <a:ext cx="18031" cy="12274"/>
            </a:xfrm>
            <a:custGeom>
              <a:rect b="b" l="l" r="r" t="t"/>
              <a:pathLst>
                <a:path extrusionOk="0" h="904" w="1328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62"/>
            <p:cNvSpPr/>
            <p:nvPr/>
          </p:nvSpPr>
          <p:spPr>
            <a:xfrm>
              <a:off x="2198823" y="171097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62"/>
            <p:cNvSpPr/>
            <p:nvPr/>
          </p:nvSpPr>
          <p:spPr>
            <a:xfrm>
              <a:off x="2198728" y="17117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62"/>
            <p:cNvSpPr/>
            <p:nvPr/>
          </p:nvSpPr>
          <p:spPr>
            <a:xfrm>
              <a:off x="2198728" y="171391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62"/>
            <p:cNvSpPr/>
            <p:nvPr/>
          </p:nvSpPr>
          <p:spPr>
            <a:xfrm>
              <a:off x="2202204" y="171815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62"/>
            <p:cNvSpPr/>
            <p:nvPr/>
          </p:nvSpPr>
          <p:spPr>
            <a:xfrm>
              <a:off x="2199447" y="171562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62"/>
            <p:cNvSpPr/>
            <p:nvPr/>
          </p:nvSpPr>
          <p:spPr>
            <a:xfrm>
              <a:off x="2198687" y="171249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62"/>
            <p:cNvSpPr/>
            <p:nvPr/>
          </p:nvSpPr>
          <p:spPr>
            <a:xfrm>
              <a:off x="2199828" y="1716103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62"/>
            <p:cNvSpPr/>
            <p:nvPr/>
          </p:nvSpPr>
          <p:spPr>
            <a:xfrm>
              <a:off x="2198687" y="17133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62"/>
            <p:cNvSpPr/>
            <p:nvPr/>
          </p:nvSpPr>
          <p:spPr>
            <a:xfrm>
              <a:off x="2201538" y="171758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62"/>
            <p:cNvSpPr/>
            <p:nvPr/>
          </p:nvSpPr>
          <p:spPr>
            <a:xfrm>
              <a:off x="2198918" y="170998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62"/>
            <p:cNvSpPr/>
            <p:nvPr/>
          </p:nvSpPr>
          <p:spPr>
            <a:xfrm>
              <a:off x="2200873" y="1717108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62"/>
            <p:cNvSpPr/>
            <p:nvPr/>
          </p:nvSpPr>
          <p:spPr>
            <a:xfrm>
              <a:off x="2198823" y="1714447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62"/>
            <p:cNvSpPr/>
            <p:nvPr/>
          </p:nvSpPr>
          <p:spPr>
            <a:xfrm>
              <a:off x="2200343" y="1716578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62"/>
            <p:cNvSpPr/>
            <p:nvPr/>
          </p:nvSpPr>
          <p:spPr>
            <a:xfrm>
              <a:off x="2199108" y="170902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62"/>
            <p:cNvSpPr/>
            <p:nvPr/>
          </p:nvSpPr>
          <p:spPr>
            <a:xfrm>
              <a:off x="2199108" y="17151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62"/>
            <p:cNvSpPr/>
            <p:nvPr/>
          </p:nvSpPr>
          <p:spPr>
            <a:xfrm>
              <a:off x="2199352" y="1708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62"/>
            <p:cNvSpPr/>
            <p:nvPr/>
          </p:nvSpPr>
          <p:spPr>
            <a:xfrm>
              <a:off x="2216609" y="171296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62"/>
            <p:cNvSpPr/>
            <p:nvPr/>
          </p:nvSpPr>
          <p:spPr>
            <a:xfrm>
              <a:off x="2216745" y="171311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62"/>
            <p:cNvSpPr/>
            <p:nvPr/>
          </p:nvSpPr>
          <p:spPr>
            <a:xfrm>
              <a:off x="2211097" y="1705988"/>
              <a:ext cx="434" cy="1005"/>
            </a:xfrm>
            <a:custGeom>
              <a:rect b="b" l="l" r="r" t="t"/>
              <a:pathLst>
                <a:path extrusionOk="0" h="74" w="32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62"/>
            <p:cNvSpPr/>
            <p:nvPr/>
          </p:nvSpPr>
          <p:spPr>
            <a:xfrm>
              <a:off x="2211572" y="1611095"/>
              <a:ext cx="130385" cy="74283"/>
            </a:xfrm>
            <a:custGeom>
              <a:rect b="b" l="l" r="r" t="t"/>
              <a:pathLst>
                <a:path extrusionOk="0" h="5471" w="9603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62"/>
            <p:cNvSpPr/>
            <p:nvPr/>
          </p:nvSpPr>
          <p:spPr>
            <a:xfrm>
              <a:off x="2221782" y="16200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62"/>
            <p:cNvSpPr/>
            <p:nvPr/>
          </p:nvSpPr>
          <p:spPr>
            <a:xfrm>
              <a:off x="2214518" y="164296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62"/>
            <p:cNvSpPr/>
            <p:nvPr/>
          </p:nvSpPr>
          <p:spPr>
            <a:xfrm>
              <a:off x="2223113" y="1622133"/>
              <a:ext cx="2200" cy="5865"/>
            </a:xfrm>
            <a:custGeom>
              <a:rect b="b" l="l" r="r" t="t"/>
              <a:pathLst>
                <a:path extrusionOk="0" h="432" w="162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62"/>
            <p:cNvSpPr/>
            <p:nvPr/>
          </p:nvSpPr>
          <p:spPr>
            <a:xfrm>
              <a:off x="2213609" y="165051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62"/>
            <p:cNvSpPr/>
            <p:nvPr/>
          </p:nvSpPr>
          <p:spPr>
            <a:xfrm>
              <a:off x="2212808" y="164994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62"/>
            <p:cNvSpPr/>
            <p:nvPr/>
          </p:nvSpPr>
          <p:spPr>
            <a:xfrm>
              <a:off x="2214654" y="1650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62"/>
            <p:cNvSpPr/>
            <p:nvPr/>
          </p:nvSpPr>
          <p:spPr>
            <a:xfrm>
              <a:off x="2214994" y="1651176"/>
              <a:ext cx="584" cy="394"/>
            </a:xfrm>
            <a:custGeom>
              <a:rect b="b" l="l" r="r" t="t"/>
              <a:pathLst>
                <a:path extrusionOk="0" h="29" w="43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62"/>
            <p:cNvSpPr/>
            <p:nvPr/>
          </p:nvSpPr>
          <p:spPr>
            <a:xfrm>
              <a:off x="2212563" y="164965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62"/>
            <p:cNvSpPr/>
            <p:nvPr/>
          </p:nvSpPr>
          <p:spPr>
            <a:xfrm>
              <a:off x="2211762" y="1648664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62"/>
            <p:cNvSpPr/>
            <p:nvPr/>
          </p:nvSpPr>
          <p:spPr>
            <a:xfrm>
              <a:off x="2212332" y="164946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62"/>
            <p:cNvSpPr/>
            <p:nvPr/>
          </p:nvSpPr>
          <p:spPr>
            <a:xfrm>
              <a:off x="2212047" y="164908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62"/>
            <p:cNvSpPr/>
            <p:nvPr/>
          </p:nvSpPr>
          <p:spPr>
            <a:xfrm>
              <a:off x="2211667" y="164832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62"/>
            <p:cNvSpPr/>
            <p:nvPr/>
          </p:nvSpPr>
          <p:spPr>
            <a:xfrm>
              <a:off x="2214939" y="1641631"/>
              <a:ext cx="584" cy="1059"/>
            </a:xfrm>
            <a:custGeom>
              <a:rect b="b" l="l" r="r" t="t"/>
              <a:pathLst>
                <a:path extrusionOk="0" h="78" w="43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62"/>
            <p:cNvSpPr/>
            <p:nvPr/>
          </p:nvSpPr>
          <p:spPr>
            <a:xfrm>
              <a:off x="2214518" y="1643056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62"/>
            <p:cNvSpPr/>
            <p:nvPr/>
          </p:nvSpPr>
          <p:spPr>
            <a:xfrm>
              <a:off x="2212713" y="1649845"/>
              <a:ext cx="136" cy="136"/>
            </a:xfrm>
            <a:custGeom>
              <a:rect b="b" l="l" r="r" t="t"/>
              <a:pathLst>
                <a:path extrusionOk="0" h="10" w="1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62"/>
            <p:cNvSpPr/>
            <p:nvPr/>
          </p:nvSpPr>
          <p:spPr>
            <a:xfrm>
              <a:off x="2216270" y="1651420"/>
              <a:ext cx="638" cy="54"/>
            </a:xfrm>
            <a:custGeom>
              <a:rect b="b" l="l" r="r" t="t"/>
              <a:pathLst>
                <a:path extrusionOk="0" h="4" w="47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62"/>
            <p:cNvSpPr/>
            <p:nvPr/>
          </p:nvSpPr>
          <p:spPr>
            <a:xfrm>
              <a:off x="2217600" y="165136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62"/>
            <p:cNvSpPr/>
            <p:nvPr/>
          </p:nvSpPr>
          <p:spPr>
            <a:xfrm>
              <a:off x="2242895" y="164937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62"/>
            <p:cNvSpPr/>
            <p:nvPr/>
          </p:nvSpPr>
          <p:spPr>
            <a:xfrm>
              <a:off x="2244891" y="1648609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62"/>
            <p:cNvSpPr/>
            <p:nvPr/>
          </p:nvSpPr>
          <p:spPr>
            <a:xfrm>
              <a:off x="2216989" y="165136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62"/>
            <p:cNvSpPr/>
            <p:nvPr/>
          </p:nvSpPr>
          <p:spPr>
            <a:xfrm>
              <a:off x="2240329" y="1649424"/>
              <a:ext cx="2430" cy="1534"/>
            </a:xfrm>
            <a:custGeom>
              <a:rect b="b" l="l" r="r" t="t"/>
              <a:pathLst>
                <a:path extrusionOk="0" h="113" w="179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62"/>
            <p:cNvSpPr/>
            <p:nvPr/>
          </p:nvSpPr>
          <p:spPr>
            <a:xfrm>
              <a:off x="2215564" y="1651515"/>
              <a:ext cx="679" cy="54"/>
            </a:xfrm>
            <a:custGeom>
              <a:rect b="b" l="l" r="r" t="t"/>
              <a:pathLst>
                <a:path extrusionOk="0" h="4" w="5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62"/>
            <p:cNvSpPr/>
            <p:nvPr/>
          </p:nvSpPr>
          <p:spPr>
            <a:xfrm>
              <a:off x="2234151" y="1652465"/>
              <a:ext cx="1819" cy="149"/>
            </a:xfrm>
            <a:custGeom>
              <a:rect b="b" l="l" r="r" t="t"/>
              <a:pathLst>
                <a:path extrusionOk="0" h="11" w="134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62"/>
            <p:cNvSpPr/>
            <p:nvPr/>
          </p:nvSpPr>
          <p:spPr>
            <a:xfrm>
              <a:off x="2263764" y="1676796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62"/>
            <p:cNvSpPr/>
            <p:nvPr/>
          </p:nvSpPr>
          <p:spPr>
            <a:xfrm>
              <a:off x="2263479" y="1676606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62"/>
            <p:cNvSpPr/>
            <p:nvPr/>
          </p:nvSpPr>
          <p:spPr>
            <a:xfrm>
              <a:off x="2262528" y="1676226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62"/>
            <p:cNvSpPr/>
            <p:nvPr/>
          </p:nvSpPr>
          <p:spPr>
            <a:xfrm>
              <a:off x="2262623" y="1676226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62"/>
            <p:cNvSpPr/>
            <p:nvPr/>
          </p:nvSpPr>
          <p:spPr>
            <a:xfrm>
              <a:off x="2257532" y="167780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62"/>
            <p:cNvSpPr/>
            <p:nvPr/>
          </p:nvSpPr>
          <p:spPr>
            <a:xfrm>
              <a:off x="2262814" y="167628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62"/>
            <p:cNvSpPr/>
            <p:nvPr/>
          </p:nvSpPr>
          <p:spPr>
            <a:xfrm>
              <a:off x="2262949" y="167632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62"/>
            <p:cNvSpPr/>
            <p:nvPr/>
          </p:nvSpPr>
          <p:spPr>
            <a:xfrm>
              <a:off x="2262474" y="167618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62"/>
            <p:cNvSpPr/>
            <p:nvPr/>
          </p:nvSpPr>
          <p:spPr>
            <a:xfrm>
              <a:off x="2256486" y="167746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62"/>
            <p:cNvSpPr/>
            <p:nvPr/>
          </p:nvSpPr>
          <p:spPr>
            <a:xfrm>
              <a:off x="2263194" y="1676470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62"/>
            <p:cNvSpPr/>
            <p:nvPr/>
          </p:nvSpPr>
          <p:spPr>
            <a:xfrm>
              <a:off x="2262148" y="1655317"/>
              <a:ext cx="720" cy="1724"/>
            </a:xfrm>
            <a:custGeom>
              <a:rect b="b" l="l" r="r" t="t"/>
              <a:pathLst>
                <a:path extrusionOk="0" h="127" w="53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62"/>
            <p:cNvSpPr/>
            <p:nvPr/>
          </p:nvSpPr>
          <p:spPr>
            <a:xfrm>
              <a:off x="2245842" y="1647469"/>
              <a:ext cx="3951" cy="964"/>
            </a:xfrm>
            <a:custGeom>
              <a:rect b="b" l="l" r="r" t="t"/>
              <a:pathLst>
                <a:path extrusionOk="0" h="71" w="291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62"/>
            <p:cNvSpPr/>
            <p:nvPr/>
          </p:nvSpPr>
          <p:spPr>
            <a:xfrm>
              <a:off x="2264619" y="1659974"/>
              <a:ext cx="869" cy="1195"/>
            </a:xfrm>
            <a:custGeom>
              <a:rect b="b" l="l" r="r" t="t"/>
              <a:pathLst>
                <a:path extrusionOk="0" h="88" w="64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62"/>
            <p:cNvSpPr/>
            <p:nvPr/>
          </p:nvSpPr>
          <p:spPr>
            <a:xfrm>
              <a:off x="2243371" y="1648990"/>
              <a:ext cx="489" cy="204"/>
            </a:xfrm>
            <a:custGeom>
              <a:rect b="b" l="l" r="r" t="t"/>
              <a:pathLst>
                <a:path extrusionOk="0" h="15" w="36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62"/>
            <p:cNvSpPr/>
            <p:nvPr/>
          </p:nvSpPr>
          <p:spPr>
            <a:xfrm>
              <a:off x="2256242" y="1670238"/>
              <a:ext cx="4399" cy="7142"/>
            </a:xfrm>
            <a:custGeom>
              <a:rect b="b" l="l" r="r" t="t"/>
              <a:pathLst>
                <a:path extrusionOk="0" h="526" w="324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62"/>
            <p:cNvSpPr/>
            <p:nvPr/>
          </p:nvSpPr>
          <p:spPr>
            <a:xfrm>
              <a:off x="2256242" y="167732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62"/>
            <p:cNvSpPr/>
            <p:nvPr/>
          </p:nvSpPr>
          <p:spPr>
            <a:xfrm>
              <a:off x="2218985" y="1572222"/>
              <a:ext cx="67847" cy="47032"/>
            </a:xfrm>
            <a:custGeom>
              <a:rect b="b" l="l" r="r" t="t"/>
              <a:pathLst>
                <a:path extrusionOk="0" h="3464" w="4997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62"/>
            <p:cNvSpPr/>
            <p:nvPr/>
          </p:nvSpPr>
          <p:spPr>
            <a:xfrm>
              <a:off x="2221972" y="1598508"/>
              <a:ext cx="353" cy="448"/>
            </a:xfrm>
            <a:custGeom>
              <a:rect b="b" l="l" r="r" t="t"/>
              <a:pathLst>
                <a:path extrusionOk="0" h="33" w="26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62"/>
            <p:cNvSpPr/>
            <p:nvPr/>
          </p:nvSpPr>
          <p:spPr>
            <a:xfrm>
              <a:off x="2221212" y="1594666"/>
              <a:ext cx="828" cy="3856"/>
            </a:xfrm>
            <a:custGeom>
              <a:rect b="b" l="l" r="r" t="t"/>
              <a:pathLst>
                <a:path extrusionOk="0" h="284" w="61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62"/>
            <p:cNvSpPr/>
            <p:nvPr/>
          </p:nvSpPr>
          <p:spPr>
            <a:xfrm>
              <a:off x="2277355" y="161173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62"/>
            <p:cNvSpPr/>
            <p:nvPr/>
          </p:nvSpPr>
          <p:spPr>
            <a:xfrm>
              <a:off x="2222923" y="1617001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62"/>
            <p:cNvSpPr/>
            <p:nvPr/>
          </p:nvSpPr>
          <p:spPr>
            <a:xfrm>
              <a:off x="2223547" y="1616526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62"/>
            <p:cNvSpPr/>
            <p:nvPr/>
          </p:nvSpPr>
          <p:spPr>
            <a:xfrm>
              <a:off x="2223208" y="161681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62"/>
            <p:cNvSpPr/>
            <p:nvPr/>
          </p:nvSpPr>
          <p:spPr>
            <a:xfrm>
              <a:off x="2276785" y="161177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62"/>
            <p:cNvSpPr/>
            <p:nvPr/>
          </p:nvSpPr>
          <p:spPr>
            <a:xfrm>
              <a:off x="2277016" y="1611774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62"/>
            <p:cNvSpPr/>
            <p:nvPr/>
          </p:nvSpPr>
          <p:spPr>
            <a:xfrm>
              <a:off x="2263425" y="161857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62"/>
            <p:cNvSpPr/>
            <p:nvPr/>
          </p:nvSpPr>
          <p:spPr>
            <a:xfrm>
              <a:off x="2257776" y="161738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62"/>
            <p:cNvSpPr/>
            <p:nvPr/>
          </p:nvSpPr>
          <p:spPr>
            <a:xfrm>
              <a:off x="2256812" y="1617286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62"/>
            <p:cNvSpPr/>
            <p:nvPr/>
          </p:nvSpPr>
          <p:spPr>
            <a:xfrm>
              <a:off x="2222638" y="1617096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62"/>
            <p:cNvSpPr/>
            <p:nvPr/>
          </p:nvSpPr>
          <p:spPr>
            <a:xfrm>
              <a:off x="2278305" y="161148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62"/>
            <p:cNvSpPr/>
            <p:nvPr/>
          </p:nvSpPr>
          <p:spPr>
            <a:xfrm>
              <a:off x="2277966" y="1611584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62"/>
            <p:cNvSpPr/>
            <p:nvPr/>
          </p:nvSpPr>
          <p:spPr>
            <a:xfrm>
              <a:off x="2270227" y="1618902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62"/>
            <p:cNvSpPr/>
            <p:nvPr/>
          </p:nvSpPr>
          <p:spPr>
            <a:xfrm>
              <a:off x="2277640" y="1611638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62"/>
            <p:cNvSpPr/>
            <p:nvPr/>
          </p:nvSpPr>
          <p:spPr>
            <a:xfrm>
              <a:off x="2222353" y="16171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62"/>
            <p:cNvSpPr/>
            <p:nvPr/>
          </p:nvSpPr>
          <p:spPr>
            <a:xfrm>
              <a:off x="2221972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62"/>
            <p:cNvSpPr/>
            <p:nvPr/>
          </p:nvSpPr>
          <p:spPr>
            <a:xfrm>
              <a:off x="2268272" y="1618332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62"/>
            <p:cNvSpPr/>
            <p:nvPr/>
          </p:nvSpPr>
          <p:spPr>
            <a:xfrm>
              <a:off x="2267701" y="1618291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62"/>
            <p:cNvSpPr/>
            <p:nvPr/>
          </p:nvSpPr>
          <p:spPr>
            <a:xfrm>
              <a:off x="2276024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62"/>
            <p:cNvSpPr/>
            <p:nvPr/>
          </p:nvSpPr>
          <p:spPr>
            <a:xfrm>
              <a:off x="2278726" y="1611448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62"/>
            <p:cNvSpPr/>
            <p:nvPr/>
          </p:nvSpPr>
          <p:spPr>
            <a:xfrm>
              <a:off x="2266520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62"/>
            <p:cNvSpPr/>
            <p:nvPr/>
          </p:nvSpPr>
          <p:spPr>
            <a:xfrm>
              <a:off x="2267131" y="1618237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62"/>
            <p:cNvSpPr/>
            <p:nvPr/>
          </p:nvSpPr>
          <p:spPr>
            <a:xfrm>
              <a:off x="2269792" y="1618712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62"/>
            <p:cNvSpPr/>
            <p:nvPr/>
          </p:nvSpPr>
          <p:spPr>
            <a:xfrm>
              <a:off x="2269317" y="1618576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62"/>
            <p:cNvSpPr/>
            <p:nvPr/>
          </p:nvSpPr>
          <p:spPr>
            <a:xfrm>
              <a:off x="2263764" y="1618427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62"/>
            <p:cNvSpPr/>
            <p:nvPr/>
          </p:nvSpPr>
          <p:spPr>
            <a:xfrm>
              <a:off x="2268801" y="161842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62"/>
            <p:cNvSpPr/>
            <p:nvPr/>
          </p:nvSpPr>
          <p:spPr>
            <a:xfrm>
              <a:off x="2264565" y="161833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62"/>
            <p:cNvSpPr/>
            <p:nvPr/>
          </p:nvSpPr>
          <p:spPr>
            <a:xfrm>
              <a:off x="227644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62"/>
            <p:cNvSpPr/>
            <p:nvPr/>
          </p:nvSpPr>
          <p:spPr>
            <a:xfrm>
              <a:off x="2264144" y="161838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62"/>
            <p:cNvSpPr/>
            <p:nvPr/>
          </p:nvSpPr>
          <p:spPr>
            <a:xfrm>
              <a:off x="2265570" y="1618237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62"/>
            <p:cNvSpPr/>
            <p:nvPr/>
          </p:nvSpPr>
          <p:spPr>
            <a:xfrm>
              <a:off x="2266086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62"/>
            <p:cNvSpPr/>
            <p:nvPr/>
          </p:nvSpPr>
          <p:spPr>
            <a:xfrm>
              <a:off x="227625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62"/>
            <p:cNvSpPr/>
            <p:nvPr/>
          </p:nvSpPr>
          <p:spPr>
            <a:xfrm>
              <a:off x="2276119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62"/>
            <p:cNvSpPr/>
            <p:nvPr/>
          </p:nvSpPr>
          <p:spPr>
            <a:xfrm>
              <a:off x="2265040" y="16182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62"/>
            <p:cNvSpPr/>
            <p:nvPr/>
          </p:nvSpPr>
          <p:spPr>
            <a:xfrm>
              <a:off x="222130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62"/>
            <p:cNvSpPr/>
            <p:nvPr/>
          </p:nvSpPr>
          <p:spPr>
            <a:xfrm>
              <a:off x="2257002" y="1617340"/>
              <a:ext cx="638" cy="54"/>
            </a:xfrm>
            <a:custGeom>
              <a:rect b="b" l="l" r="r" t="t"/>
              <a:pathLst>
                <a:path extrusionOk="0" h="4" w="47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62"/>
            <p:cNvSpPr/>
            <p:nvPr/>
          </p:nvSpPr>
          <p:spPr>
            <a:xfrm>
              <a:off x="222168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62"/>
            <p:cNvSpPr/>
            <p:nvPr/>
          </p:nvSpPr>
          <p:spPr>
            <a:xfrm>
              <a:off x="2279446" y="161129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62"/>
            <p:cNvSpPr/>
            <p:nvPr/>
          </p:nvSpPr>
          <p:spPr>
            <a:xfrm>
              <a:off x="2279107" y="161135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62"/>
            <p:cNvSpPr/>
            <p:nvPr/>
          </p:nvSpPr>
          <p:spPr>
            <a:xfrm>
              <a:off x="2201348" y="1551829"/>
              <a:ext cx="52776" cy="23503"/>
            </a:xfrm>
            <a:custGeom>
              <a:rect b="b" l="l" r="r" t="t"/>
              <a:pathLst>
                <a:path extrusionOk="0" h="1731" w="3887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62"/>
            <p:cNvSpPr/>
            <p:nvPr/>
          </p:nvSpPr>
          <p:spPr>
            <a:xfrm>
              <a:off x="2244511" y="1573173"/>
              <a:ext cx="3476" cy="1113"/>
            </a:xfrm>
            <a:custGeom>
              <a:rect b="b" l="l" r="r" t="t"/>
              <a:pathLst>
                <a:path extrusionOk="0" h="82" w="256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62"/>
            <p:cNvSpPr/>
            <p:nvPr/>
          </p:nvSpPr>
          <p:spPr>
            <a:xfrm>
              <a:off x="2243316" y="1574273"/>
              <a:ext cx="1208" cy="1154"/>
            </a:xfrm>
            <a:custGeom>
              <a:rect b="b" l="l" r="r" t="t"/>
              <a:pathLst>
                <a:path extrusionOk="0" h="85" w="89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62"/>
            <p:cNvSpPr/>
            <p:nvPr/>
          </p:nvSpPr>
          <p:spPr>
            <a:xfrm>
              <a:off x="2252820" y="1570607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62"/>
            <p:cNvSpPr/>
            <p:nvPr/>
          </p:nvSpPr>
          <p:spPr>
            <a:xfrm>
              <a:off x="2253445" y="157032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62"/>
            <p:cNvSpPr/>
            <p:nvPr/>
          </p:nvSpPr>
          <p:spPr>
            <a:xfrm>
              <a:off x="2201973" y="1568516"/>
              <a:ext cx="40502" cy="24372"/>
            </a:xfrm>
            <a:custGeom>
              <a:rect b="b" l="l" r="r" t="t"/>
              <a:pathLst>
                <a:path extrusionOk="0" h="1795" w="2983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62"/>
            <p:cNvSpPr/>
            <p:nvPr/>
          </p:nvSpPr>
          <p:spPr>
            <a:xfrm>
              <a:off x="2219786" y="15910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62"/>
            <p:cNvSpPr/>
            <p:nvPr/>
          </p:nvSpPr>
          <p:spPr>
            <a:xfrm>
              <a:off x="2220072" y="1591285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62"/>
            <p:cNvSpPr/>
            <p:nvPr/>
          </p:nvSpPr>
          <p:spPr>
            <a:xfrm>
              <a:off x="2220411" y="1591530"/>
              <a:ext cx="1154" cy="1290"/>
            </a:xfrm>
            <a:custGeom>
              <a:rect b="b" l="l" r="r" t="t"/>
              <a:pathLst>
                <a:path extrusionOk="0" h="95" w="85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62"/>
            <p:cNvSpPr/>
            <p:nvPr/>
          </p:nvSpPr>
          <p:spPr>
            <a:xfrm>
              <a:off x="2223547" y="1592901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62"/>
            <p:cNvSpPr/>
            <p:nvPr/>
          </p:nvSpPr>
          <p:spPr>
            <a:xfrm>
              <a:off x="2222312" y="1592860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62"/>
            <p:cNvSpPr/>
            <p:nvPr/>
          </p:nvSpPr>
          <p:spPr>
            <a:xfrm>
              <a:off x="2224878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62"/>
            <p:cNvSpPr/>
            <p:nvPr/>
          </p:nvSpPr>
          <p:spPr>
            <a:xfrm>
              <a:off x="2222923" y="1592860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62"/>
            <p:cNvSpPr/>
            <p:nvPr/>
          </p:nvSpPr>
          <p:spPr>
            <a:xfrm>
              <a:off x="2224023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62"/>
            <p:cNvSpPr/>
            <p:nvPr/>
          </p:nvSpPr>
          <p:spPr>
            <a:xfrm>
              <a:off x="2221592" y="1592806"/>
              <a:ext cx="584" cy="14"/>
            </a:xfrm>
            <a:custGeom>
              <a:rect b="b" l="l" r="r" t="t"/>
              <a:pathLst>
                <a:path extrusionOk="0" h="1" w="43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62"/>
            <p:cNvSpPr/>
            <p:nvPr/>
          </p:nvSpPr>
          <p:spPr>
            <a:xfrm>
              <a:off x="2224444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62"/>
            <p:cNvSpPr/>
            <p:nvPr/>
          </p:nvSpPr>
          <p:spPr>
            <a:xfrm>
              <a:off x="2225204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62"/>
            <p:cNvSpPr/>
            <p:nvPr/>
          </p:nvSpPr>
          <p:spPr>
            <a:xfrm>
              <a:off x="2242081" y="1576934"/>
              <a:ext cx="353" cy="2200"/>
            </a:xfrm>
            <a:custGeom>
              <a:rect b="b" l="l" r="r" t="t"/>
              <a:pathLst>
                <a:path extrusionOk="0" h="162" w="26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62"/>
            <p:cNvSpPr/>
            <p:nvPr/>
          </p:nvSpPr>
          <p:spPr>
            <a:xfrm>
              <a:off x="2225489" y="159305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62"/>
            <p:cNvSpPr/>
            <p:nvPr/>
          </p:nvSpPr>
          <p:spPr>
            <a:xfrm>
              <a:off x="2226494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62"/>
            <p:cNvSpPr/>
            <p:nvPr/>
          </p:nvSpPr>
          <p:spPr>
            <a:xfrm>
              <a:off x="2226439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62"/>
            <p:cNvSpPr/>
            <p:nvPr/>
          </p:nvSpPr>
          <p:spPr>
            <a:xfrm>
              <a:off x="2226154" y="159314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62"/>
            <p:cNvSpPr/>
            <p:nvPr/>
          </p:nvSpPr>
          <p:spPr>
            <a:xfrm>
              <a:off x="2226304" y="159314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62"/>
            <p:cNvSpPr/>
            <p:nvPr/>
          </p:nvSpPr>
          <p:spPr>
            <a:xfrm>
              <a:off x="222596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62"/>
            <p:cNvSpPr/>
            <p:nvPr/>
          </p:nvSpPr>
          <p:spPr>
            <a:xfrm>
              <a:off x="222577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62"/>
            <p:cNvSpPr/>
            <p:nvPr/>
          </p:nvSpPr>
          <p:spPr>
            <a:xfrm>
              <a:off x="2240044" y="157545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62"/>
            <p:cNvSpPr/>
            <p:nvPr/>
          </p:nvSpPr>
          <p:spPr>
            <a:xfrm>
              <a:off x="2206195" y="1570566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62"/>
            <p:cNvSpPr/>
            <p:nvPr/>
          </p:nvSpPr>
          <p:spPr>
            <a:xfrm>
              <a:off x="2208151" y="1569806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62"/>
            <p:cNvSpPr/>
            <p:nvPr/>
          </p:nvSpPr>
          <p:spPr>
            <a:xfrm>
              <a:off x="2225109" y="1570036"/>
              <a:ext cx="1914" cy="109"/>
            </a:xfrm>
            <a:custGeom>
              <a:rect b="b" l="l" r="r" t="t"/>
              <a:pathLst>
                <a:path extrusionOk="0" h="8" w="141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62"/>
            <p:cNvSpPr/>
            <p:nvPr/>
          </p:nvSpPr>
          <p:spPr>
            <a:xfrm>
              <a:off x="2207526" y="157009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62"/>
            <p:cNvSpPr/>
            <p:nvPr/>
          </p:nvSpPr>
          <p:spPr>
            <a:xfrm>
              <a:off x="2240899" y="1576024"/>
              <a:ext cx="339" cy="204"/>
            </a:xfrm>
            <a:custGeom>
              <a:rect b="b" l="l" r="r" t="t"/>
              <a:pathLst>
                <a:path extrusionOk="0" h="15" w="25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62"/>
            <p:cNvSpPr/>
            <p:nvPr/>
          </p:nvSpPr>
          <p:spPr>
            <a:xfrm>
              <a:off x="2206915" y="1570322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62"/>
            <p:cNvSpPr/>
            <p:nvPr/>
          </p:nvSpPr>
          <p:spPr>
            <a:xfrm>
              <a:off x="2241755" y="1576554"/>
              <a:ext cx="530" cy="299"/>
            </a:xfrm>
            <a:custGeom>
              <a:rect b="b" l="l" r="r" t="t"/>
              <a:pathLst>
                <a:path extrusionOk="0" h="22" w="39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62"/>
            <p:cNvSpPr/>
            <p:nvPr/>
          </p:nvSpPr>
          <p:spPr>
            <a:xfrm>
              <a:off x="2204539" y="15709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62"/>
            <p:cNvSpPr/>
            <p:nvPr/>
          </p:nvSpPr>
          <p:spPr>
            <a:xfrm>
              <a:off x="2229345" y="1569466"/>
              <a:ext cx="1018" cy="543"/>
            </a:xfrm>
            <a:custGeom>
              <a:rect b="b" l="l" r="r" t="t"/>
              <a:pathLst>
                <a:path extrusionOk="0" h="40" w="75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62"/>
            <p:cNvSpPr/>
            <p:nvPr/>
          </p:nvSpPr>
          <p:spPr>
            <a:xfrm>
              <a:off x="2205394" y="157075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62"/>
            <p:cNvSpPr/>
            <p:nvPr/>
          </p:nvSpPr>
          <p:spPr>
            <a:xfrm>
              <a:off x="2095783" y="1657326"/>
              <a:ext cx="30481" cy="15641"/>
            </a:xfrm>
            <a:custGeom>
              <a:rect b="b" l="l" r="r" t="t"/>
              <a:pathLst>
                <a:path extrusionOk="0" h="1152" w="2245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62"/>
            <p:cNvSpPr/>
            <p:nvPr/>
          </p:nvSpPr>
          <p:spPr>
            <a:xfrm>
              <a:off x="2124445" y="166467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62"/>
            <p:cNvSpPr/>
            <p:nvPr/>
          </p:nvSpPr>
          <p:spPr>
            <a:xfrm>
              <a:off x="2126292" y="1664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62"/>
            <p:cNvSpPr/>
            <p:nvPr/>
          </p:nvSpPr>
          <p:spPr>
            <a:xfrm>
              <a:off x="2119422" y="1659349"/>
              <a:ext cx="136" cy="2539"/>
            </a:xfrm>
            <a:custGeom>
              <a:rect b="b" l="l" r="r" t="t"/>
              <a:pathLst>
                <a:path extrusionOk="0" h="187" w="1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62"/>
            <p:cNvSpPr/>
            <p:nvPr/>
          </p:nvSpPr>
          <p:spPr>
            <a:xfrm>
              <a:off x="2125681" y="166453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62"/>
            <p:cNvSpPr/>
            <p:nvPr/>
          </p:nvSpPr>
          <p:spPr>
            <a:xfrm>
              <a:off x="2125206" y="166453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62"/>
            <p:cNvSpPr/>
            <p:nvPr/>
          </p:nvSpPr>
          <p:spPr>
            <a:xfrm>
              <a:off x="2124581" y="166453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62"/>
            <p:cNvSpPr/>
            <p:nvPr/>
          </p:nvSpPr>
          <p:spPr>
            <a:xfrm>
              <a:off x="2094588" y="1586533"/>
              <a:ext cx="64181" cy="72259"/>
            </a:xfrm>
            <a:custGeom>
              <a:rect b="b" l="l" r="r" t="t"/>
              <a:pathLst>
                <a:path extrusionOk="0" h="5322" w="4727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62"/>
            <p:cNvSpPr/>
            <p:nvPr/>
          </p:nvSpPr>
          <p:spPr>
            <a:xfrm>
              <a:off x="2158525" y="1622418"/>
              <a:ext cx="299" cy="1113"/>
            </a:xfrm>
            <a:custGeom>
              <a:rect b="b" l="l" r="r" t="t"/>
              <a:pathLst>
                <a:path extrusionOk="0" h="82" w="22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62"/>
            <p:cNvSpPr/>
            <p:nvPr/>
          </p:nvSpPr>
          <p:spPr>
            <a:xfrm>
              <a:off x="2158620" y="162142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62"/>
            <p:cNvSpPr/>
            <p:nvPr/>
          </p:nvSpPr>
          <p:spPr>
            <a:xfrm>
              <a:off x="2158756" y="16220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62"/>
            <p:cNvSpPr/>
            <p:nvPr/>
          </p:nvSpPr>
          <p:spPr>
            <a:xfrm>
              <a:off x="2153433" y="159584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62"/>
            <p:cNvSpPr/>
            <p:nvPr/>
          </p:nvSpPr>
          <p:spPr>
            <a:xfrm>
              <a:off x="2158756" y="162175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62"/>
            <p:cNvSpPr/>
            <p:nvPr/>
          </p:nvSpPr>
          <p:spPr>
            <a:xfrm>
              <a:off x="2153433" y="159622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62"/>
            <p:cNvSpPr/>
            <p:nvPr/>
          </p:nvSpPr>
          <p:spPr>
            <a:xfrm>
              <a:off x="2147160" y="1646763"/>
              <a:ext cx="3775" cy="2390"/>
            </a:xfrm>
            <a:custGeom>
              <a:rect b="b" l="l" r="r" t="t"/>
              <a:pathLst>
                <a:path extrusionOk="0" h="176" w="278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62"/>
            <p:cNvSpPr/>
            <p:nvPr/>
          </p:nvSpPr>
          <p:spPr>
            <a:xfrm>
              <a:off x="2121445" y="16570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62"/>
            <p:cNvSpPr/>
            <p:nvPr/>
          </p:nvSpPr>
          <p:spPr>
            <a:xfrm>
              <a:off x="2120073" y="1657123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62"/>
            <p:cNvSpPr/>
            <p:nvPr/>
          </p:nvSpPr>
          <p:spPr>
            <a:xfrm>
              <a:off x="2121159" y="16570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62"/>
            <p:cNvSpPr/>
            <p:nvPr/>
          </p:nvSpPr>
          <p:spPr>
            <a:xfrm>
              <a:off x="2122069" y="165712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62"/>
            <p:cNvSpPr/>
            <p:nvPr/>
          </p:nvSpPr>
          <p:spPr>
            <a:xfrm>
              <a:off x="2123020" y="1657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62"/>
            <p:cNvSpPr/>
            <p:nvPr/>
          </p:nvSpPr>
          <p:spPr>
            <a:xfrm>
              <a:off x="2122680" y="165740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62"/>
            <p:cNvSpPr/>
            <p:nvPr/>
          </p:nvSpPr>
          <p:spPr>
            <a:xfrm>
              <a:off x="2122395" y="16572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62"/>
            <p:cNvSpPr/>
            <p:nvPr/>
          </p:nvSpPr>
          <p:spPr>
            <a:xfrm>
              <a:off x="2121730" y="1657068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62"/>
            <p:cNvSpPr/>
            <p:nvPr/>
          </p:nvSpPr>
          <p:spPr>
            <a:xfrm>
              <a:off x="2123305" y="1657788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62"/>
            <p:cNvSpPr/>
            <p:nvPr/>
          </p:nvSpPr>
          <p:spPr>
            <a:xfrm>
              <a:off x="2146454" y="1643436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62"/>
            <p:cNvSpPr/>
            <p:nvPr/>
          </p:nvSpPr>
          <p:spPr>
            <a:xfrm>
              <a:off x="2146780" y="164366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62"/>
            <p:cNvSpPr/>
            <p:nvPr/>
          </p:nvSpPr>
          <p:spPr>
            <a:xfrm>
              <a:off x="2150867" y="16467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62"/>
            <p:cNvSpPr/>
            <p:nvPr/>
          </p:nvSpPr>
          <p:spPr>
            <a:xfrm>
              <a:off x="2158280" y="1623559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62"/>
            <p:cNvSpPr/>
            <p:nvPr/>
          </p:nvSpPr>
          <p:spPr>
            <a:xfrm>
              <a:off x="2150731" y="164657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62"/>
            <p:cNvSpPr/>
            <p:nvPr/>
          </p:nvSpPr>
          <p:spPr>
            <a:xfrm>
              <a:off x="2157859" y="162399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62"/>
            <p:cNvSpPr/>
            <p:nvPr/>
          </p:nvSpPr>
          <p:spPr>
            <a:xfrm>
              <a:off x="2158090" y="162403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62"/>
            <p:cNvSpPr/>
            <p:nvPr/>
          </p:nvSpPr>
          <p:spPr>
            <a:xfrm>
              <a:off x="2147310" y="164404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62"/>
            <p:cNvSpPr/>
            <p:nvPr/>
          </p:nvSpPr>
          <p:spPr>
            <a:xfrm>
              <a:off x="2147785" y="16443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62"/>
            <p:cNvSpPr/>
            <p:nvPr/>
          </p:nvSpPr>
          <p:spPr>
            <a:xfrm>
              <a:off x="2145409" y="1642717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62"/>
            <p:cNvSpPr/>
            <p:nvPr/>
          </p:nvSpPr>
          <p:spPr>
            <a:xfrm>
              <a:off x="2145069" y="164248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62"/>
            <p:cNvSpPr/>
            <p:nvPr/>
          </p:nvSpPr>
          <p:spPr>
            <a:xfrm>
              <a:off x="2158430" y="1623274"/>
              <a:ext cx="204" cy="543"/>
            </a:xfrm>
            <a:custGeom>
              <a:rect b="b" l="l" r="r" t="t"/>
              <a:pathLst>
                <a:path extrusionOk="0" h="40" w="15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62"/>
            <p:cNvSpPr/>
            <p:nvPr/>
          </p:nvSpPr>
          <p:spPr>
            <a:xfrm>
              <a:off x="2150921" y="16467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62"/>
            <p:cNvSpPr/>
            <p:nvPr/>
          </p:nvSpPr>
          <p:spPr>
            <a:xfrm>
              <a:off x="2102911" y="1600219"/>
              <a:ext cx="109" cy="489"/>
            </a:xfrm>
            <a:custGeom>
              <a:rect b="b" l="l" r="r" t="t"/>
              <a:pathLst>
                <a:path extrusionOk="0" h="36" w="8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62"/>
            <p:cNvSpPr/>
            <p:nvPr/>
          </p:nvSpPr>
          <p:spPr>
            <a:xfrm>
              <a:off x="2103101" y="1604741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62"/>
            <p:cNvSpPr/>
            <p:nvPr/>
          </p:nvSpPr>
          <p:spPr>
            <a:xfrm>
              <a:off x="2103142" y="1601224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62"/>
            <p:cNvSpPr/>
            <p:nvPr/>
          </p:nvSpPr>
          <p:spPr>
            <a:xfrm>
              <a:off x="2103291" y="1602079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62"/>
            <p:cNvSpPr/>
            <p:nvPr/>
          </p:nvSpPr>
          <p:spPr>
            <a:xfrm>
              <a:off x="2103332" y="160284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62"/>
            <p:cNvSpPr/>
            <p:nvPr/>
          </p:nvSpPr>
          <p:spPr>
            <a:xfrm>
              <a:off x="2103237" y="1604170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62"/>
            <p:cNvSpPr/>
            <p:nvPr/>
          </p:nvSpPr>
          <p:spPr>
            <a:xfrm>
              <a:off x="2103332" y="1603546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62"/>
            <p:cNvSpPr/>
            <p:nvPr/>
          </p:nvSpPr>
          <p:spPr>
            <a:xfrm>
              <a:off x="2095308" y="1620572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62"/>
            <p:cNvSpPr/>
            <p:nvPr/>
          </p:nvSpPr>
          <p:spPr>
            <a:xfrm>
              <a:off x="2095593" y="163406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62"/>
            <p:cNvSpPr/>
            <p:nvPr/>
          </p:nvSpPr>
          <p:spPr>
            <a:xfrm>
              <a:off x="2095308" y="1633688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62"/>
            <p:cNvSpPr/>
            <p:nvPr/>
          </p:nvSpPr>
          <p:spPr>
            <a:xfrm>
              <a:off x="2095159" y="163344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62"/>
            <p:cNvSpPr/>
            <p:nvPr/>
          </p:nvSpPr>
          <p:spPr>
            <a:xfrm>
              <a:off x="2097345" y="163896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62"/>
            <p:cNvSpPr/>
            <p:nvPr/>
          </p:nvSpPr>
          <p:spPr>
            <a:xfrm>
              <a:off x="2096163" y="163505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62"/>
            <p:cNvSpPr/>
            <p:nvPr/>
          </p:nvSpPr>
          <p:spPr>
            <a:xfrm>
              <a:off x="2096014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62"/>
            <p:cNvSpPr/>
            <p:nvPr/>
          </p:nvSpPr>
          <p:spPr>
            <a:xfrm>
              <a:off x="2097249" y="1638345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62"/>
            <p:cNvSpPr/>
            <p:nvPr/>
          </p:nvSpPr>
          <p:spPr>
            <a:xfrm>
              <a:off x="2097059" y="163729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62"/>
            <p:cNvSpPr/>
            <p:nvPr/>
          </p:nvSpPr>
          <p:spPr>
            <a:xfrm>
              <a:off x="2096774" y="1636444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62"/>
            <p:cNvSpPr/>
            <p:nvPr/>
          </p:nvSpPr>
          <p:spPr>
            <a:xfrm>
              <a:off x="2096639" y="1636009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62"/>
            <p:cNvSpPr/>
            <p:nvPr/>
          </p:nvSpPr>
          <p:spPr>
            <a:xfrm>
              <a:off x="2097154" y="163777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62"/>
            <p:cNvSpPr/>
            <p:nvPr/>
          </p:nvSpPr>
          <p:spPr>
            <a:xfrm>
              <a:off x="2096924" y="163682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62"/>
            <p:cNvSpPr/>
            <p:nvPr/>
          </p:nvSpPr>
          <p:spPr>
            <a:xfrm>
              <a:off x="2096353" y="1635344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62"/>
            <p:cNvSpPr/>
            <p:nvPr/>
          </p:nvSpPr>
          <p:spPr>
            <a:xfrm>
              <a:off x="2096489" y="1635724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62"/>
            <p:cNvSpPr/>
            <p:nvPr/>
          </p:nvSpPr>
          <p:spPr>
            <a:xfrm>
              <a:off x="2095878" y="163454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62"/>
            <p:cNvSpPr/>
            <p:nvPr/>
          </p:nvSpPr>
          <p:spPr>
            <a:xfrm>
              <a:off x="2095729" y="163429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62"/>
            <p:cNvSpPr/>
            <p:nvPr/>
          </p:nvSpPr>
          <p:spPr>
            <a:xfrm>
              <a:off x="2095254" y="1632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62"/>
            <p:cNvSpPr/>
            <p:nvPr/>
          </p:nvSpPr>
          <p:spPr>
            <a:xfrm>
              <a:off x="2095064" y="1633063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62"/>
            <p:cNvSpPr/>
            <p:nvPr/>
          </p:nvSpPr>
          <p:spPr>
            <a:xfrm>
              <a:off x="2094588" y="1626274"/>
              <a:ext cx="964" cy="1860"/>
            </a:xfrm>
            <a:custGeom>
              <a:rect b="b" l="l" r="r" t="t"/>
              <a:pathLst>
                <a:path extrusionOk="0" h="137" w="71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62"/>
            <p:cNvSpPr/>
            <p:nvPr/>
          </p:nvSpPr>
          <p:spPr>
            <a:xfrm>
              <a:off x="2095064" y="163330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62"/>
            <p:cNvSpPr/>
            <p:nvPr/>
          </p:nvSpPr>
          <p:spPr>
            <a:xfrm>
              <a:off x="2109944" y="165649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62"/>
            <p:cNvSpPr/>
            <p:nvPr/>
          </p:nvSpPr>
          <p:spPr>
            <a:xfrm>
              <a:off x="2110555" y="1656362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62"/>
            <p:cNvSpPr/>
            <p:nvPr/>
          </p:nvSpPr>
          <p:spPr>
            <a:xfrm>
              <a:off x="2118118" y="1656647"/>
              <a:ext cx="869" cy="394"/>
            </a:xfrm>
            <a:custGeom>
              <a:rect b="b" l="l" r="r" t="t"/>
              <a:pathLst>
                <a:path extrusionOk="0" h="29" w="64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62"/>
            <p:cNvSpPr/>
            <p:nvPr/>
          </p:nvSpPr>
          <p:spPr>
            <a:xfrm>
              <a:off x="2109374" y="1656552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62"/>
            <p:cNvSpPr/>
            <p:nvPr/>
          </p:nvSpPr>
          <p:spPr>
            <a:xfrm>
              <a:off x="2110325" y="16564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62"/>
            <p:cNvSpPr/>
            <p:nvPr/>
          </p:nvSpPr>
          <p:spPr>
            <a:xfrm>
              <a:off x="2117222" y="165630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62"/>
            <p:cNvSpPr/>
            <p:nvPr/>
          </p:nvSpPr>
          <p:spPr>
            <a:xfrm>
              <a:off x="2110650" y="165630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62"/>
            <p:cNvSpPr/>
            <p:nvPr/>
          </p:nvSpPr>
          <p:spPr>
            <a:xfrm>
              <a:off x="2110135" y="1656457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62"/>
            <p:cNvSpPr/>
            <p:nvPr/>
          </p:nvSpPr>
          <p:spPr>
            <a:xfrm>
              <a:off x="2119069" y="1657123"/>
              <a:ext cx="964" cy="434"/>
            </a:xfrm>
            <a:custGeom>
              <a:rect b="b" l="l" r="r" t="t"/>
              <a:pathLst>
                <a:path extrusionOk="0" h="32" w="71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62"/>
            <p:cNvSpPr/>
            <p:nvPr/>
          </p:nvSpPr>
          <p:spPr>
            <a:xfrm>
              <a:off x="2108994" y="1656593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62"/>
            <p:cNvSpPr/>
            <p:nvPr/>
          </p:nvSpPr>
          <p:spPr>
            <a:xfrm>
              <a:off x="2109659" y="165649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62"/>
            <p:cNvSpPr/>
            <p:nvPr/>
          </p:nvSpPr>
          <p:spPr>
            <a:xfrm>
              <a:off x="2116407" y="1656023"/>
              <a:ext cx="679" cy="258"/>
            </a:xfrm>
            <a:custGeom>
              <a:rect b="b" l="l" r="r" t="t"/>
              <a:pathLst>
                <a:path extrusionOk="0" h="19" w="5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62"/>
            <p:cNvSpPr/>
            <p:nvPr/>
          </p:nvSpPr>
          <p:spPr>
            <a:xfrm>
              <a:off x="2106428" y="1656552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62"/>
            <p:cNvSpPr/>
            <p:nvPr/>
          </p:nvSpPr>
          <p:spPr>
            <a:xfrm>
              <a:off x="2105898" y="1656498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62"/>
            <p:cNvSpPr/>
            <p:nvPr/>
          </p:nvSpPr>
          <p:spPr>
            <a:xfrm>
              <a:off x="2110460" y="165640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62"/>
            <p:cNvSpPr/>
            <p:nvPr/>
          </p:nvSpPr>
          <p:spPr>
            <a:xfrm>
              <a:off x="2107039" y="1656593"/>
              <a:ext cx="1969" cy="14"/>
            </a:xfrm>
            <a:custGeom>
              <a:rect b="b" l="l" r="r" t="t"/>
              <a:pathLst>
                <a:path extrusionOk="0" h="1" w="145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62"/>
            <p:cNvSpPr/>
            <p:nvPr/>
          </p:nvSpPr>
          <p:spPr>
            <a:xfrm>
              <a:off x="2203154" y="1406808"/>
              <a:ext cx="75925" cy="121342"/>
            </a:xfrm>
            <a:custGeom>
              <a:rect b="b" l="l" r="r" t="t"/>
              <a:pathLst>
                <a:path extrusionOk="0" h="8937" w="5592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62"/>
            <p:cNvSpPr/>
            <p:nvPr/>
          </p:nvSpPr>
          <p:spPr>
            <a:xfrm>
              <a:off x="2302786" y="1795464"/>
              <a:ext cx="154498" cy="123284"/>
            </a:xfrm>
            <a:custGeom>
              <a:rect b="b" l="l" r="r" t="t"/>
              <a:pathLst>
                <a:path extrusionOk="0" h="9080" w="11379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62"/>
            <p:cNvSpPr/>
            <p:nvPr/>
          </p:nvSpPr>
          <p:spPr>
            <a:xfrm>
              <a:off x="2303017" y="1816074"/>
              <a:ext cx="394" cy="1059"/>
            </a:xfrm>
            <a:custGeom>
              <a:rect b="b" l="l" r="r" t="t"/>
              <a:pathLst>
                <a:path extrusionOk="0" h="78" w="29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62"/>
            <p:cNvSpPr/>
            <p:nvPr/>
          </p:nvSpPr>
          <p:spPr>
            <a:xfrm>
              <a:off x="2334625" y="1795491"/>
              <a:ext cx="1534" cy="14"/>
            </a:xfrm>
            <a:custGeom>
              <a:rect b="b" l="l" r="r" t="t"/>
              <a:pathLst>
                <a:path extrusionOk="0" h="1" w="113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62"/>
            <p:cNvSpPr/>
            <p:nvPr/>
          </p:nvSpPr>
          <p:spPr>
            <a:xfrm>
              <a:off x="2312765" y="1818355"/>
              <a:ext cx="434" cy="204"/>
            </a:xfrm>
            <a:custGeom>
              <a:rect b="b" l="l" r="r" t="t"/>
              <a:pathLst>
                <a:path extrusionOk="0" h="15" w="32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62"/>
            <p:cNvSpPr/>
            <p:nvPr/>
          </p:nvSpPr>
          <p:spPr>
            <a:xfrm>
              <a:off x="2311530" y="1818776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62"/>
            <p:cNvSpPr/>
            <p:nvPr/>
          </p:nvSpPr>
          <p:spPr>
            <a:xfrm>
              <a:off x="2314571" y="1817025"/>
              <a:ext cx="584" cy="489"/>
            </a:xfrm>
            <a:custGeom>
              <a:rect b="b" l="l" r="r" t="t"/>
              <a:pathLst>
                <a:path extrusionOk="0" h="36" w="43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62"/>
            <p:cNvSpPr/>
            <p:nvPr/>
          </p:nvSpPr>
          <p:spPr>
            <a:xfrm>
              <a:off x="2310959" y="1818926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62"/>
            <p:cNvSpPr/>
            <p:nvPr/>
          </p:nvSpPr>
          <p:spPr>
            <a:xfrm>
              <a:off x="2313376" y="1818016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62"/>
            <p:cNvSpPr/>
            <p:nvPr/>
          </p:nvSpPr>
          <p:spPr>
            <a:xfrm>
              <a:off x="2314001" y="1817595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62"/>
            <p:cNvSpPr/>
            <p:nvPr/>
          </p:nvSpPr>
          <p:spPr>
            <a:xfrm>
              <a:off x="2305963" y="1817405"/>
              <a:ext cx="4250" cy="1534"/>
            </a:xfrm>
            <a:custGeom>
              <a:rect b="b" l="l" r="r" t="t"/>
              <a:pathLst>
                <a:path extrusionOk="0" h="113" w="313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62"/>
            <p:cNvSpPr/>
            <p:nvPr/>
          </p:nvSpPr>
          <p:spPr>
            <a:xfrm>
              <a:off x="2312141" y="1818586"/>
              <a:ext cx="448" cy="163"/>
            </a:xfrm>
            <a:custGeom>
              <a:rect b="b" l="l" r="r" t="t"/>
              <a:pathLst>
                <a:path extrusionOk="0" h="12" w="33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62"/>
            <p:cNvSpPr/>
            <p:nvPr/>
          </p:nvSpPr>
          <p:spPr>
            <a:xfrm>
              <a:off x="2305447" y="18171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62"/>
            <p:cNvSpPr/>
            <p:nvPr/>
          </p:nvSpPr>
          <p:spPr>
            <a:xfrm>
              <a:off x="2310199" y="1818966"/>
              <a:ext cx="584" cy="14"/>
            </a:xfrm>
            <a:custGeom>
              <a:rect b="b" l="l" r="r" t="t"/>
              <a:pathLst>
                <a:path extrusionOk="0" h="1" w="43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62"/>
            <p:cNvSpPr/>
            <p:nvPr/>
          </p:nvSpPr>
          <p:spPr>
            <a:xfrm>
              <a:off x="2431555" y="1853331"/>
              <a:ext cx="57338" cy="63991"/>
            </a:xfrm>
            <a:custGeom>
              <a:rect b="b" l="l" r="r" t="t"/>
              <a:pathLst>
                <a:path extrusionOk="0" h="4713" w="4223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62"/>
            <p:cNvSpPr/>
            <p:nvPr/>
          </p:nvSpPr>
          <p:spPr>
            <a:xfrm>
              <a:off x="2455845" y="1870778"/>
              <a:ext cx="625" cy="489"/>
            </a:xfrm>
            <a:custGeom>
              <a:rect b="b" l="l" r="r" t="t"/>
              <a:pathLst>
                <a:path extrusionOk="0" h="36" w="46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62"/>
            <p:cNvSpPr/>
            <p:nvPr/>
          </p:nvSpPr>
          <p:spPr>
            <a:xfrm>
              <a:off x="2453550" y="189278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62"/>
            <p:cNvSpPr/>
            <p:nvPr/>
          </p:nvSpPr>
          <p:spPr>
            <a:xfrm>
              <a:off x="2455791" y="18707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62"/>
            <p:cNvSpPr/>
            <p:nvPr/>
          </p:nvSpPr>
          <p:spPr>
            <a:xfrm>
              <a:off x="2453414" y="189288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62"/>
            <p:cNvSpPr/>
            <p:nvPr/>
          </p:nvSpPr>
          <p:spPr>
            <a:xfrm>
              <a:off x="2454270" y="1870357"/>
              <a:ext cx="1059" cy="204"/>
            </a:xfrm>
            <a:custGeom>
              <a:rect b="b" l="l" r="r" t="t"/>
              <a:pathLst>
                <a:path extrusionOk="0" h="15" w="78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62"/>
            <p:cNvSpPr/>
            <p:nvPr/>
          </p:nvSpPr>
          <p:spPr>
            <a:xfrm>
              <a:off x="2422037" y="1845619"/>
              <a:ext cx="5961" cy="9912"/>
            </a:xfrm>
            <a:custGeom>
              <a:rect b="b" l="l" r="r" t="t"/>
              <a:pathLst>
                <a:path extrusionOk="0" h="730" w="439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62"/>
            <p:cNvSpPr/>
            <p:nvPr/>
          </p:nvSpPr>
          <p:spPr>
            <a:xfrm>
              <a:off x="2425553" y="185557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62"/>
            <p:cNvSpPr/>
            <p:nvPr/>
          </p:nvSpPr>
          <p:spPr>
            <a:xfrm>
              <a:off x="2422852" y="185395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62"/>
            <p:cNvSpPr/>
            <p:nvPr/>
          </p:nvSpPr>
          <p:spPr>
            <a:xfrm>
              <a:off x="2422037" y="18527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62"/>
            <p:cNvSpPr/>
            <p:nvPr/>
          </p:nvSpPr>
          <p:spPr>
            <a:xfrm>
              <a:off x="2422186" y="1853046"/>
              <a:ext cx="584" cy="869"/>
            </a:xfrm>
            <a:custGeom>
              <a:rect b="b" l="l" r="r" t="t"/>
              <a:pathLst>
                <a:path extrusionOk="0" h="64" w="43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62"/>
            <p:cNvSpPr/>
            <p:nvPr/>
          </p:nvSpPr>
          <p:spPr>
            <a:xfrm>
              <a:off x="2425988" y="18556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62"/>
            <p:cNvSpPr/>
            <p:nvPr/>
          </p:nvSpPr>
          <p:spPr>
            <a:xfrm>
              <a:off x="2424508" y="18552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62"/>
            <p:cNvSpPr/>
            <p:nvPr/>
          </p:nvSpPr>
          <p:spPr>
            <a:xfrm>
              <a:off x="2424141" y="1855096"/>
              <a:ext cx="380" cy="149"/>
            </a:xfrm>
            <a:custGeom>
              <a:rect b="b" l="l" r="r" t="t"/>
              <a:pathLst>
                <a:path extrusionOk="0" h="11" w="28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62"/>
            <p:cNvSpPr/>
            <p:nvPr/>
          </p:nvSpPr>
          <p:spPr>
            <a:xfrm>
              <a:off x="2423137" y="1854281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62"/>
            <p:cNvSpPr/>
            <p:nvPr/>
          </p:nvSpPr>
          <p:spPr>
            <a:xfrm>
              <a:off x="2423843" y="185490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62"/>
            <p:cNvSpPr/>
            <p:nvPr/>
          </p:nvSpPr>
          <p:spPr>
            <a:xfrm>
              <a:off x="2423422" y="1854621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62"/>
            <p:cNvSpPr/>
            <p:nvPr/>
          </p:nvSpPr>
          <p:spPr>
            <a:xfrm>
              <a:off x="2424847" y="1855381"/>
              <a:ext cx="720" cy="204"/>
            </a:xfrm>
            <a:custGeom>
              <a:rect b="b" l="l" r="r" t="t"/>
              <a:pathLst>
                <a:path extrusionOk="0" h="15" w="53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62"/>
            <p:cNvSpPr/>
            <p:nvPr/>
          </p:nvSpPr>
          <p:spPr>
            <a:xfrm>
              <a:off x="2431365" y="1843827"/>
              <a:ext cx="33048" cy="26544"/>
            </a:xfrm>
            <a:custGeom>
              <a:rect b="b" l="l" r="r" t="t"/>
              <a:pathLst>
                <a:path extrusionOk="0" h="1955" w="2434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62"/>
            <p:cNvSpPr/>
            <p:nvPr/>
          </p:nvSpPr>
          <p:spPr>
            <a:xfrm>
              <a:off x="2435682" y="1868117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62"/>
            <p:cNvSpPr/>
            <p:nvPr/>
          </p:nvSpPr>
          <p:spPr>
            <a:xfrm>
              <a:off x="2432695" y="186503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62"/>
            <p:cNvSpPr/>
            <p:nvPr/>
          </p:nvSpPr>
          <p:spPr>
            <a:xfrm>
              <a:off x="2435397" y="186788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62"/>
            <p:cNvSpPr/>
            <p:nvPr/>
          </p:nvSpPr>
          <p:spPr>
            <a:xfrm>
              <a:off x="2439538" y="1869027"/>
              <a:ext cx="11174" cy="1249"/>
            </a:xfrm>
            <a:custGeom>
              <a:rect b="b" l="l" r="r" t="t"/>
              <a:pathLst>
                <a:path extrusionOk="0" h="92" w="823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62"/>
            <p:cNvSpPr/>
            <p:nvPr/>
          </p:nvSpPr>
          <p:spPr>
            <a:xfrm>
              <a:off x="2435967" y="186826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62"/>
            <p:cNvSpPr/>
            <p:nvPr/>
          </p:nvSpPr>
          <p:spPr>
            <a:xfrm>
              <a:off x="2432315" y="186450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62"/>
            <p:cNvSpPr/>
            <p:nvPr/>
          </p:nvSpPr>
          <p:spPr>
            <a:xfrm>
              <a:off x="2431365" y="1862645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62"/>
            <p:cNvSpPr/>
            <p:nvPr/>
          </p:nvSpPr>
          <p:spPr>
            <a:xfrm>
              <a:off x="2435071" y="1867601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62"/>
            <p:cNvSpPr/>
            <p:nvPr/>
          </p:nvSpPr>
          <p:spPr>
            <a:xfrm>
              <a:off x="2433021" y="186555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62"/>
            <p:cNvSpPr/>
            <p:nvPr/>
          </p:nvSpPr>
          <p:spPr>
            <a:xfrm>
              <a:off x="2434732" y="18673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62"/>
            <p:cNvSpPr/>
            <p:nvPr/>
          </p:nvSpPr>
          <p:spPr>
            <a:xfrm>
              <a:off x="2433456" y="1865985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62"/>
            <p:cNvSpPr/>
            <p:nvPr/>
          </p:nvSpPr>
          <p:spPr>
            <a:xfrm>
              <a:off x="2434352" y="1866936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62"/>
            <p:cNvSpPr/>
            <p:nvPr/>
          </p:nvSpPr>
          <p:spPr>
            <a:xfrm>
              <a:off x="2431935" y="186384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62"/>
            <p:cNvSpPr/>
            <p:nvPr/>
          </p:nvSpPr>
          <p:spPr>
            <a:xfrm>
              <a:off x="2433836" y="186646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62"/>
            <p:cNvSpPr/>
            <p:nvPr/>
          </p:nvSpPr>
          <p:spPr>
            <a:xfrm>
              <a:off x="2431595" y="1863134"/>
              <a:ext cx="258" cy="625"/>
            </a:xfrm>
            <a:custGeom>
              <a:rect b="b" l="l" r="r" t="t"/>
              <a:pathLst>
                <a:path extrusionOk="0" h="46" w="19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62"/>
            <p:cNvSpPr/>
            <p:nvPr/>
          </p:nvSpPr>
          <p:spPr>
            <a:xfrm>
              <a:off x="2452274" y="1864560"/>
              <a:ext cx="2295" cy="5811"/>
            </a:xfrm>
            <a:custGeom>
              <a:rect b="b" l="l" r="r" t="t"/>
              <a:pathLst>
                <a:path extrusionOk="0" h="428" w="169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62"/>
            <p:cNvSpPr/>
            <p:nvPr/>
          </p:nvSpPr>
          <p:spPr>
            <a:xfrm>
              <a:off x="2782384" y="1996356"/>
              <a:ext cx="29246" cy="38139"/>
            </a:xfrm>
            <a:custGeom>
              <a:rect b="b" l="l" r="r" t="t"/>
              <a:pathLst>
                <a:path extrusionOk="0" h="2809" w="2154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62"/>
            <p:cNvSpPr/>
            <p:nvPr/>
          </p:nvSpPr>
          <p:spPr>
            <a:xfrm>
              <a:off x="2853543" y="1995460"/>
              <a:ext cx="70169" cy="41954"/>
            </a:xfrm>
            <a:custGeom>
              <a:rect b="b" l="l" r="r" t="t"/>
              <a:pathLst>
                <a:path extrusionOk="0" h="3090" w="5168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62"/>
            <p:cNvSpPr/>
            <p:nvPr/>
          </p:nvSpPr>
          <p:spPr>
            <a:xfrm>
              <a:off x="2791942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62"/>
            <p:cNvSpPr/>
            <p:nvPr/>
          </p:nvSpPr>
          <p:spPr>
            <a:xfrm>
              <a:off x="2790367" y="2002059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62"/>
            <p:cNvSpPr/>
            <p:nvPr/>
          </p:nvSpPr>
          <p:spPr>
            <a:xfrm>
              <a:off x="2792458" y="2002154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62"/>
            <p:cNvSpPr/>
            <p:nvPr/>
          </p:nvSpPr>
          <p:spPr>
            <a:xfrm>
              <a:off x="2790843" y="200211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62"/>
            <p:cNvSpPr/>
            <p:nvPr/>
          </p:nvSpPr>
          <p:spPr>
            <a:xfrm>
              <a:off x="2793463" y="2002059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62"/>
            <p:cNvSpPr/>
            <p:nvPr/>
          </p:nvSpPr>
          <p:spPr>
            <a:xfrm>
              <a:off x="2792947" y="2002113"/>
              <a:ext cx="380" cy="14"/>
            </a:xfrm>
            <a:custGeom>
              <a:rect b="b" l="l" r="r" t="t"/>
              <a:pathLst>
                <a:path extrusionOk="0" h="1" w="28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62"/>
            <p:cNvSpPr/>
            <p:nvPr/>
          </p:nvSpPr>
          <p:spPr>
            <a:xfrm>
              <a:off x="2793938" y="2002018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62"/>
            <p:cNvSpPr/>
            <p:nvPr/>
          </p:nvSpPr>
          <p:spPr>
            <a:xfrm>
              <a:off x="2788657" y="2001448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62"/>
            <p:cNvSpPr/>
            <p:nvPr/>
          </p:nvSpPr>
          <p:spPr>
            <a:xfrm>
              <a:off x="2783524" y="1996546"/>
              <a:ext cx="394" cy="68"/>
            </a:xfrm>
            <a:custGeom>
              <a:rect b="b" l="l" r="r" t="t"/>
              <a:pathLst>
                <a:path extrusionOk="0" h="5" w="29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62"/>
            <p:cNvSpPr/>
            <p:nvPr/>
          </p:nvSpPr>
          <p:spPr>
            <a:xfrm>
              <a:off x="2782343" y="1996506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62"/>
            <p:cNvSpPr/>
            <p:nvPr/>
          </p:nvSpPr>
          <p:spPr>
            <a:xfrm>
              <a:off x="2789471" y="200186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62"/>
            <p:cNvSpPr/>
            <p:nvPr/>
          </p:nvSpPr>
          <p:spPr>
            <a:xfrm>
              <a:off x="2789091" y="200173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62"/>
            <p:cNvSpPr/>
            <p:nvPr/>
          </p:nvSpPr>
          <p:spPr>
            <a:xfrm>
              <a:off x="2789892" y="2001964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62"/>
            <p:cNvSpPr/>
            <p:nvPr/>
          </p:nvSpPr>
          <p:spPr>
            <a:xfrm>
              <a:off x="2794943" y="200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62"/>
            <p:cNvSpPr/>
            <p:nvPr/>
          </p:nvSpPr>
          <p:spPr>
            <a:xfrm>
              <a:off x="2796083" y="200025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62"/>
            <p:cNvSpPr/>
            <p:nvPr/>
          </p:nvSpPr>
          <p:spPr>
            <a:xfrm>
              <a:off x="2791847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62"/>
            <p:cNvSpPr/>
            <p:nvPr/>
          </p:nvSpPr>
          <p:spPr>
            <a:xfrm>
              <a:off x="2794563" y="2001923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62"/>
            <p:cNvSpPr/>
            <p:nvPr/>
          </p:nvSpPr>
          <p:spPr>
            <a:xfrm>
              <a:off x="2794794" y="200192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62"/>
            <p:cNvSpPr/>
            <p:nvPr/>
          </p:nvSpPr>
          <p:spPr>
            <a:xfrm>
              <a:off x="2796124" y="20000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62"/>
            <p:cNvSpPr/>
            <p:nvPr/>
          </p:nvSpPr>
          <p:spPr>
            <a:xfrm>
              <a:off x="2796749" y="19991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62"/>
            <p:cNvSpPr/>
            <p:nvPr/>
          </p:nvSpPr>
          <p:spPr>
            <a:xfrm>
              <a:off x="2796559" y="199920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62"/>
            <p:cNvSpPr/>
            <p:nvPr/>
          </p:nvSpPr>
          <p:spPr>
            <a:xfrm>
              <a:off x="2796178" y="1999737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62"/>
            <p:cNvSpPr/>
            <p:nvPr/>
          </p:nvSpPr>
          <p:spPr>
            <a:xfrm>
              <a:off x="2796369" y="19993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62"/>
            <p:cNvSpPr/>
            <p:nvPr/>
          </p:nvSpPr>
          <p:spPr>
            <a:xfrm>
              <a:off x="2796274" y="1999547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62"/>
            <p:cNvSpPr/>
            <p:nvPr/>
          </p:nvSpPr>
          <p:spPr>
            <a:xfrm>
              <a:off x="2794223" y="2001964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62"/>
            <p:cNvSpPr/>
            <p:nvPr/>
          </p:nvSpPr>
          <p:spPr>
            <a:xfrm>
              <a:off x="2887582" y="2010097"/>
              <a:ext cx="6572" cy="4100"/>
            </a:xfrm>
            <a:custGeom>
              <a:rect b="b" l="l" r="r" t="t"/>
              <a:pathLst>
                <a:path extrusionOk="0" h="302" w="484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62"/>
            <p:cNvSpPr/>
            <p:nvPr/>
          </p:nvSpPr>
          <p:spPr>
            <a:xfrm>
              <a:off x="2888668" y="2013192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62"/>
            <p:cNvSpPr/>
            <p:nvPr/>
          </p:nvSpPr>
          <p:spPr>
            <a:xfrm>
              <a:off x="2888913" y="201347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62"/>
            <p:cNvSpPr/>
            <p:nvPr/>
          </p:nvSpPr>
          <p:spPr>
            <a:xfrm>
              <a:off x="2888438" y="201290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62"/>
            <p:cNvSpPr/>
            <p:nvPr/>
          </p:nvSpPr>
          <p:spPr>
            <a:xfrm>
              <a:off x="2889049" y="201370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62"/>
            <p:cNvSpPr/>
            <p:nvPr/>
          </p:nvSpPr>
          <p:spPr>
            <a:xfrm>
              <a:off x="2887582" y="20115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62"/>
            <p:cNvSpPr/>
            <p:nvPr/>
          </p:nvSpPr>
          <p:spPr>
            <a:xfrm>
              <a:off x="2888247" y="20125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62"/>
            <p:cNvSpPr/>
            <p:nvPr/>
          </p:nvSpPr>
          <p:spPr>
            <a:xfrm>
              <a:off x="2889239" y="201389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62"/>
            <p:cNvSpPr/>
            <p:nvPr/>
          </p:nvSpPr>
          <p:spPr>
            <a:xfrm>
              <a:off x="2887908" y="2012093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62"/>
            <p:cNvSpPr/>
            <p:nvPr/>
          </p:nvSpPr>
          <p:spPr>
            <a:xfrm>
              <a:off x="2889334" y="20140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62"/>
            <p:cNvSpPr/>
            <p:nvPr/>
          </p:nvSpPr>
          <p:spPr>
            <a:xfrm>
              <a:off x="2893801" y="201024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62"/>
            <p:cNvSpPr/>
            <p:nvPr/>
          </p:nvSpPr>
          <p:spPr>
            <a:xfrm>
              <a:off x="2889483" y="201414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62"/>
            <p:cNvSpPr/>
            <p:nvPr/>
          </p:nvSpPr>
          <p:spPr>
            <a:xfrm>
              <a:off x="2889578" y="201423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62"/>
            <p:cNvSpPr/>
            <p:nvPr/>
          </p:nvSpPr>
          <p:spPr>
            <a:xfrm>
              <a:off x="2889619" y="201427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62"/>
            <p:cNvSpPr/>
            <p:nvPr/>
          </p:nvSpPr>
          <p:spPr>
            <a:xfrm>
              <a:off x="2894181" y="2012188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62"/>
            <p:cNvSpPr/>
            <p:nvPr/>
          </p:nvSpPr>
          <p:spPr>
            <a:xfrm>
              <a:off x="2893950" y="201095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62"/>
            <p:cNvSpPr/>
            <p:nvPr/>
          </p:nvSpPr>
          <p:spPr>
            <a:xfrm>
              <a:off x="2894045" y="2011387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62"/>
            <p:cNvSpPr/>
            <p:nvPr/>
          </p:nvSpPr>
          <p:spPr>
            <a:xfrm>
              <a:off x="2894140" y="2011808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62"/>
            <p:cNvSpPr/>
            <p:nvPr/>
          </p:nvSpPr>
          <p:spPr>
            <a:xfrm>
              <a:off x="2889714" y="20143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62"/>
            <p:cNvSpPr/>
            <p:nvPr/>
          </p:nvSpPr>
          <p:spPr>
            <a:xfrm>
              <a:off x="2893855" y="2010477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62"/>
            <p:cNvSpPr/>
            <p:nvPr/>
          </p:nvSpPr>
          <p:spPr>
            <a:xfrm>
              <a:off x="2333674" y="1750386"/>
              <a:ext cx="69992" cy="68689"/>
            </a:xfrm>
            <a:custGeom>
              <a:rect b="b" l="l" r="r" t="t"/>
              <a:pathLst>
                <a:path extrusionOk="0" h="5059" w="5155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62"/>
            <p:cNvSpPr/>
            <p:nvPr/>
          </p:nvSpPr>
          <p:spPr>
            <a:xfrm>
              <a:off x="2360965" y="1751568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62"/>
            <p:cNvSpPr/>
            <p:nvPr/>
          </p:nvSpPr>
          <p:spPr>
            <a:xfrm>
              <a:off x="2333674" y="1776048"/>
              <a:ext cx="15465" cy="8147"/>
            </a:xfrm>
            <a:custGeom>
              <a:rect b="b" l="l" r="r" t="t"/>
              <a:pathLst>
                <a:path extrusionOk="0" h="600" w="1139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62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62"/>
            <p:cNvSpPr/>
            <p:nvPr/>
          </p:nvSpPr>
          <p:spPr>
            <a:xfrm>
              <a:off x="2334720" y="1789218"/>
              <a:ext cx="1059" cy="4481"/>
            </a:xfrm>
            <a:custGeom>
              <a:rect b="b" l="l" r="r" t="t"/>
              <a:pathLst>
                <a:path extrusionOk="0" h="330" w="78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62"/>
            <p:cNvSpPr/>
            <p:nvPr/>
          </p:nvSpPr>
          <p:spPr>
            <a:xfrm>
              <a:off x="2334530" y="1788403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62"/>
            <p:cNvSpPr/>
            <p:nvPr/>
          </p:nvSpPr>
          <p:spPr>
            <a:xfrm>
              <a:off x="2334340" y="1787697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62"/>
            <p:cNvSpPr/>
            <p:nvPr/>
          </p:nvSpPr>
          <p:spPr>
            <a:xfrm>
              <a:off x="2333770" y="17850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62"/>
            <p:cNvSpPr/>
            <p:nvPr/>
          </p:nvSpPr>
          <p:spPr>
            <a:xfrm>
              <a:off x="2334150" y="1787073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62"/>
            <p:cNvSpPr/>
            <p:nvPr/>
          </p:nvSpPr>
          <p:spPr>
            <a:xfrm>
              <a:off x="2333865" y="178574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62"/>
            <p:cNvSpPr/>
            <p:nvPr/>
          </p:nvSpPr>
          <p:spPr>
            <a:xfrm>
              <a:off x="2334055" y="178646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62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62"/>
            <p:cNvSpPr/>
            <p:nvPr/>
          </p:nvSpPr>
          <p:spPr>
            <a:xfrm>
              <a:off x="2369709" y="1751568"/>
              <a:ext cx="2580" cy="1249"/>
            </a:xfrm>
            <a:custGeom>
              <a:rect b="b" l="l" r="r" t="t"/>
              <a:pathLst>
                <a:path extrusionOk="0" h="92" w="19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62"/>
            <p:cNvSpPr/>
            <p:nvPr/>
          </p:nvSpPr>
          <p:spPr>
            <a:xfrm>
              <a:off x="2348135" y="1797392"/>
              <a:ext cx="2620" cy="1724"/>
            </a:xfrm>
            <a:custGeom>
              <a:rect b="b" l="l" r="r" t="t"/>
              <a:pathLst>
                <a:path extrusionOk="0" h="127" w="193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62"/>
            <p:cNvSpPr/>
            <p:nvPr/>
          </p:nvSpPr>
          <p:spPr>
            <a:xfrm>
              <a:off x="2337666" y="1793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62"/>
            <p:cNvSpPr/>
            <p:nvPr/>
          </p:nvSpPr>
          <p:spPr>
            <a:xfrm>
              <a:off x="2338046" y="1793590"/>
              <a:ext cx="679" cy="14"/>
            </a:xfrm>
            <a:custGeom>
              <a:rect b="b" l="l" r="r" t="t"/>
              <a:pathLst>
                <a:path extrusionOk="0" h="1" w="5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62"/>
            <p:cNvSpPr/>
            <p:nvPr/>
          </p:nvSpPr>
          <p:spPr>
            <a:xfrm>
              <a:off x="2342663" y="179425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62"/>
            <p:cNvSpPr/>
            <p:nvPr/>
          </p:nvSpPr>
          <p:spPr>
            <a:xfrm>
              <a:off x="2344088" y="1795016"/>
              <a:ext cx="4060" cy="2390"/>
            </a:xfrm>
            <a:custGeom>
              <a:rect b="b" l="l" r="r" t="t"/>
              <a:pathLst>
                <a:path extrusionOk="0" h="176" w="299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62"/>
            <p:cNvSpPr/>
            <p:nvPr/>
          </p:nvSpPr>
          <p:spPr>
            <a:xfrm>
              <a:off x="2343192" y="1794540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62"/>
            <p:cNvSpPr/>
            <p:nvPr/>
          </p:nvSpPr>
          <p:spPr>
            <a:xfrm>
              <a:off x="2338712" y="1793590"/>
              <a:ext cx="2009" cy="109"/>
            </a:xfrm>
            <a:custGeom>
              <a:rect b="b" l="l" r="r" t="t"/>
              <a:pathLst>
                <a:path extrusionOk="0" h="8" w="148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62"/>
            <p:cNvSpPr/>
            <p:nvPr/>
          </p:nvSpPr>
          <p:spPr>
            <a:xfrm>
              <a:off x="238230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62"/>
            <p:cNvSpPr/>
            <p:nvPr/>
          </p:nvSpPr>
          <p:spPr>
            <a:xfrm>
              <a:off x="2386776" y="1818776"/>
              <a:ext cx="3435" cy="394"/>
            </a:xfrm>
            <a:custGeom>
              <a:rect b="b" l="l" r="r" t="t"/>
              <a:pathLst>
                <a:path extrusionOk="0" h="29" w="253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62"/>
            <p:cNvSpPr/>
            <p:nvPr/>
          </p:nvSpPr>
          <p:spPr>
            <a:xfrm>
              <a:off x="2392098" y="1811662"/>
              <a:ext cx="11663" cy="11554"/>
            </a:xfrm>
            <a:custGeom>
              <a:rect b="b" l="l" r="r" t="t"/>
              <a:pathLst>
                <a:path extrusionOk="0" h="851" w="859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62"/>
            <p:cNvSpPr/>
            <p:nvPr/>
          </p:nvSpPr>
          <p:spPr>
            <a:xfrm>
              <a:off x="2392003" y="1819401"/>
              <a:ext cx="3435" cy="434"/>
            </a:xfrm>
            <a:custGeom>
              <a:rect b="b" l="l" r="r" t="t"/>
              <a:pathLst>
                <a:path extrusionOk="0" h="32" w="253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62"/>
            <p:cNvSpPr/>
            <p:nvPr/>
          </p:nvSpPr>
          <p:spPr>
            <a:xfrm>
              <a:off x="2399471" y="1823053"/>
              <a:ext cx="4236" cy="204"/>
            </a:xfrm>
            <a:custGeom>
              <a:rect b="b" l="l" r="r" t="t"/>
              <a:pathLst>
                <a:path extrusionOk="0" h="15" w="312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62"/>
            <p:cNvSpPr/>
            <p:nvPr/>
          </p:nvSpPr>
          <p:spPr>
            <a:xfrm>
              <a:off x="2397991" y="181174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62"/>
            <p:cNvSpPr/>
            <p:nvPr/>
          </p:nvSpPr>
          <p:spPr>
            <a:xfrm>
              <a:off x="2393185" y="181668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62"/>
            <p:cNvSpPr/>
            <p:nvPr/>
          </p:nvSpPr>
          <p:spPr>
            <a:xfrm>
              <a:off x="2399702" y="181259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62"/>
            <p:cNvSpPr/>
            <p:nvPr/>
          </p:nvSpPr>
          <p:spPr>
            <a:xfrm>
              <a:off x="2399227" y="181227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62"/>
            <p:cNvSpPr/>
            <p:nvPr/>
          </p:nvSpPr>
          <p:spPr>
            <a:xfrm>
              <a:off x="2398426" y="181183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62"/>
            <p:cNvSpPr/>
            <p:nvPr/>
          </p:nvSpPr>
          <p:spPr>
            <a:xfrm>
              <a:off x="2397367" y="181174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62"/>
            <p:cNvSpPr/>
            <p:nvPr/>
          </p:nvSpPr>
          <p:spPr>
            <a:xfrm>
              <a:off x="2393755" y="181540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62"/>
            <p:cNvSpPr/>
            <p:nvPr/>
          </p:nvSpPr>
          <p:spPr>
            <a:xfrm>
              <a:off x="2400747" y="181354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62"/>
            <p:cNvSpPr/>
            <p:nvPr/>
          </p:nvSpPr>
          <p:spPr>
            <a:xfrm>
              <a:off x="2393375" y="181616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62"/>
            <p:cNvSpPr/>
            <p:nvPr/>
          </p:nvSpPr>
          <p:spPr>
            <a:xfrm>
              <a:off x="2400177" y="181303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62"/>
            <p:cNvSpPr/>
            <p:nvPr/>
          </p:nvSpPr>
          <p:spPr>
            <a:xfrm>
              <a:off x="2393565" y="181573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62"/>
            <p:cNvSpPr/>
            <p:nvPr/>
          </p:nvSpPr>
          <p:spPr>
            <a:xfrm>
              <a:off x="2398806" y="181202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62"/>
            <p:cNvSpPr/>
            <p:nvPr/>
          </p:nvSpPr>
          <p:spPr>
            <a:xfrm>
              <a:off x="2394420" y="1814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62"/>
            <p:cNvSpPr/>
            <p:nvPr/>
          </p:nvSpPr>
          <p:spPr>
            <a:xfrm>
              <a:off x="2394040" y="181483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62"/>
            <p:cNvSpPr/>
            <p:nvPr/>
          </p:nvSpPr>
          <p:spPr>
            <a:xfrm>
              <a:off x="2394135" y="181464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62"/>
            <p:cNvSpPr/>
            <p:nvPr/>
          </p:nvSpPr>
          <p:spPr>
            <a:xfrm>
              <a:off x="2394230" y="181449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62"/>
            <p:cNvSpPr/>
            <p:nvPr/>
          </p:nvSpPr>
          <p:spPr>
            <a:xfrm>
              <a:off x="2394380" y="18143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62"/>
            <p:cNvSpPr/>
            <p:nvPr/>
          </p:nvSpPr>
          <p:spPr>
            <a:xfrm>
              <a:off x="2394325" y="181440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62"/>
            <p:cNvSpPr/>
            <p:nvPr/>
          </p:nvSpPr>
          <p:spPr>
            <a:xfrm>
              <a:off x="2393904" y="181507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62"/>
            <p:cNvSpPr/>
            <p:nvPr/>
          </p:nvSpPr>
          <p:spPr>
            <a:xfrm>
              <a:off x="2013313" y="1624754"/>
              <a:ext cx="94975" cy="80080"/>
            </a:xfrm>
            <a:custGeom>
              <a:rect b="b" l="l" r="r" t="t"/>
              <a:pathLst>
                <a:path extrusionOk="0" h="5898" w="6995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62"/>
            <p:cNvSpPr/>
            <p:nvPr/>
          </p:nvSpPr>
          <p:spPr>
            <a:xfrm>
              <a:off x="2113407" y="1701277"/>
              <a:ext cx="5580" cy="11812"/>
            </a:xfrm>
            <a:custGeom>
              <a:rect b="b" l="l" r="r" t="t"/>
              <a:pathLst>
                <a:path extrusionOk="0" h="870" w="411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62"/>
            <p:cNvSpPr/>
            <p:nvPr/>
          </p:nvSpPr>
          <p:spPr>
            <a:xfrm>
              <a:off x="2091696" y="1640056"/>
              <a:ext cx="4616" cy="543"/>
            </a:xfrm>
            <a:custGeom>
              <a:rect b="b" l="l" r="r" t="t"/>
              <a:pathLst>
                <a:path extrusionOk="0" h="40" w="34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62"/>
            <p:cNvSpPr/>
            <p:nvPr/>
          </p:nvSpPr>
          <p:spPr>
            <a:xfrm>
              <a:off x="2083563" y="163439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62"/>
            <p:cNvSpPr/>
            <p:nvPr/>
          </p:nvSpPr>
          <p:spPr>
            <a:xfrm>
              <a:off x="2066972" y="162469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62"/>
            <p:cNvSpPr/>
            <p:nvPr/>
          </p:nvSpPr>
          <p:spPr>
            <a:xfrm>
              <a:off x="2087840" y="163863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62"/>
            <p:cNvSpPr/>
            <p:nvPr/>
          </p:nvSpPr>
          <p:spPr>
            <a:xfrm>
              <a:off x="2089741" y="1640151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62"/>
            <p:cNvSpPr/>
            <p:nvPr/>
          </p:nvSpPr>
          <p:spPr>
            <a:xfrm>
              <a:off x="2089361" y="164001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62"/>
            <p:cNvSpPr/>
            <p:nvPr/>
          </p:nvSpPr>
          <p:spPr>
            <a:xfrm>
              <a:off x="2079992" y="1635819"/>
              <a:ext cx="1629" cy="299"/>
            </a:xfrm>
            <a:custGeom>
              <a:rect b="b" l="l" r="r" t="t"/>
              <a:pathLst>
                <a:path extrusionOk="0" h="22" w="12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62"/>
            <p:cNvSpPr/>
            <p:nvPr/>
          </p:nvSpPr>
          <p:spPr>
            <a:xfrm>
              <a:off x="2088411" y="163929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62"/>
            <p:cNvSpPr/>
            <p:nvPr/>
          </p:nvSpPr>
          <p:spPr>
            <a:xfrm>
              <a:off x="2088981" y="163982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62"/>
            <p:cNvSpPr/>
            <p:nvPr/>
          </p:nvSpPr>
          <p:spPr>
            <a:xfrm>
              <a:off x="2090121" y="1640110"/>
              <a:ext cx="1589" cy="109"/>
            </a:xfrm>
            <a:custGeom>
              <a:rect b="b" l="l" r="r" t="t"/>
              <a:pathLst>
                <a:path extrusionOk="0" h="8" w="117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62"/>
            <p:cNvSpPr/>
            <p:nvPr/>
          </p:nvSpPr>
          <p:spPr>
            <a:xfrm>
              <a:off x="2088125" y="16389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62"/>
            <p:cNvSpPr/>
            <p:nvPr/>
          </p:nvSpPr>
          <p:spPr>
            <a:xfrm>
              <a:off x="2088696" y="163958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62"/>
            <p:cNvSpPr/>
            <p:nvPr/>
          </p:nvSpPr>
          <p:spPr>
            <a:xfrm>
              <a:off x="2091221" y="1640056"/>
              <a:ext cx="1100" cy="68"/>
            </a:xfrm>
            <a:custGeom>
              <a:rect b="b" l="l" r="r" t="t"/>
              <a:pathLst>
                <a:path extrusionOk="0" h="5" w="81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62"/>
            <p:cNvSpPr/>
            <p:nvPr/>
          </p:nvSpPr>
          <p:spPr>
            <a:xfrm>
              <a:off x="2093923" y="1670524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62"/>
            <p:cNvSpPr/>
            <p:nvPr/>
          </p:nvSpPr>
          <p:spPr>
            <a:xfrm>
              <a:off x="2103767" y="1657068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62"/>
            <p:cNvSpPr/>
            <p:nvPr/>
          </p:nvSpPr>
          <p:spPr>
            <a:xfrm>
              <a:off x="2101676" y="165801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62"/>
            <p:cNvSpPr/>
            <p:nvPr/>
          </p:nvSpPr>
          <p:spPr>
            <a:xfrm>
              <a:off x="2099585" y="1672289"/>
              <a:ext cx="502" cy="1385"/>
            </a:xfrm>
            <a:custGeom>
              <a:rect b="b" l="l" r="r" t="t"/>
              <a:pathLst>
                <a:path extrusionOk="0" h="102" w="37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62"/>
            <p:cNvSpPr/>
            <p:nvPr/>
          </p:nvSpPr>
          <p:spPr>
            <a:xfrm>
              <a:off x="2101296" y="165820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62"/>
            <p:cNvSpPr/>
            <p:nvPr/>
          </p:nvSpPr>
          <p:spPr>
            <a:xfrm>
              <a:off x="2100630" y="165868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62"/>
            <p:cNvSpPr/>
            <p:nvPr/>
          </p:nvSpPr>
          <p:spPr>
            <a:xfrm>
              <a:off x="2100956" y="1658453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62"/>
            <p:cNvSpPr/>
            <p:nvPr/>
          </p:nvSpPr>
          <p:spPr>
            <a:xfrm>
              <a:off x="2102056" y="165782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62"/>
            <p:cNvSpPr/>
            <p:nvPr/>
          </p:nvSpPr>
          <p:spPr>
            <a:xfrm>
              <a:off x="2103142" y="1657543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62"/>
            <p:cNvSpPr/>
            <p:nvPr/>
          </p:nvSpPr>
          <p:spPr>
            <a:xfrm>
              <a:off x="2102816" y="1657638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62"/>
            <p:cNvSpPr/>
            <p:nvPr/>
          </p:nvSpPr>
          <p:spPr>
            <a:xfrm>
              <a:off x="2102436" y="1657733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62"/>
            <p:cNvSpPr/>
            <p:nvPr/>
          </p:nvSpPr>
          <p:spPr>
            <a:xfrm>
              <a:off x="2100345" y="165902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62"/>
            <p:cNvSpPr/>
            <p:nvPr/>
          </p:nvSpPr>
          <p:spPr>
            <a:xfrm>
              <a:off x="2099395" y="166030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62"/>
            <p:cNvSpPr/>
            <p:nvPr/>
          </p:nvSpPr>
          <p:spPr>
            <a:xfrm>
              <a:off x="2099585" y="165991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62"/>
            <p:cNvSpPr/>
            <p:nvPr/>
          </p:nvSpPr>
          <p:spPr>
            <a:xfrm>
              <a:off x="2099245" y="1660639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62"/>
            <p:cNvSpPr/>
            <p:nvPr/>
          </p:nvSpPr>
          <p:spPr>
            <a:xfrm>
              <a:off x="2099150" y="1661019"/>
              <a:ext cx="109" cy="339"/>
            </a:xfrm>
            <a:custGeom>
              <a:rect b="b" l="l" r="r" t="t"/>
              <a:pathLst>
                <a:path extrusionOk="0" h="25" w="8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62"/>
            <p:cNvSpPr/>
            <p:nvPr/>
          </p:nvSpPr>
          <p:spPr>
            <a:xfrm>
              <a:off x="2094018" y="1670958"/>
              <a:ext cx="543" cy="584"/>
            </a:xfrm>
            <a:custGeom>
              <a:rect b="b" l="l" r="r" t="t"/>
              <a:pathLst>
                <a:path extrusionOk="0" h="43" w="4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62"/>
            <p:cNvSpPr/>
            <p:nvPr/>
          </p:nvSpPr>
          <p:spPr>
            <a:xfrm>
              <a:off x="2100060" y="165930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62"/>
            <p:cNvSpPr/>
            <p:nvPr/>
          </p:nvSpPr>
          <p:spPr>
            <a:xfrm>
              <a:off x="2099816" y="16595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62"/>
            <p:cNvSpPr/>
            <p:nvPr/>
          </p:nvSpPr>
          <p:spPr>
            <a:xfrm>
              <a:off x="2096299" y="1640626"/>
              <a:ext cx="1113" cy="489"/>
            </a:xfrm>
            <a:custGeom>
              <a:rect b="b" l="l" r="r" t="t"/>
              <a:pathLst>
                <a:path extrusionOk="0" h="36" w="82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62"/>
            <p:cNvSpPr/>
            <p:nvPr/>
          </p:nvSpPr>
          <p:spPr>
            <a:xfrm>
              <a:off x="2103957" y="1654937"/>
              <a:ext cx="299" cy="2145"/>
            </a:xfrm>
            <a:custGeom>
              <a:rect b="b" l="l" r="r" t="t"/>
              <a:pathLst>
                <a:path extrusionOk="0" h="158" w="22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62"/>
            <p:cNvSpPr/>
            <p:nvPr/>
          </p:nvSpPr>
          <p:spPr>
            <a:xfrm>
              <a:off x="2105138" y="1644577"/>
              <a:ext cx="1969" cy="625"/>
            </a:xfrm>
            <a:custGeom>
              <a:rect b="b" l="l" r="r" t="t"/>
              <a:pathLst>
                <a:path extrusionOk="0" h="46" w="145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62"/>
            <p:cNvSpPr/>
            <p:nvPr/>
          </p:nvSpPr>
          <p:spPr>
            <a:xfrm>
              <a:off x="2095824" y="1640490"/>
              <a:ext cx="1018" cy="299"/>
            </a:xfrm>
            <a:custGeom>
              <a:rect b="b" l="l" r="r" t="t"/>
              <a:pathLst>
                <a:path extrusionOk="0" h="22" w="75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62"/>
            <p:cNvSpPr/>
            <p:nvPr/>
          </p:nvSpPr>
          <p:spPr>
            <a:xfrm>
              <a:off x="2103862" y="165683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62"/>
            <p:cNvSpPr/>
            <p:nvPr/>
          </p:nvSpPr>
          <p:spPr>
            <a:xfrm>
              <a:off x="1375130" y="1936371"/>
              <a:ext cx="14704" cy="7522"/>
            </a:xfrm>
            <a:custGeom>
              <a:rect b="b" l="l" r="r" t="t"/>
              <a:pathLst>
                <a:path extrusionOk="0" h="554" w="1083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62"/>
            <p:cNvSpPr/>
            <p:nvPr/>
          </p:nvSpPr>
          <p:spPr>
            <a:xfrm>
              <a:off x="1380643" y="1923581"/>
              <a:ext cx="42986" cy="21887"/>
            </a:xfrm>
            <a:custGeom>
              <a:rect b="b" l="l" r="r" t="t"/>
              <a:pathLst>
                <a:path extrusionOk="0" h="1612" w="3166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62"/>
            <p:cNvSpPr/>
            <p:nvPr/>
          </p:nvSpPr>
          <p:spPr>
            <a:xfrm>
              <a:off x="1391722" y="194055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62"/>
            <p:cNvSpPr/>
            <p:nvPr/>
          </p:nvSpPr>
          <p:spPr>
            <a:xfrm>
              <a:off x="1391722" y="194150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62"/>
            <p:cNvSpPr/>
            <p:nvPr/>
          </p:nvSpPr>
          <p:spPr>
            <a:xfrm>
              <a:off x="1391722" y="194093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62"/>
            <p:cNvSpPr/>
            <p:nvPr/>
          </p:nvSpPr>
          <p:spPr>
            <a:xfrm>
              <a:off x="1391586" y="193893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62"/>
            <p:cNvSpPr/>
            <p:nvPr/>
          </p:nvSpPr>
          <p:spPr>
            <a:xfrm>
              <a:off x="1381403" y="1935230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62"/>
            <p:cNvSpPr/>
            <p:nvPr/>
          </p:nvSpPr>
          <p:spPr>
            <a:xfrm>
              <a:off x="1391396" y="1938516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62"/>
            <p:cNvSpPr/>
            <p:nvPr/>
          </p:nvSpPr>
          <p:spPr>
            <a:xfrm>
              <a:off x="1382163" y="193566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62"/>
            <p:cNvSpPr/>
            <p:nvPr/>
          </p:nvSpPr>
          <p:spPr>
            <a:xfrm>
              <a:off x="1391722" y="1940173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62"/>
            <p:cNvSpPr/>
            <p:nvPr/>
          </p:nvSpPr>
          <p:spPr>
            <a:xfrm>
              <a:off x="1391627" y="194197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62"/>
            <p:cNvSpPr/>
            <p:nvPr/>
          </p:nvSpPr>
          <p:spPr>
            <a:xfrm>
              <a:off x="1391722" y="193960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62"/>
            <p:cNvSpPr/>
            <p:nvPr/>
          </p:nvSpPr>
          <p:spPr>
            <a:xfrm>
              <a:off x="1391722" y="19399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62"/>
            <p:cNvSpPr/>
            <p:nvPr/>
          </p:nvSpPr>
          <p:spPr>
            <a:xfrm>
              <a:off x="1391722" y="193941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62"/>
            <p:cNvSpPr/>
            <p:nvPr/>
          </p:nvSpPr>
          <p:spPr>
            <a:xfrm>
              <a:off x="1391627" y="193912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62"/>
            <p:cNvSpPr/>
            <p:nvPr/>
          </p:nvSpPr>
          <p:spPr>
            <a:xfrm>
              <a:off x="1391491" y="193865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62"/>
            <p:cNvSpPr/>
            <p:nvPr/>
          </p:nvSpPr>
          <p:spPr>
            <a:xfrm>
              <a:off x="1391532" y="193880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62"/>
            <p:cNvSpPr/>
            <p:nvPr/>
          </p:nvSpPr>
          <p:spPr>
            <a:xfrm>
              <a:off x="1174075" y="1791214"/>
              <a:ext cx="223703" cy="138382"/>
            </a:xfrm>
            <a:custGeom>
              <a:rect b="b" l="l" r="r" t="t"/>
              <a:pathLst>
                <a:path extrusionOk="0" h="10192" w="16476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62"/>
            <p:cNvSpPr/>
            <p:nvPr/>
          </p:nvSpPr>
          <p:spPr>
            <a:xfrm>
              <a:off x="1356122" y="1909990"/>
              <a:ext cx="28160" cy="28771"/>
            </a:xfrm>
            <a:custGeom>
              <a:rect b="b" l="l" r="r" t="t"/>
              <a:pathLst>
                <a:path extrusionOk="0" h="2119" w="2074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62"/>
            <p:cNvSpPr/>
            <p:nvPr/>
          </p:nvSpPr>
          <p:spPr>
            <a:xfrm>
              <a:off x="1378552" y="193466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62"/>
            <p:cNvSpPr/>
            <p:nvPr/>
          </p:nvSpPr>
          <p:spPr>
            <a:xfrm>
              <a:off x="1374370" y="193789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62"/>
            <p:cNvSpPr/>
            <p:nvPr/>
          </p:nvSpPr>
          <p:spPr>
            <a:xfrm>
              <a:off x="1373759" y="19384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62"/>
            <p:cNvSpPr/>
            <p:nvPr/>
          </p:nvSpPr>
          <p:spPr>
            <a:xfrm>
              <a:off x="1377601" y="193519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62"/>
            <p:cNvSpPr/>
            <p:nvPr/>
          </p:nvSpPr>
          <p:spPr>
            <a:xfrm>
              <a:off x="1378362" y="193471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62"/>
            <p:cNvSpPr/>
            <p:nvPr/>
          </p:nvSpPr>
          <p:spPr>
            <a:xfrm>
              <a:off x="1377370" y="1935380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62"/>
            <p:cNvSpPr/>
            <p:nvPr/>
          </p:nvSpPr>
          <p:spPr>
            <a:xfrm>
              <a:off x="1377031" y="193557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62"/>
            <p:cNvSpPr/>
            <p:nvPr/>
          </p:nvSpPr>
          <p:spPr>
            <a:xfrm>
              <a:off x="1376705" y="1935855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62"/>
            <p:cNvSpPr/>
            <p:nvPr/>
          </p:nvSpPr>
          <p:spPr>
            <a:xfrm>
              <a:off x="1375470" y="193690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62"/>
            <p:cNvSpPr/>
            <p:nvPr/>
          </p:nvSpPr>
          <p:spPr>
            <a:xfrm>
              <a:off x="1377846" y="193504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62"/>
            <p:cNvSpPr/>
            <p:nvPr/>
          </p:nvSpPr>
          <p:spPr>
            <a:xfrm>
              <a:off x="1378076" y="1934905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62"/>
            <p:cNvSpPr/>
            <p:nvPr/>
          </p:nvSpPr>
          <p:spPr>
            <a:xfrm>
              <a:off x="1374899" y="19373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62"/>
            <p:cNvSpPr/>
            <p:nvPr/>
          </p:nvSpPr>
          <p:spPr>
            <a:xfrm>
              <a:off x="1375890" y="1936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62"/>
            <p:cNvSpPr/>
            <p:nvPr/>
          </p:nvSpPr>
          <p:spPr>
            <a:xfrm>
              <a:off x="1376325" y="193614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62"/>
            <p:cNvSpPr/>
            <p:nvPr/>
          </p:nvSpPr>
          <p:spPr>
            <a:xfrm>
              <a:off x="1378226" y="1934810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62"/>
            <p:cNvSpPr/>
            <p:nvPr/>
          </p:nvSpPr>
          <p:spPr>
            <a:xfrm>
              <a:off x="1378647" y="1928917"/>
              <a:ext cx="3435" cy="5716"/>
            </a:xfrm>
            <a:custGeom>
              <a:rect b="b" l="l" r="r" t="t"/>
              <a:pathLst>
                <a:path extrusionOk="0" h="421" w="253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62"/>
            <p:cNvSpPr/>
            <p:nvPr/>
          </p:nvSpPr>
          <p:spPr>
            <a:xfrm>
              <a:off x="1384078" y="19268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62"/>
            <p:cNvSpPr/>
            <p:nvPr/>
          </p:nvSpPr>
          <p:spPr>
            <a:xfrm>
              <a:off x="1383127" y="1927152"/>
              <a:ext cx="869" cy="869"/>
            </a:xfrm>
            <a:custGeom>
              <a:rect b="b" l="l" r="r" t="t"/>
              <a:pathLst>
                <a:path extrusionOk="0" h="64" w="64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62"/>
            <p:cNvSpPr/>
            <p:nvPr/>
          </p:nvSpPr>
          <p:spPr>
            <a:xfrm>
              <a:off x="1378647" y="1934524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62"/>
            <p:cNvSpPr/>
            <p:nvPr/>
          </p:nvSpPr>
          <p:spPr>
            <a:xfrm>
              <a:off x="1358213" y="1927342"/>
              <a:ext cx="394" cy="543"/>
            </a:xfrm>
            <a:custGeom>
              <a:rect b="b" l="l" r="r" t="t"/>
              <a:pathLst>
                <a:path extrusionOk="0" h="40" w="29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62"/>
            <p:cNvSpPr/>
            <p:nvPr/>
          </p:nvSpPr>
          <p:spPr>
            <a:xfrm>
              <a:off x="1360874" y="1924206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62"/>
            <p:cNvSpPr/>
            <p:nvPr/>
          </p:nvSpPr>
          <p:spPr>
            <a:xfrm>
              <a:off x="1361064" y="192397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62"/>
            <p:cNvSpPr/>
            <p:nvPr/>
          </p:nvSpPr>
          <p:spPr>
            <a:xfrm>
              <a:off x="1356122" y="1927912"/>
              <a:ext cx="2064" cy="2865"/>
            </a:xfrm>
            <a:custGeom>
              <a:rect b="b" l="l" r="r" t="t"/>
              <a:pathLst>
                <a:path extrusionOk="0" h="211" w="152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62"/>
            <p:cNvSpPr/>
            <p:nvPr/>
          </p:nvSpPr>
          <p:spPr>
            <a:xfrm>
              <a:off x="1358647" y="1926826"/>
              <a:ext cx="339" cy="434"/>
            </a:xfrm>
            <a:custGeom>
              <a:rect b="b" l="l" r="r" t="t"/>
              <a:pathLst>
                <a:path extrusionOk="0" h="32" w="25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62"/>
            <p:cNvSpPr/>
            <p:nvPr/>
          </p:nvSpPr>
          <p:spPr>
            <a:xfrm>
              <a:off x="1377465" y="1910085"/>
              <a:ext cx="1955" cy="14"/>
            </a:xfrm>
            <a:custGeom>
              <a:rect b="b" l="l" r="r" t="t"/>
              <a:pathLst>
                <a:path extrusionOk="0" h="1" w="144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62"/>
            <p:cNvSpPr/>
            <p:nvPr/>
          </p:nvSpPr>
          <p:spPr>
            <a:xfrm>
              <a:off x="1359788" y="192544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62"/>
            <p:cNvSpPr/>
            <p:nvPr/>
          </p:nvSpPr>
          <p:spPr>
            <a:xfrm>
              <a:off x="1359448" y="1925876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62"/>
            <p:cNvSpPr/>
            <p:nvPr/>
          </p:nvSpPr>
          <p:spPr>
            <a:xfrm>
              <a:off x="1360113" y="192511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62"/>
            <p:cNvSpPr/>
            <p:nvPr/>
          </p:nvSpPr>
          <p:spPr>
            <a:xfrm>
              <a:off x="1361213" y="192378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62"/>
            <p:cNvSpPr/>
            <p:nvPr/>
          </p:nvSpPr>
          <p:spPr>
            <a:xfrm>
              <a:off x="1360643" y="1924450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62"/>
            <p:cNvSpPr/>
            <p:nvPr/>
          </p:nvSpPr>
          <p:spPr>
            <a:xfrm>
              <a:off x="1360399" y="1924735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62"/>
            <p:cNvSpPr/>
            <p:nvPr/>
          </p:nvSpPr>
          <p:spPr>
            <a:xfrm>
              <a:off x="1359068" y="1926351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62"/>
            <p:cNvSpPr/>
            <p:nvPr/>
          </p:nvSpPr>
          <p:spPr>
            <a:xfrm>
              <a:off x="1380833" y="1905333"/>
              <a:ext cx="7386" cy="17841"/>
            </a:xfrm>
            <a:custGeom>
              <a:rect b="b" l="l" r="r" t="t"/>
              <a:pathLst>
                <a:path extrusionOk="0" h="1314" w="544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62"/>
            <p:cNvSpPr/>
            <p:nvPr/>
          </p:nvSpPr>
          <p:spPr>
            <a:xfrm>
              <a:off x="1381973" y="1909664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62"/>
            <p:cNvSpPr/>
            <p:nvPr/>
          </p:nvSpPr>
          <p:spPr>
            <a:xfrm>
              <a:off x="1381837" y="190980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62"/>
            <p:cNvSpPr/>
            <p:nvPr/>
          </p:nvSpPr>
          <p:spPr>
            <a:xfrm>
              <a:off x="1386970" y="190561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62"/>
            <p:cNvSpPr/>
            <p:nvPr/>
          </p:nvSpPr>
          <p:spPr>
            <a:xfrm>
              <a:off x="1382123" y="1909515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62"/>
            <p:cNvSpPr/>
            <p:nvPr/>
          </p:nvSpPr>
          <p:spPr>
            <a:xfrm>
              <a:off x="1382543" y="1908374"/>
              <a:ext cx="584" cy="774"/>
            </a:xfrm>
            <a:custGeom>
              <a:rect b="b" l="l" r="r" t="t"/>
              <a:pathLst>
                <a:path extrusionOk="0" h="57" w="43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62"/>
            <p:cNvSpPr/>
            <p:nvPr/>
          </p:nvSpPr>
          <p:spPr>
            <a:xfrm>
              <a:off x="1387214" y="190576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62"/>
            <p:cNvSpPr/>
            <p:nvPr/>
          </p:nvSpPr>
          <p:spPr>
            <a:xfrm>
              <a:off x="1382408" y="1909189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62"/>
            <p:cNvSpPr/>
            <p:nvPr/>
          </p:nvSpPr>
          <p:spPr>
            <a:xfrm>
              <a:off x="1381593" y="19099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62"/>
            <p:cNvSpPr/>
            <p:nvPr/>
          </p:nvSpPr>
          <p:spPr>
            <a:xfrm>
              <a:off x="1387499" y="1905957"/>
              <a:ext cx="720" cy="584"/>
            </a:xfrm>
            <a:custGeom>
              <a:rect b="b" l="l" r="r" t="t"/>
              <a:pathLst>
                <a:path extrusionOk="0" h="43" w="53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62"/>
            <p:cNvSpPr/>
            <p:nvPr/>
          </p:nvSpPr>
          <p:spPr>
            <a:xfrm>
              <a:off x="1382258" y="190937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62"/>
            <p:cNvSpPr/>
            <p:nvPr/>
          </p:nvSpPr>
          <p:spPr>
            <a:xfrm>
              <a:off x="1381688" y="1909854"/>
              <a:ext cx="109" cy="54"/>
            </a:xfrm>
            <a:custGeom>
              <a:rect b="b" l="l" r="r" t="t"/>
              <a:pathLst>
                <a:path extrusionOk="0" h="4" w="8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62"/>
            <p:cNvSpPr/>
            <p:nvPr/>
          </p:nvSpPr>
          <p:spPr>
            <a:xfrm>
              <a:off x="1380833" y="1922875"/>
              <a:ext cx="2105" cy="299"/>
            </a:xfrm>
            <a:custGeom>
              <a:rect b="b" l="l" r="r" t="t"/>
              <a:pathLst>
                <a:path extrusionOk="0" h="22" w="155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62"/>
            <p:cNvSpPr/>
            <p:nvPr/>
          </p:nvSpPr>
          <p:spPr>
            <a:xfrm>
              <a:off x="1490539" y="1892285"/>
              <a:ext cx="19416" cy="14772"/>
            </a:xfrm>
            <a:custGeom>
              <a:rect b="b" l="l" r="r" t="t"/>
              <a:pathLst>
                <a:path extrusionOk="0" h="1088" w="143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62"/>
            <p:cNvSpPr/>
            <p:nvPr/>
          </p:nvSpPr>
          <p:spPr>
            <a:xfrm>
              <a:off x="1510647" y="1894932"/>
              <a:ext cx="23353" cy="13252"/>
            </a:xfrm>
            <a:custGeom>
              <a:rect b="b" l="l" r="r" t="t"/>
              <a:pathLst>
                <a:path extrusionOk="0" h="976" w="172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62"/>
            <p:cNvSpPr/>
            <p:nvPr/>
          </p:nvSpPr>
          <p:spPr>
            <a:xfrm>
              <a:off x="1510797" y="1904382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62"/>
            <p:cNvSpPr/>
            <p:nvPr/>
          </p:nvSpPr>
          <p:spPr>
            <a:xfrm>
              <a:off x="1511598" y="1896453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62"/>
            <p:cNvSpPr/>
            <p:nvPr/>
          </p:nvSpPr>
          <p:spPr>
            <a:xfrm>
              <a:off x="1510647" y="1905998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62"/>
            <p:cNvSpPr/>
            <p:nvPr/>
          </p:nvSpPr>
          <p:spPr>
            <a:xfrm>
              <a:off x="1510552" y="190770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62"/>
            <p:cNvSpPr/>
            <p:nvPr/>
          </p:nvSpPr>
          <p:spPr>
            <a:xfrm>
              <a:off x="1510932" y="190282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62"/>
            <p:cNvSpPr/>
            <p:nvPr/>
          </p:nvSpPr>
          <p:spPr>
            <a:xfrm>
              <a:off x="1511082" y="1901056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62"/>
            <p:cNvSpPr/>
            <p:nvPr/>
          </p:nvSpPr>
          <p:spPr>
            <a:xfrm>
              <a:off x="1511462" y="1897824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62"/>
            <p:cNvSpPr/>
            <p:nvPr/>
          </p:nvSpPr>
          <p:spPr>
            <a:xfrm>
              <a:off x="1511272" y="1899399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62"/>
            <p:cNvSpPr/>
            <p:nvPr/>
          </p:nvSpPr>
          <p:spPr>
            <a:xfrm>
              <a:off x="1511788" y="1895068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62"/>
            <p:cNvSpPr/>
            <p:nvPr/>
          </p:nvSpPr>
          <p:spPr>
            <a:xfrm>
              <a:off x="1394193" y="1931619"/>
              <a:ext cx="29585" cy="30481"/>
            </a:xfrm>
            <a:custGeom>
              <a:rect b="b" l="l" r="r" t="t"/>
              <a:pathLst>
                <a:path extrusionOk="0" h="2245" w="2179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62"/>
            <p:cNvSpPr/>
            <p:nvPr/>
          </p:nvSpPr>
          <p:spPr>
            <a:xfrm>
              <a:off x="1418863" y="19336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62"/>
            <p:cNvSpPr/>
            <p:nvPr/>
          </p:nvSpPr>
          <p:spPr>
            <a:xfrm>
              <a:off x="1419488" y="1933194"/>
              <a:ext cx="244" cy="149"/>
            </a:xfrm>
            <a:custGeom>
              <a:rect b="b" l="l" r="r" t="t"/>
              <a:pathLst>
                <a:path extrusionOk="0" h="11" w="18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62"/>
            <p:cNvSpPr/>
            <p:nvPr/>
          </p:nvSpPr>
          <p:spPr>
            <a:xfrm>
              <a:off x="1421429" y="1932189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62"/>
            <p:cNvSpPr/>
            <p:nvPr/>
          </p:nvSpPr>
          <p:spPr>
            <a:xfrm>
              <a:off x="1420058" y="193281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62"/>
            <p:cNvSpPr/>
            <p:nvPr/>
          </p:nvSpPr>
          <p:spPr>
            <a:xfrm>
              <a:off x="1423575" y="193161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62"/>
            <p:cNvSpPr/>
            <p:nvPr/>
          </p:nvSpPr>
          <p:spPr>
            <a:xfrm>
              <a:off x="1422190" y="1931958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62"/>
            <p:cNvSpPr/>
            <p:nvPr/>
          </p:nvSpPr>
          <p:spPr>
            <a:xfrm>
              <a:off x="1422814" y="1931768"/>
              <a:ext cx="394" cy="109"/>
            </a:xfrm>
            <a:custGeom>
              <a:rect b="b" l="l" r="r" t="t"/>
              <a:pathLst>
                <a:path extrusionOk="0" h="8" w="29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62"/>
            <p:cNvSpPr/>
            <p:nvPr/>
          </p:nvSpPr>
          <p:spPr>
            <a:xfrm>
              <a:off x="1399189" y="194425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62"/>
            <p:cNvSpPr/>
            <p:nvPr/>
          </p:nvSpPr>
          <p:spPr>
            <a:xfrm>
              <a:off x="1420669" y="1932433"/>
              <a:ext cx="489" cy="244"/>
            </a:xfrm>
            <a:custGeom>
              <a:rect b="b" l="l" r="r" t="t"/>
              <a:pathLst>
                <a:path extrusionOk="0" h="18" w="36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62"/>
            <p:cNvSpPr/>
            <p:nvPr/>
          </p:nvSpPr>
          <p:spPr>
            <a:xfrm>
              <a:off x="1399135" y="1942793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62"/>
            <p:cNvSpPr/>
            <p:nvPr/>
          </p:nvSpPr>
          <p:spPr>
            <a:xfrm>
              <a:off x="1494680" y="2006254"/>
              <a:ext cx="293288" cy="299506"/>
            </a:xfrm>
            <a:custGeom>
              <a:rect b="b" l="l" r="r" t="t"/>
              <a:pathLst>
                <a:path extrusionOk="0" h="22059" w="21601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62"/>
            <p:cNvSpPr/>
            <p:nvPr/>
          </p:nvSpPr>
          <p:spPr>
            <a:xfrm>
              <a:off x="1610849" y="2278130"/>
              <a:ext cx="35193" cy="37406"/>
            </a:xfrm>
            <a:custGeom>
              <a:rect b="b" l="l" r="r" t="t"/>
              <a:pathLst>
                <a:path extrusionOk="0" h="2755" w="2592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62"/>
            <p:cNvSpPr/>
            <p:nvPr/>
          </p:nvSpPr>
          <p:spPr>
            <a:xfrm>
              <a:off x="1645078" y="2303846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62"/>
            <p:cNvSpPr/>
            <p:nvPr/>
          </p:nvSpPr>
          <p:spPr>
            <a:xfrm>
              <a:off x="1644983" y="2300289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62"/>
            <p:cNvSpPr/>
            <p:nvPr/>
          </p:nvSpPr>
          <p:spPr>
            <a:xfrm>
              <a:off x="1645173" y="23044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62"/>
            <p:cNvSpPr/>
            <p:nvPr/>
          </p:nvSpPr>
          <p:spPr>
            <a:xfrm>
              <a:off x="1645024" y="230323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62"/>
            <p:cNvSpPr/>
            <p:nvPr/>
          </p:nvSpPr>
          <p:spPr>
            <a:xfrm>
              <a:off x="1645268" y="230508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62"/>
            <p:cNvSpPr/>
            <p:nvPr/>
          </p:nvSpPr>
          <p:spPr>
            <a:xfrm>
              <a:off x="1644983" y="230199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62"/>
            <p:cNvSpPr/>
            <p:nvPr/>
          </p:nvSpPr>
          <p:spPr>
            <a:xfrm>
              <a:off x="1644983" y="230261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62"/>
            <p:cNvSpPr/>
            <p:nvPr/>
          </p:nvSpPr>
          <p:spPr>
            <a:xfrm>
              <a:off x="1644983" y="2300859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62"/>
            <p:cNvSpPr/>
            <p:nvPr/>
          </p:nvSpPr>
          <p:spPr>
            <a:xfrm>
              <a:off x="1645838" y="230694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62"/>
            <p:cNvSpPr/>
            <p:nvPr/>
          </p:nvSpPr>
          <p:spPr>
            <a:xfrm>
              <a:off x="1645594" y="2306317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62"/>
            <p:cNvSpPr/>
            <p:nvPr/>
          </p:nvSpPr>
          <p:spPr>
            <a:xfrm>
              <a:off x="1645404" y="2305706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62"/>
            <p:cNvSpPr/>
            <p:nvPr/>
          </p:nvSpPr>
          <p:spPr>
            <a:xfrm>
              <a:off x="1617312" y="2278700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62"/>
            <p:cNvSpPr/>
            <p:nvPr/>
          </p:nvSpPr>
          <p:spPr>
            <a:xfrm>
              <a:off x="1618032" y="2278660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62"/>
            <p:cNvSpPr/>
            <p:nvPr/>
          </p:nvSpPr>
          <p:spPr>
            <a:xfrm>
              <a:off x="1645024" y="2299718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62"/>
            <p:cNvSpPr/>
            <p:nvPr/>
          </p:nvSpPr>
          <p:spPr>
            <a:xfrm>
              <a:off x="1645078" y="229918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62"/>
            <p:cNvSpPr/>
            <p:nvPr/>
          </p:nvSpPr>
          <p:spPr>
            <a:xfrm>
              <a:off x="1644983" y="230142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62"/>
            <p:cNvSpPr/>
            <p:nvPr/>
          </p:nvSpPr>
          <p:spPr>
            <a:xfrm>
              <a:off x="1645119" y="2298673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62"/>
            <p:cNvSpPr/>
            <p:nvPr/>
          </p:nvSpPr>
          <p:spPr>
            <a:xfrm>
              <a:off x="1618697" y="2278565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62"/>
            <p:cNvSpPr/>
            <p:nvPr/>
          </p:nvSpPr>
          <p:spPr>
            <a:xfrm>
              <a:off x="1533091" y="2481100"/>
              <a:ext cx="1575" cy="3014"/>
            </a:xfrm>
            <a:custGeom>
              <a:rect b="b" l="l" r="r" t="t"/>
              <a:pathLst>
                <a:path extrusionOk="0" h="222" w="116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62"/>
            <p:cNvSpPr/>
            <p:nvPr/>
          </p:nvSpPr>
          <p:spPr>
            <a:xfrm>
              <a:off x="1496866" y="2211818"/>
              <a:ext cx="147845" cy="264069"/>
            </a:xfrm>
            <a:custGeom>
              <a:rect b="b" l="l" r="r" t="t"/>
              <a:pathLst>
                <a:path extrusionOk="0" h="19449" w="10889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62"/>
            <p:cNvSpPr/>
            <p:nvPr/>
          </p:nvSpPr>
          <p:spPr>
            <a:xfrm>
              <a:off x="1532711" y="2487712"/>
              <a:ext cx="24589" cy="16850"/>
            </a:xfrm>
            <a:custGeom>
              <a:rect b="b" l="l" r="r" t="t"/>
              <a:pathLst>
                <a:path extrusionOk="0" h="1241" w="1811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62"/>
            <p:cNvSpPr/>
            <p:nvPr/>
          </p:nvSpPr>
          <p:spPr>
            <a:xfrm>
              <a:off x="1640177" y="2240588"/>
              <a:ext cx="3245" cy="244"/>
            </a:xfrm>
            <a:custGeom>
              <a:rect b="b" l="l" r="r" t="t"/>
              <a:pathLst>
                <a:path extrusionOk="0" h="18" w="239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62"/>
            <p:cNvSpPr/>
            <p:nvPr/>
          </p:nvSpPr>
          <p:spPr>
            <a:xfrm>
              <a:off x="1639946" y="22405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62"/>
            <p:cNvSpPr/>
            <p:nvPr/>
          </p:nvSpPr>
          <p:spPr>
            <a:xfrm>
              <a:off x="1620924" y="2257221"/>
              <a:ext cx="12709" cy="14555"/>
            </a:xfrm>
            <a:custGeom>
              <a:rect b="b" l="l" r="r" t="t"/>
              <a:pathLst>
                <a:path extrusionOk="0" h="1072" w="936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62"/>
            <p:cNvSpPr/>
            <p:nvPr/>
          </p:nvSpPr>
          <p:spPr>
            <a:xfrm>
              <a:off x="1615031" y="2277560"/>
              <a:ext cx="733" cy="828"/>
            </a:xfrm>
            <a:custGeom>
              <a:rect b="b" l="l" r="r" t="t"/>
              <a:pathLst>
                <a:path extrusionOk="0" h="61" w="54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62"/>
            <p:cNvSpPr/>
            <p:nvPr/>
          </p:nvSpPr>
          <p:spPr>
            <a:xfrm>
              <a:off x="1644453" y="2246291"/>
              <a:ext cx="109" cy="1100"/>
            </a:xfrm>
            <a:custGeom>
              <a:rect b="b" l="l" r="r" t="t"/>
              <a:pathLst>
                <a:path extrusionOk="0" h="81" w="8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62"/>
            <p:cNvSpPr/>
            <p:nvPr/>
          </p:nvSpPr>
          <p:spPr>
            <a:xfrm>
              <a:off x="1644358" y="2245001"/>
              <a:ext cx="109" cy="1208"/>
            </a:xfrm>
            <a:custGeom>
              <a:rect b="b" l="l" r="r" t="t"/>
              <a:pathLst>
                <a:path extrusionOk="0" h="89" w="8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62"/>
            <p:cNvSpPr/>
            <p:nvPr/>
          </p:nvSpPr>
          <p:spPr>
            <a:xfrm>
              <a:off x="1644168" y="224367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62"/>
            <p:cNvSpPr/>
            <p:nvPr/>
          </p:nvSpPr>
          <p:spPr>
            <a:xfrm>
              <a:off x="1644358" y="224490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62"/>
            <p:cNvSpPr/>
            <p:nvPr/>
          </p:nvSpPr>
          <p:spPr>
            <a:xfrm>
              <a:off x="1635710" y="2253745"/>
              <a:ext cx="3720" cy="1914"/>
            </a:xfrm>
            <a:custGeom>
              <a:rect b="b" l="l" r="r" t="t"/>
              <a:pathLst>
                <a:path extrusionOk="0" h="141" w="274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62"/>
            <p:cNvSpPr/>
            <p:nvPr/>
          </p:nvSpPr>
          <p:spPr>
            <a:xfrm>
              <a:off x="1614081" y="228003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62"/>
            <p:cNvSpPr/>
            <p:nvPr/>
          </p:nvSpPr>
          <p:spPr>
            <a:xfrm>
              <a:off x="1611284" y="231011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62"/>
            <p:cNvSpPr/>
            <p:nvPr/>
          </p:nvSpPr>
          <p:spPr>
            <a:xfrm>
              <a:off x="1611379" y="23097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62"/>
            <p:cNvSpPr/>
            <p:nvPr/>
          </p:nvSpPr>
          <p:spPr>
            <a:xfrm>
              <a:off x="1611379" y="23095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62"/>
            <p:cNvSpPr/>
            <p:nvPr/>
          </p:nvSpPr>
          <p:spPr>
            <a:xfrm>
              <a:off x="1613700" y="2281226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62"/>
            <p:cNvSpPr/>
            <p:nvPr/>
          </p:nvSpPr>
          <p:spPr>
            <a:xfrm>
              <a:off x="1611134" y="23105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62"/>
            <p:cNvSpPr/>
            <p:nvPr/>
          </p:nvSpPr>
          <p:spPr>
            <a:xfrm>
              <a:off x="1481659" y="2178417"/>
              <a:ext cx="61465" cy="331549"/>
            </a:xfrm>
            <a:custGeom>
              <a:rect b="b" l="l" r="r" t="t"/>
              <a:pathLst>
                <a:path extrusionOk="0" h="24419" w="4527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62"/>
            <p:cNvSpPr/>
            <p:nvPr/>
          </p:nvSpPr>
          <p:spPr>
            <a:xfrm>
              <a:off x="1538223" y="2504929"/>
              <a:ext cx="4671" cy="855"/>
            </a:xfrm>
            <a:custGeom>
              <a:rect b="b" l="l" r="r" t="t"/>
              <a:pathLst>
                <a:path extrusionOk="0" h="63" w="344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62"/>
            <p:cNvSpPr/>
            <p:nvPr/>
          </p:nvSpPr>
          <p:spPr>
            <a:xfrm>
              <a:off x="1490593" y="2404157"/>
              <a:ext cx="3476" cy="4236"/>
            </a:xfrm>
            <a:custGeom>
              <a:rect b="b" l="l" r="r" t="t"/>
              <a:pathLst>
                <a:path extrusionOk="0" h="312" w="256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62"/>
            <p:cNvSpPr/>
            <p:nvPr/>
          </p:nvSpPr>
          <p:spPr>
            <a:xfrm>
              <a:off x="1481225" y="2421916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62"/>
            <p:cNvSpPr/>
            <p:nvPr/>
          </p:nvSpPr>
          <p:spPr>
            <a:xfrm>
              <a:off x="1543206" y="221900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62"/>
            <p:cNvSpPr/>
            <p:nvPr/>
          </p:nvSpPr>
          <p:spPr>
            <a:xfrm>
              <a:off x="1542351" y="2224132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62"/>
            <p:cNvSpPr/>
            <p:nvPr/>
          </p:nvSpPr>
          <p:spPr>
            <a:xfrm>
              <a:off x="1542446" y="2223617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62"/>
            <p:cNvSpPr/>
            <p:nvPr/>
          </p:nvSpPr>
          <p:spPr>
            <a:xfrm>
              <a:off x="1542256" y="2224513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62"/>
            <p:cNvSpPr/>
            <p:nvPr/>
          </p:nvSpPr>
          <p:spPr>
            <a:xfrm>
              <a:off x="1542066" y="2225137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62"/>
            <p:cNvSpPr/>
            <p:nvPr/>
          </p:nvSpPr>
          <p:spPr>
            <a:xfrm>
              <a:off x="1532466" y="2238158"/>
              <a:ext cx="1874" cy="6381"/>
            </a:xfrm>
            <a:custGeom>
              <a:rect b="b" l="l" r="r" t="t"/>
              <a:pathLst>
                <a:path extrusionOk="0" h="470" w="138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62"/>
            <p:cNvSpPr/>
            <p:nvPr/>
          </p:nvSpPr>
          <p:spPr>
            <a:xfrm>
              <a:off x="1542161" y="2224893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62"/>
            <p:cNvSpPr/>
            <p:nvPr/>
          </p:nvSpPr>
          <p:spPr>
            <a:xfrm>
              <a:off x="1543016" y="2220141"/>
              <a:ext cx="68" cy="584"/>
            </a:xfrm>
            <a:custGeom>
              <a:rect b="b" l="l" r="r" t="t"/>
              <a:pathLst>
                <a:path extrusionOk="0" h="43" w="5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62"/>
            <p:cNvSpPr/>
            <p:nvPr/>
          </p:nvSpPr>
          <p:spPr>
            <a:xfrm>
              <a:off x="1531611" y="2504576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62"/>
            <p:cNvSpPr/>
            <p:nvPr/>
          </p:nvSpPr>
          <p:spPr>
            <a:xfrm>
              <a:off x="1508556" y="2474447"/>
              <a:ext cx="1059" cy="149"/>
            </a:xfrm>
            <a:custGeom>
              <a:rect b="b" l="l" r="r" t="t"/>
              <a:pathLst>
                <a:path extrusionOk="0" h="11" w="78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62"/>
            <p:cNvSpPr/>
            <p:nvPr/>
          </p:nvSpPr>
          <p:spPr>
            <a:xfrm>
              <a:off x="1542921" y="2220955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62"/>
            <p:cNvSpPr/>
            <p:nvPr/>
          </p:nvSpPr>
          <p:spPr>
            <a:xfrm>
              <a:off x="153299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62"/>
            <p:cNvSpPr/>
            <p:nvPr/>
          </p:nvSpPr>
          <p:spPr>
            <a:xfrm>
              <a:off x="1542826" y="2221566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62"/>
            <p:cNvSpPr/>
            <p:nvPr/>
          </p:nvSpPr>
          <p:spPr>
            <a:xfrm>
              <a:off x="1540830" y="2504861"/>
              <a:ext cx="638" cy="68"/>
            </a:xfrm>
            <a:custGeom>
              <a:rect b="b" l="l" r="r" t="t"/>
              <a:pathLst>
                <a:path extrusionOk="0" h="5" w="47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62"/>
            <p:cNvSpPr/>
            <p:nvPr/>
          </p:nvSpPr>
          <p:spPr>
            <a:xfrm>
              <a:off x="1543111" y="2219530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62"/>
            <p:cNvSpPr/>
            <p:nvPr/>
          </p:nvSpPr>
          <p:spPr>
            <a:xfrm>
              <a:off x="1508516" y="2416173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62"/>
            <p:cNvSpPr/>
            <p:nvPr/>
          </p:nvSpPr>
          <p:spPr>
            <a:xfrm>
              <a:off x="1512738" y="2402867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62"/>
            <p:cNvSpPr/>
            <p:nvPr/>
          </p:nvSpPr>
          <p:spPr>
            <a:xfrm>
              <a:off x="1507660" y="2400396"/>
              <a:ext cx="3910" cy="1724"/>
            </a:xfrm>
            <a:custGeom>
              <a:rect b="b" l="l" r="r" t="t"/>
              <a:pathLst>
                <a:path extrusionOk="0" h="127" w="288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62"/>
            <p:cNvSpPr/>
            <p:nvPr/>
          </p:nvSpPr>
          <p:spPr>
            <a:xfrm>
              <a:off x="1542541" y="2223141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62"/>
            <p:cNvSpPr/>
            <p:nvPr/>
          </p:nvSpPr>
          <p:spPr>
            <a:xfrm>
              <a:off x="1542785" y="222213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62"/>
            <p:cNvSpPr/>
            <p:nvPr/>
          </p:nvSpPr>
          <p:spPr>
            <a:xfrm>
              <a:off x="1541590" y="25049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62"/>
            <p:cNvSpPr/>
            <p:nvPr/>
          </p:nvSpPr>
          <p:spPr>
            <a:xfrm>
              <a:off x="1542636" y="2222666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62"/>
            <p:cNvSpPr/>
            <p:nvPr/>
          </p:nvSpPr>
          <p:spPr>
            <a:xfrm>
              <a:off x="1514978" y="2347728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62"/>
            <p:cNvSpPr/>
            <p:nvPr/>
          </p:nvSpPr>
          <p:spPr>
            <a:xfrm>
              <a:off x="1530620" y="2480530"/>
              <a:ext cx="1005" cy="24059"/>
            </a:xfrm>
            <a:custGeom>
              <a:rect b="b" l="l" r="r" t="t"/>
              <a:pathLst>
                <a:path extrusionOk="0" h="1772" w="74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62"/>
            <p:cNvSpPr/>
            <p:nvPr/>
          </p:nvSpPr>
          <p:spPr>
            <a:xfrm>
              <a:off x="1523858" y="247486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62"/>
            <p:cNvSpPr/>
            <p:nvPr/>
          </p:nvSpPr>
          <p:spPr>
            <a:xfrm>
              <a:off x="1525243" y="2475724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62"/>
            <p:cNvSpPr/>
            <p:nvPr/>
          </p:nvSpPr>
          <p:spPr>
            <a:xfrm>
              <a:off x="1524483" y="24752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62"/>
            <p:cNvSpPr/>
            <p:nvPr/>
          </p:nvSpPr>
          <p:spPr>
            <a:xfrm>
              <a:off x="1523057" y="247448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62"/>
            <p:cNvSpPr/>
            <p:nvPr/>
          </p:nvSpPr>
          <p:spPr>
            <a:xfrm>
              <a:off x="1495386" y="2453008"/>
              <a:ext cx="1208" cy="2539"/>
            </a:xfrm>
            <a:custGeom>
              <a:rect b="b" l="l" r="r" t="t"/>
              <a:pathLst>
                <a:path extrusionOk="0" h="187" w="89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62"/>
            <p:cNvSpPr/>
            <p:nvPr/>
          </p:nvSpPr>
          <p:spPr>
            <a:xfrm>
              <a:off x="1542215" y="250495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62"/>
            <p:cNvSpPr/>
            <p:nvPr/>
          </p:nvSpPr>
          <p:spPr>
            <a:xfrm>
              <a:off x="1531801" y="2504861"/>
              <a:ext cx="543" cy="258"/>
            </a:xfrm>
            <a:custGeom>
              <a:rect b="b" l="l" r="r" t="t"/>
              <a:pathLst>
                <a:path extrusionOk="0" h="19" w="4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62"/>
            <p:cNvSpPr/>
            <p:nvPr/>
          </p:nvSpPr>
          <p:spPr>
            <a:xfrm>
              <a:off x="153246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62"/>
            <p:cNvSpPr/>
            <p:nvPr/>
          </p:nvSpPr>
          <p:spPr>
            <a:xfrm>
              <a:off x="153265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62"/>
            <p:cNvSpPr/>
            <p:nvPr/>
          </p:nvSpPr>
          <p:spPr>
            <a:xfrm>
              <a:off x="1542785" y="2505105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62"/>
            <p:cNvSpPr/>
            <p:nvPr/>
          </p:nvSpPr>
          <p:spPr>
            <a:xfrm>
              <a:off x="1522297" y="2306412"/>
              <a:ext cx="625" cy="3014"/>
            </a:xfrm>
            <a:custGeom>
              <a:rect b="b" l="l" r="r" t="t"/>
              <a:pathLst>
                <a:path extrusionOk="0" h="222" w="46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62"/>
            <p:cNvSpPr/>
            <p:nvPr/>
          </p:nvSpPr>
          <p:spPr>
            <a:xfrm>
              <a:off x="1541930" y="22253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62"/>
            <p:cNvSpPr/>
            <p:nvPr/>
          </p:nvSpPr>
          <p:spPr>
            <a:xfrm>
              <a:off x="1538223" y="2504834"/>
              <a:ext cx="2620" cy="41"/>
            </a:xfrm>
            <a:custGeom>
              <a:rect b="b" l="l" r="r" t="t"/>
              <a:pathLst>
                <a:path extrusionOk="0" h="3" w="193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62"/>
            <p:cNvSpPr/>
            <p:nvPr/>
          </p:nvSpPr>
          <p:spPr>
            <a:xfrm>
              <a:off x="1518495" y="2283982"/>
              <a:ext cx="815" cy="434"/>
            </a:xfrm>
            <a:custGeom>
              <a:rect b="b" l="l" r="r" t="t"/>
              <a:pathLst>
                <a:path extrusionOk="0" h="32" w="6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62"/>
            <p:cNvSpPr/>
            <p:nvPr/>
          </p:nvSpPr>
          <p:spPr>
            <a:xfrm>
              <a:off x="1578290" y="2191723"/>
              <a:ext cx="61669" cy="63298"/>
            </a:xfrm>
            <a:custGeom>
              <a:rect b="b" l="l" r="r" t="t"/>
              <a:pathLst>
                <a:path extrusionOk="0" h="4662" w="4542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62"/>
            <p:cNvSpPr/>
            <p:nvPr/>
          </p:nvSpPr>
          <p:spPr>
            <a:xfrm>
              <a:off x="1613184" y="2195620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62"/>
            <p:cNvSpPr/>
            <p:nvPr/>
          </p:nvSpPr>
          <p:spPr>
            <a:xfrm>
              <a:off x="1612804" y="2194954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62"/>
            <p:cNvSpPr/>
            <p:nvPr/>
          </p:nvSpPr>
          <p:spPr>
            <a:xfrm>
              <a:off x="1613035" y="2195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62"/>
            <p:cNvSpPr/>
            <p:nvPr/>
          </p:nvSpPr>
          <p:spPr>
            <a:xfrm>
              <a:off x="1638086" y="2239733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62"/>
            <p:cNvSpPr/>
            <p:nvPr/>
          </p:nvSpPr>
          <p:spPr>
            <a:xfrm>
              <a:off x="1612560" y="219461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62"/>
            <p:cNvSpPr/>
            <p:nvPr/>
          </p:nvSpPr>
          <p:spPr>
            <a:xfrm>
              <a:off x="1625201" y="2214031"/>
              <a:ext cx="299" cy="54"/>
            </a:xfrm>
            <a:custGeom>
              <a:rect b="b" l="l" r="r" t="t"/>
              <a:pathLst>
                <a:path extrusionOk="0" h="4" w="22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62"/>
            <p:cNvSpPr/>
            <p:nvPr/>
          </p:nvSpPr>
          <p:spPr>
            <a:xfrm>
              <a:off x="1613184" y="21960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62"/>
            <p:cNvSpPr/>
            <p:nvPr/>
          </p:nvSpPr>
          <p:spPr>
            <a:xfrm>
              <a:off x="1639280" y="222722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62"/>
            <p:cNvSpPr/>
            <p:nvPr/>
          </p:nvSpPr>
          <p:spPr>
            <a:xfrm>
              <a:off x="1613320" y="219600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62"/>
            <p:cNvSpPr/>
            <p:nvPr/>
          </p:nvSpPr>
          <p:spPr>
            <a:xfrm>
              <a:off x="1613280" y="2195810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62"/>
            <p:cNvSpPr/>
            <p:nvPr/>
          </p:nvSpPr>
          <p:spPr>
            <a:xfrm>
              <a:off x="1638181" y="2226943"/>
              <a:ext cx="1113" cy="299"/>
            </a:xfrm>
            <a:custGeom>
              <a:rect b="b" l="l" r="r" t="t"/>
              <a:pathLst>
                <a:path extrusionOk="0" h="22" w="82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62"/>
            <p:cNvSpPr/>
            <p:nvPr/>
          </p:nvSpPr>
          <p:spPr>
            <a:xfrm>
              <a:off x="1634759" y="2250514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62"/>
            <p:cNvSpPr/>
            <p:nvPr/>
          </p:nvSpPr>
          <p:spPr>
            <a:xfrm>
              <a:off x="1581101" y="2216013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62"/>
            <p:cNvSpPr/>
            <p:nvPr/>
          </p:nvSpPr>
          <p:spPr>
            <a:xfrm>
              <a:off x="1580436" y="2215294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62"/>
            <p:cNvSpPr/>
            <p:nvPr/>
          </p:nvSpPr>
          <p:spPr>
            <a:xfrm>
              <a:off x="1581807" y="2216719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62"/>
            <p:cNvSpPr/>
            <p:nvPr/>
          </p:nvSpPr>
          <p:spPr>
            <a:xfrm>
              <a:off x="1582472" y="2217439"/>
              <a:ext cx="543" cy="530"/>
            </a:xfrm>
            <a:custGeom>
              <a:rect b="b" l="l" r="r" t="t"/>
              <a:pathLst>
                <a:path extrusionOk="0" h="39" w="4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62"/>
            <p:cNvSpPr/>
            <p:nvPr/>
          </p:nvSpPr>
          <p:spPr>
            <a:xfrm>
              <a:off x="1638140" y="2238878"/>
              <a:ext cx="14" cy="869"/>
            </a:xfrm>
            <a:custGeom>
              <a:rect b="b" l="l" r="r" t="t"/>
              <a:pathLst>
                <a:path extrusionOk="0" h="64" w="1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62"/>
            <p:cNvSpPr/>
            <p:nvPr/>
          </p:nvSpPr>
          <p:spPr>
            <a:xfrm>
              <a:off x="1579662" y="2214438"/>
              <a:ext cx="638" cy="679"/>
            </a:xfrm>
            <a:custGeom>
              <a:rect b="b" l="l" r="r" t="t"/>
              <a:pathLst>
                <a:path extrusionOk="0" h="50" w="47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62"/>
            <p:cNvSpPr/>
            <p:nvPr/>
          </p:nvSpPr>
          <p:spPr>
            <a:xfrm>
              <a:off x="1579146" y="2213773"/>
              <a:ext cx="530" cy="679"/>
            </a:xfrm>
            <a:custGeom>
              <a:rect b="b" l="l" r="r" t="t"/>
              <a:pathLst>
                <a:path extrusionOk="0" h="50" w="39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62"/>
            <p:cNvSpPr/>
            <p:nvPr/>
          </p:nvSpPr>
          <p:spPr>
            <a:xfrm>
              <a:off x="1578290" y="221268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62"/>
            <p:cNvSpPr/>
            <p:nvPr/>
          </p:nvSpPr>
          <p:spPr>
            <a:xfrm>
              <a:off x="1619932" y="2254220"/>
              <a:ext cx="774" cy="68"/>
            </a:xfrm>
            <a:custGeom>
              <a:rect b="b" l="l" r="r" t="t"/>
              <a:pathLst>
                <a:path extrusionOk="0" h="5" w="57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62"/>
            <p:cNvSpPr/>
            <p:nvPr/>
          </p:nvSpPr>
          <p:spPr>
            <a:xfrm>
              <a:off x="1578616" y="2213108"/>
              <a:ext cx="394" cy="489"/>
            </a:xfrm>
            <a:custGeom>
              <a:rect b="b" l="l" r="r" t="t"/>
              <a:pathLst>
                <a:path extrusionOk="0" h="36" w="29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62"/>
            <p:cNvSpPr/>
            <p:nvPr/>
          </p:nvSpPr>
          <p:spPr>
            <a:xfrm>
              <a:off x="1622254" y="225441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62"/>
            <p:cNvSpPr/>
            <p:nvPr/>
          </p:nvSpPr>
          <p:spPr>
            <a:xfrm>
              <a:off x="1618982" y="2254275"/>
              <a:ext cx="774" cy="109"/>
            </a:xfrm>
            <a:custGeom>
              <a:rect b="b" l="l" r="r" t="t"/>
              <a:pathLst>
                <a:path extrusionOk="0" h="8" w="57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62"/>
            <p:cNvSpPr/>
            <p:nvPr/>
          </p:nvSpPr>
          <p:spPr>
            <a:xfrm>
              <a:off x="1621263" y="22542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62"/>
            <p:cNvSpPr/>
            <p:nvPr/>
          </p:nvSpPr>
          <p:spPr>
            <a:xfrm>
              <a:off x="1617461" y="2254370"/>
              <a:ext cx="1534" cy="109"/>
            </a:xfrm>
            <a:custGeom>
              <a:rect b="b" l="l" r="r" t="t"/>
              <a:pathLst>
                <a:path extrusionOk="0" h="8" w="113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62"/>
            <p:cNvSpPr/>
            <p:nvPr/>
          </p:nvSpPr>
          <p:spPr>
            <a:xfrm>
              <a:off x="1622824" y="2254600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62"/>
            <p:cNvSpPr/>
            <p:nvPr/>
          </p:nvSpPr>
          <p:spPr>
            <a:xfrm>
              <a:off x="1621779" y="225431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62"/>
            <p:cNvSpPr/>
            <p:nvPr/>
          </p:nvSpPr>
          <p:spPr>
            <a:xfrm>
              <a:off x="1584712" y="2219475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62"/>
            <p:cNvSpPr/>
            <p:nvPr/>
          </p:nvSpPr>
          <p:spPr>
            <a:xfrm>
              <a:off x="1583137" y="2218050"/>
              <a:ext cx="679" cy="679"/>
            </a:xfrm>
            <a:custGeom>
              <a:rect b="b" l="l" r="r" t="t"/>
              <a:pathLst>
                <a:path extrusionOk="0" h="50" w="5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62"/>
            <p:cNvSpPr/>
            <p:nvPr/>
          </p:nvSpPr>
          <p:spPr>
            <a:xfrm>
              <a:off x="1586084" y="222061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62"/>
            <p:cNvSpPr/>
            <p:nvPr/>
          </p:nvSpPr>
          <p:spPr>
            <a:xfrm>
              <a:off x="1583952" y="2218810"/>
              <a:ext cx="584" cy="543"/>
            </a:xfrm>
            <a:custGeom>
              <a:rect b="b" l="l" r="r" t="t"/>
              <a:pathLst>
                <a:path extrusionOk="0" h="40" w="43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62"/>
            <p:cNvSpPr/>
            <p:nvPr/>
          </p:nvSpPr>
          <p:spPr>
            <a:xfrm>
              <a:off x="1585418" y="2220100"/>
              <a:ext cx="448" cy="339"/>
            </a:xfrm>
            <a:custGeom>
              <a:rect b="b" l="l" r="r" t="t"/>
              <a:pathLst>
                <a:path extrusionOk="0" h="25" w="33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62"/>
            <p:cNvSpPr/>
            <p:nvPr/>
          </p:nvSpPr>
          <p:spPr>
            <a:xfrm>
              <a:off x="1586749" y="2221050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62"/>
            <p:cNvSpPr/>
            <p:nvPr/>
          </p:nvSpPr>
          <p:spPr>
            <a:xfrm>
              <a:off x="1638086" y="2239638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62"/>
            <p:cNvSpPr/>
            <p:nvPr/>
          </p:nvSpPr>
          <p:spPr>
            <a:xfrm>
              <a:off x="1638086" y="2240168"/>
              <a:ext cx="68" cy="475"/>
            </a:xfrm>
            <a:custGeom>
              <a:rect b="b" l="l" r="r" t="t"/>
              <a:pathLst>
                <a:path extrusionOk="0" h="35" w="5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62"/>
            <p:cNvSpPr/>
            <p:nvPr/>
          </p:nvSpPr>
          <p:spPr>
            <a:xfrm>
              <a:off x="1638140" y="22391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62"/>
            <p:cNvSpPr/>
            <p:nvPr/>
          </p:nvSpPr>
          <p:spPr>
            <a:xfrm>
              <a:off x="1405367" y="1962046"/>
              <a:ext cx="22118" cy="18031"/>
            </a:xfrm>
            <a:custGeom>
              <a:rect b="b" l="l" r="r" t="t"/>
              <a:pathLst>
                <a:path extrusionOk="0" h="1328" w="1629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62"/>
            <p:cNvSpPr/>
            <p:nvPr/>
          </p:nvSpPr>
          <p:spPr>
            <a:xfrm>
              <a:off x="1408599" y="1961951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62"/>
            <p:cNvSpPr/>
            <p:nvPr/>
          </p:nvSpPr>
          <p:spPr>
            <a:xfrm>
              <a:off x="140755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62"/>
            <p:cNvSpPr/>
            <p:nvPr/>
          </p:nvSpPr>
          <p:spPr>
            <a:xfrm>
              <a:off x="1418918" y="1963988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62"/>
            <p:cNvSpPr/>
            <p:nvPr/>
          </p:nvSpPr>
          <p:spPr>
            <a:xfrm>
              <a:off x="140812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62"/>
            <p:cNvSpPr/>
            <p:nvPr/>
          </p:nvSpPr>
          <p:spPr>
            <a:xfrm>
              <a:off x="1407214" y="19619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62"/>
            <p:cNvSpPr/>
            <p:nvPr/>
          </p:nvSpPr>
          <p:spPr>
            <a:xfrm>
              <a:off x="1419773" y="19640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62"/>
            <p:cNvSpPr/>
            <p:nvPr/>
          </p:nvSpPr>
          <p:spPr>
            <a:xfrm>
              <a:off x="1420533" y="196398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62"/>
            <p:cNvSpPr/>
            <p:nvPr/>
          </p:nvSpPr>
          <p:spPr>
            <a:xfrm>
              <a:off x="1418442" y="1963893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62"/>
            <p:cNvSpPr/>
            <p:nvPr/>
          </p:nvSpPr>
          <p:spPr>
            <a:xfrm>
              <a:off x="1417057" y="1963322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62"/>
            <p:cNvSpPr/>
            <p:nvPr/>
          </p:nvSpPr>
          <p:spPr>
            <a:xfrm>
              <a:off x="1417533" y="1963607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62"/>
            <p:cNvSpPr/>
            <p:nvPr/>
          </p:nvSpPr>
          <p:spPr>
            <a:xfrm>
              <a:off x="1409115" y="1961992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62"/>
            <p:cNvSpPr/>
            <p:nvPr/>
          </p:nvSpPr>
          <p:spPr>
            <a:xfrm>
              <a:off x="1409549" y="196208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62"/>
            <p:cNvSpPr/>
            <p:nvPr/>
          </p:nvSpPr>
          <p:spPr>
            <a:xfrm>
              <a:off x="1417913" y="1963757"/>
              <a:ext cx="448" cy="149"/>
            </a:xfrm>
            <a:custGeom>
              <a:rect b="b" l="l" r="r" t="t"/>
              <a:pathLst>
                <a:path extrusionOk="0" h="11" w="33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62"/>
            <p:cNvSpPr/>
            <p:nvPr/>
          </p:nvSpPr>
          <p:spPr>
            <a:xfrm>
              <a:off x="1427662" y="1972433"/>
              <a:ext cx="41031" cy="16768"/>
            </a:xfrm>
            <a:custGeom>
              <a:rect b="b" l="l" r="r" t="t"/>
              <a:pathLst>
                <a:path extrusionOk="0" h="1235" w="3022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62"/>
            <p:cNvSpPr/>
            <p:nvPr/>
          </p:nvSpPr>
          <p:spPr>
            <a:xfrm>
              <a:off x="1428272" y="1975013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62"/>
            <p:cNvSpPr/>
            <p:nvPr/>
          </p:nvSpPr>
          <p:spPr>
            <a:xfrm>
              <a:off x="1428272" y="197563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62"/>
            <p:cNvSpPr/>
            <p:nvPr/>
          </p:nvSpPr>
          <p:spPr>
            <a:xfrm>
              <a:off x="1428707" y="197364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62"/>
            <p:cNvSpPr/>
            <p:nvPr/>
          </p:nvSpPr>
          <p:spPr>
            <a:xfrm>
              <a:off x="1428272" y="1976072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62"/>
            <p:cNvSpPr/>
            <p:nvPr/>
          </p:nvSpPr>
          <p:spPr>
            <a:xfrm>
              <a:off x="1427797" y="1978923"/>
              <a:ext cx="299" cy="869"/>
            </a:xfrm>
            <a:custGeom>
              <a:rect b="b" l="l" r="r" t="t"/>
              <a:pathLst>
                <a:path extrusionOk="0" h="64" w="22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62"/>
            <p:cNvSpPr/>
            <p:nvPr/>
          </p:nvSpPr>
          <p:spPr>
            <a:xfrm>
              <a:off x="1428082" y="1976642"/>
              <a:ext cx="394" cy="2295"/>
            </a:xfrm>
            <a:custGeom>
              <a:rect b="b" l="l" r="r" t="t"/>
              <a:pathLst>
                <a:path extrusionOk="0" h="169" w="29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62"/>
            <p:cNvSpPr/>
            <p:nvPr/>
          </p:nvSpPr>
          <p:spPr>
            <a:xfrm>
              <a:off x="1428272" y="1976397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62"/>
            <p:cNvSpPr/>
            <p:nvPr/>
          </p:nvSpPr>
          <p:spPr>
            <a:xfrm>
              <a:off x="1428368" y="1974497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62"/>
            <p:cNvSpPr/>
            <p:nvPr/>
          </p:nvSpPr>
          <p:spPr>
            <a:xfrm>
              <a:off x="1427662" y="1979778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62"/>
            <p:cNvSpPr/>
            <p:nvPr/>
          </p:nvSpPr>
          <p:spPr>
            <a:xfrm>
              <a:off x="1428558" y="1973967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62"/>
            <p:cNvSpPr/>
            <p:nvPr/>
          </p:nvSpPr>
          <p:spPr>
            <a:xfrm>
              <a:off x="1456704" y="1951401"/>
              <a:ext cx="86665" cy="123066"/>
            </a:xfrm>
            <a:custGeom>
              <a:rect b="b" l="l" r="r" t="t"/>
              <a:pathLst>
                <a:path extrusionOk="0" h="9064" w="6383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62"/>
            <p:cNvSpPr/>
            <p:nvPr/>
          </p:nvSpPr>
          <p:spPr>
            <a:xfrm>
              <a:off x="1525392" y="2067095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62"/>
            <p:cNvSpPr/>
            <p:nvPr/>
          </p:nvSpPr>
          <p:spPr>
            <a:xfrm>
              <a:off x="1536743" y="2029771"/>
              <a:ext cx="2675" cy="679"/>
            </a:xfrm>
            <a:custGeom>
              <a:rect b="b" l="l" r="r" t="t"/>
              <a:pathLst>
                <a:path extrusionOk="0" h="50" w="197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62"/>
            <p:cNvSpPr/>
            <p:nvPr/>
          </p:nvSpPr>
          <p:spPr>
            <a:xfrm>
              <a:off x="1540124" y="202954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62"/>
            <p:cNvSpPr/>
            <p:nvPr/>
          </p:nvSpPr>
          <p:spPr>
            <a:xfrm>
              <a:off x="1536363" y="203043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62"/>
            <p:cNvSpPr/>
            <p:nvPr/>
          </p:nvSpPr>
          <p:spPr>
            <a:xfrm>
              <a:off x="1542215" y="2028440"/>
              <a:ext cx="720" cy="353"/>
            </a:xfrm>
            <a:custGeom>
              <a:rect b="b" l="l" r="r" t="t"/>
              <a:pathLst>
                <a:path extrusionOk="0" h="26" w="53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62"/>
            <p:cNvSpPr/>
            <p:nvPr/>
          </p:nvSpPr>
          <p:spPr>
            <a:xfrm>
              <a:off x="1525433" y="2066335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62"/>
            <p:cNvSpPr/>
            <p:nvPr/>
          </p:nvSpPr>
          <p:spPr>
            <a:xfrm>
              <a:off x="1525487" y="206552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62"/>
            <p:cNvSpPr/>
            <p:nvPr/>
          </p:nvSpPr>
          <p:spPr>
            <a:xfrm>
              <a:off x="1539459" y="2029676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62"/>
            <p:cNvSpPr/>
            <p:nvPr/>
          </p:nvSpPr>
          <p:spPr>
            <a:xfrm>
              <a:off x="1525202" y="2068521"/>
              <a:ext cx="109" cy="434"/>
            </a:xfrm>
            <a:custGeom>
              <a:rect b="b" l="l" r="r" t="t"/>
              <a:pathLst>
                <a:path extrusionOk="0" h="32" w="8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62"/>
            <p:cNvSpPr/>
            <p:nvPr/>
          </p:nvSpPr>
          <p:spPr>
            <a:xfrm>
              <a:off x="1524157" y="2073178"/>
              <a:ext cx="95" cy="394"/>
            </a:xfrm>
            <a:custGeom>
              <a:rect b="b" l="l" r="r" t="t"/>
              <a:pathLst>
                <a:path extrusionOk="0" h="29" w="7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62"/>
            <p:cNvSpPr/>
            <p:nvPr/>
          </p:nvSpPr>
          <p:spPr>
            <a:xfrm>
              <a:off x="1525338" y="206785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62"/>
            <p:cNvSpPr/>
            <p:nvPr/>
          </p:nvSpPr>
          <p:spPr>
            <a:xfrm>
              <a:off x="1524483" y="2071983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62"/>
            <p:cNvSpPr/>
            <p:nvPr/>
          </p:nvSpPr>
          <p:spPr>
            <a:xfrm>
              <a:off x="1523953" y="2073653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62"/>
            <p:cNvSpPr/>
            <p:nvPr/>
          </p:nvSpPr>
          <p:spPr>
            <a:xfrm>
              <a:off x="1523532" y="207460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62"/>
            <p:cNvSpPr/>
            <p:nvPr/>
          </p:nvSpPr>
          <p:spPr>
            <a:xfrm>
              <a:off x="1523573" y="2074413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62"/>
            <p:cNvSpPr/>
            <p:nvPr/>
          </p:nvSpPr>
          <p:spPr>
            <a:xfrm>
              <a:off x="1523763" y="2074074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62"/>
            <p:cNvSpPr/>
            <p:nvPr/>
          </p:nvSpPr>
          <p:spPr>
            <a:xfrm>
              <a:off x="1524347" y="2072608"/>
              <a:ext cx="95" cy="434"/>
            </a:xfrm>
            <a:custGeom>
              <a:rect b="b" l="l" r="r" t="t"/>
              <a:pathLst>
                <a:path extrusionOk="0" h="32" w="7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62"/>
            <p:cNvSpPr/>
            <p:nvPr/>
          </p:nvSpPr>
          <p:spPr>
            <a:xfrm>
              <a:off x="1525107" y="2069281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62"/>
            <p:cNvSpPr/>
            <p:nvPr/>
          </p:nvSpPr>
          <p:spPr>
            <a:xfrm>
              <a:off x="1524822" y="2070707"/>
              <a:ext cx="95" cy="434"/>
            </a:xfrm>
            <a:custGeom>
              <a:rect b="b" l="l" r="r" t="t"/>
              <a:pathLst>
                <a:path extrusionOk="0" h="32" w="7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62"/>
            <p:cNvSpPr/>
            <p:nvPr/>
          </p:nvSpPr>
          <p:spPr>
            <a:xfrm>
              <a:off x="1524958" y="206998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62"/>
            <p:cNvSpPr/>
            <p:nvPr/>
          </p:nvSpPr>
          <p:spPr>
            <a:xfrm>
              <a:off x="1524673" y="2071372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62"/>
            <p:cNvSpPr/>
            <p:nvPr/>
          </p:nvSpPr>
          <p:spPr>
            <a:xfrm>
              <a:off x="1467063" y="19876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62"/>
            <p:cNvSpPr/>
            <p:nvPr/>
          </p:nvSpPr>
          <p:spPr>
            <a:xfrm>
              <a:off x="1467783" y="198690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62"/>
            <p:cNvSpPr/>
            <p:nvPr/>
          </p:nvSpPr>
          <p:spPr>
            <a:xfrm>
              <a:off x="1466724" y="198799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62"/>
            <p:cNvSpPr/>
            <p:nvPr/>
          </p:nvSpPr>
          <p:spPr>
            <a:xfrm>
              <a:off x="1467389" y="1987287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62"/>
            <p:cNvSpPr/>
            <p:nvPr/>
          </p:nvSpPr>
          <p:spPr>
            <a:xfrm>
              <a:off x="1468163" y="19866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62"/>
            <p:cNvSpPr/>
            <p:nvPr/>
          </p:nvSpPr>
          <p:spPr>
            <a:xfrm>
              <a:off x="1469344" y="1985481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62"/>
            <p:cNvSpPr/>
            <p:nvPr/>
          </p:nvSpPr>
          <p:spPr>
            <a:xfrm>
              <a:off x="1465828" y="198899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62"/>
            <p:cNvSpPr/>
            <p:nvPr/>
          </p:nvSpPr>
          <p:spPr>
            <a:xfrm>
              <a:off x="1466059" y="198865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62"/>
            <p:cNvSpPr/>
            <p:nvPr/>
          </p:nvSpPr>
          <p:spPr>
            <a:xfrm>
              <a:off x="1466398" y="19883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62"/>
            <p:cNvSpPr/>
            <p:nvPr/>
          </p:nvSpPr>
          <p:spPr>
            <a:xfrm>
              <a:off x="1470010" y="1984476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62"/>
            <p:cNvSpPr/>
            <p:nvPr/>
          </p:nvSpPr>
          <p:spPr>
            <a:xfrm>
              <a:off x="1468448" y="198637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62"/>
            <p:cNvSpPr/>
            <p:nvPr/>
          </p:nvSpPr>
          <p:spPr>
            <a:xfrm>
              <a:off x="1469154" y="198576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62"/>
            <p:cNvSpPr/>
            <p:nvPr/>
          </p:nvSpPr>
          <p:spPr>
            <a:xfrm>
              <a:off x="1470295" y="19838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62"/>
            <p:cNvSpPr/>
            <p:nvPr/>
          </p:nvSpPr>
          <p:spPr>
            <a:xfrm>
              <a:off x="1469725" y="198500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62"/>
            <p:cNvSpPr/>
            <p:nvPr/>
          </p:nvSpPr>
          <p:spPr>
            <a:xfrm>
              <a:off x="1468679" y="198614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62"/>
            <p:cNvSpPr/>
            <p:nvPr/>
          </p:nvSpPr>
          <p:spPr>
            <a:xfrm>
              <a:off x="1468964" y="198595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62"/>
            <p:cNvSpPr/>
            <p:nvPr/>
          </p:nvSpPr>
          <p:spPr>
            <a:xfrm>
              <a:off x="1527008" y="2118853"/>
              <a:ext cx="88322" cy="99360"/>
            </a:xfrm>
            <a:custGeom>
              <a:rect b="b" l="l" r="r" t="t"/>
              <a:pathLst>
                <a:path extrusionOk="0" h="7318" w="6505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62"/>
            <p:cNvSpPr/>
            <p:nvPr/>
          </p:nvSpPr>
          <p:spPr>
            <a:xfrm>
              <a:off x="1596443" y="2164147"/>
              <a:ext cx="8812" cy="4820"/>
            </a:xfrm>
            <a:custGeom>
              <a:rect b="b" l="l" r="r" t="t"/>
              <a:pathLst>
                <a:path extrusionOk="0" h="355" w="649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62"/>
            <p:cNvSpPr/>
            <p:nvPr/>
          </p:nvSpPr>
          <p:spPr>
            <a:xfrm>
              <a:off x="1614230" y="2188587"/>
              <a:ext cx="54" cy="625"/>
            </a:xfrm>
            <a:custGeom>
              <a:rect b="b" l="l" r="r" t="t"/>
              <a:pathLst>
                <a:path extrusionOk="0" h="46" w="4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62"/>
            <p:cNvSpPr/>
            <p:nvPr/>
          </p:nvSpPr>
          <p:spPr>
            <a:xfrm>
              <a:off x="1584047" y="2146754"/>
              <a:ext cx="4616" cy="923"/>
            </a:xfrm>
            <a:custGeom>
              <a:rect b="b" l="l" r="r" t="t"/>
              <a:pathLst>
                <a:path extrusionOk="0" h="68" w="34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62"/>
            <p:cNvSpPr/>
            <p:nvPr/>
          </p:nvSpPr>
          <p:spPr>
            <a:xfrm>
              <a:off x="1612370" y="2190433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62"/>
            <p:cNvSpPr/>
            <p:nvPr/>
          </p:nvSpPr>
          <p:spPr>
            <a:xfrm>
              <a:off x="1614040" y="218991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62"/>
            <p:cNvSpPr/>
            <p:nvPr/>
          </p:nvSpPr>
          <p:spPr>
            <a:xfrm>
              <a:off x="1529140" y="2128031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62"/>
            <p:cNvSpPr/>
            <p:nvPr/>
          </p:nvSpPr>
          <p:spPr>
            <a:xfrm>
              <a:off x="1614230" y="2189293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62"/>
            <p:cNvSpPr/>
            <p:nvPr/>
          </p:nvSpPr>
          <p:spPr>
            <a:xfrm>
              <a:off x="1529425" y="212812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62"/>
            <p:cNvSpPr/>
            <p:nvPr/>
          </p:nvSpPr>
          <p:spPr>
            <a:xfrm>
              <a:off x="1575290" y="21408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62"/>
            <p:cNvSpPr/>
            <p:nvPr/>
          </p:nvSpPr>
          <p:spPr>
            <a:xfrm>
              <a:off x="1615085" y="2180983"/>
              <a:ext cx="299" cy="2009"/>
            </a:xfrm>
            <a:custGeom>
              <a:rect b="b" l="l" r="r" t="t"/>
              <a:pathLst>
                <a:path extrusionOk="0" h="148" w="22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62"/>
            <p:cNvSpPr/>
            <p:nvPr/>
          </p:nvSpPr>
          <p:spPr>
            <a:xfrm>
              <a:off x="1595493" y="2161391"/>
              <a:ext cx="964" cy="2770"/>
            </a:xfrm>
            <a:custGeom>
              <a:rect b="b" l="l" r="r" t="t"/>
              <a:pathLst>
                <a:path extrusionOk="0" h="204" w="71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62"/>
            <p:cNvSpPr/>
            <p:nvPr/>
          </p:nvSpPr>
          <p:spPr>
            <a:xfrm>
              <a:off x="1543736" y="2212822"/>
              <a:ext cx="4711" cy="3775"/>
            </a:xfrm>
            <a:custGeom>
              <a:rect b="b" l="l" r="r" t="t"/>
              <a:pathLst>
                <a:path extrusionOk="0" h="278" w="347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62"/>
            <p:cNvSpPr/>
            <p:nvPr/>
          </p:nvSpPr>
          <p:spPr>
            <a:xfrm>
              <a:off x="1568542" y="2210324"/>
              <a:ext cx="8092" cy="855"/>
            </a:xfrm>
            <a:custGeom>
              <a:rect b="b" l="l" r="r" t="t"/>
              <a:pathLst>
                <a:path extrusionOk="0" h="63" w="596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62"/>
            <p:cNvSpPr/>
            <p:nvPr/>
          </p:nvSpPr>
          <p:spPr>
            <a:xfrm>
              <a:off x="1530375" y="218012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62"/>
            <p:cNvSpPr/>
            <p:nvPr/>
          </p:nvSpPr>
          <p:spPr>
            <a:xfrm>
              <a:off x="1527049" y="2176177"/>
              <a:ext cx="2675" cy="3340"/>
            </a:xfrm>
            <a:custGeom>
              <a:rect b="b" l="l" r="r" t="t"/>
              <a:pathLst>
                <a:path extrusionOk="0" h="246" w="197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62"/>
            <p:cNvSpPr/>
            <p:nvPr/>
          </p:nvSpPr>
          <p:spPr>
            <a:xfrm>
              <a:off x="1540314" y="2216583"/>
              <a:ext cx="3435" cy="1629"/>
            </a:xfrm>
            <a:custGeom>
              <a:rect b="b" l="l" r="r" t="t"/>
              <a:pathLst>
                <a:path extrusionOk="0" h="120" w="253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62"/>
            <p:cNvSpPr/>
            <p:nvPr/>
          </p:nvSpPr>
          <p:spPr>
            <a:xfrm>
              <a:off x="1530565" y="2180413"/>
              <a:ext cx="353" cy="489"/>
            </a:xfrm>
            <a:custGeom>
              <a:rect b="b" l="l" r="r" t="t"/>
              <a:pathLst>
                <a:path extrusionOk="0" h="36" w="26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62"/>
            <p:cNvSpPr/>
            <p:nvPr/>
          </p:nvSpPr>
          <p:spPr>
            <a:xfrm>
              <a:off x="1540260" y="221781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62"/>
            <p:cNvSpPr/>
            <p:nvPr/>
          </p:nvSpPr>
          <p:spPr>
            <a:xfrm>
              <a:off x="1540124" y="2216149"/>
              <a:ext cx="109" cy="1018"/>
            </a:xfrm>
            <a:custGeom>
              <a:rect b="b" l="l" r="r" t="t"/>
              <a:pathLst>
                <a:path extrusionOk="0" h="75" w="8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62"/>
            <p:cNvSpPr/>
            <p:nvPr/>
          </p:nvSpPr>
          <p:spPr>
            <a:xfrm>
              <a:off x="1540219" y="2217289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62"/>
            <p:cNvSpPr/>
            <p:nvPr/>
          </p:nvSpPr>
          <p:spPr>
            <a:xfrm>
              <a:off x="1533512" y="2195335"/>
              <a:ext cx="869" cy="2675"/>
            </a:xfrm>
            <a:custGeom>
              <a:rect b="b" l="l" r="r" t="t"/>
              <a:pathLst>
                <a:path extrusionOk="0" h="197" w="64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62"/>
            <p:cNvSpPr/>
            <p:nvPr/>
          </p:nvSpPr>
          <p:spPr>
            <a:xfrm>
              <a:off x="1530090" y="21798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62"/>
            <p:cNvSpPr/>
            <p:nvPr/>
          </p:nvSpPr>
          <p:spPr>
            <a:xfrm>
              <a:off x="1543355" y="2216108"/>
              <a:ext cx="1100" cy="720"/>
            </a:xfrm>
            <a:custGeom>
              <a:rect b="b" l="l" r="r" t="t"/>
              <a:pathLst>
                <a:path extrusionOk="0" h="53" w="81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62"/>
            <p:cNvSpPr/>
            <p:nvPr/>
          </p:nvSpPr>
          <p:spPr>
            <a:xfrm>
              <a:off x="1579281" y="2208980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62"/>
            <p:cNvSpPr/>
            <p:nvPr/>
          </p:nvSpPr>
          <p:spPr>
            <a:xfrm>
              <a:off x="1579376" y="2208641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62"/>
            <p:cNvSpPr/>
            <p:nvPr/>
          </p:nvSpPr>
          <p:spPr>
            <a:xfrm>
              <a:off x="1576620" y="2210786"/>
              <a:ext cx="2105" cy="122"/>
            </a:xfrm>
            <a:custGeom>
              <a:rect b="b" l="l" r="r" t="t"/>
              <a:pathLst>
                <a:path extrusionOk="0" h="9" w="155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62"/>
            <p:cNvSpPr/>
            <p:nvPr/>
          </p:nvSpPr>
          <p:spPr>
            <a:xfrm>
              <a:off x="1595588" y="2189958"/>
              <a:ext cx="5621" cy="1018"/>
            </a:xfrm>
            <a:custGeom>
              <a:rect b="b" l="l" r="r" t="t"/>
              <a:pathLst>
                <a:path extrusionOk="0" h="75" w="414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62"/>
            <p:cNvSpPr/>
            <p:nvPr/>
          </p:nvSpPr>
          <p:spPr>
            <a:xfrm>
              <a:off x="1611609" y="219276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62"/>
            <p:cNvSpPr/>
            <p:nvPr/>
          </p:nvSpPr>
          <p:spPr>
            <a:xfrm>
              <a:off x="1579526" y="220826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62"/>
            <p:cNvSpPr/>
            <p:nvPr/>
          </p:nvSpPr>
          <p:spPr>
            <a:xfrm>
              <a:off x="1612180" y="219261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62"/>
            <p:cNvSpPr/>
            <p:nvPr/>
          </p:nvSpPr>
          <p:spPr>
            <a:xfrm>
              <a:off x="1575385" y="2210636"/>
              <a:ext cx="1724" cy="204"/>
            </a:xfrm>
            <a:custGeom>
              <a:rect b="b" l="l" r="r" t="t"/>
              <a:pathLst>
                <a:path extrusionOk="0" h="15" w="127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62"/>
            <p:cNvSpPr/>
            <p:nvPr/>
          </p:nvSpPr>
          <p:spPr>
            <a:xfrm>
              <a:off x="1438877" y="2046607"/>
              <a:ext cx="93508" cy="136291"/>
            </a:xfrm>
            <a:custGeom>
              <a:rect b="b" l="l" r="r" t="t"/>
              <a:pathLst>
                <a:path extrusionOk="0" h="10038" w="6887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62"/>
            <p:cNvSpPr/>
            <p:nvPr/>
          </p:nvSpPr>
          <p:spPr>
            <a:xfrm>
              <a:off x="1518685" y="2074223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62"/>
            <p:cNvSpPr/>
            <p:nvPr/>
          </p:nvSpPr>
          <p:spPr>
            <a:xfrm>
              <a:off x="1517545" y="207454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62"/>
            <p:cNvSpPr/>
            <p:nvPr/>
          </p:nvSpPr>
          <p:spPr>
            <a:xfrm>
              <a:off x="1518305" y="2074318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62"/>
            <p:cNvSpPr/>
            <p:nvPr/>
          </p:nvSpPr>
          <p:spPr>
            <a:xfrm>
              <a:off x="1517110" y="207479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62"/>
            <p:cNvSpPr/>
            <p:nvPr/>
          </p:nvSpPr>
          <p:spPr>
            <a:xfrm>
              <a:off x="1516594" y="2075024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62"/>
            <p:cNvSpPr/>
            <p:nvPr/>
          </p:nvSpPr>
          <p:spPr>
            <a:xfrm>
              <a:off x="1519065" y="207422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62"/>
            <p:cNvSpPr/>
            <p:nvPr/>
          </p:nvSpPr>
          <p:spPr>
            <a:xfrm>
              <a:off x="1504184" y="2079356"/>
              <a:ext cx="2349" cy="964"/>
            </a:xfrm>
            <a:custGeom>
              <a:rect b="b" l="l" r="r" t="t"/>
              <a:pathLst>
                <a:path extrusionOk="0" h="71" w="173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62"/>
            <p:cNvSpPr/>
            <p:nvPr/>
          </p:nvSpPr>
          <p:spPr>
            <a:xfrm>
              <a:off x="1517925" y="2074413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62"/>
            <p:cNvSpPr/>
            <p:nvPr/>
          </p:nvSpPr>
          <p:spPr>
            <a:xfrm>
              <a:off x="1522052" y="2182355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62"/>
            <p:cNvSpPr/>
            <p:nvPr/>
          </p:nvSpPr>
          <p:spPr>
            <a:xfrm>
              <a:off x="1518305" y="2072988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62"/>
            <p:cNvSpPr/>
            <p:nvPr/>
          </p:nvSpPr>
          <p:spPr>
            <a:xfrm>
              <a:off x="1485176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62"/>
            <p:cNvSpPr/>
            <p:nvPr/>
          </p:nvSpPr>
          <p:spPr>
            <a:xfrm>
              <a:off x="1485692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62"/>
            <p:cNvSpPr/>
            <p:nvPr/>
          </p:nvSpPr>
          <p:spPr>
            <a:xfrm>
              <a:off x="1486411" y="20462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62"/>
            <p:cNvSpPr/>
            <p:nvPr/>
          </p:nvSpPr>
          <p:spPr>
            <a:xfrm>
              <a:off x="1486982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62"/>
            <p:cNvSpPr/>
            <p:nvPr/>
          </p:nvSpPr>
          <p:spPr>
            <a:xfrm>
              <a:off x="1486506" y="2046322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62"/>
            <p:cNvSpPr/>
            <p:nvPr/>
          </p:nvSpPr>
          <p:spPr>
            <a:xfrm>
              <a:off x="1486792" y="204641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62"/>
            <p:cNvSpPr/>
            <p:nvPr/>
          </p:nvSpPr>
          <p:spPr>
            <a:xfrm>
              <a:off x="1486887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62"/>
            <p:cNvSpPr/>
            <p:nvPr/>
          </p:nvSpPr>
          <p:spPr>
            <a:xfrm>
              <a:off x="1517965" y="207251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62"/>
            <p:cNvSpPr/>
            <p:nvPr/>
          </p:nvSpPr>
          <p:spPr>
            <a:xfrm>
              <a:off x="1484171" y="20462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62"/>
            <p:cNvSpPr/>
            <p:nvPr/>
          </p:nvSpPr>
          <p:spPr>
            <a:xfrm>
              <a:off x="1485407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62"/>
            <p:cNvSpPr/>
            <p:nvPr/>
          </p:nvSpPr>
          <p:spPr>
            <a:xfrm>
              <a:off x="1483655" y="204636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62"/>
            <p:cNvSpPr/>
            <p:nvPr/>
          </p:nvSpPr>
          <p:spPr>
            <a:xfrm>
              <a:off x="1482800" y="2046417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62"/>
            <p:cNvSpPr/>
            <p:nvPr/>
          </p:nvSpPr>
          <p:spPr>
            <a:xfrm>
              <a:off x="1519201" y="2073789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62"/>
            <p:cNvSpPr/>
            <p:nvPr/>
          </p:nvSpPr>
          <p:spPr>
            <a:xfrm>
              <a:off x="1510606" y="2062248"/>
              <a:ext cx="1249" cy="299"/>
            </a:xfrm>
            <a:custGeom>
              <a:rect b="b" l="l" r="r" t="t"/>
              <a:pathLst>
                <a:path extrusionOk="0" h="22" w="92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62"/>
            <p:cNvSpPr/>
            <p:nvPr/>
          </p:nvSpPr>
          <p:spPr>
            <a:xfrm>
              <a:off x="1518726" y="2073463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62"/>
            <p:cNvSpPr/>
            <p:nvPr/>
          </p:nvSpPr>
          <p:spPr>
            <a:xfrm>
              <a:off x="1484646" y="204626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62"/>
            <p:cNvSpPr/>
            <p:nvPr/>
          </p:nvSpPr>
          <p:spPr>
            <a:xfrm>
              <a:off x="1486642" y="2046362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62"/>
            <p:cNvSpPr/>
            <p:nvPr/>
          </p:nvSpPr>
          <p:spPr>
            <a:xfrm>
              <a:off x="1526003" y="2172945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62"/>
            <p:cNvSpPr/>
            <p:nvPr/>
          </p:nvSpPr>
          <p:spPr>
            <a:xfrm>
              <a:off x="1525677" y="217332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62"/>
            <p:cNvSpPr/>
            <p:nvPr/>
          </p:nvSpPr>
          <p:spPr>
            <a:xfrm>
              <a:off x="1529425" y="21325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62"/>
            <p:cNvSpPr/>
            <p:nvPr/>
          </p:nvSpPr>
          <p:spPr>
            <a:xfrm>
              <a:off x="1527714" y="2129212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62"/>
            <p:cNvSpPr/>
            <p:nvPr/>
          </p:nvSpPr>
          <p:spPr>
            <a:xfrm>
              <a:off x="1527049" y="212778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62"/>
            <p:cNvSpPr/>
            <p:nvPr/>
          </p:nvSpPr>
          <p:spPr>
            <a:xfrm>
              <a:off x="1527388" y="2128452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62"/>
            <p:cNvSpPr/>
            <p:nvPr/>
          </p:nvSpPr>
          <p:spPr>
            <a:xfrm>
              <a:off x="1525202" y="217566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62"/>
            <p:cNvSpPr/>
            <p:nvPr/>
          </p:nvSpPr>
          <p:spPr>
            <a:xfrm>
              <a:off x="1525243" y="2176041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62"/>
            <p:cNvSpPr/>
            <p:nvPr/>
          </p:nvSpPr>
          <p:spPr>
            <a:xfrm>
              <a:off x="1528094" y="2129973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62"/>
            <p:cNvSpPr/>
            <p:nvPr/>
          </p:nvSpPr>
          <p:spPr>
            <a:xfrm>
              <a:off x="1525243" y="217461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62"/>
            <p:cNvSpPr/>
            <p:nvPr/>
          </p:nvSpPr>
          <p:spPr>
            <a:xfrm>
              <a:off x="1525297" y="2174181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62"/>
            <p:cNvSpPr/>
            <p:nvPr/>
          </p:nvSpPr>
          <p:spPr>
            <a:xfrm>
              <a:off x="1525433" y="2173706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62"/>
            <p:cNvSpPr/>
            <p:nvPr/>
          </p:nvSpPr>
          <p:spPr>
            <a:xfrm>
              <a:off x="1528950" y="213168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62"/>
            <p:cNvSpPr/>
            <p:nvPr/>
          </p:nvSpPr>
          <p:spPr>
            <a:xfrm>
              <a:off x="1525202" y="2175131"/>
              <a:ext cx="54" cy="448"/>
            </a:xfrm>
            <a:custGeom>
              <a:rect b="b" l="l" r="r" t="t"/>
              <a:pathLst>
                <a:path extrusionOk="0" h="33" w="4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62"/>
            <p:cNvSpPr/>
            <p:nvPr/>
          </p:nvSpPr>
          <p:spPr>
            <a:xfrm>
              <a:off x="1528529" y="21307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62"/>
            <p:cNvSpPr/>
            <p:nvPr/>
          </p:nvSpPr>
          <p:spPr>
            <a:xfrm>
              <a:off x="1499201" y="1953967"/>
              <a:ext cx="99781" cy="84031"/>
            </a:xfrm>
            <a:custGeom>
              <a:rect b="b" l="l" r="r" t="t"/>
              <a:pathLst>
                <a:path extrusionOk="0" h="6189" w="7349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62"/>
            <p:cNvSpPr/>
            <p:nvPr/>
          </p:nvSpPr>
          <p:spPr>
            <a:xfrm>
              <a:off x="1578575" y="2011862"/>
              <a:ext cx="4915" cy="1385"/>
            </a:xfrm>
            <a:custGeom>
              <a:rect b="b" l="l" r="r" t="t"/>
              <a:pathLst>
                <a:path extrusionOk="0" h="102" w="362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62"/>
            <p:cNvSpPr/>
            <p:nvPr/>
          </p:nvSpPr>
          <p:spPr>
            <a:xfrm>
              <a:off x="1547062" y="2032676"/>
              <a:ext cx="489" cy="774"/>
            </a:xfrm>
            <a:custGeom>
              <a:rect b="b" l="l" r="r" t="t"/>
              <a:pathLst>
                <a:path extrusionOk="0" h="57" w="36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62"/>
            <p:cNvSpPr/>
            <p:nvPr/>
          </p:nvSpPr>
          <p:spPr>
            <a:xfrm>
              <a:off x="1557381" y="2036817"/>
              <a:ext cx="625" cy="339"/>
            </a:xfrm>
            <a:custGeom>
              <a:rect b="b" l="l" r="r" t="t"/>
              <a:pathLst>
                <a:path extrusionOk="0" h="25" w="46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62"/>
            <p:cNvSpPr/>
            <p:nvPr/>
          </p:nvSpPr>
          <p:spPr>
            <a:xfrm>
              <a:off x="1592316" y="2006960"/>
              <a:ext cx="1100" cy="1684"/>
            </a:xfrm>
            <a:custGeom>
              <a:rect b="b" l="l" r="r" t="t"/>
              <a:pathLst>
                <a:path extrusionOk="0" h="124" w="81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62"/>
            <p:cNvSpPr/>
            <p:nvPr/>
          </p:nvSpPr>
          <p:spPr>
            <a:xfrm>
              <a:off x="1547537" y="2033436"/>
              <a:ext cx="2009" cy="2634"/>
            </a:xfrm>
            <a:custGeom>
              <a:rect b="b" l="l" r="r" t="t"/>
              <a:pathLst>
                <a:path extrusionOk="0" h="194" w="148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62"/>
            <p:cNvSpPr/>
            <p:nvPr/>
          </p:nvSpPr>
          <p:spPr>
            <a:xfrm>
              <a:off x="1546397" y="2031576"/>
              <a:ext cx="530" cy="869"/>
            </a:xfrm>
            <a:custGeom>
              <a:rect b="b" l="l" r="r" t="t"/>
              <a:pathLst>
                <a:path extrusionOk="0" h="64" w="39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62"/>
            <p:cNvSpPr/>
            <p:nvPr/>
          </p:nvSpPr>
          <p:spPr>
            <a:xfrm>
              <a:off x="1545582" y="2030544"/>
              <a:ext cx="679" cy="910"/>
            </a:xfrm>
            <a:custGeom>
              <a:rect b="b" l="l" r="r" t="t"/>
              <a:pathLst>
                <a:path extrusionOk="0" h="67" w="5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62"/>
            <p:cNvSpPr/>
            <p:nvPr/>
          </p:nvSpPr>
          <p:spPr>
            <a:xfrm>
              <a:off x="1544822" y="2029580"/>
              <a:ext cx="774" cy="923"/>
            </a:xfrm>
            <a:custGeom>
              <a:rect b="b" l="l" r="r" t="t"/>
              <a:pathLst>
                <a:path extrusionOk="0" h="68" w="57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62"/>
            <p:cNvSpPr/>
            <p:nvPr/>
          </p:nvSpPr>
          <p:spPr>
            <a:xfrm>
              <a:off x="1506941" y="196037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62"/>
            <p:cNvSpPr/>
            <p:nvPr/>
          </p:nvSpPr>
          <p:spPr>
            <a:xfrm>
              <a:off x="1508651" y="195843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62"/>
            <p:cNvSpPr/>
            <p:nvPr/>
          </p:nvSpPr>
          <p:spPr>
            <a:xfrm>
              <a:off x="1508271" y="1958624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62"/>
            <p:cNvSpPr/>
            <p:nvPr/>
          </p:nvSpPr>
          <p:spPr>
            <a:xfrm>
              <a:off x="1507280" y="1990084"/>
              <a:ext cx="3096" cy="1086"/>
            </a:xfrm>
            <a:custGeom>
              <a:rect b="b" l="l" r="r" t="t"/>
              <a:pathLst>
                <a:path extrusionOk="0" h="80" w="228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62"/>
            <p:cNvSpPr/>
            <p:nvPr/>
          </p:nvSpPr>
          <p:spPr>
            <a:xfrm>
              <a:off x="1614271" y="1998868"/>
              <a:ext cx="28730" cy="30970"/>
            </a:xfrm>
            <a:custGeom>
              <a:rect b="b" l="l" r="r" t="t"/>
              <a:pathLst>
                <a:path extrusionOk="0" h="2281" w="2116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62"/>
            <p:cNvSpPr/>
            <p:nvPr/>
          </p:nvSpPr>
          <p:spPr>
            <a:xfrm>
              <a:off x="1636321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62"/>
            <p:cNvSpPr/>
            <p:nvPr/>
          </p:nvSpPr>
          <p:spPr>
            <a:xfrm>
              <a:off x="1639185" y="202444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62"/>
            <p:cNvSpPr/>
            <p:nvPr/>
          </p:nvSpPr>
          <p:spPr>
            <a:xfrm>
              <a:off x="1636796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62"/>
            <p:cNvSpPr/>
            <p:nvPr/>
          </p:nvSpPr>
          <p:spPr>
            <a:xfrm>
              <a:off x="1638900" y="20243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62"/>
            <p:cNvSpPr/>
            <p:nvPr/>
          </p:nvSpPr>
          <p:spPr>
            <a:xfrm>
              <a:off x="1626871" y="20296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62"/>
            <p:cNvSpPr/>
            <p:nvPr/>
          </p:nvSpPr>
          <p:spPr>
            <a:xfrm>
              <a:off x="1639471" y="2024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62"/>
            <p:cNvSpPr/>
            <p:nvPr/>
          </p:nvSpPr>
          <p:spPr>
            <a:xfrm>
              <a:off x="1627441" y="2029255"/>
              <a:ext cx="530" cy="339"/>
            </a:xfrm>
            <a:custGeom>
              <a:rect b="b" l="l" r="r" t="t"/>
              <a:pathLst>
                <a:path extrusionOk="0" h="25" w="39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62"/>
            <p:cNvSpPr/>
            <p:nvPr/>
          </p:nvSpPr>
          <p:spPr>
            <a:xfrm>
              <a:off x="1627156" y="2029580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62"/>
            <p:cNvSpPr/>
            <p:nvPr/>
          </p:nvSpPr>
          <p:spPr>
            <a:xfrm>
              <a:off x="1638561" y="2024258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62"/>
            <p:cNvSpPr/>
            <p:nvPr/>
          </p:nvSpPr>
          <p:spPr>
            <a:xfrm>
              <a:off x="1637475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62"/>
            <p:cNvSpPr/>
            <p:nvPr/>
          </p:nvSpPr>
          <p:spPr>
            <a:xfrm>
              <a:off x="1637230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62"/>
            <p:cNvSpPr/>
            <p:nvPr/>
          </p:nvSpPr>
          <p:spPr>
            <a:xfrm>
              <a:off x="1638235" y="20242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62"/>
            <p:cNvSpPr/>
            <p:nvPr/>
          </p:nvSpPr>
          <p:spPr>
            <a:xfrm>
              <a:off x="1639756" y="2024788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62"/>
            <p:cNvSpPr/>
            <p:nvPr/>
          </p:nvSpPr>
          <p:spPr>
            <a:xfrm>
              <a:off x="1637855" y="202416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62"/>
            <p:cNvSpPr/>
            <p:nvPr/>
          </p:nvSpPr>
          <p:spPr>
            <a:xfrm>
              <a:off x="1639946" y="202501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62"/>
            <p:cNvSpPr/>
            <p:nvPr/>
          </p:nvSpPr>
          <p:spPr>
            <a:xfrm>
              <a:off x="1589940" y="1981910"/>
              <a:ext cx="32613" cy="51690"/>
            </a:xfrm>
            <a:custGeom>
              <a:rect b="b" l="l" r="r" t="t"/>
              <a:pathLst>
                <a:path extrusionOk="0" h="3807" w="2402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62"/>
            <p:cNvSpPr/>
            <p:nvPr/>
          </p:nvSpPr>
          <p:spPr>
            <a:xfrm>
              <a:off x="1596688" y="2004394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62"/>
            <p:cNvSpPr/>
            <p:nvPr/>
          </p:nvSpPr>
          <p:spPr>
            <a:xfrm>
              <a:off x="1594502" y="200515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62"/>
            <p:cNvSpPr/>
            <p:nvPr/>
          </p:nvSpPr>
          <p:spPr>
            <a:xfrm>
              <a:off x="1621019" y="202849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62"/>
            <p:cNvSpPr/>
            <p:nvPr/>
          </p:nvSpPr>
          <p:spPr>
            <a:xfrm>
              <a:off x="1594638" y="2004394"/>
              <a:ext cx="1969" cy="774"/>
            </a:xfrm>
            <a:custGeom>
              <a:rect b="b" l="l" r="r" t="t"/>
              <a:pathLst>
                <a:path extrusionOk="0" h="57" w="145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62"/>
            <p:cNvSpPr/>
            <p:nvPr/>
          </p:nvSpPr>
          <p:spPr>
            <a:xfrm>
              <a:off x="1621494" y="202853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62"/>
            <p:cNvSpPr/>
            <p:nvPr/>
          </p:nvSpPr>
          <p:spPr>
            <a:xfrm>
              <a:off x="1619878" y="2028589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62"/>
            <p:cNvSpPr/>
            <p:nvPr/>
          </p:nvSpPr>
          <p:spPr>
            <a:xfrm>
              <a:off x="1619362" y="2028684"/>
              <a:ext cx="434" cy="149"/>
            </a:xfrm>
            <a:custGeom>
              <a:rect b="b" l="l" r="r" t="t"/>
              <a:pathLst>
                <a:path extrusionOk="0" h="11" w="32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62"/>
            <p:cNvSpPr/>
            <p:nvPr/>
          </p:nvSpPr>
          <p:spPr>
            <a:xfrm>
              <a:off x="1620353" y="2028494"/>
              <a:ext cx="448" cy="54"/>
            </a:xfrm>
            <a:custGeom>
              <a:rect b="b" l="l" r="r" t="t"/>
              <a:pathLst>
                <a:path extrusionOk="0" h="4" w="33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62"/>
            <p:cNvSpPr/>
            <p:nvPr/>
          </p:nvSpPr>
          <p:spPr>
            <a:xfrm>
              <a:off x="1618507" y="202916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62"/>
            <p:cNvSpPr/>
            <p:nvPr/>
          </p:nvSpPr>
          <p:spPr>
            <a:xfrm>
              <a:off x="1618928" y="2028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62"/>
            <p:cNvSpPr/>
            <p:nvPr/>
          </p:nvSpPr>
          <p:spPr>
            <a:xfrm>
              <a:off x="1622254" y="202863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62"/>
            <p:cNvSpPr/>
            <p:nvPr/>
          </p:nvSpPr>
          <p:spPr>
            <a:xfrm>
              <a:off x="1599444" y="198362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62"/>
            <p:cNvSpPr/>
            <p:nvPr/>
          </p:nvSpPr>
          <p:spPr>
            <a:xfrm>
              <a:off x="1591365" y="200148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62"/>
            <p:cNvSpPr/>
            <p:nvPr/>
          </p:nvSpPr>
          <p:spPr>
            <a:xfrm>
              <a:off x="1594067" y="2004869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62"/>
            <p:cNvSpPr/>
            <p:nvPr/>
          </p:nvSpPr>
          <p:spPr>
            <a:xfrm>
              <a:off x="1599064" y="198405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62"/>
            <p:cNvSpPr/>
            <p:nvPr/>
          </p:nvSpPr>
          <p:spPr>
            <a:xfrm>
              <a:off x="1599824" y="198310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62"/>
            <p:cNvSpPr/>
            <p:nvPr/>
          </p:nvSpPr>
          <p:spPr>
            <a:xfrm>
              <a:off x="1593266" y="200382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62"/>
            <p:cNvSpPr/>
            <p:nvPr/>
          </p:nvSpPr>
          <p:spPr>
            <a:xfrm>
              <a:off x="1591936" y="200215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62"/>
            <p:cNvSpPr/>
            <p:nvPr/>
          </p:nvSpPr>
          <p:spPr>
            <a:xfrm>
              <a:off x="1590890" y="200097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62"/>
            <p:cNvSpPr/>
            <p:nvPr/>
          </p:nvSpPr>
          <p:spPr>
            <a:xfrm>
              <a:off x="1598344" y="1984815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62"/>
            <p:cNvSpPr/>
            <p:nvPr/>
          </p:nvSpPr>
          <p:spPr>
            <a:xfrm>
              <a:off x="1592547" y="200291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62"/>
            <p:cNvSpPr/>
            <p:nvPr/>
          </p:nvSpPr>
          <p:spPr>
            <a:xfrm>
              <a:off x="1595303" y="1987287"/>
              <a:ext cx="353" cy="584"/>
            </a:xfrm>
            <a:custGeom>
              <a:rect b="b" l="l" r="r" t="t"/>
              <a:pathLst>
                <a:path extrusionOk="0" h="43" w="26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62"/>
            <p:cNvSpPr/>
            <p:nvPr/>
          </p:nvSpPr>
          <p:spPr>
            <a:xfrm>
              <a:off x="1600245" y="1982534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62"/>
            <p:cNvSpPr/>
            <p:nvPr/>
          </p:nvSpPr>
          <p:spPr>
            <a:xfrm>
              <a:off x="1598684" y="1984476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62"/>
            <p:cNvSpPr/>
            <p:nvPr/>
          </p:nvSpPr>
          <p:spPr>
            <a:xfrm>
              <a:off x="1596498" y="1985101"/>
              <a:ext cx="1534" cy="1195"/>
            </a:xfrm>
            <a:custGeom>
              <a:rect b="b" l="l" r="r" t="t"/>
              <a:pathLst>
                <a:path extrusionOk="0" h="88" w="113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62"/>
            <p:cNvSpPr/>
            <p:nvPr/>
          </p:nvSpPr>
          <p:spPr>
            <a:xfrm>
              <a:off x="1590456" y="200053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62"/>
            <p:cNvSpPr/>
            <p:nvPr/>
          </p:nvSpPr>
          <p:spPr>
            <a:xfrm>
              <a:off x="1619783" y="1999968"/>
              <a:ext cx="109" cy="353"/>
            </a:xfrm>
            <a:custGeom>
              <a:rect b="b" l="l" r="r" t="t"/>
              <a:pathLst>
                <a:path extrusionOk="0" h="26" w="8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62"/>
            <p:cNvSpPr/>
            <p:nvPr/>
          </p:nvSpPr>
          <p:spPr>
            <a:xfrm>
              <a:off x="1619213" y="2003783"/>
              <a:ext cx="68" cy="190"/>
            </a:xfrm>
            <a:custGeom>
              <a:rect b="b" l="l" r="r" t="t"/>
              <a:pathLst>
                <a:path extrusionOk="0" h="14" w="5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62"/>
            <p:cNvSpPr/>
            <p:nvPr/>
          </p:nvSpPr>
          <p:spPr>
            <a:xfrm>
              <a:off x="1619267" y="2001964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62"/>
            <p:cNvSpPr/>
            <p:nvPr/>
          </p:nvSpPr>
          <p:spPr>
            <a:xfrm>
              <a:off x="1619362" y="2001353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62"/>
            <p:cNvSpPr/>
            <p:nvPr/>
          </p:nvSpPr>
          <p:spPr>
            <a:xfrm>
              <a:off x="1619552" y="2000688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62"/>
            <p:cNvSpPr/>
            <p:nvPr/>
          </p:nvSpPr>
          <p:spPr>
            <a:xfrm>
              <a:off x="1619172" y="200319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62"/>
            <p:cNvSpPr/>
            <p:nvPr/>
          </p:nvSpPr>
          <p:spPr>
            <a:xfrm>
              <a:off x="1620598" y="2025073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62"/>
            <p:cNvSpPr/>
            <p:nvPr/>
          </p:nvSpPr>
          <p:spPr>
            <a:xfrm>
              <a:off x="1619118" y="2022031"/>
              <a:ext cx="258" cy="530"/>
            </a:xfrm>
            <a:custGeom>
              <a:rect b="b" l="l" r="r" t="t"/>
              <a:pathLst>
                <a:path extrusionOk="0" h="39" w="19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62"/>
            <p:cNvSpPr/>
            <p:nvPr/>
          </p:nvSpPr>
          <p:spPr>
            <a:xfrm>
              <a:off x="1622118" y="2027924"/>
              <a:ext cx="339" cy="584"/>
            </a:xfrm>
            <a:custGeom>
              <a:rect b="b" l="l" r="r" t="t"/>
              <a:pathLst>
                <a:path extrusionOk="0" h="43" w="25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62"/>
            <p:cNvSpPr/>
            <p:nvPr/>
          </p:nvSpPr>
          <p:spPr>
            <a:xfrm>
              <a:off x="1619172" y="2002588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62"/>
            <p:cNvSpPr/>
            <p:nvPr/>
          </p:nvSpPr>
          <p:spPr>
            <a:xfrm>
              <a:off x="1619742" y="2023403"/>
              <a:ext cx="299" cy="584"/>
            </a:xfrm>
            <a:custGeom>
              <a:rect b="b" l="l" r="r" t="t"/>
              <a:pathLst>
                <a:path extrusionOk="0" h="43" w="22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62"/>
            <p:cNvSpPr/>
            <p:nvPr/>
          </p:nvSpPr>
          <p:spPr>
            <a:xfrm>
              <a:off x="1621548" y="2026879"/>
              <a:ext cx="434" cy="815"/>
            </a:xfrm>
            <a:custGeom>
              <a:rect b="b" l="l" r="r" t="t"/>
              <a:pathLst>
                <a:path extrusionOk="0" h="60" w="32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62"/>
            <p:cNvSpPr/>
            <p:nvPr/>
          </p:nvSpPr>
          <p:spPr>
            <a:xfrm>
              <a:off x="1621073" y="2025928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62"/>
            <p:cNvSpPr/>
            <p:nvPr/>
          </p:nvSpPr>
          <p:spPr>
            <a:xfrm>
              <a:off x="1620123" y="202412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62"/>
            <p:cNvSpPr/>
            <p:nvPr/>
          </p:nvSpPr>
          <p:spPr>
            <a:xfrm>
              <a:off x="1619403" y="2022642"/>
              <a:ext cx="299" cy="638"/>
            </a:xfrm>
            <a:custGeom>
              <a:rect b="b" l="l" r="r" t="t"/>
              <a:pathLst>
                <a:path extrusionOk="0" h="47" w="22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62"/>
            <p:cNvSpPr/>
            <p:nvPr/>
          </p:nvSpPr>
          <p:spPr>
            <a:xfrm>
              <a:off x="1619457" y="200444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62"/>
            <p:cNvSpPr/>
            <p:nvPr/>
          </p:nvSpPr>
          <p:spPr>
            <a:xfrm>
              <a:off x="1641466" y="2001964"/>
              <a:ext cx="20488" cy="25689"/>
            </a:xfrm>
            <a:custGeom>
              <a:rect b="b" l="l" r="r" t="t"/>
              <a:pathLst>
                <a:path extrusionOk="0" h="1892" w="1509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62"/>
            <p:cNvSpPr/>
            <p:nvPr/>
          </p:nvSpPr>
          <p:spPr>
            <a:xfrm>
              <a:off x="1659470" y="201547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62"/>
            <p:cNvSpPr/>
            <p:nvPr/>
          </p:nvSpPr>
          <p:spPr>
            <a:xfrm>
              <a:off x="1656714" y="2018936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62"/>
            <p:cNvSpPr/>
            <p:nvPr/>
          </p:nvSpPr>
          <p:spPr>
            <a:xfrm>
              <a:off x="1660760" y="201414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62"/>
            <p:cNvSpPr/>
            <p:nvPr/>
          </p:nvSpPr>
          <p:spPr>
            <a:xfrm>
              <a:off x="1654487" y="20224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62"/>
            <p:cNvSpPr/>
            <p:nvPr/>
          </p:nvSpPr>
          <p:spPr>
            <a:xfrm>
              <a:off x="1660095" y="2014808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62"/>
            <p:cNvSpPr/>
            <p:nvPr/>
          </p:nvSpPr>
          <p:spPr>
            <a:xfrm>
              <a:off x="1655478" y="2020646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62"/>
            <p:cNvSpPr/>
            <p:nvPr/>
          </p:nvSpPr>
          <p:spPr>
            <a:xfrm>
              <a:off x="1654962" y="202155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62"/>
            <p:cNvSpPr/>
            <p:nvPr/>
          </p:nvSpPr>
          <p:spPr>
            <a:xfrm>
              <a:off x="1656049" y="2019791"/>
              <a:ext cx="258" cy="353"/>
            </a:xfrm>
            <a:custGeom>
              <a:rect b="b" l="l" r="r" t="t"/>
              <a:pathLst>
                <a:path extrusionOk="0" h="26" w="19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62"/>
            <p:cNvSpPr/>
            <p:nvPr/>
          </p:nvSpPr>
          <p:spPr>
            <a:xfrm>
              <a:off x="1645933" y="2026634"/>
              <a:ext cx="4711" cy="774"/>
            </a:xfrm>
            <a:custGeom>
              <a:rect b="b" l="l" r="r" t="t"/>
              <a:pathLst>
                <a:path extrusionOk="0" h="57" w="347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62"/>
            <p:cNvSpPr/>
            <p:nvPr/>
          </p:nvSpPr>
          <p:spPr>
            <a:xfrm>
              <a:off x="1658194" y="2017035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62"/>
            <p:cNvSpPr/>
            <p:nvPr/>
          </p:nvSpPr>
          <p:spPr>
            <a:xfrm>
              <a:off x="1645268" y="2027395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62"/>
            <p:cNvSpPr/>
            <p:nvPr/>
          </p:nvSpPr>
          <p:spPr>
            <a:xfrm>
              <a:off x="1658859" y="201623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62"/>
            <p:cNvSpPr/>
            <p:nvPr/>
          </p:nvSpPr>
          <p:spPr>
            <a:xfrm>
              <a:off x="1661371" y="201361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62"/>
            <p:cNvSpPr/>
            <p:nvPr/>
          </p:nvSpPr>
          <p:spPr>
            <a:xfrm>
              <a:off x="1654107" y="2023308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62"/>
            <p:cNvSpPr/>
            <p:nvPr/>
          </p:nvSpPr>
          <p:spPr>
            <a:xfrm>
              <a:off x="1641697" y="2026919"/>
              <a:ext cx="3476" cy="733"/>
            </a:xfrm>
            <a:custGeom>
              <a:rect b="b" l="l" r="r" t="t"/>
              <a:pathLst>
                <a:path extrusionOk="0" h="54" w="256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62"/>
            <p:cNvSpPr/>
            <p:nvPr/>
          </p:nvSpPr>
          <p:spPr>
            <a:xfrm>
              <a:off x="1643123" y="2023688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62"/>
            <p:cNvSpPr/>
            <p:nvPr/>
          </p:nvSpPr>
          <p:spPr>
            <a:xfrm>
              <a:off x="1643082" y="202383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62"/>
            <p:cNvSpPr/>
            <p:nvPr/>
          </p:nvSpPr>
          <p:spPr>
            <a:xfrm>
              <a:off x="1642458" y="2013097"/>
              <a:ext cx="1344" cy="8798"/>
            </a:xfrm>
            <a:custGeom>
              <a:rect b="b" l="l" r="r" t="t"/>
              <a:pathLst>
                <a:path extrusionOk="0" h="648" w="99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62"/>
            <p:cNvSpPr/>
            <p:nvPr/>
          </p:nvSpPr>
          <p:spPr>
            <a:xfrm>
              <a:off x="1644128" y="200435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62"/>
            <p:cNvSpPr/>
            <p:nvPr/>
          </p:nvSpPr>
          <p:spPr>
            <a:xfrm>
              <a:off x="1644358" y="20037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62"/>
            <p:cNvSpPr/>
            <p:nvPr/>
          </p:nvSpPr>
          <p:spPr>
            <a:xfrm>
              <a:off x="1644834" y="200205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62"/>
            <p:cNvSpPr/>
            <p:nvPr/>
          </p:nvSpPr>
          <p:spPr>
            <a:xfrm>
              <a:off x="1644033" y="200454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62"/>
            <p:cNvSpPr/>
            <p:nvPr/>
          </p:nvSpPr>
          <p:spPr>
            <a:xfrm>
              <a:off x="1643028" y="202387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62"/>
            <p:cNvSpPr/>
            <p:nvPr/>
          </p:nvSpPr>
          <p:spPr>
            <a:xfrm>
              <a:off x="1643693" y="200511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62"/>
            <p:cNvSpPr/>
            <p:nvPr/>
          </p:nvSpPr>
          <p:spPr>
            <a:xfrm>
              <a:off x="1644453" y="200338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62"/>
            <p:cNvSpPr/>
            <p:nvPr/>
          </p:nvSpPr>
          <p:spPr>
            <a:xfrm>
              <a:off x="1642607" y="202459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62"/>
            <p:cNvSpPr/>
            <p:nvPr/>
          </p:nvSpPr>
          <p:spPr>
            <a:xfrm>
              <a:off x="1642987" y="202402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62"/>
            <p:cNvSpPr/>
            <p:nvPr/>
          </p:nvSpPr>
          <p:spPr>
            <a:xfrm>
              <a:off x="1642702" y="202440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62"/>
            <p:cNvSpPr/>
            <p:nvPr/>
          </p:nvSpPr>
          <p:spPr>
            <a:xfrm>
              <a:off x="1643652" y="20052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62"/>
            <p:cNvSpPr/>
            <p:nvPr/>
          </p:nvSpPr>
          <p:spPr>
            <a:xfrm>
              <a:off x="1642838" y="20242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62"/>
            <p:cNvSpPr/>
            <p:nvPr/>
          </p:nvSpPr>
          <p:spPr>
            <a:xfrm>
              <a:off x="1643408" y="2021882"/>
              <a:ext cx="163" cy="1113"/>
            </a:xfrm>
            <a:custGeom>
              <a:rect b="b" l="l" r="r" t="t"/>
              <a:pathLst>
                <a:path extrusionOk="0" h="82" w="12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62"/>
            <p:cNvSpPr/>
            <p:nvPr/>
          </p:nvSpPr>
          <p:spPr>
            <a:xfrm>
              <a:off x="1644698" y="200258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62"/>
            <p:cNvSpPr/>
            <p:nvPr/>
          </p:nvSpPr>
          <p:spPr>
            <a:xfrm>
              <a:off x="1643937" y="200473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62"/>
            <p:cNvSpPr/>
            <p:nvPr/>
          </p:nvSpPr>
          <p:spPr>
            <a:xfrm>
              <a:off x="1642267" y="20252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62"/>
            <p:cNvSpPr/>
            <p:nvPr/>
          </p:nvSpPr>
          <p:spPr>
            <a:xfrm>
              <a:off x="1644603" y="2003009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62"/>
            <p:cNvSpPr/>
            <p:nvPr/>
          </p:nvSpPr>
          <p:spPr>
            <a:xfrm>
              <a:off x="1642892" y="20241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62"/>
            <p:cNvSpPr/>
            <p:nvPr/>
          </p:nvSpPr>
          <p:spPr>
            <a:xfrm>
              <a:off x="1643598" y="20052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62"/>
            <p:cNvSpPr/>
            <p:nvPr/>
          </p:nvSpPr>
          <p:spPr>
            <a:xfrm>
              <a:off x="1643842" y="200486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62"/>
            <p:cNvSpPr/>
            <p:nvPr/>
          </p:nvSpPr>
          <p:spPr>
            <a:xfrm>
              <a:off x="1642458" y="20248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62"/>
            <p:cNvSpPr/>
            <p:nvPr/>
          </p:nvSpPr>
          <p:spPr>
            <a:xfrm>
              <a:off x="1643747" y="20049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62"/>
            <p:cNvSpPr/>
            <p:nvPr/>
          </p:nvSpPr>
          <p:spPr>
            <a:xfrm>
              <a:off x="1415781" y="1868483"/>
              <a:ext cx="74445" cy="23055"/>
            </a:xfrm>
            <a:custGeom>
              <a:rect b="b" l="l" r="r" t="t"/>
              <a:pathLst>
                <a:path extrusionOk="0" h="1698" w="5483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62"/>
            <p:cNvSpPr/>
            <p:nvPr/>
          </p:nvSpPr>
          <p:spPr>
            <a:xfrm>
              <a:off x="1460410" y="1905007"/>
              <a:ext cx="815" cy="434"/>
            </a:xfrm>
            <a:custGeom>
              <a:rect b="b" l="l" r="r" t="t"/>
              <a:pathLst>
                <a:path extrusionOk="0" h="32" w="6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62"/>
            <p:cNvSpPr/>
            <p:nvPr/>
          </p:nvSpPr>
          <p:spPr>
            <a:xfrm>
              <a:off x="1461402" y="1905075"/>
              <a:ext cx="13333" cy="3286"/>
            </a:xfrm>
            <a:custGeom>
              <a:rect b="b" l="l" r="r" t="t"/>
              <a:pathLst>
                <a:path extrusionOk="0" h="242" w="982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62"/>
            <p:cNvSpPr/>
            <p:nvPr/>
          </p:nvSpPr>
          <p:spPr>
            <a:xfrm>
              <a:off x="1545446" y="1904002"/>
              <a:ext cx="11039" cy="3720"/>
            </a:xfrm>
            <a:custGeom>
              <a:rect b="b" l="l" r="r" t="t"/>
              <a:pathLst>
                <a:path extrusionOk="0" h="274" w="813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62"/>
            <p:cNvSpPr/>
            <p:nvPr/>
          </p:nvSpPr>
          <p:spPr>
            <a:xfrm>
              <a:off x="1591976" y="2466518"/>
              <a:ext cx="8907" cy="7115"/>
            </a:xfrm>
            <a:custGeom>
              <a:rect b="b" l="l" r="r" t="t"/>
              <a:pathLst>
                <a:path extrusionOk="0" h="524" w="656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62"/>
            <p:cNvSpPr/>
            <p:nvPr/>
          </p:nvSpPr>
          <p:spPr>
            <a:xfrm>
              <a:off x="1602621" y="2468718"/>
              <a:ext cx="10862" cy="5540"/>
            </a:xfrm>
            <a:custGeom>
              <a:rect b="b" l="l" r="r" t="t"/>
              <a:pathLst>
                <a:path extrusionOk="0" h="408" w="80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62"/>
            <p:cNvSpPr/>
            <p:nvPr/>
          </p:nvSpPr>
          <p:spPr>
            <a:xfrm>
              <a:off x="1441633" y="2034672"/>
              <a:ext cx="41181" cy="45838"/>
            </a:xfrm>
            <a:custGeom>
              <a:rect b="b" l="l" r="r" t="t"/>
              <a:pathLst>
                <a:path extrusionOk="0" h="3376" w="3033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62"/>
            <p:cNvSpPr/>
            <p:nvPr/>
          </p:nvSpPr>
          <p:spPr>
            <a:xfrm>
              <a:off x="1464633" y="203881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62"/>
            <p:cNvSpPr/>
            <p:nvPr/>
          </p:nvSpPr>
          <p:spPr>
            <a:xfrm>
              <a:off x="1462501" y="203805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62"/>
            <p:cNvSpPr/>
            <p:nvPr/>
          </p:nvSpPr>
          <p:spPr>
            <a:xfrm>
              <a:off x="1475767" y="2042140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62"/>
            <p:cNvSpPr/>
            <p:nvPr/>
          </p:nvSpPr>
          <p:spPr>
            <a:xfrm>
              <a:off x="1463112" y="203833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62"/>
            <p:cNvSpPr/>
            <p:nvPr/>
          </p:nvSpPr>
          <p:spPr>
            <a:xfrm>
              <a:off x="1464158" y="203871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62"/>
            <p:cNvSpPr/>
            <p:nvPr/>
          </p:nvSpPr>
          <p:spPr>
            <a:xfrm>
              <a:off x="1463642" y="2038569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62"/>
            <p:cNvSpPr/>
            <p:nvPr/>
          </p:nvSpPr>
          <p:spPr>
            <a:xfrm>
              <a:off x="1478048" y="204389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62"/>
            <p:cNvSpPr/>
            <p:nvPr/>
          </p:nvSpPr>
          <p:spPr>
            <a:xfrm>
              <a:off x="1478428" y="2044326"/>
              <a:ext cx="1670" cy="1819"/>
            </a:xfrm>
            <a:custGeom>
              <a:rect b="b" l="l" r="r" t="t"/>
              <a:pathLst>
                <a:path extrusionOk="0" h="134" w="123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62"/>
            <p:cNvSpPr/>
            <p:nvPr/>
          </p:nvSpPr>
          <p:spPr>
            <a:xfrm>
              <a:off x="1459026" y="2036152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62"/>
            <p:cNvSpPr/>
            <p:nvPr/>
          </p:nvSpPr>
          <p:spPr>
            <a:xfrm>
              <a:off x="1457559" y="203514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62"/>
            <p:cNvSpPr/>
            <p:nvPr/>
          </p:nvSpPr>
          <p:spPr>
            <a:xfrm>
              <a:off x="1458265" y="20356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62"/>
            <p:cNvSpPr/>
            <p:nvPr/>
          </p:nvSpPr>
          <p:spPr>
            <a:xfrm>
              <a:off x="1477192" y="2043090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62"/>
            <p:cNvSpPr/>
            <p:nvPr/>
          </p:nvSpPr>
          <p:spPr>
            <a:xfrm>
              <a:off x="1460356" y="20369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62"/>
            <p:cNvSpPr/>
            <p:nvPr/>
          </p:nvSpPr>
          <p:spPr>
            <a:xfrm>
              <a:off x="1456935" y="203472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62"/>
            <p:cNvSpPr/>
            <p:nvPr/>
          </p:nvSpPr>
          <p:spPr>
            <a:xfrm>
              <a:off x="1459691" y="203653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62"/>
            <p:cNvSpPr/>
            <p:nvPr/>
          </p:nvSpPr>
          <p:spPr>
            <a:xfrm>
              <a:off x="1461021" y="2037293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62"/>
            <p:cNvSpPr/>
            <p:nvPr/>
          </p:nvSpPr>
          <p:spPr>
            <a:xfrm>
              <a:off x="1461687" y="203767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62"/>
            <p:cNvSpPr/>
            <p:nvPr/>
          </p:nvSpPr>
          <p:spPr>
            <a:xfrm>
              <a:off x="1452522" y="207797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62"/>
            <p:cNvSpPr/>
            <p:nvPr/>
          </p:nvSpPr>
          <p:spPr>
            <a:xfrm>
              <a:off x="1480084" y="2046131"/>
              <a:ext cx="733" cy="815"/>
            </a:xfrm>
            <a:custGeom>
              <a:rect b="b" l="l" r="r" t="t"/>
              <a:pathLst>
                <a:path extrusionOk="0" h="60" w="54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62"/>
            <p:cNvSpPr/>
            <p:nvPr/>
          </p:nvSpPr>
          <p:spPr>
            <a:xfrm>
              <a:off x="1449100" y="2076925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62"/>
            <p:cNvSpPr/>
            <p:nvPr/>
          </p:nvSpPr>
          <p:spPr>
            <a:xfrm>
              <a:off x="1446724" y="207046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62"/>
            <p:cNvSpPr/>
            <p:nvPr/>
          </p:nvSpPr>
          <p:spPr>
            <a:xfrm>
              <a:off x="1451897" y="207740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62"/>
            <p:cNvSpPr/>
            <p:nvPr/>
          </p:nvSpPr>
          <p:spPr>
            <a:xfrm>
              <a:off x="1447390" y="207169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62"/>
            <p:cNvSpPr/>
            <p:nvPr/>
          </p:nvSpPr>
          <p:spPr>
            <a:xfrm>
              <a:off x="1447104" y="2071087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62"/>
            <p:cNvSpPr/>
            <p:nvPr/>
          </p:nvSpPr>
          <p:spPr>
            <a:xfrm>
              <a:off x="1447580" y="207293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62"/>
            <p:cNvSpPr/>
            <p:nvPr/>
          </p:nvSpPr>
          <p:spPr>
            <a:xfrm>
              <a:off x="1482705" y="2049974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62"/>
            <p:cNvSpPr/>
            <p:nvPr/>
          </p:nvSpPr>
          <p:spPr>
            <a:xfrm>
              <a:off x="1452807" y="2078351"/>
              <a:ext cx="1534" cy="1819"/>
            </a:xfrm>
            <a:custGeom>
              <a:rect b="b" l="l" r="r" t="t"/>
              <a:pathLst>
                <a:path extrusionOk="0" h="134" w="113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62"/>
            <p:cNvSpPr/>
            <p:nvPr/>
          </p:nvSpPr>
          <p:spPr>
            <a:xfrm>
              <a:off x="1482460" y="2050313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62"/>
            <p:cNvSpPr/>
            <p:nvPr/>
          </p:nvSpPr>
          <p:spPr>
            <a:xfrm>
              <a:off x="1482610" y="20501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62"/>
            <p:cNvSpPr/>
            <p:nvPr/>
          </p:nvSpPr>
          <p:spPr>
            <a:xfrm>
              <a:off x="1447390" y="2073463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62"/>
            <p:cNvSpPr/>
            <p:nvPr/>
          </p:nvSpPr>
          <p:spPr>
            <a:xfrm>
              <a:off x="1481320" y="2047598"/>
              <a:ext cx="1453" cy="2295"/>
            </a:xfrm>
            <a:custGeom>
              <a:rect b="b" l="l" r="r" t="t"/>
              <a:pathLst>
                <a:path extrusionOk="0" h="169" w="107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62"/>
            <p:cNvSpPr/>
            <p:nvPr/>
          </p:nvSpPr>
          <p:spPr>
            <a:xfrm>
              <a:off x="1451571" y="207717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62"/>
            <p:cNvSpPr/>
            <p:nvPr/>
          </p:nvSpPr>
          <p:spPr>
            <a:xfrm>
              <a:off x="1450947" y="2076980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62"/>
            <p:cNvSpPr/>
            <p:nvPr/>
          </p:nvSpPr>
          <p:spPr>
            <a:xfrm>
              <a:off x="1452237" y="2077645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62"/>
            <p:cNvSpPr/>
            <p:nvPr/>
          </p:nvSpPr>
          <p:spPr>
            <a:xfrm>
              <a:off x="1449671" y="2076884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62"/>
            <p:cNvSpPr/>
            <p:nvPr/>
          </p:nvSpPr>
          <p:spPr>
            <a:xfrm>
              <a:off x="1450621" y="207688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62"/>
            <p:cNvSpPr/>
            <p:nvPr/>
          </p:nvSpPr>
          <p:spPr>
            <a:xfrm>
              <a:off x="1451286" y="2077075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62"/>
            <p:cNvSpPr/>
            <p:nvPr/>
          </p:nvSpPr>
          <p:spPr>
            <a:xfrm>
              <a:off x="1450336" y="207688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62"/>
            <p:cNvSpPr/>
            <p:nvPr/>
          </p:nvSpPr>
          <p:spPr>
            <a:xfrm>
              <a:off x="1447580" y="207241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62"/>
            <p:cNvSpPr/>
            <p:nvPr/>
          </p:nvSpPr>
          <p:spPr>
            <a:xfrm>
              <a:off x="1480899" y="204708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62"/>
            <p:cNvSpPr/>
            <p:nvPr/>
          </p:nvSpPr>
          <p:spPr>
            <a:xfrm>
              <a:off x="1479989" y="204607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62"/>
            <p:cNvSpPr/>
            <p:nvPr/>
          </p:nvSpPr>
          <p:spPr>
            <a:xfrm>
              <a:off x="1504429" y="1192826"/>
              <a:ext cx="453000" cy="337170"/>
            </a:xfrm>
            <a:custGeom>
              <a:rect b="b" l="l" r="r" t="t"/>
              <a:pathLst>
                <a:path extrusionOk="0" h="24833" w="33364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62"/>
            <p:cNvSpPr/>
            <p:nvPr/>
          </p:nvSpPr>
          <p:spPr>
            <a:xfrm>
              <a:off x="1636850" y="1405097"/>
              <a:ext cx="21547" cy="12491"/>
            </a:xfrm>
            <a:custGeom>
              <a:rect b="b" l="l" r="r" t="t"/>
              <a:pathLst>
                <a:path extrusionOk="0" h="920" w="1587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62"/>
            <p:cNvSpPr/>
            <p:nvPr/>
          </p:nvSpPr>
          <p:spPr>
            <a:xfrm>
              <a:off x="1089269" y="1627361"/>
              <a:ext cx="38085" cy="22688"/>
            </a:xfrm>
            <a:custGeom>
              <a:rect b="b" l="l" r="r" t="t"/>
              <a:pathLst>
                <a:path extrusionOk="0" h="1671" w="2805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62"/>
            <p:cNvSpPr/>
            <p:nvPr/>
          </p:nvSpPr>
          <p:spPr>
            <a:xfrm>
              <a:off x="1108006" y="1344093"/>
              <a:ext cx="76156" cy="49612"/>
            </a:xfrm>
            <a:custGeom>
              <a:rect b="b" l="l" r="r" t="t"/>
              <a:pathLst>
                <a:path extrusionOk="0" h="3654" w="5609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62"/>
            <p:cNvSpPr/>
            <p:nvPr/>
          </p:nvSpPr>
          <p:spPr>
            <a:xfrm>
              <a:off x="1158773" y="1355960"/>
              <a:ext cx="133616" cy="70277"/>
            </a:xfrm>
            <a:custGeom>
              <a:rect b="b" l="l" r="r" t="t"/>
              <a:pathLst>
                <a:path extrusionOk="0" h="5176" w="9841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62"/>
            <p:cNvSpPr/>
            <p:nvPr/>
          </p:nvSpPr>
          <p:spPr>
            <a:xfrm>
              <a:off x="1158243" y="1321487"/>
              <a:ext cx="9857" cy="6436"/>
            </a:xfrm>
            <a:custGeom>
              <a:rect b="b" l="l" r="r" t="t"/>
              <a:pathLst>
                <a:path extrusionOk="0" h="474" w="726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62"/>
            <p:cNvSpPr/>
            <p:nvPr/>
          </p:nvSpPr>
          <p:spPr>
            <a:xfrm>
              <a:off x="1130627" y="1298310"/>
              <a:ext cx="52871" cy="25947"/>
            </a:xfrm>
            <a:custGeom>
              <a:rect b="b" l="l" r="r" t="t"/>
              <a:pathLst>
                <a:path extrusionOk="0" h="1911" w="3894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62"/>
            <p:cNvSpPr/>
            <p:nvPr/>
          </p:nvSpPr>
          <p:spPr>
            <a:xfrm>
              <a:off x="1171549" y="1310367"/>
              <a:ext cx="86380" cy="35437"/>
            </a:xfrm>
            <a:custGeom>
              <a:rect b="b" l="l" r="r" t="t"/>
              <a:pathLst>
                <a:path extrusionOk="0" h="2610" w="6362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62"/>
            <p:cNvSpPr/>
            <p:nvPr/>
          </p:nvSpPr>
          <p:spPr>
            <a:xfrm>
              <a:off x="1190001" y="1292064"/>
              <a:ext cx="7943" cy="3136"/>
            </a:xfrm>
            <a:custGeom>
              <a:rect b="b" l="l" r="r" t="t"/>
              <a:pathLst>
                <a:path extrusionOk="0" h="231" w="585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62"/>
            <p:cNvSpPr/>
            <p:nvPr/>
          </p:nvSpPr>
          <p:spPr>
            <a:xfrm>
              <a:off x="1203443" y="1290258"/>
              <a:ext cx="23829" cy="10971"/>
            </a:xfrm>
            <a:custGeom>
              <a:rect b="b" l="l" r="r" t="t"/>
              <a:pathLst>
                <a:path extrusionOk="0" h="808" w="1755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62"/>
            <p:cNvSpPr/>
            <p:nvPr/>
          </p:nvSpPr>
          <p:spPr>
            <a:xfrm>
              <a:off x="1201067" y="1279519"/>
              <a:ext cx="29300" cy="6789"/>
            </a:xfrm>
            <a:custGeom>
              <a:rect b="b" l="l" r="r" t="t"/>
              <a:pathLst>
                <a:path extrusionOk="0" h="500" w="2158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62"/>
            <p:cNvSpPr/>
            <p:nvPr/>
          </p:nvSpPr>
          <p:spPr>
            <a:xfrm>
              <a:off x="1259015" y="1268100"/>
              <a:ext cx="46978" cy="24073"/>
            </a:xfrm>
            <a:custGeom>
              <a:rect b="b" l="l" r="r" t="t"/>
              <a:pathLst>
                <a:path extrusionOk="0" h="1773" w="346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62"/>
            <p:cNvSpPr/>
            <p:nvPr/>
          </p:nvSpPr>
          <p:spPr>
            <a:xfrm>
              <a:off x="1256395" y="1294400"/>
              <a:ext cx="10332" cy="9328"/>
            </a:xfrm>
            <a:custGeom>
              <a:rect b="b" l="l" r="r" t="t"/>
              <a:pathLst>
                <a:path extrusionOk="0" h="687" w="761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62"/>
            <p:cNvSpPr/>
            <p:nvPr/>
          </p:nvSpPr>
          <p:spPr>
            <a:xfrm>
              <a:off x="1300753" y="1256369"/>
              <a:ext cx="8703" cy="4698"/>
            </a:xfrm>
            <a:custGeom>
              <a:rect b="b" l="l" r="r" t="t"/>
              <a:pathLst>
                <a:path extrusionOk="0" h="346" w="641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62"/>
            <p:cNvSpPr/>
            <p:nvPr/>
          </p:nvSpPr>
          <p:spPr>
            <a:xfrm>
              <a:off x="1265858" y="1330814"/>
              <a:ext cx="6626" cy="4901"/>
            </a:xfrm>
            <a:custGeom>
              <a:rect b="b" l="l" r="r" t="t"/>
              <a:pathLst>
                <a:path extrusionOk="0" h="361" w="488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62"/>
            <p:cNvSpPr/>
            <p:nvPr/>
          </p:nvSpPr>
          <p:spPr>
            <a:xfrm>
              <a:off x="1266945" y="1309756"/>
              <a:ext cx="52260" cy="27454"/>
            </a:xfrm>
            <a:custGeom>
              <a:rect b="b" l="l" r="r" t="t"/>
              <a:pathLst>
                <a:path extrusionOk="0" h="2022" w="3849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62"/>
            <p:cNvSpPr/>
            <p:nvPr/>
          </p:nvSpPr>
          <p:spPr>
            <a:xfrm>
              <a:off x="1309917" y="1312268"/>
              <a:ext cx="923" cy="109"/>
            </a:xfrm>
            <a:custGeom>
              <a:rect b="b" l="l" r="r" t="t"/>
              <a:pathLst>
                <a:path extrusionOk="0" h="8" w="68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62"/>
            <p:cNvSpPr/>
            <p:nvPr/>
          </p:nvSpPr>
          <p:spPr>
            <a:xfrm>
              <a:off x="1314344" y="1277224"/>
              <a:ext cx="23109" cy="14718"/>
            </a:xfrm>
            <a:custGeom>
              <a:rect b="b" l="l" r="r" t="t"/>
              <a:pathLst>
                <a:path extrusionOk="0" h="1084" w="1702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62"/>
            <p:cNvSpPr/>
            <p:nvPr/>
          </p:nvSpPr>
          <p:spPr>
            <a:xfrm>
              <a:off x="1329265" y="1294739"/>
              <a:ext cx="19973" cy="4548"/>
            </a:xfrm>
            <a:custGeom>
              <a:rect b="b" l="l" r="r" t="t"/>
              <a:pathLst>
                <a:path extrusionOk="0" h="335" w="1471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62"/>
            <p:cNvSpPr/>
            <p:nvPr/>
          </p:nvSpPr>
          <p:spPr>
            <a:xfrm>
              <a:off x="1324934" y="1329592"/>
              <a:ext cx="24684" cy="12138"/>
            </a:xfrm>
            <a:custGeom>
              <a:rect b="b" l="l" r="r" t="t"/>
              <a:pathLst>
                <a:path extrusionOk="0" h="894" w="1818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62"/>
            <p:cNvSpPr/>
            <p:nvPr/>
          </p:nvSpPr>
          <p:spPr>
            <a:xfrm>
              <a:off x="1281500" y="1350040"/>
              <a:ext cx="45593" cy="39266"/>
            </a:xfrm>
            <a:custGeom>
              <a:rect b="b" l="l" r="r" t="t"/>
              <a:pathLst>
                <a:path extrusionOk="0" h="2892" w="3358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62"/>
            <p:cNvSpPr/>
            <p:nvPr/>
          </p:nvSpPr>
          <p:spPr>
            <a:xfrm>
              <a:off x="1325029" y="1306674"/>
              <a:ext cx="126216" cy="36999"/>
            </a:xfrm>
            <a:custGeom>
              <a:rect b="b" l="l" r="r" t="t"/>
              <a:pathLst>
                <a:path extrusionOk="0" h="2725" w="9296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62"/>
            <p:cNvSpPr/>
            <p:nvPr/>
          </p:nvSpPr>
          <p:spPr>
            <a:xfrm>
              <a:off x="1366386" y="1297251"/>
              <a:ext cx="10237" cy="5092"/>
            </a:xfrm>
            <a:custGeom>
              <a:rect b="b" l="l" r="r" t="t"/>
              <a:pathLst>
                <a:path extrusionOk="0" h="375" w="754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62"/>
            <p:cNvSpPr/>
            <p:nvPr/>
          </p:nvSpPr>
          <p:spPr>
            <a:xfrm>
              <a:off x="1325409" y="1232744"/>
              <a:ext cx="83529" cy="54948"/>
            </a:xfrm>
            <a:custGeom>
              <a:rect b="b" l="l" r="r" t="t"/>
              <a:pathLst>
                <a:path extrusionOk="0" h="4047" w="6152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62"/>
            <p:cNvSpPr/>
            <p:nvPr/>
          </p:nvSpPr>
          <p:spPr>
            <a:xfrm>
              <a:off x="1360263" y="1200633"/>
              <a:ext cx="230111" cy="117201"/>
            </a:xfrm>
            <a:custGeom>
              <a:rect b="b" l="l" r="r" t="t"/>
              <a:pathLst>
                <a:path extrusionOk="0" h="8632" w="16948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62"/>
            <p:cNvSpPr/>
            <p:nvPr/>
          </p:nvSpPr>
          <p:spPr>
            <a:xfrm>
              <a:off x="1448150" y="1504498"/>
              <a:ext cx="5567" cy="6476"/>
            </a:xfrm>
            <a:custGeom>
              <a:rect b="b" l="l" r="r" t="t"/>
              <a:pathLst>
                <a:path extrusionOk="0" h="477" w="41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62"/>
            <p:cNvSpPr/>
            <p:nvPr/>
          </p:nvSpPr>
          <p:spPr>
            <a:xfrm>
              <a:off x="1420818" y="1496650"/>
              <a:ext cx="12410" cy="7807"/>
            </a:xfrm>
            <a:custGeom>
              <a:rect b="b" l="l" r="r" t="t"/>
              <a:pathLst>
                <a:path extrusionOk="0" h="575" w="914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62"/>
            <p:cNvSpPr/>
            <p:nvPr/>
          </p:nvSpPr>
          <p:spPr>
            <a:xfrm>
              <a:off x="1395483" y="1461851"/>
              <a:ext cx="49110" cy="30699"/>
            </a:xfrm>
            <a:custGeom>
              <a:rect b="b" l="l" r="r" t="t"/>
              <a:pathLst>
                <a:path extrusionOk="0" h="2261" w="3617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62"/>
            <p:cNvSpPr/>
            <p:nvPr/>
          </p:nvSpPr>
          <p:spPr>
            <a:xfrm>
              <a:off x="1373895" y="1355132"/>
              <a:ext cx="215339" cy="153181"/>
            </a:xfrm>
            <a:custGeom>
              <a:rect b="b" l="l" r="r" t="t"/>
              <a:pathLst>
                <a:path extrusionOk="0" h="11282" w="1586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62"/>
            <p:cNvSpPr/>
            <p:nvPr/>
          </p:nvSpPr>
          <p:spPr>
            <a:xfrm>
              <a:off x="1468014" y="1430297"/>
              <a:ext cx="17841" cy="12722"/>
            </a:xfrm>
            <a:custGeom>
              <a:rect b="b" l="l" r="r" t="t"/>
              <a:pathLst>
                <a:path extrusionOk="0" h="937" w="1314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62"/>
            <p:cNvSpPr/>
            <p:nvPr/>
          </p:nvSpPr>
          <p:spPr>
            <a:xfrm>
              <a:off x="1442393" y="1355322"/>
              <a:ext cx="32667" cy="14188"/>
            </a:xfrm>
            <a:custGeom>
              <a:rect b="b" l="l" r="r" t="t"/>
              <a:pathLst>
                <a:path extrusionOk="0" h="1045" w="2406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62"/>
            <p:cNvSpPr/>
            <p:nvPr/>
          </p:nvSpPr>
          <p:spPr>
            <a:xfrm>
              <a:off x="1605052" y="1620450"/>
              <a:ext cx="47684" cy="43136"/>
            </a:xfrm>
            <a:custGeom>
              <a:rect b="b" l="l" r="r" t="t"/>
              <a:pathLst>
                <a:path extrusionOk="0" h="3177" w="3512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62"/>
            <p:cNvSpPr/>
            <p:nvPr/>
          </p:nvSpPr>
          <p:spPr>
            <a:xfrm>
              <a:off x="1053479" y="1595277"/>
              <a:ext cx="11704" cy="15777"/>
            </a:xfrm>
            <a:custGeom>
              <a:rect b="b" l="l" r="r" t="t"/>
              <a:pathLst>
                <a:path extrusionOk="0" h="1162" w="862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62"/>
            <p:cNvSpPr/>
            <p:nvPr/>
          </p:nvSpPr>
          <p:spPr>
            <a:xfrm>
              <a:off x="1341580" y="1422123"/>
              <a:ext cx="1439" cy="2009"/>
            </a:xfrm>
            <a:custGeom>
              <a:rect b="b" l="l" r="r" t="t"/>
              <a:pathLst>
                <a:path extrusionOk="0" h="148" w="106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62"/>
            <p:cNvSpPr/>
            <p:nvPr/>
          </p:nvSpPr>
          <p:spPr>
            <a:xfrm>
              <a:off x="993779" y="1350298"/>
              <a:ext cx="636812" cy="355798"/>
            </a:xfrm>
            <a:custGeom>
              <a:rect b="b" l="l" r="r" t="t"/>
              <a:pathLst>
                <a:path extrusionOk="0" h="26205" w="46902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62"/>
            <p:cNvSpPr/>
            <p:nvPr/>
          </p:nvSpPr>
          <p:spPr>
            <a:xfrm>
              <a:off x="890970" y="1547688"/>
              <a:ext cx="18547" cy="17176"/>
            </a:xfrm>
            <a:custGeom>
              <a:rect b="b" l="l" r="r" t="t"/>
              <a:pathLst>
                <a:path extrusionOk="0" h="1265" w="1366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62"/>
            <p:cNvSpPr/>
            <p:nvPr/>
          </p:nvSpPr>
          <p:spPr>
            <a:xfrm>
              <a:off x="797896" y="1528258"/>
              <a:ext cx="11229" cy="5064"/>
            </a:xfrm>
            <a:custGeom>
              <a:rect b="b" l="l" r="r" t="t"/>
              <a:pathLst>
                <a:path extrusionOk="0" h="373" w="827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62"/>
            <p:cNvSpPr/>
            <p:nvPr/>
          </p:nvSpPr>
          <p:spPr>
            <a:xfrm>
              <a:off x="793334" y="1391519"/>
              <a:ext cx="283403" cy="195652"/>
            </a:xfrm>
            <a:custGeom>
              <a:rect b="b" l="l" r="r" t="t"/>
              <a:pathLst>
                <a:path extrusionOk="0" h="14410" w="20873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62"/>
            <p:cNvSpPr/>
            <p:nvPr/>
          </p:nvSpPr>
          <p:spPr>
            <a:xfrm>
              <a:off x="815819" y="1587293"/>
              <a:ext cx="9518" cy="3435"/>
            </a:xfrm>
            <a:custGeom>
              <a:rect b="b" l="l" r="r" t="t"/>
              <a:pathLst>
                <a:path extrusionOk="0" h="253" w="701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62"/>
            <p:cNvSpPr/>
            <p:nvPr/>
          </p:nvSpPr>
          <p:spPr>
            <a:xfrm>
              <a:off x="1116791" y="1641060"/>
              <a:ext cx="428519" cy="210818"/>
            </a:xfrm>
            <a:custGeom>
              <a:rect b="b" l="l" r="r" t="t"/>
              <a:pathLst>
                <a:path extrusionOk="0" h="15527" w="31561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62"/>
            <p:cNvSpPr/>
            <p:nvPr/>
          </p:nvSpPr>
          <p:spPr>
            <a:xfrm>
              <a:off x="797231" y="1596418"/>
              <a:ext cx="3625" cy="3965"/>
            </a:xfrm>
            <a:custGeom>
              <a:rect b="b" l="l" r="r" t="t"/>
              <a:pathLst>
                <a:path extrusionOk="0" h="292" w="267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62"/>
            <p:cNvSpPr/>
            <p:nvPr/>
          </p:nvSpPr>
          <p:spPr>
            <a:xfrm>
              <a:off x="950901" y="1525692"/>
              <a:ext cx="2824" cy="1738"/>
            </a:xfrm>
            <a:custGeom>
              <a:rect b="b" l="l" r="r" t="t"/>
              <a:pathLst>
                <a:path extrusionOk="0" h="128" w="208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62"/>
            <p:cNvSpPr/>
            <p:nvPr/>
          </p:nvSpPr>
          <p:spPr>
            <a:xfrm>
              <a:off x="1054294" y="1571136"/>
              <a:ext cx="3571" cy="2200"/>
            </a:xfrm>
            <a:custGeom>
              <a:rect b="b" l="l" r="r" t="t"/>
              <a:pathLst>
                <a:path extrusionOk="0" h="162" w="263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62"/>
            <p:cNvSpPr/>
            <p:nvPr/>
          </p:nvSpPr>
          <p:spPr>
            <a:xfrm>
              <a:off x="1293570" y="1816780"/>
              <a:ext cx="1290" cy="1113"/>
            </a:xfrm>
            <a:custGeom>
              <a:rect b="b" l="l" r="r" t="t"/>
              <a:pathLst>
                <a:path extrusionOk="0" h="82" w="95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62"/>
            <p:cNvSpPr/>
            <p:nvPr/>
          </p:nvSpPr>
          <p:spPr>
            <a:xfrm>
              <a:off x="1278743" y="1812694"/>
              <a:ext cx="14786" cy="4100"/>
            </a:xfrm>
            <a:custGeom>
              <a:rect b="b" l="l" r="r" t="t"/>
              <a:pathLst>
                <a:path extrusionOk="0" h="302" w="1089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62"/>
            <p:cNvSpPr/>
            <p:nvPr/>
          </p:nvSpPr>
          <p:spPr>
            <a:xfrm>
              <a:off x="1173314" y="1789354"/>
              <a:ext cx="16741" cy="2254"/>
            </a:xfrm>
            <a:custGeom>
              <a:rect b="b" l="l" r="r" t="t"/>
              <a:pathLst>
                <a:path extrusionOk="0" h="166" w="1233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62"/>
            <p:cNvSpPr/>
            <p:nvPr/>
          </p:nvSpPr>
          <p:spPr>
            <a:xfrm>
              <a:off x="1317141" y="1844302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62"/>
            <p:cNvSpPr/>
            <p:nvPr/>
          </p:nvSpPr>
          <p:spPr>
            <a:xfrm>
              <a:off x="1318906" y="1844641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62"/>
            <p:cNvSpPr/>
            <p:nvPr/>
          </p:nvSpPr>
          <p:spPr>
            <a:xfrm>
              <a:off x="1317765" y="184430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62"/>
            <p:cNvSpPr/>
            <p:nvPr/>
          </p:nvSpPr>
          <p:spPr>
            <a:xfrm>
              <a:off x="1278173" y="1815545"/>
              <a:ext cx="584" cy="964"/>
            </a:xfrm>
            <a:custGeom>
              <a:rect b="b" l="l" r="r" t="t"/>
              <a:pathLst>
                <a:path extrusionOk="0" h="71" w="43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62"/>
            <p:cNvSpPr/>
            <p:nvPr/>
          </p:nvSpPr>
          <p:spPr>
            <a:xfrm>
              <a:off x="1252838" y="1797147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62"/>
            <p:cNvSpPr/>
            <p:nvPr/>
          </p:nvSpPr>
          <p:spPr>
            <a:xfrm>
              <a:off x="1318240" y="184439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62"/>
            <p:cNvSpPr/>
            <p:nvPr/>
          </p:nvSpPr>
          <p:spPr>
            <a:xfrm>
              <a:off x="1294846" y="1817880"/>
              <a:ext cx="1018" cy="1249"/>
            </a:xfrm>
            <a:custGeom>
              <a:rect b="b" l="l" r="r" t="t"/>
              <a:pathLst>
                <a:path extrusionOk="0" h="92" w="75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62"/>
            <p:cNvSpPr/>
            <p:nvPr/>
          </p:nvSpPr>
          <p:spPr>
            <a:xfrm>
              <a:off x="1122833" y="16518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62"/>
            <p:cNvSpPr/>
            <p:nvPr/>
          </p:nvSpPr>
          <p:spPr>
            <a:xfrm>
              <a:off x="1124734" y="165174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62"/>
            <p:cNvSpPr/>
            <p:nvPr/>
          </p:nvSpPr>
          <p:spPr>
            <a:xfrm>
              <a:off x="1125969" y="1651556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62"/>
            <p:cNvSpPr/>
            <p:nvPr/>
          </p:nvSpPr>
          <p:spPr>
            <a:xfrm>
              <a:off x="1117076" y="16515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62"/>
            <p:cNvSpPr/>
            <p:nvPr/>
          </p:nvSpPr>
          <p:spPr>
            <a:xfrm>
              <a:off x="1120783" y="1651841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62"/>
            <p:cNvSpPr/>
            <p:nvPr/>
          </p:nvSpPr>
          <p:spPr>
            <a:xfrm>
              <a:off x="1123539" y="1651895"/>
              <a:ext cx="543" cy="14"/>
            </a:xfrm>
            <a:custGeom>
              <a:rect b="b" l="l" r="r" t="t"/>
              <a:pathLst>
                <a:path extrusionOk="0" h="1" w="4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62"/>
            <p:cNvSpPr/>
            <p:nvPr/>
          </p:nvSpPr>
          <p:spPr>
            <a:xfrm>
              <a:off x="1119072" y="165170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62"/>
            <p:cNvSpPr/>
            <p:nvPr/>
          </p:nvSpPr>
          <p:spPr>
            <a:xfrm>
              <a:off x="1543206" y="1679322"/>
              <a:ext cx="258" cy="434"/>
            </a:xfrm>
            <a:custGeom>
              <a:rect b="b" l="l" r="r" t="t"/>
              <a:pathLst>
                <a:path extrusionOk="0" h="32" w="19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62"/>
            <p:cNvSpPr/>
            <p:nvPr/>
          </p:nvSpPr>
          <p:spPr>
            <a:xfrm>
              <a:off x="1543736" y="16801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62"/>
            <p:cNvSpPr/>
            <p:nvPr/>
          </p:nvSpPr>
          <p:spPr>
            <a:xfrm>
              <a:off x="1542731" y="167850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62"/>
            <p:cNvSpPr/>
            <p:nvPr/>
          </p:nvSpPr>
          <p:spPr>
            <a:xfrm>
              <a:off x="1544251" y="1681032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62"/>
            <p:cNvSpPr/>
            <p:nvPr/>
          </p:nvSpPr>
          <p:spPr>
            <a:xfrm>
              <a:off x="1544876" y="1681888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62"/>
            <p:cNvSpPr/>
            <p:nvPr/>
          </p:nvSpPr>
          <p:spPr>
            <a:xfrm>
              <a:off x="1478333" y="1688541"/>
              <a:ext cx="530" cy="434"/>
            </a:xfrm>
            <a:custGeom>
              <a:rect b="b" l="l" r="r" t="t"/>
              <a:pathLst>
                <a:path extrusionOk="0" h="32" w="39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62"/>
            <p:cNvSpPr/>
            <p:nvPr/>
          </p:nvSpPr>
          <p:spPr>
            <a:xfrm>
              <a:off x="1478944" y="1688011"/>
              <a:ext cx="489" cy="448"/>
            </a:xfrm>
            <a:custGeom>
              <a:rect b="b" l="l" r="r" t="t"/>
              <a:pathLst>
                <a:path extrusionOk="0" h="33" w="36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62"/>
            <p:cNvSpPr/>
            <p:nvPr/>
          </p:nvSpPr>
          <p:spPr>
            <a:xfrm>
              <a:off x="1542310" y="167770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62"/>
            <p:cNvSpPr/>
            <p:nvPr/>
          </p:nvSpPr>
          <p:spPr>
            <a:xfrm>
              <a:off x="1539689" y="1670714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62"/>
            <p:cNvSpPr/>
            <p:nvPr/>
          </p:nvSpPr>
          <p:spPr>
            <a:xfrm>
              <a:off x="1539975" y="167194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62"/>
            <p:cNvSpPr/>
            <p:nvPr/>
          </p:nvSpPr>
          <p:spPr>
            <a:xfrm>
              <a:off x="1477667" y="1689111"/>
              <a:ext cx="584" cy="489"/>
            </a:xfrm>
            <a:custGeom>
              <a:rect b="b" l="l" r="r" t="t"/>
              <a:pathLst>
                <a:path extrusionOk="0" h="36" w="43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62"/>
            <p:cNvSpPr/>
            <p:nvPr/>
          </p:nvSpPr>
          <p:spPr>
            <a:xfrm>
              <a:off x="1034661" y="1534586"/>
              <a:ext cx="679" cy="109"/>
            </a:xfrm>
            <a:custGeom>
              <a:rect b="b" l="l" r="r" t="t"/>
              <a:pathLst>
                <a:path extrusionOk="0" h="8" w="5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62"/>
            <p:cNvSpPr/>
            <p:nvPr/>
          </p:nvSpPr>
          <p:spPr>
            <a:xfrm>
              <a:off x="1540165" y="167261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62"/>
            <p:cNvSpPr/>
            <p:nvPr/>
          </p:nvSpPr>
          <p:spPr>
            <a:xfrm>
              <a:off x="1035462" y="1534721"/>
              <a:ext cx="638" cy="163"/>
            </a:xfrm>
            <a:custGeom>
              <a:rect b="b" l="l" r="r" t="t"/>
              <a:pathLst>
                <a:path extrusionOk="0" h="12" w="47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62"/>
            <p:cNvSpPr/>
            <p:nvPr/>
          </p:nvSpPr>
          <p:spPr>
            <a:xfrm>
              <a:off x="1539839" y="1671338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62"/>
            <p:cNvSpPr/>
            <p:nvPr/>
          </p:nvSpPr>
          <p:spPr>
            <a:xfrm>
              <a:off x="1539554" y="1670103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62"/>
            <p:cNvSpPr/>
            <p:nvPr/>
          </p:nvSpPr>
          <p:spPr>
            <a:xfrm>
              <a:off x="1033710" y="1534531"/>
              <a:ext cx="815" cy="68"/>
            </a:xfrm>
            <a:custGeom>
              <a:rect b="b" l="l" r="r" t="t"/>
              <a:pathLst>
                <a:path extrusionOk="0" h="5" w="6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62"/>
            <p:cNvSpPr/>
            <p:nvPr/>
          </p:nvSpPr>
          <p:spPr>
            <a:xfrm>
              <a:off x="1541210" y="1675425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62"/>
            <p:cNvSpPr/>
            <p:nvPr/>
          </p:nvSpPr>
          <p:spPr>
            <a:xfrm>
              <a:off x="1541550" y="167618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62"/>
            <p:cNvSpPr/>
            <p:nvPr/>
          </p:nvSpPr>
          <p:spPr>
            <a:xfrm>
              <a:off x="1540884" y="167470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62"/>
            <p:cNvSpPr/>
            <p:nvPr/>
          </p:nvSpPr>
          <p:spPr>
            <a:xfrm>
              <a:off x="1540640" y="167399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62"/>
            <p:cNvSpPr/>
            <p:nvPr/>
          </p:nvSpPr>
          <p:spPr>
            <a:xfrm>
              <a:off x="1541930" y="1676946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62"/>
            <p:cNvSpPr/>
            <p:nvPr/>
          </p:nvSpPr>
          <p:spPr>
            <a:xfrm>
              <a:off x="1540409" y="1673280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62"/>
            <p:cNvSpPr/>
            <p:nvPr/>
          </p:nvSpPr>
          <p:spPr>
            <a:xfrm>
              <a:off x="1015408" y="1537953"/>
              <a:ext cx="964" cy="1303"/>
            </a:xfrm>
            <a:custGeom>
              <a:rect b="b" l="l" r="r" t="t"/>
              <a:pathLst>
                <a:path extrusionOk="0" h="96" w="71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62"/>
            <p:cNvSpPr/>
            <p:nvPr/>
          </p:nvSpPr>
          <p:spPr>
            <a:xfrm>
              <a:off x="1036181" y="1534871"/>
              <a:ext cx="964" cy="434"/>
            </a:xfrm>
            <a:custGeom>
              <a:rect b="b" l="l" r="r" t="t"/>
              <a:pathLst>
                <a:path extrusionOk="0" h="32" w="71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62"/>
            <p:cNvSpPr/>
            <p:nvPr/>
          </p:nvSpPr>
          <p:spPr>
            <a:xfrm>
              <a:off x="1072257" y="1586153"/>
              <a:ext cx="869" cy="638"/>
            </a:xfrm>
            <a:custGeom>
              <a:rect b="b" l="l" r="r" t="t"/>
              <a:pathLst>
                <a:path extrusionOk="0" h="47" w="64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62"/>
            <p:cNvSpPr/>
            <p:nvPr/>
          </p:nvSpPr>
          <p:spPr>
            <a:xfrm>
              <a:off x="1073357" y="1585447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62"/>
            <p:cNvSpPr/>
            <p:nvPr/>
          </p:nvSpPr>
          <p:spPr>
            <a:xfrm>
              <a:off x="1075257" y="1584116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62"/>
            <p:cNvSpPr/>
            <p:nvPr/>
          </p:nvSpPr>
          <p:spPr>
            <a:xfrm>
              <a:off x="1006379" y="1526928"/>
              <a:ext cx="1385" cy="3055"/>
            </a:xfrm>
            <a:custGeom>
              <a:rect b="b" l="l" r="r" t="t"/>
              <a:pathLst>
                <a:path extrusionOk="0" h="225" w="102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62"/>
            <p:cNvSpPr/>
            <p:nvPr/>
          </p:nvSpPr>
          <p:spPr>
            <a:xfrm>
              <a:off x="1074348" y="158482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62"/>
            <p:cNvSpPr/>
            <p:nvPr/>
          </p:nvSpPr>
          <p:spPr>
            <a:xfrm>
              <a:off x="1417248" y="166991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62"/>
            <p:cNvSpPr/>
            <p:nvPr/>
          </p:nvSpPr>
          <p:spPr>
            <a:xfrm>
              <a:off x="1416677" y="166953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62"/>
            <p:cNvSpPr/>
            <p:nvPr/>
          </p:nvSpPr>
          <p:spPr>
            <a:xfrm>
              <a:off x="1341010" y="1647374"/>
              <a:ext cx="2485" cy="1208"/>
            </a:xfrm>
            <a:custGeom>
              <a:rect b="b" l="l" r="r" t="t"/>
              <a:pathLst>
                <a:path extrusionOk="0" h="89" w="183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62"/>
            <p:cNvSpPr/>
            <p:nvPr/>
          </p:nvSpPr>
          <p:spPr>
            <a:xfrm>
              <a:off x="992313" y="1527457"/>
              <a:ext cx="5187" cy="2580"/>
            </a:xfrm>
            <a:custGeom>
              <a:rect b="b" l="l" r="r" t="t"/>
              <a:pathLst>
                <a:path extrusionOk="0" h="190" w="382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62"/>
            <p:cNvSpPr/>
            <p:nvPr/>
          </p:nvSpPr>
          <p:spPr>
            <a:xfrm>
              <a:off x="1416012" y="1669057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62"/>
            <p:cNvSpPr/>
            <p:nvPr/>
          </p:nvSpPr>
          <p:spPr>
            <a:xfrm>
              <a:off x="1417872" y="167033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62"/>
            <p:cNvSpPr/>
            <p:nvPr/>
          </p:nvSpPr>
          <p:spPr>
            <a:xfrm>
              <a:off x="1037458" y="153553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62"/>
            <p:cNvSpPr/>
            <p:nvPr/>
          </p:nvSpPr>
          <p:spPr>
            <a:xfrm>
              <a:off x="1037173" y="153529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62"/>
            <p:cNvSpPr/>
            <p:nvPr/>
          </p:nvSpPr>
          <p:spPr>
            <a:xfrm>
              <a:off x="1074443" y="15803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62"/>
            <p:cNvSpPr/>
            <p:nvPr/>
          </p:nvSpPr>
          <p:spPr>
            <a:xfrm>
              <a:off x="1370853" y="1652846"/>
              <a:ext cx="4766" cy="1385"/>
            </a:xfrm>
            <a:custGeom>
              <a:rect b="b" l="l" r="r" t="t"/>
              <a:pathLst>
                <a:path extrusionOk="0" h="102" w="351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62"/>
            <p:cNvSpPr/>
            <p:nvPr/>
          </p:nvSpPr>
          <p:spPr>
            <a:xfrm>
              <a:off x="1132813" y="1645052"/>
              <a:ext cx="202889" cy="1100"/>
            </a:xfrm>
            <a:custGeom>
              <a:rect b="b" l="l" r="r" t="t"/>
              <a:pathLst>
                <a:path extrusionOk="0" h="81" w="14943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62"/>
            <p:cNvSpPr/>
            <p:nvPr/>
          </p:nvSpPr>
          <p:spPr>
            <a:xfrm>
              <a:off x="1415496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62"/>
            <p:cNvSpPr/>
            <p:nvPr/>
          </p:nvSpPr>
          <p:spPr>
            <a:xfrm>
              <a:off x="1075678" y="1581930"/>
              <a:ext cx="1113" cy="1439"/>
            </a:xfrm>
            <a:custGeom>
              <a:rect b="b" l="l" r="r" t="t"/>
              <a:pathLst>
                <a:path extrusionOk="0" h="106" w="82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62"/>
            <p:cNvSpPr/>
            <p:nvPr/>
          </p:nvSpPr>
          <p:spPr>
            <a:xfrm>
              <a:off x="1457410" y="169937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62"/>
            <p:cNvSpPr/>
            <p:nvPr/>
          </p:nvSpPr>
          <p:spPr>
            <a:xfrm>
              <a:off x="1456649" y="1702091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62"/>
            <p:cNvSpPr/>
            <p:nvPr/>
          </p:nvSpPr>
          <p:spPr>
            <a:xfrm>
              <a:off x="1457152" y="1701467"/>
              <a:ext cx="136" cy="163"/>
            </a:xfrm>
            <a:custGeom>
              <a:rect b="b" l="l" r="r" t="t"/>
              <a:pathLst>
                <a:path extrusionOk="0" h="12" w="1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62"/>
            <p:cNvSpPr/>
            <p:nvPr/>
          </p:nvSpPr>
          <p:spPr>
            <a:xfrm>
              <a:off x="1456935" y="1701806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62"/>
            <p:cNvSpPr/>
            <p:nvPr/>
          </p:nvSpPr>
          <p:spPr>
            <a:xfrm>
              <a:off x="1457464" y="170009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62"/>
            <p:cNvSpPr/>
            <p:nvPr/>
          </p:nvSpPr>
          <p:spPr>
            <a:xfrm>
              <a:off x="1457369" y="1701181"/>
              <a:ext cx="54" cy="122"/>
            </a:xfrm>
            <a:custGeom>
              <a:rect b="b" l="l" r="r" t="t"/>
              <a:pathLst>
                <a:path extrusionOk="0" h="9" w="4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62"/>
            <p:cNvSpPr/>
            <p:nvPr/>
          </p:nvSpPr>
          <p:spPr>
            <a:xfrm>
              <a:off x="1539174" y="1665921"/>
              <a:ext cx="14" cy="285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62"/>
            <p:cNvSpPr/>
            <p:nvPr/>
          </p:nvSpPr>
          <p:spPr>
            <a:xfrm>
              <a:off x="1536512" y="1661494"/>
              <a:ext cx="2865" cy="530"/>
            </a:xfrm>
            <a:custGeom>
              <a:rect b="b" l="l" r="r" t="t"/>
              <a:pathLst>
                <a:path extrusionOk="0" h="39" w="211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62"/>
            <p:cNvSpPr/>
            <p:nvPr/>
          </p:nvSpPr>
          <p:spPr>
            <a:xfrm>
              <a:off x="1477423" y="16896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62"/>
            <p:cNvSpPr/>
            <p:nvPr/>
          </p:nvSpPr>
          <p:spPr>
            <a:xfrm>
              <a:off x="1428843" y="170332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62"/>
            <p:cNvSpPr/>
            <p:nvPr/>
          </p:nvSpPr>
          <p:spPr>
            <a:xfrm>
              <a:off x="1428897" y="1704223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62"/>
            <p:cNvSpPr/>
            <p:nvPr/>
          </p:nvSpPr>
          <p:spPr>
            <a:xfrm>
              <a:off x="1428992" y="1705038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62"/>
            <p:cNvSpPr/>
            <p:nvPr/>
          </p:nvSpPr>
          <p:spPr>
            <a:xfrm>
              <a:off x="1456269" y="170237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62"/>
            <p:cNvSpPr/>
            <p:nvPr/>
          </p:nvSpPr>
          <p:spPr>
            <a:xfrm>
              <a:off x="1429223" y="17058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62"/>
            <p:cNvSpPr/>
            <p:nvPr/>
          </p:nvSpPr>
          <p:spPr>
            <a:xfrm>
              <a:off x="1428897" y="1702227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62"/>
            <p:cNvSpPr/>
            <p:nvPr/>
          </p:nvSpPr>
          <p:spPr>
            <a:xfrm>
              <a:off x="1455794" y="170270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62"/>
            <p:cNvSpPr/>
            <p:nvPr/>
          </p:nvSpPr>
          <p:spPr>
            <a:xfrm>
              <a:off x="1429562" y="1706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62"/>
            <p:cNvSpPr/>
            <p:nvPr/>
          </p:nvSpPr>
          <p:spPr>
            <a:xfrm>
              <a:off x="1455224" y="170304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62"/>
            <p:cNvSpPr/>
            <p:nvPr/>
          </p:nvSpPr>
          <p:spPr>
            <a:xfrm>
              <a:off x="1482080" y="1685595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62"/>
            <p:cNvSpPr/>
            <p:nvPr/>
          </p:nvSpPr>
          <p:spPr>
            <a:xfrm>
              <a:off x="1539174" y="1665486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62"/>
            <p:cNvSpPr/>
            <p:nvPr/>
          </p:nvSpPr>
          <p:spPr>
            <a:xfrm>
              <a:off x="1539174" y="16668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62"/>
            <p:cNvSpPr/>
            <p:nvPr/>
          </p:nvSpPr>
          <p:spPr>
            <a:xfrm>
              <a:off x="1539174" y="166639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62"/>
            <p:cNvSpPr/>
            <p:nvPr/>
          </p:nvSpPr>
          <p:spPr>
            <a:xfrm>
              <a:off x="1485217" y="168340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62"/>
            <p:cNvSpPr/>
            <p:nvPr/>
          </p:nvSpPr>
          <p:spPr>
            <a:xfrm>
              <a:off x="1485407" y="168335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62"/>
            <p:cNvSpPr/>
            <p:nvPr/>
          </p:nvSpPr>
          <p:spPr>
            <a:xfrm>
              <a:off x="1480139" y="1687115"/>
              <a:ext cx="394" cy="339"/>
            </a:xfrm>
            <a:custGeom>
              <a:rect b="b" l="l" r="r" t="t"/>
              <a:pathLst>
                <a:path extrusionOk="0" h="25" w="29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62"/>
            <p:cNvSpPr/>
            <p:nvPr/>
          </p:nvSpPr>
          <p:spPr>
            <a:xfrm>
              <a:off x="1539174" y="166505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62"/>
            <p:cNvSpPr/>
            <p:nvPr/>
          </p:nvSpPr>
          <p:spPr>
            <a:xfrm>
              <a:off x="1485556" y="168325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62"/>
            <p:cNvSpPr/>
            <p:nvPr/>
          </p:nvSpPr>
          <p:spPr>
            <a:xfrm>
              <a:off x="1483845" y="168426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62"/>
            <p:cNvSpPr/>
            <p:nvPr/>
          </p:nvSpPr>
          <p:spPr>
            <a:xfrm>
              <a:off x="1484646" y="168378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2"/>
            <p:cNvSpPr/>
            <p:nvPr/>
          </p:nvSpPr>
          <p:spPr>
            <a:xfrm>
              <a:off x="1484415" y="1683924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62"/>
            <p:cNvSpPr/>
            <p:nvPr/>
          </p:nvSpPr>
          <p:spPr>
            <a:xfrm>
              <a:off x="1484130" y="1684115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62"/>
            <p:cNvSpPr/>
            <p:nvPr/>
          </p:nvSpPr>
          <p:spPr>
            <a:xfrm>
              <a:off x="1485026" y="168354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62"/>
            <p:cNvSpPr/>
            <p:nvPr/>
          </p:nvSpPr>
          <p:spPr>
            <a:xfrm>
              <a:off x="1539309" y="1668392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62"/>
            <p:cNvSpPr/>
            <p:nvPr/>
          </p:nvSpPr>
          <p:spPr>
            <a:xfrm>
              <a:off x="1539214" y="1667346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62"/>
            <p:cNvSpPr/>
            <p:nvPr/>
          </p:nvSpPr>
          <p:spPr>
            <a:xfrm>
              <a:off x="1484836" y="168363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62"/>
            <p:cNvSpPr/>
            <p:nvPr/>
          </p:nvSpPr>
          <p:spPr>
            <a:xfrm>
              <a:off x="1485692" y="1683164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62"/>
            <p:cNvSpPr/>
            <p:nvPr/>
          </p:nvSpPr>
          <p:spPr>
            <a:xfrm>
              <a:off x="1539269" y="166786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62"/>
            <p:cNvSpPr/>
            <p:nvPr/>
          </p:nvSpPr>
          <p:spPr>
            <a:xfrm>
              <a:off x="1485787" y="168316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62"/>
            <p:cNvSpPr/>
            <p:nvPr/>
          </p:nvSpPr>
          <p:spPr>
            <a:xfrm>
              <a:off x="1539269" y="1663300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62"/>
            <p:cNvSpPr/>
            <p:nvPr/>
          </p:nvSpPr>
          <p:spPr>
            <a:xfrm>
              <a:off x="1539269" y="166391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62"/>
            <p:cNvSpPr/>
            <p:nvPr/>
          </p:nvSpPr>
          <p:spPr>
            <a:xfrm>
              <a:off x="1529099" y="1659634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62"/>
            <p:cNvSpPr/>
            <p:nvPr/>
          </p:nvSpPr>
          <p:spPr>
            <a:xfrm>
              <a:off x="1482460" y="1685309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62"/>
            <p:cNvSpPr/>
            <p:nvPr/>
          </p:nvSpPr>
          <p:spPr>
            <a:xfrm>
              <a:off x="1482840" y="168502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62"/>
            <p:cNvSpPr/>
            <p:nvPr/>
          </p:nvSpPr>
          <p:spPr>
            <a:xfrm>
              <a:off x="1481605" y="1685975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62"/>
            <p:cNvSpPr/>
            <p:nvPr/>
          </p:nvSpPr>
          <p:spPr>
            <a:xfrm>
              <a:off x="1539214" y="1664672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62"/>
            <p:cNvSpPr/>
            <p:nvPr/>
          </p:nvSpPr>
          <p:spPr>
            <a:xfrm>
              <a:off x="1539214" y="166429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62"/>
            <p:cNvSpPr/>
            <p:nvPr/>
          </p:nvSpPr>
          <p:spPr>
            <a:xfrm>
              <a:off x="1479568" y="1687536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62"/>
            <p:cNvSpPr/>
            <p:nvPr/>
          </p:nvSpPr>
          <p:spPr>
            <a:xfrm>
              <a:off x="1485882" y="168312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62"/>
            <p:cNvSpPr/>
            <p:nvPr/>
          </p:nvSpPr>
          <p:spPr>
            <a:xfrm>
              <a:off x="1486167" y="1683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62"/>
            <p:cNvSpPr/>
            <p:nvPr/>
          </p:nvSpPr>
          <p:spPr>
            <a:xfrm>
              <a:off x="1485977" y="168312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62"/>
            <p:cNvSpPr/>
            <p:nvPr/>
          </p:nvSpPr>
          <p:spPr>
            <a:xfrm>
              <a:off x="1481184" y="1686301"/>
              <a:ext cx="339" cy="299"/>
            </a:xfrm>
            <a:custGeom>
              <a:rect b="b" l="l" r="r" t="t"/>
              <a:pathLst>
                <a:path extrusionOk="0" h="22" w="25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62"/>
            <p:cNvSpPr/>
            <p:nvPr/>
          </p:nvSpPr>
          <p:spPr>
            <a:xfrm>
              <a:off x="1486031" y="16830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62"/>
            <p:cNvSpPr/>
            <p:nvPr/>
          </p:nvSpPr>
          <p:spPr>
            <a:xfrm>
              <a:off x="1486072" y="168306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62"/>
            <p:cNvSpPr/>
            <p:nvPr/>
          </p:nvSpPr>
          <p:spPr>
            <a:xfrm>
              <a:off x="1480654" y="1686681"/>
              <a:ext cx="394" cy="353"/>
            </a:xfrm>
            <a:custGeom>
              <a:rect b="b" l="l" r="r" t="t"/>
              <a:pathLst>
                <a:path extrusionOk="0" h="26" w="29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62"/>
            <p:cNvSpPr/>
            <p:nvPr/>
          </p:nvSpPr>
          <p:spPr>
            <a:xfrm>
              <a:off x="1483221" y="16847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62"/>
            <p:cNvSpPr/>
            <p:nvPr/>
          </p:nvSpPr>
          <p:spPr>
            <a:xfrm>
              <a:off x="1539364" y="166896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62"/>
            <p:cNvSpPr/>
            <p:nvPr/>
          </p:nvSpPr>
          <p:spPr>
            <a:xfrm>
              <a:off x="1483560" y="1684495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62"/>
            <p:cNvSpPr/>
            <p:nvPr/>
          </p:nvSpPr>
          <p:spPr>
            <a:xfrm>
              <a:off x="1539459" y="166953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62"/>
            <p:cNvSpPr/>
            <p:nvPr/>
          </p:nvSpPr>
          <p:spPr>
            <a:xfrm>
              <a:off x="1979940" y="1694338"/>
              <a:ext cx="92083" cy="65769"/>
            </a:xfrm>
            <a:custGeom>
              <a:rect b="b" l="l" r="r" t="t"/>
              <a:pathLst>
                <a:path extrusionOk="0" h="4844" w="6782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62"/>
            <p:cNvSpPr/>
            <p:nvPr/>
          </p:nvSpPr>
          <p:spPr>
            <a:xfrm>
              <a:off x="2067501" y="1729043"/>
              <a:ext cx="4956" cy="3069"/>
            </a:xfrm>
            <a:custGeom>
              <a:rect b="b" l="l" r="r" t="t"/>
              <a:pathLst>
                <a:path extrusionOk="0" h="226" w="365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62"/>
            <p:cNvSpPr/>
            <p:nvPr/>
          </p:nvSpPr>
          <p:spPr>
            <a:xfrm>
              <a:off x="1993626" y="1750237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62"/>
            <p:cNvSpPr/>
            <p:nvPr/>
          </p:nvSpPr>
          <p:spPr>
            <a:xfrm>
              <a:off x="1993870" y="1750767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62"/>
            <p:cNvSpPr/>
            <p:nvPr/>
          </p:nvSpPr>
          <p:spPr>
            <a:xfrm>
              <a:off x="1993490" y="174976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62"/>
            <p:cNvSpPr/>
            <p:nvPr/>
          </p:nvSpPr>
          <p:spPr>
            <a:xfrm>
              <a:off x="1993490" y="1749898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62"/>
            <p:cNvSpPr/>
            <p:nvPr/>
          </p:nvSpPr>
          <p:spPr>
            <a:xfrm>
              <a:off x="1993436" y="174966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62"/>
            <p:cNvSpPr/>
            <p:nvPr/>
          </p:nvSpPr>
          <p:spPr>
            <a:xfrm>
              <a:off x="1983552" y="1708690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62"/>
            <p:cNvSpPr/>
            <p:nvPr/>
          </p:nvSpPr>
          <p:spPr>
            <a:xfrm>
              <a:off x="1993721" y="175048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62"/>
            <p:cNvSpPr/>
            <p:nvPr/>
          </p:nvSpPr>
          <p:spPr>
            <a:xfrm>
              <a:off x="1993531" y="1750047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62"/>
            <p:cNvSpPr/>
            <p:nvPr/>
          </p:nvSpPr>
          <p:spPr>
            <a:xfrm>
              <a:off x="1983647" y="170850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62"/>
            <p:cNvSpPr/>
            <p:nvPr/>
          </p:nvSpPr>
          <p:spPr>
            <a:xfrm>
              <a:off x="2035703" y="1698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62"/>
            <p:cNvSpPr/>
            <p:nvPr/>
          </p:nvSpPr>
          <p:spPr>
            <a:xfrm>
              <a:off x="2065505" y="170631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62"/>
            <p:cNvSpPr/>
            <p:nvPr/>
          </p:nvSpPr>
          <p:spPr>
            <a:xfrm>
              <a:off x="2066266" y="1706409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62"/>
            <p:cNvSpPr/>
            <p:nvPr/>
          </p:nvSpPr>
          <p:spPr>
            <a:xfrm>
              <a:off x="2067257" y="17064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62"/>
            <p:cNvSpPr/>
            <p:nvPr/>
          </p:nvSpPr>
          <p:spPr>
            <a:xfrm>
              <a:off x="2068357" y="1706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62"/>
            <p:cNvSpPr/>
            <p:nvPr/>
          </p:nvSpPr>
          <p:spPr>
            <a:xfrm>
              <a:off x="2071819" y="17064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62"/>
            <p:cNvSpPr/>
            <p:nvPr/>
          </p:nvSpPr>
          <p:spPr>
            <a:xfrm>
              <a:off x="2145164" y="1665201"/>
              <a:ext cx="22919" cy="11663"/>
            </a:xfrm>
            <a:custGeom>
              <a:rect b="b" l="l" r="r" t="t"/>
              <a:pathLst>
                <a:path extrusionOk="0" h="859" w="1688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62"/>
            <p:cNvSpPr/>
            <p:nvPr/>
          </p:nvSpPr>
          <p:spPr>
            <a:xfrm>
              <a:off x="2165463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62"/>
            <p:cNvSpPr/>
            <p:nvPr/>
          </p:nvSpPr>
          <p:spPr>
            <a:xfrm>
              <a:off x="2165028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62"/>
            <p:cNvSpPr/>
            <p:nvPr/>
          </p:nvSpPr>
          <p:spPr>
            <a:xfrm>
              <a:off x="2167880" y="16667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62"/>
            <p:cNvSpPr/>
            <p:nvPr/>
          </p:nvSpPr>
          <p:spPr>
            <a:xfrm>
              <a:off x="2167404" y="166719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62"/>
            <p:cNvSpPr/>
            <p:nvPr/>
          </p:nvSpPr>
          <p:spPr>
            <a:xfrm>
              <a:off x="2151437" y="167670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62"/>
            <p:cNvSpPr/>
            <p:nvPr/>
          </p:nvSpPr>
          <p:spPr>
            <a:xfrm>
              <a:off x="2152917" y="16764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62"/>
            <p:cNvSpPr/>
            <p:nvPr/>
          </p:nvSpPr>
          <p:spPr>
            <a:xfrm>
              <a:off x="2152198" y="167660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62"/>
            <p:cNvSpPr/>
            <p:nvPr/>
          </p:nvSpPr>
          <p:spPr>
            <a:xfrm>
              <a:off x="2150962" y="16768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62"/>
            <p:cNvSpPr/>
            <p:nvPr/>
          </p:nvSpPr>
          <p:spPr>
            <a:xfrm>
              <a:off x="2154913" y="1676036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62"/>
            <p:cNvSpPr/>
            <p:nvPr/>
          </p:nvSpPr>
          <p:spPr>
            <a:xfrm>
              <a:off x="2153528" y="1676375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62"/>
            <p:cNvSpPr/>
            <p:nvPr/>
          </p:nvSpPr>
          <p:spPr>
            <a:xfrm>
              <a:off x="2154098" y="1676280"/>
              <a:ext cx="258" cy="54"/>
            </a:xfrm>
            <a:custGeom>
              <a:rect b="b" l="l" r="r" t="t"/>
              <a:pathLst>
                <a:path extrusionOk="0" h="4" w="19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62"/>
            <p:cNvSpPr/>
            <p:nvPr/>
          </p:nvSpPr>
          <p:spPr>
            <a:xfrm>
              <a:off x="2154533" y="1676131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62"/>
            <p:cNvSpPr/>
            <p:nvPr/>
          </p:nvSpPr>
          <p:spPr>
            <a:xfrm>
              <a:off x="2164703" y="166909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62"/>
            <p:cNvSpPr/>
            <p:nvPr/>
          </p:nvSpPr>
          <p:spPr>
            <a:xfrm>
              <a:off x="2145450" y="1667387"/>
              <a:ext cx="1018" cy="109"/>
            </a:xfrm>
            <a:custGeom>
              <a:rect b="b" l="l" r="r" t="t"/>
              <a:pathLst>
                <a:path extrusionOk="0" h="8" w="75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62"/>
            <p:cNvSpPr/>
            <p:nvPr/>
          </p:nvSpPr>
          <p:spPr>
            <a:xfrm>
              <a:off x="2166888" y="166520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62"/>
            <p:cNvSpPr/>
            <p:nvPr/>
          </p:nvSpPr>
          <p:spPr>
            <a:xfrm>
              <a:off x="2146590" y="1667482"/>
              <a:ext cx="964" cy="68"/>
            </a:xfrm>
            <a:custGeom>
              <a:rect b="b" l="l" r="r" t="t"/>
              <a:pathLst>
                <a:path extrusionOk="0" h="5" w="71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62"/>
            <p:cNvSpPr/>
            <p:nvPr/>
          </p:nvSpPr>
          <p:spPr>
            <a:xfrm>
              <a:off x="2167174" y="1665296"/>
              <a:ext cx="720" cy="1154"/>
            </a:xfrm>
            <a:custGeom>
              <a:rect b="b" l="l" r="r" t="t"/>
              <a:pathLst>
                <a:path extrusionOk="0" h="85" w="53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62"/>
            <p:cNvSpPr/>
            <p:nvPr/>
          </p:nvSpPr>
          <p:spPr>
            <a:xfrm>
              <a:off x="2167934" y="166653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62"/>
            <p:cNvSpPr/>
            <p:nvPr/>
          </p:nvSpPr>
          <p:spPr>
            <a:xfrm>
              <a:off x="2167119" y="166520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62"/>
            <p:cNvSpPr/>
            <p:nvPr/>
          </p:nvSpPr>
          <p:spPr>
            <a:xfrm>
              <a:off x="2196637" y="1711826"/>
              <a:ext cx="45172" cy="43706"/>
            </a:xfrm>
            <a:custGeom>
              <a:rect b="b" l="l" r="r" t="t"/>
              <a:pathLst>
                <a:path extrusionOk="0" h="3219" w="3327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62"/>
            <p:cNvSpPr/>
            <p:nvPr/>
          </p:nvSpPr>
          <p:spPr>
            <a:xfrm>
              <a:off x="2220411" y="1765512"/>
              <a:ext cx="17176" cy="3557"/>
            </a:xfrm>
            <a:custGeom>
              <a:rect b="b" l="l" r="r" t="t"/>
              <a:pathLst>
                <a:path extrusionOk="0" h="262" w="1265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62"/>
            <p:cNvSpPr/>
            <p:nvPr/>
          </p:nvSpPr>
          <p:spPr>
            <a:xfrm>
              <a:off x="2239039" y="1718289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62"/>
            <p:cNvSpPr/>
            <p:nvPr/>
          </p:nvSpPr>
          <p:spPr>
            <a:xfrm>
              <a:off x="2241701" y="171359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62"/>
            <p:cNvSpPr/>
            <p:nvPr/>
          </p:nvSpPr>
          <p:spPr>
            <a:xfrm>
              <a:off x="2239515" y="171752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62"/>
            <p:cNvSpPr/>
            <p:nvPr/>
          </p:nvSpPr>
          <p:spPr>
            <a:xfrm>
              <a:off x="2241415" y="1712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62"/>
            <p:cNvSpPr/>
            <p:nvPr/>
          </p:nvSpPr>
          <p:spPr>
            <a:xfrm>
              <a:off x="2241415" y="1712166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62"/>
            <p:cNvSpPr/>
            <p:nvPr/>
          </p:nvSpPr>
          <p:spPr>
            <a:xfrm>
              <a:off x="2239324" y="171796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62"/>
            <p:cNvSpPr/>
            <p:nvPr/>
          </p:nvSpPr>
          <p:spPr>
            <a:xfrm>
              <a:off x="2238618" y="171876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62"/>
            <p:cNvSpPr/>
            <p:nvPr/>
          </p:nvSpPr>
          <p:spPr>
            <a:xfrm>
              <a:off x="2241605" y="171306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62"/>
            <p:cNvSpPr/>
            <p:nvPr/>
          </p:nvSpPr>
          <p:spPr>
            <a:xfrm>
              <a:off x="2196637" y="1727427"/>
              <a:ext cx="1398" cy="2620"/>
            </a:xfrm>
            <a:custGeom>
              <a:rect b="b" l="l" r="r" t="t"/>
              <a:pathLst>
                <a:path extrusionOk="0" h="193" w="103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62"/>
            <p:cNvSpPr/>
            <p:nvPr/>
          </p:nvSpPr>
          <p:spPr>
            <a:xfrm>
              <a:off x="2199054" y="1726762"/>
              <a:ext cx="68" cy="122"/>
            </a:xfrm>
            <a:custGeom>
              <a:rect b="b" l="l" r="r" t="t"/>
              <a:pathLst>
                <a:path extrusionOk="0" h="9" w="5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62"/>
            <p:cNvSpPr/>
            <p:nvPr/>
          </p:nvSpPr>
          <p:spPr>
            <a:xfrm>
              <a:off x="2199447" y="1726178"/>
              <a:ext cx="81" cy="122"/>
            </a:xfrm>
            <a:custGeom>
              <a:rect b="b" l="l" r="r" t="t"/>
              <a:pathLst>
                <a:path extrusionOk="0" h="9" w="6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62"/>
            <p:cNvSpPr/>
            <p:nvPr/>
          </p:nvSpPr>
          <p:spPr>
            <a:xfrm>
              <a:off x="2199542" y="172594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62"/>
            <p:cNvSpPr/>
            <p:nvPr/>
          </p:nvSpPr>
          <p:spPr>
            <a:xfrm>
              <a:off x="2199257" y="1726463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62"/>
            <p:cNvSpPr/>
            <p:nvPr/>
          </p:nvSpPr>
          <p:spPr>
            <a:xfrm>
              <a:off x="2200534" y="172381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62"/>
            <p:cNvSpPr/>
            <p:nvPr/>
          </p:nvSpPr>
          <p:spPr>
            <a:xfrm>
              <a:off x="2198728" y="17270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62"/>
            <p:cNvSpPr/>
            <p:nvPr/>
          </p:nvSpPr>
          <p:spPr>
            <a:xfrm>
              <a:off x="2198348" y="1727277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62"/>
            <p:cNvSpPr/>
            <p:nvPr/>
          </p:nvSpPr>
          <p:spPr>
            <a:xfrm>
              <a:off x="2202733" y="1720149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62"/>
            <p:cNvSpPr/>
            <p:nvPr/>
          </p:nvSpPr>
          <p:spPr>
            <a:xfrm>
              <a:off x="2202489" y="172062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62"/>
            <p:cNvSpPr/>
            <p:nvPr/>
          </p:nvSpPr>
          <p:spPr>
            <a:xfrm>
              <a:off x="2202163" y="1721154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62"/>
            <p:cNvSpPr/>
            <p:nvPr/>
          </p:nvSpPr>
          <p:spPr>
            <a:xfrm>
              <a:off x="2201402" y="172248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62"/>
            <p:cNvSpPr/>
            <p:nvPr/>
          </p:nvSpPr>
          <p:spPr>
            <a:xfrm>
              <a:off x="2201783" y="1721806"/>
              <a:ext cx="244" cy="394"/>
            </a:xfrm>
            <a:custGeom>
              <a:rect b="b" l="l" r="r" t="t"/>
              <a:pathLst>
                <a:path extrusionOk="0" h="29" w="18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62"/>
            <p:cNvSpPr/>
            <p:nvPr/>
          </p:nvSpPr>
          <p:spPr>
            <a:xfrm>
              <a:off x="2200968" y="172315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62"/>
            <p:cNvSpPr/>
            <p:nvPr/>
          </p:nvSpPr>
          <p:spPr>
            <a:xfrm>
              <a:off x="2226344" y="171391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62"/>
            <p:cNvSpPr/>
            <p:nvPr/>
          </p:nvSpPr>
          <p:spPr>
            <a:xfrm>
              <a:off x="2225964" y="1713917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62"/>
            <p:cNvSpPr/>
            <p:nvPr/>
          </p:nvSpPr>
          <p:spPr>
            <a:xfrm>
              <a:off x="2225543" y="1713876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62"/>
            <p:cNvSpPr/>
            <p:nvPr/>
          </p:nvSpPr>
          <p:spPr>
            <a:xfrm>
              <a:off x="2222882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62"/>
            <p:cNvSpPr/>
            <p:nvPr/>
          </p:nvSpPr>
          <p:spPr>
            <a:xfrm>
              <a:off x="2226915" y="1714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62"/>
            <p:cNvSpPr/>
            <p:nvPr/>
          </p:nvSpPr>
          <p:spPr>
            <a:xfrm>
              <a:off x="2223588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62"/>
            <p:cNvSpPr/>
            <p:nvPr/>
          </p:nvSpPr>
          <p:spPr>
            <a:xfrm>
              <a:off x="2225014" y="171382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62"/>
            <p:cNvSpPr/>
            <p:nvPr/>
          </p:nvSpPr>
          <p:spPr>
            <a:xfrm>
              <a:off x="2224824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62"/>
            <p:cNvSpPr/>
            <p:nvPr/>
          </p:nvSpPr>
          <p:spPr>
            <a:xfrm>
              <a:off x="2226684" y="171397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62"/>
            <p:cNvSpPr/>
            <p:nvPr/>
          </p:nvSpPr>
          <p:spPr>
            <a:xfrm>
              <a:off x="2240845" y="1712206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62"/>
            <p:cNvSpPr/>
            <p:nvPr/>
          </p:nvSpPr>
          <p:spPr>
            <a:xfrm>
              <a:off x="2240370" y="1712301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62"/>
            <p:cNvSpPr/>
            <p:nvPr/>
          </p:nvSpPr>
          <p:spPr>
            <a:xfrm>
              <a:off x="2241225" y="1712166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62"/>
            <p:cNvSpPr/>
            <p:nvPr/>
          </p:nvSpPr>
          <p:spPr>
            <a:xfrm>
              <a:off x="2239379" y="171268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62"/>
            <p:cNvSpPr/>
            <p:nvPr/>
          </p:nvSpPr>
          <p:spPr>
            <a:xfrm>
              <a:off x="2240044" y="1712397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62"/>
            <p:cNvSpPr/>
            <p:nvPr/>
          </p:nvSpPr>
          <p:spPr>
            <a:xfrm>
              <a:off x="2227159" y="1714067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62"/>
            <p:cNvSpPr/>
            <p:nvPr/>
          </p:nvSpPr>
          <p:spPr>
            <a:xfrm>
              <a:off x="2239800" y="171249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62"/>
            <p:cNvSpPr/>
            <p:nvPr/>
          </p:nvSpPr>
          <p:spPr>
            <a:xfrm>
              <a:off x="2239569" y="1712587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62"/>
            <p:cNvSpPr/>
            <p:nvPr/>
          </p:nvSpPr>
          <p:spPr>
            <a:xfrm>
              <a:off x="2223873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62"/>
            <p:cNvSpPr/>
            <p:nvPr/>
          </p:nvSpPr>
          <p:spPr>
            <a:xfrm>
              <a:off x="2218320" y="1714067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62"/>
            <p:cNvSpPr/>
            <p:nvPr/>
          </p:nvSpPr>
          <p:spPr>
            <a:xfrm>
              <a:off x="2221742" y="171382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62"/>
            <p:cNvSpPr/>
            <p:nvPr/>
          </p:nvSpPr>
          <p:spPr>
            <a:xfrm>
              <a:off x="2236188" y="1713157"/>
              <a:ext cx="3245" cy="2349"/>
            </a:xfrm>
            <a:custGeom>
              <a:rect b="b" l="l" r="r" t="t"/>
              <a:pathLst>
                <a:path extrusionOk="0" h="173" w="239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62"/>
            <p:cNvSpPr/>
            <p:nvPr/>
          </p:nvSpPr>
          <p:spPr>
            <a:xfrm>
              <a:off x="2218985" y="1713972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62"/>
            <p:cNvSpPr/>
            <p:nvPr/>
          </p:nvSpPr>
          <p:spPr>
            <a:xfrm>
              <a:off x="2219977" y="1713917"/>
              <a:ext cx="543" cy="14"/>
            </a:xfrm>
            <a:custGeom>
              <a:rect b="b" l="l" r="r" t="t"/>
              <a:pathLst>
                <a:path extrusionOk="0" h="1" w="4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62"/>
            <p:cNvSpPr/>
            <p:nvPr/>
          </p:nvSpPr>
          <p:spPr>
            <a:xfrm>
              <a:off x="2220886" y="1713876"/>
              <a:ext cx="489" cy="14"/>
            </a:xfrm>
            <a:custGeom>
              <a:rect b="b" l="l" r="r" t="t"/>
              <a:pathLst>
                <a:path extrusionOk="0" h="1" w="36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62"/>
            <p:cNvSpPr/>
            <p:nvPr/>
          </p:nvSpPr>
          <p:spPr>
            <a:xfrm>
              <a:off x="2206005" y="1719905"/>
              <a:ext cx="679" cy="68"/>
            </a:xfrm>
            <a:custGeom>
              <a:rect b="b" l="l" r="r" t="t"/>
              <a:pathLst>
                <a:path extrusionOk="0" h="5" w="5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62"/>
            <p:cNvSpPr/>
            <p:nvPr/>
          </p:nvSpPr>
          <p:spPr>
            <a:xfrm>
              <a:off x="2202923" y="1719973"/>
              <a:ext cx="1480" cy="41"/>
            </a:xfrm>
            <a:custGeom>
              <a:rect b="b" l="l" r="r" t="t"/>
              <a:pathLst>
                <a:path extrusionOk="0" h="3" w="109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62"/>
            <p:cNvSpPr/>
            <p:nvPr/>
          </p:nvSpPr>
          <p:spPr>
            <a:xfrm>
              <a:off x="2205204" y="1719959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62"/>
            <p:cNvSpPr/>
            <p:nvPr/>
          </p:nvSpPr>
          <p:spPr>
            <a:xfrm>
              <a:off x="2206725" y="1719715"/>
              <a:ext cx="720" cy="163"/>
            </a:xfrm>
            <a:custGeom>
              <a:rect b="b" l="l" r="r" t="t"/>
              <a:pathLst>
                <a:path extrusionOk="0" h="12" w="53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62"/>
            <p:cNvSpPr/>
            <p:nvPr/>
          </p:nvSpPr>
          <p:spPr>
            <a:xfrm>
              <a:off x="2285094" y="1766163"/>
              <a:ext cx="11622" cy="5675"/>
            </a:xfrm>
            <a:custGeom>
              <a:rect b="b" l="l" r="r" t="t"/>
              <a:pathLst>
                <a:path extrusionOk="0" h="418" w="856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62"/>
            <p:cNvSpPr/>
            <p:nvPr/>
          </p:nvSpPr>
          <p:spPr>
            <a:xfrm>
              <a:off x="1868957" y="1453664"/>
              <a:ext cx="77052" cy="36456"/>
            </a:xfrm>
            <a:custGeom>
              <a:rect b="b" l="l" r="r" t="t"/>
              <a:pathLst>
                <a:path extrusionOk="0" h="2685" w="5675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62"/>
            <p:cNvSpPr/>
            <p:nvPr/>
          </p:nvSpPr>
          <p:spPr>
            <a:xfrm>
              <a:off x="1971712" y="1589955"/>
              <a:ext cx="30821" cy="28486"/>
            </a:xfrm>
            <a:custGeom>
              <a:rect b="b" l="l" r="r" t="t"/>
              <a:pathLst>
                <a:path extrusionOk="0" h="2098" w="227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62"/>
            <p:cNvSpPr/>
            <p:nvPr/>
          </p:nvSpPr>
          <p:spPr>
            <a:xfrm>
              <a:off x="1984936" y="1583342"/>
              <a:ext cx="6422" cy="5010"/>
            </a:xfrm>
            <a:custGeom>
              <a:rect b="b" l="l" r="r" t="t"/>
              <a:pathLst>
                <a:path extrusionOk="0" h="369" w="473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62"/>
            <p:cNvSpPr/>
            <p:nvPr/>
          </p:nvSpPr>
          <p:spPr>
            <a:xfrm>
              <a:off x="1999193" y="1543044"/>
              <a:ext cx="61805" cy="90508"/>
            </a:xfrm>
            <a:custGeom>
              <a:rect b="b" l="l" r="r" t="t"/>
              <a:pathLst>
                <a:path extrusionOk="0" h="6666" w="4552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62"/>
            <p:cNvSpPr/>
            <p:nvPr/>
          </p:nvSpPr>
          <p:spPr>
            <a:xfrm>
              <a:off x="1996287" y="1548177"/>
              <a:ext cx="3965" cy="4861"/>
            </a:xfrm>
            <a:custGeom>
              <a:rect b="b" l="l" r="r" t="t"/>
              <a:pathLst>
                <a:path extrusionOk="0" h="358" w="292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62"/>
            <p:cNvSpPr/>
            <p:nvPr/>
          </p:nvSpPr>
          <p:spPr>
            <a:xfrm>
              <a:off x="1989118" y="1581876"/>
              <a:ext cx="16646" cy="10848"/>
            </a:xfrm>
            <a:custGeom>
              <a:rect b="b" l="l" r="r" t="t"/>
              <a:pathLst>
                <a:path extrusionOk="0" h="799" w="1226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62"/>
            <p:cNvSpPr/>
            <p:nvPr/>
          </p:nvSpPr>
          <p:spPr>
            <a:xfrm>
              <a:off x="2038310" y="1522800"/>
              <a:ext cx="2009" cy="5621"/>
            </a:xfrm>
            <a:custGeom>
              <a:rect b="b" l="l" r="r" t="t"/>
              <a:pathLst>
                <a:path extrusionOk="0" h="414" w="148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62"/>
            <p:cNvSpPr/>
            <p:nvPr/>
          </p:nvSpPr>
          <p:spPr>
            <a:xfrm>
              <a:off x="1993015" y="1584252"/>
              <a:ext cx="149" cy="543"/>
            </a:xfrm>
            <a:custGeom>
              <a:rect b="b" l="l" r="r" t="t"/>
              <a:pathLst>
                <a:path extrusionOk="0" h="40" w="11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62"/>
            <p:cNvSpPr/>
            <p:nvPr/>
          </p:nvSpPr>
          <p:spPr>
            <a:xfrm>
              <a:off x="1992105" y="158653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62"/>
            <p:cNvSpPr/>
            <p:nvPr/>
          </p:nvSpPr>
          <p:spPr>
            <a:xfrm>
              <a:off x="1992866" y="1584782"/>
              <a:ext cx="163" cy="489"/>
            </a:xfrm>
            <a:custGeom>
              <a:rect b="b" l="l" r="r" t="t"/>
              <a:pathLst>
                <a:path extrusionOk="0" h="36" w="12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62"/>
            <p:cNvSpPr/>
            <p:nvPr/>
          </p:nvSpPr>
          <p:spPr>
            <a:xfrm>
              <a:off x="1991820" y="158706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62"/>
            <p:cNvSpPr/>
            <p:nvPr/>
          </p:nvSpPr>
          <p:spPr>
            <a:xfrm>
              <a:off x="1992390" y="158596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62"/>
            <p:cNvSpPr/>
            <p:nvPr/>
          </p:nvSpPr>
          <p:spPr>
            <a:xfrm>
              <a:off x="1992635" y="1585352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62"/>
            <p:cNvSpPr/>
            <p:nvPr/>
          </p:nvSpPr>
          <p:spPr>
            <a:xfrm>
              <a:off x="1998432" y="1591000"/>
              <a:ext cx="434" cy="489"/>
            </a:xfrm>
            <a:custGeom>
              <a:rect b="b" l="l" r="r" t="t"/>
              <a:pathLst>
                <a:path extrusionOk="0" h="36" w="32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62"/>
            <p:cNvSpPr/>
            <p:nvPr/>
          </p:nvSpPr>
          <p:spPr>
            <a:xfrm>
              <a:off x="1999478" y="1592046"/>
              <a:ext cx="530" cy="489"/>
            </a:xfrm>
            <a:custGeom>
              <a:rect b="b" l="l" r="r" t="t"/>
              <a:pathLst>
                <a:path extrusionOk="0" h="36" w="39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62"/>
            <p:cNvSpPr/>
            <p:nvPr/>
          </p:nvSpPr>
          <p:spPr>
            <a:xfrm>
              <a:off x="1990965" y="158801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62"/>
            <p:cNvSpPr/>
            <p:nvPr/>
          </p:nvSpPr>
          <p:spPr>
            <a:xfrm>
              <a:off x="1998948" y="159157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62"/>
            <p:cNvSpPr/>
            <p:nvPr/>
          </p:nvSpPr>
          <p:spPr>
            <a:xfrm>
              <a:off x="1991399" y="1587579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62"/>
            <p:cNvSpPr/>
            <p:nvPr/>
          </p:nvSpPr>
          <p:spPr>
            <a:xfrm>
              <a:off x="2108940" y="1555794"/>
              <a:ext cx="19932" cy="28906"/>
            </a:xfrm>
            <a:custGeom>
              <a:rect b="b" l="l" r="r" t="t"/>
              <a:pathLst>
                <a:path extrusionOk="0" h="2129" w="1468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62"/>
            <p:cNvSpPr/>
            <p:nvPr/>
          </p:nvSpPr>
          <p:spPr>
            <a:xfrm>
              <a:off x="2132850" y="1574558"/>
              <a:ext cx="8948" cy="12288"/>
            </a:xfrm>
            <a:custGeom>
              <a:rect b="b" l="l" r="r" t="t"/>
              <a:pathLst>
                <a:path extrusionOk="0" h="905" w="659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62"/>
            <p:cNvSpPr/>
            <p:nvPr/>
          </p:nvSpPr>
          <p:spPr>
            <a:xfrm>
              <a:off x="2116217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62"/>
            <p:cNvSpPr/>
            <p:nvPr/>
          </p:nvSpPr>
          <p:spPr>
            <a:xfrm>
              <a:off x="2117168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62"/>
            <p:cNvSpPr/>
            <p:nvPr/>
          </p:nvSpPr>
          <p:spPr>
            <a:xfrm>
              <a:off x="2115267" y="1584496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62"/>
            <p:cNvSpPr/>
            <p:nvPr/>
          </p:nvSpPr>
          <p:spPr>
            <a:xfrm>
              <a:off x="2115742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62"/>
            <p:cNvSpPr/>
            <p:nvPr/>
          </p:nvSpPr>
          <p:spPr>
            <a:xfrm>
              <a:off x="2114357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62"/>
            <p:cNvSpPr/>
            <p:nvPr/>
          </p:nvSpPr>
          <p:spPr>
            <a:xfrm>
              <a:off x="2115022" y="15844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62"/>
            <p:cNvSpPr/>
            <p:nvPr/>
          </p:nvSpPr>
          <p:spPr>
            <a:xfrm>
              <a:off x="2117643" y="158468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62"/>
            <p:cNvSpPr/>
            <p:nvPr/>
          </p:nvSpPr>
          <p:spPr>
            <a:xfrm>
              <a:off x="2120263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62"/>
            <p:cNvSpPr/>
            <p:nvPr/>
          </p:nvSpPr>
          <p:spPr>
            <a:xfrm>
              <a:off x="212087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62"/>
            <p:cNvSpPr/>
            <p:nvPr/>
          </p:nvSpPr>
          <p:spPr>
            <a:xfrm>
              <a:off x="2120399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62"/>
            <p:cNvSpPr/>
            <p:nvPr/>
          </p:nvSpPr>
          <p:spPr>
            <a:xfrm>
              <a:off x="2118118" y="15847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62"/>
            <p:cNvSpPr/>
            <p:nvPr/>
          </p:nvSpPr>
          <p:spPr>
            <a:xfrm>
              <a:off x="2118553" y="1584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62"/>
            <p:cNvSpPr/>
            <p:nvPr/>
          </p:nvSpPr>
          <p:spPr>
            <a:xfrm>
              <a:off x="2118973" y="158487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62"/>
            <p:cNvSpPr/>
            <p:nvPr/>
          </p:nvSpPr>
          <p:spPr>
            <a:xfrm>
              <a:off x="2119408" y="15849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62"/>
            <p:cNvSpPr/>
            <p:nvPr/>
          </p:nvSpPr>
          <p:spPr>
            <a:xfrm>
              <a:off x="2116692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62"/>
            <p:cNvSpPr/>
            <p:nvPr/>
          </p:nvSpPr>
          <p:spPr>
            <a:xfrm>
              <a:off x="2119734" y="1585012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62"/>
            <p:cNvSpPr/>
            <p:nvPr/>
          </p:nvSpPr>
          <p:spPr>
            <a:xfrm>
              <a:off x="2113936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62"/>
            <p:cNvSpPr/>
            <p:nvPr/>
          </p:nvSpPr>
          <p:spPr>
            <a:xfrm>
              <a:off x="212064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62"/>
            <p:cNvSpPr/>
            <p:nvPr/>
          </p:nvSpPr>
          <p:spPr>
            <a:xfrm>
              <a:off x="2182285" y="1554259"/>
              <a:ext cx="4766" cy="7617"/>
            </a:xfrm>
            <a:custGeom>
              <a:rect b="b" l="l" r="r" t="t"/>
              <a:pathLst>
                <a:path extrusionOk="0" h="561" w="351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62"/>
            <p:cNvSpPr/>
            <p:nvPr/>
          </p:nvSpPr>
          <p:spPr>
            <a:xfrm>
              <a:off x="2133094" y="1420616"/>
              <a:ext cx="90752" cy="158463"/>
            </a:xfrm>
            <a:custGeom>
              <a:rect b="b" l="l" r="r" t="t"/>
              <a:pathLst>
                <a:path extrusionOk="0" h="11671" w="6684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62"/>
            <p:cNvSpPr/>
            <p:nvPr/>
          </p:nvSpPr>
          <p:spPr>
            <a:xfrm>
              <a:off x="2223833" y="14593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62"/>
            <p:cNvSpPr/>
            <p:nvPr/>
          </p:nvSpPr>
          <p:spPr>
            <a:xfrm>
              <a:off x="2221022" y="1454248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62"/>
            <p:cNvSpPr/>
            <p:nvPr/>
          </p:nvSpPr>
          <p:spPr>
            <a:xfrm>
              <a:off x="2221782" y="1455673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62"/>
            <p:cNvSpPr/>
            <p:nvPr/>
          </p:nvSpPr>
          <p:spPr>
            <a:xfrm>
              <a:off x="2221552" y="1455347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62"/>
            <p:cNvSpPr/>
            <p:nvPr/>
          </p:nvSpPr>
          <p:spPr>
            <a:xfrm>
              <a:off x="2221171" y="14545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62"/>
            <p:cNvSpPr/>
            <p:nvPr/>
          </p:nvSpPr>
          <p:spPr>
            <a:xfrm>
              <a:off x="2223737" y="1458864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62"/>
            <p:cNvSpPr/>
            <p:nvPr/>
          </p:nvSpPr>
          <p:spPr>
            <a:xfrm>
              <a:off x="2221361" y="1454967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62"/>
            <p:cNvSpPr/>
            <p:nvPr/>
          </p:nvSpPr>
          <p:spPr>
            <a:xfrm>
              <a:off x="2223642" y="14584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62"/>
            <p:cNvSpPr/>
            <p:nvPr/>
          </p:nvSpPr>
          <p:spPr>
            <a:xfrm>
              <a:off x="2222692" y="145686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62"/>
            <p:cNvSpPr/>
            <p:nvPr/>
          </p:nvSpPr>
          <p:spPr>
            <a:xfrm>
              <a:off x="2222502" y="14565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62"/>
            <p:cNvSpPr/>
            <p:nvPr/>
          </p:nvSpPr>
          <p:spPr>
            <a:xfrm>
              <a:off x="2223547" y="1458008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62"/>
            <p:cNvSpPr/>
            <p:nvPr/>
          </p:nvSpPr>
          <p:spPr>
            <a:xfrm>
              <a:off x="2223303" y="1457574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2"/>
            <p:cNvSpPr/>
            <p:nvPr/>
          </p:nvSpPr>
          <p:spPr>
            <a:xfrm>
              <a:off x="2222258" y="1456338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62"/>
            <p:cNvSpPr/>
            <p:nvPr/>
          </p:nvSpPr>
          <p:spPr>
            <a:xfrm>
              <a:off x="2220927" y="1453922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62"/>
            <p:cNvSpPr/>
            <p:nvPr/>
          </p:nvSpPr>
          <p:spPr>
            <a:xfrm>
              <a:off x="2223398" y="145776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62"/>
            <p:cNvSpPr/>
            <p:nvPr/>
          </p:nvSpPr>
          <p:spPr>
            <a:xfrm>
              <a:off x="2222882" y="1457058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62"/>
            <p:cNvSpPr/>
            <p:nvPr/>
          </p:nvSpPr>
          <p:spPr>
            <a:xfrm>
              <a:off x="2220886" y="145320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62"/>
            <p:cNvSpPr/>
            <p:nvPr/>
          </p:nvSpPr>
          <p:spPr>
            <a:xfrm>
              <a:off x="2222027" y="145601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62"/>
            <p:cNvSpPr/>
            <p:nvPr/>
          </p:nvSpPr>
          <p:spPr>
            <a:xfrm>
              <a:off x="2220886" y="145354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62"/>
            <p:cNvSpPr/>
            <p:nvPr/>
          </p:nvSpPr>
          <p:spPr>
            <a:xfrm>
              <a:off x="2201498" y="1421268"/>
              <a:ext cx="6667" cy="5146"/>
            </a:xfrm>
            <a:custGeom>
              <a:rect b="b" l="l" r="r" t="t"/>
              <a:pathLst>
                <a:path extrusionOk="0" h="379" w="491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62"/>
            <p:cNvSpPr/>
            <p:nvPr/>
          </p:nvSpPr>
          <p:spPr>
            <a:xfrm>
              <a:off x="2212618" y="1541442"/>
              <a:ext cx="2580" cy="489"/>
            </a:xfrm>
            <a:custGeom>
              <a:rect b="b" l="l" r="r" t="t"/>
              <a:pathLst>
                <a:path extrusionOk="0" h="36" w="19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62"/>
            <p:cNvSpPr/>
            <p:nvPr/>
          </p:nvSpPr>
          <p:spPr>
            <a:xfrm>
              <a:off x="2219746" y="1534599"/>
              <a:ext cx="33333" cy="20244"/>
            </a:xfrm>
            <a:custGeom>
              <a:rect b="b" l="l" r="r" t="t"/>
              <a:pathLst>
                <a:path extrusionOk="0" h="1491" w="2455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62"/>
            <p:cNvSpPr/>
            <p:nvPr/>
          </p:nvSpPr>
          <p:spPr>
            <a:xfrm>
              <a:off x="2210051" y="1545190"/>
              <a:ext cx="7047" cy="5092"/>
            </a:xfrm>
            <a:custGeom>
              <a:rect b="b" l="l" r="r" t="t"/>
              <a:pathLst>
                <a:path extrusionOk="0" h="375" w="519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62"/>
            <p:cNvSpPr/>
            <p:nvPr/>
          </p:nvSpPr>
          <p:spPr>
            <a:xfrm>
              <a:off x="2234002" y="154998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62"/>
            <p:cNvSpPr/>
            <p:nvPr/>
          </p:nvSpPr>
          <p:spPr>
            <a:xfrm>
              <a:off x="2234342" y="155002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62"/>
            <p:cNvSpPr/>
            <p:nvPr/>
          </p:nvSpPr>
          <p:spPr>
            <a:xfrm>
              <a:off x="2234722" y="155011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62"/>
            <p:cNvSpPr/>
            <p:nvPr/>
          </p:nvSpPr>
          <p:spPr>
            <a:xfrm>
              <a:off x="2234572" y="155007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62"/>
            <p:cNvSpPr/>
            <p:nvPr/>
          </p:nvSpPr>
          <p:spPr>
            <a:xfrm>
              <a:off x="2229630" y="1549982"/>
              <a:ext cx="733" cy="54"/>
            </a:xfrm>
            <a:custGeom>
              <a:rect b="b" l="l" r="r" t="t"/>
              <a:pathLst>
                <a:path extrusionOk="0" h="4" w="54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62"/>
            <p:cNvSpPr/>
            <p:nvPr/>
          </p:nvSpPr>
          <p:spPr>
            <a:xfrm>
              <a:off x="2245652" y="1554599"/>
              <a:ext cx="530" cy="54"/>
            </a:xfrm>
            <a:custGeom>
              <a:rect b="b" l="l" r="r" t="t"/>
              <a:pathLst>
                <a:path extrusionOk="0" h="4" w="39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62"/>
            <p:cNvSpPr/>
            <p:nvPr/>
          </p:nvSpPr>
          <p:spPr>
            <a:xfrm>
              <a:off x="2244986" y="1554544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62"/>
            <p:cNvSpPr/>
            <p:nvPr/>
          </p:nvSpPr>
          <p:spPr>
            <a:xfrm>
              <a:off x="2235102" y="1550213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62"/>
            <p:cNvSpPr/>
            <p:nvPr/>
          </p:nvSpPr>
          <p:spPr>
            <a:xfrm>
              <a:off x="2244416" y="1554544"/>
              <a:ext cx="434" cy="14"/>
            </a:xfrm>
            <a:custGeom>
              <a:rect b="b" l="l" r="r" t="t"/>
              <a:pathLst>
                <a:path extrusionOk="0" h="1" w="32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62"/>
            <p:cNvSpPr/>
            <p:nvPr/>
          </p:nvSpPr>
          <p:spPr>
            <a:xfrm>
              <a:off x="2233622" y="15499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62"/>
            <p:cNvSpPr/>
            <p:nvPr/>
          </p:nvSpPr>
          <p:spPr>
            <a:xfrm>
              <a:off x="2247267" y="1554789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62"/>
            <p:cNvSpPr/>
            <p:nvPr/>
          </p:nvSpPr>
          <p:spPr>
            <a:xfrm>
              <a:off x="2246412" y="1554694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62"/>
            <p:cNvSpPr/>
            <p:nvPr/>
          </p:nvSpPr>
          <p:spPr>
            <a:xfrm>
              <a:off x="2243941" y="1554504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62"/>
            <p:cNvSpPr/>
            <p:nvPr/>
          </p:nvSpPr>
          <p:spPr>
            <a:xfrm>
              <a:off x="2242420" y="1554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62"/>
            <p:cNvSpPr/>
            <p:nvPr/>
          </p:nvSpPr>
          <p:spPr>
            <a:xfrm>
              <a:off x="2242230" y="155450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62"/>
            <p:cNvSpPr/>
            <p:nvPr/>
          </p:nvSpPr>
          <p:spPr>
            <a:xfrm>
              <a:off x="2228530" y="1550023"/>
              <a:ext cx="964" cy="109"/>
            </a:xfrm>
            <a:custGeom>
              <a:rect b="b" l="l" r="r" t="t"/>
              <a:pathLst>
                <a:path extrusionOk="0" h="8" w="71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62"/>
            <p:cNvSpPr/>
            <p:nvPr/>
          </p:nvSpPr>
          <p:spPr>
            <a:xfrm>
              <a:off x="2243506" y="15544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62"/>
            <p:cNvSpPr/>
            <p:nvPr/>
          </p:nvSpPr>
          <p:spPr>
            <a:xfrm>
              <a:off x="2242841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62"/>
            <p:cNvSpPr/>
            <p:nvPr/>
          </p:nvSpPr>
          <p:spPr>
            <a:xfrm>
              <a:off x="2242610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62"/>
            <p:cNvSpPr/>
            <p:nvPr/>
          </p:nvSpPr>
          <p:spPr>
            <a:xfrm>
              <a:off x="223244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62"/>
            <p:cNvSpPr/>
            <p:nvPr/>
          </p:nvSpPr>
          <p:spPr>
            <a:xfrm>
              <a:off x="2242081" y="155454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62"/>
            <p:cNvSpPr/>
            <p:nvPr/>
          </p:nvSpPr>
          <p:spPr>
            <a:xfrm>
              <a:off x="2243126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62"/>
            <p:cNvSpPr/>
            <p:nvPr/>
          </p:nvSpPr>
          <p:spPr>
            <a:xfrm>
              <a:off x="2230581" y="1549928"/>
              <a:ext cx="584" cy="14"/>
            </a:xfrm>
            <a:custGeom>
              <a:rect b="b" l="l" r="r" t="t"/>
              <a:pathLst>
                <a:path extrusionOk="0" h="1" w="43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62"/>
            <p:cNvSpPr/>
            <p:nvPr/>
          </p:nvSpPr>
          <p:spPr>
            <a:xfrm>
              <a:off x="2234912" y="1550118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62"/>
            <p:cNvSpPr/>
            <p:nvPr/>
          </p:nvSpPr>
          <p:spPr>
            <a:xfrm>
              <a:off x="223301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62"/>
            <p:cNvSpPr/>
            <p:nvPr/>
          </p:nvSpPr>
          <p:spPr>
            <a:xfrm>
              <a:off x="2231436" y="1549928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62"/>
            <p:cNvSpPr/>
            <p:nvPr/>
          </p:nvSpPr>
          <p:spPr>
            <a:xfrm>
              <a:off x="2235197" y="155030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62"/>
            <p:cNvSpPr/>
            <p:nvPr/>
          </p:nvSpPr>
          <p:spPr>
            <a:xfrm>
              <a:off x="2242040" y="1554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62"/>
            <p:cNvSpPr/>
            <p:nvPr/>
          </p:nvSpPr>
          <p:spPr>
            <a:xfrm>
              <a:off x="2233486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62"/>
            <p:cNvSpPr/>
            <p:nvPr/>
          </p:nvSpPr>
          <p:spPr>
            <a:xfrm>
              <a:off x="2235007" y="155017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62"/>
            <p:cNvSpPr/>
            <p:nvPr/>
          </p:nvSpPr>
          <p:spPr>
            <a:xfrm>
              <a:off x="2295603" y="2007327"/>
              <a:ext cx="56822" cy="70087"/>
            </a:xfrm>
            <a:custGeom>
              <a:rect b="b" l="l" r="r" t="t"/>
              <a:pathLst>
                <a:path extrusionOk="0" h="5162" w="4185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62"/>
            <p:cNvSpPr/>
            <p:nvPr/>
          </p:nvSpPr>
          <p:spPr>
            <a:xfrm>
              <a:off x="2349886" y="2013858"/>
              <a:ext cx="2254" cy="3286"/>
            </a:xfrm>
            <a:custGeom>
              <a:rect b="b" l="l" r="r" t="t"/>
              <a:pathLst>
                <a:path extrusionOk="0" h="242" w="166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62"/>
            <p:cNvSpPr/>
            <p:nvPr/>
          </p:nvSpPr>
          <p:spPr>
            <a:xfrm>
              <a:off x="2308149" y="2009201"/>
              <a:ext cx="964" cy="394"/>
            </a:xfrm>
            <a:custGeom>
              <a:rect b="b" l="l" r="r" t="t"/>
              <a:pathLst>
                <a:path extrusionOk="0" h="29" w="71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62"/>
            <p:cNvSpPr/>
            <p:nvPr/>
          </p:nvSpPr>
          <p:spPr>
            <a:xfrm>
              <a:off x="2302310" y="2007341"/>
              <a:ext cx="3530" cy="448"/>
            </a:xfrm>
            <a:custGeom>
              <a:rect b="b" l="l" r="r" t="t"/>
              <a:pathLst>
                <a:path extrusionOk="0" h="33" w="26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62"/>
            <p:cNvSpPr/>
            <p:nvPr/>
          </p:nvSpPr>
          <p:spPr>
            <a:xfrm>
              <a:off x="2296513" y="20117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62"/>
            <p:cNvSpPr/>
            <p:nvPr/>
          </p:nvSpPr>
          <p:spPr>
            <a:xfrm>
              <a:off x="2296649" y="2011522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62"/>
            <p:cNvSpPr/>
            <p:nvPr/>
          </p:nvSpPr>
          <p:spPr>
            <a:xfrm>
              <a:off x="2296798" y="2011237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62"/>
            <p:cNvSpPr/>
            <p:nvPr/>
          </p:nvSpPr>
          <p:spPr>
            <a:xfrm>
              <a:off x="2296934" y="2010857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62"/>
            <p:cNvSpPr/>
            <p:nvPr/>
          </p:nvSpPr>
          <p:spPr>
            <a:xfrm>
              <a:off x="2306248" y="2008196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62"/>
            <p:cNvSpPr/>
            <p:nvPr/>
          </p:nvSpPr>
          <p:spPr>
            <a:xfrm>
              <a:off x="2336336" y="201808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62"/>
            <p:cNvSpPr/>
            <p:nvPr/>
          </p:nvSpPr>
          <p:spPr>
            <a:xfrm>
              <a:off x="2336675" y="201789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2"/>
            <p:cNvSpPr/>
            <p:nvPr/>
          </p:nvSpPr>
          <p:spPr>
            <a:xfrm>
              <a:off x="2348270" y="2014333"/>
              <a:ext cx="1398" cy="244"/>
            </a:xfrm>
            <a:custGeom>
              <a:rect b="b" l="l" r="r" t="t"/>
              <a:pathLst>
                <a:path extrusionOk="0" h="18" w="103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62"/>
            <p:cNvSpPr/>
            <p:nvPr/>
          </p:nvSpPr>
          <p:spPr>
            <a:xfrm>
              <a:off x="2335765" y="20182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62"/>
            <p:cNvSpPr/>
            <p:nvPr/>
          </p:nvSpPr>
          <p:spPr>
            <a:xfrm>
              <a:off x="2335480" y="2018230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62"/>
            <p:cNvSpPr/>
            <p:nvPr/>
          </p:nvSpPr>
          <p:spPr>
            <a:xfrm>
              <a:off x="2335249" y="201813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62"/>
            <p:cNvSpPr/>
            <p:nvPr/>
          </p:nvSpPr>
          <p:spPr>
            <a:xfrm>
              <a:off x="2336051" y="201817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62"/>
            <p:cNvSpPr/>
            <p:nvPr/>
          </p:nvSpPr>
          <p:spPr>
            <a:xfrm>
              <a:off x="2335059" y="20179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62"/>
            <p:cNvSpPr/>
            <p:nvPr/>
          </p:nvSpPr>
          <p:spPr>
            <a:xfrm>
              <a:off x="2337816" y="2016804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62"/>
            <p:cNvSpPr/>
            <p:nvPr/>
          </p:nvSpPr>
          <p:spPr>
            <a:xfrm>
              <a:off x="2337245" y="201741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62"/>
            <p:cNvSpPr/>
            <p:nvPr/>
          </p:nvSpPr>
          <p:spPr>
            <a:xfrm>
              <a:off x="2337571" y="20171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62"/>
            <p:cNvSpPr/>
            <p:nvPr/>
          </p:nvSpPr>
          <p:spPr>
            <a:xfrm>
              <a:off x="2336960" y="201770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62"/>
            <p:cNvSpPr/>
            <p:nvPr/>
          </p:nvSpPr>
          <p:spPr>
            <a:xfrm>
              <a:off x="2307388" y="2008861"/>
              <a:ext cx="584" cy="258"/>
            </a:xfrm>
            <a:custGeom>
              <a:rect b="b" l="l" r="r" t="t"/>
              <a:pathLst>
                <a:path extrusionOk="0" h="19" w="43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62"/>
            <p:cNvSpPr/>
            <p:nvPr/>
          </p:nvSpPr>
          <p:spPr>
            <a:xfrm>
              <a:off x="2324170" y="2015704"/>
              <a:ext cx="1303" cy="584"/>
            </a:xfrm>
            <a:custGeom>
              <a:rect b="b" l="l" r="r" t="t"/>
              <a:pathLst>
                <a:path extrusionOk="0" h="43" w="96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62"/>
            <p:cNvSpPr/>
            <p:nvPr/>
          </p:nvSpPr>
          <p:spPr>
            <a:xfrm>
              <a:off x="2310050" y="20099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62"/>
            <p:cNvSpPr/>
            <p:nvPr/>
          </p:nvSpPr>
          <p:spPr>
            <a:xfrm>
              <a:off x="2351651" y="201395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62"/>
            <p:cNvSpPr/>
            <p:nvPr/>
          </p:nvSpPr>
          <p:spPr>
            <a:xfrm>
              <a:off x="2314001" y="2010626"/>
              <a:ext cx="10183" cy="5092"/>
            </a:xfrm>
            <a:custGeom>
              <a:rect b="b" l="l" r="r" t="t"/>
              <a:pathLst>
                <a:path extrusionOk="0" h="375" w="75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62"/>
            <p:cNvSpPr/>
            <p:nvPr/>
          </p:nvSpPr>
          <p:spPr>
            <a:xfrm>
              <a:off x="2352072" y="2013858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62"/>
            <p:cNvSpPr/>
            <p:nvPr/>
          </p:nvSpPr>
          <p:spPr>
            <a:xfrm>
              <a:off x="2351027" y="201414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62"/>
            <p:cNvSpPr/>
            <p:nvPr/>
          </p:nvSpPr>
          <p:spPr>
            <a:xfrm>
              <a:off x="2351312" y="201404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62"/>
            <p:cNvSpPr/>
            <p:nvPr/>
          </p:nvSpPr>
          <p:spPr>
            <a:xfrm>
              <a:off x="2263574" y="2013192"/>
              <a:ext cx="38180" cy="39646"/>
            </a:xfrm>
            <a:custGeom>
              <a:rect b="b" l="l" r="r" t="t"/>
              <a:pathLst>
                <a:path extrusionOk="0" h="2920" w="2812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62"/>
            <p:cNvSpPr/>
            <p:nvPr/>
          </p:nvSpPr>
          <p:spPr>
            <a:xfrm>
              <a:off x="2263710" y="20526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62"/>
            <p:cNvSpPr/>
            <p:nvPr/>
          </p:nvSpPr>
          <p:spPr>
            <a:xfrm>
              <a:off x="2264144" y="2052540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62"/>
            <p:cNvSpPr/>
            <p:nvPr/>
          </p:nvSpPr>
          <p:spPr>
            <a:xfrm>
              <a:off x="2265135" y="2052024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62"/>
            <p:cNvSpPr/>
            <p:nvPr/>
          </p:nvSpPr>
          <p:spPr>
            <a:xfrm>
              <a:off x="2264524" y="2052404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62"/>
            <p:cNvSpPr/>
            <p:nvPr/>
          </p:nvSpPr>
          <p:spPr>
            <a:xfrm>
              <a:off x="2265475" y="2051834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62"/>
            <p:cNvSpPr/>
            <p:nvPr/>
          </p:nvSpPr>
          <p:spPr>
            <a:xfrm>
              <a:off x="2266941" y="2051304"/>
              <a:ext cx="448" cy="163"/>
            </a:xfrm>
            <a:custGeom>
              <a:rect b="b" l="l" r="r" t="t"/>
              <a:pathLst>
                <a:path extrusionOk="0" h="12" w="33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62"/>
            <p:cNvSpPr/>
            <p:nvPr/>
          </p:nvSpPr>
          <p:spPr>
            <a:xfrm>
              <a:off x="2270037" y="205050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62"/>
            <p:cNvSpPr/>
            <p:nvPr/>
          </p:nvSpPr>
          <p:spPr>
            <a:xfrm>
              <a:off x="2263329" y="20527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62"/>
            <p:cNvSpPr/>
            <p:nvPr/>
          </p:nvSpPr>
          <p:spPr>
            <a:xfrm>
              <a:off x="2265896" y="2051644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62"/>
            <p:cNvSpPr/>
            <p:nvPr/>
          </p:nvSpPr>
          <p:spPr>
            <a:xfrm>
              <a:off x="2266371" y="2051495"/>
              <a:ext cx="543" cy="163"/>
            </a:xfrm>
            <a:custGeom>
              <a:rect b="b" l="l" r="r" t="t"/>
              <a:pathLst>
                <a:path extrusionOk="0" h="12" w="4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62"/>
            <p:cNvSpPr/>
            <p:nvPr/>
          </p:nvSpPr>
          <p:spPr>
            <a:xfrm>
              <a:off x="2267756" y="2051169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62"/>
            <p:cNvSpPr/>
            <p:nvPr/>
          </p:nvSpPr>
          <p:spPr>
            <a:xfrm>
              <a:off x="2280872" y="2017035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62"/>
            <p:cNvSpPr/>
            <p:nvPr/>
          </p:nvSpPr>
          <p:spPr>
            <a:xfrm>
              <a:off x="2281958" y="201751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62"/>
            <p:cNvSpPr/>
            <p:nvPr/>
          </p:nvSpPr>
          <p:spPr>
            <a:xfrm>
              <a:off x="2283098" y="2017184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62"/>
            <p:cNvSpPr/>
            <p:nvPr/>
          </p:nvSpPr>
          <p:spPr>
            <a:xfrm>
              <a:off x="2282338" y="20175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62"/>
            <p:cNvSpPr/>
            <p:nvPr/>
          </p:nvSpPr>
          <p:spPr>
            <a:xfrm>
              <a:off x="2282528" y="201751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62"/>
            <p:cNvSpPr/>
            <p:nvPr/>
          </p:nvSpPr>
          <p:spPr>
            <a:xfrm>
              <a:off x="2274219" y="2015664"/>
              <a:ext cx="3910" cy="1059"/>
            </a:xfrm>
            <a:custGeom>
              <a:rect b="b" l="l" r="r" t="t"/>
              <a:pathLst>
                <a:path extrusionOk="0" h="78" w="288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62"/>
            <p:cNvSpPr/>
            <p:nvPr/>
          </p:nvSpPr>
          <p:spPr>
            <a:xfrm>
              <a:off x="2282867" y="201737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62"/>
            <p:cNvSpPr/>
            <p:nvPr/>
          </p:nvSpPr>
          <p:spPr>
            <a:xfrm>
              <a:off x="2281673" y="201741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62"/>
            <p:cNvSpPr/>
            <p:nvPr/>
          </p:nvSpPr>
          <p:spPr>
            <a:xfrm>
              <a:off x="2280586" y="2016899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62"/>
            <p:cNvSpPr/>
            <p:nvPr/>
          </p:nvSpPr>
          <p:spPr>
            <a:xfrm>
              <a:off x="2280342" y="201675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62"/>
            <p:cNvSpPr/>
            <p:nvPr/>
          </p:nvSpPr>
          <p:spPr>
            <a:xfrm>
              <a:off x="2281442" y="201732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2"/>
            <p:cNvSpPr/>
            <p:nvPr/>
          </p:nvSpPr>
          <p:spPr>
            <a:xfrm>
              <a:off x="2281157" y="2017225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2"/>
            <p:cNvSpPr/>
            <p:nvPr/>
          </p:nvSpPr>
          <p:spPr>
            <a:xfrm>
              <a:off x="2295793" y="203786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62"/>
            <p:cNvSpPr/>
            <p:nvPr/>
          </p:nvSpPr>
          <p:spPr>
            <a:xfrm>
              <a:off x="2295562" y="2038284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62"/>
            <p:cNvSpPr/>
            <p:nvPr/>
          </p:nvSpPr>
          <p:spPr>
            <a:xfrm>
              <a:off x="2295413" y="2038569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62"/>
            <p:cNvSpPr/>
            <p:nvPr/>
          </p:nvSpPr>
          <p:spPr>
            <a:xfrm>
              <a:off x="2295698" y="203805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62"/>
            <p:cNvSpPr/>
            <p:nvPr/>
          </p:nvSpPr>
          <p:spPr>
            <a:xfrm>
              <a:off x="2294897" y="20396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62"/>
            <p:cNvSpPr/>
            <p:nvPr/>
          </p:nvSpPr>
          <p:spPr>
            <a:xfrm>
              <a:off x="2295277" y="2038908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62"/>
            <p:cNvSpPr/>
            <p:nvPr/>
          </p:nvSpPr>
          <p:spPr>
            <a:xfrm>
              <a:off x="2295087" y="203923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62"/>
            <p:cNvSpPr/>
            <p:nvPr/>
          </p:nvSpPr>
          <p:spPr>
            <a:xfrm>
              <a:off x="2296228" y="203729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62"/>
            <p:cNvSpPr/>
            <p:nvPr/>
          </p:nvSpPr>
          <p:spPr>
            <a:xfrm>
              <a:off x="2296323" y="203719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62"/>
            <p:cNvSpPr/>
            <p:nvPr/>
          </p:nvSpPr>
          <p:spPr>
            <a:xfrm>
              <a:off x="2294707" y="2040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62"/>
            <p:cNvSpPr/>
            <p:nvPr/>
          </p:nvSpPr>
          <p:spPr>
            <a:xfrm>
              <a:off x="2295128" y="2013043"/>
              <a:ext cx="2634" cy="2349"/>
            </a:xfrm>
            <a:custGeom>
              <a:rect b="b" l="l" r="r" t="t"/>
              <a:pathLst>
                <a:path extrusionOk="0" h="173" w="194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62"/>
            <p:cNvSpPr/>
            <p:nvPr/>
          </p:nvSpPr>
          <p:spPr>
            <a:xfrm>
              <a:off x="2296133" y="2037388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62"/>
            <p:cNvSpPr/>
            <p:nvPr/>
          </p:nvSpPr>
          <p:spPr>
            <a:xfrm>
              <a:off x="2295943" y="203767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62"/>
            <p:cNvSpPr/>
            <p:nvPr/>
          </p:nvSpPr>
          <p:spPr>
            <a:xfrm>
              <a:off x="2296038" y="20375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62"/>
            <p:cNvSpPr/>
            <p:nvPr/>
          </p:nvSpPr>
          <p:spPr>
            <a:xfrm>
              <a:off x="2294422" y="2040809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62"/>
            <p:cNvSpPr/>
            <p:nvPr/>
          </p:nvSpPr>
          <p:spPr>
            <a:xfrm>
              <a:off x="2462729" y="1678276"/>
              <a:ext cx="126732" cy="73834"/>
            </a:xfrm>
            <a:custGeom>
              <a:rect b="b" l="l" r="r" t="t"/>
              <a:pathLst>
                <a:path extrusionOk="0" h="5438" w="9334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62"/>
            <p:cNvSpPr/>
            <p:nvPr/>
          </p:nvSpPr>
          <p:spPr>
            <a:xfrm>
              <a:off x="2580038" y="1723951"/>
              <a:ext cx="2105" cy="258"/>
            </a:xfrm>
            <a:custGeom>
              <a:rect b="b" l="l" r="r" t="t"/>
              <a:pathLst>
                <a:path extrusionOk="0" h="19" w="155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62"/>
            <p:cNvSpPr/>
            <p:nvPr/>
          </p:nvSpPr>
          <p:spPr>
            <a:xfrm>
              <a:off x="2573059" y="1725241"/>
              <a:ext cx="3096" cy="394"/>
            </a:xfrm>
            <a:custGeom>
              <a:rect b="b" l="l" r="r" t="t"/>
              <a:pathLst>
                <a:path extrusionOk="0" h="29" w="228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62"/>
            <p:cNvSpPr/>
            <p:nvPr/>
          </p:nvSpPr>
          <p:spPr>
            <a:xfrm>
              <a:off x="2579807" y="1723951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62"/>
            <p:cNvSpPr/>
            <p:nvPr/>
          </p:nvSpPr>
          <p:spPr>
            <a:xfrm>
              <a:off x="2580894" y="1715913"/>
              <a:ext cx="8242" cy="4915"/>
            </a:xfrm>
            <a:custGeom>
              <a:rect b="b" l="l" r="r" t="t"/>
              <a:pathLst>
                <a:path extrusionOk="0" h="362" w="607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2"/>
            <p:cNvSpPr/>
            <p:nvPr/>
          </p:nvSpPr>
          <p:spPr>
            <a:xfrm>
              <a:off x="2579034" y="1724236"/>
              <a:ext cx="122" cy="122"/>
            </a:xfrm>
            <a:custGeom>
              <a:rect b="b" l="l" r="r" t="t"/>
              <a:pathLst>
                <a:path extrusionOk="0" h="9" w="9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62"/>
            <p:cNvSpPr/>
            <p:nvPr/>
          </p:nvSpPr>
          <p:spPr>
            <a:xfrm>
              <a:off x="2570534" y="1714107"/>
              <a:ext cx="2390" cy="2200"/>
            </a:xfrm>
            <a:custGeom>
              <a:rect b="b" l="l" r="r" t="t"/>
              <a:pathLst>
                <a:path extrusionOk="0" h="162" w="176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62"/>
            <p:cNvSpPr/>
            <p:nvPr/>
          </p:nvSpPr>
          <p:spPr>
            <a:xfrm>
              <a:off x="2576291" y="17252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62"/>
            <p:cNvSpPr/>
            <p:nvPr/>
          </p:nvSpPr>
          <p:spPr>
            <a:xfrm>
              <a:off x="2579427" y="172404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62"/>
            <p:cNvSpPr/>
            <p:nvPr/>
          </p:nvSpPr>
          <p:spPr>
            <a:xfrm>
              <a:off x="2086700" y="1392158"/>
              <a:ext cx="189338" cy="157838"/>
            </a:xfrm>
            <a:custGeom>
              <a:rect b="b" l="l" r="r" t="t"/>
              <a:pathLst>
                <a:path extrusionOk="0" h="11625" w="13945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62"/>
            <p:cNvSpPr/>
            <p:nvPr/>
          </p:nvSpPr>
          <p:spPr>
            <a:xfrm>
              <a:off x="2127052" y="1276572"/>
              <a:ext cx="5961" cy="5526"/>
            </a:xfrm>
            <a:custGeom>
              <a:rect b="b" l="l" r="r" t="t"/>
              <a:pathLst>
                <a:path extrusionOk="0" h="407" w="439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62"/>
            <p:cNvSpPr/>
            <p:nvPr/>
          </p:nvSpPr>
          <p:spPr>
            <a:xfrm>
              <a:off x="2199678" y="1404961"/>
              <a:ext cx="1724" cy="1290"/>
            </a:xfrm>
            <a:custGeom>
              <a:rect b="b" l="l" r="r" t="t"/>
              <a:pathLst>
                <a:path extrusionOk="0" h="95" w="127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62"/>
            <p:cNvSpPr/>
            <p:nvPr/>
          </p:nvSpPr>
          <p:spPr>
            <a:xfrm>
              <a:off x="2210947" y="1395471"/>
              <a:ext cx="9043" cy="6409"/>
            </a:xfrm>
            <a:custGeom>
              <a:rect b="b" l="l" r="r" t="t"/>
              <a:pathLst>
                <a:path extrusionOk="0" h="472" w="666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62"/>
            <p:cNvSpPr/>
            <p:nvPr/>
          </p:nvSpPr>
          <p:spPr>
            <a:xfrm>
              <a:off x="2181335" y="1248725"/>
              <a:ext cx="67372" cy="20393"/>
            </a:xfrm>
            <a:custGeom>
              <a:rect b="b" l="l" r="r" t="t"/>
              <a:pathLst>
                <a:path extrusionOk="0" h="1502" w="4962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62"/>
            <p:cNvSpPr/>
            <p:nvPr/>
          </p:nvSpPr>
          <p:spPr>
            <a:xfrm>
              <a:off x="2129768" y="1256084"/>
              <a:ext cx="99252" cy="55546"/>
            </a:xfrm>
            <a:custGeom>
              <a:rect b="b" l="l" r="r" t="t"/>
              <a:pathLst>
                <a:path extrusionOk="0" h="4091" w="731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62"/>
            <p:cNvSpPr/>
            <p:nvPr/>
          </p:nvSpPr>
          <p:spPr>
            <a:xfrm>
              <a:off x="2248883" y="1404961"/>
              <a:ext cx="4331" cy="1914"/>
            </a:xfrm>
            <a:custGeom>
              <a:rect b="b" l="l" r="r" t="t"/>
              <a:pathLst>
                <a:path extrusionOk="0" h="141" w="319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62"/>
            <p:cNvSpPr/>
            <p:nvPr/>
          </p:nvSpPr>
          <p:spPr>
            <a:xfrm>
              <a:off x="2202543" y="14178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62"/>
            <p:cNvSpPr/>
            <p:nvPr/>
          </p:nvSpPr>
          <p:spPr>
            <a:xfrm>
              <a:off x="2202258" y="141826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62"/>
            <p:cNvSpPr/>
            <p:nvPr/>
          </p:nvSpPr>
          <p:spPr>
            <a:xfrm>
              <a:off x="2264334" y="141380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62"/>
            <p:cNvSpPr/>
            <p:nvPr/>
          </p:nvSpPr>
          <p:spPr>
            <a:xfrm>
              <a:off x="2201688" y="1419082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2"/>
            <p:cNvSpPr/>
            <p:nvPr/>
          </p:nvSpPr>
          <p:spPr>
            <a:xfrm>
              <a:off x="2201973" y="14186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2"/>
            <p:cNvSpPr/>
            <p:nvPr/>
          </p:nvSpPr>
          <p:spPr>
            <a:xfrm>
              <a:off x="2206480" y="14160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62"/>
            <p:cNvSpPr/>
            <p:nvPr/>
          </p:nvSpPr>
          <p:spPr>
            <a:xfrm>
              <a:off x="2202923" y="1417561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62"/>
            <p:cNvSpPr/>
            <p:nvPr/>
          </p:nvSpPr>
          <p:spPr>
            <a:xfrm>
              <a:off x="2203249" y="141722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62"/>
            <p:cNvSpPr/>
            <p:nvPr/>
          </p:nvSpPr>
          <p:spPr>
            <a:xfrm>
              <a:off x="2205625" y="1416081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62"/>
            <p:cNvSpPr/>
            <p:nvPr/>
          </p:nvSpPr>
          <p:spPr>
            <a:xfrm>
              <a:off x="2206060" y="141604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62"/>
            <p:cNvSpPr/>
            <p:nvPr/>
          </p:nvSpPr>
          <p:spPr>
            <a:xfrm>
              <a:off x="2264334" y="141452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62"/>
            <p:cNvSpPr/>
            <p:nvPr/>
          </p:nvSpPr>
          <p:spPr>
            <a:xfrm>
              <a:off x="2204104" y="14167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2"/>
            <p:cNvSpPr/>
            <p:nvPr/>
          </p:nvSpPr>
          <p:spPr>
            <a:xfrm>
              <a:off x="2264334" y="1413135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62"/>
            <p:cNvSpPr/>
            <p:nvPr/>
          </p:nvSpPr>
          <p:spPr>
            <a:xfrm>
              <a:off x="2204865" y="141627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62"/>
            <p:cNvSpPr/>
            <p:nvPr/>
          </p:nvSpPr>
          <p:spPr>
            <a:xfrm>
              <a:off x="2204485" y="1416461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62"/>
            <p:cNvSpPr/>
            <p:nvPr/>
          </p:nvSpPr>
          <p:spPr>
            <a:xfrm>
              <a:off x="2205245" y="1416176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62"/>
            <p:cNvSpPr/>
            <p:nvPr/>
          </p:nvSpPr>
          <p:spPr>
            <a:xfrm>
              <a:off x="2199162" y="141893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62"/>
            <p:cNvSpPr/>
            <p:nvPr/>
          </p:nvSpPr>
          <p:spPr>
            <a:xfrm>
              <a:off x="2198823" y="141902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62"/>
            <p:cNvSpPr/>
            <p:nvPr/>
          </p:nvSpPr>
          <p:spPr>
            <a:xfrm>
              <a:off x="2150921" y="1464471"/>
              <a:ext cx="4331" cy="8527"/>
            </a:xfrm>
            <a:custGeom>
              <a:rect b="b" l="l" r="r" t="t"/>
              <a:pathLst>
                <a:path extrusionOk="0" h="628" w="319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62"/>
            <p:cNvSpPr/>
            <p:nvPr/>
          </p:nvSpPr>
          <p:spPr>
            <a:xfrm>
              <a:off x="2200248" y="141883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62"/>
            <p:cNvSpPr/>
            <p:nvPr/>
          </p:nvSpPr>
          <p:spPr>
            <a:xfrm>
              <a:off x="2199488" y="141883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62"/>
            <p:cNvSpPr/>
            <p:nvPr/>
          </p:nvSpPr>
          <p:spPr>
            <a:xfrm>
              <a:off x="2136556" y="1531015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62"/>
            <p:cNvSpPr/>
            <p:nvPr/>
          </p:nvSpPr>
          <p:spPr>
            <a:xfrm>
              <a:off x="2201158" y="1419082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62"/>
            <p:cNvSpPr/>
            <p:nvPr/>
          </p:nvSpPr>
          <p:spPr>
            <a:xfrm>
              <a:off x="2188422" y="1425300"/>
              <a:ext cx="4290" cy="1208"/>
            </a:xfrm>
            <a:custGeom>
              <a:rect b="b" l="l" r="r" t="t"/>
              <a:pathLst>
                <a:path extrusionOk="0" h="89" w="316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62"/>
            <p:cNvSpPr/>
            <p:nvPr/>
          </p:nvSpPr>
          <p:spPr>
            <a:xfrm>
              <a:off x="2199828" y="14188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62"/>
            <p:cNvSpPr/>
            <p:nvPr/>
          </p:nvSpPr>
          <p:spPr>
            <a:xfrm>
              <a:off x="2200683" y="141893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62"/>
            <p:cNvSpPr/>
            <p:nvPr/>
          </p:nvSpPr>
          <p:spPr>
            <a:xfrm>
              <a:off x="2133705" y="154057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62"/>
            <p:cNvSpPr/>
            <p:nvPr/>
          </p:nvSpPr>
          <p:spPr>
            <a:xfrm>
              <a:off x="2134275" y="1540668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62"/>
            <p:cNvSpPr/>
            <p:nvPr/>
          </p:nvSpPr>
          <p:spPr>
            <a:xfrm>
              <a:off x="3024851" y="1777922"/>
              <a:ext cx="15655" cy="12165"/>
            </a:xfrm>
            <a:custGeom>
              <a:rect b="b" l="l" r="r" t="t"/>
              <a:pathLst>
                <a:path extrusionOk="0" h="896" w="1153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62"/>
            <p:cNvSpPr/>
            <p:nvPr/>
          </p:nvSpPr>
          <p:spPr>
            <a:xfrm>
              <a:off x="3003846" y="1783461"/>
              <a:ext cx="16795" cy="20366"/>
            </a:xfrm>
            <a:custGeom>
              <a:rect b="b" l="l" r="r" t="t"/>
              <a:pathLst>
                <a:path extrusionOk="0" h="1500" w="1237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62"/>
            <p:cNvSpPr/>
            <p:nvPr/>
          </p:nvSpPr>
          <p:spPr>
            <a:xfrm>
              <a:off x="3013581" y="1718520"/>
              <a:ext cx="82443" cy="64127"/>
            </a:xfrm>
            <a:custGeom>
              <a:rect b="b" l="l" r="r" t="t"/>
              <a:pathLst>
                <a:path extrusionOk="0" h="4723" w="6072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62"/>
            <p:cNvSpPr/>
            <p:nvPr/>
          </p:nvSpPr>
          <p:spPr>
            <a:xfrm>
              <a:off x="3080939" y="1680503"/>
              <a:ext cx="45973" cy="34283"/>
            </a:xfrm>
            <a:custGeom>
              <a:rect b="b" l="l" r="r" t="t"/>
              <a:pathLst>
                <a:path extrusionOk="0" h="2525" w="3386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62"/>
            <p:cNvSpPr/>
            <p:nvPr/>
          </p:nvSpPr>
          <p:spPr>
            <a:xfrm>
              <a:off x="2932062" y="1853304"/>
              <a:ext cx="13143" cy="22009"/>
            </a:xfrm>
            <a:custGeom>
              <a:rect b="b" l="l" r="r" t="t"/>
              <a:pathLst>
                <a:path extrusionOk="0" h="1621" w="968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62"/>
            <p:cNvSpPr/>
            <p:nvPr/>
          </p:nvSpPr>
          <p:spPr>
            <a:xfrm>
              <a:off x="2597485" y="1601971"/>
              <a:ext cx="442776" cy="287924"/>
            </a:xfrm>
            <a:custGeom>
              <a:rect b="b" l="l" r="r" t="t"/>
              <a:pathLst>
                <a:path extrusionOk="0" h="21206" w="32611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62"/>
            <p:cNvSpPr/>
            <p:nvPr/>
          </p:nvSpPr>
          <p:spPr>
            <a:xfrm>
              <a:off x="2846836" y="1894023"/>
              <a:ext cx="15804" cy="11649"/>
            </a:xfrm>
            <a:custGeom>
              <a:rect b="b" l="l" r="r" t="t"/>
              <a:pathLst>
                <a:path extrusionOk="0" h="858" w="1164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62"/>
            <p:cNvSpPr/>
            <p:nvPr/>
          </p:nvSpPr>
          <p:spPr>
            <a:xfrm>
              <a:off x="2648062" y="1810752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62"/>
            <p:cNvSpPr/>
            <p:nvPr/>
          </p:nvSpPr>
          <p:spPr>
            <a:xfrm>
              <a:off x="2732242" y="1823623"/>
              <a:ext cx="2770" cy="2064"/>
            </a:xfrm>
            <a:custGeom>
              <a:rect b="b" l="l" r="r" t="t"/>
              <a:pathLst>
                <a:path extrusionOk="0" h="152" w="204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62"/>
            <p:cNvSpPr/>
            <p:nvPr/>
          </p:nvSpPr>
          <p:spPr>
            <a:xfrm>
              <a:off x="2647627" y="1810277"/>
              <a:ext cx="353" cy="434"/>
            </a:xfrm>
            <a:custGeom>
              <a:rect b="b" l="l" r="r" t="t"/>
              <a:pathLst>
                <a:path extrusionOk="0" h="32" w="26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62"/>
            <p:cNvSpPr/>
            <p:nvPr/>
          </p:nvSpPr>
          <p:spPr>
            <a:xfrm>
              <a:off x="2648347" y="1811227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62"/>
            <p:cNvSpPr/>
            <p:nvPr/>
          </p:nvSpPr>
          <p:spPr>
            <a:xfrm>
              <a:off x="2698638" y="1829665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62"/>
            <p:cNvSpPr/>
            <p:nvPr/>
          </p:nvSpPr>
          <p:spPr>
            <a:xfrm>
              <a:off x="2704530" y="1833752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62"/>
            <p:cNvSpPr/>
            <p:nvPr/>
          </p:nvSpPr>
          <p:spPr>
            <a:xfrm>
              <a:off x="2645210" y="1808322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62"/>
            <p:cNvSpPr/>
            <p:nvPr/>
          </p:nvSpPr>
          <p:spPr>
            <a:xfrm>
              <a:off x="2646201" y="1809041"/>
              <a:ext cx="448" cy="339"/>
            </a:xfrm>
            <a:custGeom>
              <a:rect b="b" l="l" r="r" t="t"/>
              <a:pathLst>
                <a:path extrusionOk="0" h="25" w="33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62"/>
            <p:cNvSpPr/>
            <p:nvPr/>
          </p:nvSpPr>
          <p:spPr>
            <a:xfrm>
              <a:off x="2645685" y="1808661"/>
              <a:ext cx="434" cy="339"/>
            </a:xfrm>
            <a:custGeom>
              <a:rect b="b" l="l" r="r" t="t"/>
              <a:pathLst>
                <a:path extrusionOk="0" h="25" w="32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62"/>
            <p:cNvSpPr/>
            <p:nvPr/>
          </p:nvSpPr>
          <p:spPr>
            <a:xfrm>
              <a:off x="2757863" y="182481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62"/>
            <p:cNvSpPr/>
            <p:nvPr/>
          </p:nvSpPr>
          <p:spPr>
            <a:xfrm>
              <a:off x="2622101" y="1766489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62"/>
            <p:cNvSpPr/>
            <p:nvPr/>
          </p:nvSpPr>
          <p:spPr>
            <a:xfrm>
              <a:off x="2646731" y="180942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62"/>
            <p:cNvSpPr/>
            <p:nvPr/>
          </p:nvSpPr>
          <p:spPr>
            <a:xfrm>
              <a:off x="2647152" y="1809801"/>
              <a:ext cx="448" cy="394"/>
            </a:xfrm>
            <a:custGeom>
              <a:rect b="b" l="l" r="r" t="t"/>
              <a:pathLst>
                <a:path extrusionOk="0" h="29" w="33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62"/>
            <p:cNvSpPr/>
            <p:nvPr/>
          </p:nvSpPr>
          <p:spPr>
            <a:xfrm>
              <a:off x="2642685" y="180532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62"/>
            <p:cNvSpPr/>
            <p:nvPr/>
          </p:nvSpPr>
          <p:spPr>
            <a:xfrm>
              <a:off x="2643730" y="1806271"/>
              <a:ext cx="1494" cy="2064"/>
            </a:xfrm>
            <a:custGeom>
              <a:rect b="b" l="l" r="r" t="t"/>
              <a:pathLst>
                <a:path extrusionOk="0" h="152" w="11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62"/>
            <p:cNvSpPr/>
            <p:nvPr/>
          </p:nvSpPr>
          <p:spPr>
            <a:xfrm>
              <a:off x="2634280" y="1782606"/>
              <a:ext cx="1765" cy="2770"/>
            </a:xfrm>
            <a:custGeom>
              <a:rect b="b" l="l" r="r" t="t"/>
              <a:pathLst>
                <a:path extrusionOk="0" h="204" w="13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62"/>
            <p:cNvSpPr/>
            <p:nvPr/>
          </p:nvSpPr>
          <p:spPr>
            <a:xfrm>
              <a:off x="2643404" y="180594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2"/>
            <p:cNvSpPr/>
            <p:nvPr/>
          </p:nvSpPr>
          <p:spPr>
            <a:xfrm>
              <a:off x="2725915" y="1830616"/>
              <a:ext cx="543" cy="204"/>
            </a:xfrm>
            <a:custGeom>
              <a:rect b="b" l="l" r="r" t="t"/>
              <a:pathLst>
                <a:path extrusionOk="0" h="15" w="4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62"/>
            <p:cNvSpPr/>
            <p:nvPr/>
          </p:nvSpPr>
          <p:spPr>
            <a:xfrm>
              <a:off x="2701204" y="1827805"/>
              <a:ext cx="815" cy="353"/>
            </a:xfrm>
            <a:custGeom>
              <a:rect b="b" l="l" r="r" t="t"/>
              <a:pathLst>
                <a:path extrusionOk="0" h="26" w="6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62"/>
            <p:cNvSpPr/>
            <p:nvPr/>
          </p:nvSpPr>
          <p:spPr>
            <a:xfrm>
              <a:off x="2757673" y="1824533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62"/>
            <p:cNvSpPr/>
            <p:nvPr/>
          </p:nvSpPr>
          <p:spPr>
            <a:xfrm>
              <a:off x="2758012" y="1824954"/>
              <a:ext cx="1955" cy="1018"/>
            </a:xfrm>
            <a:custGeom>
              <a:rect b="b" l="l" r="r" t="t"/>
              <a:pathLst>
                <a:path extrusionOk="0" h="75" w="144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62"/>
            <p:cNvSpPr/>
            <p:nvPr/>
          </p:nvSpPr>
          <p:spPr>
            <a:xfrm>
              <a:off x="2626338" y="1766353"/>
              <a:ext cx="869" cy="679"/>
            </a:xfrm>
            <a:custGeom>
              <a:rect b="b" l="l" r="r" t="t"/>
              <a:pathLst>
                <a:path extrusionOk="0" h="50" w="64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62"/>
            <p:cNvSpPr/>
            <p:nvPr/>
          </p:nvSpPr>
          <p:spPr>
            <a:xfrm>
              <a:off x="2757768" y="18246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62"/>
            <p:cNvSpPr/>
            <p:nvPr/>
          </p:nvSpPr>
          <p:spPr>
            <a:xfrm>
              <a:off x="2760049" y="1825959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62"/>
            <p:cNvSpPr/>
            <p:nvPr/>
          </p:nvSpPr>
          <p:spPr>
            <a:xfrm>
              <a:off x="2704571" y="1833223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62"/>
            <p:cNvSpPr/>
            <p:nvPr/>
          </p:nvSpPr>
          <p:spPr>
            <a:xfrm>
              <a:off x="2634280" y="1780800"/>
              <a:ext cx="339" cy="1819"/>
            </a:xfrm>
            <a:custGeom>
              <a:rect b="b" l="l" r="r" t="t"/>
              <a:pathLst>
                <a:path extrusionOk="0" h="134" w="25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2"/>
            <p:cNvSpPr/>
            <p:nvPr/>
          </p:nvSpPr>
          <p:spPr>
            <a:xfrm>
              <a:off x="2726580" y="1830426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2"/>
            <p:cNvSpPr/>
            <p:nvPr/>
          </p:nvSpPr>
          <p:spPr>
            <a:xfrm>
              <a:off x="2917955" y="1668962"/>
              <a:ext cx="1575" cy="530"/>
            </a:xfrm>
            <a:custGeom>
              <a:rect b="b" l="l" r="r" t="t"/>
              <a:pathLst>
                <a:path extrusionOk="0" h="39" w="116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62"/>
            <p:cNvSpPr/>
            <p:nvPr/>
          </p:nvSpPr>
          <p:spPr>
            <a:xfrm>
              <a:off x="2754577" y="17042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62"/>
            <p:cNvSpPr/>
            <p:nvPr/>
          </p:nvSpPr>
          <p:spPr>
            <a:xfrm>
              <a:off x="2822125" y="17137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62"/>
            <p:cNvSpPr/>
            <p:nvPr/>
          </p:nvSpPr>
          <p:spPr>
            <a:xfrm>
              <a:off x="2821324" y="1714297"/>
              <a:ext cx="95" cy="68"/>
            </a:xfrm>
            <a:custGeom>
              <a:rect b="b" l="l" r="r" t="t"/>
              <a:pathLst>
                <a:path extrusionOk="0" h="5" w="7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2"/>
            <p:cNvSpPr/>
            <p:nvPr/>
          </p:nvSpPr>
          <p:spPr>
            <a:xfrm>
              <a:off x="2845370" y="1708079"/>
              <a:ext cx="1670" cy="299"/>
            </a:xfrm>
            <a:custGeom>
              <a:rect b="b" l="l" r="r" t="t"/>
              <a:pathLst>
                <a:path extrusionOk="0" h="22" w="123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62"/>
            <p:cNvSpPr/>
            <p:nvPr/>
          </p:nvSpPr>
          <p:spPr>
            <a:xfrm>
              <a:off x="2819124" y="171534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62"/>
            <p:cNvSpPr/>
            <p:nvPr/>
          </p:nvSpPr>
          <p:spPr>
            <a:xfrm>
              <a:off x="2822980" y="17132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62"/>
            <p:cNvSpPr/>
            <p:nvPr/>
          </p:nvSpPr>
          <p:spPr>
            <a:xfrm>
              <a:off x="2924459" y="1658548"/>
              <a:ext cx="869" cy="720"/>
            </a:xfrm>
            <a:custGeom>
              <a:rect b="b" l="l" r="r" t="t"/>
              <a:pathLst>
                <a:path extrusionOk="0" h="53" w="64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62"/>
            <p:cNvSpPr/>
            <p:nvPr/>
          </p:nvSpPr>
          <p:spPr>
            <a:xfrm>
              <a:off x="2759424" y="1705363"/>
              <a:ext cx="5390" cy="204"/>
            </a:xfrm>
            <a:custGeom>
              <a:rect b="b" l="l" r="r" t="t"/>
              <a:pathLst>
                <a:path extrusionOk="0" h="15" w="397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62"/>
            <p:cNvSpPr/>
            <p:nvPr/>
          </p:nvSpPr>
          <p:spPr>
            <a:xfrm>
              <a:off x="2818459" y="171553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62"/>
            <p:cNvSpPr/>
            <p:nvPr/>
          </p:nvSpPr>
          <p:spPr>
            <a:xfrm>
              <a:off x="2820550" y="171477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2"/>
            <p:cNvSpPr/>
            <p:nvPr/>
          </p:nvSpPr>
          <p:spPr>
            <a:xfrm>
              <a:off x="2697063" y="1644102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62"/>
            <p:cNvSpPr/>
            <p:nvPr/>
          </p:nvSpPr>
          <p:spPr>
            <a:xfrm>
              <a:off x="2810815" y="1712641"/>
              <a:ext cx="1385" cy="109"/>
            </a:xfrm>
            <a:custGeom>
              <a:rect b="b" l="l" r="r" t="t"/>
              <a:pathLst>
                <a:path extrusionOk="0" h="8" w="102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62"/>
            <p:cNvSpPr/>
            <p:nvPr/>
          </p:nvSpPr>
          <p:spPr>
            <a:xfrm>
              <a:off x="2817943" y="1715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62"/>
            <p:cNvSpPr/>
            <p:nvPr/>
          </p:nvSpPr>
          <p:spPr>
            <a:xfrm>
              <a:off x="2901594" y="1637965"/>
              <a:ext cx="5540" cy="10943"/>
            </a:xfrm>
            <a:custGeom>
              <a:rect b="b" l="l" r="r" t="t"/>
              <a:pathLst>
                <a:path extrusionOk="0" h="806" w="408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62"/>
            <p:cNvSpPr/>
            <p:nvPr/>
          </p:nvSpPr>
          <p:spPr>
            <a:xfrm>
              <a:off x="2921988" y="1656213"/>
              <a:ext cx="774" cy="774"/>
            </a:xfrm>
            <a:custGeom>
              <a:rect b="b" l="l" r="r" t="t"/>
              <a:pathLst>
                <a:path extrusionOk="0" h="57" w="57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62"/>
            <p:cNvSpPr/>
            <p:nvPr/>
          </p:nvSpPr>
          <p:spPr>
            <a:xfrm>
              <a:off x="2803687" y="1710645"/>
              <a:ext cx="679" cy="394"/>
            </a:xfrm>
            <a:custGeom>
              <a:rect b="b" l="l" r="r" t="t"/>
              <a:pathLst>
                <a:path extrusionOk="0" h="29" w="5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2"/>
            <p:cNvSpPr/>
            <p:nvPr/>
          </p:nvSpPr>
          <p:spPr>
            <a:xfrm>
              <a:off x="2598395" y="173037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62"/>
            <p:cNvSpPr/>
            <p:nvPr/>
          </p:nvSpPr>
          <p:spPr>
            <a:xfrm>
              <a:off x="2598531" y="172946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62"/>
            <p:cNvSpPr/>
            <p:nvPr/>
          </p:nvSpPr>
          <p:spPr>
            <a:xfrm>
              <a:off x="2609176" y="1723815"/>
              <a:ext cx="1113" cy="679"/>
            </a:xfrm>
            <a:custGeom>
              <a:rect b="b" l="l" r="r" t="t"/>
              <a:pathLst>
                <a:path extrusionOk="0" h="50" w="82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62"/>
            <p:cNvSpPr/>
            <p:nvPr/>
          </p:nvSpPr>
          <p:spPr>
            <a:xfrm>
              <a:off x="2597825" y="17320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62"/>
            <p:cNvSpPr/>
            <p:nvPr/>
          </p:nvSpPr>
          <p:spPr>
            <a:xfrm>
              <a:off x="2643975" y="17104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62"/>
            <p:cNvSpPr/>
            <p:nvPr/>
          </p:nvSpPr>
          <p:spPr>
            <a:xfrm>
              <a:off x="2598490" y="172989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62"/>
            <p:cNvSpPr/>
            <p:nvPr/>
          </p:nvSpPr>
          <p:spPr>
            <a:xfrm>
              <a:off x="2598056" y="1731459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62"/>
            <p:cNvSpPr/>
            <p:nvPr/>
          </p:nvSpPr>
          <p:spPr>
            <a:xfrm>
              <a:off x="2598246" y="1730943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2"/>
            <p:cNvSpPr/>
            <p:nvPr/>
          </p:nvSpPr>
          <p:spPr>
            <a:xfrm>
              <a:off x="2597485" y="1732600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62"/>
            <p:cNvSpPr/>
            <p:nvPr/>
          </p:nvSpPr>
          <p:spPr>
            <a:xfrm>
              <a:off x="2645156" y="1707604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62"/>
            <p:cNvSpPr/>
            <p:nvPr/>
          </p:nvSpPr>
          <p:spPr>
            <a:xfrm>
              <a:off x="2625441" y="1716633"/>
              <a:ext cx="6612" cy="4141"/>
            </a:xfrm>
            <a:custGeom>
              <a:rect b="b" l="l" r="r" t="t"/>
              <a:pathLst>
                <a:path extrusionOk="0" h="305" w="487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62"/>
            <p:cNvSpPr/>
            <p:nvPr/>
          </p:nvSpPr>
          <p:spPr>
            <a:xfrm>
              <a:off x="2627437" y="176663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62"/>
            <p:cNvSpPr/>
            <p:nvPr/>
          </p:nvSpPr>
          <p:spPr>
            <a:xfrm>
              <a:off x="2629094" y="17652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62"/>
            <p:cNvSpPr/>
            <p:nvPr/>
          </p:nvSpPr>
          <p:spPr>
            <a:xfrm>
              <a:off x="2635896" y="1762742"/>
              <a:ext cx="7658" cy="4576"/>
            </a:xfrm>
            <a:custGeom>
              <a:rect b="b" l="l" r="r" t="t"/>
              <a:pathLst>
                <a:path extrusionOk="0" h="337" w="564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2"/>
            <p:cNvSpPr/>
            <p:nvPr/>
          </p:nvSpPr>
          <p:spPr>
            <a:xfrm>
              <a:off x="2634701" y="1762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2"/>
            <p:cNvSpPr/>
            <p:nvPr/>
          </p:nvSpPr>
          <p:spPr>
            <a:xfrm>
              <a:off x="2634701" y="1780759"/>
              <a:ext cx="679" cy="54"/>
            </a:xfrm>
            <a:custGeom>
              <a:rect b="b" l="l" r="r" t="t"/>
              <a:pathLst>
                <a:path extrusionOk="0" h="4" w="5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62"/>
            <p:cNvSpPr/>
            <p:nvPr/>
          </p:nvSpPr>
          <p:spPr>
            <a:xfrm>
              <a:off x="2644925" y="1769055"/>
              <a:ext cx="530" cy="1969"/>
            </a:xfrm>
            <a:custGeom>
              <a:rect b="b" l="l" r="r" t="t"/>
              <a:pathLst>
                <a:path extrusionOk="0" h="145" w="39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62"/>
            <p:cNvSpPr/>
            <p:nvPr/>
          </p:nvSpPr>
          <p:spPr>
            <a:xfrm>
              <a:off x="2635421" y="1780705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62"/>
            <p:cNvSpPr/>
            <p:nvPr/>
          </p:nvSpPr>
          <p:spPr>
            <a:xfrm>
              <a:off x="2636127" y="1780610"/>
              <a:ext cx="543" cy="68"/>
            </a:xfrm>
            <a:custGeom>
              <a:rect b="b" l="l" r="r" t="t"/>
              <a:pathLst>
                <a:path extrusionOk="0" h="5" w="4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62"/>
            <p:cNvSpPr/>
            <p:nvPr/>
          </p:nvSpPr>
          <p:spPr>
            <a:xfrm>
              <a:off x="2635272" y="17627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2"/>
            <p:cNvSpPr/>
            <p:nvPr/>
          </p:nvSpPr>
          <p:spPr>
            <a:xfrm>
              <a:off x="2636751" y="1780474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62"/>
            <p:cNvSpPr/>
            <p:nvPr/>
          </p:nvSpPr>
          <p:spPr>
            <a:xfrm>
              <a:off x="2963060" y="1726992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62"/>
            <p:cNvSpPr/>
            <p:nvPr/>
          </p:nvSpPr>
          <p:spPr>
            <a:xfrm>
              <a:off x="2962449" y="1728038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62"/>
            <p:cNvSpPr/>
            <p:nvPr/>
          </p:nvSpPr>
          <p:spPr>
            <a:xfrm>
              <a:off x="3013201" y="1703272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62"/>
            <p:cNvSpPr/>
            <p:nvPr/>
          </p:nvSpPr>
          <p:spPr>
            <a:xfrm>
              <a:off x="2963684" y="17262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62"/>
            <p:cNvSpPr/>
            <p:nvPr/>
          </p:nvSpPr>
          <p:spPr>
            <a:xfrm>
              <a:off x="2962204" y="1728662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2"/>
            <p:cNvSpPr/>
            <p:nvPr/>
          </p:nvSpPr>
          <p:spPr>
            <a:xfrm>
              <a:off x="2962774" y="1727468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62"/>
            <p:cNvSpPr/>
            <p:nvPr/>
          </p:nvSpPr>
          <p:spPr>
            <a:xfrm>
              <a:off x="3012536" y="1703177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62"/>
            <p:cNvSpPr/>
            <p:nvPr/>
          </p:nvSpPr>
          <p:spPr>
            <a:xfrm>
              <a:off x="2963345" y="172661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62"/>
            <p:cNvSpPr/>
            <p:nvPr/>
          </p:nvSpPr>
          <p:spPr>
            <a:xfrm>
              <a:off x="2964010" y="172604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2"/>
            <p:cNvSpPr/>
            <p:nvPr/>
          </p:nvSpPr>
          <p:spPr>
            <a:xfrm>
              <a:off x="3009685" y="1703082"/>
              <a:ext cx="1344" cy="394"/>
            </a:xfrm>
            <a:custGeom>
              <a:rect b="b" l="l" r="r" t="t"/>
              <a:pathLst>
                <a:path extrusionOk="0" h="29" w="99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2"/>
            <p:cNvSpPr/>
            <p:nvPr/>
          </p:nvSpPr>
          <p:spPr>
            <a:xfrm>
              <a:off x="3011966" y="17031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62"/>
            <p:cNvSpPr/>
            <p:nvPr/>
          </p:nvSpPr>
          <p:spPr>
            <a:xfrm>
              <a:off x="2991532" y="1712492"/>
              <a:ext cx="353" cy="1398"/>
            </a:xfrm>
            <a:custGeom>
              <a:rect b="b" l="l" r="r" t="t"/>
              <a:pathLst>
                <a:path extrusionOk="0" h="103" w="26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62"/>
            <p:cNvSpPr/>
            <p:nvPr/>
          </p:nvSpPr>
          <p:spPr>
            <a:xfrm>
              <a:off x="3011070" y="1703327"/>
              <a:ext cx="339" cy="54"/>
            </a:xfrm>
            <a:custGeom>
              <a:rect b="b" l="l" r="r" t="t"/>
              <a:pathLst>
                <a:path extrusionOk="0" h="4" w="25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62"/>
            <p:cNvSpPr/>
            <p:nvPr/>
          </p:nvSpPr>
          <p:spPr>
            <a:xfrm>
              <a:off x="2650343" y="18114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2"/>
            <p:cNvSpPr/>
            <p:nvPr/>
          </p:nvSpPr>
          <p:spPr>
            <a:xfrm>
              <a:off x="2650723" y="181132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62"/>
            <p:cNvSpPr/>
            <p:nvPr/>
          </p:nvSpPr>
          <p:spPr>
            <a:xfrm>
              <a:off x="2698067" y="1830086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62"/>
            <p:cNvSpPr/>
            <p:nvPr/>
          </p:nvSpPr>
          <p:spPr>
            <a:xfrm>
              <a:off x="2651008" y="1811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62"/>
            <p:cNvSpPr/>
            <p:nvPr/>
          </p:nvSpPr>
          <p:spPr>
            <a:xfrm>
              <a:off x="2651198" y="18111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62"/>
            <p:cNvSpPr/>
            <p:nvPr/>
          </p:nvSpPr>
          <p:spPr>
            <a:xfrm>
              <a:off x="2649012" y="18116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2"/>
            <p:cNvSpPr/>
            <p:nvPr/>
          </p:nvSpPr>
          <p:spPr>
            <a:xfrm>
              <a:off x="2649487" y="181155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62"/>
            <p:cNvSpPr/>
            <p:nvPr/>
          </p:nvSpPr>
          <p:spPr>
            <a:xfrm>
              <a:off x="2649962" y="181145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62"/>
            <p:cNvSpPr/>
            <p:nvPr/>
          </p:nvSpPr>
          <p:spPr>
            <a:xfrm>
              <a:off x="2787041" y="1879305"/>
              <a:ext cx="2634" cy="421"/>
            </a:xfrm>
            <a:custGeom>
              <a:rect b="b" l="l" r="r" t="t"/>
              <a:pathLst>
                <a:path extrusionOk="0" h="31" w="194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62"/>
            <p:cNvSpPr/>
            <p:nvPr/>
          </p:nvSpPr>
          <p:spPr>
            <a:xfrm>
              <a:off x="2774414" y="1867642"/>
              <a:ext cx="3326" cy="1629"/>
            </a:xfrm>
            <a:custGeom>
              <a:rect b="b" l="l" r="r" t="t"/>
              <a:pathLst>
                <a:path extrusionOk="0" h="120" w="245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62"/>
            <p:cNvSpPr/>
            <p:nvPr/>
          </p:nvSpPr>
          <p:spPr>
            <a:xfrm>
              <a:off x="2764774" y="1848443"/>
              <a:ext cx="5322" cy="8757"/>
            </a:xfrm>
            <a:custGeom>
              <a:rect b="b" l="l" r="r" t="t"/>
              <a:pathLst>
                <a:path extrusionOk="0" h="645" w="392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62"/>
            <p:cNvSpPr/>
            <p:nvPr/>
          </p:nvSpPr>
          <p:spPr>
            <a:xfrm>
              <a:off x="2771603" y="1838694"/>
              <a:ext cx="1765" cy="8051"/>
            </a:xfrm>
            <a:custGeom>
              <a:rect b="b" l="l" r="r" t="t"/>
              <a:pathLst>
                <a:path extrusionOk="0" h="593" w="13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62"/>
            <p:cNvSpPr/>
            <p:nvPr/>
          </p:nvSpPr>
          <p:spPr>
            <a:xfrm>
              <a:off x="2786661" y="187976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62"/>
            <p:cNvSpPr/>
            <p:nvPr/>
          </p:nvSpPr>
          <p:spPr>
            <a:xfrm>
              <a:off x="2761230" y="182599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62"/>
            <p:cNvSpPr/>
            <p:nvPr/>
          </p:nvSpPr>
          <p:spPr>
            <a:xfrm>
              <a:off x="2761474" y="182586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62"/>
            <p:cNvSpPr/>
            <p:nvPr/>
          </p:nvSpPr>
          <p:spPr>
            <a:xfrm>
              <a:off x="2761705" y="18257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62"/>
            <p:cNvSpPr/>
            <p:nvPr/>
          </p:nvSpPr>
          <p:spPr>
            <a:xfrm>
              <a:off x="2760945" y="1826149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62"/>
            <p:cNvSpPr/>
            <p:nvPr/>
          </p:nvSpPr>
          <p:spPr>
            <a:xfrm>
              <a:off x="2704530" y="183379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2"/>
            <p:cNvSpPr/>
            <p:nvPr/>
          </p:nvSpPr>
          <p:spPr>
            <a:xfrm>
              <a:off x="2712894" y="1827004"/>
              <a:ext cx="4766" cy="1724"/>
            </a:xfrm>
            <a:custGeom>
              <a:rect b="b" l="l" r="r" t="t"/>
              <a:pathLst>
                <a:path extrusionOk="0" h="127" w="351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62"/>
            <p:cNvSpPr/>
            <p:nvPr/>
          </p:nvSpPr>
          <p:spPr>
            <a:xfrm>
              <a:off x="2719126" y="1828946"/>
              <a:ext cx="964" cy="163"/>
            </a:xfrm>
            <a:custGeom>
              <a:rect b="b" l="l" r="r" t="t"/>
              <a:pathLst>
                <a:path extrusionOk="0" h="12" w="71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62"/>
            <p:cNvSpPr/>
            <p:nvPr/>
          </p:nvSpPr>
          <p:spPr>
            <a:xfrm>
              <a:off x="2724204" y="1829570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62"/>
            <p:cNvSpPr/>
            <p:nvPr/>
          </p:nvSpPr>
          <p:spPr>
            <a:xfrm>
              <a:off x="2722208" y="182885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2"/>
            <p:cNvSpPr/>
            <p:nvPr/>
          </p:nvSpPr>
          <p:spPr>
            <a:xfrm>
              <a:off x="2724679" y="1829855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62"/>
            <p:cNvSpPr/>
            <p:nvPr/>
          </p:nvSpPr>
          <p:spPr>
            <a:xfrm>
              <a:off x="2720593" y="1828905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62"/>
            <p:cNvSpPr/>
            <p:nvPr/>
          </p:nvSpPr>
          <p:spPr>
            <a:xfrm>
              <a:off x="2720077" y="1828905"/>
              <a:ext cx="489" cy="54"/>
            </a:xfrm>
            <a:custGeom>
              <a:rect b="b" l="l" r="r" t="t"/>
              <a:pathLst>
                <a:path extrusionOk="0" h="4" w="36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2"/>
            <p:cNvSpPr/>
            <p:nvPr/>
          </p:nvSpPr>
          <p:spPr>
            <a:xfrm>
              <a:off x="2722588" y="182894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2"/>
            <p:cNvSpPr/>
            <p:nvPr/>
          </p:nvSpPr>
          <p:spPr>
            <a:xfrm>
              <a:off x="2723349" y="1829190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62"/>
            <p:cNvSpPr/>
            <p:nvPr/>
          </p:nvSpPr>
          <p:spPr>
            <a:xfrm>
              <a:off x="2722969" y="182904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62"/>
            <p:cNvSpPr/>
            <p:nvPr/>
          </p:nvSpPr>
          <p:spPr>
            <a:xfrm>
              <a:off x="2723783" y="18293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62"/>
            <p:cNvSpPr/>
            <p:nvPr/>
          </p:nvSpPr>
          <p:spPr>
            <a:xfrm>
              <a:off x="2720878" y="18288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62"/>
            <p:cNvSpPr/>
            <p:nvPr/>
          </p:nvSpPr>
          <p:spPr>
            <a:xfrm>
              <a:off x="2721217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62"/>
            <p:cNvSpPr/>
            <p:nvPr/>
          </p:nvSpPr>
          <p:spPr>
            <a:xfrm>
              <a:off x="2721882" y="1828810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62"/>
            <p:cNvSpPr/>
            <p:nvPr/>
          </p:nvSpPr>
          <p:spPr>
            <a:xfrm>
              <a:off x="2725155" y="1830181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62"/>
            <p:cNvSpPr/>
            <p:nvPr/>
          </p:nvSpPr>
          <p:spPr>
            <a:xfrm>
              <a:off x="2721543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2"/>
            <p:cNvSpPr/>
            <p:nvPr/>
          </p:nvSpPr>
          <p:spPr>
            <a:xfrm>
              <a:off x="2725630" y="183061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62"/>
            <p:cNvSpPr/>
            <p:nvPr/>
          </p:nvSpPr>
          <p:spPr>
            <a:xfrm>
              <a:off x="2704530" y="18338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62"/>
            <p:cNvSpPr/>
            <p:nvPr/>
          </p:nvSpPr>
          <p:spPr>
            <a:xfrm>
              <a:off x="2801976" y="187140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2"/>
            <p:cNvSpPr/>
            <p:nvPr/>
          </p:nvSpPr>
          <p:spPr>
            <a:xfrm>
              <a:off x="2821894" y="1866270"/>
              <a:ext cx="815" cy="339"/>
            </a:xfrm>
            <a:custGeom>
              <a:rect b="b" l="l" r="r" t="t"/>
              <a:pathLst>
                <a:path extrusionOk="0" h="25" w="6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62"/>
            <p:cNvSpPr/>
            <p:nvPr/>
          </p:nvSpPr>
          <p:spPr>
            <a:xfrm>
              <a:off x="2797414" y="1872774"/>
              <a:ext cx="434" cy="299"/>
            </a:xfrm>
            <a:custGeom>
              <a:rect b="b" l="l" r="r" t="t"/>
              <a:pathLst>
                <a:path extrusionOk="0" h="22" w="32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62"/>
            <p:cNvSpPr/>
            <p:nvPr/>
          </p:nvSpPr>
          <p:spPr>
            <a:xfrm>
              <a:off x="2804108" y="1870452"/>
              <a:ext cx="1874" cy="1100"/>
            </a:xfrm>
            <a:custGeom>
              <a:rect b="b" l="l" r="r" t="t"/>
              <a:pathLst>
                <a:path extrusionOk="0" h="81" w="138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62"/>
            <p:cNvSpPr/>
            <p:nvPr/>
          </p:nvSpPr>
          <p:spPr>
            <a:xfrm>
              <a:off x="2837902" y="1879617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62"/>
            <p:cNvSpPr/>
            <p:nvPr/>
          </p:nvSpPr>
          <p:spPr>
            <a:xfrm>
              <a:off x="2822750" y="1866596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62"/>
            <p:cNvSpPr/>
            <p:nvPr/>
          </p:nvSpPr>
          <p:spPr>
            <a:xfrm>
              <a:off x="2838282" y="1879712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62"/>
            <p:cNvSpPr/>
            <p:nvPr/>
          </p:nvSpPr>
          <p:spPr>
            <a:xfrm>
              <a:off x="2796939" y="1873113"/>
              <a:ext cx="434" cy="244"/>
            </a:xfrm>
            <a:custGeom>
              <a:rect b="b" l="l" r="r" t="t"/>
              <a:pathLst>
                <a:path extrusionOk="0" h="18" w="32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2"/>
            <p:cNvSpPr/>
            <p:nvPr/>
          </p:nvSpPr>
          <p:spPr>
            <a:xfrm>
              <a:off x="2797889" y="187254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62"/>
            <p:cNvSpPr/>
            <p:nvPr/>
          </p:nvSpPr>
          <p:spPr>
            <a:xfrm>
              <a:off x="2838662" y="1879956"/>
              <a:ext cx="828" cy="720"/>
            </a:xfrm>
            <a:custGeom>
              <a:rect b="b" l="l" r="r" t="t"/>
              <a:pathLst>
                <a:path extrusionOk="0" h="53" w="61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62"/>
            <p:cNvSpPr/>
            <p:nvPr/>
          </p:nvSpPr>
          <p:spPr>
            <a:xfrm>
              <a:off x="2796178" y="187368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2"/>
            <p:cNvSpPr/>
            <p:nvPr/>
          </p:nvSpPr>
          <p:spPr>
            <a:xfrm>
              <a:off x="2795798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2"/>
            <p:cNvSpPr/>
            <p:nvPr/>
          </p:nvSpPr>
          <p:spPr>
            <a:xfrm>
              <a:off x="2795459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62"/>
            <p:cNvSpPr/>
            <p:nvPr/>
          </p:nvSpPr>
          <p:spPr>
            <a:xfrm>
              <a:off x="2789661" y="1879671"/>
              <a:ext cx="3476" cy="3476"/>
            </a:xfrm>
            <a:custGeom>
              <a:rect b="b" l="l" r="r" t="t"/>
              <a:pathLst>
                <a:path extrusionOk="0" h="256" w="256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2"/>
            <p:cNvSpPr/>
            <p:nvPr/>
          </p:nvSpPr>
          <p:spPr>
            <a:xfrm>
              <a:off x="2796559" y="1873399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62"/>
            <p:cNvSpPr/>
            <p:nvPr/>
          </p:nvSpPr>
          <p:spPr>
            <a:xfrm>
              <a:off x="2794984" y="187372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62"/>
            <p:cNvSpPr/>
            <p:nvPr/>
          </p:nvSpPr>
          <p:spPr>
            <a:xfrm>
              <a:off x="2789661" y="187967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62"/>
            <p:cNvSpPr/>
            <p:nvPr/>
          </p:nvSpPr>
          <p:spPr>
            <a:xfrm>
              <a:off x="2796980" y="1873303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62"/>
            <p:cNvSpPr/>
            <p:nvPr/>
          </p:nvSpPr>
          <p:spPr>
            <a:xfrm>
              <a:off x="2959964" y="1971102"/>
              <a:ext cx="4345" cy="3082"/>
            </a:xfrm>
            <a:custGeom>
              <a:rect b="b" l="l" r="r" t="t"/>
              <a:pathLst>
                <a:path extrusionOk="0" h="227" w="32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62"/>
            <p:cNvSpPr/>
            <p:nvPr/>
          </p:nvSpPr>
          <p:spPr>
            <a:xfrm>
              <a:off x="2945287" y="1972446"/>
              <a:ext cx="34378" cy="30916"/>
            </a:xfrm>
            <a:custGeom>
              <a:rect b="b" l="l" r="r" t="t"/>
              <a:pathLst>
                <a:path extrusionOk="0" h="2277" w="2532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2"/>
            <p:cNvSpPr/>
            <p:nvPr/>
          </p:nvSpPr>
          <p:spPr>
            <a:xfrm>
              <a:off x="2934927" y="1945305"/>
              <a:ext cx="6191" cy="6463"/>
            </a:xfrm>
            <a:custGeom>
              <a:rect b="b" l="l" r="r" t="t"/>
              <a:pathLst>
                <a:path extrusionOk="0" h="476" w="456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62"/>
            <p:cNvSpPr/>
            <p:nvPr/>
          </p:nvSpPr>
          <p:spPr>
            <a:xfrm>
              <a:off x="2944567" y="1938516"/>
              <a:ext cx="27875" cy="31432"/>
            </a:xfrm>
            <a:custGeom>
              <a:rect b="b" l="l" r="r" t="t"/>
              <a:pathLst>
                <a:path extrusionOk="0" h="2315" w="2053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62"/>
            <p:cNvSpPr/>
            <p:nvPr/>
          </p:nvSpPr>
          <p:spPr>
            <a:xfrm>
              <a:off x="2944187" y="1956588"/>
              <a:ext cx="15030" cy="20258"/>
            </a:xfrm>
            <a:custGeom>
              <a:rect b="b" l="l" r="r" t="t"/>
              <a:pathLst>
                <a:path extrusionOk="0" h="1492" w="1107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62"/>
            <p:cNvSpPr/>
            <p:nvPr/>
          </p:nvSpPr>
          <p:spPr>
            <a:xfrm>
              <a:off x="2930066" y="1906039"/>
              <a:ext cx="18126" cy="34270"/>
            </a:xfrm>
            <a:custGeom>
              <a:rect b="b" l="l" r="r" t="t"/>
              <a:pathLst>
                <a:path extrusionOk="0" h="2524" w="1335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62"/>
            <p:cNvSpPr/>
            <p:nvPr/>
          </p:nvSpPr>
          <p:spPr>
            <a:xfrm>
              <a:off x="2911587" y="1962426"/>
              <a:ext cx="15410" cy="19171"/>
            </a:xfrm>
            <a:custGeom>
              <a:rect b="b" l="l" r="r" t="t"/>
              <a:pathLst>
                <a:path extrusionOk="0" h="1412" w="1135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2"/>
            <p:cNvSpPr/>
            <p:nvPr/>
          </p:nvSpPr>
          <p:spPr>
            <a:xfrm>
              <a:off x="3088163" y="2067136"/>
              <a:ext cx="69218" cy="57636"/>
            </a:xfrm>
            <a:custGeom>
              <a:rect b="b" l="l" r="r" t="t"/>
              <a:pathLst>
                <a:path extrusionOk="0" h="4245" w="5098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2"/>
            <p:cNvSpPr/>
            <p:nvPr/>
          </p:nvSpPr>
          <p:spPr>
            <a:xfrm>
              <a:off x="2639603" y="1973302"/>
              <a:ext cx="14229" cy="26680"/>
            </a:xfrm>
            <a:custGeom>
              <a:rect b="b" l="l" r="r" t="t"/>
              <a:pathLst>
                <a:path extrusionOk="0" h="1965" w="1048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2"/>
            <p:cNvSpPr/>
            <p:nvPr/>
          </p:nvSpPr>
          <p:spPr>
            <a:xfrm>
              <a:off x="2363531" y="2134820"/>
              <a:ext cx="53061" cy="102877"/>
            </a:xfrm>
            <a:custGeom>
              <a:rect b="b" l="l" r="r" t="t"/>
              <a:pathLst>
                <a:path extrusionOk="0" h="7577" w="3908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2"/>
            <p:cNvSpPr/>
            <p:nvPr/>
          </p:nvSpPr>
          <p:spPr>
            <a:xfrm>
              <a:off x="2441765" y="1949718"/>
              <a:ext cx="5621" cy="1466"/>
            </a:xfrm>
            <a:custGeom>
              <a:rect b="b" l="l" r="r" t="t"/>
              <a:pathLst>
                <a:path extrusionOk="0" h="108" w="414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62"/>
            <p:cNvSpPr/>
            <p:nvPr/>
          </p:nvSpPr>
          <p:spPr>
            <a:xfrm>
              <a:off x="2361345" y="1900730"/>
              <a:ext cx="77012" cy="46109"/>
            </a:xfrm>
            <a:custGeom>
              <a:rect b="b" l="l" r="r" t="t"/>
              <a:pathLst>
                <a:path extrusionOk="0" h="3396" w="5672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62"/>
            <p:cNvSpPr/>
            <p:nvPr/>
          </p:nvSpPr>
          <p:spPr>
            <a:xfrm>
              <a:off x="2379743" y="1913221"/>
              <a:ext cx="5146" cy="1018"/>
            </a:xfrm>
            <a:custGeom>
              <a:rect b="b" l="l" r="r" t="t"/>
              <a:pathLst>
                <a:path extrusionOk="0" h="75" w="379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62"/>
            <p:cNvSpPr/>
            <p:nvPr/>
          </p:nvSpPr>
          <p:spPr>
            <a:xfrm>
              <a:off x="2364237" y="191882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62"/>
            <p:cNvSpPr/>
            <p:nvPr/>
          </p:nvSpPr>
          <p:spPr>
            <a:xfrm>
              <a:off x="2364713" y="19185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62"/>
            <p:cNvSpPr/>
            <p:nvPr/>
          </p:nvSpPr>
          <p:spPr>
            <a:xfrm>
              <a:off x="2364102" y="191897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2"/>
            <p:cNvSpPr/>
            <p:nvPr/>
          </p:nvSpPr>
          <p:spPr>
            <a:xfrm>
              <a:off x="2364672" y="1918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62"/>
            <p:cNvSpPr/>
            <p:nvPr/>
          </p:nvSpPr>
          <p:spPr>
            <a:xfrm>
              <a:off x="2364523" y="19186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62"/>
            <p:cNvSpPr/>
            <p:nvPr/>
          </p:nvSpPr>
          <p:spPr>
            <a:xfrm>
              <a:off x="2364387" y="1918734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62"/>
            <p:cNvSpPr/>
            <p:nvPr/>
          </p:nvSpPr>
          <p:spPr>
            <a:xfrm>
              <a:off x="2363857" y="19190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2"/>
            <p:cNvSpPr/>
            <p:nvPr/>
          </p:nvSpPr>
          <p:spPr>
            <a:xfrm>
              <a:off x="2363341" y="1919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62"/>
            <p:cNvSpPr/>
            <p:nvPr/>
          </p:nvSpPr>
          <p:spPr>
            <a:xfrm>
              <a:off x="2362242" y="1919508"/>
              <a:ext cx="1018" cy="530"/>
            </a:xfrm>
            <a:custGeom>
              <a:rect b="b" l="l" r="r" t="t"/>
              <a:pathLst>
                <a:path extrusionOk="0" h="39" w="75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62"/>
            <p:cNvSpPr/>
            <p:nvPr/>
          </p:nvSpPr>
          <p:spPr>
            <a:xfrm>
              <a:off x="2363626" y="191920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62"/>
            <p:cNvSpPr/>
            <p:nvPr/>
          </p:nvSpPr>
          <p:spPr>
            <a:xfrm>
              <a:off x="2361766" y="192002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62"/>
            <p:cNvSpPr/>
            <p:nvPr/>
          </p:nvSpPr>
          <p:spPr>
            <a:xfrm>
              <a:off x="2423463" y="1902672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62"/>
            <p:cNvSpPr/>
            <p:nvPr/>
          </p:nvSpPr>
          <p:spPr>
            <a:xfrm>
              <a:off x="2367333" y="1912040"/>
              <a:ext cx="1100" cy="244"/>
            </a:xfrm>
            <a:custGeom>
              <a:rect b="b" l="l" r="r" t="t"/>
              <a:pathLst>
                <a:path extrusionOk="0" h="18" w="81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62"/>
            <p:cNvSpPr/>
            <p:nvPr/>
          </p:nvSpPr>
          <p:spPr>
            <a:xfrm>
              <a:off x="2364618" y="191859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62"/>
            <p:cNvSpPr/>
            <p:nvPr/>
          </p:nvSpPr>
          <p:spPr>
            <a:xfrm>
              <a:off x="2364767" y="19184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62"/>
            <p:cNvSpPr/>
            <p:nvPr/>
          </p:nvSpPr>
          <p:spPr>
            <a:xfrm>
              <a:off x="2414298" y="1903201"/>
              <a:ext cx="3286" cy="54"/>
            </a:xfrm>
            <a:custGeom>
              <a:rect b="b" l="l" r="r" t="t"/>
              <a:pathLst>
                <a:path extrusionOk="0" h="4" w="242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2"/>
            <p:cNvSpPr/>
            <p:nvPr/>
          </p:nvSpPr>
          <p:spPr>
            <a:xfrm>
              <a:off x="2373131" y="1912746"/>
              <a:ext cx="1779" cy="109"/>
            </a:xfrm>
            <a:custGeom>
              <a:rect b="b" l="l" r="r" t="t"/>
              <a:pathLst>
                <a:path extrusionOk="0" h="8" w="131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62"/>
            <p:cNvSpPr/>
            <p:nvPr/>
          </p:nvSpPr>
          <p:spPr>
            <a:xfrm>
              <a:off x="2437773" y="191717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2"/>
            <p:cNvSpPr/>
            <p:nvPr/>
          </p:nvSpPr>
          <p:spPr>
            <a:xfrm>
              <a:off x="2437203" y="1916032"/>
              <a:ext cx="448" cy="774"/>
            </a:xfrm>
            <a:custGeom>
              <a:rect b="b" l="l" r="r" t="t"/>
              <a:pathLst>
                <a:path extrusionOk="0" h="57" w="33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62"/>
            <p:cNvSpPr/>
            <p:nvPr/>
          </p:nvSpPr>
          <p:spPr>
            <a:xfrm>
              <a:off x="2436062" y="1913656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62"/>
            <p:cNvSpPr/>
            <p:nvPr/>
          </p:nvSpPr>
          <p:spPr>
            <a:xfrm>
              <a:off x="2436687" y="1914932"/>
              <a:ext cx="394" cy="733"/>
            </a:xfrm>
            <a:custGeom>
              <a:rect b="b" l="l" r="r" t="t"/>
              <a:pathLst>
                <a:path extrusionOk="0" h="54" w="29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62"/>
            <p:cNvSpPr/>
            <p:nvPr/>
          </p:nvSpPr>
          <p:spPr>
            <a:xfrm>
              <a:off x="2429885" y="1900825"/>
              <a:ext cx="6096" cy="12600"/>
            </a:xfrm>
            <a:custGeom>
              <a:rect b="b" l="l" r="r" t="t"/>
              <a:pathLst>
                <a:path extrusionOk="0" h="928" w="449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62"/>
            <p:cNvSpPr/>
            <p:nvPr/>
          </p:nvSpPr>
          <p:spPr>
            <a:xfrm>
              <a:off x="3053662" y="2325828"/>
              <a:ext cx="6762" cy="1426"/>
            </a:xfrm>
            <a:custGeom>
              <a:rect b="b" l="l" r="r" t="t"/>
              <a:pathLst>
                <a:path extrusionOk="0" h="105" w="498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2"/>
            <p:cNvSpPr/>
            <p:nvPr/>
          </p:nvSpPr>
          <p:spPr>
            <a:xfrm>
              <a:off x="2878838" y="2126931"/>
              <a:ext cx="301597" cy="226799"/>
            </a:xfrm>
            <a:custGeom>
              <a:rect b="b" l="l" r="r" t="t"/>
              <a:pathLst>
                <a:path extrusionOk="0" h="16704" w="22213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62"/>
            <p:cNvSpPr/>
            <p:nvPr/>
          </p:nvSpPr>
          <p:spPr>
            <a:xfrm>
              <a:off x="3006548" y="2132321"/>
              <a:ext cx="7861" cy="1765"/>
            </a:xfrm>
            <a:custGeom>
              <a:rect b="b" l="l" r="r" t="t"/>
              <a:pathLst>
                <a:path extrusionOk="0" h="130" w="579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62"/>
            <p:cNvSpPr/>
            <p:nvPr/>
          </p:nvSpPr>
          <p:spPr>
            <a:xfrm>
              <a:off x="3116594" y="2348014"/>
              <a:ext cx="679" cy="1344"/>
            </a:xfrm>
            <a:custGeom>
              <a:rect b="b" l="l" r="r" t="t"/>
              <a:pathLst>
                <a:path extrusionOk="0" h="99" w="5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2"/>
            <p:cNvSpPr/>
            <p:nvPr/>
          </p:nvSpPr>
          <p:spPr>
            <a:xfrm>
              <a:off x="3114883" y="2370254"/>
              <a:ext cx="25675" cy="24575"/>
            </a:xfrm>
            <a:custGeom>
              <a:rect b="b" l="l" r="r" t="t"/>
              <a:pathLst>
                <a:path extrusionOk="0" h="1810" w="1891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2"/>
            <p:cNvSpPr/>
            <p:nvPr/>
          </p:nvSpPr>
          <p:spPr>
            <a:xfrm>
              <a:off x="3286190" y="2425120"/>
              <a:ext cx="2770" cy="2322"/>
            </a:xfrm>
            <a:custGeom>
              <a:rect b="b" l="l" r="r" t="t"/>
              <a:pathLst>
                <a:path extrusionOk="0" h="171" w="204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62"/>
            <p:cNvSpPr/>
            <p:nvPr/>
          </p:nvSpPr>
          <p:spPr>
            <a:xfrm>
              <a:off x="3278682" y="2370688"/>
              <a:ext cx="55858" cy="52287"/>
            </a:xfrm>
            <a:custGeom>
              <a:rect b="b" l="l" r="r" t="t"/>
              <a:pathLst>
                <a:path extrusionOk="0" h="3851" w="4114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62"/>
            <p:cNvSpPr/>
            <p:nvPr/>
          </p:nvSpPr>
          <p:spPr>
            <a:xfrm>
              <a:off x="3327113" y="2318822"/>
              <a:ext cx="40271" cy="57243"/>
            </a:xfrm>
            <a:custGeom>
              <a:rect b="b" l="l" r="r" t="t"/>
              <a:pathLst>
                <a:path extrusionOk="0" h="4216" w="2966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62"/>
            <p:cNvSpPr/>
            <p:nvPr/>
          </p:nvSpPr>
          <p:spPr>
            <a:xfrm>
              <a:off x="2437868" y="1704617"/>
              <a:ext cx="103542" cy="63855"/>
            </a:xfrm>
            <a:custGeom>
              <a:rect b="b" l="l" r="r" t="t"/>
              <a:pathLst>
                <a:path extrusionOk="0" h="4703" w="7626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2"/>
            <p:cNvSpPr/>
            <p:nvPr/>
          </p:nvSpPr>
          <p:spPr>
            <a:xfrm>
              <a:off x="2461928" y="1715967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2"/>
            <p:cNvSpPr/>
            <p:nvPr/>
          </p:nvSpPr>
          <p:spPr>
            <a:xfrm>
              <a:off x="2465159" y="1716823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2"/>
            <p:cNvSpPr/>
            <p:nvPr/>
          </p:nvSpPr>
          <p:spPr>
            <a:xfrm>
              <a:off x="2462498" y="17161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2"/>
            <p:cNvSpPr/>
            <p:nvPr/>
          </p:nvSpPr>
          <p:spPr>
            <a:xfrm>
              <a:off x="2463733" y="171653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2"/>
            <p:cNvSpPr/>
            <p:nvPr/>
          </p:nvSpPr>
          <p:spPr>
            <a:xfrm>
              <a:off x="2463109" y="1716388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62"/>
            <p:cNvSpPr/>
            <p:nvPr/>
          </p:nvSpPr>
          <p:spPr>
            <a:xfrm>
              <a:off x="2464399" y="1716728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62"/>
            <p:cNvSpPr/>
            <p:nvPr/>
          </p:nvSpPr>
          <p:spPr>
            <a:xfrm>
              <a:off x="2541071" y="1746150"/>
              <a:ext cx="394" cy="3530"/>
            </a:xfrm>
            <a:custGeom>
              <a:rect b="b" l="l" r="r" t="t"/>
              <a:pathLst>
                <a:path extrusionOk="0" h="260" w="29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2"/>
            <p:cNvSpPr/>
            <p:nvPr/>
          </p:nvSpPr>
          <p:spPr>
            <a:xfrm>
              <a:off x="2465919" y="171695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2"/>
            <p:cNvSpPr/>
            <p:nvPr/>
          </p:nvSpPr>
          <p:spPr>
            <a:xfrm>
              <a:off x="2373470" y="1729138"/>
              <a:ext cx="143134" cy="121505"/>
            </a:xfrm>
            <a:custGeom>
              <a:rect b="b" l="l" r="r" t="t"/>
              <a:pathLst>
                <a:path extrusionOk="0" h="8949" w="10542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62"/>
            <p:cNvSpPr/>
            <p:nvPr/>
          </p:nvSpPr>
          <p:spPr>
            <a:xfrm>
              <a:off x="2377313" y="174966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62"/>
            <p:cNvSpPr/>
            <p:nvPr/>
          </p:nvSpPr>
          <p:spPr>
            <a:xfrm>
              <a:off x="2378073" y="175190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62"/>
            <p:cNvSpPr/>
            <p:nvPr/>
          </p:nvSpPr>
          <p:spPr>
            <a:xfrm>
              <a:off x="2377978" y="175128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2"/>
            <p:cNvSpPr/>
            <p:nvPr/>
          </p:nvSpPr>
          <p:spPr>
            <a:xfrm>
              <a:off x="2373755" y="1729233"/>
              <a:ext cx="1629" cy="3761"/>
            </a:xfrm>
            <a:custGeom>
              <a:rect b="b" l="l" r="r" t="t"/>
              <a:pathLst>
                <a:path extrusionOk="0" h="277" w="12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2"/>
            <p:cNvSpPr/>
            <p:nvPr/>
          </p:nvSpPr>
          <p:spPr>
            <a:xfrm>
              <a:off x="2378032" y="175162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62"/>
            <p:cNvSpPr/>
            <p:nvPr/>
          </p:nvSpPr>
          <p:spPr>
            <a:xfrm>
              <a:off x="2374135" y="174438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62"/>
            <p:cNvSpPr/>
            <p:nvPr/>
          </p:nvSpPr>
          <p:spPr>
            <a:xfrm>
              <a:off x="2377842" y="1750862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62"/>
            <p:cNvSpPr/>
            <p:nvPr/>
          </p:nvSpPr>
          <p:spPr>
            <a:xfrm>
              <a:off x="2373470" y="1733034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62"/>
            <p:cNvSpPr/>
            <p:nvPr/>
          </p:nvSpPr>
          <p:spPr>
            <a:xfrm>
              <a:off x="2374135" y="1745485"/>
              <a:ext cx="2295" cy="2485"/>
            </a:xfrm>
            <a:custGeom>
              <a:rect b="b" l="l" r="r" t="t"/>
              <a:pathLst>
                <a:path extrusionOk="0" h="183" w="169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62"/>
            <p:cNvSpPr/>
            <p:nvPr/>
          </p:nvSpPr>
          <p:spPr>
            <a:xfrm>
              <a:off x="2377652" y="175029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62"/>
            <p:cNvSpPr/>
            <p:nvPr/>
          </p:nvSpPr>
          <p:spPr>
            <a:xfrm>
              <a:off x="2376932" y="174885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62"/>
            <p:cNvSpPr/>
            <p:nvPr/>
          </p:nvSpPr>
          <p:spPr>
            <a:xfrm>
              <a:off x="2374135" y="1742063"/>
              <a:ext cx="244" cy="2335"/>
            </a:xfrm>
            <a:custGeom>
              <a:rect b="b" l="l" r="r" t="t"/>
              <a:pathLst>
                <a:path extrusionOk="0" h="172" w="18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62"/>
            <p:cNvSpPr/>
            <p:nvPr/>
          </p:nvSpPr>
          <p:spPr>
            <a:xfrm>
              <a:off x="2378073" y="175213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62"/>
            <p:cNvSpPr/>
            <p:nvPr/>
          </p:nvSpPr>
          <p:spPr>
            <a:xfrm>
              <a:off x="2374135" y="1744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62"/>
            <p:cNvSpPr/>
            <p:nvPr/>
          </p:nvSpPr>
          <p:spPr>
            <a:xfrm>
              <a:off x="2402173" y="1806665"/>
              <a:ext cx="109" cy="190"/>
            </a:xfrm>
            <a:custGeom>
              <a:rect b="b" l="l" r="r" t="t"/>
              <a:pathLst>
                <a:path extrusionOk="0" h="14" w="8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62"/>
            <p:cNvSpPr/>
            <p:nvPr/>
          </p:nvSpPr>
          <p:spPr>
            <a:xfrm>
              <a:off x="2402458" y="180718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62"/>
            <p:cNvSpPr/>
            <p:nvPr/>
          </p:nvSpPr>
          <p:spPr>
            <a:xfrm>
              <a:off x="2403218" y="18081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62"/>
            <p:cNvSpPr/>
            <p:nvPr/>
          </p:nvSpPr>
          <p:spPr>
            <a:xfrm>
              <a:off x="2403504" y="180856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62"/>
            <p:cNvSpPr/>
            <p:nvPr/>
          </p:nvSpPr>
          <p:spPr>
            <a:xfrm>
              <a:off x="2402132" y="180642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2"/>
            <p:cNvSpPr/>
            <p:nvPr/>
          </p:nvSpPr>
          <p:spPr>
            <a:xfrm>
              <a:off x="2403789" y="180889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2"/>
            <p:cNvSpPr/>
            <p:nvPr/>
          </p:nvSpPr>
          <p:spPr>
            <a:xfrm>
              <a:off x="2402078" y="180613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62"/>
            <p:cNvSpPr/>
            <p:nvPr/>
          </p:nvSpPr>
          <p:spPr>
            <a:xfrm>
              <a:off x="2404508" y="180965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62"/>
            <p:cNvSpPr/>
            <p:nvPr/>
          </p:nvSpPr>
          <p:spPr>
            <a:xfrm>
              <a:off x="2402703" y="1807520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62"/>
            <p:cNvSpPr/>
            <p:nvPr/>
          </p:nvSpPr>
          <p:spPr>
            <a:xfrm>
              <a:off x="2402933" y="18079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62"/>
            <p:cNvSpPr/>
            <p:nvPr/>
          </p:nvSpPr>
          <p:spPr>
            <a:xfrm>
              <a:off x="2404128" y="180927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62"/>
            <p:cNvSpPr/>
            <p:nvPr/>
          </p:nvSpPr>
          <p:spPr>
            <a:xfrm>
              <a:off x="2378697" y="175346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62"/>
            <p:cNvSpPr/>
            <p:nvPr/>
          </p:nvSpPr>
          <p:spPr>
            <a:xfrm>
              <a:off x="2388487" y="1786652"/>
              <a:ext cx="6476" cy="3910"/>
            </a:xfrm>
            <a:custGeom>
              <a:rect b="b" l="l" r="r" t="t"/>
              <a:pathLst>
                <a:path extrusionOk="0" h="288" w="477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62"/>
            <p:cNvSpPr/>
            <p:nvPr/>
          </p:nvSpPr>
          <p:spPr>
            <a:xfrm>
              <a:off x="2378032" y="17522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62"/>
            <p:cNvSpPr/>
            <p:nvPr/>
          </p:nvSpPr>
          <p:spPr>
            <a:xfrm>
              <a:off x="2402268" y="1806896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62"/>
            <p:cNvSpPr/>
            <p:nvPr/>
          </p:nvSpPr>
          <p:spPr>
            <a:xfrm>
              <a:off x="2449043" y="1751187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2"/>
            <p:cNvSpPr/>
            <p:nvPr/>
          </p:nvSpPr>
          <p:spPr>
            <a:xfrm>
              <a:off x="2452559" y="1750088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62"/>
            <p:cNvSpPr/>
            <p:nvPr/>
          </p:nvSpPr>
          <p:spPr>
            <a:xfrm>
              <a:off x="2448418" y="17512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2"/>
            <p:cNvSpPr/>
            <p:nvPr/>
          </p:nvSpPr>
          <p:spPr>
            <a:xfrm>
              <a:off x="2451419" y="175071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2"/>
            <p:cNvSpPr/>
            <p:nvPr/>
          </p:nvSpPr>
          <p:spPr>
            <a:xfrm>
              <a:off x="2451038" y="175080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62"/>
            <p:cNvSpPr/>
            <p:nvPr/>
          </p:nvSpPr>
          <p:spPr>
            <a:xfrm>
              <a:off x="2452179" y="1750332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62"/>
            <p:cNvSpPr/>
            <p:nvPr/>
          </p:nvSpPr>
          <p:spPr>
            <a:xfrm>
              <a:off x="2447658" y="17512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62"/>
            <p:cNvSpPr/>
            <p:nvPr/>
          </p:nvSpPr>
          <p:spPr>
            <a:xfrm>
              <a:off x="2446857" y="17513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2"/>
            <p:cNvSpPr/>
            <p:nvPr/>
          </p:nvSpPr>
          <p:spPr>
            <a:xfrm>
              <a:off x="2500610" y="1758560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62"/>
            <p:cNvSpPr/>
            <p:nvPr/>
          </p:nvSpPr>
          <p:spPr>
            <a:xfrm>
              <a:off x="250061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2"/>
            <p:cNvSpPr/>
            <p:nvPr/>
          </p:nvSpPr>
          <p:spPr>
            <a:xfrm>
              <a:off x="2450658" y="1750902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2"/>
            <p:cNvSpPr/>
            <p:nvPr/>
          </p:nvSpPr>
          <p:spPr>
            <a:xfrm>
              <a:off x="2451989" y="1750481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62"/>
            <p:cNvSpPr/>
            <p:nvPr/>
          </p:nvSpPr>
          <p:spPr>
            <a:xfrm>
              <a:off x="2449654" y="1751092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62"/>
            <p:cNvSpPr/>
            <p:nvPr/>
          </p:nvSpPr>
          <p:spPr>
            <a:xfrm>
              <a:off x="2500664" y="175926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2"/>
            <p:cNvSpPr/>
            <p:nvPr/>
          </p:nvSpPr>
          <p:spPr>
            <a:xfrm>
              <a:off x="2500800" y="176078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62"/>
            <p:cNvSpPr/>
            <p:nvPr/>
          </p:nvSpPr>
          <p:spPr>
            <a:xfrm>
              <a:off x="2500664" y="175974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62"/>
            <p:cNvSpPr/>
            <p:nvPr/>
          </p:nvSpPr>
          <p:spPr>
            <a:xfrm>
              <a:off x="2500759" y="176021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2"/>
            <p:cNvSpPr/>
            <p:nvPr/>
          </p:nvSpPr>
          <p:spPr>
            <a:xfrm>
              <a:off x="2451704" y="1750576"/>
              <a:ext cx="149" cy="95"/>
            </a:xfrm>
            <a:custGeom>
              <a:rect b="b" l="l" r="r" t="t"/>
              <a:pathLst>
                <a:path extrusionOk="0" h="7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62"/>
            <p:cNvSpPr/>
            <p:nvPr/>
          </p:nvSpPr>
          <p:spPr>
            <a:xfrm>
              <a:off x="2450183" y="175099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62"/>
            <p:cNvSpPr/>
            <p:nvPr/>
          </p:nvSpPr>
          <p:spPr>
            <a:xfrm>
              <a:off x="2452695" y="1749952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62"/>
            <p:cNvSpPr/>
            <p:nvPr/>
          </p:nvSpPr>
          <p:spPr>
            <a:xfrm>
              <a:off x="2501044" y="1763312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2"/>
            <p:cNvSpPr/>
            <p:nvPr/>
          </p:nvSpPr>
          <p:spPr>
            <a:xfrm>
              <a:off x="2501275" y="1764683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2"/>
            <p:cNvSpPr/>
            <p:nvPr/>
          </p:nvSpPr>
          <p:spPr>
            <a:xfrm>
              <a:off x="2501180" y="176397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62"/>
            <p:cNvSpPr/>
            <p:nvPr/>
          </p:nvSpPr>
          <p:spPr>
            <a:xfrm>
              <a:off x="2452369" y="1750237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62"/>
            <p:cNvSpPr/>
            <p:nvPr/>
          </p:nvSpPr>
          <p:spPr>
            <a:xfrm>
              <a:off x="2501425" y="176540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62"/>
            <p:cNvSpPr/>
            <p:nvPr/>
          </p:nvSpPr>
          <p:spPr>
            <a:xfrm>
              <a:off x="2500800" y="1761357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2"/>
            <p:cNvSpPr/>
            <p:nvPr/>
          </p:nvSpPr>
          <p:spPr>
            <a:xfrm>
              <a:off x="2500895" y="1761982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62"/>
            <p:cNvSpPr/>
            <p:nvPr/>
          </p:nvSpPr>
          <p:spPr>
            <a:xfrm>
              <a:off x="2500949" y="1762647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62"/>
            <p:cNvSpPr/>
            <p:nvPr/>
          </p:nvSpPr>
          <p:spPr>
            <a:xfrm>
              <a:off x="2501615" y="1766258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2"/>
            <p:cNvSpPr/>
            <p:nvPr/>
          </p:nvSpPr>
          <p:spPr>
            <a:xfrm>
              <a:off x="2391759" y="1582202"/>
              <a:ext cx="300144" cy="138721"/>
            </a:xfrm>
            <a:custGeom>
              <a:rect b="b" l="l" r="r" t="t"/>
              <a:pathLst>
                <a:path extrusionOk="0" h="10217" w="22106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62"/>
            <p:cNvSpPr/>
            <p:nvPr/>
          </p:nvSpPr>
          <p:spPr>
            <a:xfrm>
              <a:off x="2571159" y="1710115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62"/>
            <p:cNvSpPr/>
            <p:nvPr/>
          </p:nvSpPr>
          <p:spPr>
            <a:xfrm>
              <a:off x="2571960" y="170883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62"/>
            <p:cNvSpPr/>
            <p:nvPr/>
          </p:nvSpPr>
          <p:spPr>
            <a:xfrm>
              <a:off x="2572340" y="170850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2"/>
            <p:cNvSpPr/>
            <p:nvPr/>
          </p:nvSpPr>
          <p:spPr>
            <a:xfrm>
              <a:off x="2572245" y="170859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62"/>
            <p:cNvSpPr/>
            <p:nvPr/>
          </p:nvSpPr>
          <p:spPr>
            <a:xfrm>
              <a:off x="2571539" y="1709505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2"/>
            <p:cNvSpPr/>
            <p:nvPr/>
          </p:nvSpPr>
          <p:spPr>
            <a:xfrm>
              <a:off x="2571729" y="170921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2"/>
            <p:cNvSpPr/>
            <p:nvPr/>
          </p:nvSpPr>
          <p:spPr>
            <a:xfrm>
              <a:off x="2571349" y="170979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62"/>
            <p:cNvSpPr/>
            <p:nvPr/>
          </p:nvSpPr>
          <p:spPr>
            <a:xfrm>
              <a:off x="2572109" y="170869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62"/>
            <p:cNvSpPr/>
            <p:nvPr/>
          </p:nvSpPr>
          <p:spPr>
            <a:xfrm>
              <a:off x="2570968" y="171055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2"/>
            <p:cNvSpPr/>
            <p:nvPr/>
          </p:nvSpPr>
          <p:spPr>
            <a:xfrm>
              <a:off x="2641218" y="17061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2"/>
            <p:cNvSpPr/>
            <p:nvPr/>
          </p:nvSpPr>
          <p:spPr>
            <a:xfrm>
              <a:off x="2572584" y="17083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2"/>
            <p:cNvSpPr/>
            <p:nvPr/>
          </p:nvSpPr>
          <p:spPr>
            <a:xfrm>
              <a:off x="2641829" y="1706178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2"/>
            <p:cNvSpPr/>
            <p:nvPr/>
          </p:nvSpPr>
          <p:spPr>
            <a:xfrm>
              <a:off x="2571824" y="170902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62"/>
            <p:cNvSpPr/>
            <p:nvPr/>
          </p:nvSpPr>
          <p:spPr>
            <a:xfrm>
              <a:off x="2642305" y="170621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62"/>
            <p:cNvSpPr/>
            <p:nvPr/>
          </p:nvSpPr>
          <p:spPr>
            <a:xfrm>
              <a:off x="2642780" y="1706273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62"/>
            <p:cNvSpPr/>
            <p:nvPr/>
          </p:nvSpPr>
          <p:spPr>
            <a:xfrm>
              <a:off x="2634756" y="1702852"/>
              <a:ext cx="4005" cy="2200"/>
            </a:xfrm>
            <a:custGeom>
              <a:rect b="b" l="l" r="r" t="t"/>
              <a:pathLst>
                <a:path extrusionOk="0" h="162" w="295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2"/>
            <p:cNvSpPr/>
            <p:nvPr/>
          </p:nvSpPr>
          <p:spPr>
            <a:xfrm>
              <a:off x="2572489" y="170845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62"/>
            <p:cNvSpPr/>
            <p:nvPr/>
          </p:nvSpPr>
          <p:spPr>
            <a:xfrm>
              <a:off x="2506177" y="169405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62"/>
            <p:cNvSpPr/>
            <p:nvPr/>
          </p:nvSpPr>
          <p:spPr>
            <a:xfrm>
              <a:off x="2504602" y="1692152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62"/>
            <p:cNvSpPr/>
            <p:nvPr/>
          </p:nvSpPr>
          <p:spPr>
            <a:xfrm>
              <a:off x="2505172" y="1692818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2"/>
            <p:cNvSpPr/>
            <p:nvPr/>
          </p:nvSpPr>
          <p:spPr>
            <a:xfrm>
              <a:off x="2503325" y="1690768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2"/>
            <p:cNvSpPr/>
            <p:nvPr/>
          </p:nvSpPr>
          <p:spPr>
            <a:xfrm>
              <a:off x="2568497" y="171216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2"/>
            <p:cNvSpPr/>
            <p:nvPr/>
          </p:nvSpPr>
          <p:spPr>
            <a:xfrm>
              <a:off x="2567778" y="1712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62"/>
            <p:cNvSpPr/>
            <p:nvPr/>
          </p:nvSpPr>
          <p:spPr>
            <a:xfrm>
              <a:off x="2461873" y="1676280"/>
              <a:ext cx="19022" cy="5051"/>
            </a:xfrm>
            <a:custGeom>
              <a:rect b="b" l="l" r="r" t="t"/>
              <a:pathLst>
                <a:path extrusionOk="0" h="372" w="1401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62"/>
            <p:cNvSpPr/>
            <p:nvPr/>
          </p:nvSpPr>
          <p:spPr>
            <a:xfrm>
              <a:off x="2516061" y="1694583"/>
              <a:ext cx="394" cy="95"/>
            </a:xfrm>
            <a:custGeom>
              <a:rect b="b" l="l" r="r" t="t"/>
              <a:pathLst>
                <a:path extrusionOk="0" h="7" w="29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62"/>
            <p:cNvSpPr/>
            <p:nvPr/>
          </p:nvSpPr>
          <p:spPr>
            <a:xfrm>
              <a:off x="2515260" y="169452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62"/>
            <p:cNvSpPr/>
            <p:nvPr/>
          </p:nvSpPr>
          <p:spPr>
            <a:xfrm>
              <a:off x="2514690" y="169462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62"/>
            <p:cNvSpPr/>
            <p:nvPr/>
          </p:nvSpPr>
          <p:spPr>
            <a:xfrm>
              <a:off x="2514119" y="1694678"/>
              <a:ext cx="149" cy="0"/>
            </a:xfrm>
            <a:custGeom>
              <a:rect b="b" l="l" r="r" t="t"/>
              <a:pathLst>
                <a:path extrusionOk="0" h="0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2"/>
            <p:cNvSpPr/>
            <p:nvPr/>
          </p:nvSpPr>
          <p:spPr>
            <a:xfrm>
              <a:off x="2499374" y="168683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2"/>
            <p:cNvSpPr/>
            <p:nvPr/>
          </p:nvSpPr>
          <p:spPr>
            <a:xfrm>
              <a:off x="2505742" y="169348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2"/>
            <p:cNvSpPr/>
            <p:nvPr/>
          </p:nvSpPr>
          <p:spPr>
            <a:xfrm>
              <a:off x="2498804" y="1686301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62"/>
            <p:cNvSpPr/>
            <p:nvPr/>
          </p:nvSpPr>
          <p:spPr>
            <a:xfrm>
              <a:off x="2507168" y="16955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62"/>
            <p:cNvSpPr/>
            <p:nvPr/>
          </p:nvSpPr>
          <p:spPr>
            <a:xfrm>
              <a:off x="2501329" y="1688677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62"/>
            <p:cNvSpPr/>
            <p:nvPr/>
          </p:nvSpPr>
          <p:spPr>
            <a:xfrm>
              <a:off x="2557133" y="1719389"/>
              <a:ext cx="910" cy="1249"/>
            </a:xfrm>
            <a:custGeom>
              <a:rect b="b" l="l" r="r" t="t"/>
              <a:pathLst>
                <a:path extrusionOk="0" h="92" w="67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62"/>
            <p:cNvSpPr/>
            <p:nvPr/>
          </p:nvSpPr>
          <p:spPr>
            <a:xfrm>
              <a:off x="2501995" y="1689342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62"/>
            <p:cNvSpPr/>
            <p:nvPr/>
          </p:nvSpPr>
          <p:spPr>
            <a:xfrm>
              <a:off x="2500664" y="1688011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62"/>
            <p:cNvSpPr/>
            <p:nvPr/>
          </p:nvSpPr>
          <p:spPr>
            <a:xfrm>
              <a:off x="2506937" y="16951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62"/>
            <p:cNvSpPr/>
            <p:nvPr/>
          </p:nvSpPr>
          <p:spPr>
            <a:xfrm>
              <a:off x="2503991" y="1691487"/>
              <a:ext cx="299" cy="339"/>
            </a:xfrm>
            <a:custGeom>
              <a:rect b="b" l="l" r="r" t="t"/>
              <a:pathLst>
                <a:path extrusionOk="0" h="25" w="22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2"/>
            <p:cNvSpPr/>
            <p:nvPr/>
          </p:nvSpPr>
          <p:spPr>
            <a:xfrm>
              <a:off x="2506598" y="1694624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2"/>
            <p:cNvSpPr/>
            <p:nvPr/>
          </p:nvSpPr>
          <p:spPr>
            <a:xfrm>
              <a:off x="2515640" y="169452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62"/>
            <p:cNvSpPr/>
            <p:nvPr/>
          </p:nvSpPr>
          <p:spPr>
            <a:xfrm>
              <a:off x="2568973" y="1712111"/>
              <a:ext cx="1344" cy="109"/>
            </a:xfrm>
            <a:custGeom>
              <a:rect b="b" l="l" r="r" t="t"/>
              <a:pathLst>
                <a:path extrusionOk="0" h="8" w="99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62"/>
            <p:cNvSpPr/>
            <p:nvPr/>
          </p:nvSpPr>
          <p:spPr>
            <a:xfrm>
              <a:off x="2512640" y="169490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62"/>
            <p:cNvSpPr/>
            <p:nvPr/>
          </p:nvSpPr>
          <p:spPr>
            <a:xfrm>
              <a:off x="2499999" y="168740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62"/>
            <p:cNvSpPr/>
            <p:nvPr/>
          </p:nvSpPr>
          <p:spPr>
            <a:xfrm>
              <a:off x="2513400" y="16947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62"/>
            <p:cNvSpPr/>
            <p:nvPr/>
          </p:nvSpPr>
          <p:spPr>
            <a:xfrm>
              <a:off x="2566963" y="1712546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62"/>
            <p:cNvSpPr/>
            <p:nvPr/>
          </p:nvSpPr>
          <p:spPr>
            <a:xfrm>
              <a:off x="2502660" y="169006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2"/>
            <p:cNvSpPr/>
            <p:nvPr/>
          </p:nvSpPr>
          <p:spPr>
            <a:xfrm>
              <a:off x="2690844" y="1643097"/>
              <a:ext cx="339" cy="489"/>
            </a:xfrm>
            <a:custGeom>
              <a:rect b="b" l="l" r="r" t="t"/>
              <a:pathLst>
                <a:path extrusionOk="0" h="36" w="25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62"/>
            <p:cNvSpPr/>
            <p:nvPr/>
          </p:nvSpPr>
          <p:spPr>
            <a:xfrm>
              <a:off x="2691319" y="1642622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62"/>
            <p:cNvSpPr/>
            <p:nvPr/>
          </p:nvSpPr>
          <p:spPr>
            <a:xfrm>
              <a:off x="2691645" y="1642147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62"/>
            <p:cNvSpPr/>
            <p:nvPr/>
          </p:nvSpPr>
          <p:spPr>
            <a:xfrm>
              <a:off x="2655339" y="1679838"/>
              <a:ext cx="4141" cy="1113"/>
            </a:xfrm>
            <a:custGeom>
              <a:rect b="b" l="l" r="r" t="t"/>
              <a:pathLst>
                <a:path extrusionOk="0" h="82" w="305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2"/>
            <p:cNvSpPr/>
            <p:nvPr/>
          </p:nvSpPr>
          <p:spPr>
            <a:xfrm>
              <a:off x="2691930" y="164186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62"/>
            <p:cNvSpPr/>
            <p:nvPr/>
          </p:nvSpPr>
          <p:spPr>
            <a:xfrm>
              <a:off x="2643255" y="170593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62"/>
            <p:cNvSpPr/>
            <p:nvPr/>
          </p:nvSpPr>
          <p:spPr>
            <a:xfrm>
              <a:off x="2438968" y="170826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62"/>
            <p:cNvSpPr/>
            <p:nvPr/>
          </p:nvSpPr>
          <p:spPr>
            <a:xfrm>
              <a:off x="2438873" y="170855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2"/>
            <p:cNvSpPr/>
            <p:nvPr/>
          </p:nvSpPr>
          <p:spPr>
            <a:xfrm>
              <a:off x="2438819" y="1710401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2"/>
            <p:cNvSpPr/>
            <p:nvPr/>
          </p:nvSpPr>
          <p:spPr>
            <a:xfrm>
              <a:off x="2438683" y="170954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2"/>
            <p:cNvSpPr/>
            <p:nvPr/>
          </p:nvSpPr>
          <p:spPr>
            <a:xfrm>
              <a:off x="2438778" y="170878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62"/>
            <p:cNvSpPr/>
            <p:nvPr/>
          </p:nvSpPr>
          <p:spPr>
            <a:xfrm>
              <a:off x="2438724" y="170916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2"/>
            <p:cNvSpPr/>
            <p:nvPr/>
          </p:nvSpPr>
          <p:spPr>
            <a:xfrm>
              <a:off x="2438724" y="1709925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62"/>
            <p:cNvSpPr/>
            <p:nvPr/>
          </p:nvSpPr>
          <p:spPr>
            <a:xfrm>
              <a:off x="3083315" y="1349877"/>
              <a:ext cx="6436" cy="2648"/>
            </a:xfrm>
            <a:custGeom>
              <a:rect b="b" l="l" r="r" t="t"/>
              <a:pathLst>
                <a:path extrusionOk="0" h="195" w="474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2"/>
            <p:cNvSpPr/>
            <p:nvPr/>
          </p:nvSpPr>
          <p:spPr>
            <a:xfrm>
              <a:off x="2740470" y="1256152"/>
              <a:ext cx="41452" cy="20869"/>
            </a:xfrm>
            <a:custGeom>
              <a:rect b="b" l="l" r="r" t="t"/>
              <a:pathLst>
                <a:path extrusionOk="0" h="1537" w="3053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2"/>
            <p:cNvSpPr/>
            <p:nvPr/>
          </p:nvSpPr>
          <p:spPr>
            <a:xfrm>
              <a:off x="2779112" y="1267720"/>
              <a:ext cx="44453" cy="23136"/>
            </a:xfrm>
            <a:custGeom>
              <a:rect b="b" l="l" r="r" t="t"/>
              <a:pathLst>
                <a:path extrusionOk="0" h="1704" w="3274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62"/>
            <p:cNvSpPr/>
            <p:nvPr/>
          </p:nvSpPr>
          <p:spPr>
            <a:xfrm>
              <a:off x="3087022" y="1356164"/>
              <a:ext cx="21412" cy="7834"/>
            </a:xfrm>
            <a:custGeom>
              <a:rect b="b" l="l" r="r" t="t"/>
              <a:pathLst>
                <a:path extrusionOk="0" h="577" w="1577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62"/>
            <p:cNvSpPr/>
            <p:nvPr/>
          </p:nvSpPr>
          <p:spPr>
            <a:xfrm>
              <a:off x="2249874" y="1296871"/>
              <a:ext cx="1208533" cy="418540"/>
            </a:xfrm>
            <a:custGeom>
              <a:rect b="b" l="l" r="r" t="t"/>
              <a:pathLst>
                <a:path extrusionOk="0" h="30826" w="8901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2"/>
            <p:cNvSpPr/>
            <p:nvPr/>
          </p:nvSpPr>
          <p:spPr>
            <a:xfrm>
              <a:off x="2192984" y="1581360"/>
              <a:ext cx="21262" cy="7753"/>
            </a:xfrm>
            <a:custGeom>
              <a:rect b="b" l="l" r="r" t="t"/>
              <a:pathLst>
                <a:path extrusionOk="0" h="571" w="1566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62"/>
            <p:cNvSpPr/>
            <p:nvPr/>
          </p:nvSpPr>
          <p:spPr>
            <a:xfrm>
              <a:off x="2688889" y="1342735"/>
              <a:ext cx="3394" cy="828"/>
            </a:xfrm>
            <a:custGeom>
              <a:rect b="b" l="l" r="r" t="t"/>
              <a:pathLst>
                <a:path extrusionOk="0" h="61" w="25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62"/>
            <p:cNvSpPr/>
            <p:nvPr/>
          </p:nvSpPr>
          <p:spPr>
            <a:xfrm>
              <a:off x="3095345" y="1594612"/>
              <a:ext cx="18737" cy="78777"/>
            </a:xfrm>
            <a:custGeom>
              <a:rect b="b" l="l" r="r" t="t"/>
              <a:pathLst>
                <a:path extrusionOk="0" h="5802" w="138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2"/>
            <p:cNvSpPr/>
            <p:nvPr/>
          </p:nvSpPr>
          <p:spPr>
            <a:xfrm>
              <a:off x="2726485" y="1235772"/>
              <a:ext cx="39185" cy="27603"/>
            </a:xfrm>
            <a:custGeom>
              <a:rect b="b" l="l" r="r" t="t"/>
              <a:pathLst>
                <a:path extrusionOk="0" h="2033" w="2886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62"/>
            <p:cNvSpPr/>
            <p:nvPr/>
          </p:nvSpPr>
          <p:spPr>
            <a:xfrm>
              <a:off x="2452749" y="1237876"/>
              <a:ext cx="24249" cy="7875"/>
            </a:xfrm>
            <a:custGeom>
              <a:rect b="b" l="l" r="r" t="t"/>
              <a:pathLst>
                <a:path extrusionOk="0" h="580" w="1786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62"/>
            <p:cNvSpPr/>
            <p:nvPr/>
          </p:nvSpPr>
          <p:spPr>
            <a:xfrm>
              <a:off x="2405554" y="1415592"/>
              <a:ext cx="14406" cy="8065"/>
            </a:xfrm>
            <a:custGeom>
              <a:rect b="b" l="l" r="r" t="t"/>
              <a:pathLst>
                <a:path extrusionOk="0" h="594" w="1061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2"/>
            <p:cNvSpPr/>
            <p:nvPr/>
          </p:nvSpPr>
          <p:spPr>
            <a:xfrm>
              <a:off x="2399471" y="1241556"/>
              <a:ext cx="30047" cy="12613"/>
            </a:xfrm>
            <a:custGeom>
              <a:rect b="b" l="l" r="r" t="t"/>
              <a:pathLst>
                <a:path extrusionOk="0" h="929" w="2213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62"/>
            <p:cNvSpPr/>
            <p:nvPr/>
          </p:nvSpPr>
          <p:spPr>
            <a:xfrm>
              <a:off x="2429179" y="1308887"/>
              <a:ext cx="131865" cy="90535"/>
            </a:xfrm>
            <a:custGeom>
              <a:rect b="b" l="l" r="r" t="t"/>
              <a:pathLst>
                <a:path extrusionOk="0" h="6668" w="9712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62"/>
            <p:cNvSpPr/>
            <p:nvPr/>
          </p:nvSpPr>
          <p:spPr>
            <a:xfrm>
              <a:off x="2439104" y="1251861"/>
              <a:ext cx="6857" cy="1833"/>
            </a:xfrm>
            <a:custGeom>
              <a:rect b="b" l="l" r="r" t="t"/>
              <a:pathLst>
                <a:path extrusionOk="0" h="135" w="505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62"/>
            <p:cNvSpPr/>
            <p:nvPr/>
          </p:nvSpPr>
          <p:spPr>
            <a:xfrm>
              <a:off x="2870271" y="1345763"/>
              <a:ext cx="11758" cy="4576"/>
            </a:xfrm>
            <a:custGeom>
              <a:rect b="b" l="l" r="r" t="t"/>
              <a:pathLst>
                <a:path extrusionOk="0" h="337" w="866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62"/>
            <p:cNvSpPr/>
            <p:nvPr/>
          </p:nvSpPr>
          <p:spPr>
            <a:xfrm>
              <a:off x="2384020" y="1243620"/>
              <a:ext cx="22783" cy="4983"/>
            </a:xfrm>
            <a:custGeom>
              <a:rect b="b" l="l" r="r" t="t"/>
              <a:pathLst>
                <a:path extrusionOk="0" h="367" w="1678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62"/>
            <p:cNvSpPr/>
            <p:nvPr/>
          </p:nvSpPr>
          <p:spPr>
            <a:xfrm>
              <a:off x="2517202" y="1238691"/>
              <a:ext cx="17406" cy="5404"/>
            </a:xfrm>
            <a:custGeom>
              <a:rect b="b" l="l" r="r" t="t"/>
              <a:pathLst>
                <a:path extrusionOk="0" h="398" w="1282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2"/>
            <p:cNvSpPr/>
            <p:nvPr/>
          </p:nvSpPr>
          <p:spPr>
            <a:xfrm>
              <a:off x="2718026" y="1237646"/>
              <a:ext cx="8757" cy="2403"/>
            </a:xfrm>
            <a:custGeom>
              <a:rect b="b" l="l" r="r" t="t"/>
              <a:pathLst>
                <a:path extrusionOk="0" h="177" w="645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62"/>
            <p:cNvSpPr/>
            <p:nvPr/>
          </p:nvSpPr>
          <p:spPr>
            <a:xfrm>
              <a:off x="2570534" y="1361377"/>
              <a:ext cx="11229" cy="4209"/>
            </a:xfrm>
            <a:custGeom>
              <a:rect b="b" l="l" r="r" t="t"/>
              <a:pathLst>
                <a:path extrusionOk="0" h="310" w="827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62"/>
            <p:cNvSpPr/>
            <p:nvPr/>
          </p:nvSpPr>
          <p:spPr>
            <a:xfrm>
              <a:off x="2635516" y="1366890"/>
              <a:ext cx="4616" cy="2865"/>
            </a:xfrm>
            <a:custGeom>
              <a:rect b="b" l="l" r="r" t="t"/>
              <a:pathLst>
                <a:path extrusionOk="0" h="211" w="34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2"/>
            <p:cNvSpPr/>
            <p:nvPr/>
          </p:nvSpPr>
          <p:spPr>
            <a:xfrm>
              <a:off x="2491961" y="1240701"/>
              <a:ext cx="20176" cy="8119"/>
            </a:xfrm>
            <a:custGeom>
              <a:rect b="b" l="l" r="r" t="t"/>
              <a:pathLst>
                <a:path extrusionOk="0" h="598" w="1486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2"/>
            <p:cNvSpPr/>
            <p:nvPr/>
          </p:nvSpPr>
          <p:spPr>
            <a:xfrm>
              <a:off x="2465159" y="1249621"/>
              <a:ext cx="23394" cy="6734"/>
            </a:xfrm>
            <a:custGeom>
              <a:rect b="b" l="l" r="r" t="t"/>
              <a:pathLst>
                <a:path extrusionOk="0" h="496" w="1723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62"/>
            <p:cNvSpPr/>
            <p:nvPr/>
          </p:nvSpPr>
          <p:spPr>
            <a:xfrm>
              <a:off x="2466530" y="1232500"/>
              <a:ext cx="20597" cy="4358"/>
            </a:xfrm>
            <a:custGeom>
              <a:rect b="b" l="l" r="r" t="t"/>
              <a:pathLst>
                <a:path extrusionOk="0" h="321" w="1517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62"/>
            <p:cNvSpPr/>
            <p:nvPr/>
          </p:nvSpPr>
          <p:spPr>
            <a:xfrm>
              <a:off x="2698353" y="164214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62"/>
            <p:cNvSpPr/>
            <p:nvPr/>
          </p:nvSpPr>
          <p:spPr>
            <a:xfrm>
              <a:off x="2818038" y="1630266"/>
              <a:ext cx="3625" cy="530"/>
            </a:xfrm>
            <a:custGeom>
              <a:rect b="b" l="l" r="r" t="t"/>
              <a:pathLst>
                <a:path extrusionOk="0" h="39" w="267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62"/>
            <p:cNvSpPr/>
            <p:nvPr/>
          </p:nvSpPr>
          <p:spPr>
            <a:xfrm>
              <a:off x="2835580" y="1633878"/>
              <a:ext cx="2430" cy="815"/>
            </a:xfrm>
            <a:custGeom>
              <a:rect b="b" l="l" r="r" t="t"/>
              <a:pathLst>
                <a:path extrusionOk="0" h="60" w="179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62"/>
            <p:cNvSpPr/>
            <p:nvPr/>
          </p:nvSpPr>
          <p:spPr>
            <a:xfrm>
              <a:off x="2863808" y="1641861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62"/>
            <p:cNvSpPr/>
            <p:nvPr/>
          </p:nvSpPr>
          <p:spPr>
            <a:xfrm>
              <a:off x="2807149" y="1632778"/>
              <a:ext cx="2729" cy="1059"/>
            </a:xfrm>
            <a:custGeom>
              <a:rect b="b" l="l" r="r" t="t"/>
              <a:pathLst>
                <a:path extrusionOk="0" h="78" w="201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62"/>
            <p:cNvSpPr/>
            <p:nvPr/>
          </p:nvSpPr>
          <p:spPr>
            <a:xfrm>
              <a:off x="2901553" y="1635249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2"/>
            <p:cNvSpPr/>
            <p:nvPr/>
          </p:nvSpPr>
          <p:spPr>
            <a:xfrm>
              <a:off x="2907351" y="1636064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2"/>
            <p:cNvSpPr/>
            <p:nvPr/>
          </p:nvSpPr>
          <p:spPr>
            <a:xfrm>
              <a:off x="2902355" y="1635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62"/>
            <p:cNvSpPr/>
            <p:nvPr/>
          </p:nvSpPr>
          <p:spPr>
            <a:xfrm>
              <a:off x="2873367" y="1638915"/>
              <a:ext cx="3286" cy="1018"/>
            </a:xfrm>
            <a:custGeom>
              <a:rect b="b" l="l" r="r" t="t"/>
              <a:pathLst>
                <a:path extrusionOk="0" h="75" w="242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2"/>
            <p:cNvSpPr/>
            <p:nvPr/>
          </p:nvSpPr>
          <p:spPr>
            <a:xfrm>
              <a:off x="2746879" y="1634258"/>
              <a:ext cx="3299" cy="1494"/>
            </a:xfrm>
            <a:custGeom>
              <a:rect b="b" l="l" r="r" t="t"/>
              <a:pathLst>
                <a:path extrusionOk="0" h="110" w="243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2"/>
            <p:cNvSpPr/>
            <p:nvPr/>
          </p:nvSpPr>
          <p:spPr>
            <a:xfrm>
              <a:off x="2716221" y="1632113"/>
              <a:ext cx="2444" cy="1534"/>
            </a:xfrm>
            <a:custGeom>
              <a:rect b="b" l="l" r="r" t="t"/>
              <a:pathLst>
                <a:path extrusionOk="0" h="113" w="18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2"/>
            <p:cNvSpPr/>
            <p:nvPr/>
          </p:nvSpPr>
          <p:spPr>
            <a:xfrm>
              <a:off x="2699059" y="164144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2"/>
            <p:cNvSpPr/>
            <p:nvPr/>
          </p:nvSpPr>
          <p:spPr>
            <a:xfrm>
              <a:off x="2698869" y="164157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2"/>
            <p:cNvSpPr/>
            <p:nvPr/>
          </p:nvSpPr>
          <p:spPr>
            <a:xfrm>
              <a:off x="2698678" y="164172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62"/>
            <p:cNvSpPr/>
            <p:nvPr/>
          </p:nvSpPr>
          <p:spPr>
            <a:xfrm>
              <a:off x="2698543" y="1641916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62"/>
            <p:cNvSpPr/>
            <p:nvPr/>
          </p:nvSpPr>
          <p:spPr>
            <a:xfrm>
              <a:off x="2700348" y="164087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62"/>
            <p:cNvSpPr/>
            <p:nvPr/>
          </p:nvSpPr>
          <p:spPr>
            <a:xfrm>
              <a:off x="2699629" y="164115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62"/>
            <p:cNvSpPr/>
            <p:nvPr/>
          </p:nvSpPr>
          <p:spPr>
            <a:xfrm>
              <a:off x="2698448" y="1642051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2"/>
            <p:cNvSpPr/>
            <p:nvPr/>
          </p:nvSpPr>
          <p:spPr>
            <a:xfrm>
              <a:off x="2699968" y="164100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2"/>
            <p:cNvSpPr/>
            <p:nvPr/>
          </p:nvSpPr>
          <p:spPr>
            <a:xfrm>
              <a:off x="2699303" y="1641291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62"/>
            <p:cNvSpPr/>
            <p:nvPr/>
          </p:nvSpPr>
          <p:spPr>
            <a:xfrm>
              <a:off x="2750164" y="1633688"/>
              <a:ext cx="6952" cy="2050"/>
            </a:xfrm>
            <a:custGeom>
              <a:rect b="b" l="l" r="r" t="t"/>
              <a:pathLst>
                <a:path extrusionOk="0" h="151" w="512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2"/>
            <p:cNvSpPr/>
            <p:nvPr/>
          </p:nvSpPr>
          <p:spPr>
            <a:xfrm>
              <a:off x="2757102" y="1635249"/>
              <a:ext cx="3666" cy="2009"/>
            </a:xfrm>
            <a:custGeom>
              <a:rect b="b" l="l" r="r" t="t"/>
              <a:pathLst>
                <a:path extrusionOk="0" h="148" w="27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2"/>
            <p:cNvSpPr/>
            <p:nvPr/>
          </p:nvSpPr>
          <p:spPr>
            <a:xfrm>
              <a:off x="2728291" y="1626980"/>
              <a:ext cx="3489" cy="204"/>
            </a:xfrm>
            <a:custGeom>
              <a:rect b="b" l="l" r="r" t="t"/>
              <a:pathLst>
                <a:path extrusionOk="0" h="15" w="257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2"/>
            <p:cNvSpPr/>
            <p:nvPr/>
          </p:nvSpPr>
          <p:spPr>
            <a:xfrm>
              <a:off x="2720688" y="1629126"/>
              <a:ext cx="3340" cy="1670"/>
            </a:xfrm>
            <a:custGeom>
              <a:rect b="b" l="l" r="r" t="t"/>
              <a:pathLst>
                <a:path extrusionOk="0" h="123" w="246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2"/>
            <p:cNvSpPr/>
            <p:nvPr/>
          </p:nvSpPr>
          <p:spPr>
            <a:xfrm>
              <a:off x="2697877" y="1642337"/>
              <a:ext cx="434" cy="109"/>
            </a:xfrm>
            <a:custGeom>
              <a:rect b="b" l="l" r="r" t="t"/>
              <a:pathLst>
                <a:path extrusionOk="0" h="8" w="32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62"/>
            <p:cNvSpPr/>
            <p:nvPr/>
          </p:nvSpPr>
          <p:spPr>
            <a:xfrm>
              <a:off x="2761094" y="1634923"/>
              <a:ext cx="3666" cy="2200"/>
            </a:xfrm>
            <a:custGeom>
              <a:rect b="b" l="l" r="r" t="t"/>
              <a:pathLst>
                <a:path extrusionOk="0" h="162" w="27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62"/>
            <p:cNvSpPr/>
            <p:nvPr/>
          </p:nvSpPr>
          <p:spPr>
            <a:xfrm>
              <a:off x="2741991" y="1628963"/>
              <a:ext cx="2240" cy="2688"/>
            </a:xfrm>
            <a:custGeom>
              <a:rect b="b" l="l" r="r" t="t"/>
              <a:pathLst>
                <a:path extrusionOk="0" h="198" w="165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62"/>
            <p:cNvSpPr/>
            <p:nvPr/>
          </p:nvSpPr>
          <p:spPr>
            <a:xfrm>
              <a:off x="2895851" y="1634774"/>
              <a:ext cx="3571" cy="964"/>
            </a:xfrm>
            <a:custGeom>
              <a:rect b="b" l="l" r="r" t="t"/>
              <a:pathLst>
                <a:path extrusionOk="0" h="71" w="263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2"/>
            <p:cNvSpPr/>
            <p:nvPr/>
          </p:nvSpPr>
          <p:spPr>
            <a:xfrm>
              <a:off x="2850271" y="1641576"/>
              <a:ext cx="6191" cy="1208"/>
            </a:xfrm>
            <a:custGeom>
              <a:rect b="b" l="l" r="r" t="t"/>
              <a:pathLst>
                <a:path extrusionOk="0" h="89" w="456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62"/>
            <p:cNvSpPr/>
            <p:nvPr/>
          </p:nvSpPr>
          <p:spPr>
            <a:xfrm>
              <a:off x="2868370" y="1640300"/>
              <a:ext cx="3965" cy="774"/>
            </a:xfrm>
            <a:custGeom>
              <a:rect b="b" l="l" r="r" t="t"/>
              <a:pathLst>
                <a:path extrusionOk="0" h="57" w="292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62"/>
            <p:cNvSpPr/>
            <p:nvPr/>
          </p:nvSpPr>
          <p:spPr>
            <a:xfrm>
              <a:off x="2799315" y="1625840"/>
              <a:ext cx="394" cy="2824"/>
            </a:xfrm>
            <a:custGeom>
              <a:rect b="b" l="l" r="r" t="t"/>
              <a:pathLst>
                <a:path extrusionOk="0" h="208" w="29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62"/>
            <p:cNvSpPr/>
            <p:nvPr/>
          </p:nvSpPr>
          <p:spPr>
            <a:xfrm>
              <a:off x="2845696" y="1640911"/>
              <a:ext cx="4290" cy="638"/>
            </a:xfrm>
            <a:custGeom>
              <a:rect b="b" l="l" r="r" t="t"/>
              <a:pathLst>
                <a:path extrusionOk="0" h="47" w="316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62"/>
            <p:cNvSpPr/>
            <p:nvPr/>
          </p:nvSpPr>
          <p:spPr>
            <a:xfrm>
              <a:off x="2342147" y="1694393"/>
              <a:ext cx="190" cy="54"/>
            </a:xfrm>
            <a:custGeom>
              <a:rect b="b" l="l" r="r" t="t"/>
              <a:pathLst>
                <a:path extrusionOk="0" h="4" w="14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62"/>
            <p:cNvSpPr/>
            <p:nvPr/>
          </p:nvSpPr>
          <p:spPr>
            <a:xfrm>
              <a:off x="2342527" y="1694243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2"/>
            <p:cNvSpPr/>
            <p:nvPr/>
          </p:nvSpPr>
          <p:spPr>
            <a:xfrm>
              <a:off x="2342812" y="169414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62"/>
            <p:cNvSpPr/>
            <p:nvPr/>
          </p:nvSpPr>
          <p:spPr>
            <a:xfrm>
              <a:off x="2341767" y="1694529"/>
              <a:ext cx="190" cy="109"/>
            </a:xfrm>
            <a:custGeom>
              <a:rect b="b" l="l" r="r" t="t"/>
              <a:pathLst>
                <a:path extrusionOk="0" h="8" w="14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62"/>
            <p:cNvSpPr/>
            <p:nvPr/>
          </p:nvSpPr>
          <p:spPr>
            <a:xfrm>
              <a:off x="2341278" y="169477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2"/>
            <p:cNvSpPr/>
            <p:nvPr/>
          </p:nvSpPr>
          <p:spPr>
            <a:xfrm>
              <a:off x="2371230" y="1702227"/>
              <a:ext cx="1208" cy="923"/>
            </a:xfrm>
            <a:custGeom>
              <a:rect b="b" l="l" r="r" t="t"/>
              <a:pathLst>
                <a:path extrusionOk="0" h="68" w="89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62"/>
            <p:cNvSpPr/>
            <p:nvPr/>
          </p:nvSpPr>
          <p:spPr>
            <a:xfrm>
              <a:off x="2343043" y="169414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62"/>
            <p:cNvSpPr/>
            <p:nvPr/>
          </p:nvSpPr>
          <p:spPr>
            <a:xfrm>
              <a:off x="2385676" y="170722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62"/>
            <p:cNvSpPr/>
            <p:nvPr/>
          </p:nvSpPr>
          <p:spPr>
            <a:xfrm>
              <a:off x="2340708" y="1695058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62"/>
            <p:cNvSpPr/>
            <p:nvPr/>
          </p:nvSpPr>
          <p:spPr>
            <a:xfrm>
              <a:off x="2372520" y="1702892"/>
              <a:ext cx="489" cy="299"/>
            </a:xfrm>
            <a:custGeom>
              <a:rect b="b" l="l" r="r" t="t"/>
              <a:pathLst>
                <a:path extrusionOk="0" h="22" w="36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2"/>
            <p:cNvSpPr/>
            <p:nvPr/>
          </p:nvSpPr>
          <p:spPr>
            <a:xfrm>
              <a:off x="2372995" y="1701942"/>
              <a:ext cx="7617" cy="923"/>
            </a:xfrm>
            <a:custGeom>
              <a:rect b="b" l="l" r="r" t="t"/>
              <a:pathLst>
                <a:path extrusionOk="0" h="68" w="561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62"/>
            <p:cNvSpPr/>
            <p:nvPr/>
          </p:nvSpPr>
          <p:spPr>
            <a:xfrm>
              <a:off x="2343287" y="1694040"/>
              <a:ext cx="9518" cy="2878"/>
            </a:xfrm>
            <a:custGeom>
              <a:rect b="b" l="l" r="r" t="t"/>
              <a:pathLst>
                <a:path extrusionOk="0" h="212" w="701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62"/>
            <p:cNvSpPr/>
            <p:nvPr/>
          </p:nvSpPr>
          <p:spPr>
            <a:xfrm>
              <a:off x="2385771" y="170750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62"/>
            <p:cNvSpPr/>
            <p:nvPr/>
          </p:nvSpPr>
          <p:spPr>
            <a:xfrm>
              <a:off x="2386667" y="1707807"/>
              <a:ext cx="3870" cy="2227"/>
            </a:xfrm>
            <a:custGeom>
              <a:rect b="b" l="l" r="r" t="t"/>
              <a:pathLst>
                <a:path extrusionOk="0" h="164" w="285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62"/>
            <p:cNvSpPr/>
            <p:nvPr/>
          </p:nvSpPr>
          <p:spPr>
            <a:xfrm>
              <a:off x="2210472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2"/>
            <p:cNvSpPr/>
            <p:nvPr/>
          </p:nvSpPr>
          <p:spPr>
            <a:xfrm>
              <a:off x="2211138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2"/>
            <p:cNvSpPr/>
            <p:nvPr/>
          </p:nvSpPr>
          <p:spPr>
            <a:xfrm>
              <a:off x="2198728" y="1588678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2"/>
            <p:cNvSpPr/>
            <p:nvPr/>
          </p:nvSpPr>
          <p:spPr>
            <a:xfrm>
              <a:off x="2198253" y="1588678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2"/>
            <p:cNvSpPr/>
            <p:nvPr/>
          </p:nvSpPr>
          <p:spPr>
            <a:xfrm>
              <a:off x="2194071" y="1587579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62"/>
            <p:cNvSpPr/>
            <p:nvPr/>
          </p:nvSpPr>
          <p:spPr>
            <a:xfrm>
              <a:off x="2193650" y="15874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62"/>
            <p:cNvSpPr/>
            <p:nvPr/>
          </p:nvSpPr>
          <p:spPr>
            <a:xfrm>
              <a:off x="2197777" y="1588583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2"/>
            <p:cNvSpPr/>
            <p:nvPr/>
          </p:nvSpPr>
          <p:spPr>
            <a:xfrm>
              <a:off x="2209807" y="1589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2"/>
            <p:cNvSpPr/>
            <p:nvPr/>
          </p:nvSpPr>
          <p:spPr>
            <a:xfrm>
              <a:off x="2199298" y="1588719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2"/>
            <p:cNvSpPr/>
            <p:nvPr/>
          </p:nvSpPr>
          <p:spPr>
            <a:xfrm>
              <a:off x="2208436" y="1589344"/>
              <a:ext cx="679" cy="14"/>
            </a:xfrm>
            <a:custGeom>
              <a:rect b="b" l="l" r="r" t="t"/>
              <a:pathLst>
                <a:path extrusionOk="0" h="1" w="5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62"/>
            <p:cNvSpPr/>
            <p:nvPr/>
          </p:nvSpPr>
          <p:spPr>
            <a:xfrm>
              <a:off x="2202448" y="1589004"/>
              <a:ext cx="5947" cy="353"/>
            </a:xfrm>
            <a:custGeom>
              <a:rect b="b" l="l" r="r" t="t"/>
              <a:pathLst>
                <a:path extrusionOk="0" h="26" w="438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62"/>
            <p:cNvSpPr/>
            <p:nvPr/>
          </p:nvSpPr>
          <p:spPr>
            <a:xfrm>
              <a:off x="2213228" y="1589194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62"/>
            <p:cNvSpPr/>
            <p:nvPr/>
          </p:nvSpPr>
          <p:spPr>
            <a:xfrm>
              <a:off x="2212047" y="1589289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62"/>
            <p:cNvSpPr/>
            <p:nvPr/>
          </p:nvSpPr>
          <p:spPr>
            <a:xfrm>
              <a:off x="2211382" y="1589289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62"/>
            <p:cNvSpPr/>
            <p:nvPr/>
          </p:nvSpPr>
          <p:spPr>
            <a:xfrm>
              <a:off x="2195876" y="158824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62"/>
            <p:cNvSpPr/>
            <p:nvPr/>
          </p:nvSpPr>
          <p:spPr>
            <a:xfrm>
              <a:off x="2195456" y="158810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62"/>
            <p:cNvSpPr/>
            <p:nvPr/>
          </p:nvSpPr>
          <p:spPr>
            <a:xfrm>
              <a:off x="2196067" y="158833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2"/>
            <p:cNvSpPr/>
            <p:nvPr/>
          </p:nvSpPr>
          <p:spPr>
            <a:xfrm>
              <a:off x="2212658" y="15892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2"/>
            <p:cNvSpPr/>
            <p:nvPr/>
          </p:nvSpPr>
          <p:spPr>
            <a:xfrm>
              <a:off x="2196352" y="158839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62"/>
            <p:cNvSpPr/>
            <p:nvPr/>
          </p:nvSpPr>
          <p:spPr>
            <a:xfrm>
              <a:off x="2194641" y="15877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2"/>
            <p:cNvSpPr/>
            <p:nvPr/>
          </p:nvSpPr>
          <p:spPr>
            <a:xfrm>
              <a:off x="2196976" y="1588488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2"/>
            <p:cNvSpPr/>
            <p:nvPr/>
          </p:nvSpPr>
          <p:spPr>
            <a:xfrm>
              <a:off x="2195075" y="158795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62"/>
            <p:cNvSpPr/>
            <p:nvPr/>
          </p:nvSpPr>
          <p:spPr>
            <a:xfrm>
              <a:off x="2197356" y="158852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62"/>
            <p:cNvSpPr/>
            <p:nvPr/>
          </p:nvSpPr>
          <p:spPr>
            <a:xfrm>
              <a:off x="2196637" y="1588434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2"/>
            <p:cNvSpPr/>
            <p:nvPr/>
          </p:nvSpPr>
          <p:spPr>
            <a:xfrm>
              <a:off x="2201783" y="1588963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62"/>
            <p:cNvSpPr/>
            <p:nvPr/>
          </p:nvSpPr>
          <p:spPr>
            <a:xfrm>
              <a:off x="2201117" y="1588909"/>
              <a:ext cx="530" cy="68"/>
            </a:xfrm>
            <a:custGeom>
              <a:rect b="b" l="l" r="r" t="t"/>
              <a:pathLst>
                <a:path extrusionOk="0" h="5" w="39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2"/>
            <p:cNvSpPr/>
            <p:nvPr/>
          </p:nvSpPr>
          <p:spPr>
            <a:xfrm>
              <a:off x="2199868" y="1588814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62"/>
            <p:cNvSpPr/>
            <p:nvPr/>
          </p:nvSpPr>
          <p:spPr>
            <a:xfrm>
              <a:off x="2200493" y="1588868"/>
              <a:ext cx="489" cy="54"/>
            </a:xfrm>
            <a:custGeom>
              <a:rect b="b" l="l" r="r" t="t"/>
              <a:pathLst>
                <a:path extrusionOk="0" h="4" w="36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62"/>
            <p:cNvSpPr/>
            <p:nvPr/>
          </p:nvSpPr>
          <p:spPr>
            <a:xfrm>
              <a:off x="2213799" y="158915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2"/>
            <p:cNvSpPr/>
            <p:nvPr/>
          </p:nvSpPr>
          <p:spPr>
            <a:xfrm>
              <a:off x="2328882" y="1660259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2"/>
            <p:cNvSpPr/>
            <p:nvPr/>
          </p:nvSpPr>
          <p:spPr>
            <a:xfrm>
              <a:off x="2335860" y="1655032"/>
              <a:ext cx="1534" cy="204"/>
            </a:xfrm>
            <a:custGeom>
              <a:rect b="b" l="l" r="r" t="t"/>
              <a:pathLst>
                <a:path extrusionOk="0" h="15" w="113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2"/>
            <p:cNvSpPr/>
            <p:nvPr/>
          </p:nvSpPr>
          <p:spPr>
            <a:xfrm>
              <a:off x="2341468" y="1648039"/>
              <a:ext cx="964" cy="1344"/>
            </a:xfrm>
            <a:custGeom>
              <a:rect b="b" l="l" r="r" t="t"/>
              <a:pathLst>
                <a:path extrusionOk="0" h="99" w="71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62"/>
            <p:cNvSpPr/>
            <p:nvPr/>
          </p:nvSpPr>
          <p:spPr>
            <a:xfrm>
              <a:off x="2309574" y="162751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62"/>
            <p:cNvSpPr/>
            <p:nvPr/>
          </p:nvSpPr>
          <p:spPr>
            <a:xfrm>
              <a:off x="2281483" y="1611298"/>
              <a:ext cx="1303" cy="475"/>
            </a:xfrm>
            <a:custGeom>
              <a:rect b="b" l="l" r="r" t="t"/>
              <a:pathLst>
                <a:path extrusionOk="0" h="35" w="96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2"/>
            <p:cNvSpPr/>
            <p:nvPr/>
          </p:nvSpPr>
          <p:spPr>
            <a:xfrm>
              <a:off x="2284714" y="1609778"/>
              <a:ext cx="1833" cy="1113"/>
            </a:xfrm>
            <a:custGeom>
              <a:rect b="b" l="l" r="r" t="t"/>
              <a:pathLst>
                <a:path extrusionOk="0" h="82" w="135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2"/>
            <p:cNvSpPr/>
            <p:nvPr/>
          </p:nvSpPr>
          <p:spPr>
            <a:xfrm>
              <a:off x="2314625" y="1629832"/>
              <a:ext cx="1860" cy="1018"/>
            </a:xfrm>
            <a:custGeom>
              <a:rect b="b" l="l" r="r" t="t"/>
              <a:pathLst>
                <a:path extrusionOk="0" h="75" w="137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62"/>
            <p:cNvSpPr/>
            <p:nvPr/>
          </p:nvSpPr>
          <p:spPr>
            <a:xfrm>
              <a:off x="2299079" y="1615860"/>
              <a:ext cx="339" cy="1494"/>
            </a:xfrm>
            <a:custGeom>
              <a:rect b="b" l="l" r="r" t="t"/>
              <a:pathLst>
                <a:path extrusionOk="0" h="110" w="25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62"/>
            <p:cNvSpPr/>
            <p:nvPr/>
          </p:nvSpPr>
          <p:spPr>
            <a:xfrm>
              <a:off x="2291136" y="1609398"/>
              <a:ext cx="2824" cy="339"/>
            </a:xfrm>
            <a:custGeom>
              <a:rect b="b" l="l" r="r" t="t"/>
              <a:pathLst>
                <a:path extrusionOk="0" h="25" w="208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62"/>
            <p:cNvSpPr/>
            <p:nvPr/>
          </p:nvSpPr>
          <p:spPr>
            <a:xfrm>
              <a:off x="2341862" y="1642581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2"/>
            <p:cNvSpPr/>
            <p:nvPr/>
          </p:nvSpPr>
          <p:spPr>
            <a:xfrm>
              <a:off x="2337476" y="1655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2"/>
            <p:cNvSpPr/>
            <p:nvPr/>
          </p:nvSpPr>
          <p:spPr>
            <a:xfrm>
              <a:off x="2328692" y="1659023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2"/>
            <p:cNvSpPr/>
            <p:nvPr/>
          </p:nvSpPr>
          <p:spPr>
            <a:xfrm>
              <a:off x="2328787" y="165959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2"/>
            <p:cNvSpPr/>
            <p:nvPr/>
          </p:nvSpPr>
          <p:spPr>
            <a:xfrm>
              <a:off x="2328692" y="1658779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62"/>
            <p:cNvSpPr/>
            <p:nvPr/>
          </p:nvSpPr>
          <p:spPr>
            <a:xfrm>
              <a:off x="2328827" y="1659919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2"/>
            <p:cNvSpPr/>
            <p:nvPr/>
          </p:nvSpPr>
          <p:spPr>
            <a:xfrm>
              <a:off x="2328732" y="165925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2"/>
            <p:cNvSpPr/>
            <p:nvPr/>
          </p:nvSpPr>
          <p:spPr>
            <a:xfrm>
              <a:off x="2341957" y="1637680"/>
              <a:ext cx="1914" cy="3489"/>
            </a:xfrm>
            <a:custGeom>
              <a:rect b="b" l="l" r="r" t="t"/>
              <a:pathLst>
                <a:path extrusionOk="0" h="257" w="141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62"/>
            <p:cNvSpPr/>
            <p:nvPr/>
          </p:nvSpPr>
          <p:spPr>
            <a:xfrm>
              <a:off x="2282908" y="1603600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2"/>
            <p:cNvSpPr/>
            <p:nvPr/>
          </p:nvSpPr>
          <p:spPr>
            <a:xfrm>
              <a:off x="2279161" y="160236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62"/>
            <p:cNvSpPr/>
            <p:nvPr/>
          </p:nvSpPr>
          <p:spPr>
            <a:xfrm>
              <a:off x="2283438" y="15943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62"/>
            <p:cNvSpPr/>
            <p:nvPr/>
          </p:nvSpPr>
          <p:spPr>
            <a:xfrm>
              <a:off x="2280342" y="1602690"/>
              <a:ext cx="2580" cy="869"/>
            </a:xfrm>
            <a:custGeom>
              <a:rect b="b" l="l" r="r" t="t"/>
              <a:pathLst>
                <a:path extrusionOk="0" h="64" w="19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2"/>
            <p:cNvSpPr/>
            <p:nvPr/>
          </p:nvSpPr>
          <p:spPr>
            <a:xfrm>
              <a:off x="2280532" y="1608488"/>
              <a:ext cx="964" cy="2824"/>
            </a:xfrm>
            <a:custGeom>
              <a:rect b="b" l="l" r="r" t="t"/>
              <a:pathLst>
                <a:path extrusionOk="0" h="208" w="71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62"/>
            <p:cNvSpPr/>
            <p:nvPr/>
          </p:nvSpPr>
          <p:spPr>
            <a:xfrm>
              <a:off x="2278631" y="1589724"/>
              <a:ext cx="869" cy="679"/>
            </a:xfrm>
            <a:custGeom>
              <a:rect b="b" l="l" r="r" t="t"/>
              <a:pathLst>
                <a:path extrusionOk="0" h="50" w="64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62"/>
            <p:cNvSpPr/>
            <p:nvPr/>
          </p:nvSpPr>
          <p:spPr>
            <a:xfrm>
              <a:off x="2256066" y="157037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62"/>
            <p:cNvSpPr/>
            <p:nvPr/>
          </p:nvSpPr>
          <p:spPr>
            <a:xfrm>
              <a:off x="2276215" y="1585868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2"/>
            <p:cNvSpPr/>
            <p:nvPr/>
          </p:nvSpPr>
          <p:spPr>
            <a:xfrm>
              <a:off x="2281293" y="1611013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2"/>
            <p:cNvSpPr/>
            <p:nvPr/>
          </p:nvSpPr>
          <p:spPr>
            <a:xfrm>
              <a:off x="2250879" y="1556826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62"/>
            <p:cNvSpPr/>
            <p:nvPr/>
          </p:nvSpPr>
          <p:spPr>
            <a:xfrm>
              <a:off x="2250539" y="155644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62"/>
            <p:cNvSpPr/>
            <p:nvPr/>
          </p:nvSpPr>
          <p:spPr>
            <a:xfrm>
              <a:off x="2255577" y="1568760"/>
              <a:ext cx="489" cy="1629"/>
            </a:xfrm>
            <a:custGeom>
              <a:rect b="b" l="l" r="r" t="t"/>
              <a:pathLst>
                <a:path extrusionOk="0" h="120" w="36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62"/>
            <p:cNvSpPr/>
            <p:nvPr/>
          </p:nvSpPr>
          <p:spPr>
            <a:xfrm>
              <a:off x="2250119" y="1555590"/>
              <a:ext cx="394" cy="828"/>
            </a:xfrm>
            <a:custGeom>
              <a:rect b="b" l="l" r="r" t="t"/>
              <a:pathLst>
                <a:path extrusionOk="0" h="61" w="29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62"/>
            <p:cNvSpPr/>
            <p:nvPr/>
          </p:nvSpPr>
          <p:spPr>
            <a:xfrm>
              <a:off x="2255957" y="1570131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2"/>
            <p:cNvSpPr/>
            <p:nvPr/>
          </p:nvSpPr>
          <p:spPr>
            <a:xfrm>
              <a:off x="221166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2"/>
            <p:cNvSpPr/>
            <p:nvPr/>
          </p:nvSpPr>
          <p:spPr>
            <a:xfrm>
              <a:off x="2211898" y="1583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62"/>
            <p:cNvSpPr/>
            <p:nvPr/>
          </p:nvSpPr>
          <p:spPr>
            <a:xfrm>
              <a:off x="2211382" y="158330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62"/>
            <p:cNvSpPr/>
            <p:nvPr/>
          </p:nvSpPr>
          <p:spPr>
            <a:xfrm>
              <a:off x="221147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62"/>
            <p:cNvSpPr/>
            <p:nvPr/>
          </p:nvSpPr>
          <p:spPr>
            <a:xfrm>
              <a:off x="2212753" y="158373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2"/>
            <p:cNvSpPr/>
            <p:nvPr/>
          </p:nvSpPr>
          <p:spPr>
            <a:xfrm>
              <a:off x="2212427" y="1583546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62"/>
            <p:cNvSpPr/>
            <p:nvPr/>
          </p:nvSpPr>
          <p:spPr>
            <a:xfrm>
              <a:off x="2212142" y="158345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62"/>
            <p:cNvSpPr/>
            <p:nvPr/>
          </p:nvSpPr>
          <p:spPr>
            <a:xfrm>
              <a:off x="2213093" y="1583872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2"/>
            <p:cNvSpPr/>
            <p:nvPr/>
          </p:nvSpPr>
          <p:spPr>
            <a:xfrm>
              <a:off x="2213853" y="1584972"/>
              <a:ext cx="394" cy="4195"/>
            </a:xfrm>
            <a:custGeom>
              <a:rect b="b" l="l" r="r" t="t"/>
              <a:pathLst>
                <a:path extrusionOk="0" h="309" w="29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2"/>
            <p:cNvSpPr/>
            <p:nvPr/>
          </p:nvSpPr>
          <p:spPr>
            <a:xfrm>
              <a:off x="2204009" y="1581143"/>
              <a:ext cx="774" cy="27"/>
            </a:xfrm>
            <a:custGeom>
              <a:rect b="b" l="l" r="r" t="t"/>
              <a:pathLst>
                <a:path extrusionOk="0" h="2" w="57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2"/>
            <p:cNvSpPr/>
            <p:nvPr/>
          </p:nvSpPr>
          <p:spPr>
            <a:xfrm>
              <a:off x="2205815" y="1581360"/>
              <a:ext cx="5485" cy="2172"/>
            </a:xfrm>
            <a:custGeom>
              <a:rect b="b" l="l" r="r" t="t"/>
              <a:pathLst>
                <a:path extrusionOk="0" h="160" w="404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2"/>
            <p:cNvSpPr/>
            <p:nvPr/>
          </p:nvSpPr>
          <p:spPr>
            <a:xfrm>
              <a:off x="2204824" y="158111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62"/>
            <p:cNvSpPr/>
            <p:nvPr/>
          </p:nvSpPr>
          <p:spPr>
            <a:xfrm>
              <a:off x="2205720" y="1581265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62"/>
            <p:cNvSpPr/>
            <p:nvPr/>
          </p:nvSpPr>
          <p:spPr>
            <a:xfrm>
              <a:off x="2205530" y="158121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62"/>
            <p:cNvSpPr/>
            <p:nvPr/>
          </p:nvSpPr>
          <p:spPr>
            <a:xfrm>
              <a:off x="2205055" y="158115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62"/>
            <p:cNvSpPr/>
            <p:nvPr/>
          </p:nvSpPr>
          <p:spPr>
            <a:xfrm>
              <a:off x="2205299" y="158115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62"/>
            <p:cNvSpPr/>
            <p:nvPr/>
          </p:nvSpPr>
          <p:spPr>
            <a:xfrm>
              <a:off x="2213894" y="1589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2"/>
            <p:cNvSpPr/>
            <p:nvPr/>
          </p:nvSpPr>
          <p:spPr>
            <a:xfrm>
              <a:off x="2269276" y="1477017"/>
              <a:ext cx="1629" cy="1303"/>
            </a:xfrm>
            <a:custGeom>
              <a:rect b="b" l="l" r="r" t="t"/>
              <a:pathLst>
                <a:path extrusionOk="0" h="96" w="12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2"/>
            <p:cNvSpPr/>
            <p:nvPr/>
          </p:nvSpPr>
          <p:spPr>
            <a:xfrm>
              <a:off x="2260193" y="1430147"/>
              <a:ext cx="3394" cy="1398"/>
            </a:xfrm>
            <a:custGeom>
              <a:rect b="b" l="l" r="r" t="t"/>
              <a:pathLst>
                <a:path extrusionOk="0" h="103" w="25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62"/>
            <p:cNvSpPr/>
            <p:nvPr/>
          </p:nvSpPr>
          <p:spPr>
            <a:xfrm>
              <a:off x="2262664" y="1417466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62"/>
            <p:cNvSpPr/>
            <p:nvPr/>
          </p:nvSpPr>
          <p:spPr>
            <a:xfrm>
              <a:off x="2263520" y="1448640"/>
              <a:ext cx="6246" cy="10047"/>
            </a:xfrm>
            <a:custGeom>
              <a:rect b="b" l="l" r="r" t="t"/>
              <a:pathLst>
                <a:path extrusionOk="0" h="740" w="46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2"/>
            <p:cNvSpPr/>
            <p:nvPr/>
          </p:nvSpPr>
          <p:spPr>
            <a:xfrm>
              <a:off x="2269127" y="1476542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62"/>
            <p:cNvSpPr/>
            <p:nvPr/>
          </p:nvSpPr>
          <p:spPr>
            <a:xfrm>
              <a:off x="2257002" y="1519610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62"/>
            <p:cNvSpPr/>
            <p:nvPr/>
          </p:nvSpPr>
          <p:spPr>
            <a:xfrm>
              <a:off x="2271082" y="1504593"/>
              <a:ext cx="3476" cy="2716"/>
            </a:xfrm>
            <a:custGeom>
              <a:rect b="b" l="l" r="r" t="t"/>
              <a:pathLst>
                <a:path extrusionOk="0" h="200" w="256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2"/>
            <p:cNvSpPr/>
            <p:nvPr/>
          </p:nvSpPr>
          <p:spPr>
            <a:xfrm>
              <a:off x="2268801" y="1485625"/>
              <a:ext cx="3286" cy="2295"/>
            </a:xfrm>
            <a:custGeom>
              <a:rect b="b" l="l" r="r" t="t"/>
              <a:pathLst>
                <a:path extrusionOk="0" h="169" w="242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62"/>
            <p:cNvSpPr/>
            <p:nvPr/>
          </p:nvSpPr>
          <p:spPr>
            <a:xfrm>
              <a:off x="2257966" y="1513187"/>
              <a:ext cx="8282" cy="5580"/>
            </a:xfrm>
            <a:custGeom>
              <a:rect b="b" l="l" r="r" t="t"/>
              <a:pathLst>
                <a:path extrusionOk="0" h="411" w="61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62"/>
            <p:cNvSpPr/>
            <p:nvPr/>
          </p:nvSpPr>
          <p:spPr>
            <a:xfrm>
              <a:off x="2256581" y="1520126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2"/>
            <p:cNvSpPr/>
            <p:nvPr/>
          </p:nvSpPr>
          <p:spPr>
            <a:xfrm>
              <a:off x="2274449" y="1489372"/>
              <a:ext cx="6056" cy="6816"/>
            </a:xfrm>
            <a:custGeom>
              <a:rect b="b" l="l" r="r" t="t"/>
              <a:pathLst>
                <a:path extrusionOk="0" h="502" w="446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2"/>
            <p:cNvSpPr/>
            <p:nvPr/>
          </p:nvSpPr>
          <p:spPr>
            <a:xfrm>
              <a:off x="2275929" y="1499121"/>
              <a:ext cx="4195" cy="4481"/>
            </a:xfrm>
            <a:custGeom>
              <a:rect b="b" l="l" r="r" t="t"/>
              <a:pathLst>
                <a:path extrusionOk="0" h="330" w="309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62"/>
            <p:cNvSpPr/>
            <p:nvPr/>
          </p:nvSpPr>
          <p:spPr>
            <a:xfrm>
              <a:off x="2249874" y="1554544"/>
              <a:ext cx="258" cy="1059"/>
            </a:xfrm>
            <a:custGeom>
              <a:rect b="b" l="l" r="r" t="t"/>
              <a:pathLst>
                <a:path extrusionOk="0" h="78" w="19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62"/>
            <p:cNvSpPr/>
            <p:nvPr/>
          </p:nvSpPr>
          <p:spPr>
            <a:xfrm>
              <a:off x="2251965" y="1550498"/>
              <a:ext cx="774" cy="1724"/>
            </a:xfrm>
            <a:custGeom>
              <a:rect b="b" l="l" r="r" t="t"/>
              <a:pathLst>
                <a:path extrusionOk="0" h="127" w="57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62"/>
            <p:cNvSpPr/>
            <p:nvPr/>
          </p:nvSpPr>
          <p:spPr>
            <a:xfrm>
              <a:off x="2254871" y="15361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2"/>
            <p:cNvSpPr/>
            <p:nvPr/>
          </p:nvSpPr>
          <p:spPr>
            <a:xfrm>
              <a:off x="2254681" y="153700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62"/>
            <p:cNvSpPr/>
            <p:nvPr/>
          </p:nvSpPr>
          <p:spPr>
            <a:xfrm>
              <a:off x="2253961" y="153804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2"/>
            <p:cNvSpPr/>
            <p:nvPr/>
          </p:nvSpPr>
          <p:spPr>
            <a:xfrm>
              <a:off x="2254110" y="153785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62"/>
            <p:cNvSpPr/>
            <p:nvPr/>
          </p:nvSpPr>
          <p:spPr>
            <a:xfrm>
              <a:off x="2253825" y="153823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62"/>
            <p:cNvSpPr/>
            <p:nvPr/>
          </p:nvSpPr>
          <p:spPr>
            <a:xfrm>
              <a:off x="2250974" y="1540519"/>
              <a:ext cx="1249" cy="1629"/>
            </a:xfrm>
            <a:custGeom>
              <a:rect b="b" l="l" r="r" t="t"/>
              <a:pathLst>
                <a:path extrusionOk="0" h="120" w="92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2"/>
            <p:cNvSpPr/>
            <p:nvPr/>
          </p:nvSpPr>
          <p:spPr>
            <a:xfrm>
              <a:off x="2252875" y="1538428"/>
              <a:ext cx="774" cy="923"/>
            </a:xfrm>
            <a:custGeom>
              <a:rect b="b" l="l" r="r" t="t"/>
              <a:pathLst>
                <a:path extrusionOk="0" h="68" w="57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2"/>
            <p:cNvSpPr/>
            <p:nvPr/>
          </p:nvSpPr>
          <p:spPr>
            <a:xfrm>
              <a:off x="2254300" y="153766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2"/>
            <p:cNvSpPr/>
            <p:nvPr/>
          </p:nvSpPr>
          <p:spPr>
            <a:xfrm>
              <a:off x="2252820" y="153937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62"/>
            <p:cNvSpPr/>
            <p:nvPr/>
          </p:nvSpPr>
          <p:spPr>
            <a:xfrm>
              <a:off x="2254531" y="1534721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62"/>
            <p:cNvSpPr/>
            <p:nvPr/>
          </p:nvSpPr>
          <p:spPr>
            <a:xfrm>
              <a:off x="2254776" y="1535427"/>
              <a:ext cx="54" cy="163"/>
            </a:xfrm>
            <a:custGeom>
              <a:rect b="b" l="l" r="r" t="t"/>
              <a:pathLst>
                <a:path extrusionOk="0" h="12" w="4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62"/>
            <p:cNvSpPr/>
            <p:nvPr/>
          </p:nvSpPr>
          <p:spPr>
            <a:xfrm>
              <a:off x="2254436" y="1537437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62"/>
            <p:cNvSpPr/>
            <p:nvPr/>
          </p:nvSpPr>
          <p:spPr>
            <a:xfrm>
              <a:off x="2254871" y="153576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2"/>
            <p:cNvSpPr/>
            <p:nvPr/>
          </p:nvSpPr>
          <p:spPr>
            <a:xfrm>
              <a:off x="2254681" y="1535102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62"/>
            <p:cNvSpPr/>
            <p:nvPr/>
          </p:nvSpPr>
          <p:spPr>
            <a:xfrm>
              <a:off x="2254816" y="153643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62"/>
            <p:cNvSpPr/>
            <p:nvPr/>
          </p:nvSpPr>
          <p:spPr>
            <a:xfrm>
              <a:off x="2254531" y="1537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62"/>
            <p:cNvSpPr/>
            <p:nvPr/>
          </p:nvSpPr>
          <p:spPr>
            <a:xfrm>
              <a:off x="2254776" y="153671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62"/>
            <p:cNvSpPr/>
            <p:nvPr/>
          </p:nvSpPr>
          <p:spPr>
            <a:xfrm>
              <a:off x="2250024" y="1555359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2"/>
            <p:cNvSpPr/>
            <p:nvPr/>
          </p:nvSpPr>
          <p:spPr>
            <a:xfrm>
              <a:off x="2263995" y="1416040"/>
              <a:ext cx="2770" cy="1439"/>
            </a:xfrm>
            <a:custGeom>
              <a:rect b="b" l="l" r="r" t="t"/>
              <a:pathLst>
                <a:path extrusionOk="0" h="106" w="204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2"/>
            <p:cNvSpPr/>
            <p:nvPr/>
          </p:nvSpPr>
          <p:spPr>
            <a:xfrm>
              <a:off x="2276350" y="1412130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62"/>
            <p:cNvSpPr/>
            <p:nvPr/>
          </p:nvSpPr>
          <p:spPr>
            <a:xfrm>
              <a:off x="2276921" y="1411139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2"/>
            <p:cNvSpPr/>
            <p:nvPr/>
          </p:nvSpPr>
          <p:spPr>
            <a:xfrm>
              <a:off x="2275875" y="141247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2"/>
            <p:cNvSpPr/>
            <p:nvPr/>
          </p:nvSpPr>
          <p:spPr>
            <a:xfrm>
              <a:off x="2276690" y="1411709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62"/>
            <p:cNvSpPr/>
            <p:nvPr/>
          </p:nvSpPr>
          <p:spPr>
            <a:xfrm>
              <a:off x="2263764" y="1417222"/>
              <a:ext cx="434" cy="448"/>
            </a:xfrm>
            <a:custGeom>
              <a:rect b="b" l="l" r="r" t="t"/>
              <a:pathLst>
                <a:path extrusionOk="0" h="33" w="32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62"/>
            <p:cNvSpPr/>
            <p:nvPr/>
          </p:nvSpPr>
          <p:spPr>
            <a:xfrm>
              <a:off x="3015482" y="1689586"/>
              <a:ext cx="163" cy="1195"/>
            </a:xfrm>
            <a:custGeom>
              <a:rect b="b" l="l" r="r" t="t"/>
              <a:pathLst>
                <a:path extrusionOk="0" h="88" w="12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2"/>
            <p:cNvSpPr/>
            <p:nvPr/>
          </p:nvSpPr>
          <p:spPr>
            <a:xfrm>
              <a:off x="2958307" y="1600694"/>
              <a:ext cx="3150" cy="353"/>
            </a:xfrm>
            <a:custGeom>
              <a:rect b="b" l="l" r="r" t="t"/>
              <a:pathLst>
                <a:path extrusionOk="0" h="26" w="232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62"/>
            <p:cNvSpPr/>
            <p:nvPr/>
          </p:nvSpPr>
          <p:spPr>
            <a:xfrm>
              <a:off x="2924961" y="1625555"/>
              <a:ext cx="3408" cy="7671"/>
            </a:xfrm>
            <a:custGeom>
              <a:rect b="b" l="l" r="r" t="t"/>
              <a:pathLst>
                <a:path extrusionOk="0" h="565" w="251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2"/>
            <p:cNvSpPr/>
            <p:nvPr/>
          </p:nvSpPr>
          <p:spPr>
            <a:xfrm>
              <a:off x="2928546" y="1617856"/>
              <a:ext cx="4535" cy="7196"/>
            </a:xfrm>
            <a:custGeom>
              <a:rect b="b" l="l" r="r" t="t"/>
              <a:pathLst>
                <a:path extrusionOk="0" h="530" w="334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2"/>
            <p:cNvSpPr/>
            <p:nvPr/>
          </p:nvSpPr>
          <p:spPr>
            <a:xfrm>
              <a:off x="2906265" y="16356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62"/>
            <p:cNvSpPr/>
            <p:nvPr/>
          </p:nvSpPr>
          <p:spPr>
            <a:xfrm>
              <a:off x="2908301" y="1636634"/>
              <a:ext cx="638" cy="625"/>
            </a:xfrm>
            <a:custGeom>
              <a:rect b="b" l="l" r="r" t="t"/>
              <a:pathLst>
                <a:path extrusionOk="0" h="46" w="47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62"/>
            <p:cNvSpPr/>
            <p:nvPr/>
          </p:nvSpPr>
          <p:spPr>
            <a:xfrm>
              <a:off x="2908967" y="1637299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62"/>
            <p:cNvSpPr/>
            <p:nvPr/>
          </p:nvSpPr>
          <p:spPr>
            <a:xfrm>
              <a:off x="2935633" y="1611163"/>
              <a:ext cx="828" cy="3530"/>
            </a:xfrm>
            <a:custGeom>
              <a:rect b="b" l="l" r="r" t="t"/>
              <a:pathLst>
                <a:path extrusionOk="0" h="260" w="61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62"/>
            <p:cNvSpPr/>
            <p:nvPr/>
          </p:nvSpPr>
          <p:spPr>
            <a:xfrm>
              <a:off x="2907976" y="163639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2"/>
            <p:cNvSpPr/>
            <p:nvPr/>
          </p:nvSpPr>
          <p:spPr>
            <a:xfrm>
              <a:off x="2695420" y="1641956"/>
              <a:ext cx="2417" cy="448"/>
            </a:xfrm>
            <a:custGeom>
              <a:rect b="b" l="l" r="r" t="t"/>
              <a:pathLst>
                <a:path extrusionOk="0" h="33" w="178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62"/>
            <p:cNvSpPr/>
            <p:nvPr/>
          </p:nvSpPr>
          <p:spPr>
            <a:xfrm>
              <a:off x="2693641" y="1641060"/>
              <a:ext cx="1208" cy="869"/>
            </a:xfrm>
            <a:custGeom>
              <a:rect b="b" l="l" r="r" t="t"/>
              <a:pathLst>
                <a:path extrusionOk="0" h="64" w="89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62"/>
            <p:cNvSpPr/>
            <p:nvPr/>
          </p:nvSpPr>
          <p:spPr>
            <a:xfrm>
              <a:off x="2974655" y="1606071"/>
              <a:ext cx="3584" cy="4481"/>
            </a:xfrm>
            <a:custGeom>
              <a:rect b="b" l="l" r="r" t="t"/>
              <a:pathLst>
                <a:path extrusionOk="0" h="330" w="264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2"/>
            <p:cNvSpPr/>
            <p:nvPr/>
          </p:nvSpPr>
          <p:spPr>
            <a:xfrm>
              <a:off x="3023194" y="1657313"/>
              <a:ext cx="1100" cy="54"/>
            </a:xfrm>
            <a:custGeom>
              <a:rect b="b" l="l" r="r" t="t"/>
              <a:pathLst>
                <a:path extrusionOk="0" h="4" w="81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62"/>
            <p:cNvSpPr/>
            <p:nvPr/>
          </p:nvSpPr>
          <p:spPr>
            <a:xfrm>
              <a:off x="3010594" y="1646478"/>
              <a:ext cx="1874" cy="2620"/>
            </a:xfrm>
            <a:custGeom>
              <a:rect b="b" l="l" r="r" t="t"/>
              <a:pathLst>
                <a:path extrusionOk="0" h="193" w="138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2"/>
            <p:cNvSpPr/>
            <p:nvPr/>
          </p:nvSpPr>
          <p:spPr>
            <a:xfrm>
              <a:off x="3041863" y="1659634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2"/>
            <p:cNvSpPr/>
            <p:nvPr/>
          </p:nvSpPr>
          <p:spPr>
            <a:xfrm>
              <a:off x="3006888" y="1644862"/>
              <a:ext cx="1534" cy="964"/>
            </a:xfrm>
            <a:custGeom>
              <a:rect b="b" l="l" r="r" t="t"/>
              <a:pathLst>
                <a:path extrusionOk="0" h="71" w="113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62"/>
            <p:cNvSpPr/>
            <p:nvPr/>
          </p:nvSpPr>
          <p:spPr>
            <a:xfrm>
              <a:off x="3014722" y="1656362"/>
              <a:ext cx="5159" cy="1154"/>
            </a:xfrm>
            <a:custGeom>
              <a:rect b="b" l="l" r="r" t="t"/>
              <a:pathLst>
                <a:path extrusionOk="0" h="85" w="38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62"/>
            <p:cNvSpPr/>
            <p:nvPr/>
          </p:nvSpPr>
          <p:spPr>
            <a:xfrm>
              <a:off x="3033880" y="1652031"/>
              <a:ext cx="3680" cy="1113"/>
            </a:xfrm>
            <a:custGeom>
              <a:rect b="b" l="l" r="r" t="t"/>
              <a:pathLst>
                <a:path extrusionOk="0" h="82" w="271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2"/>
            <p:cNvSpPr/>
            <p:nvPr/>
          </p:nvSpPr>
          <p:spPr>
            <a:xfrm>
              <a:off x="3018632" y="1682254"/>
              <a:ext cx="2715" cy="1494"/>
            </a:xfrm>
            <a:custGeom>
              <a:rect b="b" l="l" r="r" t="t"/>
              <a:pathLst>
                <a:path extrusionOk="0" h="110" w="20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62"/>
            <p:cNvSpPr/>
            <p:nvPr/>
          </p:nvSpPr>
          <p:spPr>
            <a:xfrm>
              <a:off x="2985965" y="1626560"/>
              <a:ext cx="3720" cy="8608"/>
            </a:xfrm>
            <a:custGeom>
              <a:rect b="b" l="l" r="r" t="t"/>
              <a:pathLst>
                <a:path extrusionOk="0" h="634" w="274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62"/>
            <p:cNvSpPr/>
            <p:nvPr/>
          </p:nvSpPr>
          <p:spPr>
            <a:xfrm>
              <a:off x="2972944" y="1604741"/>
              <a:ext cx="1724" cy="1344"/>
            </a:xfrm>
            <a:custGeom>
              <a:rect b="b" l="l" r="r" t="t"/>
              <a:pathLst>
                <a:path extrusionOk="0" h="99" w="127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62"/>
            <p:cNvSpPr/>
            <p:nvPr/>
          </p:nvSpPr>
          <p:spPr>
            <a:xfrm>
              <a:off x="3042013" y="166006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62"/>
            <p:cNvSpPr/>
            <p:nvPr/>
          </p:nvSpPr>
          <p:spPr>
            <a:xfrm>
              <a:off x="3015876" y="1695628"/>
              <a:ext cx="475" cy="4046"/>
            </a:xfrm>
            <a:custGeom>
              <a:rect b="b" l="l" r="r" t="t"/>
              <a:pathLst>
                <a:path extrusionOk="0" h="298" w="35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2"/>
            <p:cNvSpPr/>
            <p:nvPr/>
          </p:nvSpPr>
          <p:spPr>
            <a:xfrm>
              <a:off x="2961824" y="16011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2"/>
            <p:cNvSpPr/>
            <p:nvPr/>
          </p:nvSpPr>
          <p:spPr>
            <a:xfrm>
              <a:off x="2989291" y="163710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2"/>
            <p:cNvSpPr/>
            <p:nvPr/>
          </p:nvSpPr>
          <p:spPr>
            <a:xfrm>
              <a:off x="2977845" y="1610973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62"/>
            <p:cNvSpPr/>
            <p:nvPr/>
          </p:nvSpPr>
          <p:spPr>
            <a:xfrm>
              <a:off x="2962829" y="1601509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62"/>
            <p:cNvSpPr/>
            <p:nvPr/>
          </p:nvSpPr>
          <p:spPr>
            <a:xfrm>
              <a:off x="2955117" y="1600464"/>
              <a:ext cx="2444" cy="339"/>
            </a:xfrm>
            <a:custGeom>
              <a:rect b="b" l="l" r="r" t="t"/>
              <a:pathLst>
                <a:path extrusionOk="0" h="25" w="18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2"/>
            <p:cNvSpPr/>
            <p:nvPr/>
          </p:nvSpPr>
          <p:spPr>
            <a:xfrm>
              <a:off x="2998429" y="164125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2"/>
            <p:cNvSpPr/>
            <p:nvPr/>
          </p:nvSpPr>
          <p:spPr>
            <a:xfrm>
              <a:off x="2694931" y="1641956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2"/>
            <p:cNvSpPr/>
            <p:nvPr/>
          </p:nvSpPr>
          <p:spPr>
            <a:xfrm>
              <a:off x="2697538" y="164233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62"/>
            <p:cNvSpPr/>
            <p:nvPr/>
          </p:nvSpPr>
          <p:spPr>
            <a:xfrm>
              <a:off x="2409736" y="1625609"/>
              <a:ext cx="1534" cy="1344"/>
            </a:xfrm>
            <a:custGeom>
              <a:rect b="b" l="l" r="r" t="t"/>
              <a:pathLst>
                <a:path extrusionOk="0" h="99" w="113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62"/>
            <p:cNvSpPr/>
            <p:nvPr/>
          </p:nvSpPr>
          <p:spPr>
            <a:xfrm>
              <a:off x="2425798" y="1617761"/>
              <a:ext cx="2824" cy="828"/>
            </a:xfrm>
            <a:custGeom>
              <a:rect b="b" l="l" r="r" t="t"/>
              <a:pathLst>
                <a:path extrusionOk="0" h="61" w="208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62"/>
            <p:cNvSpPr/>
            <p:nvPr/>
          </p:nvSpPr>
          <p:spPr>
            <a:xfrm>
              <a:off x="2458167" y="1627035"/>
              <a:ext cx="4440" cy="828"/>
            </a:xfrm>
            <a:custGeom>
              <a:rect b="b" l="l" r="r" t="t"/>
              <a:pathLst>
                <a:path extrusionOk="0" h="61" w="327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2"/>
            <p:cNvSpPr/>
            <p:nvPr/>
          </p:nvSpPr>
          <p:spPr>
            <a:xfrm>
              <a:off x="2567398" y="1580681"/>
              <a:ext cx="5051" cy="1303"/>
            </a:xfrm>
            <a:custGeom>
              <a:rect b="b" l="l" r="r" t="t"/>
              <a:pathLst>
                <a:path extrusionOk="0" h="96" w="372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2"/>
            <p:cNvSpPr/>
            <p:nvPr/>
          </p:nvSpPr>
          <p:spPr>
            <a:xfrm>
              <a:off x="2468336" y="1623505"/>
              <a:ext cx="4100" cy="638"/>
            </a:xfrm>
            <a:custGeom>
              <a:rect b="b" l="l" r="r" t="t"/>
              <a:pathLst>
                <a:path extrusionOk="0" h="47" w="302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62"/>
            <p:cNvSpPr/>
            <p:nvPr/>
          </p:nvSpPr>
          <p:spPr>
            <a:xfrm>
              <a:off x="2501995" y="1594001"/>
              <a:ext cx="1914" cy="434"/>
            </a:xfrm>
            <a:custGeom>
              <a:rect b="b" l="l" r="r" t="t"/>
              <a:pathLst>
                <a:path extrusionOk="0" h="32" w="141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2"/>
            <p:cNvSpPr/>
            <p:nvPr/>
          </p:nvSpPr>
          <p:spPr>
            <a:xfrm>
              <a:off x="2407020" y="1631787"/>
              <a:ext cx="448" cy="1154"/>
            </a:xfrm>
            <a:custGeom>
              <a:rect b="b" l="l" r="r" t="t"/>
              <a:pathLst>
                <a:path extrusionOk="0" h="85" w="33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2"/>
            <p:cNvSpPr/>
            <p:nvPr/>
          </p:nvSpPr>
          <p:spPr>
            <a:xfrm>
              <a:off x="2480882" y="1622989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2"/>
            <p:cNvSpPr/>
            <p:nvPr/>
          </p:nvSpPr>
          <p:spPr>
            <a:xfrm>
              <a:off x="2472898" y="1624509"/>
              <a:ext cx="2634" cy="1208"/>
            </a:xfrm>
            <a:custGeom>
              <a:rect b="b" l="l" r="r" t="t"/>
              <a:pathLst>
                <a:path extrusionOk="0" h="89" w="194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2"/>
            <p:cNvSpPr/>
            <p:nvPr/>
          </p:nvSpPr>
          <p:spPr>
            <a:xfrm>
              <a:off x="2643499" y="1625270"/>
              <a:ext cx="1059" cy="1629"/>
            </a:xfrm>
            <a:custGeom>
              <a:rect b="b" l="l" r="r" t="t"/>
              <a:pathLst>
                <a:path extrusionOk="0" h="120" w="78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2"/>
            <p:cNvSpPr/>
            <p:nvPr/>
          </p:nvSpPr>
          <p:spPr>
            <a:xfrm>
              <a:off x="2626772" y="1600559"/>
              <a:ext cx="9708" cy="13415"/>
            </a:xfrm>
            <a:custGeom>
              <a:rect b="b" l="l" r="r" t="t"/>
              <a:pathLst>
                <a:path extrusionOk="0" h="988" w="715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62"/>
            <p:cNvSpPr/>
            <p:nvPr/>
          </p:nvSpPr>
          <p:spPr>
            <a:xfrm>
              <a:off x="2691319" y="1637245"/>
              <a:ext cx="910" cy="1208"/>
            </a:xfrm>
            <a:custGeom>
              <a:rect b="b" l="l" r="r" t="t"/>
              <a:pathLst>
                <a:path extrusionOk="0" h="89" w="67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2"/>
            <p:cNvSpPr/>
            <p:nvPr/>
          </p:nvSpPr>
          <p:spPr>
            <a:xfrm>
              <a:off x="2692216" y="1638494"/>
              <a:ext cx="1398" cy="2580"/>
            </a:xfrm>
            <a:custGeom>
              <a:rect b="b" l="l" r="r" t="t"/>
              <a:pathLst>
                <a:path extrusionOk="0" h="190" w="103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62"/>
            <p:cNvSpPr/>
            <p:nvPr/>
          </p:nvSpPr>
          <p:spPr>
            <a:xfrm>
              <a:off x="2584125" y="1590959"/>
              <a:ext cx="2390" cy="1005"/>
            </a:xfrm>
            <a:custGeom>
              <a:rect b="b" l="l" r="r" t="t"/>
              <a:pathLst>
                <a:path extrusionOk="0" h="74" w="176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2"/>
            <p:cNvSpPr/>
            <p:nvPr/>
          </p:nvSpPr>
          <p:spPr>
            <a:xfrm>
              <a:off x="2673723" y="1629737"/>
              <a:ext cx="3815" cy="3245"/>
            </a:xfrm>
            <a:custGeom>
              <a:rect b="b" l="l" r="r" t="t"/>
              <a:pathLst>
                <a:path extrusionOk="0" h="239" w="281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2"/>
            <p:cNvSpPr/>
            <p:nvPr/>
          </p:nvSpPr>
          <p:spPr>
            <a:xfrm>
              <a:off x="2619345" y="1593335"/>
              <a:ext cx="1208" cy="2050"/>
            </a:xfrm>
            <a:custGeom>
              <a:rect b="b" l="l" r="r" t="t"/>
              <a:pathLst>
                <a:path extrusionOk="0" h="151" w="89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62"/>
            <p:cNvSpPr/>
            <p:nvPr/>
          </p:nvSpPr>
          <p:spPr>
            <a:xfrm>
              <a:off x="2593969" y="15947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62"/>
            <p:cNvSpPr/>
            <p:nvPr/>
          </p:nvSpPr>
          <p:spPr>
            <a:xfrm>
              <a:off x="2594919" y="1599269"/>
              <a:ext cx="299" cy="448"/>
            </a:xfrm>
            <a:custGeom>
              <a:rect b="b" l="l" r="r" t="t"/>
              <a:pathLst>
                <a:path extrusionOk="0" h="33" w="22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2"/>
            <p:cNvSpPr/>
            <p:nvPr/>
          </p:nvSpPr>
          <p:spPr>
            <a:xfrm>
              <a:off x="2600391" y="1598413"/>
              <a:ext cx="1195" cy="163"/>
            </a:xfrm>
            <a:custGeom>
              <a:rect b="b" l="l" r="r" t="t"/>
              <a:pathLst>
                <a:path extrusionOk="0" h="12" w="88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2"/>
            <p:cNvSpPr/>
            <p:nvPr/>
          </p:nvSpPr>
          <p:spPr>
            <a:xfrm>
              <a:off x="2607994" y="1592711"/>
              <a:ext cx="4576" cy="2444"/>
            </a:xfrm>
            <a:custGeom>
              <a:rect b="b" l="l" r="r" t="t"/>
              <a:pathLst>
                <a:path extrusionOk="0" h="180" w="337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2"/>
            <p:cNvSpPr/>
            <p:nvPr/>
          </p:nvSpPr>
          <p:spPr>
            <a:xfrm>
              <a:off x="2408921" y="1669763"/>
              <a:ext cx="1113" cy="638"/>
            </a:xfrm>
            <a:custGeom>
              <a:rect b="b" l="l" r="r" t="t"/>
              <a:pathLst>
                <a:path extrusionOk="0" h="47" w="82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2"/>
            <p:cNvSpPr/>
            <p:nvPr/>
          </p:nvSpPr>
          <p:spPr>
            <a:xfrm>
              <a:off x="2397041" y="1656498"/>
              <a:ext cx="3965" cy="489"/>
            </a:xfrm>
            <a:custGeom>
              <a:rect b="b" l="l" r="r" t="t"/>
              <a:pathLst>
                <a:path extrusionOk="0" h="36" w="292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2"/>
            <p:cNvSpPr/>
            <p:nvPr/>
          </p:nvSpPr>
          <p:spPr>
            <a:xfrm>
              <a:off x="2395045" y="1656742"/>
              <a:ext cx="2009" cy="530"/>
            </a:xfrm>
            <a:custGeom>
              <a:rect b="b" l="l" r="r" t="t"/>
              <a:pathLst>
                <a:path extrusionOk="0" h="39" w="148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62"/>
            <p:cNvSpPr/>
            <p:nvPr/>
          </p:nvSpPr>
          <p:spPr>
            <a:xfrm>
              <a:off x="2498668" y="1608732"/>
              <a:ext cx="679" cy="2919"/>
            </a:xfrm>
            <a:custGeom>
              <a:rect b="b" l="l" r="r" t="t"/>
              <a:pathLst>
                <a:path extrusionOk="0" h="215" w="5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2"/>
            <p:cNvSpPr/>
            <p:nvPr/>
          </p:nvSpPr>
          <p:spPr>
            <a:xfrm>
              <a:off x="2403748" y="1658684"/>
              <a:ext cx="2240" cy="2960"/>
            </a:xfrm>
            <a:custGeom>
              <a:rect b="b" l="l" r="r" t="t"/>
              <a:pathLst>
                <a:path extrusionOk="0" h="218" w="165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2"/>
            <p:cNvSpPr/>
            <p:nvPr/>
          </p:nvSpPr>
          <p:spPr>
            <a:xfrm>
              <a:off x="2475519" y="1622853"/>
              <a:ext cx="4521" cy="1670"/>
            </a:xfrm>
            <a:custGeom>
              <a:rect b="b" l="l" r="r" t="t"/>
              <a:pathLst>
                <a:path extrusionOk="0" h="123" w="333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62"/>
            <p:cNvSpPr/>
            <p:nvPr/>
          </p:nvSpPr>
          <p:spPr>
            <a:xfrm>
              <a:off x="2428608" y="1618576"/>
              <a:ext cx="1195" cy="584"/>
            </a:xfrm>
            <a:custGeom>
              <a:rect b="b" l="l" r="r" t="t"/>
              <a:pathLst>
                <a:path extrusionOk="0" h="43" w="88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62"/>
            <p:cNvSpPr/>
            <p:nvPr/>
          </p:nvSpPr>
          <p:spPr>
            <a:xfrm>
              <a:off x="2493862" y="1615480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2"/>
            <p:cNvSpPr/>
            <p:nvPr/>
          </p:nvSpPr>
          <p:spPr>
            <a:xfrm>
              <a:off x="2578667" y="1593050"/>
              <a:ext cx="1249" cy="339"/>
            </a:xfrm>
            <a:custGeom>
              <a:rect b="b" l="l" r="r" t="t"/>
              <a:pathLst>
                <a:path extrusionOk="0" h="25" w="92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2"/>
            <p:cNvSpPr/>
            <p:nvPr/>
          </p:nvSpPr>
          <p:spPr>
            <a:xfrm>
              <a:off x="2601667" y="159831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2"/>
            <p:cNvSpPr/>
            <p:nvPr/>
          </p:nvSpPr>
          <p:spPr>
            <a:xfrm>
              <a:off x="2398561" y="1629913"/>
              <a:ext cx="3340" cy="787"/>
            </a:xfrm>
            <a:custGeom>
              <a:rect b="b" l="l" r="r" t="t"/>
              <a:pathLst>
                <a:path extrusionOk="0" h="58" w="246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62"/>
            <p:cNvSpPr/>
            <p:nvPr/>
          </p:nvSpPr>
          <p:spPr>
            <a:xfrm>
              <a:off x="2603473" y="1596798"/>
              <a:ext cx="1208" cy="774"/>
            </a:xfrm>
            <a:custGeom>
              <a:rect b="b" l="l" r="r" t="t"/>
              <a:pathLst>
                <a:path extrusionOk="0" h="57" w="89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62"/>
            <p:cNvSpPr/>
            <p:nvPr/>
          </p:nvSpPr>
          <p:spPr>
            <a:xfrm>
              <a:off x="2501370" y="1605066"/>
              <a:ext cx="733" cy="109"/>
            </a:xfrm>
            <a:custGeom>
              <a:rect b="b" l="l" r="r" t="t"/>
              <a:pathLst>
                <a:path extrusionOk="0" h="8" w="54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2"/>
            <p:cNvSpPr/>
            <p:nvPr/>
          </p:nvSpPr>
          <p:spPr>
            <a:xfrm>
              <a:off x="2590398" y="15932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2"/>
            <p:cNvSpPr/>
            <p:nvPr/>
          </p:nvSpPr>
          <p:spPr>
            <a:xfrm>
              <a:off x="2693587" y="1641047"/>
              <a:ext cx="122" cy="122"/>
            </a:xfrm>
            <a:custGeom>
              <a:rect b="b" l="l" r="r" t="t"/>
              <a:pathLst>
                <a:path extrusionOk="0" h="9" w="9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2"/>
            <p:cNvSpPr/>
            <p:nvPr/>
          </p:nvSpPr>
          <p:spPr>
            <a:xfrm>
              <a:off x="2139177" y="2004096"/>
              <a:ext cx="134295" cy="138844"/>
            </a:xfrm>
            <a:custGeom>
              <a:rect b="b" l="l" r="r" t="t"/>
              <a:pathLst>
                <a:path extrusionOk="0" h="10226" w="9891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2"/>
            <p:cNvSpPr/>
            <p:nvPr/>
          </p:nvSpPr>
          <p:spPr>
            <a:xfrm>
              <a:off x="2142218" y="208790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62"/>
            <p:cNvSpPr/>
            <p:nvPr/>
          </p:nvSpPr>
          <p:spPr>
            <a:xfrm>
              <a:off x="2143834" y="2087244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2"/>
            <p:cNvSpPr/>
            <p:nvPr/>
          </p:nvSpPr>
          <p:spPr>
            <a:xfrm>
              <a:off x="2143399" y="2087380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2"/>
            <p:cNvSpPr/>
            <p:nvPr/>
          </p:nvSpPr>
          <p:spPr>
            <a:xfrm>
              <a:off x="2141553" y="2088235"/>
              <a:ext cx="679" cy="448"/>
            </a:xfrm>
            <a:custGeom>
              <a:rect b="b" l="l" r="r" t="t"/>
              <a:pathLst>
                <a:path extrusionOk="0" h="33" w="5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62"/>
            <p:cNvSpPr/>
            <p:nvPr/>
          </p:nvSpPr>
          <p:spPr>
            <a:xfrm>
              <a:off x="2142829" y="2087624"/>
              <a:ext cx="489" cy="244"/>
            </a:xfrm>
            <a:custGeom>
              <a:rect b="b" l="l" r="r" t="t"/>
              <a:pathLst>
                <a:path extrusionOk="0" h="18" w="36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62"/>
            <p:cNvSpPr/>
            <p:nvPr/>
          </p:nvSpPr>
          <p:spPr>
            <a:xfrm>
              <a:off x="2144214" y="2087095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62"/>
            <p:cNvSpPr/>
            <p:nvPr/>
          </p:nvSpPr>
          <p:spPr>
            <a:xfrm>
              <a:off x="2144554" y="208705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2"/>
            <p:cNvSpPr/>
            <p:nvPr/>
          </p:nvSpPr>
          <p:spPr>
            <a:xfrm>
              <a:off x="2144839" y="2087000"/>
              <a:ext cx="190" cy="68"/>
            </a:xfrm>
            <a:custGeom>
              <a:rect b="b" l="l" r="r" t="t"/>
              <a:pathLst>
                <a:path extrusionOk="0" h="5" w="14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62"/>
            <p:cNvSpPr/>
            <p:nvPr/>
          </p:nvSpPr>
          <p:spPr>
            <a:xfrm>
              <a:off x="2222597" y="212403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62"/>
            <p:cNvSpPr/>
            <p:nvPr/>
          </p:nvSpPr>
          <p:spPr>
            <a:xfrm>
              <a:off x="2254816" y="21355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2"/>
            <p:cNvSpPr/>
            <p:nvPr/>
          </p:nvSpPr>
          <p:spPr>
            <a:xfrm>
              <a:off x="2249168" y="2134725"/>
              <a:ext cx="5621" cy="828"/>
            </a:xfrm>
            <a:custGeom>
              <a:rect b="b" l="l" r="r" t="t"/>
              <a:pathLst>
                <a:path extrusionOk="0" h="61" w="414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2"/>
            <p:cNvSpPr/>
            <p:nvPr/>
          </p:nvSpPr>
          <p:spPr>
            <a:xfrm>
              <a:off x="2245787" y="213059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62"/>
            <p:cNvSpPr/>
            <p:nvPr/>
          </p:nvSpPr>
          <p:spPr>
            <a:xfrm>
              <a:off x="2255387" y="2136110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62"/>
            <p:cNvSpPr/>
            <p:nvPr/>
          </p:nvSpPr>
          <p:spPr>
            <a:xfrm>
              <a:off x="2255577" y="2136340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2"/>
            <p:cNvSpPr/>
            <p:nvPr/>
          </p:nvSpPr>
          <p:spPr>
            <a:xfrm>
              <a:off x="2253866" y="2114331"/>
              <a:ext cx="1154" cy="1684"/>
            </a:xfrm>
            <a:custGeom>
              <a:rect b="b" l="l" r="r" t="t"/>
              <a:pathLst>
                <a:path extrusionOk="0" h="124" w="85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2"/>
            <p:cNvSpPr/>
            <p:nvPr/>
          </p:nvSpPr>
          <p:spPr>
            <a:xfrm>
              <a:off x="2266710" y="21042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2"/>
            <p:cNvSpPr/>
            <p:nvPr/>
          </p:nvSpPr>
          <p:spPr>
            <a:xfrm>
              <a:off x="2254246" y="2120468"/>
              <a:ext cx="394" cy="3014"/>
            </a:xfrm>
            <a:custGeom>
              <a:rect b="b" l="l" r="r" t="t"/>
              <a:pathLst>
                <a:path extrusionOk="0" h="222" w="29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2"/>
            <p:cNvSpPr/>
            <p:nvPr/>
          </p:nvSpPr>
          <p:spPr>
            <a:xfrm>
              <a:off x="2223167" y="2124365"/>
              <a:ext cx="1724" cy="1819"/>
            </a:xfrm>
            <a:custGeom>
              <a:rect b="b" l="l" r="r" t="t"/>
              <a:pathLst>
                <a:path extrusionOk="0" h="134" w="127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62"/>
            <p:cNvSpPr/>
            <p:nvPr/>
          </p:nvSpPr>
          <p:spPr>
            <a:xfrm>
              <a:off x="2232196" y="2130353"/>
              <a:ext cx="489" cy="543"/>
            </a:xfrm>
            <a:custGeom>
              <a:rect b="b" l="l" r="r" t="t"/>
              <a:pathLst>
                <a:path extrusionOk="0" h="40" w="36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62"/>
            <p:cNvSpPr/>
            <p:nvPr/>
          </p:nvSpPr>
          <p:spPr>
            <a:xfrm>
              <a:off x="2255156" y="213577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2"/>
            <p:cNvSpPr/>
            <p:nvPr/>
          </p:nvSpPr>
          <p:spPr>
            <a:xfrm>
              <a:off x="2245027" y="2130068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62"/>
            <p:cNvSpPr/>
            <p:nvPr/>
          </p:nvSpPr>
          <p:spPr>
            <a:xfrm>
              <a:off x="2221497" y="2123510"/>
              <a:ext cx="1208" cy="584"/>
            </a:xfrm>
            <a:custGeom>
              <a:rect b="b" l="l" r="r" t="t"/>
              <a:pathLst>
                <a:path extrusionOk="0" h="43" w="89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62"/>
            <p:cNvSpPr/>
            <p:nvPr/>
          </p:nvSpPr>
          <p:spPr>
            <a:xfrm>
              <a:off x="2244552" y="2129973"/>
              <a:ext cx="448" cy="68"/>
            </a:xfrm>
            <a:custGeom>
              <a:rect b="b" l="l" r="r" t="t"/>
              <a:pathLst>
                <a:path extrusionOk="0" h="5" w="33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2"/>
            <p:cNvSpPr/>
            <p:nvPr/>
          </p:nvSpPr>
          <p:spPr>
            <a:xfrm>
              <a:off x="2244036" y="2130027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2"/>
            <p:cNvSpPr/>
            <p:nvPr/>
          </p:nvSpPr>
          <p:spPr>
            <a:xfrm>
              <a:off x="2255672" y="213662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2"/>
            <p:cNvSpPr/>
            <p:nvPr/>
          </p:nvSpPr>
          <p:spPr>
            <a:xfrm>
              <a:off x="2245407" y="2130258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62"/>
            <p:cNvSpPr/>
            <p:nvPr/>
          </p:nvSpPr>
          <p:spPr>
            <a:xfrm>
              <a:off x="2222638" y="2124039"/>
              <a:ext cx="543" cy="339"/>
            </a:xfrm>
            <a:custGeom>
              <a:rect b="b" l="l" r="r" t="t"/>
              <a:pathLst>
                <a:path extrusionOk="0" h="25" w="4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62"/>
            <p:cNvSpPr/>
            <p:nvPr/>
          </p:nvSpPr>
          <p:spPr>
            <a:xfrm>
              <a:off x="2257057" y="2062194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2"/>
            <p:cNvSpPr/>
            <p:nvPr/>
          </p:nvSpPr>
          <p:spPr>
            <a:xfrm>
              <a:off x="2256907" y="206167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2"/>
            <p:cNvSpPr/>
            <p:nvPr/>
          </p:nvSpPr>
          <p:spPr>
            <a:xfrm>
              <a:off x="2215659" y="2008291"/>
              <a:ext cx="3802" cy="380"/>
            </a:xfrm>
            <a:custGeom>
              <a:rect b="b" l="l" r="r" t="t"/>
              <a:pathLst>
                <a:path extrusionOk="0" h="28" w="28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2"/>
            <p:cNvSpPr/>
            <p:nvPr/>
          </p:nvSpPr>
          <p:spPr>
            <a:xfrm>
              <a:off x="2196121" y="2010572"/>
              <a:ext cx="15601" cy="3014"/>
            </a:xfrm>
            <a:custGeom>
              <a:rect b="b" l="l" r="r" t="t"/>
              <a:pathLst>
                <a:path extrusionOk="0" h="222" w="1149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2"/>
            <p:cNvSpPr/>
            <p:nvPr/>
          </p:nvSpPr>
          <p:spPr>
            <a:xfrm>
              <a:off x="2183955" y="201804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62"/>
            <p:cNvSpPr/>
            <p:nvPr/>
          </p:nvSpPr>
          <p:spPr>
            <a:xfrm>
              <a:off x="2183806" y="2016845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62"/>
            <p:cNvSpPr/>
            <p:nvPr/>
          </p:nvSpPr>
          <p:spPr>
            <a:xfrm>
              <a:off x="2183901" y="2017469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62"/>
            <p:cNvSpPr/>
            <p:nvPr/>
          </p:nvSpPr>
          <p:spPr>
            <a:xfrm>
              <a:off x="2183955" y="201865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62"/>
            <p:cNvSpPr/>
            <p:nvPr/>
          </p:nvSpPr>
          <p:spPr>
            <a:xfrm>
              <a:off x="2139218" y="20815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2"/>
            <p:cNvSpPr/>
            <p:nvPr/>
          </p:nvSpPr>
          <p:spPr>
            <a:xfrm>
              <a:off x="2144404" y="207850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2"/>
            <p:cNvSpPr/>
            <p:nvPr/>
          </p:nvSpPr>
          <p:spPr>
            <a:xfrm>
              <a:off x="2143644" y="20787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62"/>
            <p:cNvSpPr/>
            <p:nvPr/>
          </p:nvSpPr>
          <p:spPr>
            <a:xfrm>
              <a:off x="2182910" y="2023783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62"/>
            <p:cNvSpPr/>
            <p:nvPr/>
          </p:nvSpPr>
          <p:spPr>
            <a:xfrm>
              <a:off x="2143929" y="2078690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2"/>
            <p:cNvSpPr/>
            <p:nvPr/>
          </p:nvSpPr>
          <p:spPr>
            <a:xfrm>
              <a:off x="2182720" y="2024163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2"/>
            <p:cNvSpPr/>
            <p:nvPr/>
          </p:nvSpPr>
          <p:spPr>
            <a:xfrm>
              <a:off x="2183765" y="202093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2"/>
            <p:cNvSpPr/>
            <p:nvPr/>
          </p:nvSpPr>
          <p:spPr>
            <a:xfrm>
              <a:off x="2144839" y="2078405"/>
              <a:ext cx="774" cy="489"/>
            </a:xfrm>
            <a:custGeom>
              <a:rect b="b" l="l" r="r" t="t"/>
              <a:pathLst>
                <a:path extrusionOk="0" h="36" w="57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62"/>
            <p:cNvSpPr/>
            <p:nvPr/>
          </p:nvSpPr>
          <p:spPr>
            <a:xfrm>
              <a:off x="2183670" y="202146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62"/>
            <p:cNvSpPr/>
            <p:nvPr/>
          </p:nvSpPr>
          <p:spPr>
            <a:xfrm>
              <a:off x="2143359" y="2078975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2"/>
            <p:cNvSpPr/>
            <p:nvPr/>
          </p:nvSpPr>
          <p:spPr>
            <a:xfrm>
              <a:off x="2183236" y="2022928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2"/>
            <p:cNvSpPr/>
            <p:nvPr/>
          </p:nvSpPr>
          <p:spPr>
            <a:xfrm>
              <a:off x="2142979" y="20791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2"/>
            <p:cNvSpPr/>
            <p:nvPr/>
          </p:nvSpPr>
          <p:spPr>
            <a:xfrm>
              <a:off x="2183521" y="2021977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2"/>
            <p:cNvSpPr/>
            <p:nvPr/>
          </p:nvSpPr>
          <p:spPr>
            <a:xfrm>
              <a:off x="2183385" y="202245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2"/>
            <p:cNvSpPr/>
            <p:nvPr/>
          </p:nvSpPr>
          <p:spPr>
            <a:xfrm>
              <a:off x="2183100" y="202336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62"/>
            <p:cNvSpPr/>
            <p:nvPr/>
          </p:nvSpPr>
          <p:spPr>
            <a:xfrm>
              <a:off x="2139462" y="2081107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62"/>
            <p:cNvSpPr/>
            <p:nvPr/>
          </p:nvSpPr>
          <p:spPr>
            <a:xfrm>
              <a:off x="2140127" y="208072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2"/>
            <p:cNvSpPr/>
            <p:nvPr/>
          </p:nvSpPr>
          <p:spPr>
            <a:xfrm>
              <a:off x="2140697" y="208040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2"/>
            <p:cNvSpPr/>
            <p:nvPr/>
          </p:nvSpPr>
          <p:spPr>
            <a:xfrm>
              <a:off x="2183860" y="20203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2"/>
            <p:cNvSpPr/>
            <p:nvPr/>
          </p:nvSpPr>
          <p:spPr>
            <a:xfrm>
              <a:off x="2141213" y="208006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2"/>
            <p:cNvSpPr/>
            <p:nvPr/>
          </p:nvSpPr>
          <p:spPr>
            <a:xfrm>
              <a:off x="2183955" y="201927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62"/>
            <p:cNvSpPr/>
            <p:nvPr/>
          </p:nvSpPr>
          <p:spPr>
            <a:xfrm>
              <a:off x="2141743" y="207977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2"/>
            <p:cNvSpPr/>
            <p:nvPr/>
          </p:nvSpPr>
          <p:spPr>
            <a:xfrm>
              <a:off x="2144214" y="2078595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62"/>
            <p:cNvSpPr/>
            <p:nvPr/>
          </p:nvSpPr>
          <p:spPr>
            <a:xfrm>
              <a:off x="2142164" y="207954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2"/>
            <p:cNvSpPr/>
            <p:nvPr/>
          </p:nvSpPr>
          <p:spPr>
            <a:xfrm>
              <a:off x="2142598" y="20793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2"/>
            <p:cNvSpPr/>
            <p:nvPr/>
          </p:nvSpPr>
          <p:spPr>
            <a:xfrm>
              <a:off x="2144594" y="20785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2"/>
            <p:cNvSpPr/>
            <p:nvPr/>
          </p:nvSpPr>
          <p:spPr>
            <a:xfrm>
              <a:off x="2144744" y="2078446"/>
              <a:ext cx="95" cy="14"/>
            </a:xfrm>
            <a:custGeom>
              <a:rect b="b" l="l" r="r" t="t"/>
              <a:pathLst>
                <a:path extrusionOk="0" h="1" w="7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2"/>
            <p:cNvSpPr/>
            <p:nvPr/>
          </p:nvSpPr>
          <p:spPr>
            <a:xfrm>
              <a:off x="2183901" y="201984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62"/>
            <p:cNvSpPr/>
            <p:nvPr/>
          </p:nvSpPr>
          <p:spPr>
            <a:xfrm>
              <a:off x="2246887" y="2005399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62"/>
            <p:cNvSpPr/>
            <p:nvPr/>
          </p:nvSpPr>
          <p:spPr>
            <a:xfrm>
              <a:off x="2263194" y="20098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2"/>
            <p:cNvSpPr/>
            <p:nvPr/>
          </p:nvSpPr>
          <p:spPr>
            <a:xfrm>
              <a:off x="2260818" y="2010572"/>
              <a:ext cx="299" cy="258"/>
            </a:xfrm>
            <a:custGeom>
              <a:rect b="b" l="l" r="r" t="t"/>
              <a:pathLst>
                <a:path extrusionOk="0" h="19" w="22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2"/>
            <p:cNvSpPr/>
            <p:nvPr/>
          </p:nvSpPr>
          <p:spPr>
            <a:xfrm>
              <a:off x="2266235" y="201209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62"/>
            <p:cNvSpPr/>
            <p:nvPr/>
          </p:nvSpPr>
          <p:spPr>
            <a:xfrm>
              <a:off x="2265665" y="2011617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62"/>
            <p:cNvSpPr/>
            <p:nvPr/>
          </p:nvSpPr>
          <p:spPr>
            <a:xfrm>
              <a:off x="2265190" y="2011197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62"/>
            <p:cNvSpPr/>
            <p:nvPr/>
          </p:nvSpPr>
          <p:spPr>
            <a:xfrm>
              <a:off x="2246643" y="200515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2"/>
            <p:cNvSpPr/>
            <p:nvPr/>
          </p:nvSpPr>
          <p:spPr>
            <a:xfrm>
              <a:off x="2263995" y="201028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2"/>
            <p:cNvSpPr/>
            <p:nvPr/>
          </p:nvSpPr>
          <p:spPr>
            <a:xfrm>
              <a:off x="2266805" y="2012527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2"/>
            <p:cNvSpPr/>
            <p:nvPr/>
          </p:nvSpPr>
          <p:spPr>
            <a:xfrm>
              <a:off x="2263710" y="201005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62"/>
            <p:cNvSpPr/>
            <p:nvPr/>
          </p:nvSpPr>
          <p:spPr>
            <a:xfrm>
              <a:off x="2261429" y="2010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62"/>
            <p:cNvSpPr/>
            <p:nvPr/>
          </p:nvSpPr>
          <p:spPr>
            <a:xfrm>
              <a:off x="2264334" y="2010531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62"/>
            <p:cNvSpPr/>
            <p:nvPr/>
          </p:nvSpPr>
          <p:spPr>
            <a:xfrm>
              <a:off x="2264714" y="201085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2"/>
            <p:cNvSpPr/>
            <p:nvPr/>
          </p:nvSpPr>
          <p:spPr>
            <a:xfrm>
              <a:off x="2263479" y="2009907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2"/>
            <p:cNvSpPr/>
            <p:nvPr/>
          </p:nvSpPr>
          <p:spPr>
            <a:xfrm>
              <a:off x="2262528" y="20098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62"/>
            <p:cNvSpPr/>
            <p:nvPr/>
          </p:nvSpPr>
          <p:spPr>
            <a:xfrm>
              <a:off x="2262814" y="200981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62"/>
            <p:cNvSpPr/>
            <p:nvPr/>
          </p:nvSpPr>
          <p:spPr>
            <a:xfrm>
              <a:off x="2268706" y="201414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62"/>
            <p:cNvSpPr/>
            <p:nvPr/>
          </p:nvSpPr>
          <p:spPr>
            <a:xfrm>
              <a:off x="2251069" y="2010341"/>
              <a:ext cx="3001" cy="964"/>
            </a:xfrm>
            <a:custGeom>
              <a:rect b="b" l="l" r="r" t="t"/>
              <a:pathLst>
                <a:path extrusionOk="0" h="71" w="221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2"/>
            <p:cNvSpPr/>
            <p:nvPr/>
          </p:nvSpPr>
          <p:spPr>
            <a:xfrm>
              <a:off x="2268041" y="201361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2"/>
            <p:cNvSpPr/>
            <p:nvPr/>
          </p:nvSpPr>
          <p:spPr>
            <a:xfrm>
              <a:off x="2271367" y="2016560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2"/>
            <p:cNvSpPr/>
            <p:nvPr/>
          </p:nvSpPr>
          <p:spPr>
            <a:xfrm>
              <a:off x="2269371" y="2014754"/>
              <a:ext cx="339" cy="299"/>
            </a:xfrm>
            <a:custGeom>
              <a:rect b="b" l="l" r="r" t="t"/>
              <a:pathLst>
                <a:path extrusionOk="0" h="22" w="25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62"/>
            <p:cNvSpPr/>
            <p:nvPr/>
          </p:nvSpPr>
          <p:spPr>
            <a:xfrm>
              <a:off x="2270743" y="2015949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62"/>
            <p:cNvSpPr/>
            <p:nvPr/>
          </p:nvSpPr>
          <p:spPr>
            <a:xfrm>
              <a:off x="2270037" y="2015324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2"/>
            <p:cNvSpPr/>
            <p:nvPr/>
          </p:nvSpPr>
          <p:spPr>
            <a:xfrm>
              <a:off x="2247172" y="2005684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62"/>
            <p:cNvSpPr/>
            <p:nvPr/>
          </p:nvSpPr>
          <p:spPr>
            <a:xfrm>
              <a:off x="2267416" y="201304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62"/>
            <p:cNvSpPr/>
            <p:nvPr/>
          </p:nvSpPr>
          <p:spPr>
            <a:xfrm>
              <a:off x="2247362" y="2005915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62"/>
            <p:cNvSpPr/>
            <p:nvPr/>
          </p:nvSpPr>
          <p:spPr>
            <a:xfrm>
              <a:off x="2271028" y="2020511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2"/>
            <p:cNvSpPr/>
            <p:nvPr/>
          </p:nvSpPr>
          <p:spPr>
            <a:xfrm>
              <a:off x="2271367" y="2016655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2"/>
            <p:cNvSpPr/>
            <p:nvPr/>
          </p:nvSpPr>
          <p:spPr>
            <a:xfrm>
              <a:off x="2270987" y="20209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62"/>
            <p:cNvSpPr/>
            <p:nvPr/>
          </p:nvSpPr>
          <p:spPr>
            <a:xfrm>
              <a:off x="2271082" y="2019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62"/>
            <p:cNvSpPr/>
            <p:nvPr/>
          </p:nvSpPr>
          <p:spPr>
            <a:xfrm>
              <a:off x="2271313" y="20178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62"/>
            <p:cNvSpPr/>
            <p:nvPr/>
          </p:nvSpPr>
          <p:spPr>
            <a:xfrm>
              <a:off x="2270933" y="202146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2"/>
            <p:cNvSpPr/>
            <p:nvPr/>
          </p:nvSpPr>
          <p:spPr>
            <a:xfrm>
              <a:off x="2261143" y="2049037"/>
              <a:ext cx="1018" cy="3992"/>
            </a:xfrm>
            <a:custGeom>
              <a:rect b="b" l="l" r="r" t="t"/>
              <a:pathLst>
                <a:path extrusionOk="0" h="294" w="75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2"/>
            <p:cNvSpPr/>
            <p:nvPr/>
          </p:nvSpPr>
          <p:spPr>
            <a:xfrm>
              <a:off x="2271272" y="201832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62"/>
            <p:cNvSpPr/>
            <p:nvPr/>
          </p:nvSpPr>
          <p:spPr>
            <a:xfrm>
              <a:off x="2271123" y="201937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62"/>
            <p:cNvSpPr/>
            <p:nvPr/>
          </p:nvSpPr>
          <p:spPr>
            <a:xfrm>
              <a:off x="2270892" y="2021936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62"/>
            <p:cNvSpPr/>
            <p:nvPr/>
          </p:nvSpPr>
          <p:spPr>
            <a:xfrm>
              <a:off x="2271177" y="2018800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2"/>
            <p:cNvSpPr/>
            <p:nvPr/>
          </p:nvSpPr>
          <p:spPr>
            <a:xfrm>
              <a:off x="2270892" y="202235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2"/>
            <p:cNvSpPr/>
            <p:nvPr/>
          </p:nvSpPr>
          <p:spPr>
            <a:xfrm>
              <a:off x="2260668" y="2062248"/>
              <a:ext cx="9192" cy="13265"/>
            </a:xfrm>
            <a:custGeom>
              <a:rect b="b" l="l" r="r" t="t"/>
              <a:pathLst>
                <a:path extrusionOk="0" h="977" w="677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62"/>
            <p:cNvSpPr/>
            <p:nvPr/>
          </p:nvSpPr>
          <p:spPr>
            <a:xfrm>
              <a:off x="2266140" y="206262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62"/>
            <p:cNvSpPr/>
            <p:nvPr/>
          </p:nvSpPr>
          <p:spPr>
            <a:xfrm>
              <a:off x="2263044" y="20646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62"/>
            <p:cNvSpPr/>
            <p:nvPr/>
          </p:nvSpPr>
          <p:spPr>
            <a:xfrm>
              <a:off x="2265515" y="2063388"/>
              <a:ext cx="353" cy="339"/>
            </a:xfrm>
            <a:custGeom>
              <a:rect b="b" l="l" r="r" t="t"/>
              <a:pathLst>
                <a:path extrusionOk="0" h="25" w="26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2"/>
            <p:cNvSpPr/>
            <p:nvPr/>
          </p:nvSpPr>
          <p:spPr>
            <a:xfrm>
              <a:off x="2261103" y="2064380"/>
              <a:ext cx="434" cy="109"/>
            </a:xfrm>
            <a:custGeom>
              <a:rect b="b" l="l" r="r" t="t"/>
              <a:pathLst>
                <a:path extrusionOk="0" h="8" w="32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2"/>
            <p:cNvSpPr/>
            <p:nvPr/>
          </p:nvSpPr>
          <p:spPr>
            <a:xfrm>
              <a:off x="2264904" y="20640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2"/>
            <p:cNvSpPr/>
            <p:nvPr/>
          </p:nvSpPr>
          <p:spPr>
            <a:xfrm>
              <a:off x="2264375" y="2064339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62"/>
            <p:cNvSpPr/>
            <p:nvPr/>
          </p:nvSpPr>
          <p:spPr>
            <a:xfrm>
              <a:off x="2262243" y="2064570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62"/>
            <p:cNvSpPr/>
            <p:nvPr/>
          </p:nvSpPr>
          <p:spPr>
            <a:xfrm>
              <a:off x="2263615" y="20645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2"/>
            <p:cNvSpPr/>
            <p:nvPr/>
          </p:nvSpPr>
          <p:spPr>
            <a:xfrm>
              <a:off x="2260668" y="20643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62"/>
            <p:cNvSpPr/>
            <p:nvPr/>
          </p:nvSpPr>
          <p:spPr>
            <a:xfrm>
              <a:off x="2265896" y="206300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62"/>
            <p:cNvSpPr/>
            <p:nvPr/>
          </p:nvSpPr>
          <p:spPr>
            <a:xfrm>
              <a:off x="2266235" y="2062194"/>
              <a:ext cx="2050" cy="258"/>
            </a:xfrm>
            <a:custGeom>
              <a:rect b="b" l="l" r="r" t="t"/>
              <a:pathLst>
                <a:path extrusionOk="0" h="19" w="151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2"/>
            <p:cNvSpPr/>
            <p:nvPr/>
          </p:nvSpPr>
          <p:spPr>
            <a:xfrm>
              <a:off x="2260668" y="2064339"/>
              <a:ext cx="353" cy="4616"/>
            </a:xfrm>
            <a:custGeom>
              <a:rect b="b" l="l" r="r" t="t"/>
              <a:pathLst>
                <a:path extrusionOk="0" h="340" w="26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2"/>
            <p:cNvSpPr/>
            <p:nvPr/>
          </p:nvSpPr>
          <p:spPr>
            <a:xfrm>
              <a:off x="2267851" y="2123754"/>
              <a:ext cx="76781" cy="124832"/>
            </a:xfrm>
            <a:custGeom>
              <a:rect b="b" l="l" r="r" t="t"/>
              <a:pathLst>
                <a:path extrusionOk="0" h="9194" w="5655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62"/>
            <p:cNvSpPr/>
            <p:nvPr/>
          </p:nvSpPr>
          <p:spPr>
            <a:xfrm>
              <a:off x="2344428" y="21553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62"/>
            <p:cNvSpPr/>
            <p:nvPr/>
          </p:nvSpPr>
          <p:spPr>
            <a:xfrm>
              <a:off x="2275454" y="2213298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2"/>
            <p:cNvSpPr/>
            <p:nvPr/>
          </p:nvSpPr>
          <p:spPr>
            <a:xfrm>
              <a:off x="2276119" y="2212116"/>
              <a:ext cx="1059" cy="964"/>
            </a:xfrm>
            <a:custGeom>
              <a:rect b="b" l="l" r="r" t="t"/>
              <a:pathLst>
                <a:path extrusionOk="0" h="71" w="78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62"/>
            <p:cNvSpPr/>
            <p:nvPr/>
          </p:nvSpPr>
          <p:spPr>
            <a:xfrm>
              <a:off x="2280777" y="2242204"/>
              <a:ext cx="14" cy="339"/>
            </a:xfrm>
            <a:custGeom>
              <a:rect b="b" l="l" r="r" t="t"/>
              <a:pathLst>
                <a:path extrusionOk="0" h="25" w="1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62"/>
            <p:cNvSpPr/>
            <p:nvPr/>
          </p:nvSpPr>
          <p:spPr>
            <a:xfrm>
              <a:off x="2280817" y="2243155"/>
              <a:ext cx="448" cy="4141"/>
            </a:xfrm>
            <a:custGeom>
              <a:rect b="b" l="l" r="r" t="t"/>
              <a:pathLst>
                <a:path extrusionOk="0" h="305" w="33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2"/>
            <p:cNvSpPr/>
            <p:nvPr/>
          </p:nvSpPr>
          <p:spPr>
            <a:xfrm>
              <a:off x="2281252" y="2247282"/>
              <a:ext cx="204" cy="1494"/>
            </a:xfrm>
            <a:custGeom>
              <a:rect b="b" l="l" r="r" t="t"/>
              <a:pathLst>
                <a:path extrusionOk="0" h="110" w="15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2"/>
            <p:cNvSpPr/>
            <p:nvPr/>
          </p:nvSpPr>
          <p:spPr>
            <a:xfrm>
              <a:off x="2276215" y="2216393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2"/>
            <p:cNvSpPr/>
            <p:nvPr/>
          </p:nvSpPr>
          <p:spPr>
            <a:xfrm>
              <a:off x="2280722" y="2241389"/>
              <a:ext cx="14" cy="828"/>
            </a:xfrm>
            <a:custGeom>
              <a:rect b="b" l="l" r="r" t="t"/>
              <a:pathLst>
                <a:path extrusionOk="0" h="61" w="1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2"/>
            <p:cNvSpPr/>
            <p:nvPr/>
          </p:nvSpPr>
          <p:spPr>
            <a:xfrm>
              <a:off x="2281917" y="22487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2"/>
            <p:cNvSpPr/>
            <p:nvPr/>
          </p:nvSpPr>
          <p:spPr>
            <a:xfrm>
              <a:off x="2280777" y="224253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2"/>
            <p:cNvSpPr/>
            <p:nvPr/>
          </p:nvSpPr>
          <p:spPr>
            <a:xfrm>
              <a:off x="2275875" y="22151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2"/>
            <p:cNvSpPr/>
            <p:nvPr/>
          </p:nvSpPr>
          <p:spPr>
            <a:xfrm>
              <a:off x="2275780" y="22146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2"/>
            <p:cNvSpPr/>
            <p:nvPr/>
          </p:nvSpPr>
          <p:spPr>
            <a:xfrm>
              <a:off x="2276024" y="2215728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2"/>
            <p:cNvSpPr/>
            <p:nvPr/>
          </p:nvSpPr>
          <p:spPr>
            <a:xfrm>
              <a:off x="2280722" y="2242109"/>
              <a:ext cx="163" cy="1534"/>
            </a:xfrm>
            <a:custGeom>
              <a:rect b="b" l="l" r="r" t="t"/>
              <a:pathLst>
                <a:path extrusionOk="0" h="113" w="12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2"/>
            <p:cNvSpPr/>
            <p:nvPr/>
          </p:nvSpPr>
          <p:spPr>
            <a:xfrm>
              <a:off x="2281252" y="2247296"/>
              <a:ext cx="204" cy="1480"/>
            </a:xfrm>
            <a:custGeom>
              <a:rect b="b" l="l" r="r" t="t"/>
              <a:pathLst>
                <a:path extrusionOk="0" h="109" w="15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62"/>
            <p:cNvSpPr/>
            <p:nvPr/>
          </p:nvSpPr>
          <p:spPr>
            <a:xfrm>
              <a:off x="2269222" y="2162721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62"/>
            <p:cNvSpPr/>
            <p:nvPr/>
          </p:nvSpPr>
          <p:spPr>
            <a:xfrm>
              <a:off x="2268611" y="2149850"/>
              <a:ext cx="18737" cy="6802"/>
            </a:xfrm>
            <a:custGeom>
              <a:rect b="b" l="l" r="r" t="t"/>
              <a:pathLst>
                <a:path extrusionOk="0" h="501" w="138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2"/>
            <p:cNvSpPr/>
            <p:nvPr/>
          </p:nvSpPr>
          <p:spPr>
            <a:xfrm>
              <a:off x="2267851" y="2156693"/>
              <a:ext cx="720" cy="244"/>
            </a:xfrm>
            <a:custGeom>
              <a:rect b="b" l="l" r="r" t="t"/>
              <a:pathLst>
                <a:path extrusionOk="0" h="18" w="53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2"/>
            <p:cNvSpPr/>
            <p:nvPr/>
          </p:nvSpPr>
          <p:spPr>
            <a:xfrm>
              <a:off x="2262854" y="2051169"/>
              <a:ext cx="78532" cy="79768"/>
            </a:xfrm>
            <a:custGeom>
              <a:rect b="b" l="l" r="r" t="t"/>
              <a:pathLst>
                <a:path extrusionOk="0" h="5875" w="5784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2"/>
            <p:cNvSpPr/>
            <p:nvPr/>
          </p:nvSpPr>
          <p:spPr>
            <a:xfrm>
              <a:off x="2274164" y="2107447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62"/>
            <p:cNvSpPr/>
            <p:nvPr/>
          </p:nvSpPr>
          <p:spPr>
            <a:xfrm>
              <a:off x="2273173" y="210720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62"/>
            <p:cNvSpPr/>
            <p:nvPr/>
          </p:nvSpPr>
          <p:spPr>
            <a:xfrm>
              <a:off x="2275739" y="2108058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62"/>
            <p:cNvSpPr/>
            <p:nvPr/>
          </p:nvSpPr>
          <p:spPr>
            <a:xfrm>
              <a:off x="2274694" y="210758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62"/>
            <p:cNvSpPr/>
            <p:nvPr/>
          </p:nvSpPr>
          <p:spPr>
            <a:xfrm>
              <a:off x="2275210" y="210782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62"/>
            <p:cNvSpPr/>
            <p:nvPr/>
          </p:nvSpPr>
          <p:spPr>
            <a:xfrm>
              <a:off x="2273648" y="2107298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62"/>
            <p:cNvSpPr/>
            <p:nvPr/>
          </p:nvSpPr>
          <p:spPr>
            <a:xfrm>
              <a:off x="2276310" y="210834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2"/>
            <p:cNvSpPr/>
            <p:nvPr/>
          </p:nvSpPr>
          <p:spPr>
            <a:xfrm>
              <a:off x="2272168" y="2060822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2"/>
            <p:cNvSpPr/>
            <p:nvPr/>
          </p:nvSpPr>
          <p:spPr>
            <a:xfrm>
              <a:off x="2272454" y="20604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62"/>
            <p:cNvSpPr/>
            <p:nvPr/>
          </p:nvSpPr>
          <p:spPr>
            <a:xfrm>
              <a:off x="2271788" y="2061148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62"/>
            <p:cNvSpPr/>
            <p:nvPr/>
          </p:nvSpPr>
          <p:spPr>
            <a:xfrm>
              <a:off x="2271693" y="2054590"/>
              <a:ext cx="1208" cy="4576"/>
            </a:xfrm>
            <a:custGeom>
              <a:rect b="b" l="l" r="r" t="t"/>
              <a:pathLst>
                <a:path extrusionOk="0" h="337" w="89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2"/>
            <p:cNvSpPr/>
            <p:nvPr/>
          </p:nvSpPr>
          <p:spPr>
            <a:xfrm>
              <a:off x="2272698" y="2059953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2"/>
            <p:cNvSpPr/>
            <p:nvPr/>
          </p:nvSpPr>
          <p:spPr>
            <a:xfrm>
              <a:off x="2270077" y="2061393"/>
              <a:ext cx="1684" cy="584"/>
            </a:xfrm>
            <a:custGeom>
              <a:rect b="b" l="l" r="r" t="t"/>
              <a:pathLst>
                <a:path extrusionOk="0" h="43" w="124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62"/>
            <p:cNvSpPr/>
            <p:nvPr/>
          </p:nvSpPr>
          <p:spPr>
            <a:xfrm>
              <a:off x="2295223" y="2052024"/>
              <a:ext cx="26354" cy="13985"/>
            </a:xfrm>
            <a:custGeom>
              <a:rect b="b" l="l" r="r" t="t"/>
              <a:pathLst>
                <a:path extrusionOk="0" h="1030" w="1941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2"/>
            <p:cNvSpPr/>
            <p:nvPr/>
          </p:nvSpPr>
          <p:spPr>
            <a:xfrm>
              <a:off x="2274259" y="2051169"/>
              <a:ext cx="3775" cy="299"/>
            </a:xfrm>
            <a:custGeom>
              <a:rect b="b" l="l" r="r" t="t"/>
              <a:pathLst>
                <a:path extrusionOk="0" h="22" w="278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2"/>
            <p:cNvSpPr/>
            <p:nvPr/>
          </p:nvSpPr>
          <p:spPr>
            <a:xfrm>
              <a:off x="2270227" y="206428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2"/>
            <p:cNvSpPr/>
            <p:nvPr/>
          </p:nvSpPr>
          <p:spPr>
            <a:xfrm>
              <a:off x="2270227" y="206357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2"/>
            <p:cNvSpPr/>
            <p:nvPr/>
          </p:nvSpPr>
          <p:spPr>
            <a:xfrm>
              <a:off x="2264375" y="207631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62"/>
            <p:cNvSpPr/>
            <p:nvPr/>
          </p:nvSpPr>
          <p:spPr>
            <a:xfrm>
              <a:off x="2270227" y="206390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62"/>
            <p:cNvSpPr/>
            <p:nvPr/>
          </p:nvSpPr>
          <p:spPr>
            <a:xfrm>
              <a:off x="2265380" y="2075839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62"/>
            <p:cNvSpPr/>
            <p:nvPr/>
          </p:nvSpPr>
          <p:spPr>
            <a:xfrm>
              <a:off x="2265190" y="207588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62"/>
            <p:cNvSpPr/>
            <p:nvPr/>
          </p:nvSpPr>
          <p:spPr>
            <a:xfrm>
              <a:off x="2263900" y="207659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62"/>
            <p:cNvSpPr/>
            <p:nvPr/>
          </p:nvSpPr>
          <p:spPr>
            <a:xfrm>
              <a:off x="2265000" y="207597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62"/>
            <p:cNvSpPr/>
            <p:nvPr/>
          </p:nvSpPr>
          <p:spPr>
            <a:xfrm>
              <a:off x="2264714" y="207612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2"/>
            <p:cNvSpPr/>
            <p:nvPr/>
          </p:nvSpPr>
          <p:spPr>
            <a:xfrm>
              <a:off x="2262949" y="207721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62"/>
            <p:cNvSpPr/>
            <p:nvPr/>
          </p:nvSpPr>
          <p:spPr>
            <a:xfrm>
              <a:off x="2270077" y="206205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62"/>
            <p:cNvSpPr/>
            <p:nvPr/>
          </p:nvSpPr>
          <p:spPr>
            <a:xfrm>
              <a:off x="2270132" y="206257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62"/>
            <p:cNvSpPr/>
            <p:nvPr/>
          </p:nvSpPr>
          <p:spPr>
            <a:xfrm>
              <a:off x="2263289" y="2076830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2"/>
            <p:cNvSpPr/>
            <p:nvPr/>
          </p:nvSpPr>
          <p:spPr>
            <a:xfrm>
              <a:off x="2270173" y="20631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2"/>
            <p:cNvSpPr/>
            <p:nvPr/>
          </p:nvSpPr>
          <p:spPr>
            <a:xfrm>
              <a:off x="2334109" y="212622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62"/>
            <p:cNvSpPr/>
            <p:nvPr/>
          </p:nvSpPr>
          <p:spPr>
            <a:xfrm>
              <a:off x="2334204" y="212607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62"/>
            <p:cNvSpPr/>
            <p:nvPr/>
          </p:nvSpPr>
          <p:spPr>
            <a:xfrm>
              <a:off x="2334150" y="21261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62"/>
            <p:cNvSpPr/>
            <p:nvPr/>
          </p:nvSpPr>
          <p:spPr>
            <a:xfrm>
              <a:off x="2334204" y="212603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2"/>
            <p:cNvSpPr/>
            <p:nvPr/>
          </p:nvSpPr>
          <p:spPr>
            <a:xfrm>
              <a:off x="2334055" y="21263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2"/>
            <p:cNvSpPr/>
            <p:nvPr/>
          </p:nvSpPr>
          <p:spPr>
            <a:xfrm>
              <a:off x="2334109" y="21262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62"/>
            <p:cNvSpPr/>
            <p:nvPr/>
          </p:nvSpPr>
          <p:spPr>
            <a:xfrm>
              <a:off x="2336580" y="212436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2"/>
            <p:cNvSpPr/>
            <p:nvPr/>
          </p:nvSpPr>
          <p:spPr>
            <a:xfrm>
              <a:off x="2304306" y="21297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2"/>
            <p:cNvSpPr/>
            <p:nvPr/>
          </p:nvSpPr>
          <p:spPr>
            <a:xfrm>
              <a:off x="2337245" y="2123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2"/>
            <p:cNvSpPr/>
            <p:nvPr/>
          </p:nvSpPr>
          <p:spPr>
            <a:xfrm>
              <a:off x="2317952" y="2130217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62"/>
            <p:cNvSpPr/>
            <p:nvPr/>
          </p:nvSpPr>
          <p:spPr>
            <a:xfrm>
              <a:off x="2304687" y="2129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62"/>
            <p:cNvSpPr/>
            <p:nvPr/>
          </p:nvSpPr>
          <p:spPr>
            <a:xfrm>
              <a:off x="2318658" y="2130312"/>
              <a:ext cx="3245" cy="312"/>
            </a:xfrm>
            <a:custGeom>
              <a:rect b="b" l="l" r="r" t="t"/>
              <a:pathLst>
                <a:path extrusionOk="0" h="23" w="239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62"/>
            <p:cNvSpPr/>
            <p:nvPr/>
          </p:nvSpPr>
          <p:spPr>
            <a:xfrm>
              <a:off x="2336241" y="2124555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62"/>
            <p:cNvSpPr/>
            <p:nvPr/>
          </p:nvSpPr>
          <p:spPr>
            <a:xfrm>
              <a:off x="2336010" y="212470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62"/>
            <p:cNvSpPr/>
            <p:nvPr/>
          </p:nvSpPr>
          <p:spPr>
            <a:xfrm>
              <a:off x="2335725" y="212489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62"/>
            <p:cNvSpPr/>
            <p:nvPr/>
          </p:nvSpPr>
          <p:spPr>
            <a:xfrm>
              <a:off x="2341237" y="2121989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2"/>
            <p:cNvSpPr/>
            <p:nvPr/>
          </p:nvSpPr>
          <p:spPr>
            <a:xfrm>
              <a:off x="2336865" y="2124229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62"/>
            <p:cNvSpPr/>
            <p:nvPr/>
          </p:nvSpPr>
          <p:spPr>
            <a:xfrm>
              <a:off x="2339472" y="2122844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62"/>
            <p:cNvSpPr/>
            <p:nvPr/>
          </p:nvSpPr>
          <p:spPr>
            <a:xfrm>
              <a:off x="2301876" y="212945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62"/>
            <p:cNvSpPr/>
            <p:nvPr/>
          </p:nvSpPr>
          <p:spPr>
            <a:xfrm>
              <a:off x="2340572" y="2122274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62"/>
            <p:cNvSpPr/>
            <p:nvPr/>
          </p:nvSpPr>
          <p:spPr>
            <a:xfrm>
              <a:off x="2334340" y="2125886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62"/>
            <p:cNvSpPr/>
            <p:nvPr/>
          </p:nvSpPr>
          <p:spPr>
            <a:xfrm>
              <a:off x="2338956" y="2123129"/>
              <a:ext cx="394" cy="163"/>
            </a:xfrm>
            <a:custGeom>
              <a:rect b="b" l="l" r="r" t="t"/>
              <a:pathLst>
                <a:path extrusionOk="0" h="12" w="29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62"/>
            <p:cNvSpPr/>
            <p:nvPr/>
          </p:nvSpPr>
          <p:spPr>
            <a:xfrm>
              <a:off x="2327307" y="2127406"/>
              <a:ext cx="1684" cy="638"/>
            </a:xfrm>
            <a:custGeom>
              <a:rect b="b" l="l" r="r" t="t"/>
              <a:pathLst>
                <a:path extrusionOk="0" h="47" w="124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62"/>
            <p:cNvSpPr/>
            <p:nvPr/>
          </p:nvSpPr>
          <p:spPr>
            <a:xfrm>
              <a:off x="2338481" y="2123374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62"/>
            <p:cNvSpPr/>
            <p:nvPr/>
          </p:nvSpPr>
          <p:spPr>
            <a:xfrm>
              <a:off x="2328977" y="2126361"/>
              <a:ext cx="3815" cy="1059"/>
            </a:xfrm>
            <a:custGeom>
              <a:rect b="b" l="l" r="r" t="t"/>
              <a:pathLst>
                <a:path extrusionOk="0" h="78" w="281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62"/>
            <p:cNvSpPr/>
            <p:nvPr/>
          </p:nvSpPr>
          <p:spPr>
            <a:xfrm>
              <a:off x="2302691" y="2129592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62"/>
            <p:cNvSpPr/>
            <p:nvPr/>
          </p:nvSpPr>
          <p:spPr>
            <a:xfrm>
              <a:off x="2334245" y="2125981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2"/>
            <p:cNvSpPr/>
            <p:nvPr/>
          </p:nvSpPr>
          <p:spPr>
            <a:xfrm>
              <a:off x="2334489" y="212575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62"/>
            <p:cNvSpPr/>
            <p:nvPr/>
          </p:nvSpPr>
          <p:spPr>
            <a:xfrm>
              <a:off x="2303302" y="2129647"/>
              <a:ext cx="394" cy="54"/>
            </a:xfrm>
            <a:custGeom>
              <a:rect b="b" l="l" r="r" t="t"/>
              <a:pathLst>
                <a:path extrusionOk="0" h="4" w="29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62"/>
            <p:cNvSpPr/>
            <p:nvPr/>
          </p:nvSpPr>
          <p:spPr>
            <a:xfrm>
              <a:off x="2333294" y="212645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62"/>
            <p:cNvSpPr/>
            <p:nvPr/>
          </p:nvSpPr>
          <p:spPr>
            <a:xfrm>
              <a:off x="2334394" y="212584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2"/>
            <p:cNvSpPr/>
            <p:nvPr/>
          </p:nvSpPr>
          <p:spPr>
            <a:xfrm>
              <a:off x="2340002" y="2122559"/>
              <a:ext cx="489" cy="258"/>
            </a:xfrm>
            <a:custGeom>
              <a:rect b="b" l="l" r="r" t="t"/>
              <a:pathLst>
                <a:path extrusionOk="0" h="19" w="36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62"/>
            <p:cNvSpPr/>
            <p:nvPr/>
          </p:nvSpPr>
          <p:spPr>
            <a:xfrm>
              <a:off x="2334530" y="212565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62"/>
            <p:cNvSpPr/>
            <p:nvPr/>
          </p:nvSpPr>
          <p:spPr>
            <a:xfrm>
              <a:off x="2305202" y="2129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62"/>
            <p:cNvSpPr/>
            <p:nvPr/>
          </p:nvSpPr>
          <p:spPr>
            <a:xfrm>
              <a:off x="2335100" y="212527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62"/>
            <p:cNvSpPr/>
            <p:nvPr/>
          </p:nvSpPr>
          <p:spPr>
            <a:xfrm>
              <a:off x="2334964" y="212537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62"/>
            <p:cNvSpPr/>
            <p:nvPr/>
          </p:nvSpPr>
          <p:spPr>
            <a:xfrm>
              <a:off x="2335535" y="212499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62"/>
            <p:cNvSpPr/>
            <p:nvPr/>
          </p:nvSpPr>
          <p:spPr>
            <a:xfrm>
              <a:off x="2338046" y="212360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62"/>
            <p:cNvSpPr/>
            <p:nvPr/>
          </p:nvSpPr>
          <p:spPr>
            <a:xfrm>
              <a:off x="2303831" y="21297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2"/>
            <p:cNvSpPr/>
            <p:nvPr/>
          </p:nvSpPr>
          <p:spPr>
            <a:xfrm>
              <a:off x="2335290" y="212512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62"/>
            <p:cNvSpPr/>
            <p:nvPr/>
          </p:nvSpPr>
          <p:spPr>
            <a:xfrm>
              <a:off x="2334679" y="212556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62"/>
            <p:cNvSpPr/>
            <p:nvPr/>
          </p:nvSpPr>
          <p:spPr>
            <a:xfrm>
              <a:off x="2337626" y="212379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62"/>
            <p:cNvSpPr/>
            <p:nvPr/>
          </p:nvSpPr>
          <p:spPr>
            <a:xfrm>
              <a:off x="2334815" y="212546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62"/>
            <p:cNvSpPr/>
            <p:nvPr/>
          </p:nvSpPr>
          <p:spPr>
            <a:xfrm>
              <a:off x="2286819" y="2116381"/>
              <a:ext cx="21398" cy="53672"/>
            </a:xfrm>
            <a:custGeom>
              <a:rect b="b" l="l" r="r" t="t"/>
              <a:pathLst>
                <a:path extrusionOk="0" h="3953" w="1576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62"/>
            <p:cNvSpPr/>
            <p:nvPr/>
          </p:nvSpPr>
          <p:spPr>
            <a:xfrm>
              <a:off x="2291041" y="2116476"/>
              <a:ext cx="1589" cy="3435"/>
            </a:xfrm>
            <a:custGeom>
              <a:rect b="b" l="l" r="r" t="t"/>
              <a:pathLst>
                <a:path extrusionOk="0" h="253" w="117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2"/>
            <p:cNvSpPr/>
            <p:nvPr/>
          </p:nvSpPr>
          <p:spPr>
            <a:xfrm>
              <a:off x="2287484" y="2138431"/>
              <a:ext cx="1534" cy="5906"/>
            </a:xfrm>
            <a:custGeom>
              <a:rect b="b" l="l" r="r" t="t"/>
              <a:pathLst>
                <a:path extrusionOk="0" h="435" w="113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62"/>
            <p:cNvSpPr/>
            <p:nvPr/>
          </p:nvSpPr>
          <p:spPr>
            <a:xfrm>
              <a:off x="2292942" y="212090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62"/>
            <p:cNvSpPr/>
            <p:nvPr/>
          </p:nvSpPr>
          <p:spPr>
            <a:xfrm>
              <a:off x="2292711" y="2120183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2"/>
            <p:cNvSpPr/>
            <p:nvPr/>
          </p:nvSpPr>
          <p:spPr>
            <a:xfrm>
              <a:off x="2293376" y="21224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2"/>
            <p:cNvSpPr/>
            <p:nvPr/>
          </p:nvSpPr>
          <p:spPr>
            <a:xfrm>
              <a:off x="2287049" y="2144324"/>
              <a:ext cx="448" cy="1398"/>
            </a:xfrm>
            <a:custGeom>
              <a:rect b="b" l="l" r="r" t="t"/>
              <a:pathLst>
                <a:path extrusionOk="0" h="103" w="33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2"/>
            <p:cNvSpPr/>
            <p:nvPr/>
          </p:nvSpPr>
          <p:spPr>
            <a:xfrm>
              <a:off x="2293281" y="212204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62"/>
            <p:cNvSpPr/>
            <p:nvPr/>
          </p:nvSpPr>
          <p:spPr>
            <a:xfrm>
              <a:off x="2287769" y="2147800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62"/>
            <p:cNvSpPr/>
            <p:nvPr/>
          </p:nvSpPr>
          <p:spPr>
            <a:xfrm>
              <a:off x="2288000" y="214818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62"/>
            <p:cNvSpPr/>
            <p:nvPr/>
          </p:nvSpPr>
          <p:spPr>
            <a:xfrm>
              <a:off x="2295467" y="2150705"/>
              <a:ext cx="720" cy="109"/>
            </a:xfrm>
            <a:custGeom>
              <a:rect b="b" l="l" r="r" t="t"/>
              <a:pathLst>
                <a:path extrusionOk="0" h="8" w="53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62"/>
            <p:cNvSpPr/>
            <p:nvPr/>
          </p:nvSpPr>
          <p:spPr>
            <a:xfrm>
              <a:off x="2288760" y="2148709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62"/>
            <p:cNvSpPr/>
            <p:nvPr/>
          </p:nvSpPr>
          <p:spPr>
            <a:xfrm>
              <a:off x="2288285" y="214837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62"/>
            <p:cNvSpPr/>
            <p:nvPr/>
          </p:nvSpPr>
          <p:spPr>
            <a:xfrm>
              <a:off x="2294748" y="2150800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62"/>
            <p:cNvSpPr/>
            <p:nvPr/>
          </p:nvSpPr>
          <p:spPr>
            <a:xfrm>
              <a:off x="2293227" y="2151126"/>
              <a:ext cx="638" cy="204"/>
            </a:xfrm>
            <a:custGeom>
              <a:rect b="b" l="l" r="r" t="t"/>
              <a:pathLst>
                <a:path extrusionOk="0" h="15" w="47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2"/>
            <p:cNvSpPr/>
            <p:nvPr/>
          </p:nvSpPr>
          <p:spPr>
            <a:xfrm>
              <a:off x="2296703" y="215080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62"/>
            <p:cNvSpPr/>
            <p:nvPr/>
          </p:nvSpPr>
          <p:spPr>
            <a:xfrm>
              <a:off x="2289195" y="2149130"/>
              <a:ext cx="489" cy="394"/>
            </a:xfrm>
            <a:custGeom>
              <a:rect b="b" l="l" r="r" t="t"/>
              <a:pathLst>
                <a:path extrusionOk="0" h="29" w="36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62"/>
            <p:cNvSpPr/>
            <p:nvPr/>
          </p:nvSpPr>
          <p:spPr>
            <a:xfrm>
              <a:off x="2297273" y="215089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62"/>
            <p:cNvSpPr/>
            <p:nvPr/>
          </p:nvSpPr>
          <p:spPr>
            <a:xfrm>
              <a:off x="2293987" y="2150936"/>
              <a:ext cx="543" cy="163"/>
            </a:xfrm>
            <a:custGeom>
              <a:rect b="b" l="l" r="r" t="t"/>
              <a:pathLst>
                <a:path extrusionOk="0" h="12" w="4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2"/>
            <p:cNvSpPr/>
            <p:nvPr/>
          </p:nvSpPr>
          <p:spPr>
            <a:xfrm>
              <a:off x="2306913" y="215270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62"/>
            <p:cNvSpPr/>
            <p:nvPr/>
          </p:nvSpPr>
          <p:spPr>
            <a:xfrm>
              <a:off x="2307293" y="2153081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62"/>
            <p:cNvSpPr/>
            <p:nvPr/>
          </p:nvSpPr>
          <p:spPr>
            <a:xfrm>
              <a:off x="2305352" y="2151126"/>
              <a:ext cx="530" cy="543"/>
            </a:xfrm>
            <a:custGeom>
              <a:rect b="b" l="l" r="r" t="t"/>
              <a:pathLst>
                <a:path extrusionOk="0" h="40" w="39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2"/>
            <p:cNvSpPr/>
            <p:nvPr/>
          </p:nvSpPr>
          <p:spPr>
            <a:xfrm>
              <a:off x="2305922" y="2151697"/>
              <a:ext cx="434" cy="448"/>
            </a:xfrm>
            <a:custGeom>
              <a:rect b="b" l="l" r="r" t="t"/>
              <a:pathLst>
                <a:path extrusionOk="0" h="33" w="32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2"/>
            <p:cNvSpPr/>
            <p:nvPr/>
          </p:nvSpPr>
          <p:spPr>
            <a:xfrm>
              <a:off x="2308108" y="2154792"/>
              <a:ext cx="149" cy="910"/>
            </a:xfrm>
            <a:custGeom>
              <a:rect b="b" l="l" r="r" t="t"/>
              <a:pathLst>
                <a:path extrusionOk="0" h="67" w="11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62"/>
            <p:cNvSpPr/>
            <p:nvPr/>
          </p:nvSpPr>
          <p:spPr>
            <a:xfrm>
              <a:off x="2306492" y="215226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62"/>
            <p:cNvSpPr/>
            <p:nvPr/>
          </p:nvSpPr>
          <p:spPr>
            <a:xfrm>
              <a:off x="2297694" y="2162681"/>
              <a:ext cx="4671" cy="7047"/>
            </a:xfrm>
            <a:custGeom>
              <a:rect b="b" l="l" r="r" t="t"/>
              <a:pathLst>
                <a:path extrusionOk="0" h="519" w="344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2"/>
            <p:cNvSpPr/>
            <p:nvPr/>
          </p:nvSpPr>
          <p:spPr>
            <a:xfrm>
              <a:off x="2304727" y="2150610"/>
              <a:ext cx="489" cy="434"/>
            </a:xfrm>
            <a:custGeom>
              <a:rect b="b" l="l" r="r" t="t"/>
              <a:pathLst>
                <a:path extrusionOk="0" h="32" w="36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62"/>
            <p:cNvSpPr/>
            <p:nvPr/>
          </p:nvSpPr>
          <p:spPr>
            <a:xfrm>
              <a:off x="2304347" y="21502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62"/>
            <p:cNvSpPr/>
            <p:nvPr/>
          </p:nvSpPr>
          <p:spPr>
            <a:xfrm>
              <a:off x="2291951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2"/>
            <p:cNvSpPr/>
            <p:nvPr/>
          </p:nvSpPr>
          <p:spPr>
            <a:xfrm>
              <a:off x="229256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62"/>
            <p:cNvSpPr/>
            <p:nvPr/>
          </p:nvSpPr>
          <p:spPr>
            <a:xfrm>
              <a:off x="2291095" y="21164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62"/>
            <p:cNvSpPr/>
            <p:nvPr/>
          </p:nvSpPr>
          <p:spPr>
            <a:xfrm>
              <a:off x="229313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2"/>
            <p:cNvSpPr/>
            <p:nvPr/>
          </p:nvSpPr>
          <p:spPr>
            <a:xfrm>
              <a:off x="2291326" y="211647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62"/>
            <p:cNvSpPr/>
            <p:nvPr/>
          </p:nvSpPr>
          <p:spPr>
            <a:xfrm>
              <a:off x="2550480" y="1720977"/>
              <a:ext cx="54867" cy="35763"/>
            </a:xfrm>
            <a:custGeom>
              <a:rect b="b" l="l" r="r" t="t"/>
              <a:pathLst>
                <a:path extrusionOk="0" h="2634" w="4041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62"/>
            <p:cNvSpPr/>
            <p:nvPr/>
          </p:nvSpPr>
          <p:spPr>
            <a:xfrm>
              <a:off x="258574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62"/>
            <p:cNvSpPr/>
            <p:nvPr/>
          </p:nvSpPr>
          <p:spPr>
            <a:xfrm>
              <a:off x="2587696" y="173436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2"/>
            <p:cNvSpPr/>
            <p:nvPr/>
          </p:nvSpPr>
          <p:spPr>
            <a:xfrm>
              <a:off x="2588782" y="1734365"/>
              <a:ext cx="489" cy="14"/>
            </a:xfrm>
            <a:custGeom>
              <a:rect b="b" l="l" r="r" t="t"/>
              <a:pathLst>
                <a:path extrusionOk="0" h="1" w="36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62"/>
            <p:cNvSpPr/>
            <p:nvPr/>
          </p:nvSpPr>
          <p:spPr>
            <a:xfrm>
              <a:off x="2587221" y="1734365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2"/>
            <p:cNvSpPr/>
            <p:nvPr/>
          </p:nvSpPr>
          <p:spPr>
            <a:xfrm>
              <a:off x="2586786" y="17342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62"/>
            <p:cNvSpPr/>
            <p:nvPr/>
          </p:nvSpPr>
          <p:spPr>
            <a:xfrm>
              <a:off x="2588646" y="173436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62"/>
            <p:cNvSpPr/>
            <p:nvPr/>
          </p:nvSpPr>
          <p:spPr>
            <a:xfrm>
              <a:off x="2589352" y="1733740"/>
              <a:ext cx="6381" cy="638"/>
            </a:xfrm>
            <a:custGeom>
              <a:rect b="b" l="l" r="r" t="t"/>
              <a:pathLst>
                <a:path extrusionOk="0" h="47" w="47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2"/>
            <p:cNvSpPr/>
            <p:nvPr/>
          </p:nvSpPr>
          <p:spPr>
            <a:xfrm>
              <a:off x="258612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62"/>
            <p:cNvSpPr/>
            <p:nvPr/>
          </p:nvSpPr>
          <p:spPr>
            <a:xfrm>
              <a:off x="2585075" y="17340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62"/>
            <p:cNvSpPr/>
            <p:nvPr/>
          </p:nvSpPr>
          <p:spPr>
            <a:xfrm>
              <a:off x="2553752" y="174913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2"/>
            <p:cNvSpPr/>
            <p:nvPr/>
          </p:nvSpPr>
          <p:spPr>
            <a:xfrm>
              <a:off x="2553997" y="17487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62"/>
            <p:cNvSpPr/>
            <p:nvPr/>
          </p:nvSpPr>
          <p:spPr>
            <a:xfrm>
              <a:off x="2555612" y="174672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62"/>
            <p:cNvSpPr/>
            <p:nvPr/>
          </p:nvSpPr>
          <p:spPr>
            <a:xfrm>
              <a:off x="2554893" y="174742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2"/>
            <p:cNvSpPr/>
            <p:nvPr/>
          </p:nvSpPr>
          <p:spPr>
            <a:xfrm>
              <a:off x="2554187" y="174837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62"/>
            <p:cNvSpPr/>
            <p:nvPr/>
          </p:nvSpPr>
          <p:spPr>
            <a:xfrm>
              <a:off x="2555368" y="174695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62"/>
            <p:cNvSpPr/>
            <p:nvPr/>
          </p:nvSpPr>
          <p:spPr>
            <a:xfrm>
              <a:off x="2554417" y="17479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62"/>
            <p:cNvSpPr/>
            <p:nvPr/>
          </p:nvSpPr>
          <p:spPr>
            <a:xfrm>
              <a:off x="2553616" y="1749572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2"/>
            <p:cNvSpPr/>
            <p:nvPr/>
          </p:nvSpPr>
          <p:spPr>
            <a:xfrm>
              <a:off x="2553141" y="1752423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2"/>
            <p:cNvSpPr/>
            <p:nvPr/>
          </p:nvSpPr>
          <p:spPr>
            <a:xfrm>
              <a:off x="2572679" y="172095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2"/>
            <p:cNvSpPr/>
            <p:nvPr/>
          </p:nvSpPr>
          <p:spPr>
            <a:xfrm>
              <a:off x="2553087" y="1753143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62"/>
            <p:cNvSpPr/>
            <p:nvPr/>
          </p:nvSpPr>
          <p:spPr>
            <a:xfrm>
              <a:off x="2553141" y="175175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62"/>
            <p:cNvSpPr/>
            <p:nvPr/>
          </p:nvSpPr>
          <p:spPr>
            <a:xfrm>
              <a:off x="2555137" y="174719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62"/>
            <p:cNvSpPr/>
            <p:nvPr/>
          </p:nvSpPr>
          <p:spPr>
            <a:xfrm>
              <a:off x="2553467" y="1750047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62"/>
            <p:cNvSpPr/>
            <p:nvPr/>
          </p:nvSpPr>
          <p:spPr>
            <a:xfrm>
              <a:off x="2553236" y="175114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2"/>
            <p:cNvSpPr/>
            <p:nvPr/>
          </p:nvSpPr>
          <p:spPr>
            <a:xfrm>
              <a:off x="2553331" y="1750576"/>
              <a:ext cx="54" cy="285"/>
            </a:xfrm>
            <a:custGeom>
              <a:rect b="b" l="l" r="r" t="t"/>
              <a:pathLst>
                <a:path extrusionOk="0" h="21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62"/>
            <p:cNvSpPr/>
            <p:nvPr/>
          </p:nvSpPr>
          <p:spPr>
            <a:xfrm>
              <a:off x="2570398" y="172571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62"/>
            <p:cNvSpPr/>
            <p:nvPr/>
          </p:nvSpPr>
          <p:spPr>
            <a:xfrm>
              <a:off x="2554662" y="17477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62"/>
            <p:cNvSpPr/>
            <p:nvPr/>
          </p:nvSpPr>
          <p:spPr>
            <a:xfrm>
              <a:off x="2572014" y="1722675"/>
              <a:ext cx="109" cy="190"/>
            </a:xfrm>
            <a:custGeom>
              <a:rect b="b" l="l" r="r" t="t"/>
              <a:pathLst>
                <a:path extrusionOk="0" h="14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62"/>
            <p:cNvSpPr/>
            <p:nvPr/>
          </p:nvSpPr>
          <p:spPr>
            <a:xfrm>
              <a:off x="2572489" y="172161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62"/>
            <p:cNvSpPr/>
            <p:nvPr/>
          </p:nvSpPr>
          <p:spPr>
            <a:xfrm>
              <a:off x="2572299" y="172205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2"/>
            <p:cNvSpPr/>
            <p:nvPr/>
          </p:nvSpPr>
          <p:spPr>
            <a:xfrm>
              <a:off x="2571824" y="172300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2"/>
            <p:cNvSpPr/>
            <p:nvPr/>
          </p:nvSpPr>
          <p:spPr>
            <a:xfrm>
              <a:off x="2572394" y="17218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2"/>
            <p:cNvSpPr/>
            <p:nvPr/>
          </p:nvSpPr>
          <p:spPr>
            <a:xfrm>
              <a:off x="2572150" y="1722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62"/>
            <p:cNvSpPr/>
            <p:nvPr/>
          </p:nvSpPr>
          <p:spPr>
            <a:xfrm>
              <a:off x="2570914" y="1724671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2"/>
            <p:cNvSpPr/>
            <p:nvPr/>
          </p:nvSpPr>
          <p:spPr>
            <a:xfrm>
              <a:off x="2570588" y="172518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2"/>
            <p:cNvSpPr/>
            <p:nvPr/>
          </p:nvSpPr>
          <p:spPr>
            <a:xfrm>
              <a:off x="2571634" y="172338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62"/>
            <p:cNvSpPr/>
            <p:nvPr/>
          </p:nvSpPr>
          <p:spPr>
            <a:xfrm>
              <a:off x="2571159" y="17241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62"/>
            <p:cNvSpPr/>
            <p:nvPr/>
          </p:nvSpPr>
          <p:spPr>
            <a:xfrm>
              <a:off x="2571389" y="1723761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62"/>
            <p:cNvSpPr/>
            <p:nvPr/>
          </p:nvSpPr>
          <p:spPr>
            <a:xfrm>
              <a:off x="2572679" y="172114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2"/>
            <p:cNvSpPr/>
            <p:nvPr/>
          </p:nvSpPr>
          <p:spPr>
            <a:xfrm>
              <a:off x="2572584" y="172142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2"/>
            <p:cNvSpPr/>
            <p:nvPr/>
          </p:nvSpPr>
          <p:spPr>
            <a:xfrm>
              <a:off x="2572625" y="172123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62"/>
            <p:cNvSpPr/>
            <p:nvPr/>
          </p:nvSpPr>
          <p:spPr>
            <a:xfrm>
              <a:off x="2604994" y="1750237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62"/>
            <p:cNvSpPr/>
            <p:nvPr/>
          </p:nvSpPr>
          <p:spPr>
            <a:xfrm>
              <a:off x="2604003" y="1751242"/>
              <a:ext cx="1439" cy="2105"/>
            </a:xfrm>
            <a:custGeom>
              <a:rect b="b" l="l" r="r" t="t"/>
              <a:pathLst>
                <a:path extrusionOk="0" h="155" w="106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2"/>
            <p:cNvSpPr/>
            <p:nvPr/>
          </p:nvSpPr>
          <p:spPr>
            <a:xfrm>
              <a:off x="2605048" y="1750807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2"/>
            <p:cNvSpPr/>
            <p:nvPr/>
          </p:nvSpPr>
          <p:spPr>
            <a:xfrm>
              <a:off x="2604003" y="174377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62"/>
            <p:cNvSpPr/>
            <p:nvPr/>
          </p:nvSpPr>
          <p:spPr>
            <a:xfrm>
              <a:off x="2604043" y="1744005"/>
              <a:ext cx="869" cy="5770"/>
            </a:xfrm>
            <a:custGeom>
              <a:rect b="b" l="l" r="r" t="t"/>
              <a:pathLst>
                <a:path extrusionOk="0" h="425" w="64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62"/>
            <p:cNvSpPr/>
            <p:nvPr/>
          </p:nvSpPr>
          <p:spPr>
            <a:xfrm>
              <a:off x="1464633" y="1859509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62"/>
            <p:cNvSpPr/>
            <p:nvPr/>
          </p:nvSpPr>
          <p:spPr>
            <a:xfrm>
              <a:off x="1462026" y="1851905"/>
              <a:ext cx="2050" cy="5580"/>
            </a:xfrm>
            <a:custGeom>
              <a:rect b="b" l="l" r="r" t="t"/>
              <a:pathLst>
                <a:path extrusionOk="0" h="411" w="151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62"/>
            <p:cNvSpPr/>
            <p:nvPr/>
          </p:nvSpPr>
          <p:spPr>
            <a:xfrm>
              <a:off x="1586043" y="1964015"/>
              <a:ext cx="5146" cy="4100"/>
            </a:xfrm>
            <a:custGeom>
              <a:rect b="b" l="l" r="r" t="t"/>
              <a:pathLst>
                <a:path extrusionOk="0" h="302" w="379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62"/>
            <p:cNvSpPr/>
            <p:nvPr/>
          </p:nvSpPr>
          <p:spPr>
            <a:xfrm>
              <a:off x="2367754" y="1716578"/>
              <a:ext cx="22213" cy="19226"/>
            </a:xfrm>
            <a:custGeom>
              <a:rect b="b" l="l" r="r" t="t"/>
              <a:pathLst>
                <a:path extrusionOk="0" h="1416" w="1636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62"/>
            <p:cNvSpPr/>
            <p:nvPr/>
          </p:nvSpPr>
          <p:spPr>
            <a:xfrm>
              <a:off x="2376321" y="1716673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62"/>
            <p:cNvSpPr/>
            <p:nvPr/>
          </p:nvSpPr>
          <p:spPr>
            <a:xfrm>
              <a:off x="2377122" y="1716728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62"/>
            <p:cNvSpPr/>
            <p:nvPr/>
          </p:nvSpPr>
          <p:spPr>
            <a:xfrm>
              <a:off x="2378833" y="1717013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62"/>
            <p:cNvSpPr/>
            <p:nvPr/>
          </p:nvSpPr>
          <p:spPr>
            <a:xfrm>
              <a:off x="2377937" y="1716864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62"/>
            <p:cNvSpPr/>
            <p:nvPr/>
          </p:nvSpPr>
          <p:spPr>
            <a:xfrm>
              <a:off x="2375561" y="1716633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62"/>
            <p:cNvSpPr/>
            <p:nvPr/>
          </p:nvSpPr>
          <p:spPr>
            <a:xfrm>
              <a:off x="2379784" y="1717203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62"/>
            <p:cNvSpPr/>
            <p:nvPr/>
          </p:nvSpPr>
          <p:spPr>
            <a:xfrm>
              <a:off x="2368134" y="1717773"/>
              <a:ext cx="828" cy="149"/>
            </a:xfrm>
            <a:custGeom>
              <a:rect b="b" l="l" r="r" t="t"/>
              <a:pathLst>
                <a:path extrusionOk="0" h="11" w="61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62"/>
            <p:cNvSpPr/>
            <p:nvPr/>
          </p:nvSpPr>
          <p:spPr>
            <a:xfrm>
              <a:off x="2374896" y="17166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62"/>
            <p:cNvSpPr/>
            <p:nvPr/>
          </p:nvSpPr>
          <p:spPr>
            <a:xfrm>
              <a:off x="2369234" y="1717488"/>
              <a:ext cx="964" cy="244"/>
            </a:xfrm>
            <a:custGeom>
              <a:rect b="b" l="l" r="r" t="t"/>
              <a:pathLst>
                <a:path extrusionOk="0" h="18" w="71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2"/>
            <p:cNvSpPr/>
            <p:nvPr/>
          </p:nvSpPr>
          <p:spPr>
            <a:xfrm>
              <a:off x="2374176" y="1716633"/>
              <a:ext cx="638" cy="54"/>
            </a:xfrm>
            <a:custGeom>
              <a:rect b="b" l="l" r="r" t="t"/>
              <a:pathLst>
                <a:path extrusionOk="0" h="4" w="47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2"/>
            <p:cNvSpPr/>
            <p:nvPr/>
          </p:nvSpPr>
          <p:spPr>
            <a:xfrm>
              <a:off x="2374611" y="1725051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62"/>
            <p:cNvSpPr/>
            <p:nvPr/>
          </p:nvSpPr>
          <p:spPr>
            <a:xfrm>
              <a:off x="2375656" y="1726857"/>
              <a:ext cx="244" cy="530"/>
            </a:xfrm>
            <a:custGeom>
              <a:rect b="b" l="l" r="r" t="t"/>
              <a:pathLst>
                <a:path extrusionOk="0" h="39" w="18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62"/>
            <p:cNvSpPr/>
            <p:nvPr/>
          </p:nvSpPr>
          <p:spPr>
            <a:xfrm>
              <a:off x="2374461" y="172490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62"/>
            <p:cNvSpPr/>
            <p:nvPr/>
          </p:nvSpPr>
          <p:spPr>
            <a:xfrm>
              <a:off x="2374896" y="172537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62"/>
            <p:cNvSpPr/>
            <p:nvPr/>
          </p:nvSpPr>
          <p:spPr>
            <a:xfrm>
              <a:off x="2374746" y="172518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62"/>
            <p:cNvSpPr/>
            <p:nvPr/>
          </p:nvSpPr>
          <p:spPr>
            <a:xfrm>
              <a:off x="2375466" y="1726381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2"/>
            <p:cNvSpPr/>
            <p:nvPr/>
          </p:nvSpPr>
          <p:spPr>
            <a:xfrm>
              <a:off x="2375276" y="1725947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2"/>
            <p:cNvSpPr/>
            <p:nvPr/>
          </p:nvSpPr>
          <p:spPr>
            <a:xfrm>
              <a:off x="2375086" y="1725662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62"/>
            <p:cNvSpPr/>
            <p:nvPr/>
          </p:nvSpPr>
          <p:spPr>
            <a:xfrm>
              <a:off x="2367944" y="1717963"/>
              <a:ext cx="1113" cy="4901"/>
            </a:xfrm>
            <a:custGeom>
              <a:rect b="b" l="l" r="r" t="t"/>
              <a:pathLst>
                <a:path extrusionOk="0" h="361" w="82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62"/>
            <p:cNvSpPr/>
            <p:nvPr/>
          </p:nvSpPr>
          <p:spPr>
            <a:xfrm>
              <a:off x="2376702" y="1727617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62"/>
            <p:cNvSpPr/>
            <p:nvPr/>
          </p:nvSpPr>
          <p:spPr>
            <a:xfrm>
              <a:off x="2377177" y="1727753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2"/>
            <p:cNvSpPr/>
            <p:nvPr/>
          </p:nvSpPr>
          <p:spPr>
            <a:xfrm>
              <a:off x="2377462" y="17279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2"/>
            <p:cNvSpPr/>
            <p:nvPr/>
          </p:nvSpPr>
          <p:spPr>
            <a:xfrm>
              <a:off x="2376131" y="1727468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62"/>
            <p:cNvSpPr/>
            <p:nvPr/>
          </p:nvSpPr>
          <p:spPr>
            <a:xfrm>
              <a:off x="2377937" y="172832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62"/>
            <p:cNvSpPr/>
            <p:nvPr/>
          </p:nvSpPr>
          <p:spPr>
            <a:xfrm>
              <a:off x="2381169" y="1711881"/>
              <a:ext cx="32763" cy="27725"/>
            </a:xfrm>
            <a:custGeom>
              <a:rect b="b" l="l" r="r" t="t"/>
              <a:pathLst>
                <a:path extrusionOk="0" h="2042" w="2413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62"/>
            <p:cNvSpPr/>
            <p:nvPr/>
          </p:nvSpPr>
          <p:spPr>
            <a:xfrm>
              <a:off x="2379363" y="1731459"/>
              <a:ext cx="6517" cy="4535"/>
            </a:xfrm>
            <a:custGeom>
              <a:rect b="b" l="l" r="r" t="t"/>
              <a:pathLst>
                <a:path extrusionOk="0" h="334" w="48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62"/>
            <p:cNvSpPr/>
            <p:nvPr/>
          </p:nvSpPr>
          <p:spPr>
            <a:xfrm>
              <a:off x="2389668" y="17126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62"/>
            <p:cNvSpPr/>
            <p:nvPr/>
          </p:nvSpPr>
          <p:spPr>
            <a:xfrm>
              <a:off x="2389953" y="1712111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2"/>
            <p:cNvSpPr/>
            <p:nvPr/>
          </p:nvSpPr>
          <p:spPr>
            <a:xfrm>
              <a:off x="2389532" y="1713021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62"/>
            <p:cNvSpPr/>
            <p:nvPr/>
          </p:nvSpPr>
          <p:spPr>
            <a:xfrm>
              <a:off x="2389573" y="1712872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62"/>
            <p:cNvSpPr/>
            <p:nvPr/>
          </p:nvSpPr>
          <p:spPr>
            <a:xfrm>
              <a:off x="2389763" y="1712397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2"/>
            <p:cNvSpPr/>
            <p:nvPr/>
          </p:nvSpPr>
          <p:spPr>
            <a:xfrm>
              <a:off x="2389478" y="171311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62"/>
            <p:cNvSpPr/>
            <p:nvPr/>
          </p:nvSpPr>
          <p:spPr>
            <a:xfrm>
              <a:off x="2381114" y="1715248"/>
              <a:ext cx="353" cy="774"/>
            </a:xfrm>
            <a:custGeom>
              <a:rect b="b" l="l" r="r" t="t"/>
              <a:pathLst>
                <a:path extrusionOk="0" h="57" w="26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62"/>
            <p:cNvSpPr/>
            <p:nvPr/>
          </p:nvSpPr>
          <p:spPr>
            <a:xfrm>
              <a:off x="2381114" y="171524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2"/>
            <p:cNvSpPr/>
            <p:nvPr/>
          </p:nvSpPr>
          <p:spPr>
            <a:xfrm>
              <a:off x="2381209" y="1715248"/>
              <a:ext cx="3530" cy="1779"/>
            </a:xfrm>
            <a:custGeom>
              <a:rect b="b" l="l" r="r" t="t"/>
              <a:pathLst>
                <a:path extrusionOk="0" h="131" w="26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62"/>
            <p:cNvSpPr/>
            <p:nvPr/>
          </p:nvSpPr>
          <p:spPr>
            <a:xfrm>
              <a:off x="2390198" y="171192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62"/>
            <p:cNvSpPr/>
            <p:nvPr/>
          </p:nvSpPr>
          <p:spPr>
            <a:xfrm>
              <a:off x="2379404" y="1731799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62"/>
            <p:cNvSpPr/>
            <p:nvPr/>
          </p:nvSpPr>
          <p:spPr>
            <a:xfrm>
              <a:off x="2379268" y="1731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62"/>
            <p:cNvSpPr/>
            <p:nvPr/>
          </p:nvSpPr>
          <p:spPr>
            <a:xfrm>
              <a:off x="2403748" y="17382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62"/>
            <p:cNvSpPr/>
            <p:nvPr/>
          </p:nvSpPr>
          <p:spPr>
            <a:xfrm>
              <a:off x="2404888" y="1738968"/>
              <a:ext cx="720" cy="394"/>
            </a:xfrm>
            <a:custGeom>
              <a:rect b="b" l="l" r="r" t="t"/>
              <a:pathLst>
                <a:path extrusionOk="0" h="29" w="53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62"/>
            <p:cNvSpPr/>
            <p:nvPr/>
          </p:nvSpPr>
          <p:spPr>
            <a:xfrm>
              <a:off x="2403273" y="173792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62"/>
            <p:cNvSpPr/>
            <p:nvPr/>
          </p:nvSpPr>
          <p:spPr>
            <a:xfrm>
              <a:off x="2398901" y="1729613"/>
              <a:ext cx="1005" cy="584"/>
            </a:xfrm>
            <a:custGeom>
              <a:rect b="b" l="l" r="r" t="t"/>
              <a:pathLst>
                <a:path extrusionOk="0" h="43" w="74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62"/>
            <p:cNvSpPr/>
            <p:nvPr/>
          </p:nvSpPr>
          <p:spPr>
            <a:xfrm>
              <a:off x="2405839" y="1739443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2"/>
            <p:cNvSpPr/>
            <p:nvPr/>
          </p:nvSpPr>
          <p:spPr>
            <a:xfrm>
              <a:off x="2385486" y="173598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62"/>
            <p:cNvSpPr/>
            <p:nvPr/>
          </p:nvSpPr>
          <p:spPr>
            <a:xfrm>
              <a:off x="2379784" y="17323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62"/>
            <p:cNvSpPr/>
            <p:nvPr/>
          </p:nvSpPr>
          <p:spPr>
            <a:xfrm>
              <a:off x="2402933" y="173759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2"/>
            <p:cNvSpPr/>
            <p:nvPr/>
          </p:nvSpPr>
          <p:spPr>
            <a:xfrm>
              <a:off x="2379594" y="173212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2"/>
            <p:cNvSpPr/>
            <p:nvPr/>
          </p:nvSpPr>
          <p:spPr>
            <a:xfrm>
              <a:off x="2380069" y="173269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62"/>
            <p:cNvSpPr/>
            <p:nvPr/>
          </p:nvSpPr>
          <p:spPr>
            <a:xfrm>
              <a:off x="2402648" y="173731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62"/>
            <p:cNvSpPr/>
            <p:nvPr/>
          </p:nvSpPr>
          <p:spPr>
            <a:xfrm>
              <a:off x="2380408" y="1732885"/>
              <a:ext cx="339" cy="204"/>
            </a:xfrm>
            <a:custGeom>
              <a:rect b="b" l="l" r="r" t="t"/>
              <a:pathLst>
                <a:path extrusionOk="0" h="15" w="25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62"/>
            <p:cNvSpPr/>
            <p:nvPr/>
          </p:nvSpPr>
          <p:spPr>
            <a:xfrm>
              <a:off x="2404264" y="1738588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62"/>
            <p:cNvSpPr/>
            <p:nvPr/>
          </p:nvSpPr>
          <p:spPr>
            <a:xfrm>
              <a:off x="2392329" y="1712641"/>
              <a:ext cx="3109" cy="2295"/>
            </a:xfrm>
            <a:custGeom>
              <a:rect b="b" l="l" r="r" t="t"/>
              <a:pathLst>
                <a:path extrusionOk="0" h="169" w="229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62"/>
            <p:cNvSpPr/>
            <p:nvPr/>
          </p:nvSpPr>
          <p:spPr>
            <a:xfrm>
              <a:off x="2405364" y="171444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2"/>
            <p:cNvSpPr/>
            <p:nvPr/>
          </p:nvSpPr>
          <p:spPr>
            <a:xfrm>
              <a:off x="2400612" y="171729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62"/>
            <p:cNvSpPr/>
            <p:nvPr/>
          </p:nvSpPr>
          <p:spPr>
            <a:xfrm>
              <a:off x="2403884" y="171515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2"/>
            <p:cNvSpPr/>
            <p:nvPr/>
          </p:nvSpPr>
          <p:spPr>
            <a:xfrm>
              <a:off x="2404603" y="1714868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62"/>
            <p:cNvSpPr/>
            <p:nvPr/>
          </p:nvSpPr>
          <p:spPr>
            <a:xfrm>
              <a:off x="2403504" y="1715302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62"/>
            <p:cNvSpPr/>
            <p:nvPr/>
          </p:nvSpPr>
          <p:spPr>
            <a:xfrm>
              <a:off x="2404929" y="1714637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62"/>
            <p:cNvSpPr/>
            <p:nvPr/>
          </p:nvSpPr>
          <p:spPr>
            <a:xfrm>
              <a:off x="2404223" y="171501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62"/>
            <p:cNvSpPr/>
            <p:nvPr/>
          </p:nvSpPr>
          <p:spPr>
            <a:xfrm>
              <a:off x="2390333" y="1711921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62"/>
            <p:cNvSpPr/>
            <p:nvPr/>
          </p:nvSpPr>
          <p:spPr>
            <a:xfrm>
              <a:off x="2390958" y="171226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2"/>
            <p:cNvSpPr/>
            <p:nvPr/>
          </p:nvSpPr>
          <p:spPr>
            <a:xfrm>
              <a:off x="2391664" y="1712492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2"/>
            <p:cNvSpPr/>
            <p:nvPr/>
          </p:nvSpPr>
          <p:spPr>
            <a:xfrm>
              <a:off x="2400136" y="171724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2"/>
            <p:cNvSpPr/>
            <p:nvPr/>
          </p:nvSpPr>
          <p:spPr>
            <a:xfrm>
              <a:off x="2406029" y="1713822"/>
              <a:ext cx="244" cy="258"/>
            </a:xfrm>
            <a:custGeom>
              <a:rect b="b" l="l" r="r" t="t"/>
              <a:pathLst>
                <a:path extrusionOk="0" h="19" w="18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62"/>
            <p:cNvSpPr/>
            <p:nvPr/>
          </p:nvSpPr>
          <p:spPr>
            <a:xfrm>
              <a:off x="2398331" y="1716578"/>
              <a:ext cx="530" cy="204"/>
            </a:xfrm>
            <a:custGeom>
              <a:rect b="b" l="l" r="r" t="t"/>
              <a:pathLst>
                <a:path extrusionOk="0" h="15" w="39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62"/>
            <p:cNvSpPr/>
            <p:nvPr/>
          </p:nvSpPr>
          <p:spPr>
            <a:xfrm>
              <a:off x="2399702" y="171710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62"/>
            <p:cNvSpPr/>
            <p:nvPr/>
          </p:nvSpPr>
          <p:spPr>
            <a:xfrm>
              <a:off x="2405649" y="17141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62"/>
            <p:cNvSpPr/>
            <p:nvPr/>
          </p:nvSpPr>
          <p:spPr>
            <a:xfrm>
              <a:off x="2400747" y="171724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62"/>
            <p:cNvSpPr/>
            <p:nvPr/>
          </p:nvSpPr>
          <p:spPr>
            <a:xfrm>
              <a:off x="2399322" y="171695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2"/>
            <p:cNvSpPr/>
            <p:nvPr/>
          </p:nvSpPr>
          <p:spPr>
            <a:xfrm>
              <a:off x="2381454" y="1716008"/>
              <a:ext cx="2485" cy="5010"/>
            </a:xfrm>
            <a:custGeom>
              <a:rect b="b" l="l" r="r" t="t"/>
              <a:pathLst>
                <a:path extrusionOk="0" h="369" w="183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2"/>
            <p:cNvSpPr/>
            <p:nvPr/>
          </p:nvSpPr>
          <p:spPr>
            <a:xfrm>
              <a:off x="2390863" y="17323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62"/>
            <p:cNvSpPr/>
            <p:nvPr/>
          </p:nvSpPr>
          <p:spPr>
            <a:xfrm>
              <a:off x="2390958" y="17327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62"/>
            <p:cNvSpPr/>
            <p:nvPr/>
          </p:nvSpPr>
          <p:spPr>
            <a:xfrm>
              <a:off x="2390809" y="1732179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62"/>
            <p:cNvSpPr/>
            <p:nvPr/>
          </p:nvSpPr>
          <p:spPr>
            <a:xfrm>
              <a:off x="2391243" y="1733550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62"/>
            <p:cNvSpPr/>
            <p:nvPr/>
          </p:nvSpPr>
          <p:spPr>
            <a:xfrm>
              <a:off x="2391813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2"/>
            <p:cNvSpPr/>
            <p:nvPr/>
          </p:nvSpPr>
          <p:spPr>
            <a:xfrm>
              <a:off x="2391474" y="1734080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2"/>
            <p:cNvSpPr/>
            <p:nvPr/>
          </p:nvSpPr>
          <p:spPr>
            <a:xfrm>
              <a:off x="2390904" y="173255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62"/>
            <p:cNvSpPr/>
            <p:nvPr/>
          </p:nvSpPr>
          <p:spPr>
            <a:xfrm>
              <a:off x="2391094" y="173317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62"/>
            <p:cNvSpPr/>
            <p:nvPr/>
          </p:nvSpPr>
          <p:spPr>
            <a:xfrm>
              <a:off x="2384726" y="1733930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62"/>
            <p:cNvSpPr/>
            <p:nvPr/>
          </p:nvSpPr>
          <p:spPr>
            <a:xfrm>
              <a:off x="2379308" y="173145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62"/>
            <p:cNvSpPr/>
            <p:nvPr/>
          </p:nvSpPr>
          <p:spPr>
            <a:xfrm>
              <a:off x="2385350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62"/>
            <p:cNvSpPr/>
            <p:nvPr/>
          </p:nvSpPr>
          <p:spPr>
            <a:xfrm>
              <a:off x="2379784" y="1731744"/>
              <a:ext cx="543" cy="299"/>
            </a:xfrm>
            <a:custGeom>
              <a:rect b="b" l="l" r="r" t="t"/>
              <a:pathLst>
                <a:path extrusionOk="0" h="22" w="4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62"/>
            <p:cNvSpPr/>
            <p:nvPr/>
          </p:nvSpPr>
          <p:spPr>
            <a:xfrm>
              <a:off x="2385826" y="173579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62"/>
            <p:cNvSpPr/>
            <p:nvPr/>
          </p:nvSpPr>
          <p:spPr>
            <a:xfrm>
              <a:off x="2385676" y="173522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62"/>
            <p:cNvSpPr/>
            <p:nvPr/>
          </p:nvSpPr>
          <p:spPr>
            <a:xfrm>
              <a:off x="2381264" y="1715682"/>
              <a:ext cx="434" cy="774"/>
            </a:xfrm>
            <a:custGeom>
              <a:rect b="b" l="l" r="r" t="t"/>
              <a:pathLst>
                <a:path extrusionOk="0" h="57" w="32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62"/>
            <p:cNvSpPr/>
            <p:nvPr/>
          </p:nvSpPr>
          <p:spPr>
            <a:xfrm>
              <a:off x="2379404" y="1731324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62"/>
            <p:cNvSpPr/>
            <p:nvPr/>
          </p:nvSpPr>
          <p:spPr>
            <a:xfrm>
              <a:off x="2385826" y="1735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2"/>
            <p:cNvSpPr/>
            <p:nvPr/>
          </p:nvSpPr>
          <p:spPr>
            <a:xfrm>
              <a:off x="2497528" y="1743000"/>
              <a:ext cx="87140" cy="73726"/>
            </a:xfrm>
            <a:custGeom>
              <a:rect b="b" l="l" r="r" t="t"/>
              <a:pathLst>
                <a:path extrusionOk="0" h="5430" w="6418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62"/>
            <p:cNvSpPr/>
            <p:nvPr/>
          </p:nvSpPr>
          <p:spPr>
            <a:xfrm>
              <a:off x="2595449" y="1751378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62"/>
            <p:cNvSpPr/>
            <p:nvPr/>
          </p:nvSpPr>
          <p:spPr>
            <a:xfrm>
              <a:off x="2589692" y="1751432"/>
              <a:ext cx="11134" cy="4046"/>
            </a:xfrm>
            <a:custGeom>
              <a:rect b="b" l="l" r="r" t="t"/>
              <a:pathLst>
                <a:path extrusionOk="0" h="298" w="82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62"/>
            <p:cNvSpPr/>
            <p:nvPr/>
          </p:nvSpPr>
          <p:spPr>
            <a:xfrm>
              <a:off x="2541736" y="1751432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62"/>
            <p:cNvSpPr/>
            <p:nvPr/>
          </p:nvSpPr>
          <p:spPr>
            <a:xfrm>
              <a:off x="2550955" y="175403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62"/>
            <p:cNvSpPr/>
            <p:nvPr/>
          </p:nvSpPr>
          <p:spPr>
            <a:xfrm>
              <a:off x="2549950" y="1753523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62"/>
            <p:cNvSpPr/>
            <p:nvPr/>
          </p:nvSpPr>
          <p:spPr>
            <a:xfrm>
              <a:off x="2550236" y="175361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62"/>
            <p:cNvSpPr/>
            <p:nvPr/>
          </p:nvSpPr>
          <p:spPr>
            <a:xfrm>
              <a:off x="2549244" y="1753278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62"/>
            <p:cNvSpPr/>
            <p:nvPr/>
          </p:nvSpPr>
          <p:spPr>
            <a:xfrm>
              <a:off x="2550480" y="1753754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62"/>
            <p:cNvSpPr/>
            <p:nvPr/>
          </p:nvSpPr>
          <p:spPr>
            <a:xfrm>
              <a:off x="2550711" y="175390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62"/>
            <p:cNvSpPr/>
            <p:nvPr/>
          </p:nvSpPr>
          <p:spPr>
            <a:xfrm>
              <a:off x="2549625" y="1753373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62"/>
            <p:cNvSpPr/>
            <p:nvPr/>
          </p:nvSpPr>
          <p:spPr>
            <a:xfrm>
              <a:off x="2551756" y="1754568"/>
              <a:ext cx="1439" cy="910"/>
            </a:xfrm>
            <a:custGeom>
              <a:rect b="b" l="l" r="r" t="t"/>
              <a:pathLst>
                <a:path extrusionOk="0" h="67" w="106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62"/>
            <p:cNvSpPr/>
            <p:nvPr/>
          </p:nvSpPr>
          <p:spPr>
            <a:xfrm>
              <a:off x="2542917" y="1751147"/>
              <a:ext cx="543" cy="149"/>
            </a:xfrm>
            <a:custGeom>
              <a:rect b="b" l="l" r="r" t="t"/>
              <a:pathLst>
                <a:path extrusionOk="0" h="11" w="4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62"/>
            <p:cNvSpPr/>
            <p:nvPr/>
          </p:nvSpPr>
          <p:spPr>
            <a:xfrm>
              <a:off x="2508784" y="176877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62"/>
            <p:cNvSpPr/>
            <p:nvPr/>
          </p:nvSpPr>
          <p:spPr>
            <a:xfrm>
              <a:off x="2511499" y="1770440"/>
              <a:ext cx="489" cy="14"/>
            </a:xfrm>
            <a:custGeom>
              <a:rect b="b" l="l" r="r" t="t"/>
              <a:pathLst>
                <a:path extrusionOk="0" h="1" w="36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62"/>
            <p:cNvSpPr/>
            <p:nvPr/>
          </p:nvSpPr>
          <p:spPr>
            <a:xfrm>
              <a:off x="2509734" y="1769965"/>
              <a:ext cx="1018" cy="394"/>
            </a:xfrm>
            <a:custGeom>
              <a:rect b="b" l="l" r="r" t="t"/>
              <a:pathLst>
                <a:path extrusionOk="0" h="29" w="75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62"/>
            <p:cNvSpPr/>
            <p:nvPr/>
          </p:nvSpPr>
          <p:spPr>
            <a:xfrm>
              <a:off x="2510888" y="1770345"/>
              <a:ext cx="475" cy="54"/>
            </a:xfrm>
            <a:custGeom>
              <a:rect b="b" l="l" r="r" t="t"/>
              <a:pathLst>
                <a:path extrusionOk="0" h="4" w="35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62"/>
            <p:cNvSpPr/>
            <p:nvPr/>
          </p:nvSpPr>
          <p:spPr>
            <a:xfrm>
              <a:off x="2509354" y="176968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62"/>
            <p:cNvSpPr/>
            <p:nvPr/>
          </p:nvSpPr>
          <p:spPr>
            <a:xfrm>
              <a:off x="2509069" y="1769300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62"/>
            <p:cNvSpPr/>
            <p:nvPr/>
          </p:nvSpPr>
          <p:spPr>
            <a:xfrm>
              <a:off x="2534975" y="1750997"/>
              <a:ext cx="489" cy="543"/>
            </a:xfrm>
            <a:custGeom>
              <a:rect b="b" l="l" r="r" t="t"/>
              <a:pathLst>
                <a:path extrusionOk="0" h="40" w="36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62"/>
            <p:cNvSpPr/>
            <p:nvPr/>
          </p:nvSpPr>
          <p:spPr>
            <a:xfrm>
              <a:off x="2536780" y="1750047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62"/>
            <p:cNvSpPr/>
            <p:nvPr/>
          </p:nvSpPr>
          <p:spPr>
            <a:xfrm>
              <a:off x="2512219" y="1770291"/>
              <a:ext cx="679" cy="109"/>
            </a:xfrm>
            <a:custGeom>
              <a:rect b="b" l="l" r="r" t="t"/>
              <a:pathLst>
                <a:path extrusionOk="0" h="8" w="5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62"/>
            <p:cNvSpPr/>
            <p:nvPr/>
          </p:nvSpPr>
          <p:spPr>
            <a:xfrm>
              <a:off x="2503230" y="1767779"/>
              <a:ext cx="679" cy="204"/>
            </a:xfrm>
            <a:custGeom>
              <a:rect b="b" l="l" r="r" t="t"/>
              <a:pathLst>
                <a:path extrusionOk="0" h="15" w="5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2"/>
            <p:cNvSpPr/>
            <p:nvPr/>
          </p:nvSpPr>
          <p:spPr>
            <a:xfrm>
              <a:off x="2542917" y="1751187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62"/>
            <p:cNvSpPr/>
            <p:nvPr/>
          </p:nvSpPr>
          <p:spPr>
            <a:xfrm>
              <a:off x="2502035" y="1769436"/>
              <a:ext cx="68" cy="394"/>
            </a:xfrm>
            <a:custGeom>
              <a:rect b="b" l="l" r="r" t="t"/>
              <a:pathLst>
                <a:path extrusionOk="0" h="29" w="5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62"/>
            <p:cNvSpPr/>
            <p:nvPr/>
          </p:nvSpPr>
          <p:spPr>
            <a:xfrm>
              <a:off x="2499143" y="181379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2"/>
            <p:cNvSpPr/>
            <p:nvPr/>
          </p:nvSpPr>
          <p:spPr>
            <a:xfrm>
              <a:off x="2500230" y="1774663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62"/>
            <p:cNvSpPr/>
            <p:nvPr/>
          </p:nvSpPr>
          <p:spPr>
            <a:xfrm>
              <a:off x="2502131" y="1767969"/>
              <a:ext cx="1113" cy="1385"/>
            </a:xfrm>
            <a:custGeom>
              <a:rect b="b" l="l" r="r" t="t"/>
              <a:pathLst>
                <a:path extrusionOk="0" h="102" w="82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62"/>
            <p:cNvSpPr/>
            <p:nvPr/>
          </p:nvSpPr>
          <p:spPr>
            <a:xfrm>
              <a:off x="2500664" y="1769911"/>
              <a:ext cx="1480" cy="4725"/>
            </a:xfrm>
            <a:custGeom>
              <a:rect b="b" l="l" r="r" t="t"/>
              <a:pathLst>
                <a:path extrusionOk="0" h="348" w="109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62"/>
            <p:cNvSpPr/>
            <p:nvPr/>
          </p:nvSpPr>
          <p:spPr>
            <a:xfrm>
              <a:off x="2503081" y="1767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62"/>
            <p:cNvSpPr/>
            <p:nvPr/>
          </p:nvSpPr>
          <p:spPr>
            <a:xfrm>
              <a:off x="2579848" y="175789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62"/>
            <p:cNvSpPr/>
            <p:nvPr/>
          </p:nvSpPr>
          <p:spPr>
            <a:xfrm>
              <a:off x="2583419" y="1758221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62"/>
            <p:cNvSpPr/>
            <p:nvPr/>
          </p:nvSpPr>
          <p:spPr>
            <a:xfrm>
              <a:off x="2556318" y="1754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62"/>
            <p:cNvSpPr/>
            <p:nvPr/>
          </p:nvSpPr>
          <p:spPr>
            <a:xfrm>
              <a:off x="2582319" y="175846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62"/>
            <p:cNvSpPr/>
            <p:nvPr/>
          </p:nvSpPr>
          <p:spPr>
            <a:xfrm>
              <a:off x="2584030" y="175812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62"/>
            <p:cNvSpPr/>
            <p:nvPr/>
          </p:nvSpPr>
          <p:spPr>
            <a:xfrm>
              <a:off x="2551335" y="1754283"/>
              <a:ext cx="394" cy="244"/>
            </a:xfrm>
            <a:custGeom>
              <a:rect b="b" l="l" r="r" t="t"/>
              <a:pathLst>
                <a:path extrusionOk="0" h="18" w="29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62"/>
            <p:cNvSpPr/>
            <p:nvPr/>
          </p:nvSpPr>
          <p:spPr>
            <a:xfrm>
              <a:off x="2582890" y="1758370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62"/>
            <p:cNvSpPr/>
            <p:nvPr/>
          </p:nvSpPr>
          <p:spPr>
            <a:xfrm>
              <a:off x="2581803" y="17585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62"/>
            <p:cNvSpPr/>
            <p:nvPr/>
          </p:nvSpPr>
          <p:spPr>
            <a:xfrm>
              <a:off x="2596494" y="1752423"/>
              <a:ext cx="2811" cy="1344"/>
            </a:xfrm>
            <a:custGeom>
              <a:rect b="b" l="l" r="r" t="t"/>
              <a:pathLst>
                <a:path extrusionOk="0" h="99" w="207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62"/>
            <p:cNvSpPr/>
            <p:nvPr/>
          </p:nvSpPr>
          <p:spPr>
            <a:xfrm>
              <a:off x="2600147" y="1753618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62"/>
            <p:cNvSpPr/>
            <p:nvPr/>
          </p:nvSpPr>
          <p:spPr>
            <a:xfrm>
              <a:off x="2596250" y="1752097"/>
              <a:ext cx="54" cy="54"/>
            </a:xfrm>
            <a:custGeom>
              <a:rect b="b" l="l" r="r" t="t"/>
              <a:pathLst>
                <a:path extrusionOk="0" h="4" w="4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62"/>
            <p:cNvSpPr/>
            <p:nvPr/>
          </p:nvSpPr>
          <p:spPr>
            <a:xfrm>
              <a:off x="2599536" y="1753563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62"/>
            <p:cNvSpPr/>
            <p:nvPr/>
          </p:nvSpPr>
          <p:spPr>
            <a:xfrm>
              <a:off x="2595639" y="1751473"/>
              <a:ext cx="190" cy="163"/>
            </a:xfrm>
            <a:custGeom>
              <a:rect b="b" l="l" r="r" t="t"/>
              <a:pathLst>
                <a:path extrusionOk="0" h="12" w="14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62"/>
            <p:cNvSpPr/>
            <p:nvPr/>
          </p:nvSpPr>
          <p:spPr>
            <a:xfrm>
              <a:off x="2595965" y="175175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62"/>
            <p:cNvSpPr/>
            <p:nvPr/>
          </p:nvSpPr>
          <p:spPr>
            <a:xfrm>
              <a:off x="2600812" y="17537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2"/>
            <p:cNvSpPr/>
            <p:nvPr/>
          </p:nvSpPr>
          <p:spPr>
            <a:xfrm>
              <a:off x="2578952" y="1755709"/>
              <a:ext cx="774" cy="2050"/>
            </a:xfrm>
            <a:custGeom>
              <a:rect b="b" l="l" r="r" t="t"/>
              <a:pathLst>
                <a:path extrusionOk="0" h="151" w="57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62"/>
            <p:cNvSpPr/>
            <p:nvPr/>
          </p:nvSpPr>
          <p:spPr>
            <a:xfrm>
              <a:off x="2556183" y="17548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62"/>
            <p:cNvSpPr/>
            <p:nvPr/>
          </p:nvSpPr>
          <p:spPr>
            <a:xfrm>
              <a:off x="2556033" y="1755138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62"/>
            <p:cNvSpPr/>
            <p:nvPr/>
          </p:nvSpPr>
          <p:spPr>
            <a:xfrm>
              <a:off x="2589692" y="1751378"/>
              <a:ext cx="5716" cy="4100"/>
            </a:xfrm>
            <a:custGeom>
              <a:rect b="b" l="l" r="r" t="t"/>
              <a:pathLst>
                <a:path extrusionOk="0" h="302" w="421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62"/>
            <p:cNvSpPr/>
            <p:nvPr/>
          </p:nvSpPr>
          <p:spPr>
            <a:xfrm>
              <a:off x="2552951" y="175527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62"/>
            <p:cNvSpPr/>
            <p:nvPr/>
          </p:nvSpPr>
          <p:spPr>
            <a:xfrm>
              <a:off x="2551566" y="1754419"/>
              <a:ext cx="1398" cy="828"/>
            </a:xfrm>
            <a:custGeom>
              <a:rect b="b" l="l" r="r" t="t"/>
              <a:pathLst>
                <a:path extrusionOk="0" h="61" w="103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62"/>
            <p:cNvSpPr/>
            <p:nvPr/>
          </p:nvSpPr>
          <p:spPr>
            <a:xfrm>
              <a:off x="2502185" y="1754514"/>
              <a:ext cx="119265" cy="108620"/>
            </a:xfrm>
            <a:custGeom>
              <a:rect b="b" l="l" r="r" t="t"/>
              <a:pathLst>
                <a:path extrusionOk="0" h="8000" w="8784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2"/>
            <p:cNvSpPr/>
            <p:nvPr/>
          </p:nvSpPr>
          <p:spPr>
            <a:xfrm>
              <a:off x="2562306" y="1858137"/>
              <a:ext cx="4155" cy="353"/>
            </a:xfrm>
            <a:custGeom>
              <a:rect b="b" l="l" r="r" t="t"/>
              <a:pathLst>
                <a:path extrusionOk="0" h="26" w="306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62"/>
            <p:cNvSpPr/>
            <p:nvPr/>
          </p:nvSpPr>
          <p:spPr>
            <a:xfrm>
              <a:off x="2597961" y="1785077"/>
              <a:ext cx="5431" cy="8187"/>
            </a:xfrm>
            <a:custGeom>
              <a:rect b="b" l="l" r="r" t="t"/>
              <a:pathLst>
                <a:path extrusionOk="0" h="603" w="40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62"/>
            <p:cNvSpPr/>
            <p:nvPr/>
          </p:nvSpPr>
          <p:spPr>
            <a:xfrm>
              <a:off x="2605903" y="1793210"/>
              <a:ext cx="720" cy="815"/>
            </a:xfrm>
            <a:custGeom>
              <a:rect b="b" l="l" r="r" t="t"/>
              <a:pathLst>
                <a:path extrusionOk="0" h="60" w="53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62"/>
            <p:cNvSpPr/>
            <p:nvPr/>
          </p:nvSpPr>
          <p:spPr>
            <a:xfrm>
              <a:off x="2580663" y="182995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62"/>
            <p:cNvSpPr/>
            <p:nvPr/>
          </p:nvSpPr>
          <p:spPr>
            <a:xfrm>
              <a:off x="2555273" y="1862360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62"/>
            <p:cNvSpPr/>
            <p:nvPr/>
          </p:nvSpPr>
          <p:spPr>
            <a:xfrm>
              <a:off x="2554798" y="1863080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62"/>
            <p:cNvSpPr/>
            <p:nvPr/>
          </p:nvSpPr>
          <p:spPr>
            <a:xfrm>
              <a:off x="2580853" y="18298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62"/>
            <p:cNvSpPr/>
            <p:nvPr/>
          </p:nvSpPr>
          <p:spPr>
            <a:xfrm>
              <a:off x="2620255" y="1767725"/>
              <a:ext cx="530" cy="258"/>
            </a:xfrm>
            <a:custGeom>
              <a:rect b="b" l="l" r="r" t="t"/>
              <a:pathLst>
                <a:path extrusionOk="0" h="19" w="39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62"/>
            <p:cNvSpPr/>
            <p:nvPr/>
          </p:nvSpPr>
          <p:spPr>
            <a:xfrm>
              <a:off x="2619589" y="1767345"/>
              <a:ext cx="434" cy="258"/>
            </a:xfrm>
            <a:custGeom>
              <a:rect b="b" l="l" r="r" t="t"/>
              <a:pathLst>
                <a:path extrusionOk="0" h="19" w="32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62"/>
            <p:cNvSpPr/>
            <p:nvPr/>
          </p:nvSpPr>
          <p:spPr>
            <a:xfrm>
              <a:off x="2612081" y="1759510"/>
              <a:ext cx="4290" cy="6286"/>
            </a:xfrm>
            <a:custGeom>
              <a:rect b="b" l="l" r="r" t="t"/>
              <a:pathLst>
                <a:path extrusionOk="0" h="463" w="316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62"/>
            <p:cNvSpPr/>
            <p:nvPr/>
          </p:nvSpPr>
          <p:spPr>
            <a:xfrm>
              <a:off x="2620920" y="1768064"/>
              <a:ext cx="530" cy="339"/>
            </a:xfrm>
            <a:custGeom>
              <a:rect b="b" l="l" r="r" t="t"/>
              <a:pathLst>
                <a:path extrusionOk="0" h="25" w="39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62"/>
            <p:cNvSpPr/>
            <p:nvPr/>
          </p:nvSpPr>
          <p:spPr>
            <a:xfrm>
              <a:off x="2618870" y="1766964"/>
              <a:ext cx="448" cy="258"/>
            </a:xfrm>
            <a:custGeom>
              <a:rect b="b" l="l" r="r" t="t"/>
              <a:pathLst>
                <a:path extrusionOk="0" h="19" w="33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62"/>
            <p:cNvSpPr/>
            <p:nvPr/>
          </p:nvSpPr>
          <p:spPr>
            <a:xfrm>
              <a:off x="2608660" y="1756754"/>
              <a:ext cx="3476" cy="2770"/>
            </a:xfrm>
            <a:custGeom>
              <a:rect b="b" l="l" r="r" t="t"/>
              <a:pathLst>
                <a:path extrusionOk="0" h="204" w="256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62"/>
            <p:cNvSpPr/>
            <p:nvPr/>
          </p:nvSpPr>
          <p:spPr>
            <a:xfrm>
              <a:off x="2606093" y="1754894"/>
              <a:ext cx="1154" cy="869"/>
            </a:xfrm>
            <a:custGeom>
              <a:rect b="b" l="l" r="r" t="t"/>
              <a:pathLst>
                <a:path extrusionOk="0" h="64" w="85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62"/>
            <p:cNvSpPr/>
            <p:nvPr/>
          </p:nvSpPr>
          <p:spPr>
            <a:xfrm>
              <a:off x="2616358" y="1765783"/>
              <a:ext cx="720" cy="339"/>
            </a:xfrm>
            <a:custGeom>
              <a:rect b="b" l="l" r="r" t="t"/>
              <a:pathLst>
                <a:path extrusionOk="0" h="25" w="53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2"/>
            <p:cNvSpPr/>
            <p:nvPr/>
          </p:nvSpPr>
          <p:spPr>
            <a:xfrm>
              <a:off x="2618164" y="1766639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62"/>
            <p:cNvSpPr/>
            <p:nvPr/>
          </p:nvSpPr>
          <p:spPr>
            <a:xfrm>
              <a:off x="2607465" y="1755940"/>
              <a:ext cx="1208" cy="828"/>
            </a:xfrm>
            <a:custGeom>
              <a:rect b="b" l="l" r="r" t="t"/>
              <a:pathLst>
                <a:path extrusionOk="0" h="61" w="89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62"/>
            <p:cNvSpPr/>
            <p:nvPr/>
          </p:nvSpPr>
          <p:spPr>
            <a:xfrm>
              <a:off x="2617349" y="1766258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62"/>
            <p:cNvSpPr/>
            <p:nvPr/>
          </p:nvSpPr>
          <p:spPr>
            <a:xfrm>
              <a:off x="2514350" y="18328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62"/>
            <p:cNvSpPr/>
            <p:nvPr/>
          </p:nvSpPr>
          <p:spPr>
            <a:xfrm>
              <a:off x="2505742" y="1822252"/>
              <a:ext cx="1059" cy="910"/>
            </a:xfrm>
            <a:custGeom>
              <a:rect b="b" l="l" r="r" t="t"/>
              <a:pathLst>
                <a:path extrusionOk="0" h="67" w="78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62"/>
            <p:cNvSpPr/>
            <p:nvPr/>
          </p:nvSpPr>
          <p:spPr>
            <a:xfrm>
              <a:off x="2514635" y="1833942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62"/>
            <p:cNvSpPr/>
            <p:nvPr/>
          </p:nvSpPr>
          <p:spPr>
            <a:xfrm>
              <a:off x="2517772" y="18378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62"/>
            <p:cNvSpPr/>
            <p:nvPr/>
          </p:nvSpPr>
          <p:spPr>
            <a:xfrm>
              <a:off x="2518016" y="1839034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62"/>
            <p:cNvSpPr/>
            <p:nvPr/>
          </p:nvSpPr>
          <p:spPr>
            <a:xfrm>
              <a:off x="2517962" y="1838654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2"/>
            <p:cNvSpPr/>
            <p:nvPr/>
          </p:nvSpPr>
          <p:spPr>
            <a:xfrm>
              <a:off x="2517867" y="1838219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2"/>
            <p:cNvSpPr/>
            <p:nvPr/>
          </p:nvSpPr>
          <p:spPr>
            <a:xfrm>
              <a:off x="2514500" y="183360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62"/>
            <p:cNvSpPr/>
            <p:nvPr/>
          </p:nvSpPr>
          <p:spPr>
            <a:xfrm>
              <a:off x="2514500" y="18333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62"/>
            <p:cNvSpPr/>
            <p:nvPr/>
          </p:nvSpPr>
          <p:spPr>
            <a:xfrm>
              <a:off x="2503556" y="181883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62"/>
            <p:cNvSpPr/>
            <p:nvPr/>
          </p:nvSpPr>
          <p:spPr>
            <a:xfrm>
              <a:off x="2514310" y="18324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2"/>
            <p:cNvSpPr/>
            <p:nvPr/>
          </p:nvSpPr>
          <p:spPr>
            <a:xfrm>
              <a:off x="2505606" y="18504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62"/>
            <p:cNvSpPr/>
            <p:nvPr/>
          </p:nvSpPr>
          <p:spPr>
            <a:xfrm>
              <a:off x="2503801" y="181925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62"/>
            <p:cNvSpPr/>
            <p:nvPr/>
          </p:nvSpPr>
          <p:spPr>
            <a:xfrm>
              <a:off x="2514595" y="183379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62"/>
            <p:cNvSpPr/>
            <p:nvPr/>
          </p:nvSpPr>
          <p:spPr>
            <a:xfrm>
              <a:off x="2514405" y="183308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62"/>
            <p:cNvSpPr/>
            <p:nvPr/>
          </p:nvSpPr>
          <p:spPr>
            <a:xfrm>
              <a:off x="2514255" y="18321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62"/>
            <p:cNvSpPr/>
            <p:nvPr/>
          </p:nvSpPr>
          <p:spPr>
            <a:xfrm>
              <a:off x="2507412" y="1823623"/>
              <a:ext cx="720" cy="543"/>
            </a:xfrm>
            <a:custGeom>
              <a:rect b="b" l="l" r="r" t="t"/>
              <a:pathLst>
                <a:path extrusionOk="0" h="40" w="53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62"/>
            <p:cNvSpPr/>
            <p:nvPr/>
          </p:nvSpPr>
          <p:spPr>
            <a:xfrm>
              <a:off x="2602998" y="1754704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62"/>
            <p:cNvSpPr/>
            <p:nvPr/>
          </p:nvSpPr>
          <p:spPr>
            <a:xfrm>
              <a:off x="2605564" y="1754799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62"/>
            <p:cNvSpPr/>
            <p:nvPr/>
          </p:nvSpPr>
          <p:spPr>
            <a:xfrm>
              <a:off x="2554513" y="1799007"/>
              <a:ext cx="3435" cy="774"/>
            </a:xfrm>
            <a:custGeom>
              <a:rect b="b" l="l" r="r" t="t"/>
              <a:pathLst>
                <a:path extrusionOk="0" h="57" w="253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62"/>
            <p:cNvSpPr/>
            <p:nvPr/>
          </p:nvSpPr>
          <p:spPr>
            <a:xfrm>
              <a:off x="2599196" y="175637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62"/>
            <p:cNvSpPr/>
            <p:nvPr/>
          </p:nvSpPr>
          <p:spPr>
            <a:xfrm>
              <a:off x="2502796" y="1817215"/>
              <a:ext cx="964" cy="109"/>
            </a:xfrm>
            <a:custGeom>
              <a:rect b="b" l="l" r="r" t="t"/>
              <a:pathLst>
                <a:path extrusionOk="0" h="8" w="71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62"/>
            <p:cNvSpPr/>
            <p:nvPr/>
          </p:nvSpPr>
          <p:spPr>
            <a:xfrm>
              <a:off x="2513264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62"/>
            <p:cNvSpPr/>
            <p:nvPr/>
          </p:nvSpPr>
          <p:spPr>
            <a:xfrm>
              <a:off x="2516020" y="181830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62"/>
            <p:cNvSpPr/>
            <p:nvPr/>
          </p:nvSpPr>
          <p:spPr>
            <a:xfrm>
              <a:off x="2514119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62"/>
            <p:cNvSpPr/>
            <p:nvPr/>
          </p:nvSpPr>
          <p:spPr>
            <a:xfrm>
              <a:off x="2596725" y="17568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62"/>
            <p:cNvSpPr/>
            <p:nvPr/>
          </p:nvSpPr>
          <p:spPr>
            <a:xfrm>
              <a:off x="2599766" y="175618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62"/>
            <p:cNvSpPr/>
            <p:nvPr/>
          </p:nvSpPr>
          <p:spPr>
            <a:xfrm>
              <a:off x="2502131" y="1817161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62"/>
            <p:cNvSpPr/>
            <p:nvPr/>
          </p:nvSpPr>
          <p:spPr>
            <a:xfrm>
              <a:off x="2595109" y="1756659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62"/>
            <p:cNvSpPr/>
            <p:nvPr/>
          </p:nvSpPr>
          <p:spPr>
            <a:xfrm>
              <a:off x="2602672" y="1754568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62"/>
            <p:cNvSpPr/>
            <p:nvPr/>
          </p:nvSpPr>
          <p:spPr>
            <a:xfrm>
              <a:off x="2595544" y="1756795"/>
              <a:ext cx="190" cy="14"/>
            </a:xfrm>
            <a:custGeom>
              <a:rect b="b" l="l" r="r" t="t"/>
              <a:pathLst>
                <a:path extrusionOk="0" h="1" w="14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62"/>
            <p:cNvSpPr/>
            <p:nvPr/>
          </p:nvSpPr>
          <p:spPr>
            <a:xfrm>
              <a:off x="2595965" y="175684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2"/>
            <p:cNvSpPr/>
            <p:nvPr/>
          </p:nvSpPr>
          <p:spPr>
            <a:xfrm>
              <a:off x="2602047" y="175494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2"/>
            <p:cNvSpPr/>
            <p:nvPr/>
          </p:nvSpPr>
          <p:spPr>
            <a:xfrm>
              <a:off x="2507127" y="1817690"/>
              <a:ext cx="1005" cy="109"/>
            </a:xfrm>
            <a:custGeom>
              <a:rect b="b" l="l" r="r" t="t"/>
              <a:pathLst>
                <a:path extrusionOk="0" h="8" w="74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62"/>
            <p:cNvSpPr/>
            <p:nvPr/>
          </p:nvSpPr>
          <p:spPr>
            <a:xfrm>
              <a:off x="2526665" y="1817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62"/>
            <p:cNvSpPr/>
            <p:nvPr/>
          </p:nvSpPr>
          <p:spPr>
            <a:xfrm>
              <a:off x="2597010" y="1756795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62"/>
            <p:cNvSpPr/>
            <p:nvPr/>
          </p:nvSpPr>
          <p:spPr>
            <a:xfrm>
              <a:off x="2527330" y="18171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2"/>
            <p:cNvSpPr/>
            <p:nvPr/>
          </p:nvSpPr>
          <p:spPr>
            <a:xfrm>
              <a:off x="2598626" y="175656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2"/>
            <p:cNvSpPr/>
            <p:nvPr/>
          </p:nvSpPr>
          <p:spPr>
            <a:xfrm>
              <a:off x="2600337" y="1755940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62"/>
            <p:cNvSpPr/>
            <p:nvPr/>
          </p:nvSpPr>
          <p:spPr>
            <a:xfrm>
              <a:off x="2598056" y="1756659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62"/>
            <p:cNvSpPr/>
            <p:nvPr/>
          </p:nvSpPr>
          <p:spPr>
            <a:xfrm>
              <a:off x="2597485" y="175675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62"/>
            <p:cNvSpPr/>
            <p:nvPr/>
          </p:nvSpPr>
          <p:spPr>
            <a:xfrm>
              <a:off x="2601477" y="1755329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62"/>
            <p:cNvSpPr/>
            <p:nvPr/>
          </p:nvSpPr>
          <p:spPr>
            <a:xfrm>
              <a:off x="2508498" y="1817880"/>
              <a:ext cx="923" cy="109"/>
            </a:xfrm>
            <a:custGeom>
              <a:rect b="b" l="l" r="r" t="t"/>
              <a:pathLst>
                <a:path extrusionOk="0" h="8" w="68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62"/>
            <p:cNvSpPr/>
            <p:nvPr/>
          </p:nvSpPr>
          <p:spPr>
            <a:xfrm>
              <a:off x="2600907" y="1755654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62"/>
            <p:cNvSpPr/>
            <p:nvPr/>
          </p:nvSpPr>
          <p:spPr>
            <a:xfrm>
              <a:off x="2504181" y="1817310"/>
              <a:ext cx="1195" cy="149"/>
            </a:xfrm>
            <a:custGeom>
              <a:rect b="b" l="l" r="r" t="t"/>
              <a:pathLst>
                <a:path extrusionOk="0" h="11" w="88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62"/>
            <p:cNvSpPr/>
            <p:nvPr/>
          </p:nvSpPr>
          <p:spPr>
            <a:xfrm>
              <a:off x="2512640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62"/>
            <p:cNvSpPr/>
            <p:nvPr/>
          </p:nvSpPr>
          <p:spPr>
            <a:xfrm>
              <a:off x="2505457" y="1817446"/>
              <a:ext cx="1344" cy="204"/>
            </a:xfrm>
            <a:custGeom>
              <a:rect b="b" l="l" r="r" t="t"/>
              <a:pathLst>
                <a:path extrusionOk="0" h="15" w="99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62"/>
            <p:cNvSpPr/>
            <p:nvPr/>
          </p:nvSpPr>
          <p:spPr>
            <a:xfrm>
              <a:off x="2509788" y="1818070"/>
              <a:ext cx="1195" cy="204"/>
            </a:xfrm>
            <a:custGeom>
              <a:rect b="b" l="l" r="r" t="t"/>
              <a:pathLst>
                <a:path extrusionOk="0" h="15" w="88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2"/>
            <p:cNvSpPr/>
            <p:nvPr/>
          </p:nvSpPr>
          <p:spPr>
            <a:xfrm>
              <a:off x="2511404" y="1818355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62"/>
            <p:cNvSpPr/>
            <p:nvPr/>
          </p:nvSpPr>
          <p:spPr>
            <a:xfrm>
              <a:off x="251202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2"/>
            <p:cNvSpPr/>
            <p:nvPr/>
          </p:nvSpPr>
          <p:spPr>
            <a:xfrm>
              <a:off x="2991016" y="2067204"/>
              <a:ext cx="18968" cy="6409"/>
            </a:xfrm>
            <a:custGeom>
              <a:rect b="b" l="l" r="r" t="t"/>
              <a:pathLst>
                <a:path extrusionOk="0" h="472" w="1397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2"/>
            <p:cNvSpPr/>
            <p:nvPr/>
          </p:nvSpPr>
          <p:spPr>
            <a:xfrm>
              <a:off x="3012726" y="2048969"/>
              <a:ext cx="73699" cy="62008"/>
            </a:xfrm>
            <a:custGeom>
              <a:rect b="b" l="l" r="r" t="t"/>
              <a:pathLst>
                <a:path extrusionOk="0" h="4567" w="5428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62"/>
            <p:cNvSpPr/>
            <p:nvPr/>
          </p:nvSpPr>
          <p:spPr>
            <a:xfrm>
              <a:off x="2746593" y="2003634"/>
              <a:ext cx="83583" cy="84330"/>
            </a:xfrm>
            <a:custGeom>
              <a:rect b="b" l="l" r="r" t="t"/>
              <a:pathLst>
                <a:path extrusionOk="0" h="6211" w="6156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62"/>
            <p:cNvSpPr/>
            <p:nvPr/>
          </p:nvSpPr>
          <p:spPr>
            <a:xfrm>
              <a:off x="2846320" y="2013450"/>
              <a:ext cx="74445" cy="60949"/>
            </a:xfrm>
            <a:custGeom>
              <a:rect b="b" l="l" r="r" t="t"/>
              <a:pathLst>
                <a:path extrusionOk="0" h="4489" w="5483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62"/>
            <p:cNvSpPr/>
            <p:nvPr/>
          </p:nvSpPr>
          <p:spPr>
            <a:xfrm>
              <a:off x="2823415" y="2090109"/>
              <a:ext cx="73061" cy="19457"/>
            </a:xfrm>
            <a:custGeom>
              <a:rect b="b" l="l" r="r" t="t"/>
              <a:pathLst>
                <a:path extrusionOk="0" h="1433" w="5381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62"/>
            <p:cNvSpPr/>
            <p:nvPr/>
          </p:nvSpPr>
          <p:spPr>
            <a:xfrm>
              <a:off x="2838907" y="2066647"/>
              <a:ext cx="2675" cy="2281"/>
            </a:xfrm>
            <a:custGeom>
              <a:rect b="b" l="l" r="r" t="t"/>
              <a:pathLst>
                <a:path extrusionOk="0" h="168" w="197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62"/>
            <p:cNvSpPr/>
            <p:nvPr/>
          </p:nvSpPr>
          <p:spPr>
            <a:xfrm>
              <a:off x="2928980" y="2107991"/>
              <a:ext cx="29246" cy="3842"/>
            </a:xfrm>
            <a:custGeom>
              <a:rect b="b" l="l" r="r" t="t"/>
              <a:pathLst>
                <a:path extrusionOk="0" h="283" w="2154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62"/>
            <p:cNvSpPr/>
            <p:nvPr/>
          </p:nvSpPr>
          <p:spPr>
            <a:xfrm>
              <a:off x="2771508" y="2053260"/>
              <a:ext cx="2240" cy="3666"/>
            </a:xfrm>
            <a:custGeom>
              <a:rect b="b" l="l" r="r" t="t"/>
              <a:pathLst>
                <a:path extrusionOk="0" h="270" w="165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62"/>
            <p:cNvSpPr/>
            <p:nvPr/>
          </p:nvSpPr>
          <p:spPr>
            <a:xfrm>
              <a:off x="2920182" y="2034251"/>
              <a:ext cx="46788" cy="53482"/>
            </a:xfrm>
            <a:custGeom>
              <a:rect b="b" l="l" r="r" t="t"/>
              <a:pathLst>
                <a:path extrusionOk="0" h="3939" w="3446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62"/>
            <p:cNvSpPr/>
            <p:nvPr/>
          </p:nvSpPr>
          <p:spPr>
            <a:xfrm>
              <a:off x="2975850" y="2069105"/>
              <a:ext cx="7658" cy="4046"/>
            </a:xfrm>
            <a:custGeom>
              <a:rect b="b" l="l" r="r" t="t"/>
              <a:pathLst>
                <a:path extrusionOk="0" h="298" w="564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62"/>
            <p:cNvSpPr/>
            <p:nvPr/>
          </p:nvSpPr>
          <p:spPr>
            <a:xfrm>
              <a:off x="2759899" y="2034536"/>
              <a:ext cx="923" cy="204"/>
            </a:xfrm>
            <a:custGeom>
              <a:rect b="b" l="l" r="r" t="t"/>
              <a:pathLst>
                <a:path extrusionOk="0" h="15" w="68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62"/>
            <p:cNvSpPr/>
            <p:nvPr/>
          </p:nvSpPr>
          <p:spPr>
            <a:xfrm>
              <a:off x="2760660" y="2035011"/>
              <a:ext cx="3870" cy="5227"/>
            </a:xfrm>
            <a:custGeom>
              <a:rect b="b" l="l" r="r" t="t"/>
              <a:pathLst>
                <a:path extrusionOk="0" h="385" w="285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62"/>
            <p:cNvSpPr/>
            <p:nvPr/>
          </p:nvSpPr>
          <p:spPr>
            <a:xfrm>
              <a:off x="2956787" y="2113666"/>
              <a:ext cx="11093" cy="8595"/>
            </a:xfrm>
            <a:custGeom>
              <a:rect b="b" l="l" r="r" t="t"/>
              <a:pathLst>
                <a:path extrusionOk="0" h="633" w="817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62"/>
            <p:cNvSpPr/>
            <p:nvPr/>
          </p:nvSpPr>
          <p:spPr>
            <a:xfrm>
              <a:off x="2901173" y="2106945"/>
              <a:ext cx="20312" cy="6490"/>
            </a:xfrm>
            <a:custGeom>
              <a:rect b="b" l="l" r="r" t="t"/>
              <a:pathLst>
                <a:path extrusionOk="0" h="478" w="1496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62"/>
            <p:cNvSpPr/>
            <p:nvPr/>
          </p:nvSpPr>
          <p:spPr>
            <a:xfrm>
              <a:off x="2923413" y="2117536"/>
              <a:ext cx="11527" cy="4711"/>
            </a:xfrm>
            <a:custGeom>
              <a:rect b="b" l="l" r="r" t="t"/>
              <a:pathLst>
                <a:path extrusionOk="0" h="347" w="849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62"/>
            <p:cNvSpPr/>
            <p:nvPr/>
          </p:nvSpPr>
          <p:spPr>
            <a:xfrm>
              <a:off x="2984729" y="2031441"/>
              <a:ext cx="10713" cy="16320"/>
            </a:xfrm>
            <a:custGeom>
              <a:rect b="b" l="l" r="r" t="t"/>
              <a:pathLst>
                <a:path extrusionOk="0" h="1202" w="789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62"/>
            <p:cNvSpPr/>
            <p:nvPr/>
          </p:nvSpPr>
          <p:spPr>
            <a:xfrm>
              <a:off x="2859015" y="20390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62"/>
            <p:cNvSpPr/>
            <p:nvPr/>
          </p:nvSpPr>
          <p:spPr>
            <a:xfrm>
              <a:off x="2860481" y="203909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62"/>
            <p:cNvSpPr/>
            <p:nvPr/>
          </p:nvSpPr>
          <p:spPr>
            <a:xfrm>
              <a:off x="2860156" y="203919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62"/>
            <p:cNvSpPr/>
            <p:nvPr/>
          </p:nvSpPr>
          <p:spPr>
            <a:xfrm>
              <a:off x="2858160" y="20385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62"/>
            <p:cNvSpPr/>
            <p:nvPr/>
          </p:nvSpPr>
          <p:spPr>
            <a:xfrm>
              <a:off x="2858581" y="203875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2"/>
            <p:cNvSpPr/>
            <p:nvPr/>
          </p:nvSpPr>
          <p:spPr>
            <a:xfrm>
              <a:off x="2860821" y="203894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62"/>
            <p:cNvSpPr/>
            <p:nvPr/>
          </p:nvSpPr>
          <p:spPr>
            <a:xfrm>
              <a:off x="2852457" y="203377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62"/>
            <p:cNvSpPr/>
            <p:nvPr/>
          </p:nvSpPr>
          <p:spPr>
            <a:xfrm>
              <a:off x="2852267" y="2033301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62"/>
            <p:cNvSpPr/>
            <p:nvPr/>
          </p:nvSpPr>
          <p:spPr>
            <a:xfrm>
              <a:off x="2852647" y="203415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62"/>
            <p:cNvSpPr/>
            <p:nvPr/>
          </p:nvSpPr>
          <p:spPr>
            <a:xfrm>
              <a:off x="2852118" y="203282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62"/>
            <p:cNvSpPr/>
            <p:nvPr/>
          </p:nvSpPr>
          <p:spPr>
            <a:xfrm>
              <a:off x="2851602" y="2031060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62"/>
            <p:cNvSpPr/>
            <p:nvPr/>
          </p:nvSpPr>
          <p:spPr>
            <a:xfrm>
              <a:off x="2851928" y="203229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62"/>
            <p:cNvSpPr/>
            <p:nvPr/>
          </p:nvSpPr>
          <p:spPr>
            <a:xfrm>
              <a:off x="2857725" y="203818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62"/>
            <p:cNvSpPr/>
            <p:nvPr/>
          </p:nvSpPr>
          <p:spPr>
            <a:xfrm>
              <a:off x="2851792" y="2031671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62"/>
            <p:cNvSpPr/>
            <p:nvPr/>
          </p:nvSpPr>
          <p:spPr>
            <a:xfrm>
              <a:off x="2852837" y="2034482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62"/>
            <p:cNvSpPr/>
            <p:nvPr/>
          </p:nvSpPr>
          <p:spPr>
            <a:xfrm>
              <a:off x="2856870" y="203752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62"/>
            <p:cNvSpPr/>
            <p:nvPr/>
          </p:nvSpPr>
          <p:spPr>
            <a:xfrm>
              <a:off x="2852973" y="203482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62"/>
            <p:cNvSpPr/>
            <p:nvPr/>
          </p:nvSpPr>
          <p:spPr>
            <a:xfrm>
              <a:off x="2854019" y="2035772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62"/>
            <p:cNvSpPr/>
            <p:nvPr/>
          </p:nvSpPr>
          <p:spPr>
            <a:xfrm>
              <a:off x="2857304" y="203790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62"/>
            <p:cNvSpPr/>
            <p:nvPr/>
          </p:nvSpPr>
          <p:spPr>
            <a:xfrm>
              <a:off x="2854263" y="2035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62"/>
            <p:cNvSpPr/>
            <p:nvPr/>
          </p:nvSpPr>
          <p:spPr>
            <a:xfrm>
              <a:off x="2853163" y="2035107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2"/>
            <p:cNvSpPr/>
            <p:nvPr/>
          </p:nvSpPr>
          <p:spPr>
            <a:xfrm>
              <a:off x="2853598" y="203548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62"/>
            <p:cNvSpPr/>
            <p:nvPr/>
          </p:nvSpPr>
          <p:spPr>
            <a:xfrm>
              <a:off x="2853788" y="20356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62"/>
            <p:cNvSpPr/>
            <p:nvPr/>
          </p:nvSpPr>
          <p:spPr>
            <a:xfrm>
              <a:off x="2859490" y="2039139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62"/>
            <p:cNvSpPr/>
            <p:nvPr/>
          </p:nvSpPr>
          <p:spPr>
            <a:xfrm>
              <a:off x="2889049" y="2032921"/>
              <a:ext cx="3204" cy="2105"/>
            </a:xfrm>
            <a:custGeom>
              <a:rect b="b" l="l" r="r" t="t"/>
              <a:pathLst>
                <a:path extrusionOk="0" h="155" w="236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62"/>
            <p:cNvSpPr/>
            <p:nvPr/>
          </p:nvSpPr>
          <p:spPr>
            <a:xfrm>
              <a:off x="2861242" y="2038243"/>
              <a:ext cx="4440" cy="530"/>
            </a:xfrm>
            <a:custGeom>
              <a:rect b="b" l="l" r="r" t="t"/>
              <a:pathLst>
                <a:path extrusionOk="0" h="39" w="327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62"/>
            <p:cNvSpPr/>
            <p:nvPr/>
          </p:nvSpPr>
          <p:spPr>
            <a:xfrm>
              <a:off x="2910922" y="201385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62"/>
            <p:cNvSpPr/>
            <p:nvPr/>
          </p:nvSpPr>
          <p:spPr>
            <a:xfrm>
              <a:off x="2853353" y="203529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62"/>
            <p:cNvSpPr/>
            <p:nvPr/>
          </p:nvSpPr>
          <p:spPr>
            <a:xfrm>
              <a:off x="2860006" y="20391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2"/>
            <p:cNvSpPr/>
            <p:nvPr/>
          </p:nvSpPr>
          <p:spPr>
            <a:xfrm>
              <a:off x="2899598" y="2013287"/>
              <a:ext cx="8486" cy="1765"/>
            </a:xfrm>
            <a:custGeom>
              <a:rect b="b" l="l" r="r" t="t"/>
              <a:pathLst>
                <a:path extrusionOk="0" h="130" w="625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62"/>
            <p:cNvSpPr/>
            <p:nvPr/>
          </p:nvSpPr>
          <p:spPr>
            <a:xfrm>
              <a:off x="2909971" y="201351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62"/>
            <p:cNvSpPr/>
            <p:nvPr/>
          </p:nvSpPr>
          <p:spPr>
            <a:xfrm>
              <a:off x="2909632" y="201347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62"/>
            <p:cNvSpPr/>
            <p:nvPr/>
          </p:nvSpPr>
          <p:spPr>
            <a:xfrm>
              <a:off x="2910392" y="201366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62"/>
            <p:cNvSpPr/>
            <p:nvPr/>
          </p:nvSpPr>
          <p:spPr>
            <a:xfrm>
              <a:off x="2962544" y="2114711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62"/>
            <p:cNvSpPr/>
            <p:nvPr/>
          </p:nvSpPr>
          <p:spPr>
            <a:xfrm>
              <a:off x="2968192" y="2108113"/>
              <a:ext cx="14895" cy="5757"/>
            </a:xfrm>
            <a:custGeom>
              <a:rect b="b" l="l" r="r" t="t"/>
              <a:pathLst>
                <a:path extrusionOk="0" h="424" w="1097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2"/>
            <p:cNvSpPr/>
            <p:nvPr/>
          </p:nvSpPr>
          <p:spPr>
            <a:xfrm>
              <a:off x="2962679" y="21148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62"/>
            <p:cNvSpPr/>
            <p:nvPr/>
          </p:nvSpPr>
          <p:spPr>
            <a:xfrm>
              <a:off x="2968246" y="2112675"/>
              <a:ext cx="530" cy="530"/>
            </a:xfrm>
            <a:custGeom>
              <a:rect b="b" l="l" r="r" t="t"/>
              <a:pathLst>
                <a:path extrusionOk="0" h="39" w="39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62"/>
            <p:cNvSpPr/>
            <p:nvPr/>
          </p:nvSpPr>
          <p:spPr>
            <a:xfrm>
              <a:off x="2962544" y="2114806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2"/>
            <p:cNvSpPr/>
            <p:nvPr/>
          </p:nvSpPr>
          <p:spPr>
            <a:xfrm>
              <a:off x="2962924" y="21147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2"/>
            <p:cNvSpPr/>
            <p:nvPr/>
          </p:nvSpPr>
          <p:spPr>
            <a:xfrm>
              <a:off x="2968816" y="2113286"/>
              <a:ext cx="530" cy="584"/>
            </a:xfrm>
            <a:custGeom>
              <a:rect b="b" l="l" r="r" t="t"/>
              <a:pathLst>
                <a:path extrusionOk="0" h="43" w="39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62"/>
            <p:cNvSpPr/>
            <p:nvPr/>
          </p:nvSpPr>
          <p:spPr>
            <a:xfrm>
              <a:off x="2109605" y="1718303"/>
              <a:ext cx="11147" cy="17827"/>
            </a:xfrm>
            <a:custGeom>
              <a:rect b="b" l="l" r="r" t="t"/>
              <a:pathLst>
                <a:path extrusionOk="0" h="1313" w="821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2"/>
            <p:cNvSpPr/>
            <p:nvPr/>
          </p:nvSpPr>
          <p:spPr>
            <a:xfrm>
              <a:off x="2142544" y="1743706"/>
              <a:ext cx="19171" cy="11066"/>
            </a:xfrm>
            <a:custGeom>
              <a:rect b="b" l="l" r="r" t="t"/>
              <a:pathLst>
                <a:path extrusionOk="0" h="815" w="1412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2"/>
            <p:cNvSpPr/>
            <p:nvPr/>
          </p:nvSpPr>
          <p:spPr>
            <a:xfrm>
              <a:off x="2099300" y="1663436"/>
              <a:ext cx="82904" cy="79917"/>
            </a:xfrm>
            <a:custGeom>
              <a:rect b="b" l="l" r="r" t="t"/>
              <a:pathLst>
                <a:path extrusionOk="0" h="5886" w="6106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62"/>
            <p:cNvSpPr/>
            <p:nvPr/>
          </p:nvSpPr>
          <p:spPr>
            <a:xfrm>
              <a:off x="2139082" y="1663966"/>
              <a:ext cx="1344" cy="2485"/>
            </a:xfrm>
            <a:custGeom>
              <a:rect b="b" l="l" r="r" t="t"/>
              <a:pathLst>
                <a:path extrusionOk="0" h="183" w="99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62"/>
            <p:cNvSpPr/>
            <p:nvPr/>
          </p:nvSpPr>
          <p:spPr>
            <a:xfrm>
              <a:off x="2128057" y="166539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62"/>
            <p:cNvSpPr/>
            <p:nvPr/>
          </p:nvSpPr>
          <p:spPr>
            <a:xfrm>
              <a:off x="2142734" y="1667061"/>
              <a:ext cx="923" cy="149"/>
            </a:xfrm>
            <a:custGeom>
              <a:rect b="b" l="l" r="r" t="t"/>
              <a:pathLst>
                <a:path extrusionOk="0" h="11" w="68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62"/>
            <p:cNvSpPr/>
            <p:nvPr/>
          </p:nvSpPr>
          <p:spPr>
            <a:xfrm>
              <a:off x="2105477" y="1674515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62"/>
            <p:cNvSpPr/>
            <p:nvPr/>
          </p:nvSpPr>
          <p:spPr>
            <a:xfrm>
              <a:off x="2105097" y="1674570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62"/>
            <p:cNvSpPr/>
            <p:nvPr/>
          </p:nvSpPr>
          <p:spPr>
            <a:xfrm>
              <a:off x="2101866" y="1674610"/>
              <a:ext cx="2770" cy="204"/>
            </a:xfrm>
            <a:custGeom>
              <a:rect b="b" l="l" r="r" t="t"/>
              <a:pathLst>
                <a:path extrusionOk="0" h="15" w="204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62"/>
            <p:cNvSpPr/>
            <p:nvPr/>
          </p:nvSpPr>
          <p:spPr>
            <a:xfrm>
              <a:off x="2104622" y="1674570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62"/>
            <p:cNvSpPr/>
            <p:nvPr/>
          </p:nvSpPr>
          <p:spPr>
            <a:xfrm>
              <a:off x="2101526" y="16748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62"/>
            <p:cNvSpPr/>
            <p:nvPr/>
          </p:nvSpPr>
          <p:spPr>
            <a:xfrm>
              <a:off x="2127296" y="1665391"/>
              <a:ext cx="774" cy="720"/>
            </a:xfrm>
            <a:custGeom>
              <a:rect b="b" l="l" r="r" t="t"/>
              <a:pathLst>
                <a:path extrusionOk="0" h="53" w="57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2"/>
            <p:cNvSpPr/>
            <p:nvPr/>
          </p:nvSpPr>
          <p:spPr>
            <a:xfrm>
              <a:off x="2106903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62"/>
            <p:cNvSpPr/>
            <p:nvPr/>
          </p:nvSpPr>
          <p:spPr>
            <a:xfrm>
              <a:off x="2106659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62"/>
            <p:cNvSpPr/>
            <p:nvPr/>
          </p:nvSpPr>
          <p:spPr>
            <a:xfrm>
              <a:off x="2105858" y="1674515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62"/>
            <p:cNvSpPr/>
            <p:nvPr/>
          </p:nvSpPr>
          <p:spPr>
            <a:xfrm>
              <a:off x="2107134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2"/>
            <p:cNvSpPr/>
            <p:nvPr/>
          </p:nvSpPr>
          <p:spPr>
            <a:xfrm>
              <a:off x="2106183" y="167447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2"/>
            <p:cNvSpPr/>
            <p:nvPr/>
          </p:nvSpPr>
          <p:spPr>
            <a:xfrm>
              <a:off x="2102762" y="1677652"/>
              <a:ext cx="68" cy="448"/>
            </a:xfrm>
            <a:custGeom>
              <a:rect b="b" l="l" r="r" t="t"/>
              <a:pathLst>
                <a:path extrusionOk="0" h="33" w="5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2"/>
            <p:cNvSpPr/>
            <p:nvPr/>
          </p:nvSpPr>
          <p:spPr>
            <a:xfrm>
              <a:off x="2101771" y="167641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2"/>
            <p:cNvSpPr/>
            <p:nvPr/>
          </p:nvSpPr>
          <p:spPr>
            <a:xfrm>
              <a:off x="2102572" y="1688826"/>
              <a:ext cx="3584" cy="434"/>
            </a:xfrm>
            <a:custGeom>
              <a:rect b="b" l="l" r="r" t="t"/>
              <a:pathLst>
                <a:path extrusionOk="0" h="32" w="264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62"/>
            <p:cNvSpPr/>
            <p:nvPr/>
          </p:nvSpPr>
          <p:spPr>
            <a:xfrm>
              <a:off x="2106374" y="1691813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2"/>
            <p:cNvSpPr/>
            <p:nvPr/>
          </p:nvSpPr>
          <p:spPr>
            <a:xfrm>
              <a:off x="2101676" y="1676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62"/>
            <p:cNvSpPr/>
            <p:nvPr/>
          </p:nvSpPr>
          <p:spPr>
            <a:xfrm>
              <a:off x="2101907" y="1676606"/>
              <a:ext cx="543" cy="394"/>
            </a:xfrm>
            <a:custGeom>
              <a:rect b="b" l="l" r="r" t="t"/>
              <a:pathLst>
                <a:path extrusionOk="0" h="29" w="4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62"/>
            <p:cNvSpPr/>
            <p:nvPr/>
          </p:nvSpPr>
          <p:spPr>
            <a:xfrm>
              <a:off x="2143359" y="1670619"/>
              <a:ext cx="54" cy="448"/>
            </a:xfrm>
            <a:custGeom>
              <a:rect b="b" l="l" r="r" t="t"/>
              <a:pathLst>
                <a:path extrusionOk="0" h="33" w="4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62"/>
            <p:cNvSpPr/>
            <p:nvPr/>
          </p:nvSpPr>
          <p:spPr>
            <a:xfrm>
              <a:off x="2143304" y="1674760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62"/>
            <p:cNvSpPr/>
            <p:nvPr/>
          </p:nvSpPr>
          <p:spPr>
            <a:xfrm>
              <a:off x="2143454" y="1669383"/>
              <a:ext cx="14" cy="489"/>
            </a:xfrm>
            <a:custGeom>
              <a:rect b="b" l="l" r="r" t="t"/>
              <a:pathLst>
                <a:path extrusionOk="0" h="36" w="1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2"/>
            <p:cNvSpPr/>
            <p:nvPr/>
          </p:nvSpPr>
          <p:spPr>
            <a:xfrm>
              <a:off x="2143304" y="167204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62"/>
            <p:cNvSpPr/>
            <p:nvPr/>
          </p:nvSpPr>
          <p:spPr>
            <a:xfrm>
              <a:off x="2143304" y="16735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62"/>
            <p:cNvSpPr/>
            <p:nvPr/>
          </p:nvSpPr>
          <p:spPr>
            <a:xfrm>
              <a:off x="2143494" y="1668297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2"/>
            <p:cNvSpPr/>
            <p:nvPr/>
          </p:nvSpPr>
          <p:spPr>
            <a:xfrm>
              <a:off x="2143589" y="1667251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2"/>
            <p:cNvSpPr/>
            <p:nvPr/>
          </p:nvSpPr>
          <p:spPr>
            <a:xfrm>
              <a:off x="2184186" y="1698140"/>
              <a:ext cx="6626" cy="9138"/>
            </a:xfrm>
            <a:custGeom>
              <a:rect b="b" l="l" r="r" t="t"/>
              <a:pathLst>
                <a:path extrusionOk="0" h="673" w="488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62"/>
            <p:cNvSpPr/>
            <p:nvPr/>
          </p:nvSpPr>
          <p:spPr>
            <a:xfrm>
              <a:off x="2184336" y="17022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62"/>
            <p:cNvSpPr/>
            <p:nvPr/>
          </p:nvSpPr>
          <p:spPr>
            <a:xfrm>
              <a:off x="2184376" y="170266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62"/>
            <p:cNvSpPr/>
            <p:nvPr/>
          </p:nvSpPr>
          <p:spPr>
            <a:xfrm>
              <a:off x="2184376" y="17024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62"/>
            <p:cNvSpPr/>
            <p:nvPr/>
          </p:nvSpPr>
          <p:spPr>
            <a:xfrm>
              <a:off x="2184336" y="170213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62"/>
            <p:cNvSpPr/>
            <p:nvPr/>
          </p:nvSpPr>
          <p:spPr>
            <a:xfrm>
              <a:off x="2185666" y="1698615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62"/>
            <p:cNvSpPr/>
            <p:nvPr/>
          </p:nvSpPr>
          <p:spPr>
            <a:xfrm>
              <a:off x="2184241" y="170355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62"/>
            <p:cNvSpPr/>
            <p:nvPr/>
          </p:nvSpPr>
          <p:spPr>
            <a:xfrm>
              <a:off x="2184145" y="170403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2"/>
            <p:cNvSpPr/>
            <p:nvPr/>
          </p:nvSpPr>
          <p:spPr>
            <a:xfrm>
              <a:off x="2185422" y="169952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2"/>
            <p:cNvSpPr/>
            <p:nvPr/>
          </p:nvSpPr>
          <p:spPr>
            <a:xfrm>
              <a:off x="2184336" y="17029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62"/>
            <p:cNvSpPr/>
            <p:nvPr/>
          </p:nvSpPr>
          <p:spPr>
            <a:xfrm>
              <a:off x="2184336" y="170323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62"/>
            <p:cNvSpPr/>
            <p:nvPr/>
          </p:nvSpPr>
          <p:spPr>
            <a:xfrm>
              <a:off x="2188178" y="1703177"/>
              <a:ext cx="2580" cy="4195"/>
            </a:xfrm>
            <a:custGeom>
              <a:rect b="b" l="l" r="r" t="t"/>
              <a:pathLst>
                <a:path extrusionOk="0" h="309" w="19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2"/>
            <p:cNvSpPr/>
            <p:nvPr/>
          </p:nvSpPr>
          <p:spPr>
            <a:xfrm>
              <a:off x="2186372" y="1671338"/>
              <a:ext cx="27820" cy="35044"/>
            </a:xfrm>
            <a:custGeom>
              <a:rect b="b" l="l" r="r" t="t"/>
              <a:pathLst>
                <a:path extrusionOk="0" h="2581" w="2049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62"/>
            <p:cNvSpPr/>
            <p:nvPr/>
          </p:nvSpPr>
          <p:spPr>
            <a:xfrm>
              <a:off x="2189889" y="169439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62"/>
            <p:cNvSpPr/>
            <p:nvPr/>
          </p:nvSpPr>
          <p:spPr>
            <a:xfrm>
              <a:off x="2189373" y="169477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2"/>
            <p:cNvSpPr/>
            <p:nvPr/>
          </p:nvSpPr>
          <p:spPr>
            <a:xfrm>
              <a:off x="2189658" y="169458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62"/>
            <p:cNvSpPr/>
            <p:nvPr/>
          </p:nvSpPr>
          <p:spPr>
            <a:xfrm>
              <a:off x="2190798" y="168359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62"/>
            <p:cNvSpPr/>
            <p:nvPr/>
          </p:nvSpPr>
          <p:spPr>
            <a:xfrm>
              <a:off x="2190649" y="16926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62"/>
            <p:cNvSpPr/>
            <p:nvPr/>
          </p:nvSpPr>
          <p:spPr>
            <a:xfrm>
              <a:off x="2190894" y="1684020"/>
              <a:ext cx="204" cy="1969"/>
            </a:xfrm>
            <a:custGeom>
              <a:rect b="b" l="l" r="r" t="t"/>
              <a:pathLst>
                <a:path extrusionOk="0" h="145" w="15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62"/>
            <p:cNvSpPr/>
            <p:nvPr/>
          </p:nvSpPr>
          <p:spPr>
            <a:xfrm>
              <a:off x="2190554" y="1682404"/>
              <a:ext cx="258" cy="1208"/>
            </a:xfrm>
            <a:custGeom>
              <a:rect b="b" l="l" r="r" t="t"/>
              <a:pathLst>
                <a:path extrusionOk="0" h="89" w="19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62"/>
            <p:cNvSpPr/>
            <p:nvPr/>
          </p:nvSpPr>
          <p:spPr>
            <a:xfrm>
              <a:off x="2186331" y="167333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62"/>
            <p:cNvSpPr/>
            <p:nvPr/>
          </p:nvSpPr>
          <p:spPr>
            <a:xfrm>
              <a:off x="2187418" y="16762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2"/>
            <p:cNvSpPr/>
            <p:nvPr/>
          </p:nvSpPr>
          <p:spPr>
            <a:xfrm>
              <a:off x="2186522" y="1674380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2"/>
            <p:cNvSpPr/>
            <p:nvPr/>
          </p:nvSpPr>
          <p:spPr>
            <a:xfrm>
              <a:off x="2187228" y="167609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2"/>
            <p:cNvSpPr/>
            <p:nvPr/>
          </p:nvSpPr>
          <p:spPr>
            <a:xfrm>
              <a:off x="2187037" y="167580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62"/>
            <p:cNvSpPr/>
            <p:nvPr/>
          </p:nvSpPr>
          <p:spPr>
            <a:xfrm>
              <a:off x="2186372" y="1673714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62"/>
            <p:cNvSpPr/>
            <p:nvPr/>
          </p:nvSpPr>
          <p:spPr>
            <a:xfrm>
              <a:off x="2186902" y="1675425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62"/>
            <p:cNvSpPr/>
            <p:nvPr/>
          </p:nvSpPr>
          <p:spPr>
            <a:xfrm>
              <a:off x="2186712" y="1674950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2"/>
            <p:cNvSpPr/>
            <p:nvPr/>
          </p:nvSpPr>
          <p:spPr>
            <a:xfrm>
              <a:off x="2190989" y="16851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62"/>
            <p:cNvSpPr/>
            <p:nvPr/>
          </p:nvSpPr>
          <p:spPr>
            <a:xfrm>
              <a:off x="2190839" y="1683599"/>
              <a:ext cx="163" cy="1480"/>
            </a:xfrm>
            <a:custGeom>
              <a:rect b="b" l="l" r="r" t="t"/>
              <a:pathLst>
                <a:path extrusionOk="0" h="109" w="12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62"/>
            <p:cNvSpPr/>
            <p:nvPr/>
          </p:nvSpPr>
          <p:spPr>
            <a:xfrm>
              <a:off x="2193745" y="1702892"/>
              <a:ext cx="679" cy="299"/>
            </a:xfrm>
            <a:custGeom>
              <a:rect b="b" l="l" r="r" t="t"/>
              <a:pathLst>
                <a:path extrusionOk="0" h="22" w="5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62"/>
            <p:cNvSpPr/>
            <p:nvPr/>
          </p:nvSpPr>
          <p:spPr>
            <a:xfrm>
              <a:off x="2192740" y="170251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2"/>
            <p:cNvSpPr/>
            <p:nvPr/>
          </p:nvSpPr>
          <p:spPr>
            <a:xfrm>
              <a:off x="2194546" y="1703272"/>
              <a:ext cx="679" cy="353"/>
            </a:xfrm>
            <a:custGeom>
              <a:rect b="b" l="l" r="r" t="t"/>
              <a:pathLst>
                <a:path extrusionOk="0" h="26" w="5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62"/>
            <p:cNvSpPr/>
            <p:nvPr/>
          </p:nvSpPr>
          <p:spPr>
            <a:xfrm>
              <a:off x="2193270" y="17026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62"/>
            <p:cNvSpPr/>
            <p:nvPr/>
          </p:nvSpPr>
          <p:spPr>
            <a:xfrm>
              <a:off x="2195646" y="17038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62"/>
            <p:cNvSpPr/>
            <p:nvPr/>
          </p:nvSpPr>
          <p:spPr>
            <a:xfrm>
              <a:off x="2196067" y="1672098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2"/>
            <p:cNvSpPr/>
            <p:nvPr/>
          </p:nvSpPr>
          <p:spPr>
            <a:xfrm>
              <a:off x="2197017" y="167228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2"/>
            <p:cNvSpPr/>
            <p:nvPr/>
          </p:nvSpPr>
          <p:spPr>
            <a:xfrm>
              <a:off x="2196596" y="167219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2"/>
            <p:cNvSpPr/>
            <p:nvPr/>
          </p:nvSpPr>
          <p:spPr>
            <a:xfrm>
              <a:off x="2186331" y="1671189"/>
              <a:ext cx="6762" cy="2159"/>
            </a:xfrm>
            <a:custGeom>
              <a:rect b="b" l="l" r="r" t="t"/>
              <a:pathLst>
                <a:path extrusionOk="0" h="159" w="498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2"/>
            <p:cNvSpPr/>
            <p:nvPr/>
          </p:nvSpPr>
          <p:spPr>
            <a:xfrm>
              <a:off x="2196311" y="167213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2"/>
            <p:cNvSpPr/>
            <p:nvPr/>
          </p:nvSpPr>
          <p:spPr>
            <a:xfrm>
              <a:off x="2197397" y="1672614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2"/>
            <p:cNvSpPr/>
            <p:nvPr/>
          </p:nvSpPr>
          <p:spPr>
            <a:xfrm>
              <a:off x="2197546" y="1672900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62"/>
            <p:cNvSpPr/>
            <p:nvPr/>
          </p:nvSpPr>
          <p:spPr>
            <a:xfrm>
              <a:off x="2197302" y="167232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62"/>
            <p:cNvSpPr/>
            <p:nvPr/>
          </p:nvSpPr>
          <p:spPr>
            <a:xfrm>
              <a:off x="2211572" y="1686029"/>
              <a:ext cx="584" cy="2811"/>
            </a:xfrm>
            <a:custGeom>
              <a:rect b="b" l="l" r="r" t="t"/>
              <a:pathLst>
                <a:path extrusionOk="0" h="207" w="43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62"/>
            <p:cNvSpPr/>
            <p:nvPr/>
          </p:nvSpPr>
          <p:spPr>
            <a:xfrm>
              <a:off x="2198253" y="167390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62"/>
            <p:cNvSpPr/>
            <p:nvPr/>
          </p:nvSpPr>
          <p:spPr>
            <a:xfrm>
              <a:off x="2198022" y="1673565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2"/>
            <p:cNvSpPr/>
            <p:nvPr/>
          </p:nvSpPr>
          <p:spPr>
            <a:xfrm>
              <a:off x="2197777" y="1673280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2"/>
            <p:cNvSpPr/>
            <p:nvPr/>
          </p:nvSpPr>
          <p:spPr>
            <a:xfrm>
              <a:off x="2211803" y="1688826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62"/>
            <p:cNvSpPr/>
            <p:nvPr/>
          </p:nvSpPr>
          <p:spPr>
            <a:xfrm>
              <a:off x="2211762" y="1700095"/>
              <a:ext cx="489" cy="679"/>
            </a:xfrm>
            <a:custGeom>
              <a:rect b="b" l="l" r="r" t="t"/>
              <a:pathLst>
                <a:path extrusionOk="0" h="50" w="36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2"/>
            <p:cNvSpPr/>
            <p:nvPr/>
          </p:nvSpPr>
          <p:spPr>
            <a:xfrm>
              <a:off x="2211233" y="1700761"/>
              <a:ext cx="543" cy="1819"/>
            </a:xfrm>
            <a:custGeom>
              <a:rect b="b" l="l" r="r" t="t"/>
              <a:pathLst>
                <a:path extrusionOk="0" h="134" w="4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2"/>
            <p:cNvSpPr/>
            <p:nvPr/>
          </p:nvSpPr>
          <p:spPr>
            <a:xfrm>
              <a:off x="2211192" y="1702852"/>
              <a:ext cx="109" cy="1344"/>
            </a:xfrm>
            <a:custGeom>
              <a:rect b="b" l="l" r="r" t="t"/>
              <a:pathLst>
                <a:path extrusionOk="0" h="99" w="8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62"/>
            <p:cNvSpPr/>
            <p:nvPr/>
          </p:nvSpPr>
          <p:spPr>
            <a:xfrm>
              <a:off x="2212047" y="168877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62"/>
            <p:cNvSpPr/>
            <p:nvPr/>
          </p:nvSpPr>
          <p:spPr>
            <a:xfrm>
              <a:off x="2200208" y="1705703"/>
              <a:ext cx="2444" cy="489"/>
            </a:xfrm>
            <a:custGeom>
              <a:rect b="b" l="l" r="r" t="t"/>
              <a:pathLst>
                <a:path extrusionOk="0" h="36" w="18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2"/>
            <p:cNvSpPr/>
            <p:nvPr/>
          </p:nvSpPr>
          <p:spPr>
            <a:xfrm>
              <a:off x="2207906" y="1704657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62"/>
            <p:cNvSpPr/>
            <p:nvPr/>
          </p:nvSpPr>
          <p:spPr>
            <a:xfrm>
              <a:off x="2208857" y="1704467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62"/>
            <p:cNvSpPr/>
            <p:nvPr/>
          </p:nvSpPr>
          <p:spPr>
            <a:xfrm>
              <a:off x="2206100" y="1704942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62"/>
            <p:cNvSpPr/>
            <p:nvPr/>
          </p:nvSpPr>
          <p:spPr>
            <a:xfrm>
              <a:off x="2209766" y="1704318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62"/>
            <p:cNvSpPr/>
            <p:nvPr/>
          </p:nvSpPr>
          <p:spPr>
            <a:xfrm>
              <a:off x="2203493" y="1705418"/>
              <a:ext cx="625" cy="149"/>
            </a:xfrm>
            <a:custGeom>
              <a:rect b="b" l="l" r="r" t="t"/>
              <a:pathLst>
                <a:path extrusionOk="0" h="11" w="46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2"/>
            <p:cNvSpPr/>
            <p:nvPr/>
          </p:nvSpPr>
          <p:spPr>
            <a:xfrm>
              <a:off x="2210662" y="170418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2"/>
            <p:cNvSpPr/>
            <p:nvPr/>
          </p:nvSpPr>
          <p:spPr>
            <a:xfrm>
              <a:off x="2205150" y="1705078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2"/>
            <p:cNvSpPr/>
            <p:nvPr/>
          </p:nvSpPr>
          <p:spPr>
            <a:xfrm>
              <a:off x="2202679" y="1705553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2"/>
            <p:cNvSpPr/>
            <p:nvPr/>
          </p:nvSpPr>
          <p:spPr>
            <a:xfrm>
              <a:off x="2204295" y="1705268"/>
              <a:ext cx="679" cy="109"/>
            </a:xfrm>
            <a:custGeom>
              <a:rect b="b" l="l" r="r" t="t"/>
              <a:pathLst>
                <a:path extrusionOk="0" h="8" w="5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2"/>
            <p:cNvSpPr/>
            <p:nvPr/>
          </p:nvSpPr>
          <p:spPr>
            <a:xfrm>
              <a:off x="2207010" y="1704793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2"/>
            <p:cNvSpPr/>
            <p:nvPr/>
          </p:nvSpPr>
          <p:spPr>
            <a:xfrm>
              <a:off x="2189604" y="1699050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62"/>
            <p:cNvSpPr/>
            <p:nvPr/>
          </p:nvSpPr>
          <p:spPr>
            <a:xfrm>
              <a:off x="2190364" y="1699946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62"/>
            <p:cNvSpPr/>
            <p:nvPr/>
          </p:nvSpPr>
          <p:spPr>
            <a:xfrm>
              <a:off x="2191314" y="170104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62"/>
            <p:cNvSpPr/>
            <p:nvPr/>
          </p:nvSpPr>
          <p:spPr>
            <a:xfrm>
              <a:off x="2188178" y="169747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62"/>
            <p:cNvSpPr/>
            <p:nvPr/>
          </p:nvSpPr>
          <p:spPr>
            <a:xfrm>
              <a:off x="2188843" y="169823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2"/>
            <p:cNvSpPr/>
            <p:nvPr/>
          </p:nvSpPr>
          <p:spPr>
            <a:xfrm>
              <a:off x="2191980" y="170190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2"/>
            <p:cNvSpPr/>
            <p:nvPr/>
          </p:nvSpPr>
          <p:spPr>
            <a:xfrm>
              <a:off x="2187513" y="169676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1" name="Google Shape;6771;p62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6772" name="Google Shape;6772;p62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6773" name="Google Shape;6773;p62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774" name="Google Shape;6774;p62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6775" name="Google Shape;6775;p62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76" name="Google Shape;6776;p62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77" name="Google Shape;6777;p62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6778" name="Google Shape;6778;p62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79" name="Google Shape;6779;p62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780" name="Google Shape;6780;p62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6781" name="Google Shape;6781;p62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6782" name="Google Shape;6782;p62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83" name="Google Shape;6783;p62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84" name="Google Shape;6784;p62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6785" name="Google Shape;6785;p62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86" name="Google Shape;6786;p62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87" name="Google Shape;6787;p62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6788" name="Google Shape;6788;p62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89" name="Google Shape;6789;p62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90" name="Google Shape;6790;p62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6791" name="Google Shape;6791;p62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92" name="Google Shape;6792;p62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93" name="Google Shape;6793;p62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6794" name="Google Shape;6794;p62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95" name="Google Shape;6795;p62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796" name="Google Shape;6796;p62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6797" name="Google Shape;6797;p62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6798" name="Google Shape;6798;p62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99" name="Google Shape;6799;p62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00" name="Google Shape;6800;p62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01" name="Google Shape;6801;p62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02" name="Google Shape;6802;p62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03" name="Google Shape;6803;p62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04" name="Google Shape;6804;p62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6805" name="Google Shape;6805;p62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06" name="Google Shape;6806;p62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07" name="Google Shape;6807;p62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6808" name="Google Shape;6808;p62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09" name="Google Shape;6809;p62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10" name="Google Shape;6810;p62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6811" name="Google Shape;6811;p62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12" name="Google Shape;6812;p62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13" name="Google Shape;6813;p62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6814" name="Google Shape;6814;p62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15" name="Google Shape;6815;p62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16" name="Google Shape;6816;p62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6817" name="Google Shape;6817;p62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18" name="Google Shape;6818;p62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19" name="Google Shape;6819;p62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6820" name="Google Shape;6820;p62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21" name="Google Shape;6821;p62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22" name="Google Shape;6822;p62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6823" name="Google Shape;6823;p62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24" name="Google Shape;6824;p62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825" name="Google Shape;6825;p62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6826" name="Google Shape;6826;p62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6827" name="Google Shape;6827;p62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28" name="Google Shape;6828;p62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29" name="Google Shape;6829;p62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30" name="Google Shape;6830;p62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6831" name="Google Shape;6831;p62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32" name="Google Shape;6832;p62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33" name="Google Shape;6833;p62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6834" name="Google Shape;6834;p62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35" name="Google Shape;6835;p62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36" name="Google Shape;6836;p62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6837" name="Google Shape;6837;p62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38" name="Google Shape;6838;p62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39" name="Google Shape;6839;p62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6840" name="Google Shape;6840;p62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41" name="Google Shape;6841;p62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842" name="Google Shape;6842;p62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6843" name="Google Shape;6843;p62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6844" name="Google Shape;6844;p62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45" name="Google Shape;6845;p62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46" name="Google Shape;6846;p62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47" name="Google Shape;6847;p62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48" name="Google Shape;6848;p62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6849" name="Google Shape;6849;p62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50" name="Google Shape;6850;p62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51" name="Google Shape;6851;p62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6852" name="Google Shape;6852;p62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53" name="Google Shape;6853;p62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54" name="Google Shape;6854;p62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6855" name="Google Shape;6855;p62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56" name="Google Shape;6856;p62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57" name="Google Shape;6857;p62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6858" name="Google Shape;6858;p62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59" name="Google Shape;6859;p62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60" name="Google Shape;6860;p62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6861" name="Google Shape;6861;p62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62" name="Google Shape;6862;p62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63" name="Google Shape;6863;p62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6864" name="Google Shape;6864;p62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65" name="Google Shape;6865;p62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866" name="Google Shape;6866;p62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6867" name="Google Shape;6867;p62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868" name="Google Shape;6868;p62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6869" name="Google Shape;6869;p62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70" name="Google Shape;6870;p62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71" name="Google Shape;6871;p62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6872" name="Google Shape;6872;p62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73" name="Google Shape;6873;p62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874" name="Google Shape;6874;p62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6875" name="Google Shape;6875;p62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6876" name="Google Shape;6876;p62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77" name="Google Shape;6877;p62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78" name="Google Shape;6878;p62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79" name="Google Shape;6879;p62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80" name="Google Shape;6880;p62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81" name="Google Shape;6881;p62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82" name="Google Shape;6882;p62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6883" name="Google Shape;6883;p62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84" name="Google Shape;6884;p62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85" name="Google Shape;6885;p62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6886" name="Google Shape;6886;p62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87" name="Google Shape;6887;p62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88" name="Google Shape;6888;p62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6889" name="Google Shape;6889;p62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90" name="Google Shape;6890;p62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91" name="Google Shape;6891;p62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6892" name="Google Shape;6892;p62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93" name="Google Shape;6893;p62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94" name="Google Shape;6894;p62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6895" name="Google Shape;6895;p62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96" name="Google Shape;6896;p62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97" name="Google Shape;6897;p62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6898" name="Google Shape;6898;p62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99" name="Google Shape;6899;p62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00" name="Google Shape;6900;p62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6901" name="Google Shape;6901;p62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02" name="Google Shape;6902;p62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03" name="Google Shape;6903;p62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6904" name="Google Shape;6904;p62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05" name="Google Shape;6905;p62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06" name="Google Shape;6906;p62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6907" name="Google Shape;6907;p62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08" name="Google Shape;6908;p62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909" name="Google Shape;6909;p62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6910" name="Google Shape;6910;p62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6911" name="Google Shape;6911;p62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12" name="Google Shape;6912;p62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13" name="Google Shape;6913;p62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14" name="Google Shape;6914;p62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15" name="Google Shape;6915;p62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16" name="Google Shape;6916;p62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17" name="Google Shape;6917;p62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18" name="Google Shape;6918;p62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19" name="Google Shape;6919;p62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0" name="Google Shape;6920;p62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1" name="Google Shape;6921;p62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2" name="Google Shape;6922;p62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3" name="Google Shape;6923;p62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4" name="Google Shape;6924;p62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5" name="Google Shape;6925;p62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6" name="Google Shape;6926;p62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7" name="Google Shape;6927;p62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28" name="Google Shape;6928;p62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6929" name="Google Shape;6929;p62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30" name="Google Shape;6930;p62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31" name="Google Shape;6931;p62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6932" name="Google Shape;6932;p62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33" name="Google Shape;6933;p62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34" name="Google Shape;6934;p62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6935" name="Google Shape;6935;p62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36" name="Google Shape;6936;p62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37" name="Google Shape;6937;p62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6938" name="Google Shape;6938;p62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39" name="Google Shape;6939;p62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40" name="Google Shape;6940;p62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6941" name="Google Shape;6941;p62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42" name="Google Shape;6942;p62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43" name="Google Shape;6943;p62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6944" name="Google Shape;6944;p62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45" name="Google Shape;6945;p62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46" name="Google Shape;6946;p62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6947" name="Google Shape;6947;p62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48" name="Google Shape;6948;p62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49" name="Google Shape;6949;p62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6950" name="Google Shape;6950;p62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1" name="Google Shape;6951;p62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52" name="Google Shape;6952;p62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6953" name="Google Shape;6953;p62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4" name="Google Shape;6954;p62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55" name="Google Shape;6955;p62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6956" name="Google Shape;6956;p62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7" name="Google Shape;6957;p62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58" name="Google Shape;6958;p62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6959" name="Google Shape;6959;p62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0" name="Google Shape;6960;p62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61" name="Google Shape;6961;p62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6962" name="Google Shape;6962;p62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3" name="Google Shape;6963;p62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64" name="Google Shape;6964;p62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6965" name="Google Shape;6965;p62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6" name="Google Shape;6966;p62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967" name="Google Shape;6967;p62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6968" name="Google Shape;6968;p62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969" name="Google Shape;6969;p62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6970" name="Google Shape;6970;p62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1" name="Google Shape;6971;p62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972" name="Google Shape;6972;p62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6973" name="Google Shape;6973;p62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74" name="Google Shape;6974;p62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6975" name="Google Shape;6975;p62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6976" name="Google Shape;6976;p62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77" name="Google Shape;6977;p62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78" name="Google Shape;6978;p62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79" name="Google Shape;6979;p62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80" name="Google Shape;6980;p62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81" name="Google Shape;6981;p62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82" name="Google Shape;6982;p62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983" name="Google Shape;6983;p62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6984" name="Google Shape;6984;p62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6985" name="Google Shape;6985;p62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986" name="Google Shape;6986;p62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987" name="Google Shape;6987;p62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988" name="Google Shape;6988;p62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989" name="Google Shape;6989;p62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990" name="Google Shape;6990;p62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991" name="Google Shape;6991;p62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992" name="Google Shape;6992;p62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993" name="Google Shape;6993;p62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994" name="Google Shape;6994;p62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995" name="Google Shape;6995;p62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996" name="Google Shape;6996;p62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997" name="Google Shape;6997;p62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998" name="Google Shape;6998;p62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6999" name="Google Shape;6999;p62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7000" name="Google Shape;7000;p62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01" name="Google Shape;7001;p62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02" name="Google Shape;7002;p62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03" name="Google Shape;7003;p62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04" name="Google Shape;7004;p62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05" name="Google Shape;7005;p62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06" name="Google Shape;7006;p62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07" name="Google Shape;7007;p62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08" name="Google Shape;7008;p62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09" name="Google Shape;7009;p62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10" name="Google Shape;7010;p62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11" name="Google Shape;7011;p62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12" name="Google Shape;7012;p62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13" name="Google Shape;7013;p62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14" name="Google Shape;7014;p62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15" name="Google Shape;7015;p62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16" name="Google Shape;7016;p62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17" name="Google Shape;7017;p62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18" name="Google Shape;7018;p62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19" name="Google Shape;7019;p62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20" name="Google Shape;7020;p62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21" name="Google Shape;7021;p62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22" name="Google Shape;7022;p62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23" name="Google Shape;7023;p62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7024" name="Google Shape;7024;p62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7025" name="Google Shape;7025;p62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7026" name="Google Shape;7026;p62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7027" name="Google Shape;7027;p62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028" name="Google Shape;7028;p62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029" name="Google Shape;7029;p62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030" name="Google Shape;7030;p62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031" name="Google Shape;7031;p62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032" name="Google Shape;7032;p62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033" name="Google Shape;7033;p62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7034" name="Google Shape;7034;p62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7035" name="Google Shape;7035;p62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36" name="Google Shape;7036;p62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37" name="Google Shape;7037;p62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38" name="Google Shape;7038;p62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39" name="Google Shape;7039;p62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40" name="Google Shape;7040;p62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41" name="Google Shape;7041;p62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42" name="Google Shape;7042;p62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43" name="Google Shape;7043;p62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44" name="Google Shape;7044;p62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45" name="Google Shape;7045;p62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46" name="Google Shape;7046;p62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47" name="Google Shape;7047;p62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7048" name="Google Shape;7048;p62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7049" name="Google Shape;7049;p62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050" name="Google Shape;7050;p62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051" name="Google Shape;7051;p62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052" name="Google Shape;7052;p62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053" name="Google Shape;7053;p62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054" name="Google Shape;7054;p62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055" name="Google Shape;7055;p62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7056" name="Google Shape;7056;p62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7057" name="Google Shape;7057;p62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058" name="Google Shape;7058;p62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059" name="Google Shape;7059;p62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060" name="Google Shape;7060;p62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061" name="Google Shape;7061;p62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7062" name="Google Shape;7062;p62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7063" name="Google Shape;7063;p62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7064" name="Google Shape;7064;p62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7065" name="Google Shape;7065;p62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7066" name="Google Shape;7066;p62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7067" name="Google Shape;7067;p62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068" name="Google Shape;7068;p62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069" name="Google Shape;7069;p62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7070" name="Google Shape;7070;p62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7071" name="Google Shape;7071;p62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7072" name="Google Shape;7072;p62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3" name="Google Shape;7073;p62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74" name="Google Shape;7074;p62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7075" name="Google Shape;7075;p62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6" name="Google Shape;7076;p62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77" name="Google Shape;7077;p62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7078" name="Google Shape;7078;p62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9" name="Google Shape;7079;p62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80" name="Google Shape;7080;p62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7081" name="Google Shape;7081;p62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2" name="Google Shape;7082;p62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83" name="Google Shape;7083;p62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7084" name="Google Shape;7084;p62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5" name="Google Shape;7085;p62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86" name="Google Shape;7086;p62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7087" name="Google Shape;7087;p62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88" name="Google Shape;7088;p62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89" name="Google Shape;7089;p62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7090" name="Google Shape;7090;p62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1" name="Google Shape;7091;p62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92" name="Google Shape;7092;p62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7093" name="Google Shape;7093;p62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4" name="Google Shape;7094;p62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95" name="Google Shape;7095;p62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7096" name="Google Shape;7096;p62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97" name="Google Shape;7097;p62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98" name="Google Shape;7098;p62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7099" name="Google Shape;7099;p62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0" name="Google Shape;7100;p62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01" name="Google Shape;7101;p62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7102" name="Google Shape;7102;p62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3" name="Google Shape;7103;p62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04" name="Google Shape;7104;p62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7105" name="Google Shape;7105;p62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6" name="Google Shape;7106;p62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07" name="Google Shape;7107;p62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7108" name="Google Shape;7108;p62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9" name="Google Shape;7109;p62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10" name="Google Shape;7110;p62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7111" name="Google Shape;7111;p62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2" name="Google Shape;7112;p62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13" name="Google Shape;7113;p62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7114" name="Google Shape;7114;p62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5" name="Google Shape;7115;p62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16" name="Google Shape;7116;p62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7117" name="Google Shape;7117;p62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8" name="Google Shape;7118;p62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19" name="Google Shape;7119;p62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7120" name="Google Shape;7120;p62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1" name="Google Shape;7121;p62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22" name="Google Shape;7122;p62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7123" name="Google Shape;7123;p62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4" name="Google Shape;7124;p62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25" name="Google Shape;7125;p62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7126" name="Google Shape;7126;p62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7" name="Google Shape;7127;p62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28" name="Google Shape;7128;p62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7129" name="Google Shape;7129;p62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0" name="Google Shape;7130;p62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31" name="Google Shape;7131;p62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7132" name="Google Shape;7132;p62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3" name="Google Shape;7133;p62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34" name="Google Shape;7134;p62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7135" name="Google Shape;7135;p62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6" name="Google Shape;7136;p62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37" name="Google Shape;7137;p62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7138" name="Google Shape;7138;p62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9" name="Google Shape;7139;p62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40" name="Google Shape;7140;p62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7141" name="Google Shape;7141;p62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2" name="Google Shape;7142;p62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43" name="Google Shape;7143;p62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7144" name="Google Shape;7144;p62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5" name="Google Shape;7145;p62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46" name="Google Shape;7146;p62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7147" name="Google Shape;7147;p62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8" name="Google Shape;7148;p62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49" name="Google Shape;7149;p62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7150" name="Google Shape;7150;p62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1" name="Google Shape;7151;p62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52" name="Google Shape;7152;p62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7153" name="Google Shape;7153;p62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4" name="Google Shape;7154;p62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55" name="Google Shape;7155;p62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7156" name="Google Shape;7156;p62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7" name="Google Shape;7157;p62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58" name="Google Shape;7158;p62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7159" name="Google Shape;7159;p62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0" name="Google Shape;7160;p62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61" name="Google Shape;7161;p62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7162" name="Google Shape;7162;p62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3" name="Google Shape;7163;p62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64" name="Google Shape;7164;p62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7165" name="Google Shape;7165;p62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6" name="Google Shape;7166;p62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67" name="Google Shape;7167;p62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7168" name="Google Shape;7168;p62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9" name="Google Shape;7169;p62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70" name="Google Shape;7170;p62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7171" name="Google Shape;7171;p62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72" name="Google Shape;7172;p62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73" name="Google Shape;7173;p62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7174" name="Google Shape;7174;p62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75" name="Google Shape;7175;p62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76" name="Google Shape;7176;p62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7177" name="Google Shape;7177;p62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78" name="Google Shape;7178;p62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79" name="Google Shape;7179;p62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7180" name="Google Shape;7180;p62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81" name="Google Shape;7181;p62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82" name="Google Shape;7182;p62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7183" name="Google Shape;7183;p62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84" name="Google Shape;7184;p62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85" name="Google Shape;7185;p62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7186" name="Google Shape;7186;p62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87" name="Google Shape;7187;p62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88" name="Google Shape;7188;p62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7189" name="Google Shape;7189;p62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90" name="Google Shape;7190;p62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91" name="Google Shape;7191;p62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7192" name="Google Shape;7192;p62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93" name="Google Shape;7193;p62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94" name="Google Shape;7194;p62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7195" name="Google Shape;7195;p62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96" name="Google Shape;7196;p62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97" name="Google Shape;7197;p62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7198" name="Google Shape;7198;p62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99" name="Google Shape;7199;p62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00" name="Google Shape;7200;p62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7201" name="Google Shape;7201;p62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02" name="Google Shape;7202;p62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03" name="Google Shape;7203;p62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7204" name="Google Shape;7204;p62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05" name="Google Shape;7205;p62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06" name="Google Shape;7206;p62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7207" name="Google Shape;7207;p62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08" name="Google Shape;7208;p62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09" name="Google Shape;7209;p62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7210" name="Google Shape;7210;p62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11" name="Google Shape;7211;p62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12" name="Google Shape;7212;p62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7213" name="Google Shape;7213;p62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14" name="Google Shape;7214;p62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15" name="Google Shape;7215;p62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7216" name="Google Shape;7216;p62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17" name="Google Shape;7217;p62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18" name="Google Shape;7218;p62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7219" name="Google Shape;7219;p62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20" name="Google Shape;7220;p62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21" name="Google Shape;7221;p62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7222" name="Google Shape;7222;p62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23" name="Google Shape;7223;p62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24" name="Google Shape;7224;p62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7225" name="Google Shape;7225;p62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26" name="Google Shape;7226;p62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27" name="Google Shape;7227;p62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7228" name="Google Shape;7228;p62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29" name="Google Shape;7229;p62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30" name="Google Shape;7230;p62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7231" name="Google Shape;7231;p62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32" name="Google Shape;7232;p62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33" name="Google Shape;7233;p62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7234" name="Google Shape;7234;p62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35" name="Google Shape;7235;p62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36" name="Google Shape;7236;p62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7237" name="Google Shape;7237;p62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38" name="Google Shape;7238;p62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39" name="Google Shape;7239;p62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7240" name="Google Shape;7240;p62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41" name="Google Shape;7241;p62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42" name="Google Shape;7242;p62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7243" name="Google Shape;7243;p62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44" name="Google Shape;7244;p62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45" name="Google Shape;7245;p62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7246" name="Google Shape;7246;p62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47" name="Google Shape;7247;p62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48" name="Google Shape;7248;p62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7249" name="Google Shape;7249;p62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50" name="Google Shape;7250;p62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51" name="Google Shape;7251;p62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7252" name="Google Shape;7252;p62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53" name="Google Shape;7253;p62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54" name="Google Shape;7254;p62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7255" name="Google Shape;7255;p62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56" name="Google Shape;7256;p62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257" name="Google Shape;7257;p62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8" name="Google Shape;7258;p62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259" name="Google Shape;7259;p62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7260" name="Google Shape;7260;p62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1" name="Google Shape;7261;p62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62" name="Google Shape;7262;p62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7263" name="Google Shape;7263;p62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4" name="Google Shape;7264;p62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265" name="Google Shape;7265;p62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6" name="Google Shape;7266;p62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267" name="Google Shape;7267;p62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7268" name="Google Shape;7268;p62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9" name="Google Shape;7269;p62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70" name="Google Shape;7270;p62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7271" name="Google Shape;7271;p62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2" name="Google Shape;7272;p62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73" name="Google Shape;7273;p62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7274" name="Google Shape;7274;p62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5" name="Google Shape;7275;p62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76" name="Google Shape;7276;p62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7277" name="Google Shape;7277;p62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8" name="Google Shape;7278;p62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79" name="Google Shape;7279;p62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7280" name="Google Shape;7280;p62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1" name="Google Shape;7281;p62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82" name="Google Shape;7282;p62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7283" name="Google Shape;7283;p62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4" name="Google Shape;7284;p62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85" name="Google Shape;7285;p62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7286" name="Google Shape;7286;p62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7" name="Google Shape;7287;p62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88" name="Google Shape;7288;p62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7289" name="Google Shape;7289;p62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0" name="Google Shape;7290;p62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91" name="Google Shape;7291;p62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7292" name="Google Shape;7292;p62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3" name="Google Shape;7293;p62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94" name="Google Shape;7294;p62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7295" name="Google Shape;7295;p62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6" name="Google Shape;7296;p62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97" name="Google Shape;7297;p62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7298" name="Google Shape;7298;p62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9" name="Google Shape;7299;p62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00" name="Google Shape;7300;p62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7301" name="Google Shape;7301;p62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2" name="Google Shape;7302;p62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303" name="Google Shape;7303;p62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4" name="Google Shape;7304;p62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305" name="Google Shape;7305;p62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7306" name="Google Shape;7306;p62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7" name="Google Shape;7307;p62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08" name="Google Shape;7308;p62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7309" name="Google Shape;7309;p62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0" name="Google Shape;7310;p62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11" name="Google Shape;7311;p62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7312" name="Google Shape;7312;p62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3" name="Google Shape;7313;p62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14" name="Google Shape;7314;p62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7315" name="Google Shape;7315;p62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6" name="Google Shape;7316;p62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17" name="Google Shape;7317;p62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7318" name="Google Shape;7318;p62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9" name="Google Shape;7319;p62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0" name="Google Shape;7320;p62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7321" name="Google Shape;7321;p62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22" name="Google Shape;7322;p62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3" name="Google Shape;7323;p62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7324" name="Google Shape;7324;p62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25" name="Google Shape;7325;p62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6" name="Google Shape;7326;p62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7327" name="Google Shape;7327;p62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28" name="Google Shape;7328;p62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9" name="Google Shape;7329;p62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7330" name="Google Shape;7330;p62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1" name="Google Shape;7331;p62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32" name="Google Shape;7332;p62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7333" name="Google Shape;7333;p62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4" name="Google Shape;7334;p62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35" name="Google Shape;7335;p62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7336" name="Google Shape;7336;p62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7" name="Google Shape;7337;p62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38" name="Google Shape;7338;p62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7339" name="Google Shape;7339;p62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0" name="Google Shape;7340;p62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41" name="Google Shape;7341;p62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7342" name="Google Shape;7342;p62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3" name="Google Shape;7343;p62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44" name="Google Shape;7344;p62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7345" name="Google Shape;7345;p62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6" name="Google Shape;7346;p62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47" name="Google Shape;7347;p62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7348" name="Google Shape;7348;p62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9" name="Google Shape;7349;p62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50" name="Google Shape;7350;p62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7351" name="Google Shape;7351;p62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2" name="Google Shape;7352;p62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53" name="Google Shape;7353;p62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7354" name="Google Shape;7354;p62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5" name="Google Shape;7355;p62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56" name="Google Shape;7356;p62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7357" name="Google Shape;7357;p62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8" name="Google Shape;7358;p62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59" name="Google Shape;7359;p62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7360" name="Google Shape;7360;p62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1" name="Google Shape;7361;p62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62" name="Google Shape;7362;p62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7363" name="Google Shape;7363;p62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4" name="Google Shape;7364;p62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65" name="Google Shape;7365;p62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7366" name="Google Shape;7366;p62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7" name="Google Shape;7367;p62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68" name="Google Shape;7368;p62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7369" name="Google Shape;7369;p62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0" name="Google Shape;7370;p62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71" name="Google Shape;7371;p62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7372" name="Google Shape;7372;p62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3" name="Google Shape;7373;p62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74" name="Google Shape;7374;p62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7375" name="Google Shape;7375;p62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6" name="Google Shape;7376;p62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377" name="Google Shape;7377;p62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8" name="Google Shape;7378;p62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379" name="Google Shape;7379;p62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7380" name="Google Shape;7380;p62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1" name="Google Shape;7381;p62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82" name="Google Shape;7382;p62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7383" name="Google Shape;7383;p62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4" name="Google Shape;7384;p62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85" name="Google Shape;7385;p62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7386" name="Google Shape;7386;p62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7" name="Google Shape;7387;p62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388" name="Google Shape;7388;p62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7389" name="Google Shape;7389;p62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7390" name="Google Shape;7390;p62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1" name="Google Shape;7391;p62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2" name="Google Shape;7392;p62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3" name="Google Shape;7393;p62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4" name="Google Shape;7394;p62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5" name="Google Shape;7395;p62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6" name="Google Shape;7396;p62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7" name="Google Shape;7397;p62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8" name="Google Shape;7398;p62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9" name="Google Shape;7399;p62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0" name="Google Shape;7400;p62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1" name="Google Shape;7401;p62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2" name="Google Shape;7402;p62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3" name="Google Shape;7403;p62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4" name="Google Shape;7404;p62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5" name="Google Shape;7405;p62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6" name="Google Shape;7406;p62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7" name="Google Shape;7407;p62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8" name="Google Shape;7408;p62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9" name="Google Shape;7409;p62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0" name="Google Shape;7410;p62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1" name="Google Shape;7411;p62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2" name="Google Shape;7412;p62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3" name="Google Shape;7413;p62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4" name="Google Shape;7414;p62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5" name="Google Shape;7415;p62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6" name="Google Shape;7416;p62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7" name="Google Shape;7417;p62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8" name="Google Shape;7418;p62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9" name="Google Shape;7419;p62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0" name="Google Shape;7420;p62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1" name="Google Shape;7421;p62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2" name="Google Shape;7422;p62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3" name="Google Shape;7423;p62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4" name="Google Shape;7424;p62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5" name="Google Shape;7425;p62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6" name="Google Shape;7426;p62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7" name="Google Shape;7427;p62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8" name="Google Shape;7428;p62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9" name="Google Shape;7429;p62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0" name="Google Shape;7430;p62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1" name="Google Shape;7431;p62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2" name="Google Shape;7432;p62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3" name="Google Shape;7433;p62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4" name="Google Shape;7434;p62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5" name="Google Shape;7435;p62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6" name="Google Shape;7436;p62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7" name="Google Shape;7437;p62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8" name="Google Shape;7438;p62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9" name="Google Shape;7439;p62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0" name="Google Shape;7440;p62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1" name="Google Shape;7441;p62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2" name="Google Shape;7442;p62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3" name="Google Shape;7443;p62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4" name="Google Shape;7444;p62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5" name="Google Shape;7445;p62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46" name="Google Shape;7446;p62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7447" name="Google Shape;7447;p62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8" name="Google Shape;7448;p62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49" name="Google Shape;7449;p62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7450" name="Google Shape;7450;p62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1" name="Google Shape;7451;p62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52" name="Google Shape;7452;p62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7453" name="Google Shape;7453;p62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4" name="Google Shape;7454;p62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55" name="Google Shape;7455;p62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7456" name="Google Shape;7456;p62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7" name="Google Shape;7457;p62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58" name="Google Shape;7458;p62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7459" name="Google Shape;7459;p62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0" name="Google Shape;7460;p62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61" name="Google Shape;7461;p62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7462" name="Google Shape;7462;p62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3" name="Google Shape;7463;p62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64" name="Google Shape;7464;p62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7465" name="Google Shape;7465;p62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6" name="Google Shape;7466;p62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67" name="Google Shape;7467;p62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7468" name="Google Shape;7468;p62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9" name="Google Shape;7469;p62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70" name="Google Shape;7470;p62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7471" name="Google Shape;7471;p62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2" name="Google Shape;7472;p62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73" name="Google Shape;7473;p62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7474" name="Google Shape;7474;p62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5" name="Google Shape;7475;p62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76" name="Google Shape;7476;p62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7477" name="Google Shape;7477;p62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8" name="Google Shape;7478;p62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479" name="Google Shape;7479;p62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0" name="Google Shape;7480;p62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481" name="Google Shape;7481;p62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7482" name="Google Shape;7482;p62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3" name="Google Shape;7483;p62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84" name="Google Shape;7484;p62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7485" name="Google Shape;7485;p62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6" name="Google Shape;7486;p62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87" name="Google Shape;7487;p62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7488" name="Google Shape;7488;p62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9" name="Google Shape;7489;p62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90" name="Google Shape;7490;p62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7491" name="Google Shape;7491;p62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2" name="Google Shape;7492;p62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93" name="Google Shape;7493;p62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7494" name="Google Shape;7494;p62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5" name="Google Shape;7495;p62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96" name="Google Shape;7496;p62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7497" name="Google Shape;7497;p62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8" name="Google Shape;7498;p62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99" name="Google Shape;7499;p62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7500" name="Google Shape;7500;p62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1" name="Google Shape;7501;p62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02" name="Google Shape;7502;p62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7503" name="Google Shape;7503;p62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4" name="Google Shape;7504;p62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05" name="Google Shape;7505;p62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7506" name="Google Shape;7506;p62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7" name="Google Shape;7507;p62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08" name="Google Shape;7508;p62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7509" name="Google Shape;7509;p62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0" name="Google Shape;7510;p62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11" name="Google Shape;7511;p62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7512" name="Google Shape;7512;p62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3" name="Google Shape;7513;p62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14" name="Google Shape;7514;p62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7515" name="Google Shape;7515;p62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6" name="Google Shape;7516;p62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17" name="Google Shape;7517;p62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7518" name="Google Shape;7518;p62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9" name="Google Shape;7519;p62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20" name="Google Shape;7520;p62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7521" name="Google Shape;7521;p62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2" name="Google Shape;7522;p62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23" name="Google Shape;7523;p62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7524" name="Google Shape;7524;p62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5" name="Google Shape;7525;p62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26" name="Google Shape;7526;p62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7527" name="Google Shape;7527;p62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8" name="Google Shape;7528;p62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29" name="Google Shape;7529;p62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7530" name="Google Shape;7530;p62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1" name="Google Shape;7531;p62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32" name="Google Shape;7532;p62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7533" name="Google Shape;7533;p62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4" name="Google Shape;7534;p62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35" name="Google Shape;7535;p62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7536" name="Google Shape;7536;p62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7" name="Google Shape;7537;p62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38" name="Google Shape;7538;p62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7539" name="Google Shape;7539;p62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40" name="Google Shape;7540;p62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41" name="Google Shape;7541;p62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7542" name="Google Shape;7542;p62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43" name="Google Shape;7543;p62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44" name="Google Shape;7544;p62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7545" name="Google Shape;7545;p62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46" name="Google Shape;7546;p62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47" name="Google Shape;7547;p62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7548" name="Google Shape;7548;p62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49" name="Google Shape;7549;p62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50" name="Google Shape;7550;p62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7551" name="Google Shape;7551;p62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52" name="Google Shape;7552;p62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53" name="Google Shape;7553;p62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7554" name="Google Shape;7554;p62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55" name="Google Shape;7555;p62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56" name="Google Shape;7556;p62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7557" name="Google Shape;7557;p62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58" name="Google Shape;7558;p62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59" name="Google Shape;7559;p62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7560" name="Google Shape;7560;p62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61" name="Google Shape;7561;p62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62" name="Google Shape;7562;p62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7563" name="Google Shape;7563;p62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64" name="Google Shape;7564;p62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65" name="Google Shape;7565;p62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7566" name="Google Shape;7566;p62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67" name="Google Shape;7567;p62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68" name="Google Shape;7568;p62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7569" name="Google Shape;7569;p62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0" name="Google Shape;7570;p62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71" name="Google Shape;7571;p62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7572" name="Google Shape;7572;p62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3" name="Google Shape;7573;p62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74" name="Google Shape;7574;p62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7575" name="Google Shape;7575;p62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6" name="Google Shape;7576;p62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77" name="Google Shape;7577;p62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7578" name="Google Shape;7578;p62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9" name="Google Shape;7579;p62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80" name="Google Shape;7580;p62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7581" name="Google Shape;7581;p62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2" name="Google Shape;7582;p62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586" name="Shape 7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87" name="Google Shape;7587;p63"/>
          <p:cNvGrpSpPr/>
          <p:nvPr/>
        </p:nvGrpSpPr>
        <p:grpSpPr>
          <a:xfrm>
            <a:off x="2126623" y="3607908"/>
            <a:ext cx="1102891" cy="760337"/>
            <a:chOff x="4967783" y="2151471"/>
            <a:chExt cx="3920692" cy="2702940"/>
          </a:xfrm>
        </p:grpSpPr>
        <p:grpSp>
          <p:nvGrpSpPr>
            <p:cNvPr id="7588" name="Google Shape;7588;p63"/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7589" name="Google Shape;7589;p63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0" name="Google Shape;7590;p63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1" name="Google Shape;7591;p63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2" name="Google Shape;7592;p63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3" name="Google Shape;7593;p63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4" name="Google Shape;7594;p63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5" name="Google Shape;7595;p63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596" name="Google Shape;7596;p63"/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7597" name="Google Shape;7597;p63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8" name="Google Shape;7598;p63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9" name="Google Shape;7599;p63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0" name="Google Shape;7600;p63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1" name="Google Shape;7601;p63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602" name="Google Shape;7602;p63"/>
          <p:cNvGrpSpPr/>
          <p:nvPr/>
        </p:nvGrpSpPr>
        <p:grpSpPr>
          <a:xfrm>
            <a:off x="3530532" y="1496185"/>
            <a:ext cx="1561911" cy="708580"/>
            <a:chOff x="3530532" y="1496185"/>
            <a:chExt cx="1561911" cy="708580"/>
          </a:xfrm>
        </p:grpSpPr>
        <p:grpSp>
          <p:nvGrpSpPr>
            <p:cNvPr id="7603" name="Google Shape;7603;p63"/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7604" name="Google Shape;7604;p63"/>
              <p:cNvCxnSpPr>
                <a:endCxn id="7605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606" name="Google Shape;7606;p63"/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607" name="Google Shape;7607;p63"/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608" name="Google Shape;7608;p63"/>
              <p:cNvCxnSpPr>
                <a:stCxn id="7605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triangle"/>
              </a:ln>
            </p:spPr>
          </p:cxnSp>
        </p:grpSp>
        <p:grpSp>
          <p:nvGrpSpPr>
            <p:cNvPr id="7609" name="Google Shape;7609;p63"/>
            <p:cNvGrpSpPr/>
            <p:nvPr/>
          </p:nvGrpSpPr>
          <p:grpSpPr>
            <a:xfrm>
              <a:off x="3567462" y="1496185"/>
              <a:ext cx="286500" cy="272914"/>
              <a:chOff x="3567462" y="1496185"/>
              <a:chExt cx="286500" cy="272914"/>
            </a:xfrm>
          </p:grpSpPr>
          <p:cxnSp>
            <p:nvCxnSpPr>
              <p:cNvPr id="7610" name="Google Shape;7610;p63"/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611" name="Google Shape;7611;p63"/>
              <p:cNvSpPr/>
              <p:nvPr/>
            </p:nvSpPr>
            <p:spPr>
              <a:xfrm>
                <a:off x="3567462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612" name="Google Shape;7612;p63"/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3"/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614" name="Google Shape;7614;p63"/>
            <p:cNvGrpSpPr/>
            <p:nvPr/>
          </p:nvGrpSpPr>
          <p:grpSpPr>
            <a:xfrm>
              <a:off x="3929014" y="1960574"/>
              <a:ext cx="286500" cy="242342"/>
              <a:chOff x="3929014" y="1960574"/>
              <a:chExt cx="286500" cy="242342"/>
            </a:xfrm>
          </p:grpSpPr>
          <p:cxnSp>
            <p:nvCxnSpPr>
              <p:cNvPr id="7615" name="Google Shape;7615;p63"/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616" name="Google Shape;7616;p63"/>
              <p:cNvSpPr/>
              <p:nvPr/>
            </p:nvSpPr>
            <p:spPr>
              <a:xfrm>
                <a:off x="3929014" y="210301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617" name="Google Shape;7617;p63"/>
            <p:cNvGrpSpPr/>
            <p:nvPr/>
          </p:nvGrpSpPr>
          <p:grpSpPr>
            <a:xfrm>
              <a:off x="4290828" y="1496185"/>
              <a:ext cx="286500" cy="272914"/>
              <a:chOff x="4290828" y="1496185"/>
              <a:chExt cx="286500" cy="272914"/>
            </a:xfrm>
          </p:grpSpPr>
          <p:cxnSp>
            <p:nvCxnSpPr>
              <p:cNvPr id="7618" name="Google Shape;7618;p63"/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619" name="Google Shape;7619;p63"/>
              <p:cNvSpPr/>
              <p:nvPr/>
            </p:nvSpPr>
            <p:spPr>
              <a:xfrm>
                <a:off x="4290828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620" name="Google Shape;7620;p63"/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3"/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621" name="Google Shape;7621;p63"/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7622" name="Google Shape;7622;p63"/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623" name="Google Shape;7623;p63"/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624" name="Google Shape;7624;p63"/>
          <p:cNvGrpSpPr/>
          <p:nvPr/>
        </p:nvGrpSpPr>
        <p:grpSpPr>
          <a:xfrm>
            <a:off x="3512551" y="2358282"/>
            <a:ext cx="1597032" cy="378649"/>
            <a:chOff x="3512551" y="2358282"/>
            <a:chExt cx="1597032" cy="378649"/>
          </a:xfrm>
        </p:grpSpPr>
        <p:grpSp>
          <p:nvGrpSpPr>
            <p:cNvPr id="7625" name="Google Shape;7625;p63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7626" name="Google Shape;7626;p63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627" name="Google Shape;7627;p63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628" name="Google Shape;7628;p63"/>
              <p:cNvCxnSpPr>
                <a:stCxn id="7629" idx="6"/>
                <a:endCxn id="7630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631" name="Google Shape;7631;p63"/>
            <p:cNvGrpSpPr/>
            <p:nvPr/>
          </p:nvGrpSpPr>
          <p:grpSpPr>
            <a:xfrm>
              <a:off x="3969644" y="2440153"/>
              <a:ext cx="225900" cy="296779"/>
              <a:chOff x="3969644" y="2440153"/>
              <a:chExt cx="225900" cy="296779"/>
            </a:xfrm>
          </p:grpSpPr>
          <p:cxnSp>
            <p:nvCxnSpPr>
              <p:cNvPr id="7632" name="Google Shape;7632;p63"/>
              <p:cNvCxnSpPr/>
              <p:nvPr/>
            </p:nvCxnSpPr>
            <p:spPr>
              <a:xfrm>
                <a:off x="4082390" y="2637031"/>
                <a:ext cx="0" cy="999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630" name="Google Shape;7630;p63"/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3" name="Google Shape;7633;p63"/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634" name="Google Shape;7634;p63"/>
            <p:cNvGrpSpPr/>
            <p:nvPr/>
          </p:nvGrpSpPr>
          <p:grpSpPr>
            <a:xfrm>
              <a:off x="4426818" y="2358282"/>
              <a:ext cx="225600" cy="307471"/>
              <a:chOff x="4426818" y="2358282"/>
              <a:chExt cx="225600" cy="307471"/>
            </a:xfrm>
          </p:grpSpPr>
          <p:cxnSp>
            <p:nvCxnSpPr>
              <p:cNvPr id="7635" name="Google Shape;7635;p63"/>
              <p:cNvCxnSpPr>
                <a:stCxn id="7636" idx="0"/>
              </p:cNvCxnSpPr>
              <p:nvPr/>
            </p:nvCxnSpPr>
            <p:spPr>
              <a:xfrm rot="10800000">
                <a:off x="4539644" y="2358282"/>
                <a:ext cx="0" cy="110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637" name="Google Shape;7637;p63"/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6" name="Google Shape;7636;p63"/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638" name="Google Shape;7638;p63"/>
            <p:cNvGrpSpPr/>
            <p:nvPr/>
          </p:nvGrpSpPr>
          <p:grpSpPr>
            <a:xfrm>
              <a:off x="4883984" y="2440153"/>
              <a:ext cx="225600" cy="296479"/>
              <a:chOff x="4883984" y="2440153"/>
              <a:chExt cx="225600" cy="296479"/>
            </a:xfrm>
          </p:grpSpPr>
          <p:cxnSp>
            <p:nvCxnSpPr>
              <p:cNvPr id="7639" name="Google Shape;7639;p63"/>
              <p:cNvCxnSpPr/>
              <p:nvPr/>
            </p:nvCxnSpPr>
            <p:spPr>
              <a:xfrm>
                <a:off x="4996858" y="2637031"/>
                <a:ext cx="0" cy="996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640" name="Google Shape;7640;p63"/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1" name="Google Shape;7641;p63"/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642" name="Google Shape;7642;p63"/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7643" name="Google Shape;7643;p63"/>
              <p:cNvCxnSpPr>
                <a:stCxn id="7644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629" name="Google Shape;7629;p63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4" name="Google Shape;7644;p63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645" name="Google Shape;7645;p63"/>
          <p:cNvGrpSpPr/>
          <p:nvPr/>
        </p:nvGrpSpPr>
        <p:grpSpPr>
          <a:xfrm>
            <a:off x="6872633" y="1182079"/>
            <a:ext cx="1559809" cy="722610"/>
            <a:chOff x="634175" y="2986275"/>
            <a:chExt cx="3147949" cy="1458344"/>
          </a:xfrm>
        </p:grpSpPr>
        <p:cxnSp>
          <p:nvCxnSpPr>
            <p:cNvPr id="7646" name="Google Shape;7646;p63"/>
            <p:cNvCxnSpPr>
              <a:stCxn id="7647" idx="4"/>
              <a:endCxn id="7648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649" name="Google Shape;7649;p63"/>
            <p:cNvCxnSpPr>
              <a:stCxn id="7648" idx="0"/>
              <a:endCxn id="7650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651" name="Google Shape;7651;p63"/>
            <p:cNvCxnSpPr>
              <a:stCxn id="7650" idx="4"/>
              <a:endCxn id="7652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653" name="Google Shape;7653;p63"/>
            <p:cNvCxnSpPr>
              <a:stCxn id="7652" idx="0"/>
              <a:endCxn id="7654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7654" name="Google Shape;7654;p63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50" name="Google Shape;7650;p63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47" name="Google Shape;7647;p63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52" name="Google Shape;7652;p63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48" name="Google Shape;7648;p63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655" name="Google Shape;7655;p63"/>
          <p:cNvGrpSpPr/>
          <p:nvPr/>
        </p:nvGrpSpPr>
        <p:grpSpPr>
          <a:xfrm>
            <a:off x="3526424" y="2891987"/>
            <a:ext cx="1570719" cy="294123"/>
            <a:chOff x="998425" y="1182125"/>
            <a:chExt cx="1065400" cy="199500"/>
          </a:xfrm>
        </p:grpSpPr>
        <p:sp>
          <p:nvSpPr>
            <p:cNvPr id="7656" name="Google Shape;7656;p63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63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63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63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63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1" name="Google Shape;7661;p63"/>
          <p:cNvGrpSpPr/>
          <p:nvPr/>
        </p:nvGrpSpPr>
        <p:grpSpPr>
          <a:xfrm>
            <a:off x="6869680" y="2009474"/>
            <a:ext cx="1565716" cy="366729"/>
            <a:chOff x="1247650" y="2075423"/>
            <a:chExt cx="6648477" cy="1557238"/>
          </a:xfrm>
        </p:grpSpPr>
        <p:sp>
          <p:nvSpPr>
            <p:cNvPr id="7662" name="Google Shape;7662;p63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63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3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3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63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63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8" name="Google Shape;7668;p63"/>
          <p:cNvGrpSpPr/>
          <p:nvPr/>
        </p:nvGrpSpPr>
        <p:grpSpPr>
          <a:xfrm>
            <a:off x="6853992" y="3158289"/>
            <a:ext cx="1597061" cy="663440"/>
            <a:chOff x="6796238" y="3158297"/>
            <a:chExt cx="1630319" cy="677257"/>
          </a:xfrm>
        </p:grpSpPr>
        <p:cxnSp>
          <p:nvCxnSpPr>
            <p:cNvPr id="7669" name="Google Shape;7669;p63"/>
            <p:cNvCxnSpPr/>
            <p:nvPr/>
          </p:nvCxnSpPr>
          <p:spPr>
            <a:xfrm>
              <a:off x="7012244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7670" name="Google Shape;7670;p63"/>
            <p:cNvCxnSpPr/>
            <p:nvPr/>
          </p:nvCxnSpPr>
          <p:spPr>
            <a:xfrm>
              <a:off x="7810957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7671" name="Google Shape;7671;p63"/>
            <p:cNvCxnSpPr/>
            <p:nvPr/>
          </p:nvCxnSpPr>
          <p:spPr>
            <a:xfrm rot="10800000">
              <a:off x="8196652" y="3170826"/>
              <a:ext cx="0" cy="1698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7672" name="Google Shape;7672;p63"/>
            <p:cNvCxnSpPr/>
            <p:nvPr/>
          </p:nvCxnSpPr>
          <p:spPr>
            <a:xfrm rot="10800000">
              <a:off x="7411601" y="3158297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grpSp>
          <p:nvGrpSpPr>
            <p:cNvPr id="7673" name="Google Shape;7673;p63"/>
            <p:cNvGrpSpPr/>
            <p:nvPr/>
          </p:nvGrpSpPr>
          <p:grpSpPr>
            <a:xfrm>
              <a:off x="6796238" y="3311904"/>
              <a:ext cx="1630319" cy="377697"/>
              <a:chOff x="6796238" y="3311904"/>
              <a:chExt cx="1630319" cy="377697"/>
            </a:xfrm>
          </p:grpSpPr>
          <p:sp>
            <p:nvSpPr>
              <p:cNvPr id="7674" name="Google Shape;7674;p63"/>
              <p:cNvSpPr/>
              <p:nvPr/>
            </p:nvSpPr>
            <p:spPr>
              <a:xfrm>
                <a:off x="6796238" y="3311904"/>
                <a:ext cx="798025" cy="377697"/>
              </a:xfrm>
              <a:custGeom>
                <a:rect b="b" l="l" r="r" t="t"/>
                <a:pathLst>
                  <a:path extrusionOk="0" h="16266" w="34368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5" name="Google Shape;7675;p63"/>
              <p:cNvSpPr/>
              <p:nvPr/>
            </p:nvSpPr>
            <p:spPr>
              <a:xfrm>
                <a:off x="7628207" y="3311904"/>
                <a:ext cx="798350" cy="377697"/>
              </a:xfrm>
              <a:custGeom>
                <a:rect b="b" l="l" r="r" t="t"/>
                <a:pathLst>
                  <a:path extrusionOk="0" h="16266" w="34382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6" name="Google Shape;7676;p63"/>
              <p:cNvSpPr/>
              <p:nvPr/>
            </p:nvSpPr>
            <p:spPr>
              <a:xfrm>
                <a:off x="7229098" y="3311904"/>
                <a:ext cx="762823" cy="377697"/>
              </a:xfrm>
              <a:custGeom>
                <a:rect b="b" l="l" r="r" t="t"/>
                <a:pathLst>
                  <a:path extrusionOk="0" h="16266" w="32852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677" name="Google Shape;7677;p63"/>
          <p:cNvGrpSpPr/>
          <p:nvPr/>
        </p:nvGrpSpPr>
        <p:grpSpPr>
          <a:xfrm>
            <a:off x="5375130" y="1179681"/>
            <a:ext cx="1368606" cy="1593805"/>
            <a:chOff x="1839112" y="2209163"/>
            <a:chExt cx="1918159" cy="2233784"/>
          </a:xfrm>
        </p:grpSpPr>
        <p:sp>
          <p:nvSpPr>
            <p:cNvPr id="7678" name="Google Shape;7678;p63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63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63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681" name="Google Shape;7681;p63"/>
            <p:cNvCxnSpPr>
              <a:stCxn id="7678" idx="6"/>
              <a:endCxn id="7679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682" name="Google Shape;7682;p63"/>
            <p:cNvCxnSpPr>
              <a:stCxn id="7679" idx="4"/>
              <a:endCxn id="7683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684" name="Google Shape;7684;p63"/>
            <p:cNvCxnSpPr>
              <a:stCxn id="7683" idx="6"/>
              <a:endCxn id="7680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685" name="Google Shape;7685;p63"/>
            <p:cNvCxnSpPr>
              <a:stCxn id="7680" idx="4"/>
              <a:endCxn id="7686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7683" name="Google Shape;7683;p63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63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63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688" name="Google Shape;7688;p63"/>
            <p:cNvCxnSpPr>
              <a:endCxn id="7687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689" name="Google Shape;7689;p63"/>
          <p:cNvGrpSpPr/>
          <p:nvPr/>
        </p:nvGrpSpPr>
        <p:grpSpPr>
          <a:xfrm>
            <a:off x="3507503" y="1185917"/>
            <a:ext cx="1637968" cy="154942"/>
            <a:chOff x="238125" y="2506075"/>
            <a:chExt cx="7115411" cy="673075"/>
          </a:xfrm>
        </p:grpSpPr>
        <p:sp>
          <p:nvSpPr>
            <p:cNvPr id="7690" name="Google Shape;7690;p63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63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3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63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63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5" name="Google Shape;7695;p63"/>
          <p:cNvGrpSpPr/>
          <p:nvPr/>
        </p:nvGrpSpPr>
        <p:grpSpPr>
          <a:xfrm>
            <a:off x="746187" y="1507514"/>
            <a:ext cx="2476762" cy="91743"/>
            <a:chOff x="1464850" y="436376"/>
            <a:chExt cx="6001362" cy="222300"/>
          </a:xfrm>
        </p:grpSpPr>
        <p:sp>
          <p:nvSpPr>
            <p:cNvPr id="7696" name="Google Shape;7696;p63"/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63"/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63"/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63"/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3"/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701" name="Google Shape;7701;p63"/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702" name="Google Shape;7702;p63"/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703" name="Google Shape;7703;p63"/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704" name="Google Shape;7704;p63"/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705" name="Google Shape;7705;p63"/>
          <p:cNvGrpSpPr/>
          <p:nvPr/>
        </p:nvGrpSpPr>
        <p:grpSpPr>
          <a:xfrm>
            <a:off x="732455" y="2742980"/>
            <a:ext cx="1452710" cy="651923"/>
            <a:chOff x="803162" y="2667727"/>
            <a:chExt cx="1411906" cy="633611"/>
          </a:xfrm>
        </p:grpSpPr>
        <p:cxnSp>
          <p:nvCxnSpPr>
            <p:cNvPr id="7706" name="Google Shape;7706;p63"/>
            <p:cNvCxnSpPr>
              <a:stCxn id="7707" idx="2"/>
              <a:endCxn id="7708" idx="0"/>
            </p:cNvCxnSpPr>
            <p:nvPr/>
          </p:nvCxnSpPr>
          <p:spPr>
            <a:xfrm flipH="1" rot="-5400000">
              <a:off x="1629114" y="2672827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709" name="Google Shape;7709;p63"/>
            <p:cNvCxnSpPr>
              <a:stCxn id="7710" idx="0"/>
              <a:endCxn id="7707" idx="2"/>
            </p:cNvCxnSpPr>
            <p:nvPr/>
          </p:nvCxnSpPr>
          <p:spPr>
            <a:xfrm rot="-5400000">
              <a:off x="1259830" y="2672682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711" name="Google Shape;7711;p63"/>
            <p:cNvCxnSpPr>
              <a:stCxn id="7710" idx="2"/>
              <a:endCxn id="7712" idx="0"/>
            </p:cNvCxnSpPr>
            <p:nvPr/>
          </p:nvCxnSpPr>
          <p:spPr>
            <a:xfrm flipH="1" rot="-5400000">
              <a:off x="1163380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713" name="Google Shape;7713;p63"/>
            <p:cNvCxnSpPr>
              <a:stCxn id="7714" idx="0"/>
              <a:endCxn id="7710" idx="2"/>
            </p:cNvCxnSpPr>
            <p:nvPr/>
          </p:nvCxnSpPr>
          <p:spPr>
            <a:xfrm rot="-5400000">
              <a:off x="987062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715" name="Google Shape;7715;p63"/>
            <p:cNvCxnSpPr>
              <a:stCxn id="7708" idx="2"/>
              <a:endCxn id="7716" idx="0"/>
            </p:cNvCxnSpPr>
            <p:nvPr/>
          </p:nvCxnSpPr>
          <p:spPr>
            <a:xfrm flipH="1" rot="-5400000">
              <a:off x="1901948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717" name="Google Shape;7717;p63"/>
            <p:cNvCxnSpPr>
              <a:stCxn id="7718" idx="0"/>
              <a:endCxn id="7708" idx="2"/>
            </p:cNvCxnSpPr>
            <p:nvPr/>
          </p:nvCxnSpPr>
          <p:spPr>
            <a:xfrm rot="-5400000">
              <a:off x="1725631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7714" name="Google Shape;7714;p63"/>
            <p:cNvSpPr/>
            <p:nvPr/>
          </p:nvSpPr>
          <p:spPr>
            <a:xfrm>
              <a:off x="803162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712" name="Google Shape;7712;p63"/>
            <p:cNvSpPr/>
            <p:nvPr/>
          </p:nvSpPr>
          <p:spPr>
            <a:xfrm>
              <a:off x="1155799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718" name="Google Shape;7718;p63"/>
            <p:cNvSpPr/>
            <p:nvPr/>
          </p:nvSpPr>
          <p:spPr>
            <a:xfrm>
              <a:off x="1541731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716" name="Google Shape;7716;p63"/>
            <p:cNvSpPr/>
            <p:nvPr/>
          </p:nvSpPr>
          <p:spPr>
            <a:xfrm>
              <a:off x="1894368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708" name="Google Shape;7708;p63"/>
            <p:cNvSpPr/>
            <p:nvPr/>
          </p:nvSpPr>
          <p:spPr>
            <a:xfrm>
              <a:off x="1718048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710" name="Google Shape;7710;p63"/>
            <p:cNvSpPr/>
            <p:nvPr/>
          </p:nvSpPr>
          <p:spPr>
            <a:xfrm>
              <a:off x="979480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707" name="Google Shape;7707;p63"/>
            <p:cNvSpPr/>
            <p:nvPr/>
          </p:nvSpPr>
          <p:spPr>
            <a:xfrm>
              <a:off x="1348764" y="2667727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7719" name="Google Shape;7719;p63"/>
          <p:cNvGrpSpPr/>
          <p:nvPr/>
        </p:nvGrpSpPr>
        <p:grpSpPr>
          <a:xfrm>
            <a:off x="732456" y="1178518"/>
            <a:ext cx="2518541" cy="209309"/>
            <a:chOff x="803163" y="1111966"/>
            <a:chExt cx="2447800" cy="203430"/>
          </a:xfrm>
        </p:grpSpPr>
        <p:grpSp>
          <p:nvGrpSpPr>
            <p:cNvPr id="7720" name="Google Shape;7720;p63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7721" name="Google Shape;7721;p63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722" name="Google Shape;7722;p63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7723" name="Google Shape;7723;p63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724" name="Google Shape;7724;p63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cxnSp>
          <p:nvCxnSpPr>
            <p:cNvPr id="7725" name="Google Shape;7725;p63"/>
            <p:cNvCxnSpPr/>
            <p:nvPr/>
          </p:nvCxnSpPr>
          <p:spPr>
            <a:xfrm>
              <a:off x="3237251" y="1127387"/>
              <a:ext cx="0" cy="10560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7726" name="Google Shape;7726;p63"/>
            <p:cNvSpPr/>
            <p:nvPr/>
          </p:nvSpPr>
          <p:spPr>
            <a:xfrm>
              <a:off x="3223663" y="1111974"/>
              <a:ext cx="27300" cy="27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727" name="Google Shape;7727;p63"/>
            <p:cNvGrpSpPr/>
            <p:nvPr/>
          </p:nvGrpSpPr>
          <p:grpSpPr>
            <a:xfrm>
              <a:off x="803163" y="1111974"/>
              <a:ext cx="591158" cy="121545"/>
              <a:chOff x="803163" y="1111974"/>
              <a:chExt cx="591158" cy="121545"/>
            </a:xfrm>
          </p:grpSpPr>
          <p:grpSp>
            <p:nvGrpSpPr>
              <p:cNvPr id="7728" name="Google Shape;7728;p63"/>
              <p:cNvGrpSpPr/>
              <p:nvPr/>
            </p:nvGrpSpPr>
            <p:grpSpPr>
              <a:xfrm>
                <a:off x="803163" y="1111974"/>
                <a:ext cx="27175" cy="121077"/>
                <a:chOff x="845575" y="2563700"/>
                <a:chExt cx="92400" cy="411825"/>
              </a:xfrm>
            </p:grpSpPr>
            <p:cxnSp>
              <p:nvCxnSpPr>
                <p:cNvPr id="7729" name="Google Shape;7729;p63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730" name="Google Shape;7730;p63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731" name="Google Shape;7731;p63"/>
              <p:cNvSpPr/>
              <p:nvPr/>
            </p:nvSpPr>
            <p:spPr>
              <a:xfrm>
                <a:off x="818321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732" name="Google Shape;7732;p63"/>
            <p:cNvGrpSpPr/>
            <p:nvPr/>
          </p:nvGrpSpPr>
          <p:grpSpPr>
            <a:xfrm>
              <a:off x="1381910" y="1194219"/>
              <a:ext cx="588341" cy="121177"/>
              <a:chOff x="1381910" y="1194219"/>
              <a:chExt cx="588341" cy="121177"/>
            </a:xfrm>
          </p:grpSpPr>
          <p:grpSp>
            <p:nvGrpSpPr>
              <p:cNvPr id="7733" name="Google Shape;7733;p63"/>
              <p:cNvGrpSpPr/>
              <p:nvPr/>
            </p:nvGrpSpPr>
            <p:grpSpPr>
              <a:xfrm rot="10800000">
                <a:off x="1381910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7734" name="Google Shape;7734;p63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735" name="Google Shape;7735;p63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736" name="Google Shape;7736;p63"/>
              <p:cNvSpPr/>
              <p:nvPr/>
            </p:nvSpPr>
            <p:spPr>
              <a:xfrm>
                <a:off x="1394250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737" name="Google Shape;7737;p63"/>
            <p:cNvGrpSpPr/>
            <p:nvPr/>
          </p:nvGrpSpPr>
          <p:grpSpPr>
            <a:xfrm>
              <a:off x="2532079" y="1194219"/>
              <a:ext cx="704927" cy="121177"/>
              <a:chOff x="2532079" y="1194219"/>
              <a:chExt cx="704927" cy="121177"/>
            </a:xfrm>
          </p:grpSpPr>
          <p:grpSp>
            <p:nvGrpSpPr>
              <p:cNvPr id="7738" name="Google Shape;7738;p63"/>
              <p:cNvGrpSpPr/>
              <p:nvPr/>
            </p:nvGrpSpPr>
            <p:grpSpPr>
              <a:xfrm rot="10800000">
                <a:off x="2532079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7739" name="Google Shape;7739;p63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740" name="Google Shape;7740;p63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741" name="Google Shape;7741;p63"/>
              <p:cNvSpPr/>
              <p:nvPr/>
            </p:nvSpPr>
            <p:spPr>
              <a:xfrm>
                <a:off x="2546107" y="1194219"/>
                <a:ext cx="6909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742" name="Google Shape;7742;p63"/>
          <p:cNvGrpSpPr/>
          <p:nvPr/>
        </p:nvGrpSpPr>
        <p:grpSpPr>
          <a:xfrm>
            <a:off x="3525467" y="3875150"/>
            <a:ext cx="1567778" cy="491677"/>
            <a:chOff x="5194708" y="3484366"/>
            <a:chExt cx="3148148" cy="987304"/>
          </a:xfrm>
        </p:grpSpPr>
        <p:grpSp>
          <p:nvGrpSpPr>
            <p:cNvPr id="7743" name="Google Shape;7743;p63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7744" name="Google Shape;7744;p63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5" name="Google Shape;7745;p63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6" name="Google Shape;7746;p63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747" name="Google Shape;7747;p63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7748" name="Google Shape;7748;p63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9" name="Google Shape;7749;p63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0" name="Google Shape;7750;p63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751" name="Google Shape;7751;p63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7752" name="Google Shape;7752;p63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3" name="Google Shape;7753;p63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4" name="Google Shape;7754;p63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755" name="Google Shape;7755;p63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7756" name="Google Shape;7756;p63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7" name="Google Shape;7757;p63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8" name="Google Shape;7758;p63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759" name="Google Shape;7759;p63"/>
          <p:cNvGrpSpPr/>
          <p:nvPr/>
        </p:nvGrpSpPr>
        <p:grpSpPr>
          <a:xfrm>
            <a:off x="3486076" y="3355561"/>
            <a:ext cx="1616964" cy="346256"/>
            <a:chOff x="1808063" y="4294338"/>
            <a:chExt cx="3370782" cy="721817"/>
          </a:xfrm>
        </p:grpSpPr>
        <p:sp>
          <p:nvSpPr>
            <p:cNvPr id="7760" name="Google Shape;7760;p63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63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63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63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3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3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63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63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63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63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0" name="Google Shape;7770;p63"/>
          <p:cNvGrpSpPr/>
          <p:nvPr/>
        </p:nvGrpSpPr>
        <p:grpSpPr>
          <a:xfrm>
            <a:off x="764288" y="3641590"/>
            <a:ext cx="1295882" cy="646587"/>
            <a:chOff x="834100" y="3642869"/>
            <a:chExt cx="1259483" cy="628426"/>
          </a:xfrm>
        </p:grpSpPr>
        <p:sp>
          <p:nvSpPr>
            <p:cNvPr id="7771" name="Google Shape;7771;p63"/>
            <p:cNvSpPr/>
            <p:nvPr/>
          </p:nvSpPr>
          <p:spPr>
            <a:xfrm>
              <a:off x="1557115" y="4061516"/>
              <a:ext cx="127079" cy="163426"/>
            </a:xfrm>
            <a:custGeom>
              <a:rect b="b" l="l" r="r" t="t"/>
              <a:pathLst>
                <a:path extrusionOk="0" fill="none" h="37079" w="28816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63"/>
            <p:cNvSpPr/>
            <p:nvPr/>
          </p:nvSpPr>
          <p:spPr>
            <a:xfrm>
              <a:off x="1847875" y="4224937"/>
              <a:ext cx="161119" cy="4"/>
            </a:xfrm>
            <a:custGeom>
              <a:rect b="b" l="l" r="r" t="t"/>
              <a:pathLst>
                <a:path extrusionOk="0" fill="none" h="1" w="36535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63"/>
            <p:cNvSpPr/>
            <p:nvPr/>
          </p:nvSpPr>
          <p:spPr>
            <a:xfrm>
              <a:off x="1684189" y="4176763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63"/>
            <p:cNvSpPr/>
            <p:nvPr/>
          </p:nvSpPr>
          <p:spPr>
            <a:xfrm>
              <a:off x="124691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63"/>
            <p:cNvSpPr/>
            <p:nvPr/>
          </p:nvSpPr>
          <p:spPr>
            <a:xfrm>
              <a:off x="854078" y="3861292"/>
              <a:ext cx="154429" cy="4"/>
            </a:xfrm>
            <a:custGeom>
              <a:rect b="b" l="l" r="r" t="t"/>
              <a:pathLst>
                <a:path extrusionOk="0" fill="none" h="1" w="35018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63"/>
            <p:cNvSpPr/>
            <p:nvPr/>
          </p:nvSpPr>
          <p:spPr>
            <a:xfrm>
              <a:off x="1164630" y="3861309"/>
              <a:ext cx="79574" cy="199792"/>
            </a:xfrm>
            <a:custGeom>
              <a:rect b="b" l="l" r="r" t="t"/>
              <a:pathLst>
                <a:path extrusionOk="0" fill="none" h="45330" w="18044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63"/>
            <p:cNvSpPr/>
            <p:nvPr/>
          </p:nvSpPr>
          <p:spPr>
            <a:xfrm>
              <a:off x="854078" y="4061097"/>
              <a:ext cx="146866" cy="4"/>
            </a:xfrm>
            <a:custGeom>
              <a:rect b="b" l="l" r="r" t="t"/>
              <a:pathLst>
                <a:path extrusionOk="0" fill="none" h="1" w="33303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63"/>
            <p:cNvSpPr/>
            <p:nvPr/>
          </p:nvSpPr>
          <p:spPr>
            <a:xfrm>
              <a:off x="1000939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63"/>
            <p:cNvSpPr/>
            <p:nvPr/>
          </p:nvSpPr>
          <p:spPr>
            <a:xfrm>
              <a:off x="1008502" y="3822418"/>
              <a:ext cx="163690" cy="94528"/>
            </a:xfrm>
            <a:custGeom>
              <a:rect b="b" l="l" r="r" t="t"/>
              <a:pathLst>
                <a:path extrusionOk="0" h="21447" w="37118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63"/>
            <p:cNvSpPr/>
            <p:nvPr/>
          </p:nvSpPr>
          <p:spPr>
            <a:xfrm>
              <a:off x="160315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63"/>
            <p:cNvSpPr/>
            <p:nvPr/>
          </p:nvSpPr>
          <p:spPr>
            <a:xfrm>
              <a:off x="1926576" y="3861292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63"/>
            <p:cNvSpPr/>
            <p:nvPr/>
          </p:nvSpPr>
          <p:spPr>
            <a:xfrm>
              <a:off x="1680763" y="3861309"/>
              <a:ext cx="82127" cy="199792"/>
            </a:xfrm>
            <a:custGeom>
              <a:rect b="b" l="l" r="r" t="t"/>
              <a:pathLst>
                <a:path extrusionOk="0" fill="none" h="45330" w="18623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63"/>
            <p:cNvSpPr/>
            <p:nvPr/>
          </p:nvSpPr>
          <p:spPr>
            <a:xfrm>
              <a:off x="1926576" y="4061097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63"/>
            <p:cNvSpPr/>
            <p:nvPr/>
          </p:nvSpPr>
          <p:spPr>
            <a:xfrm>
              <a:off x="1762436" y="3822418"/>
              <a:ext cx="163677" cy="94528"/>
            </a:xfrm>
            <a:custGeom>
              <a:rect b="b" l="l" r="r" t="t"/>
              <a:pathLst>
                <a:path extrusionOk="0" h="21447" w="37115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63"/>
            <p:cNvSpPr/>
            <p:nvPr/>
          </p:nvSpPr>
          <p:spPr>
            <a:xfrm>
              <a:off x="1762886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63"/>
            <p:cNvSpPr/>
            <p:nvPr/>
          </p:nvSpPr>
          <p:spPr>
            <a:xfrm>
              <a:off x="1325004" y="3820086"/>
              <a:ext cx="278558" cy="278382"/>
            </a:xfrm>
            <a:custGeom>
              <a:rect b="b" l="l" r="r" t="t"/>
              <a:pathLst>
                <a:path extrusionOk="0" fill="none" h="63161" w="63165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63"/>
            <p:cNvSpPr/>
            <p:nvPr/>
          </p:nvSpPr>
          <p:spPr>
            <a:xfrm>
              <a:off x="1235816" y="3689223"/>
              <a:ext cx="134752" cy="171223"/>
            </a:xfrm>
            <a:custGeom>
              <a:rect b="b" l="l" r="r" t="t"/>
              <a:pathLst>
                <a:path extrusionOk="0" fill="none" h="38848" w="30556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63"/>
            <p:cNvSpPr/>
            <p:nvPr/>
          </p:nvSpPr>
          <p:spPr>
            <a:xfrm>
              <a:off x="910512" y="3689223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63"/>
            <p:cNvSpPr/>
            <p:nvPr/>
          </p:nvSpPr>
          <p:spPr>
            <a:xfrm>
              <a:off x="1072126" y="3642869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63"/>
            <p:cNvSpPr/>
            <p:nvPr/>
          </p:nvSpPr>
          <p:spPr>
            <a:xfrm>
              <a:off x="1235913" y="4073301"/>
              <a:ext cx="134655" cy="151640"/>
            </a:xfrm>
            <a:custGeom>
              <a:rect b="b" l="l" r="r" t="t"/>
              <a:pathLst>
                <a:path extrusionOk="0" fill="none" h="34405" w="30534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63"/>
            <p:cNvSpPr/>
            <p:nvPr/>
          </p:nvSpPr>
          <p:spPr>
            <a:xfrm>
              <a:off x="910512" y="4224937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63"/>
            <p:cNvSpPr/>
            <p:nvPr/>
          </p:nvSpPr>
          <p:spPr>
            <a:xfrm>
              <a:off x="1072126" y="4176763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63"/>
            <p:cNvSpPr/>
            <p:nvPr/>
          </p:nvSpPr>
          <p:spPr>
            <a:xfrm>
              <a:off x="1562328" y="3689223"/>
              <a:ext cx="128816" cy="171223"/>
            </a:xfrm>
            <a:custGeom>
              <a:rect b="b" l="l" r="r" t="t"/>
              <a:pathLst>
                <a:path extrusionOk="0" fill="none" h="38848" w="2921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63"/>
            <p:cNvSpPr/>
            <p:nvPr/>
          </p:nvSpPr>
          <p:spPr>
            <a:xfrm>
              <a:off x="1854826" y="3689223"/>
              <a:ext cx="154169" cy="4"/>
            </a:xfrm>
            <a:custGeom>
              <a:rect b="b" l="l" r="r" t="t"/>
              <a:pathLst>
                <a:path extrusionOk="0" fill="none" h="1" w="34959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63"/>
            <p:cNvSpPr/>
            <p:nvPr/>
          </p:nvSpPr>
          <p:spPr>
            <a:xfrm>
              <a:off x="1691140" y="3642869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796" name="Google Shape;7796;p63"/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7797" name="Google Shape;7797;p63"/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rect b="b" l="l" r="r" t="t"/>
                <a:pathLst>
                  <a:path extrusionOk="0" fill="none" h="50901" w="22486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4E9E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8" name="Google Shape;7798;p63"/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rect b="b" l="l" r="r" t="t"/>
                <a:pathLst>
                  <a:path extrusionOk="0" fill="none" h="11642" w="9233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9" name="Google Shape;7799;p63"/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rect b="b" l="l" r="r" t="t"/>
                <a:pathLst>
                  <a:path extrusionOk="0" fill="none" h="5680" w="6024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0" name="Google Shape;7800;p63"/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rect b="b" l="l" r="r" t="t"/>
                <a:pathLst>
                  <a:path extrusionOk="0" fill="none" h="4809" w="1979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1" name="Google Shape;7801;p63"/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rect b="b" l="l" r="r" t="t"/>
                <a:pathLst>
                  <a:path extrusionOk="0" fill="none" h="3433" w="11784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2" name="Google Shape;7802;p63"/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rect b="b" l="l" r="r" t="t"/>
                <a:pathLst>
                  <a:path extrusionOk="0" fill="none" h="11474" w="6202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3" name="Google Shape;7803;p63"/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rect b="b" l="l" r="r" t="t"/>
                <a:pathLst>
                  <a:path extrusionOk="0" fill="none" h="7151" w="2751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4" name="Google Shape;7804;p63"/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rect b="b" l="l" r="r" t="t"/>
                <a:pathLst>
                  <a:path extrusionOk="0" fill="none" h="4802" w="8001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5" name="Google Shape;7805;p63"/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6" name="Google Shape;7806;p63"/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rect b="b" l="l" r="r" t="t"/>
                <a:pathLst>
                  <a:path extrusionOk="0" fill="none" h="3489" w="7078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7" name="Google Shape;7807;p63"/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rect b="b" l="l" r="r" t="t"/>
                <a:pathLst>
                  <a:path extrusionOk="0" fill="none" h="11642" w="923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8" name="Google Shape;7808;p63"/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rect b="b" l="l" r="r" t="t"/>
                <a:pathLst>
                  <a:path extrusionOk="0" fill="none" h="5680" w="6023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9" name="Google Shape;7809;p63"/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rect b="b" l="l" r="r" t="t"/>
                <a:pathLst>
                  <a:path extrusionOk="0" fill="none" h="4809" w="1975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0" name="Google Shape;7810;p63"/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rect b="b" l="l" r="r" t="t"/>
                <a:pathLst>
                  <a:path extrusionOk="0" fill="none" h="11474" w="6203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1" name="Google Shape;7811;p63"/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rect b="b" l="l" r="r" t="t"/>
                <a:pathLst>
                  <a:path extrusionOk="0" fill="none" h="7151" w="2748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2" name="Google Shape;7812;p63"/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rect b="b" l="l" r="r" t="t"/>
                <a:pathLst>
                  <a:path extrusionOk="0" fill="none" h="4802" w="8004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3" name="Google Shape;7813;p63"/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4" name="Google Shape;7814;p63"/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rect b="b" l="l" r="r" t="t"/>
                <a:pathLst>
                  <a:path extrusionOk="0" fill="none" h="3489" w="7081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5" name="Google Shape;7815;p63"/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rect b="b" l="l" r="r" t="t"/>
                <a:pathLst>
                  <a:path extrusionOk="0" fill="none" h="3433" w="1178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6" name="Google Shape;7816;p63"/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rect b="b" l="l" r="r" t="t"/>
                <a:pathLst>
                  <a:path extrusionOk="0" fill="none" h="50901" w="22483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817" name="Google Shape;7817;p63"/>
            <p:cNvSpPr/>
            <p:nvPr/>
          </p:nvSpPr>
          <p:spPr>
            <a:xfrm>
              <a:off x="2008060" y="4212384"/>
              <a:ext cx="24537" cy="23585"/>
            </a:xfrm>
            <a:custGeom>
              <a:rect b="b" l="l" r="r" t="t"/>
              <a:pathLst>
                <a:path extrusionOk="0" h="5351" w="5564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63"/>
            <p:cNvSpPr/>
            <p:nvPr/>
          </p:nvSpPr>
          <p:spPr>
            <a:xfrm>
              <a:off x="1545645" y="404973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63"/>
            <p:cNvSpPr/>
            <p:nvPr/>
          </p:nvSpPr>
          <p:spPr>
            <a:xfrm>
              <a:off x="1231521" y="3947489"/>
              <a:ext cx="24524" cy="23576"/>
            </a:xfrm>
            <a:custGeom>
              <a:rect b="b" l="l" r="r" t="t"/>
              <a:pathLst>
                <a:path extrusionOk="0" h="5349" w="5561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63"/>
            <p:cNvSpPr/>
            <p:nvPr/>
          </p:nvSpPr>
          <p:spPr>
            <a:xfrm>
              <a:off x="834100" y="40467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63"/>
            <p:cNvSpPr/>
            <p:nvPr/>
          </p:nvSpPr>
          <p:spPr>
            <a:xfrm>
              <a:off x="834100" y="384965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63"/>
            <p:cNvSpPr/>
            <p:nvPr/>
          </p:nvSpPr>
          <p:spPr>
            <a:xfrm>
              <a:off x="1668053" y="3947489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63"/>
            <p:cNvSpPr/>
            <p:nvPr/>
          </p:nvSpPr>
          <p:spPr>
            <a:xfrm>
              <a:off x="889649" y="3678195"/>
              <a:ext cx="23589" cy="23576"/>
            </a:xfrm>
            <a:custGeom>
              <a:rect b="b" l="l" r="r" t="t"/>
              <a:pathLst>
                <a:path extrusionOk="0" h="5349" w="5349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3"/>
            <p:cNvSpPr/>
            <p:nvPr/>
          </p:nvSpPr>
          <p:spPr>
            <a:xfrm>
              <a:off x="1357708" y="3848642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3"/>
            <p:cNvSpPr/>
            <p:nvPr/>
          </p:nvSpPr>
          <p:spPr>
            <a:xfrm>
              <a:off x="1357708" y="4049730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63"/>
            <p:cNvSpPr/>
            <p:nvPr/>
          </p:nvSpPr>
          <p:spPr>
            <a:xfrm>
              <a:off x="889649" y="4212384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63"/>
            <p:cNvSpPr/>
            <p:nvPr/>
          </p:nvSpPr>
          <p:spPr>
            <a:xfrm>
              <a:off x="2008060" y="3678195"/>
              <a:ext cx="24537" cy="23576"/>
            </a:xfrm>
            <a:custGeom>
              <a:rect b="b" l="l" r="r" t="t"/>
              <a:pathLst>
                <a:path extrusionOk="0" h="5349" w="5564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63"/>
            <p:cNvSpPr/>
            <p:nvPr/>
          </p:nvSpPr>
          <p:spPr>
            <a:xfrm>
              <a:off x="1548251" y="38486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63"/>
            <p:cNvSpPr/>
            <p:nvPr/>
          </p:nvSpPr>
          <p:spPr>
            <a:xfrm>
              <a:off x="2069063" y="3847033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63"/>
            <p:cNvSpPr/>
            <p:nvPr/>
          </p:nvSpPr>
          <p:spPr>
            <a:xfrm>
              <a:off x="2069063" y="404687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31" name="Google Shape;7831;p63"/>
          <p:cNvGrpSpPr/>
          <p:nvPr/>
        </p:nvGrpSpPr>
        <p:grpSpPr>
          <a:xfrm rot="5400000">
            <a:off x="5977401" y="3438087"/>
            <a:ext cx="164064" cy="1414916"/>
            <a:chOff x="4428249" y="1369375"/>
            <a:chExt cx="36905" cy="429569"/>
          </a:xfrm>
        </p:grpSpPr>
        <p:sp>
          <p:nvSpPr>
            <p:cNvPr id="7832" name="Google Shape;7832;p63"/>
            <p:cNvSpPr/>
            <p:nvPr/>
          </p:nvSpPr>
          <p:spPr>
            <a:xfrm>
              <a:off x="4428249" y="1369375"/>
              <a:ext cx="2375" cy="429104"/>
            </a:xfrm>
            <a:custGeom>
              <a:rect b="b" l="l" r="r" t="t"/>
              <a:pathLst>
                <a:path extrusionOk="0" h="18328" w="95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63"/>
            <p:cNvSpPr/>
            <p:nvPr/>
          </p:nvSpPr>
          <p:spPr>
            <a:xfrm>
              <a:off x="4428354" y="1369375"/>
              <a:ext cx="36800" cy="2200"/>
            </a:xfrm>
            <a:custGeom>
              <a:rect b="b" l="l" r="r" t="t"/>
              <a:pathLst>
                <a:path extrusionOk="0" h="88" w="147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63"/>
            <p:cNvSpPr/>
            <p:nvPr/>
          </p:nvSpPr>
          <p:spPr>
            <a:xfrm>
              <a:off x="4428704" y="1383625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63"/>
            <p:cNvSpPr/>
            <p:nvPr/>
          </p:nvSpPr>
          <p:spPr>
            <a:xfrm>
              <a:off x="4428704" y="139787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63"/>
            <p:cNvSpPr/>
            <p:nvPr/>
          </p:nvSpPr>
          <p:spPr>
            <a:xfrm>
              <a:off x="4428704" y="1412125"/>
              <a:ext cx="36100" cy="2175"/>
            </a:xfrm>
            <a:custGeom>
              <a:rect b="b" l="l" r="r" t="t"/>
              <a:pathLst>
                <a:path extrusionOk="0" h="87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63"/>
            <p:cNvSpPr/>
            <p:nvPr/>
          </p:nvSpPr>
          <p:spPr>
            <a:xfrm>
              <a:off x="4428354" y="1426350"/>
              <a:ext cx="18050" cy="2200"/>
            </a:xfrm>
            <a:custGeom>
              <a:rect b="b" l="l" r="r" t="t"/>
              <a:pathLst>
                <a:path extrusionOk="0" h="88" w="72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63"/>
            <p:cNvSpPr/>
            <p:nvPr/>
          </p:nvSpPr>
          <p:spPr>
            <a:xfrm>
              <a:off x="4428704" y="14406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63"/>
            <p:cNvSpPr/>
            <p:nvPr/>
          </p:nvSpPr>
          <p:spPr>
            <a:xfrm>
              <a:off x="4428704" y="1454850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63"/>
            <p:cNvSpPr/>
            <p:nvPr/>
          </p:nvSpPr>
          <p:spPr>
            <a:xfrm>
              <a:off x="4428354" y="1469100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63"/>
            <p:cNvSpPr/>
            <p:nvPr/>
          </p:nvSpPr>
          <p:spPr>
            <a:xfrm>
              <a:off x="4428354" y="1483350"/>
              <a:ext cx="18050" cy="2350"/>
            </a:xfrm>
            <a:custGeom>
              <a:rect b="b" l="l" r="r" t="t"/>
              <a:pathLst>
                <a:path extrusionOk="0" h="94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63"/>
            <p:cNvSpPr/>
            <p:nvPr/>
          </p:nvSpPr>
          <p:spPr>
            <a:xfrm>
              <a:off x="4428704" y="149757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63"/>
            <p:cNvSpPr/>
            <p:nvPr/>
          </p:nvSpPr>
          <p:spPr>
            <a:xfrm>
              <a:off x="4428704" y="151182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63"/>
            <p:cNvSpPr/>
            <p:nvPr/>
          </p:nvSpPr>
          <p:spPr>
            <a:xfrm>
              <a:off x="4428354" y="152607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63"/>
            <p:cNvSpPr/>
            <p:nvPr/>
          </p:nvSpPr>
          <p:spPr>
            <a:xfrm>
              <a:off x="4428704" y="15403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63"/>
            <p:cNvSpPr/>
            <p:nvPr/>
          </p:nvSpPr>
          <p:spPr>
            <a:xfrm>
              <a:off x="4428704" y="155455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63"/>
            <p:cNvSpPr/>
            <p:nvPr/>
          </p:nvSpPr>
          <p:spPr>
            <a:xfrm>
              <a:off x="4428704" y="15688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63"/>
            <p:cNvSpPr/>
            <p:nvPr/>
          </p:nvSpPr>
          <p:spPr>
            <a:xfrm>
              <a:off x="4428354" y="1583050"/>
              <a:ext cx="36800" cy="2375"/>
            </a:xfrm>
            <a:custGeom>
              <a:rect b="b" l="l" r="r" t="t"/>
              <a:pathLst>
                <a:path extrusionOk="0" h="95" w="147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63"/>
            <p:cNvSpPr/>
            <p:nvPr/>
          </p:nvSpPr>
          <p:spPr>
            <a:xfrm>
              <a:off x="4428704" y="15973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63"/>
            <p:cNvSpPr/>
            <p:nvPr/>
          </p:nvSpPr>
          <p:spPr>
            <a:xfrm>
              <a:off x="4428704" y="1611550"/>
              <a:ext cx="17350" cy="2350"/>
            </a:xfrm>
            <a:custGeom>
              <a:rect b="b" l="l" r="r" t="t"/>
              <a:pathLst>
                <a:path extrusionOk="0" h="94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3"/>
            <p:cNvSpPr/>
            <p:nvPr/>
          </p:nvSpPr>
          <p:spPr>
            <a:xfrm>
              <a:off x="4428704" y="1625775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63"/>
            <p:cNvSpPr/>
            <p:nvPr/>
          </p:nvSpPr>
          <p:spPr>
            <a:xfrm>
              <a:off x="4428354" y="164002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63"/>
            <p:cNvSpPr/>
            <p:nvPr/>
          </p:nvSpPr>
          <p:spPr>
            <a:xfrm>
              <a:off x="4428704" y="16542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63"/>
            <p:cNvSpPr/>
            <p:nvPr/>
          </p:nvSpPr>
          <p:spPr>
            <a:xfrm>
              <a:off x="4428704" y="16685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63"/>
            <p:cNvSpPr/>
            <p:nvPr/>
          </p:nvSpPr>
          <p:spPr>
            <a:xfrm>
              <a:off x="4428704" y="1682950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63"/>
            <p:cNvSpPr/>
            <p:nvPr/>
          </p:nvSpPr>
          <p:spPr>
            <a:xfrm>
              <a:off x="4428354" y="1697200"/>
              <a:ext cx="18050" cy="2175"/>
            </a:xfrm>
            <a:custGeom>
              <a:rect b="b" l="l" r="r" t="t"/>
              <a:pathLst>
                <a:path extrusionOk="0" h="87" w="72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63"/>
            <p:cNvSpPr/>
            <p:nvPr/>
          </p:nvSpPr>
          <p:spPr>
            <a:xfrm>
              <a:off x="4428704" y="171142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63"/>
            <p:cNvSpPr/>
            <p:nvPr/>
          </p:nvSpPr>
          <p:spPr>
            <a:xfrm>
              <a:off x="4428704" y="17256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63"/>
            <p:cNvSpPr/>
            <p:nvPr/>
          </p:nvSpPr>
          <p:spPr>
            <a:xfrm>
              <a:off x="4428704" y="173992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63"/>
            <p:cNvSpPr/>
            <p:nvPr/>
          </p:nvSpPr>
          <p:spPr>
            <a:xfrm>
              <a:off x="4428354" y="1754175"/>
              <a:ext cx="36800" cy="2175"/>
            </a:xfrm>
            <a:custGeom>
              <a:rect b="b" l="l" r="r" t="t"/>
              <a:pathLst>
                <a:path extrusionOk="0" h="87" w="147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63"/>
            <p:cNvSpPr/>
            <p:nvPr/>
          </p:nvSpPr>
          <p:spPr>
            <a:xfrm>
              <a:off x="4428704" y="17684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63"/>
            <p:cNvSpPr/>
            <p:nvPr/>
          </p:nvSpPr>
          <p:spPr>
            <a:xfrm>
              <a:off x="4428704" y="178265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63"/>
            <p:cNvSpPr/>
            <p:nvPr/>
          </p:nvSpPr>
          <p:spPr>
            <a:xfrm>
              <a:off x="4428542" y="1796744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4" name="Google Shape;7864;p63"/>
          <p:cNvGrpSpPr/>
          <p:nvPr/>
        </p:nvGrpSpPr>
        <p:grpSpPr>
          <a:xfrm flipH="1" rot="10800000">
            <a:off x="5349830" y="3026630"/>
            <a:ext cx="1419207" cy="24808"/>
            <a:chOff x="219558" y="4738465"/>
            <a:chExt cx="5852400" cy="102300"/>
          </a:xfrm>
        </p:grpSpPr>
        <p:cxnSp>
          <p:nvCxnSpPr>
            <p:cNvPr id="7865" name="Google Shape;7865;p63"/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sp>
          <p:nvSpPr>
            <p:cNvPr id="7866" name="Google Shape;7866;p63"/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63"/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63"/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63"/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63"/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1" name="Google Shape;7871;p63"/>
          <p:cNvGrpSpPr/>
          <p:nvPr/>
        </p:nvGrpSpPr>
        <p:grpSpPr>
          <a:xfrm>
            <a:off x="5361148" y="3399694"/>
            <a:ext cx="1396570" cy="385016"/>
            <a:chOff x="5286284" y="2966544"/>
            <a:chExt cx="1396570" cy="385016"/>
          </a:xfrm>
        </p:grpSpPr>
        <p:cxnSp>
          <p:nvCxnSpPr>
            <p:cNvPr id="7872" name="Google Shape;7872;p63"/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cxnSp>
          <p:nvCxnSpPr>
            <p:cNvPr id="7873" name="Google Shape;7873;p63"/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grpSp>
          <p:nvGrpSpPr>
            <p:cNvPr id="7874" name="Google Shape;7874;p63"/>
            <p:cNvGrpSpPr/>
            <p:nvPr/>
          </p:nvGrpSpPr>
          <p:grpSpPr>
            <a:xfrm>
              <a:off x="5287688" y="3173364"/>
              <a:ext cx="1395166" cy="74100"/>
              <a:chOff x="5287688" y="3173364"/>
              <a:chExt cx="1395166" cy="74100"/>
            </a:xfrm>
          </p:grpSpPr>
          <p:cxnSp>
            <p:nvCxnSpPr>
              <p:cNvPr id="7875" name="Google Shape;7875;p63"/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876" name="Google Shape;7876;p63"/>
              <p:cNvCxnSpPr/>
              <p:nvPr/>
            </p:nvCxnSpPr>
            <p:spPr>
              <a:xfrm>
                <a:off x="5287688" y="3210371"/>
                <a:ext cx="1394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877" name="Google Shape;7877;p63"/>
              <p:cNvCxnSpPr/>
              <p:nvPr/>
            </p:nvCxnSpPr>
            <p:spPr>
              <a:xfrm>
                <a:off x="5518476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878" name="Google Shape;7878;p63"/>
              <p:cNvCxnSpPr/>
              <p:nvPr/>
            </p:nvCxnSpPr>
            <p:spPr>
              <a:xfrm>
                <a:off x="5287935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879" name="Google Shape;7879;p63"/>
              <p:cNvCxnSpPr/>
              <p:nvPr/>
            </p:nvCxnSpPr>
            <p:spPr>
              <a:xfrm>
                <a:off x="5751239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880" name="Google Shape;7880;p63"/>
              <p:cNvCxnSpPr/>
              <p:nvPr/>
            </p:nvCxnSpPr>
            <p:spPr>
              <a:xfrm>
                <a:off x="5982252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881" name="Google Shape;7881;p63"/>
              <p:cNvCxnSpPr/>
              <p:nvPr/>
            </p:nvCxnSpPr>
            <p:spPr>
              <a:xfrm>
                <a:off x="621618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882" name="Google Shape;7882;p63"/>
              <p:cNvCxnSpPr/>
              <p:nvPr/>
            </p:nvCxnSpPr>
            <p:spPr>
              <a:xfrm>
                <a:off x="644953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7883" name="Google Shape;7883;p63"/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</p:grpSp>
      <p:grpSp>
        <p:nvGrpSpPr>
          <p:cNvPr id="7884" name="Google Shape;7884;p63"/>
          <p:cNvGrpSpPr/>
          <p:nvPr/>
        </p:nvGrpSpPr>
        <p:grpSpPr>
          <a:xfrm>
            <a:off x="2047214" y="1818470"/>
            <a:ext cx="1182276" cy="662027"/>
            <a:chOff x="2029517" y="1732295"/>
            <a:chExt cx="1149068" cy="643432"/>
          </a:xfrm>
        </p:grpSpPr>
        <p:grpSp>
          <p:nvGrpSpPr>
            <p:cNvPr id="7885" name="Google Shape;7885;p63"/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7886" name="Google Shape;7886;p63"/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7887" name="Google Shape;7887;p63"/>
                <p:cNvCxnSpPr/>
                <p:nvPr/>
              </p:nvCxnSpPr>
              <p:spPr>
                <a:xfrm flipH="1" rot="-5400000">
                  <a:off x="2905682" y="1782817"/>
                  <a:ext cx="175200" cy="1752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7888" name="Google Shape;7888;p63"/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rect b="b" l="l" r="r" t="t"/>
                  <a:pathLst>
                    <a:path extrusionOk="0" h="10746" w="11576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889" name="Google Shape;7889;p63"/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7890" name="Google Shape;7890;p63"/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7891" name="Google Shape;7891;p63"/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rect b="b" l="l" r="r" t="t"/>
                  <a:pathLst>
                    <a:path extrusionOk="0" h="10754" w="11576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892" name="Google Shape;7892;p63"/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7893" name="Google Shape;7893;p63"/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7894" name="Google Shape;7894;p63"/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7895" name="Google Shape;7895;p63"/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7896" name="Google Shape;7896;p63"/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rect b="b" l="l" r="r" t="t"/>
                    <a:pathLst>
                      <a:path extrusionOk="0" h="10777" w="11576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897" name="Google Shape;7897;p63"/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7898" name="Google Shape;7898;p63"/>
                  <p:cNvCxnSpPr/>
                  <p:nvPr/>
                </p:nvCxnSpPr>
                <p:spPr>
                  <a:xfrm flipH="1" rot="10800000">
                    <a:off x="2908607" y="2140990"/>
                    <a:ext cx="199800" cy="1857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7899" name="Google Shape;7899;p63"/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rect b="b" l="l" r="r" t="t"/>
                    <a:pathLst>
                      <a:path extrusionOk="0" h="10753" w="11576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7900" name="Google Shape;7900;p63"/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7901" name="Google Shape;7901;p63"/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7902" name="Google Shape;7902;p63"/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7903" name="Google Shape;7903;p63"/>
                  <p:cNvCxnSpPr/>
                  <p:nvPr/>
                </p:nvCxnSpPr>
                <p:spPr>
                  <a:xfrm flipH="1" rot="10800000">
                    <a:off x="2158948" y="1783103"/>
                    <a:ext cx="459000" cy="2823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7904" name="Google Shape;7904;p63"/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rect b="b" l="l" r="r" t="t"/>
                    <a:pathLst>
                      <a:path extrusionOk="0" h="14873" w="15345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905" name="Google Shape;7905;p63"/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7906" name="Google Shape;7906;p63"/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7907" name="Google Shape;7907;p63"/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rect b="b" l="l" r="r" t="t"/>
                    <a:pathLst>
                      <a:path extrusionOk="0" h="14873" w="15346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7908" name="Google Shape;7908;p63"/>
          <p:cNvGrpSpPr/>
          <p:nvPr/>
        </p:nvGrpSpPr>
        <p:grpSpPr>
          <a:xfrm>
            <a:off x="732462" y="1766083"/>
            <a:ext cx="962651" cy="810058"/>
            <a:chOff x="844912" y="1681380"/>
            <a:chExt cx="935611" cy="787305"/>
          </a:xfrm>
        </p:grpSpPr>
        <p:grpSp>
          <p:nvGrpSpPr>
            <p:cNvPr id="7909" name="Google Shape;7909;p63"/>
            <p:cNvGrpSpPr/>
            <p:nvPr/>
          </p:nvGrpSpPr>
          <p:grpSpPr>
            <a:xfrm>
              <a:off x="844912" y="1819635"/>
              <a:ext cx="329836" cy="510016"/>
              <a:chOff x="844912" y="1819635"/>
              <a:chExt cx="329836" cy="510016"/>
            </a:xfrm>
          </p:grpSpPr>
          <p:sp>
            <p:nvSpPr>
              <p:cNvPr id="7910" name="Google Shape;7910;p63"/>
              <p:cNvSpPr/>
              <p:nvPr/>
            </p:nvSpPr>
            <p:spPr>
              <a:xfrm>
                <a:off x="844912" y="2015566"/>
                <a:ext cx="118283" cy="118477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1" name="Google Shape;7911;p63"/>
              <p:cNvSpPr/>
              <p:nvPr/>
            </p:nvSpPr>
            <p:spPr>
              <a:xfrm>
                <a:off x="1013654" y="2074499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2" name="Google Shape;7912;p63"/>
              <p:cNvSpPr/>
              <p:nvPr/>
            </p:nvSpPr>
            <p:spPr>
              <a:xfrm>
                <a:off x="1013654" y="1836607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3" name="Google Shape;7913;p63"/>
              <p:cNvSpPr/>
              <p:nvPr/>
            </p:nvSpPr>
            <p:spPr>
              <a:xfrm>
                <a:off x="1004031" y="2056625"/>
                <a:ext cx="35958" cy="35958"/>
              </a:xfrm>
              <a:custGeom>
                <a:rect b="b" l="l" r="r" t="t"/>
                <a:pathLst>
                  <a:path extrusionOk="0" h="6105" w="6105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4" name="Google Shape;7914;p63"/>
              <p:cNvSpPr/>
              <p:nvPr/>
            </p:nvSpPr>
            <p:spPr>
              <a:xfrm>
                <a:off x="1149398" y="2295742"/>
                <a:ext cx="25351" cy="33909"/>
              </a:xfrm>
              <a:custGeom>
                <a:rect b="b" l="l" r="r" t="t"/>
                <a:pathLst>
                  <a:path extrusionOk="0" h="5757" w="4304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5" name="Google Shape;7915;p63"/>
              <p:cNvSpPr/>
              <p:nvPr/>
            </p:nvSpPr>
            <p:spPr>
              <a:xfrm>
                <a:off x="1149398" y="1819635"/>
                <a:ext cx="25351" cy="34032"/>
              </a:xfrm>
              <a:custGeom>
                <a:rect b="b" l="l" r="r" t="t"/>
                <a:pathLst>
                  <a:path extrusionOk="0" h="5778" w="4304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16" name="Google Shape;7916;p63"/>
            <p:cNvGrpSpPr/>
            <p:nvPr/>
          </p:nvGrpSpPr>
          <p:grpSpPr>
            <a:xfrm>
              <a:off x="1284601" y="2158168"/>
              <a:ext cx="495923" cy="310517"/>
              <a:chOff x="1284601" y="2158168"/>
              <a:chExt cx="495923" cy="310517"/>
            </a:xfrm>
          </p:grpSpPr>
          <p:sp>
            <p:nvSpPr>
              <p:cNvPr id="7917" name="Google Shape;7917;p63"/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918" name="Google Shape;7918;p63"/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7919" name="Google Shape;7919;p63"/>
                <p:cNvGrpSpPr/>
                <p:nvPr/>
              </p:nvGrpSpPr>
              <p:grpSpPr>
                <a:xfrm>
                  <a:off x="1507666" y="2176104"/>
                  <a:ext cx="166395" cy="273149"/>
                  <a:chOff x="1507666" y="2176104"/>
                  <a:chExt cx="166395" cy="273149"/>
                </a:xfrm>
              </p:grpSpPr>
              <p:sp>
                <p:nvSpPr>
                  <p:cNvPr id="7920" name="Google Shape;7920;p63"/>
                  <p:cNvSpPr/>
                  <p:nvPr/>
                </p:nvSpPr>
                <p:spPr>
                  <a:xfrm>
                    <a:off x="1512966" y="2312791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21" name="Google Shape;7921;p63"/>
                  <p:cNvSpPr/>
                  <p:nvPr/>
                </p:nvSpPr>
                <p:spPr>
                  <a:xfrm>
                    <a:off x="1588205" y="2193153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22" name="Google Shape;7922;p63"/>
                  <p:cNvSpPr/>
                  <p:nvPr/>
                </p:nvSpPr>
                <p:spPr>
                  <a:xfrm>
                    <a:off x="1588205" y="2378202"/>
                    <a:ext cx="72901" cy="54041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23" name="Google Shape;7923;p63"/>
                  <p:cNvSpPr/>
                  <p:nvPr/>
                </p:nvSpPr>
                <p:spPr>
                  <a:xfrm>
                    <a:off x="1512966" y="2246980"/>
                    <a:ext cx="75451" cy="65821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24" name="Google Shape;7924;p63"/>
                  <p:cNvSpPr/>
                  <p:nvPr/>
                </p:nvSpPr>
                <p:spPr>
                  <a:xfrm>
                    <a:off x="1507666" y="2294782"/>
                    <a:ext cx="37926" cy="35823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25" name="Google Shape;7925;p63"/>
                  <p:cNvSpPr/>
                  <p:nvPr/>
                </p:nvSpPr>
                <p:spPr>
                  <a:xfrm>
                    <a:off x="1648710" y="2415180"/>
                    <a:ext cx="25351" cy="3407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26" name="Google Shape;7926;p63"/>
                  <p:cNvSpPr/>
                  <p:nvPr/>
                </p:nvSpPr>
                <p:spPr>
                  <a:xfrm>
                    <a:off x="1648710" y="2176104"/>
                    <a:ext cx="25351" cy="34103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7927" name="Google Shape;7927;p63"/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28" name="Google Shape;7928;p63"/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929" name="Google Shape;7929;p63"/>
            <p:cNvGrpSpPr/>
            <p:nvPr/>
          </p:nvGrpSpPr>
          <p:grpSpPr>
            <a:xfrm>
              <a:off x="1284601" y="1681380"/>
              <a:ext cx="495923" cy="310517"/>
              <a:chOff x="1284601" y="1681380"/>
              <a:chExt cx="495923" cy="310517"/>
            </a:xfrm>
          </p:grpSpPr>
          <p:sp>
            <p:nvSpPr>
              <p:cNvPr id="7930" name="Google Shape;7930;p63"/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931" name="Google Shape;7931;p63"/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7932" name="Google Shape;7932;p63"/>
                <p:cNvGrpSpPr/>
                <p:nvPr/>
              </p:nvGrpSpPr>
              <p:grpSpPr>
                <a:xfrm>
                  <a:off x="1507666" y="1700120"/>
                  <a:ext cx="166395" cy="272984"/>
                  <a:chOff x="1507666" y="1700120"/>
                  <a:chExt cx="166395" cy="272984"/>
                </a:xfrm>
              </p:grpSpPr>
              <p:sp>
                <p:nvSpPr>
                  <p:cNvPr id="7933" name="Google Shape;7933;p63"/>
                  <p:cNvSpPr/>
                  <p:nvPr/>
                </p:nvSpPr>
                <p:spPr>
                  <a:xfrm>
                    <a:off x="1512966" y="1836607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34" name="Google Shape;7934;p63"/>
                  <p:cNvSpPr/>
                  <p:nvPr/>
                </p:nvSpPr>
                <p:spPr>
                  <a:xfrm>
                    <a:off x="1588205" y="1716969"/>
                    <a:ext cx="72901" cy="54235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35" name="Google Shape;7935;p63"/>
                  <p:cNvSpPr/>
                  <p:nvPr/>
                </p:nvSpPr>
                <p:spPr>
                  <a:xfrm>
                    <a:off x="1588205" y="1902024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36" name="Google Shape;7936;p63"/>
                  <p:cNvSpPr/>
                  <p:nvPr/>
                </p:nvSpPr>
                <p:spPr>
                  <a:xfrm>
                    <a:off x="1512966" y="1770990"/>
                    <a:ext cx="75451" cy="65632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37" name="Google Shape;7937;p63"/>
                  <p:cNvSpPr/>
                  <p:nvPr/>
                </p:nvSpPr>
                <p:spPr>
                  <a:xfrm>
                    <a:off x="1507666" y="1818598"/>
                    <a:ext cx="37926" cy="36023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38" name="Google Shape;7938;p63"/>
                  <p:cNvSpPr/>
                  <p:nvPr/>
                </p:nvSpPr>
                <p:spPr>
                  <a:xfrm>
                    <a:off x="1648710" y="1939072"/>
                    <a:ext cx="25351" cy="34032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39" name="Google Shape;7939;p63"/>
                  <p:cNvSpPr/>
                  <p:nvPr/>
                </p:nvSpPr>
                <p:spPr>
                  <a:xfrm>
                    <a:off x="1648710" y="1700120"/>
                    <a:ext cx="25351" cy="33909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7940" name="Google Shape;7940;p63"/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41" name="Google Shape;7941;p63"/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7942" name="Google Shape;7942;p63"/>
          <p:cNvGrpSpPr/>
          <p:nvPr/>
        </p:nvGrpSpPr>
        <p:grpSpPr>
          <a:xfrm>
            <a:off x="6841403" y="2533512"/>
            <a:ext cx="1622269" cy="552443"/>
            <a:chOff x="6894650" y="2574740"/>
            <a:chExt cx="1445100" cy="492111"/>
          </a:xfrm>
        </p:grpSpPr>
        <p:sp>
          <p:nvSpPr>
            <p:cNvPr id="7943" name="Google Shape;7943;p63"/>
            <p:cNvSpPr/>
            <p:nvPr/>
          </p:nvSpPr>
          <p:spPr>
            <a:xfrm>
              <a:off x="7151862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63"/>
            <p:cNvSpPr/>
            <p:nvPr/>
          </p:nvSpPr>
          <p:spPr>
            <a:xfrm>
              <a:off x="7664213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63"/>
            <p:cNvSpPr/>
            <p:nvPr/>
          </p:nvSpPr>
          <p:spPr>
            <a:xfrm>
              <a:off x="6895687" y="2575804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63"/>
            <p:cNvSpPr/>
            <p:nvPr/>
          </p:nvSpPr>
          <p:spPr>
            <a:xfrm>
              <a:off x="739953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63"/>
            <p:cNvSpPr/>
            <p:nvPr/>
          </p:nvSpPr>
          <p:spPr>
            <a:xfrm>
              <a:off x="791188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948" name="Google Shape;7948;p63"/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949" name="Google Shape;7949;p63"/>
          <p:cNvGrpSpPr/>
          <p:nvPr/>
        </p:nvGrpSpPr>
        <p:grpSpPr>
          <a:xfrm>
            <a:off x="6860946" y="3907768"/>
            <a:ext cx="1583206" cy="475705"/>
            <a:chOff x="6953919" y="3907920"/>
            <a:chExt cx="1377300" cy="475705"/>
          </a:xfrm>
        </p:grpSpPr>
        <p:cxnSp>
          <p:nvCxnSpPr>
            <p:cNvPr id="7950" name="Google Shape;7950;p63"/>
            <p:cNvCxnSpPr/>
            <p:nvPr/>
          </p:nvCxnSpPr>
          <p:spPr>
            <a:xfrm rot="10800000">
              <a:off x="7118546" y="4100689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51" name="Google Shape;7951;p63"/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52" name="Google Shape;7952;p63"/>
            <p:cNvCxnSpPr/>
            <p:nvPr/>
          </p:nvCxnSpPr>
          <p:spPr>
            <a:xfrm rot="10800000">
              <a:off x="7848574" y="3907920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53" name="Google Shape;7953;p63"/>
            <p:cNvCxnSpPr/>
            <p:nvPr/>
          </p:nvCxnSpPr>
          <p:spPr>
            <a:xfrm>
              <a:off x="8218032" y="3997243"/>
              <a:ext cx="0" cy="197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54" name="Google Shape;7954;p63"/>
            <p:cNvCxnSpPr/>
            <p:nvPr/>
          </p:nvCxnSpPr>
          <p:spPr>
            <a:xfrm flipH="1">
              <a:off x="6953919" y="3961822"/>
              <a:ext cx="1377300" cy="3768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955" name="Google Shape;7955;p63"/>
          <p:cNvGrpSpPr/>
          <p:nvPr/>
        </p:nvGrpSpPr>
        <p:grpSpPr>
          <a:xfrm>
            <a:off x="2364534" y="2668913"/>
            <a:ext cx="836286" cy="824529"/>
            <a:chOff x="2389399" y="2595741"/>
            <a:chExt cx="812796" cy="801369"/>
          </a:xfrm>
        </p:grpSpPr>
        <p:grpSp>
          <p:nvGrpSpPr>
            <p:cNvPr id="7956" name="Google Shape;7956;p63"/>
            <p:cNvGrpSpPr/>
            <p:nvPr/>
          </p:nvGrpSpPr>
          <p:grpSpPr>
            <a:xfrm>
              <a:off x="2492145" y="2881565"/>
              <a:ext cx="607300" cy="229751"/>
              <a:chOff x="2492145" y="2881565"/>
              <a:chExt cx="607300" cy="229751"/>
            </a:xfrm>
          </p:grpSpPr>
          <p:sp>
            <p:nvSpPr>
              <p:cNvPr id="7957" name="Google Shape;7957;p63"/>
              <p:cNvSpPr/>
              <p:nvPr/>
            </p:nvSpPr>
            <p:spPr>
              <a:xfrm>
                <a:off x="2530550" y="2913581"/>
                <a:ext cx="530589" cy="165697"/>
              </a:xfrm>
              <a:custGeom>
                <a:rect b="b" l="l" r="r" t="t"/>
                <a:pathLst>
                  <a:path extrusionOk="0" h="36397" w="116549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8" name="Google Shape;7958;p63"/>
              <p:cNvSpPr/>
              <p:nvPr/>
            </p:nvSpPr>
            <p:spPr>
              <a:xfrm>
                <a:off x="2886492" y="2881565"/>
                <a:ext cx="212952" cy="229751"/>
              </a:xfrm>
              <a:custGeom>
                <a:rect b="b" l="l" r="r" t="t"/>
                <a:pathLst>
                  <a:path extrusionOk="0" h="50467" w="46777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9" name="Google Shape;7959;p63"/>
              <p:cNvSpPr/>
              <p:nvPr/>
            </p:nvSpPr>
            <p:spPr>
              <a:xfrm>
                <a:off x="2492145" y="2881565"/>
                <a:ext cx="212934" cy="229751"/>
              </a:xfrm>
              <a:custGeom>
                <a:rect b="b" l="l" r="r" t="t"/>
                <a:pathLst>
                  <a:path extrusionOk="0" h="50467" w="46773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60" name="Google Shape;7960;p63"/>
            <p:cNvGrpSpPr/>
            <p:nvPr/>
          </p:nvGrpSpPr>
          <p:grpSpPr>
            <a:xfrm>
              <a:off x="2389399" y="2595741"/>
              <a:ext cx="812796" cy="296825"/>
              <a:chOff x="2389399" y="2595741"/>
              <a:chExt cx="812796" cy="296825"/>
            </a:xfrm>
          </p:grpSpPr>
          <p:grpSp>
            <p:nvGrpSpPr>
              <p:cNvPr id="7961" name="Google Shape;7961;p63"/>
              <p:cNvGrpSpPr/>
              <p:nvPr/>
            </p:nvGrpSpPr>
            <p:grpSpPr>
              <a:xfrm>
                <a:off x="2389399" y="2595741"/>
                <a:ext cx="363638" cy="296825"/>
                <a:chOff x="2389399" y="2595741"/>
                <a:chExt cx="363638" cy="296825"/>
              </a:xfrm>
            </p:grpSpPr>
            <p:grpSp>
              <p:nvGrpSpPr>
                <p:cNvPr id="7962" name="Google Shape;7962;p63"/>
                <p:cNvGrpSpPr/>
                <p:nvPr/>
              </p:nvGrpSpPr>
              <p:grpSpPr>
                <a:xfrm>
                  <a:off x="2493852" y="2794333"/>
                  <a:ext cx="259185" cy="98232"/>
                  <a:chOff x="2493852" y="2794333"/>
                  <a:chExt cx="259185" cy="98232"/>
                </a:xfrm>
              </p:grpSpPr>
              <p:sp>
                <p:nvSpPr>
                  <p:cNvPr id="7963" name="Google Shape;7963;p63"/>
                  <p:cNvSpPr/>
                  <p:nvPr/>
                </p:nvSpPr>
                <p:spPr>
                  <a:xfrm>
                    <a:off x="2500419" y="2800896"/>
                    <a:ext cx="246135" cy="85123"/>
                  </a:xfrm>
                  <a:custGeom>
                    <a:rect b="b" l="l" r="r" t="t"/>
                    <a:pathLst>
                      <a:path extrusionOk="0" h="18698" w="54066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64" name="Google Shape;7964;p63"/>
                  <p:cNvSpPr/>
                  <p:nvPr/>
                </p:nvSpPr>
                <p:spPr>
                  <a:xfrm>
                    <a:off x="2493852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65" name="Google Shape;7965;p63"/>
                  <p:cNvSpPr/>
                  <p:nvPr/>
                </p:nvSpPr>
                <p:spPr>
                  <a:xfrm>
                    <a:off x="2737686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966" name="Google Shape;7966;p63"/>
                <p:cNvGrpSpPr/>
                <p:nvPr/>
              </p:nvGrpSpPr>
              <p:grpSpPr>
                <a:xfrm>
                  <a:off x="2389399" y="2595741"/>
                  <a:ext cx="224343" cy="182054"/>
                  <a:chOff x="2389399" y="2595741"/>
                  <a:chExt cx="224343" cy="182054"/>
                </a:xfrm>
              </p:grpSpPr>
              <p:sp>
                <p:nvSpPr>
                  <p:cNvPr id="7967" name="Google Shape;7967;p63"/>
                  <p:cNvSpPr/>
                  <p:nvPr/>
                </p:nvSpPr>
                <p:spPr>
                  <a:xfrm>
                    <a:off x="2389399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68" name="Google Shape;7968;p63"/>
                  <p:cNvSpPr/>
                  <p:nvPr/>
                </p:nvSpPr>
                <p:spPr>
                  <a:xfrm>
                    <a:off x="2430284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7969" name="Google Shape;7969;p63"/>
              <p:cNvGrpSpPr/>
              <p:nvPr/>
            </p:nvGrpSpPr>
            <p:grpSpPr>
              <a:xfrm>
                <a:off x="2683630" y="2595741"/>
                <a:ext cx="224334" cy="296825"/>
                <a:chOff x="2683630" y="2595741"/>
                <a:chExt cx="224334" cy="296825"/>
              </a:xfrm>
            </p:grpSpPr>
            <p:grpSp>
              <p:nvGrpSpPr>
                <p:cNvPr id="7970" name="Google Shape;7970;p63"/>
                <p:cNvGrpSpPr/>
                <p:nvPr/>
              </p:nvGrpSpPr>
              <p:grpSpPr>
                <a:xfrm>
                  <a:off x="2788083" y="2794333"/>
                  <a:ext cx="15356" cy="98232"/>
                  <a:chOff x="2788083" y="2794333"/>
                  <a:chExt cx="15356" cy="98232"/>
                </a:xfrm>
              </p:grpSpPr>
              <p:sp>
                <p:nvSpPr>
                  <p:cNvPr id="7971" name="Google Shape;7971;p63"/>
                  <p:cNvSpPr/>
                  <p:nvPr/>
                </p:nvSpPr>
                <p:spPr>
                  <a:xfrm>
                    <a:off x="2794655" y="2800905"/>
                    <a:ext cx="2213" cy="85114"/>
                  </a:xfrm>
                  <a:custGeom>
                    <a:rect b="b" l="l" r="r" t="t"/>
                    <a:pathLst>
                      <a:path extrusionOk="0" h="18696" w="486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72" name="Google Shape;7972;p63"/>
                  <p:cNvSpPr/>
                  <p:nvPr/>
                </p:nvSpPr>
                <p:spPr>
                  <a:xfrm>
                    <a:off x="2788083" y="2794333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73" name="Google Shape;7973;p63"/>
                  <p:cNvSpPr/>
                  <p:nvPr/>
                </p:nvSpPr>
                <p:spPr>
                  <a:xfrm>
                    <a:off x="2788083" y="2877210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974" name="Google Shape;7974;p63"/>
                <p:cNvGrpSpPr/>
                <p:nvPr/>
              </p:nvGrpSpPr>
              <p:grpSpPr>
                <a:xfrm>
                  <a:off x="2683630" y="2595741"/>
                  <a:ext cx="224334" cy="182054"/>
                  <a:chOff x="2683630" y="2595741"/>
                  <a:chExt cx="224334" cy="182054"/>
                </a:xfrm>
              </p:grpSpPr>
              <p:sp>
                <p:nvSpPr>
                  <p:cNvPr id="7975" name="Google Shape;7975;p63"/>
                  <p:cNvSpPr/>
                  <p:nvPr/>
                </p:nvSpPr>
                <p:spPr>
                  <a:xfrm>
                    <a:off x="2683630" y="2595741"/>
                    <a:ext cx="224334" cy="182054"/>
                  </a:xfrm>
                  <a:custGeom>
                    <a:rect b="b" l="l" r="r" t="t"/>
                    <a:pathLst>
                      <a:path extrusionOk="0" h="39990" w="49277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76" name="Google Shape;7976;p63"/>
                  <p:cNvSpPr/>
                  <p:nvPr/>
                </p:nvSpPr>
                <p:spPr>
                  <a:xfrm>
                    <a:off x="2724889" y="2686181"/>
                    <a:ext cx="140322" cy="1106"/>
                  </a:xfrm>
                  <a:custGeom>
                    <a:rect b="b" l="l" r="r" t="t"/>
                    <a:pathLst>
                      <a:path extrusionOk="0" h="243" w="30823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7977" name="Google Shape;7977;p63"/>
              <p:cNvGrpSpPr/>
              <p:nvPr/>
            </p:nvGrpSpPr>
            <p:grpSpPr>
              <a:xfrm>
                <a:off x="2838475" y="2595741"/>
                <a:ext cx="363719" cy="296825"/>
                <a:chOff x="2838475" y="2595741"/>
                <a:chExt cx="363719" cy="296825"/>
              </a:xfrm>
            </p:grpSpPr>
            <p:grpSp>
              <p:nvGrpSpPr>
                <p:cNvPr id="7978" name="Google Shape;7978;p63"/>
                <p:cNvGrpSpPr/>
                <p:nvPr/>
              </p:nvGrpSpPr>
              <p:grpSpPr>
                <a:xfrm>
                  <a:off x="2838475" y="2794333"/>
                  <a:ext cx="259185" cy="98232"/>
                  <a:chOff x="2838475" y="2794333"/>
                  <a:chExt cx="259185" cy="98232"/>
                </a:xfrm>
              </p:grpSpPr>
              <p:sp>
                <p:nvSpPr>
                  <p:cNvPr id="7979" name="Google Shape;7979;p63"/>
                  <p:cNvSpPr/>
                  <p:nvPr/>
                </p:nvSpPr>
                <p:spPr>
                  <a:xfrm>
                    <a:off x="2845042" y="2800896"/>
                    <a:ext cx="246122" cy="85123"/>
                  </a:xfrm>
                  <a:custGeom>
                    <a:rect b="b" l="l" r="r" t="t"/>
                    <a:pathLst>
                      <a:path extrusionOk="0" h="18698" w="54063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80" name="Google Shape;7980;p63"/>
                  <p:cNvSpPr/>
                  <p:nvPr/>
                </p:nvSpPr>
                <p:spPr>
                  <a:xfrm>
                    <a:off x="3082301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81" name="Google Shape;7981;p63"/>
                  <p:cNvSpPr/>
                  <p:nvPr/>
                </p:nvSpPr>
                <p:spPr>
                  <a:xfrm>
                    <a:off x="2838475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982" name="Google Shape;7982;p63"/>
                <p:cNvGrpSpPr/>
                <p:nvPr/>
              </p:nvGrpSpPr>
              <p:grpSpPr>
                <a:xfrm>
                  <a:off x="2977852" y="2595741"/>
                  <a:ext cx="224343" cy="182054"/>
                  <a:chOff x="2977852" y="2595741"/>
                  <a:chExt cx="224343" cy="182054"/>
                </a:xfrm>
              </p:grpSpPr>
              <p:sp>
                <p:nvSpPr>
                  <p:cNvPr id="7983" name="Google Shape;7983;p63"/>
                  <p:cNvSpPr/>
                  <p:nvPr/>
                </p:nvSpPr>
                <p:spPr>
                  <a:xfrm>
                    <a:off x="2977852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84" name="Google Shape;7984;p63"/>
                  <p:cNvSpPr/>
                  <p:nvPr/>
                </p:nvSpPr>
                <p:spPr>
                  <a:xfrm>
                    <a:off x="3020572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7985" name="Google Shape;7985;p63"/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7986" name="Google Shape;7986;p63"/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7987" name="Google Shape;7987;p63"/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7988" name="Google Shape;7988;p63"/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rect b="b" l="l" r="r" t="t"/>
                    <a:pathLst>
                      <a:path extrusionOk="0" h="18697" w="486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89" name="Google Shape;7989;p63"/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rect b="b" l="l" r="r" t="t"/>
                    <a:pathLst>
                      <a:path extrusionOk="0" h="3374" w="3373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90" name="Google Shape;7990;p63"/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991" name="Google Shape;7991;p63"/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7992" name="Google Shape;7992;p63"/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rect b="b" l="l" r="r" t="t"/>
                    <a:pathLst>
                      <a:path extrusionOk="0" h="39988" w="49277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93" name="Google Shape;7993;p63"/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7994" name="Google Shape;7994;p63"/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7995" name="Google Shape;7995;p63"/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7996" name="Google Shape;7996;p63"/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rect b="b" l="l" r="r" t="t"/>
                    <a:pathLst>
                      <a:path extrusionOk="0" h="18698" w="54064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97" name="Google Shape;7997;p63"/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98" name="Google Shape;7998;p63"/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999" name="Google Shape;7999;p63"/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8000" name="Google Shape;8000;p63"/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01" name="Google Shape;8001;p63"/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002" name="Google Shape;8002;p63"/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8003" name="Google Shape;8003;p63"/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8004" name="Google Shape;8004;p63"/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rect b="b" l="l" r="r" t="t"/>
                    <a:pathLst>
                      <a:path extrusionOk="0" h="18698" w="54065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05" name="Google Shape;8005;p63"/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06" name="Google Shape;8006;p63"/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007" name="Google Shape;8007;p63"/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8008" name="Google Shape;8008;p63"/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09" name="Google Shape;8009;p63"/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013" name="Shape 8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14" name="Google Shape;8014;p64"/>
          <p:cNvGrpSpPr/>
          <p:nvPr/>
        </p:nvGrpSpPr>
        <p:grpSpPr>
          <a:xfrm>
            <a:off x="718875" y="3363288"/>
            <a:ext cx="2390414" cy="1024800"/>
            <a:chOff x="728925" y="3296613"/>
            <a:chExt cx="2390414" cy="1024800"/>
          </a:xfrm>
        </p:grpSpPr>
        <p:grpSp>
          <p:nvGrpSpPr>
            <p:cNvPr id="8015" name="Google Shape;8015;p64"/>
            <p:cNvGrpSpPr/>
            <p:nvPr/>
          </p:nvGrpSpPr>
          <p:grpSpPr>
            <a:xfrm>
              <a:off x="728925" y="3619800"/>
              <a:ext cx="2390414" cy="500893"/>
              <a:chOff x="728925" y="3619800"/>
              <a:chExt cx="2390414" cy="500893"/>
            </a:xfrm>
          </p:grpSpPr>
          <p:sp>
            <p:nvSpPr>
              <p:cNvPr id="8016" name="Google Shape;8016;p64"/>
              <p:cNvSpPr/>
              <p:nvPr/>
            </p:nvSpPr>
            <p:spPr>
              <a:xfrm>
                <a:off x="728925" y="3619800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017" name="Google Shape;8017;p64"/>
              <p:cNvSpPr/>
              <p:nvPr/>
            </p:nvSpPr>
            <p:spPr>
              <a:xfrm>
                <a:off x="728939" y="3953593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8018" name="Google Shape;8018;p64"/>
            <p:cNvGrpSpPr/>
            <p:nvPr/>
          </p:nvGrpSpPr>
          <p:grpSpPr>
            <a:xfrm>
              <a:off x="1348050" y="3296613"/>
              <a:ext cx="1706152" cy="1024800"/>
              <a:chOff x="1348050" y="3296613"/>
              <a:chExt cx="1706152" cy="1024800"/>
            </a:xfrm>
          </p:grpSpPr>
          <p:sp>
            <p:nvSpPr>
              <p:cNvPr id="8019" name="Google Shape;8019;p64"/>
              <p:cNvSpPr/>
              <p:nvPr/>
            </p:nvSpPr>
            <p:spPr>
              <a:xfrm>
                <a:off x="1348050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020" name="Google Shape;8020;p64"/>
              <p:cNvSpPr/>
              <p:nvPr/>
            </p:nvSpPr>
            <p:spPr>
              <a:xfrm>
                <a:off x="168708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021" name="Google Shape;8021;p64"/>
              <p:cNvSpPr/>
              <p:nvPr/>
            </p:nvSpPr>
            <p:spPr>
              <a:xfrm>
                <a:off x="2040389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022" name="Google Shape;8022;p64"/>
              <p:cNvSpPr/>
              <p:nvPr/>
            </p:nvSpPr>
            <p:spPr>
              <a:xfrm>
                <a:off x="2393695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023" name="Google Shape;8023;p64"/>
              <p:cNvSpPr/>
              <p:nvPr/>
            </p:nvSpPr>
            <p:spPr>
              <a:xfrm>
                <a:off x="274700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8024" name="Google Shape;8024;p64"/>
            <p:cNvGrpSpPr/>
            <p:nvPr/>
          </p:nvGrpSpPr>
          <p:grpSpPr>
            <a:xfrm>
              <a:off x="1455707" y="3654858"/>
              <a:ext cx="1491150" cy="417657"/>
              <a:chOff x="1455707" y="3654858"/>
              <a:chExt cx="1491150" cy="417657"/>
            </a:xfrm>
          </p:grpSpPr>
          <p:sp>
            <p:nvSpPr>
              <p:cNvPr id="8025" name="Google Shape;8025;p64"/>
              <p:cNvSpPr/>
              <p:nvPr/>
            </p:nvSpPr>
            <p:spPr>
              <a:xfrm>
                <a:off x="1472938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6" name="Google Shape;8026;p64"/>
              <p:cNvSpPr/>
              <p:nvPr/>
            </p:nvSpPr>
            <p:spPr>
              <a:xfrm>
                <a:off x="1490853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7" name="Google Shape;8027;p64"/>
              <p:cNvSpPr/>
              <p:nvPr/>
            </p:nvSpPr>
            <p:spPr>
              <a:xfrm>
                <a:off x="181918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8" name="Google Shape;8028;p64"/>
              <p:cNvSpPr/>
              <p:nvPr/>
            </p:nvSpPr>
            <p:spPr>
              <a:xfrm>
                <a:off x="183709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9" name="Google Shape;8029;p64"/>
              <p:cNvSpPr/>
              <p:nvPr/>
            </p:nvSpPr>
            <p:spPr>
              <a:xfrm>
                <a:off x="1478676" y="400820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0" name="Google Shape;8030;p64"/>
              <p:cNvSpPr/>
              <p:nvPr/>
            </p:nvSpPr>
            <p:spPr>
              <a:xfrm>
                <a:off x="1455707" y="400797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1" name="Google Shape;8031;p64"/>
              <p:cNvSpPr/>
              <p:nvPr/>
            </p:nvSpPr>
            <p:spPr>
              <a:xfrm>
                <a:off x="184157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2" name="Google Shape;8032;p64"/>
              <p:cNvSpPr/>
              <p:nvPr/>
            </p:nvSpPr>
            <p:spPr>
              <a:xfrm>
                <a:off x="181861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3" name="Google Shape;8033;p64"/>
              <p:cNvSpPr/>
              <p:nvPr/>
            </p:nvSpPr>
            <p:spPr>
              <a:xfrm>
                <a:off x="217249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4" name="Google Shape;8034;p64"/>
              <p:cNvSpPr/>
              <p:nvPr/>
            </p:nvSpPr>
            <p:spPr>
              <a:xfrm>
                <a:off x="219040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5" name="Google Shape;8035;p64"/>
              <p:cNvSpPr/>
              <p:nvPr/>
            </p:nvSpPr>
            <p:spPr>
              <a:xfrm>
                <a:off x="219488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6" name="Google Shape;8036;p64"/>
              <p:cNvSpPr/>
              <p:nvPr/>
            </p:nvSpPr>
            <p:spPr>
              <a:xfrm>
                <a:off x="217192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7" name="Google Shape;8037;p64"/>
              <p:cNvSpPr/>
              <p:nvPr/>
            </p:nvSpPr>
            <p:spPr>
              <a:xfrm>
                <a:off x="2874730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8" name="Google Shape;8038;p64"/>
              <p:cNvSpPr/>
              <p:nvPr/>
            </p:nvSpPr>
            <p:spPr>
              <a:xfrm>
                <a:off x="2892645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9" name="Google Shape;8039;p64"/>
              <p:cNvSpPr/>
              <p:nvPr/>
            </p:nvSpPr>
            <p:spPr>
              <a:xfrm>
                <a:off x="2901559" y="400551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0" name="Google Shape;8040;p64"/>
              <p:cNvSpPr/>
              <p:nvPr/>
            </p:nvSpPr>
            <p:spPr>
              <a:xfrm>
                <a:off x="2878589" y="400528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1" name="Google Shape;8041;p64"/>
              <p:cNvSpPr/>
              <p:nvPr/>
            </p:nvSpPr>
            <p:spPr>
              <a:xfrm>
                <a:off x="2525796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2" name="Google Shape;8042;p64"/>
              <p:cNvSpPr/>
              <p:nvPr/>
            </p:nvSpPr>
            <p:spPr>
              <a:xfrm>
                <a:off x="2543711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3" name="Google Shape;8043;p64"/>
              <p:cNvSpPr/>
              <p:nvPr/>
            </p:nvSpPr>
            <p:spPr>
              <a:xfrm>
                <a:off x="2548194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4" name="Google Shape;8044;p64"/>
              <p:cNvSpPr/>
              <p:nvPr/>
            </p:nvSpPr>
            <p:spPr>
              <a:xfrm>
                <a:off x="2525225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8045" name="Google Shape;8045;p64"/>
          <p:cNvGraphicFramePr/>
          <p:nvPr/>
        </p:nvGraphicFramePr>
        <p:xfrm>
          <a:off x="5954575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{3513BC8B-A54D-4202-AF5D-08E3513A3B89}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8046" name="Google Shape;8046;p64"/>
          <p:cNvGrpSpPr/>
          <p:nvPr/>
        </p:nvGrpSpPr>
        <p:grpSpPr>
          <a:xfrm>
            <a:off x="727251" y="1188964"/>
            <a:ext cx="2396505" cy="976502"/>
            <a:chOff x="749309" y="1112739"/>
            <a:chExt cx="2371603" cy="976502"/>
          </a:xfrm>
        </p:grpSpPr>
        <p:grpSp>
          <p:nvGrpSpPr>
            <p:cNvPr id="8047" name="Google Shape;8047;p64"/>
            <p:cNvGrpSpPr/>
            <p:nvPr/>
          </p:nvGrpSpPr>
          <p:grpSpPr>
            <a:xfrm>
              <a:off x="1092126" y="1112739"/>
              <a:ext cx="2028786" cy="975464"/>
              <a:chOff x="1092126" y="1112739"/>
              <a:chExt cx="2028786" cy="975464"/>
            </a:xfrm>
          </p:grpSpPr>
          <p:sp>
            <p:nvSpPr>
              <p:cNvPr id="8048" name="Google Shape;8048;p64"/>
              <p:cNvSpPr/>
              <p:nvPr/>
            </p:nvSpPr>
            <p:spPr>
              <a:xfrm>
                <a:off x="1092126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9" name="Google Shape;8049;p64"/>
              <p:cNvSpPr/>
              <p:nvPr/>
            </p:nvSpPr>
            <p:spPr>
              <a:xfrm>
                <a:off x="1434943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0" name="Google Shape;8050;p64"/>
              <p:cNvSpPr/>
              <p:nvPr/>
            </p:nvSpPr>
            <p:spPr>
              <a:xfrm>
                <a:off x="1777760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1" name="Google Shape;8051;p64"/>
              <p:cNvSpPr/>
              <p:nvPr/>
            </p:nvSpPr>
            <p:spPr>
              <a:xfrm>
                <a:off x="2120578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2" name="Google Shape;8052;p64"/>
              <p:cNvSpPr/>
              <p:nvPr/>
            </p:nvSpPr>
            <p:spPr>
              <a:xfrm>
                <a:off x="2463395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3" name="Google Shape;8053;p64"/>
              <p:cNvSpPr/>
              <p:nvPr/>
            </p:nvSpPr>
            <p:spPr>
              <a:xfrm>
                <a:off x="2806212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4" name="Google Shape;8054;p64"/>
              <p:cNvSpPr/>
              <p:nvPr/>
            </p:nvSpPr>
            <p:spPr>
              <a:xfrm>
                <a:off x="1092126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5" name="Google Shape;8055;p64"/>
              <p:cNvSpPr/>
              <p:nvPr/>
            </p:nvSpPr>
            <p:spPr>
              <a:xfrm>
                <a:off x="1434943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6" name="Google Shape;8056;p64"/>
              <p:cNvSpPr/>
              <p:nvPr/>
            </p:nvSpPr>
            <p:spPr>
              <a:xfrm>
                <a:off x="1777760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7" name="Google Shape;8057;p64"/>
              <p:cNvSpPr/>
              <p:nvPr/>
            </p:nvSpPr>
            <p:spPr>
              <a:xfrm>
                <a:off x="2120578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8" name="Google Shape;8058;p64"/>
              <p:cNvSpPr/>
              <p:nvPr/>
            </p:nvSpPr>
            <p:spPr>
              <a:xfrm>
                <a:off x="2463395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9" name="Google Shape;8059;p64"/>
              <p:cNvSpPr/>
              <p:nvPr/>
            </p:nvSpPr>
            <p:spPr>
              <a:xfrm>
                <a:off x="2806212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0" name="Google Shape;8060;p64"/>
              <p:cNvSpPr/>
              <p:nvPr/>
            </p:nvSpPr>
            <p:spPr>
              <a:xfrm>
                <a:off x="1092126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1" name="Google Shape;8061;p64"/>
              <p:cNvSpPr/>
              <p:nvPr/>
            </p:nvSpPr>
            <p:spPr>
              <a:xfrm>
                <a:off x="1434943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2" name="Google Shape;8062;p64"/>
              <p:cNvSpPr/>
              <p:nvPr/>
            </p:nvSpPr>
            <p:spPr>
              <a:xfrm>
                <a:off x="1777760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3" name="Google Shape;8063;p64"/>
              <p:cNvSpPr/>
              <p:nvPr/>
            </p:nvSpPr>
            <p:spPr>
              <a:xfrm>
                <a:off x="2120578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4" name="Google Shape;8064;p64"/>
              <p:cNvSpPr/>
              <p:nvPr/>
            </p:nvSpPr>
            <p:spPr>
              <a:xfrm>
                <a:off x="2463395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5" name="Google Shape;8065;p64"/>
              <p:cNvSpPr/>
              <p:nvPr/>
            </p:nvSpPr>
            <p:spPr>
              <a:xfrm>
                <a:off x="2806212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6" name="Google Shape;8066;p64"/>
              <p:cNvSpPr/>
              <p:nvPr/>
            </p:nvSpPr>
            <p:spPr>
              <a:xfrm>
                <a:off x="1092126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7" name="Google Shape;8067;p64"/>
              <p:cNvSpPr/>
              <p:nvPr/>
            </p:nvSpPr>
            <p:spPr>
              <a:xfrm>
                <a:off x="1434943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8" name="Google Shape;8068;p64"/>
              <p:cNvSpPr/>
              <p:nvPr/>
            </p:nvSpPr>
            <p:spPr>
              <a:xfrm>
                <a:off x="1777760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9" name="Google Shape;8069;p64"/>
              <p:cNvSpPr/>
              <p:nvPr/>
            </p:nvSpPr>
            <p:spPr>
              <a:xfrm>
                <a:off x="2120578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0" name="Google Shape;8070;p64"/>
              <p:cNvSpPr/>
              <p:nvPr/>
            </p:nvSpPr>
            <p:spPr>
              <a:xfrm>
                <a:off x="2463395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1" name="Google Shape;8071;p64"/>
              <p:cNvSpPr/>
              <p:nvPr/>
            </p:nvSpPr>
            <p:spPr>
              <a:xfrm>
                <a:off x="2806212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72" name="Google Shape;8072;p64"/>
            <p:cNvGrpSpPr/>
            <p:nvPr/>
          </p:nvGrpSpPr>
          <p:grpSpPr>
            <a:xfrm>
              <a:off x="749309" y="1112739"/>
              <a:ext cx="314700" cy="975464"/>
              <a:chOff x="749309" y="1112739"/>
              <a:chExt cx="314700" cy="975464"/>
            </a:xfrm>
          </p:grpSpPr>
          <p:sp>
            <p:nvSpPr>
              <p:cNvPr id="8073" name="Google Shape;8073;p64"/>
              <p:cNvSpPr/>
              <p:nvPr/>
            </p:nvSpPr>
            <p:spPr>
              <a:xfrm>
                <a:off x="749309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4" name="Google Shape;8074;p64"/>
              <p:cNvSpPr/>
              <p:nvPr/>
            </p:nvSpPr>
            <p:spPr>
              <a:xfrm>
                <a:off x="749309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5" name="Google Shape;8075;p64"/>
              <p:cNvSpPr/>
              <p:nvPr/>
            </p:nvSpPr>
            <p:spPr>
              <a:xfrm>
                <a:off x="749309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6" name="Google Shape;8076;p64"/>
              <p:cNvSpPr/>
              <p:nvPr/>
            </p:nvSpPr>
            <p:spPr>
              <a:xfrm>
                <a:off x="749309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077" name="Google Shape;8077;p64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64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64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64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8081" name="Google Shape;8081;p64"/>
          <p:cNvGraphicFramePr/>
          <p:nvPr/>
        </p:nvGraphicFramePr>
        <p:xfrm>
          <a:off x="59546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{3513BC8B-A54D-4202-AF5D-08E3513A3B89}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8082" name="Google Shape;8082;p64"/>
          <p:cNvGraphicFramePr/>
          <p:nvPr/>
        </p:nvGraphicFramePr>
        <p:xfrm>
          <a:off x="3375463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{3513BC8B-A54D-4202-AF5D-08E3513A3B89}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8083" name="Google Shape;8083;p64"/>
          <p:cNvGrpSpPr/>
          <p:nvPr/>
        </p:nvGrpSpPr>
        <p:grpSpPr>
          <a:xfrm>
            <a:off x="3377449" y="3352160"/>
            <a:ext cx="2363377" cy="1047062"/>
            <a:chOff x="3358399" y="3285485"/>
            <a:chExt cx="2363377" cy="1047062"/>
          </a:xfrm>
        </p:grpSpPr>
        <p:grpSp>
          <p:nvGrpSpPr>
            <p:cNvPr id="8084" name="Google Shape;8084;p64"/>
            <p:cNvGrpSpPr/>
            <p:nvPr/>
          </p:nvGrpSpPr>
          <p:grpSpPr>
            <a:xfrm>
              <a:off x="3358412" y="3285485"/>
              <a:ext cx="2363244" cy="139500"/>
              <a:chOff x="3358412" y="3285485"/>
              <a:chExt cx="2363244" cy="139500"/>
            </a:xfrm>
          </p:grpSpPr>
          <p:sp>
            <p:nvSpPr>
              <p:cNvPr id="8085" name="Google Shape;8085;p64"/>
              <p:cNvSpPr/>
              <p:nvPr/>
            </p:nvSpPr>
            <p:spPr>
              <a:xfrm>
                <a:off x="3358412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6" name="Google Shape;8086;p64"/>
              <p:cNvSpPr/>
              <p:nvPr/>
            </p:nvSpPr>
            <p:spPr>
              <a:xfrm>
                <a:off x="3838898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7" name="Google Shape;8087;p64"/>
              <p:cNvSpPr/>
              <p:nvPr/>
            </p:nvSpPr>
            <p:spPr>
              <a:xfrm>
                <a:off x="4319384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8" name="Google Shape;8088;p64"/>
              <p:cNvSpPr/>
              <p:nvPr/>
            </p:nvSpPr>
            <p:spPr>
              <a:xfrm>
                <a:off x="4799870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9" name="Google Shape;8089;p64"/>
              <p:cNvSpPr/>
              <p:nvPr/>
            </p:nvSpPr>
            <p:spPr>
              <a:xfrm>
                <a:off x="5280356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90" name="Google Shape;8090;p64"/>
            <p:cNvGrpSpPr/>
            <p:nvPr/>
          </p:nvGrpSpPr>
          <p:grpSpPr>
            <a:xfrm>
              <a:off x="3358412" y="3466996"/>
              <a:ext cx="2363244" cy="139500"/>
              <a:chOff x="3358412" y="3466996"/>
              <a:chExt cx="2363244" cy="139500"/>
            </a:xfrm>
          </p:grpSpPr>
          <p:sp>
            <p:nvSpPr>
              <p:cNvPr id="8091" name="Google Shape;8091;p64"/>
              <p:cNvSpPr/>
              <p:nvPr/>
            </p:nvSpPr>
            <p:spPr>
              <a:xfrm>
                <a:off x="3358412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2" name="Google Shape;8092;p64"/>
              <p:cNvSpPr/>
              <p:nvPr/>
            </p:nvSpPr>
            <p:spPr>
              <a:xfrm>
                <a:off x="3838898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3" name="Google Shape;8093;p64"/>
              <p:cNvSpPr/>
              <p:nvPr/>
            </p:nvSpPr>
            <p:spPr>
              <a:xfrm>
                <a:off x="4319384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4" name="Google Shape;8094;p64"/>
              <p:cNvSpPr/>
              <p:nvPr/>
            </p:nvSpPr>
            <p:spPr>
              <a:xfrm>
                <a:off x="4799870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5" name="Google Shape;8095;p64"/>
              <p:cNvSpPr/>
              <p:nvPr/>
            </p:nvSpPr>
            <p:spPr>
              <a:xfrm>
                <a:off x="5280356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96" name="Google Shape;8096;p64"/>
            <p:cNvGrpSpPr/>
            <p:nvPr/>
          </p:nvGrpSpPr>
          <p:grpSpPr>
            <a:xfrm>
              <a:off x="3358412" y="3648507"/>
              <a:ext cx="2363244" cy="139500"/>
              <a:chOff x="3358412" y="3648507"/>
              <a:chExt cx="2363244" cy="139500"/>
            </a:xfrm>
          </p:grpSpPr>
          <p:sp>
            <p:nvSpPr>
              <p:cNvPr id="8097" name="Google Shape;8097;p64"/>
              <p:cNvSpPr/>
              <p:nvPr/>
            </p:nvSpPr>
            <p:spPr>
              <a:xfrm>
                <a:off x="3358412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8" name="Google Shape;8098;p64"/>
              <p:cNvSpPr/>
              <p:nvPr/>
            </p:nvSpPr>
            <p:spPr>
              <a:xfrm>
                <a:off x="3838898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9" name="Google Shape;8099;p64"/>
              <p:cNvSpPr/>
              <p:nvPr/>
            </p:nvSpPr>
            <p:spPr>
              <a:xfrm>
                <a:off x="4319384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0" name="Google Shape;8100;p64"/>
              <p:cNvSpPr/>
              <p:nvPr/>
            </p:nvSpPr>
            <p:spPr>
              <a:xfrm>
                <a:off x="4799870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1" name="Google Shape;8101;p64"/>
              <p:cNvSpPr/>
              <p:nvPr/>
            </p:nvSpPr>
            <p:spPr>
              <a:xfrm>
                <a:off x="5280356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02" name="Google Shape;8102;p64"/>
            <p:cNvGrpSpPr/>
            <p:nvPr/>
          </p:nvGrpSpPr>
          <p:grpSpPr>
            <a:xfrm>
              <a:off x="3358412" y="3830018"/>
              <a:ext cx="2363244" cy="139500"/>
              <a:chOff x="3358412" y="3830018"/>
              <a:chExt cx="2363244" cy="139500"/>
            </a:xfrm>
          </p:grpSpPr>
          <p:sp>
            <p:nvSpPr>
              <p:cNvPr id="8103" name="Google Shape;8103;p64"/>
              <p:cNvSpPr/>
              <p:nvPr/>
            </p:nvSpPr>
            <p:spPr>
              <a:xfrm>
                <a:off x="3358412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4" name="Google Shape;8104;p64"/>
              <p:cNvSpPr/>
              <p:nvPr/>
            </p:nvSpPr>
            <p:spPr>
              <a:xfrm>
                <a:off x="3838898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5" name="Google Shape;8105;p64"/>
              <p:cNvSpPr/>
              <p:nvPr/>
            </p:nvSpPr>
            <p:spPr>
              <a:xfrm>
                <a:off x="4319384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6" name="Google Shape;8106;p64"/>
              <p:cNvSpPr/>
              <p:nvPr/>
            </p:nvSpPr>
            <p:spPr>
              <a:xfrm>
                <a:off x="4799870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7" name="Google Shape;8107;p64"/>
              <p:cNvSpPr/>
              <p:nvPr/>
            </p:nvSpPr>
            <p:spPr>
              <a:xfrm>
                <a:off x="5280356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08" name="Google Shape;8108;p64"/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8109" name="Google Shape;8109;p64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0" name="Google Shape;8110;p64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1" name="Google Shape;8111;p64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2" name="Google Shape;8112;p64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3" name="Google Shape;8113;p64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14" name="Google Shape;8114;p64"/>
            <p:cNvGrpSpPr/>
            <p:nvPr/>
          </p:nvGrpSpPr>
          <p:grpSpPr>
            <a:xfrm>
              <a:off x="3358399" y="4193010"/>
              <a:ext cx="2363377" cy="139537"/>
              <a:chOff x="3294800" y="4134603"/>
              <a:chExt cx="2638876" cy="152400"/>
            </a:xfrm>
          </p:grpSpPr>
          <p:sp>
            <p:nvSpPr>
              <p:cNvPr id="8115" name="Google Shape;8115;p64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6" name="Google Shape;8116;p64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7" name="Google Shape;8117;p64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8" name="Google Shape;8118;p64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9" name="Google Shape;8119;p64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8120" name="Google Shape;8120;p64"/>
          <p:cNvGraphicFramePr/>
          <p:nvPr/>
        </p:nvGraphicFramePr>
        <p:xfrm>
          <a:off x="728250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{3513BC8B-A54D-4202-AF5D-08E3513A3B89}</a:tableStyleId>
              </a:tblPr>
              <a:tblGrid>
                <a:gridCol w="592450"/>
                <a:gridCol w="592450"/>
                <a:gridCol w="592450"/>
                <a:gridCol w="592450"/>
              </a:tblGrid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8121" name="Google Shape;8121;p64"/>
          <p:cNvGrpSpPr/>
          <p:nvPr/>
        </p:nvGrpSpPr>
        <p:grpSpPr>
          <a:xfrm>
            <a:off x="4177919" y="2765014"/>
            <a:ext cx="1302095" cy="60959"/>
            <a:chOff x="3558802" y="4011427"/>
            <a:chExt cx="1866000" cy="111300"/>
          </a:xfrm>
        </p:grpSpPr>
        <p:sp>
          <p:nvSpPr>
            <p:cNvPr id="8122" name="Google Shape;8122;p64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64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4" name="Google Shape;8124;p64"/>
          <p:cNvGrpSpPr/>
          <p:nvPr/>
        </p:nvGrpSpPr>
        <p:grpSpPr>
          <a:xfrm>
            <a:off x="4723407" y="3047174"/>
            <a:ext cx="914340" cy="60959"/>
            <a:chOff x="3558802" y="4011427"/>
            <a:chExt cx="1866000" cy="111300"/>
          </a:xfrm>
        </p:grpSpPr>
        <p:sp>
          <p:nvSpPr>
            <p:cNvPr id="8125" name="Google Shape;8125;p64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64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7" name="Google Shape;8127;p64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8128" name="Google Shape;8128;p64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29" name="Google Shape;8129;p64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30" name="Google Shape;8130;p64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131" name="Google Shape;8131;p64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132" name="Google Shape;8132;p64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133" name="Google Shape;8133;p64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134" name="Google Shape;8134;p64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135" name="Google Shape;8135;p64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64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64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64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64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64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64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142" name="Google Shape;8142;p64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143" name="Google Shape;8143;p64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144" name="Google Shape;8144;p64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5" name="Google Shape;8145;p64"/>
          <p:cNvGrpSpPr/>
          <p:nvPr/>
        </p:nvGrpSpPr>
        <p:grpSpPr>
          <a:xfrm>
            <a:off x="3372612" y="1159008"/>
            <a:ext cx="2363393" cy="1005865"/>
            <a:chOff x="3292400" y="1193188"/>
            <a:chExt cx="2615240" cy="1131075"/>
          </a:xfrm>
        </p:grpSpPr>
        <p:sp>
          <p:nvSpPr>
            <p:cNvPr id="8146" name="Google Shape;8146;p64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ABBCC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47" name="Google Shape;8147;p64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48" name="Google Shape;8148;p64"/>
            <p:cNvSpPr txBox="1"/>
            <p:nvPr/>
          </p:nvSpPr>
          <p:spPr>
            <a:xfrm flipH="1">
              <a:off x="3678794" y="1193199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49" name="Google Shape;8149;p64"/>
            <p:cNvSpPr txBox="1"/>
            <p:nvPr/>
          </p:nvSpPr>
          <p:spPr>
            <a:xfrm flipH="1">
              <a:off x="4051671" y="1193188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50" name="Google Shape;8150;p64"/>
            <p:cNvSpPr txBox="1"/>
            <p:nvPr/>
          </p:nvSpPr>
          <p:spPr>
            <a:xfrm flipH="1">
              <a:off x="4453057" y="1193188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51" name="Google Shape;8151;p64"/>
            <p:cNvSpPr txBox="1"/>
            <p:nvPr/>
          </p:nvSpPr>
          <p:spPr>
            <a:xfrm flipH="1">
              <a:off x="4831790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52" name="Google Shape;8152;p64"/>
            <p:cNvSpPr txBox="1"/>
            <p:nvPr/>
          </p:nvSpPr>
          <p:spPr>
            <a:xfrm flipH="1">
              <a:off x="5186134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53" name="Google Shape;8153;p64"/>
            <p:cNvSpPr txBox="1"/>
            <p:nvPr/>
          </p:nvSpPr>
          <p:spPr>
            <a:xfrm flipH="1">
              <a:off x="5562148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54" name="Google Shape;8154;p64"/>
            <p:cNvSpPr txBox="1"/>
            <p:nvPr/>
          </p:nvSpPr>
          <p:spPr>
            <a:xfrm flipH="1">
              <a:off x="3349576" y="137246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55" name="Google Shape;8155;p64"/>
            <p:cNvSpPr txBox="1"/>
            <p:nvPr/>
          </p:nvSpPr>
          <p:spPr>
            <a:xfrm flipH="1">
              <a:off x="3349579" y="189551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56" name="Google Shape;8156;p64"/>
            <p:cNvSpPr txBox="1"/>
            <p:nvPr/>
          </p:nvSpPr>
          <p:spPr>
            <a:xfrm flipH="1">
              <a:off x="3355878" y="1543623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57" name="Google Shape;8157;p64"/>
            <p:cNvSpPr txBox="1"/>
            <p:nvPr/>
          </p:nvSpPr>
          <p:spPr>
            <a:xfrm flipH="1">
              <a:off x="3355878" y="1720328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58" name="Google Shape;8158;p64"/>
            <p:cNvSpPr txBox="1"/>
            <p:nvPr/>
          </p:nvSpPr>
          <p:spPr>
            <a:xfrm flipH="1">
              <a:off x="3355878" y="2072220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59" name="Google Shape;8159;p64"/>
            <p:cNvSpPr txBox="1"/>
            <p:nvPr/>
          </p:nvSpPr>
          <p:spPr>
            <a:xfrm flipH="1">
              <a:off x="3355889" y="2248920"/>
              <a:ext cx="256200" cy="6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8160" name="Google Shape;8160;p64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8161" name="Google Shape;8161;p64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162" name="Google Shape;8162;p64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163" name="Google Shape;8163;p64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164" name="Google Shape;8164;p64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165" name="Google Shape;8165;p64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166" name="Google Shape;8166;p64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167" name="Google Shape;8167;p64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168" name="Google Shape;8168;p64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169" name="Google Shape;8169;p64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170" name="Google Shape;8170;p64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171" name="Google Shape;8171;p64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172" name="Google Shape;8172;p64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176" name="Shape 8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77" name="Google Shape;8177;p65"/>
          <p:cNvGrpSpPr/>
          <p:nvPr/>
        </p:nvGrpSpPr>
        <p:grpSpPr>
          <a:xfrm>
            <a:off x="4814684" y="1191441"/>
            <a:ext cx="745431" cy="718863"/>
            <a:chOff x="4249973" y="1201875"/>
            <a:chExt cx="1958568" cy="1888762"/>
          </a:xfrm>
        </p:grpSpPr>
        <p:sp>
          <p:nvSpPr>
            <p:cNvPr id="8178" name="Google Shape;8178;p65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179" name="Google Shape;8179;p65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8180" name="Google Shape;8180;p65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181" name="Google Shape;8181;p65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82" name="Google Shape;8182;p65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8183" name="Google Shape;8183;p65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184" name="Google Shape;8184;p65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85" name="Google Shape;8185;p65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8186" name="Google Shape;8186;p65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187" name="Google Shape;8187;p65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88" name="Google Shape;8188;p65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8189" name="Google Shape;8189;p65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190" name="Google Shape;8190;p65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91" name="Google Shape;8191;p65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8192" name="Google Shape;8192;p65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193" name="Google Shape;8193;p65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194" name="Google Shape;8194;p65"/>
          <p:cNvGrpSpPr/>
          <p:nvPr/>
        </p:nvGrpSpPr>
        <p:grpSpPr>
          <a:xfrm>
            <a:off x="731057" y="2069890"/>
            <a:ext cx="761767" cy="729896"/>
            <a:chOff x="2657744" y="2337745"/>
            <a:chExt cx="832987" cy="798137"/>
          </a:xfrm>
        </p:grpSpPr>
        <p:sp>
          <p:nvSpPr>
            <p:cNvPr id="8195" name="Google Shape;8195;p65"/>
            <p:cNvSpPr/>
            <p:nvPr/>
          </p:nvSpPr>
          <p:spPr>
            <a:xfrm>
              <a:off x="2812050" y="233774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65"/>
            <p:cNvSpPr/>
            <p:nvPr/>
          </p:nvSpPr>
          <p:spPr>
            <a:xfrm>
              <a:off x="3113181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65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65"/>
            <p:cNvSpPr/>
            <p:nvPr/>
          </p:nvSpPr>
          <p:spPr>
            <a:xfrm>
              <a:off x="2657744" y="2659457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65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65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1" name="Google Shape;8201;p65"/>
          <p:cNvGrpSpPr/>
          <p:nvPr/>
        </p:nvGrpSpPr>
        <p:grpSpPr>
          <a:xfrm>
            <a:off x="3242022" y="2073097"/>
            <a:ext cx="685569" cy="723586"/>
            <a:chOff x="3398134" y="2057755"/>
            <a:chExt cx="704087" cy="743130"/>
          </a:xfrm>
        </p:grpSpPr>
        <p:grpSp>
          <p:nvGrpSpPr>
            <p:cNvPr id="8202" name="Google Shape;8202;p65"/>
            <p:cNvGrpSpPr/>
            <p:nvPr/>
          </p:nvGrpSpPr>
          <p:grpSpPr>
            <a:xfrm>
              <a:off x="3398134" y="2290183"/>
              <a:ext cx="315300" cy="219900"/>
              <a:chOff x="3398134" y="2290183"/>
              <a:chExt cx="315300" cy="219900"/>
            </a:xfrm>
          </p:grpSpPr>
          <p:sp>
            <p:nvSpPr>
              <p:cNvPr id="8203" name="Google Shape;8203;p65"/>
              <p:cNvSpPr/>
              <p:nvPr/>
            </p:nvSpPr>
            <p:spPr>
              <a:xfrm>
                <a:off x="3493534" y="2290183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204" name="Google Shape;8204;p65"/>
              <p:cNvCxnSpPr>
                <a:stCxn id="8203" idx="2"/>
              </p:cNvCxnSpPr>
              <p:nvPr/>
            </p:nvCxnSpPr>
            <p:spPr>
              <a:xfrm rot="10800000">
                <a:off x="3398134" y="2400133"/>
                <a:ext cx="95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205" name="Google Shape;8205;p65"/>
            <p:cNvGrpSpPr/>
            <p:nvPr/>
          </p:nvGrpSpPr>
          <p:grpSpPr>
            <a:xfrm>
              <a:off x="3547823" y="2467358"/>
              <a:ext cx="219900" cy="333527"/>
              <a:chOff x="3547823" y="2467358"/>
              <a:chExt cx="219900" cy="333527"/>
            </a:xfrm>
          </p:grpSpPr>
          <p:sp>
            <p:nvSpPr>
              <p:cNvPr id="8206" name="Google Shape;8206;p65"/>
              <p:cNvSpPr/>
              <p:nvPr/>
            </p:nvSpPr>
            <p:spPr>
              <a:xfrm>
                <a:off x="3547823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207" name="Google Shape;8207;p65"/>
              <p:cNvCxnSpPr/>
              <p:nvPr/>
            </p:nvCxnSpPr>
            <p:spPr>
              <a:xfrm rot="10800000">
                <a:off x="3657701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208" name="Google Shape;8208;p65"/>
            <p:cNvGrpSpPr/>
            <p:nvPr/>
          </p:nvGrpSpPr>
          <p:grpSpPr>
            <a:xfrm>
              <a:off x="3734138" y="2467358"/>
              <a:ext cx="219900" cy="333527"/>
              <a:chOff x="3734138" y="2467358"/>
              <a:chExt cx="219900" cy="333527"/>
            </a:xfrm>
          </p:grpSpPr>
          <p:sp>
            <p:nvSpPr>
              <p:cNvPr id="8209" name="Google Shape;8209;p65"/>
              <p:cNvSpPr/>
              <p:nvPr/>
            </p:nvSpPr>
            <p:spPr>
              <a:xfrm>
                <a:off x="3734138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210" name="Google Shape;8210;p65"/>
              <p:cNvCxnSpPr/>
              <p:nvPr/>
            </p:nvCxnSpPr>
            <p:spPr>
              <a:xfrm rot="10800000">
                <a:off x="3844020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211" name="Google Shape;8211;p65"/>
            <p:cNvGrpSpPr/>
            <p:nvPr/>
          </p:nvGrpSpPr>
          <p:grpSpPr>
            <a:xfrm>
              <a:off x="3787560" y="2288011"/>
              <a:ext cx="314661" cy="219900"/>
              <a:chOff x="3787560" y="2288011"/>
              <a:chExt cx="314661" cy="219900"/>
            </a:xfrm>
          </p:grpSpPr>
          <p:sp>
            <p:nvSpPr>
              <p:cNvPr id="8212" name="Google Shape;8212;p65"/>
              <p:cNvSpPr/>
              <p:nvPr/>
            </p:nvSpPr>
            <p:spPr>
              <a:xfrm>
                <a:off x="3787560" y="2288011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213" name="Google Shape;8213;p65"/>
              <p:cNvCxnSpPr/>
              <p:nvPr/>
            </p:nvCxnSpPr>
            <p:spPr>
              <a:xfrm rot="10800000">
                <a:off x="4007421" y="2400064"/>
                <a:ext cx="948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214" name="Google Shape;8214;p65"/>
            <p:cNvGrpSpPr/>
            <p:nvPr/>
          </p:nvGrpSpPr>
          <p:grpSpPr>
            <a:xfrm>
              <a:off x="3637290" y="2057755"/>
              <a:ext cx="219900" cy="335499"/>
              <a:chOff x="3637290" y="2057755"/>
              <a:chExt cx="219900" cy="335499"/>
            </a:xfrm>
          </p:grpSpPr>
          <p:sp>
            <p:nvSpPr>
              <p:cNvPr id="8215" name="Google Shape;8215;p65"/>
              <p:cNvSpPr/>
              <p:nvPr/>
            </p:nvSpPr>
            <p:spPr>
              <a:xfrm>
                <a:off x="3637290" y="2173354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216" name="Google Shape;8216;p65"/>
              <p:cNvCxnSpPr/>
              <p:nvPr/>
            </p:nvCxnSpPr>
            <p:spPr>
              <a:xfrm rot="10800000">
                <a:off x="3747169" y="205775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8217" name="Google Shape;8217;p65"/>
          <p:cNvGrpSpPr/>
          <p:nvPr/>
        </p:nvGrpSpPr>
        <p:grpSpPr>
          <a:xfrm>
            <a:off x="4917244" y="2079792"/>
            <a:ext cx="710153" cy="710153"/>
            <a:chOff x="5007123" y="2079403"/>
            <a:chExt cx="687600" cy="687600"/>
          </a:xfrm>
        </p:grpSpPr>
        <p:sp>
          <p:nvSpPr>
            <p:cNvPr id="8218" name="Google Shape;8218;p65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65"/>
            <p:cNvSpPr/>
            <p:nvPr/>
          </p:nvSpPr>
          <p:spPr>
            <a:xfrm>
              <a:off x="5069448" y="2141702"/>
              <a:ext cx="563100" cy="5628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65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65"/>
            <p:cNvSpPr/>
            <p:nvPr/>
          </p:nvSpPr>
          <p:spPr>
            <a:xfrm>
              <a:off x="5221891" y="2294066"/>
              <a:ext cx="258300" cy="258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2" name="Google Shape;8222;p65"/>
          <p:cNvGrpSpPr/>
          <p:nvPr/>
        </p:nvGrpSpPr>
        <p:grpSpPr>
          <a:xfrm>
            <a:off x="5726681" y="2074299"/>
            <a:ext cx="720998" cy="721183"/>
            <a:chOff x="5797446" y="2063053"/>
            <a:chExt cx="698100" cy="698280"/>
          </a:xfrm>
        </p:grpSpPr>
        <p:sp>
          <p:nvSpPr>
            <p:cNvPr id="8223" name="Google Shape;8223;p65"/>
            <p:cNvSpPr/>
            <p:nvPr/>
          </p:nvSpPr>
          <p:spPr>
            <a:xfrm>
              <a:off x="5797446" y="2063053"/>
              <a:ext cx="698100" cy="6981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65"/>
            <p:cNvSpPr/>
            <p:nvPr/>
          </p:nvSpPr>
          <p:spPr>
            <a:xfrm>
              <a:off x="5872067" y="2212295"/>
              <a:ext cx="549000" cy="5490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65"/>
            <p:cNvSpPr/>
            <p:nvPr/>
          </p:nvSpPr>
          <p:spPr>
            <a:xfrm>
              <a:off x="5921353" y="2310867"/>
              <a:ext cx="450300" cy="4503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65"/>
            <p:cNvSpPr/>
            <p:nvPr/>
          </p:nvSpPr>
          <p:spPr>
            <a:xfrm>
              <a:off x="5967936" y="2404033"/>
              <a:ext cx="357300" cy="357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7" name="Google Shape;8227;p65"/>
          <p:cNvGrpSpPr/>
          <p:nvPr/>
        </p:nvGrpSpPr>
        <p:grpSpPr>
          <a:xfrm>
            <a:off x="8171828" y="3719904"/>
            <a:ext cx="280585" cy="673164"/>
            <a:chOff x="8075075" y="3754290"/>
            <a:chExt cx="255612" cy="613194"/>
          </a:xfrm>
        </p:grpSpPr>
        <p:grpSp>
          <p:nvGrpSpPr>
            <p:cNvPr id="8228" name="Google Shape;8228;p65"/>
            <p:cNvGrpSpPr/>
            <p:nvPr/>
          </p:nvGrpSpPr>
          <p:grpSpPr>
            <a:xfrm>
              <a:off x="8075075" y="3754290"/>
              <a:ext cx="255612" cy="613194"/>
              <a:chOff x="8075075" y="3754290"/>
              <a:chExt cx="255612" cy="613194"/>
            </a:xfrm>
          </p:grpSpPr>
          <p:sp>
            <p:nvSpPr>
              <p:cNvPr id="8229" name="Google Shape;8229;p65"/>
              <p:cNvSpPr/>
              <p:nvPr/>
            </p:nvSpPr>
            <p:spPr>
              <a:xfrm>
                <a:off x="8075075" y="4252967"/>
                <a:ext cx="255612" cy="114517"/>
              </a:xfrm>
              <a:custGeom>
                <a:rect b="b" l="l" r="r" t="t"/>
                <a:pathLst>
                  <a:path extrusionOk="0" h="7497" w="16734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0" name="Google Shape;8230;p65"/>
              <p:cNvSpPr/>
              <p:nvPr/>
            </p:nvSpPr>
            <p:spPr>
              <a:xfrm>
                <a:off x="8075075" y="3754290"/>
                <a:ext cx="255612" cy="498713"/>
              </a:xfrm>
              <a:custGeom>
                <a:rect b="b" l="l" r="r" t="t"/>
                <a:pathLst>
                  <a:path extrusionOk="0" h="32649" w="16734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231" name="Google Shape;8231;p65"/>
            <p:cNvSpPr/>
            <p:nvPr/>
          </p:nvSpPr>
          <p:spPr>
            <a:xfrm>
              <a:off x="8107762" y="3782257"/>
              <a:ext cx="190281" cy="19028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2" name="Google Shape;8232;p65"/>
          <p:cNvGrpSpPr/>
          <p:nvPr/>
        </p:nvGrpSpPr>
        <p:grpSpPr>
          <a:xfrm>
            <a:off x="5288887" y="3708700"/>
            <a:ext cx="470352" cy="683745"/>
            <a:chOff x="1697726" y="3244179"/>
            <a:chExt cx="788124" cy="1146069"/>
          </a:xfrm>
        </p:grpSpPr>
        <p:sp>
          <p:nvSpPr>
            <p:cNvPr id="8233" name="Google Shape;8233;p65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65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35" name="Google Shape;8235;p65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36" name="Google Shape;8236;p65"/>
          <p:cNvGrpSpPr/>
          <p:nvPr/>
        </p:nvGrpSpPr>
        <p:grpSpPr>
          <a:xfrm>
            <a:off x="5910037" y="3719902"/>
            <a:ext cx="293891" cy="293845"/>
            <a:chOff x="6134814" y="3754290"/>
            <a:chExt cx="293891" cy="293845"/>
          </a:xfrm>
        </p:grpSpPr>
        <p:sp>
          <p:nvSpPr>
            <p:cNvPr id="8237" name="Google Shape;8237;p65"/>
            <p:cNvSpPr/>
            <p:nvPr/>
          </p:nvSpPr>
          <p:spPr>
            <a:xfrm>
              <a:off x="6134814" y="3754290"/>
              <a:ext cx="293891" cy="293845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65"/>
            <p:cNvSpPr/>
            <p:nvPr/>
          </p:nvSpPr>
          <p:spPr>
            <a:xfrm>
              <a:off x="6147232" y="3764860"/>
              <a:ext cx="118946" cy="107337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9" name="Google Shape;8239;p65"/>
          <p:cNvGrpSpPr/>
          <p:nvPr/>
        </p:nvGrpSpPr>
        <p:grpSpPr>
          <a:xfrm>
            <a:off x="5910037" y="4098574"/>
            <a:ext cx="293891" cy="293891"/>
            <a:chOff x="6134814" y="4086186"/>
            <a:chExt cx="293891" cy="293891"/>
          </a:xfrm>
        </p:grpSpPr>
        <p:sp>
          <p:nvSpPr>
            <p:cNvPr id="8240" name="Google Shape;8240;p65"/>
            <p:cNvSpPr/>
            <p:nvPr/>
          </p:nvSpPr>
          <p:spPr>
            <a:xfrm>
              <a:off x="6134814" y="4086186"/>
              <a:ext cx="293891" cy="293891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65"/>
            <p:cNvSpPr/>
            <p:nvPr/>
          </p:nvSpPr>
          <p:spPr>
            <a:xfrm>
              <a:off x="6147232" y="4096771"/>
              <a:ext cx="118946" cy="107322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42" name="Google Shape;8242;p65"/>
          <p:cNvSpPr/>
          <p:nvPr/>
        </p:nvSpPr>
        <p:spPr>
          <a:xfrm>
            <a:off x="6948464" y="3719100"/>
            <a:ext cx="609693" cy="673150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cap="flat" cmpd="sng" w="9525">
            <a:solidFill>
              <a:srgbClr val="A5B7C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43" name="Google Shape;8243;p65"/>
          <p:cNvSpPr/>
          <p:nvPr/>
        </p:nvSpPr>
        <p:spPr>
          <a:xfrm rot="10800000">
            <a:off x="6354727" y="3716837"/>
            <a:ext cx="442939" cy="675638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cap="flat" cmpd="sng" w="9525">
            <a:solidFill>
              <a:srgbClr val="5F7D9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4" name="Google Shape;8244;p65"/>
          <p:cNvGrpSpPr/>
          <p:nvPr/>
        </p:nvGrpSpPr>
        <p:grpSpPr>
          <a:xfrm>
            <a:off x="7835013" y="2927266"/>
            <a:ext cx="622883" cy="621944"/>
            <a:chOff x="1187048" y="238125"/>
            <a:chExt cx="5256397" cy="5248476"/>
          </a:xfrm>
        </p:grpSpPr>
        <p:sp>
          <p:nvSpPr>
            <p:cNvPr id="8245" name="Google Shape;8245;p65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65"/>
            <p:cNvSpPr/>
            <p:nvPr/>
          </p:nvSpPr>
          <p:spPr>
            <a:xfrm>
              <a:off x="1187048" y="2289901"/>
              <a:ext cx="2628362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65"/>
            <p:cNvSpPr/>
            <p:nvPr/>
          </p:nvSpPr>
          <p:spPr>
            <a:xfrm>
              <a:off x="3812708" y="244502"/>
              <a:ext cx="2628650" cy="3170611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65"/>
            <p:cNvSpPr/>
            <p:nvPr/>
          </p:nvSpPr>
          <p:spPr>
            <a:xfrm>
              <a:off x="3244845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9" name="Google Shape;8249;p65"/>
          <p:cNvGrpSpPr/>
          <p:nvPr/>
        </p:nvGrpSpPr>
        <p:grpSpPr>
          <a:xfrm>
            <a:off x="2292118" y="2936875"/>
            <a:ext cx="1310987" cy="612407"/>
            <a:chOff x="238125" y="1188750"/>
            <a:chExt cx="7140450" cy="3335550"/>
          </a:xfrm>
        </p:grpSpPr>
        <p:sp>
          <p:nvSpPr>
            <p:cNvPr id="8250" name="Google Shape;8250;p65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65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65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65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65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5" name="Google Shape;8255;p65"/>
          <p:cNvGrpSpPr/>
          <p:nvPr/>
        </p:nvGrpSpPr>
        <p:grpSpPr>
          <a:xfrm>
            <a:off x="6617990" y="2927430"/>
            <a:ext cx="1110299" cy="621702"/>
            <a:chOff x="238125" y="1335475"/>
            <a:chExt cx="5418735" cy="3034175"/>
          </a:xfrm>
        </p:grpSpPr>
        <p:sp>
          <p:nvSpPr>
            <p:cNvPr id="8256" name="Google Shape;8256;p65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65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65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9" name="Google Shape;8259;p65"/>
          <p:cNvGrpSpPr/>
          <p:nvPr/>
        </p:nvGrpSpPr>
        <p:grpSpPr>
          <a:xfrm>
            <a:off x="5435649" y="2924327"/>
            <a:ext cx="1074451" cy="627181"/>
            <a:chOff x="5359127" y="2910889"/>
            <a:chExt cx="1097723" cy="640831"/>
          </a:xfrm>
        </p:grpSpPr>
        <p:grpSp>
          <p:nvGrpSpPr>
            <p:cNvPr id="8260" name="Google Shape;8260;p65"/>
            <p:cNvGrpSpPr/>
            <p:nvPr/>
          </p:nvGrpSpPr>
          <p:grpSpPr>
            <a:xfrm>
              <a:off x="5929791" y="3263088"/>
              <a:ext cx="527060" cy="287097"/>
              <a:chOff x="5929791" y="3263088"/>
              <a:chExt cx="527060" cy="287097"/>
            </a:xfrm>
          </p:grpSpPr>
          <p:sp>
            <p:nvSpPr>
              <p:cNvPr id="8261" name="Google Shape;8261;p65"/>
              <p:cNvSpPr/>
              <p:nvPr/>
            </p:nvSpPr>
            <p:spPr>
              <a:xfrm>
                <a:off x="5929791" y="3263088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262" name="Google Shape;8262;p65"/>
              <p:cNvSpPr/>
              <p:nvPr/>
            </p:nvSpPr>
            <p:spPr>
              <a:xfrm>
                <a:off x="6247886" y="3331025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263" name="Google Shape;8263;p65"/>
            <p:cNvGrpSpPr/>
            <p:nvPr/>
          </p:nvGrpSpPr>
          <p:grpSpPr>
            <a:xfrm>
              <a:off x="5359127" y="3263089"/>
              <a:ext cx="526428" cy="288631"/>
              <a:chOff x="5359127" y="3263089"/>
              <a:chExt cx="526428" cy="288631"/>
            </a:xfrm>
          </p:grpSpPr>
          <p:sp>
            <p:nvSpPr>
              <p:cNvPr id="8264" name="Google Shape;8264;p65"/>
              <p:cNvSpPr/>
              <p:nvPr/>
            </p:nvSpPr>
            <p:spPr>
              <a:xfrm>
                <a:off x="5557090" y="326308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265" name="Google Shape;8265;p65"/>
              <p:cNvSpPr/>
              <p:nvPr/>
            </p:nvSpPr>
            <p:spPr>
              <a:xfrm flipH="1">
                <a:off x="5359127" y="3332559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266" name="Google Shape;8266;p65"/>
            <p:cNvGrpSpPr/>
            <p:nvPr/>
          </p:nvGrpSpPr>
          <p:grpSpPr>
            <a:xfrm>
              <a:off x="5551525" y="2910889"/>
              <a:ext cx="520901" cy="610283"/>
              <a:chOff x="5551525" y="2910889"/>
              <a:chExt cx="520901" cy="610283"/>
            </a:xfrm>
          </p:grpSpPr>
          <p:sp>
            <p:nvSpPr>
              <p:cNvPr id="8267" name="Google Shape;8267;p65"/>
              <p:cNvSpPr/>
              <p:nvPr/>
            </p:nvSpPr>
            <p:spPr>
              <a:xfrm>
                <a:off x="5743962" y="323666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268" name="Google Shape;8268;p65"/>
              <p:cNvSpPr/>
              <p:nvPr/>
            </p:nvSpPr>
            <p:spPr>
              <a:xfrm flipH="1">
                <a:off x="5551525" y="2910889"/>
                <a:ext cx="208964" cy="32874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269" name="Google Shape;8269;p65"/>
            <p:cNvGrpSpPr/>
            <p:nvPr/>
          </p:nvGrpSpPr>
          <p:grpSpPr>
            <a:xfrm>
              <a:off x="5743962" y="2919100"/>
              <a:ext cx="623674" cy="284502"/>
              <a:chOff x="5743962" y="2919100"/>
              <a:chExt cx="623674" cy="284502"/>
            </a:xfrm>
          </p:grpSpPr>
          <p:sp>
            <p:nvSpPr>
              <p:cNvPr id="8270" name="Google Shape;8270;p65"/>
              <p:cNvSpPr/>
              <p:nvPr/>
            </p:nvSpPr>
            <p:spPr>
              <a:xfrm>
                <a:off x="5743962" y="2919100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271" name="Google Shape;8271;p65"/>
              <p:cNvSpPr/>
              <p:nvPr/>
            </p:nvSpPr>
            <p:spPr>
              <a:xfrm>
                <a:off x="6060335" y="2920591"/>
                <a:ext cx="307300" cy="282602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8272" name="Google Shape;8272;p65"/>
          <p:cNvGrpSpPr/>
          <p:nvPr/>
        </p:nvGrpSpPr>
        <p:grpSpPr>
          <a:xfrm>
            <a:off x="7586863" y="2075038"/>
            <a:ext cx="874976" cy="719600"/>
            <a:chOff x="7608988" y="2093194"/>
            <a:chExt cx="817276" cy="672147"/>
          </a:xfrm>
        </p:grpSpPr>
        <p:cxnSp>
          <p:nvCxnSpPr>
            <p:cNvPr id="8273" name="Google Shape;8273;p65"/>
            <p:cNvCxnSpPr/>
            <p:nvPr/>
          </p:nvCxnSpPr>
          <p:spPr>
            <a:xfrm flipH="1" rot="5400000">
              <a:off x="7620257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274" name="Google Shape;8274;p65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275" name="Google Shape;8275;p65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276" name="Google Shape;8276;p65"/>
            <p:cNvCxnSpPr/>
            <p:nvPr/>
          </p:nvCxnSpPr>
          <p:spPr>
            <a:xfrm flipH="1" rot="-5400000">
              <a:off x="8285120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277" name="Google Shape;8277;p65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278" name="Google Shape;8278;p65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8279" name="Google Shape;8279;p65"/>
            <p:cNvGrpSpPr/>
            <p:nvPr/>
          </p:nvGrpSpPr>
          <p:grpSpPr>
            <a:xfrm>
              <a:off x="7721175" y="2093194"/>
              <a:ext cx="599587" cy="623846"/>
              <a:chOff x="7721175" y="2093194"/>
              <a:chExt cx="599587" cy="623846"/>
            </a:xfrm>
          </p:grpSpPr>
          <p:grpSp>
            <p:nvGrpSpPr>
              <p:cNvPr id="8280" name="Google Shape;8280;p65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8281" name="Google Shape;8281;p65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82" name="Google Shape;8282;p65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83" name="Google Shape;8283;p65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84" name="Google Shape;8284;p65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85" name="Google Shape;8285;p65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86" name="Google Shape;8286;p65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87" name="Google Shape;8287;p65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88" name="Google Shape;8288;p65"/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8289" name="Google Shape;8289;p65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0" name="Google Shape;8290;p65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1" name="Google Shape;8291;p65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2" name="Google Shape;8292;p65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3" name="Google Shape;8293;p65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4" name="Google Shape;8294;p65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95" name="Google Shape;8295;p65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296" name="Google Shape;8296;p65"/>
          <p:cNvGrpSpPr/>
          <p:nvPr/>
        </p:nvGrpSpPr>
        <p:grpSpPr>
          <a:xfrm>
            <a:off x="4031299" y="1191441"/>
            <a:ext cx="712557" cy="785901"/>
            <a:chOff x="4206459" y="1191441"/>
            <a:chExt cx="712557" cy="785901"/>
          </a:xfrm>
        </p:grpSpPr>
        <p:sp>
          <p:nvSpPr>
            <p:cNvPr id="8297" name="Google Shape;8297;p65"/>
            <p:cNvSpPr/>
            <p:nvPr/>
          </p:nvSpPr>
          <p:spPr>
            <a:xfrm>
              <a:off x="4548248" y="1328649"/>
              <a:ext cx="325201" cy="322547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65"/>
            <p:cNvSpPr/>
            <p:nvPr/>
          </p:nvSpPr>
          <p:spPr>
            <a:xfrm>
              <a:off x="4557499" y="1656607"/>
              <a:ext cx="306674" cy="306648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65"/>
            <p:cNvSpPr/>
            <p:nvPr/>
          </p:nvSpPr>
          <p:spPr>
            <a:xfrm>
              <a:off x="4251067" y="1523035"/>
              <a:ext cx="327536" cy="325023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65"/>
            <p:cNvSpPr/>
            <p:nvPr/>
          </p:nvSpPr>
          <p:spPr>
            <a:xfrm>
              <a:off x="4277366" y="1220917"/>
              <a:ext cx="292242" cy="292217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301" name="Google Shape;8301;p65"/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8302" name="Google Shape;8302;p65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rect b="b" l="l" r="r" t="t"/>
                <a:pathLst>
                  <a:path extrusionOk="0" h="2019" w="4052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3" name="Google Shape;8303;p65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rect b="b" l="l" r="r" t="t"/>
                <a:pathLst>
                  <a:path extrusionOk="0" h="626" w="2524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4" name="Google Shape;8304;p65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rect b="b" l="l" r="r" t="t"/>
                <a:pathLst>
                  <a:path extrusionOk="0" h="1041" w="1585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5" name="Google Shape;8305;p65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06" name="Google Shape;8306;p65"/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8307" name="Google Shape;8307;p65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rect b="b" l="l" r="r" t="t"/>
                <a:pathLst>
                  <a:path extrusionOk="0" h="2020" w="4052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8" name="Google Shape;8308;p65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rect b="b" l="l" r="r" t="t"/>
                <a:pathLst>
                  <a:path extrusionOk="0" h="628" w="2524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9" name="Google Shape;8309;p65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rect b="b" l="l" r="r" t="t"/>
                <a:pathLst>
                  <a:path extrusionOk="0" h="1040" w="1584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0" name="Google Shape;8310;p65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11" name="Google Shape;8311;p65"/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8312" name="Google Shape;8312;p65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rect b="b" l="l" r="r" t="t"/>
                <a:pathLst>
                  <a:path extrusionOk="0" h="2019" w="4051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3" name="Google Shape;8313;p65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rect b="b" l="l" r="r" t="t"/>
                <a:pathLst>
                  <a:path extrusionOk="0" h="627" w="2523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4" name="Google Shape;8314;p65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rect b="b" l="l" r="r" t="t"/>
                <a:pathLst>
                  <a:path extrusionOk="0" h="1039" w="1585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5" name="Google Shape;8315;p65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rect b="b" l="l" r="r" t="t"/>
                <a:pathLst>
                  <a:path extrusionOk="0" h="896" w="2179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16" name="Google Shape;8316;p65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8317" name="Google Shape;8317;p65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8" name="Google Shape;8318;p65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rect b="b" l="l" r="r" t="t"/>
                <a:pathLst>
                  <a:path extrusionOk="0" h="2491" w="645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9" name="Google Shape;8319;p65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rect b="b" l="l" r="r" t="t"/>
                <a:pathLst>
                  <a:path extrusionOk="0" h="1524" w="1115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0" name="Google Shape;8320;p65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rect b="b" l="l" r="r" t="t"/>
                <a:pathLst>
                  <a:path extrusionOk="0" h="2128" w="944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321" name="Google Shape;8321;p65"/>
            <p:cNvSpPr/>
            <p:nvPr/>
          </p:nvSpPr>
          <p:spPr>
            <a:xfrm>
              <a:off x="4250519" y="1416170"/>
              <a:ext cx="26783" cy="52303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65"/>
            <p:cNvSpPr/>
            <p:nvPr/>
          </p:nvSpPr>
          <p:spPr>
            <a:xfrm>
              <a:off x="4276166" y="1471370"/>
              <a:ext cx="24359" cy="2529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65"/>
            <p:cNvSpPr/>
            <p:nvPr/>
          </p:nvSpPr>
          <p:spPr>
            <a:xfrm>
              <a:off x="4330231" y="1513121"/>
              <a:ext cx="21462" cy="10986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65"/>
            <p:cNvSpPr/>
            <p:nvPr/>
          </p:nvSpPr>
          <p:spPr>
            <a:xfrm>
              <a:off x="4302005" y="1497298"/>
              <a:ext cx="25469" cy="17647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325" name="Google Shape;8325;p65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8326" name="Google Shape;8326;p65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7" name="Google Shape;8327;p65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rect b="b" l="l" r="r" t="t"/>
                <a:pathLst>
                  <a:path extrusionOk="0" h="2491" w="646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8" name="Google Shape;8328;p65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rect b="b" l="l" r="r" t="t"/>
                <a:pathLst>
                  <a:path extrusionOk="0" h="1524" w="1114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9" name="Google Shape;8329;p65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rect b="b" l="l" r="r" t="t"/>
                <a:pathLst>
                  <a:path extrusionOk="0" h="2128" w="946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30" name="Google Shape;8330;p65"/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8331" name="Google Shape;8331;p65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rect b="b" l="l" r="r" t="t"/>
                <a:pathLst>
                  <a:path extrusionOk="0" h="2048" w="4168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2" name="Google Shape;8332;p65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rect b="b" l="l" r="r" t="t"/>
                <a:pathLst>
                  <a:path extrusionOk="0" h="1844" w="2044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3" name="Google Shape;8333;p65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rect b="b" l="l" r="r" t="t"/>
                <a:pathLst>
                  <a:path extrusionOk="0" h="1609" w="918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4" name="Google Shape;8334;p65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rect b="b" l="l" r="r" t="t"/>
                <a:pathLst>
                  <a:path extrusionOk="0" h="1927" w="1452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335" name="Google Shape;8335;p65"/>
          <p:cNvGrpSpPr/>
          <p:nvPr/>
        </p:nvGrpSpPr>
        <p:grpSpPr>
          <a:xfrm>
            <a:off x="4026774" y="2074664"/>
            <a:ext cx="791287" cy="720350"/>
            <a:chOff x="267375" y="1071875"/>
            <a:chExt cx="470500" cy="428550"/>
          </a:xfrm>
        </p:grpSpPr>
        <p:sp>
          <p:nvSpPr>
            <p:cNvPr id="8336" name="Google Shape;8336;p65"/>
            <p:cNvSpPr/>
            <p:nvPr/>
          </p:nvSpPr>
          <p:spPr>
            <a:xfrm>
              <a:off x="288350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65"/>
            <p:cNvSpPr/>
            <p:nvPr/>
          </p:nvSpPr>
          <p:spPr>
            <a:xfrm>
              <a:off x="267375" y="1377050"/>
              <a:ext cx="79225" cy="79200"/>
            </a:xfrm>
            <a:custGeom>
              <a:rect b="b" l="l" r="r" t="t"/>
              <a:pathLst>
                <a:path extrusionOk="0" h="3168" w="3169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65"/>
            <p:cNvSpPr/>
            <p:nvPr/>
          </p:nvSpPr>
          <p:spPr>
            <a:xfrm>
              <a:off x="507325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65"/>
            <p:cNvSpPr/>
            <p:nvPr/>
          </p:nvSpPr>
          <p:spPr>
            <a:xfrm>
              <a:off x="658700" y="1377050"/>
              <a:ext cx="79175" cy="79200"/>
            </a:xfrm>
            <a:custGeom>
              <a:rect b="b" l="l" r="r" t="t"/>
              <a:pathLst>
                <a:path extrusionOk="0" h="3168" w="3167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65"/>
            <p:cNvSpPr/>
            <p:nvPr/>
          </p:nvSpPr>
          <p:spPr>
            <a:xfrm>
              <a:off x="507325" y="1071875"/>
              <a:ext cx="209575" cy="209600"/>
            </a:xfrm>
            <a:custGeom>
              <a:rect b="b" l="l" r="r" t="t"/>
              <a:pathLst>
                <a:path extrusionOk="0" h="8384" w="8383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65"/>
            <p:cNvSpPr/>
            <p:nvPr/>
          </p:nvSpPr>
          <p:spPr>
            <a:xfrm>
              <a:off x="658700" y="1116025"/>
              <a:ext cx="79175" cy="79175"/>
            </a:xfrm>
            <a:custGeom>
              <a:rect b="b" l="l" r="r" t="t"/>
              <a:pathLst>
                <a:path extrusionOk="0" h="3167" w="3167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65"/>
            <p:cNvSpPr/>
            <p:nvPr/>
          </p:nvSpPr>
          <p:spPr>
            <a:xfrm>
              <a:off x="288350" y="1071875"/>
              <a:ext cx="209600" cy="209550"/>
            </a:xfrm>
            <a:custGeom>
              <a:rect b="b" l="l" r="r" t="t"/>
              <a:pathLst>
                <a:path extrusionOk="0" h="8382" w="8384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65"/>
            <p:cNvSpPr/>
            <p:nvPr/>
          </p:nvSpPr>
          <p:spPr>
            <a:xfrm>
              <a:off x="267375" y="1116025"/>
              <a:ext cx="79225" cy="79175"/>
            </a:xfrm>
            <a:custGeom>
              <a:rect b="b" l="l" r="r" t="t"/>
              <a:pathLst>
                <a:path extrusionOk="0" h="3167" w="3169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4" name="Google Shape;8344;p65"/>
          <p:cNvGrpSpPr/>
          <p:nvPr/>
        </p:nvGrpSpPr>
        <p:grpSpPr>
          <a:xfrm>
            <a:off x="727269" y="3719294"/>
            <a:ext cx="1408444" cy="673166"/>
            <a:chOff x="712664" y="3693287"/>
            <a:chExt cx="1460738" cy="698160"/>
          </a:xfrm>
        </p:grpSpPr>
        <p:grpSp>
          <p:nvGrpSpPr>
            <p:cNvPr id="8345" name="Google Shape;8345;p65"/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8346" name="Google Shape;8346;p65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rect b="b" l="l" r="r" t="t"/>
                <a:pathLst>
                  <a:path extrusionOk="0" h="13581" w="2716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7" name="Google Shape;8347;p65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rect b="b" l="l" r="r" t="t"/>
                <a:pathLst>
                  <a:path extrusionOk="0" h="38263" w="5891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8" name="Google Shape;8348;p65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rect b="b" l="l" r="r" t="t"/>
                <a:pathLst>
                  <a:path extrusionOk="0" h="25222" w="33574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49" name="Google Shape;8349;p65"/>
            <p:cNvGrpSpPr/>
            <p:nvPr/>
          </p:nvGrpSpPr>
          <p:grpSpPr>
            <a:xfrm>
              <a:off x="884610" y="3864082"/>
              <a:ext cx="1118566" cy="527275"/>
              <a:chOff x="890961" y="3865463"/>
              <a:chExt cx="1115221" cy="525698"/>
            </a:xfrm>
          </p:grpSpPr>
          <p:sp>
            <p:nvSpPr>
              <p:cNvPr id="8350" name="Google Shape;8350;p65"/>
              <p:cNvSpPr/>
              <p:nvPr/>
            </p:nvSpPr>
            <p:spPr>
              <a:xfrm>
                <a:off x="1070568" y="3865463"/>
                <a:ext cx="756474" cy="330074"/>
              </a:xfrm>
              <a:custGeom>
                <a:rect b="b" l="l" r="r" t="t"/>
                <a:pathLst>
                  <a:path extrusionOk="0" h="64657" w="148183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1" name="Google Shape;8351;p65"/>
              <p:cNvSpPr/>
              <p:nvPr/>
            </p:nvSpPr>
            <p:spPr>
              <a:xfrm>
                <a:off x="890961" y="4013171"/>
                <a:ext cx="362006" cy="377990"/>
              </a:xfrm>
              <a:custGeom>
                <a:rect b="b" l="l" r="r" t="t"/>
                <a:pathLst>
                  <a:path extrusionOk="0" h="74043" w="70912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2" name="Google Shape;8352;p65"/>
              <p:cNvSpPr/>
              <p:nvPr/>
            </p:nvSpPr>
            <p:spPr>
              <a:xfrm>
                <a:off x="1645508" y="4013554"/>
                <a:ext cx="360673" cy="377607"/>
              </a:xfrm>
              <a:custGeom>
                <a:rect b="b" l="l" r="r" t="t"/>
                <a:pathLst>
                  <a:path extrusionOk="0" h="73968" w="70651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53" name="Google Shape;8353;p65"/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8354" name="Google Shape;8354;p65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rect b="b" l="l" r="r" t="t"/>
                <a:pathLst>
                  <a:path extrusionOk="0" h="57312" w="45484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5" name="Google Shape;8355;p65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rect b="b" l="l" r="r" t="t"/>
                <a:pathLst>
                  <a:path extrusionOk="0" h="71099" w="70567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6" name="Google Shape;8356;p65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rect b="b" l="l" r="r" t="t"/>
                <a:pathLst>
                  <a:path extrusionOk="0" h="49836" w="75843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7" name="Google Shape;8357;p65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rect b="b" l="l" r="r" t="t"/>
                <a:pathLst>
                  <a:path extrusionOk="0" h="49767" w="76065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8" name="Google Shape;8358;p65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rect b="b" l="l" r="r" t="t"/>
                <a:pathLst>
                  <a:path extrusionOk="0" h="71126" w="70657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9" name="Google Shape;8359;p65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rect b="b" l="l" r="r" t="t"/>
                <a:pathLst>
                  <a:path extrusionOk="0" h="57367" w="45519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360" name="Google Shape;8360;p65"/>
          <p:cNvGrpSpPr/>
          <p:nvPr/>
        </p:nvGrpSpPr>
        <p:grpSpPr>
          <a:xfrm>
            <a:off x="3164985" y="1191441"/>
            <a:ext cx="795485" cy="738831"/>
            <a:chOff x="3348603" y="1236445"/>
            <a:chExt cx="749256" cy="695894"/>
          </a:xfrm>
        </p:grpSpPr>
        <p:grpSp>
          <p:nvGrpSpPr>
            <p:cNvPr id="8361" name="Google Shape;8361;p65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8362" name="Google Shape;8362;p65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3" name="Google Shape;8363;p65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64" name="Google Shape;8364;p65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8365" name="Google Shape;8365;p65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6" name="Google Shape;8366;p65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67" name="Google Shape;8367;p65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8368" name="Google Shape;8368;p65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9" name="Google Shape;8369;p65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70" name="Google Shape;8370;p65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8371" name="Google Shape;8371;p65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9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2" name="Google Shape;8372;p65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373" name="Google Shape;8373;p65"/>
          <p:cNvGrpSpPr/>
          <p:nvPr/>
        </p:nvGrpSpPr>
        <p:grpSpPr>
          <a:xfrm>
            <a:off x="2286512" y="3714337"/>
            <a:ext cx="1324924" cy="678083"/>
            <a:chOff x="2413923" y="3711366"/>
            <a:chExt cx="1374117" cy="703260"/>
          </a:xfrm>
        </p:grpSpPr>
        <p:grpSp>
          <p:nvGrpSpPr>
            <p:cNvPr id="8374" name="Google Shape;8374;p65"/>
            <p:cNvGrpSpPr/>
            <p:nvPr/>
          </p:nvGrpSpPr>
          <p:grpSpPr>
            <a:xfrm>
              <a:off x="2413923" y="3711366"/>
              <a:ext cx="1374117" cy="703260"/>
              <a:chOff x="2413923" y="3711366"/>
              <a:chExt cx="1374117" cy="703260"/>
            </a:xfrm>
          </p:grpSpPr>
          <p:sp>
            <p:nvSpPr>
              <p:cNvPr id="8375" name="Google Shape;8375;p65"/>
              <p:cNvSpPr/>
              <p:nvPr/>
            </p:nvSpPr>
            <p:spPr>
              <a:xfrm>
                <a:off x="2484774" y="3827200"/>
                <a:ext cx="1231201" cy="587426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376" name="Google Shape;8376;p65"/>
              <p:cNvGrpSpPr/>
              <p:nvPr/>
            </p:nvGrpSpPr>
            <p:grpSpPr>
              <a:xfrm>
                <a:off x="2600284" y="3808654"/>
                <a:ext cx="234506" cy="138009"/>
                <a:chOff x="2600284" y="3808654"/>
                <a:chExt cx="234506" cy="138009"/>
              </a:xfrm>
            </p:grpSpPr>
            <p:sp>
              <p:nvSpPr>
                <p:cNvPr id="8377" name="Google Shape;8377;p65"/>
                <p:cNvSpPr/>
                <p:nvPr/>
              </p:nvSpPr>
              <p:spPr>
                <a:xfrm>
                  <a:off x="2767890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378" name="Google Shape;8378;p65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379" name="Google Shape;8379;p65"/>
              <p:cNvGrpSpPr/>
              <p:nvPr/>
            </p:nvGrpSpPr>
            <p:grpSpPr>
              <a:xfrm>
                <a:off x="3359659" y="3805664"/>
                <a:ext cx="232294" cy="141000"/>
                <a:chOff x="3359659" y="3805664"/>
                <a:chExt cx="232294" cy="141000"/>
              </a:xfrm>
            </p:grpSpPr>
            <p:sp>
              <p:nvSpPr>
                <p:cNvPr id="8380" name="Google Shape;8380;p65"/>
                <p:cNvSpPr/>
                <p:nvPr/>
              </p:nvSpPr>
              <p:spPr>
                <a:xfrm>
                  <a:off x="3359659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381" name="Google Shape;8381;p65"/>
                <p:cNvCxnSpPr/>
                <p:nvPr/>
              </p:nvCxnSpPr>
              <p:spPr>
                <a:xfrm flipH="1" rot="10800000">
                  <a:off x="3393053" y="3805664"/>
                  <a:ext cx="198900" cy="780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382" name="Google Shape;8382;p65"/>
              <p:cNvGrpSpPr/>
              <p:nvPr/>
            </p:nvGrpSpPr>
            <p:grpSpPr>
              <a:xfrm>
                <a:off x="3067316" y="3711366"/>
                <a:ext cx="66900" cy="166809"/>
                <a:chOff x="3067316" y="3711366"/>
                <a:chExt cx="66900" cy="166809"/>
              </a:xfrm>
            </p:grpSpPr>
            <p:sp>
              <p:nvSpPr>
                <p:cNvPr id="8383" name="Google Shape;8383;p65"/>
                <p:cNvSpPr/>
                <p:nvPr/>
              </p:nvSpPr>
              <p:spPr>
                <a:xfrm>
                  <a:off x="3067316" y="381127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384" name="Google Shape;8384;p65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385" name="Google Shape;8385;p65"/>
              <p:cNvGrpSpPr/>
              <p:nvPr/>
            </p:nvGrpSpPr>
            <p:grpSpPr>
              <a:xfrm>
                <a:off x="2413923" y="4058666"/>
                <a:ext cx="224119" cy="66900"/>
                <a:chOff x="2413923" y="4058666"/>
                <a:chExt cx="224119" cy="66900"/>
              </a:xfrm>
            </p:grpSpPr>
            <p:sp>
              <p:nvSpPr>
                <p:cNvPr id="8386" name="Google Shape;8386;p65"/>
                <p:cNvSpPr/>
                <p:nvPr/>
              </p:nvSpPr>
              <p:spPr>
                <a:xfrm>
                  <a:off x="2571142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387" name="Google Shape;8387;p65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388" name="Google Shape;8388;p65"/>
              <p:cNvGrpSpPr/>
              <p:nvPr/>
            </p:nvGrpSpPr>
            <p:grpSpPr>
              <a:xfrm>
                <a:off x="3564643" y="4058666"/>
                <a:ext cx="223397" cy="66900"/>
                <a:chOff x="3564643" y="4058666"/>
                <a:chExt cx="223397" cy="66900"/>
              </a:xfrm>
            </p:grpSpPr>
            <p:sp>
              <p:nvSpPr>
                <p:cNvPr id="8389" name="Google Shape;8389;p65"/>
                <p:cNvSpPr/>
                <p:nvPr/>
              </p:nvSpPr>
              <p:spPr>
                <a:xfrm>
                  <a:off x="3564643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390" name="Google Shape;8390;p65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</p:grpSp>
        <p:grpSp>
          <p:nvGrpSpPr>
            <p:cNvPr id="8391" name="Google Shape;8391;p65"/>
            <p:cNvGrpSpPr/>
            <p:nvPr/>
          </p:nvGrpSpPr>
          <p:grpSpPr>
            <a:xfrm>
              <a:off x="2633353" y="3965763"/>
              <a:ext cx="933975" cy="445687"/>
              <a:chOff x="2633353" y="3965763"/>
              <a:chExt cx="933975" cy="445687"/>
            </a:xfrm>
          </p:grpSpPr>
          <p:sp>
            <p:nvSpPr>
              <p:cNvPr id="8392" name="Google Shape;8392;p65"/>
              <p:cNvSpPr/>
              <p:nvPr/>
            </p:nvSpPr>
            <p:spPr>
              <a:xfrm>
                <a:off x="2633353" y="3965763"/>
                <a:ext cx="933975" cy="445687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3" name="Google Shape;8393;p65"/>
              <p:cNvSpPr/>
              <p:nvPr/>
            </p:nvSpPr>
            <p:spPr>
              <a:xfrm>
                <a:off x="2702006" y="4030399"/>
                <a:ext cx="798496" cy="381051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394" name="Google Shape;8394;p65"/>
          <p:cNvGrpSpPr/>
          <p:nvPr/>
        </p:nvGrpSpPr>
        <p:grpSpPr>
          <a:xfrm>
            <a:off x="6410784" y="1264884"/>
            <a:ext cx="1131087" cy="587383"/>
            <a:chOff x="238125" y="999450"/>
            <a:chExt cx="7140700" cy="3708225"/>
          </a:xfrm>
        </p:grpSpPr>
        <p:sp>
          <p:nvSpPr>
            <p:cNvPr id="8395" name="Google Shape;8395;p65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65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65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65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65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65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213B5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65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65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65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4" name="Google Shape;8404;p65"/>
          <p:cNvGrpSpPr/>
          <p:nvPr/>
        </p:nvGrpSpPr>
        <p:grpSpPr>
          <a:xfrm>
            <a:off x="3762234" y="3714379"/>
            <a:ext cx="1375854" cy="678131"/>
            <a:chOff x="3913765" y="3641905"/>
            <a:chExt cx="1522805" cy="750560"/>
          </a:xfrm>
        </p:grpSpPr>
        <p:grpSp>
          <p:nvGrpSpPr>
            <p:cNvPr id="8405" name="Google Shape;8405;p65"/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8406" name="Google Shape;8406;p65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8407" name="Google Shape;8407;p65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rect b="b" l="l" r="r" t="t"/>
                  <a:pathLst>
                    <a:path extrusionOk="0" fill="none" h="9502" w="95012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08" name="Google Shape;8408;p65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rect b="b" l="l" r="r" t="t"/>
                  <a:pathLst>
                    <a:path extrusionOk="0" fill="none" h="38006" w="95012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"/>
                    <a:t>     </a:t>
                  </a:r>
                  <a:endParaRPr/>
                </a:p>
              </p:txBody>
            </p:sp>
          </p:grpSp>
          <p:grpSp>
            <p:nvGrpSpPr>
              <p:cNvPr id="8409" name="Google Shape;8409;p65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8410" name="Google Shape;8410;p65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rect b="b" l="l" r="r" t="t"/>
                  <a:pathLst>
                    <a:path extrusionOk="0" fill="none" h="9501" w="95015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cap="sq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11" name="Google Shape;8411;p65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rect b="b" l="l" r="r" t="t"/>
                  <a:pathLst>
                    <a:path extrusionOk="0" fill="none" h="64522" w="95015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DBE2E7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12" name="Google Shape;8412;p65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8413" name="Google Shape;8413;p65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rect b="b" l="l" r="r" t="t"/>
                  <a:pathLst>
                    <a:path extrusionOk="0" fill="none" h="9501" w="95011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14" name="Google Shape;8414;p65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rect b="b" l="l" r="r" t="t"/>
                  <a:pathLst>
                    <a:path extrusionOk="0" fill="none" h="28506" w="95011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415" name="Google Shape;8415;p65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8416" name="Google Shape;8416;p65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rect b="b" l="l" r="r" t="t"/>
                <a:pathLst>
                  <a:path extrusionOk="0" fill="none" h="52832" w="74423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7" name="Google Shape;8417;p65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rect b="b" l="l" r="r" t="t"/>
                <a:pathLst>
                  <a:path extrusionOk="0" fill="none" h="8578" w="26252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8" name="Google Shape;8418;p65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rect b="b" l="l" r="r" t="t"/>
                <a:pathLst>
                  <a:path extrusionOk="0" fill="none" h="3585" w="32156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9" name="Google Shape;8419;p65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rect b="b" l="l" r="r" t="t"/>
                <a:pathLst>
                  <a:path extrusionOk="0" fill="none" h="12327" w="12962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420" name="Google Shape;8420;p65"/>
          <p:cNvGrpSpPr/>
          <p:nvPr/>
        </p:nvGrpSpPr>
        <p:grpSpPr>
          <a:xfrm>
            <a:off x="6546943" y="2074305"/>
            <a:ext cx="940737" cy="721067"/>
            <a:chOff x="6599718" y="2068734"/>
            <a:chExt cx="940737" cy="721067"/>
          </a:xfrm>
        </p:grpSpPr>
        <p:sp>
          <p:nvSpPr>
            <p:cNvPr id="8421" name="Google Shape;8421;p65"/>
            <p:cNvSpPr/>
            <p:nvPr/>
          </p:nvSpPr>
          <p:spPr>
            <a:xfrm>
              <a:off x="7138953" y="2569473"/>
              <a:ext cx="366935" cy="115933"/>
            </a:xfrm>
            <a:custGeom>
              <a:rect b="b" l="l" r="r" t="t"/>
              <a:pathLst>
                <a:path extrusionOk="0" fill="none" h="33338" w="105517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F66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65"/>
            <p:cNvSpPr/>
            <p:nvPr/>
          </p:nvSpPr>
          <p:spPr>
            <a:xfrm>
              <a:off x="6650497" y="2579172"/>
              <a:ext cx="346397" cy="118079"/>
            </a:xfrm>
            <a:custGeom>
              <a:rect b="b" l="l" r="r" t="t"/>
              <a:pathLst>
                <a:path extrusionOk="0" fill="none" h="33955" w="99611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cap="flat" cmpd="sng" w="9525">
              <a:solidFill>
                <a:srgbClr val="DBE3E8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65"/>
            <p:cNvSpPr/>
            <p:nvPr/>
          </p:nvSpPr>
          <p:spPr>
            <a:xfrm>
              <a:off x="7236268" y="2370428"/>
              <a:ext cx="304187" cy="115978"/>
            </a:xfrm>
            <a:custGeom>
              <a:rect b="b" l="l" r="r" t="t"/>
              <a:pathLst>
                <a:path extrusionOk="0" fill="none" h="33351" w="87473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F677B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65"/>
            <p:cNvSpPr/>
            <p:nvPr/>
          </p:nvSpPr>
          <p:spPr>
            <a:xfrm>
              <a:off x="7252744" y="2161243"/>
              <a:ext cx="271454" cy="115982"/>
            </a:xfrm>
            <a:custGeom>
              <a:rect b="b" l="l" r="r" t="t"/>
              <a:pathLst>
                <a:path extrusionOk="0" fill="none" h="33352" w="7806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65"/>
            <p:cNvSpPr/>
            <p:nvPr/>
          </p:nvSpPr>
          <p:spPr>
            <a:xfrm>
              <a:off x="6599718" y="2199610"/>
              <a:ext cx="260051" cy="115978"/>
            </a:xfrm>
            <a:custGeom>
              <a:rect b="b" l="l" r="r" t="t"/>
              <a:pathLst>
                <a:path extrusionOk="0" fill="none" h="33351" w="74781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FA1AF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65"/>
            <p:cNvSpPr/>
            <p:nvPr/>
          </p:nvSpPr>
          <p:spPr>
            <a:xfrm>
              <a:off x="6605967" y="2389697"/>
              <a:ext cx="307727" cy="116023"/>
            </a:xfrm>
            <a:custGeom>
              <a:rect b="b" l="l" r="r" t="t"/>
              <a:pathLst>
                <a:path extrusionOk="0" fill="none" h="33364" w="88491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9D4DC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427" name="Google Shape;8427;p65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8428" name="Google Shape;8428;p65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rect b="b" l="l" r="r" t="t"/>
                <a:pathLst>
                  <a:path extrusionOk="0" fill="none" h="35462" w="53871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F677B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9" name="Google Shape;8429;p65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rect b="b" l="l" r="r" t="t"/>
                <a:pathLst>
                  <a:path extrusionOk="0" fill="none" h="45188" w="52552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B3C3CE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0" name="Google Shape;8430;p65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rect b="b" l="l" r="r" t="t"/>
                <a:pathLst>
                  <a:path extrusionOk="0" fill="none" h="35475" w="53883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9D4DC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1" name="Google Shape;8431;p65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rect b="b" l="l" r="r" t="t"/>
                <a:pathLst>
                  <a:path extrusionOk="0" fill="none" h="53482" w="43969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DBE3E8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2" name="Google Shape;8432;p65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rect b="b" l="l" r="r" t="t"/>
                <a:pathLst>
                  <a:path extrusionOk="0" fill="none" h="45188" w="52564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FA1AF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3" name="Google Shape;8433;p65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rect b="b" l="l" r="r" t="t"/>
                <a:pathLst>
                  <a:path extrusionOk="0" fill="none" h="53469" w="43957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F66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434" name="Google Shape;8434;p65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8435" name="Google Shape;8435;p65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rect b="b" l="l" r="r" t="t"/>
                  <a:pathLst>
                    <a:path extrusionOk="0" fill="none" h="22632" w="41331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36" name="Google Shape;8436;p65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rect b="b" l="l" r="r" t="t"/>
                  <a:pathLst>
                    <a:path extrusionOk="0" fill="none" h="25522" w="41318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37" name="Google Shape;8437;p65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rect b="b" l="l" r="r" t="t"/>
                  <a:pathLst>
                    <a:path extrusionOk="0" fill="none" h="3658" w="44535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38" name="Google Shape;8438;p65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39" name="Google Shape;8439;p65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40" name="Google Shape;8440;p65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rect b="b" l="l" r="r" t="t"/>
                  <a:pathLst>
                    <a:path extrusionOk="0" fill="none" h="3671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41" name="Google Shape;8441;p65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rect b="b" l="l" r="r" t="t"/>
                  <a:pathLst>
                    <a:path extrusionOk="0" fill="none" h="169592" w="132823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FEFEFE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442" name="Google Shape;8442;p65"/>
          <p:cNvGrpSpPr/>
          <p:nvPr/>
        </p:nvGrpSpPr>
        <p:grpSpPr>
          <a:xfrm>
            <a:off x="2430262" y="2078652"/>
            <a:ext cx="712577" cy="712374"/>
            <a:chOff x="2559249" y="2069323"/>
            <a:chExt cx="685566" cy="685634"/>
          </a:xfrm>
        </p:grpSpPr>
        <p:sp>
          <p:nvSpPr>
            <p:cNvPr id="8443" name="Google Shape;8443;p65"/>
            <p:cNvSpPr/>
            <p:nvPr/>
          </p:nvSpPr>
          <p:spPr>
            <a:xfrm>
              <a:off x="2637836" y="2532965"/>
              <a:ext cx="376180" cy="221993"/>
            </a:xfrm>
            <a:custGeom>
              <a:rect b="b" l="l" r="r" t="t"/>
              <a:pathLst>
                <a:path extrusionOk="0" h="67784" w="114864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65"/>
            <p:cNvSpPr/>
            <p:nvPr/>
          </p:nvSpPr>
          <p:spPr>
            <a:xfrm>
              <a:off x="2910955" y="2421038"/>
              <a:ext cx="327385" cy="318821"/>
            </a:xfrm>
            <a:custGeom>
              <a:rect b="b" l="l" r="r" t="t"/>
              <a:pathLst>
                <a:path extrusionOk="0" h="97350" w="99965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65"/>
            <p:cNvSpPr/>
            <p:nvPr/>
          </p:nvSpPr>
          <p:spPr>
            <a:xfrm>
              <a:off x="3122726" y="2149918"/>
              <a:ext cx="10490" cy="10015"/>
            </a:xfrm>
            <a:custGeom>
              <a:rect b="b" l="l" r="r" t="t"/>
              <a:pathLst>
                <a:path extrusionOk="0" h="3058" w="3203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65"/>
            <p:cNvSpPr/>
            <p:nvPr/>
          </p:nvSpPr>
          <p:spPr>
            <a:xfrm>
              <a:off x="3022956" y="2159929"/>
              <a:ext cx="221858" cy="379216"/>
            </a:xfrm>
            <a:custGeom>
              <a:rect b="b" l="l" r="r" t="t"/>
              <a:pathLst>
                <a:path extrusionOk="0" h="115791" w="67743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65"/>
            <p:cNvSpPr/>
            <p:nvPr/>
          </p:nvSpPr>
          <p:spPr>
            <a:xfrm>
              <a:off x="3001649" y="2257452"/>
              <a:ext cx="4395" cy="2908"/>
            </a:xfrm>
            <a:custGeom>
              <a:rect b="b" l="l" r="r" t="t"/>
              <a:pathLst>
                <a:path extrusionOk="0" h="888" w="1342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65"/>
            <p:cNvSpPr/>
            <p:nvPr/>
          </p:nvSpPr>
          <p:spPr>
            <a:xfrm>
              <a:off x="3006814" y="2260907"/>
              <a:ext cx="504" cy="373"/>
            </a:xfrm>
            <a:custGeom>
              <a:rect b="b" l="l" r="r" t="t"/>
              <a:pathLst>
                <a:path extrusionOk="0" h="114" w="154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65"/>
            <p:cNvSpPr/>
            <p:nvPr/>
          </p:nvSpPr>
          <p:spPr>
            <a:xfrm>
              <a:off x="3007315" y="2261277"/>
              <a:ext cx="15645" cy="12190"/>
            </a:xfrm>
            <a:custGeom>
              <a:rect b="b" l="l" r="r" t="t"/>
              <a:pathLst>
                <a:path extrusionOk="0" h="3722" w="4777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65"/>
            <p:cNvSpPr/>
            <p:nvPr/>
          </p:nvSpPr>
          <p:spPr>
            <a:xfrm>
              <a:off x="3006025" y="2260357"/>
              <a:ext cx="793" cy="553"/>
            </a:xfrm>
            <a:custGeom>
              <a:rect b="b" l="l" r="r" t="t"/>
              <a:pathLst>
                <a:path extrusionOk="0" h="169" w="242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65"/>
            <p:cNvSpPr/>
            <p:nvPr/>
          </p:nvSpPr>
          <p:spPr>
            <a:xfrm>
              <a:off x="2790124" y="2069323"/>
              <a:ext cx="376068" cy="221963"/>
            </a:xfrm>
            <a:custGeom>
              <a:rect b="b" l="l" r="r" t="t"/>
              <a:pathLst>
                <a:path extrusionOk="0" h="67775" w="11483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65"/>
            <p:cNvSpPr/>
            <p:nvPr/>
          </p:nvSpPr>
          <p:spPr>
            <a:xfrm>
              <a:off x="2559328" y="2381300"/>
              <a:ext cx="1294" cy="21877"/>
            </a:xfrm>
            <a:custGeom>
              <a:rect b="b" l="l" r="r" t="t"/>
              <a:pathLst>
                <a:path extrusionOk="0" h="6680" w="395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65"/>
            <p:cNvSpPr/>
            <p:nvPr/>
          </p:nvSpPr>
          <p:spPr>
            <a:xfrm>
              <a:off x="2565429" y="2084349"/>
              <a:ext cx="327628" cy="318828"/>
            </a:xfrm>
            <a:custGeom>
              <a:rect b="b" l="l" r="r" t="t"/>
              <a:pathLst>
                <a:path extrusionOk="0" h="97352" w="100039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65"/>
            <p:cNvSpPr/>
            <p:nvPr/>
          </p:nvSpPr>
          <p:spPr>
            <a:xfrm>
              <a:off x="2560618" y="2347407"/>
              <a:ext cx="4814" cy="33896"/>
            </a:xfrm>
            <a:custGeom>
              <a:rect b="b" l="l" r="r" t="t"/>
              <a:pathLst>
                <a:path extrusionOk="0" h="10350" w="147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65"/>
            <p:cNvSpPr/>
            <p:nvPr/>
          </p:nvSpPr>
          <p:spPr>
            <a:xfrm>
              <a:off x="2559249" y="2285083"/>
              <a:ext cx="222808" cy="417520"/>
            </a:xfrm>
            <a:custGeom>
              <a:rect b="b" l="l" r="r" t="t"/>
              <a:pathLst>
                <a:path extrusionOk="0" h="127487" w="68033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6" name="Google Shape;8456;p65"/>
          <p:cNvGrpSpPr/>
          <p:nvPr/>
        </p:nvGrpSpPr>
        <p:grpSpPr>
          <a:xfrm>
            <a:off x="7612699" y="1191441"/>
            <a:ext cx="845645" cy="711911"/>
            <a:chOff x="951975" y="315800"/>
            <a:chExt cx="5860325" cy="4933550"/>
          </a:xfrm>
        </p:grpSpPr>
        <p:sp>
          <p:nvSpPr>
            <p:cNvPr id="8457" name="Google Shape;8457;p65"/>
            <p:cNvSpPr/>
            <p:nvPr/>
          </p:nvSpPr>
          <p:spPr>
            <a:xfrm>
              <a:off x="6501500" y="3684025"/>
              <a:ext cx="310800" cy="261200"/>
            </a:xfrm>
            <a:custGeom>
              <a:rect b="b" l="l" r="r" t="t"/>
              <a:pathLst>
                <a:path extrusionOk="0" h="10448" w="12432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65"/>
            <p:cNvSpPr/>
            <p:nvPr/>
          </p:nvSpPr>
          <p:spPr>
            <a:xfrm>
              <a:off x="6501500" y="2945200"/>
              <a:ext cx="310800" cy="261925"/>
            </a:xfrm>
            <a:custGeom>
              <a:rect b="b" l="l" r="r" t="t"/>
              <a:pathLst>
                <a:path extrusionOk="0" h="10477" w="12432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65"/>
            <p:cNvSpPr/>
            <p:nvPr/>
          </p:nvSpPr>
          <p:spPr>
            <a:xfrm>
              <a:off x="6501500" y="2202650"/>
              <a:ext cx="310800" cy="266400"/>
            </a:xfrm>
            <a:custGeom>
              <a:rect b="b" l="l" r="r" t="t"/>
              <a:pathLst>
                <a:path extrusionOk="0" h="10656" w="12432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65"/>
            <p:cNvSpPr/>
            <p:nvPr/>
          </p:nvSpPr>
          <p:spPr>
            <a:xfrm>
              <a:off x="951975" y="3495675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65"/>
            <p:cNvSpPr/>
            <p:nvPr/>
          </p:nvSpPr>
          <p:spPr>
            <a:xfrm>
              <a:off x="951975" y="27576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65"/>
            <p:cNvSpPr/>
            <p:nvPr/>
          </p:nvSpPr>
          <p:spPr>
            <a:xfrm>
              <a:off x="951975" y="20195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65"/>
            <p:cNvSpPr/>
            <p:nvPr/>
          </p:nvSpPr>
          <p:spPr>
            <a:xfrm>
              <a:off x="951975" y="315800"/>
              <a:ext cx="5460750" cy="2719300"/>
            </a:xfrm>
            <a:custGeom>
              <a:rect b="b" l="l" r="r" t="t"/>
              <a:pathLst>
                <a:path extrusionOk="0" fill="none" h="108772" w="21843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65"/>
            <p:cNvSpPr/>
            <p:nvPr/>
          </p:nvSpPr>
          <p:spPr>
            <a:xfrm>
              <a:off x="6501500" y="1464200"/>
              <a:ext cx="310800" cy="261550"/>
            </a:xfrm>
            <a:custGeom>
              <a:rect b="b" l="l" r="r" t="t"/>
              <a:pathLst>
                <a:path extrusionOk="0" h="10462" w="12432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5" name="Google Shape;8465;p65"/>
          <p:cNvGrpSpPr/>
          <p:nvPr/>
        </p:nvGrpSpPr>
        <p:grpSpPr>
          <a:xfrm>
            <a:off x="3709828" y="2927550"/>
            <a:ext cx="1617932" cy="621724"/>
            <a:chOff x="3862800" y="3038525"/>
            <a:chExt cx="1329006" cy="510698"/>
          </a:xfrm>
        </p:grpSpPr>
        <p:sp>
          <p:nvSpPr>
            <p:cNvPr id="8466" name="Google Shape;8466;p65"/>
            <p:cNvSpPr/>
            <p:nvPr/>
          </p:nvSpPr>
          <p:spPr>
            <a:xfrm>
              <a:off x="4185913" y="3040337"/>
              <a:ext cx="71107" cy="143789"/>
            </a:xfrm>
            <a:custGeom>
              <a:rect b="b" l="l" r="r" t="t"/>
              <a:pathLst>
                <a:path extrusionOk="0" h="29770" w="14722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65"/>
            <p:cNvSpPr/>
            <p:nvPr/>
          </p:nvSpPr>
          <p:spPr>
            <a:xfrm>
              <a:off x="3967075" y="3045080"/>
              <a:ext cx="403706" cy="397383"/>
            </a:xfrm>
            <a:custGeom>
              <a:rect b="b" l="l" r="r" t="t"/>
              <a:pathLst>
                <a:path extrusionOk="0" h="82274" w="83583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468" name="Google Shape;8468;p65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8469" name="Google Shape;8469;p65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rect b="b" l="l" r="r" t="t"/>
                <a:pathLst>
                  <a:path extrusionOk="0" fill="none" h="21919" w="12791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0" name="Google Shape;8470;p65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rect b="b" l="l" r="r" t="t"/>
                <a:pathLst>
                  <a:path extrusionOk="0" fill="none" h="83256" w="83583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71" name="Google Shape;8471;p65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8472" name="Google Shape;8472;p65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rect b="b" l="l" r="r" t="t"/>
                <a:pathLst>
                  <a:path extrusionOk="0" fill="none" h="21428" w="42856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3" name="Google Shape;8473;p65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rect b="b" l="l" r="r" t="t"/>
                <a:pathLst>
                  <a:path extrusionOk="0" fill="none" h="37948" w="38112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74" name="Google Shape;8474;p65"/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8475" name="Google Shape;8475;p65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rect b="b" l="l" r="r" t="t"/>
                <a:pathLst>
                  <a:path extrusionOk="0" fill="none" h="23391" w="83093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6" name="Google Shape;8476;p65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rect b="b" l="l" r="r" t="t"/>
                <a:pathLst>
                  <a:path extrusionOk="0" fill="none" h="61338" w="61502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77" name="Google Shape;8477;p65"/>
            <p:cNvGrpSpPr/>
            <p:nvPr/>
          </p:nvGrpSpPr>
          <p:grpSpPr>
            <a:xfrm>
              <a:off x="3862800" y="3038525"/>
              <a:ext cx="1329006" cy="510698"/>
              <a:chOff x="3862800" y="3038525"/>
              <a:chExt cx="1329006" cy="510698"/>
            </a:xfrm>
          </p:grpSpPr>
          <p:sp>
            <p:nvSpPr>
              <p:cNvPr id="8478" name="Google Shape;8478;p65"/>
              <p:cNvSpPr/>
              <p:nvPr/>
            </p:nvSpPr>
            <p:spPr>
              <a:xfrm>
                <a:off x="4370175" y="3441875"/>
                <a:ext cx="821631" cy="107348"/>
              </a:xfrm>
              <a:custGeom>
                <a:rect b="b" l="l" r="r" t="t"/>
                <a:pathLst>
                  <a:path extrusionOk="0" fill="none" h="21919" w="17011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9" name="Google Shape;8479;p65"/>
              <p:cNvSpPr/>
              <p:nvPr/>
            </p:nvSpPr>
            <p:spPr>
              <a:xfrm>
                <a:off x="3862800" y="3038525"/>
                <a:ext cx="507990" cy="510620"/>
              </a:xfrm>
              <a:custGeom>
                <a:rect b="b" l="l" r="r" t="t"/>
                <a:pathLst>
                  <a:path extrusionOk="0" fill="none" h="105500" w="105174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480" name="Google Shape;8480;p65"/>
          <p:cNvGrpSpPr/>
          <p:nvPr/>
        </p:nvGrpSpPr>
        <p:grpSpPr>
          <a:xfrm>
            <a:off x="718150" y="1191441"/>
            <a:ext cx="883205" cy="775176"/>
            <a:chOff x="649648" y="271400"/>
            <a:chExt cx="6215377" cy="5455143"/>
          </a:xfrm>
        </p:grpSpPr>
        <p:sp>
          <p:nvSpPr>
            <p:cNvPr id="8481" name="Google Shape;8481;p65"/>
            <p:cNvSpPr/>
            <p:nvPr/>
          </p:nvSpPr>
          <p:spPr>
            <a:xfrm>
              <a:off x="2641907" y="3717593"/>
              <a:ext cx="3573900" cy="2008950"/>
            </a:xfrm>
            <a:custGeom>
              <a:rect b="b" l="l" r="r" t="t"/>
              <a:pathLst>
                <a:path extrusionOk="0" fill="none" h="80358" w="142956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65"/>
            <p:cNvSpPr/>
            <p:nvPr/>
          </p:nvSpPr>
          <p:spPr>
            <a:xfrm>
              <a:off x="1359875" y="2446825"/>
              <a:ext cx="338550" cy="1598275"/>
            </a:xfrm>
            <a:custGeom>
              <a:rect b="b" l="l" r="r" t="t"/>
              <a:pathLst>
                <a:path extrusionOk="0" fill="none" h="63931" w="13542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65"/>
            <p:cNvSpPr/>
            <p:nvPr/>
          </p:nvSpPr>
          <p:spPr>
            <a:xfrm>
              <a:off x="1709500" y="271400"/>
              <a:ext cx="5149975" cy="2519525"/>
            </a:xfrm>
            <a:custGeom>
              <a:rect b="b" l="l" r="r" t="t"/>
              <a:pathLst>
                <a:path extrusionOk="0" fill="none" h="100781" w="205999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65"/>
            <p:cNvSpPr/>
            <p:nvPr/>
          </p:nvSpPr>
          <p:spPr>
            <a:xfrm>
              <a:off x="5965975" y="415700"/>
              <a:ext cx="754750" cy="754750"/>
            </a:xfrm>
            <a:custGeom>
              <a:rect b="b" l="l" r="r" t="t"/>
              <a:pathLst>
                <a:path extrusionOk="0" fill="none" h="30190" w="3019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65"/>
            <p:cNvSpPr/>
            <p:nvPr/>
          </p:nvSpPr>
          <p:spPr>
            <a:xfrm>
              <a:off x="699475" y="2457925"/>
              <a:ext cx="5183275" cy="2647150"/>
            </a:xfrm>
            <a:custGeom>
              <a:rect b="b" l="l" r="r" t="t"/>
              <a:pathLst>
                <a:path extrusionOk="0" fill="none" h="105886" w="207331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65"/>
            <p:cNvSpPr/>
            <p:nvPr/>
          </p:nvSpPr>
          <p:spPr>
            <a:xfrm>
              <a:off x="2075775" y="387950"/>
              <a:ext cx="4012325" cy="2402975"/>
            </a:xfrm>
            <a:custGeom>
              <a:rect b="b" l="l" r="r" t="t"/>
              <a:pathLst>
                <a:path extrusionOk="0" fill="none" h="96119" w="160493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65"/>
            <p:cNvSpPr/>
            <p:nvPr/>
          </p:nvSpPr>
          <p:spPr>
            <a:xfrm>
              <a:off x="649648" y="670971"/>
              <a:ext cx="5183118" cy="4298214"/>
            </a:xfrm>
            <a:custGeom>
              <a:rect b="b" l="l" r="r" t="t"/>
              <a:pathLst>
                <a:path extrusionOk="0" fill="none" h="170260" w="205333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65"/>
            <p:cNvSpPr/>
            <p:nvPr/>
          </p:nvSpPr>
          <p:spPr>
            <a:xfrm>
              <a:off x="1731700" y="1059450"/>
              <a:ext cx="5133325" cy="3762600"/>
            </a:xfrm>
            <a:custGeom>
              <a:rect b="b" l="l" r="r" t="t"/>
              <a:pathLst>
                <a:path extrusionOk="0" fill="none" h="150504" w="205333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65"/>
            <p:cNvSpPr/>
            <p:nvPr/>
          </p:nvSpPr>
          <p:spPr>
            <a:xfrm>
              <a:off x="5965975" y="2912975"/>
              <a:ext cx="754750" cy="754775"/>
            </a:xfrm>
            <a:custGeom>
              <a:rect b="b" l="l" r="r" t="t"/>
              <a:pathLst>
                <a:path extrusionOk="0" fill="none" h="30191" w="3019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65"/>
            <p:cNvSpPr/>
            <p:nvPr/>
          </p:nvSpPr>
          <p:spPr>
            <a:xfrm>
              <a:off x="2453125" y="1464550"/>
              <a:ext cx="2874675" cy="2785900"/>
            </a:xfrm>
            <a:custGeom>
              <a:rect b="b" l="l" r="r" t="t"/>
              <a:pathLst>
                <a:path extrusionOk="0" fill="none" h="111436" w="114987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65"/>
            <p:cNvSpPr/>
            <p:nvPr/>
          </p:nvSpPr>
          <p:spPr>
            <a:xfrm>
              <a:off x="732775" y="4183825"/>
              <a:ext cx="754775" cy="760300"/>
            </a:xfrm>
            <a:custGeom>
              <a:rect b="b" l="l" r="r" t="t"/>
              <a:pathLst>
                <a:path extrusionOk="0" fill="none" h="30412" w="30191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65"/>
            <p:cNvSpPr/>
            <p:nvPr/>
          </p:nvSpPr>
          <p:spPr>
            <a:xfrm>
              <a:off x="732775" y="1669900"/>
              <a:ext cx="754775" cy="754750"/>
            </a:xfrm>
            <a:custGeom>
              <a:rect b="b" l="l" r="r" t="t"/>
              <a:pathLst>
                <a:path extrusionOk="0" fill="none" h="30190" w="30191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3" name="Google Shape;8493;p65"/>
          <p:cNvGrpSpPr/>
          <p:nvPr/>
        </p:nvGrpSpPr>
        <p:grpSpPr>
          <a:xfrm>
            <a:off x="2326452" y="1191441"/>
            <a:ext cx="767704" cy="815489"/>
            <a:chOff x="2499700" y="1135950"/>
            <a:chExt cx="732402" cy="777990"/>
          </a:xfrm>
        </p:grpSpPr>
        <p:grpSp>
          <p:nvGrpSpPr>
            <p:cNvPr id="8494" name="Google Shape;8494;p65"/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8495" name="Google Shape;8495;p65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rect b="b" l="l" r="r" t="t"/>
                <a:pathLst>
                  <a:path extrusionOk="0" h="56376" w="81559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6" name="Google Shape;8496;p65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rect b="b" l="l" r="r" t="t"/>
                <a:pathLst>
                  <a:path extrusionOk="0" h="78772" w="63593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7" name="Google Shape;8497;p65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rect b="b" l="l" r="r" t="t"/>
                <a:pathLst>
                  <a:path extrusionOk="0" h="20593" w="15141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8" name="Google Shape;8498;p65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rect b="b" l="l" r="r" t="t"/>
                <a:pathLst>
                  <a:path extrusionOk="0" h="14738" w="13325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9" name="Google Shape;8499;p65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rect b="b" l="l" r="r" t="t"/>
                <a:pathLst>
                  <a:path extrusionOk="0" h="56931" w="53095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0" name="Google Shape;8500;p65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rect b="b" l="l" r="r" t="t"/>
                <a:pathLst>
                  <a:path extrusionOk="0" h="16555" w="13123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1" name="Google Shape;8501;p65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rect b="b" l="l" r="r" t="t"/>
                <a:pathLst>
                  <a:path extrusionOk="0" h="67428" w="7833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2" name="Google Shape;8502;p65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rect b="b" l="l" r="r" t="t"/>
                <a:pathLst>
                  <a:path extrusionOk="0" h="13123" w="27053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3" name="Google Shape;8503;p65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rect b="b" l="l" r="r" t="t"/>
                <a:pathLst>
                  <a:path extrusionOk="0" h="13325" w="18776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4" name="Google Shape;8504;p65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rect b="b" l="l" r="r" t="t"/>
                <a:pathLst>
                  <a:path extrusionOk="0" h="50874" w="5794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5" name="Google Shape;8505;p65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rect b="b" l="l" r="r" t="t"/>
                <a:pathLst>
                  <a:path extrusionOk="0" h="12719" w="21602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6" name="Google Shape;8506;p65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rect b="b" l="l" r="r" t="t"/>
                <a:pathLst>
                  <a:path extrusionOk="0" h="67227" w="78532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7" name="Google Shape;8507;p65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rect b="b" l="l" r="r" t="t"/>
                <a:pathLst>
                  <a:path extrusionOk="0" h="28466" w="13931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8" name="Google Shape;8508;p65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rect b="b" l="l" r="r" t="t"/>
                <a:pathLst>
                  <a:path extrusionOk="0" h="22005" w="13527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9" name="Google Shape;8509;p65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rect b="b" l="l" r="r" t="t"/>
                <a:pathLst>
                  <a:path extrusionOk="0" h="51076" w="58142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0" name="Google Shape;8510;p65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rect b="b" l="l" r="r" t="t"/>
                <a:pathLst>
                  <a:path extrusionOk="0" h="22005" w="13729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1" name="Google Shape;8511;p65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rect b="b" l="l" r="r" t="t"/>
                <a:pathLst>
                  <a:path extrusionOk="0" h="2020" w="607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2" name="Google Shape;8512;p65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rect b="b" l="l" r="r" t="t"/>
                <a:pathLst>
                  <a:path extrusionOk="0" h="78935" w="63593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3" name="Google Shape;8513;p65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rect b="b" l="l" r="r" t="t"/>
                <a:pathLst>
                  <a:path extrusionOk="0" h="20391" w="15343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4" name="Google Shape;8514;p65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rect b="b" l="l" r="r" t="t"/>
                <a:pathLst>
                  <a:path extrusionOk="0" h="14940" w="13527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5" name="Google Shape;8515;p65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rect b="b" l="l" r="r" t="t"/>
                <a:pathLst>
                  <a:path extrusionOk="0" h="13123" w="26851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6" name="Google Shape;8516;p65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rect b="b" l="l" r="r" t="t"/>
                <a:pathLst>
                  <a:path extrusionOk="0" h="12921" w="22208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7" name="Google Shape;8517;p65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rect b="b" l="l" r="r" t="t"/>
                <a:pathLst>
                  <a:path extrusionOk="0" h="16959" w="13325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8" name="Google Shape;8518;p65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rect b="b" l="l" r="r" t="t"/>
                <a:pathLst>
                  <a:path extrusionOk="0" h="13325" w="18977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9" name="Google Shape;8519;p65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rect b="b" l="l" r="r" t="t"/>
                <a:pathLst>
                  <a:path extrusionOk="0" h="1" w="203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0" name="Google Shape;8520;p65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1" name="Google Shape;8521;p65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rect b="b" l="l" r="r" t="t"/>
                <a:pathLst>
                  <a:path extrusionOk="0" fill="none" h="88020" w="90847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0187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22" name="Google Shape;8522;p65"/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8523" name="Google Shape;8523;p65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rect b="b" l="l" r="r" t="t"/>
                <a:pathLst>
                  <a:path extrusionOk="0" h="7716" w="10285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4" name="Google Shape;8524;p65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rect b="b" l="l" r="r" t="t"/>
                <a:pathLst>
                  <a:path extrusionOk="0" h="12087" w="4872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5" name="Google Shape;8525;p65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rect b="b" l="l" r="r" t="t"/>
                <a:pathLst>
                  <a:path extrusionOk="0" h="12116" w="4151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6" name="Google Shape;8526;p65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7" name="Google Shape;8527;p65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528" name="Google Shape;8528;p65"/>
          <p:cNvGrpSpPr/>
          <p:nvPr/>
        </p:nvGrpSpPr>
        <p:grpSpPr>
          <a:xfrm>
            <a:off x="1672184" y="1191441"/>
            <a:ext cx="583439" cy="870229"/>
            <a:chOff x="1716825" y="1121550"/>
            <a:chExt cx="622800" cy="928938"/>
          </a:xfrm>
        </p:grpSpPr>
        <p:grpSp>
          <p:nvGrpSpPr>
            <p:cNvPr id="8529" name="Google Shape;8529;p65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8530" name="Google Shape;8530;p65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531" name="Google Shape;8531;p65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32" name="Google Shape;8532;p65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8533" name="Google Shape;8533;p65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534" name="Google Shape;8534;p65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35" name="Google Shape;8535;p65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8536" name="Google Shape;8536;p65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537" name="Google Shape;8537;p65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38" name="Google Shape;8538;p65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8539" name="Google Shape;8539;p65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540" name="Google Shape;8540;p65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541" name="Google Shape;8541;p65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2" name="Google Shape;8542;p65"/>
          <p:cNvGrpSpPr/>
          <p:nvPr/>
        </p:nvGrpSpPr>
        <p:grpSpPr>
          <a:xfrm>
            <a:off x="1592007" y="2077763"/>
            <a:ext cx="739072" cy="714152"/>
            <a:chOff x="4334725" y="1355875"/>
            <a:chExt cx="3106650" cy="3001900"/>
          </a:xfrm>
        </p:grpSpPr>
        <p:grpSp>
          <p:nvGrpSpPr>
            <p:cNvPr id="8543" name="Google Shape;8543;p65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8544" name="Google Shape;8544;p65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rect b="b" l="l" r="r" t="t"/>
                <a:pathLst>
                  <a:path extrusionOk="0" h="61942" w="3929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5" name="Google Shape;8545;p65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rect b="b" l="l" r="r" t="t"/>
                <a:pathLst>
                  <a:path extrusionOk="0" h="63272" w="40436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6" name="Google Shape;8546;p65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rect b="b" l="l" r="r" t="t"/>
                <a:pathLst>
                  <a:path extrusionOk="0" h="22298" w="71282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47" name="Google Shape;8547;p65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8548" name="Google Shape;8548;p65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rect b="b" l="l" r="r" t="t"/>
                <a:pathLst>
                  <a:path extrusionOk="0" fill="none" h="66637" w="36183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9" name="Google Shape;8549;p65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rect b="b" l="l" r="r" t="t"/>
                <a:pathLst>
                  <a:path extrusionOk="0" fill="none" h="52191" w="61885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0" name="Google Shape;8550;p65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rect b="b" l="l" r="r" t="t"/>
                <a:pathLst>
                  <a:path extrusionOk="0" fill="none" h="52208" w="62382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551" name="Google Shape;8551;p65"/>
          <p:cNvGrpSpPr/>
          <p:nvPr/>
        </p:nvGrpSpPr>
        <p:grpSpPr>
          <a:xfrm>
            <a:off x="7708956" y="3708534"/>
            <a:ext cx="312074" cy="684173"/>
            <a:chOff x="7645573" y="3754300"/>
            <a:chExt cx="293855" cy="644170"/>
          </a:xfrm>
        </p:grpSpPr>
        <p:sp>
          <p:nvSpPr>
            <p:cNvPr id="8552" name="Google Shape;8552;p65"/>
            <p:cNvSpPr/>
            <p:nvPr/>
          </p:nvSpPr>
          <p:spPr>
            <a:xfrm>
              <a:off x="7645895" y="3855521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65"/>
            <p:cNvSpPr/>
            <p:nvPr/>
          </p:nvSpPr>
          <p:spPr>
            <a:xfrm>
              <a:off x="7645573" y="3754300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4" name="Google Shape;8554;p65"/>
          <p:cNvGrpSpPr/>
          <p:nvPr/>
        </p:nvGrpSpPr>
        <p:grpSpPr>
          <a:xfrm>
            <a:off x="5630944" y="1191441"/>
            <a:ext cx="709011" cy="739359"/>
            <a:chOff x="5830645" y="1256617"/>
            <a:chExt cx="530340" cy="553040"/>
          </a:xfrm>
        </p:grpSpPr>
        <p:grpSp>
          <p:nvGrpSpPr>
            <p:cNvPr id="8555" name="Google Shape;8555;p65"/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8556" name="Google Shape;8556;p65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7" name="Google Shape;8557;p65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58" name="Google Shape;8558;p65"/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8559" name="Google Shape;8559;p65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0" name="Google Shape;8560;p65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61" name="Google Shape;8561;p65"/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8562" name="Google Shape;8562;p65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3" name="Google Shape;8563;p65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64" name="Google Shape;8564;p65"/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8565" name="Google Shape;8565;p65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6" name="Google Shape;8566;p65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567" name="Google Shape;8567;p65"/>
            <p:cNvSpPr/>
            <p:nvPr/>
          </p:nvSpPr>
          <p:spPr>
            <a:xfrm>
              <a:off x="5999148" y="1436800"/>
              <a:ext cx="192625" cy="192690"/>
            </a:xfrm>
            <a:custGeom>
              <a:rect b="b" l="l" r="r" t="t"/>
              <a:pathLst>
                <a:path extrusionOk="0" h="2946" w="2945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8" name="Google Shape;8568;p65"/>
          <p:cNvGrpSpPr/>
          <p:nvPr/>
        </p:nvGrpSpPr>
        <p:grpSpPr>
          <a:xfrm>
            <a:off x="732438" y="2927557"/>
            <a:ext cx="1452955" cy="621360"/>
            <a:chOff x="732422" y="2990152"/>
            <a:chExt cx="1337773" cy="572102"/>
          </a:xfrm>
        </p:grpSpPr>
        <p:sp>
          <p:nvSpPr>
            <p:cNvPr id="8569" name="Google Shape;8569;p65"/>
            <p:cNvSpPr/>
            <p:nvPr/>
          </p:nvSpPr>
          <p:spPr>
            <a:xfrm>
              <a:off x="923705" y="3182595"/>
              <a:ext cx="380762" cy="379464"/>
            </a:xfrm>
            <a:custGeom>
              <a:rect b="b" l="l" r="r" t="t"/>
              <a:pathLst>
                <a:path extrusionOk="0" h="33040" w="33153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6DB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65"/>
            <p:cNvSpPr/>
            <p:nvPr/>
          </p:nvSpPr>
          <p:spPr>
            <a:xfrm>
              <a:off x="1309210" y="3183709"/>
              <a:ext cx="378534" cy="377248"/>
            </a:xfrm>
            <a:custGeom>
              <a:rect b="b" l="l" r="r" t="t"/>
              <a:pathLst>
                <a:path extrusionOk="0" h="32847" w="32959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65"/>
            <p:cNvSpPr/>
            <p:nvPr/>
          </p:nvSpPr>
          <p:spPr>
            <a:xfrm>
              <a:off x="732422" y="2990152"/>
              <a:ext cx="380716" cy="379441"/>
            </a:xfrm>
            <a:custGeom>
              <a:rect b="b" l="l" r="r" t="t"/>
              <a:pathLst>
                <a:path extrusionOk="0" h="33038" w="33149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65"/>
            <p:cNvSpPr/>
            <p:nvPr/>
          </p:nvSpPr>
          <p:spPr>
            <a:xfrm>
              <a:off x="1115837" y="2990152"/>
              <a:ext cx="380728" cy="379430"/>
            </a:xfrm>
            <a:custGeom>
              <a:rect b="b" l="l" r="r" t="t"/>
              <a:pathLst>
                <a:path extrusionOk="0" h="33037" w="3315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65"/>
            <p:cNvSpPr/>
            <p:nvPr/>
          </p:nvSpPr>
          <p:spPr>
            <a:xfrm>
              <a:off x="1691707" y="3184996"/>
              <a:ext cx="378488" cy="377259"/>
            </a:xfrm>
            <a:custGeom>
              <a:rect b="b" l="l" r="r" t="t"/>
              <a:pathLst>
                <a:path extrusionOk="0" h="32848" w="32955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65"/>
            <p:cNvSpPr/>
            <p:nvPr/>
          </p:nvSpPr>
          <p:spPr>
            <a:xfrm>
              <a:off x="1499792" y="2993162"/>
              <a:ext cx="378523" cy="377213"/>
            </a:xfrm>
            <a:custGeom>
              <a:rect b="b" l="l" r="r" t="t"/>
              <a:pathLst>
                <a:path extrusionOk="0" h="32844" w="32958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578" name="Shape 8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79" name="Google Shape;8579;p66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8580" name="Google Shape;8580;p66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8581" name="Google Shape;8581;p66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2" name="Google Shape;8582;p66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3" name="Google Shape;8583;p66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4" name="Google Shape;8584;p66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5" name="Google Shape;8585;p66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6" name="Google Shape;8586;p66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7" name="Google Shape;8587;p66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8" name="Google Shape;8588;p66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9" name="Google Shape;8589;p66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0" name="Google Shape;8590;p66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91" name="Google Shape;8591;p66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8592" name="Google Shape;8592;p66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3" name="Google Shape;8593;p66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4" name="Google Shape;8594;p66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5" name="Google Shape;8595;p66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6" name="Google Shape;8596;p66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7" name="Google Shape;8597;p66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8" name="Google Shape;8598;p66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9" name="Google Shape;8599;p66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0" name="Google Shape;8600;p66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1" name="Google Shape;8601;p66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02" name="Google Shape;8602;p66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8603" name="Google Shape;8603;p66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4" name="Google Shape;8604;p66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5" name="Google Shape;8605;p66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6" name="Google Shape;8606;p66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7" name="Google Shape;8607;p66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8" name="Google Shape;8608;p66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9" name="Google Shape;8609;p66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0" name="Google Shape;8610;p66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1" name="Google Shape;8611;p66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2" name="Google Shape;8612;p66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13" name="Google Shape;8613;p66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8614" name="Google Shape;8614;p66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5" name="Google Shape;8615;p66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6" name="Google Shape;8616;p66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7" name="Google Shape;8617;p66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8" name="Google Shape;8618;p66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9" name="Google Shape;8619;p66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0" name="Google Shape;8620;p66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1" name="Google Shape;8621;p66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2" name="Google Shape;8622;p66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3" name="Google Shape;8623;p66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24" name="Google Shape;8624;p66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8625" name="Google Shape;8625;p66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6" name="Google Shape;8626;p66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7" name="Google Shape;8627;p66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8" name="Google Shape;8628;p66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9" name="Google Shape;8629;p66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0" name="Google Shape;8630;p66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1" name="Google Shape;8631;p66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2" name="Google Shape;8632;p66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3" name="Google Shape;8633;p66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4" name="Google Shape;8634;p66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35" name="Google Shape;8635;p66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8636" name="Google Shape;8636;p66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7" name="Google Shape;8637;p66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8" name="Google Shape;8638;p66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9" name="Google Shape;8639;p66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0" name="Google Shape;8640;p66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1" name="Google Shape;8641;p66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2" name="Google Shape;8642;p66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3" name="Google Shape;8643;p66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4" name="Google Shape;8644;p66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5" name="Google Shape;8645;p66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46" name="Google Shape;8646;p66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8647" name="Google Shape;8647;p66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8" name="Google Shape;8648;p66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9" name="Google Shape;8649;p66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0" name="Google Shape;8650;p66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1" name="Google Shape;8651;p66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2" name="Google Shape;8652;p66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3" name="Google Shape;8653;p66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4" name="Google Shape;8654;p66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5" name="Google Shape;8655;p66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6" name="Google Shape;8656;p66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57" name="Google Shape;8657;p66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8658" name="Google Shape;8658;p66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9" name="Google Shape;8659;p66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0" name="Google Shape;8660;p66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1" name="Google Shape;8661;p66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2" name="Google Shape;8662;p66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3" name="Google Shape;8663;p66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4" name="Google Shape;8664;p66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5" name="Google Shape;8665;p66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6" name="Google Shape;8666;p66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7" name="Google Shape;8667;p66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68" name="Google Shape;8668;p66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8669" name="Google Shape;8669;p66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0" name="Google Shape;8670;p66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1" name="Google Shape;8671;p66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2" name="Google Shape;8672;p66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3" name="Google Shape;8673;p66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4" name="Google Shape;8674;p66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5" name="Google Shape;8675;p66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6" name="Google Shape;8676;p66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7" name="Google Shape;8677;p66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8" name="Google Shape;8678;p66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79" name="Google Shape;8679;p66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8680" name="Google Shape;8680;p66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1" name="Google Shape;8681;p66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2" name="Google Shape;8682;p66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3" name="Google Shape;8683;p66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4" name="Google Shape;8684;p66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5" name="Google Shape;8685;p66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6" name="Google Shape;8686;p66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7" name="Google Shape;8687;p66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8" name="Google Shape;8688;p66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9" name="Google Shape;8689;p66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690" name="Google Shape;8690;p66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8691" name="Google Shape;8691;p66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8692" name="Google Shape;8692;p66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3" name="Google Shape;8693;p66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4" name="Google Shape;8694;p66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5" name="Google Shape;8695;p66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6" name="Google Shape;8696;p66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97" name="Google Shape;8697;p66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8698" name="Google Shape;8698;p66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9" name="Google Shape;8699;p66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0" name="Google Shape;8700;p66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1" name="Google Shape;8701;p66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2" name="Google Shape;8702;p66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03" name="Google Shape;8703;p66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8704" name="Google Shape;8704;p66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5" name="Google Shape;8705;p66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6" name="Google Shape;8706;p66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7" name="Google Shape;8707;p66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8" name="Google Shape;8708;p66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09" name="Google Shape;8709;p66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8710" name="Google Shape;8710;p66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1" name="Google Shape;8711;p66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2" name="Google Shape;8712;p66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3" name="Google Shape;8713;p66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4" name="Google Shape;8714;p66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715" name="Google Shape;8715;p66"/>
          <p:cNvGrpSpPr/>
          <p:nvPr/>
        </p:nvGrpSpPr>
        <p:grpSpPr>
          <a:xfrm>
            <a:off x="2613365" y="2657986"/>
            <a:ext cx="1387541" cy="159124"/>
            <a:chOff x="3200660" y="2180272"/>
            <a:chExt cx="2563824" cy="378237"/>
          </a:xfrm>
        </p:grpSpPr>
        <p:sp>
          <p:nvSpPr>
            <p:cNvPr id="8716" name="Google Shape;8716;p66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66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66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66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66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66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66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66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66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66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66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66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66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66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66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66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66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66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4" name="Google Shape;8734;p66"/>
          <p:cNvGrpSpPr/>
          <p:nvPr/>
        </p:nvGrpSpPr>
        <p:grpSpPr>
          <a:xfrm>
            <a:off x="2609890" y="2935811"/>
            <a:ext cx="1390502" cy="159625"/>
            <a:chOff x="3530150" y="2790075"/>
            <a:chExt cx="1962600" cy="225300"/>
          </a:xfrm>
        </p:grpSpPr>
        <p:sp>
          <p:nvSpPr>
            <p:cNvPr id="8735" name="Google Shape;8735;p66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66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7" name="Google Shape;8737;p66"/>
          <p:cNvGrpSpPr/>
          <p:nvPr/>
        </p:nvGrpSpPr>
        <p:grpSpPr>
          <a:xfrm>
            <a:off x="2610543" y="3214137"/>
            <a:ext cx="1411629" cy="153761"/>
            <a:chOff x="3558802" y="4011427"/>
            <a:chExt cx="1866000" cy="111300"/>
          </a:xfrm>
        </p:grpSpPr>
        <p:sp>
          <p:nvSpPr>
            <p:cNvPr id="8738" name="Google Shape;8738;p66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66"/>
            <p:cNvSpPr/>
            <p:nvPr/>
          </p:nvSpPr>
          <p:spPr>
            <a:xfrm flipH="1" rot="5400000">
              <a:off x="4162472" y="3415277"/>
              <a:ext cx="104700" cy="13047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0" name="Google Shape;8740;p66"/>
          <p:cNvGrpSpPr/>
          <p:nvPr/>
        </p:nvGrpSpPr>
        <p:grpSpPr>
          <a:xfrm>
            <a:off x="2610235" y="2419536"/>
            <a:ext cx="1383503" cy="119749"/>
            <a:chOff x="3465975" y="2270276"/>
            <a:chExt cx="1986364" cy="171929"/>
          </a:xfrm>
        </p:grpSpPr>
        <p:sp>
          <p:nvSpPr>
            <p:cNvPr id="8741" name="Google Shape;8741;p66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66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66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66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66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66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66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66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9" name="Google Shape;8749;p66"/>
          <p:cNvGrpSpPr/>
          <p:nvPr/>
        </p:nvGrpSpPr>
        <p:grpSpPr>
          <a:xfrm>
            <a:off x="2621243" y="3783187"/>
            <a:ext cx="1369531" cy="195460"/>
            <a:chOff x="723300" y="4253549"/>
            <a:chExt cx="2276482" cy="324900"/>
          </a:xfrm>
        </p:grpSpPr>
        <p:sp>
          <p:nvSpPr>
            <p:cNvPr id="8750" name="Google Shape;8750;p66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66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66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66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66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5" name="Google Shape;8755;p66"/>
          <p:cNvGrpSpPr/>
          <p:nvPr/>
        </p:nvGrpSpPr>
        <p:grpSpPr>
          <a:xfrm>
            <a:off x="2610803" y="3484367"/>
            <a:ext cx="1389066" cy="180119"/>
            <a:chOff x="705948" y="3788465"/>
            <a:chExt cx="2308953" cy="299400"/>
          </a:xfrm>
        </p:grpSpPr>
        <p:sp>
          <p:nvSpPr>
            <p:cNvPr id="8756" name="Google Shape;8756;p66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66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66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66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66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1" name="Google Shape;8761;p66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8762" name="Google Shape;8762;p66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8763" name="Google Shape;8763;p66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4" name="Google Shape;8764;p66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65" name="Google Shape;8765;p66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8766" name="Google Shape;8766;p66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7" name="Google Shape;8767;p66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68" name="Google Shape;8768;p66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8769" name="Google Shape;8769;p66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0" name="Google Shape;8770;p66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71" name="Google Shape;8771;p66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8772" name="Google Shape;8772;p66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3" name="Google Shape;8773;p66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74" name="Google Shape;8774;p66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8775" name="Google Shape;8775;p66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6" name="Google Shape;8776;p66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777" name="Google Shape;8777;p66"/>
          <p:cNvGrpSpPr/>
          <p:nvPr/>
        </p:nvGrpSpPr>
        <p:grpSpPr>
          <a:xfrm>
            <a:off x="4277571" y="2080469"/>
            <a:ext cx="1433821" cy="191501"/>
            <a:chOff x="4273350" y="2080469"/>
            <a:chExt cx="1433821" cy="191501"/>
          </a:xfrm>
        </p:grpSpPr>
        <p:grpSp>
          <p:nvGrpSpPr>
            <p:cNvPr id="8778" name="Google Shape;8778;p66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8779" name="Google Shape;8779;p66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780" name="Google Shape;8780;p66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8781" name="Google Shape;8781;p66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8782" name="Google Shape;8782;p66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783" name="Google Shape;8783;p66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8784" name="Google Shape;8784;p66"/>
          <p:cNvGrpSpPr/>
          <p:nvPr/>
        </p:nvGrpSpPr>
        <p:grpSpPr>
          <a:xfrm>
            <a:off x="4279126" y="1183036"/>
            <a:ext cx="1430711" cy="743389"/>
            <a:chOff x="5159450" y="1919950"/>
            <a:chExt cx="1541050" cy="862500"/>
          </a:xfrm>
        </p:grpSpPr>
        <p:sp>
          <p:nvSpPr>
            <p:cNvPr id="8785" name="Google Shape;8785;p66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8786" name="Google Shape;8786;p66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8787" name="Google Shape;8787;p66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788" name="Google Shape;8788;p66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8789" name="Google Shape;8789;p66"/>
          <p:cNvGrpSpPr/>
          <p:nvPr/>
        </p:nvGrpSpPr>
        <p:grpSpPr>
          <a:xfrm>
            <a:off x="4269239" y="2406364"/>
            <a:ext cx="1450484" cy="1052087"/>
            <a:chOff x="5230575" y="1554475"/>
            <a:chExt cx="2137150" cy="1550150"/>
          </a:xfrm>
        </p:grpSpPr>
        <p:sp>
          <p:nvSpPr>
            <p:cNvPr id="8790" name="Google Shape;8790;p66"/>
            <p:cNvSpPr/>
            <p:nvPr/>
          </p:nvSpPr>
          <p:spPr>
            <a:xfrm>
              <a:off x="6296450" y="28633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66"/>
            <p:cNvSpPr/>
            <p:nvPr/>
          </p:nvSpPr>
          <p:spPr>
            <a:xfrm>
              <a:off x="5230575" y="28633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66"/>
            <p:cNvSpPr/>
            <p:nvPr/>
          </p:nvSpPr>
          <p:spPr>
            <a:xfrm>
              <a:off x="6296450" y="26111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66"/>
            <p:cNvSpPr/>
            <p:nvPr/>
          </p:nvSpPr>
          <p:spPr>
            <a:xfrm>
              <a:off x="5230575" y="26111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66"/>
            <p:cNvSpPr/>
            <p:nvPr/>
          </p:nvSpPr>
          <p:spPr>
            <a:xfrm>
              <a:off x="6296450" y="2358900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66"/>
            <p:cNvSpPr/>
            <p:nvPr/>
          </p:nvSpPr>
          <p:spPr>
            <a:xfrm>
              <a:off x="5230575" y="2358900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66"/>
            <p:cNvSpPr/>
            <p:nvPr/>
          </p:nvSpPr>
          <p:spPr>
            <a:xfrm>
              <a:off x="6296450" y="2106700"/>
              <a:ext cx="989900" cy="157150"/>
            </a:xfrm>
            <a:custGeom>
              <a:rect b="b" l="l" r="r" t="t"/>
              <a:pathLst>
                <a:path extrusionOk="0" h="6286" w="39596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66"/>
            <p:cNvSpPr/>
            <p:nvPr/>
          </p:nvSpPr>
          <p:spPr>
            <a:xfrm>
              <a:off x="5474700" y="2106700"/>
              <a:ext cx="827225" cy="157150"/>
            </a:xfrm>
            <a:custGeom>
              <a:rect b="b" l="l" r="r" t="t"/>
              <a:pathLst>
                <a:path extrusionOk="0" h="6286" w="33089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66"/>
            <p:cNvSpPr/>
            <p:nvPr/>
          </p:nvSpPr>
          <p:spPr>
            <a:xfrm>
              <a:off x="6296450" y="1854475"/>
              <a:ext cx="827225" cy="157175"/>
            </a:xfrm>
            <a:custGeom>
              <a:rect b="b" l="l" r="r" t="t"/>
              <a:pathLst>
                <a:path extrusionOk="0" h="6287" w="33089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66"/>
            <p:cNvSpPr/>
            <p:nvPr/>
          </p:nvSpPr>
          <p:spPr>
            <a:xfrm>
              <a:off x="5637425" y="1854475"/>
              <a:ext cx="664500" cy="157175"/>
            </a:xfrm>
            <a:custGeom>
              <a:rect b="b" l="l" r="r" t="t"/>
              <a:pathLst>
                <a:path extrusionOk="0" h="6287" w="2658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66"/>
            <p:cNvSpPr/>
            <p:nvPr/>
          </p:nvSpPr>
          <p:spPr>
            <a:xfrm>
              <a:off x="6296450" y="1602275"/>
              <a:ext cx="501750" cy="157075"/>
            </a:xfrm>
            <a:custGeom>
              <a:rect b="b" l="l" r="r" t="t"/>
              <a:pathLst>
                <a:path extrusionOk="0" h="6283" w="2007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66"/>
            <p:cNvSpPr/>
            <p:nvPr/>
          </p:nvSpPr>
          <p:spPr>
            <a:xfrm>
              <a:off x="5800100" y="1602275"/>
              <a:ext cx="501825" cy="157075"/>
            </a:xfrm>
            <a:custGeom>
              <a:rect b="b" l="l" r="r" t="t"/>
              <a:pathLst>
                <a:path extrusionOk="0" h="6283" w="20073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66"/>
            <p:cNvSpPr/>
            <p:nvPr/>
          </p:nvSpPr>
          <p:spPr>
            <a:xfrm>
              <a:off x="6301225" y="1554475"/>
              <a:ext cx="25" cy="1550150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3" name="Google Shape;8803;p66"/>
          <p:cNvGrpSpPr/>
          <p:nvPr/>
        </p:nvGrpSpPr>
        <p:grpSpPr>
          <a:xfrm rot="10800000">
            <a:off x="4285790" y="3498553"/>
            <a:ext cx="1417383" cy="887946"/>
            <a:chOff x="5645403" y="2920021"/>
            <a:chExt cx="2650800" cy="2180614"/>
          </a:xfrm>
        </p:grpSpPr>
        <p:sp>
          <p:nvSpPr>
            <p:cNvPr id="8804" name="Google Shape;8804;p66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805" name="Google Shape;8805;p66"/>
            <p:cNvCxnSpPr>
              <a:stCxn id="8804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806" name="Google Shape;8806;p66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807" name="Google Shape;8807;p66"/>
            <p:cNvCxnSpPr>
              <a:endCxn id="8806" idx="3"/>
            </p:cNvCxnSpPr>
            <p:nvPr/>
          </p:nvCxnSpPr>
          <p:spPr>
            <a:xfrm rot="10800000">
              <a:off x="8059040" y="3735533"/>
              <a:ext cx="135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808" name="Google Shape;8808;p66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809" name="Google Shape;8809;p66"/>
            <p:cNvCxnSpPr>
              <a:stCxn id="8808" idx="1"/>
            </p:cNvCxnSpPr>
            <p:nvPr/>
          </p:nvCxnSpPr>
          <p:spPr>
            <a:xfrm rot="10800000">
              <a:off x="6175222" y="4300183"/>
              <a:ext cx="123900" cy="60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810" name="Google Shape;8810;p66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811" name="Google Shape;8811;p66"/>
            <p:cNvCxnSpPr>
              <a:endCxn id="8810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812" name="Google Shape;8812;p66"/>
          <p:cNvGrpSpPr/>
          <p:nvPr/>
        </p:nvGrpSpPr>
        <p:grpSpPr>
          <a:xfrm>
            <a:off x="7386150" y="2401908"/>
            <a:ext cx="1071743" cy="1021579"/>
            <a:chOff x="7189833" y="2022667"/>
            <a:chExt cx="1251159" cy="1192597"/>
          </a:xfrm>
        </p:grpSpPr>
        <p:sp>
          <p:nvSpPr>
            <p:cNvPr id="8813" name="Google Shape;8813;p66"/>
            <p:cNvSpPr/>
            <p:nvPr/>
          </p:nvSpPr>
          <p:spPr>
            <a:xfrm>
              <a:off x="7474366" y="2461318"/>
              <a:ext cx="682343" cy="220186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66"/>
            <p:cNvSpPr/>
            <p:nvPr/>
          </p:nvSpPr>
          <p:spPr>
            <a:xfrm>
              <a:off x="7602697" y="2022667"/>
              <a:ext cx="426517" cy="402424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66"/>
            <p:cNvSpPr/>
            <p:nvPr/>
          </p:nvSpPr>
          <p:spPr>
            <a:xfrm>
              <a:off x="7189833" y="2972969"/>
              <a:ext cx="1251159" cy="242295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66"/>
            <p:cNvSpPr/>
            <p:nvPr/>
          </p:nvSpPr>
          <p:spPr>
            <a:xfrm>
              <a:off x="7340931" y="2717730"/>
              <a:ext cx="950049" cy="219012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7" name="Google Shape;8817;p66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8818" name="Google Shape;8818;p66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8819" name="Google Shape;8819;p66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0" name="Google Shape;8820;p66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1" name="Google Shape;8821;p66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2" name="Google Shape;8822;p66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3" name="Google Shape;8823;p66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4" name="Google Shape;8824;p66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5" name="Google Shape;8825;p66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26" name="Google Shape;8826;p66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8827" name="Google Shape;8827;p66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8" name="Google Shape;8828;p66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9" name="Google Shape;8829;p66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0" name="Google Shape;8830;p66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1" name="Google Shape;8831;p66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2" name="Google Shape;8832;p66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3" name="Google Shape;8833;p66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34" name="Google Shape;8834;p66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8835" name="Google Shape;8835;p66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6" name="Google Shape;8836;p66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7" name="Google Shape;8837;p66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8" name="Google Shape;8838;p66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9" name="Google Shape;8839;p66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0" name="Google Shape;8840;p66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1" name="Google Shape;8841;p66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42" name="Google Shape;8842;p66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8843" name="Google Shape;8843;p66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4" name="Google Shape;8844;p66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5" name="Google Shape;8845;p66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6" name="Google Shape;8846;p66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7" name="Google Shape;8847;p66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8" name="Google Shape;8848;p66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9" name="Google Shape;8849;p66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50" name="Google Shape;8850;p66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8851" name="Google Shape;8851;p66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2" name="Google Shape;8852;p66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3" name="Google Shape;8853;p66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4" name="Google Shape;8854;p66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5" name="Google Shape;8855;p66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6" name="Google Shape;8856;p66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7" name="Google Shape;8857;p66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58" name="Google Shape;8858;p66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8859" name="Google Shape;8859;p66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860" name="Google Shape;8860;p66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861" name="Google Shape;8861;p66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8862" name="Google Shape;8862;p66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3" name="Google Shape;8863;p66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4" name="Google Shape;8864;p66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5" name="Google Shape;8865;p66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6" name="Google Shape;8866;p66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7" name="Google Shape;8867;p66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8" name="Google Shape;8868;p66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69" name="Google Shape;8869;p66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8870" name="Google Shape;8870;p66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1" name="Google Shape;8871;p66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2" name="Google Shape;8872;p66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3" name="Google Shape;8873;p66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4" name="Google Shape;8874;p66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5" name="Google Shape;8875;p66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6" name="Google Shape;8876;p66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877" name="Google Shape;8877;p66"/>
          <p:cNvGrpSpPr/>
          <p:nvPr/>
        </p:nvGrpSpPr>
        <p:grpSpPr>
          <a:xfrm>
            <a:off x="5936000" y="2405887"/>
            <a:ext cx="1248543" cy="1025319"/>
            <a:chOff x="5183758" y="1210600"/>
            <a:chExt cx="3605380" cy="2960783"/>
          </a:xfrm>
        </p:grpSpPr>
        <p:sp>
          <p:nvSpPr>
            <p:cNvPr id="8878" name="Google Shape;8878;p66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66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66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66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882" name="Google Shape;8882;p66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8883" name="Google Shape;8883;p66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8884" name="Google Shape;8884;p66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8885" name="Google Shape;8885;p66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8886" name="Google Shape;8886;p66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7" name="Google Shape;8887;p66"/>
          <p:cNvGrpSpPr/>
          <p:nvPr/>
        </p:nvGrpSpPr>
        <p:grpSpPr>
          <a:xfrm>
            <a:off x="5793062" y="3544204"/>
            <a:ext cx="2664831" cy="843440"/>
            <a:chOff x="5916567" y="1099697"/>
            <a:chExt cx="2556683" cy="809211"/>
          </a:xfrm>
        </p:grpSpPr>
        <p:sp>
          <p:nvSpPr>
            <p:cNvPr id="8888" name="Google Shape;8888;p66"/>
            <p:cNvSpPr/>
            <p:nvPr/>
          </p:nvSpPr>
          <p:spPr>
            <a:xfrm>
              <a:off x="5916567" y="1105515"/>
              <a:ext cx="2329202" cy="797642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66"/>
            <p:cNvSpPr/>
            <p:nvPr/>
          </p:nvSpPr>
          <p:spPr>
            <a:xfrm>
              <a:off x="6719328" y="1353967"/>
              <a:ext cx="156983" cy="301221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66"/>
            <p:cNvSpPr/>
            <p:nvPr/>
          </p:nvSpPr>
          <p:spPr>
            <a:xfrm>
              <a:off x="7142762" y="1276612"/>
              <a:ext cx="217467" cy="455564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66"/>
            <p:cNvSpPr/>
            <p:nvPr/>
          </p:nvSpPr>
          <p:spPr>
            <a:xfrm>
              <a:off x="7621211" y="1188419"/>
              <a:ext cx="293739" cy="631637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66"/>
            <p:cNvSpPr/>
            <p:nvPr/>
          </p:nvSpPr>
          <p:spPr>
            <a:xfrm>
              <a:off x="8279421" y="1099697"/>
              <a:ext cx="54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66"/>
            <p:cNvSpPr/>
            <p:nvPr/>
          </p:nvSpPr>
          <p:spPr>
            <a:xfrm>
              <a:off x="8245760" y="1099697"/>
              <a:ext cx="33670" cy="5791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66"/>
            <p:cNvSpPr/>
            <p:nvPr/>
          </p:nvSpPr>
          <p:spPr>
            <a:xfrm>
              <a:off x="8085689" y="1099747"/>
              <a:ext cx="387562" cy="809161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66"/>
            <p:cNvSpPr/>
            <p:nvPr/>
          </p:nvSpPr>
          <p:spPr>
            <a:xfrm>
              <a:off x="6372480" y="1417485"/>
              <a:ext cx="104679" cy="173370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6" name="Google Shape;8896;p66"/>
          <p:cNvGrpSpPr/>
          <p:nvPr/>
        </p:nvGrpSpPr>
        <p:grpSpPr>
          <a:xfrm>
            <a:off x="5900602" y="1193063"/>
            <a:ext cx="1299851" cy="1023338"/>
            <a:chOff x="5900602" y="1193063"/>
            <a:chExt cx="1299851" cy="1023338"/>
          </a:xfrm>
        </p:grpSpPr>
        <p:grpSp>
          <p:nvGrpSpPr>
            <p:cNvPr id="8897" name="Google Shape;8897;p66"/>
            <p:cNvGrpSpPr/>
            <p:nvPr/>
          </p:nvGrpSpPr>
          <p:grpSpPr>
            <a:xfrm>
              <a:off x="6743564" y="1193063"/>
              <a:ext cx="456889" cy="700379"/>
              <a:chOff x="6743564" y="1193063"/>
              <a:chExt cx="456889" cy="700379"/>
            </a:xfrm>
          </p:grpSpPr>
          <p:grpSp>
            <p:nvGrpSpPr>
              <p:cNvPr id="8898" name="Google Shape;8898;p66"/>
              <p:cNvGrpSpPr/>
              <p:nvPr/>
            </p:nvGrpSpPr>
            <p:grpSpPr>
              <a:xfrm>
                <a:off x="6743564" y="1690731"/>
                <a:ext cx="214402" cy="202710"/>
                <a:chOff x="6743564" y="1690731"/>
                <a:chExt cx="214402" cy="202710"/>
              </a:xfrm>
            </p:grpSpPr>
            <p:sp>
              <p:nvSpPr>
                <p:cNvPr id="8899" name="Google Shape;8899;p66"/>
                <p:cNvSpPr/>
                <p:nvPr/>
              </p:nvSpPr>
              <p:spPr>
                <a:xfrm rot="-5400000">
                  <a:off x="6796932" y="1637364"/>
                  <a:ext cx="107666" cy="214402"/>
                </a:xfrm>
                <a:custGeom>
                  <a:rect b="b" l="l" r="r" t="t"/>
                  <a:pathLst>
                    <a:path extrusionOk="0" h="24651" w="12379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0" name="Google Shape;8900;p66"/>
                <p:cNvSpPr/>
                <p:nvPr/>
              </p:nvSpPr>
              <p:spPr>
                <a:xfrm rot="-5400000">
                  <a:off x="6797058" y="1744962"/>
                  <a:ext cx="95046" cy="201912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01" name="Google Shape;8901;p66"/>
              <p:cNvGrpSpPr/>
              <p:nvPr/>
            </p:nvGrpSpPr>
            <p:grpSpPr>
              <a:xfrm>
                <a:off x="6915505" y="1193063"/>
                <a:ext cx="284947" cy="589637"/>
                <a:chOff x="6915505" y="1193063"/>
                <a:chExt cx="284947" cy="589637"/>
              </a:xfrm>
            </p:grpSpPr>
            <p:sp>
              <p:nvSpPr>
                <p:cNvPr id="8902" name="Google Shape;8902;p66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903" name="Google Shape;8903;p66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904" name="Google Shape;8904;p66"/>
            <p:cNvGrpSpPr/>
            <p:nvPr/>
          </p:nvGrpSpPr>
          <p:grpSpPr>
            <a:xfrm>
              <a:off x="6520337" y="1193063"/>
              <a:ext cx="341815" cy="801589"/>
              <a:chOff x="6520337" y="1193063"/>
              <a:chExt cx="341815" cy="801589"/>
            </a:xfrm>
          </p:grpSpPr>
          <p:grpSp>
            <p:nvGrpSpPr>
              <p:cNvPr id="8905" name="Google Shape;8905;p66"/>
              <p:cNvGrpSpPr/>
              <p:nvPr/>
            </p:nvGrpSpPr>
            <p:grpSpPr>
              <a:xfrm>
                <a:off x="6520337" y="1589527"/>
                <a:ext cx="213950" cy="405125"/>
                <a:chOff x="6520337" y="1589527"/>
                <a:chExt cx="213950" cy="405125"/>
              </a:xfrm>
            </p:grpSpPr>
            <p:sp>
              <p:nvSpPr>
                <p:cNvPr id="8906" name="Google Shape;8906;p66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07" name="Google Shape;8907;p66"/>
                <p:cNvSpPr/>
                <p:nvPr/>
              </p:nvSpPr>
              <p:spPr>
                <a:xfrm rot="-5400000">
                  <a:off x="6529204" y="178956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08" name="Google Shape;8908;p66"/>
              <p:cNvGrpSpPr/>
              <p:nvPr/>
            </p:nvGrpSpPr>
            <p:grpSpPr>
              <a:xfrm>
                <a:off x="6577204" y="1193063"/>
                <a:ext cx="284947" cy="453562"/>
                <a:chOff x="6577204" y="1193063"/>
                <a:chExt cx="284947" cy="453562"/>
              </a:xfrm>
            </p:grpSpPr>
            <p:sp>
              <p:nvSpPr>
                <p:cNvPr id="8909" name="Google Shape;8909;p66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910" name="Google Shape;8910;p66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911" name="Google Shape;8911;p66"/>
            <p:cNvGrpSpPr/>
            <p:nvPr/>
          </p:nvGrpSpPr>
          <p:grpSpPr>
            <a:xfrm>
              <a:off x="6238903" y="1193063"/>
              <a:ext cx="300475" cy="901782"/>
              <a:chOff x="6238903" y="1193063"/>
              <a:chExt cx="300475" cy="901782"/>
            </a:xfrm>
          </p:grpSpPr>
          <p:grpSp>
            <p:nvGrpSpPr>
              <p:cNvPr id="8912" name="Google Shape;8912;p66"/>
              <p:cNvGrpSpPr/>
              <p:nvPr/>
            </p:nvGrpSpPr>
            <p:grpSpPr>
              <a:xfrm>
                <a:off x="6290865" y="1489315"/>
                <a:ext cx="248514" cy="605530"/>
                <a:chOff x="6290865" y="1489315"/>
                <a:chExt cx="248514" cy="605530"/>
              </a:xfrm>
            </p:grpSpPr>
            <p:sp>
              <p:nvSpPr>
                <p:cNvPr id="8913" name="Google Shape;8913;p66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14" name="Google Shape;8914;p66"/>
                <p:cNvSpPr/>
                <p:nvPr/>
              </p:nvSpPr>
              <p:spPr>
                <a:xfrm rot="-5400000">
                  <a:off x="6266916" y="1822383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15" name="Google Shape;8915;p66"/>
              <p:cNvGrpSpPr/>
              <p:nvPr/>
            </p:nvGrpSpPr>
            <p:grpSpPr>
              <a:xfrm>
                <a:off x="6238903" y="1193063"/>
                <a:ext cx="284947" cy="327512"/>
                <a:chOff x="6238903" y="1193063"/>
                <a:chExt cx="284947" cy="327512"/>
              </a:xfrm>
            </p:grpSpPr>
            <p:sp>
              <p:nvSpPr>
                <p:cNvPr id="8916" name="Google Shape;8916;p66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917" name="Google Shape;8917;p66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918" name="Google Shape;8918;p66"/>
            <p:cNvGrpSpPr/>
            <p:nvPr/>
          </p:nvGrpSpPr>
          <p:grpSpPr>
            <a:xfrm>
              <a:off x="5900602" y="1193063"/>
              <a:ext cx="444345" cy="1023338"/>
              <a:chOff x="5900602" y="1193063"/>
              <a:chExt cx="444345" cy="1023338"/>
            </a:xfrm>
          </p:grpSpPr>
          <p:grpSp>
            <p:nvGrpSpPr>
              <p:cNvPr id="8919" name="Google Shape;8919;p66"/>
              <p:cNvGrpSpPr/>
              <p:nvPr/>
            </p:nvGrpSpPr>
            <p:grpSpPr>
              <a:xfrm>
                <a:off x="6046501" y="1367785"/>
                <a:ext cx="298446" cy="848616"/>
                <a:chOff x="6046501" y="1367785"/>
                <a:chExt cx="298446" cy="848616"/>
              </a:xfrm>
            </p:grpSpPr>
            <p:sp>
              <p:nvSpPr>
                <p:cNvPr id="8920" name="Google Shape;8920;p66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21" name="Google Shape;8921;p66"/>
                <p:cNvSpPr/>
                <p:nvPr/>
              </p:nvSpPr>
              <p:spPr>
                <a:xfrm rot="-5400000">
                  <a:off x="5986745" y="185819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22" name="Google Shape;8922;p66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8923" name="Google Shape;8923;p66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924" name="Google Shape;8924;p66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8925" name="Google Shape;8925;p66"/>
          <p:cNvGrpSpPr/>
          <p:nvPr/>
        </p:nvGrpSpPr>
        <p:grpSpPr>
          <a:xfrm>
            <a:off x="7238484" y="1193208"/>
            <a:ext cx="1219413" cy="1051365"/>
            <a:chOff x="7287122" y="1165658"/>
            <a:chExt cx="1219413" cy="1051365"/>
          </a:xfrm>
        </p:grpSpPr>
        <p:grpSp>
          <p:nvGrpSpPr>
            <p:cNvPr id="8926" name="Google Shape;8926;p66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8927" name="Google Shape;8927;p66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928" name="Google Shape;8928;p66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8929" name="Google Shape;8929;p66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930" name="Google Shape;8930;p66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931" name="Google Shape;8931;p66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8932" name="Google Shape;8932;p66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933" name="Google Shape;8933;p66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8934" name="Google Shape;8934;p66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935" name="Google Shape;8935;p66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936" name="Google Shape;8936;p66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8937" name="Google Shape;8937;p66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938" name="Google Shape;8938;p66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8939" name="Google Shape;8939;p66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940" name="Google Shape;8940;p66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941" name="Google Shape;8941;p66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8942" name="Google Shape;8942;p66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943" name="Google Shape;8943;p66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8944" name="Google Shape;8944;p66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945" name="Google Shape;8945;p66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949" name="Shape 8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50" name="Google Shape;8950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51" name="Google Shape;8951;p67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52" name="Google Shape;8952;p67"/>
          <p:cNvGrpSpPr/>
          <p:nvPr/>
        </p:nvGrpSpPr>
        <p:grpSpPr>
          <a:xfrm>
            <a:off x="866243" y="2291587"/>
            <a:ext cx="415546" cy="355053"/>
            <a:chOff x="866243" y="2291587"/>
            <a:chExt cx="415546" cy="355053"/>
          </a:xfrm>
        </p:grpSpPr>
        <p:sp>
          <p:nvSpPr>
            <p:cNvPr id="8953" name="Google Shape;8953;p67"/>
            <p:cNvSpPr/>
            <p:nvPr/>
          </p:nvSpPr>
          <p:spPr>
            <a:xfrm>
              <a:off x="1053756" y="2523748"/>
              <a:ext cx="103998" cy="81706"/>
            </a:xfrm>
            <a:custGeom>
              <a:rect b="b" l="l" r="r" t="t"/>
              <a:pathLst>
                <a:path extrusionOk="0" h="2573" w="3275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67"/>
            <p:cNvSpPr/>
            <p:nvPr/>
          </p:nvSpPr>
          <p:spPr>
            <a:xfrm>
              <a:off x="1076461" y="2409176"/>
              <a:ext cx="79419" cy="60525"/>
            </a:xfrm>
            <a:custGeom>
              <a:rect b="b" l="l" r="r" t="t"/>
              <a:pathLst>
                <a:path extrusionOk="0" h="1906" w="2501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67"/>
            <p:cNvSpPr/>
            <p:nvPr/>
          </p:nvSpPr>
          <p:spPr>
            <a:xfrm>
              <a:off x="985324" y="2448488"/>
              <a:ext cx="86628" cy="94185"/>
            </a:xfrm>
            <a:custGeom>
              <a:rect b="b" l="l" r="r" t="t"/>
              <a:pathLst>
                <a:path extrusionOk="0" h="2966" w="2728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67"/>
            <p:cNvSpPr/>
            <p:nvPr/>
          </p:nvSpPr>
          <p:spPr>
            <a:xfrm>
              <a:off x="1014062" y="2472336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67"/>
            <p:cNvSpPr/>
            <p:nvPr/>
          </p:nvSpPr>
          <p:spPr>
            <a:xfrm>
              <a:off x="866243" y="2291587"/>
              <a:ext cx="415546" cy="355053"/>
            </a:xfrm>
            <a:custGeom>
              <a:rect b="b" l="l" r="r" t="t"/>
              <a:pathLst>
                <a:path extrusionOk="0" h="11181" w="13086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58" name="Google Shape;8958;p67"/>
          <p:cNvSpPr/>
          <p:nvPr/>
        </p:nvSpPr>
        <p:spPr>
          <a:xfrm>
            <a:off x="1411794" y="2287808"/>
            <a:ext cx="360356" cy="358831"/>
          </a:xfrm>
          <a:custGeom>
            <a:rect b="b" l="l" r="r" t="t"/>
            <a:pathLst>
              <a:path extrusionOk="0" h="11300" w="11348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59" name="Google Shape;8959;p67"/>
          <p:cNvGrpSpPr/>
          <p:nvPr/>
        </p:nvGrpSpPr>
        <p:grpSpPr>
          <a:xfrm>
            <a:off x="1958520" y="2302574"/>
            <a:ext cx="359213" cy="327807"/>
            <a:chOff x="1958520" y="2302574"/>
            <a:chExt cx="359213" cy="327807"/>
          </a:xfrm>
        </p:grpSpPr>
        <p:sp>
          <p:nvSpPr>
            <p:cNvPr id="8960" name="Google Shape;8960;p67"/>
            <p:cNvSpPr/>
            <p:nvPr/>
          </p:nvSpPr>
          <p:spPr>
            <a:xfrm>
              <a:off x="1958520" y="2302574"/>
              <a:ext cx="359213" cy="327807"/>
            </a:xfrm>
            <a:custGeom>
              <a:rect b="b" l="l" r="r" t="t"/>
              <a:pathLst>
                <a:path extrusionOk="0" h="10323" w="11312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67"/>
            <p:cNvSpPr/>
            <p:nvPr/>
          </p:nvSpPr>
          <p:spPr>
            <a:xfrm>
              <a:off x="1986877" y="2331313"/>
              <a:ext cx="302117" cy="184909"/>
            </a:xfrm>
            <a:custGeom>
              <a:rect b="b" l="l" r="r" t="t"/>
              <a:pathLst>
                <a:path extrusionOk="0" h="5823" w="9514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67"/>
            <p:cNvSpPr/>
            <p:nvPr/>
          </p:nvSpPr>
          <p:spPr>
            <a:xfrm>
              <a:off x="2131521" y="2526701"/>
              <a:ext cx="11908" cy="10638"/>
            </a:xfrm>
            <a:custGeom>
              <a:rect b="b" l="l" r="r" t="t"/>
              <a:pathLst>
                <a:path extrusionOk="0" h="335" w="375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3" name="Google Shape;8963;p67"/>
          <p:cNvGrpSpPr/>
          <p:nvPr/>
        </p:nvGrpSpPr>
        <p:grpSpPr>
          <a:xfrm>
            <a:off x="2579882" y="2287427"/>
            <a:ext cx="207582" cy="359594"/>
            <a:chOff x="2656082" y="2287427"/>
            <a:chExt cx="207582" cy="359594"/>
          </a:xfrm>
        </p:grpSpPr>
        <p:sp>
          <p:nvSpPr>
            <p:cNvPr id="8964" name="Google Shape;8964;p67"/>
            <p:cNvSpPr/>
            <p:nvPr/>
          </p:nvSpPr>
          <p:spPr>
            <a:xfrm>
              <a:off x="2656082" y="2287427"/>
              <a:ext cx="207582" cy="359594"/>
            </a:xfrm>
            <a:custGeom>
              <a:rect b="b" l="l" r="r" t="t"/>
              <a:pathLst>
                <a:path extrusionOk="0" h="11324" w="6537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67"/>
            <p:cNvSpPr/>
            <p:nvPr/>
          </p:nvSpPr>
          <p:spPr>
            <a:xfrm>
              <a:off x="2754395" y="2308608"/>
              <a:ext cx="31787" cy="10257"/>
            </a:xfrm>
            <a:custGeom>
              <a:rect b="b" l="l" r="r" t="t"/>
              <a:pathLst>
                <a:path extrusionOk="0" h="323" w="100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67"/>
            <p:cNvSpPr/>
            <p:nvPr/>
          </p:nvSpPr>
          <p:spPr>
            <a:xfrm>
              <a:off x="2743789" y="2594053"/>
              <a:ext cx="31406" cy="31056"/>
            </a:xfrm>
            <a:custGeom>
              <a:rect b="b" l="l" r="r" t="t"/>
              <a:pathLst>
                <a:path extrusionOk="0" h="978" w="989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67"/>
            <p:cNvSpPr/>
            <p:nvPr/>
          </p:nvSpPr>
          <p:spPr>
            <a:xfrm>
              <a:off x="2733596" y="2308608"/>
              <a:ext cx="10225" cy="10257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8" name="Google Shape;8968;p67"/>
          <p:cNvGrpSpPr/>
          <p:nvPr/>
        </p:nvGrpSpPr>
        <p:grpSpPr>
          <a:xfrm>
            <a:off x="3049653" y="2321468"/>
            <a:ext cx="362991" cy="290018"/>
            <a:chOff x="3049653" y="2321468"/>
            <a:chExt cx="362991" cy="290018"/>
          </a:xfrm>
        </p:grpSpPr>
        <p:sp>
          <p:nvSpPr>
            <p:cNvPr id="8969" name="Google Shape;8969;p67"/>
            <p:cNvSpPr/>
            <p:nvPr/>
          </p:nvSpPr>
          <p:spPr>
            <a:xfrm>
              <a:off x="3280290" y="2429690"/>
              <a:ext cx="29913" cy="73957"/>
            </a:xfrm>
            <a:custGeom>
              <a:rect b="b" l="l" r="r" t="t"/>
              <a:pathLst>
                <a:path extrusionOk="0" h="2329" w="942">
                  <a:moveTo>
                    <a:pt x="200" y="1"/>
                  </a:moveTo>
                  <a:cubicBezTo>
                    <a:pt x="158" y="1"/>
                    <a:pt x="114" y="16"/>
                    <a:pt x="72" y="45"/>
                  </a:cubicBezTo>
                  <a:cubicBezTo>
                    <a:pt x="13" y="93"/>
                    <a:pt x="13" y="200"/>
                    <a:pt x="72" y="283"/>
                  </a:cubicBezTo>
                  <a:cubicBezTo>
                    <a:pt x="572" y="772"/>
                    <a:pt x="572" y="1569"/>
                    <a:pt x="72" y="2046"/>
                  </a:cubicBezTo>
                  <a:cubicBezTo>
                    <a:pt x="1" y="2129"/>
                    <a:pt x="1" y="2224"/>
                    <a:pt x="72" y="2284"/>
                  </a:cubicBezTo>
                  <a:cubicBezTo>
                    <a:pt x="102" y="2313"/>
                    <a:pt x="144" y="2328"/>
                    <a:pt x="187" y="2328"/>
                  </a:cubicBezTo>
                  <a:cubicBezTo>
                    <a:pt x="230" y="2328"/>
                    <a:pt x="275" y="2313"/>
                    <a:pt x="310" y="2284"/>
                  </a:cubicBezTo>
                  <a:cubicBezTo>
                    <a:pt x="941" y="1665"/>
                    <a:pt x="941" y="664"/>
                    <a:pt x="310" y="45"/>
                  </a:cubicBezTo>
                  <a:cubicBezTo>
                    <a:pt x="280" y="16"/>
                    <a:pt x="242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67"/>
            <p:cNvSpPr/>
            <p:nvPr/>
          </p:nvSpPr>
          <p:spPr>
            <a:xfrm>
              <a:off x="3317729" y="2392250"/>
              <a:ext cx="49570" cy="148836"/>
            </a:xfrm>
            <a:custGeom>
              <a:rect b="b" l="l" r="r" t="t"/>
              <a:pathLst>
                <a:path extrusionOk="0" h="4687" w="1561">
                  <a:moveTo>
                    <a:pt x="183" y="1"/>
                  </a:moveTo>
                  <a:cubicBezTo>
                    <a:pt x="140" y="1"/>
                    <a:pt x="96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1191" y="1415"/>
                    <a:pt x="1191" y="3272"/>
                    <a:pt x="60" y="4403"/>
                  </a:cubicBezTo>
                  <a:cubicBezTo>
                    <a:pt x="0" y="4475"/>
                    <a:pt x="0" y="4582"/>
                    <a:pt x="60" y="4641"/>
                  </a:cubicBezTo>
                  <a:cubicBezTo>
                    <a:pt x="90" y="4671"/>
                    <a:pt x="131" y="4686"/>
                    <a:pt x="175" y="4686"/>
                  </a:cubicBezTo>
                  <a:cubicBezTo>
                    <a:pt x="218" y="4686"/>
                    <a:pt x="262" y="4671"/>
                    <a:pt x="298" y="4641"/>
                  </a:cubicBezTo>
                  <a:cubicBezTo>
                    <a:pt x="1560" y="3379"/>
                    <a:pt x="1560" y="1308"/>
                    <a:pt x="298" y="46"/>
                  </a:cubicBezTo>
                  <a:cubicBezTo>
                    <a:pt x="268" y="16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67"/>
            <p:cNvSpPr/>
            <p:nvPr/>
          </p:nvSpPr>
          <p:spPr>
            <a:xfrm>
              <a:off x="3354406" y="2355954"/>
              <a:ext cx="58239" cy="222317"/>
            </a:xfrm>
            <a:custGeom>
              <a:rect b="b" l="l" r="r" t="t"/>
              <a:pathLst>
                <a:path extrusionOk="0" h="7001" w="1834">
                  <a:moveTo>
                    <a:pt x="174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00"/>
                    <a:pt x="60" y="284"/>
                  </a:cubicBezTo>
                  <a:cubicBezTo>
                    <a:pt x="1834" y="2046"/>
                    <a:pt x="1834" y="4939"/>
                    <a:pt x="60" y="6713"/>
                  </a:cubicBezTo>
                  <a:cubicBezTo>
                    <a:pt x="0" y="6773"/>
                    <a:pt x="0" y="6868"/>
                    <a:pt x="60" y="6951"/>
                  </a:cubicBezTo>
                  <a:cubicBezTo>
                    <a:pt x="88" y="6985"/>
                    <a:pt x="128" y="7000"/>
                    <a:pt x="169" y="7000"/>
                  </a:cubicBezTo>
                  <a:cubicBezTo>
                    <a:pt x="214" y="7000"/>
                    <a:pt x="261" y="6982"/>
                    <a:pt x="298" y="6951"/>
                  </a:cubicBezTo>
                  <a:cubicBezTo>
                    <a:pt x="1227" y="6023"/>
                    <a:pt x="1727" y="4808"/>
                    <a:pt x="1727" y="3498"/>
                  </a:cubicBezTo>
                  <a:cubicBezTo>
                    <a:pt x="1727" y="2189"/>
                    <a:pt x="1227" y="962"/>
                    <a:pt x="298" y="46"/>
                  </a:cubicBezTo>
                  <a:cubicBezTo>
                    <a:pt x="262" y="16"/>
                    <a:pt x="218" y="1"/>
                    <a:pt x="1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67"/>
            <p:cNvSpPr/>
            <p:nvPr/>
          </p:nvSpPr>
          <p:spPr>
            <a:xfrm>
              <a:off x="3049653" y="2321468"/>
              <a:ext cx="210250" cy="290018"/>
            </a:xfrm>
            <a:custGeom>
              <a:rect b="b" l="l" r="r" t="t"/>
              <a:pathLst>
                <a:path extrusionOk="0" h="9133" w="6621">
                  <a:moveTo>
                    <a:pt x="5216" y="1072"/>
                  </a:moveTo>
                  <a:lnTo>
                    <a:pt x="5216" y="8097"/>
                  </a:lnTo>
                  <a:cubicBezTo>
                    <a:pt x="4156" y="7751"/>
                    <a:pt x="3287" y="7037"/>
                    <a:pt x="2739" y="6061"/>
                  </a:cubicBezTo>
                  <a:lnTo>
                    <a:pt x="2739" y="3084"/>
                  </a:lnTo>
                  <a:cubicBezTo>
                    <a:pt x="3275" y="2120"/>
                    <a:pt x="4156" y="1405"/>
                    <a:pt x="5216" y="1072"/>
                  </a:cubicBezTo>
                  <a:close/>
                  <a:moveTo>
                    <a:pt x="5716" y="0"/>
                  </a:moveTo>
                  <a:cubicBezTo>
                    <a:pt x="5430" y="0"/>
                    <a:pt x="5216" y="215"/>
                    <a:pt x="5216" y="501"/>
                  </a:cubicBezTo>
                  <a:lnTo>
                    <a:pt x="5216" y="691"/>
                  </a:lnTo>
                  <a:cubicBezTo>
                    <a:pt x="4049" y="1048"/>
                    <a:pt x="3096" y="1810"/>
                    <a:pt x="2489" y="2858"/>
                  </a:cubicBezTo>
                  <a:lnTo>
                    <a:pt x="1227" y="2858"/>
                  </a:lnTo>
                  <a:cubicBezTo>
                    <a:pt x="549" y="2858"/>
                    <a:pt x="13" y="3394"/>
                    <a:pt x="13" y="4061"/>
                  </a:cubicBezTo>
                  <a:lnTo>
                    <a:pt x="13" y="5037"/>
                  </a:lnTo>
                  <a:cubicBezTo>
                    <a:pt x="1" y="5692"/>
                    <a:pt x="489" y="6227"/>
                    <a:pt x="1120" y="6275"/>
                  </a:cubicBezTo>
                  <a:cubicBezTo>
                    <a:pt x="1203" y="6275"/>
                    <a:pt x="1287" y="6216"/>
                    <a:pt x="1299" y="6132"/>
                  </a:cubicBezTo>
                  <a:cubicBezTo>
                    <a:pt x="1299" y="6037"/>
                    <a:pt x="1239" y="5966"/>
                    <a:pt x="1144" y="5954"/>
                  </a:cubicBezTo>
                  <a:cubicBezTo>
                    <a:pt x="703" y="5918"/>
                    <a:pt x="346" y="5537"/>
                    <a:pt x="346" y="5073"/>
                  </a:cubicBezTo>
                  <a:lnTo>
                    <a:pt x="346" y="4084"/>
                  </a:lnTo>
                  <a:cubicBezTo>
                    <a:pt x="346" y="3608"/>
                    <a:pt x="727" y="3215"/>
                    <a:pt x="1227" y="3215"/>
                  </a:cubicBezTo>
                  <a:lnTo>
                    <a:pt x="2418" y="3215"/>
                  </a:lnTo>
                  <a:lnTo>
                    <a:pt x="2418" y="5954"/>
                  </a:lnTo>
                  <a:lnTo>
                    <a:pt x="1918" y="5954"/>
                  </a:lnTo>
                  <a:cubicBezTo>
                    <a:pt x="1834" y="5954"/>
                    <a:pt x="1763" y="6025"/>
                    <a:pt x="1763" y="6108"/>
                  </a:cubicBezTo>
                  <a:cubicBezTo>
                    <a:pt x="1763" y="6204"/>
                    <a:pt x="1834" y="6275"/>
                    <a:pt x="1918" y="6275"/>
                  </a:cubicBezTo>
                  <a:lnTo>
                    <a:pt x="2489" y="6275"/>
                  </a:lnTo>
                  <a:cubicBezTo>
                    <a:pt x="3096" y="7323"/>
                    <a:pt x="4049" y="8097"/>
                    <a:pt x="5216" y="8430"/>
                  </a:cubicBezTo>
                  <a:lnTo>
                    <a:pt x="5216" y="8633"/>
                  </a:lnTo>
                  <a:cubicBezTo>
                    <a:pt x="5216" y="8906"/>
                    <a:pt x="5430" y="9133"/>
                    <a:pt x="5716" y="9133"/>
                  </a:cubicBezTo>
                  <a:lnTo>
                    <a:pt x="6121" y="9133"/>
                  </a:lnTo>
                  <a:cubicBezTo>
                    <a:pt x="6406" y="9133"/>
                    <a:pt x="6621" y="8906"/>
                    <a:pt x="6621" y="8633"/>
                  </a:cubicBezTo>
                  <a:lnTo>
                    <a:pt x="6621" y="4953"/>
                  </a:lnTo>
                  <a:cubicBezTo>
                    <a:pt x="6621" y="4858"/>
                    <a:pt x="6549" y="4787"/>
                    <a:pt x="6466" y="4787"/>
                  </a:cubicBezTo>
                  <a:cubicBezTo>
                    <a:pt x="6371" y="4787"/>
                    <a:pt x="6299" y="4858"/>
                    <a:pt x="6299" y="4953"/>
                  </a:cubicBezTo>
                  <a:lnTo>
                    <a:pt x="6299" y="8633"/>
                  </a:lnTo>
                  <a:cubicBezTo>
                    <a:pt x="6299" y="8728"/>
                    <a:pt x="6228" y="8811"/>
                    <a:pt x="6121" y="8811"/>
                  </a:cubicBezTo>
                  <a:lnTo>
                    <a:pt x="5716" y="8811"/>
                  </a:lnTo>
                  <a:cubicBezTo>
                    <a:pt x="5609" y="8811"/>
                    <a:pt x="5537" y="8728"/>
                    <a:pt x="5537" y="8633"/>
                  </a:cubicBezTo>
                  <a:lnTo>
                    <a:pt x="5537" y="501"/>
                  </a:lnTo>
                  <a:cubicBezTo>
                    <a:pt x="5537" y="393"/>
                    <a:pt x="5609" y="322"/>
                    <a:pt x="5716" y="322"/>
                  </a:cubicBezTo>
                  <a:lnTo>
                    <a:pt x="6121" y="322"/>
                  </a:lnTo>
                  <a:cubicBezTo>
                    <a:pt x="6228" y="322"/>
                    <a:pt x="6299" y="393"/>
                    <a:pt x="6299" y="501"/>
                  </a:cubicBezTo>
                  <a:lnTo>
                    <a:pt x="6299" y="4180"/>
                  </a:lnTo>
                  <a:cubicBezTo>
                    <a:pt x="6299" y="4263"/>
                    <a:pt x="6371" y="4346"/>
                    <a:pt x="6466" y="4346"/>
                  </a:cubicBezTo>
                  <a:cubicBezTo>
                    <a:pt x="6549" y="4346"/>
                    <a:pt x="6621" y="4263"/>
                    <a:pt x="6621" y="4180"/>
                  </a:cubicBezTo>
                  <a:lnTo>
                    <a:pt x="6621" y="501"/>
                  </a:lnTo>
                  <a:cubicBezTo>
                    <a:pt x="6621" y="215"/>
                    <a:pt x="6406" y="0"/>
                    <a:pt x="6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3" name="Google Shape;8973;p67"/>
          <p:cNvGrpSpPr/>
          <p:nvPr/>
        </p:nvGrpSpPr>
        <p:grpSpPr>
          <a:xfrm>
            <a:off x="3564243" y="2289904"/>
            <a:ext cx="422342" cy="355243"/>
            <a:chOff x="3564243" y="2289904"/>
            <a:chExt cx="422342" cy="355243"/>
          </a:xfrm>
        </p:grpSpPr>
        <p:sp>
          <p:nvSpPr>
            <p:cNvPr id="8974" name="Google Shape;8974;p67"/>
            <p:cNvSpPr/>
            <p:nvPr/>
          </p:nvSpPr>
          <p:spPr>
            <a:xfrm>
              <a:off x="3564243" y="2291587"/>
              <a:ext cx="66177" cy="351655"/>
            </a:xfrm>
            <a:custGeom>
              <a:rect b="b" l="l" r="r" t="t"/>
              <a:pathLst>
                <a:path extrusionOk="0" h="11074" w="2084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67"/>
            <p:cNvSpPr/>
            <p:nvPr/>
          </p:nvSpPr>
          <p:spPr>
            <a:xfrm>
              <a:off x="3636835" y="2373674"/>
              <a:ext cx="236702" cy="236289"/>
            </a:xfrm>
            <a:custGeom>
              <a:rect b="b" l="l" r="r" t="t"/>
              <a:pathLst>
                <a:path extrusionOk="0" h="7441" w="7454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67"/>
            <p:cNvSpPr/>
            <p:nvPr/>
          </p:nvSpPr>
          <p:spPr>
            <a:xfrm>
              <a:off x="3685230" y="2324104"/>
              <a:ext cx="237083" cy="235971"/>
            </a:xfrm>
            <a:custGeom>
              <a:rect b="b" l="l" r="r" t="t"/>
              <a:pathLst>
                <a:path extrusionOk="0" h="7431" w="7466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67"/>
            <p:cNvSpPr/>
            <p:nvPr/>
          </p:nvSpPr>
          <p:spPr>
            <a:xfrm>
              <a:off x="3663668" y="2351699"/>
              <a:ext cx="230668" cy="230668"/>
            </a:xfrm>
            <a:custGeom>
              <a:rect b="b" l="l" r="r" t="t"/>
              <a:pathLst>
                <a:path extrusionOk="0" h="7264" w="7264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67"/>
            <p:cNvSpPr/>
            <p:nvPr/>
          </p:nvSpPr>
          <p:spPr>
            <a:xfrm>
              <a:off x="3933998" y="2289904"/>
              <a:ext cx="52586" cy="355243"/>
            </a:xfrm>
            <a:custGeom>
              <a:rect b="b" l="l" r="r" t="t"/>
              <a:pathLst>
                <a:path extrusionOk="0" h="11187" w="1656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79" name="Google Shape;8979;p67"/>
          <p:cNvSpPr/>
          <p:nvPr/>
        </p:nvSpPr>
        <p:spPr>
          <a:xfrm>
            <a:off x="4143835" y="2288189"/>
            <a:ext cx="357688" cy="357339"/>
          </a:xfrm>
          <a:custGeom>
            <a:rect b="b" l="l" r="r" t="t"/>
            <a:pathLst>
              <a:path extrusionOk="0" h="11253" w="11264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80" name="Google Shape;8980;p67"/>
          <p:cNvGrpSpPr/>
          <p:nvPr/>
        </p:nvGrpSpPr>
        <p:grpSpPr>
          <a:xfrm>
            <a:off x="4687894" y="2289713"/>
            <a:ext cx="359594" cy="353909"/>
            <a:chOff x="4687894" y="2289713"/>
            <a:chExt cx="359594" cy="353909"/>
          </a:xfrm>
        </p:grpSpPr>
        <p:sp>
          <p:nvSpPr>
            <p:cNvPr id="8981" name="Google Shape;8981;p67"/>
            <p:cNvSpPr/>
            <p:nvPr/>
          </p:nvSpPr>
          <p:spPr>
            <a:xfrm>
              <a:off x="4955207" y="2477227"/>
              <a:ext cx="34041" cy="22356"/>
            </a:xfrm>
            <a:custGeom>
              <a:rect b="b" l="l" r="r" t="t"/>
              <a:pathLst>
                <a:path extrusionOk="0" h="704" w="107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465"/>
                    <a:pt x="238" y="703"/>
                    <a:pt x="536" y="703"/>
                  </a:cubicBezTo>
                  <a:cubicBezTo>
                    <a:pt x="834" y="703"/>
                    <a:pt x="1072" y="465"/>
                    <a:pt x="1072" y="168"/>
                  </a:cubicBezTo>
                  <a:cubicBezTo>
                    <a:pt x="1072" y="72"/>
                    <a:pt x="1000" y="1"/>
                    <a:pt x="905" y="1"/>
                  </a:cubicBezTo>
                  <a:cubicBezTo>
                    <a:pt x="822" y="1"/>
                    <a:pt x="750" y="72"/>
                    <a:pt x="750" y="168"/>
                  </a:cubicBezTo>
                  <a:cubicBezTo>
                    <a:pt x="750" y="287"/>
                    <a:pt x="655" y="370"/>
                    <a:pt x="536" y="370"/>
                  </a:cubicBezTo>
                  <a:cubicBezTo>
                    <a:pt x="417" y="370"/>
                    <a:pt x="334" y="287"/>
                    <a:pt x="334" y="168"/>
                  </a:cubicBez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67"/>
            <p:cNvSpPr/>
            <p:nvPr/>
          </p:nvSpPr>
          <p:spPr>
            <a:xfrm>
              <a:off x="4687894" y="2289713"/>
              <a:ext cx="359594" cy="353909"/>
            </a:xfrm>
            <a:custGeom>
              <a:rect b="b" l="l" r="r" t="t"/>
              <a:pathLst>
                <a:path extrusionOk="0" h="11145" w="11324">
                  <a:moveTo>
                    <a:pt x="9180" y="3036"/>
                  </a:moveTo>
                  <a:cubicBezTo>
                    <a:pt x="9204" y="3036"/>
                    <a:pt x="9228" y="3036"/>
                    <a:pt x="9240" y="3048"/>
                  </a:cubicBezTo>
                  <a:cubicBezTo>
                    <a:pt x="9299" y="3108"/>
                    <a:pt x="9371" y="3417"/>
                    <a:pt x="9299" y="3977"/>
                  </a:cubicBezTo>
                  <a:cubicBezTo>
                    <a:pt x="9240" y="4513"/>
                    <a:pt x="9061" y="4989"/>
                    <a:pt x="8895" y="5072"/>
                  </a:cubicBezTo>
                  <a:cubicBezTo>
                    <a:pt x="8813" y="5119"/>
                    <a:pt x="8682" y="5149"/>
                    <a:pt x="8533" y="5149"/>
                  </a:cubicBezTo>
                  <a:cubicBezTo>
                    <a:pt x="8336" y="5149"/>
                    <a:pt x="8108" y="5096"/>
                    <a:pt x="7918" y="4953"/>
                  </a:cubicBezTo>
                  <a:cubicBezTo>
                    <a:pt x="7573" y="4703"/>
                    <a:pt x="7466" y="4263"/>
                    <a:pt x="7585" y="3667"/>
                  </a:cubicBezTo>
                  <a:cubicBezTo>
                    <a:pt x="7597" y="3608"/>
                    <a:pt x="7644" y="3572"/>
                    <a:pt x="7704" y="3537"/>
                  </a:cubicBezTo>
                  <a:cubicBezTo>
                    <a:pt x="8526" y="3167"/>
                    <a:pt x="9002" y="3036"/>
                    <a:pt x="9180" y="3036"/>
                  </a:cubicBezTo>
                  <a:close/>
                  <a:moveTo>
                    <a:pt x="620" y="5608"/>
                  </a:moveTo>
                  <a:cubicBezTo>
                    <a:pt x="691" y="5620"/>
                    <a:pt x="798" y="5703"/>
                    <a:pt x="858" y="5846"/>
                  </a:cubicBezTo>
                  <a:cubicBezTo>
                    <a:pt x="870" y="5882"/>
                    <a:pt x="894" y="5942"/>
                    <a:pt x="894" y="6001"/>
                  </a:cubicBezTo>
                  <a:cubicBezTo>
                    <a:pt x="667" y="5953"/>
                    <a:pt x="501" y="5882"/>
                    <a:pt x="453" y="5799"/>
                  </a:cubicBezTo>
                  <a:cubicBezTo>
                    <a:pt x="441" y="5775"/>
                    <a:pt x="489" y="5703"/>
                    <a:pt x="501" y="5668"/>
                  </a:cubicBezTo>
                  <a:cubicBezTo>
                    <a:pt x="548" y="5608"/>
                    <a:pt x="572" y="5608"/>
                    <a:pt x="608" y="5608"/>
                  </a:cubicBezTo>
                  <a:close/>
                  <a:moveTo>
                    <a:pt x="5073" y="0"/>
                  </a:moveTo>
                  <a:cubicBezTo>
                    <a:pt x="4477" y="0"/>
                    <a:pt x="3906" y="238"/>
                    <a:pt x="3477" y="655"/>
                  </a:cubicBezTo>
                  <a:cubicBezTo>
                    <a:pt x="3049" y="1084"/>
                    <a:pt x="2822" y="1632"/>
                    <a:pt x="2822" y="2239"/>
                  </a:cubicBezTo>
                  <a:cubicBezTo>
                    <a:pt x="2822" y="2834"/>
                    <a:pt x="3061" y="3406"/>
                    <a:pt x="3477" y="3834"/>
                  </a:cubicBezTo>
                  <a:cubicBezTo>
                    <a:pt x="3596" y="3953"/>
                    <a:pt x="3727" y="4060"/>
                    <a:pt x="3882" y="4144"/>
                  </a:cubicBezTo>
                  <a:cubicBezTo>
                    <a:pt x="3775" y="4179"/>
                    <a:pt x="3668" y="4203"/>
                    <a:pt x="3584" y="4239"/>
                  </a:cubicBezTo>
                  <a:cubicBezTo>
                    <a:pt x="3489" y="4263"/>
                    <a:pt x="3453" y="4358"/>
                    <a:pt x="3477" y="4441"/>
                  </a:cubicBezTo>
                  <a:cubicBezTo>
                    <a:pt x="3505" y="4515"/>
                    <a:pt x="3561" y="4560"/>
                    <a:pt x="3629" y="4560"/>
                  </a:cubicBezTo>
                  <a:cubicBezTo>
                    <a:pt x="3649" y="4560"/>
                    <a:pt x="3670" y="4557"/>
                    <a:pt x="3692" y="4549"/>
                  </a:cubicBezTo>
                  <a:cubicBezTo>
                    <a:pt x="4138" y="4400"/>
                    <a:pt x="4608" y="4325"/>
                    <a:pt x="5079" y="4325"/>
                  </a:cubicBezTo>
                  <a:cubicBezTo>
                    <a:pt x="5549" y="4325"/>
                    <a:pt x="6019" y="4400"/>
                    <a:pt x="6466" y="4549"/>
                  </a:cubicBezTo>
                  <a:cubicBezTo>
                    <a:pt x="6490" y="4549"/>
                    <a:pt x="6501" y="4560"/>
                    <a:pt x="6525" y="4560"/>
                  </a:cubicBezTo>
                  <a:cubicBezTo>
                    <a:pt x="6609" y="4560"/>
                    <a:pt x="6668" y="4525"/>
                    <a:pt x="6680" y="4441"/>
                  </a:cubicBezTo>
                  <a:cubicBezTo>
                    <a:pt x="6704" y="4358"/>
                    <a:pt x="6668" y="4263"/>
                    <a:pt x="6573" y="4239"/>
                  </a:cubicBezTo>
                  <a:cubicBezTo>
                    <a:pt x="6466" y="4203"/>
                    <a:pt x="6370" y="4179"/>
                    <a:pt x="6275" y="4144"/>
                  </a:cubicBezTo>
                  <a:cubicBezTo>
                    <a:pt x="6406" y="4060"/>
                    <a:pt x="6549" y="3953"/>
                    <a:pt x="6680" y="3834"/>
                  </a:cubicBezTo>
                  <a:cubicBezTo>
                    <a:pt x="6787" y="3727"/>
                    <a:pt x="6882" y="3608"/>
                    <a:pt x="6966" y="3477"/>
                  </a:cubicBezTo>
                  <a:cubicBezTo>
                    <a:pt x="7002" y="3489"/>
                    <a:pt x="7049" y="3489"/>
                    <a:pt x="7097" y="3513"/>
                  </a:cubicBezTo>
                  <a:lnTo>
                    <a:pt x="7275" y="3548"/>
                  </a:lnTo>
                  <a:lnTo>
                    <a:pt x="7275" y="3572"/>
                  </a:lnTo>
                  <a:cubicBezTo>
                    <a:pt x="7204" y="3953"/>
                    <a:pt x="7204" y="4287"/>
                    <a:pt x="7287" y="4560"/>
                  </a:cubicBezTo>
                  <a:cubicBezTo>
                    <a:pt x="7359" y="4822"/>
                    <a:pt x="7513" y="5025"/>
                    <a:pt x="7716" y="5180"/>
                  </a:cubicBezTo>
                  <a:cubicBezTo>
                    <a:pt x="7954" y="5358"/>
                    <a:pt x="8252" y="5430"/>
                    <a:pt x="8526" y="5430"/>
                  </a:cubicBezTo>
                  <a:cubicBezTo>
                    <a:pt x="8728" y="5430"/>
                    <a:pt x="8907" y="5382"/>
                    <a:pt x="9049" y="5311"/>
                  </a:cubicBezTo>
                  <a:cubicBezTo>
                    <a:pt x="9192" y="5215"/>
                    <a:pt x="9323" y="5037"/>
                    <a:pt x="9430" y="4763"/>
                  </a:cubicBezTo>
                  <a:cubicBezTo>
                    <a:pt x="9478" y="4822"/>
                    <a:pt x="9526" y="4882"/>
                    <a:pt x="9561" y="4930"/>
                  </a:cubicBezTo>
                  <a:cubicBezTo>
                    <a:pt x="9740" y="5168"/>
                    <a:pt x="9859" y="5418"/>
                    <a:pt x="9954" y="5692"/>
                  </a:cubicBezTo>
                  <a:cubicBezTo>
                    <a:pt x="10002" y="5858"/>
                    <a:pt x="10133" y="5977"/>
                    <a:pt x="10300" y="6037"/>
                  </a:cubicBezTo>
                  <a:lnTo>
                    <a:pt x="10752" y="6192"/>
                  </a:lnTo>
                  <a:cubicBezTo>
                    <a:pt x="10871" y="6239"/>
                    <a:pt x="10966" y="6334"/>
                    <a:pt x="10966" y="6465"/>
                  </a:cubicBezTo>
                  <a:lnTo>
                    <a:pt x="10966" y="7239"/>
                  </a:lnTo>
                  <a:cubicBezTo>
                    <a:pt x="10966" y="7382"/>
                    <a:pt x="10895" y="7477"/>
                    <a:pt x="10752" y="7525"/>
                  </a:cubicBezTo>
                  <a:lnTo>
                    <a:pt x="10014" y="7763"/>
                  </a:lnTo>
                  <a:cubicBezTo>
                    <a:pt x="9895" y="7811"/>
                    <a:pt x="9788" y="7882"/>
                    <a:pt x="9728" y="8001"/>
                  </a:cubicBezTo>
                  <a:cubicBezTo>
                    <a:pt x="9430" y="8513"/>
                    <a:pt x="8966" y="8930"/>
                    <a:pt x="8359" y="9252"/>
                  </a:cubicBezTo>
                  <a:cubicBezTo>
                    <a:pt x="8287" y="9287"/>
                    <a:pt x="8240" y="9359"/>
                    <a:pt x="8228" y="9430"/>
                  </a:cubicBezTo>
                  <a:lnTo>
                    <a:pt x="7990" y="10692"/>
                  </a:lnTo>
                  <a:cubicBezTo>
                    <a:pt x="7990" y="10728"/>
                    <a:pt x="7954" y="10752"/>
                    <a:pt x="7918" y="10752"/>
                  </a:cubicBezTo>
                  <a:lnTo>
                    <a:pt x="7144" y="10752"/>
                  </a:lnTo>
                  <a:cubicBezTo>
                    <a:pt x="7109" y="10752"/>
                    <a:pt x="7085" y="10728"/>
                    <a:pt x="7061" y="10692"/>
                  </a:cubicBezTo>
                  <a:lnTo>
                    <a:pt x="6930" y="10002"/>
                  </a:lnTo>
                  <a:cubicBezTo>
                    <a:pt x="6897" y="9868"/>
                    <a:pt x="6800" y="9786"/>
                    <a:pt x="6661" y="9786"/>
                  </a:cubicBezTo>
                  <a:cubicBezTo>
                    <a:pt x="6652" y="9786"/>
                    <a:pt x="6642" y="9787"/>
                    <a:pt x="6632" y="9787"/>
                  </a:cubicBezTo>
                  <a:cubicBezTo>
                    <a:pt x="6299" y="9835"/>
                    <a:pt x="5954" y="9859"/>
                    <a:pt x="5608" y="9859"/>
                  </a:cubicBezTo>
                  <a:cubicBezTo>
                    <a:pt x="5358" y="9859"/>
                    <a:pt x="5097" y="9847"/>
                    <a:pt x="4846" y="9823"/>
                  </a:cubicBezTo>
                  <a:cubicBezTo>
                    <a:pt x="4833" y="9821"/>
                    <a:pt x="4819" y="9819"/>
                    <a:pt x="4806" y="9819"/>
                  </a:cubicBezTo>
                  <a:cubicBezTo>
                    <a:pt x="4692" y="9819"/>
                    <a:pt x="4593" y="9908"/>
                    <a:pt x="4561" y="10025"/>
                  </a:cubicBezTo>
                  <a:lnTo>
                    <a:pt x="4442" y="10692"/>
                  </a:lnTo>
                  <a:cubicBezTo>
                    <a:pt x="4442" y="10728"/>
                    <a:pt x="4418" y="10752"/>
                    <a:pt x="4370" y="10752"/>
                  </a:cubicBezTo>
                  <a:lnTo>
                    <a:pt x="3596" y="10752"/>
                  </a:lnTo>
                  <a:cubicBezTo>
                    <a:pt x="3573" y="10752"/>
                    <a:pt x="3537" y="10728"/>
                    <a:pt x="3525" y="10692"/>
                  </a:cubicBezTo>
                  <a:lnTo>
                    <a:pt x="3299" y="9502"/>
                  </a:lnTo>
                  <a:cubicBezTo>
                    <a:pt x="3287" y="9430"/>
                    <a:pt x="3239" y="9359"/>
                    <a:pt x="3168" y="9323"/>
                  </a:cubicBezTo>
                  <a:cubicBezTo>
                    <a:pt x="2108" y="8763"/>
                    <a:pt x="1560" y="7823"/>
                    <a:pt x="1560" y="6620"/>
                  </a:cubicBezTo>
                  <a:cubicBezTo>
                    <a:pt x="1560" y="6013"/>
                    <a:pt x="1691" y="5477"/>
                    <a:pt x="1965" y="5013"/>
                  </a:cubicBezTo>
                  <a:cubicBezTo>
                    <a:pt x="2215" y="4584"/>
                    <a:pt x="2572" y="4239"/>
                    <a:pt x="3037" y="3965"/>
                  </a:cubicBezTo>
                  <a:cubicBezTo>
                    <a:pt x="3108" y="3929"/>
                    <a:pt x="3132" y="3822"/>
                    <a:pt x="3096" y="3751"/>
                  </a:cubicBezTo>
                  <a:cubicBezTo>
                    <a:pt x="3065" y="3696"/>
                    <a:pt x="3008" y="3667"/>
                    <a:pt x="2952" y="3667"/>
                  </a:cubicBezTo>
                  <a:cubicBezTo>
                    <a:pt x="2923" y="3667"/>
                    <a:pt x="2895" y="3675"/>
                    <a:pt x="2870" y="3691"/>
                  </a:cubicBezTo>
                  <a:cubicBezTo>
                    <a:pt x="1977" y="4203"/>
                    <a:pt x="1429" y="5013"/>
                    <a:pt x="1275" y="6025"/>
                  </a:cubicBezTo>
                  <a:lnTo>
                    <a:pt x="1227" y="6025"/>
                  </a:lnTo>
                  <a:cubicBezTo>
                    <a:pt x="1227" y="5918"/>
                    <a:pt x="1215" y="5799"/>
                    <a:pt x="1167" y="5692"/>
                  </a:cubicBezTo>
                  <a:cubicBezTo>
                    <a:pt x="1084" y="5453"/>
                    <a:pt x="870" y="5299"/>
                    <a:pt x="667" y="5263"/>
                  </a:cubicBezTo>
                  <a:cubicBezTo>
                    <a:pt x="654" y="5262"/>
                    <a:pt x="640" y="5261"/>
                    <a:pt x="626" y="5261"/>
                  </a:cubicBezTo>
                  <a:cubicBezTo>
                    <a:pt x="474" y="5261"/>
                    <a:pt x="326" y="5323"/>
                    <a:pt x="239" y="5465"/>
                  </a:cubicBezTo>
                  <a:cubicBezTo>
                    <a:pt x="72" y="5668"/>
                    <a:pt x="96" y="5834"/>
                    <a:pt x="144" y="5942"/>
                  </a:cubicBezTo>
                  <a:cubicBezTo>
                    <a:pt x="239" y="6096"/>
                    <a:pt x="441" y="6239"/>
                    <a:pt x="798" y="6311"/>
                  </a:cubicBezTo>
                  <a:cubicBezTo>
                    <a:pt x="786" y="6323"/>
                    <a:pt x="786" y="6334"/>
                    <a:pt x="775" y="6358"/>
                  </a:cubicBezTo>
                  <a:cubicBezTo>
                    <a:pt x="560" y="6620"/>
                    <a:pt x="310" y="6680"/>
                    <a:pt x="155" y="6680"/>
                  </a:cubicBezTo>
                  <a:cubicBezTo>
                    <a:pt x="72" y="6680"/>
                    <a:pt x="1" y="6751"/>
                    <a:pt x="1" y="6858"/>
                  </a:cubicBezTo>
                  <a:cubicBezTo>
                    <a:pt x="1" y="6954"/>
                    <a:pt x="72" y="7025"/>
                    <a:pt x="155" y="7037"/>
                  </a:cubicBezTo>
                  <a:lnTo>
                    <a:pt x="191" y="7037"/>
                  </a:lnTo>
                  <a:cubicBezTo>
                    <a:pt x="394" y="7037"/>
                    <a:pt x="715" y="6966"/>
                    <a:pt x="1025" y="6573"/>
                  </a:cubicBezTo>
                  <a:cubicBezTo>
                    <a:pt x="1072" y="6513"/>
                    <a:pt x="1108" y="6442"/>
                    <a:pt x="1144" y="6382"/>
                  </a:cubicBezTo>
                  <a:cubicBezTo>
                    <a:pt x="1167" y="6382"/>
                    <a:pt x="1203" y="6382"/>
                    <a:pt x="1227" y="6394"/>
                  </a:cubicBezTo>
                  <a:cubicBezTo>
                    <a:pt x="1227" y="6489"/>
                    <a:pt x="1215" y="6573"/>
                    <a:pt x="1215" y="6668"/>
                  </a:cubicBezTo>
                  <a:cubicBezTo>
                    <a:pt x="1215" y="7347"/>
                    <a:pt x="1382" y="7954"/>
                    <a:pt x="1703" y="8478"/>
                  </a:cubicBezTo>
                  <a:cubicBezTo>
                    <a:pt x="2001" y="8954"/>
                    <a:pt x="2441" y="9359"/>
                    <a:pt x="2977" y="9644"/>
                  </a:cubicBezTo>
                  <a:lnTo>
                    <a:pt x="3192" y="10799"/>
                  </a:lnTo>
                  <a:cubicBezTo>
                    <a:pt x="3227" y="11002"/>
                    <a:pt x="3406" y="11133"/>
                    <a:pt x="3596" y="11133"/>
                  </a:cubicBezTo>
                  <a:lnTo>
                    <a:pt x="4370" y="11133"/>
                  </a:lnTo>
                  <a:cubicBezTo>
                    <a:pt x="4561" y="11133"/>
                    <a:pt x="4727" y="11002"/>
                    <a:pt x="4775" y="10799"/>
                  </a:cubicBezTo>
                  <a:lnTo>
                    <a:pt x="4894" y="10204"/>
                  </a:lnTo>
                  <a:cubicBezTo>
                    <a:pt x="5132" y="10240"/>
                    <a:pt x="5370" y="10252"/>
                    <a:pt x="5620" y="10252"/>
                  </a:cubicBezTo>
                  <a:cubicBezTo>
                    <a:pt x="5966" y="10252"/>
                    <a:pt x="6311" y="10228"/>
                    <a:pt x="6632" y="10180"/>
                  </a:cubicBezTo>
                  <a:lnTo>
                    <a:pt x="6751" y="10823"/>
                  </a:lnTo>
                  <a:cubicBezTo>
                    <a:pt x="6787" y="11014"/>
                    <a:pt x="6966" y="11145"/>
                    <a:pt x="7156" y="11145"/>
                  </a:cubicBezTo>
                  <a:lnTo>
                    <a:pt x="7930" y="11145"/>
                  </a:lnTo>
                  <a:cubicBezTo>
                    <a:pt x="8121" y="11145"/>
                    <a:pt x="8287" y="11014"/>
                    <a:pt x="8335" y="10823"/>
                  </a:cubicBezTo>
                  <a:lnTo>
                    <a:pt x="8573" y="9585"/>
                  </a:lnTo>
                  <a:cubicBezTo>
                    <a:pt x="9228" y="9240"/>
                    <a:pt x="9716" y="8775"/>
                    <a:pt x="10038" y="8228"/>
                  </a:cubicBezTo>
                  <a:cubicBezTo>
                    <a:pt x="10073" y="8180"/>
                    <a:pt x="10097" y="8156"/>
                    <a:pt x="10145" y="8132"/>
                  </a:cubicBezTo>
                  <a:lnTo>
                    <a:pt x="10895" y="7894"/>
                  </a:lnTo>
                  <a:cubicBezTo>
                    <a:pt x="11145" y="7811"/>
                    <a:pt x="11323" y="7573"/>
                    <a:pt x="11323" y="7299"/>
                  </a:cubicBezTo>
                  <a:lnTo>
                    <a:pt x="11323" y="6525"/>
                  </a:lnTo>
                  <a:cubicBezTo>
                    <a:pt x="11312" y="6251"/>
                    <a:pt x="11133" y="6013"/>
                    <a:pt x="10871" y="5918"/>
                  </a:cubicBezTo>
                  <a:lnTo>
                    <a:pt x="10419" y="5775"/>
                  </a:lnTo>
                  <a:cubicBezTo>
                    <a:pt x="10359" y="5763"/>
                    <a:pt x="10311" y="5715"/>
                    <a:pt x="10300" y="5644"/>
                  </a:cubicBezTo>
                  <a:cubicBezTo>
                    <a:pt x="10192" y="5322"/>
                    <a:pt x="10061" y="5049"/>
                    <a:pt x="9859" y="4775"/>
                  </a:cubicBezTo>
                  <a:cubicBezTo>
                    <a:pt x="9776" y="4656"/>
                    <a:pt x="9680" y="4537"/>
                    <a:pt x="9561" y="4429"/>
                  </a:cubicBezTo>
                  <a:cubicBezTo>
                    <a:pt x="9645" y="4132"/>
                    <a:pt x="9669" y="3798"/>
                    <a:pt x="9669" y="3501"/>
                  </a:cubicBezTo>
                  <a:cubicBezTo>
                    <a:pt x="9669" y="3084"/>
                    <a:pt x="9585" y="2822"/>
                    <a:pt x="9418" y="2739"/>
                  </a:cubicBezTo>
                  <a:cubicBezTo>
                    <a:pt x="9384" y="2722"/>
                    <a:pt x="9329" y="2693"/>
                    <a:pt x="9204" y="2693"/>
                  </a:cubicBezTo>
                  <a:cubicBezTo>
                    <a:pt x="8980" y="2693"/>
                    <a:pt x="8533" y="2787"/>
                    <a:pt x="7585" y="3215"/>
                  </a:cubicBezTo>
                  <a:cubicBezTo>
                    <a:pt x="7561" y="3227"/>
                    <a:pt x="7513" y="3239"/>
                    <a:pt x="7478" y="3275"/>
                  </a:cubicBezTo>
                  <a:cubicBezTo>
                    <a:pt x="7383" y="3239"/>
                    <a:pt x="7287" y="3227"/>
                    <a:pt x="7180" y="3191"/>
                  </a:cubicBezTo>
                  <a:cubicBezTo>
                    <a:pt x="7168" y="3191"/>
                    <a:pt x="7156" y="3191"/>
                    <a:pt x="7144" y="3179"/>
                  </a:cubicBezTo>
                  <a:cubicBezTo>
                    <a:pt x="7263" y="2929"/>
                    <a:pt x="7335" y="2644"/>
                    <a:pt x="7347" y="2346"/>
                  </a:cubicBezTo>
                  <a:cubicBezTo>
                    <a:pt x="7347" y="2263"/>
                    <a:pt x="7287" y="2179"/>
                    <a:pt x="7180" y="2167"/>
                  </a:cubicBezTo>
                  <a:cubicBezTo>
                    <a:pt x="7097" y="2167"/>
                    <a:pt x="7025" y="2227"/>
                    <a:pt x="7002" y="2334"/>
                  </a:cubicBezTo>
                  <a:cubicBezTo>
                    <a:pt x="6990" y="2810"/>
                    <a:pt x="6787" y="3251"/>
                    <a:pt x="6442" y="3596"/>
                  </a:cubicBezTo>
                  <a:cubicBezTo>
                    <a:pt x="6228" y="3810"/>
                    <a:pt x="5989" y="3953"/>
                    <a:pt x="5739" y="4048"/>
                  </a:cubicBezTo>
                  <a:cubicBezTo>
                    <a:pt x="5525" y="4019"/>
                    <a:pt x="5302" y="4004"/>
                    <a:pt x="5079" y="4004"/>
                  </a:cubicBezTo>
                  <a:cubicBezTo>
                    <a:pt x="4855" y="4004"/>
                    <a:pt x="4632" y="4019"/>
                    <a:pt x="4418" y="4048"/>
                  </a:cubicBezTo>
                  <a:cubicBezTo>
                    <a:pt x="4168" y="3953"/>
                    <a:pt x="3930" y="3810"/>
                    <a:pt x="3715" y="3596"/>
                  </a:cubicBezTo>
                  <a:cubicBezTo>
                    <a:pt x="3358" y="3239"/>
                    <a:pt x="3156" y="2751"/>
                    <a:pt x="3156" y="2239"/>
                  </a:cubicBezTo>
                  <a:cubicBezTo>
                    <a:pt x="3156" y="1739"/>
                    <a:pt x="3346" y="1251"/>
                    <a:pt x="3715" y="893"/>
                  </a:cubicBezTo>
                  <a:cubicBezTo>
                    <a:pt x="4073" y="536"/>
                    <a:pt x="4561" y="322"/>
                    <a:pt x="5073" y="322"/>
                  </a:cubicBezTo>
                  <a:cubicBezTo>
                    <a:pt x="5573" y="322"/>
                    <a:pt x="6073" y="512"/>
                    <a:pt x="6430" y="893"/>
                  </a:cubicBezTo>
                  <a:cubicBezTo>
                    <a:pt x="6573" y="1036"/>
                    <a:pt x="6692" y="1203"/>
                    <a:pt x="6787" y="1381"/>
                  </a:cubicBezTo>
                  <a:cubicBezTo>
                    <a:pt x="6813" y="1433"/>
                    <a:pt x="6870" y="1472"/>
                    <a:pt x="6930" y="1472"/>
                  </a:cubicBezTo>
                  <a:cubicBezTo>
                    <a:pt x="6954" y="1472"/>
                    <a:pt x="6978" y="1466"/>
                    <a:pt x="7002" y="1453"/>
                  </a:cubicBezTo>
                  <a:cubicBezTo>
                    <a:pt x="7085" y="1405"/>
                    <a:pt x="7121" y="1322"/>
                    <a:pt x="7085" y="1227"/>
                  </a:cubicBezTo>
                  <a:cubicBezTo>
                    <a:pt x="6978" y="1024"/>
                    <a:pt x="6823" y="834"/>
                    <a:pt x="6668" y="655"/>
                  </a:cubicBezTo>
                  <a:cubicBezTo>
                    <a:pt x="6228" y="215"/>
                    <a:pt x="5680" y="0"/>
                    <a:pt x="5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67"/>
            <p:cNvSpPr/>
            <p:nvPr/>
          </p:nvSpPr>
          <p:spPr>
            <a:xfrm>
              <a:off x="4829299" y="2324485"/>
              <a:ext cx="42393" cy="75291"/>
            </a:xfrm>
            <a:custGeom>
              <a:rect b="b" l="l" r="r" t="t"/>
              <a:pathLst>
                <a:path extrusionOk="0" h="2371" w="1335">
                  <a:moveTo>
                    <a:pt x="644" y="417"/>
                  </a:moveTo>
                  <a:lnTo>
                    <a:pt x="644" y="941"/>
                  </a:lnTo>
                  <a:cubicBezTo>
                    <a:pt x="501" y="882"/>
                    <a:pt x="370" y="822"/>
                    <a:pt x="370" y="656"/>
                  </a:cubicBezTo>
                  <a:cubicBezTo>
                    <a:pt x="370" y="513"/>
                    <a:pt x="489" y="441"/>
                    <a:pt x="644" y="417"/>
                  </a:cubicBezTo>
                  <a:close/>
                  <a:moveTo>
                    <a:pt x="786" y="1322"/>
                  </a:moveTo>
                  <a:cubicBezTo>
                    <a:pt x="929" y="1382"/>
                    <a:pt x="1036" y="1477"/>
                    <a:pt x="1036" y="1656"/>
                  </a:cubicBezTo>
                  <a:cubicBezTo>
                    <a:pt x="1036" y="1810"/>
                    <a:pt x="929" y="1906"/>
                    <a:pt x="786" y="1941"/>
                  </a:cubicBezTo>
                  <a:lnTo>
                    <a:pt x="786" y="1322"/>
                  </a:lnTo>
                  <a:close/>
                  <a:moveTo>
                    <a:pt x="703" y="1"/>
                  </a:moveTo>
                  <a:cubicBezTo>
                    <a:pt x="655" y="1"/>
                    <a:pt x="620" y="36"/>
                    <a:pt x="620" y="60"/>
                  </a:cubicBezTo>
                  <a:lnTo>
                    <a:pt x="620" y="156"/>
                  </a:lnTo>
                  <a:cubicBezTo>
                    <a:pt x="334" y="179"/>
                    <a:pt x="60" y="334"/>
                    <a:pt x="60" y="691"/>
                  </a:cubicBezTo>
                  <a:cubicBezTo>
                    <a:pt x="60" y="1060"/>
                    <a:pt x="346" y="1168"/>
                    <a:pt x="620" y="1251"/>
                  </a:cubicBezTo>
                  <a:lnTo>
                    <a:pt x="620" y="1941"/>
                  </a:lnTo>
                  <a:cubicBezTo>
                    <a:pt x="322" y="1906"/>
                    <a:pt x="239" y="1715"/>
                    <a:pt x="143" y="1715"/>
                  </a:cubicBezTo>
                  <a:cubicBezTo>
                    <a:pt x="60" y="1715"/>
                    <a:pt x="1" y="1810"/>
                    <a:pt x="1" y="1882"/>
                  </a:cubicBezTo>
                  <a:cubicBezTo>
                    <a:pt x="1" y="2025"/>
                    <a:pt x="239" y="2227"/>
                    <a:pt x="620" y="2227"/>
                  </a:cubicBezTo>
                  <a:lnTo>
                    <a:pt x="620" y="2311"/>
                  </a:lnTo>
                  <a:cubicBezTo>
                    <a:pt x="620" y="2346"/>
                    <a:pt x="644" y="2370"/>
                    <a:pt x="703" y="2370"/>
                  </a:cubicBezTo>
                  <a:cubicBezTo>
                    <a:pt x="751" y="2370"/>
                    <a:pt x="798" y="2346"/>
                    <a:pt x="798" y="2311"/>
                  </a:cubicBezTo>
                  <a:lnTo>
                    <a:pt x="798" y="2203"/>
                  </a:lnTo>
                  <a:cubicBezTo>
                    <a:pt x="1108" y="2168"/>
                    <a:pt x="1310" y="1965"/>
                    <a:pt x="1310" y="1608"/>
                  </a:cubicBezTo>
                  <a:cubicBezTo>
                    <a:pt x="1334" y="1227"/>
                    <a:pt x="1048" y="1096"/>
                    <a:pt x="798" y="1001"/>
                  </a:cubicBezTo>
                  <a:lnTo>
                    <a:pt x="798" y="406"/>
                  </a:lnTo>
                  <a:cubicBezTo>
                    <a:pt x="1001" y="417"/>
                    <a:pt x="1084" y="513"/>
                    <a:pt x="1144" y="513"/>
                  </a:cubicBezTo>
                  <a:cubicBezTo>
                    <a:pt x="1227" y="513"/>
                    <a:pt x="1275" y="406"/>
                    <a:pt x="1275" y="346"/>
                  </a:cubicBezTo>
                  <a:cubicBezTo>
                    <a:pt x="1275" y="203"/>
                    <a:pt x="989" y="144"/>
                    <a:pt x="798" y="144"/>
                  </a:cubicBezTo>
                  <a:lnTo>
                    <a:pt x="798" y="60"/>
                  </a:lnTo>
                  <a:cubicBezTo>
                    <a:pt x="798" y="36"/>
                    <a:pt x="751" y="1"/>
                    <a:pt x="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84" name="Google Shape;8984;p67"/>
          <p:cNvSpPr/>
          <p:nvPr/>
        </p:nvSpPr>
        <p:spPr>
          <a:xfrm>
            <a:off x="5234620" y="2287078"/>
            <a:ext cx="358832" cy="359562"/>
          </a:xfrm>
          <a:custGeom>
            <a:rect b="b" l="l" r="r" t="t"/>
            <a:pathLst>
              <a:path extrusionOk="0" h="11323" w="11300">
                <a:moveTo>
                  <a:pt x="5620" y="333"/>
                </a:moveTo>
                <a:cubicBezTo>
                  <a:pt x="5715" y="333"/>
                  <a:pt x="5787" y="405"/>
                  <a:pt x="5787" y="500"/>
                </a:cubicBezTo>
                <a:lnTo>
                  <a:pt x="5787" y="560"/>
                </a:lnTo>
                <a:lnTo>
                  <a:pt x="5453" y="560"/>
                </a:lnTo>
                <a:lnTo>
                  <a:pt x="5453" y="500"/>
                </a:lnTo>
                <a:cubicBezTo>
                  <a:pt x="5453" y="405"/>
                  <a:pt x="5536" y="333"/>
                  <a:pt x="5620" y="333"/>
                </a:cubicBezTo>
                <a:close/>
                <a:moveTo>
                  <a:pt x="5465" y="917"/>
                </a:moveTo>
                <a:lnTo>
                  <a:pt x="5465" y="5822"/>
                </a:lnTo>
                <a:cubicBezTo>
                  <a:pt x="5120" y="5560"/>
                  <a:pt x="4703" y="5405"/>
                  <a:pt x="4251" y="5405"/>
                </a:cubicBezTo>
                <a:cubicBezTo>
                  <a:pt x="3810" y="5405"/>
                  <a:pt x="3393" y="5560"/>
                  <a:pt x="3060" y="5810"/>
                </a:cubicBezTo>
                <a:cubicBezTo>
                  <a:pt x="3108" y="4536"/>
                  <a:pt x="3370" y="3322"/>
                  <a:pt x="3834" y="2417"/>
                </a:cubicBezTo>
                <a:cubicBezTo>
                  <a:pt x="4286" y="1524"/>
                  <a:pt x="4846" y="1000"/>
                  <a:pt x="5465" y="917"/>
                </a:cubicBezTo>
                <a:close/>
                <a:moveTo>
                  <a:pt x="5822" y="917"/>
                </a:moveTo>
                <a:cubicBezTo>
                  <a:pt x="6441" y="1000"/>
                  <a:pt x="7037" y="1584"/>
                  <a:pt x="7501" y="2524"/>
                </a:cubicBezTo>
                <a:cubicBezTo>
                  <a:pt x="7526" y="2582"/>
                  <a:pt x="7579" y="2617"/>
                  <a:pt x="7642" y="2617"/>
                </a:cubicBezTo>
                <a:cubicBezTo>
                  <a:pt x="7669" y="2617"/>
                  <a:pt x="7698" y="2610"/>
                  <a:pt x="7727" y="2596"/>
                </a:cubicBezTo>
                <a:cubicBezTo>
                  <a:pt x="7811" y="2548"/>
                  <a:pt x="7834" y="2465"/>
                  <a:pt x="7799" y="2369"/>
                </a:cubicBezTo>
                <a:cubicBezTo>
                  <a:pt x="7525" y="1810"/>
                  <a:pt x="7215" y="1381"/>
                  <a:pt x="6858" y="1060"/>
                </a:cubicBezTo>
                <a:lnTo>
                  <a:pt x="6810" y="1024"/>
                </a:lnTo>
                <a:lnTo>
                  <a:pt x="6810" y="1024"/>
                </a:lnTo>
                <a:cubicBezTo>
                  <a:pt x="7799" y="1238"/>
                  <a:pt x="8692" y="1715"/>
                  <a:pt x="9406" y="2453"/>
                </a:cubicBezTo>
                <a:cubicBezTo>
                  <a:pt x="10311" y="3358"/>
                  <a:pt x="10847" y="4536"/>
                  <a:pt x="10954" y="5798"/>
                </a:cubicBezTo>
                <a:cubicBezTo>
                  <a:pt x="10597" y="5560"/>
                  <a:pt x="10180" y="5405"/>
                  <a:pt x="9751" y="5405"/>
                </a:cubicBezTo>
                <a:cubicBezTo>
                  <a:pt x="9299" y="5405"/>
                  <a:pt x="8870" y="5560"/>
                  <a:pt x="8537" y="5822"/>
                </a:cubicBezTo>
                <a:cubicBezTo>
                  <a:pt x="8513" y="4834"/>
                  <a:pt x="8346" y="3893"/>
                  <a:pt x="8061" y="3060"/>
                </a:cubicBezTo>
                <a:cubicBezTo>
                  <a:pt x="8042" y="2984"/>
                  <a:pt x="7977" y="2946"/>
                  <a:pt x="7909" y="2946"/>
                </a:cubicBezTo>
                <a:cubicBezTo>
                  <a:pt x="7892" y="2946"/>
                  <a:pt x="7875" y="2948"/>
                  <a:pt x="7858" y="2953"/>
                </a:cubicBezTo>
                <a:cubicBezTo>
                  <a:pt x="7763" y="2988"/>
                  <a:pt x="7727" y="3072"/>
                  <a:pt x="7751" y="3167"/>
                </a:cubicBezTo>
                <a:cubicBezTo>
                  <a:pt x="8025" y="3953"/>
                  <a:pt x="8180" y="4858"/>
                  <a:pt x="8215" y="5810"/>
                </a:cubicBezTo>
                <a:cubicBezTo>
                  <a:pt x="7882" y="5560"/>
                  <a:pt x="7453" y="5405"/>
                  <a:pt x="7025" y="5405"/>
                </a:cubicBezTo>
                <a:cubicBezTo>
                  <a:pt x="6572" y="5405"/>
                  <a:pt x="6156" y="5560"/>
                  <a:pt x="5822" y="5822"/>
                </a:cubicBezTo>
                <a:lnTo>
                  <a:pt x="5822" y="917"/>
                </a:lnTo>
                <a:close/>
                <a:moveTo>
                  <a:pt x="5596" y="8299"/>
                </a:moveTo>
                <a:cubicBezTo>
                  <a:pt x="5679" y="8299"/>
                  <a:pt x="5751" y="8370"/>
                  <a:pt x="5751" y="8453"/>
                </a:cubicBezTo>
                <a:lnTo>
                  <a:pt x="5751" y="9894"/>
                </a:lnTo>
                <a:lnTo>
                  <a:pt x="5787" y="9894"/>
                </a:lnTo>
                <a:cubicBezTo>
                  <a:pt x="5787" y="10489"/>
                  <a:pt x="5310" y="10978"/>
                  <a:pt x="4727" y="10978"/>
                </a:cubicBezTo>
                <a:cubicBezTo>
                  <a:pt x="4286" y="10978"/>
                  <a:pt x="3882" y="10704"/>
                  <a:pt x="3715" y="10287"/>
                </a:cubicBezTo>
                <a:cubicBezTo>
                  <a:pt x="3703" y="10239"/>
                  <a:pt x="3703" y="10192"/>
                  <a:pt x="3739" y="10144"/>
                </a:cubicBezTo>
                <a:cubicBezTo>
                  <a:pt x="3762" y="10097"/>
                  <a:pt x="3822" y="10073"/>
                  <a:pt x="3870" y="10073"/>
                </a:cubicBezTo>
                <a:cubicBezTo>
                  <a:pt x="3941" y="10073"/>
                  <a:pt x="4001" y="10108"/>
                  <a:pt x="4012" y="10168"/>
                </a:cubicBezTo>
                <a:cubicBezTo>
                  <a:pt x="4120" y="10454"/>
                  <a:pt x="4393" y="10632"/>
                  <a:pt x="4691" y="10644"/>
                </a:cubicBezTo>
                <a:cubicBezTo>
                  <a:pt x="4882" y="10644"/>
                  <a:pt x="5072" y="10573"/>
                  <a:pt x="5203" y="10442"/>
                </a:cubicBezTo>
                <a:cubicBezTo>
                  <a:pt x="5358" y="10287"/>
                  <a:pt x="5429" y="10097"/>
                  <a:pt x="5429" y="9906"/>
                </a:cubicBezTo>
                <a:lnTo>
                  <a:pt x="5429" y="8453"/>
                </a:lnTo>
                <a:cubicBezTo>
                  <a:pt x="5429" y="8370"/>
                  <a:pt x="5501" y="8299"/>
                  <a:pt x="5596" y="8299"/>
                </a:cubicBezTo>
                <a:close/>
                <a:moveTo>
                  <a:pt x="5644" y="0"/>
                </a:moveTo>
                <a:cubicBezTo>
                  <a:pt x="5370" y="0"/>
                  <a:pt x="5144" y="226"/>
                  <a:pt x="5144" y="500"/>
                </a:cubicBezTo>
                <a:lnTo>
                  <a:pt x="5144" y="583"/>
                </a:lnTo>
                <a:cubicBezTo>
                  <a:pt x="4215" y="667"/>
                  <a:pt x="3322" y="976"/>
                  <a:pt x="2524" y="1500"/>
                </a:cubicBezTo>
                <a:cubicBezTo>
                  <a:pt x="1631" y="2096"/>
                  <a:pt x="917" y="2929"/>
                  <a:pt x="476" y="3905"/>
                </a:cubicBezTo>
                <a:cubicBezTo>
                  <a:pt x="429" y="4001"/>
                  <a:pt x="476" y="4084"/>
                  <a:pt x="560" y="4131"/>
                </a:cubicBezTo>
                <a:cubicBezTo>
                  <a:pt x="585" y="4144"/>
                  <a:pt x="610" y="4150"/>
                  <a:pt x="633" y="4150"/>
                </a:cubicBezTo>
                <a:cubicBezTo>
                  <a:pt x="697" y="4150"/>
                  <a:pt x="751" y="4106"/>
                  <a:pt x="786" y="4036"/>
                </a:cubicBezTo>
                <a:cubicBezTo>
                  <a:pt x="1203" y="3119"/>
                  <a:pt x="1869" y="2346"/>
                  <a:pt x="2727" y="1774"/>
                </a:cubicBezTo>
                <a:cubicBezTo>
                  <a:pt x="3262" y="1417"/>
                  <a:pt x="3858" y="1167"/>
                  <a:pt x="4477" y="1036"/>
                </a:cubicBezTo>
                <a:lnTo>
                  <a:pt x="4477" y="1036"/>
                </a:lnTo>
                <a:cubicBezTo>
                  <a:pt x="4132" y="1310"/>
                  <a:pt x="3822" y="1738"/>
                  <a:pt x="3560" y="2274"/>
                </a:cubicBezTo>
                <a:cubicBezTo>
                  <a:pt x="3072" y="3239"/>
                  <a:pt x="2774" y="4489"/>
                  <a:pt x="2739" y="5822"/>
                </a:cubicBezTo>
                <a:cubicBezTo>
                  <a:pt x="2393" y="5560"/>
                  <a:pt x="1977" y="5405"/>
                  <a:pt x="1536" y="5405"/>
                </a:cubicBezTo>
                <a:cubicBezTo>
                  <a:pt x="1095" y="5405"/>
                  <a:pt x="667" y="5560"/>
                  <a:pt x="345" y="5810"/>
                </a:cubicBezTo>
                <a:cubicBezTo>
                  <a:pt x="369" y="5405"/>
                  <a:pt x="441" y="5024"/>
                  <a:pt x="560" y="4643"/>
                </a:cubicBezTo>
                <a:cubicBezTo>
                  <a:pt x="595" y="4560"/>
                  <a:pt x="548" y="4465"/>
                  <a:pt x="464" y="4441"/>
                </a:cubicBezTo>
                <a:cubicBezTo>
                  <a:pt x="445" y="4436"/>
                  <a:pt x="427" y="4434"/>
                  <a:pt x="409" y="4434"/>
                </a:cubicBezTo>
                <a:cubicBezTo>
                  <a:pt x="338" y="4434"/>
                  <a:pt x="279" y="4472"/>
                  <a:pt x="250" y="4548"/>
                </a:cubicBezTo>
                <a:cubicBezTo>
                  <a:pt x="83" y="5084"/>
                  <a:pt x="0" y="5644"/>
                  <a:pt x="0" y="6227"/>
                </a:cubicBezTo>
                <a:cubicBezTo>
                  <a:pt x="0" y="6287"/>
                  <a:pt x="24" y="6334"/>
                  <a:pt x="72" y="6358"/>
                </a:cubicBezTo>
                <a:cubicBezTo>
                  <a:pt x="107" y="6385"/>
                  <a:pt x="150" y="6398"/>
                  <a:pt x="184" y="6398"/>
                </a:cubicBezTo>
                <a:cubicBezTo>
                  <a:pt x="195" y="6398"/>
                  <a:pt x="205" y="6397"/>
                  <a:pt x="214" y="6394"/>
                </a:cubicBezTo>
                <a:cubicBezTo>
                  <a:pt x="250" y="6370"/>
                  <a:pt x="286" y="6358"/>
                  <a:pt x="298" y="6334"/>
                </a:cubicBezTo>
                <a:cubicBezTo>
                  <a:pt x="583" y="5977"/>
                  <a:pt x="1048" y="5751"/>
                  <a:pt x="1524" y="5751"/>
                </a:cubicBezTo>
                <a:cubicBezTo>
                  <a:pt x="2024" y="5751"/>
                  <a:pt x="2477" y="5977"/>
                  <a:pt x="2762" y="6334"/>
                </a:cubicBezTo>
                <a:cubicBezTo>
                  <a:pt x="2798" y="6370"/>
                  <a:pt x="2834" y="6394"/>
                  <a:pt x="2893" y="6394"/>
                </a:cubicBezTo>
                <a:cubicBezTo>
                  <a:pt x="2941" y="6394"/>
                  <a:pt x="3000" y="6358"/>
                  <a:pt x="3036" y="6334"/>
                </a:cubicBezTo>
                <a:cubicBezTo>
                  <a:pt x="3322" y="5977"/>
                  <a:pt x="3786" y="5751"/>
                  <a:pt x="4263" y="5751"/>
                </a:cubicBezTo>
                <a:cubicBezTo>
                  <a:pt x="4727" y="5751"/>
                  <a:pt x="5179" y="5941"/>
                  <a:pt x="5477" y="6287"/>
                </a:cubicBezTo>
                <a:lnTo>
                  <a:pt x="5477" y="7965"/>
                </a:lnTo>
                <a:cubicBezTo>
                  <a:pt x="5275" y="8049"/>
                  <a:pt x="5132" y="8227"/>
                  <a:pt x="5132" y="8442"/>
                </a:cubicBezTo>
                <a:lnTo>
                  <a:pt x="5132" y="9894"/>
                </a:lnTo>
                <a:cubicBezTo>
                  <a:pt x="5132" y="10013"/>
                  <a:pt x="5084" y="10108"/>
                  <a:pt x="5013" y="10192"/>
                </a:cubicBezTo>
                <a:cubicBezTo>
                  <a:pt x="4941" y="10263"/>
                  <a:pt x="4834" y="10311"/>
                  <a:pt x="4727" y="10311"/>
                </a:cubicBezTo>
                <a:cubicBezTo>
                  <a:pt x="4560" y="10311"/>
                  <a:pt x="4417" y="10204"/>
                  <a:pt x="4358" y="10049"/>
                </a:cubicBezTo>
                <a:cubicBezTo>
                  <a:pt x="4286" y="9858"/>
                  <a:pt x="4108" y="9739"/>
                  <a:pt x="3893" y="9739"/>
                </a:cubicBezTo>
                <a:cubicBezTo>
                  <a:pt x="3739" y="9739"/>
                  <a:pt x="3572" y="9835"/>
                  <a:pt x="3477" y="9966"/>
                </a:cubicBezTo>
                <a:cubicBezTo>
                  <a:pt x="3393" y="10097"/>
                  <a:pt x="3358" y="10275"/>
                  <a:pt x="3441" y="10430"/>
                </a:cubicBezTo>
                <a:cubicBezTo>
                  <a:pt x="3643" y="10966"/>
                  <a:pt x="4179" y="11323"/>
                  <a:pt x="4751" y="11323"/>
                </a:cubicBezTo>
                <a:lnTo>
                  <a:pt x="4763" y="11323"/>
                </a:lnTo>
                <a:cubicBezTo>
                  <a:pt x="5513" y="11299"/>
                  <a:pt x="6144" y="10668"/>
                  <a:pt x="6144" y="9894"/>
                </a:cubicBezTo>
                <a:lnTo>
                  <a:pt x="6144" y="8442"/>
                </a:lnTo>
                <a:cubicBezTo>
                  <a:pt x="6144" y="8227"/>
                  <a:pt x="6013" y="8049"/>
                  <a:pt x="5798" y="7965"/>
                </a:cubicBezTo>
                <a:lnTo>
                  <a:pt x="5798" y="6287"/>
                </a:lnTo>
                <a:cubicBezTo>
                  <a:pt x="6084" y="5941"/>
                  <a:pt x="6537" y="5751"/>
                  <a:pt x="7001" y="5751"/>
                </a:cubicBezTo>
                <a:cubicBezTo>
                  <a:pt x="7501" y="5751"/>
                  <a:pt x="7953" y="5977"/>
                  <a:pt x="8239" y="6334"/>
                </a:cubicBezTo>
                <a:cubicBezTo>
                  <a:pt x="8275" y="6370"/>
                  <a:pt x="8311" y="6394"/>
                  <a:pt x="8370" y="6394"/>
                </a:cubicBezTo>
                <a:cubicBezTo>
                  <a:pt x="8418" y="6394"/>
                  <a:pt x="8477" y="6358"/>
                  <a:pt x="8513" y="6334"/>
                </a:cubicBezTo>
                <a:cubicBezTo>
                  <a:pt x="8799" y="5977"/>
                  <a:pt x="9263" y="5751"/>
                  <a:pt x="9739" y="5751"/>
                </a:cubicBezTo>
                <a:cubicBezTo>
                  <a:pt x="10239" y="5751"/>
                  <a:pt x="10704" y="5977"/>
                  <a:pt x="10978" y="6334"/>
                </a:cubicBezTo>
                <a:cubicBezTo>
                  <a:pt x="11013" y="6370"/>
                  <a:pt x="11049" y="6394"/>
                  <a:pt x="11109" y="6394"/>
                </a:cubicBezTo>
                <a:cubicBezTo>
                  <a:pt x="11132" y="6394"/>
                  <a:pt x="11144" y="6394"/>
                  <a:pt x="11180" y="6370"/>
                </a:cubicBezTo>
                <a:cubicBezTo>
                  <a:pt x="11251" y="6346"/>
                  <a:pt x="11299" y="6287"/>
                  <a:pt x="11299" y="6215"/>
                </a:cubicBezTo>
                <a:cubicBezTo>
                  <a:pt x="11275" y="4715"/>
                  <a:pt x="10704" y="3298"/>
                  <a:pt x="9620" y="2226"/>
                </a:cubicBezTo>
                <a:cubicBezTo>
                  <a:pt x="8668" y="1274"/>
                  <a:pt x="7453" y="702"/>
                  <a:pt x="6132" y="583"/>
                </a:cubicBezTo>
                <a:lnTo>
                  <a:pt x="6132" y="500"/>
                </a:lnTo>
                <a:cubicBezTo>
                  <a:pt x="6132" y="226"/>
                  <a:pt x="5906" y="0"/>
                  <a:pt x="5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85" name="Google Shape;8985;p67"/>
          <p:cNvGrpSpPr/>
          <p:nvPr/>
        </p:nvGrpSpPr>
        <p:grpSpPr>
          <a:xfrm>
            <a:off x="6372624" y="2308227"/>
            <a:ext cx="263567" cy="317614"/>
            <a:chOff x="6421399" y="2308227"/>
            <a:chExt cx="263567" cy="317614"/>
          </a:xfrm>
        </p:grpSpPr>
        <p:sp>
          <p:nvSpPr>
            <p:cNvPr id="8986" name="Google Shape;8986;p67"/>
            <p:cNvSpPr/>
            <p:nvPr/>
          </p:nvSpPr>
          <p:spPr>
            <a:xfrm>
              <a:off x="6421399" y="2308227"/>
              <a:ext cx="263567" cy="317614"/>
            </a:xfrm>
            <a:custGeom>
              <a:rect b="b" l="l" r="r" t="t"/>
              <a:pathLst>
                <a:path extrusionOk="0" h="10002" w="8300">
                  <a:moveTo>
                    <a:pt x="4192" y="298"/>
                  </a:moveTo>
                  <a:cubicBezTo>
                    <a:pt x="4501" y="298"/>
                    <a:pt x="4775" y="513"/>
                    <a:pt x="4835" y="810"/>
                  </a:cubicBezTo>
                  <a:lnTo>
                    <a:pt x="3430" y="810"/>
                  </a:lnTo>
                  <a:cubicBezTo>
                    <a:pt x="3513" y="513"/>
                    <a:pt x="3775" y="298"/>
                    <a:pt x="4085" y="298"/>
                  </a:cubicBezTo>
                  <a:close/>
                  <a:moveTo>
                    <a:pt x="5918" y="1108"/>
                  </a:moveTo>
                  <a:cubicBezTo>
                    <a:pt x="6275" y="1108"/>
                    <a:pt x="6585" y="1275"/>
                    <a:pt x="6799" y="1560"/>
                  </a:cubicBezTo>
                  <a:lnTo>
                    <a:pt x="1465" y="1560"/>
                  </a:lnTo>
                  <a:cubicBezTo>
                    <a:pt x="1680" y="1275"/>
                    <a:pt x="1989" y="1108"/>
                    <a:pt x="2346" y="1108"/>
                  </a:cubicBezTo>
                  <a:close/>
                  <a:moveTo>
                    <a:pt x="4085" y="1"/>
                  </a:moveTo>
                  <a:cubicBezTo>
                    <a:pt x="3608" y="1"/>
                    <a:pt x="3215" y="346"/>
                    <a:pt x="3156" y="810"/>
                  </a:cubicBezTo>
                  <a:lnTo>
                    <a:pt x="2346" y="810"/>
                  </a:lnTo>
                  <a:cubicBezTo>
                    <a:pt x="1822" y="810"/>
                    <a:pt x="1370" y="1096"/>
                    <a:pt x="1132" y="1560"/>
                  </a:cubicBezTo>
                  <a:lnTo>
                    <a:pt x="596" y="1560"/>
                  </a:lnTo>
                  <a:cubicBezTo>
                    <a:pt x="263" y="1560"/>
                    <a:pt x="1" y="1822"/>
                    <a:pt x="1" y="2156"/>
                  </a:cubicBezTo>
                  <a:cubicBezTo>
                    <a:pt x="1" y="2477"/>
                    <a:pt x="263" y="2751"/>
                    <a:pt x="596" y="2751"/>
                  </a:cubicBezTo>
                  <a:lnTo>
                    <a:pt x="1013" y="2751"/>
                  </a:lnTo>
                  <a:lnTo>
                    <a:pt x="1370" y="9359"/>
                  </a:lnTo>
                  <a:cubicBezTo>
                    <a:pt x="1382" y="9716"/>
                    <a:pt x="1680" y="10002"/>
                    <a:pt x="2037" y="10002"/>
                  </a:cubicBezTo>
                  <a:lnTo>
                    <a:pt x="4466" y="10002"/>
                  </a:lnTo>
                  <a:cubicBezTo>
                    <a:pt x="4537" y="10002"/>
                    <a:pt x="4609" y="9942"/>
                    <a:pt x="4609" y="9847"/>
                  </a:cubicBezTo>
                  <a:cubicBezTo>
                    <a:pt x="4609" y="9752"/>
                    <a:pt x="4549" y="9704"/>
                    <a:pt x="4466" y="9704"/>
                  </a:cubicBezTo>
                  <a:lnTo>
                    <a:pt x="2037" y="9704"/>
                  </a:lnTo>
                  <a:cubicBezTo>
                    <a:pt x="1822" y="9704"/>
                    <a:pt x="1668" y="9538"/>
                    <a:pt x="1644" y="9347"/>
                  </a:cubicBezTo>
                  <a:lnTo>
                    <a:pt x="1287" y="2751"/>
                  </a:lnTo>
                  <a:lnTo>
                    <a:pt x="2084" y="2751"/>
                  </a:lnTo>
                  <a:cubicBezTo>
                    <a:pt x="2156" y="2751"/>
                    <a:pt x="2227" y="2692"/>
                    <a:pt x="2227" y="2596"/>
                  </a:cubicBezTo>
                  <a:cubicBezTo>
                    <a:pt x="2227" y="2525"/>
                    <a:pt x="2168" y="2453"/>
                    <a:pt x="2084" y="2453"/>
                  </a:cubicBezTo>
                  <a:lnTo>
                    <a:pt x="596" y="2453"/>
                  </a:lnTo>
                  <a:cubicBezTo>
                    <a:pt x="429" y="2453"/>
                    <a:pt x="298" y="2322"/>
                    <a:pt x="298" y="2156"/>
                  </a:cubicBezTo>
                  <a:cubicBezTo>
                    <a:pt x="298" y="1989"/>
                    <a:pt x="429" y="1858"/>
                    <a:pt x="596" y="1858"/>
                  </a:cubicBezTo>
                  <a:lnTo>
                    <a:pt x="7704" y="1858"/>
                  </a:lnTo>
                  <a:cubicBezTo>
                    <a:pt x="7871" y="1858"/>
                    <a:pt x="8002" y="1989"/>
                    <a:pt x="8002" y="2156"/>
                  </a:cubicBezTo>
                  <a:cubicBezTo>
                    <a:pt x="8002" y="2322"/>
                    <a:pt x="7871" y="2453"/>
                    <a:pt x="7704" y="2453"/>
                  </a:cubicBezTo>
                  <a:lnTo>
                    <a:pt x="2763" y="2453"/>
                  </a:lnTo>
                  <a:cubicBezTo>
                    <a:pt x="2692" y="2453"/>
                    <a:pt x="2620" y="2513"/>
                    <a:pt x="2620" y="2596"/>
                  </a:cubicBezTo>
                  <a:cubicBezTo>
                    <a:pt x="2620" y="2680"/>
                    <a:pt x="2680" y="2751"/>
                    <a:pt x="2763" y="2751"/>
                  </a:cubicBezTo>
                  <a:lnTo>
                    <a:pt x="7002" y="2751"/>
                  </a:lnTo>
                  <a:lnTo>
                    <a:pt x="6633" y="9347"/>
                  </a:lnTo>
                  <a:cubicBezTo>
                    <a:pt x="6621" y="9550"/>
                    <a:pt x="6454" y="9704"/>
                    <a:pt x="6252" y="9704"/>
                  </a:cubicBezTo>
                  <a:lnTo>
                    <a:pt x="5156" y="9704"/>
                  </a:lnTo>
                  <a:cubicBezTo>
                    <a:pt x="5085" y="9704"/>
                    <a:pt x="5013" y="9752"/>
                    <a:pt x="5013" y="9847"/>
                  </a:cubicBezTo>
                  <a:cubicBezTo>
                    <a:pt x="5013" y="9942"/>
                    <a:pt x="5073" y="10002"/>
                    <a:pt x="5156" y="10002"/>
                  </a:cubicBezTo>
                  <a:lnTo>
                    <a:pt x="6252" y="10002"/>
                  </a:lnTo>
                  <a:cubicBezTo>
                    <a:pt x="6609" y="10002"/>
                    <a:pt x="6906" y="9716"/>
                    <a:pt x="6918" y="9359"/>
                  </a:cubicBezTo>
                  <a:lnTo>
                    <a:pt x="7287" y="2751"/>
                  </a:lnTo>
                  <a:lnTo>
                    <a:pt x="7704" y="2751"/>
                  </a:lnTo>
                  <a:cubicBezTo>
                    <a:pt x="8038" y="2751"/>
                    <a:pt x="8299" y="2477"/>
                    <a:pt x="8299" y="2156"/>
                  </a:cubicBezTo>
                  <a:cubicBezTo>
                    <a:pt x="8288" y="1822"/>
                    <a:pt x="8014" y="1560"/>
                    <a:pt x="7692" y="1560"/>
                  </a:cubicBezTo>
                  <a:lnTo>
                    <a:pt x="7145" y="1560"/>
                  </a:lnTo>
                  <a:cubicBezTo>
                    <a:pt x="6906" y="1108"/>
                    <a:pt x="6442" y="810"/>
                    <a:pt x="5918" y="810"/>
                  </a:cubicBezTo>
                  <a:lnTo>
                    <a:pt x="5132" y="810"/>
                  </a:lnTo>
                  <a:cubicBezTo>
                    <a:pt x="5073" y="346"/>
                    <a:pt x="4668" y="1"/>
                    <a:pt x="4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67"/>
            <p:cNvSpPr/>
            <p:nvPr/>
          </p:nvSpPr>
          <p:spPr>
            <a:xfrm>
              <a:off x="6539750" y="2414860"/>
              <a:ext cx="26484" cy="162236"/>
            </a:xfrm>
            <a:custGeom>
              <a:rect b="b" l="l" r="r" t="t"/>
              <a:pathLst>
                <a:path extrusionOk="0" h="5109" w="834">
                  <a:moveTo>
                    <a:pt x="405" y="286"/>
                  </a:moveTo>
                  <a:cubicBezTo>
                    <a:pt x="477" y="298"/>
                    <a:pt x="536" y="346"/>
                    <a:pt x="536" y="417"/>
                  </a:cubicBezTo>
                  <a:lnTo>
                    <a:pt x="536" y="4691"/>
                  </a:lnTo>
                  <a:cubicBezTo>
                    <a:pt x="536" y="4763"/>
                    <a:pt x="477" y="4822"/>
                    <a:pt x="405" y="4822"/>
                  </a:cubicBezTo>
                  <a:cubicBezTo>
                    <a:pt x="334" y="4822"/>
                    <a:pt x="274" y="4763"/>
                    <a:pt x="274" y="4691"/>
                  </a:cubicBezTo>
                  <a:lnTo>
                    <a:pt x="274" y="417"/>
                  </a:lnTo>
                  <a:cubicBezTo>
                    <a:pt x="274" y="346"/>
                    <a:pt x="334" y="286"/>
                    <a:pt x="405" y="286"/>
                  </a:cubicBezTo>
                  <a:close/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4691"/>
                  </a:lnTo>
                  <a:cubicBezTo>
                    <a:pt x="0" y="4930"/>
                    <a:pt x="203" y="5108"/>
                    <a:pt x="417" y="5108"/>
                  </a:cubicBezTo>
                  <a:cubicBezTo>
                    <a:pt x="655" y="5108"/>
                    <a:pt x="834" y="4918"/>
                    <a:pt x="834" y="4691"/>
                  </a:cubicBezTo>
                  <a:lnTo>
                    <a:pt x="834" y="417"/>
                  </a:lnTo>
                  <a:cubicBezTo>
                    <a:pt x="834" y="191"/>
                    <a:pt x="64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67"/>
            <p:cNvSpPr/>
            <p:nvPr/>
          </p:nvSpPr>
          <p:spPr>
            <a:xfrm>
              <a:off x="6590018" y="2414479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537" y="0"/>
                  </a:moveTo>
                  <a:cubicBezTo>
                    <a:pt x="311" y="0"/>
                    <a:pt x="120" y="179"/>
                    <a:pt x="120" y="417"/>
                  </a:cubicBezTo>
                  <a:lnTo>
                    <a:pt x="1" y="4691"/>
                  </a:lnTo>
                  <a:cubicBezTo>
                    <a:pt x="1" y="4811"/>
                    <a:pt x="49" y="4906"/>
                    <a:pt x="120" y="5001"/>
                  </a:cubicBezTo>
                  <a:cubicBezTo>
                    <a:pt x="191" y="5084"/>
                    <a:pt x="311" y="5132"/>
                    <a:pt x="418" y="5132"/>
                  </a:cubicBezTo>
                  <a:cubicBezTo>
                    <a:pt x="644" y="5132"/>
                    <a:pt x="834" y="4953"/>
                    <a:pt x="834" y="4715"/>
                  </a:cubicBezTo>
                  <a:lnTo>
                    <a:pt x="846" y="4025"/>
                  </a:lnTo>
                  <a:cubicBezTo>
                    <a:pt x="846" y="3953"/>
                    <a:pt x="787" y="3882"/>
                    <a:pt x="703" y="3882"/>
                  </a:cubicBezTo>
                  <a:cubicBezTo>
                    <a:pt x="620" y="3882"/>
                    <a:pt x="549" y="3941"/>
                    <a:pt x="549" y="4025"/>
                  </a:cubicBezTo>
                  <a:lnTo>
                    <a:pt x="537" y="4715"/>
                  </a:lnTo>
                  <a:cubicBezTo>
                    <a:pt x="537" y="4787"/>
                    <a:pt x="477" y="4834"/>
                    <a:pt x="406" y="4834"/>
                  </a:cubicBezTo>
                  <a:cubicBezTo>
                    <a:pt x="370" y="4834"/>
                    <a:pt x="322" y="4822"/>
                    <a:pt x="311" y="4787"/>
                  </a:cubicBezTo>
                  <a:cubicBezTo>
                    <a:pt x="287" y="4763"/>
                    <a:pt x="263" y="4727"/>
                    <a:pt x="287" y="4703"/>
                  </a:cubicBezTo>
                  <a:lnTo>
                    <a:pt x="406" y="429"/>
                  </a:lnTo>
                  <a:cubicBezTo>
                    <a:pt x="406" y="358"/>
                    <a:pt x="465" y="310"/>
                    <a:pt x="537" y="310"/>
                  </a:cubicBezTo>
                  <a:cubicBezTo>
                    <a:pt x="561" y="310"/>
                    <a:pt x="608" y="322"/>
                    <a:pt x="620" y="358"/>
                  </a:cubicBezTo>
                  <a:cubicBezTo>
                    <a:pt x="656" y="381"/>
                    <a:pt x="668" y="417"/>
                    <a:pt x="656" y="441"/>
                  </a:cubicBezTo>
                  <a:lnTo>
                    <a:pt x="561" y="3358"/>
                  </a:lnTo>
                  <a:cubicBezTo>
                    <a:pt x="561" y="3441"/>
                    <a:pt x="644" y="3513"/>
                    <a:pt x="715" y="3513"/>
                  </a:cubicBezTo>
                  <a:cubicBezTo>
                    <a:pt x="787" y="3513"/>
                    <a:pt x="858" y="3453"/>
                    <a:pt x="858" y="3358"/>
                  </a:cubicBezTo>
                  <a:lnTo>
                    <a:pt x="953" y="441"/>
                  </a:lnTo>
                  <a:cubicBezTo>
                    <a:pt x="953" y="322"/>
                    <a:pt x="906" y="227"/>
                    <a:pt x="834" y="131"/>
                  </a:cubicBezTo>
                  <a:cubicBezTo>
                    <a:pt x="763" y="36"/>
                    <a:pt x="644" y="0"/>
                    <a:pt x="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67"/>
            <p:cNvSpPr/>
            <p:nvPr/>
          </p:nvSpPr>
          <p:spPr>
            <a:xfrm>
              <a:off x="6486052" y="2414860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406" y="298"/>
                  </a:moveTo>
                  <a:cubicBezTo>
                    <a:pt x="477" y="298"/>
                    <a:pt x="537" y="358"/>
                    <a:pt x="537" y="417"/>
                  </a:cubicBezTo>
                  <a:lnTo>
                    <a:pt x="656" y="4691"/>
                  </a:lnTo>
                  <a:cubicBezTo>
                    <a:pt x="668" y="4715"/>
                    <a:pt x="656" y="4763"/>
                    <a:pt x="620" y="4775"/>
                  </a:cubicBezTo>
                  <a:cubicBezTo>
                    <a:pt x="596" y="4810"/>
                    <a:pt x="560" y="4822"/>
                    <a:pt x="537" y="4822"/>
                  </a:cubicBezTo>
                  <a:cubicBezTo>
                    <a:pt x="465" y="4822"/>
                    <a:pt x="406" y="4763"/>
                    <a:pt x="406" y="4703"/>
                  </a:cubicBezTo>
                  <a:lnTo>
                    <a:pt x="287" y="429"/>
                  </a:lnTo>
                  <a:cubicBezTo>
                    <a:pt x="287" y="405"/>
                    <a:pt x="298" y="358"/>
                    <a:pt x="310" y="346"/>
                  </a:cubicBezTo>
                  <a:cubicBezTo>
                    <a:pt x="346" y="310"/>
                    <a:pt x="370" y="298"/>
                    <a:pt x="406" y="298"/>
                  </a:cubicBezTo>
                  <a:close/>
                  <a:moveTo>
                    <a:pt x="417" y="0"/>
                  </a:moveTo>
                  <a:cubicBezTo>
                    <a:pt x="298" y="0"/>
                    <a:pt x="191" y="48"/>
                    <a:pt x="120" y="131"/>
                  </a:cubicBezTo>
                  <a:cubicBezTo>
                    <a:pt x="48" y="227"/>
                    <a:pt x="1" y="334"/>
                    <a:pt x="1" y="453"/>
                  </a:cubicBezTo>
                  <a:lnTo>
                    <a:pt x="120" y="4715"/>
                  </a:lnTo>
                  <a:cubicBezTo>
                    <a:pt x="120" y="4941"/>
                    <a:pt x="310" y="5132"/>
                    <a:pt x="537" y="5132"/>
                  </a:cubicBezTo>
                  <a:cubicBezTo>
                    <a:pt x="656" y="5132"/>
                    <a:pt x="763" y="5096"/>
                    <a:pt x="834" y="5001"/>
                  </a:cubicBezTo>
                  <a:cubicBezTo>
                    <a:pt x="906" y="4918"/>
                    <a:pt x="953" y="4810"/>
                    <a:pt x="953" y="4691"/>
                  </a:cubicBezTo>
                  <a:lnTo>
                    <a:pt x="834" y="417"/>
                  </a:lnTo>
                  <a:cubicBezTo>
                    <a:pt x="834" y="179"/>
                    <a:pt x="64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0" name="Google Shape;8990;p67"/>
          <p:cNvGrpSpPr/>
          <p:nvPr/>
        </p:nvGrpSpPr>
        <p:grpSpPr>
          <a:xfrm>
            <a:off x="6870193" y="2295620"/>
            <a:ext cx="360356" cy="343462"/>
            <a:chOff x="6870193" y="2295620"/>
            <a:chExt cx="360356" cy="343462"/>
          </a:xfrm>
        </p:grpSpPr>
        <p:sp>
          <p:nvSpPr>
            <p:cNvPr id="8991" name="Google Shape;8991;p67"/>
            <p:cNvSpPr/>
            <p:nvPr/>
          </p:nvSpPr>
          <p:spPr>
            <a:xfrm>
              <a:off x="6870193" y="2295620"/>
              <a:ext cx="360356" cy="343462"/>
            </a:xfrm>
            <a:custGeom>
              <a:rect b="b" l="l" r="r" t="t"/>
              <a:pathLst>
                <a:path extrusionOk="0" h="10816" w="11348">
                  <a:moveTo>
                    <a:pt x="6027" y="0"/>
                  </a:moveTo>
                  <a:cubicBezTo>
                    <a:pt x="5700" y="0"/>
                    <a:pt x="5448" y="70"/>
                    <a:pt x="5430" y="76"/>
                  </a:cubicBezTo>
                  <a:cubicBezTo>
                    <a:pt x="5358" y="112"/>
                    <a:pt x="5299" y="172"/>
                    <a:pt x="5299" y="255"/>
                  </a:cubicBezTo>
                  <a:lnTo>
                    <a:pt x="5299" y="2731"/>
                  </a:lnTo>
                  <a:lnTo>
                    <a:pt x="3501" y="5017"/>
                  </a:lnTo>
                  <a:cubicBezTo>
                    <a:pt x="3441" y="4767"/>
                    <a:pt x="3215" y="4577"/>
                    <a:pt x="2929" y="4577"/>
                  </a:cubicBezTo>
                  <a:lnTo>
                    <a:pt x="584" y="4577"/>
                  </a:lnTo>
                  <a:cubicBezTo>
                    <a:pt x="274" y="4577"/>
                    <a:pt x="1" y="4827"/>
                    <a:pt x="1" y="5160"/>
                  </a:cubicBezTo>
                  <a:lnTo>
                    <a:pt x="1" y="5732"/>
                  </a:lnTo>
                  <a:cubicBezTo>
                    <a:pt x="1" y="5839"/>
                    <a:pt x="96" y="5910"/>
                    <a:pt x="179" y="5910"/>
                  </a:cubicBezTo>
                  <a:cubicBezTo>
                    <a:pt x="274" y="5910"/>
                    <a:pt x="358" y="5827"/>
                    <a:pt x="358" y="5732"/>
                  </a:cubicBezTo>
                  <a:lnTo>
                    <a:pt x="358" y="5160"/>
                  </a:lnTo>
                  <a:cubicBezTo>
                    <a:pt x="358" y="5041"/>
                    <a:pt x="453" y="4946"/>
                    <a:pt x="572" y="4946"/>
                  </a:cubicBezTo>
                  <a:lnTo>
                    <a:pt x="2918" y="4946"/>
                  </a:lnTo>
                  <a:cubicBezTo>
                    <a:pt x="3037" y="4946"/>
                    <a:pt x="3132" y="5041"/>
                    <a:pt x="3132" y="5160"/>
                  </a:cubicBezTo>
                  <a:lnTo>
                    <a:pt x="3132" y="10232"/>
                  </a:lnTo>
                  <a:cubicBezTo>
                    <a:pt x="3132" y="10351"/>
                    <a:pt x="3037" y="10435"/>
                    <a:pt x="2918" y="10435"/>
                  </a:cubicBezTo>
                  <a:lnTo>
                    <a:pt x="572" y="10435"/>
                  </a:lnTo>
                  <a:cubicBezTo>
                    <a:pt x="453" y="10435"/>
                    <a:pt x="358" y="10351"/>
                    <a:pt x="358" y="10232"/>
                  </a:cubicBezTo>
                  <a:lnTo>
                    <a:pt x="358" y="6506"/>
                  </a:lnTo>
                  <a:cubicBezTo>
                    <a:pt x="358" y="6410"/>
                    <a:pt x="274" y="6327"/>
                    <a:pt x="179" y="6327"/>
                  </a:cubicBezTo>
                  <a:cubicBezTo>
                    <a:pt x="72" y="6327"/>
                    <a:pt x="1" y="6422"/>
                    <a:pt x="1" y="6506"/>
                  </a:cubicBezTo>
                  <a:lnTo>
                    <a:pt x="1" y="10232"/>
                  </a:lnTo>
                  <a:cubicBezTo>
                    <a:pt x="1" y="10542"/>
                    <a:pt x="251" y="10816"/>
                    <a:pt x="584" y="10816"/>
                  </a:cubicBezTo>
                  <a:lnTo>
                    <a:pt x="2929" y="10816"/>
                  </a:lnTo>
                  <a:cubicBezTo>
                    <a:pt x="3251" y="10816"/>
                    <a:pt x="3513" y="10554"/>
                    <a:pt x="3513" y="10232"/>
                  </a:cubicBezTo>
                  <a:lnTo>
                    <a:pt x="3513" y="9744"/>
                  </a:lnTo>
                  <a:lnTo>
                    <a:pt x="4418" y="10185"/>
                  </a:lnTo>
                  <a:cubicBezTo>
                    <a:pt x="4453" y="10197"/>
                    <a:pt x="4477" y="10197"/>
                    <a:pt x="4513" y="10197"/>
                  </a:cubicBezTo>
                  <a:lnTo>
                    <a:pt x="8025" y="10197"/>
                  </a:lnTo>
                  <a:cubicBezTo>
                    <a:pt x="8132" y="10197"/>
                    <a:pt x="8204" y="10113"/>
                    <a:pt x="8204" y="10018"/>
                  </a:cubicBezTo>
                  <a:cubicBezTo>
                    <a:pt x="8204" y="9923"/>
                    <a:pt x="8109" y="9839"/>
                    <a:pt x="8025" y="9839"/>
                  </a:cubicBezTo>
                  <a:lnTo>
                    <a:pt x="4561" y="9839"/>
                  </a:lnTo>
                  <a:lnTo>
                    <a:pt x="3525" y="9327"/>
                  </a:lnTo>
                  <a:lnTo>
                    <a:pt x="3525" y="5589"/>
                  </a:lnTo>
                  <a:lnTo>
                    <a:pt x="5644" y="2910"/>
                  </a:lnTo>
                  <a:cubicBezTo>
                    <a:pt x="5668" y="2874"/>
                    <a:pt x="5692" y="2839"/>
                    <a:pt x="5692" y="2791"/>
                  </a:cubicBezTo>
                  <a:lnTo>
                    <a:pt x="5692" y="398"/>
                  </a:lnTo>
                  <a:cubicBezTo>
                    <a:pt x="5787" y="379"/>
                    <a:pt x="5924" y="358"/>
                    <a:pt x="6080" y="358"/>
                  </a:cubicBezTo>
                  <a:cubicBezTo>
                    <a:pt x="6313" y="358"/>
                    <a:pt x="6587" y="405"/>
                    <a:pt x="6823" y="576"/>
                  </a:cubicBezTo>
                  <a:cubicBezTo>
                    <a:pt x="7132" y="791"/>
                    <a:pt x="7275" y="1207"/>
                    <a:pt x="7275" y="1803"/>
                  </a:cubicBezTo>
                  <a:lnTo>
                    <a:pt x="7275" y="3755"/>
                  </a:lnTo>
                  <a:cubicBezTo>
                    <a:pt x="7275" y="3862"/>
                    <a:pt x="7370" y="3934"/>
                    <a:pt x="7454" y="3934"/>
                  </a:cubicBezTo>
                  <a:lnTo>
                    <a:pt x="10395" y="3934"/>
                  </a:lnTo>
                  <a:cubicBezTo>
                    <a:pt x="10716" y="3934"/>
                    <a:pt x="10990" y="4208"/>
                    <a:pt x="10990" y="4529"/>
                  </a:cubicBezTo>
                  <a:cubicBezTo>
                    <a:pt x="10990" y="4863"/>
                    <a:pt x="10716" y="5125"/>
                    <a:pt x="10395" y="5125"/>
                  </a:cubicBezTo>
                  <a:lnTo>
                    <a:pt x="8823" y="5125"/>
                  </a:lnTo>
                  <a:cubicBezTo>
                    <a:pt x="8728" y="5125"/>
                    <a:pt x="8644" y="5220"/>
                    <a:pt x="8644" y="5303"/>
                  </a:cubicBezTo>
                  <a:cubicBezTo>
                    <a:pt x="8644" y="5410"/>
                    <a:pt x="8740" y="5482"/>
                    <a:pt x="8823" y="5482"/>
                  </a:cubicBezTo>
                  <a:lnTo>
                    <a:pt x="10228" y="5482"/>
                  </a:lnTo>
                  <a:cubicBezTo>
                    <a:pt x="10538" y="5494"/>
                    <a:pt x="10788" y="5767"/>
                    <a:pt x="10788" y="6077"/>
                  </a:cubicBezTo>
                  <a:cubicBezTo>
                    <a:pt x="10788" y="6399"/>
                    <a:pt x="10526" y="6672"/>
                    <a:pt x="10192" y="6672"/>
                  </a:cubicBezTo>
                  <a:lnTo>
                    <a:pt x="8823" y="6672"/>
                  </a:lnTo>
                  <a:cubicBezTo>
                    <a:pt x="8728" y="6672"/>
                    <a:pt x="8644" y="6768"/>
                    <a:pt x="8644" y="6851"/>
                  </a:cubicBezTo>
                  <a:cubicBezTo>
                    <a:pt x="8644" y="6958"/>
                    <a:pt x="8740" y="7030"/>
                    <a:pt x="8823" y="7030"/>
                  </a:cubicBezTo>
                  <a:lnTo>
                    <a:pt x="10073" y="7030"/>
                  </a:lnTo>
                  <a:cubicBezTo>
                    <a:pt x="10371" y="7053"/>
                    <a:pt x="10597" y="7327"/>
                    <a:pt x="10597" y="7625"/>
                  </a:cubicBezTo>
                  <a:cubicBezTo>
                    <a:pt x="10597" y="7946"/>
                    <a:pt x="10335" y="8220"/>
                    <a:pt x="10002" y="8220"/>
                  </a:cubicBezTo>
                  <a:lnTo>
                    <a:pt x="8823" y="8220"/>
                  </a:lnTo>
                  <a:cubicBezTo>
                    <a:pt x="8728" y="8220"/>
                    <a:pt x="8644" y="8315"/>
                    <a:pt x="8644" y="8399"/>
                  </a:cubicBezTo>
                  <a:cubicBezTo>
                    <a:pt x="8644" y="8506"/>
                    <a:pt x="8740" y="8577"/>
                    <a:pt x="8823" y="8577"/>
                  </a:cubicBezTo>
                  <a:lnTo>
                    <a:pt x="9883" y="8577"/>
                  </a:lnTo>
                  <a:cubicBezTo>
                    <a:pt x="9895" y="8577"/>
                    <a:pt x="9918" y="8589"/>
                    <a:pt x="9918" y="8589"/>
                  </a:cubicBezTo>
                  <a:cubicBezTo>
                    <a:pt x="10192" y="8649"/>
                    <a:pt x="10407" y="8887"/>
                    <a:pt x="10407" y="9185"/>
                  </a:cubicBezTo>
                  <a:cubicBezTo>
                    <a:pt x="10407" y="9518"/>
                    <a:pt x="10133" y="9780"/>
                    <a:pt x="9811" y="9780"/>
                  </a:cubicBezTo>
                  <a:lnTo>
                    <a:pt x="8823" y="9780"/>
                  </a:lnTo>
                  <a:cubicBezTo>
                    <a:pt x="8728" y="9780"/>
                    <a:pt x="8644" y="9875"/>
                    <a:pt x="8644" y="9958"/>
                  </a:cubicBezTo>
                  <a:cubicBezTo>
                    <a:pt x="8644" y="10066"/>
                    <a:pt x="8740" y="10137"/>
                    <a:pt x="8823" y="10137"/>
                  </a:cubicBezTo>
                  <a:lnTo>
                    <a:pt x="9811" y="10137"/>
                  </a:lnTo>
                  <a:cubicBezTo>
                    <a:pt x="10347" y="10137"/>
                    <a:pt x="10776" y="9708"/>
                    <a:pt x="10776" y="9173"/>
                  </a:cubicBezTo>
                  <a:cubicBezTo>
                    <a:pt x="10776" y="8887"/>
                    <a:pt x="10657" y="8637"/>
                    <a:pt x="10466" y="8458"/>
                  </a:cubicBezTo>
                  <a:cubicBezTo>
                    <a:pt x="10764" y="8292"/>
                    <a:pt x="10966" y="7982"/>
                    <a:pt x="10966" y="7613"/>
                  </a:cubicBezTo>
                  <a:cubicBezTo>
                    <a:pt x="10966" y="7327"/>
                    <a:pt x="10847" y="7077"/>
                    <a:pt x="10657" y="6899"/>
                  </a:cubicBezTo>
                  <a:cubicBezTo>
                    <a:pt x="10954" y="6803"/>
                    <a:pt x="11145" y="6482"/>
                    <a:pt x="11145" y="6113"/>
                  </a:cubicBezTo>
                  <a:cubicBezTo>
                    <a:pt x="11145" y="5827"/>
                    <a:pt x="11026" y="5577"/>
                    <a:pt x="10835" y="5398"/>
                  </a:cubicBezTo>
                  <a:cubicBezTo>
                    <a:pt x="11133" y="5232"/>
                    <a:pt x="11347" y="4922"/>
                    <a:pt x="11347" y="4541"/>
                  </a:cubicBezTo>
                  <a:cubicBezTo>
                    <a:pt x="11347" y="4005"/>
                    <a:pt x="10907" y="3577"/>
                    <a:pt x="10371" y="3577"/>
                  </a:cubicBezTo>
                  <a:lnTo>
                    <a:pt x="7621" y="3577"/>
                  </a:lnTo>
                  <a:lnTo>
                    <a:pt x="7621" y="1827"/>
                  </a:lnTo>
                  <a:cubicBezTo>
                    <a:pt x="7621" y="1112"/>
                    <a:pt x="7418" y="588"/>
                    <a:pt x="7013" y="291"/>
                  </a:cubicBezTo>
                  <a:cubicBezTo>
                    <a:pt x="6703" y="61"/>
                    <a:pt x="6332" y="0"/>
                    <a:pt x="60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67"/>
            <p:cNvSpPr/>
            <p:nvPr/>
          </p:nvSpPr>
          <p:spPr>
            <a:xfrm>
              <a:off x="6920842" y="2577064"/>
              <a:ext cx="36709" cy="36677"/>
            </a:xfrm>
            <a:custGeom>
              <a:rect b="b" l="l" r="r" t="t"/>
              <a:pathLst>
                <a:path extrusionOk="0" h="1155" w="1156">
                  <a:moveTo>
                    <a:pt x="584" y="369"/>
                  </a:moveTo>
                  <a:cubicBezTo>
                    <a:pt x="703" y="369"/>
                    <a:pt x="787" y="464"/>
                    <a:pt x="787" y="584"/>
                  </a:cubicBezTo>
                  <a:cubicBezTo>
                    <a:pt x="787" y="703"/>
                    <a:pt x="703" y="786"/>
                    <a:pt x="584" y="786"/>
                  </a:cubicBezTo>
                  <a:cubicBezTo>
                    <a:pt x="465" y="786"/>
                    <a:pt x="370" y="703"/>
                    <a:pt x="370" y="584"/>
                  </a:cubicBezTo>
                  <a:cubicBezTo>
                    <a:pt x="370" y="464"/>
                    <a:pt x="453" y="369"/>
                    <a:pt x="584" y="369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4"/>
                  </a:cubicBezTo>
                  <a:cubicBezTo>
                    <a:pt x="1" y="905"/>
                    <a:pt x="251" y="1155"/>
                    <a:pt x="584" y="1155"/>
                  </a:cubicBezTo>
                  <a:cubicBezTo>
                    <a:pt x="906" y="1155"/>
                    <a:pt x="1156" y="905"/>
                    <a:pt x="1156" y="584"/>
                  </a:cubicBezTo>
                  <a:cubicBezTo>
                    <a:pt x="1156" y="250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3" name="Google Shape;8993;p67"/>
          <p:cNvGrpSpPr/>
          <p:nvPr/>
        </p:nvGrpSpPr>
        <p:grpSpPr>
          <a:xfrm>
            <a:off x="7441465" y="2302860"/>
            <a:ext cx="342192" cy="327140"/>
            <a:chOff x="7441465" y="2302860"/>
            <a:chExt cx="342192" cy="327140"/>
          </a:xfrm>
        </p:grpSpPr>
        <p:sp>
          <p:nvSpPr>
            <p:cNvPr id="8994" name="Google Shape;8994;p67"/>
            <p:cNvSpPr/>
            <p:nvPr/>
          </p:nvSpPr>
          <p:spPr>
            <a:xfrm>
              <a:off x="7441465" y="2337727"/>
              <a:ext cx="299862" cy="292273"/>
            </a:xfrm>
            <a:custGeom>
              <a:rect b="b" l="l" r="r" t="t"/>
              <a:pathLst>
                <a:path extrusionOk="0" h="9204" w="9443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67"/>
            <p:cNvSpPr/>
            <p:nvPr/>
          </p:nvSpPr>
          <p:spPr>
            <a:xfrm>
              <a:off x="7484588" y="2302860"/>
              <a:ext cx="299069" cy="293130"/>
            </a:xfrm>
            <a:custGeom>
              <a:rect b="b" l="l" r="r" t="t"/>
              <a:pathLst>
                <a:path extrusionOk="0" h="9231" w="9418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6" name="Google Shape;8996;p67"/>
          <p:cNvGrpSpPr/>
          <p:nvPr/>
        </p:nvGrpSpPr>
        <p:grpSpPr>
          <a:xfrm>
            <a:off x="7989683" y="2350207"/>
            <a:ext cx="332761" cy="234066"/>
            <a:chOff x="7989683" y="2350207"/>
            <a:chExt cx="332761" cy="234066"/>
          </a:xfrm>
        </p:grpSpPr>
        <p:sp>
          <p:nvSpPr>
            <p:cNvPr id="8997" name="Google Shape;8997;p67"/>
            <p:cNvSpPr/>
            <p:nvPr/>
          </p:nvSpPr>
          <p:spPr>
            <a:xfrm>
              <a:off x="8258902" y="2396188"/>
              <a:ext cx="29119" cy="22101"/>
            </a:xfrm>
            <a:custGeom>
              <a:rect b="b" l="l" r="r" t="t"/>
              <a:pathLst>
                <a:path extrusionOk="0" h="696" w="917">
                  <a:moveTo>
                    <a:pt x="165" y="0"/>
                  </a:moveTo>
                  <a:cubicBezTo>
                    <a:pt x="114" y="0"/>
                    <a:pt x="64" y="22"/>
                    <a:pt x="36" y="64"/>
                  </a:cubicBezTo>
                  <a:cubicBezTo>
                    <a:pt x="0" y="148"/>
                    <a:pt x="12" y="243"/>
                    <a:pt x="84" y="291"/>
                  </a:cubicBezTo>
                  <a:cubicBezTo>
                    <a:pt x="262" y="410"/>
                    <a:pt x="441" y="529"/>
                    <a:pt x="631" y="660"/>
                  </a:cubicBezTo>
                  <a:cubicBezTo>
                    <a:pt x="667" y="684"/>
                    <a:pt x="691" y="695"/>
                    <a:pt x="726" y="695"/>
                  </a:cubicBezTo>
                  <a:cubicBezTo>
                    <a:pt x="762" y="695"/>
                    <a:pt x="834" y="660"/>
                    <a:pt x="857" y="624"/>
                  </a:cubicBezTo>
                  <a:cubicBezTo>
                    <a:pt x="917" y="565"/>
                    <a:pt x="893" y="457"/>
                    <a:pt x="810" y="398"/>
                  </a:cubicBezTo>
                  <a:cubicBezTo>
                    <a:pt x="619" y="267"/>
                    <a:pt x="441" y="148"/>
                    <a:pt x="262" y="29"/>
                  </a:cubicBezTo>
                  <a:cubicBezTo>
                    <a:pt x="234" y="10"/>
                    <a:pt x="199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67"/>
            <p:cNvSpPr/>
            <p:nvPr/>
          </p:nvSpPr>
          <p:spPr>
            <a:xfrm>
              <a:off x="8051320" y="2350207"/>
              <a:ext cx="194753" cy="49919"/>
            </a:xfrm>
            <a:custGeom>
              <a:rect b="b" l="l" r="r" t="t"/>
              <a:pathLst>
                <a:path extrusionOk="0" h="1572" w="6133">
                  <a:moveTo>
                    <a:pt x="3299" y="0"/>
                  </a:moveTo>
                  <a:cubicBezTo>
                    <a:pt x="2501" y="0"/>
                    <a:pt x="1441" y="417"/>
                    <a:pt x="108" y="1274"/>
                  </a:cubicBezTo>
                  <a:cubicBezTo>
                    <a:pt x="24" y="1322"/>
                    <a:pt x="1" y="1429"/>
                    <a:pt x="60" y="1501"/>
                  </a:cubicBezTo>
                  <a:cubicBezTo>
                    <a:pt x="84" y="1548"/>
                    <a:pt x="144" y="1572"/>
                    <a:pt x="191" y="1572"/>
                  </a:cubicBezTo>
                  <a:cubicBezTo>
                    <a:pt x="227" y="1572"/>
                    <a:pt x="251" y="1560"/>
                    <a:pt x="286" y="1548"/>
                  </a:cubicBezTo>
                  <a:cubicBezTo>
                    <a:pt x="1572" y="727"/>
                    <a:pt x="2560" y="322"/>
                    <a:pt x="3299" y="322"/>
                  </a:cubicBezTo>
                  <a:cubicBezTo>
                    <a:pt x="3954" y="322"/>
                    <a:pt x="4787" y="643"/>
                    <a:pt x="5859" y="1262"/>
                  </a:cubicBezTo>
                  <a:cubicBezTo>
                    <a:pt x="5885" y="1277"/>
                    <a:pt x="5912" y="1284"/>
                    <a:pt x="5939" y="1284"/>
                  </a:cubicBezTo>
                  <a:cubicBezTo>
                    <a:pt x="5997" y="1284"/>
                    <a:pt x="6052" y="1252"/>
                    <a:pt x="6085" y="1203"/>
                  </a:cubicBezTo>
                  <a:cubicBezTo>
                    <a:pt x="6132" y="1131"/>
                    <a:pt x="6097" y="1024"/>
                    <a:pt x="6025" y="977"/>
                  </a:cubicBezTo>
                  <a:cubicBezTo>
                    <a:pt x="4906" y="322"/>
                    <a:pt x="4013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67"/>
            <p:cNvSpPr/>
            <p:nvPr/>
          </p:nvSpPr>
          <p:spPr>
            <a:xfrm>
              <a:off x="7989683" y="2378183"/>
              <a:ext cx="332761" cy="206090"/>
            </a:xfrm>
            <a:custGeom>
              <a:rect b="b" l="l" r="r" t="t"/>
              <a:pathLst>
                <a:path extrusionOk="0" h="6490" w="10479">
                  <a:moveTo>
                    <a:pt x="5240" y="334"/>
                  </a:moveTo>
                  <a:cubicBezTo>
                    <a:pt x="6597" y="334"/>
                    <a:pt x="9276" y="2453"/>
                    <a:pt x="10086" y="3096"/>
                  </a:cubicBezTo>
                  <a:cubicBezTo>
                    <a:pt x="10121" y="3132"/>
                    <a:pt x="10157" y="3179"/>
                    <a:pt x="10157" y="3239"/>
                  </a:cubicBezTo>
                  <a:cubicBezTo>
                    <a:pt x="10157" y="3298"/>
                    <a:pt x="10121" y="3346"/>
                    <a:pt x="10086" y="3394"/>
                  </a:cubicBezTo>
                  <a:cubicBezTo>
                    <a:pt x="9288" y="4025"/>
                    <a:pt x="6597" y="6144"/>
                    <a:pt x="5240" y="6144"/>
                  </a:cubicBezTo>
                  <a:cubicBezTo>
                    <a:pt x="3894" y="6144"/>
                    <a:pt x="1215" y="4025"/>
                    <a:pt x="406" y="3394"/>
                  </a:cubicBezTo>
                  <a:cubicBezTo>
                    <a:pt x="358" y="3346"/>
                    <a:pt x="334" y="3298"/>
                    <a:pt x="334" y="3239"/>
                  </a:cubicBezTo>
                  <a:cubicBezTo>
                    <a:pt x="334" y="3179"/>
                    <a:pt x="358" y="3120"/>
                    <a:pt x="406" y="3096"/>
                  </a:cubicBezTo>
                  <a:cubicBezTo>
                    <a:pt x="1192" y="2453"/>
                    <a:pt x="3894" y="334"/>
                    <a:pt x="5240" y="334"/>
                  </a:cubicBezTo>
                  <a:close/>
                  <a:moveTo>
                    <a:pt x="5240" y="0"/>
                  </a:moveTo>
                  <a:cubicBezTo>
                    <a:pt x="3811" y="0"/>
                    <a:pt x="1239" y="1977"/>
                    <a:pt x="191" y="2822"/>
                  </a:cubicBezTo>
                  <a:cubicBezTo>
                    <a:pt x="84" y="2929"/>
                    <a:pt x="1" y="3072"/>
                    <a:pt x="1" y="3239"/>
                  </a:cubicBezTo>
                  <a:cubicBezTo>
                    <a:pt x="1" y="3406"/>
                    <a:pt x="84" y="3548"/>
                    <a:pt x="191" y="3656"/>
                  </a:cubicBezTo>
                  <a:cubicBezTo>
                    <a:pt x="1239" y="4501"/>
                    <a:pt x="3811" y="6489"/>
                    <a:pt x="5240" y="6489"/>
                  </a:cubicBezTo>
                  <a:cubicBezTo>
                    <a:pt x="6657" y="6489"/>
                    <a:pt x="9252" y="4501"/>
                    <a:pt x="10288" y="3656"/>
                  </a:cubicBezTo>
                  <a:cubicBezTo>
                    <a:pt x="10407" y="3548"/>
                    <a:pt x="10478" y="3406"/>
                    <a:pt x="10478" y="3239"/>
                  </a:cubicBezTo>
                  <a:cubicBezTo>
                    <a:pt x="10478" y="3072"/>
                    <a:pt x="10407" y="2929"/>
                    <a:pt x="10288" y="2822"/>
                  </a:cubicBezTo>
                  <a:cubicBezTo>
                    <a:pt x="9252" y="1977"/>
                    <a:pt x="6668" y="0"/>
                    <a:pt x="52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67"/>
            <p:cNvSpPr/>
            <p:nvPr/>
          </p:nvSpPr>
          <p:spPr>
            <a:xfrm>
              <a:off x="8081201" y="2405746"/>
              <a:ext cx="151598" cy="149884"/>
            </a:xfrm>
            <a:custGeom>
              <a:rect b="b" l="l" r="r" t="t"/>
              <a:pathLst>
                <a:path extrusionOk="0" h="4720" w="4774">
                  <a:moveTo>
                    <a:pt x="2351" y="1"/>
                  </a:moveTo>
                  <a:cubicBezTo>
                    <a:pt x="2329" y="1"/>
                    <a:pt x="2308" y="1"/>
                    <a:pt x="2286" y="2"/>
                  </a:cubicBezTo>
                  <a:cubicBezTo>
                    <a:pt x="1048" y="49"/>
                    <a:pt x="36" y="1049"/>
                    <a:pt x="12" y="2288"/>
                  </a:cubicBezTo>
                  <a:cubicBezTo>
                    <a:pt x="0" y="2907"/>
                    <a:pt x="203" y="3478"/>
                    <a:pt x="572" y="3907"/>
                  </a:cubicBezTo>
                  <a:cubicBezTo>
                    <a:pt x="602" y="3943"/>
                    <a:pt x="646" y="3960"/>
                    <a:pt x="691" y="3960"/>
                  </a:cubicBezTo>
                  <a:cubicBezTo>
                    <a:pt x="735" y="3960"/>
                    <a:pt x="780" y="3943"/>
                    <a:pt x="810" y="3907"/>
                  </a:cubicBezTo>
                  <a:cubicBezTo>
                    <a:pt x="869" y="3847"/>
                    <a:pt x="869" y="3740"/>
                    <a:pt x="810" y="3681"/>
                  </a:cubicBezTo>
                  <a:cubicBezTo>
                    <a:pt x="488" y="3312"/>
                    <a:pt x="310" y="2800"/>
                    <a:pt x="322" y="2264"/>
                  </a:cubicBezTo>
                  <a:cubicBezTo>
                    <a:pt x="369" y="1228"/>
                    <a:pt x="1215" y="383"/>
                    <a:pt x="2262" y="335"/>
                  </a:cubicBezTo>
                  <a:cubicBezTo>
                    <a:pt x="2297" y="333"/>
                    <a:pt x="2332" y="332"/>
                    <a:pt x="2366" y="332"/>
                  </a:cubicBezTo>
                  <a:cubicBezTo>
                    <a:pt x="3487" y="332"/>
                    <a:pt x="4416" y="1263"/>
                    <a:pt x="4382" y="2407"/>
                  </a:cubicBezTo>
                  <a:cubicBezTo>
                    <a:pt x="4370" y="3478"/>
                    <a:pt x="3489" y="4347"/>
                    <a:pt x="2417" y="4395"/>
                  </a:cubicBezTo>
                  <a:cubicBezTo>
                    <a:pt x="2394" y="4396"/>
                    <a:pt x="2371" y="4396"/>
                    <a:pt x="2348" y="4396"/>
                  </a:cubicBezTo>
                  <a:cubicBezTo>
                    <a:pt x="2003" y="4396"/>
                    <a:pt x="1671" y="4313"/>
                    <a:pt x="1381" y="4157"/>
                  </a:cubicBezTo>
                  <a:cubicBezTo>
                    <a:pt x="1355" y="4141"/>
                    <a:pt x="1323" y="4132"/>
                    <a:pt x="1290" y="4132"/>
                  </a:cubicBezTo>
                  <a:cubicBezTo>
                    <a:pt x="1248" y="4132"/>
                    <a:pt x="1206" y="4147"/>
                    <a:pt x="1179" y="4181"/>
                  </a:cubicBezTo>
                  <a:cubicBezTo>
                    <a:pt x="1108" y="4264"/>
                    <a:pt x="1119" y="4395"/>
                    <a:pt x="1227" y="4443"/>
                  </a:cubicBezTo>
                  <a:cubicBezTo>
                    <a:pt x="1540" y="4615"/>
                    <a:pt x="1902" y="4720"/>
                    <a:pt x="2287" y="4720"/>
                  </a:cubicBezTo>
                  <a:cubicBezTo>
                    <a:pt x="2326" y="4720"/>
                    <a:pt x="2366" y="4719"/>
                    <a:pt x="2405" y="4716"/>
                  </a:cubicBezTo>
                  <a:cubicBezTo>
                    <a:pt x="3655" y="4693"/>
                    <a:pt x="4679" y="3681"/>
                    <a:pt x="4715" y="2442"/>
                  </a:cubicBezTo>
                  <a:cubicBezTo>
                    <a:pt x="4774" y="1095"/>
                    <a:pt x="3690" y="1"/>
                    <a:pt x="2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67"/>
            <p:cNvSpPr/>
            <p:nvPr/>
          </p:nvSpPr>
          <p:spPr>
            <a:xfrm>
              <a:off x="8115973" y="2440550"/>
              <a:ext cx="80562" cy="80213"/>
            </a:xfrm>
            <a:custGeom>
              <a:rect b="b" l="l" r="r" t="t"/>
              <a:pathLst>
                <a:path extrusionOk="0" h="2526" w="2537">
                  <a:moveTo>
                    <a:pt x="1263" y="1"/>
                  </a:moveTo>
                  <a:cubicBezTo>
                    <a:pt x="572" y="1"/>
                    <a:pt x="1" y="561"/>
                    <a:pt x="1" y="1263"/>
                  </a:cubicBezTo>
                  <a:cubicBezTo>
                    <a:pt x="1" y="1965"/>
                    <a:pt x="572" y="2525"/>
                    <a:pt x="1263" y="2525"/>
                  </a:cubicBezTo>
                  <a:cubicBezTo>
                    <a:pt x="1965" y="2525"/>
                    <a:pt x="2537" y="1965"/>
                    <a:pt x="2537" y="1263"/>
                  </a:cubicBezTo>
                  <a:cubicBezTo>
                    <a:pt x="2537" y="1168"/>
                    <a:pt x="2453" y="1096"/>
                    <a:pt x="2370" y="1096"/>
                  </a:cubicBezTo>
                  <a:cubicBezTo>
                    <a:pt x="2275" y="1096"/>
                    <a:pt x="2203" y="1168"/>
                    <a:pt x="2203" y="1263"/>
                  </a:cubicBezTo>
                  <a:cubicBezTo>
                    <a:pt x="2203" y="1787"/>
                    <a:pt x="1787" y="2204"/>
                    <a:pt x="1263" y="2204"/>
                  </a:cubicBezTo>
                  <a:cubicBezTo>
                    <a:pt x="751" y="2204"/>
                    <a:pt x="334" y="1787"/>
                    <a:pt x="334" y="1263"/>
                  </a:cubicBezTo>
                  <a:cubicBezTo>
                    <a:pt x="334" y="739"/>
                    <a:pt x="751" y="322"/>
                    <a:pt x="1263" y="322"/>
                  </a:cubicBezTo>
                  <a:cubicBezTo>
                    <a:pt x="1358" y="322"/>
                    <a:pt x="1429" y="251"/>
                    <a:pt x="1429" y="156"/>
                  </a:cubicBezTo>
                  <a:cubicBezTo>
                    <a:pt x="1429" y="72"/>
                    <a:pt x="1358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67"/>
            <p:cNvSpPr/>
            <p:nvPr/>
          </p:nvSpPr>
          <p:spPr>
            <a:xfrm>
              <a:off x="8164749" y="2447377"/>
              <a:ext cx="24610" cy="24610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3" name="Google Shape;9003;p67"/>
          <p:cNvGrpSpPr/>
          <p:nvPr/>
        </p:nvGrpSpPr>
        <p:grpSpPr>
          <a:xfrm>
            <a:off x="5823294" y="2309751"/>
            <a:ext cx="315327" cy="314978"/>
            <a:chOff x="5823294" y="2309751"/>
            <a:chExt cx="315327" cy="314978"/>
          </a:xfrm>
        </p:grpSpPr>
        <p:sp>
          <p:nvSpPr>
            <p:cNvPr id="9004" name="Google Shape;9004;p67"/>
            <p:cNvSpPr/>
            <p:nvPr/>
          </p:nvSpPr>
          <p:spPr>
            <a:xfrm>
              <a:off x="5823294" y="2309751"/>
              <a:ext cx="315327" cy="314978"/>
            </a:xfrm>
            <a:custGeom>
              <a:rect b="b" l="l" r="r" t="t"/>
              <a:pathLst>
                <a:path extrusionOk="0" h="9919" w="993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67"/>
            <p:cNvSpPr/>
            <p:nvPr/>
          </p:nvSpPr>
          <p:spPr>
            <a:xfrm>
              <a:off x="5846348" y="2332805"/>
              <a:ext cx="268457" cy="268489"/>
            </a:xfrm>
            <a:custGeom>
              <a:rect b="b" l="l" r="r" t="t"/>
              <a:pathLst>
                <a:path extrusionOk="0" h="8455" w="8454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67"/>
            <p:cNvSpPr/>
            <p:nvPr/>
          </p:nvSpPr>
          <p:spPr>
            <a:xfrm>
              <a:off x="5869402" y="2462111"/>
              <a:ext cx="15909" cy="9495"/>
            </a:xfrm>
            <a:custGeom>
              <a:rect b="b" l="l" r="r" t="t"/>
              <a:pathLst>
                <a:path extrusionOk="0" h="299" w="501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67"/>
            <p:cNvSpPr/>
            <p:nvPr/>
          </p:nvSpPr>
          <p:spPr>
            <a:xfrm>
              <a:off x="5976416" y="2354748"/>
              <a:ext cx="116858" cy="116858"/>
            </a:xfrm>
            <a:custGeom>
              <a:rect b="b" l="l" r="r" t="t"/>
              <a:pathLst>
                <a:path extrusionOk="0" h="3680" w="368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67"/>
            <p:cNvSpPr/>
            <p:nvPr/>
          </p:nvSpPr>
          <p:spPr>
            <a:xfrm>
              <a:off x="5976416" y="2562679"/>
              <a:ext cx="9463" cy="16290"/>
            </a:xfrm>
            <a:custGeom>
              <a:rect b="b" l="l" r="r" t="t"/>
              <a:pathLst>
                <a:path extrusionOk="0" h="513" w="298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67"/>
            <p:cNvSpPr/>
            <p:nvPr/>
          </p:nvSpPr>
          <p:spPr>
            <a:xfrm>
              <a:off x="5900395" y="2386217"/>
              <a:ext cx="15179" cy="13909"/>
            </a:xfrm>
            <a:custGeom>
              <a:rect b="b" l="l" r="r" t="t"/>
              <a:pathLst>
                <a:path extrusionOk="0" h="438" w="478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67"/>
            <p:cNvSpPr/>
            <p:nvPr/>
          </p:nvSpPr>
          <p:spPr>
            <a:xfrm>
              <a:off x="6047484" y="2533655"/>
              <a:ext cx="15147" cy="13940"/>
            </a:xfrm>
            <a:custGeom>
              <a:rect b="b" l="l" r="r" t="t"/>
              <a:pathLst>
                <a:path extrusionOk="0" h="439" w="477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67"/>
            <p:cNvSpPr/>
            <p:nvPr/>
          </p:nvSpPr>
          <p:spPr>
            <a:xfrm>
              <a:off x="6047484" y="2386217"/>
              <a:ext cx="15147" cy="13909"/>
            </a:xfrm>
            <a:custGeom>
              <a:rect b="b" l="l" r="r" t="t"/>
              <a:pathLst>
                <a:path extrusionOk="0" h="438" w="477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67"/>
            <p:cNvSpPr/>
            <p:nvPr/>
          </p:nvSpPr>
          <p:spPr>
            <a:xfrm>
              <a:off x="5900395" y="2533655"/>
              <a:ext cx="15179" cy="13940"/>
            </a:xfrm>
            <a:custGeom>
              <a:rect b="b" l="l" r="r" t="t"/>
              <a:pathLst>
                <a:path extrusionOk="0" h="439" w="478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67"/>
            <p:cNvSpPr/>
            <p:nvPr/>
          </p:nvSpPr>
          <p:spPr>
            <a:xfrm>
              <a:off x="5877341" y="242063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67"/>
            <p:cNvSpPr/>
            <p:nvPr/>
          </p:nvSpPr>
          <p:spPr>
            <a:xfrm>
              <a:off x="6068665" y="250151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67"/>
            <p:cNvSpPr/>
            <p:nvPr/>
          </p:nvSpPr>
          <p:spPr>
            <a:xfrm>
              <a:off x="6015729" y="2363353"/>
              <a:ext cx="12893" cy="15623"/>
            </a:xfrm>
            <a:custGeom>
              <a:rect b="b" l="l" r="r" t="t"/>
              <a:pathLst>
                <a:path extrusionOk="0" h="492" w="406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67"/>
            <p:cNvSpPr/>
            <p:nvPr/>
          </p:nvSpPr>
          <p:spPr>
            <a:xfrm>
              <a:off x="5934055" y="2554836"/>
              <a:ext cx="13274" cy="15433"/>
            </a:xfrm>
            <a:custGeom>
              <a:rect b="b" l="l" r="r" t="t"/>
              <a:pathLst>
                <a:path extrusionOk="0" h="486" w="418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67"/>
            <p:cNvSpPr/>
            <p:nvPr/>
          </p:nvSpPr>
          <p:spPr>
            <a:xfrm>
              <a:off x="5935960" y="2362401"/>
              <a:ext cx="12861" cy="15814"/>
            </a:xfrm>
            <a:custGeom>
              <a:rect b="b" l="l" r="r" t="t"/>
              <a:pathLst>
                <a:path extrusionOk="0" h="498" w="405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67"/>
            <p:cNvSpPr/>
            <p:nvPr/>
          </p:nvSpPr>
          <p:spPr>
            <a:xfrm>
              <a:off x="6013824" y="2555820"/>
              <a:ext cx="12893" cy="15592"/>
            </a:xfrm>
            <a:custGeom>
              <a:rect b="b" l="l" r="r" t="t"/>
              <a:pathLst>
                <a:path extrusionOk="0" h="491" w="406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67"/>
            <p:cNvSpPr/>
            <p:nvPr/>
          </p:nvSpPr>
          <p:spPr>
            <a:xfrm>
              <a:off x="6069776" y="2422132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67"/>
            <p:cNvSpPr/>
            <p:nvPr/>
          </p:nvSpPr>
          <p:spPr>
            <a:xfrm>
              <a:off x="5876960" y="2500027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1" name="Google Shape;9021;p67"/>
          <p:cNvGrpSpPr/>
          <p:nvPr/>
        </p:nvGrpSpPr>
        <p:grpSpPr>
          <a:xfrm>
            <a:off x="2497275" y="2744159"/>
            <a:ext cx="370930" cy="370549"/>
            <a:chOff x="2497275" y="2744159"/>
            <a:chExt cx="370930" cy="370549"/>
          </a:xfrm>
        </p:grpSpPr>
        <p:sp>
          <p:nvSpPr>
            <p:cNvPr id="9022" name="Google Shape;9022;p67"/>
            <p:cNvSpPr/>
            <p:nvPr/>
          </p:nvSpPr>
          <p:spPr>
            <a:xfrm>
              <a:off x="2497275" y="2744159"/>
              <a:ext cx="284366" cy="284747"/>
            </a:xfrm>
            <a:custGeom>
              <a:rect b="b" l="l" r="r" t="t"/>
              <a:pathLst>
                <a:path extrusionOk="0" h="8967" w="8955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67"/>
            <p:cNvSpPr/>
            <p:nvPr/>
          </p:nvSpPr>
          <p:spPr>
            <a:xfrm>
              <a:off x="2592191" y="2821673"/>
              <a:ext cx="113461" cy="98345"/>
            </a:xfrm>
            <a:custGeom>
              <a:rect b="b" l="l" r="r" t="t"/>
              <a:pathLst>
                <a:path extrusionOk="0" h="3097" w="3573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67"/>
            <p:cNvSpPr/>
            <p:nvPr/>
          </p:nvSpPr>
          <p:spPr>
            <a:xfrm>
              <a:off x="2574408" y="2862129"/>
              <a:ext cx="106665" cy="90756"/>
            </a:xfrm>
            <a:custGeom>
              <a:rect b="b" l="l" r="r" t="t"/>
              <a:pathLst>
                <a:path extrusionOk="0" h="2858" w="3359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67"/>
            <p:cNvSpPr/>
            <p:nvPr/>
          </p:nvSpPr>
          <p:spPr>
            <a:xfrm>
              <a:off x="2676881" y="2923385"/>
              <a:ext cx="191324" cy="191324"/>
            </a:xfrm>
            <a:custGeom>
              <a:rect b="b" l="l" r="r" t="t"/>
              <a:pathLst>
                <a:path extrusionOk="0" h="6025" w="6025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67"/>
            <p:cNvSpPr/>
            <p:nvPr/>
          </p:nvSpPr>
          <p:spPr>
            <a:xfrm>
              <a:off x="2738867" y="2986895"/>
              <a:ext cx="65066" cy="65066"/>
            </a:xfrm>
            <a:custGeom>
              <a:rect b="b" l="l" r="r" t="t"/>
              <a:pathLst>
                <a:path extrusionOk="0" h="2049" w="2049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67"/>
            <p:cNvSpPr/>
            <p:nvPr/>
          </p:nvSpPr>
          <p:spPr>
            <a:xfrm>
              <a:off x="2604670" y="2851904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8" name="Google Shape;9028;p67"/>
          <p:cNvGrpSpPr/>
          <p:nvPr/>
        </p:nvGrpSpPr>
        <p:grpSpPr>
          <a:xfrm>
            <a:off x="860940" y="2746477"/>
            <a:ext cx="371883" cy="365691"/>
            <a:chOff x="860940" y="2746477"/>
            <a:chExt cx="371883" cy="365691"/>
          </a:xfrm>
        </p:grpSpPr>
        <p:sp>
          <p:nvSpPr>
            <p:cNvPr id="9029" name="Google Shape;9029;p67"/>
            <p:cNvSpPr/>
            <p:nvPr/>
          </p:nvSpPr>
          <p:spPr>
            <a:xfrm>
              <a:off x="908191" y="3026302"/>
              <a:ext cx="30294" cy="28961"/>
            </a:xfrm>
            <a:custGeom>
              <a:rect b="b" l="l" r="r" t="t"/>
              <a:pathLst>
                <a:path extrusionOk="0" h="912" w="954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67"/>
            <p:cNvSpPr/>
            <p:nvPr/>
          </p:nvSpPr>
          <p:spPr>
            <a:xfrm>
              <a:off x="943757" y="3061836"/>
              <a:ext cx="30263" cy="28961"/>
            </a:xfrm>
            <a:custGeom>
              <a:rect b="b" l="l" r="r" t="t"/>
              <a:pathLst>
                <a:path extrusionOk="0" h="912" w="953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67"/>
            <p:cNvSpPr/>
            <p:nvPr/>
          </p:nvSpPr>
          <p:spPr>
            <a:xfrm>
              <a:off x="926355" y="3044085"/>
              <a:ext cx="29881" cy="28579"/>
            </a:xfrm>
            <a:custGeom>
              <a:rect b="b" l="l" r="r" t="t"/>
              <a:pathLst>
                <a:path extrusionOk="0" h="900" w="941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67"/>
            <p:cNvSpPr/>
            <p:nvPr/>
          </p:nvSpPr>
          <p:spPr>
            <a:xfrm>
              <a:off x="860940" y="2746477"/>
              <a:ext cx="371883" cy="365691"/>
            </a:xfrm>
            <a:custGeom>
              <a:rect b="b" l="l" r="r" t="t"/>
              <a:pathLst>
                <a:path extrusionOk="0" h="11516" w="11711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67"/>
            <p:cNvSpPr/>
            <p:nvPr/>
          </p:nvSpPr>
          <p:spPr>
            <a:xfrm>
              <a:off x="1070396" y="2832057"/>
              <a:ext cx="90406" cy="69035"/>
            </a:xfrm>
            <a:custGeom>
              <a:rect b="b" l="l" r="r" t="t"/>
              <a:pathLst>
                <a:path extrusionOk="0" h="2174" w="2847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4" name="Google Shape;9034;p67"/>
          <p:cNvGrpSpPr/>
          <p:nvPr/>
        </p:nvGrpSpPr>
        <p:grpSpPr>
          <a:xfrm>
            <a:off x="1493849" y="2775533"/>
            <a:ext cx="283985" cy="341080"/>
            <a:chOff x="1493849" y="2775533"/>
            <a:chExt cx="283985" cy="341080"/>
          </a:xfrm>
        </p:grpSpPr>
        <p:sp>
          <p:nvSpPr>
            <p:cNvPr id="9035" name="Google Shape;9035;p67"/>
            <p:cNvSpPr/>
            <p:nvPr/>
          </p:nvSpPr>
          <p:spPr>
            <a:xfrm>
              <a:off x="1493849" y="2775533"/>
              <a:ext cx="283985" cy="341080"/>
            </a:xfrm>
            <a:custGeom>
              <a:rect b="b" l="l" r="r" t="t"/>
              <a:pathLst>
                <a:path extrusionOk="0" h="10741" w="8943">
                  <a:moveTo>
                    <a:pt x="8430" y="1013"/>
                  </a:moveTo>
                  <a:cubicBezTo>
                    <a:pt x="8466" y="1013"/>
                    <a:pt x="8514" y="1025"/>
                    <a:pt x="8549" y="1061"/>
                  </a:cubicBezTo>
                  <a:cubicBezTo>
                    <a:pt x="8573" y="1084"/>
                    <a:pt x="8585" y="1132"/>
                    <a:pt x="8585" y="1180"/>
                  </a:cubicBezTo>
                  <a:lnTo>
                    <a:pt x="8585" y="1846"/>
                  </a:lnTo>
                  <a:cubicBezTo>
                    <a:pt x="8585" y="2454"/>
                    <a:pt x="8454" y="2906"/>
                    <a:pt x="8192" y="3204"/>
                  </a:cubicBezTo>
                  <a:cubicBezTo>
                    <a:pt x="7954" y="3466"/>
                    <a:pt x="7633" y="3585"/>
                    <a:pt x="7323" y="3716"/>
                  </a:cubicBezTo>
                  <a:cubicBezTo>
                    <a:pt x="7180" y="3775"/>
                    <a:pt x="7025" y="3835"/>
                    <a:pt x="6894" y="3918"/>
                  </a:cubicBezTo>
                  <a:cubicBezTo>
                    <a:pt x="7037" y="3466"/>
                    <a:pt x="7121" y="2989"/>
                    <a:pt x="7121" y="2501"/>
                  </a:cubicBezTo>
                  <a:lnTo>
                    <a:pt x="7121" y="1811"/>
                  </a:lnTo>
                  <a:cubicBezTo>
                    <a:pt x="7335" y="1811"/>
                    <a:pt x="7549" y="1715"/>
                    <a:pt x="7680" y="1513"/>
                  </a:cubicBezTo>
                  <a:lnTo>
                    <a:pt x="7799" y="1334"/>
                  </a:lnTo>
                  <a:cubicBezTo>
                    <a:pt x="7954" y="1132"/>
                    <a:pt x="8168" y="1013"/>
                    <a:pt x="8430" y="1013"/>
                  </a:cubicBezTo>
                  <a:close/>
                  <a:moveTo>
                    <a:pt x="453" y="1025"/>
                  </a:moveTo>
                  <a:cubicBezTo>
                    <a:pt x="703" y="1025"/>
                    <a:pt x="929" y="1144"/>
                    <a:pt x="1072" y="1358"/>
                  </a:cubicBezTo>
                  <a:lnTo>
                    <a:pt x="1191" y="1537"/>
                  </a:lnTo>
                  <a:cubicBezTo>
                    <a:pt x="1322" y="1703"/>
                    <a:pt x="1537" y="1834"/>
                    <a:pt x="1763" y="1834"/>
                  </a:cubicBezTo>
                  <a:lnTo>
                    <a:pt x="1763" y="2513"/>
                  </a:lnTo>
                  <a:cubicBezTo>
                    <a:pt x="1763" y="2989"/>
                    <a:pt x="1834" y="3466"/>
                    <a:pt x="1977" y="3930"/>
                  </a:cubicBezTo>
                  <a:cubicBezTo>
                    <a:pt x="1846" y="3835"/>
                    <a:pt x="1703" y="3775"/>
                    <a:pt x="1548" y="3716"/>
                  </a:cubicBezTo>
                  <a:cubicBezTo>
                    <a:pt x="1239" y="3597"/>
                    <a:pt x="929" y="3466"/>
                    <a:pt x="691" y="3204"/>
                  </a:cubicBezTo>
                  <a:cubicBezTo>
                    <a:pt x="417" y="2906"/>
                    <a:pt x="286" y="2454"/>
                    <a:pt x="286" y="1846"/>
                  </a:cubicBezTo>
                  <a:lnTo>
                    <a:pt x="286" y="1191"/>
                  </a:lnTo>
                  <a:cubicBezTo>
                    <a:pt x="286" y="1144"/>
                    <a:pt x="298" y="1096"/>
                    <a:pt x="334" y="1072"/>
                  </a:cubicBezTo>
                  <a:cubicBezTo>
                    <a:pt x="358" y="1037"/>
                    <a:pt x="405" y="1025"/>
                    <a:pt x="453" y="1025"/>
                  </a:cubicBezTo>
                  <a:close/>
                  <a:moveTo>
                    <a:pt x="7097" y="299"/>
                  </a:moveTo>
                  <a:lnTo>
                    <a:pt x="7097" y="668"/>
                  </a:lnTo>
                  <a:lnTo>
                    <a:pt x="5739" y="668"/>
                  </a:lnTo>
                  <a:cubicBezTo>
                    <a:pt x="5656" y="668"/>
                    <a:pt x="5585" y="739"/>
                    <a:pt x="5585" y="834"/>
                  </a:cubicBezTo>
                  <a:cubicBezTo>
                    <a:pt x="5585" y="918"/>
                    <a:pt x="5656" y="1001"/>
                    <a:pt x="5739" y="1001"/>
                  </a:cubicBezTo>
                  <a:lnTo>
                    <a:pt x="6775" y="1001"/>
                  </a:lnTo>
                  <a:lnTo>
                    <a:pt x="6775" y="2513"/>
                  </a:lnTo>
                  <a:cubicBezTo>
                    <a:pt x="6787" y="3882"/>
                    <a:pt x="6132" y="5192"/>
                    <a:pt x="5013" y="6014"/>
                  </a:cubicBezTo>
                  <a:lnTo>
                    <a:pt x="4894" y="6097"/>
                  </a:lnTo>
                  <a:cubicBezTo>
                    <a:pt x="4870" y="6097"/>
                    <a:pt x="4835" y="6085"/>
                    <a:pt x="4811" y="6085"/>
                  </a:cubicBezTo>
                  <a:lnTo>
                    <a:pt x="4037" y="6085"/>
                  </a:lnTo>
                  <a:cubicBezTo>
                    <a:pt x="4001" y="6085"/>
                    <a:pt x="3977" y="6085"/>
                    <a:pt x="3942" y="6097"/>
                  </a:cubicBezTo>
                  <a:lnTo>
                    <a:pt x="3823" y="6014"/>
                  </a:lnTo>
                  <a:cubicBezTo>
                    <a:pt x="2727" y="5192"/>
                    <a:pt x="2060" y="3882"/>
                    <a:pt x="2060" y="2513"/>
                  </a:cubicBezTo>
                  <a:lnTo>
                    <a:pt x="2060" y="1001"/>
                  </a:lnTo>
                  <a:lnTo>
                    <a:pt x="5013" y="1001"/>
                  </a:lnTo>
                  <a:cubicBezTo>
                    <a:pt x="5108" y="1001"/>
                    <a:pt x="5180" y="918"/>
                    <a:pt x="5180" y="834"/>
                  </a:cubicBezTo>
                  <a:cubicBezTo>
                    <a:pt x="5180" y="739"/>
                    <a:pt x="5108" y="668"/>
                    <a:pt x="5013" y="668"/>
                  </a:cubicBezTo>
                  <a:lnTo>
                    <a:pt x="1727" y="668"/>
                  </a:lnTo>
                  <a:lnTo>
                    <a:pt x="1727" y="299"/>
                  </a:lnTo>
                  <a:close/>
                  <a:moveTo>
                    <a:pt x="4823" y="6395"/>
                  </a:moveTo>
                  <a:cubicBezTo>
                    <a:pt x="4882" y="6395"/>
                    <a:pt x="4930" y="6442"/>
                    <a:pt x="4930" y="6502"/>
                  </a:cubicBezTo>
                  <a:lnTo>
                    <a:pt x="4930" y="6621"/>
                  </a:lnTo>
                  <a:cubicBezTo>
                    <a:pt x="4930" y="6680"/>
                    <a:pt x="4882" y="6728"/>
                    <a:pt x="4823" y="6728"/>
                  </a:cubicBezTo>
                  <a:lnTo>
                    <a:pt x="4049" y="6728"/>
                  </a:lnTo>
                  <a:cubicBezTo>
                    <a:pt x="3989" y="6728"/>
                    <a:pt x="3942" y="6680"/>
                    <a:pt x="3942" y="6621"/>
                  </a:cubicBezTo>
                  <a:lnTo>
                    <a:pt x="3942" y="6502"/>
                  </a:lnTo>
                  <a:cubicBezTo>
                    <a:pt x="3942" y="6442"/>
                    <a:pt x="3989" y="6395"/>
                    <a:pt x="4049" y="6395"/>
                  </a:cubicBezTo>
                  <a:close/>
                  <a:moveTo>
                    <a:pt x="4620" y="7037"/>
                  </a:moveTo>
                  <a:lnTo>
                    <a:pt x="4620" y="8573"/>
                  </a:lnTo>
                  <a:lnTo>
                    <a:pt x="4239" y="8573"/>
                  </a:lnTo>
                  <a:lnTo>
                    <a:pt x="4239" y="7037"/>
                  </a:lnTo>
                  <a:close/>
                  <a:moveTo>
                    <a:pt x="5418" y="8883"/>
                  </a:moveTo>
                  <a:cubicBezTo>
                    <a:pt x="5525" y="8883"/>
                    <a:pt x="5608" y="8978"/>
                    <a:pt x="5608" y="9073"/>
                  </a:cubicBezTo>
                  <a:lnTo>
                    <a:pt x="5608" y="9252"/>
                  </a:lnTo>
                  <a:lnTo>
                    <a:pt x="4215" y="9252"/>
                  </a:lnTo>
                  <a:cubicBezTo>
                    <a:pt x="4120" y="9252"/>
                    <a:pt x="4049" y="9335"/>
                    <a:pt x="4049" y="9419"/>
                  </a:cubicBezTo>
                  <a:cubicBezTo>
                    <a:pt x="4049" y="9514"/>
                    <a:pt x="4120" y="9585"/>
                    <a:pt x="4215" y="9585"/>
                  </a:cubicBezTo>
                  <a:lnTo>
                    <a:pt x="6370" y="9585"/>
                  </a:lnTo>
                  <a:cubicBezTo>
                    <a:pt x="6382" y="9585"/>
                    <a:pt x="6406" y="9597"/>
                    <a:pt x="6418" y="9609"/>
                  </a:cubicBezTo>
                  <a:lnTo>
                    <a:pt x="6561" y="10371"/>
                  </a:lnTo>
                  <a:cubicBezTo>
                    <a:pt x="6561" y="10383"/>
                    <a:pt x="6561" y="10407"/>
                    <a:pt x="6549" y="10407"/>
                  </a:cubicBezTo>
                  <a:cubicBezTo>
                    <a:pt x="6549" y="10407"/>
                    <a:pt x="6537" y="10419"/>
                    <a:pt x="6525" y="10419"/>
                  </a:cubicBezTo>
                  <a:lnTo>
                    <a:pt x="2370" y="10419"/>
                  </a:lnTo>
                  <a:cubicBezTo>
                    <a:pt x="2358" y="10419"/>
                    <a:pt x="2334" y="10407"/>
                    <a:pt x="2334" y="10407"/>
                  </a:cubicBezTo>
                  <a:cubicBezTo>
                    <a:pt x="2334" y="10407"/>
                    <a:pt x="2322" y="10383"/>
                    <a:pt x="2322" y="10371"/>
                  </a:cubicBezTo>
                  <a:lnTo>
                    <a:pt x="2477" y="9609"/>
                  </a:lnTo>
                  <a:cubicBezTo>
                    <a:pt x="2477" y="9597"/>
                    <a:pt x="2489" y="9585"/>
                    <a:pt x="2513" y="9585"/>
                  </a:cubicBezTo>
                  <a:lnTo>
                    <a:pt x="3489" y="9585"/>
                  </a:lnTo>
                  <a:cubicBezTo>
                    <a:pt x="3573" y="9585"/>
                    <a:pt x="3644" y="9514"/>
                    <a:pt x="3644" y="9419"/>
                  </a:cubicBezTo>
                  <a:cubicBezTo>
                    <a:pt x="3644" y="9335"/>
                    <a:pt x="3573" y="9252"/>
                    <a:pt x="3489" y="9252"/>
                  </a:cubicBezTo>
                  <a:lnTo>
                    <a:pt x="3263" y="9252"/>
                  </a:lnTo>
                  <a:lnTo>
                    <a:pt x="3263" y="9073"/>
                  </a:lnTo>
                  <a:cubicBezTo>
                    <a:pt x="3263" y="8978"/>
                    <a:pt x="3346" y="8883"/>
                    <a:pt x="3453" y="8883"/>
                  </a:cubicBezTo>
                  <a:close/>
                  <a:moveTo>
                    <a:pt x="1739" y="1"/>
                  </a:moveTo>
                  <a:cubicBezTo>
                    <a:pt x="1572" y="1"/>
                    <a:pt x="1441" y="132"/>
                    <a:pt x="1441" y="299"/>
                  </a:cubicBezTo>
                  <a:lnTo>
                    <a:pt x="1441" y="703"/>
                  </a:lnTo>
                  <a:cubicBezTo>
                    <a:pt x="1441" y="858"/>
                    <a:pt x="1572" y="1001"/>
                    <a:pt x="1739" y="1001"/>
                  </a:cubicBezTo>
                  <a:lnTo>
                    <a:pt x="1775" y="1001"/>
                  </a:lnTo>
                  <a:lnTo>
                    <a:pt x="1775" y="1513"/>
                  </a:lnTo>
                  <a:cubicBezTo>
                    <a:pt x="1656" y="1513"/>
                    <a:pt x="1537" y="1453"/>
                    <a:pt x="1477" y="1358"/>
                  </a:cubicBezTo>
                  <a:lnTo>
                    <a:pt x="1358" y="1180"/>
                  </a:lnTo>
                  <a:cubicBezTo>
                    <a:pt x="1156" y="882"/>
                    <a:pt x="822" y="715"/>
                    <a:pt x="477" y="715"/>
                  </a:cubicBezTo>
                  <a:cubicBezTo>
                    <a:pt x="346" y="715"/>
                    <a:pt x="227" y="763"/>
                    <a:pt x="132" y="846"/>
                  </a:cubicBezTo>
                  <a:cubicBezTo>
                    <a:pt x="48" y="941"/>
                    <a:pt x="1" y="1049"/>
                    <a:pt x="1" y="1191"/>
                  </a:cubicBezTo>
                  <a:lnTo>
                    <a:pt x="1" y="1846"/>
                  </a:lnTo>
                  <a:cubicBezTo>
                    <a:pt x="1" y="3418"/>
                    <a:pt x="798" y="3751"/>
                    <a:pt x="1465" y="4013"/>
                  </a:cubicBezTo>
                  <a:cubicBezTo>
                    <a:pt x="1810" y="4168"/>
                    <a:pt x="2144" y="4299"/>
                    <a:pt x="2299" y="4609"/>
                  </a:cubicBezTo>
                  <a:cubicBezTo>
                    <a:pt x="2334" y="4704"/>
                    <a:pt x="2322" y="4775"/>
                    <a:pt x="2263" y="4847"/>
                  </a:cubicBezTo>
                  <a:cubicBezTo>
                    <a:pt x="2212" y="4914"/>
                    <a:pt x="2120" y="4946"/>
                    <a:pt x="2041" y="4946"/>
                  </a:cubicBezTo>
                  <a:cubicBezTo>
                    <a:pt x="2008" y="4946"/>
                    <a:pt x="1978" y="4940"/>
                    <a:pt x="1953" y="4930"/>
                  </a:cubicBezTo>
                  <a:cubicBezTo>
                    <a:pt x="1834" y="4882"/>
                    <a:pt x="1822" y="4728"/>
                    <a:pt x="1834" y="4632"/>
                  </a:cubicBezTo>
                  <a:cubicBezTo>
                    <a:pt x="1834" y="4537"/>
                    <a:pt x="1775" y="4466"/>
                    <a:pt x="1679" y="4466"/>
                  </a:cubicBezTo>
                  <a:cubicBezTo>
                    <a:pt x="1596" y="4466"/>
                    <a:pt x="1513" y="4525"/>
                    <a:pt x="1513" y="4609"/>
                  </a:cubicBezTo>
                  <a:cubicBezTo>
                    <a:pt x="1513" y="4740"/>
                    <a:pt x="1537" y="5085"/>
                    <a:pt x="1834" y="5228"/>
                  </a:cubicBezTo>
                  <a:cubicBezTo>
                    <a:pt x="1906" y="5252"/>
                    <a:pt x="1965" y="5263"/>
                    <a:pt x="2037" y="5263"/>
                  </a:cubicBezTo>
                  <a:cubicBezTo>
                    <a:pt x="2203" y="5263"/>
                    <a:pt x="2382" y="5192"/>
                    <a:pt x="2489" y="5073"/>
                  </a:cubicBezTo>
                  <a:cubicBezTo>
                    <a:pt x="2501" y="5061"/>
                    <a:pt x="2513" y="5049"/>
                    <a:pt x="2513" y="5025"/>
                  </a:cubicBezTo>
                  <a:cubicBezTo>
                    <a:pt x="2811" y="5502"/>
                    <a:pt x="3215" y="5942"/>
                    <a:pt x="3680" y="6275"/>
                  </a:cubicBezTo>
                  <a:lnTo>
                    <a:pt x="3703" y="6299"/>
                  </a:lnTo>
                  <a:cubicBezTo>
                    <a:pt x="3656" y="6347"/>
                    <a:pt x="3644" y="6430"/>
                    <a:pt x="3644" y="6514"/>
                  </a:cubicBezTo>
                  <a:lnTo>
                    <a:pt x="3644" y="6633"/>
                  </a:lnTo>
                  <a:cubicBezTo>
                    <a:pt x="3644" y="6835"/>
                    <a:pt x="3775" y="6990"/>
                    <a:pt x="3965" y="7037"/>
                  </a:cubicBezTo>
                  <a:lnTo>
                    <a:pt x="3965" y="8585"/>
                  </a:lnTo>
                  <a:lnTo>
                    <a:pt x="3489" y="8585"/>
                  </a:lnTo>
                  <a:cubicBezTo>
                    <a:pt x="3203" y="8585"/>
                    <a:pt x="2977" y="8811"/>
                    <a:pt x="2977" y="9085"/>
                  </a:cubicBezTo>
                  <a:lnTo>
                    <a:pt x="2977" y="9264"/>
                  </a:lnTo>
                  <a:lnTo>
                    <a:pt x="2549" y="9264"/>
                  </a:lnTo>
                  <a:cubicBezTo>
                    <a:pt x="2382" y="9264"/>
                    <a:pt x="2239" y="9383"/>
                    <a:pt x="2203" y="9550"/>
                  </a:cubicBezTo>
                  <a:lnTo>
                    <a:pt x="2060" y="10312"/>
                  </a:lnTo>
                  <a:cubicBezTo>
                    <a:pt x="2037" y="10419"/>
                    <a:pt x="2060" y="10514"/>
                    <a:pt x="2132" y="10609"/>
                  </a:cubicBezTo>
                  <a:cubicBezTo>
                    <a:pt x="2203" y="10693"/>
                    <a:pt x="2299" y="10740"/>
                    <a:pt x="2394" y="10740"/>
                  </a:cubicBezTo>
                  <a:lnTo>
                    <a:pt x="6549" y="10740"/>
                  </a:lnTo>
                  <a:cubicBezTo>
                    <a:pt x="6656" y="10740"/>
                    <a:pt x="6763" y="10693"/>
                    <a:pt x="6823" y="10609"/>
                  </a:cubicBezTo>
                  <a:cubicBezTo>
                    <a:pt x="6894" y="10514"/>
                    <a:pt x="6906" y="10419"/>
                    <a:pt x="6894" y="10312"/>
                  </a:cubicBezTo>
                  <a:lnTo>
                    <a:pt x="6740" y="9550"/>
                  </a:lnTo>
                  <a:cubicBezTo>
                    <a:pt x="6716" y="9383"/>
                    <a:pt x="6561" y="9264"/>
                    <a:pt x="6406" y="9264"/>
                  </a:cubicBezTo>
                  <a:lnTo>
                    <a:pt x="5966" y="9264"/>
                  </a:lnTo>
                  <a:lnTo>
                    <a:pt x="5966" y="9085"/>
                  </a:lnTo>
                  <a:cubicBezTo>
                    <a:pt x="5966" y="8811"/>
                    <a:pt x="5751" y="8585"/>
                    <a:pt x="5466" y="8585"/>
                  </a:cubicBezTo>
                  <a:lnTo>
                    <a:pt x="4989" y="8585"/>
                  </a:lnTo>
                  <a:lnTo>
                    <a:pt x="4989" y="7037"/>
                  </a:lnTo>
                  <a:cubicBezTo>
                    <a:pt x="5168" y="6990"/>
                    <a:pt x="5299" y="6835"/>
                    <a:pt x="5299" y="6633"/>
                  </a:cubicBezTo>
                  <a:lnTo>
                    <a:pt x="5299" y="6502"/>
                  </a:lnTo>
                  <a:cubicBezTo>
                    <a:pt x="5299" y="6430"/>
                    <a:pt x="5275" y="6359"/>
                    <a:pt x="5239" y="6275"/>
                  </a:cubicBezTo>
                  <a:lnTo>
                    <a:pt x="5275" y="6264"/>
                  </a:lnTo>
                  <a:cubicBezTo>
                    <a:pt x="5728" y="5918"/>
                    <a:pt x="6132" y="5490"/>
                    <a:pt x="6430" y="5013"/>
                  </a:cubicBezTo>
                  <a:cubicBezTo>
                    <a:pt x="6442" y="5025"/>
                    <a:pt x="6466" y="5049"/>
                    <a:pt x="6466" y="5061"/>
                  </a:cubicBezTo>
                  <a:cubicBezTo>
                    <a:pt x="6585" y="5180"/>
                    <a:pt x="6740" y="5252"/>
                    <a:pt x="6906" y="5252"/>
                  </a:cubicBezTo>
                  <a:cubicBezTo>
                    <a:pt x="6978" y="5252"/>
                    <a:pt x="7061" y="5240"/>
                    <a:pt x="7121" y="5204"/>
                  </a:cubicBezTo>
                  <a:cubicBezTo>
                    <a:pt x="7418" y="5073"/>
                    <a:pt x="7442" y="4751"/>
                    <a:pt x="7430" y="4597"/>
                  </a:cubicBezTo>
                  <a:cubicBezTo>
                    <a:pt x="7430" y="4513"/>
                    <a:pt x="7359" y="4454"/>
                    <a:pt x="7263" y="4454"/>
                  </a:cubicBezTo>
                  <a:cubicBezTo>
                    <a:pt x="7180" y="4454"/>
                    <a:pt x="7121" y="4525"/>
                    <a:pt x="7121" y="4609"/>
                  </a:cubicBezTo>
                  <a:cubicBezTo>
                    <a:pt x="7121" y="4716"/>
                    <a:pt x="7097" y="4871"/>
                    <a:pt x="7002" y="4906"/>
                  </a:cubicBezTo>
                  <a:cubicBezTo>
                    <a:pt x="6975" y="4920"/>
                    <a:pt x="6945" y="4925"/>
                    <a:pt x="6913" y="4925"/>
                  </a:cubicBezTo>
                  <a:cubicBezTo>
                    <a:pt x="6831" y="4925"/>
                    <a:pt x="6740" y="4886"/>
                    <a:pt x="6680" y="4835"/>
                  </a:cubicBezTo>
                  <a:cubicBezTo>
                    <a:pt x="6621" y="4775"/>
                    <a:pt x="6609" y="4692"/>
                    <a:pt x="6656" y="4597"/>
                  </a:cubicBezTo>
                  <a:cubicBezTo>
                    <a:pt x="6799" y="4287"/>
                    <a:pt x="7121" y="4156"/>
                    <a:pt x="7490" y="4001"/>
                  </a:cubicBezTo>
                  <a:cubicBezTo>
                    <a:pt x="8145" y="3739"/>
                    <a:pt x="8942" y="3406"/>
                    <a:pt x="8942" y="1834"/>
                  </a:cubicBezTo>
                  <a:lnTo>
                    <a:pt x="8942" y="1180"/>
                  </a:lnTo>
                  <a:cubicBezTo>
                    <a:pt x="8907" y="1061"/>
                    <a:pt x="8847" y="941"/>
                    <a:pt x="8752" y="846"/>
                  </a:cubicBezTo>
                  <a:cubicBezTo>
                    <a:pt x="8668" y="763"/>
                    <a:pt x="8549" y="715"/>
                    <a:pt x="8406" y="715"/>
                  </a:cubicBezTo>
                  <a:cubicBezTo>
                    <a:pt x="8049" y="715"/>
                    <a:pt x="7728" y="894"/>
                    <a:pt x="7537" y="1180"/>
                  </a:cubicBezTo>
                  <a:lnTo>
                    <a:pt x="7418" y="1358"/>
                  </a:lnTo>
                  <a:cubicBezTo>
                    <a:pt x="7335" y="1453"/>
                    <a:pt x="7240" y="1513"/>
                    <a:pt x="7121" y="1513"/>
                  </a:cubicBezTo>
                  <a:lnTo>
                    <a:pt x="7121" y="1001"/>
                  </a:lnTo>
                  <a:lnTo>
                    <a:pt x="7144" y="1001"/>
                  </a:lnTo>
                  <a:cubicBezTo>
                    <a:pt x="7311" y="1001"/>
                    <a:pt x="7442" y="858"/>
                    <a:pt x="7442" y="703"/>
                  </a:cubicBezTo>
                  <a:lnTo>
                    <a:pt x="7442" y="299"/>
                  </a:lnTo>
                  <a:cubicBezTo>
                    <a:pt x="7442" y="132"/>
                    <a:pt x="7311" y="1"/>
                    <a:pt x="7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67"/>
            <p:cNvSpPr/>
            <p:nvPr/>
          </p:nvSpPr>
          <p:spPr>
            <a:xfrm>
              <a:off x="1590638" y="2834153"/>
              <a:ext cx="88501" cy="84754"/>
            </a:xfrm>
            <a:custGeom>
              <a:rect b="b" l="l" r="r" t="t"/>
              <a:pathLst>
                <a:path extrusionOk="0" h="2669" w="2787">
                  <a:moveTo>
                    <a:pt x="1358" y="488"/>
                  </a:moveTo>
                  <a:lnTo>
                    <a:pt x="1596" y="977"/>
                  </a:lnTo>
                  <a:cubicBezTo>
                    <a:pt x="1632" y="1036"/>
                    <a:pt x="1668" y="1072"/>
                    <a:pt x="1751" y="1084"/>
                  </a:cubicBezTo>
                  <a:lnTo>
                    <a:pt x="2299" y="1155"/>
                  </a:lnTo>
                  <a:lnTo>
                    <a:pt x="1929" y="1548"/>
                  </a:lnTo>
                  <a:cubicBezTo>
                    <a:pt x="1882" y="1596"/>
                    <a:pt x="1870" y="1655"/>
                    <a:pt x="1870" y="1715"/>
                  </a:cubicBezTo>
                  <a:lnTo>
                    <a:pt x="1953" y="2263"/>
                  </a:lnTo>
                  <a:lnTo>
                    <a:pt x="1465" y="2012"/>
                  </a:lnTo>
                  <a:cubicBezTo>
                    <a:pt x="1429" y="1989"/>
                    <a:pt x="1406" y="1989"/>
                    <a:pt x="1370" y="1989"/>
                  </a:cubicBezTo>
                  <a:cubicBezTo>
                    <a:pt x="1346" y="1989"/>
                    <a:pt x="1310" y="1989"/>
                    <a:pt x="1287" y="2012"/>
                  </a:cubicBezTo>
                  <a:lnTo>
                    <a:pt x="798" y="2263"/>
                  </a:lnTo>
                  <a:lnTo>
                    <a:pt x="882" y="1715"/>
                  </a:lnTo>
                  <a:cubicBezTo>
                    <a:pt x="894" y="1655"/>
                    <a:pt x="870" y="1596"/>
                    <a:pt x="822" y="1548"/>
                  </a:cubicBezTo>
                  <a:lnTo>
                    <a:pt x="417" y="1155"/>
                  </a:lnTo>
                  <a:lnTo>
                    <a:pt x="977" y="1084"/>
                  </a:lnTo>
                  <a:cubicBezTo>
                    <a:pt x="1036" y="1072"/>
                    <a:pt x="1096" y="1036"/>
                    <a:pt x="1120" y="977"/>
                  </a:cubicBezTo>
                  <a:lnTo>
                    <a:pt x="1358" y="488"/>
                  </a:lnTo>
                  <a:close/>
                  <a:moveTo>
                    <a:pt x="1406" y="0"/>
                  </a:moveTo>
                  <a:cubicBezTo>
                    <a:pt x="1334" y="0"/>
                    <a:pt x="1275" y="48"/>
                    <a:pt x="1239" y="107"/>
                  </a:cubicBezTo>
                  <a:lnTo>
                    <a:pt x="917" y="774"/>
                  </a:lnTo>
                  <a:lnTo>
                    <a:pt x="179" y="881"/>
                  </a:lnTo>
                  <a:cubicBezTo>
                    <a:pt x="108" y="893"/>
                    <a:pt x="48" y="941"/>
                    <a:pt x="36" y="1012"/>
                  </a:cubicBezTo>
                  <a:cubicBezTo>
                    <a:pt x="1" y="1084"/>
                    <a:pt x="36" y="1155"/>
                    <a:pt x="84" y="1203"/>
                  </a:cubicBezTo>
                  <a:lnTo>
                    <a:pt x="620" y="1727"/>
                  </a:lnTo>
                  <a:lnTo>
                    <a:pt x="501" y="2453"/>
                  </a:lnTo>
                  <a:cubicBezTo>
                    <a:pt x="477" y="2524"/>
                    <a:pt x="513" y="2608"/>
                    <a:pt x="572" y="2632"/>
                  </a:cubicBezTo>
                  <a:cubicBezTo>
                    <a:pt x="604" y="2657"/>
                    <a:pt x="639" y="2669"/>
                    <a:pt x="674" y="2669"/>
                  </a:cubicBezTo>
                  <a:cubicBezTo>
                    <a:pt x="705" y="2669"/>
                    <a:pt x="735" y="2660"/>
                    <a:pt x="763" y="2644"/>
                  </a:cubicBezTo>
                  <a:lnTo>
                    <a:pt x="1417" y="2310"/>
                  </a:lnTo>
                  <a:lnTo>
                    <a:pt x="2072" y="2644"/>
                  </a:lnTo>
                  <a:cubicBezTo>
                    <a:pt x="2108" y="2667"/>
                    <a:pt x="2132" y="2667"/>
                    <a:pt x="2168" y="2667"/>
                  </a:cubicBezTo>
                  <a:cubicBezTo>
                    <a:pt x="2203" y="2667"/>
                    <a:pt x="2239" y="2644"/>
                    <a:pt x="2263" y="2632"/>
                  </a:cubicBezTo>
                  <a:cubicBezTo>
                    <a:pt x="2322" y="2584"/>
                    <a:pt x="2358" y="2513"/>
                    <a:pt x="2346" y="2453"/>
                  </a:cubicBezTo>
                  <a:lnTo>
                    <a:pt x="2227" y="1727"/>
                  </a:lnTo>
                  <a:lnTo>
                    <a:pt x="2763" y="1203"/>
                  </a:lnTo>
                  <a:cubicBezTo>
                    <a:pt x="2775" y="1155"/>
                    <a:pt x="2787" y="1084"/>
                    <a:pt x="2775" y="1012"/>
                  </a:cubicBezTo>
                  <a:cubicBezTo>
                    <a:pt x="2739" y="941"/>
                    <a:pt x="2703" y="893"/>
                    <a:pt x="2620" y="881"/>
                  </a:cubicBezTo>
                  <a:lnTo>
                    <a:pt x="1894" y="774"/>
                  </a:lnTo>
                  <a:lnTo>
                    <a:pt x="1572" y="107"/>
                  </a:lnTo>
                  <a:cubicBezTo>
                    <a:pt x="1537" y="48"/>
                    <a:pt x="1465" y="0"/>
                    <a:pt x="1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7" name="Google Shape;9037;p67"/>
          <p:cNvGrpSpPr/>
          <p:nvPr/>
        </p:nvGrpSpPr>
        <p:grpSpPr>
          <a:xfrm>
            <a:off x="1952836" y="2774422"/>
            <a:ext cx="372835" cy="342573"/>
            <a:chOff x="1952836" y="2774422"/>
            <a:chExt cx="372835" cy="342573"/>
          </a:xfrm>
        </p:grpSpPr>
        <p:sp>
          <p:nvSpPr>
            <p:cNvPr id="9038" name="Google Shape;9038;p67"/>
            <p:cNvSpPr/>
            <p:nvPr/>
          </p:nvSpPr>
          <p:spPr>
            <a:xfrm>
              <a:off x="2076490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67"/>
            <p:cNvSpPr/>
            <p:nvPr/>
          </p:nvSpPr>
          <p:spPr>
            <a:xfrm>
              <a:off x="2208432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67"/>
            <p:cNvSpPr/>
            <p:nvPr/>
          </p:nvSpPr>
          <p:spPr>
            <a:xfrm>
              <a:off x="1952836" y="2774422"/>
              <a:ext cx="372835" cy="342573"/>
            </a:xfrm>
            <a:custGeom>
              <a:rect b="b" l="l" r="r" t="t"/>
              <a:pathLst>
                <a:path extrusionOk="0" h="10788" w="11741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1" name="Google Shape;9041;p67"/>
          <p:cNvGrpSpPr/>
          <p:nvPr/>
        </p:nvGrpSpPr>
        <p:grpSpPr>
          <a:xfrm>
            <a:off x="3079916" y="2744477"/>
            <a:ext cx="332729" cy="372518"/>
            <a:chOff x="3079916" y="2744477"/>
            <a:chExt cx="332729" cy="372518"/>
          </a:xfrm>
        </p:grpSpPr>
        <p:sp>
          <p:nvSpPr>
            <p:cNvPr id="9042" name="Google Shape;9042;p67"/>
            <p:cNvSpPr/>
            <p:nvPr/>
          </p:nvSpPr>
          <p:spPr>
            <a:xfrm>
              <a:off x="3079916" y="2840504"/>
              <a:ext cx="313454" cy="276491"/>
            </a:xfrm>
            <a:custGeom>
              <a:rect b="b" l="l" r="r" t="t"/>
              <a:pathLst>
                <a:path extrusionOk="0" h="8707" w="9871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67"/>
            <p:cNvSpPr/>
            <p:nvPr/>
          </p:nvSpPr>
          <p:spPr>
            <a:xfrm>
              <a:off x="3244375" y="2840250"/>
              <a:ext cx="124416" cy="45727"/>
            </a:xfrm>
            <a:custGeom>
              <a:rect b="b" l="l" r="r" t="t"/>
              <a:pathLst>
                <a:path extrusionOk="0" h="1440" w="3918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67"/>
            <p:cNvSpPr/>
            <p:nvPr/>
          </p:nvSpPr>
          <p:spPr>
            <a:xfrm>
              <a:off x="3198267" y="2744477"/>
              <a:ext cx="214378" cy="145279"/>
            </a:xfrm>
            <a:custGeom>
              <a:rect b="b" l="l" r="r" t="t"/>
              <a:pathLst>
                <a:path extrusionOk="0" h="4575" w="6751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5" name="Google Shape;9045;p67"/>
          <p:cNvGrpSpPr/>
          <p:nvPr/>
        </p:nvGrpSpPr>
        <p:grpSpPr>
          <a:xfrm>
            <a:off x="3620576" y="2745525"/>
            <a:ext cx="336889" cy="355592"/>
            <a:chOff x="3620576" y="2745525"/>
            <a:chExt cx="336889" cy="355592"/>
          </a:xfrm>
        </p:grpSpPr>
        <p:sp>
          <p:nvSpPr>
            <p:cNvPr id="9046" name="Google Shape;9046;p67"/>
            <p:cNvSpPr/>
            <p:nvPr/>
          </p:nvSpPr>
          <p:spPr>
            <a:xfrm>
              <a:off x="3620576" y="2745525"/>
              <a:ext cx="336889" cy="355592"/>
            </a:xfrm>
            <a:custGeom>
              <a:rect b="b" l="l" r="r" t="t"/>
              <a:pathLst>
                <a:path extrusionOk="0" h="11198" w="10609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67"/>
            <p:cNvSpPr/>
            <p:nvPr/>
          </p:nvSpPr>
          <p:spPr>
            <a:xfrm>
              <a:off x="3738896" y="2800747"/>
              <a:ext cx="218570" cy="258771"/>
            </a:xfrm>
            <a:custGeom>
              <a:rect b="b" l="l" r="r" t="t"/>
              <a:pathLst>
                <a:path extrusionOk="0" h="8149" w="6883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8" name="Google Shape;9048;p67"/>
          <p:cNvGrpSpPr/>
          <p:nvPr/>
        </p:nvGrpSpPr>
        <p:grpSpPr>
          <a:xfrm>
            <a:off x="4126815" y="2760704"/>
            <a:ext cx="380393" cy="363118"/>
            <a:chOff x="4126815" y="2760704"/>
            <a:chExt cx="380393" cy="363118"/>
          </a:xfrm>
        </p:grpSpPr>
        <p:sp>
          <p:nvSpPr>
            <p:cNvPr id="9049" name="Google Shape;9049;p67"/>
            <p:cNvSpPr/>
            <p:nvPr/>
          </p:nvSpPr>
          <p:spPr>
            <a:xfrm>
              <a:off x="4219825" y="2822435"/>
              <a:ext cx="103267" cy="29056"/>
            </a:xfrm>
            <a:custGeom>
              <a:rect b="b" l="l" r="r" t="t"/>
              <a:pathLst>
                <a:path extrusionOk="0" h="915" w="3252">
                  <a:moveTo>
                    <a:pt x="1620" y="0"/>
                  </a:moveTo>
                  <a:cubicBezTo>
                    <a:pt x="1025" y="0"/>
                    <a:pt x="477" y="215"/>
                    <a:pt x="60" y="631"/>
                  </a:cubicBezTo>
                  <a:cubicBezTo>
                    <a:pt x="1" y="691"/>
                    <a:pt x="1" y="810"/>
                    <a:pt x="60" y="869"/>
                  </a:cubicBezTo>
                  <a:cubicBezTo>
                    <a:pt x="90" y="899"/>
                    <a:pt x="132" y="914"/>
                    <a:pt x="175" y="914"/>
                  </a:cubicBezTo>
                  <a:cubicBezTo>
                    <a:pt x="218" y="914"/>
                    <a:pt x="263" y="899"/>
                    <a:pt x="298" y="869"/>
                  </a:cubicBezTo>
                  <a:cubicBezTo>
                    <a:pt x="656" y="512"/>
                    <a:pt x="1120" y="322"/>
                    <a:pt x="1620" y="322"/>
                  </a:cubicBezTo>
                  <a:cubicBezTo>
                    <a:pt x="2132" y="322"/>
                    <a:pt x="2596" y="512"/>
                    <a:pt x="2953" y="869"/>
                  </a:cubicBezTo>
                  <a:cubicBezTo>
                    <a:pt x="2983" y="899"/>
                    <a:pt x="3028" y="914"/>
                    <a:pt x="3073" y="914"/>
                  </a:cubicBezTo>
                  <a:cubicBezTo>
                    <a:pt x="3117" y="914"/>
                    <a:pt x="3162" y="899"/>
                    <a:pt x="3192" y="869"/>
                  </a:cubicBezTo>
                  <a:cubicBezTo>
                    <a:pt x="3251" y="810"/>
                    <a:pt x="3251" y="691"/>
                    <a:pt x="3192" y="631"/>
                  </a:cubicBezTo>
                  <a:cubicBezTo>
                    <a:pt x="2775" y="215"/>
                    <a:pt x="2215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67"/>
            <p:cNvSpPr/>
            <p:nvPr/>
          </p:nvSpPr>
          <p:spPr>
            <a:xfrm>
              <a:off x="4126815" y="2760704"/>
              <a:ext cx="380393" cy="363118"/>
            </a:xfrm>
            <a:custGeom>
              <a:rect b="b" l="l" r="r" t="t"/>
              <a:pathLst>
                <a:path extrusionOk="0" h="11435" w="11979">
                  <a:moveTo>
                    <a:pt x="7621" y="6921"/>
                  </a:moveTo>
                  <a:lnTo>
                    <a:pt x="8061" y="7373"/>
                  </a:lnTo>
                  <a:lnTo>
                    <a:pt x="7787" y="7659"/>
                  </a:lnTo>
                  <a:lnTo>
                    <a:pt x="7335" y="7207"/>
                  </a:lnTo>
                  <a:cubicBezTo>
                    <a:pt x="7442" y="7123"/>
                    <a:pt x="7526" y="7016"/>
                    <a:pt x="7621" y="6921"/>
                  </a:cubicBezTo>
                  <a:close/>
                  <a:moveTo>
                    <a:pt x="4552" y="328"/>
                  </a:moveTo>
                  <a:cubicBezTo>
                    <a:pt x="5525" y="328"/>
                    <a:pt x="6496" y="700"/>
                    <a:pt x="7228" y="1444"/>
                  </a:cubicBezTo>
                  <a:cubicBezTo>
                    <a:pt x="8645" y="2861"/>
                    <a:pt x="8704" y="5076"/>
                    <a:pt x="7466" y="6564"/>
                  </a:cubicBezTo>
                  <a:cubicBezTo>
                    <a:pt x="7311" y="6766"/>
                    <a:pt x="7156" y="6909"/>
                    <a:pt x="6978" y="7064"/>
                  </a:cubicBezTo>
                  <a:cubicBezTo>
                    <a:pt x="6279" y="7651"/>
                    <a:pt x="5417" y="7944"/>
                    <a:pt x="4554" y="7944"/>
                  </a:cubicBezTo>
                  <a:cubicBezTo>
                    <a:pt x="3579" y="7944"/>
                    <a:pt x="2603" y="7571"/>
                    <a:pt x="1858" y="6826"/>
                  </a:cubicBezTo>
                  <a:cubicBezTo>
                    <a:pt x="370" y="5338"/>
                    <a:pt x="370" y="2921"/>
                    <a:pt x="1858" y="1444"/>
                  </a:cubicBezTo>
                  <a:cubicBezTo>
                    <a:pt x="2602" y="700"/>
                    <a:pt x="3579" y="328"/>
                    <a:pt x="4552" y="328"/>
                  </a:cubicBezTo>
                  <a:close/>
                  <a:moveTo>
                    <a:pt x="8518" y="7440"/>
                  </a:moveTo>
                  <a:cubicBezTo>
                    <a:pt x="8550" y="7440"/>
                    <a:pt x="8580" y="7453"/>
                    <a:pt x="8597" y="7481"/>
                  </a:cubicBezTo>
                  <a:lnTo>
                    <a:pt x="9061" y="7897"/>
                  </a:lnTo>
                  <a:lnTo>
                    <a:pt x="8276" y="8683"/>
                  </a:lnTo>
                  <a:lnTo>
                    <a:pt x="7883" y="8195"/>
                  </a:lnTo>
                  <a:cubicBezTo>
                    <a:pt x="7847" y="8135"/>
                    <a:pt x="7847" y="8052"/>
                    <a:pt x="7883" y="8016"/>
                  </a:cubicBezTo>
                  <a:lnTo>
                    <a:pt x="8418" y="7481"/>
                  </a:lnTo>
                  <a:cubicBezTo>
                    <a:pt x="8444" y="7456"/>
                    <a:pt x="8482" y="7440"/>
                    <a:pt x="8518" y="7440"/>
                  </a:cubicBezTo>
                  <a:close/>
                  <a:moveTo>
                    <a:pt x="9335" y="8100"/>
                  </a:moveTo>
                  <a:lnTo>
                    <a:pt x="11252" y="9779"/>
                  </a:lnTo>
                  <a:cubicBezTo>
                    <a:pt x="11574" y="10064"/>
                    <a:pt x="11597" y="10576"/>
                    <a:pt x="11276" y="10886"/>
                  </a:cubicBezTo>
                  <a:cubicBezTo>
                    <a:pt x="11128" y="11033"/>
                    <a:pt x="10940" y="11105"/>
                    <a:pt x="10752" y="11105"/>
                  </a:cubicBezTo>
                  <a:cubicBezTo>
                    <a:pt x="10544" y="11105"/>
                    <a:pt x="10336" y="11018"/>
                    <a:pt x="10181" y="10850"/>
                  </a:cubicBezTo>
                  <a:lnTo>
                    <a:pt x="8514" y="8921"/>
                  </a:lnTo>
                  <a:lnTo>
                    <a:pt x="9335" y="8100"/>
                  </a:lnTo>
                  <a:close/>
                  <a:moveTo>
                    <a:pt x="4543" y="1"/>
                  </a:moveTo>
                  <a:cubicBezTo>
                    <a:pt x="3483" y="1"/>
                    <a:pt x="2424" y="402"/>
                    <a:pt x="1620" y="1206"/>
                  </a:cubicBezTo>
                  <a:cubicBezTo>
                    <a:pt x="1" y="2837"/>
                    <a:pt x="1" y="5457"/>
                    <a:pt x="1620" y="7064"/>
                  </a:cubicBezTo>
                  <a:cubicBezTo>
                    <a:pt x="2431" y="7875"/>
                    <a:pt x="3489" y="8272"/>
                    <a:pt x="4543" y="8272"/>
                  </a:cubicBezTo>
                  <a:cubicBezTo>
                    <a:pt x="5440" y="8272"/>
                    <a:pt x="6334" y="7985"/>
                    <a:pt x="7073" y="7421"/>
                  </a:cubicBezTo>
                  <a:lnTo>
                    <a:pt x="7561" y="7909"/>
                  </a:lnTo>
                  <a:cubicBezTo>
                    <a:pt x="7490" y="8076"/>
                    <a:pt x="7502" y="8278"/>
                    <a:pt x="7633" y="8409"/>
                  </a:cubicBezTo>
                  <a:lnTo>
                    <a:pt x="9954" y="11064"/>
                  </a:lnTo>
                  <a:cubicBezTo>
                    <a:pt x="10171" y="11312"/>
                    <a:pt x="10471" y="11434"/>
                    <a:pt x="10771" y="11434"/>
                  </a:cubicBezTo>
                  <a:cubicBezTo>
                    <a:pt x="11049" y="11434"/>
                    <a:pt x="11326" y="11330"/>
                    <a:pt x="11538" y="11124"/>
                  </a:cubicBezTo>
                  <a:cubicBezTo>
                    <a:pt x="11978" y="10671"/>
                    <a:pt x="11955" y="9945"/>
                    <a:pt x="11478" y="9540"/>
                  </a:cubicBezTo>
                  <a:lnTo>
                    <a:pt x="8823" y="7219"/>
                  </a:lnTo>
                  <a:cubicBezTo>
                    <a:pt x="8737" y="7139"/>
                    <a:pt x="8629" y="7104"/>
                    <a:pt x="8522" y="7104"/>
                  </a:cubicBezTo>
                  <a:cubicBezTo>
                    <a:pt x="8453" y="7104"/>
                    <a:pt x="8384" y="7119"/>
                    <a:pt x="8323" y="7147"/>
                  </a:cubicBezTo>
                  <a:lnTo>
                    <a:pt x="7823" y="6659"/>
                  </a:lnTo>
                  <a:cubicBezTo>
                    <a:pt x="9073" y="5052"/>
                    <a:pt x="8978" y="2694"/>
                    <a:pt x="7466" y="1206"/>
                  </a:cubicBezTo>
                  <a:cubicBezTo>
                    <a:pt x="6662" y="402"/>
                    <a:pt x="5603" y="1"/>
                    <a:pt x="45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67"/>
            <p:cNvSpPr/>
            <p:nvPr/>
          </p:nvSpPr>
          <p:spPr>
            <a:xfrm>
              <a:off x="4278826" y="2791379"/>
              <a:ext cx="103998" cy="201962"/>
            </a:xfrm>
            <a:custGeom>
              <a:rect b="b" l="l" r="r" t="t"/>
              <a:pathLst>
                <a:path extrusionOk="0" h="6360" w="3275">
                  <a:moveTo>
                    <a:pt x="191" y="0"/>
                  </a:moveTo>
                  <a:cubicBezTo>
                    <a:pt x="106" y="0"/>
                    <a:pt x="35" y="59"/>
                    <a:pt x="24" y="157"/>
                  </a:cubicBezTo>
                  <a:cubicBezTo>
                    <a:pt x="0" y="264"/>
                    <a:pt x="60" y="335"/>
                    <a:pt x="167" y="347"/>
                  </a:cubicBezTo>
                  <a:cubicBezTo>
                    <a:pt x="798" y="442"/>
                    <a:pt x="1345" y="716"/>
                    <a:pt x="1786" y="1169"/>
                  </a:cubicBezTo>
                  <a:cubicBezTo>
                    <a:pt x="2905" y="2288"/>
                    <a:pt x="2905" y="4110"/>
                    <a:pt x="1786" y="5229"/>
                  </a:cubicBezTo>
                  <a:cubicBezTo>
                    <a:pt x="1345" y="5645"/>
                    <a:pt x="774" y="5931"/>
                    <a:pt x="167" y="6015"/>
                  </a:cubicBezTo>
                  <a:cubicBezTo>
                    <a:pt x="83" y="6038"/>
                    <a:pt x="24" y="6122"/>
                    <a:pt x="24" y="6217"/>
                  </a:cubicBezTo>
                  <a:cubicBezTo>
                    <a:pt x="36" y="6300"/>
                    <a:pt x="107" y="6360"/>
                    <a:pt x="179" y="6360"/>
                  </a:cubicBezTo>
                  <a:lnTo>
                    <a:pt x="214" y="6360"/>
                  </a:lnTo>
                  <a:cubicBezTo>
                    <a:pt x="917" y="6253"/>
                    <a:pt x="1536" y="5943"/>
                    <a:pt x="2024" y="5455"/>
                  </a:cubicBezTo>
                  <a:cubicBezTo>
                    <a:pt x="3274" y="4205"/>
                    <a:pt x="3274" y="2169"/>
                    <a:pt x="2024" y="919"/>
                  </a:cubicBezTo>
                  <a:cubicBezTo>
                    <a:pt x="1536" y="419"/>
                    <a:pt x="917" y="109"/>
                    <a:pt x="214" y="2"/>
                  </a:cubicBezTo>
                  <a:cubicBezTo>
                    <a:pt x="206" y="1"/>
                    <a:pt x="1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67"/>
            <p:cNvSpPr/>
            <p:nvPr/>
          </p:nvSpPr>
          <p:spPr>
            <a:xfrm>
              <a:off x="4159332" y="2791379"/>
              <a:ext cx="105903" cy="201962"/>
            </a:xfrm>
            <a:custGeom>
              <a:rect b="b" l="l" r="r" t="t"/>
              <a:pathLst>
                <a:path extrusionOk="0" h="6360" w="3335">
                  <a:moveTo>
                    <a:pt x="3162" y="1"/>
                  </a:moveTo>
                  <a:cubicBezTo>
                    <a:pt x="3156" y="1"/>
                    <a:pt x="3150" y="1"/>
                    <a:pt x="3144" y="2"/>
                  </a:cubicBezTo>
                  <a:cubicBezTo>
                    <a:pt x="2430" y="61"/>
                    <a:pt x="1775" y="383"/>
                    <a:pt x="1251" y="895"/>
                  </a:cubicBezTo>
                  <a:cubicBezTo>
                    <a:pt x="1" y="2145"/>
                    <a:pt x="1" y="4193"/>
                    <a:pt x="1251" y="5443"/>
                  </a:cubicBezTo>
                  <a:cubicBezTo>
                    <a:pt x="1775" y="5955"/>
                    <a:pt x="2430" y="6277"/>
                    <a:pt x="3144" y="6360"/>
                  </a:cubicBezTo>
                  <a:lnTo>
                    <a:pt x="3156" y="6360"/>
                  </a:lnTo>
                  <a:cubicBezTo>
                    <a:pt x="3251" y="6360"/>
                    <a:pt x="3311" y="6300"/>
                    <a:pt x="3323" y="6217"/>
                  </a:cubicBezTo>
                  <a:cubicBezTo>
                    <a:pt x="3334" y="6122"/>
                    <a:pt x="3263" y="6038"/>
                    <a:pt x="3168" y="6038"/>
                  </a:cubicBezTo>
                  <a:cubicBezTo>
                    <a:pt x="2537" y="5955"/>
                    <a:pt x="1941" y="5681"/>
                    <a:pt x="1477" y="5217"/>
                  </a:cubicBezTo>
                  <a:cubicBezTo>
                    <a:pt x="358" y="4098"/>
                    <a:pt x="358" y="2264"/>
                    <a:pt x="1477" y="1157"/>
                  </a:cubicBezTo>
                  <a:cubicBezTo>
                    <a:pt x="1941" y="692"/>
                    <a:pt x="2513" y="407"/>
                    <a:pt x="3168" y="335"/>
                  </a:cubicBezTo>
                  <a:cubicBezTo>
                    <a:pt x="3263" y="311"/>
                    <a:pt x="3334" y="240"/>
                    <a:pt x="3323" y="157"/>
                  </a:cubicBezTo>
                  <a:cubicBezTo>
                    <a:pt x="3312" y="68"/>
                    <a:pt x="3239" y="1"/>
                    <a:pt x="3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3" name="Google Shape;9053;p67"/>
          <p:cNvGrpSpPr/>
          <p:nvPr/>
        </p:nvGrpSpPr>
        <p:grpSpPr>
          <a:xfrm>
            <a:off x="4675986" y="2745684"/>
            <a:ext cx="381346" cy="368644"/>
            <a:chOff x="4675986" y="2745684"/>
            <a:chExt cx="381346" cy="368644"/>
          </a:xfrm>
        </p:grpSpPr>
        <p:sp>
          <p:nvSpPr>
            <p:cNvPr id="9054" name="Google Shape;9054;p67"/>
            <p:cNvSpPr/>
            <p:nvPr/>
          </p:nvSpPr>
          <p:spPr>
            <a:xfrm>
              <a:off x="4828918" y="2895345"/>
              <a:ext cx="69226" cy="69258"/>
            </a:xfrm>
            <a:custGeom>
              <a:rect b="b" l="l" r="r" t="t"/>
              <a:pathLst>
                <a:path extrusionOk="0" h="2181" w="2180">
                  <a:moveTo>
                    <a:pt x="1100" y="1"/>
                  </a:moveTo>
                  <a:cubicBezTo>
                    <a:pt x="535" y="1"/>
                    <a:pt x="1" y="443"/>
                    <a:pt x="1" y="1098"/>
                  </a:cubicBezTo>
                  <a:cubicBezTo>
                    <a:pt x="1" y="1705"/>
                    <a:pt x="501" y="2181"/>
                    <a:pt x="1096" y="2181"/>
                  </a:cubicBezTo>
                  <a:cubicBezTo>
                    <a:pt x="1703" y="2181"/>
                    <a:pt x="2180" y="1693"/>
                    <a:pt x="2180" y="1098"/>
                  </a:cubicBezTo>
                  <a:cubicBezTo>
                    <a:pt x="2180" y="1014"/>
                    <a:pt x="2180" y="955"/>
                    <a:pt x="2168" y="895"/>
                  </a:cubicBezTo>
                  <a:cubicBezTo>
                    <a:pt x="2146" y="819"/>
                    <a:pt x="2074" y="763"/>
                    <a:pt x="1989" y="763"/>
                  </a:cubicBezTo>
                  <a:cubicBezTo>
                    <a:pt x="1981" y="763"/>
                    <a:pt x="1973" y="763"/>
                    <a:pt x="1965" y="764"/>
                  </a:cubicBezTo>
                  <a:cubicBezTo>
                    <a:pt x="1882" y="776"/>
                    <a:pt x="1822" y="871"/>
                    <a:pt x="1834" y="955"/>
                  </a:cubicBezTo>
                  <a:cubicBezTo>
                    <a:pt x="1915" y="1442"/>
                    <a:pt x="1524" y="1834"/>
                    <a:pt x="1092" y="1834"/>
                  </a:cubicBezTo>
                  <a:cubicBezTo>
                    <a:pt x="954" y="1834"/>
                    <a:pt x="812" y="1794"/>
                    <a:pt x="679" y="1705"/>
                  </a:cubicBezTo>
                  <a:cubicBezTo>
                    <a:pt x="60" y="1288"/>
                    <a:pt x="358" y="336"/>
                    <a:pt x="1096" y="336"/>
                  </a:cubicBezTo>
                  <a:cubicBezTo>
                    <a:pt x="1251" y="336"/>
                    <a:pt x="1418" y="395"/>
                    <a:pt x="1548" y="502"/>
                  </a:cubicBezTo>
                  <a:cubicBezTo>
                    <a:pt x="1581" y="525"/>
                    <a:pt x="1615" y="536"/>
                    <a:pt x="1649" y="536"/>
                  </a:cubicBezTo>
                  <a:cubicBezTo>
                    <a:pt x="1701" y="536"/>
                    <a:pt x="1750" y="510"/>
                    <a:pt x="1787" y="466"/>
                  </a:cubicBezTo>
                  <a:cubicBezTo>
                    <a:pt x="1846" y="395"/>
                    <a:pt x="1834" y="288"/>
                    <a:pt x="1763" y="228"/>
                  </a:cubicBezTo>
                  <a:cubicBezTo>
                    <a:pt x="1558" y="72"/>
                    <a:pt x="1327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67"/>
            <p:cNvSpPr/>
            <p:nvPr/>
          </p:nvSpPr>
          <p:spPr>
            <a:xfrm>
              <a:off x="4675986" y="2745684"/>
              <a:ext cx="381346" cy="368644"/>
            </a:xfrm>
            <a:custGeom>
              <a:rect b="b" l="l" r="r" t="t"/>
              <a:pathLst>
                <a:path extrusionOk="0" h="11609" w="12009">
                  <a:moveTo>
                    <a:pt x="1049" y="2188"/>
                  </a:moveTo>
                  <a:cubicBezTo>
                    <a:pt x="1173" y="2188"/>
                    <a:pt x="1299" y="2229"/>
                    <a:pt x="1411" y="2322"/>
                  </a:cubicBezTo>
                  <a:cubicBezTo>
                    <a:pt x="1650" y="2512"/>
                    <a:pt x="1697" y="2846"/>
                    <a:pt x="1531" y="3096"/>
                  </a:cubicBezTo>
                  <a:cubicBezTo>
                    <a:pt x="1413" y="3272"/>
                    <a:pt x="1231" y="3354"/>
                    <a:pt x="1049" y="3354"/>
                  </a:cubicBezTo>
                  <a:cubicBezTo>
                    <a:pt x="791" y="3354"/>
                    <a:pt x="534" y="3188"/>
                    <a:pt x="471" y="2893"/>
                  </a:cubicBezTo>
                  <a:cubicBezTo>
                    <a:pt x="401" y="2493"/>
                    <a:pt x="714" y="2188"/>
                    <a:pt x="1049" y="2188"/>
                  </a:cubicBezTo>
                  <a:close/>
                  <a:moveTo>
                    <a:pt x="4317" y="3036"/>
                  </a:moveTo>
                  <a:cubicBezTo>
                    <a:pt x="4400" y="3084"/>
                    <a:pt x="5472" y="3703"/>
                    <a:pt x="5567" y="3751"/>
                  </a:cubicBezTo>
                  <a:lnTo>
                    <a:pt x="4317" y="4465"/>
                  </a:lnTo>
                  <a:lnTo>
                    <a:pt x="4317" y="3036"/>
                  </a:lnTo>
                  <a:close/>
                  <a:moveTo>
                    <a:pt x="7496" y="3036"/>
                  </a:moveTo>
                  <a:lnTo>
                    <a:pt x="7496" y="4465"/>
                  </a:lnTo>
                  <a:lnTo>
                    <a:pt x="6245" y="3751"/>
                  </a:lnTo>
                  <a:lnTo>
                    <a:pt x="7496" y="3036"/>
                  </a:lnTo>
                  <a:close/>
                  <a:moveTo>
                    <a:pt x="9246" y="2262"/>
                  </a:moveTo>
                  <a:cubicBezTo>
                    <a:pt x="10115" y="2262"/>
                    <a:pt x="10829" y="2965"/>
                    <a:pt x="10829" y="3858"/>
                  </a:cubicBezTo>
                  <a:cubicBezTo>
                    <a:pt x="10829" y="4429"/>
                    <a:pt x="10520" y="4953"/>
                    <a:pt x="10032" y="5239"/>
                  </a:cubicBezTo>
                  <a:lnTo>
                    <a:pt x="9448" y="5572"/>
                  </a:lnTo>
                  <a:cubicBezTo>
                    <a:pt x="9270" y="5477"/>
                    <a:pt x="8055" y="4775"/>
                    <a:pt x="7841" y="4656"/>
                  </a:cubicBezTo>
                  <a:lnTo>
                    <a:pt x="7841" y="2834"/>
                  </a:lnTo>
                  <a:cubicBezTo>
                    <a:pt x="8305" y="2596"/>
                    <a:pt x="8627" y="2262"/>
                    <a:pt x="9246" y="2262"/>
                  </a:cubicBezTo>
                  <a:close/>
                  <a:moveTo>
                    <a:pt x="2565" y="2283"/>
                  </a:moveTo>
                  <a:cubicBezTo>
                    <a:pt x="2837" y="2283"/>
                    <a:pt x="3111" y="2352"/>
                    <a:pt x="3364" y="2489"/>
                  </a:cubicBezTo>
                  <a:cubicBezTo>
                    <a:pt x="3745" y="2715"/>
                    <a:pt x="3602" y="2620"/>
                    <a:pt x="3971" y="2846"/>
                  </a:cubicBezTo>
                  <a:lnTo>
                    <a:pt x="3971" y="4656"/>
                  </a:lnTo>
                  <a:lnTo>
                    <a:pt x="2352" y="5584"/>
                  </a:lnTo>
                  <a:lnTo>
                    <a:pt x="1769" y="5251"/>
                  </a:lnTo>
                  <a:cubicBezTo>
                    <a:pt x="1400" y="5049"/>
                    <a:pt x="1126" y="4703"/>
                    <a:pt x="1030" y="4287"/>
                  </a:cubicBezTo>
                  <a:cubicBezTo>
                    <a:pt x="971" y="4096"/>
                    <a:pt x="947" y="3882"/>
                    <a:pt x="983" y="3691"/>
                  </a:cubicBezTo>
                  <a:lnTo>
                    <a:pt x="983" y="3691"/>
                  </a:lnTo>
                  <a:cubicBezTo>
                    <a:pt x="1005" y="3693"/>
                    <a:pt x="1027" y="3694"/>
                    <a:pt x="1049" y="3694"/>
                  </a:cubicBezTo>
                  <a:cubicBezTo>
                    <a:pt x="1694" y="3694"/>
                    <a:pt x="2153" y="3028"/>
                    <a:pt x="1900" y="2429"/>
                  </a:cubicBezTo>
                  <a:cubicBezTo>
                    <a:pt x="2111" y="2332"/>
                    <a:pt x="2337" y="2283"/>
                    <a:pt x="2565" y="2283"/>
                  </a:cubicBezTo>
                  <a:close/>
                  <a:moveTo>
                    <a:pt x="7841" y="5060"/>
                  </a:moveTo>
                  <a:cubicBezTo>
                    <a:pt x="8008" y="5156"/>
                    <a:pt x="8960" y="5703"/>
                    <a:pt x="9127" y="5787"/>
                  </a:cubicBezTo>
                  <a:lnTo>
                    <a:pt x="7841" y="6513"/>
                  </a:lnTo>
                  <a:lnTo>
                    <a:pt x="7841" y="5060"/>
                  </a:lnTo>
                  <a:close/>
                  <a:moveTo>
                    <a:pt x="3971" y="5060"/>
                  </a:moveTo>
                  <a:lnTo>
                    <a:pt x="3971" y="6525"/>
                  </a:lnTo>
                  <a:lnTo>
                    <a:pt x="2697" y="5787"/>
                  </a:lnTo>
                  <a:lnTo>
                    <a:pt x="3971" y="5060"/>
                  </a:lnTo>
                  <a:close/>
                  <a:moveTo>
                    <a:pt x="5900" y="3965"/>
                  </a:moveTo>
                  <a:lnTo>
                    <a:pt x="7496" y="4870"/>
                  </a:lnTo>
                  <a:lnTo>
                    <a:pt x="7496" y="6715"/>
                  </a:lnTo>
                  <a:lnTo>
                    <a:pt x="5900" y="7620"/>
                  </a:lnTo>
                  <a:lnTo>
                    <a:pt x="4317" y="6715"/>
                  </a:lnTo>
                  <a:lnTo>
                    <a:pt x="4317" y="4870"/>
                  </a:lnTo>
                  <a:lnTo>
                    <a:pt x="5900" y="3965"/>
                  </a:lnTo>
                  <a:close/>
                  <a:moveTo>
                    <a:pt x="4317" y="7120"/>
                  </a:moveTo>
                  <a:lnTo>
                    <a:pt x="5567" y="7835"/>
                  </a:lnTo>
                  <a:lnTo>
                    <a:pt x="4317" y="8549"/>
                  </a:lnTo>
                  <a:lnTo>
                    <a:pt x="4317" y="7120"/>
                  </a:lnTo>
                  <a:close/>
                  <a:moveTo>
                    <a:pt x="7496" y="7108"/>
                  </a:moveTo>
                  <a:lnTo>
                    <a:pt x="7496" y="8549"/>
                  </a:lnTo>
                  <a:cubicBezTo>
                    <a:pt x="7412" y="8501"/>
                    <a:pt x="6341" y="7870"/>
                    <a:pt x="6245" y="7835"/>
                  </a:cubicBezTo>
                  <a:lnTo>
                    <a:pt x="7496" y="7108"/>
                  </a:lnTo>
                  <a:close/>
                  <a:moveTo>
                    <a:pt x="9484" y="5965"/>
                  </a:moveTo>
                  <a:lnTo>
                    <a:pt x="10055" y="6299"/>
                  </a:lnTo>
                  <a:cubicBezTo>
                    <a:pt x="10436" y="6501"/>
                    <a:pt x="10698" y="6846"/>
                    <a:pt x="10806" y="7263"/>
                  </a:cubicBezTo>
                  <a:cubicBezTo>
                    <a:pt x="10853" y="7442"/>
                    <a:pt x="10865" y="7620"/>
                    <a:pt x="10865" y="7799"/>
                  </a:cubicBezTo>
                  <a:cubicBezTo>
                    <a:pt x="10859" y="7799"/>
                    <a:pt x="10853" y="7799"/>
                    <a:pt x="10847" y="7799"/>
                  </a:cubicBezTo>
                  <a:cubicBezTo>
                    <a:pt x="10143" y="7799"/>
                    <a:pt x="9677" y="8506"/>
                    <a:pt x="9972" y="9120"/>
                  </a:cubicBezTo>
                  <a:cubicBezTo>
                    <a:pt x="9748" y="9235"/>
                    <a:pt x="9502" y="9295"/>
                    <a:pt x="9253" y="9295"/>
                  </a:cubicBezTo>
                  <a:cubicBezTo>
                    <a:pt x="8987" y="9295"/>
                    <a:pt x="8718" y="9226"/>
                    <a:pt x="8472" y="9085"/>
                  </a:cubicBezTo>
                  <a:cubicBezTo>
                    <a:pt x="8079" y="8859"/>
                    <a:pt x="8234" y="8942"/>
                    <a:pt x="7853" y="8728"/>
                  </a:cubicBezTo>
                  <a:lnTo>
                    <a:pt x="7853" y="6894"/>
                  </a:lnTo>
                  <a:lnTo>
                    <a:pt x="9484" y="5965"/>
                  </a:lnTo>
                  <a:close/>
                  <a:moveTo>
                    <a:pt x="10799" y="8158"/>
                  </a:moveTo>
                  <a:cubicBezTo>
                    <a:pt x="10910" y="8158"/>
                    <a:pt x="11021" y="8189"/>
                    <a:pt x="11115" y="8251"/>
                  </a:cubicBezTo>
                  <a:cubicBezTo>
                    <a:pt x="11568" y="8549"/>
                    <a:pt x="11413" y="9216"/>
                    <a:pt x="10913" y="9299"/>
                  </a:cubicBezTo>
                  <a:cubicBezTo>
                    <a:pt x="10869" y="9308"/>
                    <a:pt x="10827" y="9312"/>
                    <a:pt x="10786" y="9312"/>
                  </a:cubicBezTo>
                  <a:cubicBezTo>
                    <a:pt x="10343" y="9312"/>
                    <a:pt x="10056" y="8809"/>
                    <a:pt x="10317" y="8406"/>
                  </a:cubicBezTo>
                  <a:cubicBezTo>
                    <a:pt x="10429" y="8243"/>
                    <a:pt x="10614" y="8158"/>
                    <a:pt x="10799" y="8158"/>
                  </a:cubicBezTo>
                  <a:close/>
                  <a:moveTo>
                    <a:pt x="5900" y="8025"/>
                  </a:moveTo>
                  <a:cubicBezTo>
                    <a:pt x="6103" y="8144"/>
                    <a:pt x="7305" y="8823"/>
                    <a:pt x="7496" y="8930"/>
                  </a:cubicBezTo>
                  <a:lnTo>
                    <a:pt x="7496" y="9644"/>
                  </a:lnTo>
                  <a:cubicBezTo>
                    <a:pt x="7496" y="10525"/>
                    <a:pt x="6781" y="11240"/>
                    <a:pt x="5900" y="11240"/>
                  </a:cubicBezTo>
                  <a:cubicBezTo>
                    <a:pt x="5031" y="11240"/>
                    <a:pt x="4317" y="10525"/>
                    <a:pt x="4317" y="9644"/>
                  </a:cubicBezTo>
                  <a:lnTo>
                    <a:pt x="4317" y="8930"/>
                  </a:lnTo>
                  <a:lnTo>
                    <a:pt x="5900" y="8025"/>
                  </a:lnTo>
                  <a:close/>
                  <a:moveTo>
                    <a:pt x="5900" y="0"/>
                  </a:moveTo>
                  <a:cubicBezTo>
                    <a:pt x="4829" y="0"/>
                    <a:pt x="3971" y="869"/>
                    <a:pt x="3971" y="1941"/>
                  </a:cubicBezTo>
                  <a:lnTo>
                    <a:pt x="3971" y="2441"/>
                  </a:lnTo>
                  <a:cubicBezTo>
                    <a:pt x="3686" y="2274"/>
                    <a:pt x="3793" y="2334"/>
                    <a:pt x="3519" y="2191"/>
                  </a:cubicBezTo>
                  <a:cubicBezTo>
                    <a:pt x="3219" y="2016"/>
                    <a:pt x="2890" y="1933"/>
                    <a:pt x="2564" y="1933"/>
                  </a:cubicBezTo>
                  <a:cubicBezTo>
                    <a:pt x="2268" y="1933"/>
                    <a:pt x="1975" y="2001"/>
                    <a:pt x="1709" y="2131"/>
                  </a:cubicBezTo>
                  <a:cubicBezTo>
                    <a:pt x="1515" y="1930"/>
                    <a:pt x="1277" y="1842"/>
                    <a:pt x="1045" y="1842"/>
                  </a:cubicBezTo>
                  <a:cubicBezTo>
                    <a:pt x="508" y="1842"/>
                    <a:pt x="1" y="2313"/>
                    <a:pt x="126" y="2953"/>
                  </a:cubicBezTo>
                  <a:cubicBezTo>
                    <a:pt x="185" y="3251"/>
                    <a:pt x="388" y="3489"/>
                    <a:pt x="638" y="3608"/>
                  </a:cubicBezTo>
                  <a:cubicBezTo>
                    <a:pt x="530" y="4358"/>
                    <a:pt x="888" y="5156"/>
                    <a:pt x="1590" y="5549"/>
                  </a:cubicBezTo>
                  <a:cubicBezTo>
                    <a:pt x="1828" y="5691"/>
                    <a:pt x="1757" y="5644"/>
                    <a:pt x="1995" y="5787"/>
                  </a:cubicBezTo>
                  <a:lnTo>
                    <a:pt x="1590" y="6025"/>
                  </a:lnTo>
                  <a:cubicBezTo>
                    <a:pt x="995" y="6370"/>
                    <a:pt x="626" y="7025"/>
                    <a:pt x="626" y="7716"/>
                  </a:cubicBezTo>
                  <a:cubicBezTo>
                    <a:pt x="626" y="8704"/>
                    <a:pt x="1400" y="9537"/>
                    <a:pt x="2388" y="9632"/>
                  </a:cubicBezTo>
                  <a:lnTo>
                    <a:pt x="2412" y="9632"/>
                  </a:lnTo>
                  <a:cubicBezTo>
                    <a:pt x="2495" y="9632"/>
                    <a:pt x="2566" y="9573"/>
                    <a:pt x="2566" y="9478"/>
                  </a:cubicBezTo>
                  <a:cubicBezTo>
                    <a:pt x="2590" y="9394"/>
                    <a:pt x="2507" y="9299"/>
                    <a:pt x="2424" y="9299"/>
                  </a:cubicBezTo>
                  <a:cubicBezTo>
                    <a:pt x="1602" y="9228"/>
                    <a:pt x="959" y="8549"/>
                    <a:pt x="959" y="7727"/>
                  </a:cubicBezTo>
                  <a:cubicBezTo>
                    <a:pt x="959" y="7144"/>
                    <a:pt x="1281" y="6620"/>
                    <a:pt x="1769" y="6346"/>
                  </a:cubicBezTo>
                  <a:lnTo>
                    <a:pt x="2352" y="6013"/>
                  </a:lnTo>
                  <a:lnTo>
                    <a:pt x="3971" y="6942"/>
                  </a:lnTo>
                  <a:lnTo>
                    <a:pt x="3971" y="8763"/>
                  </a:lnTo>
                  <a:cubicBezTo>
                    <a:pt x="3436" y="9061"/>
                    <a:pt x="3305" y="9168"/>
                    <a:pt x="3031" y="9263"/>
                  </a:cubicBezTo>
                  <a:cubicBezTo>
                    <a:pt x="2947" y="9287"/>
                    <a:pt x="2900" y="9382"/>
                    <a:pt x="2912" y="9466"/>
                  </a:cubicBezTo>
                  <a:cubicBezTo>
                    <a:pt x="2943" y="9549"/>
                    <a:pt x="3011" y="9587"/>
                    <a:pt x="3091" y="9587"/>
                  </a:cubicBezTo>
                  <a:cubicBezTo>
                    <a:pt x="3103" y="9587"/>
                    <a:pt x="3114" y="9586"/>
                    <a:pt x="3126" y="9585"/>
                  </a:cubicBezTo>
                  <a:cubicBezTo>
                    <a:pt x="3436" y="9501"/>
                    <a:pt x="3578" y="9359"/>
                    <a:pt x="3959" y="9168"/>
                  </a:cubicBezTo>
                  <a:lnTo>
                    <a:pt x="3959" y="9680"/>
                  </a:lnTo>
                  <a:cubicBezTo>
                    <a:pt x="3959" y="10752"/>
                    <a:pt x="4817" y="11609"/>
                    <a:pt x="5888" y="11609"/>
                  </a:cubicBezTo>
                  <a:cubicBezTo>
                    <a:pt x="6960" y="11609"/>
                    <a:pt x="7829" y="10752"/>
                    <a:pt x="7829" y="9680"/>
                  </a:cubicBezTo>
                  <a:lnTo>
                    <a:pt x="7829" y="9168"/>
                  </a:lnTo>
                  <a:cubicBezTo>
                    <a:pt x="8317" y="9454"/>
                    <a:pt x="8627" y="9680"/>
                    <a:pt x="9222" y="9680"/>
                  </a:cubicBezTo>
                  <a:cubicBezTo>
                    <a:pt x="9555" y="9680"/>
                    <a:pt x="9865" y="9597"/>
                    <a:pt x="10151" y="9442"/>
                  </a:cubicBezTo>
                  <a:cubicBezTo>
                    <a:pt x="10315" y="9597"/>
                    <a:pt x="10543" y="9696"/>
                    <a:pt x="10788" y="9696"/>
                  </a:cubicBezTo>
                  <a:cubicBezTo>
                    <a:pt x="10845" y="9696"/>
                    <a:pt x="10902" y="9691"/>
                    <a:pt x="10960" y="9680"/>
                  </a:cubicBezTo>
                  <a:cubicBezTo>
                    <a:pt x="11865" y="9466"/>
                    <a:pt x="12008" y="8263"/>
                    <a:pt x="11175" y="7894"/>
                  </a:cubicBezTo>
                  <a:cubicBezTo>
                    <a:pt x="11246" y="7156"/>
                    <a:pt x="10889" y="6406"/>
                    <a:pt x="10210" y="6013"/>
                  </a:cubicBezTo>
                  <a:cubicBezTo>
                    <a:pt x="9972" y="5882"/>
                    <a:pt x="10044" y="5918"/>
                    <a:pt x="9805" y="5775"/>
                  </a:cubicBezTo>
                  <a:lnTo>
                    <a:pt x="10210" y="5537"/>
                  </a:lnTo>
                  <a:cubicBezTo>
                    <a:pt x="11127" y="5001"/>
                    <a:pt x="11460" y="3810"/>
                    <a:pt x="10925" y="2882"/>
                  </a:cubicBezTo>
                  <a:cubicBezTo>
                    <a:pt x="10579" y="2286"/>
                    <a:pt x="9924" y="1917"/>
                    <a:pt x="9246" y="1917"/>
                  </a:cubicBezTo>
                  <a:cubicBezTo>
                    <a:pt x="8531" y="1917"/>
                    <a:pt x="8139" y="2286"/>
                    <a:pt x="7841" y="2429"/>
                  </a:cubicBezTo>
                  <a:cubicBezTo>
                    <a:pt x="7829" y="2012"/>
                    <a:pt x="7865" y="1810"/>
                    <a:pt x="7793" y="1489"/>
                  </a:cubicBezTo>
                  <a:cubicBezTo>
                    <a:pt x="7783" y="1408"/>
                    <a:pt x="7704" y="1352"/>
                    <a:pt x="7629" y="1352"/>
                  </a:cubicBezTo>
                  <a:cubicBezTo>
                    <a:pt x="7616" y="1352"/>
                    <a:pt x="7603" y="1354"/>
                    <a:pt x="7591" y="1358"/>
                  </a:cubicBezTo>
                  <a:cubicBezTo>
                    <a:pt x="7496" y="1369"/>
                    <a:pt x="7436" y="1477"/>
                    <a:pt x="7448" y="1560"/>
                  </a:cubicBezTo>
                  <a:cubicBezTo>
                    <a:pt x="7507" y="1834"/>
                    <a:pt x="7484" y="1989"/>
                    <a:pt x="7496" y="2620"/>
                  </a:cubicBezTo>
                  <a:lnTo>
                    <a:pt x="5900" y="3525"/>
                  </a:lnTo>
                  <a:lnTo>
                    <a:pt x="4317" y="2620"/>
                  </a:lnTo>
                  <a:lnTo>
                    <a:pt x="4317" y="1941"/>
                  </a:lnTo>
                  <a:cubicBezTo>
                    <a:pt x="4317" y="1060"/>
                    <a:pt x="5031" y="346"/>
                    <a:pt x="5900" y="346"/>
                  </a:cubicBezTo>
                  <a:cubicBezTo>
                    <a:pt x="6424" y="346"/>
                    <a:pt x="6912" y="596"/>
                    <a:pt x="7210" y="1024"/>
                  </a:cubicBezTo>
                  <a:cubicBezTo>
                    <a:pt x="7246" y="1075"/>
                    <a:pt x="7301" y="1100"/>
                    <a:pt x="7354" y="1100"/>
                  </a:cubicBezTo>
                  <a:cubicBezTo>
                    <a:pt x="7388" y="1100"/>
                    <a:pt x="7420" y="1090"/>
                    <a:pt x="7448" y="1072"/>
                  </a:cubicBezTo>
                  <a:cubicBezTo>
                    <a:pt x="7531" y="1012"/>
                    <a:pt x="7543" y="905"/>
                    <a:pt x="7496" y="834"/>
                  </a:cubicBezTo>
                  <a:cubicBezTo>
                    <a:pt x="7138" y="310"/>
                    <a:pt x="6543" y="0"/>
                    <a:pt x="59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6" name="Google Shape;9056;p67"/>
          <p:cNvGrpSpPr/>
          <p:nvPr/>
        </p:nvGrpSpPr>
        <p:grpSpPr>
          <a:xfrm>
            <a:off x="5220616" y="2791061"/>
            <a:ext cx="373185" cy="302466"/>
            <a:chOff x="5220616" y="2791061"/>
            <a:chExt cx="373185" cy="302466"/>
          </a:xfrm>
        </p:grpSpPr>
        <p:sp>
          <p:nvSpPr>
            <p:cNvPr id="9057" name="Google Shape;9057;p67"/>
            <p:cNvSpPr/>
            <p:nvPr/>
          </p:nvSpPr>
          <p:spPr>
            <a:xfrm>
              <a:off x="5220616" y="2791061"/>
              <a:ext cx="373185" cy="302466"/>
            </a:xfrm>
            <a:custGeom>
              <a:rect b="b" l="l" r="r" t="t"/>
              <a:pathLst>
                <a:path extrusionOk="0" h="9525" w="11752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67"/>
            <p:cNvSpPr/>
            <p:nvPr/>
          </p:nvSpPr>
          <p:spPr>
            <a:xfrm>
              <a:off x="5244432" y="2849268"/>
              <a:ext cx="326314" cy="11368"/>
            </a:xfrm>
            <a:custGeom>
              <a:rect b="b" l="l" r="r" t="t"/>
              <a:pathLst>
                <a:path extrusionOk="0" h="358" w="10276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67"/>
            <p:cNvSpPr/>
            <p:nvPr/>
          </p:nvSpPr>
          <p:spPr>
            <a:xfrm>
              <a:off x="5261834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67"/>
            <p:cNvSpPr/>
            <p:nvPr/>
          </p:nvSpPr>
          <p:spPr>
            <a:xfrm>
              <a:off x="5343507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67"/>
            <p:cNvSpPr/>
            <p:nvPr/>
          </p:nvSpPr>
          <p:spPr>
            <a:xfrm>
              <a:off x="5506823" y="289613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67"/>
            <p:cNvSpPr/>
            <p:nvPr/>
          </p:nvSpPr>
          <p:spPr>
            <a:xfrm>
              <a:off x="5261834" y="2942660"/>
              <a:ext cx="46521" cy="11368"/>
            </a:xfrm>
            <a:custGeom>
              <a:rect b="b" l="l" r="r" t="t"/>
              <a:pathLst>
                <a:path extrusionOk="0" h="358" w="1465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67"/>
            <p:cNvSpPr/>
            <p:nvPr/>
          </p:nvSpPr>
          <p:spPr>
            <a:xfrm>
              <a:off x="5424768" y="2942660"/>
              <a:ext cx="46553" cy="11368"/>
            </a:xfrm>
            <a:custGeom>
              <a:rect b="b" l="l" r="r" t="t"/>
              <a:pathLst>
                <a:path extrusionOk="0" h="358" w="1466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67"/>
            <p:cNvSpPr/>
            <p:nvPr/>
          </p:nvSpPr>
          <p:spPr>
            <a:xfrm>
              <a:off x="5261834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67"/>
            <p:cNvSpPr/>
            <p:nvPr/>
          </p:nvSpPr>
          <p:spPr>
            <a:xfrm>
              <a:off x="5343507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67"/>
            <p:cNvSpPr/>
            <p:nvPr/>
          </p:nvSpPr>
          <p:spPr>
            <a:xfrm>
              <a:off x="5506823" y="298914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67"/>
            <p:cNvSpPr/>
            <p:nvPr/>
          </p:nvSpPr>
          <p:spPr>
            <a:xfrm>
              <a:off x="5343507" y="3036051"/>
              <a:ext cx="46521" cy="10987"/>
            </a:xfrm>
            <a:custGeom>
              <a:rect b="b" l="l" r="r" t="t"/>
              <a:pathLst>
                <a:path extrusionOk="0" h="346" w="1465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67"/>
            <p:cNvSpPr/>
            <p:nvPr/>
          </p:nvSpPr>
          <p:spPr>
            <a:xfrm>
              <a:off x="5424768" y="3036051"/>
              <a:ext cx="46553" cy="10987"/>
            </a:xfrm>
            <a:custGeom>
              <a:rect b="b" l="l" r="r" t="t"/>
              <a:pathLst>
                <a:path extrusionOk="0" h="346" w="1466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67"/>
            <p:cNvSpPr/>
            <p:nvPr/>
          </p:nvSpPr>
          <p:spPr>
            <a:xfrm>
              <a:off x="5506823" y="3036051"/>
              <a:ext cx="46172" cy="10987"/>
            </a:xfrm>
            <a:custGeom>
              <a:rect b="b" l="l" r="r" t="t"/>
              <a:pathLst>
                <a:path extrusionOk="0" h="346" w="1454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67"/>
            <p:cNvSpPr/>
            <p:nvPr/>
          </p:nvSpPr>
          <p:spPr>
            <a:xfrm>
              <a:off x="5343126" y="2930752"/>
              <a:ext cx="46902" cy="33851"/>
            </a:xfrm>
            <a:custGeom>
              <a:rect b="b" l="l" r="r" t="t"/>
              <a:pathLst>
                <a:path extrusionOk="0" h="1066" w="1477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67"/>
            <p:cNvSpPr/>
            <p:nvPr/>
          </p:nvSpPr>
          <p:spPr>
            <a:xfrm>
              <a:off x="5506442" y="2930752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67"/>
            <p:cNvSpPr/>
            <p:nvPr/>
          </p:nvSpPr>
          <p:spPr>
            <a:xfrm>
              <a:off x="5424419" y="2977336"/>
              <a:ext cx="47283" cy="34168"/>
            </a:xfrm>
            <a:custGeom>
              <a:rect b="b" l="l" r="r" t="t"/>
              <a:pathLst>
                <a:path extrusionOk="0" h="1076" w="1489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67"/>
            <p:cNvSpPr/>
            <p:nvPr/>
          </p:nvSpPr>
          <p:spPr>
            <a:xfrm>
              <a:off x="5261453" y="3024143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67"/>
            <p:cNvSpPr/>
            <p:nvPr/>
          </p:nvSpPr>
          <p:spPr>
            <a:xfrm>
              <a:off x="5424419" y="2884231"/>
              <a:ext cx="47283" cy="33883"/>
            </a:xfrm>
            <a:custGeom>
              <a:rect b="b" l="l" r="r" t="t"/>
              <a:pathLst>
                <a:path extrusionOk="0" h="1067" w="1489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5" name="Google Shape;9075;p67"/>
          <p:cNvGrpSpPr/>
          <p:nvPr/>
        </p:nvGrpSpPr>
        <p:grpSpPr>
          <a:xfrm>
            <a:off x="5788661" y="2772517"/>
            <a:ext cx="284366" cy="344097"/>
            <a:chOff x="5864861" y="2772517"/>
            <a:chExt cx="284366" cy="344097"/>
          </a:xfrm>
        </p:grpSpPr>
        <p:sp>
          <p:nvSpPr>
            <p:cNvPr id="9076" name="Google Shape;9076;p67"/>
            <p:cNvSpPr/>
            <p:nvPr/>
          </p:nvSpPr>
          <p:spPr>
            <a:xfrm>
              <a:off x="6089464" y="3014490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108"/>
                    <a:pt x="0" y="239"/>
                  </a:cubicBezTo>
                  <a:cubicBezTo>
                    <a:pt x="0" y="382"/>
                    <a:pt x="107" y="477"/>
                    <a:pt x="238" y="477"/>
                  </a:cubicBezTo>
                  <a:cubicBezTo>
                    <a:pt x="369" y="477"/>
                    <a:pt x="476" y="382"/>
                    <a:pt x="476" y="239"/>
                  </a:cubicBezTo>
                  <a:cubicBezTo>
                    <a:pt x="476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67"/>
            <p:cNvSpPr/>
            <p:nvPr/>
          </p:nvSpPr>
          <p:spPr>
            <a:xfrm>
              <a:off x="6051644" y="3070823"/>
              <a:ext cx="13274" cy="1327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96"/>
                    <a:pt x="0" y="215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34" y="417"/>
                    <a:pt x="417" y="334"/>
                    <a:pt x="417" y="215"/>
                  </a:cubicBezTo>
                  <a:cubicBezTo>
                    <a:pt x="417" y="96"/>
                    <a:pt x="334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67"/>
            <p:cNvSpPr/>
            <p:nvPr/>
          </p:nvSpPr>
          <p:spPr>
            <a:xfrm>
              <a:off x="5943518" y="3005789"/>
              <a:ext cx="13242" cy="12893"/>
            </a:xfrm>
            <a:custGeom>
              <a:rect b="b" l="l" r="r" t="t"/>
              <a:pathLst>
                <a:path extrusionOk="0" h="406" w="417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06"/>
                    <a:pt x="203" y="406"/>
                  </a:cubicBezTo>
                  <a:cubicBezTo>
                    <a:pt x="322" y="406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67"/>
            <p:cNvSpPr/>
            <p:nvPr/>
          </p:nvSpPr>
          <p:spPr>
            <a:xfrm>
              <a:off x="5965429" y="3070823"/>
              <a:ext cx="13655" cy="1327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34"/>
                    <a:pt x="429" y="215"/>
                  </a:cubicBezTo>
                  <a:cubicBezTo>
                    <a:pt x="429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67"/>
            <p:cNvSpPr/>
            <p:nvPr/>
          </p:nvSpPr>
          <p:spPr>
            <a:xfrm>
              <a:off x="6004392" y="3019412"/>
              <a:ext cx="16290" cy="15909"/>
            </a:xfrm>
            <a:custGeom>
              <a:rect b="b" l="l" r="r" t="t"/>
              <a:pathLst>
                <a:path extrusionOk="0" h="501" w="513">
                  <a:moveTo>
                    <a:pt x="250" y="0"/>
                  </a:moveTo>
                  <a:cubicBezTo>
                    <a:pt x="119" y="0"/>
                    <a:pt x="0" y="119"/>
                    <a:pt x="0" y="250"/>
                  </a:cubicBezTo>
                  <a:cubicBezTo>
                    <a:pt x="0" y="381"/>
                    <a:pt x="119" y="500"/>
                    <a:pt x="250" y="500"/>
                  </a:cubicBezTo>
                  <a:cubicBezTo>
                    <a:pt x="393" y="500"/>
                    <a:pt x="512" y="381"/>
                    <a:pt x="512" y="250"/>
                  </a:cubicBezTo>
                  <a:cubicBezTo>
                    <a:pt x="512" y="119"/>
                    <a:pt x="405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67"/>
            <p:cNvSpPr/>
            <p:nvPr/>
          </p:nvSpPr>
          <p:spPr>
            <a:xfrm>
              <a:off x="5864861" y="2772517"/>
              <a:ext cx="284366" cy="344097"/>
            </a:xfrm>
            <a:custGeom>
              <a:rect b="b" l="l" r="r" t="t"/>
              <a:pathLst>
                <a:path extrusionOk="0" h="10836" w="8955">
                  <a:moveTo>
                    <a:pt x="2983" y="6406"/>
                  </a:moveTo>
                  <a:cubicBezTo>
                    <a:pt x="3566" y="6406"/>
                    <a:pt x="4114" y="6556"/>
                    <a:pt x="4632" y="6871"/>
                  </a:cubicBezTo>
                  <a:cubicBezTo>
                    <a:pt x="5211" y="7197"/>
                    <a:pt x="5769" y="7306"/>
                    <a:pt x="6260" y="7306"/>
                  </a:cubicBezTo>
                  <a:cubicBezTo>
                    <a:pt x="6628" y="7306"/>
                    <a:pt x="6957" y="7245"/>
                    <a:pt x="7228" y="7168"/>
                  </a:cubicBezTo>
                  <a:cubicBezTo>
                    <a:pt x="7645" y="7049"/>
                    <a:pt x="7966" y="6871"/>
                    <a:pt x="8145" y="6751"/>
                  </a:cubicBezTo>
                  <a:lnTo>
                    <a:pt x="8145" y="6751"/>
                  </a:lnTo>
                  <a:cubicBezTo>
                    <a:pt x="8514" y="7954"/>
                    <a:pt x="8204" y="9276"/>
                    <a:pt x="7299" y="10216"/>
                  </a:cubicBezTo>
                  <a:cubicBezTo>
                    <a:pt x="7109" y="10407"/>
                    <a:pt x="6835" y="10526"/>
                    <a:pt x="6561" y="10526"/>
                  </a:cubicBezTo>
                  <a:lnTo>
                    <a:pt x="2906" y="10526"/>
                  </a:lnTo>
                  <a:cubicBezTo>
                    <a:pt x="2644" y="10526"/>
                    <a:pt x="2370" y="10407"/>
                    <a:pt x="2180" y="10228"/>
                  </a:cubicBezTo>
                  <a:cubicBezTo>
                    <a:pt x="1346" y="9383"/>
                    <a:pt x="941" y="8133"/>
                    <a:pt x="1275" y="6823"/>
                  </a:cubicBezTo>
                  <a:cubicBezTo>
                    <a:pt x="1406" y="6751"/>
                    <a:pt x="1775" y="6573"/>
                    <a:pt x="2263" y="6478"/>
                  </a:cubicBezTo>
                  <a:cubicBezTo>
                    <a:pt x="2509" y="6430"/>
                    <a:pt x="2748" y="6406"/>
                    <a:pt x="2983" y="6406"/>
                  </a:cubicBezTo>
                  <a:close/>
                  <a:moveTo>
                    <a:pt x="3239" y="1"/>
                  </a:moveTo>
                  <a:cubicBezTo>
                    <a:pt x="3001" y="1"/>
                    <a:pt x="2823" y="191"/>
                    <a:pt x="2823" y="417"/>
                  </a:cubicBezTo>
                  <a:lnTo>
                    <a:pt x="2823" y="786"/>
                  </a:lnTo>
                  <a:cubicBezTo>
                    <a:pt x="2823" y="1036"/>
                    <a:pt x="3013" y="1203"/>
                    <a:pt x="3239" y="1203"/>
                  </a:cubicBezTo>
                  <a:lnTo>
                    <a:pt x="3454" y="1203"/>
                  </a:lnTo>
                  <a:lnTo>
                    <a:pt x="3454" y="2525"/>
                  </a:lnTo>
                  <a:cubicBezTo>
                    <a:pt x="3454" y="2608"/>
                    <a:pt x="3537" y="2680"/>
                    <a:pt x="3620" y="2680"/>
                  </a:cubicBezTo>
                  <a:cubicBezTo>
                    <a:pt x="3704" y="2680"/>
                    <a:pt x="3787" y="2608"/>
                    <a:pt x="3787" y="2525"/>
                  </a:cubicBezTo>
                  <a:lnTo>
                    <a:pt x="3787" y="1203"/>
                  </a:lnTo>
                  <a:lnTo>
                    <a:pt x="5692" y="1203"/>
                  </a:lnTo>
                  <a:lnTo>
                    <a:pt x="5692" y="3858"/>
                  </a:lnTo>
                  <a:cubicBezTo>
                    <a:pt x="5692" y="4096"/>
                    <a:pt x="5835" y="4311"/>
                    <a:pt x="6049" y="4394"/>
                  </a:cubicBezTo>
                  <a:cubicBezTo>
                    <a:pt x="6978" y="4763"/>
                    <a:pt x="7692" y="5513"/>
                    <a:pt x="8049" y="6418"/>
                  </a:cubicBezTo>
                  <a:cubicBezTo>
                    <a:pt x="7907" y="6525"/>
                    <a:pt x="7573" y="6716"/>
                    <a:pt x="7133" y="6847"/>
                  </a:cubicBezTo>
                  <a:cubicBezTo>
                    <a:pt x="6830" y="6934"/>
                    <a:pt x="6535" y="6978"/>
                    <a:pt x="6245" y="6978"/>
                  </a:cubicBezTo>
                  <a:cubicBezTo>
                    <a:pt x="5748" y="6978"/>
                    <a:pt x="5270" y="6848"/>
                    <a:pt x="4811" y="6585"/>
                  </a:cubicBezTo>
                  <a:cubicBezTo>
                    <a:pt x="4225" y="6246"/>
                    <a:pt x="3592" y="6086"/>
                    <a:pt x="2961" y="6086"/>
                  </a:cubicBezTo>
                  <a:cubicBezTo>
                    <a:pt x="2437" y="6086"/>
                    <a:pt x="1914" y="6196"/>
                    <a:pt x="1418" y="6406"/>
                  </a:cubicBezTo>
                  <a:cubicBezTo>
                    <a:pt x="1775" y="5501"/>
                    <a:pt x="2477" y="4763"/>
                    <a:pt x="3430" y="4394"/>
                  </a:cubicBezTo>
                  <a:cubicBezTo>
                    <a:pt x="3656" y="4311"/>
                    <a:pt x="3787" y="4096"/>
                    <a:pt x="3787" y="3858"/>
                  </a:cubicBezTo>
                  <a:lnTo>
                    <a:pt x="3787" y="3322"/>
                  </a:lnTo>
                  <a:cubicBezTo>
                    <a:pt x="3787" y="3239"/>
                    <a:pt x="3716" y="3156"/>
                    <a:pt x="3620" y="3156"/>
                  </a:cubicBezTo>
                  <a:cubicBezTo>
                    <a:pt x="3537" y="3156"/>
                    <a:pt x="3454" y="3239"/>
                    <a:pt x="3454" y="3322"/>
                  </a:cubicBezTo>
                  <a:lnTo>
                    <a:pt x="3454" y="3858"/>
                  </a:lnTo>
                  <a:cubicBezTo>
                    <a:pt x="3454" y="3965"/>
                    <a:pt x="3394" y="4049"/>
                    <a:pt x="3299" y="4096"/>
                  </a:cubicBezTo>
                  <a:cubicBezTo>
                    <a:pt x="703" y="5120"/>
                    <a:pt x="1" y="8478"/>
                    <a:pt x="1942" y="10442"/>
                  </a:cubicBezTo>
                  <a:cubicBezTo>
                    <a:pt x="2192" y="10692"/>
                    <a:pt x="2537" y="10835"/>
                    <a:pt x="2894" y="10835"/>
                  </a:cubicBezTo>
                  <a:lnTo>
                    <a:pt x="6549" y="10835"/>
                  </a:lnTo>
                  <a:cubicBezTo>
                    <a:pt x="6906" y="10835"/>
                    <a:pt x="7252" y="10692"/>
                    <a:pt x="7502" y="10442"/>
                  </a:cubicBezTo>
                  <a:cubicBezTo>
                    <a:pt x="8907" y="9026"/>
                    <a:pt x="8954" y="6930"/>
                    <a:pt x="7907" y="5466"/>
                  </a:cubicBezTo>
                  <a:cubicBezTo>
                    <a:pt x="7478" y="4858"/>
                    <a:pt x="6871" y="4370"/>
                    <a:pt x="6168" y="4096"/>
                  </a:cubicBezTo>
                  <a:cubicBezTo>
                    <a:pt x="6061" y="4049"/>
                    <a:pt x="6002" y="3965"/>
                    <a:pt x="6002" y="3858"/>
                  </a:cubicBezTo>
                  <a:lnTo>
                    <a:pt x="6002" y="1203"/>
                  </a:lnTo>
                  <a:lnTo>
                    <a:pt x="6228" y="1203"/>
                  </a:lnTo>
                  <a:cubicBezTo>
                    <a:pt x="6466" y="1203"/>
                    <a:pt x="6644" y="1013"/>
                    <a:pt x="6644" y="786"/>
                  </a:cubicBezTo>
                  <a:lnTo>
                    <a:pt x="6644" y="417"/>
                  </a:lnTo>
                  <a:cubicBezTo>
                    <a:pt x="6644" y="179"/>
                    <a:pt x="6454" y="1"/>
                    <a:pt x="6228" y="1"/>
                  </a:cubicBezTo>
                  <a:lnTo>
                    <a:pt x="5394" y="1"/>
                  </a:lnTo>
                  <a:cubicBezTo>
                    <a:pt x="5299" y="1"/>
                    <a:pt x="5228" y="72"/>
                    <a:pt x="5228" y="167"/>
                  </a:cubicBezTo>
                  <a:cubicBezTo>
                    <a:pt x="5228" y="263"/>
                    <a:pt x="5299" y="334"/>
                    <a:pt x="5394" y="334"/>
                  </a:cubicBezTo>
                  <a:lnTo>
                    <a:pt x="6228" y="334"/>
                  </a:lnTo>
                  <a:cubicBezTo>
                    <a:pt x="6287" y="334"/>
                    <a:pt x="6335" y="382"/>
                    <a:pt x="6335" y="441"/>
                  </a:cubicBezTo>
                  <a:lnTo>
                    <a:pt x="6335" y="810"/>
                  </a:lnTo>
                  <a:cubicBezTo>
                    <a:pt x="6335" y="870"/>
                    <a:pt x="6287" y="905"/>
                    <a:pt x="6228" y="905"/>
                  </a:cubicBezTo>
                  <a:lnTo>
                    <a:pt x="3239" y="905"/>
                  </a:lnTo>
                  <a:cubicBezTo>
                    <a:pt x="3168" y="905"/>
                    <a:pt x="3132" y="870"/>
                    <a:pt x="3132" y="810"/>
                  </a:cubicBezTo>
                  <a:lnTo>
                    <a:pt x="3132" y="441"/>
                  </a:lnTo>
                  <a:cubicBezTo>
                    <a:pt x="3132" y="382"/>
                    <a:pt x="3168" y="334"/>
                    <a:pt x="3239" y="334"/>
                  </a:cubicBezTo>
                  <a:lnTo>
                    <a:pt x="4609" y="334"/>
                  </a:lnTo>
                  <a:cubicBezTo>
                    <a:pt x="4692" y="334"/>
                    <a:pt x="4763" y="263"/>
                    <a:pt x="4763" y="167"/>
                  </a:cubicBezTo>
                  <a:cubicBezTo>
                    <a:pt x="4763" y="72"/>
                    <a:pt x="4692" y="1"/>
                    <a:pt x="4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82" name="Google Shape;9082;p67"/>
          <p:cNvSpPr/>
          <p:nvPr/>
        </p:nvSpPr>
        <p:spPr>
          <a:xfrm>
            <a:off x="6340868" y="2770643"/>
            <a:ext cx="343335" cy="343303"/>
          </a:xfrm>
          <a:custGeom>
            <a:rect b="b" l="l" r="r" t="t"/>
            <a:pathLst>
              <a:path extrusionOk="0" h="10811" w="10812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83" name="Google Shape;9083;p67"/>
          <p:cNvGrpSpPr/>
          <p:nvPr/>
        </p:nvGrpSpPr>
        <p:grpSpPr>
          <a:xfrm>
            <a:off x="6974158" y="2789537"/>
            <a:ext cx="255247" cy="327458"/>
            <a:chOff x="6974158" y="2789537"/>
            <a:chExt cx="255247" cy="327458"/>
          </a:xfrm>
        </p:grpSpPr>
        <p:sp>
          <p:nvSpPr>
            <p:cNvPr id="9084" name="Google Shape;9084;p67"/>
            <p:cNvSpPr/>
            <p:nvPr/>
          </p:nvSpPr>
          <p:spPr>
            <a:xfrm>
              <a:off x="7066407" y="2897282"/>
              <a:ext cx="9876" cy="14798"/>
            </a:xfrm>
            <a:custGeom>
              <a:rect b="b" l="l" r="r" t="t"/>
              <a:pathLst>
                <a:path extrusionOk="0" h="466" w="311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72" y="465"/>
                    <a:pt x="144" y="465"/>
                  </a:cubicBezTo>
                  <a:cubicBezTo>
                    <a:pt x="227" y="465"/>
                    <a:pt x="299" y="394"/>
                    <a:pt x="299" y="322"/>
                  </a:cubicBezTo>
                  <a:lnTo>
                    <a:pt x="299" y="155"/>
                  </a:lnTo>
                  <a:cubicBezTo>
                    <a:pt x="310" y="60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67"/>
            <p:cNvSpPr/>
            <p:nvPr/>
          </p:nvSpPr>
          <p:spPr>
            <a:xfrm>
              <a:off x="7127662" y="2897282"/>
              <a:ext cx="9495" cy="14798"/>
            </a:xfrm>
            <a:custGeom>
              <a:rect b="b" l="l" r="r" t="t"/>
              <a:pathLst>
                <a:path extrusionOk="0" h="466" w="299">
                  <a:moveTo>
                    <a:pt x="155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84" y="465"/>
                    <a:pt x="155" y="465"/>
                  </a:cubicBezTo>
                  <a:cubicBezTo>
                    <a:pt x="227" y="465"/>
                    <a:pt x="298" y="394"/>
                    <a:pt x="298" y="322"/>
                  </a:cubicBezTo>
                  <a:lnTo>
                    <a:pt x="298" y="155"/>
                  </a:lnTo>
                  <a:cubicBezTo>
                    <a:pt x="298" y="60"/>
                    <a:pt x="239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67"/>
            <p:cNvSpPr/>
            <p:nvPr/>
          </p:nvSpPr>
          <p:spPr>
            <a:xfrm>
              <a:off x="7081935" y="2933292"/>
              <a:ext cx="40837" cy="14703"/>
            </a:xfrm>
            <a:custGeom>
              <a:rect b="b" l="l" r="r" t="t"/>
              <a:pathLst>
                <a:path extrusionOk="0" h="463" w="1286">
                  <a:moveTo>
                    <a:pt x="162" y="1"/>
                  </a:moveTo>
                  <a:cubicBezTo>
                    <a:pt x="125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391"/>
                    <a:pt x="417" y="462"/>
                    <a:pt x="655" y="462"/>
                  </a:cubicBezTo>
                  <a:cubicBezTo>
                    <a:pt x="893" y="462"/>
                    <a:pt x="1119" y="391"/>
                    <a:pt x="1250" y="260"/>
                  </a:cubicBezTo>
                  <a:cubicBezTo>
                    <a:pt x="1286" y="200"/>
                    <a:pt x="1286" y="105"/>
                    <a:pt x="1226" y="45"/>
                  </a:cubicBezTo>
                  <a:cubicBezTo>
                    <a:pt x="1197" y="16"/>
                    <a:pt x="1158" y="1"/>
                    <a:pt x="1119" y="1"/>
                  </a:cubicBezTo>
                  <a:cubicBezTo>
                    <a:pt x="1081" y="1"/>
                    <a:pt x="1042" y="16"/>
                    <a:pt x="1012" y="45"/>
                  </a:cubicBezTo>
                  <a:cubicBezTo>
                    <a:pt x="953" y="105"/>
                    <a:pt x="822" y="164"/>
                    <a:pt x="643" y="164"/>
                  </a:cubicBezTo>
                  <a:cubicBezTo>
                    <a:pt x="464" y="164"/>
                    <a:pt x="310" y="105"/>
                    <a:pt x="274" y="45"/>
                  </a:cubicBezTo>
                  <a:cubicBezTo>
                    <a:pt x="238" y="16"/>
                    <a:pt x="199" y="1"/>
                    <a:pt x="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67"/>
            <p:cNvSpPr/>
            <p:nvPr/>
          </p:nvSpPr>
          <p:spPr>
            <a:xfrm>
              <a:off x="6974158" y="2789537"/>
              <a:ext cx="255247" cy="327458"/>
            </a:xfrm>
            <a:custGeom>
              <a:rect b="b" l="l" r="r" t="t"/>
              <a:pathLst>
                <a:path extrusionOk="0" h="10312" w="8038">
                  <a:moveTo>
                    <a:pt x="6228" y="2167"/>
                  </a:moveTo>
                  <a:lnTo>
                    <a:pt x="6132" y="3239"/>
                  </a:lnTo>
                  <a:lnTo>
                    <a:pt x="6121" y="3239"/>
                  </a:lnTo>
                  <a:cubicBezTo>
                    <a:pt x="6025" y="3239"/>
                    <a:pt x="5942" y="3156"/>
                    <a:pt x="5942" y="3060"/>
                  </a:cubicBezTo>
                  <a:lnTo>
                    <a:pt x="5942" y="2227"/>
                  </a:lnTo>
                  <a:cubicBezTo>
                    <a:pt x="6049" y="2227"/>
                    <a:pt x="6132" y="2191"/>
                    <a:pt x="6228" y="2167"/>
                  </a:cubicBezTo>
                  <a:close/>
                  <a:moveTo>
                    <a:pt x="5787" y="322"/>
                  </a:moveTo>
                  <a:cubicBezTo>
                    <a:pt x="6240" y="322"/>
                    <a:pt x="6609" y="691"/>
                    <a:pt x="6609" y="1131"/>
                  </a:cubicBezTo>
                  <a:cubicBezTo>
                    <a:pt x="6609" y="1584"/>
                    <a:pt x="6240" y="1953"/>
                    <a:pt x="5787" y="1953"/>
                  </a:cubicBezTo>
                  <a:cubicBezTo>
                    <a:pt x="5490" y="1953"/>
                    <a:pt x="5228" y="1786"/>
                    <a:pt x="5073" y="1536"/>
                  </a:cubicBezTo>
                  <a:cubicBezTo>
                    <a:pt x="5048" y="1487"/>
                    <a:pt x="4996" y="1455"/>
                    <a:pt x="4942" y="1455"/>
                  </a:cubicBezTo>
                  <a:cubicBezTo>
                    <a:pt x="4918" y="1455"/>
                    <a:pt x="4893" y="1462"/>
                    <a:pt x="4870" y="1477"/>
                  </a:cubicBezTo>
                  <a:cubicBezTo>
                    <a:pt x="4799" y="1524"/>
                    <a:pt x="4763" y="1608"/>
                    <a:pt x="4811" y="1691"/>
                  </a:cubicBezTo>
                  <a:cubicBezTo>
                    <a:pt x="4823" y="1703"/>
                    <a:pt x="4823" y="1715"/>
                    <a:pt x="4835" y="1727"/>
                  </a:cubicBezTo>
                  <a:cubicBezTo>
                    <a:pt x="4775" y="1763"/>
                    <a:pt x="4716" y="1786"/>
                    <a:pt x="4656" y="1786"/>
                  </a:cubicBezTo>
                  <a:cubicBezTo>
                    <a:pt x="4477" y="1786"/>
                    <a:pt x="4335" y="1643"/>
                    <a:pt x="4335" y="1465"/>
                  </a:cubicBezTo>
                  <a:cubicBezTo>
                    <a:pt x="4335" y="1370"/>
                    <a:pt x="4263" y="1310"/>
                    <a:pt x="4180" y="1310"/>
                  </a:cubicBezTo>
                  <a:cubicBezTo>
                    <a:pt x="4108" y="1310"/>
                    <a:pt x="4037" y="1393"/>
                    <a:pt x="4037" y="1465"/>
                  </a:cubicBezTo>
                  <a:cubicBezTo>
                    <a:pt x="4037" y="1810"/>
                    <a:pt x="4323" y="2108"/>
                    <a:pt x="4680" y="2108"/>
                  </a:cubicBezTo>
                  <a:cubicBezTo>
                    <a:pt x="4811" y="2108"/>
                    <a:pt x="4942" y="2060"/>
                    <a:pt x="5061" y="1965"/>
                  </a:cubicBezTo>
                  <a:cubicBezTo>
                    <a:pt x="5228" y="2120"/>
                    <a:pt x="5442" y="2227"/>
                    <a:pt x="5668" y="2251"/>
                  </a:cubicBezTo>
                  <a:lnTo>
                    <a:pt x="5668" y="3072"/>
                  </a:lnTo>
                  <a:cubicBezTo>
                    <a:pt x="5668" y="3334"/>
                    <a:pt x="5882" y="3548"/>
                    <a:pt x="6144" y="3548"/>
                  </a:cubicBezTo>
                  <a:lnTo>
                    <a:pt x="6382" y="3548"/>
                  </a:lnTo>
                  <a:cubicBezTo>
                    <a:pt x="6454" y="3548"/>
                    <a:pt x="6513" y="3572"/>
                    <a:pt x="6573" y="3632"/>
                  </a:cubicBezTo>
                  <a:cubicBezTo>
                    <a:pt x="6621" y="3691"/>
                    <a:pt x="6656" y="3751"/>
                    <a:pt x="6633" y="3834"/>
                  </a:cubicBezTo>
                  <a:cubicBezTo>
                    <a:pt x="6621" y="3953"/>
                    <a:pt x="6502" y="4049"/>
                    <a:pt x="6371" y="4049"/>
                  </a:cubicBezTo>
                  <a:lnTo>
                    <a:pt x="6299" y="4049"/>
                  </a:lnTo>
                  <a:lnTo>
                    <a:pt x="6299" y="4037"/>
                  </a:lnTo>
                  <a:cubicBezTo>
                    <a:pt x="6299" y="3953"/>
                    <a:pt x="6216" y="3894"/>
                    <a:pt x="6144" y="3894"/>
                  </a:cubicBezTo>
                  <a:cubicBezTo>
                    <a:pt x="6061" y="3894"/>
                    <a:pt x="6001" y="3965"/>
                    <a:pt x="6001" y="4037"/>
                  </a:cubicBezTo>
                  <a:cubicBezTo>
                    <a:pt x="6001" y="5108"/>
                    <a:pt x="5120" y="5977"/>
                    <a:pt x="4049" y="5977"/>
                  </a:cubicBezTo>
                  <a:cubicBezTo>
                    <a:pt x="2953" y="5977"/>
                    <a:pt x="2084" y="5096"/>
                    <a:pt x="2084" y="4025"/>
                  </a:cubicBezTo>
                  <a:cubicBezTo>
                    <a:pt x="2084" y="3929"/>
                    <a:pt x="2013" y="3870"/>
                    <a:pt x="1941" y="3870"/>
                  </a:cubicBezTo>
                  <a:cubicBezTo>
                    <a:pt x="1858" y="3870"/>
                    <a:pt x="1787" y="3953"/>
                    <a:pt x="1787" y="4025"/>
                  </a:cubicBezTo>
                  <a:lnTo>
                    <a:pt x="1787" y="4037"/>
                  </a:lnTo>
                  <a:lnTo>
                    <a:pt x="1703" y="4037"/>
                  </a:lnTo>
                  <a:cubicBezTo>
                    <a:pt x="1620" y="4037"/>
                    <a:pt x="1560" y="4013"/>
                    <a:pt x="1501" y="3953"/>
                  </a:cubicBezTo>
                  <a:cubicBezTo>
                    <a:pt x="1465" y="3894"/>
                    <a:pt x="1429" y="3834"/>
                    <a:pt x="1441" y="3751"/>
                  </a:cubicBezTo>
                  <a:cubicBezTo>
                    <a:pt x="1465" y="3632"/>
                    <a:pt x="1584" y="3537"/>
                    <a:pt x="1715" y="3537"/>
                  </a:cubicBezTo>
                  <a:lnTo>
                    <a:pt x="1941" y="3537"/>
                  </a:lnTo>
                  <a:cubicBezTo>
                    <a:pt x="2203" y="3537"/>
                    <a:pt x="2418" y="3322"/>
                    <a:pt x="2418" y="3060"/>
                  </a:cubicBezTo>
                  <a:lnTo>
                    <a:pt x="2418" y="2358"/>
                  </a:lnTo>
                  <a:cubicBezTo>
                    <a:pt x="2418" y="2084"/>
                    <a:pt x="2632" y="1870"/>
                    <a:pt x="2906" y="1870"/>
                  </a:cubicBezTo>
                  <a:lnTo>
                    <a:pt x="3525" y="1870"/>
                  </a:lnTo>
                  <a:cubicBezTo>
                    <a:pt x="3620" y="1870"/>
                    <a:pt x="3680" y="1786"/>
                    <a:pt x="3680" y="1715"/>
                  </a:cubicBezTo>
                  <a:cubicBezTo>
                    <a:pt x="3680" y="1632"/>
                    <a:pt x="3608" y="1572"/>
                    <a:pt x="3525" y="1572"/>
                  </a:cubicBezTo>
                  <a:lnTo>
                    <a:pt x="2906" y="1572"/>
                  </a:lnTo>
                  <a:cubicBezTo>
                    <a:pt x="2477" y="1572"/>
                    <a:pt x="2120" y="1929"/>
                    <a:pt x="2120" y="2358"/>
                  </a:cubicBezTo>
                  <a:lnTo>
                    <a:pt x="2120" y="3060"/>
                  </a:lnTo>
                  <a:cubicBezTo>
                    <a:pt x="2120" y="3144"/>
                    <a:pt x="2037" y="3239"/>
                    <a:pt x="1941" y="3239"/>
                  </a:cubicBezTo>
                  <a:lnTo>
                    <a:pt x="1906" y="3239"/>
                  </a:lnTo>
                  <a:lnTo>
                    <a:pt x="1739" y="1572"/>
                  </a:lnTo>
                  <a:cubicBezTo>
                    <a:pt x="1715" y="1251"/>
                    <a:pt x="1822" y="929"/>
                    <a:pt x="2025" y="691"/>
                  </a:cubicBezTo>
                  <a:cubicBezTo>
                    <a:pt x="2239" y="453"/>
                    <a:pt x="2549" y="322"/>
                    <a:pt x="2870" y="322"/>
                  </a:cubicBezTo>
                  <a:close/>
                  <a:moveTo>
                    <a:pt x="5013" y="6013"/>
                  </a:moveTo>
                  <a:lnTo>
                    <a:pt x="5013" y="6537"/>
                  </a:lnTo>
                  <a:cubicBezTo>
                    <a:pt x="5013" y="6823"/>
                    <a:pt x="5204" y="7073"/>
                    <a:pt x="5478" y="7144"/>
                  </a:cubicBezTo>
                  <a:lnTo>
                    <a:pt x="5740" y="7227"/>
                  </a:lnTo>
                  <a:cubicBezTo>
                    <a:pt x="5668" y="7478"/>
                    <a:pt x="5537" y="7716"/>
                    <a:pt x="5370" y="7906"/>
                  </a:cubicBezTo>
                  <a:cubicBezTo>
                    <a:pt x="5311" y="7966"/>
                    <a:pt x="5323" y="8073"/>
                    <a:pt x="5382" y="8120"/>
                  </a:cubicBezTo>
                  <a:cubicBezTo>
                    <a:pt x="5418" y="8144"/>
                    <a:pt x="5442" y="8156"/>
                    <a:pt x="5490" y="8156"/>
                  </a:cubicBezTo>
                  <a:cubicBezTo>
                    <a:pt x="5537" y="8156"/>
                    <a:pt x="5585" y="8144"/>
                    <a:pt x="5609" y="8120"/>
                  </a:cubicBezTo>
                  <a:cubicBezTo>
                    <a:pt x="5823" y="7882"/>
                    <a:pt x="5966" y="7608"/>
                    <a:pt x="6061" y="7311"/>
                  </a:cubicBezTo>
                  <a:lnTo>
                    <a:pt x="6382" y="7418"/>
                  </a:lnTo>
                  <a:cubicBezTo>
                    <a:pt x="6204" y="7906"/>
                    <a:pt x="5930" y="8335"/>
                    <a:pt x="5525" y="8668"/>
                  </a:cubicBezTo>
                  <a:cubicBezTo>
                    <a:pt x="5085" y="9013"/>
                    <a:pt x="4573" y="9204"/>
                    <a:pt x="4001" y="9204"/>
                  </a:cubicBezTo>
                  <a:cubicBezTo>
                    <a:pt x="3442" y="9204"/>
                    <a:pt x="2918" y="9025"/>
                    <a:pt x="2489" y="8668"/>
                  </a:cubicBezTo>
                  <a:cubicBezTo>
                    <a:pt x="2096" y="8359"/>
                    <a:pt x="1810" y="7918"/>
                    <a:pt x="1668" y="7442"/>
                  </a:cubicBezTo>
                  <a:lnTo>
                    <a:pt x="2001" y="7347"/>
                  </a:lnTo>
                  <a:cubicBezTo>
                    <a:pt x="2108" y="7739"/>
                    <a:pt x="2358" y="8097"/>
                    <a:pt x="2680" y="8370"/>
                  </a:cubicBezTo>
                  <a:cubicBezTo>
                    <a:pt x="3049" y="8668"/>
                    <a:pt x="3513" y="8847"/>
                    <a:pt x="4001" y="8847"/>
                  </a:cubicBezTo>
                  <a:cubicBezTo>
                    <a:pt x="4382" y="8847"/>
                    <a:pt x="4739" y="8751"/>
                    <a:pt x="5049" y="8561"/>
                  </a:cubicBezTo>
                  <a:cubicBezTo>
                    <a:pt x="5120" y="8513"/>
                    <a:pt x="5132" y="8430"/>
                    <a:pt x="5109" y="8359"/>
                  </a:cubicBezTo>
                  <a:cubicBezTo>
                    <a:pt x="5077" y="8304"/>
                    <a:pt x="5031" y="8280"/>
                    <a:pt x="4979" y="8280"/>
                  </a:cubicBezTo>
                  <a:cubicBezTo>
                    <a:pt x="4952" y="8280"/>
                    <a:pt x="4923" y="8287"/>
                    <a:pt x="4894" y="8299"/>
                  </a:cubicBezTo>
                  <a:cubicBezTo>
                    <a:pt x="4632" y="8442"/>
                    <a:pt x="4311" y="8537"/>
                    <a:pt x="4001" y="8537"/>
                  </a:cubicBezTo>
                  <a:cubicBezTo>
                    <a:pt x="3215" y="8537"/>
                    <a:pt x="2513" y="8001"/>
                    <a:pt x="2299" y="7239"/>
                  </a:cubicBezTo>
                  <a:lnTo>
                    <a:pt x="2596" y="7144"/>
                  </a:lnTo>
                  <a:cubicBezTo>
                    <a:pt x="2858" y="7073"/>
                    <a:pt x="3049" y="6823"/>
                    <a:pt x="3049" y="6537"/>
                  </a:cubicBezTo>
                  <a:lnTo>
                    <a:pt x="3049" y="6013"/>
                  </a:lnTo>
                  <a:cubicBezTo>
                    <a:pt x="3346" y="6168"/>
                    <a:pt x="3680" y="6239"/>
                    <a:pt x="4037" y="6239"/>
                  </a:cubicBezTo>
                  <a:cubicBezTo>
                    <a:pt x="4394" y="6239"/>
                    <a:pt x="4716" y="6168"/>
                    <a:pt x="5013" y="6013"/>
                  </a:cubicBezTo>
                  <a:close/>
                  <a:moveTo>
                    <a:pt x="2870" y="0"/>
                  </a:moveTo>
                  <a:cubicBezTo>
                    <a:pt x="2477" y="0"/>
                    <a:pt x="2084" y="179"/>
                    <a:pt x="1799" y="477"/>
                  </a:cubicBezTo>
                  <a:cubicBezTo>
                    <a:pt x="1537" y="774"/>
                    <a:pt x="1406" y="1179"/>
                    <a:pt x="1429" y="1596"/>
                  </a:cubicBezTo>
                  <a:lnTo>
                    <a:pt x="1596" y="3251"/>
                  </a:lnTo>
                  <a:cubicBezTo>
                    <a:pt x="1358" y="3298"/>
                    <a:pt x="1144" y="3489"/>
                    <a:pt x="1132" y="3739"/>
                  </a:cubicBezTo>
                  <a:cubicBezTo>
                    <a:pt x="1120" y="3894"/>
                    <a:pt x="1168" y="4049"/>
                    <a:pt x="1263" y="4168"/>
                  </a:cubicBezTo>
                  <a:cubicBezTo>
                    <a:pt x="1370" y="4287"/>
                    <a:pt x="1525" y="4346"/>
                    <a:pt x="1680" y="4346"/>
                  </a:cubicBezTo>
                  <a:lnTo>
                    <a:pt x="1799" y="4346"/>
                  </a:lnTo>
                  <a:cubicBezTo>
                    <a:pt x="1894" y="4989"/>
                    <a:pt x="2251" y="5525"/>
                    <a:pt x="2739" y="5882"/>
                  </a:cubicBezTo>
                  <a:lnTo>
                    <a:pt x="2739" y="6585"/>
                  </a:lnTo>
                  <a:cubicBezTo>
                    <a:pt x="2739" y="6727"/>
                    <a:pt x="2632" y="6870"/>
                    <a:pt x="2501" y="6894"/>
                  </a:cubicBezTo>
                  <a:lnTo>
                    <a:pt x="810" y="7406"/>
                  </a:lnTo>
                  <a:cubicBezTo>
                    <a:pt x="322" y="7537"/>
                    <a:pt x="1" y="7978"/>
                    <a:pt x="1" y="8478"/>
                  </a:cubicBezTo>
                  <a:lnTo>
                    <a:pt x="1" y="10168"/>
                  </a:lnTo>
                  <a:cubicBezTo>
                    <a:pt x="1" y="10252"/>
                    <a:pt x="72" y="10311"/>
                    <a:pt x="144" y="10311"/>
                  </a:cubicBezTo>
                  <a:cubicBezTo>
                    <a:pt x="227" y="10311"/>
                    <a:pt x="298" y="10240"/>
                    <a:pt x="298" y="10168"/>
                  </a:cubicBezTo>
                  <a:lnTo>
                    <a:pt x="298" y="8466"/>
                  </a:lnTo>
                  <a:cubicBezTo>
                    <a:pt x="298" y="8109"/>
                    <a:pt x="537" y="7787"/>
                    <a:pt x="882" y="7680"/>
                  </a:cubicBezTo>
                  <a:lnTo>
                    <a:pt x="1370" y="7537"/>
                  </a:lnTo>
                  <a:cubicBezTo>
                    <a:pt x="1513" y="8073"/>
                    <a:pt x="1846" y="8549"/>
                    <a:pt x="2275" y="8906"/>
                  </a:cubicBezTo>
                  <a:cubicBezTo>
                    <a:pt x="2751" y="9287"/>
                    <a:pt x="3358" y="9502"/>
                    <a:pt x="3989" y="9502"/>
                  </a:cubicBezTo>
                  <a:cubicBezTo>
                    <a:pt x="4608" y="9502"/>
                    <a:pt x="5204" y="9287"/>
                    <a:pt x="5704" y="8906"/>
                  </a:cubicBezTo>
                  <a:cubicBezTo>
                    <a:pt x="6144" y="8549"/>
                    <a:pt x="6454" y="8073"/>
                    <a:pt x="6621" y="7537"/>
                  </a:cubicBezTo>
                  <a:lnTo>
                    <a:pt x="7144" y="7680"/>
                  </a:lnTo>
                  <a:cubicBezTo>
                    <a:pt x="7490" y="7787"/>
                    <a:pt x="7728" y="8097"/>
                    <a:pt x="7728" y="8466"/>
                  </a:cubicBezTo>
                  <a:lnTo>
                    <a:pt x="7728" y="10168"/>
                  </a:lnTo>
                  <a:cubicBezTo>
                    <a:pt x="7728" y="10252"/>
                    <a:pt x="7799" y="10311"/>
                    <a:pt x="7871" y="10311"/>
                  </a:cubicBezTo>
                  <a:cubicBezTo>
                    <a:pt x="7966" y="10311"/>
                    <a:pt x="8026" y="10240"/>
                    <a:pt x="8026" y="10168"/>
                  </a:cubicBezTo>
                  <a:lnTo>
                    <a:pt x="8026" y="8466"/>
                  </a:lnTo>
                  <a:cubicBezTo>
                    <a:pt x="8037" y="7966"/>
                    <a:pt x="7716" y="7525"/>
                    <a:pt x="7240" y="7382"/>
                  </a:cubicBezTo>
                  <a:lnTo>
                    <a:pt x="5537" y="6882"/>
                  </a:lnTo>
                  <a:cubicBezTo>
                    <a:pt x="5406" y="6835"/>
                    <a:pt x="5299" y="6704"/>
                    <a:pt x="5299" y="6573"/>
                  </a:cubicBezTo>
                  <a:lnTo>
                    <a:pt x="5299" y="5870"/>
                  </a:lnTo>
                  <a:cubicBezTo>
                    <a:pt x="5811" y="5525"/>
                    <a:pt x="6168" y="4977"/>
                    <a:pt x="6240" y="4334"/>
                  </a:cubicBezTo>
                  <a:lnTo>
                    <a:pt x="6323" y="4334"/>
                  </a:lnTo>
                  <a:cubicBezTo>
                    <a:pt x="6621" y="4334"/>
                    <a:pt x="6871" y="4108"/>
                    <a:pt x="6906" y="3846"/>
                  </a:cubicBezTo>
                  <a:cubicBezTo>
                    <a:pt x="6918" y="3691"/>
                    <a:pt x="6871" y="3525"/>
                    <a:pt x="6775" y="3417"/>
                  </a:cubicBezTo>
                  <a:cubicBezTo>
                    <a:pt x="6680" y="3322"/>
                    <a:pt x="6561" y="3251"/>
                    <a:pt x="6442" y="3239"/>
                  </a:cubicBezTo>
                  <a:lnTo>
                    <a:pt x="6549" y="1941"/>
                  </a:lnTo>
                  <a:cubicBezTo>
                    <a:pt x="6775" y="1727"/>
                    <a:pt x="6906" y="1453"/>
                    <a:pt x="6906" y="1120"/>
                  </a:cubicBezTo>
                  <a:cubicBezTo>
                    <a:pt x="6906" y="512"/>
                    <a:pt x="6394" y="0"/>
                    <a:pt x="5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67"/>
            <p:cNvSpPr/>
            <p:nvPr/>
          </p:nvSpPr>
          <p:spPr>
            <a:xfrm>
              <a:off x="7061135" y="2881785"/>
              <a:ext cx="20069" cy="9495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476" y="298"/>
                  </a:lnTo>
                  <a:cubicBezTo>
                    <a:pt x="560" y="298"/>
                    <a:pt x="631" y="227"/>
                    <a:pt x="631" y="155"/>
                  </a:cubicBezTo>
                  <a:cubicBezTo>
                    <a:pt x="631" y="72"/>
                    <a:pt x="572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67"/>
            <p:cNvSpPr/>
            <p:nvPr/>
          </p:nvSpPr>
          <p:spPr>
            <a:xfrm>
              <a:off x="7122740" y="2881785"/>
              <a:ext cx="19688" cy="9495"/>
            </a:xfrm>
            <a:custGeom>
              <a:rect b="b" l="l" r="r" t="t"/>
              <a:pathLst>
                <a:path extrusionOk="0" h="299" w="620">
                  <a:moveTo>
                    <a:pt x="144" y="1"/>
                  </a:moveTo>
                  <a:cubicBezTo>
                    <a:pt x="60" y="1"/>
                    <a:pt x="1" y="72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0" name="Google Shape;9090;p67"/>
          <p:cNvGrpSpPr/>
          <p:nvPr/>
        </p:nvGrpSpPr>
        <p:grpSpPr>
          <a:xfrm>
            <a:off x="7530697" y="2790299"/>
            <a:ext cx="244291" cy="326314"/>
            <a:chOff x="7530697" y="2790299"/>
            <a:chExt cx="244291" cy="326314"/>
          </a:xfrm>
        </p:grpSpPr>
        <p:sp>
          <p:nvSpPr>
            <p:cNvPr id="9091" name="Google Shape;9091;p67"/>
            <p:cNvSpPr/>
            <p:nvPr/>
          </p:nvSpPr>
          <p:spPr>
            <a:xfrm>
              <a:off x="7616911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55" y="453"/>
                  </a:cubicBezTo>
                  <a:cubicBezTo>
                    <a:pt x="227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67"/>
            <p:cNvSpPr/>
            <p:nvPr/>
          </p:nvSpPr>
          <p:spPr>
            <a:xfrm>
              <a:off x="7678548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43" y="453"/>
                  </a:cubicBezTo>
                  <a:cubicBezTo>
                    <a:pt x="214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67"/>
            <p:cNvSpPr/>
            <p:nvPr/>
          </p:nvSpPr>
          <p:spPr>
            <a:xfrm>
              <a:off x="7632408" y="2943136"/>
              <a:ext cx="40869" cy="14671"/>
            </a:xfrm>
            <a:custGeom>
              <a:rect b="b" l="l" r="r" t="t"/>
              <a:pathLst>
                <a:path extrusionOk="0" h="462" w="128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203" y="390"/>
                    <a:pt x="417" y="462"/>
                    <a:pt x="655" y="462"/>
                  </a:cubicBezTo>
                  <a:cubicBezTo>
                    <a:pt x="893" y="462"/>
                    <a:pt x="1120" y="390"/>
                    <a:pt x="1251" y="259"/>
                  </a:cubicBezTo>
                  <a:cubicBezTo>
                    <a:pt x="1286" y="212"/>
                    <a:pt x="1286" y="104"/>
                    <a:pt x="1227" y="45"/>
                  </a:cubicBezTo>
                  <a:cubicBezTo>
                    <a:pt x="1197" y="15"/>
                    <a:pt x="1158" y="0"/>
                    <a:pt x="1120" y="0"/>
                  </a:cubicBezTo>
                  <a:cubicBezTo>
                    <a:pt x="1081" y="0"/>
                    <a:pt x="1042" y="15"/>
                    <a:pt x="1013" y="45"/>
                  </a:cubicBezTo>
                  <a:cubicBezTo>
                    <a:pt x="953" y="104"/>
                    <a:pt x="822" y="164"/>
                    <a:pt x="643" y="164"/>
                  </a:cubicBezTo>
                  <a:cubicBezTo>
                    <a:pt x="465" y="164"/>
                    <a:pt x="322" y="104"/>
                    <a:pt x="274" y="45"/>
                  </a:cubicBez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67"/>
            <p:cNvSpPr/>
            <p:nvPr/>
          </p:nvSpPr>
          <p:spPr>
            <a:xfrm>
              <a:off x="7530697" y="2790299"/>
              <a:ext cx="244291" cy="326314"/>
            </a:xfrm>
            <a:custGeom>
              <a:rect b="b" l="l" r="r" t="t"/>
              <a:pathLst>
                <a:path extrusionOk="0" h="10276" w="7693">
                  <a:moveTo>
                    <a:pt x="3846" y="298"/>
                  </a:moveTo>
                  <a:cubicBezTo>
                    <a:pt x="5275" y="298"/>
                    <a:pt x="6442" y="1453"/>
                    <a:pt x="6442" y="2882"/>
                  </a:cubicBezTo>
                  <a:lnTo>
                    <a:pt x="6442" y="4013"/>
                  </a:lnTo>
                  <a:cubicBezTo>
                    <a:pt x="6442" y="4846"/>
                    <a:pt x="6633" y="5489"/>
                    <a:pt x="6799" y="5870"/>
                  </a:cubicBezTo>
                  <a:cubicBezTo>
                    <a:pt x="6811" y="5918"/>
                    <a:pt x="6811" y="5965"/>
                    <a:pt x="6799" y="6001"/>
                  </a:cubicBezTo>
                  <a:cubicBezTo>
                    <a:pt x="6775" y="6049"/>
                    <a:pt x="6752" y="6084"/>
                    <a:pt x="6704" y="6096"/>
                  </a:cubicBezTo>
                  <a:cubicBezTo>
                    <a:pt x="6359" y="6227"/>
                    <a:pt x="5692" y="6489"/>
                    <a:pt x="4978" y="6632"/>
                  </a:cubicBezTo>
                  <a:lnTo>
                    <a:pt x="4978" y="6132"/>
                  </a:lnTo>
                  <a:cubicBezTo>
                    <a:pt x="5644" y="5739"/>
                    <a:pt x="6109" y="5013"/>
                    <a:pt x="6109" y="4179"/>
                  </a:cubicBezTo>
                  <a:lnTo>
                    <a:pt x="6109" y="3536"/>
                  </a:lnTo>
                  <a:cubicBezTo>
                    <a:pt x="6109" y="3108"/>
                    <a:pt x="5751" y="2751"/>
                    <a:pt x="5323" y="2751"/>
                  </a:cubicBezTo>
                  <a:lnTo>
                    <a:pt x="5073" y="2751"/>
                  </a:lnTo>
                  <a:lnTo>
                    <a:pt x="4311" y="1989"/>
                  </a:lnTo>
                  <a:cubicBezTo>
                    <a:pt x="4282" y="1960"/>
                    <a:pt x="4249" y="1944"/>
                    <a:pt x="4214" y="1944"/>
                  </a:cubicBezTo>
                  <a:cubicBezTo>
                    <a:pt x="4191" y="1944"/>
                    <a:pt x="4168" y="1951"/>
                    <a:pt x="4144" y="1965"/>
                  </a:cubicBezTo>
                  <a:cubicBezTo>
                    <a:pt x="4085" y="1989"/>
                    <a:pt x="4061" y="2036"/>
                    <a:pt x="4061" y="2096"/>
                  </a:cubicBezTo>
                  <a:lnTo>
                    <a:pt x="4061" y="2751"/>
                  </a:lnTo>
                  <a:lnTo>
                    <a:pt x="3239" y="2751"/>
                  </a:lnTo>
                  <a:cubicBezTo>
                    <a:pt x="3144" y="2751"/>
                    <a:pt x="3084" y="2822"/>
                    <a:pt x="3084" y="2893"/>
                  </a:cubicBezTo>
                  <a:cubicBezTo>
                    <a:pt x="3084" y="2965"/>
                    <a:pt x="3168" y="3048"/>
                    <a:pt x="3239" y="3048"/>
                  </a:cubicBezTo>
                  <a:lnTo>
                    <a:pt x="4204" y="3048"/>
                  </a:lnTo>
                  <a:cubicBezTo>
                    <a:pt x="4299" y="3048"/>
                    <a:pt x="4358" y="2965"/>
                    <a:pt x="4358" y="2893"/>
                  </a:cubicBezTo>
                  <a:lnTo>
                    <a:pt x="4358" y="2453"/>
                  </a:lnTo>
                  <a:lnTo>
                    <a:pt x="4906" y="3001"/>
                  </a:lnTo>
                  <a:cubicBezTo>
                    <a:pt x="4930" y="3024"/>
                    <a:pt x="4966" y="3048"/>
                    <a:pt x="5013" y="3048"/>
                  </a:cubicBezTo>
                  <a:lnTo>
                    <a:pt x="5335" y="3048"/>
                  </a:lnTo>
                  <a:cubicBezTo>
                    <a:pt x="5609" y="3048"/>
                    <a:pt x="5823" y="3263"/>
                    <a:pt x="5823" y="3536"/>
                  </a:cubicBezTo>
                  <a:lnTo>
                    <a:pt x="5823" y="4179"/>
                  </a:lnTo>
                  <a:cubicBezTo>
                    <a:pt x="5823" y="5251"/>
                    <a:pt x="4954" y="6132"/>
                    <a:pt x="3882" y="6132"/>
                  </a:cubicBezTo>
                  <a:cubicBezTo>
                    <a:pt x="2811" y="6132"/>
                    <a:pt x="1930" y="5251"/>
                    <a:pt x="1930" y="4179"/>
                  </a:cubicBezTo>
                  <a:lnTo>
                    <a:pt x="1930" y="3536"/>
                  </a:lnTo>
                  <a:cubicBezTo>
                    <a:pt x="1930" y="3263"/>
                    <a:pt x="2156" y="3048"/>
                    <a:pt x="2418" y="3048"/>
                  </a:cubicBezTo>
                  <a:lnTo>
                    <a:pt x="2584" y="3048"/>
                  </a:lnTo>
                  <a:cubicBezTo>
                    <a:pt x="2668" y="3048"/>
                    <a:pt x="2727" y="2965"/>
                    <a:pt x="2727" y="2893"/>
                  </a:cubicBezTo>
                  <a:cubicBezTo>
                    <a:pt x="2727" y="2822"/>
                    <a:pt x="2656" y="2751"/>
                    <a:pt x="2584" y="2751"/>
                  </a:cubicBezTo>
                  <a:lnTo>
                    <a:pt x="2418" y="2751"/>
                  </a:lnTo>
                  <a:cubicBezTo>
                    <a:pt x="1989" y="2751"/>
                    <a:pt x="1632" y="3108"/>
                    <a:pt x="1632" y="3536"/>
                  </a:cubicBezTo>
                  <a:lnTo>
                    <a:pt x="1632" y="4179"/>
                  </a:lnTo>
                  <a:cubicBezTo>
                    <a:pt x="1632" y="5013"/>
                    <a:pt x="2096" y="5739"/>
                    <a:pt x="2763" y="6132"/>
                  </a:cubicBezTo>
                  <a:lnTo>
                    <a:pt x="2763" y="6632"/>
                  </a:lnTo>
                  <a:cubicBezTo>
                    <a:pt x="2001" y="6465"/>
                    <a:pt x="1334" y="6227"/>
                    <a:pt x="989" y="6096"/>
                  </a:cubicBezTo>
                  <a:cubicBezTo>
                    <a:pt x="941" y="6084"/>
                    <a:pt x="918" y="6049"/>
                    <a:pt x="906" y="6001"/>
                  </a:cubicBezTo>
                  <a:cubicBezTo>
                    <a:pt x="882" y="5965"/>
                    <a:pt x="882" y="5918"/>
                    <a:pt x="906" y="5870"/>
                  </a:cubicBezTo>
                  <a:cubicBezTo>
                    <a:pt x="1060" y="5489"/>
                    <a:pt x="1263" y="4846"/>
                    <a:pt x="1263" y="4013"/>
                  </a:cubicBezTo>
                  <a:lnTo>
                    <a:pt x="1263" y="2882"/>
                  </a:lnTo>
                  <a:cubicBezTo>
                    <a:pt x="1263" y="1453"/>
                    <a:pt x="2418" y="298"/>
                    <a:pt x="3846" y="298"/>
                  </a:cubicBezTo>
                  <a:close/>
                  <a:moveTo>
                    <a:pt x="4632" y="6275"/>
                  </a:moveTo>
                  <a:lnTo>
                    <a:pt x="4632" y="6787"/>
                  </a:lnTo>
                  <a:cubicBezTo>
                    <a:pt x="4632" y="7025"/>
                    <a:pt x="4739" y="7239"/>
                    <a:pt x="4918" y="7394"/>
                  </a:cubicBezTo>
                  <a:cubicBezTo>
                    <a:pt x="4894" y="7442"/>
                    <a:pt x="4858" y="7477"/>
                    <a:pt x="4835" y="7513"/>
                  </a:cubicBezTo>
                  <a:cubicBezTo>
                    <a:pt x="4787" y="7573"/>
                    <a:pt x="4787" y="7680"/>
                    <a:pt x="4858" y="7715"/>
                  </a:cubicBezTo>
                  <a:cubicBezTo>
                    <a:pt x="4894" y="7739"/>
                    <a:pt x="4918" y="7751"/>
                    <a:pt x="4954" y="7751"/>
                  </a:cubicBezTo>
                  <a:cubicBezTo>
                    <a:pt x="4989" y="7751"/>
                    <a:pt x="5037" y="7739"/>
                    <a:pt x="5073" y="7692"/>
                  </a:cubicBezTo>
                  <a:cubicBezTo>
                    <a:pt x="5109" y="7632"/>
                    <a:pt x="5156" y="7584"/>
                    <a:pt x="5192" y="7525"/>
                  </a:cubicBezTo>
                  <a:lnTo>
                    <a:pt x="5525" y="7644"/>
                  </a:lnTo>
                  <a:cubicBezTo>
                    <a:pt x="4918" y="8573"/>
                    <a:pt x="4299" y="8894"/>
                    <a:pt x="3882" y="9001"/>
                  </a:cubicBezTo>
                  <a:cubicBezTo>
                    <a:pt x="3864" y="9007"/>
                    <a:pt x="3849" y="9010"/>
                    <a:pt x="3835" y="9010"/>
                  </a:cubicBezTo>
                  <a:cubicBezTo>
                    <a:pt x="3820" y="9010"/>
                    <a:pt x="3805" y="9007"/>
                    <a:pt x="3787" y="9001"/>
                  </a:cubicBezTo>
                  <a:cubicBezTo>
                    <a:pt x="3370" y="8882"/>
                    <a:pt x="2751" y="8549"/>
                    <a:pt x="2120" y="7644"/>
                  </a:cubicBezTo>
                  <a:lnTo>
                    <a:pt x="2465" y="7525"/>
                  </a:lnTo>
                  <a:cubicBezTo>
                    <a:pt x="2763" y="7942"/>
                    <a:pt x="3204" y="8442"/>
                    <a:pt x="3787" y="8644"/>
                  </a:cubicBezTo>
                  <a:cubicBezTo>
                    <a:pt x="3799" y="8644"/>
                    <a:pt x="3823" y="8656"/>
                    <a:pt x="3835" y="8656"/>
                  </a:cubicBezTo>
                  <a:cubicBezTo>
                    <a:pt x="3846" y="8656"/>
                    <a:pt x="3858" y="8656"/>
                    <a:pt x="3882" y="8644"/>
                  </a:cubicBezTo>
                  <a:cubicBezTo>
                    <a:pt x="4144" y="8549"/>
                    <a:pt x="4418" y="8382"/>
                    <a:pt x="4668" y="8132"/>
                  </a:cubicBezTo>
                  <a:cubicBezTo>
                    <a:pt x="4728" y="8073"/>
                    <a:pt x="4728" y="7989"/>
                    <a:pt x="4668" y="7930"/>
                  </a:cubicBezTo>
                  <a:cubicBezTo>
                    <a:pt x="4638" y="7900"/>
                    <a:pt x="4600" y="7885"/>
                    <a:pt x="4561" y="7885"/>
                  </a:cubicBezTo>
                  <a:cubicBezTo>
                    <a:pt x="4522" y="7885"/>
                    <a:pt x="4483" y="7900"/>
                    <a:pt x="4454" y="7930"/>
                  </a:cubicBezTo>
                  <a:cubicBezTo>
                    <a:pt x="4251" y="8120"/>
                    <a:pt x="4025" y="8275"/>
                    <a:pt x="3823" y="8346"/>
                  </a:cubicBezTo>
                  <a:cubicBezTo>
                    <a:pt x="3358" y="8168"/>
                    <a:pt x="2965" y="7751"/>
                    <a:pt x="2715" y="7394"/>
                  </a:cubicBezTo>
                  <a:cubicBezTo>
                    <a:pt x="2894" y="7239"/>
                    <a:pt x="3001" y="7025"/>
                    <a:pt x="3001" y="6787"/>
                  </a:cubicBezTo>
                  <a:lnTo>
                    <a:pt x="3001" y="6275"/>
                  </a:lnTo>
                  <a:cubicBezTo>
                    <a:pt x="3251" y="6382"/>
                    <a:pt x="3525" y="6430"/>
                    <a:pt x="3823" y="6430"/>
                  </a:cubicBezTo>
                  <a:cubicBezTo>
                    <a:pt x="4120" y="6430"/>
                    <a:pt x="4382" y="6370"/>
                    <a:pt x="4632" y="6275"/>
                  </a:cubicBezTo>
                  <a:close/>
                  <a:moveTo>
                    <a:pt x="3846" y="0"/>
                  </a:moveTo>
                  <a:cubicBezTo>
                    <a:pt x="2251" y="0"/>
                    <a:pt x="953" y="1286"/>
                    <a:pt x="953" y="2882"/>
                  </a:cubicBezTo>
                  <a:lnTo>
                    <a:pt x="953" y="4013"/>
                  </a:lnTo>
                  <a:cubicBezTo>
                    <a:pt x="953" y="4846"/>
                    <a:pt x="751" y="5453"/>
                    <a:pt x="632" y="5775"/>
                  </a:cubicBezTo>
                  <a:cubicBezTo>
                    <a:pt x="584" y="5894"/>
                    <a:pt x="584" y="6013"/>
                    <a:pt x="632" y="6132"/>
                  </a:cubicBezTo>
                  <a:cubicBezTo>
                    <a:pt x="679" y="6251"/>
                    <a:pt x="775" y="6334"/>
                    <a:pt x="894" y="6382"/>
                  </a:cubicBezTo>
                  <a:cubicBezTo>
                    <a:pt x="1251" y="6525"/>
                    <a:pt x="1965" y="6787"/>
                    <a:pt x="2715" y="6930"/>
                  </a:cubicBezTo>
                  <a:cubicBezTo>
                    <a:pt x="2668" y="7084"/>
                    <a:pt x="2549" y="7180"/>
                    <a:pt x="2418" y="7239"/>
                  </a:cubicBezTo>
                  <a:lnTo>
                    <a:pt x="751" y="7823"/>
                  </a:lnTo>
                  <a:cubicBezTo>
                    <a:pt x="298" y="7989"/>
                    <a:pt x="1" y="8406"/>
                    <a:pt x="1" y="8882"/>
                  </a:cubicBezTo>
                  <a:lnTo>
                    <a:pt x="1" y="10132"/>
                  </a:lnTo>
                  <a:cubicBezTo>
                    <a:pt x="1" y="10216"/>
                    <a:pt x="84" y="10275"/>
                    <a:pt x="156" y="10275"/>
                  </a:cubicBezTo>
                  <a:cubicBezTo>
                    <a:pt x="227" y="10275"/>
                    <a:pt x="298" y="10204"/>
                    <a:pt x="298" y="10132"/>
                  </a:cubicBezTo>
                  <a:lnTo>
                    <a:pt x="298" y="8882"/>
                  </a:lnTo>
                  <a:cubicBezTo>
                    <a:pt x="298" y="8775"/>
                    <a:pt x="322" y="8692"/>
                    <a:pt x="358" y="8597"/>
                  </a:cubicBezTo>
                  <a:lnTo>
                    <a:pt x="1120" y="9251"/>
                  </a:lnTo>
                  <a:cubicBezTo>
                    <a:pt x="1227" y="9347"/>
                    <a:pt x="1299" y="9478"/>
                    <a:pt x="1299" y="9620"/>
                  </a:cubicBezTo>
                  <a:lnTo>
                    <a:pt x="1299" y="10132"/>
                  </a:lnTo>
                  <a:cubicBezTo>
                    <a:pt x="1299" y="10216"/>
                    <a:pt x="1370" y="10275"/>
                    <a:pt x="1453" y="10275"/>
                  </a:cubicBezTo>
                  <a:cubicBezTo>
                    <a:pt x="1525" y="10275"/>
                    <a:pt x="1596" y="10204"/>
                    <a:pt x="1596" y="10132"/>
                  </a:cubicBezTo>
                  <a:lnTo>
                    <a:pt x="1596" y="9609"/>
                  </a:lnTo>
                  <a:cubicBezTo>
                    <a:pt x="1596" y="9370"/>
                    <a:pt x="1489" y="9168"/>
                    <a:pt x="1310" y="9001"/>
                  </a:cubicBezTo>
                  <a:lnTo>
                    <a:pt x="513" y="8311"/>
                  </a:lnTo>
                  <a:cubicBezTo>
                    <a:pt x="596" y="8216"/>
                    <a:pt x="715" y="8132"/>
                    <a:pt x="834" y="8085"/>
                  </a:cubicBezTo>
                  <a:lnTo>
                    <a:pt x="1846" y="7739"/>
                  </a:lnTo>
                  <a:cubicBezTo>
                    <a:pt x="2537" y="8775"/>
                    <a:pt x="3251" y="9144"/>
                    <a:pt x="3727" y="9275"/>
                  </a:cubicBezTo>
                  <a:cubicBezTo>
                    <a:pt x="3775" y="9299"/>
                    <a:pt x="3799" y="9299"/>
                    <a:pt x="3846" y="9299"/>
                  </a:cubicBezTo>
                  <a:cubicBezTo>
                    <a:pt x="3894" y="9299"/>
                    <a:pt x="3930" y="9299"/>
                    <a:pt x="3966" y="9275"/>
                  </a:cubicBezTo>
                  <a:cubicBezTo>
                    <a:pt x="4442" y="9144"/>
                    <a:pt x="5156" y="8775"/>
                    <a:pt x="5835" y="7739"/>
                  </a:cubicBezTo>
                  <a:lnTo>
                    <a:pt x="6847" y="8085"/>
                  </a:lnTo>
                  <a:cubicBezTo>
                    <a:pt x="6990" y="8132"/>
                    <a:pt x="7085" y="8216"/>
                    <a:pt x="7180" y="8311"/>
                  </a:cubicBezTo>
                  <a:lnTo>
                    <a:pt x="6371" y="9001"/>
                  </a:lnTo>
                  <a:cubicBezTo>
                    <a:pt x="6192" y="9144"/>
                    <a:pt x="6097" y="9370"/>
                    <a:pt x="6097" y="9609"/>
                  </a:cubicBezTo>
                  <a:lnTo>
                    <a:pt x="6097" y="10120"/>
                  </a:lnTo>
                  <a:cubicBezTo>
                    <a:pt x="6097" y="10204"/>
                    <a:pt x="6168" y="10263"/>
                    <a:pt x="6240" y="10263"/>
                  </a:cubicBezTo>
                  <a:cubicBezTo>
                    <a:pt x="6311" y="10263"/>
                    <a:pt x="6394" y="10192"/>
                    <a:pt x="6394" y="10120"/>
                  </a:cubicBezTo>
                  <a:lnTo>
                    <a:pt x="6394" y="9609"/>
                  </a:lnTo>
                  <a:cubicBezTo>
                    <a:pt x="6394" y="9466"/>
                    <a:pt x="6454" y="9323"/>
                    <a:pt x="6573" y="9239"/>
                  </a:cubicBezTo>
                  <a:lnTo>
                    <a:pt x="7323" y="8585"/>
                  </a:lnTo>
                  <a:cubicBezTo>
                    <a:pt x="7359" y="8668"/>
                    <a:pt x="7383" y="8775"/>
                    <a:pt x="7383" y="8870"/>
                  </a:cubicBezTo>
                  <a:lnTo>
                    <a:pt x="7383" y="10120"/>
                  </a:lnTo>
                  <a:cubicBezTo>
                    <a:pt x="7383" y="10204"/>
                    <a:pt x="7466" y="10263"/>
                    <a:pt x="7537" y="10263"/>
                  </a:cubicBezTo>
                  <a:cubicBezTo>
                    <a:pt x="7609" y="10263"/>
                    <a:pt x="7680" y="10192"/>
                    <a:pt x="7680" y="10120"/>
                  </a:cubicBezTo>
                  <a:lnTo>
                    <a:pt x="7680" y="8870"/>
                  </a:lnTo>
                  <a:cubicBezTo>
                    <a:pt x="7692" y="8406"/>
                    <a:pt x="7395" y="7977"/>
                    <a:pt x="6942" y="7823"/>
                  </a:cubicBezTo>
                  <a:lnTo>
                    <a:pt x="5275" y="7239"/>
                  </a:lnTo>
                  <a:cubicBezTo>
                    <a:pt x="5132" y="7203"/>
                    <a:pt x="5025" y="7084"/>
                    <a:pt x="4978" y="6930"/>
                  </a:cubicBezTo>
                  <a:cubicBezTo>
                    <a:pt x="5740" y="6787"/>
                    <a:pt x="6442" y="6513"/>
                    <a:pt x="6799" y="6382"/>
                  </a:cubicBezTo>
                  <a:cubicBezTo>
                    <a:pt x="6918" y="6334"/>
                    <a:pt x="7002" y="6251"/>
                    <a:pt x="7061" y="6132"/>
                  </a:cubicBezTo>
                  <a:cubicBezTo>
                    <a:pt x="7109" y="6013"/>
                    <a:pt x="7109" y="5894"/>
                    <a:pt x="7061" y="5775"/>
                  </a:cubicBezTo>
                  <a:cubicBezTo>
                    <a:pt x="6942" y="5477"/>
                    <a:pt x="6740" y="4846"/>
                    <a:pt x="6740" y="4013"/>
                  </a:cubicBezTo>
                  <a:lnTo>
                    <a:pt x="6740" y="2882"/>
                  </a:lnTo>
                  <a:cubicBezTo>
                    <a:pt x="6740" y="1286"/>
                    <a:pt x="5442" y="0"/>
                    <a:pt x="3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67"/>
            <p:cNvSpPr/>
            <p:nvPr/>
          </p:nvSpPr>
          <p:spPr>
            <a:xfrm>
              <a:off x="7611608" y="2891630"/>
              <a:ext cx="20069" cy="9463"/>
            </a:xfrm>
            <a:custGeom>
              <a:rect b="b" l="l" r="r" t="t"/>
              <a:pathLst>
                <a:path extrusionOk="0" h="298" w="632">
                  <a:moveTo>
                    <a:pt x="155" y="0"/>
                  </a:moveTo>
                  <a:cubicBezTo>
                    <a:pt x="60" y="0"/>
                    <a:pt x="1" y="83"/>
                    <a:pt x="1" y="155"/>
                  </a:cubicBezTo>
                  <a:cubicBezTo>
                    <a:pt x="1" y="226"/>
                    <a:pt x="84" y="298"/>
                    <a:pt x="155" y="298"/>
                  </a:cubicBezTo>
                  <a:lnTo>
                    <a:pt x="477" y="298"/>
                  </a:lnTo>
                  <a:cubicBezTo>
                    <a:pt x="572" y="298"/>
                    <a:pt x="632" y="226"/>
                    <a:pt x="632" y="155"/>
                  </a:cubicBezTo>
                  <a:cubicBezTo>
                    <a:pt x="632" y="83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67"/>
            <p:cNvSpPr/>
            <p:nvPr/>
          </p:nvSpPr>
          <p:spPr>
            <a:xfrm>
              <a:off x="7673245" y="2891630"/>
              <a:ext cx="19688" cy="9463"/>
            </a:xfrm>
            <a:custGeom>
              <a:rect b="b" l="l" r="r" t="t"/>
              <a:pathLst>
                <a:path extrusionOk="0" h="298" w="620">
                  <a:moveTo>
                    <a:pt x="143" y="0"/>
                  </a:moveTo>
                  <a:cubicBezTo>
                    <a:pt x="60" y="0"/>
                    <a:pt x="0" y="83"/>
                    <a:pt x="0" y="155"/>
                  </a:cubicBezTo>
                  <a:cubicBezTo>
                    <a:pt x="0" y="226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6"/>
                    <a:pt x="620" y="155"/>
                  </a:cubicBezTo>
                  <a:cubicBezTo>
                    <a:pt x="620" y="83"/>
                    <a:pt x="54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7" name="Google Shape;9097;p67"/>
          <p:cNvGrpSpPr/>
          <p:nvPr/>
        </p:nvGrpSpPr>
        <p:grpSpPr>
          <a:xfrm>
            <a:off x="7988191" y="2832248"/>
            <a:ext cx="332348" cy="283985"/>
            <a:chOff x="7988191" y="2832248"/>
            <a:chExt cx="332348" cy="283985"/>
          </a:xfrm>
        </p:grpSpPr>
        <p:sp>
          <p:nvSpPr>
            <p:cNvPr id="9098" name="Google Shape;9098;p67"/>
            <p:cNvSpPr/>
            <p:nvPr/>
          </p:nvSpPr>
          <p:spPr>
            <a:xfrm>
              <a:off x="8046398" y="2894646"/>
              <a:ext cx="40869" cy="45759"/>
            </a:xfrm>
            <a:custGeom>
              <a:rect b="b" l="l" r="r" t="t"/>
              <a:pathLst>
                <a:path extrusionOk="0" h="1441" w="1287">
                  <a:moveTo>
                    <a:pt x="644" y="0"/>
                  </a:moveTo>
                  <a:cubicBezTo>
                    <a:pt x="287" y="0"/>
                    <a:pt x="1" y="286"/>
                    <a:pt x="1" y="643"/>
                  </a:cubicBezTo>
                  <a:lnTo>
                    <a:pt x="1" y="798"/>
                  </a:lnTo>
                  <a:cubicBezTo>
                    <a:pt x="1" y="1155"/>
                    <a:pt x="287" y="1441"/>
                    <a:pt x="644" y="1441"/>
                  </a:cubicBezTo>
                  <a:cubicBezTo>
                    <a:pt x="1001" y="1441"/>
                    <a:pt x="1287" y="1155"/>
                    <a:pt x="1287" y="798"/>
                  </a:cubicBezTo>
                  <a:lnTo>
                    <a:pt x="1287" y="643"/>
                  </a:lnTo>
                  <a:cubicBezTo>
                    <a:pt x="1287" y="548"/>
                    <a:pt x="1215" y="488"/>
                    <a:pt x="1132" y="488"/>
                  </a:cubicBezTo>
                  <a:cubicBezTo>
                    <a:pt x="1049" y="488"/>
                    <a:pt x="989" y="560"/>
                    <a:pt x="989" y="643"/>
                  </a:cubicBezTo>
                  <a:lnTo>
                    <a:pt x="989" y="798"/>
                  </a:lnTo>
                  <a:cubicBezTo>
                    <a:pt x="989" y="977"/>
                    <a:pt x="834" y="1143"/>
                    <a:pt x="644" y="1143"/>
                  </a:cubicBezTo>
                  <a:cubicBezTo>
                    <a:pt x="453" y="1143"/>
                    <a:pt x="299" y="1000"/>
                    <a:pt x="299" y="798"/>
                  </a:cubicBezTo>
                  <a:lnTo>
                    <a:pt x="299" y="643"/>
                  </a:lnTo>
                  <a:cubicBezTo>
                    <a:pt x="299" y="465"/>
                    <a:pt x="453" y="298"/>
                    <a:pt x="644" y="298"/>
                  </a:cubicBezTo>
                  <a:cubicBezTo>
                    <a:pt x="739" y="298"/>
                    <a:pt x="799" y="227"/>
                    <a:pt x="799" y="143"/>
                  </a:cubicBezTo>
                  <a:cubicBezTo>
                    <a:pt x="799" y="60"/>
                    <a:pt x="715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67"/>
            <p:cNvSpPr/>
            <p:nvPr/>
          </p:nvSpPr>
          <p:spPr>
            <a:xfrm>
              <a:off x="7988191" y="2832248"/>
              <a:ext cx="332348" cy="283985"/>
            </a:xfrm>
            <a:custGeom>
              <a:rect b="b" l="l" r="r" t="t"/>
              <a:pathLst>
                <a:path extrusionOk="0" h="8943" w="10466">
                  <a:moveTo>
                    <a:pt x="929" y="2942"/>
                  </a:moveTo>
                  <a:lnTo>
                    <a:pt x="929" y="2942"/>
                  </a:lnTo>
                  <a:cubicBezTo>
                    <a:pt x="905" y="3037"/>
                    <a:pt x="881" y="3144"/>
                    <a:pt x="869" y="3227"/>
                  </a:cubicBezTo>
                  <a:cubicBezTo>
                    <a:pt x="858" y="3299"/>
                    <a:pt x="858" y="3358"/>
                    <a:pt x="858" y="3418"/>
                  </a:cubicBezTo>
                  <a:lnTo>
                    <a:pt x="488" y="3120"/>
                  </a:lnTo>
                  <a:lnTo>
                    <a:pt x="929" y="2942"/>
                  </a:lnTo>
                  <a:close/>
                  <a:moveTo>
                    <a:pt x="4156" y="310"/>
                  </a:moveTo>
                  <a:lnTo>
                    <a:pt x="3894" y="668"/>
                  </a:lnTo>
                  <a:cubicBezTo>
                    <a:pt x="3858" y="715"/>
                    <a:pt x="3846" y="763"/>
                    <a:pt x="3858" y="822"/>
                  </a:cubicBezTo>
                  <a:cubicBezTo>
                    <a:pt x="3882" y="882"/>
                    <a:pt x="3917" y="906"/>
                    <a:pt x="3965" y="918"/>
                  </a:cubicBezTo>
                  <a:cubicBezTo>
                    <a:pt x="4608" y="1072"/>
                    <a:pt x="5168" y="1489"/>
                    <a:pt x="5549" y="2084"/>
                  </a:cubicBezTo>
                  <a:cubicBezTo>
                    <a:pt x="5965" y="2751"/>
                    <a:pt x="6418" y="3287"/>
                    <a:pt x="6894" y="3656"/>
                  </a:cubicBezTo>
                  <a:cubicBezTo>
                    <a:pt x="7287" y="3977"/>
                    <a:pt x="7692" y="4168"/>
                    <a:pt x="8085" y="4275"/>
                  </a:cubicBezTo>
                  <a:cubicBezTo>
                    <a:pt x="8288" y="4321"/>
                    <a:pt x="8455" y="4339"/>
                    <a:pt x="8603" y="4339"/>
                  </a:cubicBezTo>
                  <a:cubicBezTo>
                    <a:pt x="8646" y="4339"/>
                    <a:pt x="8687" y="4337"/>
                    <a:pt x="8728" y="4335"/>
                  </a:cubicBezTo>
                  <a:lnTo>
                    <a:pt x="8728" y="4335"/>
                  </a:lnTo>
                  <a:cubicBezTo>
                    <a:pt x="8168" y="4847"/>
                    <a:pt x="7585" y="5204"/>
                    <a:pt x="7037" y="5406"/>
                  </a:cubicBezTo>
                  <a:cubicBezTo>
                    <a:pt x="6732" y="5508"/>
                    <a:pt x="6437" y="5559"/>
                    <a:pt x="6158" y="5559"/>
                  </a:cubicBezTo>
                  <a:cubicBezTo>
                    <a:pt x="5914" y="5559"/>
                    <a:pt x="5682" y="5520"/>
                    <a:pt x="5465" y="5442"/>
                  </a:cubicBezTo>
                  <a:cubicBezTo>
                    <a:pt x="5203" y="5359"/>
                    <a:pt x="4965" y="5204"/>
                    <a:pt x="4775" y="5001"/>
                  </a:cubicBezTo>
                  <a:lnTo>
                    <a:pt x="4775" y="5001"/>
                  </a:lnTo>
                  <a:cubicBezTo>
                    <a:pt x="5001" y="5120"/>
                    <a:pt x="5275" y="5204"/>
                    <a:pt x="5596" y="5228"/>
                  </a:cubicBezTo>
                  <a:cubicBezTo>
                    <a:pt x="5680" y="5228"/>
                    <a:pt x="5751" y="5240"/>
                    <a:pt x="5822" y="5240"/>
                  </a:cubicBezTo>
                  <a:cubicBezTo>
                    <a:pt x="6096" y="5240"/>
                    <a:pt x="6382" y="5204"/>
                    <a:pt x="6644" y="5132"/>
                  </a:cubicBezTo>
                  <a:cubicBezTo>
                    <a:pt x="6715" y="5120"/>
                    <a:pt x="6775" y="5025"/>
                    <a:pt x="6751" y="4954"/>
                  </a:cubicBezTo>
                  <a:cubicBezTo>
                    <a:pt x="6741" y="4893"/>
                    <a:pt x="6671" y="4841"/>
                    <a:pt x="6607" y="4841"/>
                  </a:cubicBezTo>
                  <a:cubicBezTo>
                    <a:pt x="6595" y="4841"/>
                    <a:pt x="6583" y="4843"/>
                    <a:pt x="6573" y="4847"/>
                  </a:cubicBezTo>
                  <a:cubicBezTo>
                    <a:pt x="6317" y="4912"/>
                    <a:pt x="6067" y="4943"/>
                    <a:pt x="5831" y="4943"/>
                  </a:cubicBezTo>
                  <a:cubicBezTo>
                    <a:pt x="5418" y="4943"/>
                    <a:pt x="5052" y="4846"/>
                    <a:pt x="4787" y="4656"/>
                  </a:cubicBezTo>
                  <a:cubicBezTo>
                    <a:pt x="4477" y="4430"/>
                    <a:pt x="4310" y="4097"/>
                    <a:pt x="4263" y="3632"/>
                  </a:cubicBezTo>
                  <a:cubicBezTo>
                    <a:pt x="4310" y="3156"/>
                    <a:pt x="4572" y="2751"/>
                    <a:pt x="5025" y="2501"/>
                  </a:cubicBezTo>
                  <a:cubicBezTo>
                    <a:pt x="5096" y="2453"/>
                    <a:pt x="5120" y="2370"/>
                    <a:pt x="5084" y="2287"/>
                  </a:cubicBezTo>
                  <a:cubicBezTo>
                    <a:pt x="5051" y="2237"/>
                    <a:pt x="4996" y="2211"/>
                    <a:pt x="4941" y="2211"/>
                  </a:cubicBezTo>
                  <a:cubicBezTo>
                    <a:pt x="4916" y="2211"/>
                    <a:pt x="4892" y="2216"/>
                    <a:pt x="4870" y="2227"/>
                  </a:cubicBezTo>
                  <a:cubicBezTo>
                    <a:pt x="4227" y="2584"/>
                    <a:pt x="3906" y="3227"/>
                    <a:pt x="3965" y="3942"/>
                  </a:cubicBezTo>
                  <a:cubicBezTo>
                    <a:pt x="4037" y="4751"/>
                    <a:pt x="4596" y="5442"/>
                    <a:pt x="5382" y="5728"/>
                  </a:cubicBezTo>
                  <a:cubicBezTo>
                    <a:pt x="5631" y="5816"/>
                    <a:pt x="5895" y="5861"/>
                    <a:pt x="6170" y="5861"/>
                  </a:cubicBezTo>
                  <a:cubicBezTo>
                    <a:pt x="6487" y="5861"/>
                    <a:pt x="6818" y="5801"/>
                    <a:pt x="7156" y="5680"/>
                  </a:cubicBezTo>
                  <a:cubicBezTo>
                    <a:pt x="7596" y="5537"/>
                    <a:pt x="8061" y="5263"/>
                    <a:pt x="8525" y="4906"/>
                  </a:cubicBezTo>
                  <a:lnTo>
                    <a:pt x="8549" y="4906"/>
                  </a:lnTo>
                  <a:cubicBezTo>
                    <a:pt x="8694" y="4930"/>
                    <a:pt x="8833" y="4940"/>
                    <a:pt x="8965" y="4940"/>
                  </a:cubicBezTo>
                  <a:cubicBezTo>
                    <a:pt x="9431" y="4940"/>
                    <a:pt x="9813" y="4812"/>
                    <a:pt x="10073" y="4692"/>
                  </a:cubicBezTo>
                  <a:lnTo>
                    <a:pt x="10073" y="4692"/>
                  </a:lnTo>
                  <a:cubicBezTo>
                    <a:pt x="9430" y="6454"/>
                    <a:pt x="7608" y="7668"/>
                    <a:pt x="5572" y="7668"/>
                  </a:cubicBezTo>
                  <a:cubicBezTo>
                    <a:pt x="4179" y="7668"/>
                    <a:pt x="2894" y="7145"/>
                    <a:pt x="2072" y="6216"/>
                  </a:cubicBezTo>
                  <a:cubicBezTo>
                    <a:pt x="1358" y="5430"/>
                    <a:pt x="1060" y="4406"/>
                    <a:pt x="1179" y="3275"/>
                  </a:cubicBezTo>
                  <a:cubicBezTo>
                    <a:pt x="1286" y="2584"/>
                    <a:pt x="1524" y="2013"/>
                    <a:pt x="1881" y="1537"/>
                  </a:cubicBezTo>
                  <a:cubicBezTo>
                    <a:pt x="2167" y="1156"/>
                    <a:pt x="2536" y="858"/>
                    <a:pt x="2989" y="656"/>
                  </a:cubicBezTo>
                  <a:cubicBezTo>
                    <a:pt x="3429" y="441"/>
                    <a:pt x="3882" y="358"/>
                    <a:pt x="4156" y="310"/>
                  </a:cubicBezTo>
                  <a:close/>
                  <a:moveTo>
                    <a:pt x="5644" y="7954"/>
                  </a:moveTo>
                  <a:lnTo>
                    <a:pt x="5322" y="8645"/>
                  </a:lnTo>
                  <a:lnTo>
                    <a:pt x="5013" y="8645"/>
                  </a:lnTo>
                  <a:lnTo>
                    <a:pt x="5346" y="7954"/>
                  </a:lnTo>
                  <a:close/>
                  <a:moveTo>
                    <a:pt x="4422" y="1"/>
                  </a:moveTo>
                  <a:cubicBezTo>
                    <a:pt x="4268" y="1"/>
                    <a:pt x="3580" y="20"/>
                    <a:pt x="2834" y="382"/>
                  </a:cubicBezTo>
                  <a:cubicBezTo>
                    <a:pt x="2346" y="620"/>
                    <a:pt x="1929" y="941"/>
                    <a:pt x="1608" y="1358"/>
                  </a:cubicBezTo>
                  <a:cubicBezTo>
                    <a:pt x="1334" y="1703"/>
                    <a:pt x="1119" y="2108"/>
                    <a:pt x="989" y="2584"/>
                  </a:cubicBezTo>
                  <a:lnTo>
                    <a:pt x="96" y="2965"/>
                  </a:lnTo>
                  <a:cubicBezTo>
                    <a:pt x="48" y="2977"/>
                    <a:pt x="0" y="3025"/>
                    <a:pt x="0" y="3085"/>
                  </a:cubicBezTo>
                  <a:cubicBezTo>
                    <a:pt x="0" y="3144"/>
                    <a:pt x="24" y="3180"/>
                    <a:pt x="60" y="3215"/>
                  </a:cubicBezTo>
                  <a:lnTo>
                    <a:pt x="810" y="3811"/>
                  </a:lnTo>
                  <a:cubicBezTo>
                    <a:pt x="822" y="4811"/>
                    <a:pt x="1155" y="5704"/>
                    <a:pt x="1810" y="6430"/>
                  </a:cubicBezTo>
                  <a:cubicBezTo>
                    <a:pt x="2584" y="7287"/>
                    <a:pt x="3715" y="7823"/>
                    <a:pt x="4977" y="7942"/>
                  </a:cubicBezTo>
                  <a:lnTo>
                    <a:pt x="4620" y="8645"/>
                  </a:lnTo>
                  <a:lnTo>
                    <a:pt x="3739" y="8645"/>
                  </a:lnTo>
                  <a:cubicBezTo>
                    <a:pt x="3656" y="8645"/>
                    <a:pt x="3596" y="8716"/>
                    <a:pt x="3596" y="8799"/>
                  </a:cubicBezTo>
                  <a:cubicBezTo>
                    <a:pt x="3596" y="8871"/>
                    <a:pt x="3667" y="8942"/>
                    <a:pt x="3739" y="8942"/>
                  </a:cubicBezTo>
                  <a:lnTo>
                    <a:pt x="6013" y="8942"/>
                  </a:lnTo>
                  <a:cubicBezTo>
                    <a:pt x="6108" y="8942"/>
                    <a:pt x="6168" y="8871"/>
                    <a:pt x="6168" y="8799"/>
                  </a:cubicBezTo>
                  <a:cubicBezTo>
                    <a:pt x="6168" y="8716"/>
                    <a:pt x="6096" y="8645"/>
                    <a:pt x="6013" y="8645"/>
                  </a:cubicBezTo>
                  <a:lnTo>
                    <a:pt x="5620" y="8645"/>
                  </a:lnTo>
                  <a:lnTo>
                    <a:pt x="5953" y="7954"/>
                  </a:lnTo>
                  <a:cubicBezTo>
                    <a:pt x="6942" y="7883"/>
                    <a:pt x="7882" y="7537"/>
                    <a:pt x="8656" y="6966"/>
                  </a:cubicBezTo>
                  <a:cubicBezTo>
                    <a:pt x="9525" y="6323"/>
                    <a:pt x="10156" y="5418"/>
                    <a:pt x="10406" y="4430"/>
                  </a:cubicBezTo>
                  <a:cubicBezTo>
                    <a:pt x="10466" y="4370"/>
                    <a:pt x="10442" y="4299"/>
                    <a:pt x="10383" y="4275"/>
                  </a:cubicBezTo>
                  <a:cubicBezTo>
                    <a:pt x="10355" y="4259"/>
                    <a:pt x="10327" y="4250"/>
                    <a:pt x="10300" y="4250"/>
                  </a:cubicBezTo>
                  <a:cubicBezTo>
                    <a:pt x="10268" y="4250"/>
                    <a:pt x="10236" y="4262"/>
                    <a:pt x="10204" y="4287"/>
                  </a:cubicBezTo>
                  <a:cubicBezTo>
                    <a:pt x="10204" y="4287"/>
                    <a:pt x="9700" y="4670"/>
                    <a:pt x="8935" y="4670"/>
                  </a:cubicBezTo>
                  <a:cubicBezTo>
                    <a:pt x="8902" y="4670"/>
                    <a:pt x="8868" y="4670"/>
                    <a:pt x="8835" y="4668"/>
                  </a:cubicBezTo>
                  <a:cubicBezTo>
                    <a:pt x="8990" y="4525"/>
                    <a:pt x="9156" y="4370"/>
                    <a:pt x="9323" y="4192"/>
                  </a:cubicBezTo>
                  <a:cubicBezTo>
                    <a:pt x="9371" y="4132"/>
                    <a:pt x="9382" y="4061"/>
                    <a:pt x="9335" y="4001"/>
                  </a:cubicBezTo>
                  <a:cubicBezTo>
                    <a:pt x="9302" y="3961"/>
                    <a:pt x="9259" y="3942"/>
                    <a:pt x="9211" y="3942"/>
                  </a:cubicBezTo>
                  <a:cubicBezTo>
                    <a:pt x="9190" y="3942"/>
                    <a:pt x="9167" y="3946"/>
                    <a:pt x="9144" y="3954"/>
                  </a:cubicBezTo>
                  <a:cubicBezTo>
                    <a:pt x="9144" y="3954"/>
                    <a:pt x="8950" y="4045"/>
                    <a:pt x="8613" y="4045"/>
                  </a:cubicBezTo>
                  <a:cubicBezTo>
                    <a:pt x="8479" y="4045"/>
                    <a:pt x="8321" y="4030"/>
                    <a:pt x="8144" y="3989"/>
                  </a:cubicBezTo>
                  <a:cubicBezTo>
                    <a:pt x="7108" y="3739"/>
                    <a:pt x="6287" y="2739"/>
                    <a:pt x="5775" y="1930"/>
                  </a:cubicBezTo>
                  <a:cubicBezTo>
                    <a:pt x="5406" y="1334"/>
                    <a:pt x="4870" y="906"/>
                    <a:pt x="4227" y="703"/>
                  </a:cubicBezTo>
                  <a:lnTo>
                    <a:pt x="4572" y="251"/>
                  </a:lnTo>
                  <a:cubicBezTo>
                    <a:pt x="4608" y="203"/>
                    <a:pt x="4620" y="144"/>
                    <a:pt x="4584" y="84"/>
                  </a:cubicBezTo>
                  <a:cubicBezTo>
                    <a:pt x="4560" y="48"/>
                    <a:pt x="4513" y="1"/>
                    <a:pt x="4453" y="1"/>
                  </a:cubicBezTo>
                  <a:cubicBezTo>
                    <a:pt x="4451" y="1"/>
                    <a:pt x="4440" y="1"/>
                    <a:pt x="44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67"/>
            <p:cNvSpPr/>
            <p:nvPr/>
          </p:nvSpPr>
          <p:spPr>
            <a:xfrm>
              <a:off x="8212381" y="2974320"/>
              <a:ext cx="18577" cy="14861"/>
            </a:xfrm>
            <a:custGeom>
              <a:rect b="b" l="l" r="r" t="t"/>
              <a:pathLst>
                <a:path extrusionOk="0" h="468" w="585">
                  <a:moveTo>
                    <a:pt x="406" y="0"/>
                  </a:moveTo>
                  <a:cubicBezTo>
                    <a:pt x="371" y="0"/>
                    <a:pt x="337" y="12"/>
                    <a:pt x="310" y="39"/>
                  </a:cubicBezTo>
                  <a:cubicBezTo>
                    <a:pt x="275" y="75"/>
                    <a:pt x="191" y="123"/>
                    <a:pt x="108" y="170"/>
                  </a:cubicBezTo>
                  <a:cubicBezTo>
                    <a:pt x="25" y="206"/>
                    <a:pt x="1" y="301"/>
                    <a:pt x="48" y="373"/>
                  </a:cubicBezTo>
                  <a:cubicBezTo>
                    <a:pt x="72" y="432"/>
                    <a:pt x="120" y="468"/>
                    <a:pt x="179" y="468"/>
                  </a:cubicBezTo>
                  <a:cubicBezTo>
                    <a:pt x="215" y="468"/>
                    <a:pt x="227" y="468"/>
                    <a:pt x="251" y="444"/>
                  </a:cubicBezTo>
                  <a:cubicBezTo>
                    <a:pt x="370" y="385"/>
                    <a:pt x="465" y="325"/>
                    <a:pt x="536" y="265"/>
                  </a:cubicBezTo>
                  <a:cubicBezTo>
                    <a:pt x="572" y="218"/>
                    <a:pt x="584" y="111"/>
                    <a:pt x="525" y="51"/>
                  </a:cubicBezTo>
                  <a:cubicBezTo>
                    <a:pt x="492" y="18"/>
                    <a:pt x="44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01" name="Google Shape;9101;p67"/>
          <p:cNvSpPr/>
          <p:nvPr/>
        </p:nvSpPr>
        <p:spPr>
          <a:xfrm>
            <a:off x="2498418" y="3245126"/>
            <a:ext cx="365627" cy="292273"/>
          </a:xfrm>
          <a:custGeom>
            <a:rect b="b" l="l" r="r" t="t"/>
            <a:pathLst>
              <a:path extrusionOk="0" h="9204" w="11514">
                <a:moveTo>
                  <a:pt x="3727" y="0"/>
                </a:moveTo>
                <a:cubicBezTo>
                  <a:pt x="3156" y="0"/>
                  <a:pt x="2668" y="346"/>
                  <a:pt x="2477" y="870"/>
                </a:cubicBezTo>
                <a:lnTo>
                  <a:pt x="2382" y="870"/>
                </a:lnTo>
                <a:cubicBezTo>
                  <a:pt x="2144" y="870"/>
                  <a:pt x="1906" y="965"/>
                  <a:pt x="1751" y="1143"/>
                </a:cubicBezTo>
                <a:cubicBezTo>
                  <a:pt x="1703" y="1143"/>
                  <a:pt x="1656" y="1131"/>
                  <a:pt x="1608" y="1131"/>
                </a:cubicBezTo>
                <a:cubicBezTo>
                  <a:pt x="1036" y="1131"/>
                  <a:pt x="560" y="1608"/>
                  <a:pt x="560" y="2191"/>
                </a:cubicBezTo>
                <a:cubicBezTo>
                  <a:pt x="560" y="2775"/>
                  <a:pt x="1036" y="3251"/>
                  <a:pt x="1608" y="3251"/>
                </a:cubicBezTo>
                <a:lnTo>
                  <a:pt x="3001" y="3251"/>
                </a:lnTo>
                <a:cubicBezTo>
                  <a:pt x="3096" y="3251"/>
                  <a:pt x="3191" y="3156"/>
                  <a:pt x="3191" y="3048"/>
                </a:cubicBezTo>
                <a:cubicBezTo>
                  <a:pt x="3191" y="2953"/>
                  <a:pt x="3096" y="2858"/>
                  <a:pt x="3001" y="2858"/>
                </a:cubicBezTo>
                <a:lnTo>
                  <a:pt x="1608" y="2858"/>
                </a:lnTo>
                <a:cubicBezTo>
                  <a:pt x="1239" y="2858"/>
                  <a:pt x="941" y="2560"/>
                  <a:pt x="941" y="2191"/>
                </a:cubicBezTo>
                <a:cubicBezTo>
                  <a:pt x="941" y="1822"/>
                  <a:pt x="1239" y="1524"/>
                  <a:pt x="1608" y="1524"/>
                </a:cubicBezTo>
                <a:cubicBezTo>
                  <a:pt x="1667" y="1524"/>
                  <a:pt x="1727" y="1524"/>
                  <a:pt x="1775" y="1536"/>
                </a:cubicBezTo>
                <a:cubicBezTo>
                  <a:pt x="1788" y="1538"/>
                  <a:pt x="1802" y="1539"/>
                  <a:pt x="1816" y="1539"/>
                </a:cubicBezTo>
                <a:cubicBezTo>
                  <a:pt x="1885" y="1539"/>
                  <a:pt x="1949" y="1514"/>
                  <a:pt x="1989" y="1465"/>
                </a:cubicBezTo>
                <a:cubicBezTo>
                  <a:pt x="2072" y="1322"/>
                  <a:pt x="2227" y="1251"/>
                  <a:pt x="2394" y="1251"/>
                </a:cubicBezTo>
                <a:cubicBezTo>
                  <a:pt x="2453" y="1251"/>
                  <a:pt x="2489" y="1262"/>
                  <a:pt x="2548" y="1286"/>
                </a:cubicBezTo>
                <a:cubicBezTo>
                  <a:pt x="2566" y="1291"/>
                  <a:pt x="2585" y="1293"/>
                  <a:pt x="2604" y="1293"/>
                </a:cubicBezTo>
                <a:cubicBezTo>
                  <a:pt x="2638" y="1293"/>
                  <a:pt x="2673" y="1285"/>
                  <a:pt x="2703" y="1262"/>
                </a:cubicBezTo>
                <a:cubicBezTo>
                  <a:pt x="2751" y="1239"/>
                  <a:pt x="2775" y="1191"/>
                  <a:pt x="2787" y="1143"/>
                </a:cubicBezTo>
                <a:cubicBezTo>
                  <a:pt x="2894" y="715"/>
                  <a:pt x="3263" y="405"/>
                  <a:pt x="3715" y="405"/>
                </a:cubicBezTo>
                <a:cubicBezTo>
                  <a:pt x="4239" y="405"/>
                  <a:pt x="4668" y="834"/>
                  <a:pt x="4668" y="1358"/>
                </a:cubicBezTo>
                <a:lnTo>
                  <a:pt x="4668" y="1382"/>
                </a:lnTo>
                <a:lnTo>
                  <a:pt x="4668" y="1405"/>
                </a:lnTo>
                <a:cubicBezTo>
                  <a:pt x="4668" y="1465"/>
                  <a:pt x="4692" y="1524"/>
                  <a:pt x="4739" y="1560"/>
                </a:cubicBezTo>
                <a:cubicBezTo>
                  <a:pt x="4771" y="1592"/>
                  <a:pt x="4813" y="1602"/>
                  <a:pt x="4856" y="1602"/>
                </a:cubicBezTo>
                <a:cubicBezTo>
                  <a:pt x="4877" y="1602"/>
                  <a:pt x="4898" y="1600"/>
                  <a:pt x="4918" y="1596"/>
                </a:cubicBezTo>
                <a:cubicBezTo>
                  <a:pt x="4977" y="1584"/>
                  <a:pt x="5049" y="1560"/>
                  <a:pt x="5108" y="1560"/>
                </a:cubicBezTo>
                <a:cubicBezTo>
                  <a:pt x="5311" y="1560"/>
                  <a:pt x="5489" y="1655"/>
                  <a:pt x="5620" y="1786"/>
                </a:cubicBezTo>
                <a:cubicBezTo>
                  <a:pt x="5620" y="1786"/>
                  <a:pt x="5608" y="1786"/>
                  <a:pt x="5608" y="1798"/>
                </a:cubicBezTo>
                <a:cubicBezTo>
                  <a:pt x="5585" y="1798"/>
                  <a:pt x="5573" y="1822"/>
                  <a:pt x="5573" y="1822"/>
                </a:cubicBezTo>
                <a:cubicBezTo>
                  <a:pt x="5561" y="1834"/>
                  <a:pt x="5525" y="1834"/>
                  <a:pt x="5513" y="1846"/>
                </a:cubicBezTo>
                <a:cubicBezTo>
                  <a:pt x="5477" y="1858"/>
                  <a:pt x="5466" y="1858"/>
                  <a:pt x="5454" y="1882"/>
                </a:cubicBezTo>
                <a:cubicBezTo>
                  <a:pt x="5442" y="1882"/>
                  <a:pt x="5442" y="1882"/>
                  <a:pt x="5430" y="1893"/>
                </a:cubicBezTo>
                <a:cubicBezTo>
                  <a:pt x="5239" y="1989"/>
                  <a:pt x="5085" y="2084"/>
                  <a:pt x="4930" y="2203"/>
                </a:cubicBezTo>
                <a:cubicBezTo>
                  <a:pt x="4727" y="2370"/>
                  <a:pt x="4549" y="2584"/>
                  <a:pt x="4394" y="2786"/>
                </a:cubicBezTo>
                <a:cubicBezTo>
                  <a:pt x="4394" y="2798"/>
                  <a:pt x="4382" y="2798"/>
                  <a:pt x="4382" y="2822"/>
                </a:cubicBezTo>
                <a:cubicBezTo>
                  <a:pt x="4370" y="2834"/>
                  <a:pt x="4346" y="2858"/>
                  <a:pt x="4346" y="2882"/>
                </a:cubicBezTo>
                <a:cubicBezTo>
                  <a:pt x="4346" y="2882"/>
                  <a:pt x="4346" y="2894"/>
                  <a:pt x="4334" y="2894"/>
                </a:cubicBezTo>
                <a:lnTo>
                  <a:pt x="3584" y="2894"/>
                </a:lnTo>
                <a:cubicBezTo>
                  <a:pt x="3477" y="2894"/>
                  <a:pt x="3382" y="2977"/>
                  <a:pt x="3382" y="3084"/>
                </a:cubicBezTo>
                <a:cubicBezTo>
                  <a:pt x="3382" y="3191"/>
                  <a:pt x="3477" y="3275"/>
                  <a:pt x="3584" y="3275"/>
                </a:cubicBezTo>
                <a:lnTo>
                  <a:pt x="4096" y="3275"/>
                </a:lnTo>
                <a:cubicBezTo>
                  <a:pt x="4072" y="3334"/>
                  <a:pt x="4061" y="3406"/>
                  <a:pt x="4025" y="3465"/>
                </a:cubicBezTo>
                <a:cubicBezTo>
                  <a:pt x="3918" y="3453"/>
                  <a:pt x="3822" y="3441"/>
                  <a:pt x="3691" y="3441"/>
                </a:cubicBezTo>
                <a:cubicBezTo>
                  <a:pt x="3203" y="3441"/>
                  <a:pt x="2727" y="3668"/>
                  <a:pt x="2418" y="4049"/>
                </a:cubicBezTo>
                <a:cubicBezTo>
                  <a:pt x="2298" y="4025"/>
                  <a:pt x="2167" y="4025"/>
                  <a:pt x="2025" y="4025"/>
                </a:cubicBezTo>
                <a:cubicBezTo>
                  <a:pt x="917" y="4025"/>
                  <a:pt x="1" y="4930"/>
                  <a:pt x="1" y="6049"/>
                </a:cubicBezTo>
                <a:cubicBezTo>
                  <a:pt x="1" y="7156"/>
                  <a:pt x="917" y="8073"/>
                  <a:pt x="2025" y="8073"/>
                </a:cubicBezTo>
                <a:lnTo>
                  <a:pt x="3858" y="8073"/>
                </a:lnTo>
                <a:cubicBezTo>
                  <a:pt x="3953" y="8704"/>
                  <a:pt x="4501" y="9204"/>
                  <a:pt x="5168" y="9204"/>
                </a:cubicBezTo>
                <a:lnTo>
                  <a:pt x="8549" y="9204"/>
                </a:lnTo>
                <a:cubicBezTo>
                  <a:pt x="8656" y="9204"/>
                  <a:pt x="8740" y="9109"/>
                  <a:pt x="8740" y="9002"/>
                </a:cubicBezTo>
                <a:cubicBezTo>
                  <a:pt x="8740" y="8906"/>
                  <a:pt x="8656" y="8811"/>
                  <a:pt x="8549" y="8811"/>
                </a:cubicBezTo>
                <a:lnTo>
                  <a:pt x="5168" y="8811"/>
                </a:lnTo>
                <a:cubicBezTo>
                  <a:pt x="4644" y="8811"/>
                  <a:pt x="4227" y="8394"/>
                  <a:pt x="4227" y="7882"/>
                </a:cubicBezTo>
                <a:lnTo>
                  <a:pt x="4227" y="7859"/>
                </a:lnTo>
                <a:lnTo>
                  <a:pt x="4227" y="7835"/>
                </a:lnTo>
                <a:lnTo>
                  <a:pt x="4227" y="7811"/>
                </a:lnTo>
                <a:lnTo>
                  <a:pt x="4227" y="7775"/>
                </a:lnTo>
                <a:cubicBezTo>
                  <a:pt x="4287" y="7311"/>
                  <a:pt x="4680" y="6942"/>
                  <a:pt x="5168" y="6942"/>
                </a:cubicBezTo>
                <a:cubicBezTo>
                  <a:pt x="5263" y="6942"/>
                  <a:pt x="5358" y="6954"/>
                  <a:pt x="5454" y="6977"/>
                </a:cubicBezTo>
                <a:cubicBezTo>
                  <a:pt x="5471" y="6984"/>
                  <a:pt x="5488" y="6987"/>
                  <a:pt x="5506" y="6987"/>
                </a:cubicBezTo>
                <a:cubicBezTo>
                  <a:pt x="5548" y="6987"/>
                  <a:pt x="5590" y="6970"/>
                  <a:pt x="5632" y="6954"/>
                </a:cubicBezTo>
                <a:cubicBezTo>
                  <a:pt x="5680" y="6906"/>
                  <a:pt x="5704" y="6846"/>
                  <a:pt x="5704" y="6787"/>
                </a:cubicBezTo>
                <a:lnTo>
                  <a:pt x="5704" y="6775"/>
                </a:lnTo>
                <a:lnTo>
                  <a:pt x="5704" y="6739"/>
                </a:lnTo>
                <a:cubicBezTo>
                  <a:pt x="5704" y="6013"/>
                  <a:pt x="6299" y="5418"/>
                  <a:pt x="7025" y="5418"/>
                </a:cubicBezTo>
                <a:cubicBezTo>
                  <a:pt x="7644" y="5418"/>
                  <a:pt x="8192" y="5846"/>
                  <a:pt x="8323" y="6442"/>
                </a:cubicBezTo>
                <a:cubicBezTo>
                  <a:pt x="8335" y="6501"/>
                  <a:pt x="8371" y="6549"/>
                  <a:pt x="8418" y="6561"/>
                </a:cubicBezTo>
                <a:cubicBezTo>
                  <a:pt x="8441" y="6583"/>
                  <a:pt x="8473" y="6592"/>
                  <a:pt x="8506" y="6592"/>
                </a:cubicBezTo>
                <a:cubicBezTo>
                  <a:pt x="8525" y="6592"/>
                  <a:pt x="8544" y="6589"/>
                  <a:pt x="8561" y="6585"/>
                </a:cubicBezTo>
                <a:cubicBezTo>
                  <a:pt x="8633" y="6549"/>
                  <a:pt x="8716" y="6549"/>
                  <a:pt x="8787" y="6549"/>
                </a:cubicBezTo>
                <a:cubicBezTo>
                  <a:pt x="9025" y="6549"/>
                  <a:pt x="9252" y="6668"/>
                  <a:pt x="9383" y="6858"/>
                </a:cubicBezTo>
                <a:cubicBezTo>
                  <a:pt x="9422" y="6907"/>
                  <a:pt x="9485" y="6948"/>
                  <a:pt x="9546" y="6948"/>
                </a:cubicBezTo>
                <a:cubicBezTo>
                  <a:pt x="9559" y="6948"/>
                  <a:pt x="9572" y="6946"/>
                  <a:pt x="9585" y="6942"/>
                </a:cubicBezTo>
                <a:cubicBezTo>
                  <a:pt x="9668" y="6918"/>
                  <a:pt x="9752" y="6906"/>
                  <a:pt x="9823" y="6906"/>
                </a:cubicBezTo>
                <a:lnTo>
                  <a:pt x="9978" y="6906"/>
                </a:lnTo>
                <a:cubicBezTo>
                  <a:pt x="10216" y="6954"/>
                  <a:pt x="10442" y="7085"/>
                  <a:pt x="10573" y="7275"/>
                </a:cubicBezTo>
                <a:cubicBezTo>
                  <a:pt x="10692" y="7442"/>
                  <a:pt x="10764" y="7632"/>
                  <a:pt x="10764" y="7847"/>
                </a:cubicBezTo>
                <a:cubicBezTo>
                  <a:pt x="10764" y="8370"/>
                  <a:pt x="10335" y="8799"/>
                  <a:pt x="9811" y="8799"/>
                </a:cubicBezTo>
                <a:lnTo>
                  <a:pt x="9156" y="8799"/>
                </a:lnTo>
                <a:cubicBezTo>
                  <a:pt x="9049" y="8799"/>
                  <a:pt x="8966" y="8882"/>
                  <a:pt x="8966" y="8990"/>
                </a:cubicBezTo>
                <a:cubicBezTo>
                  <a:pt x="8966" y="9097"/>
                  <a:pt x="9061" y="9180"/>
                  <a:pt x="9156" y="9180"/>
                </a:cubicBezTo>
                <a:lnTo>
                  <a:pt x="9811" y="9180"/>
                </a:lnTo>
                <a:cubicBezTo>
                  <a:pt x="10561" y="9180"/>
                  <a:pt x="11157" y="8585"/>
                  <a:pt x="11157" y="7847"/>
                </a:cubicBezTo>
                <a:cubicBezTo>
                  <a:pt x="11157" y="7632"/>
                  <a:pt x="11109" y="7454"/>
                  <a:pt x="11038" y="7275"/>
                </a:cubicBezTo>
                <a:cubicBezTo>
                  <a:pt x="11347" y="6882"/>
                  <a:pt x="11514" y="6454"/>
                  <a:pt x="11514" y="6001"/>
                </a:cubicBezTo>
                <a:cubicBezTo>
                  <a:pt x="11514" y="4906"/>
                  <a:pt x="10621" y="4013"/>
                  <a:pt x="9514" y="4013"/>
                </a:cubicBezTo>
                <a:cubicBezTo>
                  <a:pt x="9395" y="4013"/>
                  <a:pt x="9276" y="4025"/>
                  <a:pt x="9156" y="4037"/>
                </a:cubicBezTo>
                <a:cubicBezTo>
                  <a:pt x="9133" y="3668"/>
                  <a:pt x="9037" y="3310"/>
                  <a:pt x="8859" y="2977"/>
                </a:cubicBezTo>
                <a:cubicBezTo>
                  <a:pt x="8834" y="2919"/>
                  <a:pt x="8770" y="2879"/>
                  <a:pt x="8697" y="2879"/>
                </a:cubicBezTo>
                <a:cubicBezTo>
                  <a:pt x="8664" y="2879"/>
                  <a:pt x="8630" y="2887"/>
                  <a:pt x="8597" y="2906"/>
                </a:cubicBezTo>
                <a:cubicBezTo>
                  <a:pt x="8502" y="2953"/>
                  <a:pt x="8466" y="3072"/>
                  <a:pt x="8525" y="3179"/>
                </a:cubicBezTo>
                <a:cubicBezTo>
                  <a:pt x="8680" y="3489"/>
                  <a:pt x="8775" y="3858"/>
                  <a:pt x="8775" y="4215"/>
                </a:cubicBezTo>
                <a:lnTo>
                  <a:pt x="8775" y="4275"/>
                </a:lnTo>
                <a:lnTo>
                  <a:pt x="8775" y="4287"/>
                </a:lnTo>
                <a:cubicBezTo>
                  <a:pt x="8775" y="4346"/>
                  <a:pt x="8799" y="4406"/>
                  <a:pt x="8847" y="4453"/>
                </a:cubicBezTo>
                <a:cubicBezTo>
                  <a:pt x="8879" y="4485"/>
                  <a:pt x="8921" y="4496"/>
                  <a:pt x="8963" y="4496"/>
                </a:cubicBezTo>
                <a:cubicBezTo>
                  <a:pt x="8984" y="4496"/>
                  <a:pt x="9006" y="4493"/>
                  <a:pt x="9025" y="4489"/>
                </a:cubicBezTo>
                <a:cubicBezTo>
                  <a:pt x="9180" y="4441"/>
                  <a:pt x="9335" y="4406"/>
                  <a:pt x="9502" y="4406"/>
                </a:cubicBezTo>
                <a:cubicBezTo>
                  <a:pt x="10395" y="4406"/>
                  <a:pt x="11109" y="5144"/>
                  <a:pt x="11109" y="6013"/>
                </a:cubicBezTo>
                <a:cubicBezTo>
                  <a:pt x="11109" y="6346"/>
                  <a:pt x="11026" y="6644"/>
                  <a:pt x="10847" y="6906"/>
                </a:cubicBezTo>
                <a:lnTo>
                  <a:pt x="10823" y="6894"/>
                </a:lnTo>
                <a:lnTo>
                  <a:pt x="10800" y="6858"/>
                </a:lnTo>
                <a:lnTo>
                  <a:pt x="10788" y="6846"/>
                </a:lnTo>
                <a:lnTo>
                  <a:pt x="10752" y="6823"/>
                </a:lnTo>
                <a:cubicBezTo>
                  <a:pt x="10514" y="6608"/>
                  <a:pt x="10204" y="6489"/>
                  <a:pt x="9871" y="6489"/>
                </a:cubicBezTo>
                <a:cubicBezTo>
                  <a:pt x="9799" y="6489"/>
                  <a:pt x="9740" y="6489"/>
                  <a:pt x="9668" y="6501"/>
                </a:cubicBezTo>
                <a:cubicBezTo>
                  <a:pt x="9454" y="6263"/>
                  <a:pt x="9156" y="6132"/>
                  <a:pt x="8835" y="6132"/>
                </a:cubicBezTo>
                <a:cubicBezTo>
                  <a:pt x="8787" y="6132"/>
                  <a:pt x="8728" y="6132"/>
                  <a:pt x="8680" y="6144"/>
                </a:cubicBezTo>
                <a:cubicBezTo>
                  <a:pt x="8585" y="5846"/>
                  <a:pt x="8383" y="5584"/>
                  <a:pt x="8144" y="5370"/>
                </a:cubicBezTo>
                <a:cubicBezTo>
                  <a:pt x="7847" y="5120"/>
                  <a:pt x="7466" y="4989"/>
                  <a:pt x="7073" y="4989"/>
                </a:cubicBezTo>
                <a:cubicBezTo>
                  <a:pt x="6204" y="4989"/>
                  <a:pt x="5466" y="5656"/>
                  <a:pt x="5382" y="6525"/>
                </a:cubicBezTo>
                <a:cubicBezTo>
                  <a:pt x="5335" y="6525"/>
                  <a:pt x="5275" y="6501"/>
                  <a:pt x="5227" y="6501"/>
                </a:cubicBezTo>
                <a:lnTo>
                  <a:pt x="4977" y="6501"/>
                </a:lnTo>
                <a:cubicBezTo>
                  <a:pt x="4965" y="6501"/>
                  <a:pt x="4942" y="6501"/>
                  <a:pt x="4930" y="6525"/>
                </a:cubicBezTo>
                <a:lnTo>
                  <a:pt x="4918" y="6525"/>
                </a:lnTo>
                <a:cubicBezTo>
                  <a:pt x="4906" y="6525"/>
                  <a:pt x="4882" y="6525"/>
                  <a:pt x="4870" y="6537"/>
                </a:cubicBezTo>
                <a:lnTo>
                  <a:pt x="4858" y="6537"/>
                </a:lnTo>
                <a:cubicBezTo>
                  <a:pt x="4846" y="6537"/>
                  <a:pt x="4823" y="6549"/>
                  <a:pt x="4811" y="6549"/>
                </a:cubicBezTo>
                <a:cubicBezTo>
                  <a:pt x="4406" y="6680"/>
                  <a:pt x="4084" y="7013"/>
                  <a:pt x="3965" y="7430"/>
                </a:cubicBezTo>
                <a:cubicBezTo>
                  <a:pt x="3965" y="7442"/>
                  <a:pt x="3953" y="7454"/>
                  <a:pt x="3953" y="7489"/>
                </a:cubicBezTo>
                <a:cubicBezTo>
                  <a:pt x="3930" y="7537"/>
                  <a:pt x="3930" y="7561"/>
                  <a:pt x="3918" y="7608"/>
                </a:cubicBezTo>
                <a:lnTo>
                  <a:pt x="2084" y="7608"/>
                </a:lnTo>
                <a:cubicBezTo>
                  <a:pt x="1191" y="7608"/>
                  <a:pt x="453" y="6882"/>
                  <a:pt x="453" y="5965"/>
                </a:cubicBezTo>
                <a:cubicBezTo>
                  <a:pt x="453" y="5072"/>
                  <a:pt x="1179" y="4334"/>
                  <a:pt x="2084" y="4334"/>
                </a:cubicBezTo>
                <a:cubicBezTo>
                  <a:pt x="2227" y="4334"/>
                  <a:pt x="2370" y="4346"/>
                  <a:pt x="2501" y="4394"/>
                </a:cubicBezTo>
                <a:cubicBezTo>
                  <a:pt x="2515" y="4396"/>
                  <a:pt x="2529" y="4397"/>
                  <a:pt x="2542" y="4397"/>
                </a:cubicBezTo>
                <a:cubicBezTo>
                  <a:pt x="2611" y="4397"/>
                  <a:pt x="2675" y="4372"/>
                  <a:pt x="2715" y="4322"/>
                </a:cubicBezTo>
                <a:cubicBezTo>
                  <a:pt x="2953" y="3977"/>
                  <a:pt x="3334" y="3763"/>
                  <a:pt x="3751" y="3763"/>
                </a:cubicBezTo>
                <a:cubicBezTo>
                  <a:pt x="3894" y="3763"/>
                  <a:pt x="4025" y="3787"/>
                  <a:pt x="4156" y="3822"/>
                </a:cubicBezTo>
                <a:cubicBezTo>
                  <a:pt x="4177" y="3833"/>
                  <a:pt x="4201" y="3839"/>
                  <a:pt x="4225" y="3839"/>
                </a:cubicBezTo>
                <a:cubicBezTo>
                  <a:pt x="4255" y="3839"/>
                  <a:pt x="4284" y="3830"/>
                  <a:pt x="4311" y="3810"/>
                </a:cubicBezTo>
                <a:cubicBezTo>
                  <a:pt x="4346" y="3787"/>
                  <a:pt x="4382" y="3739"/>
                  <a:pt x="4394" y="3691"/>
                </a:cubicBezTo>
                <a:cubicBezTo>
                  <a:pt x="4442" y="3501"/>
                  <a:pt x="4513" y="3322"/>
                  <a:pt x="4608" y="3144"/>
                </a:cubicBezTo>
                <a:cubicBezTo>
                  <a:pt x="4608" y="3144"/>
                  <a:pt x="4620" y="3132"/>
                  <a:pt x="4620" y="3108"/>
                </a:cubicBezTo>
                <a:cubicBezTo>
                  <a:pt x="4906" y="2596"/>
                  <a:pt x="5394" y="2191"/>
                  <a:pt x="5977" y="2024"/>
                </a:cubicBezTo>
                <a:lnTo>
                  <a:pt x="5989" y="2024"/>
                </a:lnTo>
                <a:cubicBezTo>
                  <a:pt x="6180" y="1977"/>
                  <a:pt x="6370" y="1953"/>
                  <a:pt x="6573" y="1953"/>
                </a:cubicBezTo>
                <a:cubicBezTo>
                  <a:pt x="7192" y="1953"/>
                  <a:pt x="7775" y="2203"/>
                  <a:pt x="8204" y="2667"/>
                </a:cubicBezTo>
                <a:cubicBezTo>
                  <a:pt x="8243" y="2706"/>
                  <a:pt x="8295" y="2727"/>
                  <a:pt x="8349" y="2727"/>
                </a:cubicBezTo>
                <a:cubicBezTo>
                  <a:pt x="8394" y="2727"/>
                  <a:pt x="8440" y="2712"/>
                  <a:pt x="8478" y="2679"/>
                </a:cubicBezTo>
                <a:cubicBezTo>
                  <a:pt x="8549" y="2608"/>
                  <a:pt x="8561" y="2489"/>
                  <a:pt x="8490" y="2417"/>
                </a:cubicBezTo>
                <a:cubicBezTo>
                  <a:pt x="8002" y="1893"/>
                  <a:pt x="7299" y="1584"/>
                  <a:pt x="6573" y="1584"/>
                </a:cubicBezTo>
                <a:cubicBezTo>
                  <a:pt x="6370" y="1584"/>
                  <a:pt x="6192" y="1596"/>
                  <a:pt x="6013" y="1643"/>
                </a:cubicBezTo>
                <a:cubicBezTo>
                  <a:pt x="5823" y="1322"/>
                  <a:pt x="5501" y="1143"/>
                  <a:pt x="5120" y="1143"/>
                </a:cubicBezTo>
                <a:lnTo>
                  <a:pt x="5049" y="1143"/>
                </a:lnTo>
                <a:cubicBezTo>
                  <a:pt x="4965" y="489"/>
                  <a:pt x="4394" y="0"/>
                  <a:pt x="372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02" name="Google Shape;9102;p67"/>
          <p:cNvGrpSpPr/>
          <p:nvPr/>
        </p:nvGrpSpPr>
        <p:grpSpPr>
          <a:xfrm>
            <a:off x="3588440" y="3258368"/>
            <a:ext cx="364484" cy="262423"/>
            <a:chOff x="3588440" y="3258368"/>
            <a:chExt cx="364484" cy="262423"/>
          </a:xfrm>
        </p:grpSpPr>
        <p:sp>
          <p:nvSpPr>
            <p:cNvPr id="9103" name="Google Shape;9103;p67"/>
            <p:cNvSpPr/>
            <p:nvPr/>
          </p:nvSpPr>
          <p:spPr>
            <a:xfrm>
              <a:off x="3588440" y="3258368"/>
              <a:ext cx="364484" cy="262423"/>
            </a:xfrm>
            <a:custGeom>
              <a:rect b="b" l="l" r="r" t="t"/>
              <a:pathLst>
                <a:path extrusionOk="0" h="8264" w="11478">
                  <a:moveTo>
                    <a:pt x="1965" y="345"/>
                  </a:moveTo>
                  <a:cubicBezTo>
                    <a:pt x="2024" y="345"/>
                    <a:pt x="2072" y="393"/>
                    <a:pt x="2072" y="453"/>
                  </a:cubicBezTo>
                  <a:lnTo>
                    <a:pt x="2072" y="810"/>
                  </a:lnTo>
                  <a:lnTo>
                    <a:pt x="1346" y="810"/>
                  </a:lnTo>
                  <a:lnTo>
                    <a:pt x="1346" y="453"/>
                  </a:lnTo>
                  <a:cubicBezTo>
                    <a:pt x="1346" y="393"/>
                    <a:pt x="1381" y="345"/>
                    <a:pt x="1441" y="345"/>
                  </a:cubicBezTo>
                  <a:close/>
                  <a:moveTo>
                    <a:pt x="10311" y="1191"/>
                  </a:moveTo>
                  <a:cubicBezTo>
                    <a:pt x="10371" y="1191"/>
                    <a:pt x="10418" y="1238"/>
                    <a:pt x="10418" y="1298"/>
                  </a:cubicBezTo>
                  <a:lnTo>
                    <a:pt x="10418" y="1631"/>
                  </a:lnTo>
                  <a:lnTo>
                    <a:pt x="9037" y="1631"/>
                  </a:lnTo>
                  <a:lnTo>
                    <a:pt x="9037" y="1298"/>
                  </a:lnTo>
                  <a:cubicBezTo>
                    <a:pt x="9037" y="1238"/>
                    <a:pt x="9085" y="1191"/>
                    <a:pt x="9144" y="1191"/>
                  </a:cubicBezTo>
                  <a:close/>
                  <a:moveTo>
                    <a:pt x="1453" y="0"/>
                  </a:moveTo>
                  <a:cubicBezTo>
                    <a:pt x="1215" y="0"/>
                    <a:pt x="1012" y="203"/>
                    <a:pt x="1012" y="453"/>
                  </a:cubicBezTo>
                  <a:lnTo>
                    <a:pt x="1012" y="810"/>
                  </a:lnTo>
                  <a:lnTo>
                    <a:pt x="858" y="810"/>
                  </a:lnTo>
                  <a:cubicBezTo>
                    <a:pt x="667" y="810"/>
                    <a:pt x="477" y="881"/>
                    <a:pt x="322" y="1000"/>
                  </a:cubicBezTo>
                  <a:cubicBezTo>
                    <a:pt x="250" y="1060"/>
                    <a:pt x="238" y="1167"/>
                    <a:pt x="298" y="1238"/>
                  </a:cubicBezTo>
                  <a:cubicBezTo>
                    <a:pt x="334" y="1282"/>
                    <a:pt x="388" y="1308"/>
                    <a:pt x="441" y="1308"/>
                  </a:cubicBezTo>
                  <a:cubicBezTo>
                    <a:pt x="475" y="1308"/>
                    <a:pt x="508" y="1297"/>
                    <a:pt x="536" y="1274"/>
                  </a:cubicBezTo>
                  <a:cubicBezTo>
                    <a:pt x="663" y="1170"/>
                    <a:pt x="790" y="1154"/>
                    <a:pt x="914" y="1154"/>
                  </a:cubicBezTo>
                  <a:cubicBezTo>
                    <a:pt x="966" y="1154"/>
                    <a:pt x="1018" y="1157"/>
                    <a:pt x="1070" y="1157"/>
                  </a:cubicBezTo>
                  <a:cubicBezTo>
                    <a:pt x="1090" y="1157"/>
                    <a:pt x="1111" y="1156"/>
                    <a:pt x="1131" y="1155"/>
                  </a:cubicBezTo>
                  <a:lnTo>
                    <a:pt x="2560" y="1155"/>
                  </a:lnTo>
                  <a:cubicBezTo>
                    <a:pt x="2846" y="1155"/>
                    <a:pt x="3060" y="1369"/>
                    <a:pt x="3060" y="1655"/>
                  </a:cubicBezTo>
                  <a:lnTo>
                    <a:pt x="3060" y="2310"/>
                  </a:lnTo>
                  <a:cubicBezTo>
                    <a:pt x="3060" y="2405"/>
                    <a:pt x="3144" y="2477"/>
                    <a:pt x="3227" y="2477"/>
                  </a:cubicBezTo>
                  <a:cubicBezTo>
                    <a:pt x="3322" y="2477"/>
                    <a:pt x="3394" y="2405"/>
                    <a:pt x="3394" y="2310"/>
                  </a:cubicBezTo>
                  <a:lnTo>
                    <a:pt x="3394" y="1965"/>
                  </a:lnTo>
                  <a:lnTo>
                    <a:pt x="10656" y="1965"/>
                  </a:lnTo>
                  <a:cubicBezTo>
                    <a:pt x="10918" y="1988"/>
                    <a:pt x="11133" y="2203"/>
                    <a:pt x="11133" y="2477"/>
                  </a:cubicBezTo>
                  <a:lnTo>
                    <a:pt x="11133" y="2679"/>
                  </a:lnTo>
                  <a:lnTo>
                    <a:pt x="10835" y="2679"/>
                  </a:lnTo>
                  <a:cubicBezTo>
                    <a:pt x="10740" y="2679"/>
                    <a:pt x="10668" y="2762"/>
                    <a:pt x="10668" y="2846"/>
                  </a:cubicBezTo>
                  <a:cubicBezTo>
                    <a:pt x="10668" y="2941"/>
                    <a:pt x="10740" y="3012"/>
                    <a:pt x="10835" y="3012"/>
                  </a:cubicBezTo>
                  <a:lnTo>
                    <a:pt x="11133" y="3012"/>
                  </a:lnTo>
                  <a:lnTo>
                    <a:pt x="11133" y="7072"/>
                  </a:lnTo>
                  <a:lnTo>
                    <a:pt x="10347" y="7072"/>
                  </a:lnTo>
                  <a:cubicBezTo>
                    <a:pt x="10085" y="7072"/>
                    <a:pt x="9882" y="6870"/>
                    <a:pt x="9882" y="6608"/>
                  </a:cubicBezTo>
                  <a:lnTo>
                    <a:pt x="9882" y="3489"/>
                  </a:lnTo>
                  <a:cubicBezTo>
                    <a:pt x="9882" y="3274"/>
                    <a:pt x="10013" y="3096"/>
                    <a:pt x="10216" y="3036"/>
                  </a:cubicBezTo>
                  <a:cubicBezTo>
                    <a:pt x="10299" y="3012"/>
                    <a:pt x="10347" y="2917"/>
                    <a:pt x="10323" y="2834"/>
                  </a:cubicBezTo>
                  <a:cubicBezTo>
                    <a:pt x="10302" y="2750"/>
                    <a:pt x="10235" y="2713"/>
                    <a:pt x="10155" y="2713"/>
                  </a:cubicBezTo>
                  <a:cubicBezTo>
                    <a:pt x="10144" y="2713"/>
                    <a:pt x="10132" y="2713"/>
                    <a:pt x="10121" y="2715"/>
                  </a:cubicBezTo>
                  <a:cubicBezTo>
                    <a:pt x="9787" y="2822"/>
                    <a:pt x="9561" y="3131"/>
                    <a:pt x="9561" y="3489"/>
                  </a:cubicBezTo>
                  <a:lnTo>
                    <a:pt x="9561" y="6608"/>
                  </a:lnTo>
                  <a:cubicBezTo>
                    <a:pt x="9561" y="7061"/>
                    <a:pt x="9918" y="7418"/>
                    <a:pt x="10359" y="7418"/>
                  </a:cubicBezTo>
                  <a:lnTo>
                    <a:pt x="11145" y="7418"/>
                  </a:lnTo>
                  <a:cubicBezTo>
                    <a:pt x="11145" y="7703"/>
                    <a:pt x="10918" y="7918"/>
                    <a:pt x="10644" y="7918"/>
                  </a:cubicBezTo>
                  <a:lnTo>
                    <a:pt x="3239" y="7918"/>
                  </a:lnTo>
                  <a:cubicBezTo>
                    <a:pt x="3322" y="7823"/>
                    <a:pt x="3382" y="7715"/>
                    <a:pt x="3394" y="7584"/>
                  </a:cubicBezTo>
                  <a:cubicBezTo>
                    <a:pt x="3405" y="7489"/>
                    <a:pt x="3346" y="7406"/>
                    <a:pt x="3263" y="7370"/>
                  </a:cubicBezTo>
                  <a:cubicBezTo>
                    <a:pt x="3254" y="7369"/>
                    <a:pt x="3246" y="7369"/>
                    <a:pt x="3238" y="7369"/>
                  </a:cubicBezTo>
                  <a:cubicBezTo>
                    <a:pt x="3153" y="7369"/>
                    <a:pt x="3081" y="7425"/>
                    <a:pt x="3048" y="7501"/>
                  </a:cubicBezTo>
                  <a:cubicBezTo>
                    <a:pt x="3013" y="7739"/>
                    <a:pt x="2798" y="7906"/>
                    <a:pt x="2548" y="7906"/>
                  </a:cubicBezTo>
                  <a:lnTo>
                    <a:pt x="762" y="7906"/>
                  </a:lnTo>
                  <a:cubicBezTo>
                    <a:pt x="500" y="7882"/>
                    <a:pt x="322" y="7656"/>
                    <a:pt x="322" y="7406"/>
                  </a:cubicBezTo>
                  <a:lnTo>
                    <a:pt x="322" y="2619"/>
                  </a:lnTo>
                  <a:lnTo>
                    <a:pt x="322" y="1727"/>
                  </a:lnTo>
                  <a:cubicBezTo>
                    <a:pt x="322" y="1643"/>
                    <a:pt x="250" y="1572"/>
                    <a:pt x="167" y="1572"/>
                  </a:cubicBezTo>
                  <a:cubicBezTo>
                    <a:pt x="72" y="1572"/>
                    <a:pt x="0" y="1643"/>
                    <a:pt x="0" y="1727"/>
                  </a:cubicBezTo>
                  <a:lnTo>
                    <a:pt x="0" y="7418"/>
                  </a:lnTo>
                  <a:cubicBezTo>
                    <a:pt x="0" y="7834"/>
                    <a:pt x="310" y="8192"/>
                    <a:pt x="703" y="8251"/>
                  </a:cubicBezTo>
                  <a:cubicBezTo>
                    <a:pt x="715" y="8251"/>
                    <a:pt x="738" y="8251"/>
                    <a:pt x="762" y="8263"/>
                  </a:cubicBezTo>
                  <a:lnTo>
                    <a:pt x="10633" y="8263"/>
                  </a:lnTo>
                  <a:cubicBezTo>
                    <a:pt x="11109" y="8263"/>
                    <a:pt x="11478" y="7882"/>
                    <a:pt x="11478" y="7418"/>
                  </a:cubicBezTo>
                  <a:lnTo>
                    <a:pt x="11478" y="2477"/>
                  </a:lnTo>
                  <a:cubicBezTo>
                    <a:pt x="11478" y="2060"/>
                    <a:pt x="11168" y="1703"/>
                    <a:pt x="10764" y="1643"/>
                  </a:cubicBezTo>
                  <a:lnTo>
                    <a:pt x="10764" y="1298"/>
                  </a:lnTo>
                  <a:cubicBezTo>
                    <a:pt x="10764" y="1060"/>
                    <a:pt x="10573" y="857"/>
                    <a:pt x="10311" y="857"/>
                  </a:cubicBezTo>
                  <a:lnTo>
                    <a:pt x="9144" y="857"/>
                  </a:lnTo>
                  <a:cubicBezTo>
                    <a:pt x="8906" y="857"/>
                    <a:pt x="8692" y="1048"/>
                    <a:pt x="8692" y="1298"/>
                  </a:cubicBezTo>
                  <a:lnTo>
                    <a:pt x="8692" y="1631"/>
                  </a:lnTo>
                  <a:lnTo>
                    <a:pt x="8216" y="1631"/>
                  </a:lnTo>
                  <a:lnTo>
                    <a:pt x="7858" y="857"/>
                  </a:lnTo>
                  <a:cubicBezTo>
                    <a:pt x="7727" y="584"/>
                    <a:pt x="7454" y="405"/>
                    <a:pt x="7156" y="405"/>
                  </a:cubicBezTo>
                  <a:lnTo>
                    <a:pt x="5775" y="405"/>
                  </a:lnTo>
                  <a:cubicBezTo>
                    <a:pt x="5525" y="405"/>
                    <a:pt x="5287" y="524"/>
                    <a:pt x="5132" y="738"/>
                  </a:cubicBezTo>
                  <a:cubicBezTo>
                    <a:pt x="5072" y="810"/>
                    <a:pt x="5108" y="917"/>
                    <a:pt x="5179" y="976"/>
                  </a:cubicBezTo>
                  <a:cubicBezTo>
                    <a:pt x="5205" y="997"/>
                    <a:pt x="5234" y="1006"/>
                    <a:pt x="5264" y="1006"/>
                  </a:cubicBezTo>
                  <a:cubicBezTo>
                    <a:pt x="5320" y="1006"/>
                    <a:pt x="5379" y="975"/>
                    <a:pt x="5418" y="929"/>
                  </a:cubicBezTo>
                  <a:cubicBezTo>
                    <a:pt x="5489" y="810"/>
                    <a:pt x="5632" y="750"/>
                    <a:pt x="5775" y="750"/>
                  </a:cubicBezTo>
                  <a:lnTo>
                    <a:pt x="7156" y="750"/>
                  </a:lnTo>
                  <a:cubicBezTo>
                    <a:pt x="7323" y="750"/>
                    <a:pt x="7489" y="857"/>
                    <a:pt x="7561" y="1000"/>
                  </a:cubicBezTo>
                  <a:lnTo>
                    <a:pt x="7858" y="1631"/>
                  </a:lnTo>
                  <a:lnTo>
                    <a:pt x="5096" y="1631"/>
                  </a:lnTo>
                  <a:lnTo>
                    <a:pt x="5156" y="1512"/>
                  </a:lnTo>
                  <a:cubicBezTo>
                    <a:pt x="5191" y="1417"/>
                    <a:pt x="5156" y="1310"/>
                    <a:pt x="5060" y="1286"/>
                  </a:cubicBezTo>
                  <a:cubicBezTo>
                    <a:pt x="5034" y="1273"/>
                    <a:pt x="5008" y="1267"/>
                    <a:pt x="4984" y="1267"/>
                  </a:cubicBezTo>
                  <a:cubicBezTo>
                    <a:pt x="4918" y="1267"/>
                    <a:pt x="4860" y="1309"/>
                    <a:pt x="4834" y="1369"/>
                  </a:cubicBezTo>
                  <a:lnTo>
                    <a:pt x="4715" y="1631"/>
                  </a:lnTo>
                  <a:lnTo>
                    <a:pt x="3417" y="1631"/>
                  </a:lnTo>
                  <a:cubicBezTo>
                    <a:pt x="3405" y="1179"/>
                    <a:pt x="3036" y="810"/>
                    <a:pt x="2572" y="810"/>
                  </a:cubicBezTo>
                  <a:lnTo>
                    <a:pt x="2429" y="810"/>
                  </a:lnTo>
                  <a:lnTo>
                    <a:pt x="2429" y="453"/>
                  </a:lnTo>
                  <a:cubicBezTo>
                    <a:pt x="2429" y="214"/>
                    <a:pt x="2227" y="0"/>
                    <a:pt x="1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67"/>
            <p:cNvSpPr/>
            <p:nvPr/>
          </p:nvSpPr>
          <p:spPr>
            <a:xfrm>
              <a:off x="3685992" y="3347949"/>
              <a:ext cx="10606" cy="133498"/>
            </a:xfrm>
            <a:custGeom>
              <a:rect b="b" l="l" r="r" t="t"/>
              <a:pathLst>
                <a:path extrusionOk="0" h="4204" w="334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4049"/>
                  </a:lnTo>
                  <a:cubicBezTo>
                    <a:pt x="0" y="4132"/>
                    <a:pt x="72" y="4204"/>
                    <a:pt x="155" y="4204"/>
                  </a:cubicBezTo>
                  <a:cubicBezTo>
                    <a:pt x="250" y="4204"/>
                    <a:pt x="322" y="4132"/>
                    <a:pt x="322" y="4049"/>
                  </a:cubicBezTo>
                  <a:lnTo>
                    <a:pt x="322" y="156"/>
                  </a:lnTo>
                  <a:cubicBezTo>
                    <a:pt x="333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67"/>
            <p:cNvSpPr/>
            <p:nvPr/>
          </p:nvSpPr>
          <p:spPr>
            <a:xfrm>
              <a:off x="3862549" y="3329785"/>
              <a:ext cx="40107" cy="30675"/>
            </a:xfrm>
            <a:custGeom>
              <a:rect b="b" l="l" r="r" t="t"/>
              <a:pathLst>
                <a:path extrusionOk="0" h="966" w="1263">
                  <a:moveTo>
                    <a:pt x="760" y="0"/>
                  </a:moveTo>
                  <a:cubicBezTo>
                    <a:pt x="704" y="0"/>
                    <a:pt x="646" y="27"/>
                    <a:pt x="608" y="73"/>
                  </a:cubicBezTo>
                  <a:cubicBezTo>
                    <a:pt x="548" y="144"/>
                    <a:pt x="584" y="251"/>
                    <a:pt x="655" y="311"/>
                  </a:cubicBezTo>
                  <a:cubicBezTo>
                    <a:pt x="786" y="406"/>
                    <a:pt x="715" y="621"/>
                    <a:pt x="548" y="621"/>
                  </a:cubicBezTo>
                  <a:cubicBezTo>
                    <a:pt x="441" y="621"/>
                    <a:pt x="357" y="537"/>
                    <a:pt x="381" y="418"/>
                  </a:cubicBezTo>
                  <a:cubicBezTo>
                    <a:pt x="405" y="323"/>
                    <a:pt x="346" y="240"/>
                    <a:pt x="250" y="228"/>
                  </a:cubicBezTo>
                  <a:cubicBezTo>
                    <a:pt x="243" y="227"/>
                    <a:pt x="236" y="226"/>
                    <a:pt x="229" y="226"/>
                  </a:cubicBezTo>
                  <a:cubicBezTo>
                    <a:pt x="151" y="226"/>
                    <a:pt x="71" y="282"/>
                    <a:pt x="60" y="359"/>
                  </a:cubicBezTo>
                  <a:cubicBezTo>
                    <a:pt x="0" y="692"/>
                    <a:pt x="238" y="966"/>
                    <a:pt x="560" y="966"/>
                  </a:cubicBezTo>
                  <a:cubicBezTo>
                    <a:pt x="1060" y="954"/>
                    <a:pt x="1262" y="323"/>
                    <a:pt x="846" y="25"/>
                  </a:cubicBezTo>
                  <a:cubicBezTo>
                    <a:pt x="820" y="8"/>
                    <a:pt x="791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67"/>
            <p:cNvSpPr/>
            <p:nvPr/>
          </p:nvSpPr>
          <p:spPr>
            <a:xfrm>
              <a:off x="3703743" y="3323942"/>
              <a:ext cx="183417" cy="182083"/>
            </a:xfrm>
            <a:custGeom>
              <a:rect b="b" l="l" r="r" t="t"/>
              <a:pathLst>
                <a:path extrusionOk="0" h="5734" w="5776">
                  <a:moveTo>
                    <a:pt x="2879" y="1"/>
                  </a:moveTo>
                  <a:cubicBezTo>
                    <a:pt x="2275" y="1"/>
                    <a:pt x="1659" y="191"/>
                    <a:pt x="1120" y="614"/>
                  </a:cubicBezTo>
                  <a:cubicBezTo>
                    <a:pt x="1048" y="674"/>
                    <a:pt x="1025" y="781"/>
                    <a:pt x="1084" y="852"/>
                  </a:cubicBezTo>
                  <a:cubicBezTo>
                    <a:pt x="1119" y="901"/>
                    <a:pt x="1170" y="925"/>
                    <a:pt x="1220" y="925"/>
                  </a:cubicBezTo>
                  <a:cubicBezTo>
                    <a:pt x="1257" y="925"/>
                    <a:pt x="1292" y="913"/>
                    <a:pt x="1322" y="888"/>
                  </a:cubicBezTo>
                  <a:cubicBezTo>
                    <a:pt x="1801" y="509"/>
                    <a:pt x="2346" y="339"/>
                    <a:pt x="2879" y="339"/>
                  </a:cubicBezTo>
                  <a:cubicBezTo>
                    <a:pt x="4191" y="339"/>
                    <a:pt x="5430" y="1370"/>
                    <a:pt x="5430" y="2876"/>
                  </a:cubicBezTo>
                  <a:cubicBezTo>
                    <a:pt x="5430" y="3472"/>
                    <a:pt x="5228" y="4055"/>
                    <a:pt x="4835" y="4507"/>
                  </a:cubicBezTo>
                  <a:cubicBezTo>
                    <a:pt x="4346" y="5079"/>
                    <a:pt x="3644" y="5412"/>
                    <a:pt x="2894" y="5412"/>
                  </a:cubicBezTo>
                  <a:cubicBezTo>
                    <a:pt x="1489" y="5412"/>
                    <a:pt x="346" y="4269"/>
                    <a:pt x="346" y="2864"/>
                  </a:cubicBezTo>
                  <a:cubicBezTo>
                    <a:pt x="346" y="2305"/>
                    <a:pt x="525" y="1769"/>
                    <a:pt x="870" y="1316"/>
                  </a:cubicBezTo>
                  <a:cubicBezTo>
                    <a:pt x="929" y="1245"/>
                    <a:pt x="906" y="1138"/>
                    <a:pt x="834" y="1078"/>
                  </a:cubicBezTo>
                  <a:cubicBezTo>
                    <a:pt x="804" y="1054"/>
                    <a:pt x="768" y="1041"/>
                    <a:pt x="732" y="1041"/>
                  </a:cubicBezTo>
                  <a:cubicBezTo>
                    <a:pt x="682" y="1041"/>
                    <a:pt x="631" y="1065"/>
                    <a:pt x="596" y="1114"/>
                  </a:cubicBezTo>
                  <a:cubicBezTo>
                    <a:pt x="203" y="1614"/>
                    <a:pt x="1" y="2221"/>
                    <a:pt x="1" y="2852"/>
                  </a:cubicBezTo>
                  <a:cubicBezTo>
                    <a:pt x="1" y="4448"/>
                    <a:pt x="1298" y="5734"/>
                    <a:pt x="2882" y="5734"/>
                  </a:cubicBezTo>
                  <a:cubicBezTo>
                    <a:pt x="3751" y="5734"/>
                    <a:pt x="4549" y="5365"/>
                    <a:pt x="5108" y="4698"/>
                  </a:cubicBezTo>
                  <a:cubicBezTo>
                    <a:pt x="5537" y="4174"/>
                    <a:pt x="5775" y="3519"/>
                    <a:pt x="5775" y="2852"/>
                  </a:cubicBezTo>
                  <a:cubicBezTo>
                    <a:pt x="5775" y="1158"/>
                    <a:pt x="4365" y="1"/>
                    <a:pt x="28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67"/>
            <p:cNvSpPr/>
            <p:nvPr/>
          </p:nvSpPr>
          <p:spPr>
            <a:xfrm>
              <a:off x="3733624" y="3358174"/>
              <a:ext cx="138039" cy="114667"/>
            </a:xfrm>
            <a:custGeom>
              <a:rect b="b" l="l" r="r" t="t"/>
              <a:pathLst>
                <a:path extrusionOk="0" h="3611" w="4347">
                  <a:moveTo>
                    <a:pt x="1965" y="0"/>
                  </a:moveTo>
                  <a:cubicBezTo>
                    <a:pt x="846" y="0"/>
                    <a:pt x="0" y="1000"/>
                    <a:pt x="179" y="2096"/>
                  </a:cubicBezTo>
                  <a:cubicBezTo>
                    <a:pt x="190" y="2183"/>
                    <a:pt x="270" y="2240"/>
                    <a:pt x="348" y="2240"/>
                  </a:cubicBezTo>
                  <a:cubicBezTo>
                    <a:pt x="355" y="2240"/>
                    <a:pt x="362" y="2240"/>
                    <a:pt x="369" y="2239"/>
                  </a:cubicBezTo>
                  <a:cubicBezTo>
                    <a:pt x="465" y="2215"/>
                    <a:pt x="524" y="2132"/>
                    <a:pt x="500" y="2036"/>
                  </a:cubicBezTo>
                  <a:cubicBezTo>
                    <a:pt x="347" y="1083"/>
                    <a:pt x="1112" y="331"/>
                    <a:pt x="1952" y="331"/>
                  </a:cubicBezTo>
                  <a:cubicBezTo>
                    <a:pt x="2288" y="331"/>
                    <a:pt x="2635" y="451"/>
                    <a:pt x="2941" y="727"/>
                  </a:cubicBezTo>
                  <a:cubicBezTo>
                    <a:pt x="3525" y="1262"/>
                    <a:pt x="3572" y="2191"/>
                    <a:pt x="3013" y="2798"/>
                  </a:cubicBezTo>
                  <a:cubicBezTo>
                    <a:pt x="2727" y="3116"/>
                    <a:pt x="2334" y="3271"/>
                    <a:pt x="1942" y="3271"/>
                  </a:cubicBezTo>
                  <a:cubicBezTo>
                    <a:pt x="1468" y="3271"/>
                    <a:pt x="995" y="3045"/>
                    <a:pt x="715" y="2608"/>
                  </a:cubicBezTo>
                  <a:cubicBezTo>
                    <a:pt x="684" y="2561"/>
                    <a:pt x="623" y="2530"/>
                    <a:pt x="564" y="2530"/>
                  </a:cubicBezTo>
                  <a:cubicBezTo>
                    <a:pt x="533" y="2530"/>
                    <a:pt x="502" y="2539"/>
                    <a:pt x="477" y="2560"/>
                  </a:cubicBezTo>
                  <a:cubicBezTo>
                    <a:pt x="393" y="2608"/>
                    <a:pt x="369" y="2727"/>
                    <a:pt x="429" y="2798"/>
                  </a:cubicBezTo>
                  <a:cubicBezTo>
                    <a:pt x="780" y="3337"/>
                    <a:pt x="1353" y="3611"/>
                    <a:pt x="1934" y="3611"/>
                  </a:cubicBezTo>
                  <a:cubicBezTo>
                    <a:pt x="2418" y="3611"/>
                    <a:pt x="2906" y="3421"/>
                    <a:pt x="3274" y="3036"/>
                  </a:cubicBezTo>
                  <a:cubicBezTo>
                    <a:pt x="4346" y="1882"/>
                    <a:pt x="3525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67"/>
            <p:cNvSpPr/>
            <p:nvPr/>
          </p:nvSpPr>
          <p:spPr>
            <a:xfrm>
              <a:off x="3777478" y="3386087"/>
              <a:ext cx="51062" cy="43282"/>
            </a:xfrm>
            <a:custGeom>
              <a:rect b="b" l="l" r="r" t="t"/>
              <a:pathLst>
                <a:path extrusionOk="0" h="1363" w="1608">
                  <a:moveTo>
                    <a:pt x="772" y="1"/>
                  </a:moveTo>
                  <a:cubicBezTo>
                    <a:pt x="765" y="1"/>
                    <a:pt x="758" y="1"/>
                    <a:pt x="750" y="2"/>
                  </a:cubicBezTo>
                  <a:cubicBezTo>
                    <a:pt x="215" y="110"/>
                    <a:pt x="0" y="776"/>
                    <a:pt x="393" y="1157"/>
                  </a:cubicBezTo>
                  <a:cubicBezTo>
                    <a:pt x="524" y="1294"/>
                    <a:pt x="697" y="1363"/>
                    <a:pt x="871" y="1363"/>
                  </a:cubicBezTo>
                  <a:cubicBezTo>
                    <a:pt x="1045" y="1363"/>
                    <a:pt x="1221" y="1294"/>
                    <a:pt x="1358" y="1157"/>
                  </a:cubicBezTo>
                  <a:cubicBezTo>
                    <a:pt x="1560" y="919"/>
                    <a:pt x="1608" y="610"/>
                    <a:pt x="1489" y="360"/>
                  </a:cubicBezTo>
                  <a:cubicBezTo>
                    <a:pt x="1457" y="296"/>
                    <a:pt x="1404" y="264"/>
                    <a:pt x="1348" y="264"/>
                  </a:cubicBezTo>
                  <a:cubicBezTo>
                    <a:pt x="1319" y="264"/>
                    <a:pt x="1290" y="272"/>
                    <a:pt x="1262" y="288"/>
                  </a:cubicBezTo>
                  <a:cubicBezTo>
                    <a:pt x="1179" y="324"/>
                    <a:pt x="1143" y="431"/>
                    <a:pt x="1191" y="502"/>
                  </a:cubicBezTo>
                  <a:cubicBezTo>
                    <a:pt x="1251" y="633"/>
                    <a:pt x="1239" y="788"/>
                    <a:pt x="1120" y="907"/>
                  </a:cubicBezTo>
                  <a:cubicBezTo>
                    <a:pt x="1054" y="973"/>
                    <a:pt x="965" y="1006"/>
                    <a:pt x="875" y="1006"/>
                  </a:cubicBezTo>
                  <a:cubicBezTo>
                    <a:pt x="786" y="1006"/>
                    <a:pt x="697" y="973"/>
                    <a:pt x="631" y="907"/>
                  </a:cubicBezTo>
                  <a:cubicBezTo>
                    <a:pt x="429" y="717"/>
                    <a:pt x="536" y="372"/>
                    <a:pt x="810" y="324"/>
                  </a:cubicBezTo>
                  <a:cubicBezTo>
                    <a:pt x="893" y="312"/>
                    <a:pt x="953" y="229"/>
                    <a:pt x="941" y="133"/>
                  </a:cubicBezTo>
                  <a:cubicBezTo>
                    <a:pt x="930" y="57"/>
                    <a:pt x="850" y="1"/>
                    <a:pt x="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09" name="Google Shape;9109;p67"/>
          <p:cNvSpPr/>
          <p:nvPr/>
        </p:nvSpPr>
        <p:spPr>
          <a:xfrm>
            <a:off x="5263326" y="3229852"/>
            <a:ext cx="323298" cy="320789"/>
          </a:xfrm>
          <a:custGeom>
            <a:rect b="b" l="l" r="r" t="t"/>
            <a:pathLst>
              <a:path extrusionOk="0" h="10102" w="10181">
                <a:moveTo>
                  <a:pt x="2632" y="410"/>
                </a:moveTo>
                <a:lnTo>
                  <a:pt x="4085" y="2863"/>
                </a:lnTo>
                <a:lnTo>
                  <a:pt x="3311" y="3327"/>
                </a:lnTo>
                <a:lnTo>
                  <a:pt x="1858" y="874"/>
                </a:lnTo>
                <a:lnTo>
                  <a:pt x="2632" y="410"/>
                </a:lnTo>
                <a:close/>
                <a:moveTo>
                  <a:pt x="2715" y="0"/>
                </a:moveTo>
                <a:cubicBezTo>
                  <a:pt x="2684" y="0"/>
                  <a:pt x="2655" y="12"/>
                  <a:pt x="2620" y="29"/>
                </a:cubicBezTo>
                <a:lnTo>
                  <a:pt x="1537" y="660"/>
                </a:lnTo>
                <a:cubicBezTo>
                  <a:pt x="1442" y="708"/>
                  <a:pt x="1418" y="827"/>
                  <a:pt x="1477" y="922"/>
                </a:cubicBezTo>
                <a:lnTo>
                  <a:pt x="1573" y="1101"/>
                </a:lnTo>
                <a:lnTo>
                  <a:pt x="1132" y="1339"/>
                </a:lnTo>
                <a:cubicBezTo>
                  <a:pt x="668" y="1577"/>
                  <a:pt x="322" y="1993"/>
                  <a:pt x="168" y="2482"/>
                </a:cubicBezTo>
                <a:cubicBezTo>
                  <a:pt x="1" y="2982"/>
                  <a:pt x="49" y="3506"/>
                  <a:pt x="263" y="3982"/>
                </a:cubicBezTo>
                <a:cubicBezTo>
                  <a:pt x="489" y="4446"/>
                  <a:pt x="1180" y="5220"/>
                  <a:pt x="1692" y="5803"/>
                </a:cubicBezTo>
                <a:cubicBezTo>
                  <a:pt x="1727" y="5839"/>
                  <a:pt x="1787" y="5863"/>
                  <a:pt x="1835" y="5863"/>
                </a:cubicBezTo>
                <a:cubicBezTo>
                  <a:pt x="1870" y="5863"/>
                  <a:pt x="1918" y="5839"/>
                  <a:pt x="1954" y="5815"/>
                </a:cubicBezTo>
                <a:cubicBezTo>
                  <a:pt x="2025" y="5744"/>
                  <a:pt x="2025" y="5637"/>
                  <a:pt x="1965" y="5565"/>
                </a:cubicBezTo>
                <a:cubicBezTo>
                  <a:pt x="1251" y="4768"/>
                  <a:pt x="763" y="4149"/>
                  <a:pt x="596" y="3815"/>
                </a:cubicBezTo>
                <a:cubicBezTo>
                  <a:pt x="203" y="3029"/>
                  <a:pt x="525" y="2065"/>
                  <a:pt x="1299" y="1648"/>
                </a:cubicBezTo>
                <a:lnTo>
                  <a:pt x="1751" y="1410"/>
                </a:lnTo>
                <a:lnTo>
                  <a:pt x="2763" y="3125"/>
                </a:lnTo>
                <a:cubicBezTo>
                  <a:pt x="2668" y="3160"/>
                  <a:pt x="2573" y="3220"/>
                  <a:pt x="2501" y="3303"/>
                </a:cubicBezTo>
                <a:cubicBezTo>
                  <a:pt x="2096" y="3660"/>
                  <a:pt x="2037" y="4232"/>
                  <a:pt x="2346" y="4672"/>
                </a:cubicBezTo>
                <a:cubicBezTo>
                  <a:pt x="2513" y="4887"/>
                  <a:pt x="5299" y="7685"/>
                  <a:pt x="5525" y="7839"/>
                </a:cubicBezTo>
                <a:cubicBezTo>
                  <a:pt x="5704" y="7970"/>
                  <a:pt x="5906" y="8030"/>
                  <a:pt x="6133" y="8030"/>
                </a:cubicBezTo>
                <a:cubicBezTo>
                  <a:pt x="6418" y="8030"/>
                  <a:pt x="6692" y="7911"/>
                  <a:pt x="6907" y="7673"/>
                </a:cubicBezTo>
                <a:cubicBezTo>
                  <a:pt x="6978" y="7601"/>
                  <a:pt x="7038" y="7494"/>
                  <a:pt x="7085" y="7387"/>
                </a:cubicBezTo>
                <a:lnTo>
                  <a:pt x="8800" y="8399"/>
                </a:lnTo>
                <a:lnTo>
                  <a:pt x="8562" y="8863"/>
                </a:lnTo>
                <a:cubicBezTo>
                  <a:pt x="8267" y="9418"/>
                  <a:pt x="7695" y="9741"/>
                  <a:pt x="7107" y="9741"/>
                </a:cubicBezTo>
                <a:cubicBezTo>
                  <a:pt x="6862" y="9741"/>
                  <a:pt x="6614" y="9685"/>
                  <a:pt x="6383" y="9566"/>
                </a:cubicBezTo>
                <a:cubicBezTo>
                  <a:pt x="5764" y="9256"/>
                  <a:pt x="4097" y="7768"/>
                  <a:pt x="2513" y="6113"/>
                </a:cubicBezTo>
                <a:cubicBezTo>
                  <a:pt x="2477" y="6077"/>
                  <a:pt x="2433" y="6059"/>
                  <a:pt x="2388" y="6059"/>
                </a:cubicBezTo>
                <a:cubicBezTo>
                  <a:pt x="2344" y="6059"/>
                  <a:pt x="2299" y="6077"/>
                  <a:pt x="2263" y="6113"/>
                </a:cubicBezTo>
                <a:cubicBezTo>
                  <a:pt x="2192" y="6184"/>
                  <a:pt x="2192" y="6292"/>
                  <a:pt x="2263" y="6363"/>
                </a:cubicBezTo>
                <a:cubicBezTo>
                  <a:pt x="3656" y="7839"/>
                  <a:pt x="5466" y="9518"/>
                  <a:pt x="6240" y="9887"/>
                </a:cubicBezTo>
                <a:cubicBezTo>
                  <a:pt x="6514" y="10030"/>
                  <a:pt x="6811" y="10102"/>
                  <a:pt x="7109" y="10102"/>
                </a:cubicBezTo>
                <a:cubicBezTo>
                  <a:pt x="7323" y="10102"/>
                  <a:pt x="7526" y="10066"/>
                  <a:pt x="7740" y="9994"/>
                </a:cubicBezTo>
                <a:cubicBezTo>
                  <a:pt x="8240" y="9828"/>
                  <a:pt x="8645" y="9494"/>
                  <a:pt x="8883" y="9030"/>
                </a:cubicBezTo>
                <a:lnTo>
                  <a:pt x="9121" y="8578"/>
                </a:lnTo>
                <a:lnTo>
                  <a:pt x="9300" y="8685"/>
                </a:lnTo>
                <a:cubicBezTo>
                  <a:pt x="9335" y="8697"/>
                  <a:pt x="9359" y="8721"/>
                  <a:pt x="9395" y="8721"/>
                </a:cubicBezTo>
                <a:cubicBezTo>
                  <a:pt x="9455" y="8721"/>
                  <a:pt x="9514" y="8685"/>
                  <a:pt x="9538" y="8625"/>
                </a:cubicBezTo>
                <a:lnTo>
                  <a:pt x="10181" y="7542"/>
                </a:lnTo>
                <a:cubicBezTo>
                  <a:pt x="10169" y="7494"/>
                  <a:pt x="10169" y="7447"/>
                  <a:pt x="10169" y="7411"/>
                </a:cubicBezTo>
                <a:cubicBezTo>
                  <a:pt x="10157" y="7363"/>
                  <a:pt x="10121" y="7316"/>
                  <a:pt x="10074" y="7304"/>
                </a:cubicBezTo>
                <a:lnTo>
                  <a:pt x="8871" y="6589"/>
                </a:lnTo>
                <a:cubicBezTo>
                  <a:pt x="8845" y="6574"/>
                  <a:pt x="8816" y="6568"/>
                  <a:pt x="8788" y="6568"/>
                </a:cubicBezTo>
                <a:cubicBezTo>
                  <a:pt x="8725" y="6568"/>
                  <a:pt x="8662" y="6600"/>
                  <a:pt x="8621" y="6649"/>
                </a:cubicBezTo>
                <a:cubicBezTo>
                  <a:pt x="8573" y="6732"/>
                  <a:pt x="8609" y="6839"/>
                  <a:pt x="8681" y="6899"/>
                </a:cubicBezTo>
                <a:lnTo>
                  <a:pt x="9740" y="7530"/>
                </a:lnTo>
                <a:lnTo>
                  <a:pt x="9276" y="8304"/>
                </a:lnTo>
                <a:lnTo>
                  <a:pt x="6823" y="6851"/>
                </a:lnTo>
                <a:lnTo>
                  <a:pt x="7276" y="6077"/>
                </a:lnTo>
                <a:lnTo>
                  <a:pt x="8038" y="6530"/>
                </a:lnTo>
                <a:cubicBezTo>
                  <a:pt x="8064" y="6545"/>
                  <a:pt x="8092" y="6551"/>
                  <a:pt x="8121" y="6551"/>
                </a:cubicBezTo>
                <a:cubicBezTo>
                  <a:pt x="8184" y="6551"/>
                  <a:pt x="8247" y="6519"/>
                  <a:pt x="8288" y="6470"/>
                </a:cubicBezTo>
                <a:cubicBezTo>
                  <a:pt x="8335" y="6375"/>
                  <a:pt x="8312" y="6280"/>
                  <a:pt x="8228" y="6220"/>
                </a:cubicBezTo>
                <a:lnTo>
                  <a:pt x="7311" y="5684"/>
                </a:lnTo>
                <a:cubicBezTo>
                  <a:pt x="7281" y="5662"/>
                  <a:pt x="7251" y="5653"/>
                  <a:pt x="7221" y="5653"/>
                </a:cubicBezTo>
                <a:cubicBezTo>
                  <a:pt x="7203" y="5653"/>
                  <a:pt x="7186" y="5656"/>
                  <a:pt x="7169" y="5661"/>
                </a:cubicBezTo>
                <a:cubicBezTo>
                  <a:pt x="7133" y="5684"/>
                  <a:pt x="7085" y="5708"/>
                  <a:pt x="7073" y="5756"/>
                </a:cubicBezTo>
                <a:lnTo>
                  <a:pt x="6430" y="6839"/>
                </a:lnTo>
                <a:cubicBezTo>
                  <a:pt x="6383" y="6935"/>
                  <a:pt x="6418" y="7030"/>
                  <a:pt x="6490" y="7089"/>
                </a:cubicBezTo>
                <a:lnTo>
                  <a:pt x="6728" y="7244"/>
                </a:lnTo>
                <a:lnTo>
                  <a:pt x="6716" y="7268"/>
                </a:lnTo>
                <a:cubicBezTo>
                  <a:pt x="6680" y="7351"/>
                  <a:pt x="6633" y="7411"/>
                  <a:pt x="6597" y="7470"/>
                </a:cubicBezTo>
                <a:cubicBezTo>
                  <a:pt x="6466" y="7615"/>
                  <a:pt x="6284" y="7692"/>
                  <a:pt x="6098" y="7692"/>
                </a:cubicBezTo>
                <a:cubicBezTo>
                  <a:pt x="5962" y="7692"/>
                  <a:pt x="5825" y="7651"/>
                  <a:pt x="5704" y="7566"/>
                </a:cubicBezTo>
                <a:cubicBezTo>
                  <a:pt x="5514" y="7423"/>
                  <a:pt x="2751" y="4672"/>
                  <a:pt x="2608" y="4470"/>
                </a:cubicBezTo>
                <a:cubicBezTo>
                  <a:pt x="2394" y="4196"/>
                  <a:pt x="2442" y="3815"/>
                  <a:pt x="2716" y="3577"/>
                </a:cubicBezTo>
                <a:cubicBezTo>
                  <a:pt x="2775" y="3541"/>
                  <a:pt x="2835" y="3494"/>
                  <a:pt x="2906" y="3458"/>
                </a:cubicBezTo>
                <a:lnTo>
                  <a:pt x="2930" y="3446"/>
                </a:lnTo>
                <a:lnTo>
                  <a:pt x="3085" y="3684"/>
                </a:lnTo>
                <a:cubicBezTo>
                  <a:pt x="3108" y="3744"/>
                  <a:pt x="3168" y="3779"/>
                  <a:pt x="3228" y="3779"/>
                </a:cubicBezTo>
                <a:cubicBezTo>
                  <a:pt x="3263" y="3779"/>
                  <a:pt x="3287" y="3756"/>
                  <a:pt x="3323" y="3744"/>
                </a:cubicBezTo>
                <a:lnTo>
                  <a:pt x="4406" y="3101"/>
                </a:lnTo>
                <a:cubicBezTo>
                  <a:pt x="4454" y="3077"/>
                  <a:pt x="4478" y="3041"/>
                  <a:pt x="4490" y="3006"/>
                </a:cubicBezTo>
                <a:cubicBezTo>
                  <a:pt x="4513" y="2958"/>
                  <a:pt x="4490" y="2910"/>
                  <a:pt x="4478" y="2863"/>
                </a:cubicBezTo>
                <a:lnTo>
                  <a:pt x="2858" y="100"/>
                </a:lnTo>
                <a:cubicBezTo>
                  <a:pt x="2823" y="53"/>
                  <a:pt x="2799" y="29"/>
                  <a:pt x="2751" y="5"/>
                </a:cubicBezTo>
                <a:cubicBezTo>
                  <a:pt x="2739" y="2"/>
                  <a:pt x="2727" y="0"/>
                  <a:pt x="271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10" name="Google Shape;9110;p67"/>
          <p:cNvGrpSpPr/>
          <p:nvPr/>
        </p:nvGrpSpPr>
        <p:grpSpPr>
          <a:xfrm>
            <a:off x="5765817" y="3227724"/>
            <a:ext cx="364865" cy="324822"/>
            <a:chOff x="5765817" y="3227724"/>
            <a:chExt cx="364865" cy="324822"/>
          </a:xfrm>
        </p:grpSpPr>
        <p:sp>
          <p:nvSpPr>
            <p:cNvPr id="9111" name="Google Shape;9111;p67"/>
            <p:cNvSpPr/>
            <p:nvPr/>
          </p:nvSpPr>
          <p:spPr>
            <a:xfrm>
              <a:off x="5765817" y="3227724"/>
              <a:ext cx="364865" cy="324822"/>
            </a:xfrm>
            <a:custGeom>
              <a:rect b="b" l="l" r="r" t="t"/>
              <a:pathLst>
                <a:path extrusionOk="0" h="10229" w="1149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67"/>
            <p:cNvSpPr/>
            <p:nvPr/>
          </p:nvSpPr>
          <p:spPr>
            <a:xfrm>
              <a:off x="6022144" y="3250429"/>
              <a:ext cx="85484" cy="84341"/>
            </a:xfrm>
            <a:custGeom>
              <a:rect b="b" l="l" r="r" t="t"/>
              <a:pathLst>
                <a:path extrusionOk="0" h="2656" w="2692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67"/>
            <p:cNvSpPr/>
            <p:nvPr/>
          </p:nvSpPr>
          <p:spPr>
            <a:xfrm>
              <a:off x="5862987" y="3250429"/>
              <a:ext cx="73386" cy="43504"/>
            </a:xfrm>
            <a:custGeom>
              <a:rect b="b" l="l" r="r" t="t"/>
              <a:pathLst>
                <a:path extrusionOk="0" h="1370" w="2311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4" name="Google Shape;9114;p67"/>
          <p:cNvGrpSpPr/>
          <p:nvPr/>
        </p:nvGrpSpPr>
        <p:grpSpPr>
          <a:xfrm>
            <a:off x="6228583" y="3237664"/>
            <a:ext cx="446539" cy="303895"/>
            <a:chOff x="6228583" y="3237664"/>
            <a:chExt cx="446539" cy="303895"/>
          </a:xfrm>
        </p:grpSpPr>
        <p:sp>
          <p:nvSpPr>
            <p:cNvPr id="9115" name="Google Shape;9115;p67"/>
            <p:cNvSpPr/>
            <p:nvPr/>
          </p:nvSpPr>
          <p:spPr>
            <a:xfrm>
              <a:off x="6357508" y="3277453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42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63" y="816"/>
                    <a:pt x="322" y="804"/>
                    <a:pt x="370" y="756"/>
                  </a:cubicBezTo>
                  <a:lnTo>
                    <a:pt x="786" y="340"/>
                  </a:lnTo>
                  <a:cubicBezTo>
                    <a:pt x="846" y="268"/>
                    <a:pt x="846" y="149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67"/>
            <p:cNvSpPr/>
            <p:nvPr/>
          </p:nvSpPr>
          <p:spPr>
            <a:xfrm>
              <a:off x="6276596" y="3358746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54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86" y="816"/>
                    <a:pt x="334" y="804"/>
                    <a:pt x="370" y="756"/>
                  </a:cubicBezTo>
                  <a:lnTo>
                    <a:pt x="787" y="340"/>
                  </a:lnTo>
                  <a:cubicBezTo>
                    <a:pt x="846" y="256"/>
                    <a:pt x="846" y="137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67"/>
            <p:cNvSpPr/>
            <p:nvPr/>
          </p:nvSpPr>
          <p:spPr>
            <a:xfrm>
              <a:off x="6357508" y="3358365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215" y="0"/>
                  </a:moveTo>
                  <a:cubicBezTo>
                    <a:pt x="161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792"/>
                    <a:pt x="584" y="816"/>
                    <a:pt x="644" y="816"/>
                  </a:cubicBezTo>
                  <a:cubicBezTo>
                    <a:pt x="703" y="816"/>
                    <a:pt x="739" y="792"/>
                    <a:pt x="786" y="756"/>
                  </a:cubicBezTo>
                  <a:cubicBezTo>
                    <a:pt x="846" y="685"/>
                    <a:pt x="846" y="566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67"/>
            <p:cNvSpPr/>
            <p:nvPr/>
          </p:nvSpPr>
          <p:spPr>
            <a:xfrm>
              <a:off x="6276596" y="3277453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219" y="0"/>
                  </a:moveTo>
                  <a:cubicBezTo>
                    <a:pt x="167" y="0"/>
                    <a:pt x="114" y="18"/>
                    <a:pt x="72" y="54"/>
                  </a:cubicBezTo>
                  <a:cubicBezTo>
                    <a:pt x="1" y="137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804"/>
                    <a:pt x="584" y="816"/>
                    <a:pt x="644" y="816"/>
                  </a:cubicBezTo>
                  <a:cubicBezTo>
                    <a:pt x="679" y="816"/>
                    <a:pt x="751" y="804"/>
                    <a:pt x="787" y="756"/>
                  </a:cubicBezTo>
                  <a:cubicBezTo>
                    <a:pt x="846" y="685"/>
                    <a:pt x="846" y="554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72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67"/>
            <p:cNvSpPr/>
            <p:nvPr/>
          </p:nvSpPr>
          <p:spPr>
            <a:xfrm>
              <a:off x="6526508" y="3290314"/>
              <a:ext cx="21593" cy="19879"/>
            </a:xfrm>
            <a:custGeom>
              <a:rect b="b" l="l" r="r" t="t"/>
              <a:pathLst>
                <a:path extrusionOk="0" h="626" w="680">
                  <a:moveTo>
                    <a:pt x="446" y="0"/>
                  </a:moveTo>
                  <a:cubicBezTo>
                    <a:pt x="394" y="0"/>
                    <a:pt x="340" y="18"/>
                    <a:pt x="298" y="54"/>
                  </a:cubicBezTo>
                  <a:lnTo>
                    <a:pt x="84" y="280"/>
                  </a:lnTo>
                  <a:cubicBezTo>
                    <a:pt x="1" y="351"/>
                    <a:pt x="1" y="482"/>
                    <a:pt x="84" y="566"/>
                  </a:cubicBezTo>
                  <a:cubicBezTo>
                    <a:pt x="120" y="601"/>
                    <a:pt x="167" y="625"/>
                    <a:pt x="227" y="625"/>
                  </a:cubicBezTo>
                  <a:cubicBezTo>
                    <a:pt x="275" y="625"/>
                    <a:pt x="334" y="601"/>
                    <a:pt x="382" y="566"/>
                  </a:cubicBezTo>
                  <a:lnTo>
                    <a:pt x="596" y="340"/>
                  </a:lnTo>
                  <a:cubicBezTo>
                    <a:pt x="679" y="268"/>
                    <a:pt x="679" y="125"/>
                    <a:pt x="584" y="54"/>
                  </a:cubicBezTo>
                  <a:cubicBezTo>
                    <a:pt x="548" y="18"/>
                    <a:pt x="498" y="0"/>
                    <a:pt x="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67"/>
            <p:cNvSpPr/>
            <p:nvPr/>
          </p:nvSpPr>
          <p:spPr>
            <a:xfrm>
              <a:off x="6465253" y="3352299"/>
              <a:ext cx="20831" cy="19498"/>
            </a:xfrm>
            <a:custGeom>
              <a:rect b="b" l="l" r="r" t="t"/>
              <a:pathLst>
                <a:path extrusionOk="0" h="614" w="656">
                  <a:moveTo>
                    <a:pt x="437" y="1"/>
                  </a:moveTo>
                  <a:cubicBezTo>
                    <a:pt x="385" y="1"/>
                    <a:pt x="334" y="19"/>
                    <a:pt x="299" y="54"/>
                  </a:cubicBezTo>
                  <a:lnTo>
                    <a:pt x="72" y="281"/>
                  </a:lnTo>
                  <a:cubicBezTo>
                    <a:pt x="1" y="352"/>
                    <a:pt x="1" y="483"/>
                    <a:pt x="72" y="554"/>
                  </a:cubicBezTo>
                  <a:cubicBezTo>
                    <a:pt x="120" y="602"/>
                    <a:pt x="168" y="614"/>
                    <a:pt x="227" y="614"/>
                  </a:cubicBezTo>
                  <a:cubicBezTo>
                    <a:pt x="263" y="614"/>
                    <a:pt x="322" y="602"/>
                    <a:pt x="370" y="554"/>
                  </a:cubicBezTo>
                  <a:lnTo>
                    <a:pt x="596" y="340"/>
                  </a:lnTo>
                  <a:cubicBezTo>
                    <a:pt x="656" y="257"/>
                    <a:pt x="656" y="126"/>
                    <a:pt x="584" y="54"/>
                  </a:cubicBezTo>
                  <a:cubicBezTo>
                    <a:pt x="543" y="19"/>
                    <a:pt x="489" y="1"/>
                    <a:pt x="4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67"/>
            <p:cNvSpPr/>
            <p:nvPr/>
          </p:nvSpPr>
          <p:spPr>
            <a:xfrm>
              <a:off x="6526508" y="3352299"/>
              <a:ext cx="21593" cy="19498"/>
            </a:xfrm>
            <a:custGeom>
              <a:rect b="b" l="l" r="r" t="t"/>
              <a:pathLst>
                <a:path extrusionOk="0" h="614" w="680">
                  <a:moveTo>
                    <a:pt x="221" y="1"/>
                  </a:moveTo>
                  <a:cubicBezTo>
                    <a:pt x="170" y="1"/>
                    <a:pt x="120" y="19"/>
                    <a:pt x="84" y="54"/>
                  </a:cubicBezTo>
                  <a:cubicBezTo>
                    <a:pt x="1" y="126"/>
                    <a:pt x="1" y="257"/>
                    <a:pt x="84" y="340"/>
                  </a:cubicBezTo>
                  <a:lnTo>
                    <a:pt x="298" y="554"/>
                  </a:lnTo>
                  <a:cubicBezTo>
                    <a:pt x="346" y="602"/>
                    <a:pt x="394" y="614"/>
                    <a:pt x="453" y="614"/>
                  </a:cubicBezTo>
                  <a:cubicBezTo>
                    <a:pt x="501" y="614"/>
                    <a:pt x="560" y="602"/>
                    <a:pt x="596" y="554"/>
                  </a:cubicBezTo>
                  <a:cubicBezTo>
                    <a:pt x="679" y="483"/>
                    <a:pt x="679" y="352"/>
                    <a:pt x="584" y="281"/>
                  </a:cubicBezTo>
                  <a:lnTo>
                    <a:pt x="358" y="54"/>
                  </a:lnTo>
                  <a:cubicBezTo>
                    <a:pt x="322" y="19"/>
                    <a:pt x="272" y="1"/>
                    <a:pt x="2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67"/>
            <p:cNvSpPr/>
            <p:nvPr/>
          </p:nvSpPr>
          <p:spPr>
            <a:xfrm>
              <a:off x="6465253" y="3290314"/>
              <a:ext cx="20831" cy="19879"/>
            </a:xfrm>
            <a:custGeom>
              <a:rect b="b" l="l" r="r" t="t"/>
              <a:pathLst>
                <a:path extrusionOk="0" h="626" w="656">
                  <a:moveTo>
                    <a:pt x="215" y="0"/>
                  </a:moveTo>
                  <a:cubicBezTo>
                    <a:pt x="162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299" y="566"/>
                  </a:lnTo>
                  <a:cubicBezTo>
                    <a:pt x="346" y="601"/>
                    <a:pt x="382" y="625"/>
                    <a:pt x="441" y="625"/>
                  </a:cubicBezTo>
                  <a:cubicBezTo>
                    <a:pt x="489" y="625"/>
                    <a:pt x="549" y="601"/>
                    <a:pt x="596" y="566"/>
                  </a:cubicBezTo>
                  <a:cubicBezTo>
                    <a:pt x="656" y="482"/>
                    <a:pt x="656" y="351"/>
                    <a:pt x="584" y="280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67"/>
            <p:cNvSpPr/>
            <p:nvPr/>
          </p:nvSpPr>
          <p:spPr>
            <a:xfrm>
              <a:off x="6304573" y="3437180"/>
              <a:ext cx="119145" cy="13274"/>
            </a:xfrm>
            <a:custGeom>
              <a:rect b="b" l="l" r="r" t="t"/>
              <a:pathLst>
                <a:path extrusionOk="0" h="418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lnTo>
                    <a:pt x="3537" y="417"/>
                  </a:lnTo>
                  <a:cubicBezTo>
                    <a:pt x="3644" y="417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67"/>
            <p:cNvSpPr/>
            <p:nvPr/>
          </p:nvSpPr>
          <p:spPr>
            <a:xfrm>
              <a:off x="6304573" y="3500341"/>
              <a:ext cx="25372" cy="13242"/>
            </a:xfrm>
            <a:custGeom>
              <a:rect b="b" l="l" r="r" t="t"/>
              <a:pathLst>
                <a:path extrusionOk="0" h="417" w="799">
                  <a:moveTo>
                    <a:pt x="203" y="0"/>
                  </a:moveTo>
                  <a:cubicBezTo>
                    <a:pt x="108" y="0"/>
                    <a:pt x="1" y="95"/>
                    <a:pt x="1" y="214"/>
                  </a:cubicBezTo>
                  <a:cubicBezTo>
                    <a:pt x="1" y="333"/>
                    <a:pt x="84" y="417"/>
                    <a:pt x="203" y="417"/>
                  </a:cubicBezTo>
                  <a:lnTo>
                    <a:pt x="596" y="417"/>
                  </a:lnTo>
                  <a:cubicBezTo>
                    <a:pt x="703" y="417"/>
                    <a:pt x="798" y="333"/>
                    <a:pt x="798" y="214"/>
                  </a:cubicBezTo>
                  <a:cubicBezTo>
                    <a:pt x="798" y="95"/>
                    <a:pt x="715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67"/>
            <p:cNvSpPr/>
            <p:nvPr/>
          </p:nvSpPr>
          <p:spPr>
            <a:xfrm>
              <a:off x="6346934" y="3500341"/>
              <a:ext cx="76784" cy="13242"/>
            </a:xfrm>
            <a:custGeom>
              <a:rect b="b" l="l" r="r" t="t"/>
              <a:pathLst>
                <a:path extrusionOk="0" h="417" w="2418">
                  <a:moveTo>
                    <a:pt x="215" y="0"/>
                  </a:moveTo>
                  <a:cubicBezTo>
                    <a:pt x="107" y="0"/>
                    <a:pt x="0" y="95"/>
                    <a:pt x="0" y="214"/>
                  </a:cubicBezTo>
                  <a:cubicBezTo>
                    <a:pt x="0" y="333"/>
                    <a:pt x="96" y="417"/>
                    <a:pt x="215" y="417"/>
                  </a:cubicBezTo>
                  <a:lnTo>
                    <a:pt x="2203" y="417"/>
                  </a:lnTo>
                  <a:cubicBezTo>
                    <a:pt x="2310" y="417"/>
                    <a:pt x="2417" y="333"/>
                    <a:pt x="2417" y="214"/>
                  </a:cubicBezTo>
                  <a:cubicBezTo>
                    <a:pt x="2417" y="95"/>
                    <a:pt x="2310" y="0"/>
                    <a:pt x="2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67"/>
            <p:cNvSpPr/>
            <p:nvPr/>
          </p:nvSpPr>
          <p:spPr>
            <a:xfrm>
              <a:off x="6304573" y="3468935"/>
              <a:ext cx="119145" cy="12893"/>
            </a:xfrm>
            <a:custGeom>
              <a:rect b="b" l="l" r="r" t="t"/>
              <a:pathLst>
                <a:path extrusionOk="0" h="406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06"/>
                    <a:pt x="203" y="406"/>
                  </a:cubicBezTo>
                  <a:lnTo>
                    <a:pt x="3537" y="406"/>
                  </a:lnTo>
                  <a:cubicBezTo>
                    <a:pt x="3644" y="406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67"/>
            <p:cNvSpPr/>
            <p:nvPr/>
          </p:nvSpPr>
          <p:spPr>
            <a:xfrm>
              <a:off x="6228583" y="3237664"/>
              <a:ext cx="357688" cy="186338"/>
            </a:xfrm>
            <a:custGeom>
              <a:rect b="b" l="l" r="r" t="t"/>
              <a:pathLst>
                <a:path extrusionOk="0" h="5868" w="11264">
                  <a:moveTo>
                    <a:pt x="8752" y="1045"/>
                  </a:moveTo>
                  <a:cubicBezTo>
                    <a:pt x="9240" y="1045"/>
                    <a:pt x="9716" y="1224"/>
                    <a:pt x="10085" y="1593"/>
                  </a:cubicBezTo>
                  <a:cubicBezTo>
                    <a:pt x="10811" y="2331"/>
                    <a:pt x="10811" y="3545"/>
                    <a:pt x="10085" y="4272"/>
                  </a:cubicBezTo>
                  <a:cubicBezTo>
                    <a:pt x="9716" y="4641"/>
                    <a:pt x="9234" y="4825"/>
                    <a:pt x="8750" y="4825"/>
                  </a:cubicBezTo>
                  <a:cubicBezTo>
                    <a:pt x="8267" y="4825"/>
                    <a:pt x="7781" y="4641"/>
                    <a:pt x="7406" y="4272"/>
                  </a:cubicBezTo>
                  <a:cubicBezTo>
                    <a:pt x="6668" y="3522"/>
                    <a:pt x="6668" y="2331"/>
                    <a:pt x="7406" y="1593"/>
                  </a:cubicBezTo>
                  <a:cubicBezTo>
                    <a:pt x="7775" y="1224"/>
                    <a:pt x="8252" y="1045"/>
                    <a:pt x="8752" y="1045"/>
                  </a:cubicBezTo>
                  <a:close/>
                  <a:moveTo>
                    <a:pt x="3215" y="402"/>
                  </a:moveTo>
                  <a:cubicBezTo>
                    <a:pt x="3870" y="402"/>
                    <a:pt x="4501" y="652"/>
                    <a:pt x="5001" y="1140"/>
                  </a:cubicBezTo>
                  <a:cubicBezTo>
                    <a:pt x="5978" y="2140"/>
                    <a:pt x="5978" y="3736"/>
                    <a:pt x="5001" y="4712"/>
                  </a:cubicBezTo>
                  <a:cubicBezTo>
                    <a:pt x="4507" y="5206"/>
                    <a:pt x="3858" y="5453"/>
                    <a:pt x="3211" y="5453"/>
                  </a:cubicBezTo>
                  <a:cubicBezTo>
                    <a:pt x="2563" y="5453"/>
                    <a:pt x="1918" y="5206"/>
                    <a:pt x="1429" y="4712"/>
                  </a:cubicBezTo>
                  <a:cubicBezTo>
                    <a:pt x="441" y="3736"/>
                    <a:pt x="441" y="2128"/>
                    <a:pt x="1429" y="1140"/>
                  </a:cubicBezTo>
                  <a:cubicBezTo>
                    <a:pt x="1918" y="652"/>
                    <a:pt x="2560" y="402"/>
                    <a:pt x="3215" y="402"/>
                  </a:cubicBezTo>
                  <a:close/>
                  <a:moveTo>
                    <a:pt x="3209" y="0"/>
                  </a:moveTo>
                  <a:cubicBezTo>
                    <a:pt x="2462" y="0"/>
                    <a:pt x="1715" y="289"/>
                    <a:pt x="1144" y="866"/>
                  </a:cubicBezTo>
                  <a:cubicBezTo>
                    <a:pt x="1" y="2009"/>
                    <a:pt x="1" y="3855"/>
                    <a:pt x="1144" y="4998"/>
                  </a:cubicBezTo>
                  <a:cubicBezTo>
                    <a:pt x="1703" y="5569"/>
                    <a:pt x="2465" y="5867"/>
                    <a:pt x="3215" y="5867"/>
                  </a:cubicBezTo>
                  <a:cubicBezTo>
                    <a:pt x="3953" y="5867"/>
                    <a:pt x="4715" y="5581"/>
                    <a:pt x="5275" y="4998"/>
                  </a:cubicBezTo>
                  <a:cubicBezTo>
                    <a:pt x="5680" y="4593"/>
                    <a:pt x="5930" y="4117"/>
                    <a:pt x="6049" y="3617"/>
                  </a:cubicBezTo>
                  <a:lnTo>
                    <a:pt x="6561" y="3617"/>
                  </a:lnTo>
                  <a:cubicBezTo>
                    <a:pt x="6668" y="3962"/>
                    <a:pt x="6859" y="4284"/>
                    <a:pt x="7121" y="4557"/>
                  </a:cubicBezTo>
                  <a:cubicBezTo>
                    <a:pt x="7573" y="4998"/>
                    <a:pt x="8168" y="5224"/>
                    <a:pt x="8752" y="5224"/>
                  </a:cubicBezTo>
                  <a:cubicBezTo>
                    <a:pt x="9323" y="5224"/>
                    <a:pt x="9919" y="4998"/>
                    <a:pt x="10371" y="4557"/>
                  </a:cubicBezTo>
                  <a:cubicBezTo>
                    <a:pt x="11264" y="3664"/>
                    <a:pt x="11264" y="2200"/>
                    <a:pt x="10371" y="1307"/>
                  </a:cubicBezTo>
                  <a:cubicBezTo>
                    <a:pt x="9924" y="860"/>
                    <a:pt x="9335" y="637"/>
                    <a:pt x="8746" y="637"/>
                  </a:cubicBezTo>
                  <a:cubicBezTo>
                    <a:pt x="8156" y="637"/>
                    <a:pt x="7567" y="860"/>
                    <a:pt x="7121" y="1307"/>
                  </a:cubicBezTo>
                  <a:cubicBezTo>
                    <a:pt x="6609" y="1831"/>
                    <a:pt x="6394" y="2533"/>
                    <a:pt x="6466" y="3212"/>
                  </a:cubicBezTo>
                  <a:lnTo>
                    <a:pt x="6132" y="3212"/>
                  </a:lnTo>
                  <a:cubicBezTo>
                    <a:pt x="6204" y="2379"/>
                    <a:pt x="5930" y="1497"/>
                    <a:pt x="5275" y="866"/>
                  </a:cubicBezTo>
                  <a:cubicBezTo>
                    <a:pt x="4704" y="289"/>
                    <a:pt x="3956" y="0"/>
                    <a:pt x="32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67"/>
            <p:cNvSpPr/>
            <p:nvPr/>
          </p:nvSpPr>
          <p:spPr>
            <a:xfrm>
              <a:off x="6295141" y="3295775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19" y="394"/>
                  </a:moveTo>
                  <a:cubicBezTo>
                    <a:pt x="1512" y="394"/>
                    <a:pt x="1834" y="703"/>
                    <a:pt x="1834" y="1108"/>
                  </a:cubicBezTo>
                  <a:cubicBezTo>
                    <a:pt x="1810" y="1501"/>
                    <a:pt x="1500" y="1822"/>
                    <a:pt x="1119" y="1822"/>
                  </a:cubicBezTo>
                  <a:cubicBezTo>
                    <a:pt x="726" y="1822"/>
                    <a:pt x="405" y="1501"/>
                    <a:pt x="405" y="1108"/>
                  </a:cubicBezTo>
                  <a:cubicBezTo>
                    <a:pt x="405" y="715"/>
                    <a:pt x="714" y="394"/>
                    <a:pt x="1119" y="394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01"/>
                    <a:pt x="0" y="1120"/>
                  </a:cubicBezTo>
                  <a:cubicBezTo>
                    <a:pt x="0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489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67"/>
            <p:cNvSpPr/>
            <p:nvPr/>
          </p:nvSpPr>
          <p:spPr>
            <a:xfrm>
              <a:off x="6482273" y="3306763"/>
              <a:ext cx="48045" cy="48045"/>
            </a:xfrm>
            <a:custGeom>
              <a:rect b="b" l="l" r="r" t="t"/>
              <a:pathLst>
                <a:path extrusionOk="0" h="1513" w="1513">
                  <a:moveTo>
                    <a:pt x="763" y="405"/>
                  </a:moveTo>
                  <a:cubicBezTo>
                    <a:pt x="953" y="405"/>
                    <a:pt x="1120" y="560"/>
                    <a:pt x="1120" y="762"/>
                  </a:cubicBezTo>
                  <a:cubicBezTo>
                    <a:pt x="1120" y="965"/>
                    <a:pt x="953" y="1119"/>
                    <a:pt x="763" y="1119"/>
                  </a:cubicBezTo>
                  <a:cubicBezTo>
                    <a:pt x="560" y="1119"/>
                    <a:pt x="406" y="953"/>
                    <a:pt x="406" y="762"/>
                  </a:cubicBezTo>
                  <a:cubicBezTo>
                    <a:pt x="406" y="560"/>
                    <a:pt x="560" y="405"/>
                    <a:pt x="763" y="405"/>
                  </a:cubicBezTo>
                  <a:close/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cubicBezTo>
                    <a:pt x="1" y="1179"/>
                    <a:pt x="346" y="1512"/>
                    <a:pt x="763" y="1512"/>
                  </a:cubicBezTo>
                  <a:cubicBezTo>
                    <a:pt x="1179" y="1512"/>
                    <a:pt x="1513" y="1179"/>
                    <a:pt x="1513" y="762"/>
                  </a:cubicBezTo>
                  <a:cubicBezTo>
                    <a:pt x="1513" y="345"/>
                    <a:pt x="1179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67"/>
            <p:cNvSpPr/>
            <p:nvPr/>
          </p:nvSpPr>
          <p:spPr>
            <a:xfrm>
              <a:off x="6456584" y="3437180"/>
              <a:ext cx="76784" cy="76403"/>
            </a:xfrm>
            <a:custGeom>
              <a:rect b="b" l="l" r="r" t="t"/>
              <a:pathLst>
                <a:path extrusionOk="0" h="2406" w="2418">
                  <a:moveTo>
                    <a:pt x="2012" y="406"/>
                  </a:moveTo>
                  <a:lnTo>
                    <a:pt x="2012" y="1989"/>
                  </a:lnTo>
                  <a:lnTo>
                    <a:pt x="417" y="1989"/>
                  </a:lnTo>
                  <a:lnTo>
                    <a:pt x="417" y="406"/>
                  </a:lnTo>
                  <a:close/>
                  <a:moveTo>
                    <a:pt x="298" y="1"/>
                  </a:moveTo>
                  <a:cubicBezTo>
                    <a:pt x="143" y="1"/>
                    <a:pt x="0" y="132"/>
                    <a:pt x="0" y="298"/>
                  </a:cubicBezTo>
                  <a:lnTo>
                    <a:pt x="0" y="2108"/>
                  </a:lnTo>
                  <a:cubicBezTo>
                    <a:pt x="0" y="2275"/>
                    <a:pt x="143" y="2406"/>
                    <a:pt x="298" y="2406"/>
                  </a:cubicBezTo>
                  <a:lnTo>
                    <a:pt x="2119" y="2406"/>
                  </a:lnTo>
                  <a:cubicBezTo>
                    <a:pt x="2286" y="2406"/>
                    <a:pt x="2417" y="2275"/>
                    <a:pt x="2417" y="2108"/>
                  </a:cubicBezTo>
                  <a:lnTo>
                    <a:pt x="2417" y="298"/>
                  </a:lnTo>
                  <a:cubicBezTo>
                    <a:pt x="2417" y="120"/>
                    <a:pt x="2286" y="1"/>
                    <a:pt x="2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67"/>
            <p:cNvSpPr/>
            <p:nvPr/>
          </p:nvSpPr>
          <p:spPr>
            <a:xfrm>
              <a:off x="6268658" y="3367351"/>
              <a:ext cx="406464" cy="174208"/>
            </a:xfrm>
            <a:custGeom>
              <a:rect b="b" l="l" r="r" t="t"/>
              <a:pathLst>
                <a:path extrusionOk="0" h="5486" w="12800">
                  <a:moveTo>
                    <a:pt x="10419" y="1616"/>
                  </a:moveTo>
                  <a:lnTo>
                    <a:pt x="10419" y="3009"/>
                  </a:lnTo>
                  <a:lnTo>
                    <a:pt x="9573" y="3009"/>
                  </a:lnTo>
                  <a:lnTo>
                    <a:pt x="9573" y="1616"/>
                  </a:lnTo>
                  <a:close/>
                  <a:moveTo>
                    <a:pt x="12395" y="402"/>
                  </a:moveTo>
                  <a:lnTo>
                    <a:pt x="12395" y="414"/>
                  </a:lnTo>
                  <a:lnTo>
                    <a:pt x="12395" y="4224"/>
                  </a:lnTo>
                  <a:lnTo>
                    <a:pt x="12383" y="4236"/>
                  </a:lnTo>
                  <a:lnTo>
                    <a:pt x="10835" y="3807"/>
                  </a:lnTo>
                  <a:lnTo>
                    <a:pt x="10823" y="3795"/>
                  </a:lnTo>
                  <a:lnTo>
                    <a:pt x="10823" y="3224"/>
                  </a:lnTo>
                  <a:lnTo>
                    <a:pt x="10823" y="1414"/>
                  </a:lnTo>
                  <a:lnTo>
                    <a:pt x="10823" y="842"/>
                  </a:lnTo>
                  <a:cubicBezTo>
                    <a:pt x="10823" y="842"/>
                    <a:pt x="10823" y="831"/>
                    <a:pt x="10835" y="831"/>
                  </a:cubicBezTo>
                  <a:lnTo>
                    <a:pt x="12383" y="402"/>
                  </a:lnTo>
                  <a:close/>
                  <a:moveTo>
                    <a:pt x="12362" y="0"/>
                  </a:moveTo>
                  <a:cubicBezTo>
                    <a:pt x="12330" y="0"/>
                    <a:pt x="12297" y="3"/>
                    <a:pt x="12264" y="9"/>
                  </a:cubicBezTo>
                  <a:lnTo>
                    <a:pt x="10716" y="438"/>
                  </a:lnTo>
                  <a:cubicBezTo>
                    <a:pt x="10538" y="485"/>
                    <a:pt x="10407" y="664"/>
                    <a:pt x="10407" y="842"/>
                  </a:cubicBezTo>
                  <a:lnTo>
                    <a:pt x="10407" y="1212"/>
                  </a:lnTo>
                  <a:lnTo>
                    <a:pt x="9549" y="1212"/>
                  </a:lnTo>
                  <a:lnTo>
                    <a:pt x="9549" y="914"/>
                  </a:lnTo>
                  <a:cubicBezTo>
                    <a:pt x="9549" y="819"/>
                    <a:pt x="9466" y="711"/>
                    <a:pt x="9347" y="711"/>
                  </a:cubicBezTo>
                  <a:cubicBezTo>
                    <a:pt x="9228" y="711"/>
                    <a:pt x="9133" y="795"/>
                    <a:pt x="9133" y="914"/>
                  </a:cubicBezTo>
                  <a:lnTo>
                    <a:pt x="9133" y="1414"/>
                  </a:lnTo>
                  <a:lnTo>
                    <a:pt x="9133" y="3224"/>
                  </a:lnTo>
                  <a:lnTo>
                    <a:pt x="9133" y="4986"/>
                  </a:lnTo>
                  <a:cubicBezTo>
                    <a:pt x="9133" y="5045"/>
                    <a:pt x="9085" y="5081"/>
                    <a:pt x="9026" y="5081"/>
                  </a:cubicBezTo>
                  <a:lnTo>
                    <a:pt x="513" y="5081"/>
                  </a:lnTo>
                  <a:cubicBezTo>
                    <a:pt x="453" y="5081"/>
                    <a:pt x="417" y="5045"/>
                    <a:pt x="417" y="4986"/>
                  </a:cubicBezTo>
                  <a:lnTo>
                    <a:pt x="417" y="1854"/>
                  </a:lnTo>
                  <a:cubicBezTo>
                    <a:pt x="417" y="1747"/>
                    <a:pt x="322" y="1652"/>
                    <a:pt x="203" y="1652"/>
                  </a:cubicBezTo>
                  <a:cubicBezTo>
                    <a:pt x="84" y="1652"/>
                    <a:pt x="1" y="1735"/>
                    <a:pt x="1" y="1854"/>
                  </a:cubicBezTo>
                  <a:lnTo>
                    <a:pt x="1" y="4986"/>
                  </a:lnTo>
                  <a:cubicBezTo>
                    <a:pt x="1" y="5260"/>
                    <a:pt x="215" y="5486"/>
                    <a:pt x="501" y="5486"/>
                  </a:cubicBezTo>
                  <a:lnTo>
                    <a:pt x="9014" y="5486"/>
                  </a:lnTo>
                  <a:cubicBezTo>
                    <a:pt x="9299" y="5486"/>
                    <a:pt x="9526" y="5260"/>
                    <a:pt x="9526" y="4986"/>
                  </a:cubicBezTo>
                  <a:lnTo>
                    <a:pt x="9526" y="3414"/>
                  </a:lnTo>
                  <a:lnTo>
                    <a:pt x="10371" y="3414"/>
                  </a:lnTo>
                  <a:lnTo>
                    <a:pt x="10371" y="3795"/>
                  </a:lnTo>
                  <a:cubicBezTo>
                    <a:pt x="10371" y="3986"/>
                    <a:pt x="10502" y="4152"/>
                    <a:pt x="10681" y="4188"/>
                  </a:cubicBezTo>
                  <a:lnTo>
                    <a:pt x="12228" y="4629"/>
                  </a:lnTo>
                  <a:cubicBezTo>
                    <a:pt x="12264" y="4641"/>
                    <a:pt x="12300" y="4641"/>
                    <a:pt x="12347" y="4641"/>
                  </a:cubicBezTo>
                  <a:cubicBezTo>
                    <a:pt x="12443" y="4641"/>
                    <a:pt x="12526" y="4605"/>
                    <a:pt x="12597" y="4545"/>
                  </a:cubicBezTo>
                  <a:cubicBezTo>
                    <a:pt x="12705" y="4474"/>
                    <a:pt x="12764" y="4343"/>
                    <a:pt x="12764" y="4224"/>
                  </a:cubicBezTo>
                  <a:lnTo>
                    <a:pt x="12764" y="426"/>
                  </a:lnTo>
                  <a:cubicBezTo>
                    <a:pt x="12800" y="283"/>
                    <a:pt x="12740" y="164"/>
                    <a:pt x="12633" y="80"/>
                  </a:cubicBezTo>
                  <a:cubicBezTo>
                    <a:pt x="12553" y="27"/>
                    <a:pt x="12459" y="0"/>
                    <a:pt x="123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2" name="Google Shape;9132;p67"/>
          <p:cNvGrpSpPr/>
          <p:nvPr/>
        </p:nvGrpSpPr>
        <p:grpSpPr>
          <a:xfrm>
            <a:off x="865862" y="3207306"/>
            <a:ext cx="364484" cy="364897"/>
            <a:chOff x="865862" y="3207306"/>
            <a:chExt cx="364484" cy="364897"/>
          </a:xfrm>
        </p:grpSpPr>
        <p:sp>
          <p:nvSpPr>
            <p:cNvPr id="9133" name="Google Shape;9133;p67"/>
            <p:cNvSpPr/>
            <p:nvPr/>
          </p:nvSpPr>
          <p:spPr>
            <a:xfrm>
              <a:off x="928229" y="3269323"/>
              <a:ext cx="240131" cy="240100"/>
            </a:xfrm>
            <a:custGeom>
              <a:rect b="b" l="l" r="r" t="t"/>
              <a:pathLst>
                <a:path extrusionOk="0" h="7561" w="7562">
                  <a:moveTo>
                    <a:pt x="3775" y="0"/>
                  </a:moveTo>
                  <a:cubicBezTo>
                    <a:pt x="1692" y="0"/>
                    <a:pt x="1" y="1703"/>
                    <a:pt x="1" y="3787"/>
                  </a:cubicBezTo>
                  <a:cubicBezTo>
                    <a:pt x="1" y="5870"/>
                    <a:pt x="1692" y="7561"/>
                    <a:pt x="3775" y="7561"/>
                  </a:cubicBezTo>
                  <a:cubicBezTo>
                    <a:pt x="4454" y="7561"/>
                    <a:pt x="5121" y="7382"/>
                    <a:pt x="5704" y="7037"/>
                  </a:cubicBezTo>
                  <a:cubicBezTo>
                    <a:pt x="5787" y="6977"/>
                    <a:pt x="5823" y="6858"/>
                    <a:pt x="5775" y="6775"/>
                  </a:cubicBezTo>
                  <a:cubicBezTo>
                    <a:pt x="5736" y="6720"/>
                    <a:pt x="5672" y="6691"/>
                    <a:pt x="5605" y="6691"/>
                  </a:cubicBezTo>
                  <a:cubicBezTo>
                    <a:pt x="5570" y="6691"/>
                    <a:pt x="5534" y="6699"/>
                    <a:pt x="5502" y="6716"/>
                  </a:cubicBezTo>
                  <a:cubicBezTo>
                    <a:pt x="4990" y="7025"/>
                    <a:pt x="4394" y="7192"/>
                    <a:pt x="3775" y="7192"/>
                  </a:cubicBezTo>
                  <a:cubicBezTo>
                    <a:pt x="1906" y="7192"/>
                    <a:pt x="382" y="5668"/>
                    <a:pt x="382" y="3798"/>
                  </a:cubicBezTo>
                  <a:cubicBezTo>
                    <a:pt x="382" y="1917"/>
                    <a:pt x="1906" y="405"/>
                    <a:pt x="3775" y="405"/>
                  </a:cubicBezTo>
                  <a:cubicBezTo>
                    <a:pt x="5656" y="405"/>
                    <a:pt x="7168" y="1917"/>
                    <a:pt x="7168" y="3798"/>
                  </a:cubicBezTo>
                  <a:cubicBezTo>
                    <a:pt x="7168" y="4775"/>
                    <a:pt x="6740" y="5715"/>
                    <a:pt x="6002" y="6358"/>
                  </a:cubicBezTo>
                  <a:cubicBezTo>
                    <a:pt x="5918" y="6430"/>
                    <a:pt x="5906" y="6549"/>
                    <a:pt x="5978" y="6620"/>
                  </a:cubicBezTo>
                  <a:cubicBezTo>
                    <a:pt x="6024" y="6667"/>
                    <a:pt x="6082" y="6691"/>
                    <a:pt x="6136" y="6691"/>
                  </a:cubicBezTo>
                  <a:cubicBezTo>
                    <a:pt x="6179" y="6691"/>
                    <a:pt x="6220" y="6676"/>
                    <a:pt x="6252" y="6644"/>
                  </a:cubicBezTo>
                  <a:cubicBezTo>
                    <a:pt x="7085" y="5930"/>
                    <a:pt x="7561" y="4882"/>
                    <a:pt x="7561" y="3787"/>
                  </a:cubicBezTo>
                  <a:cubicBezTo>
                    <a:pt x="7561" y="1703"/>
                    <a:pt x="585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67"/>
            <p:cNvSpPr/>
            <p:nvPr/>
          </p:nvSpPr>
          <p:spPr>
            <a:xfrm>
              <a:off x="956205" y="3297681"/>
              <a:ext cx="184179" cy="184147"/>
            </a:xfrm>
            <a:custGeom>
              <a:rect b="b" l="l" r="r" t="t"/>
              <a:pathLst>
                <a:path extrusionOk="0" h="5799" w="5800">
                  <a:moveTo>
                    <a:pt x="2894" y="0"/>
                  </a:moveTo>
                  <a:cubicBezTo>
                    <a:pt x="1311" y="0"/>
                    <a:pt x="1" y="1298"/>
                    <a:pt x="1" y="2905"/>
                  </a:cubicBezTo>
                  <a:cubicBezTo>
                    <a:pt x="1" y="4501"/>
                    <a:pt x="1287" y="5799"/>
                    <a:pt x="2894" y="5799"/>
                  </a:cubicBezTo>
                  <a:cubicBezTo>
                    <a:pt x="4502" y="5799"/>
                    <a:pt x="5799" y="4513"/>
                    <a:pt x="5799" y="2905"/>
                  </a:cubicBezTo>
                  <a:cubicBezTo>
                    <a:pt x="5799" y="2322"/>
                    <a:pt x="5621" y="1751"/>
                    <a:pt x="5311" y="1286"/>
                  </a:cubicBezTo>
                  <a:cubicBezTo>
                    <a:pt x="5276" y="1229"/>
                    <a:pt x="5219" y="1202"/>
                    <a:pt x="5159" y="1202"/>
                  </a:cubicBezTo>
                  <a:cubicBezTo>
                    <a:pt x="5118" y="1202"/>
                    <a:pt x="5076" y="1215"/>
                    <a:pt x="5037" y="1239"/>
                  </a:cubicBezTo>
                  <a:cubicBezTo>
                    <a:pt x="4954" y="1298"/>
                    <a:pt x="4942" y="1417"/>
                    <a:pt x="5002" y="1501"/>
                  </a:cubicBezTo>
                  <a:cubicBezTo>
                    <a:pt x="5275" y="1917"/>
                    <a:pt x="5430" y="2417"/>
                    <a:pt x="5430" y="2905"/>
                  </a:cubicBezTo>
                  <a:cubicBezTo>
                    <a:pt x="5430" y="4287"/>
                    <a:pt x="4299" y="5418"/>
                    <a:pt x="2918" y="5418"/>
                  </a:cubicBezTo>
                  <a:cubicBezTo>
                    <a:pt x="1525" y="5418"/>
                    <a:pt x="394" y="4287"/>
                    <a:pt x="394" y="2905"/>
                  </a:cubicBezTo>
                  <a:cubicBezTo>
                    <a:pt x="394" y="1524"/>
                    <a:pt x="1513" y="393"/>
                    <a:pt x="2894" y="393"/>
                  </a:cubicBezTo>
                  <a:cubicBezTo>
                    <a:pt x="3525" y="393"/>
                    <a:pt x="4132" y="631"/>
                    <a:pt x="4597" y="1036"/>
                  </a:cubicBezTo>
                  <a:cubicBezTo>
                    <a:pt x="4628" y="1073"/>
                    <a:pt x="4669" y="1089"/>
                    <a:pt x="4712" y="1089"/>
                  </a:cubicBezTo>
                  <a:cubicBezTo>
                    <a:pt x="4764" y="1089"/>
                    <a:pt x="4819" y="1064"/>
                    <a:pt x="4859" y="1024"/>
                  </a:cubicBezTo>
                  <a:cubicBezTo>
                    <a:pt x="4942" y="953"/>
                    <a:pt x="4918" y="834"/>
                    <a:pt x="4847" y="762"/>
                  </a:cubicBezTo>
                  <a:cubicBezTo>
                    <a:pt x="4311" y="274"/>
                    <a:pt x="3609" y="0"/>
                    <a:pt x="2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67"/>
            <p:cNvSpPr/>
            <p:nvPr/>
          </p:nvSpPr>
          <p:spPr>
            <a:xfrm>
              <a:off x="1042039" y="3207306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lnTo>
                    <a:pt x="1" y="1310"/>
                  </a:lnTo>
                  <a:cubicBezTo>
                    <a:pt x="1" y="1430"/>
                    <a:pt x="96" y="1501"/>
                    <a:pt x="191" y="1501"/>
                  </a:cubicBezTo>
                  <a:cubicBezTo>
                    <a:pt x="298" y="1501"/>
                    <a:pt x="394" y="1418"/>
                    <a:pt x="394" y="1310"/>
                  </a:cubicBezTo>
                  <a:lnTo>
                    <a:pt x="394" y="203"/>
                  </a:lnTo>
                  <a:cubicBezTo>
                    <a:pt x="394" y="96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67"/>
            <p:cNvSpPr/>
            <p:nvPr/>
          </p:nvSpPr>
          <p:spPr>
            <a:xfrm>
              <a:off x="1042039" y="3524538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1310"/>
                  </a:lnTo>
                  <a:cubicBezTo>
                    <a:pt x="1" y="1417"/>
                    <a:pt x="84" y="1500"/>
                    <a:pt x="191" y="1500"/>
                  </a:cubicBezTo>
                  <a:cubicBezTo>
                    <a:pt x="298" y="1500"/>
                    <a:pt x="394" y="1417"/>
                    <a:pt x="394" y="1310"/>
                  </a:cubicBezTo>
                  <a:lnTo>
                    <a:pt x="394" y="191"/>
                  </a:ln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67"/>
            <p:cNvSpPr/>
            <p:nvPr/>
          </p:nvSpPr>
          <p:spPr>
            <a:xfrm>
              <a:off x="953188" y="3230836"/>
              <a:ext cx="31406" cy="43441"/>
            </a:xfrm>
            <a:custGeom>
              <a:rect b="b" l="l" r="r" t="t"/>
              <a:pathLst>
                <a:path extrusionOk="0" h="1368" w="989">
                  <a:moveTo>
                    <a:pt x="217" y="0"/>
                  </a:moveTo>
                  <a:cubicBezTo>
                    <a:pt x="185" y="0"/>
                    <a:pt x="153" y="7"/>
                    <a:pt x="120" y="22"/>
                  </a:cubicBezTo>
                  <a:cubicBezTo>
                    <a:pt x="36" y="81"/>
                    <a:pt x="1" y="188"/>
                    <a:pt x="48" y="296"/>
                  </a:cubicBezTo>
                  <a:lnTo>
                    <a:pt x="608" y="1272"/>
                  </a:lnTo>
                  <a:cubicBezTo>
                    <a:pt x="644" y="1331"/>
                    <a:pt x="715" y="1367"/>
                    <a:pt x="775" y="1367"/>
                  </a:cubicBezTo>
                  <a:cubicBezTo>
                    <a:pt x="798" y="1367"/>
                    <a:pt x="834" y="1343"/>
                    <a:pt x="870" y="1331"/>
                  </a:cubicBezTo>
                  <a:cubicBezTo>
                    <a:pt x="953" y="1272"/>
                    <a:pt x="989" y="1165"/>
                    <a:pt x="941" y="1070"/>
                  </a:cubicBezTo>
                  <a:lnTo>
                    <a:pt x="394" y="93"/>
                  </a:lnTo>
                  <a:cubicBezTo>
                    <a:pt x="352" y="35"/>
                    <a:pt x="288" y="0"/>
                    <a:pt x="2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67"/>
            <p:cNvSpPr/>
            <p:nvPr/>
          </p:nvSpPr>
          <p:spPr>
            <a:xfrm>
              <a:off x="1111614" y="3505485"/>
              <a:ext cx="30644" cy="42520"/>
            </a:xfrm>
            <a:custGeom>
              <a:rect b="b" l="l" r="r" t="t"/>
              <a:pathLst>
                <a:path extrusionOk="0" h="1339" w="965">
                  <a:moveTo>
                    <a:pt x="210" y="1"/>
                  </a:moveTo>
                  <a:cubicBezTo>
                    <a:pt x="181" y="1"/>
                    <a:pt x="151" y="6"/>
                    <a:pt x="119" y="17"/>
                  </a:cubicBezTo>
                  <a:cubicBezTo>
                    <a:pt x="24" y="76"/>
                    <a:pt x="0" y="183"/>
                    <a:pt x="48" y="291"/>
                  </a:cubicBezTo>
                  <a:lnTo>
                    <a:pt x="596" y="1255"/>
                  </a:lnTo>
                  <a:cubicBezTo>
                    <a:pt x="620" y="1314"/>
                    <a:pt x="691" y="1338"/>
                    <a:pt x="751" y="1338"/>
                  </a:cubicBezTo>
                  <a:cubicBezTo>
                    <a:pt x="786" y="1338"/>
                    <a:pt x="810" y="1326"/>
                    <a:pt x="846" y="1314"/>
                  </a:cubicBezTo>
                  <a:cubicBezTo>
                    <a:pt x="929" y="1255"/>
                    <a:pt x="965" y="1148"/>
                    <a:pt x="917" y="1041"/>
                  </a:cubicBezTo>
                  <a:lnTo>
                    <a:pt x="381" y="100"/>
                  </a:lnTo>
                  <a:cubicBezTo>
                    <a:pt x="339" y="33"/>
                    <a:pt x="279" y="1"/>
                    <a:pt x="2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67"/>
            <p:cNvSpPr/>
            <p:nvPr/>
          </p:nvSpPr>
          <p:spPr>
            <a:xfrm>
              <a:off x="888916" y="3295998"/>
              <a:ext cx="44648" cy="29691"/>
            </a:xfrm>
            <a:custGeom>
              <a:rect b="b" l="l" r="r" t="t"/>
              <a:pathLst>
                <a:path extrusionOk="0" h="935" w="1406">
                  <a:moveTo>
                    <a:pt x="203" y="0"/>
                  </a:moveTo>
                  <a:cubicBezTo>
                    <a:pt x="136" y="0"/>
                    <a:pt x="64" y="37"/>
                    <a:pt x="24" y="101"/>
                  </a:cubicBezTo>
                  <a:cubicBezTo>
                    <a:pt x="1" y="184"/>
                    <a:pt x="36" y="303"/>
                    <a:pt x="120" y="351"/>
                  </a:cubicBezTo>
                  <a:lnTo>
                    <a:pt x="1084" y="899"/>
                  </a:lnTo>
                  <a:cubicBezTo>
                    <a:pt x="1120" y="923"/>
                    <a:pt x="1144" y="934"/>
                    <a:pt x="1179" y="934"/>
                  </a:cubicBezTo>
                  <a:cubicBezTo>
                    <a:pt x="1239" y="934"/>
                    <a:pt x="1310" y="899"/>
                    <a:pt x="1334" y="839"/>
                  </a:cubicBezTo>
                  <a:cubicBezTo>
                    <a:pt x="1406" y="756"/>
                    <a:pt x="1358" y="637"/>
                    <a:pt x="1263" y="577"/>
                  </a:cubicBezTo>
                  <a:lnTo>
                    <a:pt x="298" y="30"/>
                  </a:lnTo>
                  <a:cubicBezTo>
                    <a:pt x="271" y="10"/>
                    <a:pt x="237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67"/>
            <p:cNvSpPr/>
            <p:nvPr/>
          </p:nvSpPr>
          <p:spPr>
            <a:xfrm>
              <a:off x="1162644" y="3454106"/>
              <a:ext cx="45029" cy="30390"/>
            </a:xfrm>
            <a:custGeom>
              <a:rect b="b" l="l" r="r" t="t"/>
              <a:pathLst>
                <a:path extrusionOk="0" h="957" w="1418">
                  <a:moveTo>
                    <a:pt x="237" y="1"/>
                  </a:moveTo>
                  <a:cubicBezTo>
                    <a:pt x="171" y="1"/>
                    <a:pt x="101" y="41"/>
                    <a:pt x="60" y="99"/>
                  </a:cubicBezTo>
                  <a:cubicBezTo>
                    <a:pt x="1" y="194"/>
                    <a:pt x="48" y="313"/>
                    <a:pt x="132" y="373"/>
                  </a:cubicBezTo>
                  <a:lnTo>
                    <a:pt x="1096" y="920"/>
                  </a:lnTo>
                  <a:cubicBezTo>
                    <a:pt x="1132" y="932"/>
                    <a:pt x="1156" y="956"/>
                    <a:pt x="1191" y="956"/>
                  </a:cubicBezTo>
                  <a:cubicBezTo>
                    <a:pt x="1251" y="956"/>
                    <a:pt x="1322" y="920"/>
                    <a:pt x="1346" y="861"/>
                  </a:cubicBezTo>
                  <a:cubicBezTo>
                    <a:pt x="1418" y="766"/>
                    <a:pt x="1382" y="646"/>
                    <a:pt x="1299" y="575"/>
                  </a:cubicBezTo>
                  <a:lnTo>
                    <a:pt x="322" y="27"/>
                  </a:lnTo>
                  <a:cubicBezTo>
                    <a:pt x="296" y="9"/>
                    <a:pt x="267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67"/>
            <p:cNvSpPr/>
            <p:nvPr/>
          </p:nvSpPr>
          <p:spPr>
            <a:xfrm>
              <a:off x="865862" y="3383864"/>
              <a:ext cx="47664" cy="12130"/>
            </a:xfrm>
            <a:custGeom>
              <a:rect b="b" l="l" r="r" t="t"/>
              <a:pathLst>
                <a:path extrusionOk="0" h="382" w="1501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87"/>
                    <a:pt x="84" y="382"/>
                    <a:pt x="191" y="382"/>
                  </a:cubicBezTo>
                  <a:lnTo>
                    <a:pt x="1310" y="382"/>
                  </a:lnTo>
                  <a:cubicBezTo>
                    <a:pt x="1429" y="382"/>
                    <a:pt x="1501" y="299"/>
                    <a:pt x="1501" y="191"/>
                  </a:cubicBezTo>
                  <a:cubicBezTo>
                    <a:pt x="1501" y="84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67"/>
            <p:cNvSpPr/>
            <p:nvPr/>
          </p:nvSpPr>
          <p:spPr>
            <a:xfrm>
              <a:off x="1182300" y="3383864"/>
              <a:ext cx="48045" cy="12130"/>
            </a:xfrm>
            <a:custGeom>
              <a:rect b="b" l="l" r="r" t="t"/>
              <a:pathLst>
                <a:path extrusionOk="0" h="382" w="1513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87"/>
                    <a:pt x="96" y="382"/>
                    <a:pt x="203" y="382"/>
                  </a:cubicBezTo>
                  <a:lnTo>
                    <a:pt x="1311" y="382"/>
                  </a:lnTo>
                  <a:cubicBezTo>
                    <a:pt x="1418" y="382"/>
                    <a:pt x="1513" y="287"/>
                    <a:pt x="1513" y="191"/>
                  </a:cubicBezTo>
                  <a:cubicBezTo>
                    <a:pt x="1513" y="84"/>
                    <a:pt x="1430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67"/>
            <p:cNvSpPr/>
            <p:nvPr/>
          </p:nvSpPr>
          <p:spPr>
            <a:xfrm>
              <a:off x="888916" y="3454011"/>
              <a:ext cx="43885" cy="30104"/>
            </a:xfrm>
            <a:custGeom>
              <a:rect b="b" l="l" r="r" t="t"/>
              <a:pathLst>
                <a:path extrusionOk="0" h="948" w="1382">
                  <a:moveTo>
                    <a:pt x="1186" y="1"/>
                  </a:moveTo>
                  <a:cubicBezTo>
                    <a:pt x="1152" y="1"/>
                    <a:pt x="1117" y="10"/>
                    <a:pt x="1084" y="30"/>
                  </a:cubicBezTo>
                  <a:lnTo>
                    <a:pt x="120" y="590"/>
                  </a:lnTo>
                  <a:cubicBezTo>
                    <a:pt x="36" y="649"/>
                    <a:pt x="1" y="745"/>
                    <a:pt x="48" y="852"/>
                  </a:cubicBezTo>
                  <a:cubicBezTo>
                    <a:pt x="72" y="911"/>
                    <a:pt x="144" y="947"/>
                    <a:pt x="215" y="947"/>
                  </a:cubicBezTo>
                  <a:cubicBezTo>
                    <a:pt x="239" y="947"/>
                    <a:pt x="274" y="923"/>
                    <a:pt x="298" y="911"/>
                  </a:cubicBezTo>
                  <a:lnTo>
                    <a:pt x="1263" y="364"/>
                  </a:lnTo>
                  <a:cubicBezTo>
                    <a:pt x="1358" y="304"/>
                    <a:pt x="1382" y="197"/>
                    <a:pt x="1334" y="90"/>
                  </a:cubicBezTo>
                  <a:cubicBezTo>
                    <a:pt x="1311" y="35"/>
                    <a:pt x="1251" y="1"/>
                    <a:pt x="1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67"/>
            <p:cNvSpPr/>
            <p:nvPr/>
          </p:nvSpPr>
          <p:spPr>
            <a:xfrm>
              <a:off x="1163025" y="3295648"/>
              <a:ext cx="44648" cy="30040"/>
            </a:xfrm>
            <a:custGeom>
              <a:rect b="b" l="l" r="r" t="t"/>
              <a:pathLst>
                <a:path extrusionOk="0" h="946" w="1406">
                  <a:moveTo>
                    <a:pt x="1177" y="1"/>
                  </a:moveTo>
                  <a:cubicBezTo>
                    <a:pt x="1147" y="1"/>
                    <a:pt x="1115" y="6"/>
                    <a:pt x="1084" y="17"/>
                  </a:cubicBezTo>
                  <a:lnTo>
                    <a:pt x="120" y="576"/>
                  </a:lnTo>
                  <a:cubicBezTo>
                    <a:pt x="36" y="636"/>
                    <a:pt x="1" y="731"/>
                    <a:pt x="48" y="838"/>
                  </a:cubicBezTo>
                  <a:cubicBezTo>
                    <a:pt x="96" y="910"/>
                    <a:pt x="155" y="945"/>
                    <a:pt x="227" y="945"/>
                  </a:cubicBezTo>
                  <a:cubicBezTo>
                    <a:pt x="251" y="945"/>
                    <a:pt x="286" y="934"/>
                    <a:pt x="310" y="910"/>
                  </a:cubicBezTo>
                  <a:lnTo>
                    <a:pt x="1287" y="362"/>
                  </a:lnTo>
                  <a:cubicBezTo>
                    <a:pt x="1370" y="302"/>
                    <a:pt x="1406" y="195"/>
                    <a:pt x="1358" y="100"/>
                  </a:cubicBezTo>
                  <a:cubicBezTo>
                    <a:pt x="1316" y="33"/>
                    <a:pt x="1250" y="1"/>
                    <a:pt x="1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67"/>
            <p:cNvSpPr/>
            <p:nvPr/>
          </p:nvSpPr>
          <p:spPr>
            <a:xfrm>
              <a:off x="953188" y="3505835"/>
              <a:ext cx="31787" cy="43282"/>
            </a:xfrm>
            <a:custGeom>
              <a:rect b="b" l="l" r="r" t="t"/>
              <a:pathLst>
                <a:path extrusionOk="0" h="1363" w="1001">
                  <a:moveTo>
                    <a:pt x="782" y="0"/>
                  </a:moveTo>
                  <a:cubicBezTo>
                    <a:pt x="714" y="0"/>
                    <a:pt x="648" y="37"/>
                    <a:pt x="608" y="101"/>
                  </a:cubicBezTo>
                  <a:lnTo>
                    <a:pt x="60" y="1065"/>
                  </a:lnTo>
                  <a:cubicBezTo>
                    <a:pt x="1" y="1161"/>
                    <a:pt x="48" y="1280"/>
                    <a:pt x="132" y="1327"/>
                  </a:cubicBezTo>
                  <a:cubicBezTo>
                    <a:pt x="167" y="1351"/>
                    <a:pt x="191" y="1363"/>
                    <a:pt x="227" y="1363"/>
                  </a:cubicBezTo>
                  <a:cubicBezTo>
                    <a:pt x="286" y="1363"/>
                    <a:pt x="358" y="1327"/>
                    <a:pt x="394" y="1280"/>
                  </a:cubicBezTo>
                  <a:lnTo>
                    <a:pt x="941" y="303"/>
                  </a:lnTo>
                  <a:cubicBezTo>
                    <a:pt x="1001" y="184"/>
                    <a:pt x="965" y="65"/>
                    <a:pt x="882" y="30"/>
                  </a:cubicBezTo>
                  <a:cubicBezTo>
                    <a:pt x="850" y="10"/>
                    <a:pt x="816" y="0"/>
                    <a:pt x="7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67"/>
            <p:cNvSpPr/>
            <p:nvPr/>
          </p:nvSpPr>
          <p:spPr>
            <a:xfrm>
              <a:off x="1111614" y="3231726"/>
              <a:ext cx="31025" cy="42933"/>
            </a:xfrm>
            <a:custGeom>
              <a:rect b="b" l="l" r="r" t="t"/>
              <a:pathLst>
                <a:path extrusionOk="0" h="1352" w="977">
                  <a:moveTo>
                    <a:pt x="754" y="0"/>
                  </a:moveTo>
                  <a:cubicBezTo>
                    <a:pt x="688" y="0"/>
                    <a:pt x="620" y="37"/>
                    <a:pt x="572" y="101"/>
                  </a:cubicBezTo>
                  <a:lnTo>
                    <a:pt x="24" y="1065"/>
                  </a:lnTo>
                  <a:cubicBezTo>
                    <a:pt x="0" y="1137"/>
                    <a:pt x="24" y="1256"/>
                    <a:pt x="119" y="1315"/>
                  </a:cubicBezTo>
                  <a:cubicBezTo>
                    <a:pt x="143" y="1339"/>
                    <a:pt x="179" y="1351"/>
                    <a:pt x="203" y="1351"/>
                  </a:cubicBezTo>
                  <a:cubicBezTo>
                    <a:pt x="262" y="1351"/>
                    <a:pt x="346" y="1315"/>
                    <a:pt x="370" y="1256"/>
                  </a:cubicBezTo>
                  <a:lnTo>
                    <a:pt x="917" y="291"/>
                  </a:lnTo>
                  <a:cubicBezTo>
                    <a:pt x="977" y="208"/>
                    <a:pt x="941" y="89"/>
                    <a:pt x="846" y="29"/>
                  </a:cubicBezTo>
                  <a:cubicBezTo>
                    <a:pt x="818" y="10"/>
                    <a:pt x="786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7" name="Google Shape;9147;p67"/>
          <p:cNvGrpSpPr/>
          <p:nvPr/>
        </p:nvGrpSpPr>
        <p:grpSpPr>
          <a:xfrm>
            <a:off x="1404617" y="3226962"/>
            <a:ext cx="370168" cy="325965"/>
            <a:chOff x="1404617" y="3226962"/>
            <a:chExt cx="370168" cy="325965"/>
          </a:xfrm>
        </p:grpSpPr>
        <p:sp>
          <p:nvSpPr>
            <p:cNvPr id="9148" name="Google Shape;9148;p67"/>
            <p:cNvSpPr/>
            <p:nvPr/>
          </p:nvSpPr>
          <p:spPr>
            <a:xfrm>
              <a:off x="1535067" y="3226962"/>
              <a:ext cx="12130" cy="37090"/>
            </a:xfrm>
            <a:custGeom>
              <a:rect b="b" l="l" r="r" t="t"/>
              <a:pathLst>
                <a:path extrusionOk="0" h="1168" w="382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lnTo>
                    <a:pt x="0" y="977"/>
                  </a:lnTo>
                  <a:cubicBezTo>
                    <a:pt x="0" y="1084"/>
                    <a:pt x="84" y="1168"/>
                    <a:pt x="191" y="1168"/>
                  </a:cubicBezTo>
                  <a:cubicBezTo>
                    <a:pt x="298" y="1168"/>
                    <a:pt x="381" y="1084"/>
                    <a:pt x="381" y="977"/>
                  </a:cubicBezTo>
                  <a:lnTo>
                    <a:pt x="381" y="191"/>
                  </a:lnTo>
                  <a:cubicBezTo>
                    <a:pt x="381" y="84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67"/>
            <p:cNvSpPr/>
            <p:nvPr/>
          </p:nvSpPr>
          <p:spPr>
            <a:xfrm>
              <a:off x="1472287" y="3243221"/>
              <a:ext cx="25753" cy="34073"/>
            </a:xfrm>
            <a:custGeom>
              <a:rect b="b" l="l" r="r" t="t"/>
              <a:pathLst>
                <a:path extrusionOk="0" h="1073" w="811">
                  <a:moveTo>
                    <a:pt x="217" y="1"/>
                  </a:moveTo>
                  <a:cubicBezTo>
                    <a:pt x="185" y="1"/>
                    <a:pt x="152" y="9"/>
                    <a:pt x="120" y="25"/>
                  </a:cubicBezTo>
                  <a:cubicBezTo>
                    <a:pt x="25" y="72"/>
                    <a:pt x="1" y="179"/>
                    <a:pt x="37" y="287"/>
                  </a:cubicBezTo>
                  <a:lnTo>
                    <a:pt x="442" y="989"/>
                  </a:lnTo>
                  <a:cubicBezTo>
                    <a:pt x="477" y="1049"/>
                    <a:pt x="549" y="1072"/>
                    <a:pt x="608" y="1072"/>
                  </a:cubicBezTo>
                  <a:cubicBezTo>
                    <a:pt x="632" y="1072"/>
                    <a:pt x="668" y="1061"/>
                    <a:pt x="692" y="1049"/>
                  </a:cubicBezTo>
                  <a:cubicBezTo>
                    <a:pt x="787" y="989"/>
                    <a:pt x="811" y="882"/>
                    <a:pt x="775" y="775"/>
                  </a:cubicBezTo>
                  <a:lnTo>
                    <a:pt x="382" y="96"/>
                  </a:lnTo>
                  <a:cubicBezTo>
                    <a:pt x="342" y="33"/>
                    <a:pt x="281" y="1"/>
                    <a:pt x="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67"/>
            <p:cNvSpPr/>
            <p:nvPr/>
          </p:nvSpPr>
          <p:spPr>
            <a:xfrm>
              <a:off x="1426179" y="3289266"/>
              <a:ext cx="35947" cy="24705"/>
            </a:xfrm>
            <a:custGeom>
              <a:rect b="b" l="l" r="r" t="t"/>
              <a:pathLst>
                <a:path extrusionOk="0" h="778" w="1132">
                  <a:moveTo>
                    <a:pt x="229" y="1"/>
                  </a:moveTo>
                  <a:cubicBezTo>
                    <a:pt x="159" y="1"/>
                    <a:pt x="89" y="41"/>
                    <a:pt x="48" y="99"/>
                  </a:cubicBezTo>
                  <a:cubicBezTo>
                    <a:pt x="0" y="194"/>
                    <a:pt x="36" y="301"/>
                    <a:pt x="143" y="361"/>
                  </a:cubicBezTo>
                  <a:lnTo>
                    <a:pt x="822" y="742"/>
                  </a:lnTo>
                  <a:cubicBezTo>
                    <a:pt x="858" y="754"/>
                    <a:pt x="881" y="777"/>
                    <a:pt x="917" y="777"/>
                  </a:cubicBezTo>
                  <a:cubicBezTo>
                    <a:pt x="977" y="777"/>
                    <a:pt x="1048" y="742"/>
                    <a:pt x="1072" y="682"/>
                  </a:cubicBezTo>
                  <a:cubicBezTo>
                    <a:pt x="1132" y="599"/>
                    <a:pt x="1096" y="480"/>
                    <a:pt x="1001" y="420"/>
                  </a:cubicBezTo>
                  <a:lnTo>
                    <a:pt x="322" y="27"/>
                  </a:lnTo>
                  <a:cubicBezTo>
                    <a:pt x="292" y="9"/>
                    <a:pt x="261" y="1"/>
                    <a:pt x="2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67"/>
            <p:cNvSpPr/>
            <p:nvPr/>
          </p:nvSpPr>
          <p:spPr>
            <a:xfrm>
              <a:off x="1410682" y="3350997"/>
              <a:ext cx="37439" cy="12511"/>
            </a:xfrm>
            <a:custGeom>
              <a:rect b="b" l="l" r="r" t="t"/>
              <a:pathLst>
                <a:path extrusionOk="0" h="394" w="1179">
                  <a:moveTo>
                    <a:pt x="191" y="0"/>
                  </a:moveTo>
                  <a:cubicBezTo>
                    <a:pt x="96" y="0"/>
                    <a:pt x="0" y="95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988" y="393"/>
                  </a:lnTo>
                  <a:cubicBezTo>
                    <a:pt x="1084" y="393"/>
                    <a:pt x="1179" y="298"/>
                    <a:pt x="1179" y="203"/>
                  </a:cubicBezTo>
                  <a:cubicBezTo>
                    <a:pt x="1179" y="95"/>
                    <a:pt x="1084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67"/>
            <p:cNvSpPr/>
            <p:nvPr/>
          </p:nvSpPr>
          <p:spPr>
            <a:xfrm>
              <a:off x="1426179" y="3400980"/>
              <a:ext cx="35566" cy="24896"/>
            </a:xfrm>
            <a:custGeom>
              <a:rect b="b" l="l" r="r" t="t"/>
              <a:pathLst>
                <a:path extrusionOk="0" h="784" w="1120">
                  <a:moveTo>
                    <a:pt x="904" y="0"/>
                  </a:moveTo>
                  <a:cubicBezTo>
                    <a:pt x="874" y="0"/>
                    <a:pt x="843" y="7"/>
                    <a:pt x="810" y="22"/>
                  </a:cubicBezTo>
                  <a:lnTo>
                    <a:pt x="119" y="414"/>
                  </a:lnTo>
                  <a:cubicBezTo>
                    <a:pt x="36" y="486"/>
                    <a:pt x="0" y="593"/>
                    <a:pt x="60" y="688"/>
                  </a:cubicBezTo>
                  <a:cubicBezTo>
                    <a:pt x="96" y="748"/>
                    <a:pt x="167" y="784"/>
                    <a:pt x="227" y="784"/>
                  </a:cubicBezTo>
                  <a:cubicBezTo>
                    <a:pt x="262" y="784"/>
                    <a:pt x="286" y="760"/>
                    <a:pt x="322" y="748"/>
                  </a:cubicBezTo>
                  <a:lnTo>
                    <a:pt x="1001" y="367"/>
                  </a:lnTo>
                  <a:cubicBezTo>
                    <a:pt x="1096" y="307"/>
                    <a:pt x="1120" y="200"/>
                    <a:pt x="1072" y="93"/>
                  </a:cubicBezTo>
                  <a:cubicBezTo>
                    <a:pt x="1031" y="35"/>
                    <a:pt x="972" y="0"/>
                    <a:pt x="9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67"/>
            <p:cNvSpPr/>
            <p:nvPr/>
          </p:nvSpPr>
          <p:spPr>
            <a:xfrm>
              <a:off x="1620138" y="3289043"/>
              <a:ext cx="35566" cy="24928"/>
            </a:xfrm>
            <a:custGeom>
              <a:rect b="b" l="l" r="r" t="t"/>
              <a:pathLst>
                <a:path extrusionOk="0" h="785" w="1120">
                  <a:moveTo>
                    <a:pt x="895" y="1"/>
                  </a:moveTo>
                  <a:cubicBezTo>
                    <a:pt x="864" y="1"/>
                    <a:pt x="831" y="8"/>
                    <a:pt x="798" y="22"/>
                  </a:cubicBezTo>
                  <a:lnTo>
                    <a:pt x="119" y="403"/>
                  </a:lnTo>
                  <a:cubicBezTo>
                    <a:pt x="24" y="463"/>
                    <a:pt x="0" y="570"/>
                    <a:pt x="48" y="677"/>
                  </a:cubicBezTo>
                  <a:cubicBezTo>
                    <a:pt x="107" y="749"/>
                    <a:pt x="167" y="784"/>
                    <a:pt x="227" y="784"/>
                  </a:cubicBezTo>
                  <a:cubicBezTo>
                    <a:pt x="250" y="784"/>
                    <a:pt x="286" y="761"/>
                    <a:pt x="310" y="749"/>
                  </a:cubicBezTo>
                  <a:lnTo>
                    <a:pt x="1000" y="368"/>
                  </a:lnTo>
                  <a:cubicBezTo>
                    <a:pt x="1084" y="308"/>
                    <a:pt x="1120" y="201"/>
                    <a:pt x="1072" y="94"/>
                  </a:cubicBezTo>
                  <a:cubicBezTo>
                    <a:pt x="1031" y="36"/>
                    <a:pt x="966" y="1"/>
                    <a:pt x="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67"/>
            <p:cNvSpPr/>
            <p:nvPr/>
          </p:nvSpPr>
          <p:spPr>
            <a:xfrm>
              <a:off x="1584224" y="3243507"/>
              <a:ext cx="26103" cy="33787"/>
            </a:xfrm>
            <a:custGeom>
              <a:rect b="b" l="l" r="r" t="t"/>
              <a:pathLst>
                <a:path extrusionOk="0" h="1064" w="822">
                  <a:moveTo>
                    <a:pt x="594" y="1"/>
                  </a:moveTo>
                  <a:cubicBezTo>
                    <a:pt x="527" y="1"/>
                    <a:pt x="458" y="41"/>
                    <a:pt x="417" y="99"/>
                  </a:cubicBezTo>
                  <a:lnTo>
                    <a:pt x="24" y="790"/>
                  </a:lnTo>
                  <a:cubicBezTo>
                    <a:pt x="0" y="873"/>
                    <a:pt x="24" y="992"/>
                    <a:pt x="119" y="1040"/>
                  </a:cubicBezTo>
                  <a:cubicBezTo>
                    <a:pt x="143" y="1052"/>
                    <a:pt x="179" y="1063"/>
                    <a:pt x="203" y="1063"/>
                  </a:cubicBezTo>
                  <a:cubicBezTo>
                    <a:pt x="262" y="1063"/>
                    <a:pt x="346" y="1040"/>
                    <a:pt x="369" y="980"/>
                  </a:cubicBezTo>
                  <a:lnTo>
                    <a:pt x="762" y="290"/>
                  </a:lnTo>
                  <a:cubicBezTo>
                    <a:pt x="822" y="206"/>
                    <a:pt x="774" y="87"/>
                    <a:pt x="679" y="28"/>
                  </a:cubicBezTo>
                  <a:cubicBezTo>
                    <a:pt x="653" y="9"/>
                    <a:pt x="624" y="1"/>
                    <a:pt x="5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67"/>
            <p:cNvSpPr/>
            <p:nvPr/>
          </p:nvSpPr>
          <p:spPr>
            <a:xfrm>
              <a:off x="1404617" y="3271197"/>
              <a:ext cx="285859" cy="281349"/>
            </a:xfrm>
            <a:custGeom>
              <a:rect b="b" l="l" r="r" t="t"/>
              <a:pathLst>
                <a:path extrusionOk="0" h="8860" w="9002">
                  <a:moveTo>
                    <a:pt x="4525" y="1013"/>
                  </a:moveTo>
                  <a:lnTo>
                    <a:pt x="4573" y="1025"/>
                  </a:lnTo>
                  <a:lnTo>
                    <a:pt x="4704" y="1025"/>
                  </a:lnTo>
                  <a:lnTo>
                    <a:pt x="4787" y="1061"/>
                  </a:lnTo>
                  <a:lnTo>
                    <a:pt x="4811" y="1061"/>
                  </a:lnTo>
                  <a:lnTo>
                    <a:pt x="4823" y="1072"/>
                  </a:lnTo>
                  <a:cubicBezTo>
                    <a:pt x="4835" y="1072"/>
                    <a:pt x="4835" y="1084"/>
                    <a:pt x="4847" y="1084"/>
                  </a:cubicBezTo>
                  <a:cubicBezTo>
                    <a:pt x="4847" y="1084"/>
                    <a:pt x="4870" y="1084"/>
                    <a:pt x="4870" y="1096"/>
                  </a:cubicBezTo>
                  <a:lnTo>
                    <a:pt x="4942" y="1132"/>
                  </a:lnTo>
                  <a:lnTo>
                    <a:pt x="4954" y="1132"/>
                  </a:lnTo>
                  <a:lnTo>
                    <a:pt x="4989" y="1144"/>
                  </a:lnTo>
                  <a:cubicBezTo>
                    <a:pt x="4989" y="1144"/>
                    <a:pt x="5001" y="1144"/>
                    <a:pt x="5001" y="1156"/>
                  </a:cubicBezTo>
                  <a:cubicBezTo>
                    <a:pt x="5001" y="1156"/>
                    <a:pt x="5013" y="1156"/>
                    <a:pt x="5013" y="1180"/>
                  </a:cubicBezTo>
                  <a:lnTo>
                    <a:pt x="5049" y="1192"/>
                  </a:lnTo>
                  <a:cubicBezTo>
                    <a:pt x="5049" y="1192"/>
                    <a:pt x="5061" y="1192"/>
                    <a:pt x="5061" y="1203"/>
                  </a:cubicBezTo>
                  <a:cubicBezTo>
                    <a:pt x="5061" y="1203"/>
                    <a:pt x="5073" y="1203"/>
                    <a:pt x="5073" y="1215"/>
                  </a:cubicBezTo>
                  <a:lnTo>
                    <a:pt x="5085" y="1239"/>
                  </a:lnTo>
                  <a:cubicBezTo>
                    <a:pt x="5085" y="1239"/>
                    <a:pt x="5109" y="1239"/>
                    <a:pt x="5109" y="1251"/>
                  </a:cubicBezTo>
                  <a:cubicBezTo>
                    <a:pt x="5109" y="1251"/>
                    <a:pt x="5120" y="1251"/>
                    <a:pt x="5120" y="1263"/>
                  </a:cubicBezTo>
                  <a:cubicBezTo>
                    <a:pt x="5120" y="1263"/>
                    <a:pt x="5132" y="1263"/>
                    <a:pt x="5132" y="1275"/>
                  </a:cubicBezTo>
                  <a:lnTo>
                    <a:pt x="5144" y="1299"/>
                  </a:lnTo>
                  <a:cubicBezTo>
                    <a:pt x="5144" y="1299"/>
                    <a:pt x="5168" y="1299"/>
                    <a:pt x="5168" y="1311"/>
                  </a:cubicBezTo>
                  <a:lnTo>
                    <a:pt x="5263" y="1394"/>
                  </a:lnTo>
                  <a:lnTo>
                    <a:pt x="5299" y="1430"/>
                  </a:lnTo>
                  <a:cubicBezTo>
                    <a:pt x="5382" y="1501"/>
                    <a:pt x="5466" y="1596"/>
                    <a:pt x="5537" y="1680"/>
                  </a:cubicBezTo>
                  <a:cubicBezTo>
                    <a:pt x="5561" y="1715"/>
                    <a:pt x="5585" y="1739"/>
                    <a:pt x="5597" y="1787"/>
                  </a:cubicBezTo>
                  <a:lnTo>
                    <a:pt x="5597" y="1799"/>
                  </a:lnTo>
                  <a:cubicBezTo>
                    <a:pt x="5609" y="1834"/>
                    <a:pt x="5644" y="1858"/>
                    <a:pt x="5656" y="1894"/>
                  </a:cubicBezTo>
                  <a:lnTo>
                    <a:pt x="5656" y="1906"/>
                  </a:lnTo>
                  <a:cubicBezTo>
                    <a:pt x="5668" y="1930"/>
                    <a:pt x="5680" y="1965"/>
                    <a:pt x="5704" y="2013"/>
                  </a:cubicBezTo>
                  <a:lnTo>
                    <a:pt x="5704" y="2025"/>
                  </a:lnTo>
                  <a:cubicBezTo>
                    <a:pt x="5716" y="2049"/>
                    <a:pt x="5728" y="2096"/>
                    <a:pt x="5740" y="2132"/>
                  </a:cubicBezTo>
                  <a:lnTo>
                    <a:pt x="5740" y="2144"/>
                  </a:lnTo>
                  <a:cubicBezTo>
                    <a:pt x="5763" y="2168"/>
                    <a:pt x="5775" y="2215"/>
                    <a:pt x="5775" y="2251"/>
                  </a:cubicBezTo>
                  <a:lnTo>
                    <a:pt x="5775" y="2263"/>
                  </a:lnTo>
                  <a:cubicBezTo>
                    <a:pt x="5787" y="2287"/>
                    <a:pt x="5787" y="2335"/>
                    <a:pt x="5799" y="2382"/>
                  </a:cubicBezTo>
                  <a:lnTo>
                    <a:pt x="5799" y="2394"/>
                  </a:lnTo>
                  <a:cubicBezTo>
                    <a:pt x="5799" y="2442"/>
                    <a:pt x="5823" y="2466"/>
                    <a:pt x="5823" y="2513"/>
                  </a:cubicBezTo>
                  <a:lnTo>
                    <a:pt x="5823" y="2525"/>
                  </a:lnTo>
                  <a:lnTo>
                    <a:pt x="5823" y="2549"/>
                  </a:lnTo>
                  <a:cubicBezTo>
                    <a:pt x="5728" y="2620"/>
                    <a:pt x="5466" y="2739"/>
                    <a:pt x="5240" y="2894"/>
                  </a:cubicBezTo>
                  <a:cubicBezTo>
                    <a:pt x="5216" y="2894"/>
                    <a:pt x="5216" y="2906"/>
                    <a:pt x="5216" y="2906"/>
                  </a:cubicBezTo>
                  <a:cubicBezTo>
                    <a:pt x="5192" y="2918"/>
                    <a:pt x="5180" y="2930"/>
                    <a:pt x="5144" y="2966"/>
                  </a:cubicBezTo>
                  <a:cubicBezTo>
                    <a:pt x="5120" y="2977"/>
                    <a:pt x="5085" y="3013"/>
                    <a:pt x="5061" y="3037"/>
                  </a:cubicBezTo>
                  <a:cubicBezTo>
                    <a:pt x="5025" y="3049"/>
                    <a:pt x="5013" y="3085"/>
                    <a:pt x="4978" y="3097"/>
                  </a:cubicBezTo>
                  <a:cubicBezTo>
                    <a:pt x="4620" y="3406"/>
                    <a:pt x="4347" y="3823"/>
                    <a:pt x="4204" y="4299"/>
                  </a:cubicBezTo>
                  <a:cubicBezTo>
                    <a:pt x="4180" y="4299"/>
                    <a:pt x="4144" y="4287"/>
                    <a:pt x="4132" y="4287"/>
                  </a:cubicBezTo>
                  <a:cubicBezTo>
                    <a:pt x="4061" y="4275"/>
                    <a:pt x="3966" y="4275"/>
                    <a:pt x="3894" y="4275"/>
                  </a:cubicBezTo>
                  <a:lnTo>
                    <a:pt x="3632" y="4275"/>
                  </a:lnTo>
                  <a:cubicBezTo>
                    <a:pt x="3608" y="4275"/>
                    <a:pt x="3596" y="4251"/>
                    <a:pt x="3585" y="4251"/>
                  </a:cubicBezTo>
                  <a:lnTo>
                    <a:pt x="3573" y="4251"/>
                  </a:lnTo>
                  <a:cubicBezTo>
                    <a:pt x="3549" y="4240"/>
                    <a:pt x="3537" y="4240"/>
                    <a:pt x="3525" y="4228"/>
                  </a:cubicBezTo>
                  <a:cubicBezTo>
                    <a:pt x="3513" y="4216"/>
                    <a:pt x="3489" y="4216"/>
                    <a:pt x="3465" y="4192"/>
                  </a:cubicBezTo>
                  <a:lnTo>
                    <a:pt x="3454" y="4180"/>
                  </a:lnTo>
                  <a:cubicBezTo>
                    <a:pt x="3430" y="4168"/>
                    <a:pt x="3418" y="4168"/>
                    <a:pt x="3406" y="4156"/>
                  </a:cubicBezTo>
                  <a:lnTo>
                    <a:pt x="3394" y="4156"/>
                  </a:lnTo>
                  <a:cubicBezTo>
                    <a:pt x="3370" y="4132"/>
                    <a:pt x="3358" y="4120"/>
                    <a:pt x="3346" y="4120"/>
                  </a:cubicBezTo>
                  <a:lnTo>
                    <a:pt x="3335" y="4109"/>
                  </a:lnTo>
                  <a:cubicBezTo>
                    <a:pt x="3311" y="4097"/>
                    <a:pt x="3299" y="4097"/>
                    <a:pt x="3287" y="4073"/>
                  </a:cubicBezTo>
                  <a:lnTo>
                    <a:pt x="3275" y="4073"/>
                  </a:lnTo>
                  <a:lnTo>
                    <a:pt x="3227" y="4037"/>
                  </a:lnTo>
                  <a:lnTo>
                    <a:pt x="3215" y="4013"/>
                  </a:lnTo>
                  <a:cubicBezTo>
                    <a:pt x="3192" y="4001"/>
                    <a:pt x="3180" y="3990"/>
                    <a:pt x="3168" y="3990"/>
                  </a:cubicBezTo>
                  <a:lnTo>
                    <a:pt x="3156" y="3990"/>
                  </a:lnTo>
                  <a:lnTo>
                    <a:pt x="3108" y="3942"/>
                  </a:lnTo>
                  <a:lnTo>
                    <a:pt x="3096" y="3930"/>
                  </a:lnTo>
                  <a:lnTo>
                    <a:pt x="3061" y="3894"/>
                  </a:lnTo>
                  <a:lnTo>
                    <a:pt x="3049" y="3882"/>
                  </a:lnTo>
                  <a:lnTo>
                    <a:pt x="3001" y="3835"/>
                  </a:lnTo>
                  <a:lnTo>
                    <a:pt x="2989" y="3823"/>
                  </a:lnTo>
                  <a:lnTo>
                    <a:pt x="2989" y="3811"/>
                  </a:lnTo>
                  <a:cubicBezTo>
                    <a:pt x="2870" y="3680"/>
                    <a:pt x="2775" y="3525"/>
                    <a:pt x="2715" y="3358"/>
                  </a:cubicBezTo>
                  <a:cubicBezTo>
                    <a:pt x="2715" y="3347"/>
                    <a:pt x="2703" y="3335"/>
                    <a:pt x="2703" y="3323"/>
                  </a:cubicBezTo>
                  <a:lnTo>
                    <a:pt x="2703" y="3299"/>
                  </a:lnTo>
                  <a:cubicBezTo>
                    <a:pt x="2703" y="3287"/>
                    <a:pt x="2692" y="3275"/>
                    <a:pt x="2692" y="3263"/>
                  </a:cubicBezTo>
                  <a:lnTo>
                    <a:pt x="2692" y="3239"/>
                  </a:lnTo>
                  <a:cubicBezTo>
                    <a:pt x="2692" y="3228"/>
                    <a:pt x="2680" y="3204"/>
                    <a:pt x="2680" y="3180"/>
                  </a:cubicBezTo>
                  <a:cubicBezTo>
                    <a:pt x="2656" y="3108"/>
                    <a:pt x="2644" y="3049"/>
                    <a:pt x="2632" y="2977"/>
                  </a:cubicBezTo>
                  <a:lnTo>
                    <a:pt x="2632" y="2930"/>
                  </a:lnTo>
                  <a:lnTo>
                    <a:pt x="2632" y="2882"/>
                  </a:lnTo>
                  <a:cubicBezTo>
                    <a:pt x="2632" y="2823"/>
                    <a:pt x="2620" y="2763"/>
                    <a:pt x="2620" y="2704"/>
                  </a:cubicBezTo>
                  <a:lnTo>
                    <a:pt x="2620" y="2644"/>
                  </a:lnTo>
                  <a:lnTo>
                    <a:pt x="2620" y="2632"/>
                  </a:lnTo>
                  <a:lnTo>
                    <a:pt x="2620" y="2573"/>
                  </a:lnTo>
                  <a:lnTo>
                    <a:pt x="2620" y="2513"/>
                  </a:lnTo>
                  <a:lnTo>
                    <a:pt x="2620" y="2501"/>
                  </a:lnTo>
                  <a:cubicBezTo>
                    <a:pt x="2620" y="2454"/>
                    <a:pt x="2632" y="2430"/>
                    <a:pt x="2632" y="2382"/>
                  </a:cubicBezTo>
                  <a:lnTo>
                    <a:pt x="2632" y="2370"/>
                  </a:lnTo>
                  <a:cubicBezTo>
                    <a:pt x="2632" y="2335"/>
                    <a:pt x="2644" y="2287"/>
                    <a:pt x="2656" y="2263"/>
                  </a:cubicBezTo>
                  <a:lnTo>
                    <a:pt x="2656" y="2251"/>
                  </a:lnTo>
                  <a:cubicBezTo>
                    <a:pt x="2680" y="2215"/>
                    <a:pt x="2680" y="2168"/>
                    <a:pt x="2692" y="2144"/>
                  </a:cubicBezTo>
                  <a:lnTo>
                    <a:pt x="2692" y="2132"/>
                  </a:lnTo>
                  <a:cubicBezTo>
                    <a:pt x="2703" y="2096"/>
                    <a:pt x="2715" y="2049"/>
                    <a:pt x="2739" y="2025"/>
                  </a:cubicBezTo>
                  <a:lnTo>
                    <a:pt x="2739" y="2013"/>
                  </a:lnTo>
                  <a:cubicBezTo>
                    <a:pt x="2751" y="1977"/>
                    <a:pt x="2763" y="1930"/>
                    <a:pt x="2775" y="1906"/>
                  </a:cubicBezTo>
                  <a:lnTo>
                    <a:pt x="2775" y="1894"/>
                  </a:lnTo>
                  <a:cubicBezTo>
                    <a:pt x="2799" y="1858"/>
                    <a:pt x="2811" y="1834"/>
                    <a:pt x="2834" y="1799"/>
                  </a:cubicBezTo>
                  <a:lnTo>
                    <a:pt x="2858" y="1787"/>
                  </a:lnTo>
                  <a:cubicBezTo>
                    <a:pt x="2870" y="1751"/>
                    <a:pt x="2894" y="1727"/>
                    <a:pt x="2918" y="1692"/>
                  </a:cubicBezTo>
                  <a:cubicBezTo>
                    <a:pt x="2989" y="1608"/>
                    <a:pt x="3061" y="1513"/>
                    <a:pt x="3156" y="1442"/>
                  </a:cubicBezTo>
                  <a:lnTo>
                    <a:pt x="3180" y="1418"/>
                  </a:lnTo>
                  <a:lnTo>
                    <a:pt x="3299" y="1311"/>
                  </a:lnTo>
                  <a:cubicBezTo>
                    <a:pt x="3299" y="1311"/>
                    <a:pt x="3311" y="1311"/>
                    <a:pt x="3311" y="1299"/>
                  </a:cubicBezTo>
                  <a:cubicBezTo>
                    <a:pt x="3311" y="1299"/>
                    <a:pt x="3335" y="1299"/>
                    <a:pt x="3335" y="1275"/>
                  </a:cubicBezTo>
                  <a:lnTo>
                    <a:pt x="3346" y="1263"/>
                  </a:lnTo>
                  <a:cubicBezTo>
                    <a:pt x="3346" y="1263"/>
                    <a:pt x="3358" y="1263"/>
                    <a:pt x="3358" y="1251"/>
                  </a:cubicBezTo>
                  <a:cubicBezTo>
                    <a:pt x="3358" y="1251"/>
                    <a:pt x="3370" y="1251"/>
                    <a:pt x="3370" y="1239"/>
                  </a:cubicBezTo>
                  <a:cubicBezTo>
                    <a:pt x="3370" y="1239"/>
                    <a:pt x="3394" y="1239"/>
                    <a:pt x="3394" y="1215"/>
                  </a:cubicBezTo>
                  <a:cubicBezTo>
                    <a:pt x="3394" y="1215"/>
                    <a:pt x="3406" y="1215"/>
                    <a:pt x="3406" y="1203"/>
                  </a:cubicBezTo>
                  <a:lnTo>
                    <a:pt x="3430" y="1192"/>
                  </a:lnTo>
                  <a:cubicBezTo>
                    <a:pt x="3430" y="1192"/>
                    <a:pt x="3454" y="1192"/>
                    <a:pt x="3454" y="1180"/>
                  </a:cubicBezTo>
                  <a:cubicBezTo>
                    <a:pt x="3454" y="1180"/>
                    <a:pt x="3465" y="1180"/>
                    <a:pt x="3465" y="1156"/>
                  </a:cubicBezTo>
                  <a:lnTo>
                    <a:pt x="3489" y="1144"/>
                  </a:lnTo>
                  <a:cubicBezTo>
                    <a:pt x="3489" y="1144"/>
                    <a:pt x="3513" y="1144"/>
                    <a:pt x="3513" y="1132"/>
                  </a:cubicBezTo>
                  <a:lnTo>
                    <a:pt x="3585" y="1096"/>
                  </a:lnTo>
                  <a:cubicBezTo>
                    <a:pt x="3585" y="1096"/>
                    <a:pt x="3596" y="1096"/>
                    <a:pt x="3596" y="1084"/>
                  </a:cubicBezTo>
                  <a:cubicBezTo>
                    <a:pt x="3608" y="1084"/>
                    <a:pt x="3608" y="1072"/>
                    <a:pt x="3632" y="1072"/>
                  </a:cubicBezTo>
                  <a:lnTo>
                    <a:pt x="3644" y="1061"/>
                  </a:lnTo>
                  <a:lnTo>
                    <a:pt x="3656" y="1061"/>
                  </a:lnTo>
                  <a:lnTo>
                    <a:pt x="3763" y="1025"/>
                  </a:lnTo>
                  <a:lnTo>
                    <a:pt x="3882" y="1025"/>
                  </a:lnTo>
                  <a:lnTo>
                    <a:pt x="3930" y="1013"/>
                  </a:lnTo>
                  <a:close/>
                  <a:moveTo>
                    <a:pt x="4347" y="418"/>
                  </a:moveTo>
                  <a:cubicBezTo>
                    <a:pt x="4847" y="418"/>
                    <a:pt x="5335" y="584"/>
                    <a:pt x="5740" y="882"/>
                  </a:cubicBezTo>
                  <a:cubicBezTo>
                    <a:pt x="6156" y="1192"/>
                    <a:pt x="6454" y="1620"/>
                    <a:pt x="6585" y="2108"/>
                  </a:cubicBezTo>
                  <a:cubicBezTo>
                    <a:pt x="6621" y="2227"/>
                    <a:pt x="6644" y="2370"/>
                    <a:pt x="6668" y="2489"/>
                  </a:cubicBezTo>
                  <a:lnTo>
                    <a:pt x="6442" y="2489"/>
                  </a:lnTo>
                  <a:cubicBezTo>
                    <a:pt x="6442" y="2442"/>
                    <a:pt x="6430" y="2394"/>
                    <a:pt x="6430" y="2346"/>
                  </a:cubicBezTo>
                  <a:lnTo>
                    <a:pt x="6430" y="2335"/>
                  </a:lnTo>
                  <a:cubicBezTo>
                    <a:pt x="6406" y="2287"/>
                    <a:pt x="6406" y="2251"/>
                    <a:pt x="6394" y="2204"/>
                  </a:cubicBezTo>
                  <a:lnTo>
                    <a:pt x="6394" y="2192"/>
                  </a:lnTo>
                  <a:lnTo>
                    <a:pt x="6347" y="2049"/>
                  </a:lnTo>
                  <a:lnTo>
                    <a:pt x="6347" y="2037"/>
                  </a:lnTo>
                  <a:lnTo>
                    <a:pt x="6311" y="1906"/>
                  </a:lnTo>
                  <a:lnTo>
                    <a:pt x="6311" y="1894"/>
                  </a:lnTo>
                  <a:cubicBezTo>
                    <a:pt x="6287" y="1846"/>
                    <a:pt x="6263" y="1799"/>
                    <a:pt x="6252" y="1775"/>
                  </a:cubicBezTo>
                  <a:lnTo>
                    <a:pt x="6228" y="1751"/>
                  </a:lnTo>
                  <a:cubicBezTo>
                    <a:pt x="6216" y="1715"/>
                    <a:pt x="6192" y="1680"/>
                    <a:pt x="6156" y="1632"/>
                  </a:cubicBezTo>
                  <a:lnTo>
                    <a:pt x="6144" y="1620"/>
                  </a:lnTo>
                  <a:cubicBezTo>
                    <a:pt x="6109" y="1573"/>
                    <a:pt x="6085" y="1549"/>
                    <a:pt x="6073" y="1501"/>
                  </a:cubicBezTo>
                  <a:cubicBezTo>
                    <a:pt x="5978" y="1382"/>
                    <a:pt x="5894" y="1275"/>
                    <a:pt x="5787" y="1192"/>
                  </a:cubicBezTo>
                  <a:lnTo>
                    <a:pt x="5775" y="1180"/>
                  </a:lnTo>
                  <a:lnTo>
                    <a:pt x="5751" y="1156"/>
                  </a:lnTo>
                  <a:lnTo>
                    <a:pt x="5740" y="1144"/>
                  </a:lnTo>
                  <a:lnTo>
                    <a:pt x="5680" y="1084"/>
                  </a:lnTo>
                  <a:lnTo>
                    <a:pt x="5668" y="1072"/>
                  </a:lnTo>
                  <a:lnTo>
                    <a:pt x="5621" y="1037"/>
                  </a:lnTo>
                  <a:lnTo>
                    <a:pt x="5609" y="1025"/>
                  </a:lnTo>
                  <a:lnTo>
                    <a:pt x="5597" y="1013"/>
                  </a:lnTo>
                  <a:lnTo>
                    <a:pt x="5573" y="1001"/>
                  </a:lnTo>
                  <a:lnTo>
                    <a:pt x="5561" y="977"/>
                  </a:lnTo>
                  <a:lnTo>
                    <a:pt x="5549" y="965"/>
                  </a:lnTo>
                  <a:lnTo>
                    <a:pt x="5537" y="953"/>
                  </a:lnTo>
                  <a:lnTo>
                    <a:pt x="5513" y="942"/>
                  </a:lnTo>
                  <a:cubicBezTo>
                    <a:pt x="5513" y="942"/>
                    <a:pt x="5501" y="918"/>
                    <a:pt x="5490" y="918"/>
                  </a:cubicBezTo>
                  <a:lnTo>
                    <a:pt x="5442" y="894"/>
                  </a:lnTo>
                  <a:cubicBezTo>
                    <a:pt x="5430" y="894"/>
                    <a:pt x="5430" y="882"/>
                    <a:pt x="5430" y="882"/>
                  </a:cubicBezTo>
                  <a:cubicBezTo>
                    <a:pt x="5430" y="882"/>
                    <a:pt x="5418" y="858"/>
                    <a:pt x="5394" y="858"/>
                  </a:cubicBezTo>
                  <a:lnTo>
                    <a:pt x="5359" y="834"/>
                  </a:lnTo>
                  <a:cubicBezTo>
                    <a:pt x="5359" y="834"/>
                    <a:pt x="5335" y="834"/>
                    <a:pt x="5335" y="822"/>
                  </a:cubicBezTo>
                  <a:lnTo>
                    <a:pt x="5299" y="787"/>
                  </a:lnTo>
                  <a:cubicBezTo>
                    <a:pt x="5299" y="787"/>
                    <a:pt x="5275" y="787"/>
                    <a:pt x="5275" y="775"/>
                  </a:cubicBezTo>
                  <a:lnTo>
                    <a:pt x="5251" y="763"/>
                  </a:lnTo>
                  <a:cubicBezTo>
                    <a:pt x="5251" y="763"/>
                    <a:pt x="5240" y="763"/>
                    <a:pt x="5216" y="739"/>
                  </a:cubicBezTo>
                  <a:cubicBezTo>
                    <a:pt x="5204" y="739"/>
                    <a:pt x="5192" y="727"/>
                    <a:pt x="5180" y="727"/>
                  </a:cubicBezTo>
                  <a:lnTo>
                    <a:pt x="5144" y="727"/>
                  </a:lnTo>
                  <a:cubicBezTo>
                    <a:pt x="5144" y="727"/>
                    <a:pt x="5132" y="727"/>
                    <a:pt x="5120" y="715"/>
                  </a:cubicBezTo>
                  <a:lnTo>
                    <a:pt x="5037" y="715"/>
                  </a:lnTo>
                  <a:lnTo>
                    <a:pt x="5013" y="703"/>
                  </a:lnTo>
                  <a:lnTo>
                    <a:pt x="5001" y="703"/>
                  </a:lnTo>
                  <a:cubicBezTo>
                    <a:pt x="4978" y="703"/>
                    <a:pt x="4978" y="703"/>
                    <a:pt x="4966" y="680"/>
                  </a:cubicBezTo>
                  <a:lnTo>
                    <a:pt x="3989" y="680"/>
                  </a:lnTo>
                  <a:lnTo>
                    <a:pt x="3942" y="703"/>
                  </a:lnTo>
                  <a:lnTo>
                    <a:pt x="3727" y="703"/>
                  </a:lnTo>
                  <a:cubicBezTo>
                    <a:pt x="3716" y="703"/>
                    <a:pt x="3716" y="703"/>
                    <a:pt x="3704" y="715"/>
                  </a:cubicBezTo>
                  <a:lnTo>
                    <a:pt x="3585" y="715"/>
                  </a:lnTo>
                  <a:cubicBezTo>
                    <a:pt x="3573" y="715"/>
                    <a:pt x="3573" y="715"/>
                    <a:pt x="3549" y="727"/>
                  </a:cubicBezTo>
                  <a:lnTo>
                    <a:pt x="3525" y="727"/>
                  </a:lnTo>
                  <a:cubicBezTo>
                    <a:pt x="3513" y="727"/>
                    <a:pt x="3489" y="751"/>
                    <a:pt x="3477" y="751"/>
                  </a:cubicBezTo>
                  <a:cubicBezTo>
                    <a:pt x="3465" y="751"/>
                    <a:pt x="3465" y="751"/>
                    <a:pt x="3454" y="763"/>
                  </a:cubicBezTo>
                  <a:lnTo>
                    <a:pt x="3418" y="775"/>
                  </a:lnTo>
                  <a:cubicBezTo>
                    <a:pt x="3418" y="775"/>
                    <a:pt x="3406" y="775"/>
                    <a:pt x="3406" y="787"/>
                  </a:cubicBezTo>
                  <a:lnTo>
                    <a:pt x="3370" y="811"/>
                  </a:lnTo>
                  <a:lnTo>
                    <a:pt x="3358" y="822"/>
                  </a:lnTo>
                  <a:cubicBezTo>
                    <a:pt x="3358" y="822"/>
                    <a:pt x="3346" y="822"/>
                    <a:pt x="3346" y="834"/>
                  </a:cubicBezTo>
                  <a:lnTo>
                    <a:pt x="3299" y="870"/>
                  </a:lnTo>
                  <a:lnTo>
                    <a:pt x="3287" y="882"/>
                  </a:lnTo>
                  <a:cubicBezTo>
                    <a:pt x="3275" y="882"/>
                    <a:pt x="3275" y="894"/>
                    <a:pt x="3251" y="894"/>
                  </a:cubicBezTo>
                  <a:lnTo>
                    <a:pt x="3215" y="930"/>
                  </a:lnTo>
                  <a:lnTo>
                    <a:pt x="3192" y="942"/>
                  </a:lnTo>
                  <a:lnTo>
                    <a:pt x="3180" y="953"/>
                  </a:lnTo>
                  <a:cubicBezTo>
                    <a:pt x="3180" y="953"/>
                    <a:pt x="3168" y="965"/>
                    <a:pt x="3156" y="965"/>
                  </a:cubicBezTo>
                  <a:lnTo>
                    <a:pt x="3132" y="989"/>
                  </a:lnTo>
                  <a:lnTo>
                    <a:pt x="3120" y="1001"/>
                  </a:lnTo>
                  <a:lnTo>
                    <a:pt x="3108" y="1013"/>
                  </a:lnTo>
                  <a:cubicBezTo>
                    <a:pt x="3096" y="1013"/>
                    <a:pt x="3096" y="1025"/>
                    <a:pt x="3096" y="1025"/>
                  </a:cubicBezTo>
                  <a:lnTo>
                    <a:pt x="3073" y="1049"/>
                  </a:lnTo>
                  <a:lnTo>
                    <a:pt x="3037" y="1072"/>
                  </a:lnTo>
                  <a:lnTo>
                    <a:pt x="3013" y="1084"/>
                  </a:lnTo>
                  <a:lnTo>
                    <a:pt x="2954" y="1144"/>
                  </a:lnTo>
                  <a:lnTo>
                    <a:pt x="2942" y="1168"/>
                  </a:lnTo>
                  <a:lnTo>
                    <a:pt x="2930" y="1180"/>
                  </a:lnTo>
                  <a:lnTo>
                    <a:pt x="2918" y="1192"/>
                  </a:lnTo>
                  <a:cubicBezTo>
                    <a:pt x="2811" y="1287"/>
                    <a:pt x="2715" y="1382"/>
                    <a:pt x="2632" y="1501"/>
                  </a:cubicBezTo>
                  <a:cubicBezTo>
                    <a:pt x="2596" y="1549"/>
                    <a:pt x="2573" y="1584"/>
                    <a:pt x="2561" y="1620"/>
                  </a:cubicBezTo>
                  <a:lnTo>
                    <a:pt x="2537" y="1644"/>
                  </a:lnTo>
                  <a:cubicBezTo>
                    <a:pt x="2513" y="1680"/>
                    <a:pt x="2501" y="1715"/>
                    <a:pt x="2465" y="1763"/>
                  </a:cubicBezTo>
                  <a:lnTo>
                    <a:pt x="2465" y="1775"/>
                  </a:lnTo>
                  <a:cubicBezTo>
                    <a:pt x="2453" y="1823"/>
                    <a:pt x="2418" y="1846"/>
                    <a:pt x="2406" y="1894"/>
                  </a:cubicBezTo>
                  <a:lnTo>
                    <a:pt x="2406" y="1906"/>
                  </a:lnTo>
                  <a:lnTo>
                    <a:pt x="2358" y="2037"/>
                  </a:lnTo>
                  <a:lnTo>
                    <a:pt x="2358" y="2061"/>
                  </a:lnTo>
                  <a:lnTo>
                    <a:pt x="2322" y="2192"/>
                  </a:lnTo>
                  <a:lnTo>
                    <a:pt x="2322" y="2204"/>
                  </a:lnTo>
                  <a:cubicBezTo>
                    <a:pt x="2299" y="2251"/>
                    <a:pt x="2287" y="2299"/>
                    <a:pt x="2287" y="2335"/>
                  </a:cubicBezTo>
                  <a:lnTo>
                    <a:pt x="2287" y="2358"/>
                  </a:lnTo>
                  <a:cubicBezTo>
                    <a:pt x="2275" y="2394"/>
                    <a:pt x="2275" y="2442"/>
                    <a:pt x="2275" y="2489"/>
                  </a:cubicBezTo>
                  <a:lnTo>
                    <a:pt x="2275" y="2501"/>
                  </a:lnTo>
                  <a:lnTo>
                    <a:pt x="2275" y="2573"/>
                  </a:lnTo>
                  <a:lnTo>
                    <a:pt x="2275" y="2656"/>
                  </a:lnTo>
                  <a:lnTo>
                    <a:pt x="2275" y="2668"/>
                  </a:lnTo>
                  <a:lnTo>
                    <a:pt x="2275" y="2739"/>
                  </a:lnTo>
                  <a:cubicBezTo>
                    <a:pt x="2275" y="2811"/>
                    <a:pt x="2275" y="2894"/>
                    <a:pt x="2287" y="2954"/>
                  </a:cubicBezTo>
                  <a:lnTo>
                    <a:pt x="2287" y="2989"/>
                  </a:lnTo>
                  <a:cubicBezTo>
                    <a:pt x="2287" y="3013"/>
                    <a:pt x="2287" y="3037"/>
                    <a:pt x="2299" y="3049"/>
                  </a:cubicBezTo>
                  <a:cubicBezTo>
                    <a:pt x="2322" y="3144"/>
                    <a:pt x="2334" y="3228"/>
                    <a:pt x="2358" y="3311"/>
                  </a:cubicBezTo>
                  <a:cubicBezTo>
                    <a:pt x="2358" y="3335"/>
                    <a:pt x="2382" y="3347"/>
                    <a:pt x="2394" y="3382"/>
                  </a:cubicBezTo>
                  <a:lnTo>
                    <a:pt x="2394" y="3394"/>
                  </a:lnTo>
                  <a:cubicBezTo>
                    <a:pt x="2394" y="3406"/>
                    <a:pt x="2406" y="3442"/>
                    <a:pt x="2406" y="3454"/>
                  </a:cubicBezTo>
                  <a:lnTo>
                    <a:pt x="2406" y="3466"/>
                  </a:lnTo>
                  <a:cubicBezTo>
                    <a:pt x="2418" y="3489"/>
                    <a:pt x="2418" y="3513"/>
                    <a:pt x="2442" y="3525"/>
                  </a:cubicBezTo>
                  <a:lnTo>
                    <a:pt x="2442" y="3549"/>
                  </a:lnTo>
                  <a:cubicBezTo>
                    <a:pt x="2513" y="3739"/>
                    <a:pt x="2632" y="3918"/>
                    <a:pt x="2763" y="4085"/>
                  </a:cubicBezTo>
                  <a:lnTo>
                    <a:pt x="2775" y="4097"/>
                  </a:lnTo>
                  <a:lnTo>
                    <a:pt x="2799" y="4109"/>
                  </a:lnTo>
                  <a:lnTo>
                    <a:pt x="2799" y="4120"/>
                  </a:lnTo>
                  <a:lnTo>
                    <a:pt x="2811" y="4144"/>
                  </a:lnTo>
                  <a:cubicBezTo>
                    <a:pt x="2823" y="4156"/>
                    <a:pt x="2834" y="4168"/>
                    <a:pt x="2858" y="4204"/>
                  </a:cubicBezTo>
                  <a:lnTo>
                    <a:pt x="2870" y="4216"/>
                  </a:lnTo>
                  <a:lnTo>
                    <a:pt x="2918" y="4263"/>
                  </a:lnTo>
                  <a:lnTo>
                    <a:pt x="2930" y="4275"/>
                  </a:lnTo>
                  <a:cubicBezTo>
                    <a:pt x="2942" y="4287"/>
                    <a:pt x="2954" y="4299"/>
                    <a:pt x="2989" y="4323"/>
                  </a:cubicBezTo>
                  <a:lnTo>
                    <a:pt x="3001" y="4335"/>
                  </a:lnTo>
                  <a:lnTo>
                    <a:pt x="3049" y="4382"/>
                  </a:lnTo>
                  <a:lnTo>
                    <a:pt x="3061" y="4394"/>
                  </a:lnTo>
                  <a:cubicBezTo>
                    <a:pt x="3073" y="4406"/>
                    <a:pt x="3108" y="4418"/>
                    <a:pt x="3120" y="4442"/>
                  </a:cubicBezTo>
                  <a:lnTo>
                    <a:pt x="3132" y="4442"/>
                  </a:lnTo>
                  <a:cubicBezTo>
                    <a:pt x="3156" y="4454"/>
                    <a:pt x="3168" y="4466"/>
                    <a:pt x="3192" y="4478"/>
                  </a:cubicBezTo>
                  <a:lnTo>
                    <a:pt x="3215" y="4501"/>
                  </a:lnTo>
                  <a:lnTo>
                    <a:pt x="3227" y="4501"/>
                  </a:lnTo>
                  <a:cubicBezTo>
                    <a:pt x="3215" y="4501"/>
                    <a:pt x="3215" y="4513"/>
                    <a:pt x="3192" y="4513"/>
                  </a:cubicBezTo>
                  <a:cubicBezTo>
                    <a:pt x="3156" y="4537"/>
                    <a:pt x="3096" y="4573"/>
                    <a:pt x="3049" y="4597"/>
                  </a:cubicBezTo>
                  <a:cubicBezTo>
                    <a:pt x="3037" y="4597"/>
                    <a:pt x="3037" y="4621"/>
                    <a:pt x="3013" y="4621"/>
                  </a:cubicBezTo>
                  <a:cubicBezTo>
                    <a:pt x="2977" y="4585"/>
                    <a:pt x="2942" y="4561"/>
                    <a:pt x="2894" y="4525"/>
                  </a:cubicBezTo>
                  <a:lnTo>
                    <a:pt x="2858" y="4478"/>
                  </a:lnTo>
                  <a:lnTo>
                    <a:pt x="2811" y="4442"/>
                  </a:lnTo>
                  <a:lnTo>
                    <a:pt x="2799" y="4418"/>
                  </a:lnTo>
                  <a:lnTo>
                    <a:pt x="2763" y="4394"/>
                  </a:lnTo>
                  <a:lnTo>
                    <a:pt x="2751" y="4382"/>
                  </a:lnTo>
                  <a:cubicBezTo>
                    <a:pt x="2620" y="4347"/>
                    <a:pt x="2608" y="4335"/>
                    <a:pt x="2608" y="4335"/>
                  </a:cubicBezTo>
                  <a:lnTo>
                    <a:pt x="2584" y="4311"/>
                  </a:lnTo>
                  <a:lnTo>
                    <a:pt x="2561" y="4287"/>
                  </a:lnTo>
                  <a:lnTo>
                    <a:pt x="2537" y="4275"/>
                  </a:lnTo>
                  <a:lnTo>
                    <a:pt x="2513" y="4240"/>
                  </a:lnTo>
                  <a:lnTo>
                    <a:pt x="2501" y="4228"/>
                  </a:lnTo>
                  <a:cubicBezTo>
                    <a:pt x="2501" y="4216"/>
                    <a:pt x="2477" y="4216"/>
                    <a:pt x="2477" y="4192"/>
                  </a:cubicBezTo>
                  <a:lnTo>
                    <a:pt x="2465" y="4180"/>
                  </a:lnTo>
                  <a:cubicBezTo>
                    <a:pt x="2465" y="4168"/>
                    <a:pt x="2453" y="4168"/>
                    <a:pt x="2453" y="4156"/>
                  </a:cubicBezTo>
                  <a:lnTo>
                    <a:pt x="2442" y="4132"/>
                  </a:lnTo>
                  <a:cubicBezTo>
                    <a:pt x="2442" y="4120"/>
                    <a:pt x="2418" y="4120"/>
                    <a:pt x="2418" y="4109"/>
                  </a:cubicBezTo>
                  <a:lnTo>
                    <a:pt x="2406" y="4097"/>
                  </a:lnTo>
                  <a:cubicBezTo>
                    <a:pt x="2406" y="4073"/>
                    <a:pt x="2394" y="4073"/>
                    <a:pt x="2394" y="4061"/>
                  </a:cubicBezTo>
                  <a:lnTo>
                    <a:pt x="2382" y="4049"/>
                  </a:lnTo>
                  <a:cubicBezTo>
                    <a:pt x="2358" y="4037"/>
                    <a:pt x="2358" y="4013"/>
                    <a:pt x="2346" y="4001"/>
                  </a:cubicBezTo>
                  <a:lnTo>
                    <a:pt x="2346" y="3990"/>
                  </a:lnTo>
                  <a:cubicBezTo>
                    <a:pt x="2334" y="3978"/>
                    <a:pt x="2334" y="3954"/>
                    <a:pt x="2322" y="3942"/>
                  </a:cubicBezTo>
                  <a:lnTo>
                    <a:pt x="2299" y="3930"/>
                  </a:lnTo>
                  <a:cubicBezTo>
                    <a:pt x="2299" y="3918"/>
                    <a:pt x="2287" y="3894"/>
                    <a:pt x="2287" y="3894"/>
                  </a:cubicBezTo>
                  <a:lnTo>
                    <a:pt x="2275" y="3882"/>
                  </a:lnTo>
                  <a:cubicBezTo>
                    <a:pt x="2275" y="3870"/>
                    <a:pt x="2263" y="3870"/>
                    <a:pt x="2263" y="3859"/>
                  </a:cubicBezTo>
                  <a:lnTo>
                    <a:pt x="2239" y="3835"/>
                  </a:lnTo>
                  <a:cubicBezTo>
                    <a:pt x="2239" y="3823"/>
                    <a:pt x="2227" y="3823"/>
                    <a:pt x="2227" y="3811"/>
                  </a:cubicBezTo>
                  <a:lnTo>
                    <a:pt x="2215" y="3775"/>
                  </a:lnTo>
                  <a:cubicBezTo>
                    <a:pt x="2215" y="3763"/>
                    <a:pt x="2203" y="3763"/>
                    <a:pt x="2203" y="3751"/>
                  </a:cubicBezTo>
                  <a:cubicBezTo>
                    <a:pt x="2203" y="3739"/>
                    <a:pt x="2203" y="3739"/>
                    <a:pt x="2180" y="3716"/>
                  </a:cubicBezTo>
                  <a:cubicBezTo>
                    <a:pt x="2180" y="3704"/>
                    <a:pt x="2168" y="3704"/>
                    <a:pt x="2168" y="3692"/>
                  </a:cubicBezTo>
                  <a:cubicBezTo>
                    <a:pt x="2168" y="3692"/>
                    <a:pt x="2168" y="3680"/>
                    <a:pt x="2156" y="3680"/>
                  </a:cubicBezTo>
                  <a:cubicBezTo>
                    <a:pt x="2156" y="3656"/>
                    <a:pt x="2144" y="3656"/>
                    <a:pt x="2144" y="3644"/>
                  </a:cubicBezTo>
                  <a:cubicBezTo>
                    <a:pt x="2144" y="3632"/>
                    <a:pt x="2144" y="3632"/>
                    <a:pt x="2120" y="3620"/>
                  </a:cubicBezTo>
                  <a:cubicBezTo>
                    <a:pt x="2120" y="3597"/>
                    <a:pt x="2108" y="3597"/>
                    <a:pt x="2108" y="3585"/>
                  </a:cubicBezTo>
                  <a:lnTo>
                    <a:pt x="2096" y="3561"/>
                  </a:lnTo>
                  <a:cubicBezTo>
                    <a:pt x="2096" y="3537"/>
                    <a:pt x="2084" y="3537"/>
                    <a:pt x="2084" y="3525"/>
                  </a:cubicBezTo>
                  <a:lnTo>
                    <a:pt x="2061" y="3501"/>
                  </a:lnTo>
                  <a:cubicBezTo>
                    <a:pt x="2061" y="3478"/>
                    <a:pt x="2049" y="3466"/>
                    <a:pt x="2049" y="3454"/>
                  </a:cubicBezTo>
                  <a:lnTo>
                    <a:pt x="2049" y="3442"/>
                  </a:lnTo>
                  <a:cubicBezTo>
                    <a:pt x="2049" y="3418"/>
                    <a:pt x="2037" y="3394"/>
                    <a:pt x="2037" y="3382"/>
                  </a:cubicBezTo>
                  <a:lnTo>
                    <a:pt x="2037" y="3358"/>
                  </a:lnTo>
                  <a:cubicBezTo>
                    <a:pt x="2037" y="3347"/>
                    <a:pt x="2025" y="3335"/>
                    <a:pt x="2025" y="3323"/>
                  </a:cubicBezTo>
                  <a:lnTo>
                    <a:pt x="2025" y="3287"/>
                  </a:lnTo>
                  <a:cubicBezTo>
                    <a:pt x="2025" y="3275"/>
                    <a:pt x="2025" y="3263"/>
                    <a:pt x="2001" y="3239"/>
                  </a:cubicBezTo>
                  <a:lnTo>
                    <a:pt x="2001" y="3216"/>
                  </a:lnTo>
                  <a:lnTo>
                    <a:pt x="2001" y="3180"/>
                  </a:lnTo>
                  <a:lnTo>
                    <a:pt x="2001" y="3156"/>
                  </a:lnTo>
                  <a:lnTo>
                    <a:pt x="2001" y="3120"/>
                  </a:lnTo>
                  <a:lnTo>
                    <a:pt x="2001" y="3097"/>
                  </a:lnTo>
                  <a:lnTo>
                    <a:pt x="2001" y="3061"/>
                  </a:lnTo>
                  <a:lnTo>
                    <a:pt x="2001" y="3037"/>
                  </a:lnTo>
                  <a:lnTo>
                    <a:pt x="2001" y="3001"/>
                  </a:lnTo>
                  <a:lnTo>
                    <a:pt x="2001" y="2977"/>
                  </a:lnTo>
                  <a:lnTo>
                    <a:pt x="2001" y="2942"/>
                  </a:lnTo>
                  <a:lnTo>
                    <a:pt x="2001" y="2930"/>
                  </a:lnTo>
                  <a:lnTo>
                    <a:pt x="2001" y="2906"/>
                  </a:lnTo>
                  <a:lnTo>
                    <a:pt x="2001" y="2870"/>
                  </a:lnTo>
                  <a:lnTo>
                    <a:pt x="2001" y="2823"/>
                  </a:lnTo>
                  <a:lnTo>
                    <a:pt x="2001" y="2811"/>
                  </a:lnTo>
                  <a:lnTo>
                    <a:pt x="2001" y="2751"/>
                  </a:lnTo>
                  <a:cubicBezTo>
                    <a:pt x="2001" y="2525"/>
                    <a:pt x="2037" y="2323"/>
                    <a:pt x="2096" y="2108"/>
                  </a:cubicBezTo>
                  <a:cubicBezTo>
                    <a:pt x="2227" y="1620"/>
                    <a:pt x="2537" y="1192"/>
                    <a:pt x="2942" y="882"/>
                  </a:cubicBezTo>
                  <a:cubicBezTo>
                    <a:pt x="3346" y="584"/>
                    <a:pt x="3835" y="418"/>
                    <a:pt x="4347" y="418"/>
                  </a:cubicBezTo>
                  <a:close/>
                  <a:moveTo>
                    <a:pt x="4251" y="1"/>
                  </a:moveTo>
                  <a:cubicBezTo>
                    <a:pt x="3656" y="1"/>
                    <a:pt x="3096" y="191"/>
                    <a:pt x="2620" y="537"/>
                  </a:cubicBezTo>
                  <a:cubicBezTo>
                    <a:pt x="2144" y="894"/>
                    <a:pt x="1787" y="1406"/>
                    <a:pt x="1620" y="1977"/>
                  </a:cubicBezTo>
                  <a:cubicBezTo>
                    <a:pt x="1549" y="2215"/>
                    <a:pt x="1513" y="2477"/>
                    <a:pt x="1513" y="2727"/>
                  </a:cubicBezTo>
                  <a:lnTo>
                    <a:pt x="1513" y="2799"/>
                  </a:lnTo>
                  <a:lnTo>
                    <a:pt x="1513" y="2811"/>
                  </a:lnTo>
                  <a:lnTo>
                    <a:pt x="1513" y="2835"/>
                  </a:lnTo>
                  <a:lnTo>
                    <a:pt x="1513" y="2870"/>
                  </a:lnTo>
                  <a:lnTo>
                    <a:pt x="1513" y="2906"/>
                  </a:lnTo>
                  <a:lnTo>
                    <a:pt x="1513" y="2954"/>
                  </a:lnTo>
                  <a:lnTo>
                    <a:pt x="1513" y="2977"/>
                  </a:lnTo>
                  <a:lnTo>
                    <a:pt x="1513" y="3025"/>
                  </a:lnTo>
                  <a:lnTo>
                    <a:pt x="1513" y="3049"/>
                  </a:lnTo>
                  <a:lnTo>
                    <a:pt x="1513" y="3097"/>
                  </a:lnTo>
                  <a:lnTo>
                    <a:pt x="1513" y="3132"/>
                  </a:lnTo>
                  <a:lnTo>
                    <a:pt x="1513" y="3168"/>
                  </a:lnTo>
                  <a:lnTo>
                    <a:pt x="1513" y="3204"/>
                  </a:lnTo>
                  <a:lnTo>
                    <a:pt x="1513" y="3251"/>
                  </a:lnTo>
                  <a:lnTo>
                    <a:pt x="1513" y="3275"/>
                  </a:lnTo>
                  <a:cubicBezTo>
                    <a:pt x="1513" y="3287"/>
                    <a:pt x="1513" y="3311"/>
                    <a:pt x="1537" y="3323"/>
                  </a:cubicBezTo>
                  <a:lnTo>
                    <a:pt x="1537" y="3335"/>
                  </a:lnTo>
                  <a:lnTo>
                    <a:pt x="1537" y="3347"/>
                  </a:lnTo>
                  <a:cubicBezTo>
                    <a:pt x="1537" y="3370"/>
                    <a:pt x="1537" y="3382"/>
                    <a:pt x="1549" y="3394"/>
                  </a:cubicBezTo>
                  <a:lnTo>
                    <a:pt x="1549" y="3430"/>
                  </a:lnTo>
                  <a:cubicBezTo>
                    <a:pt x="1549" y="3442"/>
                    <a:pt x="1560" y="3454"/>
                    <a:pt x="1560" y="3489"/>
                  </a:cubicBezTo>
                  <a:lnTo>
                    <a:pt x="1560" y="3501"/>
                  </a:lnTo>
                  <a:cubicBezTo>
                    <a:pt x="1560" y="3525"/>
                    <a:pt x="1572" y="3549"/>
                    <a:pt x="1572" y="3573"/>
                  </a:cubicBezTo>
                  <a:lnTo>
                    <a:pt x="1572" y="3585"/>
                  </a:lnTo>
                  <a:cubicBezTo>
                    <a:pt x="1572" y="3609"/>
                    <a:pt x="1596" y="3620"/>
                    <a:pt x="1596" y="3632"/>
                  </a:cubicBezTo>
                  <a:lnTo>
                    <a:pt x="1596" y="3644"/>
                  </a:lnTo>
                  <a:lnTo>
                    <a:pt x="1596" y="3668"/>
                  </a:lnTo>
                  <a:cubicBezTo>
                    <a:pt x="1596" y="3680"/>
                    <a:pt x="1608" y="3692"/>
                    <a:pt x="1608" y="3704"/>
                  </a:cubicBezTo>
                  <a:lnTo>
                    <a:pt x="1608" y="3728"/>
                  </a:lnTo>
                  <a:lnTo>
                    <a:pt x="1608" y="3739"/>
                  </a:lnTo>
                  <a:cubicBezTo>
                    <a:pt x="1608" y="3751"/>
                    <a:pt x="1620" y="3763"/>
                    <a:pt x="1620" y="3787"/>
                  </a:cubicBezTo>
                  <a:cubicBezTo>
                    <a:pt x="1620" y="3799"/>
                    <a:pt x="1632" y="3799"/>
                    <a:pt x="1632" y="3811"/>
                  </a:cubicBezTo>
                  <a:cubicBezTo>
                    <a:pt x="1632" y="3823"/>
                    <a:pt x="1656" y="3847"/>
                    <a:pt x="1656" y="3847"/>
                  </a:cubicBezTo>
                  <a:cubicBezTo>
                    <a:pt x="1656" y="3859"/>
                    <a:pt x="1656" y="3859"/>
                    <a:pt x="1668" y="3870"/>
                  </a:cubicBezTo>
                  <a:cubicBezTo>
                    <a:pt x="1668" y="3882"/>
                    <a:pt x="1680" y="3906"/>
                    <a:pt x="1680" y="3906"/>
                  </a:cubicBezTo>
                  <a:cubicBezTo>
                    <a:pt x="1680" y="3918"/>
                    <a:pt x="1691" y="3918"/>
                    <a:pt x="1691" y="3930"/>
                  </a:cubicBezTo>
                  <a:cubicBezTo>
                    <a:pt x="1691" y="3942"/>
                    <a:pt x="1715" y="3966"/>
                    <a:pt x="1715" y="3966"/>
                  </a:cubicBezTo>
                  <a:lnTo>
                    <a:pt x="1727" y="3990"/>
                  </a:lnTo>
                  <a:cubicBezTo>
                    <a:pt x="1727" y="4001"/>
                    <a:pt x="1739" y="4025"/>
                    <a:pt x="1739" y="4025"/>
                  </a:cubicBezTo>
                  <a:cubicBezTo>
                    <a:pt x="1739" y="4025"/>
                    <a:pt x="1739" y="4037"/>
                    <a:pt x="1751" y="4037"/>
                  </a:cubicBezTo>
                  <a:cubicBezTo>
                    <a:pt x="1751" y="4049"/>
                    <a:pt x="1775" y="4061"/>
                    <a:pt x="1775" y="4061"/>
                  </a:cubicBezTo>
                  <a:cubicBezTo>
                    <a:pt x="1775" y="4061"/>
                    <a:pt x="1775" y="4085"/>
                    <a:pt x="1787" y="4085"/>
                  </a:cubicBezTo>
                  <a:cubicBezTo>
                    <a:pt x="1799" y="4097"/>
                    <a:pt x="1799" y="4109"/>
                    <a:pt x="1811" y="4120"/>
                  </a:cubicBezTo>
                  <a:lnTo>
                    <a:pt x="1834" y="4144"/>
                  </a:lnTo>
                  <a:cubicBezTo>
                    <a:pt x="1846" y="4156"/>
                    <a:pt x="1858" y="4180"/>
                    <a:pt x="1858" y="4204"/>
                  </a:cubicBezTo>
                  <a:lnTo>
                    <a:pt x="1858" y="4216"/>
                  </a:lnTo>
                  <a:cubicBezTo>
                    <a:pt x="1870" y="4228"/>
                    <a:pt x="1870" y="4240"/>
                    <a:pt x="1894" y="4263"/>
                  </a:cubicBezTo>
                  <a:lnTo>
                    <a:pt x="1906" y="4287"/>
                  </a:lnTo>
                  <a:cubicBezTo>
                    <a:pt x="1918" y="4299"/>
                    <a:pt x="1918" y="4323"/>
                    <a:pt x="1930" y="4323"/>
                  </a:cubicBezTo>
                  <a:lnTo>
                    <a:pt x="1953" y="4335"/>
                  </a:lnTo>
                  <a:cubicBezTo>
                    <a:pt x="1965" y="4347"/>
                    <a:pt x="1965" y="4359"/>
                    <a:pt x="1977" y="4359"/>
                  </a:cubicBezTo>
                  <a:cubicBezTo>
                    <a:pt x="1977" y="4382"/>
                    <a:pt x="1989" y="4382"/>
                    <a:pt x="1989" y="4394"/>
                  </a:cubicBezTo>
                  <a:lnTo>
                    <a:pt x="2025" y="4418"/>
                  </a:lnTo>
                  <a:lnTo>
                    <a:pt x="2037" y="4442"/>
                  </a:lnTo>
                  <a:lnTo>
                    <a:pt x="2072" y="4466"/>
                  </a:lnTo>
                  <a:cubicBezTo>
                    <a:pt x="2072" y="4478"/>
                    <a:pt x="2084" y="4478"/>
                    <a:pt x="2084" y="4501"/>
                  </a:cubicBezTo>
                  <a:lnTo>
                    <a:pt x="2108" y="4525"/>
                  </a:lnTo>
                  <a:cubicBezTo>
                    <a:pt x="2108" y="4537"/>
                    <a:pt x="2132" y="4537"/>
                    <a:pt x="2132" y="4537"/>
                  </a:cubicBezTo>
                  <a:lnTo>
                    <a:pt x="2156" y="4573"/>
                  </a:lnTo>
                  <a:lnTo>
                    <a:pt x="2168" y="4585"/>
                  </a:lnTo>
                  <a:lnTo>
                    <a:pt x="2203" y="4621"/>
                  </a:lnTo>
                  <a:lnTo>
                    <a:pt x="2215" y="4632"/>
                  </a:lnTo>
                  <a:lnTo>
                    <a:pt x="2251" y="4656"/>
                  </a:lnTo>
                  <a:lnTo>
                    <a:pt x="2263" y="4680"/>
                  </a:lnTo>
                  <a:lnTo>
                    <a:pt x="2311" y="4716"/>
                  </a:lnTo>
                  <a:lnTo>
                    <a:pt x="2346" y="4763"/>
                  </a:lnTo>
                  <a:cubicBezTo>
                    <a:pt x="2382" y="4775"/>
                    <a:pt x="2406" y="4811"/>
                    <a:pt x="2430" y="4823"/>
                  </a:cubicBezTo>
                  <a:lnTo>
                    <a:pt x="2406" y="4835"/>
                  </a:lnTo>
                  <a:cubicBezTo>
                    <a:pt x="2287" y="4811"/>
                    <a:pt x="2156" y="4811"/>
                    <a:pt x="2025" y="4811"/>
                  </a:cubicBezTo>
                  <a:cubicBezTo>
                    <a:pt x="906" y="4811"/>
                    <a:pt x="1" y="5716"/>
                    <a:pt x="1" y="6835"/>
                  </a:cubicBezTo>
                  <a:cubicBezTo>
                    <a:pt x="1" y="7954"/>
                    <a:pt x="906" y="8859"/>
                    <a:pt x="2025" y="8859"/>
                  </a:cubicBezTo>
                  <a:lnTo>
                    <a:pt x="8633" y="8859"/>
                  </a:lnTo>
                  <a:cubicBezTo>
                    <a:pt x="8740" y="8859"/>
                    <a:pt x="8823" y="8764"/>
                    <a:pt x="8823" y="8669"/>
                  </a:cubicBezTo>
                  <a:cubicBezTo>
                    <a:pt x="9002" y="8573"/>
                    <a:pt x="8919" y="8490"/>
                    <a:pt x="8811" y="8490"/>
                  </a:cubicBezTo>
                  <a:lnTo>
                    <a:pt x="2203" y="8490"/>
                  </a:lnTo>
                  <a:cubicBezTo>
                    <a:pt x="1299" y="8490"/>
                    <a:pt x="560" y="7752"/>
                    <a:pt x="560" y="6847"/>
                  </a:cubicBezTo>
                  <a:cubicBezTo>
                    <a:pt x="560" y="5942"/>
                    <a:pt x="1299" y="5216"/>
                    <a:pt x="2203" y="5216"/>
                  </a:cubicBezTo>
                  <a:cubicBezTo>
                    <a:pt x="2334" y="5216"/>
                    <a:pt x="2489" y="5228"/>
                    <a:pt x="2620" y="5275"/>
                  </a:cubicBezTo>
                  <a:cubicBezTo>
                    <a:pt x="2629" y="5277"/>
                    <a:pt x="2639" y="5278"/>
                    <a:pt x="2649" y="5278"/>
                  </a:cubicBezTo>
                  <a:cubicBezTo>
                    <a:pt x="2715" y="5278"/>
                    <a:pt x="2791" y="5244"/>
                    <a:pt x="2823" y="5192"/>
                  </a:cubicBezTo>
                  <a:cubicBezTo>
                    <a:pt x="2882" y="5109"/>
                    <a:pt x="2954" y="5037"/>
                    <a:pt x="3037" y="4978"/>
                  </a:cubicBezTo>
                  <a:cubicBezTo>
                    <a:pt x="3049" y="4954"/>
                    <a:pt x="3061" y="4942"/>
                    <a:pt x="3096" y="4930"/>
                  </a:cubicBezTo>
                  <a:lnTo>
                    <a:pt x="3108" y="4930"/>
                  </a:lnTo>
                  <a:cubicBezTo>
                    <a:pt x="3120" y="4918"/>
                    <a:pt x="3132" y="4894"/>
                    <a:pt x="3168" y="4882"/>
                  </a:cubicBezTo>
                  <a:cubicBezTo>
                    <a:pt x="3215" y="4859"/>
                    <a:pt x="3251" y="4823"/>
                    <a:pt x="3299" y="4811"/>
                  </a:cubicBezTo>
                  <a:cubicBezTo>
                    <a:pt x="3311" y="4799"/>
                    <a:pt x="3346" y="4799"/>
                    <a:pt x="3358" y="4775"/>
                  </a:cubicBezTo>
                  <a:cubicBezTo>
                    <a:pt x="3406" y="4763"/>
                    <a:pt x="3454" y="4740"/>
                    <a:pt x="3489" y="4716"/>
                  </a:cubicBezTo>
                  <a:cubicBezTo>
                    <a:pt x="3513" y="4716"/>
                    <a:pt x="3537" y="4704"/>
                    <a:pt x="3549" y="4704"/>
                  </a:cubicBezTo>
                  <a:lnTo>
                    <a:pt x="3573" y="4704"/>
                  </a:lnTo>
                  <a:cubicBezTo>
                    <a:pt x="3585" y="4704"/>
                    <a:pt x="3608" y="4692"/>
                    <a:pt x="3632" y="4692"/>
                  </a:cubicBezTo>
                  <a:lnTo>
                    <a:pt x="3930" y="4692"/>
                  </a:lnTo>
                  <a:cubicBezTo>
                    <a:pt x="3989" y="4692"/>
                    <a:pt x="4025" y="4704"/>
                    <a:pt x="4085" y="4704"/>
                  </a:cubicBezTo>
                  <a:cubicBezTo>
                    <a:pt x="4120" y="4704"/>
                    <a:pt x="4132" y="4716"/>
                    <a:pt x="4168" y="4716"/>
                  </a:cubicBezTo>
                  <a:lnTo>
                    <a:pt x="4180" y="4716"/>
                  </a:lnTo>
                  <a:cubicBezTo>
                    <a:pt x="4204" y="4716"/>
                    <a:pt x="4227" y="4740"/>
                    <a:pt x="4251" y="4740"/>
                  </a:cubicBezTo>
                  <a:lnTo>
                    <a:pt x="4394" y="4740"/>
                  </a:lnTo>
                  <a:cubicBezTo>
                    <a:pt x="4394" y="4740"/>
                    <a:pt x="4406" y="4740"/>
                    <a:pt x="4406" y="4716"/>
                  </a:cubicBezTo>
                  <a:lnTo>
                    <a:pt x="4454" y="4680"/>
                  </a:lnTo>
                  <a:cubicBezTo>
                    <a:pt x="4478" y="4644"/>
                    <a:pt x="4489" y="4621"/>
                    <a:pt x="4489" y="4585"/>
                  </a:cubicBezTo>
                  <a:cubicBezTo>
                    <a:pt x="4489" y="4561"/>
                    <a:pt x="4513" y="4525"/>
                    <a:pt x="4513" y="4513"/>
                  </a:cubicBezTo>
                  <a:cubicBezTo>
                    <a:pt x="4513" y="4501"/>
                    <a:pt x="4525" y="4478"/>
                    <a:pt x="4525" y="4466"/>
                  </a:cubicBezTo>
                  <a:cubicBezTo>
                    <a:pt x="4525" y="4454"/>
                    <a:pt x="4525" y="4442"/>
                    <a:pt x="4537" y="4418"/>
                  </a:cubicBezTo>
                  <a:cubicBezTo>
                    <a:pt x="4537" y="4406"/>
                    <a:pt x="4549" y="4382"/>
                    <a:pt x="4549" y="4359"/>
                  </a:cubicBezTo>
                  <a:lnTo>
                    <a:pt x="4549" y="4347"/>
                  </a:lnTo>
                  <a:cubicBezTo>
                    <a:pt x="4811" y="3609"/>
                    <a:pt x="5442" y="3049"/>
                    <a:pt x="6216" y="2894"/>
                  </a:cubicBezTo>
                  <a:lnTo>
                    <a:pt x="6240" y="2894"/>
                  </a:lnTo>
                  <a:cubicBezTo>
                    <a:pt x="6371" y="2858"/>
                    <a:pt x="6513" y="2847"/>
                    <a:pt x="6668" y="2847"/>
                  </a:cubicBezTo>
                  <a:lnTo>
                    <a:pt x="6799" y="2847"/>
                  </a:lnTo>
                  <a:cubicBezTo>
                    <a:pt x="7228" y="2870"/>
                    <a:pt x="7633" y="3013"/>
                    <a:pt x="7978" y="3263"/>
                  </a:cubicBezTo>
                  <a:cubicBezTo>
                    <a:pt x="8012" y="3287"/>
                    <a:pt x="8051" y="3300"/>
                    <a:pt x="8090" y="3300"/>
                  </a:cubicBezTo>
                  <a:cubicBezTo>
                    <a:pt x="8148" y="3300"/>
                    <a:pt x="8204" y="3272"/>
                    <a:pt x="8240" y="3216"/>
                  </a:cubicBezTo>
                  <a:cubicBezTo>
                    <a:pt x="8299" y="3132"/>
                    <a:pt x="8288" y="3013"/>
                    <a:pt x="8204" y="2954"/>
                  </a:cubicBezTo>
                  <a:cubicBezTo>
                    <a:pt x="7847" y="2680"/>
                    <a:pt x="7430" y="2513"/>
                    <a:pt x="6978" y="2477"/>
                  </a:cubicBezTo>
                  <a:cubicBezTo>
                    <a:pt x="6966" y="2311"/>
                    <a:pt x="6930" y="2132"/>
                    <a:pt x="6894" y="1977"/>
                  </a:cubicBezTo>
                  <a:cubicBezTo>
                    <a:pt x="6728" y="1418"/>
                    <a:pt x="6371" y="894"/>
                    <a:pt x="5894" y="537"/>
                  </a:cubicBezTo>
                  <a:cubicBezTo>
                    <a:pt x="5418" y="180"/>
                    <a:pt x="4847" y="1"/>
                    <a:pt x="4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67"/>
            <p:cNvSpPr/>
            <p:nvPr/>
          </p:nvSpPr>
          <p:spPr>
            <a:xfrm>
              <a:off x="1670026" y="3377672"/>
              <a:ext cx="104760" cy="175256"/>
            </a:xfrm>
            <a:custGeom>
              <a:rect b="b" l="l" r="r" t="t"/>
              <a:pathLst>
                <a:path extrusionOk="0" h="5519" w="3299">
                  <a:moveTo>
                    <a:pt x="210" y="0"/>
                  </a:moveTo>
                  <a:cubicBezTo>
                    <a:pt x="169" y="0"/>
                    <a:pt x="128" y="15"/>
                    <a:pt x="96" y="41"/>
                  </a:cubicBezTo>
                  <a:cubicBezTo>
                    <a:pt x="1" y="113"/>
                    <a:pt x="1" y="232"/>
                    <a:pt x="60" y="303"/>
                  </a:cubicBezTo>
                  <a:cubicBezTo>
                    <a:pt x="394" y="708"/>
                    <a:pt x="572" y="1196"/>
                    <a:pt x="572" y="1720"/>
                  </a:cubicBezTo>
                  <a:lnTo>
                    <a:pt x="572" y="1780"/>
                  </a:lnTo>
                  <a:lnTo>
                    <a:pt x="572" y="1791"/>
                  </a:lnTo>
                  <a:cubicBezTo>
                    <a:pt x="572" y="1851"/>
                    <a:pt x="596" y="1910"/>
                    <a:pt x="644" y="1958"/>
                  </a:cubicBezTo>
                  <a:cubicBezTo>
                    <a:pt x="676" y="1990"/>
                    <a:pt x="718" y="2000"/>
                    <a:pt x="760" y="2000"/>
                  </a:cubicBezTo>
                  <a:cubicBezTo>
                    <a:pt x="781" y="2000"/>
                    <a:pt x="803" y="1998"/>
                    <a:pt x="822" y="1994"/>
                  </a:cubicBezTo>
                  <a:cubicBezTo>
                    <a:pt x="977" y="1946"/>
                    <a:pt x="1132" y="1922"/>
                    <a:pt x="1299" y="1922"/>
                  </a:cubicBezTo>
                  <a:cubicBezTo>
                    <a:pt x="2192" y="1922"/>
                    <a:pt x="2906" y="2649"/>
                    <a:pt x="2906" y="3530"/>
                  </a:cubicBezTo>
                  <a:cubicBezTo>
                    <a:pt x="2906" y="4423"/>
                    <a:pt x="2180" y="5125"/>
                    <a:pt x="1299" y="5125"/>
                  </a:cubicBezTo>
                  <a:lnTo>
                    <a:pt x="1168" y="5125"/>
                  </a:lnTo>
                  <a:cubicBezTo>
                    <a:pt x="1061" y="5125"/>
                    <a:pt x="977" y="5220"/>
                    <a:pt x="977" y="5328"/>
                  </a:cubicBezTo>
                  <a:cubicBezTo>
                    <a:pt x="977" y="5423"/>
                    <a:pt x="1061" y="5518"/>
                    <a:pt x="1168" y="5518"/>
                  </a:cubicBezTo>
                  <a:lnTo>
                    <a:pt x="1299" y="5518"/>
                  </a:lnTo>
                  <a:cubicBezTo>
                    <a:pt x="2394" y="5518"/>
                    <a:pt x="3287" y="4625"/>
                    <a:pt x="3287" y="3518"/>
                  </a:cubicBezTo>
                  <a:cubicBezTo>
                    <a:pt x="3299" y="2422"/>
                    <a:pt x="2406" y="1529"/>
                    <a:pt x="1299" y="1529"/>
                  </a:cubicBezTo>
                  <a:cubicBezTo>
                    <a:pt x="1180" y="1529"/>
                    <a:pt x="1061" y="1541"/>
                    <a:pt x="942" y="1565"/>
                  </a:cubicBezTo>
                  <a:cubicBezTo>
                    <a:pt x="918" y="1029"/>
                    <a:pt x="703" y="494"/>
                    <a:pt x="358" y="77"/>
                  </a:cubicBezTo>
                  <a:cubicBezTo>
                    <a:pt x="318" y="24"/>
                    <a:pt x="263" y="0"/>
                    <a:pt x="2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7" name="Google Shape;9157;p67"/>
          <p:cNvGrpSpPr/>
          <p:nvPr/>
        </p:nvGrpSpPr>
        <p:grpSpPr>
          <a:xfrm>
            <a:off x="1954741" y="3212419"/>
            <a:ext cx="366389" cy="354481"/>
            <a:chOff x="1954741" y="3212419"/>
            <a:chExt cx="366389" cy="354481"/>
          </a:xfrm>
        </p:grpSpPr>
        <p:sp>
          <p:nvSpPr>
            <p:cNvPr id="9158" name="Google Shape;9158;p67"/>
            <p:cNvSpPr/>
            <p:nvPr/>
          </p:nvSpPr>
          <p:spPr>
            <a:xfrm>
              <a:off x="1964204" y="3212419"/>
              <a:ext cx="356926" cy="354481"/>
            </a:xfrm>
            <a:custGeom>
              <a:rect b="b" l="l" r="r" t="t"/>
              <a:pathLst>
                <a:path extrusionOk="0" h="11163" w="11240">
                  <a:moveTo>
                    <a:pt x="3618" y="1"/>
                  </a:moveTo>
                  <a:cubicBezTo>
                    <a:pt x="3546" y="1"/>
                    <a:pt x="3474" y="18"/>
                    <a:pt x="3405" y="54"/>
                  </a:cubicBezTo>
                  <a:cubicBezTo>
                    <a:pt x="2405" y="507"/>
                    <a:pt x="1560" y="1245"/>
                    <a:pt x="953" y="2161"/>
                  </a:cubicBezTo>
                  <a:cubicBezTo>
                    <a:pt x="321" y="3114"/>
                    <a:pt x="0" y="4221"/>
                    <a:pt x="0" y="5352"/>
                  </a:cubicBezTo>
                  <a:cubicBezTo>
                    <a:pt x="0" y="8567"/>
                    <a:pt x="2619" y="11163"/>
                    <a:pt x="5822" y="11163"/>
                  </a:cubicBezTo>
                  <a:cubicBezTo>
                    <a:pt x="6953" y="11163"/>
                    <a:pt x="8061" y="10841"/>
                    <a:pt x="9001" y="10222"/>
                  </a:cubicBezTo>
                  <a:cubicBezTo>
                    <a:pt x="9930" y="9603"/>
                    <a:pt x="10656" y="8758"/>
                    <a:pt x="11120" y="7757"/>
                  </a:cubicBezTo>
                  <a:cubicBezTo>
                    <a:pt x="11240" y="7567"/>
                    <a:pt x="11180" y="7317"/>
                    <a:pt x="11001" y="7186"/>
                  </a:cubicBezTo>
                  <a:cubicBezTo>
                    <a:pt x="10912" y="7109"/>
                    <a:pt x="10802" y="7070"/>
                    <a:pt x="10692" y="7070"/>
                  </a:cubicBezTo>
                  <a:cubicBezTo>
                    <a:pt x="10582" y="7070"/>
                    <a:pt x="10472" y="7109"/>
                    <a:pt x="10382" y="7186"/>
                  </a:cubicBezTo>
                  <a:cubicBezTo>
                    <a:pt x="9585" y="7793"/>
                    <a:pt x="8632" y="8115"/>
                    <a:pt x="7632" y="8115"/>
                  </a:cubicBezTo>
                  <a:cubicBezTo>
                    <a:pt x="7370" y="8115"/>
                    <a:pt x="7084" y="8091"/>
                    <a:pt x="6810" y="8043"/>
                  </a:cubicBezTo>
                  <a:cubicBezTo>
                    <a:pt x="6802" y="8042"/>
                    <a:pt x="6794" y="8042"/>
                    <a:pt x="6786" y="8042"/>
                  </a:cubicBezTo>
                  <a:cubicBezTo>
                    <a:pt x="6698" y="8042"/>
                    <a:pt x="6607" y="8101"/>
                    <a:pt x="6596" y="8210"/>
                  </a:cubicBezTo>
                  <a:cubicBezTo>
                    <a:pt x="6572" y="8317"/>
                    <a:pt x="6632" y="8412"/>
                    <a:pt x="6751" y="8436"/>
                  </a:cubicBezTo>
                  <a:cubicBezTo>
                    <a:pt x="7049" y="8484"/>
                    <a:pt x="7346" y="8508"/>
                    <a:pt x="7632" y="8508"/>
                  </a:cubicBezTo>
                  <a:cubicBezTo>
                    <a:pt x="8715" y="8508"/>
                    <a:pt x="9763" y="8150"/>
                    <a:pt x="10620" y="7495"/>
                  </a:cubicBezTo>
                  <a:cubicBezTo>
                    <a:pt x="10644" y="7478"/>
                    <a:pt x="10668" y="7469"/>
                    <a:pt x="10689" y="7469"/>
                  </a:cubicBezTo>
                  <a:cubicBezTo>
                    <a:pt x="10710" y="7469"/>
                    <a:pt x="10728" y="7478"/>
                    <a:pt x="10739" y="7495"/>
                  </a:cubicBezTo>
                  <a:cubicBezTo>
                    <a:pt x="10775" y="7519"/>
                    <a:pt x="10787" y="7567"/>
                    <a:pt x="10775" y="7615"/>
                  </a:cubicBezTo>
                  <a:cubicBezTo>
                    <a:pt x="10347" y="8543"/>
                    <a:pt x="9668" y="9341"/>
                    <a:pt x="8811" y="9901"/>
                  </a:cubicBezTo>
                  <a:cubicBezTo>
                    <a:pt x="7930" y="10484"/>
                    <a:pt x="6906" y="10782"/>
                    <a:pt x="5834" y="10782"/>
                  </a:cubicBezTo>
                  <a:cubicBezTo>
                    <a:pt x="2846" y="10782"/>
                    <a:pt x="405" y="8341"/>
                    <a:pt x="405" y="5352"/>
                  </a:cubicBezTo>
                  <a:cubicBezTo>
                    <a:pt x="405" y="4293"/>
                    <a:pt x="714" y="3269"/>
                    <a:pt x="1274" y="2376"/>
                  </a:cubicBezTo>
                  <a:cubicBezTo>
                    <a:pt x="1845" y="1507"/>
                    <a:pt x="2631" y="828"/>
                    <a:pt x="3572" y="411"/>
                  </a:cubicBezTo>
                  <a:cubicBezTo>
                    <a:pt x="3592" y="401"/>
                    <a:pt x="3609" y="396"/>
                    <a:pt x="3626" y="396"/>
                  </a:cubicBezTo>
                  <a:cubicBezTo>
                    <a:pt x="3649" y="396"/>
                    <a:pt x="3670" y="407"/>
                    <a:pt x="3691" y="435"/>
                  </a:cubicBezTo>
                  <a:cubicBezTo>
                    <a:pt x="3715" y="471"/>
                    <a:pt x="3715" y="530"/>
                    <a:pt x="3691" y="554"/>
                  </a:cubicBezTo>
                  <a:cubicBezTo>
                    <a:pt x="3036" y="1423"/>
                    <a:pt x="2679" y="2459"/>
                    <a:pt x="2679" y="3543"/>
                  </a:cubicBezTo>
                  <a:cubicBezTo>
                    <a:pt x="2679" y="4602"/>
                    <a:pt x="3000" y="5614"/>
                    <a:pt x="3631" y="6460"/>
                  </a:cubicBezTo>
                  <a:cubicBezTo>
                    <a:pt x="4239" y="7293"/>
                    <a:pt x="5084" y="7912"/>
                    <a:pt x="6060" y="8234"/>
                  </a:cubicBezTo>
                  <a:cubicBezTo>
                    <a:pt x="6081" y="8242"/>
                    <a:pt x="6103" y="8245"/>
                    <a:pt x="6124" y="8245"/>
                  </a:cubicBezTo>
                  <a:cubicBezTo>
                    <a:pt x="6200" y="8245"/>
                    <a:pt x="6273" y="8198"/>
                    <a:pt x="6310" y="8115"/>
                  </a:cubicBezTo>
                  <a:cubicBezTo>
                    <a:pt x="6334" y="8007"/>
                    <a:pt x="6287" y="7912"/>
                    <a:pt x="6191" y="7865"/>
                  </a:cubicBezTo>
                  <a:cubicBezTo>
                    <a:pt x="4322" y="7257"/>
                    <a:pt x="3060" y="5507"/>
                    <a:pt x="3060" y="3543"/>
                  </a:cubicBezTo>
                  <a:cubicBezTo>
                    <a:pt x="3060" y="2531"/>
                    <a:pt x="3393" y="1578"/>
                    <a:pt x="4001" y="792"/>
                  </a:cubicBezTo>
                  <a:cubicBezTo>
                    <a:pt x="4131" y="614"/>
                    <a:pt x="4131" y="364"/>
                    <a:pt x="4001" y="185"/>
                  </a:cubicBezTo>
                  <a:cubicBezTo>
                    <a:pt x="3898" y="67"/>
                    <a:pt x="3759" y="1"/>
                    <a:pt x="3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67"/>
            <p:cNvSpPr/>
            <p:nvPr/>
          </p:nvSpPr>
          <p:spPr>
            <a:xfrm>
              <a:off x="2127520" y="3279898"/>
              <a:ext cx="77546" cy="77546"/>
            </a:xfrm>
            <a:custGeom>
              <a:rect b="b" l="l" r="r" t="t"/>
              <a:pathLst>
                <a:path extrusionOk="0" h="2442" w="2442">
                  <a:moveTo>
                    <a:pt x="1239" y="846"/>
                  </a:moveTo>
                  <a:cubicBezTo>
                    <a:pt x="1334" y="989"/>
                    <a:pt x="1465" y="1108"/>
                    <a:pt x="1608" y="1215"/>
                  </a:cubicBezTo>
                  <a:cubicBezTo>
                    <a:pt x="1465" y="1310"/>
                    <a:pt x="1346" y="1441"/>
                    <a:pt x="1239" y="1584"/>
                  </a:cubicBezTo>
                  <a:cubicBezTo>
                    <a:pt x="1155" y="1441"/>
                    <a:pt x="1013" y="1322"/>
                    <a:pt x="870" y="1215"/>
                  </a:cubicBezTo>
                  <a:cubicBezTo>
                    <a:pt x="1013" y="1108"/>
                    <a:pt x="1155" y="989"/>
                    <a:pt x="1239" y="846"/>
                  </a:cubicBezTo>
                  <a:close/>
                  <a:moveTo>
                    <a:pt x="1227" y="1"/>
                  </a:moveTo>
                  <a:cubicBezTo>
                    <a:pt x="1120" y="1"/>
                    <a:pt x="1036" y="84"/>
                    <a:pt x="1036" y="191"/>
                  </a:cubicBezTo>
                  <a:cubicBezTo>
                    <a:pt x="1036" y="656"/>
                    <a:pt x="655" y="1025"/>
                    <a:pt x="203" y="1025"/>
                  </a:cubicBezTo>
                  <a:cubicBezTo>
                    <a:pt x="96" y="1025"/>
                    <a:pt x="1" y="1108"/>
                    <a:pt x="1" y="1215"/>
                  </a:cubicBezTo>
                  <a:cubicBezTo>
                    <a:pt x="1" y="1322"/>
                    <a:pt x="96" y="1406"/>
                    <a:pt x="203" y="1406"/>
                  </a:cubicBezTo>
                  <a:cubicBezTo>
                    <a:pt x="655" y="1406"/>
                    <a:pt x="1036" y="1787"/>
                    <a:pt x="1036" y="2239"/>
                  </a:cubicBezTo>
                  <a:cubicBezTo>
                    <a:pt x="1036" y="2346"/>
                    <a:pt x="1120" y="2442"/>
                    <a:pt x="1227" y="2442"/>
                  </a:cubicBezTo>
                  <a:cubicBezTo>
                    <a:pt x="1334" y="2442"/>
                    <a:pt x="1417" y="2346"/>
                    <a:pt x="1417" y="2239"/>
                  </a:cubicBezTo>
                  <a:cubicBezTo>
                    <a:pt x="1417" y="1787"/>
                    <a:pt x="1786" y="1406"/>
                    <a:pt x="2251" y="1406"/>
                  </a:cubicBezTo>
                  <a:cubicBezTo>
                    <a:pt x="2358" y="1406"/>
                    <a:pt x="2441" y="1322"/>
                    <a:pt x="2441" y="1215"/>
                  </a:cubicBezTo>
                  <a:cubicBezTo>
                    <a:pt x="2441" y="1108"/>
                    <a:pt x="2358" y="1025"/>
                    <a:pt x="2251" y="1025"/>
                  </a:cubicBezTo>
                  <a:cubicBezTo>
                    <a:pt x="1786" y="1025"/>
                    <a:pt x="1417" y="656"/>
                    <a:pt x="1417" y="191"/>
                  </a:cubicBezTo>
                  <a:cubicBezTo>
                    <a:pt x="1417" y="84"/>
                    <a:pt x="133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67"/>
            <p:cNvSpPr/>
            <p:nvPr/>
          </p:nvSpPr>
          <p:spPr>
            <a:xfrm>
              <a:off x="2202747" y="3365732"/>
              <a:ext cx="38995" cy="38963"/>
            </a:xfrm>
            <a:custGeom>
              <a:rect b="b" l="l" r="r" t="t"/>
              <a:pathLst>
                <a:path extrusionOk="0" h="1227" w="1228">
                  <a:moveTo>
                    <a:pt x="608" y="405"/>
                  </a:moveTo>
                  <a:cubicBezTo>
                    <a:pt x="727" y="405"/>
                    <a:pt x="834" y="512"/>
                    <a:pt x="834" y="632"/>
                  </a:cubicBezTo>
                  <a:cubicBezTo>
                    <a:pt x="834" y="739"/>
                    <a:pt x="727" y="846"/>
                    <a:pt x="608" y="846"/>
                  </a:cubicBezTo>
                  <a:cubicBezTo>
                    <a:pt x="489" y="846"/>
                    <a:pt x="394" y="739"/>
                    <a:pt x="394" y="632"/>
                  </a:cubicBezTo>
                  <a:cubicBezTo>
                    <a:pt x="394" y="489"/>
                    <a:pt x="489" y="405"/>
                    <a:pt x="608" y="405"/>
                  </a:cubicBezTo>
                  <a:close/>
                  <a:moveTo>
                    <a:pt x="608" y="0"/>
                  </a:moveTo>
                  <a:cubicBezTo>
                    <a:pt x="275" y="0"/>
                    <a:pt x="1" y="262"/>
                    <a:pt x="1" y="608"/>
                  </a:cubicBezTo>
                  <a:cubicBezTo>
                    <a:pt x="1" y="953"/>
                    <a:pt x="275" y="1227"/>
                    <a:pt x="608" y="1227"/>
                  </a:cubicBezTo>
                  <a:cubicBezTo>
                    <a:pt x="953" y="1227"/>
                    <a:pt x="1227" y="953"/>
                    <a:pt x="1227" y="608"/>
                  </a:cubicBezTo>
                  <a:cubicBezTo>
                    <a:pt x="1227" y="274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67"/>
            <p:cNvSpPr/>
            <p:nvPr/>
          </p:nvSpPr>
          <p:spPr>
            <a:xfrm>
              <a:off x="1964553" y="3518473"/>
              <a:ext cx="38995" cy="38614"/>
            </a:xfrm>
            <a:custGeom>
              <a:rect b="b" l="l" r="r" t="t"/>
              <a:pathLst>
                <a:path extrusionOk="0" h="1216" w="1228">
                  <a:moveTo>
                    <a:pt x="608" y="382"/>
                  </a:moveTo>
                  <a:cubicBezTo>
                    <a:pt x="727" y="382"/>
                    <a:pt x="834" y="489"/>
                    <a:pt x="834" y="608"/>
                  </a:cubicBezTo>
                  <a:cubicBezTo>
                    <a:pt x="822" y="727"/>
                    <a:pt x="727" y="834"/>
                    <a:pt x="608" y="834"/>
                  </a:cubicBezTo>
                  <a:cubicBezTo>
                    <a:pt x="489" y="834"/>
                    <a:pt x="394" y="727"/>
                    <a:pt x="394" y="608"/>
                  </a:cubicBezTo>
                  <a:cubicBezTo>
                    <a:pt x="394" y="489"/>
                    <a:pt x="489" y="382"/>
                    <a:pt x="608" y="382"/>
                  </a:cubicBezTo>
                  <a:close/>
                  <a:moveTo>
                    <a:pt x="608" y="1"/>
                  </a:moveTo>
                  <a:cubicBezTo>
                    <a:pt x="275" y="1"/>
                    <a:pt x="1" y="263"/>
                    <a:pt x="1" y="608"/>
                  </a:cubicBezTo>
                  <a:cubicBezTo>
                    <a:pt x="1" y="953"/>
                    <a:pt x="275" y="1215"/>
                    <a:pt x="608" y="1215"/>
                  </a:cubicBezTo>
                  <a:cubicBezTo>
                    <a:pt x="953" y="1215"/>
                    <a:pt x="1227" y="953"/>
                    <a:pt x="1227" y="608"/>
                  </a:cubicBezTo>
                  <a:cubicBezTo>
                    <a:pt x="1227" y="263"/>
                    <a:pt x="942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67"/>
            <p:cNvSpPr/>
            <p:nvPr/>
          </p:nvSpPr>
          <p:spPr>
            <a:xfrm>
              <a:off x="2158894" y="3385007"/>
              <a:ext cx="15909" cy="16290"/>
            </a:xfrm>
            <a:custGeom>
              <a:rect b="b" l="l" r="r" t="t"/>
              <a:pathLst>
                <a:path extrusionOk="0" h="513" w="501">
                  <a:moveTo>
                    <a:pt x="251" y="1"/>
                  </a:moveTo>
                  <a:cubicBezTo>
                    <a:pt x="108" y="1"/>
                    <a:pt x="1" y="120"/>
                    <a:pt x="1" y="263"/>
                  </a:cubicBezTo>
                  <a:cubicBezTo>
                    <a:pt x="1" y="394"/>
                    <a:pt x="108" y="513"/>
                    <a:pt x="251" y="513"/>
                  </a:cubicBezTo>
                  <a:cubicBezTo>
                    <a:pt x="394" y="513"/>
                    <a:pt x="501" y="394"/>
                    <a:pt x="501" y="263"/>
                  </a:cubicBezTo>
                  <a:cubicBezTo>
                    <a:pt x="501" y="120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67"/>
            <p:cNvSpPr/>
            <p:nvPr/>
          </p:nvSpPr>
          <p:spPr>
            <a:xfrm>
              <a:off x="1954741" y="3478779"/>
              <a:ext cx="15909" cy="15909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08" y="0"/>
                    <a:pt x="0" y="108"/>
                    <a:pt x="0" y="250"/>
                  </a:cubicBezTo>
                  <a:cubicBezTo>
                    <a:pt x="0" y="393"/>
                    <a:pt x="108" y="501"/>
                    <a:pt x="250" y="501"/>
                  </a:cubicBezTo>
                  <a:cubicBezTo>
                    <a:pt x="393" y="501"/>
                    <a:pt x="500" y="393"/>
                    <a:pt x="500" y="250"/>
                  </a:cubicBezTo>
                  <a:cubicBezTo>
                    <a:pt x="500" y="108"/>
                    <a:pt x="393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67"/>
            <p:cNvSpPr/>
            <p:nvPr/>
          </p:nvSpPr>
          <p:spPr>
            <a:xfrm>
              <a:off x="2208813" y="3264020"/>
              <a:ext cx="16290" cy="16290"/>
            </a:xfrm>
            <a:custGeom>
              <a:rect b="b" l="l" r="r" t="t"/>
              <a:pathLst>
                <a:path extrusionOk="0" h="513" w="513">
                  <a:moveTo>
                    <a:pt x="250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394"/>
                    <a:pt x="119" y="513"/>
                    <a:pt x="250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5" name="Google Shape;9165;p67"/>
          <p:cNvGrpSpPr/>
          <p:nvPr/>
        </p:nvGrpSpPr>
        <p:grpSpPr>
          <a:xfrm>
            <a:off x="3043239" y="3215626"/>
            <a:ext cx="366008" cy="348670"/>
            <a:chOff x="3043239" y="3215626"/>
            <a:chExt cx="366008" cy="348670"/>
          </a:xfrm>
        </p:grpSpPr>
        <p:sp>
          <p:nvSpPr>
            <p:cNvPr id="9166" name="Google Shape;9166;p67"/>
            <p:cNvSpPr/>
            <p:nvPr/>
          </p:nvSpPr>
          <p:spPr>
            <a:xfrm>
              <a:off x="3106749" y="3273198"/>
              <a:ext cx="302498" cy="291098"/>
            </a:xfrm>
            <a:custGeom>
              <a:rect b="b" l="l" r="r" t="t"/>
              <a:pathLst>
                <a:path extrusionOk="0" h="9167" w="9526">
                  <a:moveTo>
                    <a:pt x="4711" y="1"/>
                  </a:moveTo>
                  <a:cubicBezTo>
                    <a:pt x="4689" y="1"/>
                    <a:pt x="4667" y="4"/>
                    <a:pt x="4644" y="9"/>
                  </a:cubicBezTo>
                  <a:cubicBezTo>
                    <a:pt x="4561" y="45"/>
                    <a:pt x="4525" y="140"/>
                    <a:pt x="4561" y="236"/>
                  </a:cubicBezTo>
                  <a:lnTo>
                    <a:pt x="5287" y="1950"/>
                  </a:lnTo>
                  <a:cubicBezTo>
                    <a:pt x="5311" y="2010"/>
                    <a:pt x="5359" y="2033"/>
                    <a:pt x="5418" y="2057"/>
                  </a:cubicBezTo>
                  <a:lnTo>
                    <a:pt x="9026" y="2379"/>
                  </a:lnTo>
                  <a:cubicBezTo>
                    <a:pt x="9097" y="2379"/>
                    <a:pt x="9109" y="2438"/>
                    <a:pt x="9121" y="2474"/>
                  </a:cubicBezTo>
                  <a:cubicBezTo>
                    <a:pt x="9121" y="2498"/>
                    <a:pt x="9145" y="2545"/>
                    <a:pt x="9097" y="2605"/>
                  </a:cubicBezTo>
                  <a:lnTo>
                    <a:pt x="6406" y="4974"/>
                  </a:lnTo>
                  <a:cubicBezTo>
                    <a:pt x="6359" y="5010"/>
                    <a:pt x="6347" y="5070"/>
                    <a:pt x="6347" y="5129"/>
                  </a:cubicBezTo>
                  <a:lnTo>
                    <a:pt x="7133" y="8665"/>
                  </a:lnTo>
                  <a:cubicBezTo>
                    <a:pt x="7144" y="8737"/>
                    <a:pt x="7109" y="8760"/>
                    <a:pt x="7085" y="8784"/>
                  </a:cubicBezTo>
                  <a:cubicBezTo>
                    <a:pt x="7078" y="8791"/>
                    <a:pt x="7053" y="8803"/>
                    <a:pt x="7021" y="8803"/>
                  </a:cubicBezTo>
                  <a:cubicBezTo>
                    <a:pt x="7001" y="8803"/>
                    <a:pt x="6977" y="8798"/>
                    <a:pt x="6954" y="8784"/>
                  </a:cubicBezTo>
                  <a:lnTo>
                    <a:pt x="3846" y="6939"/>
                  </a:lnTo>
                  <a:cubicBezTo>
                    <a:pt x="3817" y="6921"/>
                    <a:pt x="3787" y="6912"/>
                    <a:pt x="3757" y="6912"/>
                  </a:cubicBezTo>
                  <a:cubicBezTo>
                    <a:pt x="3727" y="6912"/>
                    <a:pt x="3698" y="6921"/>
                    <a:pt x="3668" y="6939"/>
                  </a:cubicBezTo>
                  <a:lnTo>
                    <a:pt x="560" y="8784"/>
                  </a:lnTo>
                  <a:cubicBezTo>
                    <a:pt x="535" y="8794"/>
                    <a:pt x="510" y="8798"/>
                    <a:pt x="487" y="8798"/>
                  </a:cubicBezTo>
                  <a:cubicBezTo>
                    <a:pt x="457" y="8798"/>
                    <a:pt x="431" y="8791"/>
                    <a:pt x="417" y="8784"/>
                  </a:cubicBezTo>
                  <a:cubicBezTo>
                    <a:pt x="406" y="8760"/>
                    <a:pt x="358" y="8725"/>
                    <a:pt x="382" y="8665"/>
                  </a:cubicBezTo>
                  <a:lnTo>
                    <a:pt x="798" y="6832"/>
                  </a:lnTo>
                  <a:cubicBezTo>
                    <a:pt x="810" y="6736"/>
                    <a:pt x="763" y="6653"/>
                    <a:pt x="656" y="6641"/>
                  </a:cubicBezTo>
                  <a:cubicBezTo>
                    <a:pt x="641" y="6637"/>
                    <a:pt x="627" y="6635"/>
                    <a:pt x="613" y="6635"/>
                  </a:cubicBezTo>
                  <a:cubicBezTo>
                    <a:pt x="542" y="6635"/>
                    <a:pt x="475" y="6683"/>
                    <a:pt x="465" y="6772"/>
                  </a:cubicBezTo>
                  <a:lnTo>
                    <a:pt x="48" y="8606"/>
                  </a:lnTo>
                  <a:cubicBezTo>
                    <a:pt x="1" y="8784"/>
                    <a:pt x="84" y="8963"/>
                    <a:pt x="227" y="9082"/>
                  </a:cubicBezTo>
                  <a:cubicBezTo>
                    <a:pt x="314" y="9135"/>
                    <a:pt x="412" y="9166"/>
                    <a:pt x="511" y="9166"/>
                  </a:cubicBezTo>
                  <a:cubicBezTo>
                    <a:pt x="588" y="9166"/>
                    <a:pt x="666" y="9147"/>
                    <a:pt x="739" y="9106"/>
                  </a:cubicBezTo>
                  <a:lnTo>
                    <a:pt x="3751" y="7308"/>
                  </a:lnTo>
                  <a:lnTo>
                    <a:pt x="6775" y="9106"/>
                  </a:lnTo>
                  <a:cubicBezTo>
                    <a:pt x="6847" y="9153"/>
                    <a:pt x="6930" y="9165"/>
                    <a:pt x="7013" y="9165"/>
                  </a:cubicBezTo>
                  <a:cubicBezTo>
                    <a:pt x="7109" y="9165"/>
                    <a:pt x="7204" y="9141"/>
                    <a:pt x="7287" y="9082"/>
                  </a:cubicBezTo>
                  <a:cubicBezTo>
                    <a:pt x="7430" y="8975"/>
                    <a:pt x="7502" y="8796"/>
                    <a:pt x="7466" y="8606"/>
                  </a:cubicBezTo>
                  <a:lnTo>
                    <a:pt x="6692" y="5165"/>
                  </a:lnTo>
                  <a:lnTo>
                    <a:pt x="9335" y="2843"/>
                  </a:lnTo>
                  <a:cubicBezTo>
                    <a:pt x="9490" y="2700"/>
                    <a:pt x="9526" y="2533"/>
                    <a:pt x="9466" y="2355"/>
                  </a:cubicBezTo>
                  <a:cubicBezTo>
                    <a:pt x="9407" y="2164"/>
                    <a:pt x="9264" y="2057"/>
                    <a:pt x="9085" y="2033"/>
                  </a:cubicBezTo>
                  <a:lnTo>
                    <a:pt x="5573" y="1712"/>
                  </a:lnTo>
                  <a:lnTo>
                    <a:pt x="4870" y="105"/>
                  </a:lnTo>
                  <a:cubicBezTo>
                    <a:pt x="4843" y="32"/>
                    <a:pt x="4781" y="1"/>
                    <a:pt x="47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67"/>
            <p:cNvSpPr/>
            <p:nvPr/>
          </p:nvSpPr>
          <p:spPr>
            <a:xfrm>
              <a:off x="3043239" y="3215626"/>
              <a:ext cx="209869" cy="255628"/>
            </a:xfrm>
            <a:custGeom>
              <a:rect b="b" l="l" r="r" t="t"/>
              <a:pathLst>
                <a:path extrusionOk="0" h="8050" w="6609">
                  <a:moveTo>
                    <a:pt x="5775" y="1"/>
                  </a:moveTo>
                  <a:cubicBezTo>
                    <a:pt x="5596" y="1"/>
                    <a:pt x="5430" y="96"/>
                    <a:pt x="5358" y="275"/>
                  </a:cubicBezTo>
                  <a:lnTo>
                    <a:pt x="3953" y="3513"/>
                  </a:lnTo>
                  <a:lnTo>
                    <a:pt x="441" y="3835"/>
                  </a:lnTo>
                  <a:cubicBezTo>
                    <a:pt x="262" y="3846"/>
                    <a:pt x="96" y="3965"/>
                    <a:pt x="60" y="4144"/>
                  </a:cubicBezTo>
                  <a:cubicBezTo>
                    <a:pt x="0" y="4323"/>
                    <a:pt x="60" y="4501"/>
                    <a:pt x="191" y="4644"/>
                  </a:cubicBezTo>
                  <a:lnTo>
                    <a:pt x="2834" y="6966"/>
                  </a:lnTo>
                  <a:lnTo>
                    <a:pt x="2632" y="7859"/>
                  </a:lnTo>
                  <a:cubicBezTo>
                    <a:pt x="2608" y="7942"/>
                    <a:pt x="2656" y="8037"/>
                    <a:pt x="2763" y="8049"/>
                  </a:cubicBezTo>
                  <a:lnTo>
                    <a:pt x="2798" y="8049"/>
                  </a:lnTo>
                  <a:cubicBezTo>
                    <a:pt x="2870" y="8049"/>
                    <a:pt x="2941" y="7990"/>
                    <a:pt x="2953" y="7918"/>
                  </a:cubicBezTo>
                  <a:lnTo>
                    <a:pt x="3179" y="6918"/>
                  </a:lnTo>
                  <a:cubicBezTo>
                    <a:pt x="3191" y="6859"/>
                    <a:pt x="3179" y="6799"/>
                    <a:pt x="3120" y="6752"/>
                  </a:cubicBezTo>
                  <a:lnTo>
                    <a:pt x="417" y="4406"/>
                  </a:lnTo>
                  <a:cubicBezTo>
                    <a:pt x="358" y="4358"/>
                    <a:pt x="370" y="4299"/>
                    <a:pt x="381" y="4263"/>
                  </a:cubicBezTo>
                  <a:cubicBezTo>
                    <a:pt x="381" y="4239"/>
                    <a:pt x="417" y="4192"/>
                    <a:pt x="489" y="4180"/>
                  </a:cubicBezTo>
                  <a:lnTo>
                    <a:pt x="4084" y="3846"/>
                  </a:lnTo>
                  <a:cubicBezTo>
                    <a:pt x="4144" y="3846"/>
                    <a:pt x="4203" y="3811"/>
                    <a:pt x="4227" y="3739"/>
                  </a:cubicBezTo>
                  <a:lnTo>
                    <a:pt x="5656" y="429"/>
                  </a:lnTo>
                  <a:cubicBezTo>
                    <a:pt x="5680" y="370"/>
                    <a:pt x="5739" y="346"/>
                    <a:pt x="5751" y="346"/>
                  </a:cubicBezTo>
                  <a:cubicBezTo>
                    <a:pt x="5787" y="346"/>
                    <a:pt x="5846" y="346"/>
                    <a:pt x="5858" y="429"/>
                  </a:cubicBezTo>
                  <a:lnTo>
                    <a:pt x="6251" y="1334"/>
                  </a:lnTo>
                  <a:cubicBezTo>
                    <a:pt x="6269" y="1407"/>
                    <a:pt x="6336" y="1438"/>
                    <a:pt x="6404" y="1438"/>
                  </a:cubicBezTo>
                  <a:cubicBezTo>
                    <a:pt x="6425" y="1438"/>
                    <a:pt x="6446" y="1435"/>
                    <a:pt x="6466" y="1429"/>
                  </a:cubicBezTo>
                  <a:cubicBezTo>
                    <a:pt x="6573" y="1382"/>
                    <a:pt x="6608" y="1275"/>
                    <a:pt x="6573" y="1191"/>
                  </a:cubicBezTo>
                  <a:lnTo>
                    <a:pt x="6192" y="275"/>
                  </a:lnTo>
                  <a:cubicBezTo>
                    <a:pt x="6108" y="108"/>
                    <a:pt x="5954" y="1"/>
                    <a:pt x="5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8" name="Google Shape;9168;p67"/>
          <p:cNvGrpSpPr/>
          <p:nvPr/>
        </p:nvGrpSpPr>
        <p:grpSpPr>
          <a:xfrm>
            <a:off x="4218333" y="3184982"/>
            <a:ext cx="209107" cy="383442"/>
            <a:chOff x="4218333" y="3184982"/>
            <a:chExt cx="209107" cy="383442"/>
          </a:xfrm>
        </p:grpSpPr>
        <p:sp>
          <p:nvSpPr>
            <p:cNvPr id="9169" name="Google Shape;9169;p67"/>
            <p:cNvSpPr/>
            <p:nvPr/>
          </p:nvSpPr>
          <p:spPr>
            <a:xfrm>
              <a:off x="4218333" y="3184982"/>
              <a:ext cx="207963" cy="117652"/>
            </a:xfrm>
            <a:custGeom>
              <a:rect b="b" l="l" r="r" t="t"/>
              <a:pathLst>
                <a:path extrusionOk="0" h="3705" w="6549">
                  <a:moveTo>
                    <a:pt x="3270" y="1"/>
                  </a:moveTo>
                  <a:cubicBezTo>
                    <a:pt x="3116" y="1"/>
                    <a:pt x="3003" y="73"/>
                    <a:pt x="3024" y="216"/>
                  </a:cubicBezTo>
                  <a:cubicBezTo>
                    <a:pt x="3035" y="314"/>
                    <a:pt x="3116" y="372"/>
                    <a:pt x="3212" y="372"/>
                  </a:cubicBezTo>
                  <a:cubicBezTo>
                    <a:pt x="3221" y="372"/>
                    <a:pt x="3230" y="371"/>
                    <a:pt x="3239" y="370"/>
                  </a:cubicBezTo>
                  <a:cubicBezTo>
                    <a:pt x="3257" y="367"/>
                    <a:pt x="3275" y="365"/>
                    <a:pt x="3293" y="365"/>
                  </a:cubicBezTo>
                  <a:cubicBezTo>
                    <a:pt x="3448" y="365"/>
                    <a:pt x="3572" y="497"/>
                    <a:pt x="3572" y="668"/>
                  </a:cubicBezTo>
                  <a:lnTo>
                    <a:pt x="3572" y="763"/>
                  </a:lnTo>
                  <a:lnTo>
                    <a:pt x="2977" y="763"/>
                  </a:lnTo>
                  <a:lnTo>
                    <a:pt x="2977" y="704"/>
                  </a:lnTo>
                  <a:cubicBezTo>
                    <a:pt x="2977" y="609"/>
                    <a:pt x="2905" y="525"/>
                    <a:pt x="2798" y="525"/>
                  </a:cubicBezTo>
                  <a:cubicBezTo>
                    <a:pt x="2691" y="525"/>
                    <a:pt x="2619" y="609"/>
                    <a:pt x="2619" y="704"/>
                  </a:cubicBezTo>
                  <a:lnTo>
                    <a:pt x="2619" y="763"/>
                  </a:lnTo>
                  <a:lnTo>
                    <a:pt x="1524" y="763"/>
                  </a:lnTo>
                  <a:cubicBezTo>
                    <a:pt x="1417" y="763"/>
                    <a:pt x="1345" y="847"/>
                    <a:pt x="1345" y="942"/>
                  </a:cubicBezTo>
                  <a:cubicBezTo>
                    <a:pt x="1345" y="1049"/>
                    <a:pt x="1417" y="1120"/>
                    <a:pt x="1524" y="1120"/>
                  </a:cubicBezTo>
                  <a:lnTo>
                    <a:pt x="6072" y="1120"/>
                  </a:lnTo>
                  <a:cubicBezTo>
                    <a:pt x="6132" y="1120"/>
                    <a:pt x="6191" y="1180"/>
                    <a:pt x="6191" y="1240"/>
                  </a:cubicBezTo>
                  <a:lnTo>
                    <a:pt x="6191" y="1644"/>
                  </a:lnTo>
                  <a:cubicBezTo>
                    <a:pt x="6191" y="1704"/>
                    <a:pt x="6132" y="1763"/>
                    <a:pt x="6072" y="1763"/>
                  </a:cubicBezTo>
                  <a:lnTo>
                    <a:pt x="476" y="1763"/>
                  </a:lnTo>
                  <a:cubicBezTo>
                    <a:pt x="417" y="1763"/>
                    <a:pt x="357" y="1704"/>
                    <a:pt x="357" y="1644"/>
                  </a:cubicBezTo>
                  <a:lnTo>
                    <a:pt x="357" y="1240"/>
                  </a:lnTo>
                  <a:cubicBezTo>
                    <a:pt x="357" y="1180"/>
                    <a:pt x="417" y="1120"/>
                    <a:pt x="476" y="1120"/>
                  </a:cubicBezTo>
                  <a:lnTo>
                    <a:pt x="810" y="1120"/>
                  </a:lnTo>
                  <a:cubicBezTo>
                    <a:pt x="917" y="1120"/>
                    <a:pt x="988" y="1049"/>
                    <a:pt x="988" y="942"/>
                  </a:cubicBezTo>
                  <a:cubicBezTo>
                    <a:pt x="988" y="847"/>
                    <a:pt x="917" y="763"/>
                    <a:pt x="810" y="763"/>
                  </a:cubicBezTo>
                  <a:lnTo>
                    <a:pt x="476" y="763"/>
                  </a:lnTo>
                  <a:cubicBezTo>
                    <a:pt x="214" y="763"/>
                    <a:pt x="0" y="978"/>
                    <a:pt x="0" y="1240"/>
                  </a:cubicBezTo>
                  <a:lnTo>
                    <a:pt x="0" y="1644"/>
                  </a:lnTo>
                  <a:cubicBezTo>
                    <a:pt x="0" y="1918"/>
                    <a:pt x="214" y="2121"/>
                    <a:pt x="476" y="2121"/>
                  </a:cubicBezTo>
                  <a:lnTo>
                    <a:pt x="607" y="2121"/>
                  </a:lnTo>
                  <a:lnTo>
                    <a:pt x="607" y="3526"/>
                  </a:lnTo>
                  <a:cubicBezTo>
                    <a:pt x="607" y="3621"/>
                    <a:pt x="691" y="3704"/>
                    <a:pt x="798" y="3704"/>
                  </a:cubicBezTo>
                  <a:cubicBezTo>
                    <a:pt x="893" y="3704"/>
                    <a:pt x="976" y="3621"/>
                    <a:pt x="976" y="3526"/>
                  </a:cubicBezTo>
                  <a:lnTo>
                    <a:pt x="976" y="2121"/>
                  </a:lnTo>
                  <a:lnTo>
                    <a:pt x="5584" y="2121"/>
                  </a:lnTo>
                  <a:lnTo>
                    <a:pt x="5584" y="2573"/>
                  </a:lnTo>
                  <a:cubicBezTo>
                    <a:pt x="5584" y="2668"/>
                    <a:pt x="5656" y="2752"/>
                    <a:pt x="5763" y="2752"/>
                  </a:cubicBezTo>
                  <a:cubicBezTo>
                    <a:pt x="5870" y="2752"/>
                    <a:pt x="5941" y="2668"/>
                    <a:pt x="5941" y="2573"/>
                  </a:cubicBezTo>
                  <a:lnTo>
                    <a:pt x="5941" y="2121"/>
                  </a:lnTo>
                  <a:lnTo>
                    <a:pt x="6072" y="2121"/>
                  </a:lnTo>
                  <a:cubicBezTo>
                    <a:pt x="6346" y="2121"/>
                    <a:pt x="6549" y="1918"/>
                    <a:pt x="6549" y="1644"/>
                  </a:cubicBezTo>
                  <a:lnTo>
                    <a:pt x="6549" y="1240"/>
                  </a:lnTo>
                  <a:cubicBezTo>
                    <a:pt x="6549" y="978"/>
                    <a:pt x="6346" y="763"/>
                    <a:pt x="6072" y="763"/>
                  </a:cubicBezTo>
                  <a:lnTo>
                    <a:pt x="3929" y="763"/>
                  </a:lnTo>
                  <a:lnTo>
                    <a:pt x="3929" y="668"/>
                  </a:lnTo>
                  <a:cubicBezTo>
                    <a:pt x="3929" y="221"/>
                    <a:pt x="3539" y="1"/>
                    <a:pt x="32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67"/>
            <p:cNvSpPr/>
            <p:nvPr/>
          </p:nvSpPr>
          <p:spPr>
            <a:xfrm>
              <a:off x="4218333" y="3282946"/>
              <a:ext cx="209107" cy="285477"/>
            </a:xfrm>
            <a:custGeom>
              <a:rect b="b" l="l" r="r" t="t"/>
              <a:pathLst>
                <a:path extrusionOk="0" h="8990" w="6585">
                  <a:moveTo>
                    <a:pt x="3215" y="5120"/>
                  </a:moveTo>
                  <a:cubicBezTo>
                    <a:pt x="2965" y="5655"/>
                    <a:pt x="2107" y="7477"/>
                    <a:pt x="1643" y="8442"/>
                  </a:cubicBezTo>
                  <a:cubicBezTo>
                    <a:pt x="1596" y="8537"/>
                    <a:pt x="1512" y="8572"/>
                    <a:pt x="1417" y="8572"/>
                  </a:cubicBezTo>
                  <a:cubicBezTo>
                    <a:pt x="1369" y="8572"/>
                    <a:pt x="1345" y="8561"/>
                    <a:pt x="1310" y="8549"/>
                  </a:cubicBezTo>
                  <a:cubicBezTo>
                    <a:pt x="1191" y="8489"/>
                    <a:pt x="1131" y="8334"/>
                    <a:pt x="1191" y="8215"/>
                  </a:cubicBezTo>
                  <a:lnTo>
                    <a:pt x="2667" y="5120"/>
                  </a:lnTo>
                  <a:close/>
                  <a:moveTo>
                    <a:pt x="3870" y="5120"/>
                  </a:moveTo>
                  <a:lnTo>
                    <a:pt x="5346" y="8215"/>
                  </a:lnTo>
                  <a:cubicBezTo>
                    <a:pt x="5406" y="8334"/>
                    <a:pt x="5358" y="8489"/>
                    <a:pt x="5227" y="8549"/>
                  </a:cubicBezTo>
                  <a:cubicBezTo>
                    <a:pt x="5203" y="8561"/>
                    <a:pt x="5155" y="8572"/>
                    <a:pt x="5120" y="8572"/>
                  </a:cubicBezTo>
                  <a:cubicBezTo>
                    <a:pt x="5036" y="8572"/>
                    <a:pt x="4941" y="8513"/>
                    <a:pt x="4905" y="8442"/>
                  </a:cubicBezTo>
                  <a:lnTo>
                    <a:pt x="3870" y="6287"/>
                  </a:lnTo>
                  <a:cubicBezTo>
                    <a:pt x="3870" y="6287"/>
                    <a:pt x="3489" y="5465"/>
                    <a:pt x="3477" y="5417"/>
                  </a:cubicBezTo>
                  <a:cubicBezTo>
                    <a:pt x="3572" y="5203"/>
                    <a:pt x="3608" y="5144"/>
                    <a:pt x="3608" y="5120"/>
                  </a:cubicBezTo>
                  <a:close/>
                  <a:moveTo>
                    <a:pt x="3274" y="5834"/>
                  </a:moveTo>
                  <a:lnTo>
                    <a:pt x="3536" y="6358"/>
                  </a:lnTo>
                  <a:lnTo>
                    <a:pt x="3536" y="8370"/>
                  </a:lnTo>
                  <a:cubicBezTo>
                    <a:pt x="3536" y="8501"/>
                    <a:pt x="3417" y="8620"/>
                    <a:pt x="3274" y="8620"/>
                  </a:cubicBezTo>
                  <a:cubicBezTo>
                    <a:pt x="3143" y="8620"/>
                    <a:pt x="3024" y="8501"/>
                    <a:pt x="3024" y="8370"/>
                  </a:cubicBezTo>
                  <a:lnTo>
                    <a:pt x="3024" y="6358"/>
                  </a:lnTo>
                  <a:lnTo>
                    <a:pt x="3274" y="5834"/>
                  </a:lnTo>
                  <a:close/>
                  <a:moveTo>
                    <a:pt x="5763" y="0"/>
                  </a:moveTo>
                  <a:cubicBezTo>
                    <a:pt x="5656" y="0"/>
                    <a:pt x="5584" y="71"/>
                    <a:pt x="5584" y="179"/>
                  </a:cubicBezTo>
                  <a:lnTo>
                    <a:pt x="5584" y="3774"/>
                  </a:lnTo>
                  <a:lnTo>
                    <a:pt x="976" y="3774"/>
                  </a:lnTo>
                  <a:lnTo>
                    <a:pt x="976" y="1131"/>
                  </a:lnTo>
                  <a:cubicBezTo>
                    <a:pt x="976" y="1024"/>
                    <a:pt x="893" y="953"/>
                    <a:pt x="798" y="953"/>
                  </a:cubicBezTo>
                  <a:cubicBezTo>
                    <a:pt x="691" y="953"/>
                    <a:pt x="607" y="1024"/>
                    <a:pt x="607" y="1131"/>
                  </a:cubicBezTo>
                  <a:lnTo>
                    <a:pt x="607" y="3774"/>
                  </a:lnTo>
                  <a:lnTo>
                    <a:pt x="476" y="3774"/>
                  </a:lnTo>
                  <a:cubicBezTo>
                    <a:pt x="214" y="3774"/>
                    <a:pt x="0" y="3977"/>
                    <a:pt x="0" y="4251"/>
                  </a:cubicBezTo>
                  <a:lnTo>
                    <a:pt x="0" y="4643"/>
                  </a:lnTo>
                  <a:cubicBezTo>
                    <a:pt x="0" y="4917"/>
                    <a:pt x="214" y="5120"/>
                    <a:pt x="476" y="5120"/>
                  </a:cubicBezTo>
                  <a:lnTo>
                    <a:pt x="2286" y="5120"/>
                  </a:lnTo>
                  <a:lnTo>
                    <a:pt x="881" y="8072"/>
                  </a:lnTo>
                  <a:cubicBezTo>
                    <a:pt x="738" y="8370"/>
                    <a:pt x="869" y="8739"/>
                    <a:pt x="1167" y="8870"/>
                  </a:cubicBezTo>
                  <a:cubicBezTo>
                    <a:pt x="1250" y="8918"/>
                    <a:pt x="1334" y="8930"/>
                    <a:pt x="1429" y="8930"/>
                  </a:cubicBezTo>
                  <a:cubicBezTo>
                    <a:pt x="1667" y="8930"/>
                    <a:pt x="1881" y="8799"/>
                    <a:pt x="1988" y="8596"/>
                  </a:cubicBezTo>
                  <a:lnTo>
                    <a:pt x="2679" y="7120"/>
                  </a:lnTo>
                  <a:lnTo>
                    <a:pt x="2679" y="8382"/>
                  </a:lnTo>
                  <a:cubicBezTo>
                    <a:pt x="2679" y="8715"/>
                    <a:pt x="2953" y="8989"/>
                    <a:pt x="3298" y="8989"/>
                  </a:cubicBezTo>
                  <a:cubicBezTo>
                    <a:pt x="3620" y="8989"/>
                    <a:pt x="3905" y="8727"/>
                    <a:pt x="3905" y="8382"/>
                  </a:cubicBezTo>
                  <a:lnTo>
                    <a:pt x="3905" y="7120"/>
                  </a:lnTo>
                  <a:lnTo>
                    <a:pt x="4608" y="8596"/>
                  </a:lnTo>
                  <a:cubicBezTo>
                    <a:pt x="4703" y="8799"/>
                    <a:pt x="4917" y="8930"/>
                    <a:pt x="5155" y="8930"/>
                  </a:cubicBezTo>
                  <a:cubicBezTo>
                    <a:pt x="5239" y="8930"/>
                    <a:pt x="5334" y="8918"/>
                    <a:pt x="5417" y="8870"/>
                  </a:cubicBezTo>
                  <a:cubicBezTo>
                    <a:pt x="5715" y="8727"/>
                    <a:pt x="5858" y="8370"/>
                    <a:pt x="5703" y="8072"/>
                  </a:cubicBezTo>
                  <a:lnTo>
                    <a:pt x="4310" y="5120"/>
                  </a:lnTo>
                  <a:lnTo>
                    <a:pt x="5060" y="5120"/>
                  </a:lnTo>
                  <a:cubicBezTo>
                    <a:pt x="5167" y="5120"/>
                    <a:pt x="5239" y="5048"/>
                    <a:pt x="5239" y="4941"/>
                  </a:cubicBezTo>
                  <a:cubicBezTo>
                    <a:pt x="5239" y="4846"/>
                    <a:pt x="5167" y="4763"/>
                    <a:pt x="5060" y="4763"/>
                  </a:cubicBezTo>
                  <a:lnTo>
                    <a:pt x="512" y="4763"/>
                  </a:lnTo>
                  <a:cubicBezTo>
                    <a:pt x="453" y="4763"/>
                    <a:pt x="393" y="4703"/>
                    <a:pt x="393" y="4643"/>
                  </a:cubicBezTo>
                  <a:lnTo>
                    <a:pt x="393" y="4251"/>
                  </a:lnTo>
                  <a:cubicBezTo>
                    <a:pt x="393" y="4191"/>
                    <a:pt x="453" y="4131"/>
                    <a:pt x="512" y="4131"/>
                  </a:cubicBezTo>
                  <a:lnTo>
                    <a:pt x="6108" y="4131"/>
                  </a:lnTo>
                  <a:cubicBezTo>
                    <a:pt x="6168" y="4131"/>
                    <a:pt x="6227" y="4191"/>
                    <a:pt x="6227" y="4251"/>
                  </a:cubicBezTo>
                  <a:lnTo>
                    <a:pt x="6227" y="4643"/>
                  </a:lnTo>
                  <a:cubicBezTo>
                    <a:pt x="6227" y="4703"/>
                    <a:pt x="6168" y="4763"/>
                    <a:pt x="6108" y="4763"/>
                  </a:cubicBezTo>
                  <a:lnTo>
                    <a:pt x="5775" y="4763"/>
                  </a:lnTo>
                  <a:cubicBezTo>
                    <a:pt x="5679" y="4763"/>
                    <a:pt x="5596" y="4846"/>
                    <a:pt x="5596" y="4941"/>
                  </a:cubicBezTo>
                  <a:cubicBezTo>
                    <a:pt x="5596" y="5048"/>
                    <a:pt x="5679" y="5120"/>
                    <a:pt x="5775" y="5120"/>
                  </a:cubicBezTo>
                  <a:lnTo>
                    <a:pt x="6108" y="5120"/>
                  </a:lnTo>
                  <a:cubicBezTo>
                    <a:pt x="6370" y="5120"/>
                    <a:pt x="6584" y="4917"/>
                    <a:pt x="6584" y="4643"/>
                  </a:cubicBezTo>
                  <a:lnTo>
                    <a:pt x="6584" y="4251"/>
                  </a:lnTo>
                  <a:cubicBezTo>
                    <a:pt x="6549" y="3977"/>
                    <a:pt x="6346" y="3774"/>
                    <a:pt x="6072" y="3774"/>
                  </a:cubicBezTo>
                  <a:lnTo>
                    <a:pt x="5941" y="3774"/>
                  </a:lnTo>
                  <a:lnTo>
                    <a:pt x="5941" y="179"/>
                  </a:lnTo>
                  <a:cubicBezTo>
                    <a:pt x="5941" y="71"/>
                    <a:pt x="5870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71" name="Google Shape;9171;p67"/>
          <p:cNvSpPr/>
          <p:nvPr/>
        </p:nvSpPr>
        <p:spPr>
          <a:xfrm>
            <a:off x="4816819" y="3186157"/>
            <a:ext cx="83230" cy="379536"/>
          </a:xfrm>
          <a:custGeom>
            <a:rect b="b" l="l" r="r" t="t"/>
            <a:pathLst>
              <a:path extrusionOk="0" h="11952" w="2621">
                <a:moveTo>
                  <a:pt x="1310" y="572"/>
                </a:moveTo>
                <a:cubicBezTo>
                  <a:pt x="1537" y="976"/>
                  <a:pt x="1560" y="1060"/>
                  <a:pt x="1560" y="1060"/>
                </a:cubicBezTo>
                <a:lnTo>
                  <a:pt x="1560" y="1072"/>
                </a:lnTo>
                <a:cubicBezTo>
                  <a:pt x="1489" y="1119"/>
                  <a:pt x="1382" y="1131"/>
                  <a:pt x="1298" y="1131"/>
                </a:cubicBezTo>
                <a:cubicBezTo>
                  <a:pt x="1203" y="1131"/>
                  <a:pt x="1120" y="1095"/>
                  <a:pt x="1025" y="1072"/>
                </a:cubicBezTo>
                <a:lnTo>
                  <a:pt x="1310" y="572"/>
                </a:lnTo>
                <a:close/>
                <a:moveTo>
                  <a:pt x="1739" y="1369"/>
                </a:moveTo>
                <a:lnTo>
                  <a:pt x="2156" y="2155"/>
                </a:lnTo>
                <a:lnTo>
                  <a:pt x="465" y="2155"/>
                </a:lnTo>
                <a:lnTo>
                  <a:pt x="882" y="1369"/>
                </a:lnTo>
                <a:cubicBezTo>
                  <a:pt x="1013" y="1441"/>
                  <a:pt x="1156" y="1476"/>
                  <a:pt x="1310" y="1476"/>
                </a:cubicBezTo>
                <a:cubicBezTo>
                  <a:pt x="1453" y="1476"/>
                  <a:pt x="1608" y="1441"/>
                  <a:pt x="1739" y="1369"/>
                </a:cubicBezTo>
                <a:close/>
                <a:moveTo>
                  <a:pt x="2263" y="9763"/>
                </a:moveTo>
                <a:lnTo>
                  <a:pt x="2263" y="10454"/>
                </a:lnTo>
                <a:lnTo>
                  <a:pt x="358" y="10454"/>
                </a:lnTo>
                <a:lnTo>
                  <a:pt x="358" y="9763"/>
                </a:lnTo>
                <a:close/>
                <a:moveTo>
                  <a:pt x="1310" y="0"/>
                </a:moveTo>
                <a:cubicBezTo>
                  <a:pt x="1251" y="0"/>
                  <a:pt x="1191" y="36"/>
                  <a:pt x="1144" y="95"/>
                </a:cubicBezTo>
                <a:lnTo>
                  <a:pt x="656" y="1024"/>
                </a:lnTo>
                <a:lnTo>
                  <a:pt x="132" y="2012"/>
                </a:lnTo>
                <a:cubicBezTo>
                  <a:pt x="48" y="2179"/>
                  <a:pt x="1" y="2357"/>
                  <a:pt x="1" y="2548"/>
                </a:cubicBezTo>
                <a:lnTo>
                  <a:pt x="1" y="5727"/>
                </a:lnTo>
                <a:cubicBezTo>
                  <a:pt x="1" y="5834"/>
                  <a:pt x="72" y="5906"/>
                  <a:pt x="179" y="5906"/>
                </a:cubicBezTo>
                <a:cubicBezTo>
                  <a:pt x="286" y="5906"/>
                  <a:pt x="358" y="5834"/>
                  <a:pt x="358" y="5727"/>
                </a:cubicBezTo>
                <a:lnTo>
                  <a:pt x="358" y="2512"/>
                </a:lnTo>
                <a:lnTo>
                  <a:pt x="1132" y="2512"/>
                </a:lnTo>
                <a:lnTo>
                  <a:pt x="1132" y="9406"/>
                </a:lnTo>
                <a:lnTo>
                  <a:pt x="1132" y="9418"/>
                </a:lnTo>
                <a:lnTo>
                  <a:pt x="358" y="9418"/>
                </a:lnTo>
                <a:lnTo>
                  <a:pt x="358" y="6465"/>
                </a:lnTo>
                <a:cubicBezTo>
                  <a:pt x="358" y="6358"/>
                  <a:pt x="286" y="6287"/>
                  <a:pt x="179" y="6287"/>
                </a:cubicBezTo>
                <a:cubicBezTo>
                  <a:pt x="72" y="6287"/>
                  <a:pt x="1" y="6358"/>
                  <a:pt x="1" y="6465"/>
                </a:cubicBezTo>
                <a:lnTo>
                  <a:pt x="1" y="10644"/>
                </a:lnTo>
                <a:cubicBezTo>
                  <a:pt x="1" y="10882"/>
                  <a:pt x="60" y="11120"/>
                  <a:pt x="191" y="11311"/>
                </a:cubicBezTo>
                <a:cubicBezTo>
                  <a:pt x="227" y="11370"/>
                  <a:pt x="286" y="11406"/>
                  <a:pt x="346" y="11406"/>
                </a:cubicBezTo>
                <a:cubicBezTo>
                  <a:pt x="477" y="11406"/>
                  <a:pt x="560" y="11251"/>
                  <a:pt x="489" y="11132"/>
                </a:cubicBezTo>
                <a:cubicBezTo>
                  <a:pt x="429" y="11025"/>
                  <a:pt x="382" y="10930"/>
                  <a:pt x="370" y="10823"/>
                </a:cubicBezTo>
                <a:lnTo>
                  <a:pt x="2227" y="10823"/>
                </a:lnTo>
                <a:cubicBezTo>
                  <a:pt x="2144" y="11251"/>
                  <a:pt x="1775" y="11597"/>
                  <a:pt x="1310" y="11597"/>
                </a:cubicBezTo>
                <a:cubicBezTo>
                  <a:pt x="1179" y="11597"/>
                  <a:pt x="1037" y="11561"/>
                  <a:pt x="917" y="11525"/>
                </a:cubicBezTo>
                <a:cubicBezTo>
                  <a:pt x="895" y="11512"/>
                  <a:pt x="870" y="11506"/>
                  <a:pt x="845" y="11506"/>
                </a:cubicBezTo>
                <a:cubicBezTo>
                  <a:pt x="780" y="11506"/>
                  <a:pt x="714" y="11548"/>
                  <a:pt x="679" y="11609"/>
                </a:cubicBezTo>
                <a:cubicBezTo>
                  <a:pt x="644" y="11704"/>
                  <a:pt x="679" y="11799"/>
                  <a:pt x="775" y="11847"/>
                </a:cubicBezTo>
                <a:cubicBezTo>
                  <a:pt x="941" y="11918"/>
                  <a:pt x="1111" y="11951"/>
                  <a:pt x="1277" y="11951"/>
                </a:cubicBezTo>
                <a:cubicBezTo>
                  <a:pt x="1966" y="11951"/>
                  <a:pt x="2584" y="11383"/>
                  <a:pt x="2584" y="10644"/>
                </a:cubicBezTo>
                <a:cubicBezTo>
                  <a:pt x="2620" y="10608"/>
                  <a:pt x="2620" y="9596"/>
                  <a:pt x="2620" y="9585"/>
                </a:cubicBezTo>
                <a:lnTo>
                  <a:pt x="2620" y="8049"/>
                </a:lnTo>
                <a:cubicBezTo>
                  <a:pt x="2620" y="7953"/>
                  <a:pt x="2549" y="7870"/>
                  <a:pt x="2441" y="7870"/>
                </a:cubicBezTo>
                <a:cubicBezTo>
                  <a:pt x="2334" y="7870"/>
                  <a:pt x="2263" y="7953"/>
                  <a:pt x="2263" y="8049"/>
                </a:cubicBezTo>
                <a:lnTo>
                  <a:pt x="2263" y="9406"/>
                </a:lnTo>
                <a:lnTo>
                  <a:pt x="1489" y="9406"/>
                </a:lnTo>
                <a:lnTo>
                  <a:pt x="1489" y="9394"/>
                </a:lnTo>
                <a:lnTo>
                  <a:pt x="1489" y="2500"/>
                </a:lnTo>
                <a:lnTo>
                  <a:pt x="2263" y="2500"/>
                </a:lnTo>
                <a:lnTo>
                  <a:pt x="2263" y="2548"/>
                </a:lnTo>
                <a:lnTo>
                  <a:pt x="2263" y="7334"/>
                </a:lnTo>
                <a:cubicBezTo>
                  <a:pt x="2263" y="7441"/>
                  <a:pt x="2334" y="7513"/>
                  <a:pt x="2441" y="7513"/>
                </a:cubicBezTo>
                <a:cubicBezTo>
                  <a:pt x="2549" y="7513"/>
                  <a:pt x="2620" y="7441"/>
                  <a:pt x="2620" y="7334"/>
                </a:cubicBezTo>
                <a:lnTo>
                  <a:pt x="2620" y="2548"/>
                </a:lnTo>
                <a:cubicBezTo>
                  <a:pt x="2620" y="2369"/>
                  <a:pt x="2572" y="2191"/>
                  <a:pt x="2489" y="2012"/>
                </a:cubicBezTo>
                <a:lnTo>
                  <a:pt x="1477" y="95"/>
                </a:lnTo>
                <a:cubicBezTo>
                  <a:pt x="1441" y="36"/>
                  <a:pt x="1382" y="0"/>
                  <a:pt x="1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72" name="Google Shape;9172;p67"/>
          <p:cNvGrpSpPr/>
          <p:nvPr/>
        </p:nvGrpSpPr>
        <p:grpSpPr>
          <a:xfrm>
            <a:off x="6896644" y="3216007"/>
            <a:ext cx="322917" cy="347876"/>
            <a:chOff x="6896644" y="3216007"/>
            <a:chExt cx="322917" cy="347876"/>
          </a:xfrm>
        </p:grpSpPr>
        <p:sp>
          <p:nvSpPr>
            <p:cNvPr id="9173" name="Google Shape;9173;p67"/>
            <p:cNvSpPr/>
            <p:nvPr/>
          </p:nvSpPr>
          <p:spPr>
            <a:xfrm>
              <a:off x="6896644" y="3216007"/>
              <a:ext cx="301387" cy="347876"/>
            </a:xfrm>
            <a:custGeom>
              <a:rect b="b" l="l" r="r" t="t"/>
              <a:pathLst>
                <a:path extrusionOk="0" h="10955" w="9491">
                  <a:moveTo>
                    <a:pt x="5192" y="382"/>
                  </a:moveTo>
                  <a:lnTo>
                    <a:pt x="6490" y="1679"/>
                  </a:lnTo>
                  <a:lnTo>
                    <a:pt x="3906" y="1679"/>
                  </a:lnTo>
                  <a:lnTo>
                    <a:pt x="5192" y="382"/>
                  </a:lnTo>
                  <a:close/>
                  <a:moveTo>
                    <a:pt x="5186" y="1"/>
                  </a:moveTo>
                  <a:cubicBezTo>
                    <a:pt x="5144" y="1"/>
                    <a:pt x="5103" y="13"/>
                    <a:pt x="5073" y="36"/>
                  </a:cubicBezTo>
                  <a:lnTo>
                    <a:pt x="3442" y="1679"/>
                  </a:lnTo>
                  <a:lnTo>
                    <a:pt x="870" y="1679"/>
                  </a:lnTo>
                  <a:cubicBezTo>
                    <a:pt x="775" y="1679"/>
                    <a:pt x="703" y="1751"/>
                    <a:pt x="703" y="1846"/>
                  </a:cubicBezTo>
                  <a:lnTo>
                    <a:pt x="703" y="4501"/>
                  </a:lnTo>
                  <a:lnTo>
                    <a:pt x="168" y="4501"/>
                  </a:lnTo>
                  <a:cubicBezTo>
                    <a:pt x="72" y="4501"/>
                    <a:pt x="1" y="4585"/>
                    <a:pt x="1" y="4668"/>
                  </a:cubicBezTo>
                  <a:lnTo>
                    <a:pt x="1" y="10788"/>
                  </a:lnTo>
                  <a:cubicBezTo>
                    <a:pt x="1" y="10883"/>
                    <a:pt x="72" y="10954"/>
                    <a:pt x="168" y="10954"/>
                  </a:cubicBezTo>
                  <a:lnTo>
                    <a:pt x="1846" y="10954"/>
                  </a:lnTo>
                  <a:cubicBezTo>
                    <a:pt x="1942" y="10954"/>
                    <a:pt x="2013" y="10883"/>
                    <a:pt x="2013" y="10788"/>
                  </a:cubicBezTo>
                  <a:cubicBezTo>
                    <a:pt x="2013" y="10704"/>
                    <a:pt x="1942" y="10621"/>
                    <a:pt x="1846" y="10621"/>
                  </a:cubicBezTo>
                  <a:lnTo>
                    <a:pt x="334" y="10621"/>
                  </a:lnTo>
                  <a:lnTo>
                    <a:pt x="334" y="4989"/>
                  </a:lnTo>
                  <a:lnTo>
                    <a:pt x="1084" y="5537"/>
                  </a:lnTo>
                  <a:cubicBezTo>
                    <a:pt x="1115" y="5554"/>
                    <a:pt x="1147" y="5562"/>
                    <a:pt x="1178" y="5562"/>
                  </a:cubicBezTo>
                  <a:cubicBezTo>
                    <a:pt x="1231" y="5562"/>
                    <a:pt x="1280" y="5539"/>
                    <a:pt x="1311" y="5501"/>
                  </a:cubicBezTo>
                  <a:cubicBezTo>
                    <a:pt x="1358" y="5430"/>
                    <a:pt x="1346" y="5323"/>
                    <a:pt x="1275" y="5287"/>
                  </a:cubicBezTo>
                  <a:lnTo>
                    <a:pt x="1049" y="5096"/>
                  </a:lnTo>
                  <a:lnTo>
                    <a:pt x="1049" y="4692"/>
                  </a:lnTo>
                  <a:lnTo>
                    <a:pt x="1049" y="4668"/>
                  </a:lnTo>
                  <a:lnTo>
                    <a:pt x="1049" y="4656"/>
                  </a:lnTo>
                  <a:lnTo>
                    <a:pt x="1049" y="2013"/>
                  </a:lnTo>
                  <a:lnTo>
                    <a:pt x="9169" y="2013"/>
                  </a:lnTo>
                  <a:lnTo>
                    <a:pt x="9169" y="2620"/>
                  </a:lnTo>
                  <a:cubicBezTo>
                    <a:pt x="9169" y="2703"/>
                    <a:pt x="9240" y="2787"/>
                    <a:pt x="9335" y="2787"/>
                  </a:cubicBezTo>
                  <a:cubicBezTo>
                    <a:pt x="9419" y="2787"/>
                    <a:pt x="9490" y="2703"/>
                    <a:pt x="9490" y="2620"/>
                  </a:cubicBezTo>
                  <a:lnTo>
                    <a:pt x="9490" y="1846"/>
                  </a:lnTo>
                  <a:cubicBezTo>
                    <a:pt x="9466" y="1751"/>
                    <a:pt x="9395" y="1679"/>
                    <a:pt x="9300" y="1679"/>
                  </a:cubicBezTo>
                  <a:lnTo>
                    <a:pt x="6930" y="1679"/>
                  </a:lnTo>
                  <a:lnTo>
                    <a:pt x="5299" y="36"/>
                  </a:lnTo>
                  <a:cubicBezTo>
                    <a:pt x="5269" y="13"/>
                    <a:pt x="5228" y="1"/>
                    <a:pt x="5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67"/>
            <p:cNvSpPr/>
            <p:nvPr/>
          </p:nvSpPr>
          <p:spPr>
            <a:xfrm>
              <a:off x="6954883" y="3306382"/>
              <a:ext cx="42012" cy="41980"/>
            </a:xfrm>
            <a:custGeom>
              <a:rect b="b" l="l" r="r" t="t"/>
              <a:pathLst>
                <a:path extrusionOk="0" h="1322" w="1323">
                  <a:moveTo>
                    <a:pt x="1001" y="322"/>
                  </a:moveTo>
                  <a:lnTo>
                    <a:pt x="1001" y="988"/>
                  </a:lnTo>
                  <a:lnTo>
                    <a:pt x="322" y="988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155"/>
                  </a:lnTo>
                  <a:cubicBezTo>
                    <a:pt x="1" y="1250"/>
                    <a:pt x="72" y="1322"/>
                    <a:pt x="167" y="1322"/>
                  </a:cubicBezTo>
                  <a:lnTo>
                    <a:pt x="1155" y="1322"/>
                  </a:lnTo>
                  <a:cubicBezTo>
                    <a:pt x="1251" y="1322"/>
                    <a:pt x="1322" y="1250"/>
                    <a:pt x="1322" y="1155"/>
                  </a:cubicBezTo>
                  <a:lnTo>
                    <a:pt x="1322" y="155"/>
                  </a:lnTo>
                  <a:cubicBezTo>
                    <a:pt x="1310" y="72"/>
                    <a:pt x="1239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67"/>
            <p:cNvSpPr/>
            <p:nvPr/>
          </p:nvSpPr>
          <p:spPr>
            <a:xfrm>
              <a:off x="7013122" y="3306382"/>
              <a:ext cx="32168" cy="10225"/>
            </a:xfrm>
            <a:custGeom>
              <a:rect b="b" l="l" r="r" t="t"/>
              <a:pathLst>
                <a:path extrusionOk="0" h="322" w="1013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845" y="322"/>
                  </a:lnTo>
                  <a:cubicBezTo>
                    <a:pt x="929" y="322"/>
                    <a:pt x="1012" y="250"/>
                    <a:pt x="1012" y="155"/>
                  </a:cubicBezTo>
                  <a:cubicBezTo>
                    <a:pt x="1012" y="72"/>
                    <a:pt x="929" y="0"/>
                    <a:pt x="8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67"/>
            <p:cNvSpPr/>
            <p:nvPr/>
          </p:nvSpPr>
          <p:spPr>
            <a:xfrm>
              <a:off x="7013471" y="3333596"/>
              <a:ext cx="105903" cy="10606"/>
            </a:xfrm>
            <a:custGeom>
              <a:rect b="b" l="l" r="r" t="t"/>
              <a:pathLst>
                <a:path extrusionOk="0" h="334" w="3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3168" y="334"/>
                  </a:lnTo>
                  <a:cubicBezTo>
                    <a:pt x="3251" y="334"/>
                    <a:pt x="3335" y="250"/>
                    <a:pt x="3335" y="167"/>
                  </a:cubicBezTo>
                  <a:cubicBezTo>
                    <a:pt x="3335" y="60"/>
                    <a:pt x="3263" y="0"/>
                    <a:pt x="3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67"/>
            <p:cNvSpPr/>
            <p:nvPr/>
          </p:nvSpPr>
          <p:spPr>
            <a:xfrm>
              <a:off x="6966982" y="3375576"/>
              <a:ext cx="63923" cy="10606"/>
            </a:xfrm>
            <a:custGeom>
              <a:rect b="b" l="l" r="r" t="t"/>
              <a:pathLst>
                <a:path extrusionOk="0" h="334" w="2013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62"/>
                    <a:pt x="84" y="333"/>
                    <a:pt x="167" y="333"/>
                  </a:cubicBezTo>
                  <a:lnTo>
                    <a:pt x="1846" y="333"/>
                  </a:lnTo>
                  <a:cubicBezTo>
                    <a:pt x="1941" y="333"/>
                    <a:pt x="2013" y="262"/>
                    <a:pt x="2013" y="167"/>
                  </a:cubicBezTo>
                  <a:cubicBezTo>
                    <a:pt x="2013" y="71"/>
                    <a:pt x="1941" y="0"/>
                    <a:pt x="1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67"/>
            <p:cNvSpPr/>
            <p:nvPr/>
          </p:nvSpPr>
          <p:spPr>
            <a:xfrm>
              <a:off x="6928781" y="3524157"/>
              <a:ext cx="52237" cy="10225"/>
            </a:xfrm>
            <a:custGeom>
              <a:rect b="b" l="l" r="r" t="t"/>
              <a:pathLst>
                <a:path extrusionOk="0" h="322" w="164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477" y="322"/>
                  </a:lnTo>
                  <a:cubicBezTo>
                    <a:pt x="1561" y="322"/>
                    <a:pt x="1644" y="250"/>
                    <a:pt x="1644" y="167"/>
                  </a:cubicBezTo>
                  <a:cubicBezTo>
                    <a:pt x="1644" y="72"/>
                    <a:pt x="1561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67"/>
            <p:cNvSpPr/>
            <p:nvPr/>
          </p:nvSpPr>
          <p:spPr>
            <a:xfrm>
              <a:off x="6945420" y="3314701"/>
              <a:ext cx="274141" cy="248800"/>
            </a:xfrm>
            <a:custGeom>
              <a:rect b="b" l="l" r="r" t="t"/>
              <a:pathLst>
                <a:path extrusionOk="0" h="7835" w="8633">
                  <a:moveTo>
                    <a:pt x="5835" y="3274"/>
                  </a:moveTo>
                  <a:lnTo>
                    <a:pt x="5323" y="3632"/>
                  </a:lnTo>
                  <a:lnTo>
                    <a:pt x="1787" y="3632"/>
                  </a:lnTo>
                  <a:lnTo>
                    <a:pt x="1275" y="3274"/>
                  </a:lnTo>
                  <a:close/>
                  <a:moveTo>
                    <a:pt x="4882" y="3965"/>
                  </a:moveTo>
                  <a:lnTo>
                    <a:pt x="4370" y="4322"/>
                  </a:lnTo>
                  <a:lnTo>
                    <a:pt x="2739" y="4322"/>
                  </a:lnTo>
                  <a:lnTo>
                    <a:pt x="2227" y="3965"/>
                  </a:lnTo>
                  <a:close/>
                  <a:moveTo>
                    <a:pt x="3930" y="4632"/>
                  </a:moveTo>
                  <a:lnTo>
                    <a:pt x="3561" y="4894"/>
                  </a:lnTo>
                  <a:lnTo>
                    <a:pt x="3180" y="4632"/>
                  </a:lnTo>
                  <a:close/>
                  <a:moveTo>
                    <a:pt x="7752" y="0"/>
                  </a:moveTo>
                  <a:cubicBezTo>
                    <a:pt x="7668" y="0"/>
                    <a:pt x="7585" y="72"/>
                    <a:pt x="7585" y="167"/>
                  </a:cubicBezTo>
                  <a:lnTo>
                    <a:pt x="7585" y="1560"/>
                  </a:lnTo>
                  <a:lnTo>
                    <a:pt x="7585" y="1977"/>
                  </a:lnTo>
                  <a:lnTo>
                    <a:pt x="6252" y="2929"/>
                  </a:lnTo>
                  <a:lnTo>
                    <a:pt x="799" y="2929"/>
                  </a:lnTo>
                  <a:lnTo>
                    <a:pt x="263" y="2548"/>
                  </a:lnTo>
                  <a:cubicBezTo>
                    <a:pt x="233" y="2528"/>
                    <a:pt x="197" y="2519"/>
                    <a:pt x="162" y="2519"/>
                  </a:cubicBezTo>
                  <a:cubicBezTo>
                    <a:pt x="114" y="2519"/>
                    <a:pt x="69" y="2537"/>
                    <a:pt x="48" y="2572"/>
                  </a:cubicBezTo>
                  <a:cubicBezTo>
                    <a:pt x="1" y="2643"/>
                    <a:pt x="13" y="2750"/>
                    <a:pt x="72" y="2798"/>
                  </a:cubicBezTo>
                  <a:lnTo>
                    <a:pt x="3442" y="5215"/>
                  </a:lnTo>
                  <a:cubicBezTo>
                    <a:pt x="3472" y="5233"/>
                    <a:pt x="3504" y="5242"/>
                    <a:pt x="3537" y="5242"/>
                  </a:cubicBezTo>
                  <a:cubicBezTo>
                    <a:pt x="3570" y="5242"/>
                    <a:pt x="3602" y="5233"/>
                    <a:pt x="3632" y="5215"/>
                  </a:cubicBezTo>
                  <a:lnTo>
                    <a:pt x="8300" y="1858"/>
                  </a:lnTo>
                  <a:lnTo>
                    <a:pt x="8300" y="7501"/>
                  </a:lnTo>
                  <a:lnTo>
                    <a:pt x="941" y="7501"/>
                  </a:lnTo>
                  <a:cubicBezTo>
                    <a:pt x="846" y="7501"/>
                    <a:pt x="775" y="7572"/>
                    <a:pt x="775" y="7668"/>
                  </a:cubicBezTo>
                  <a:cubicBezTo>
                    <a:pt x="775" y="7751"/>
                    <a:pt x="846" y="7834"/>
                    <a:pt x="941" y="7834"/>
                  </a:cubicBezTo>
                  <a:lnTo>
                    <a:pt x="8454" y="7834"/>
                  </a:lnTo>
                  <a:cubicBezTo>
                    <a:pt x="8538" y="7834"/>
                    <a:pt x="8621" y="7751"/>
                    <a:pt x="8621" y="7668"/>
                  </a:cubicBezTo>
                  <a:lnTo>
                    <a:pt x="8621" y="1548"/>
                  </a:lnTo>
                  <a:cubicBezTo>
                    <a:pt x="8625" y="1552"/>
                    <a:pt x="8628" y="1553"/>
                    <a:pt x="8629" y="1553"/>
                  </a:cubicBezTo>
                  <a:cubicBezTo>
                    <a:pt x="8633" y="1553"/>
                    <a:pt x="8633" y="1548"/>
                    <a:pt x="8633" y="1548"/>
                  </a:cubicBezTo>
                  <a:cubicBezTo>
                    <a:pt x="8621" y="1477"/>
                    <a:pt x="8561" y="1417"/>
                    <a:pt x="8466" y="1417"/>
                  </a:cubicBezTo>
                  <a:lnTo>
                    <a:pt x="7919" y="1417"/>
                  </a:lnTo>
                  <a:lnTo>
                    <a:pt x="7919" y="167"/>
                  </a:lnTo>
                  <a:cubicBezTo>
                    <a:pt x="7919" y="72"/>
                    <a:pt x="7847" y="0"/>
                    <a:pt x="77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0" name="Google Shape;9180;p67"/>
          <p:cNvGrpSpPr/>
          <p:nvPr/>
        </p:nvGrpSpPr>
        <p:grpSpPr>
          <a:xfrm>
            <a:off x="7429366" y="3223183"/>
            <a:ext cx="334634" cy="333904"/>
            <a:chOff x="7429366" y="3223183"/>
            <a:chExt cx="334634" cy="333904"/>
          </a:xfrm>
        </p:grpSpPr>
        <p:sp>
          <p:nvSpPr>
            <p:cNvPr id="9181" name="Google Shape;9181;p67"/>
            <p:cNvSpPr/>
            <p:nvPr/>
          </p:nvSpPr>
          <p:spPr>
            <a:xfrm>
              <a:off x="7429366" y="3223183"/>
              <a:ext cx="334634" cy="333904"/>
            </a:xfrm>
            <a:custGeom>
              <a:rect b="b" l="l" r="r" t="t"/>
              <a:pathLst>
                <a:path extrusionOk="0" h="10515" w="10538">
                  <a:moveTo>
                    <a:pt x="6978" y="322"/>
                  </a:moveTo>
                  <a:cubicBezTo>
                    <a:pt x="7930" y="322"/>
                    <a:pt x="8716" y="1096"/>
                    <a:pt x="8716" y="2061"/>
                  </a:cubicBezTo>
                  <a:cubicBezTo>
                    <a:pt x="8716" y="2334"/>
                    <a:pt x="8633" y="2644"/>
                    <a:pt x="8478" y="2942"/>
                  </a:cubicBezTo>
                  <a:cubicBezTo>
                    <a:pt x="8478" y="2954"/>
                    <a:pt x="8466" y="2977"/>
                    <a:pt x="8466" y="2977"/>
                  </a:cubicBezTo>
                  <a:cubicBezTo>
                    <a:pt x="8061" y="3823"/>
                    <a:pt x="7276" y="4704"/>
                    <a:pt x="6978" y="5025"/>
                  </a:cubicBezTo>
                  <a:cubicBezTo>
                    <a:pt x="6680" y="4716"/>
                    <a:pt x="5894" y="3835"/>
                    <a:pt x="5490" y="2989"/>
                  </a:cubicBezTo>
                  <a:cubicBezTo>
                    <a:pt x="5490" y="2977"/>
                    <a:pt x="5478" y="2954"/>
                    <a:pt x="5478" y="2942"/>
                  </a:cubicBezTo>
                  <a:cubicBezTo>
                    <a:pt x="5323" y="2632"/>
                    <a:pt x="5240" y="2334"/>
                    <a:pt x="5240" y="2061"/>
                  </a:cubicBezTo>
                  <a:cubicBezTo>
                    <a:pt x="5240" y="1096"/>
                    <a:pt x="6025" y="322"/>
                    <a:pt x="6978" y="322"/>
                  </a:cubicBezTo>
                  <a:close/>
                  <a:moveTo>
                    <a:pt x="5252" y="3227"/>
                  </a:moveTo>
                  <a:cubicBezTo>
                    <a:pt x="5728" y="4192"/>
                    <a:pt x="6597" y="5121"/>
                    <a:pt x="6811" y="5335"/>
                  </a:cubicBezTo>
                  <a:lnTo>
                    <a:pt x="6811" y="5811"/>
                  </a:lnTo>
                  <a:lnTo>
                    <a:pt x="3751" y="6728"/>
                  </a:lnTo>
                  <a:lnTo>
                    <a:pt x="3751" y="3668"/>
                  </a:lnTo>
                  <a:lnTo>
                    <a:pt x="5252" y="3227"/>
                  </a:lnTo>
                  <a:close/>
                  <a:moveTo>
                    <a:pt x="8704" y="3239"/>
                  </a:moveTo>
                  <a:lnTo>
                    <a:pt x="10205" y="3668"/>
                  </a:lnTo>
                  <a:lnTo>
                    <a:pt x="10205" y="6728"/>
                  </a:lnTo>
                  <a:lnTo>
                    <a:pt x="7145" y="5811"/>
                  </a:lnTo>
                  <a:lnTo>
                    <a:pt x="7145" y="5335"/>
                  </a:lnTo>
                  <a:cubicBezTo>
                    <a:pt x="7371" y="5121"/>
                    <a:pt x="8228" y="4192"/>
                    <a:pt x="8704" y="3239"/>
                  </a:cubicBezTo>
                  <a:close/>
                  <a:moveTo>
                    <a:pt x="358" y="2763"/>
                  </a:moveTo>
                  <a:lnTo>
                    <a:pt x="3418" y="3668"/>
                  </a:lnTo>
                  <a:lnTo>
                    <a:pt x="3418" y="6728"/>
                  </a:lnTo>
                  <a:lnTo>
                    <a:pt x="2263" y="6383"/>
                  </a:lnTo>
                  <a:cubicBezTo>
                    <a:pt x="2244" y="6375"/>
                    <a:pt x="2225" y="6372"/>
                    <a:pt x="2208" y="6372"/>
                  </a:cubicBezTo>
                  <a:cubicBezTo>
                    <a:pt x="2136" y="6372"/>
                    <a:pt x="2077" y="6425"/>
                    <a:pt x="2049" y="6502"/>
                  </a:cubicBezTo>
                  <a:cubicBezTo>
                    <a:pt x="2025" y="6585"/>
                    <a:pt x="2084" y="6680"/>
                    <a:pt x="2168" y="6704"/>
                  </a:cubicBezTo>
                  <a:lnTo>
                    <a:pt x="3418" y="7085"/>
                  </a:lnTo>
                  <a:lnTo>
                    <a:pt x="3418" y="10121"/>
                  </a:lnTo>
                  <a:lnTo>
                    <a:pt x="358" y="9204"/>
                  </a:lnTo>
                  <a:lnTo>
                    <a:pt x="358" y="6168"/>
                  </a:lnTo>
                  <a:lnTo>
                    <a:pt x="1513" y="6514"/>
                  </a:lnTo>
                  <a:lnTo>
                    <a:pt x="1561" y="6514"/>
                  </a:lnTo>
                  <a:cubicBezTo>
                    <a:pt x="1632" y="6514"/>
                    <a:pt x="1692" y="6466"/>
                    <a:pt x="1727" y="6394"/>
                  </a:cubicBezTo>
                  <a:cubicBezTo>
                    <a:pt x="1751" y="6311"/>
                    <a:pt x="1692" y="6216"/>
                    <a:pt x="1608" y="6192"/>
                  </a:cubicBezTo>
                  <a:lnTo>
                    <a:pt x="358" y="5811"/>
                  </a:lnTo>
                  <a:lnTo>
                    <a:pt x="358" y="2763"/>
                  </a:lnTo>
                  <a:close/>
                  <a:moveTo>
                    <a:pt x="7145" y="6156"/>
                  </a:moveTo>
                  <a:lnTo>
                    <a:pt x="10205" y="7061"/>
                  </a:lnTo>
                  <a:lnTo>
                    <a:pt x="10205" y="10121"/>
                  </a:lnTo>
                  <a:lnTo>
                    <a:pt x="7145" y="9204"/>
                  </a:lnTo>
                  <a:lnTo>
                    <a:pt x="7145" y="7990"/>
                  </a:lnTo>
                  <a:cubicBezTo>
                    <a:pt x="7145" y="7895"/>
                    <a:pt x="7073" y="7823"/>
                    <a:pt x="6978" y="7823"/>
                  </a:cubicBezTo>
                  <a:cubicBezTo>
                    <a:pt x="6895" y="7823"/>
                    <a:pt x="6811" y="7895"/>
                    <a:pt x="6811" y="7990"/>
                  </a:cubicBezTo>
                  <a:lnTo>
                    <a:pt x="6811" y="9204"/>
                  </a:lnTo>
                  <a:lnTo>
                    <a:pt x="3751" y="10121"/>
                  </a:lnTo>
                  <a:lnTo>
                    <a:pt x="3751" y="7061"/>
                  </a:lnTo>
                  <a:lnTo>
                    <a:pt x="6811" y="6156"/>
                  </a:lnTo>
                  <a:lnTo>
                    <a:pt x="6811" y="7311"/>
                  </a:lnTo>
                  <a:cubicBezTo>
                    <a:pt x="6811" y="7407"/>
                    <a:pt x="6895" y="7478"/>
                    <a:pt x="6978" y="7478"/>
                  </a:cubicBezTo>
                  <a:cubicBezTo>
                    <a:pt x="7073" y="7478"/>
                    <a:pt x="7145" y="7407"/>
                    <a:pt x="7145" y="7311"/>
                  </a:cubicBezTo>
                  <a:lnTo>
                    <a:pt x="7145" y="6156"/>
                  </a:lnTo>
                  <a:close/>
                  <a:moveTo>
                    <a:pt x="6966" y="1"/>
                  </a:moveTo>
                  <a:cubicBezTo>
                    <a:pt x="5823" y="1"/>
                    <a:pt x="4894" y="918"/>
                    <a:pt x="4894" y="2061"/>
                  </a:cubicBezTo>
                  <a:cubicBezTo>
                    <a:pt x="4894" y="2334"/>
                    <a:pt x="4966" y="2632"/>
                    <a:pt x="5085" y="2930"/>
                  </a:cubicBezTo>
                  <a:lnTo>
                    <a:pt x="3573" y="3370"/>
                  </a:lnTo>
                  <a:lnTo>
                    <a:pt x="215" y="2382"/>
                  </a:lnTo>
                  <a:cubicBezTo>
                    <a:pt x="205" y="2375"/>
                    <a:pt x="192" y="2372"/>
                    <a:pt x="179" y="2372"/>
                  </a:cubicBezTo>
                  <a:cubicBezTo>
                    <a:pt x="146" y="2372"/>
                    <a:pt x="106" y="2389"/>
                    <a:pt x="72" y="2406"/>
                  </a:cubicBezTo>
                  <a:cubicBezTo>
                    <a:pt x="25" y="2442"/>
                    <a:pt x="1" y="2477"/>
                    <a:pt x="1" y="2537"/>
                  </a:cubicBezTo>
                  <a:lnTo>
                    <a:pt x="1" y="5954"/>
                  </a:lnTo>
                  <a:lnTo>
                    <a:pt x="1" y="9335"/>
                  </a:lnTo>
                  <a:cubicBezTo>
                    <a:pt x="1" y="9419"/>
                    <a:pt x="37" y="9478"/>
                    <a:pt x="120" y="9502"/>
                  </a:cubicBezTo>
                  <a:lnTo>
                    <a:pt x="3513" y="10514"/>
                  </a:lnTo>
                  <a:lnTo>
                    <a:pt x="3573" y="10514"/>
                  </a:lnTo>
                  <a:lnTo>
                    <a:pt x="6847" y="9550"/>
                  </a:lnTo>
                  <a:cubicBezTo>
                    <a:pt x="6859" y="9562"/>
                    <a:pt x="6883" y="9562"/>
                    <a:pt x="6918" y="9562"/>
                  </a:cubicBezTo>
                  <a:cubicBezTo>
                    <a:pt x="6942" y="9562"/>
                    <a:pt x="6966" y="9562"/>
                    <a:pt x="6990" y="9550"/>
                  </a:cubicBezTo>
                  <a:lnTo>
                    <a:pt x="10264" y="10514"/>
                  </a:lnTo>
                  <a:lnTo>
                    <a:pt x="10312" y="10514"/>
                  </a:lnTo>
                  <a:cubicBezTo>
                    <a:pt x="10335" y="10514"/>
                    <a:pt x="10383" y="10502"/>
                    <a:pt x="10419" y="10490"/>
                  </a:cubicBezTo>
                  <a:cubicBezTo>
                    <a:pt x="10455" y="10454"/>
                    <a:pt x="10490" y="10407"/>
                    <a:pt x="10490" y="10347"/>
                  </a:cubicBezTo>
                  <a:lnTo>
                    <a:pt x="10538" y="6942"/>
                  </a:lnTo>
                  <a:lnTo>
                    <a:pt x="10538" y="3549"/>
                  </a:lnTo>
                  <a:cubicBezTo>
                    <a:pt x="10538" y="3477"/>
                    <a:pt x="10490" y="3418"/>
                    <a:pt x="10419" y="3394"/>
                  </a:cubicBezTo>
                  <a:lnTo>
                    <a:pt x="8835" y="2930"/>
                  </a:lnTo>
                  <a:cubicBezTo>
                    <a:pt x="8954" y="2632"/>
                    <a:pt x="9038" y="2334"/>
                    <a:pt x="9038" y="2061"/>
                  </a:cubicBezTo>
                  <a:cubicBezTo>
                    <a:pt x="9038" y="918"/>
                    <a:pt x="8109" y="1"/>
                    <a:pt x="6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67"/>
            <p:cNvSpPr/>
            <p:nvPr/>
          </p:nvSpPr>
          <p:spPr>
            <a:xfrm>
              <a:off x="7613514" y="3251541"/>
              <a:ext cx="74878" cy="74529"/>
            </a:xfrm>
            <a:custGeom>
              <a:rect b="b" l="l" r="r" t="t"/>
              <a:pathLst>
                <a:path extrusionOk="0" h="2347" w="2358">
                  <a:moveTo>
                    <a:pt x="1179" y="322"/>
                  </a:moveTo>
                  <a:cubicBezTo>
                    <a:pt x="1643" y="322"/>
                    <a:pt x="2012" y="691"/>
                    <a:pt x="2012" y="1156"/>
                  </a:cubicBezTo>
                  <a:cubicBezTo>
                    <a:pt x="2012" y="1620"/>
                    <a:pt x="1643" y="1989"/>
                    <a:pt x="1179" y="1989"/>
                  </a:cubicBezTo>
                  <a:cubicBezTo>
                    <a:pt x="715" y="1989"/>
                    <a:pt x="345" y="1620"/>
                    <a:pt x="345" y="1156"/>
                  </a:cubicBezTo>
                  <a:cubicBezTo>
                    <a:pt x="334" y="703"/>
                    <a:pt x="715" y="322"/>
                    <a:pt x="1179" y="322"/>
                  </a:cubicBezTo>
                  <a:close/>
                  <a:moveTo>
                    <a:pt x="1179" y="1"/>
                  </a:moveTo>
                  <a:cubicBezTo>
                    <a:pt x="524" y="1"/>
                    <a:pt x="0" y="513"/>
                    <a:pt x="0" y="1168"/>
                  </a:cubicBezTo>
                  <a:cubicBezTo>
                    <a:pt x="0" y="1811"/>
                    <a:pt x="524" y="2346"/>
                    <a:pt x="1179" y="2346"/>
                  </a:cubicBezTo>
                  <a:cubicBezTo>
                    <a:pt x="1834" y="2346"/>
                    <a:pt x="2358" y="1822"/>
                    <a:pt x="2358" y="1168"/>
                  </a:cubicBezTo>
                  <a:cubicBezTo>
                    <a:pt x="2358" y="513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83" name="Google Shape;9183;p67"/>
          <p:cNvSpPr/>
          <p:nvPr/>
        </p:nvSpPr>
        <p:spPr>
          <a:xfrm>
            <a:off x="8079296" y="3207306"/>
            <a:ext cx="229906" cy="364135"/>
          </a:xfrm>
          <a:custGeom>
            <a:rect b="b" l="l" r="r" t="t"/>
            <a:pathLst>
              <a:path extrusionOk="0" h="11467" w="7240">
                <a:moveTo>
                  <a:pt x="1048" y="346"/>
                </a:moveTo>
                <a:cubicBezTo>
                  <a:pt x="1156" y="346"/>
                  <a:pt x="1239" y="441"/>
                  <a:pt x="1239" y="537"/>
                </a:cubicBezTo>
                <a:cubicBezTo>
                  <a:pt x="1239" y="644"/>
                  <a:pt x="1156" y="727"/>
                  <a:pt x="1048" y="727"/>
                </a:cubicBezTo>
                <a:cubicBezTo>
                  <a:pt x="941" y="727"/>
                  <a:pt x="858" y="644"/>
                  <a:pt x="858" y="537"/>
                </a:cubicBezTo>
                <a:cubicBezTo>
                  <a:pt x="858" y="429"/>
                  <a:pt x="941" y="346"/>
                  <a:pt x="1048" y="346"/>
                </a:cubicBezTo>
                <a:close/>
                <a:moveTo>
                  <a:pt x="3549" y="1203"/>
                </a:moveTo>
                <a:lnTo>
                  <a:pt x="3906" y="1453"/>
                </a:lnTo>
                <a:lnTo>
                  <a:pt x="3549" y="1453"/>
                </a:lnTo>
                <a:lnTo>
                  <a:pt x="3549" y="1203"/>
                </a:lnTo>
                <a:close/>
                <a:moveTo>
                  <a:pt x="6883" y="1060"/>
                </a:moveTo>
                <a:lnTo>
                  <a:pt x="6883" y="1072"/>
                </a:lnTo>
                <a:lnTo>
                  <a:pt x="6097" y="2799"/>
                </a:lnTo>
                <a:cubicBezTo>
                  <a:pt x="6085" y="2846"/>
                  <a:pt x="6085" y="2894"/>
                  <a:pt x="6097" y="2942"/>
                </a:cubicBezTo>
                <a:lnTo>
                  <a:pt x="6883" y="4680"/>
                </a:lnTo>
                <a:lnTo>
                  <a:pt x="4620" y="4680"/>
                </a:lnTo>
                <a:lnTo>
                  <a:pt x="4620" y="1608"/>
                </a:lnTo>
                <a:cubicBezTo>
                  <a:pt x="4620" y="1549"/>
                  <a:pt x="4597" y="1501"/>
                  <a:pt x="4549" y="1477"/>
                </a:cubicBezTo>
                <a:lnTo>
                  <a:pt x="3942" y="1060"/>
                </a:lnTo>
                <a:close/>
                <a:moveTo>
                  <a:pt x="6883" y="4680"/>
                </a:moveTo>
                <a:cubicBezTo>
                  <a:pt x="6883" y="4686"/>
                  <a:pt x="6880" y="4689"/>
                  <a:pt x="6878" y="4689"/>
                </a:cubicBezTo>
                <a:cubicBezTo>
                  <a:pt x="6877" y="4689"/>
                  <a:pt x="6877" y="4686"/>
                  <a:pt x="6883" y="4680"/>
                </a:cubicBezTo>
                <a:close/>
                <a:moveTo>
                  <a:pt x="4299" y="1787"/>
                </a:moveTo>
                <a:lnTo>
                  <a:pt x="4299" y="5394"/>
                </a:lnTo>
                <a:lnTo>
                  <a:pt x="1941" y="5406"/>
                </a:lnTo>
                <a:lnTo>
                  <a:pt x="1941" y="2692"/>
                </a:lnTo>
                <a:cubicBezTo>
                  <a:pt x="1941" y="2608"/>
                  <a:pt x="1870" y="2537"/>
                  <a:pt x="1787" y="2537"/>
                </a:cubicBezTo>
                <a:cubicBezTo>
                  <a:pt x="1691" y="2537"/>
                  <a:pt x="1620" y="2608"/>
                  <a:pt x="1620" y="2692"/>
                </a:cubicBezTo>
                <a:lnTo>
                  <a:pt x="1620" y="5406"/>
                </a:lnTo>
                <a:lnTo>
                  <a:pt x="1227" y="5406"/>
                </a:lnTo>
                <a:lnTo>
                  <a:pt x="1227" y="1787"/>
                </a:lnTo>
                <a:lnTo>
                  <a:pt x="1620" y="1787"/>
                </a:lnTo>
                <a:lnTo>
                  <a:pt x="1620" y="1989"/>
                </a:lnTo>
                <a:cubicBezTo>
                  <a:pt x="1620" y="2072"/>
                  <a:pt x="1691" y="2144"/>
                  <a:pt x="1787" y="2144"/>
                </a:cubicBezTo>
                <a:cubicBezTo>
                  <a:pt x="1870" y="2144"/>
                  <a:pt x="1941" y="2072"/>
                  <a:pt x="1941" y="1989"/>
                </a:cubicBezTo>
                <a:lnTo>
                  <a:pt x="1941" y="1787"/>
                </a:lnTo>
                <a:close/>
                <a:moveTo>
                  <a:pt x="1584" y="10764"/>
                </a:moveTo>
                <a:cubicBezTo>
                  <a:pt x="1691" y="10764"/>
                  <a:pt x="1787" y="10859"/>
                  <a:pt x="1787" y="10954"/>
                </a:cubicBezTo>
                <a:lnTo>
                  <a:pt x="1787" y="11145"/>
                </a:lnTo>
                <a:lnTo>
                  <a:pt x="322" y="11145"/>
                </a:lnTo>
                <a:lnTo>
                  <a:pt x="322" y="10954"/>
                </a:lnTo>
                <a:cubicBezTo>
                  <a:pt x="322" y="10847"/>
                  <a:pt x="417" y="10764"/>
                  <a:pt x="513" y="10764"/>
                </a:cubicBezTo>
                <a:close/>
                <a:moveTo>
                  <a:pt x="1048" y="1"/>
                </a:moveTo>
                <a:cubicBezTo>
                  <a:pt x="775" y="1"/>
                  <a:pt x="536" y="239"/>
                  <a:pt x="536" y="525"/>
                </a:cubicBezTo>
                <a:cubicBezTo>
                  <a:pt x="536" y="763"/>
                  <a:pt x="679" y="953"/>
                  <a:pt x="894" y="1037"/>
                </a:cubicBezTo>
                <a:lnTo>
                  <a:pt x="894" y="10419"/>
                </a:lnTo>
                <a:lnTo>
                  <a:pt x="513" y="10419"/>
                </a:lnTo>
                <a:cubicBezTo>
                  <a:pt x="215" y="10419"/>
                  <a:pt x="1" y="10657"/>
                  <a:pt x="1" y="10943"/>
                </a:cubicBezTo>
                <a:lnTo>
                  <a:pt x="1" y="11300"/>
                </a:lnTo>
                <a:cubicBezTo>
                  <a:pt x="1" y="11395"/>
                  <a:pt x="72" y="11466"/>
                  <a:pt x="155" y="11466"/>
                </a:cubicBezTo>
                <a:lnTo>
                  <a:pt x="1965" y="11466"/>
                </a:lnTo>
                <a:cubicBezTo>
                  <a:pt x="2049" y="11466"/>
                  <a:pt x="2120" y="11395"/>
                  <a:pt x="2120" y="11300"/>
                </a:cubicBezTo>
                <a:lnTo>
                  <a:pt x="2120" y="10943"/>
                </a:lnTo>
                <a:cubicBezTo>
                  <a:pt x="2120" y="10645"/>
                  <a:pt x="1882" y="10419"/>
                  <a:pt x="1608" y="10419"/>
                </a:cubicBezTo>
                <a:lnTo>
                  <a:pt x="1227" y="10419"/>
                </a:lnTo>
                <a:lnTo>
                  <a:pt x="1227" y="5740"/>
                </a:lnTo>
                <a:lnTo>
                  <a:pt x="4299" y="5740"/>
                </a:lnTo>
                <a:cubicBezTo>
                  <a:pt x="4489" y="5740"/>
                  <a:pt x="4632" y="5585"/>
                  <a:pt x="4632" y="5394"/>
                </a:cubicBezTo>
                <a:lnTo>
                  <a:pt x="4632" y="5025"/>
                </a:lnTo>
                <a:lnTo>
                  <a:pt x="6883" y="5025"/>
                </a:lnTo>
                <a:cubicBezTo>
                  <a:pt x="7002" y="5025"/>
                  <a:pt x="7109" y="4966"/>
                  <a:pt x="7180" y="4859"/>
                </a:cubicBezTo>
                <a:cubicBezTo>
                  <a:pt x="7228" y="4763"/>
                  <a:pt x="7240" y="4632"/>
                  <a:pt x="7180" y="4525"/>
                </a:cubicBezTo>
                <a:lnTo>
                  <a:pt x="6442" y="2882"/>
                </a:lnTo>
                <a:lnTo>
                  <a:pt x="7180" y="1227"/>
                </a:lnTo>
                <a:cubicBezTo>
                  <a:pt x="7228" y="1120"/>
                  <a:pt x="7228" y="989"/>
                  <a:pt x="7156" y="894"/>
                </a:cubicBezTo>
                <a:cubicBezTo>
                  <a:pt x="7097" y="787"/>
                  <a:pt x="6978" y="727"/>
                  <a:pt x="6859" y="727"/>
                </a:cubicBezTo>
                <a:lnTo>
                  <a:pt x="3358" y="727"/>
                </a:lnTo>
                <a:cubicBezTo>
                  <a:pt x="3275" y="727"/>
                  <a:pt x="3192" y="810"/>
                  <a:pt x="3192" y="894"/>
                </a:cubicBezTo>
                <a:lnTo>
                  <a:pt x="3192" y="1453"/>
                </a:lnTo>
                <a:lnTo>
                  <a:pt x="1215" y="1453"/>
                </a:lnTo>
                <a:lnTo>
                  <a:pt x="1215" y="1037"/>
                </a:lnTo>
                <a:cubicBezTo>
                  <a:pt x="1429" y="953"/>
                  <a:pt x="1572" y="763"/>
                  <a:pt x="1572" y="525"/>
                </a:cubicBezTo>
                <a:cubicBezTo>
                  <a:pt x="1572" y="227"/>
                  <a:pt x="1334" y="1"/>
                  <a:pt x="104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84" name="Google Shape;9184;p67"/>
          <p:cNvGrpSpPr/>
          <p:nvPr/>
        </p:nvGrpSpPr>
        <p:grpSpPr>
          <a:xfrm>
            <a:off x="5216456" y="3725484"/>
            <a:ext cx="356196" cy="265631"/>
            <a:chOff x="5216456" y="3725484"/>
            <a:chExt cx="356196" cy="265631"/>
          </a:xfrm>
        </p:grpSpPr>
        <p:sp>
          <p:nvSpPr>
            <p:cNvPr id="9185" name="Google Shape;9185;p67"/>
            <p:cNvSpPr/>
            <p:nvPr/>
          </p:nvSpPr>
          <p:spPr>
            <a:xfrm>
              <a:off x="5216456" y="3814335"/>
              <a:ext cx="296465" cy="176780"/>
            </a:xfrm>
            <a:custGeom>
              <a:rect b="b" l="l" r="r" t="t"/>
              <a:pathLst>
                <a:path extrusionOk="0" h="5567" w="9336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67"/>
            <p:cNvSpPr/>
            <p:nvPr/>
          </p:nvSpPr>
          <p:spPr>
            <a:xfrm>
              <a:off x="5304925" y="3725484"/>
              <a:ext cx="267726" cy="170715"/>
            </a:xfrm>
            <a:custGeom>
              <a:rect b="b" l="l" r="r" t="t"/>
              <a:pathLst>
                <a:path extrusionOk="0" h="5376" w="8431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7" name="Google Shape;9187;p67"/>
          <p:cNvGrpSpPr/>
          <p:nvPr/>
        </p:nvGrpSpPr>
        <p:grpSpPr>
          <a:xfrm>
            <a:off x="6849393" y="3733994"/>
            <a:ext cx="355053" cy="248038"/>
            <a:chOff x="6849393" y="3733994"/>
            <a:chExt cx="355053" cy="248038"/>
          </a:xfrm>
        </p:grpSpPr>
        <p:sp>
          <p:nvSpPr>
            <p:cNvPr id="9188" name="Google Shape;9188;p67"/>
            <p:cNvSpPr/>
            <p:nvPr/>
          </p:nvSpPr>
          <p:spPr>
            <a:xfrm>
              <a:off x="6849393" y="3733994"/>
              <a:ext cx="355053" cy="248038"/>
            </a:xfrm>
            <a:custGeom>
              <a:rect b="b" l="l" r="r" t="t"/>
              <a:pathLst>
                <a:path extrusionOk="0" h="7811" w="11181">
                  <a:moveTo>
                    <a:pt x="10800" y="357"/>
                  </a:moveTo>
                  <a:cubicBezTo>
                    <a:pt x="10800" y="357"/>
                    <a:pt x="10823" y="357"/>
                    <a:pt x="10823" y="369"/>
                  </a:cubicBezTo>
                  <a:lnTo>
                    <a:pt x="10823" y="5227"/>
                  </a:lnTo>
                  <a:lnTo>
                    <a:pt x="346" y="5239"/>
                  </a:lnTo>
                  <a:cubicBezTo>
                    <a:pt x="346" y="5239"/>
                    <a:pt x="334" y="5239"/>
                    <a:pt x="334" y="5227"/>
                  </a:cubicBezTo>
                  <a:lnTo>
                    <a:pt x="334" y="369"/>
                  </a:lnTo>
                  <a:cubicBezTo>
                    <a:pt x="334" y="369"/>
                    <a:pt x="334" y="357"/>
                    <a:pt x="346" y="357"/>
                  </a:cubicBezTo>
                  <a:close/>
                  <a:moveTo>
                    <a:pt x="10835" y="5572"/>
                  </a:moveTo>
                  <a:lnTo>
                    <a:pt x="10823" y="5977"/>
                  </a:lnTo>
                  <a:lnTo>
                    <a:pt x="10252" y="5977"/>
                  </a:lnTo>
                  <a:cubicBezTo>
                    <a:pt x="10169" y="5977"/>
                    <a:pt x="10073" y="6060"/>
                    <a:pt x="10073" y="6156"/>
                  </a:cubicBezTo>
                  <a:cubicBezTo>
                    <a:pt x="10073" y="6263"/>
                    <a:pt x="10157" y="6334"/>
                    <a:pt x="10252" y="6334"/>
                  </a:cubicBezTo>
                  <a:lnTo>
                    <a:pt x="10823" y="6334"/>
                  </a:lnTo>
                  <a:lnTo>
                    <a:pt x="10823" y="6739"/>
                  </a:lnTo>
                  <a:lnTo>
                    <a:pt x="8014" y="6739"/>
                  </a:lnTo>
                  <a:cubicBezTo>
                    <a:pt x="7918" y="6739"/>
                    <a:pt x="7823" y="6811"/>
                    <a:pt x="7823" y="6918"/>
                  </a:cubicBezTo>
                  <a:cubicBezTo>
                    <a:pt x="7823" y="7013"/>
                    <a:pt x="7906" y="7096"/>
                    <a:pt x="8014" y="7096"/>
                  </a:cubicBezTo>
                  <a:lnTo>
                    <a:pt x="10823" y="7096"/>
                  </a:lnTo>
                  <a:lnTo>
                    <a:pt x="10823" y="7489"/>
                  </a:lnTo>
                  <a:cubicBezTo>
                    <a:pt x="10823" y="7489"/>
                    <a:pt x="10823" y="7501"/>
                    <a:pt x="10812" y="7501"/>
                  </a:cubicBezTo>
                  <a:lnTo>
                    <a:pt x="358" y="7501"/>
                  </a:lnTo>
                  <a:cubicBezTo>
                    <a:pt x="358" y="7501"/>
                    <a:pt x="346" y="7501"/>
                    <a:pt x="346" y="7489"/>
                  </a:cubicBezTo>
                  <a:lnTo>
                    <a:pt x="346" y="7096"/>
                  </a:lnTo>
                  <a:lnTo>
                    <a:pt x="7263" y="7096"/>
                  </a:lnTo>
                  <a:cubicBezTo>
                    <a:pt x="7359" y="7096"/>
                    <a:pt x="7442" y="7025"/>
                    <a:pt x="7442" y="6918"/>
                  </a:cubicBezTo>
                  <a:cubicBezTo>
                    <a:pt x="7442" y="6834"/>
                    <a:pt x="7371" y="6739"/>
                    <a:pt x="7263" y="6739"/>
                  </a:cubicBezTo>
                  <a:lnTo>
                    <a:pt x="346" y="6739"/>
                  </a:lnTo>
                  <a:lnTo>
                    <a:pt x="346" y="6334"/>
                  </a:lnTo>
                  <a:lnTo>
                    <a:pt x="9514" y="6334"/>
                  </a:lnTo>
                  <a:cubicBezTo>
                    <a:pt x="9597" y="6334"/>
                    <a:pt x="9692" y="6263"/>
                    <a:pt x="9692" y="6156"/>
                  </a:cubicBezTo>
                  <a:cubicBezTo>
                    <a:pt x="9692" y="6072"/>
                    <a:pt x="9621" y="5977"/>
                    <a:pt x="9514" y="5977"/>
                  </a:cubicBezTo>
                  <a:lnTo>
                    <a:pt x="346" y="5977"/>
                  </a:lnTo>
                  <a:lnTo>
                    <a:pt x="346" y="5572"/>
                  </a:lnTo>
                  <a:close/>
                  <a:moveTo>
                    <a:pt x="358" y="0"/>
                  </a:moveTo>
                  <a:cubicBezTo>
                    <a:pt x="167" y="0"/>
                    <a:pt x="1" y="167"/>
                    <a:pt x="1" y="357"/>
                  </a:cubicBezTo>
                  <a:lnTo>
                    <a:pt x="1" y="7453"/>
                  </a:lnTo>
                  <a:cubicBezTo>
                    <a:pt x="1" y="7644"/>
                    <a:pt x="167" y="7811"/>
                    <a:pt x="358" y="7811"/>
                  </a:cubicBezTo>
                  <a:lnTo>
                    <a:pt x="10823" y="7811"/>
                  </a:lnTo>
                  <a:cubicBezTo>
                    <a:pt x="11014" y="7811"/>
                    <a:pt x="11181" y="7644"/>
                    <a:pt x="11181" y="7453"/>
                  </a:cubicBezTo>
                  <a:lnTo>
                    <a:pt x="11181" y="357"/>
                  </a:lnTo>
                  <a:cubicBezTo>
                    <a:pt x="11181" y="167"/>
                    <a:pt x="11014" y="0"/>
                    <a:pt x="10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67"/>
            <p:cNvSpPr/>
            <p:nvPr/>
          </p:nvSpPr>
          <p:spPr>
            <a:xfrm>
              <a:off x="7080411" y="3758192"/>
              <a:ext cx="100219" cy="129687"/>
            </a:xfrm>
            <a:custGeom>
              <a:rect b="b" l="l" r="r" t="t"/>
              <a:pathLst>
                <a:path extrusionOk="0" h="4084" w="315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2072" y="357"/>
                  </a:lnTo>
                  <a:cubicBezTo>
                    <a:pt x="2144" y="726"/>
                    <a:pt x="2429" y="1012"/>
                    <a:pt x="2798" y="1084"/>
                  </a:cubicBezTo>
                  <a:lnTo>
                    <a:pt x="2798" y="3001"/>
                  </a:lnTo>
                  <a:cubicBezTo>
                    <a:pt x="2429" y="3072"/>
                    <a:pt x="2144" y="3358"/>
                    <a:pt x="2072" y="3727"/>
                  </a:cubicBezTo>
                  <a:lnTo>
                    <a:pt x="179" y="3727"/>
                  </a:lnTo>
                  <a:cubicBezTo>
                    <a:pt x="96" y="3727"/>
                    <a:pt x="0" y="3810"/>
                    <a:pt x="0" y="3905"/>
                  </a:cubicBezTo>
                  <a:cubicBezTo>
                    <a:pt x="0" y="4013"/>
                    <a:pt x="84" y="4084"/>
                    <a:pt x="179" y="4084"/>
                  </a:cubicBezTo>
                  <a:lnTo>
                    <a:pt x="2239" y="4084"/>
                  </a:lnTo>
                  <a:cubicBezTo>
                    <a:pt x="2322" y="4084"/>
                    <a:pt x="2417" y="4013"/>
                    <a:pt x="2417" y="3905"/>
                  </a:cubicBezTo>
                  <a:cubicBezTo>
                    <a:pt x="2417" y="3596"/>
                    <a:pt x="2667" y="3346"/>
                    <a:pt x="2977" y="3346"/>
                  </a:cubicBezTo>
                  <a:cubicBezTo>
                    <a:pt x="3072" y="3346"/>
                    <a:pt x="3156" y="3274"/>
                    <a:pt x="3156" y="3167"/>
                  </a:cubicBezTo>
                  <a:lnTo>
                    <a:pt x="3156" y="917"/>
                  </a:lnTo>
                  <a:cubicBezTo>
                    <a:pt x="3156" y="810"/>
                    <a:pt x="3072" y="738"/>
                    <a:pt x="2977" y="738"/>
                  </a:cubicBezTo>
                  <a:cubicBezTo>
                    <a:pt x="2667" y="738"/>
                    <a:pt x="2417" y="488"/>
                    <a:pt x="2417" y="179"/>
                  </a:cubicBezTo>
                  <a:cubicBezTo>
                    <a:pt x="2417" y="83"/>
                    <a:pt x="2346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67"/>
            <p:cNvSpPr/>
            <p:nvPr/>
          </p:nvSpPr>
          <p:spPr>
            <a:xfrm>
              <a:off x="6873209" y="3757811"/>
              <a:ext cx="100219" cy="130068"/>
            </a:xfrm>
            <a:custGeom>
              <a:rect b="b" l="l" r="r" t="t"/>
              <a:pathLst>
                <a:path extrusionOk="0" h="4096" w="3156">
                  <a:moveTo>
                    <a:pt x="918" y="0"/>
                  </a:moveTo>
                  <a:cubicBezTo>
                    <a:pt x="834" y="0"/>
                    <a:pt x="739" y="84"/>
                    <a:pt x="739" y="191"/>
                  </a:cubicBezTo>
                  <a:cubicBezTo>
                    <a:pt x="739" y="500"/>
                    <a:pt x="489" y="750"/>
                    <a:pt x="179" y="750"/>
                  </a:cubicBezTo>
                  <a:cubicBezTo>
                    <a:pt x="84" y="750"/>
                    <a:pt x="1" y="822"/>
                    <a:pt x="1" y="929"/>
                  </a:cubicBezTo>
                  <a:lnTo>
                    <a:pt x="1" y="3179"/>
                  </a:lnTo>
                  <a:cubicBezTo>
                    <a:pt x="1" y="3263"/>
                    <a:pt x="72" y="3358"/>
                    <a:pt x="179" y="3358"/>
                  </a:cubicBezTo>
                  <a:cubicBezTo>
                    <a:pt x="489" y="3358"/>
                    <a:pt x="739" y="3608"/>
                    <a:pt x="739" y="3917"/>
                  </a:cubicBezTo>
                  <a:cubicBezTo>
                    <a:pt x="739" y="4013"/>
                    <a:pt x="810" y="4096"/>
                    <a:pt x="918" y="4096"/>
                  </a:cubicBezTo>
                  <a:lnTo>
                    <a:pt x="2977" y="4096"/>
                  </a:lnTo>
                  <a:cubicBezTo>
                    <a:pt x="3061" y="4096"/>
                    <a:pt x="3156" y="4025"/>
                    <a:pt x="3156" y="3917"/>
                  </a:cubicBezTo>
                  <a:cubicBezTo>
                    <a:pt x="3132" y="3822"/>
                    <a:pt x="3061" y="3739"/>
                    <a:pt x="2977" y="3739"/>
                  </a:cubicBezTo>
                  <a:lnTo>
                    <a:pt x="1084" y="3739"/>
                  </a:lnTo>
                  <a:cubicBezTo>
                    <a:pt x="1013" y="3370"/>
                    <a:pt x="727" y="3084"/>
                    <a:pt x="346" y="3013"/>
                  </a:cubicBezTo>
                  <a:lnTo>
                    <a:pt x="346" y="1096"/>
                  </a:lnTo>
                  <a:cubicBezTo>
                    <a:pt x="727" y="1024"/>
                    <a:pt x="1013" y="738"/>
                    <a:pt x="1084" y="369"/>
                  </a:cubicBezTo>
                  <a:lnTo>
                    <a:pt x="2977" y="369"/>
                  </a:lnTo>
                  <a:cubicBezTo>
                    <a:pt x="3061" y="369"/>
                    <a:pt x="3156" y="286"/>
                    <a:pt x="3156" y="191"/>
                  </a:cubicBezTo>
                  <a:cubicBezTo>
                    <a:pt x="3156" y="95"/>
                    <a:pt x="3073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67"/>
            <p:cNvSpPr/>
            <p:nvPr/>
          </p:nvSpPr>
          <p:spPr>
            <a:xfrm>
              <a:off x="6962060" y="3758192"/>
              <a:ext cx="129338" cy="129338"/>
            </a:xfrm>
            <a:custGeom>
              <a:rect b="b" l="l" r="r" t="t"/>
              <a:pathLst>
                <a:path extrusionOk="0" h="4073" w="4073">
                  <a:moveTo>
                    <a:pt x="2037" y="334"/>
                  </a:moveTo>
                  <a:cubicBezTo>
                    <a:pt x="2977" y="334"/>
                    <a:pt x="3727" y="1096"/>
                    <a:pt x="3727" y="2036"/>
                  </a:cubicBezTo>
                  <a:cubicBezTo>
                    <a:pt x="3727" y="2977"/>
                    <a:pt x="2977" y="3727"/>
                    <a:pt x="2037" y="3727"/>
                  </a:cubicBezTo>
                  <a:cubicBezTo>
                    <a:pt x="1096" y="3727"/>
                    <a:pt x="334" y="2977"/>
                    <a:pt x="334" y="2036"/>
                  </a:cubicBezTo>
                  <a:cubicBezTo>
                    <a:pt x="334" y="1096"/>
                    <a:pt x="1096" y="334"/>
                    <a:pt x="2037" y="334"/>
                  </a:cubicBezTo>
                  <a:close/>
                  <a:moveTo>
                    <a:pt x="2037" y="0"/>
                  </a:moveTo>
                  <a:cubicBezTo>
                    <a:pt x="906" y="0"/>
                    <a:pt x="1" y="917"/>
                    <a:pt x="1" y="2036"/>
                  </a:cubicBezTo>
                  <a:cubicBezTo>
                    <a:pt x="1" y="3155"/>
                    <a:pt x="918" y="4072"/>
                    <a:pt x="2037" y="4072"/>
                  </a:cubicBezTo>
                  <a:cubicBezTo>
                    <a:pt x="3156" y="4072"/>
                    <a:pt x="4073" y="3155"/>
                    <a:pt x="4073" y="2036"/>
                  </a:cubicBezTo>
                  <a:cubicBezTo>
                    <a:pt x="4073" y="905"/>
                    <a:pt x="3168" y="0"/>
                    <a:pt x="2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67"/>
            <p:cNvSpPr/>
            <p:nvPr/>
          </p:nvSpPr>
          <p:spPr>
            <a:xfrm>
              <a:off x="6997244" y="3781627"/>
              <a:ext cx="59382" cy="82436"/>
            </a:xfrm>
            <a:custGeom>
              <a:rect b="b" l="l" r="r" t="t"/>
              <a:pathLst>
                <a:path extrusionOk="0" h="2596" w="1870">
                  <a:moveTo>
                    <a:pt x="750" y="536"/>
                  </a:moveTo>
                  <a:lnTo>
                    <a:pt x="750" y="1060"/>
                  </a:lnTo>
                  <a:cubicBezTo>
                    <a:pt x="452" y="965"/>
                    <a:pt x="345" y="881"/>
                    <a:pt x="345" y="762"/>
                  </a:cubicBezTo>
                  <a:cubicBezTo>
                    <a:pt x="345" y="691"/>
                    <a:pt x="500" y="584"/>
                    <a:pt x="750" y="536"/>
                  </a:cubicBezTo>
                  <a:close/>
                  <a:moveTo>
                    <a:pt x="1107" y="1524"/>
                  </a:moveTo>
                  <a:cubicBezTo>
                    <a:pt x="1405" y="1608"/>
                    <a:pt x="1512" y="1703"/>
                    <a:pt x="1512" y="1822"/>
                  </a:cubicBezTo>
                  <a:cubicBezTo>
                    <a:pt x="1512" y="1893"/>
                    <a:pt x="1357" y="2001"/>
                    <a:pt x="1107" y="2036"/>
                  </a:cubicBezTo>
                  <a:lnTo>
                    <a:pt x="1107" y="1524"/>
                  </a:lnTo>
                  <a:close/>
                  <a:moveTo>
                    <a:pt x="941" y="0"/>
                  </a:moveTo>
                  <a:cubicBezTo>
                    <a:pt x="857" y="0"/>
                    <a:pt x="762" y="72"/>
                    <a:pt x="762" y="179"/>
                  </a:cubicBezTo>
                  <a:lnTo>
                    <a:pt x="762" y="191"/>
                  </a:lnTo>
                  <a:cubicBezTo>
                    <a:pt x="333" y="238"/>
                    <a:pt x="24" y="477"/>
                    <a:pt x="24" y="774"/>
                  </a:cubicBezTo>
                  <a:cubicBezTo>
                    <a:pt x="24" y="1191"/>
                    <a:pt x="441" y="1346"/>
                    <a:pt x="762" y="1429"/>
                  </a:cubicBezTo>
                  <a:lnTo>
                    <a:pt x="762" y="2036"/>
                  </a:lnTo>
                  <a:cubicBezTo>
                    <a:pt x="512" y="2001"/>
                    <a:pt x="357" y="1893"/>
                    <a:pt x="357" y="1822"/>
                  </a:cubicBezTo>
                  <a:cubicBezTo>
                    <a:pt x="357" y="1727"/>
                    <a:pt x="286" y="1643"/>
                    <a:pt x="179" y="1643"/>
                  </a:cubicBezTo>
                  <a:cubicBezTo>
                    <a:pt x="83" y="1643"/>
                    <a:pt x="0" y="1715"/>
                    <a:pt x="0" y="1822"/>
                  </a:cubicBezTo>
                  <a:cubicBezTo>
                    <a:pt x="0" y="2120"/>
                    <a:pt x="310" y="2334"/>
                    <a:pt x="750" y="2393"/>
                  </a:cubicBezTo>
                  <a:lnTo>
                    <a:pt x="750" y="2417"/>
                  </a:lnTo>
                  <a:cubicBezTo>
                    <a:pt x="750" y="2501"/>
                    <a:pt x="822" y="2596"/>
                    <a:pt x="929" y="2596"/>
                  </a:cubicBezTo>
                  <a:cubicBezTo>
                    <a:pt x="1036" y="2596"/>
                    <a:pt x="1107" y="2513"/>
                    <a:pt x="1107" y="2417"/>
                  </a:cubicBezTo>
                  <a:lnTo>
                    <a:pt x="1107" y="2393"/>
                  </a:lnTo>
                  <a:cubicBezTo>
                    <a:pt x="1536" y="2358"/>
                    <a:pt x="1845" y="2120"/>
                    <a:pt x="1845" y="1822"/>
                  </a:cubicBezTo>
                  <a:cubicBezTo>
                    <a:pt x="1845" y="1417"/>
                    <a:pt x="1453" y="1250"/>
                    <a:pt x="1107" y="1167"/>
                  </a:cubicBezTo>
                  <a:lnTo>
                    <a:pt x="1107" y="548"/>
                  </a:lnTo>
                  <a:cubicBezTo>
                    <a:pt x="1357" y="596"/>
                    <a:pt x="1512" y="703"/>
                    <a:pt x="1512" y="774"/>
                  </a:cubicBezTo>
                  <a:cubicBezTo>
                    <a:pt x="1512" y="869"/>
                    <a:pt x="1584" y="953"/>
                    <a:pt x="1691" y="953"/>
                  </a:cubicBezTo>
                  <a:cubicBezTo>
                    <a:pt x="1774" y="953"/>
                    <a:pt x="1869" y="881"/>
                    <a:pt x="1869" y="774"/>
                  </a:cubicBezTo>
                  <a:cubicBezTo>
                    <a:pt x="1869" y="477"/>
                    <a:pt x="1548" y="250"/>
                    <a:pt x="1119" y="191"/>
                  </a:cubicBezTo>
                  <a:lnTo>
                    <a:pt x="1119" y="179"/>
                  </a:lnTo>
                  <a:cubicBezTo>
                    <a:pt x="1119" y="84"/>
                    <a:pt x="1048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3" name="Google Shape;9193;p67"/>
          <p:cNvGrpSpPr/>
          <p:nvPr/>
        </p:nvGrpSpPr>
        <p:grpSpPr>
          <a:xfrm>
            <a:off x="7918997" y="3714687"/>
            <a:ext cx="392111" cy="280206"/>
            <a:chOff x="7918997" y="3714687"/>
            <a:chExt cx="392111" cy="280206"/>
          </a:xfrm>
        </p:grpSpPr>
        <p:sp>
          <p:nvSpPr>
            <p:cNvPr id="9194" name="Google Shape;9194;p67"/>
            <p:cNvSpPr/>
            <p:nvPr/>
          </p:nvSpPr>
          <p:spPr>
            <a:xfrm>
              <a:off x="7918997" y="3781246"/>
              <a:ext cx="309675" cy="213648"/>
            </a:xfrm>
            <a:custGeom>
              <a:rect b="b" l="l" r="r" t="t"/>
              <a:pathLst>
                <a:path extrusionOk="0" h="6728" w="9752">
                  <a:moveTo>
                    <a:pt x="774" y="3644"/>
                  </a:moveTo>
                  <a:cubicBezTo>
                    <a:pt x="965" y="3644"/>
                    <a:pt x="1132" y="3810"/>
                    <a:pt x="1132" y="4001"/>
                  </a:cubicBezTo>
                  <a:cubicBezTo>
                    <a:pt x="1132" y="4191"/>
                    <a:pt x="965" y="4358"/>
                    <a:pt x="774" y="4358"/>
                  </a:cubicBezTo>
                  <a:cubicBezTo>
                    <a:pt x="560" y="4358"/>
                    <a:pt x="417" y="4191"/>
                    <a:pt x="417" y="4001"/>
                  </a:cubicBezTo>
                  <a:cubicBezTo>
                    <a:pt x="417" y="3810"/>
                    <a:pt x="584" y="3644"/>
                    <a:pt x="774" y="3644"/>
                  </a:cubicBezTo>
                  <a:close/>
                  <a:moveTo>
                    <a:pt x="715" y="0"/>
                  </a:moveTo>
                  <a:cubicBezTo>
                    <a:pt x="310" y="0"/>
                    <a:pt x="0" y="322"/>
                    <a:pt x="0" y="715"/>
                  </a:cubicBezTo>
                  <a:cubicBezTo>
                    <a:pt x="0" y="1072"/>
                    <a:pt x="250" y="1370"/>
                    <a:pt x="596" y="1429"/>
                  </a:cubicBezTo>
                  <a:lnTo>
                    <a:pt x="596" y="3346"/>
                  </a:lnTo>
                  <a:cubicBezTo>
                    <a:pt x="298" y="3429"/>
                    <a:pt x="72" y="3703"/>
                    <a:pt x="72" y="4025"/>
                  </a:cubicBezTo>
                  <a:cubicBezTo>
                    <a:pt x="72" y="4358"/>
                    <a:pt x="298" y="4644"/>
                    <a:pt x="596" y="4715"/>
                  </a:cubicBezTo>
                  <a:lnTo>
                    <a:pt x="596" y="5442"/>
                  </a:lnTo>
                  <a:cubicBezTo>
                    <a:pt x="322" y="5513"/>
                    <a:pt x="120" y="5775"/>
                    <a:pt x="120" y="6073"/>
                  </a:cubicBezTo>
                  <a:cubicBezTo>
                    <a:pt x="120" y="6430"/>
                    <a:pt x="417" y="6727"/>
                    <a:pt x="774" y="6727"/>
                  </a:cubicBezTo>
                  <a:lnTo>
                    <a:pt x="2215" y="6727"/>
                  </a:lnTo>
                  <a:cubicBezTo>
                    <a:pt x="2322" y="6727"/>
                    <a:pt x="2394" y="6644"/>
                    <a:pt x="2394" y="6549"/>
                  </a:cubicBezTo>
                  <a:cubicBezTo>
                    <a:pt x="2394" y="6442"/>
                    <a:pt x="2286" y="6335"/>
                    <a:pt x="2191" y="6335"/>
                  </a:cubicBezTo>
                  <a:lnTo>
                    <a:pt x="739" y="6335"/>
                  </a:lnTo>
                  <a:cubicBezTo>
                    <a:pt x="584" y="6335"/>
                    <a:pt x="441" y="6204"/>
                    <a:pt x="441" y="6037"/>
                  </a:cubicBezTo>
                  <a:cubicBezTo>
                    <a:pt x="441" y="5882"/>
                    <a:pt x="584" y="5739"/>
                    <a:pt x="739" y="5739"/>
                  </a:cubicBezTo>
                  <a:lnTo>
                    <a:pt x="9561" y="5739"/>
                  </a:lnTo>
                  <a:cubicBezTo>
                    <a:pt x="9668" y="5739"/>
                    <a:pt x="9752" y="5668"/>
                    <a:pt x="9752" y="5561"/>
                  </a:cubicBezTo>
                  <a:cubicBezTo>
                    <a:pt x="9752" y="5465"/>
                    <a:pt x="9668" y="5382"/>
                    <a:pt x="9561" y="5382"/>
                  </a:cubicBezTo>
                  <a:lnTo>
                    <a:pt x="929" y="5382"/>
                  </a:lnTo>
                  <a:lnTo>
                    <a:pt x="929" y="4703"/>
                  </a:lnTo>
                  <a:cubicBezTo>
                    <a:pt x="1251" y="4632"/>
                    <a:pt x="1489" y="4346"/>
                    <a:pt x="1489" y="4001"/>
                  </a:cubicBezTo>
                  <a:cubicBezTo>
                    <a:pt x="1489" y="3656"/>
                    <a:pt x="1251" y="3370"/>
                    <a:pt x="929" y="3298"/>
                  </a:cubicBezTo>
                  <a:lnTo>
                    <a:pt x="929" y="1215"/>
                  </a:lnTo>
                  <a:cubicBezTo>
                    <a:pt x="929" y="1167"/>
                    <a:pt x="917" y="1108"/>
                    <a:pt x="870" y="1084"/>
                  </a:cubicBezTo>
                  <a:cubicBezTo>
                    <a:pt x="834" y="1060"/>
                    <a:pt x="786" y="1036"/>
                    <a:pt x="739" y="1036"/>
                  </a:cubicBezTo>
                  <a:lnTo>
                    <a:pt x="715" y="1036"/>
                  </a:lnTo>
                  <a:cubicBezTo>
                    <a:pt x="512" y="1036"/>
                    <a:pt x="358" y="870"/>
                    <a:pt x="358" y="679"/>
                  </a:cubicBezTo>
                  <a:cubicBezTo>
                    <a:pt x="358" y="489"/>
                    <a:pt x="512" y="322"/>
                    <a:pt x="715" y="322"/>
                  </a:cubicBezTo>
                  <a:cubicBezTo>
                    <a:pt x="905" y="322"/>
                    <a:pt x="1072" y="489"/>
                    <a:pt x="1072" y="679"/>
                  </a:cubicBezTo>
                  <a:cubicBezTo>
                    <a:pt x="1072" y="715"/>
                    <a:pt x="1072" y="762"/>
                    <a:pt x="1048" y="786"/>
                  </a:cubicBezTo>
                  <a:cubicBezTo>
                    <a:pt x="1036" y="858"/>
                    <a:pt x="1048" y="941"/>
                    <a:pt x="1120" y="977"/>
                  </a:cubicBezTo>
                  <a:lnTo>
                    <a:pt x="2906" y="2525"/>
                  </a:lnTo>
                  <a:cubicBezTo>
                    <a:pt x="2940" y="2553"/>
                    <a:pt x="2985" y="2568"/>
                    <a:pt x="3029" y="2568"/>
                  </a:cubicBezTo>
                  <a:cubicBezTo>
                    <a:pt x="3077" y="2568"/>
                    <a:pt x="3124" y="2550"/>
                    <a:pt x="3156" y="2513"/>
                  </a:cubicBezTo>
                  <a:lnTo>
                    <a:pt x="4287" y="1274"/>
                  </a:lnTo>
                  <a:cubicBezTo>
                    <a:pt x="4358" y="1203"/>
                    <a:pt x="4346" y="1084"/>
                    <a:pt x="4275" y="1024"/>
                  </a:cubicBezTo>
                  <a:cubicBezTo>
                    <a:pt x="4237" y="992"/>
                    <a:pt x="4191" y="976"/>
                    <a:pt x="4147" y="976"/>
                  </a:cubicBezTo>
                  <a:cubicBezTo>
                    <a:pt x="4095" y="976"/>
                    <a:pt x="4045" y="998"/>
                    <a:pt x="4013" y="1036"/>
                  </a:cubicBezTo>
                  <a:lnTo>
                    <a:pt x="3001" y="2155"/>
                  </a:lnTo>
                  <a:lnTo>
                    <a:pt x="1429" y="798"/>
                  </a:lnTo>
                  <a:lnTo>
                    <a:pt x="1429" y="715"/>
                  </a:lnTo>
                  <a:cubicBezTo>
                    <a:pt x="1429" y="310"/>
                    <a:pt x="1096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67"/>
            <p:cNvSpPr/>
            <p:nvPr/>
          </p:nvSpPr>
          <p:spPr>
            <a:xfrm>
              <a:off x="8080439" y="3862920"/>
              <a:ext cx="68083" cy="68083"/>
            </a:xfrm>
            <a:custGeom>
              <a:rect b="b" l="l" r="r" t="t"/>
              <a:pathLst>
                <a:path extrusionOk="0" h="2144" w="2144">
                  <a:moveTo>
                    <a:pt x="1072" y="357"/>
                  </a:moveTo>
                  <a:cubicBezTo>
                    <a:pt x="1465" y="357"/>
                    <a:pt x="1786" y="691"/>
                    <a:pt x="1786" y="1072"/>
                  </a:cubicBezTo>
                  <a:cubicBezTo>
                    <a:pt x="1786" y="1465"/>
                    <a:pt x="1465" y="1786"/>
                    <a:pt x="1072" y="1786"/>
                  </a:cubicBezTo>
                  <a:cubicBezTo>
                    <a:pt x="691" y="1786"/>
                    <a:pt x="358" y="1465"/>
                    <a:pt x="358" y="1072"/>
                  </a:cubicBezTo>
                  <a:cubicBezTo>
                    <a:pt x="358" y="691"/>
                    <a:pt x="691" y="357"/>
                    <a:pt x="1072" y="35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55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67"/>
            <p:cNvSpPr/>
            <p:nvPr/>
          </p:nvSpPr>
          <p:spPr>
            <a:xfrm>
              <a:off x="8000290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27" y="358"/>
                  </a:moveTo>
                  <a:cubicBezTo>
                    <a:pt x="917" y="358"/>
                    <a:pt x="1084" y="524"/>
                    <a:pt x="1084" y="715"/>
                  </a:cubicBezTo>
                  <a:cubicBezTo>
                    <a:pt x="1084" y="905"/>
                    <a:pt x="917" y="1072"/>
                    <a:pt x="727" y="1072"/>
                  </a:cubicBezTo>
                  <a:cubicBezTo>
                    <a:pt x="536" y="1072"/>
                    <a:pt x="369" y="905"/>
                    <a:pt x="369" y="715"/>
                  </a:cubicBezTo>
                  <a:cubicBezTo>
                    <a:pt x="369" y="524"/>
                    <a:pt x="536" y="358"/>
                    <a:pt x="727" y="358"/>
                  </a:cubicBezTo>
                  <a:close/>
                  <a:moveTo>
                    <a:pt x="694" y="0"/>
                  </a:moveTo>
                  <a:cubicBezTo>
                    <a:pt x="310" y="0"/>
                    <a:pt x="0" y="317"/>
                    <a:pt x="0" y="715"/>
                  </a:cubicBezTo>
                  <a:cubicBezTo>
                    <a:pt x="0" y="1120"/>
                    <a:pt x="322" y="1429"/>
                    <a:pt x="715" y="1429"/>
                  </a:cubicBezTo>
                  <a:cubicBezTo>
                    <a:pt x="1096" y="1429"/>
                    <a:pt x="1429" y="1096"/>
                    <a:pt x="1429" y="715"/>
                  </a:cubicBezTo>
                  <a:cubicBezTo>
                    <a:pt x="1429" y="310"/>
                    <a:pt x="1096" y="1"/>
                    <a:pt x="715" y="1"/>
                  </a:cubicBezTo>
                  <a:cubicBezTo>
                    <a:pt x="708" y="0"/>
                    <a:pt x="701" y="0"/>
                    <a:pt x="6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67"/>
            <p:cNvSpPr/>
            <p:nvPr/>
          </p:nvSpPr>
          <p:spPr>
            <a:xfrm>
              <a:off x="8006323" y="3714687"/>
              <a:ext cx="304784" cy="277920"/>
            </a:xfrm>
            <a:custGeom>
              <a:rect b="b" l="l" r="r" t="t"/>
              <a:pathLst>
                <a:path extrusionOk="0" h="8752" w="9598">
                  <a:moveTo>
                    <a:pt x="8800" y="5740"/>
                  </a:moveTo>
                  <a:cubicBezTo>
                    <a:pt x="8990" y="5740"/>
                    <a:pt x="9157" y="5906"/>
                    <a:pt x="9157" y="6097"/>
                  </a:cubicBezTo>
                  <a:cubicBezTo>
                    <a:pt x="9157" y="6287"/>
                    <a:pt x="9002" y="6454"/>
                    <a:pt x="8800" y="6454"/>
                  </a:cubicBezTo>
                  <a:cubicBezTo>
                    <a:pt x="8609" y="6454"/>
                    <a:pt x="8442" y="6287"/>
                    <a:pt x="8442" y="6097"/>
                  </a:cubicBezTo>
                  <a:cubicBezTo>
                    <a:pt x="8442" y="5906"/>
                    <a:pt x="8597" y="5740"/>
                    <a:pt x="8800" y="5740"/>
                  </a:cubicBezTo>
                  <a:close/>
                  <a:moveTo>
                    <a:pt x="3430" y="1"/>
                  </a:moveTo>
                  <a:cubicBezTo>
                    <a:pt x="2989" y="1"/>
                    <a:pt x="2632" y="358"/>
                    <a:pt x="2632" y="787"/>
                  </a:cubicBezTo>
                  <a:cubicBezTo>
                    <a:pt x="2632" y="989"/>
                    <a:pt x="2727" y="1203"/>
                    <a:pt x="2858" y="1334"/>
                  </a:cubicBezTo>
                  <a:lnTo>
                    <a:pt x="1739" y="2561"/>
                  </a:lnTo>
                  <a:cubicBezTo>
                    <a:pt x="1668" y="2632"/>
                    <a:pt x="1680" y="2751"/>
                    <a:pt x="1763" y="2811"/>
                  </a:cubicBezTo>
                  <a:cubicBezTo>
                    <a:pt x="1796" y="2844"/>
                    <a:pt x="1838" y="2859"/>
                    <a:pt x="1881" y="2859"/>
                  </a:cubicBezTo>
                  <a:cubicBezTo>
                    <a:pt x="1931" y="2859"/>
                    <a:pt x="1981" y="2838"/>
                    <a:pt x="2013" y="2799"/>
                  </a:cubicBezTo>
                  <a:lnTo>
                    <a:pt x="3251" y="1430"/>
                  </a:lnTo>
                  <a:cubicBezTo>
                    <a:pt x="3287" y="1382"/>
                    <a:pt x="3311" y="1323"/>
                    <a:pt x="3287" y="1275"/>
                  </a:cubicBezTo>
                  <a:cubicBezTo>
                    <a:pt x="3275" y="1215"/>
                    <a:pt x="3251" y="1168"/>
                    <a:pt x="3204" y="1144"/>
                  </a:cubicBezTo>
                  <a:cubicBezTo>
                    <a:pt x="3073" y="1072"/>
                    <a:pt x="2977" y="918"/>
                    <a:pt x="2977" y="775"/>
                  </a:cubicBezTo>
                  <a:cubicBezTo>
                    <a:pt x="2977" y="537"/>
                    <a:pt x="3168" y="334"/>
                    <a:pt x="3406" y="334"/>
                  </a:cubicBezTo>
                  <a:cubicBezTo>
                    <a:pt x="3644" y="334"/>
                    <a:pt x="3847" y="537"/>
                    <a:pt x="3847" y="775"/>
                  </a:cubicBezTo>
                  <a:cubicBezTo>
                    <a:pt x="3847" y="918"/>
                    <a:pt x="3751" y="1072"/>
                    <a:pt x="3620" y="1144"/>
                  </a:cubicBezTo>
                  <a:cubicBezTo>
                    <a:pt x="3573" y="1168"/>
                    <a:pt x="3525" y="1215"/>
                    <a:pt x="3525" y="1275"/>
                  </a:cubicBezTo>
                  <a:cubicBezTo>
                    <a:pt x="3513" y="1334"/>
                    <a:pt x="3525" y="1382"/>
                    <a:pt x="3573" y="1430"/>
                  </a:cubicBezTo>
                  <a:lnTo>
                    <a:pt x="6430" y="4561"/>
                  </a:lnTo>
                  <a:cubicBezTo>
                    <a:pt x="6462" y="4606"/>
                    <a:pt x="6512" y="4627"/>
                    <a:pt x="6562" y="4627"/>
                  </a:cubicBezTo>
                  <a:cubicBezTo>
                    <a:pt x="6605" y="4627"/>
                    <a:pt x="6647" y="4612"/>
                    <a:pt x="6680" y="4585"/>
                  </a:cubicBezTo>
                  <a:lnTo>
                    <a:pt x="8466" y="3037"/>
                  </a:lnTo>
                  <a:cubicBezTo>
                    <a:pt x="8526" y="2989"/>
                    <a:pt x="8549" y="2918"/>
                    <a:pt x="8526" y="2835"/>
                  </a:cubicBezTo>
                  <a:cubicBezTo>
                    <a:pt x="8514" y="2811"/>
                    <a:pt x="8514" y="2763"/>
                    <a:pt x="8514" y="2739"/>
                  </a:cubicBezTo>
                  <a:cubicBezTo>
                    <a:pt x="8514" y="2537"/>
                    <a:pt x="8680" y="2382"/>
                    <a:pt x="8871" y="2382"/>
                  </a:cubicBezTo>
                  <a:cubicBezTo>
                    <a:pt x="9061" y="2382"/>
                    <a:pt x="9228" y="2537"/>
                    <a:pt x="9228" y="2739"/>
                  </a:cubicBezTo>
                  <a:cubicBezTo>
                    <a:pt x="9228" y="2930"/>
                    <a:pt x="9061" y="3097"/>
                    <a:pt x="8871" y="3097"/>
                  </a:cubicBezTo>
                  <a:lnTo>
                    <a:pt x="8847" y="3097"/>
                  </a:lnTo>
                  <a:cubicBezTo>
                    <a:pt x="8800" y="3097"/>
                    <a:pt x="8740" y="3108"/>
                    <a:pt x="8704" y="3132"/>
                  </a:cubicBezTo>
                  <a:cubicBezTo>
                    <a:pt x="8680" y="3168"/>
                    <a:pt x="8645" y="3228"/>
                    <a:pt x="8645" y="3275"/>
                  </a:cubicBezTo>
                  <a:lnTo>
                    <a:pt x="8645" y="5359"/>
                  </a:lnTo>
                  <a:cubicBezTo>
                    <a:pt x="8335" y="5430"/>
                    <a:pt x="8097" y="5716"/>
                    <a:pt x="8097" y="6049"/>
                  </a:cubicBezTo>
                  <a:cubicBezTo>
                    <a:pt x="8097" y="6395"/>
                    <a:pt x="8335" y="6680"/>
                    <a:pt x="8645" y="6752"/>
                  </a:cubicBezTo>
                  <a:lnTo>
                    <a:pt x="8645" y="7442"/>
                  </a:lnTo>
                  <a:lnTo>
                    <a:pt x="7561" y="7442"/>
                  </a:lnTo>
                  <a:cubicBezTo>
                    <a:pt x="7454" y="7442"/>
                    <a:pt x="7383" y="7514"/>
                    <a:pt x="7383" y="7621"/>
                  </a:cubicBezTo>
                  <a:cubicBezTo>
                    <a:pt x="7383" y="7716"/>
                    <a:pt x="7454" y="7800"/>
                    <a:pt x="7561" y="7800"/>
                  </a:cubicBezTo>
                  <a:lnTo>
                    <a:pt x="8823" y="7800"/>
                  </a:lnTo>
                  <a:cubicBezTo>
                    <a:pt x="8990" y="7800"/>
                    <a:pt x="9121" y="7930"/>
                    <a:pt x="9121" y="8097"/>
                  </a:cubicBezTo>
                  <a:cubicBezTo>
                    <a:pt x="9121" y="8252"/>
                    <a:pt x="8990" y="8395"/>
                    <a:pt x="8823" y="8395"/>
                  </a:cubicBezTo>
                  <a:lnTo>
                    <a:pt x="179" y="8395"/>
                  </a:lnTo>
                  <a:cubicBezTo>
                    <a:pt x="72" y="8395"/>
                    <a:pt x="1" y="8466"/>
                    <a:pt x="1" y="8573"/>
                  </a:cubicBezTo>
                  <a:cubicBezTo>
                    <a:pt x="1" y="8669"/>
                    <a:pt x="72" y="8752"/>
                    <a:pt x="179" y="8752"/>
                  </a:cubicBezTo>
                  <a:lnTo>
                    <a:pt x="8823" y="8752"/>
                  </a:lnTo>
                  <a:cubicBezTo>
                    <a:pt x="9181" y="8752"/>
                    <a:pt x="9478" y="8454"/>
                    <a:pt x="9478" y="8097"/>
                  </a:cubicBezTo>
                  <a:cubicBezTo>
                    <a:pt x="9478" y="7800"/>
                    <a:pt x="9276" y="7538"/>
                    <a:pt x="9002" y="7466"/>
                  </a:cubicBezTo>
                  <a:lnTo>
                    <a:pt x="9002" y="6752"/>
                  </a:lnTo>
                  <a:cubicBezTo>
                    <a:pt x="9300" y="6704"/>
                    <a:pt x="9526" y="6430"/>
                    <a:pt x="9526" y="6097"/>
                  </a:cubicBezTo>
                  <a:cubicBezTo>
                    <a:pt x="9526" y="5775"/>
                    <a:pt x="9300" y="5490"/>
                    <a:pt x="9002" y="5394"/>
                  </a:cubicBezTo>
                  <a:lnTo>
                    <a:pt x="9002" y="3478"/>
                  </a:lnTo>
                  <a:cubicBezTo>
                    <a:pt x="9347" y="3418"/>
                    <a:pt x="9597" y="3120"/>
                    <a:pt x="9597" y="2763"/>
                  </a:cubicBezTo>
                  <a:cubicBezTo>
                    <a:pt x="9597" y="2358"/>
                    <a:pt x="9276" y="2049"/>
                    <a:pt x="8883" y="2049"/>
                  </a:cubicBezTo>
                  <a:cubicBezTo>
                    <a:pt x="8502" y="2049"/>
                    <a:pt x="8168" y="2382"/>
                    <a:pt x="8168" y="2763"/>
                  </a:cubicBezTo>
                  <a:lnTo>
                    <a:pt x="8168" y="2858"/>
                  </a:lnTo>
                  <a:lnTo>
                    <a:pt x="6597" y="4204"/>
                  </a:lnTo>
                  <a:lnTo>
                    <a:pt x="3989" y="1334"/>
                  </a:lnTo>
                  <a:cubicBezTo>
                    <a:pt x="4144" y="1192"/>
                    <a:pt x="4216" y="989"/>
                    <a:pt x="4216" y="787"/>
                  </a:cubicBezTo>
                  <a:cubicBezTo>
                    <a:pt x="4216" y="358"/>
                    <a:pt x="3858" y="1"/>
                    <a:pt x="3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67"/>
            <p:cNvSpPr/>
            <p:nvPr/>
          </p:nvSpPr>
          <p:spPr>
            <a:xfrm>
              <a:off x="8183643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03" y="358"/>
                  </a:moveTo>
                  <a:cubicBezTo>
                    <a:pt x="894" y="358"/>
                    <a:pt x="1060" y="524"/>
                    <a:pt x="1060" y="715"/>
                  </a:cubicBezTo>
                  <a:cubicBezTo>
                    <a:pt x="1060" y="905"/>
                    <a:pt x="894" y="1072"/>
                    <a:pt x="703" y="1072"/>
                  </a:cubicBezTo>
                  <a:cubicBezTo>
                    <a:pt x="501" y="1072"/>
                    <a:pt x="346" y="905"/>
                    <a:pt x="346" y="715"/>
                  </a:cubicBezTo>
                  <a:cubicBezTo>
                    <a:pt x="346" y="524"/>
                    <a:pt x="501" y="358"/>
                    <a:pt x="703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20"/>
                    <a:pt x="322" y="1429"/>
                    <a:pt x="715" y="1429"/>
                  </a:cubicBezTo>
                  <a:cubicBezTo>
                    <a:pt x="1096" y="1429"/>
                    <a:pt x="1430" y="1108"/>
                    <a:pt x="1430" y="715"/>
                  </a:cubicBezTo>
                  <a:cubicBezTo>
                    <a:pt x="1430" y="310"/>
                    <a:pt x="1096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99" name="Google Shape;9199;p67"/>
          <p:cNvSpPr/>
          <p:nvPr/>
        </p:nvSpPr>
        <p:spPr>
          <a:xfrm>
            <a:off x="867354" y="3694364"/>
            <a:ext cx="355434" cy="326981"/>
          </a:xfrm>
          <a:custGeom>
            <a:rect b="b" l="l" r="r" t="t"/>
            <a:pathLst>
              <a:path extrusionOk="0" h="10297" w="11193">
                <a:moveTo>
                  <a:pt x="6014" y="2129"/>
                </a:moveTo>
                <a:lnTo>
                  <a:pt x="6014" y="3034"/>
                </a:lnTo>
                <a:lnTo>
                  <a:pt x="5097" y="3034"/>
                </a:lnTo>
                <a:lnTo>
                  <a:pt x="5097" y="2129"/>
                </a:lnTo>
                <a:close/>
                <a:moveTo>
                  <a:pt x="8704" y="347"/>
                </a:moveTo>
                <a:cubicBezTo>
                  <a:pt x="8745" y="347"/>
                  <a:pt x="8785" y="350"/>
                  <a:pt x="8824" y="355"/>
                </a:cubicBezTo>
                <a:cubicBezTo>
                  <a:pt x="9133" y="403"/>
                  <a:pt x="9371" y="617"/>
                  <a:pt x="9550" y="1058"/>
                </a:cubicBezTo>
                <a:cubicBezTo>
                  <a:pt x="9824" y="1689"/>
                  <a:pt x="9847" y="2201"/>
                  <a:pt x="9645" y="2558"/>
                </a:cubicBezTo>
                <a:cubicBezTo>
                  <a:pt x="9419" y="2939"/>
                  <a:pt x="8966" y="3034"/>
                  <a:pt x="8907" y="3046"/>
                </a:cubicBezTo>
                <a:lnTo>
                  <a:pt x="6335" y="3046"/>
                </a:lnTo>
                <a:lnTo>
                  <a:pt x="6335" y="2034"/>
                </a:lnTo>
                <a:cubicBezTo>
                  <a:pt x="6442" y="1903"/>
                  <a:pt x="6764" y="1498"/>
                  <a:pt x="7204" y="1141"/>
                </a:cubicBezTo>
                <a:cubicBezTo>
                  <a:pt x="7798" y="612"/>
                  <a:pt x="8304" y="347"/>
                  <a:pt x="8704" y="347"/>
                </a:cubicBezTo>
                <a:close/>
                <a:moveTo>
                  <a:pt x="4585" y="3356"/>
                </a:moveTo>
                <a:lnTo>
                  <a:pt x="4585" y="4653"/>
                </a:lnTo>
                <a:lnTo>
                  <a:pt x="299" y="4653"/>
                </a:lnTo>
                <a:lnTo>
                  <a:pt x="299" y="3356"/>
                </a:lnTo>
                <a:close/>
                <a:moveTo>
                  <a:pt x="6204" y="3356"/>
                </a:moveTo>
                <a:lnTo>
                  <a:pt x="6204" y="9987"/>
                </a:lnTo>
                <a:lnTo>
                  <a:pt x="4906" y="9987"/>
                </a:lnTo>
                <a:lnTo>
                  <a:pt x="4906" y="3356"/>
                </a:lnTo>
                <a:close/>
                <a:moveTo>
                  <a:pt x="10812" y="3356"/>
                </a:moveTo>
                <a:lnTo>
                  <a:pt x="10812" y="4653"/>
                </a:lnTo>
                <a:lnTo>
                  <a:pt x="9074" y="4653"/>
                </a:lnTo>
                <a:cubicBezTo>
                  <a:pt x="8990" y="4653"/>
                  <a:pt x="8907" y="4725"/>
                  <a:pt x="8907" y="4820"/>
                </a:cubicBezTo>
                <a:cubicBezTo>
                  <a:pt x="8907" y="4903"/>
                  <a:pt x="8990" y="4987"/>
                  <a:pt x="9074" y="4987"/>
                </a:cubicBezTo>
                <a:lnTo>
                  <a:pt x="10002" y="4987"/>
                </a:lnTo>
                <a:lnTo>
                  <a:pt x="10002" y="9594"/>
                </a:lnTo>
                <a:cubicBezTo>
                  <a:pt x="10002" y="9809"/>
                  <a:pt x="9824" y="9987"/>
                  <a:pt x="9609" y="9987"/>
                </a:cubicBezTo>
                <a:lnTo>
                  <a:pt x="6526" y="9987"/>
                </a:lnTo>
                <a:lnTo>
                  <a:pt x="6526" y="4987"/>
                </a:lnTo>
                <a:lnTo>
                  <a:pt x="8419" y="4987"/>
                </a:lnTo>
                <a:cubicBezTo>
                  <a:pt x="8514" y="4987"/>
                  <a:pt x="8585" y="4903"/>
                  <a:pt x="8585" y="4820"/>
                </a:cubicBezTo>
                <a:cubicBezTo>
                  <a:pt x="8585" y="4725"/>
                  <a:pt x="8514" y="4653"/>
                  <a:pt x="8419" y="4653"/>
                </a:cubicBezTo>
                <a:lnTo>
                  <a:pt x="6526" y="4653"/>
                </a:lnTo>
                <a:lnTo>
                  <a:pt x="6526" y="3356"/>
                </a:lnTo>
                <a:close/>
                <a:moveTo>
                  <a:pt x="2416" y="1"/>
                </a:moveTo>
                <a:cubicBezTo>
                  <a:pt x="2282" y="1"/>
                  <a:pt x="2156" y="24"/>
                  <a:pt x="2037" y="69"/>
                </a:cubicBezTo>
                <a:cubicBezTo>
                  <a:pt x="1727" y="188"/>
                  <a:pt x="1465" y="474"/>
                  <a:pt x="1287" y="903"/>
                </a:cubicBezTo>
                <a:cubicBezTo>
                  <a:pt x="977" y="1653"/>
                  <a:pt x="965" y="2248"/>
                  <a:pt x="1215" y="2689"/>
                </a:cubicBezTo>
                <a:cubicBezTo>
                  <a:pt x="1287" y="2820"/>
                  <a:pt x="1382" y="2927"/>
                  <a:pt x="1489" y="3022"/>
                </a:cubicBezTo>
                <a:lnTo>
                  <a:pt x="156" y="3022"/>
                </a:lnTo>
                <a:cubicBezTo>
                  <a:pt x="72" y="3022"/>
                  <a:pt x="1" y="3094"/>
                  <a:pt x="1" y="3177"/>
                </a:cubicBezTo>
                <a:lnTo>
                  <a:pt x="1" y="4808"/>
                </a:lnTo>
                <a:cubicBezTo>
                  <a:pt x="1" y="4891"/>
                  <a:pt x="72" y="4963"/>
                  <a:pt x="156" y="4963"/>
                </a:cubicBezTo>
                <a:lnTo>
                  <a:pt x="834" y="4963"/>
                </a:lnTo>
                <a:lnTo>
                  <a:pt x="834" y="9583"/>
                </a:lnTo>
                <a:cubicBezTo>
                  <a:pt x="834" y="9964"/>
                  <a:pt x="1156" y="10297"/>
                  <a:pt x="1549" y="10297"/>
                </a:cubicBezTo>
                <a:lnTo>
                  <a:pt x="2656" y="10297"/>
                </a:lnTo>
                <a:cubicBezTo>
                  <a:pt x="2751" y="10297"/>
                  <a:pt x="2823" y="10225"/>
                  <a:pt x="2823" y="10130"/>
                </a:cubicBezTo>
                <a:cubicBezTo>
                  <a:pt x="2823" y="10047"/>
                  <a:pt x="2751" y="9964"/>
                  <a:pt x="2656" y="9964"/>
                </a:cubicBezTo>
                <a:lnTo>
                  <a:pt x="1549" y="9964"/>
                </a:lnTo>
                <a:cubicBezTo>
                  <a:pt x="1334" y="9964"/>
                  <a:pt x="1156" y="9785"/>
                  <a:pt x="1156" y="9583"/>
                </a:cubicBezTo>
                <a:lnTo>
                  <a:pt x="1156" y="4963"/>
                </a:lnTo>
                <a:lnTo>
                  <a:pt x="4609" y="4963"/>
                </a:lnTo>
                <a:lnTo>
                  <a:pt x="4609" y="9964"/>
                </a:lnTo>
                <a:lnTo>
                  <a:pt x="3311" y="9964"/>
                </a:lnTo>
                <a:cubicBezTo>
                  <a:pt x="3228" y="9964"/>
                  <a:pt x="3156" y="10047"/>
                  <a:pt x="3156" y="10130"/>
                </a:cubicBezTo>
                <a:cubicBezTo>
                  <a:pt x="3156" y="10225"/>
                  <a:pt x="3228" y="10297"/>
                  <a:pt x="3311" y="10297"/>
                </a:cubicBezTo>
                <a:lnTo>
                  <a:pt x="9645" y="10297"/>
                </a:lnTo>
                <a:cubicBezTo>
                  <a:pt x="10026" y="10297"/>
                  <a:pt x="10359" y="9964"/>
                  <a:pt x="10359" y="9583"/>
                </a:cubicBezTo>
                <a:lnTo>
                  <a:pt x="10359" y="4963"/>
                </a:lnTo>
                <a:lnTo>
                  <a:pt x="11026" y="4963"/>
                </a:lnTo>
                <a:cubicBezTo>
                  <a:pt x="11110" y="4963"/>
                  <a:pt x="11193" y="4891"/>
                  <a:pt x="11193" y="4808"/>
                </a:cubicBezTo>
                <a:lnTo>
                  <a:pt x="11193" y="3177"/>
                </a:lnTo>
                <a:cubicBezTo>
                  <a:pt x="11145" y="3106"/>
                  <a:pt x="11074" y="3034"/>
                  <a:pt x="10979" y="3034"/>
                </a:cubicBezTo>
                <a:lnTo>
                  <a:pt x="9657" y="3034"/>
                </a:lnTo>
                <a:cubicBezTo>
                  <a:pt x="9752" y="2939"/>
                  <a:pt x="9847" y="2844"/>
                  <a:pt x="9919" y="2701"/>
                </a:cubicBezTo>
                <a:cubicBezTo>
                  <a:pt x="10181" y="2260"/>
                  <a:pt x="10157" y="1641"/>
                  <a:pt x="9847" y="915"/>
                </a:cubicBezTo>
                <a:cubicBezTo>
                  <a:pt x="9621" y="379"/>
                  <a:pt x="9300" y="81"/>
                  <a:pt x="8871" y="22"/>
                </a:cubicBezTo>
                <a:cubicBezTo>
                  <a:pt x="8824" y="16"/>
                  <a:pt x="8776" y="13"/>
                  <a:pt x="8728" y="13"/>
                </a:cubicBezTo>
                <a:cubicBezTo>
                  <a:pt x="7648" y="13"/>
                  <a:pt x="6371" y="1489"/>
                  <a:pt x="6097" y="1808"/>
                </a:cubicBezTo>
                <a:lnTo>
                  <a:pt x="5025" y="1808"/>
                </a:lnTo>
                <a:cubicBezTo>
                  <a:pt x="4859" y="1617"/>
                  <a:pt x="4359" y="1022"/>
                  <a:pt x="3751" y="581"/>
                </a:cubicBezTo>
                <a:cubicBezTo>
                  <a:pt x="3715" y="556"/>
                  <a:pt x="3677" y="543"/>
                  <a:pt x="3642" y="543"/>
                </a:cubicBezTo>
                <a:cubicBezTo>
                  <a:pt x="3595" y="543"/>
                  <a:pt x="3552" y="565"/>
                  <a:pt x="3525" y="605"/>
                </a:cubicBezTo>
                <a:cubicBezTo>
                  <a:pt x="3466" y="677"/>
                  <a:pt x="3478" y="784"/>
                  <a:pt x="3549" y="831"/>
                </a:cubicBezTo>
                <a:cubicBezTo>
                  <a:pt x="4144" y="1260"/>
                  <a:pt x="4656" y="1855"/>
                  <a:pt x="4787" y="2022"/>
                </a:cubicBezTo>
                <a:lnTo>
                  <a:pt x="4787" y="3034"/>
                </a:lnTo>
                <a:lnTo>
                  <a:pt x="2216" y="3034"/>
                </a:lnTo>
                <a:cubicBezTo>
                  <a:pt x="2144" y="3022"/>
                  <a:pt x="1692" y="2927"/>
                  <a:pt x="1489" y="2546"/>
                </a:cubicBezTo>
                <a:cubicBezTo>
                  <a:pt x="1275" y="2189"/>
                  <a:pt x="1323" y="1677"/>
                  <a:pt x="1573" y="1034"/>
                </a:cubicBezTo>
                <a:cubicBezTo>
                  <a:pt x="1727" y="700"/>
                  <a:pt x="1906" y="474"/>
                  <a:pt x="2144" y="379"/>
                </a:cubicBezTo>
                <a:cubicBezTo>
                  <a:pt x="2224" y="348"/>
                  <a:pt x="2314" y="332"/>
                  <a:pt x="2413" y="332"/>
                </a:cubicBezTo>
                <a:cubicBezTo>
                  <a:pt x="2578" y="332"/>
                  <a:pt x="2769" y="377"/>
                  <a:pt x="2978" y="474"/>
                </a:cubicBezTo>
                <a:cubicBezTo>
                  <a:pt x="3001" y="488"/>
                  <a:pt x="3025" y="493"/>
                  <a:pt x="3049" y="493"/>
                </a:cubicBezTo>
                <a:cubicBezTo>
                  <a:pt x="3109" y="493"/>
                  <a:pt x="3166" y="454"/>
                  <a:pt x="3192" y="403"/>
                </a:cubicBezTo>
                <a:cubicBezTo>
                  <a:pt x="3239" y="308"/>
                  <a:pt x="3192" y="224"/>
                  <a:pt x="3120" y="177"/>
                </a:cubicBezTo>
                <a:cubicBezTo>
                  <a:pt x="2864" y="59"/>
                  <a:pt x="2630" y="1"/>
                  <a:pt x="241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00" name="Google Shape;9200;p67"/>
          <p:cNvGrpSpPr/>
          <p:nvPr/>
        </p:nvGrpSpPr>
        <p:grpSpPr>
          <a:xfrm>
            <a:off x="1408777" y="3680964"/>
            <a:ext cx="357720" cy="355148"/>
            <a:chOff x="1408777" y="3680964"/>
            <a:chExt cx="357720" cy="355148"/>
          </a:xfrm>
        </p:grpSpPr>
        <p:sp>
          <p:nvSpPr>
            <p:cNvPr id="9201" name="Google Shape;9201;p67"/>
            <p:cNvSpPr/>
            <p:nvPr/>
          </p:nvSpPr>
          <p:spPr>
            <a:xfrm>
              <a:off x="1510488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41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63" y="262"/>
                    <a:pt x="763" y="167"/>
                  </a:cubicBezTo>
                  <a:cubicBezTo>
                    <a:pt x="763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67"/>
            <p:cNvSpPr/>
            <p:nvPr/>
          </p:nvSpPr>
          <p:spPr>
            <a:xfrm>
              <a:off x="1627315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29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51" y="262"/>
                    <a:pt x="751" y="167"/>
                  </a:cubicBezTo>
                  <a:cubicBezTo>
                    <a:pt x="751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67"/>
            <p:cNvSpPr/>
            <p:nvPr/>
          </p:nvSpPr>
          <p:spPr>
            <a:xfrm>
              <a:off x="1525604" y="3908806"/>
              <a:ext cx="123305" cy="33152"/>
            </a:xfrm>
            <a:custGeom>
              <a:rect b="b" l="l" r="r" t="t"/>
              <a:pathLst>
                <a:path extrusionOk="0" h="1044" w="3883">
                  <a:moveTo>
                    <a:pt x="3714" y="0"/>
                  </a:moveTo>
                  <a:cubicBezTo>
                    <a:pt x="3669" y="0"/>
                    <a:pt x="3622" y="18"/>
                    <a:pt x="3585" y="55"/>
                  </a:cubicBezTo>
                  <a:cubicBezTo>
                    <a:pt x="3215" y="460"/>
                    <a:pt x="2596" y="710"/>
                    <a:pt x="1953" y="710"/>
                  </a:cubicBezTo>
                  <a:cubicBezTo>
                    <a:pt x="1299" y="710"/>
                    <a:pt x="679" y="472"/>
                    <a:pt x="310" y="55"/>
                  </a:cubicBezTo>
                  <a:cubicBezTo>
                    <a:pt x="278" y="23"/>
                    <a:pt x="231" y="4"/>
                    <a:pt x="183" y="4"/>
                  </a:cubicBezTo>
                  <a:cubicBezTo>
                    <a:pt x="144" y="4"/>
                    <a:pt x="104" y="17"/>
                    <a:pt x="72" y="43"/>
                  </a:cubicBezTo>
                  <a:cubicBezTo>
                    <a:pt x="13" y="103"/>
                    <a:pt x="1" y="210"/>
                    <a:pt x="60" y="282"/>
                  </a:cubicBezTo>
                  <a:cubicBezTo>
                    <a:pt x="489" y="758"/>
                    <a:pt x="1191" y="1044"/>
                    <a:pt x="1930" y="1044"/>
                  </a:cubicBezTo>
                  <a:cubicBezTo>
                    <a:pt x="2680" y="1044"/>
                    <a:pt x="3370" y="758"/>
                    <a:pt x="3811" y="282"/>
                  </a:cubicBezTo>
                  <a:cubicBezTo>
                    <a:pt x="3882" y="210"/>
                    <a:pt x="3882" y="103"/>
                    <a:pt x="3823" y="43"/>
                  </a:cubicBezTo>
                  <a:cubicBezTo>
                    <a:pt x="3794" y="15"/>
                    <a:pt x="3755" y="0"/>
                    <a:pt x="37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67"/>
            <p:cNvSpPr/>
            <p:nvPr/>
          </p:nvSpPr>
          <p:spPr>
            <a:xfrm>
              <a:off x="1408777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5" y="0"/>
                  </a:moveTo>
                  <a:cubicBezTo>
                    <a:pt x="5592" y="0"/>
                    <a:pt x="5529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7" y="2646"/>
                    <a:pt x="96" y="3992"/>
                    <a:pt x="48" y="5421"/>
                  </a:cubicBezTo>
                  <a:cubicBezTo>
                    <a:pt x="1" y="6849"/>
                    <a:pt x="489" y="8219"/>
                    <a:pt x="1429" y="9278"/>
                  </a:cubicBezTo>
                  <a:cubicBezTo>
                    <a:pt x="1465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54" y="325"/>
                  </a:cubicBezTo>
                  <a:cubicBezTo>
                    <a:pt x="5500" y="323"/>
                    <a:pt x="5547" y="323"/>
                    <a:pt x="5594" y="323"/>
                  </a:cubicBezTo>
                  <a:cubicBezTo>
                    <a:pt x="6878" y="323"/>
                    <a:pt x="8120" y="796"/>
                    <a:pt x="9085" y="1634"/>
                  </a:cubicBezTo>
                  <a:cubicBezTo>
                    <a:pt x="9119" y="1663"/>
                    <a:pt x="9162" y="1678"/>
                    <a:pt x="9203" y="1678"/>
                  </a:cubicBezTo>
                  <a:cubicBezTo>
                    <a:pt x="9248" y="1678"/>
                    <a:pt x="9292" y="1660"/>
                    <a:pt x="9323" y="1623"/>
                  </a:cubicBezTo>
                  <a:cubicBezTo>
                    <a:pt x="9395" y="1551"/>
                    <a:pt x="9395" y="1444"/>
                    <a:pt x="9323" y="1384"/>
                  </a:cubicBezTo>
                  <a:cubicBezTo>
                    <a:pt x="8300" y="486"/>
                    <a:pt x="7004" y="0"/>
                    <a:pt x="5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67"/>
            <p:cNvSpPr/>
            <p:nvPr/>
          </p:nvSpPr>
          <p:spPr>
            <a:xfrm>
              <a:off x="1468508" y="3739075"/>
              <a:ext cx="297989" cy="297036"/>
            </a:xfrm>
            <a:custGeom>
              <a:rect b="b" l="l" r="r" t="t"/>
              <a:pathLst>
                <a:path extrusionOk="0" h="9354" w="9384">
                  <a:moveTo>
                    <a:pt x="7834" y="1"/>
                  </a:moveTo>
                  <a:cubicBezTo>
                    <a:pt x="7795" y="1"/>
                    <a:pt x="7754" y="15"/>
                    <a:pt x="7716" y="43"/>
                  </a:cubicBezTo>
                  <a:cubicBezTo>
                    <a:pt x="7645" y="102"/>
                    <a:pt x="7645" y="209"/>
                    <a:pt x="7704" y="281"/>
                  </a:cubicBezTo>
                  <a:cubicBezTo>
                    <a:pt x="8585" y="1281"/>
                    <a:pt x="9062" y="2579"/>
                    <a:pt x="9014" y="3912"/>
                  </a:cubicBezTo>
                  <a:cubicBezTo>
                    <a:pt x="8966" y="5257"/>
                    <a:pt x="8431" y="6520"/>
                    <a:pt x="7478" y="7472"/>
                  </a:cubicBezTo>
                  <a:cubicBezTo>
                    <a:pt x="6526" y="8425"/>
                    <a:pt x="5263" y="8972"/>
                    <a:pt x="3918" y="9008"/>
                  </a:cubicBezTo>
                  <a:cubicBezTo>
                    <a:pt x="3870" y="9009"/>
                    <a:pt x="3823" y="9010"/>
                    <a:pt x="3775" y="9010"/>
                  </a:cubicBezTo>
                  <a:cubicBezTo>
                    <a:pt x="2492" y="9010"/>
                    <a:pt x="1251" y="8548"/>
                    <a:pt x="299" y="7698"/>
                  </a:cubicBezTo>
                  <a:cubicBezTo>
                    <a:pt x="259" y="7670"/>
                    <a:pt x="216" y="7655"/>
                    <a:pt x="175" y="7655"/>
                  </a:cubicBezTo>
                  <a:cubicBezTo>
                    <a:pt x="130" y="7655"/>
                    <a:pt x="86" y="7673"/>
                    <a:pt x="49" y="7710"/>
                  </a:cubicBezTo>
                  <a:cubicBezTo>
                    <a:pt x="1" y="7782"/>
                    <a:pt x="1" y="7889"/>
                    <a:pt x="72" y="7948"/>
                  </a:cubicBezTo>
                  <a:cubicBezTo>
                    <a:pt x="1096" y="8853"/>
                    <a:pt x="2394" y="9353"/>
                    <a:pt x="3763" y="9353"/>
                  </a:cubicBezTo>
                  <a:lnTo>
                    <a:pt x="3930" y="9353"/>
                  </a:lnTo>
                  <a:cubicBezTo>
                    <a:pt x="5359" y="9306"/>
                    <a:pt x="6692" y="8722"/>
                    <a:pt x="7704" y="7710"/>
                  </a:cubicBezTo>
                  <a:cubicBezTo>
                    <a:pt x="8716" y="6698"/>
                    <a:pt x="9300" y="5365"/>
                    <a:pt x="9347" y="3936"/>
                  </a:cubicBezTo>
                  <a:cubicBezTo>
                    <a:pt x="9383" y="2507"/>
                    <a:pt x="8895" y="1126"/>
                    <a:pt x="7954" y="66"/>
                  </a:cubicBezTo>
                  <a:cubicBezTo>
                    <a:pt x="7922" y="21"/>
                    <a:pt x="7879" y="1"/>
                    <a:pt x="7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6" name="Google Shape;9206;p67"/>
          <p:cNvGrpSpPr/>
          <p:nvPr/>
        </p:nvGrpSpPr>
        <p:grpSpPr>
          <a:xfrm>
            <a:off x="1952836" y="3680964"/>
            <a:ext cx="357720" cy="355148"/>
            <a:chOff x="1952836" y="3680964"/>
            <a:chExt cx="357720" cy="355148"/>
          </a:xfrm>
        </p:grpSpPr>
        <p:sp>
          <p:nvSpPr>
            <p:cNvPr id="9207" name="Google Shape;9207;p67"/>
            <p:cNvSpPr/>
            <p:nvPr/>
          </p:nvSpPr>
          <p:spPr>
            <a:xfrm>
              <a:off x="2054166" y="3814144"/>
              <a:ext cx="38233" cy="49188"/>
            </a:xfrm>
            <a:custGeom>
              <a:rect b="b" l="l" r="r" t="t"/>
              <a:pathLst>
                <a:path extrusionOk="0" h="1549" w="1204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67"/>
            <p:cNvSpPr/>
            <p:nvPr/>
          </p:nvSpPr>
          <p:spPr>
            <a:xfrm>
              <a:off x="2170992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67"/>
            <p:cNvSpPr/>
            <p:nvPr/>
          </p:nvSpPr>
          <p:spPr>
            <a:xfrm>
              <a:off x="2070043" y="3908647"/>
              <a:ext cx="122924" cy="33311"/>
            </a:xfrm>
            <a:custGeom>
              <a:rect b="b" l="l" r="r" t="t"/>
              <a:pathLst>
                <a:path extrusionOk="0" h="1049" w="3871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67"/>
            <p:cNvSpPr/>
            <p:nvPr/>
          </p:nvSpPr>
          <p:spPr>
            <a:xfrm>
              <a:off x="1952836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67"/>
            <p:cNvSpPr/>
            <p:nvPr/>
          </p:nvSpPr>
          <p:spPr>
            <a:xfrm>
              <a:off x="2012217" y="3739075"/>
              <a:ext cx="298338" cy="297036"/>
            </a:xfrm>
            <a:custGeom>
              <a:rect b="b" l="l" r="r" t="t"/>
              <a:pathLst>
                <a:path extrusionOk="0" h="9354" w="9395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2" name="Google Shape;9212;p67"/>
          <p:cNvGrpSpPr/>
          <p:nvPr/>
        </p:nvGrpSpPr>
        <p:grpSpPr>
          <a:xfrm>
            <a:off x="2496894" y="3680964"/>
            <a:ext cx="357720" cy="355148"/>
            <a:chOff x="2496894" y="3680964"/>
            <a:chExt cx="357720" cy="355148"/>
          </a:xfrm>
        </p:grpSpPr>
        <p:sp>
          <p:nvSpPr>
            <p:cNvPr id="9213" name="Google Shape;9213;p67"/>
            <p:cNvSpPr/>
            <p:nvPr/>
          </p:nvSpPr>
          <p:spPr>
            <a:xfrm>
              <a:off x="2598224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29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37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67"/>
            <p:cNvSpPr/>
            <p:nvPr/>
          </p:nvSpPr>
          <p:spPr>
            <a:xfrm>
              <a:off x="2715051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30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25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67"/>
            <p:cNvSpPr/>
            <p:nvPr/>
          </p:nvSpPr>
          <p:spPr>
            <a:xfrm>
              <a:off x="2496894" y="3680964"/>
              <a:ext cx="297989" cy="296528"/>
            </a:xfrm>
            <a:custGeom>
              <a:rect b="b" l="l" r="r" t="t"/>
              <a:pathLst>
                <a:path extrusionOk="0" h="9338" w="9384">
                  <a:moveTo>
                    <a:pt x="5643" y="0"/>
                  </a:moveTo>
                  <a:cubicBezTo>
                    <a:pt x="5580" y="0"/>
                    <a:pt x="5517" y="1"/>
                    <a:pt x="5454" y="3"/>
                  </a:cubicBezTo>
                  <a:cubicBezTo>
                    <a:pt x="4025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37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84" y="9338"/>
                    <a:pt x="1620" y="9314"/>
                    <a:pt x="1644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394" y="4075"/>
                    <a:pt x="930" y="2813"/>
                    <a:pt x="1882" y="1861"/>
                  </a:cubicBezTo>
                  <a:cubicBezTo>
                    <a:pt x="2835" y="908"/>
                    <a:pt x="4109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7" y="323"/>
                    <a:pt x="8108" y="796"/>
                    <a:pt x="9073" y="1634"/>
                  </a:cubicBezTo>
                  <a:cubicBezTo>
                    <a:pt x="9108" y="1663"/>
                    <a:pt x="9150" y="1678"/>
                    <a:pt x="9191" y="1678"/>
                  </a:cubicBezTo>
                  <a:cubicBezTo>
                    <a:pt x="9236" y="1678"/>
                    <a:pt x="9280" y="1660"/>
                    <a:pt x="9312" y="1623"/>
                  </a:cubicBezTo>
                  <a:cubicBezTo>
                    <a:pt x="9383" y="1551"/>
                    <a:pt x="9383" y="1444"/>
                    <a:pt x="9312" y="1384"/>
                  </a:cubicBezTo>
                  <a:cubicBezTo>
                    <a:pt x="8288" y="486"/>
                    <a:pt x="6992" y="0"/>
                    <a:pt x="5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67"/>
            <p:cNvSpPr/>
            <p:nvPr/>
          </p:nvSpPr>
          <p:spPr>
            <a:xfrm>
              <a:off x="2555895" y="3739075"/>
              <a:ext cx="298719" cy="297036"/>
            </a:xfrm>
            <a:custGeom>
              <a:rect b="b" l="l" r="r" t="t"/>
              <a:pathLst>
                <a:path extrusionOk="0" h="9354" w="9407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44" y="102"/>
                    <a:pt x="7644" y="209"/>
                    <a:pt x="7704" y="281"/>
                  </a:cubicBezTo>
                  <a:cubicBezTo>
                    <a:pt x="8585" y="1281"/>
                    <a:pt x="9061" y="2579"/>
                    <a:pt x="9013" y="3912"/>
                  </a:cubicBezTo>
                  <a:cubicBezTo>
                    <a:pt x="8978" y="5257"/>
                    <a:pt x="8430" y="6520"/>
                    <a:pt x="7489" y="7472"/>
                  </a:cubicBezTo>
                  <a:cubicBezTo>
                    <a:pt x="6537" y="8425"/>
                    <a:pt x="5263" y="8972"/>
                    <a:pt x="3929" y="9008"/>
                  </a:cubicBezTo>
                  <a:cubicBezTo>
                    <a:pt x="3881" y="9009"/>
                    <a:pt x="3833" y="9010"/>
                    <a:pt x="3785" y="9010"/>
                  </a:cubicBezTo>
                  <a:cubicBezTo>
                    <a:pt x="2491" y="9010"/>
                    <a:pt x="1251" y="8548"/>
                    <a:pt x="298" y="7698"/>
                  </a:cubicBezTo>
                  <a:cubicBezTo>
                    <a:pt x="264" y="7670"/>
                    <a:pt x="222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72" y="7948"/>
                  </a:cubicBezTo>
                  <a:cubicBezTo>
                    <a:pt x="1096" y="8853"/>
                    <a:pt x="2393" y="9353"/>
                    <a:pt x="3763" y="9353"/>
                  </a:cubicBezTo>
                  <a:lnTo>
                    <a:pt x="3929" y="9353"/>
                  </a:lnTo>
                  <a:cubicBezTo>
                    <a:pt x="5358" y="9306"/>
                    <a:pt x="6692" y="8722"/>
                    <a:pt x="7704" y="7710"/>
                  </a:cubicBezTo>
                  <a:cubicBezTo>
                    <a:pt x="8716" y="6698"/>
                    <a:pt x="9299" y="5365"/>
                    <a:pt x="9347" y="3936"/>
                  </a:cubicBezTo>
                  <a:cubicBezTo>
                    <a:pt x="9406" y="2507"/>
                    <a:pt x="8894" y="1126"/>
                    <a:pt x="7966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67"/>
            <p:cNvSpPr/>
            <p:nvPr/>
          </p:nvSpPr>
          <p:spPr>
            <a:xfrm>
              <a:off x="2569867" y="3875336"/>
              <a:ext cx="211393" cy="99139"/>
            </a:xfrm>
            <a:custGeom>
              <a:rect b="b" l="l" r="r" t="t"/>
              <a:pathLst>
                <a:path extrusionOk="0" h="3122" w="6657">
                  <a:moveTo>
                    <a:pt x="5692" y="478"/>
                  </a:moveTo>
                  <a:lnTo>
                    <a:pt x="5692" y="478"/>
                  </a:lnTo>
                  <a:cubicBezTo>
                    <a:pt x="5644" y="562"/>
                    <a:pt x="5597" y="657"/>
                    <a:pt x="5537" y="728"/>
                  </a:cubicBezTo>
                  <a:cubicBezTo>
                    <a:pt x="5466" y="859"/>
                    <a:pt x="5311" y="931"/>
                    <a:pt x="5156" y="966"/>
                  </a:cubicBezTo>
                  <a:cubicBezTo>
                    <a:pt x="4537" y="1038"/>
                    <a:pt x="3918" y="1074"/>
                    <a:pt x="3323" y="1074"/>
                  </a:cubicBezTo>
                  <a:cubicBezTo>
                    <a:pt x="2715" y="1074"/>
                    <a:pt x="2096" y="1038"/>
                    <a:pt x="1489" y="966"/>
                  </a:cubicBezTo>
                  <a:cubicBezTo>
                    <a:pt x="1334" y="955"/>
                    <a:pt x="1191" y="859"/>
                    <a:pt x="1108" y="740"/>
                  </a:cubicBezTo>
                  <a:cubicBezTo>
                    <a:pt x="1049" y="657"/>
                    <a:pt x="1001" y="574"/>
                    <a:pt x="953" y="490"/>
                  </a:cubicBezTo>
                  <a:lnTo>
                    <a:pt x="953" y="490"/>
                  </a:lnTo>
                  <a:cubicBezTo>
                    <a:pt x="1727" y="609"/>
                    <a:pt x="2525" y="681"/>
                    <a:pt x="3323" y="681"/>
                  </a:cubicBezTo>
                  <a:cubicBezTo>
                    <a:pt x="4120" y="681"/>
                    <a:pt x="4918" y="609"/>
                    <a:pt x="5692" y="478"/>
                  </a:cubicBezTo>
                  <a:close/>
                  <a:moveTo>
                    <a:pt x="6347" y="324"/>
                  </a:moveTo>
                  <a:cubicBezTo>
                    <a:pt x="6311" y="335"/>
                    <a:pt x="6311" y="335"/>
                    <a:pt x="6311" y="359"/>
                  </a:cubicBezTo>
                  <a:cubicBezTo>
                    <a:pt x="6121" y="1050"/>
                    <a:pt x="5716" y="1681"/>
                    <a:pt x="5180" y="2121"/>
                  </a:cubicBezTo>
                  <a:cubicBezTo>
                    <a:pt x="4644" y="2574"/>
                    <a:pt x="3989" y="2812"/>
                    <a:pt x="3323" y="2812"/>
                  </a:cubicBezTo>
                  <a:cubicBezTo>
                    <a:pt x="2656" y="2812"/>
                    <a:pt x="2001" y="2574"/>
                    <a:pt x="1465" y="2121"/>
                  </a:cubicBezTo>
                  <a:cubicBezTo>
                    <a:pt x="941" y="1693"/>
                    <a:pt x="537" y="1050"/>
                    <a:pt x="334" y="359"/>
                  </a:cubicBezTo>
                  <a:lnTo>
                    <a:pt x="334" y="335"/>
                  </a:lnTo>
                  <a:cubicBezTo>
                    <a:pt x="406" y="359"/>
                    <a:pt x="477" y="371"/>
                    <a:pt x="572" y="395"/>
                  </a:cubicBezTo>
                  <a:cubicBezTo>
                    <a:pt x="644" y="574"/>
                    <a:pt x="739" y="752"/>
                    <a:pt x="834" y="907"/>
                  </a:cubicBezTo>
                  <a:cubicBezTo>
                    <a:pt x="965" y="1109"/>
                    <a:pt x="1203" y="1264"/>
                    <a:pt x="1465" y="1276"/>
                  </a:cubicBezTo>
                  <a:cubicBezTo>
                    <a:pt x="2084" y="1347"/>
                    <a:pt x="2715" y="1383"/>
                    <a:pt x="3335" y="1383"/>
                  </a:cubicBezTo>
                  <a:cubicBezTo>
                    <a:pt x="3954" y="1383"/>
                    <a:pt x="4585" y="1347"/>
                    <a:pt x="5216" y="1276"/>
                  </a:cubicBezTo>
                  <a:cubicBezTo>
                    <a:pt x="5466" y="1240"/>
                    <a:pt x="5704" y="1109"/>
                    <a:pt x="5835" y="883"/>
                  </a:cubicBezTo>
                  <a:cubicBezTo>
                    <a:pt x="5942" y="728"/>
                    <a:pt x="6037" y="562"/>
                    <a:pt x="6109" y="383"/>
                  </a:cubicBezTo>
                  <a:cubicBezTo>
                    <a:pt x="6180" y="371"/>
                    <a:pt x="6252" y="347"/>
                    <a:pt x="6347" y="324"/>
                  </a:cubicBezTo>
                  <a:close/>
                  <a:moveTo>
                    <a:pt x="334" y="0"/>
                  </a:moveTo>
                  <a:cubicBezTo>
                    <a:pt x="256" y="0"/>
                    <a:pt x="181" y="36"/>
                    <a:pt x="120" y="97"/>
                  </a:cubicBezTo>
                  <a:cubicBezTo>
                    <a:pt x="37" y="193"/>
                    <a:pt x="1" y="324"/>
                    <a:pt x="37" y="443"/>
                  </a:cubicBezTo>
                  <a:cubicBezTo>
                    <a:pt x="251" y="1217"/>
                    <a:pt x="668" y="1883"/>
                    <a:pt x="1263" y="2360"/>
                  </a:cubicBezTo>
                  <a:cubicBezTo>
                    <a:pt x="1858" y="2871"/>
                    <a:pt x="2596" y="3122"/>
                    <a:pt x="3335" y="3122"/>
                  </a:cubicBezTo>
                  <a:cubicBezTo>
                    <a:pt x="4097" y="3122"/>
                    <a:pt x="4811" y="2860"/>
                    <a:pt x="5406" y="2360"/>
                  </a:cubicBezTo>
                  <a:cubicBezTo>
                    <a:pt x="5990" y="1871"/>
                    <a:pt x="6418" y="1205"/>
                    <a:pt x="6645" y="443"/>
                  </a:cubicBezTo>
                  <a:cubicBezTo>
                    <a:pt x="6656" y="324"/>
                    <a:pt x="6633" y="193"/>
                    <a:pt x="6549" y="97"/>
                  </a:cubicBezTo>
                  <a:cubicBezTo>
                    <a:pt x="6495" y="43"/>
                    <a:pt x="6412" y="2"/>
                    <a:pt x="6328" y="2"/>
                  </a:cubicBezTo>
                  <a:cubicBezTo>
                    <a:pt x="6302" y="2"/>
                    <a:pt x="6277" y="6"/>
                    <a:pt x="6252" y="14"/>
                  </a:cubicBezTo>
                  <a:cubicBezTo>
                    <a:pt x="5323" y="240"/>
                    <a:pt x="4335" y="359"/>
                    <a:pt x="3335" y="359"/>
                  </a:cubicBezTo>
                  <a:cubicBezTo>
                    <a:pt x="2334" y="359"/>
                    <a:pt x="1346" y="240"/>
                    <a:pt x="418" y="14"/>
                  </a:cubicBezTo>
                  <a:cubicBezTo>
                    <a:pt x="390" y="5"/>
                    <a:pt x="362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8" name="Google Shape;9218;p67"/>
          <p:cNvGrpSpPr/>
          <p:nvPr/>
        </p:nvGrpSpPr>
        <p:grpSpPr>
          <a:xfrm>
            <a:off x="3040984" y="3681059"/>
            <a:ext cx="356164" cy="355815"/>
            <a:chOff x="3040984" y="3681059"/>
            <a:chExt cx="356164" cy="355815"/>
          </a:xfrm>
        </p:grpSpPr>
        <p:sp>
          <p:nvSpPr>
            <p:cNvPr id="9219" name="Google Shape;9219;p67"/>
            <p:cNvSpPr/>
            <p:nvPr/>
          </p:nvSpPr>
          <p:spPr>
            <a:xfrm>
              <a:off x="3040984" y="3681059"/>
              <a:ext cx="356164" cy="355815"/>
            </a:xfrm>
            <a:custGeom>
              <a:rect b="b" l="l" r="r" t="t"/>
              <a:pathLst>
                <a:path extrusionOk="0" h="11205" w="11216">
                  <a:moveTo>
                    <a:pt x="5620" y="0"/>
                  </a:moveTo>
                  <a:cubicBezTo>
                    <a:pt x="4274" y="0"/>
                    <a:pt x="2965" y="488"/>
                    <a:pt x="1953" y="1369"/>
                  </a:cubicBezTo>
                  <a:cubicBezTo>
                    <a:pt x="1881" y="1429"/>
                    <a:pt x="1881" y="1536"/>
                    <a:pt x="1941" y="1608"/>
                  </a:cubicBezTo>
                  <a:cubicBezTo>
                    <a:pt x="1972" y="1645"/>
                    <a:pt x="2016" y="1663"/>
                    <a:pt x="2061" y="1663"/>
                  </a:cubicBezTo>
                  <a:cubicBezTo>
                    <a:pt x="2103" y="1663"/>
                    <a:pt x="2145" y="1648"/>
                    <a:pt x="2179" y="1620"/>
                  </a:cubicBezTo>
                  <a:cubicBezTo>
                    <a:pt x="3131" y="786"/>
                    <a:pt x="4358" y="346"/>
                    <a:pt x="5620" y="346"/>
                  </a:cubicBezTo>
                  <a:cubicBezTo>
                    <a:pt x="7013" y="346"/>
                    <a:pt x="8346" y="893"/>
                    <a:pt x="9335" y="1893"/>
                  </a:cubicBezTo>
                  <a:cubicBezTo>
                    <a:pt x="10335" y="2882"/>
                    <a:pt x="10882" y="4215"/>
                    <a:pt x="10882" y="5608"/>
                  </a:cubicBezTo>
                  <a:cubicBezTo>
                    <a:pt x="10882" y="7013"/>
                    <a:pt x="10335" y="8335"/>
                    <a:pt x="9335" y="9335"/>
                  </a:cubicBezTo>
                  <a:cubicBezTo>
                    <a:pt x="8346" y="10323"/>
                    <a:pt x="7013" y="10883"/>
                    <a:pt x="5620" y="10883"/>
                  </a:cubicBezTo>
                  <a:cubicBezTo>
                    <a:pt x="4215" y="10883"/>
                    <a:pt x="2893" y="10323"/>
                    <a:pt x="1893" y="9335"/>
                  </a:cubicBezTo>
                  <a:cubicBezTo>
                    <a:pt x="893" y="8335"/>
                    <a:pt x="345" y="7013"/>
                    <a:pt x="345" y="5608"/>
                  </a:cubicBezTo>
                  <a:cubicBezTo>
                    <a:pt x="345" y="4298"/>
                    <a:pt x="822" y="3048"/>
                    <a:pt x="1703" y="2084"/>
                  </a:cubicBezTo>
                  <a:cubicBezTo>
                    <a:pt x="1762" y="2012"/>
                    <a:pt x="1762" y="1905"/>
                    <a:pt x="1691" y="1846"/>
                  </a:cubicBezTo>
                  <a:cubicBezTo>
                    <a:pt x="1657" y="1817"/>
                    <a:pt x="1614" y="1802"/>
                    <a:pt x="1573" y="1802"/>
                  </a:cubicBezTo>
                  <a:cubicBezTo>
                    <a:pt x="1528" y="1802"/>
                    <a:pt x="1484" y="1820"/>
                    <a:pt x="1453" y="1858"/>
                  </a:cubicBezTo>
                  <a:cubicBezTo>
                    <a:pt x="512" y="2882"/>
                    <a:pt x="0" y="4227"/>
                    <a:pt x="0" y="5608"/>
                  </a:cubicBezTo>
                  <a:cubicBezTo>
                    <a:pt x="0" y="7096"/>
                    <a:pt x="583" y="8513"/>
                    <a:pt x="1643" y="9573"/>
                  </a:cubicBezTo>
                  <a:cubicBezTo>
                    <a:pt x="2703" y="10621"/>
                    <a:pt x="4096" y="11204"/>
                    <a:pt x="5608" y="11204"/>
                  </a:cubicBezTo>
                  <a:cubicBezTo>
                    <a:pt x="7108" y="11204"/>
                    <a:pt x="8501" y="10621"/>
                    <a:pt x="9561" y="9573"/>
                  </a:cubicBezTo>
                  <a:cubicBezTo>
                    <a:pt x="10620" y="8513"/>
                    <a:pt x="11204" y="7108"/>
                    <a:pt x="11204" y="5608"/>
                  </a:cubicBezTo>
                  <a:cubicBezTo>
                    <a:pt x="11216" y="4096"/>
                    <a:pt x="10632" y="2691"/>
                    <a:pt x="9573" y="1631"/>
                  </a:cubicBezTo>
                  <a:cubicBezTo>
                    <a:pt x="8525" y="572"/>
                    <a:pt x="7120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67"/>
            <p:cNvSpPr/>
            <p:nvPr/>
          </p:nvSpPr>
          <p:spPr>
            <a:xfrm>
              <a:off x="3183120" y="3921508"/>
              <a:ext cx="59414" cy="59382"/>
            </a:xfrm>
            <a:custGeom>
              <a:rect b="b" l="l" r="r" t="t"/>
              <a:pathLst>
                <a:path extrusionOk="0" h="1870" w="1871">
                  <a:moveTo>
                    <a:pt x="929" y="334"/>
                  </a:moveTo>
                  <a:cubicBezTo>
                    <a:pt x="1263" y="334"/>
                    <a:pt x="1549" y="608"/>
                    <a:pt x="1549" y="941"/>
                  </a:cubicBezTo>
                  <a:cubicBezTo>
                    <a:pt x="1549" y="1263"/>
                    <a:pt x="1263" y="1548"/>
                    <a:pt x="929" y="1548"/>
                  </a:cubicBezTo>
                  <a:cubicBezTo>
                    <a:pt x="608" y="1548"/>
                    <a:pt x="334" y="1287"/>
                    <a:pt x="334" y="941"/>
                  </a:cubicBezTo>
                  <a:cubicBezTo>
                    <a:pt x="334" y="596"/>
                    <a:pt x="608" y="334"/>
                    <a:pt x="929" y="334"/>
                  </a:cubicBezTo>
                  <a:close/>
                  <a:moveTo>
                    <a:pt x="929" y="1"/>
                  </a:moveTo>
                  <a:cubicBezTo>
                    <a:pt x="429" y="1"/>
                    <a:pt x="1" y="417"/>
                    <a:pt x="1" y="941"/>
                  </a:cubicBezTo>
                  <a:cubicBezTo>
                    <a:pt x="1" y="1453"/>
                    <a:pt x="417" y="1870"/>
                    <a:pt x="929" y="1870"/>
                  </a:cubicBezTo>
                  <a:cubicBezTo>
                    <a:pt x="1191" y="1870"/>
                    <a:pt x="1430" y="1775"/>
                    <a:pt x="1608" y="1596"/>
                  </a:cubicBezTo>
                  <a:cubicBezTo>
                    <a:pt x="1787" y="1417"/>
                    <a:pt x="1870" y="1179"/>
                    <a:pt x="1870" y="941"/>
                  </a:cubicBezTo>
                  <a:cubicBezTo>
                    <a:pt x="1870" y="679"/>
                    <a:pt x="1763" y="453"/>
                    <a:pt x="1584" y="263"/>
                  </a:cubicBezTo>
                  <a:cubicBezTo>
                    <a:pt x="1406" y="108"/>
                    <a:pt x="119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67"/>
            <p:cNvSpPr/>
            <p:nvPr/>
          </p:nvSpPr>
          <p:spPr>
            <a:xfrm>
              <a:off x="3149110" y="3735868"/>
              <a:ext cx="141056" cy="174716"/>
            </a:xfrm>
            <a:custGeom>
              <a:rect b="b" l="l" r="r" t="t"/>
              <a:pathLst>
                <a:path extrusionOk="0" h="5502" w="4442">
                  <a:moveTo>
                    <a:pt x="2143" y="1"/>
                  </a:moveTo>
                  <a:cubicBezTo>
                    <a:pt x="1322" y="1"/>
                    <a:pt x="810" y="286"/>
                    <a:pt x="536" y="501"/>
                  </a:cubicBezTo>
                  <a:cubicBezTo>
                    <a:pt x="191" y="786"/>
                    <a:pt x="0" y="1156"/>
                    <a:pt x="0" y="1513"/>
                  </a:cubicBezTo>
                  <a:cubicBezTo>
                    <a:pt x="0" y="1739"/>
                    <a:pt x="84" y="1941"/>
                    <a:pt x="262" y="2084"/>
                  </a:cubicBezTo>
                  <a:cubicBezTo>
                    <a:pt x="393" y="2203"/>
                    <a:pt x="596" y="2263"/>
                    <a:pt x="774" y="2263"/>
                  </a:cubicBezTo>
                  <a:cubicBezTo>
                    <a:pt x="1084" y="2263"/>
                    <a:pt x="1227" y="2049"/>
                    <a:pt x="1334" y="1894"/>
                  </a:cubicBezTo>
                  <a:cubicBezTo>
                    <a:pt x="1465" y="1679"/>
                    <a:pt x="1596" y="1489"/>
                    <a:pt x="2108" y="1489"/>
                  </a:cubicBezTo>
                  <a:cubicBezTo>
                    <a:pt x="2286" y="1489"/>
                    <a:pt x="2858" y="1525"/>
                    <a:pt x="2858" y="2001"/>
                  </a:cubicBezTo>
                  <a:cubicBezTo>
                    <a:pt x="2858" y="2358"/>
                    <a:pt x="2512" y="2632"/>
                    <a:pt x="2227" y="2858"/>
                  </a:cubicBezTo>
                  <a:cubicBezTo>
                    <a:pt x="2155" y="2918"/>
                    <a:pt x="2072" y="2965"/>
                    <a:pt x="2024" y="3025"/>
                  </a:cubicBezTo>
                  <a:cubicBezTo>
                    <a:pt x="1679" y="3323"/>
                    <a:pt x="1286" y="3763"/>
                    <a:pt x="1286" y="4668"/>
                  </a:cubicBezTo>
                  <a:cubicBezTo>
                    <a:pt x="1286" y="5180"/>
                    <a:pt x="1405" y="5501"/>
                    <a:pt x="2000" y="5501"/>
                  </a:cubicBezTo>
                  <a:cubicBezTo>
                    <a:pt x="2274" y="5501"/>
                    <a:pt x="2465" y="5442"/>
                    <a:pt x="2596" y="5323"/>
                  </a:cubicBezTo>
                  <a:cubicBezTo>
                    <a:pt x="2703" y="5216"/>
                    <a:pt x="2762" y="5085"/>
                    <a:pt x="2762" y="4918"/>
                  </a:cubicBezTo>
                  <a:cubicBezTo>
                    <a:pt x="2762" y="4430"/>
                    <a:pt x="2762" y="4192"/>
                    <a:pt x="3263" y="3787"/>
                  </a:cubicBezTo>
                  <a:lnTo>
                    <a:pt x="3286" y="3787"/>
                  </a:lnTo>
                  <a:cubicBezTo>
                    <a:pt x="3298" y="3775"/>
                    <a:pt x="3322" y="3763"/>
                    <a:pt x="3358" y="3727"/>
                  </a:cubicBezTo>
                  <a:cubicBezTo>
                    <a:pt x="3429" y="3680"/>
                    <a:pt x="3453" y="3573"/>
                    <a:pt x="3393" y="3489"/>
                  </a:cubicBezTo>
                  <a:cubicBezTo>
                    <a:pt x="3360" y="3449"/>
                    <a:pt x="3311" y="3427"/>
                    <a:pt x="3261" y="3427"/>
                  </a:cubicBezTo>
                  <a:cubicBezTo>
                    <a:pt x="3224" y="3427"/>
                    <a:pt x="3186" y="3440"/>
                    <a:pt x="3155" y="3465"/>
                  </a:cubicBezTo>
                  <a:cubicBezTo>
                    <a:pt x="3120" y="3477"/>
                    <a:pt x="3108" y="3513"/>
                    <a:pt x="3072" y="3525"/>
                  </a:cubicBezTo>
                  <a:lnTo>
                    <a:pt x="3060" y="3525"/>
                  </a:lnTo>
                  <a:cubicBezTo>
                    <a:pt x="2465" y="3989"/>
                    <a:pt x="2429" y="4346"/>
                    <a:pt x="2429" y="4906"/>
                  </a:cubicBezTo>
                  <a:cubicBezTo>
                    <a:pt x="2429" y="4977"/>
                    <a:pt x="2429" y="5156"/>
                    <a:pt x="2000" y="5156"/>
                  </a:cubicBezTo>
                  <a:cubicBezTo>
                    <a:pt x="1798" y="5156"/>
                    <a:pt x="1739" y="5120"/>
                    <a:pt x="1703" y="5085"/>
                  </a:cubicBezTo>
                  <a:cubicBezTo>
                    <a:pt x="1643" y="5025"/>
                    <a:pt x="1619" y="4882"/>
                    <a:pt x="1619" y="4656"/>
                  </a:cubicBezTo>
                  <a:cubicBezTo>
                    <a:pt x="1619" y="3882"/>
                    <a:pt x="1929" y="3513"/>
                    <a:pt x="2227" y="3251"/>
                  </a:cubicBezTo>
                  <a:cubicBezTo>
                    <a:pt x="2286" y="3215"/>
                    <a:pt x="2346" y="3156"/>
                    <a:pt x="2417" y="3108"/>
                  </a:cubicBezTo>
                  <a:cubicBezTo>
                    <a:pt x="2762" y="2858"/>
                    <a:pt x="3179" y="2525"/>
                    <a:pt x="3179" y="1989"/>
                  </a:cubicBezTo>
                  <a:cubicBezTo>
                    <a:pt x="3179" y="1465"/>
                    <a:pt x="2762" y="1144"/>
                    <a:pt x="2108" y="1144"/>
                  </a:cubicBezTo>
                  <a:cubicBezTo>
                    <a:pt x="1417" y="1144"/>
                    <a:pt x="1215" y="1453"/>
                    <a:pt x="1048" y="1691"/>
                  </a:cubicBezTo>
                  <a:cubicBezTo>
                    <a:pt x="941" y="1858"/>
                    <a:pt x="881" y="1918"/>
                    <a:pt x="750" y="1918"/>
                  </a:cubicBezTo>
                  <a:cubicBezTo>
                    <a:pt x="572" y="1918"/>
                    <a:pt x="322" y="1810"/>
                    <a:pt x="322" y="1513"/>
                  </a:cubicBezTo>
                  <a:cubicBezTo>
                    <a:pt x="322" y="1322"/>
                    <a:pt x="429" y="1025"/>
                    <a:pt x="738" y="775"/>
                  </a:cubicBezTo>
                  <a:cubicBezTo>
                    <a:pt x="977" y="572"/>
                    <a:pt x="1405" y="334"/>
                    <a:pt x="2131" y="334"/>
                  </a:cubicBezTo>
                  <a:cubicBezTo>
                    <a:pt x="3298" y="334"/>
                    <a:pt x="4120" y="953"/>
                    <a:pt x="4120" y="1822"/>
                  </a:cubicBezTo>
                  <a:cubicBezTo>
                    <a:pt x="4120" y="2227"/>
                    <a:pt x="3941" y="2644"/>
                    <a:pt x="3596" y="3037"/>
                  </a:cubicBezTo>
                  <a:cubicBezTo>
                    <a:pt x="3524" y="3096"/>
                    <a:pt x="3536" y="3203"/>
                    <a:pt x="3596" y="3263"/>
                  </a:cubicBezTo>
                  <a:cubicBezTo>
                    <a:pt x="3629" y="3290"/>
                    <a:pt x="3669" y="3305"/>
                    <a:pt x="3709" y="3305"/>
                  </a:cubicBezTo>
                  <a:cubicBezTo>
                    <a:pt x="3755" y="3305"/>
                    <a:pt x="3802" y="3284"/>
                    <a:pt x="3834" y="3239"/>
                  </a:cubicBezTo>
                  <a:cubicBezTo>
                    <a:pt x="4239" y="2787"/>
                    <a:pt x="4441" y="2310"/>
                    <a:pt x="4441" y="1810"/>
                  </a:cubicBezTo>
                  <a:cubicBezTo>
                    <a:pt x="4441" y="1287"/>
                    <a:pt x="4203" y="834"/>
                    <a:pt x="3786" y="501"/>
                  </a:cubicBezTo>
                  <a:cubicBezTo>
                    <a:pt x="3370" y="179"/>
                    <a:pt x="2798" y="1"/>
                    <a:pt x="21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2" name="Google Shape;9222;p67"/>
          <p:cNvGrpSpPr/>
          <p:nvPr/>
        </p:nvGrpSpPr>
        <p:grpSpPr>
          <a:xfrm>
            <a:off x="3584280" y="3699191"/>
            <a:ext cx="358069" cy="317995"/>
            <a:chOff x="3584280" y="3699191"/>
            <a:chExt cx="358069" cy="317995"/>
          </a:xfrm>
        </p:grpSpPr>
        <p:sp>
          <p:nvSpPr>
            <p:cNvPr id="9223" name="Google Shape;9223;p67"/>
            <p:cNvSpPr/>
            <p:nvPr/>
          </p:nvSpPr>
          <p:spPr>
            <a:xfrm>
              <a:off x="3584280" y="3699191"/>
              <a:ext cx="358069" cy="317995"/>
            </a:xfrm>
            <a:custGeom>
              <a:rect b="b" l="l" r="r" t="t"/>
              <a:pathLst>
                <a:path extrusionOk="0" h="10014" w="11276">
                  <a:moveTo>
                    <a:pt x="5644" y="1"/>
                  </a:moveTo>
                  <a:cubicBezTo>
                    <a:pt x="5203" y="1"/>
                    <a:pt x="4810" y="227"/>
                    <a:pt x="4596" y="620"/>
                  </a:cubicBezTo>
                  <a:lnTo>
                    <a:pt x="822" y="7168"/>
                  </a:lnTo>
                  <a:cubicBezTo>
                    <a:pt x="774" y="7240"/>
                    <a:pt x="798" y="7347"/>
                    <a:pt x="881" y="7395"/>
                  </a:cubicBezTo>
                  <a:cubicBezTo>
                    <a:pt x="903" y="7406"/>
                    <a:pt x="929" y="7411"/>
                    <a:pt x="955" y="7411"/>
                  </a:cubicBezTo>
                  <a:cubicBezTo>
                    <a:pt x="1012" y="7411"/>
                    <a:pt x="1071" y="7384"/>
                    <a:pt x="1096" y="7335"/>
                  </a:cubicBezTo>
                  <a:lnTo>
                    <a:pt x="4882" y="787"/>
                  </a:lnTo>
                  <a:cubicBezTo>
                    <a:pt x="5049" y="513"/>
                    <a:pt x="5322" y="346"/>
                    <a:pt x="5644" y="346"/>
                  </a:cubicBezTo>
                  <a:cubicBezTo>
                    <a:pt x="5953" y="346"/>
                    <a:pt x="6239" y="513"/>
                    <a:pt x="6394" y="787"/>
                  </a:cubicBezTo>
                  <a:lnTo>
                    <a:pt x="10775" y="8359"/>
                  </a:lnTo>
                  <a:cubicBezTo>
                    <a:pt x="10942" y="8621"/>
                    <a:pt x="10942" y="8954"/>
                    <a:pt x="10775" y="9240"/>
                  </a:cubicBezTo>
                  <a:cubicBezTo>
                    <a:pt x="10609" y="9502"/>
                    <a:pt x="10323" y="9669"/>
                    <a:pt x="10013" y="9669"/>
                  </a:cubicBezTo>
                  <a:lnTo>
                    <a:pt x="1262" y="9669"/>
                  </a:lnTo>
                  <a:cubicBezTo>
                    <a:pt x="953" y="9669"/>
                    <a:pt x="667" y="9502"/>
                    <a:pt x="500" y="9240"/>
                  </a:cubicBezTo>
                  <a:cubicBezTo>
                    <a:pt x="346" y="8966"/>
                    <a:pt x="346" y="8645"/>
                    <a:pt x="500" y="8359"/>
                  </a:cubicBezTo>
                  <a:lnTo>
                    <a:pt x="774" y="7895"/>
                  </a:lnTo>
                  <a:cubicBezTo>
                    <a:pt x="822" y="7823"/>
                    <a:pt x="786" y="7716"/>
                    <a:pt x="715" y="7668"/>
                  </a:cubicBezTo>
                  <a:cubicBezTo>
                    <a:pt x="693" y="7657"/>
                    <a:pt x="667" y="7652"/>
                    <a:pt x="641" y="7652"/>
                  </a:cubicBezTo>
                  <a:cubicBezTo>
                    <a:pt x="583" y="7652"/>
                    <a:pt x="521" y="7679"/>
                    <a:pt x="488" y="7728"/>
                  </a:cubicBezTo>
                  <a:lnTo>
                    <a:pt x="227" y="8192"/>
                  </a:lnTo>
                  <a:cubicBezTo>
                    <a:pt x="0" y="8561"/>
                    <a:pt x="0" y="9026"/>
                    <a:pt x="227" y="9395"/>
                  </a:cubicBezTo>
                  <a:cubicBezTo>
                    <a:pt x="441" y="9776"/>
                    <a:pt x="834" y="10014"/>
                    <a:pt x="1262" y="10014"/>
                  </a:cubicBezTo>
                  <a:lnTo>
                    <a:pt x="10013" y="10014"/>
                  </a:lnTo>
                  <a:cubicBezTo>
                    <a:pt x="10442" y="10014"/>
                    <a:pt x="10847" y="9788"/>
                    <a:pt x="11061" y="9395"/>
                  </a:cubicBezTo>
                  <a:cubicBezTo>
                    <a:pt x="11276" y="9026"/>
                    <a:pt x="11276" y="8585"/>
                    <a:pt x="11061" y="8192"/>
                  </a:cubicBezTo>
                  <a:lnTo>
                    <a:pt x="6680" y="620"/>
                  </a:lnTo>
                  <a:cubicBezTo>
                    <a:pt x="6453" y="251"/>
                    <a:pt x="6072" y="1"/>
                    <a:pt x="5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67"/>
            <p:cNvSpPr/>
            <p:nvPr/>
          </p:nvSpPr>
          <p:spPr>
            <a:xfrm>
              <a:off x="3613400" y="3727167"/>
              <a:ext cx="299831" cy="261661"/>
            </a:xfrm>
            <a:custGeom>
              <a:rect b="b" l="l" r="r" t="t"/>
              <a:pathLst>
                <a:path extrusionOk="0" h="8240" w="9442">
                  <a:moveTo>
                    <a:pt x="4727" y="358"/>
                  </a:moveTo>
                  <a:lnTo>
                    <a:pt x="9085" y="7907"/>
                  </a:lnTo>
                  <a:lnTo>
                    <a:pt x="381" y="7907"/>
                  </a:lnTo>
                  <a:lnTo>
                    <a:pt x="4727" y="358"/>
                  </a:lnTo>
                  <a:close/>
                  <a:moveTo>
                    <a:pt x="4727" y="1"/>
                  </a:moveTo>
                  <a:cubicBezTo>
                    <a:pt x="4608" y="1"/>
                    <a:pt x="4501" y="60"/>
                    <a:pt x="4441" y="168"/>
                  </a:cubicBezTo>
                  <a:lnTo>
                    <a:pt x="60" y="7740"/>
                  </a:lnTo>
                  <a:cubicBezTo>
                    <a:pt x="0" y="7847"/>
                    <a:pt x="0" y="7966"/>
                    <a:pt x="60" y="8073"/>
                  </a:cubicBezTo>
                  <a:cubicBezTo>
                    <a:pt x="119" y="8192"/>
                    <a:pt x="226" y="8240"/>
                    <a:pt x="345" y="8240"/>
                  </a:cubicBezTo>
                  <a:lnTo>
                    <a:pt x="9096" y="8240"/>
                  </a:lnTo>
                  <a:cubicBezTo>
                    <a:pt x="9216" y="8240"/>
                    <a:pt x="9323" y="8180"/>
                    <a:pt x="9382" y="8073"/>
                  </a:cubicBezTo>
                  <a:cubicBezTo>
                    <a:pt x="9442" y="7966"/>
                    <a:pt x="9442" y="7847"/>
                    <a:pt x="9382" y="7740"/>
                  </a:cubicBezTo>
                  <a:lnTo>
                    <a:pt x="5001" y="168"/>
                  </a:lnTo>
                  <a:cubicBezTo>
                    <a:pt x="4941" y="60"/>
                    <a:pt x="4846" y="1"/>
                    <a:pt x="4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67"/>
            <p:cNvSpPr/>
            <p:nvPr/>
          </p:nvSpPr>
          <p:spPr>
            <a:xfrm>
              <a:off x="3735879" y="3910171"/>
              <a:ext cx="54873" cy="54841"/>
            </a:xfrm>
            <a:custGeom>
              <a:rect b="b" l="l" r="r" t="t"/>
              <a:pathLst>
                <a:path extrusionOk="0" h="1727" w="1728">
                  <a:moveTo>
                    <a:pt x="870" y="322"/>
                  </a:moveTo>
                  <a:cubicBezTo>
                    <a:pt x="1168" y="322"/>
                    <a:pt x="1406" y="572"/>
                    <a:pt x="1406" y="870"/>
                  </a:cubicBezTo>
                  <a:cubicBezTo>
                    <a:pt x="1406" y="1167"/>
                    <a:pt x="1168" y="1405"/>
                    <a:pt x="870" y="1405"/>
                  </a:cubicBezTo>
                  <a:cubicBezTo>
                    <a:pt x="572" y="1405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3"/>
                    <a:pt x="134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67"/>
            <p:cNvSpPr/>
            <p:nvPr/>
          </p:nvSpPr>
          <p:spPr>
            <a:xfrm>
              <a:off x="3738896" y="3788422"/>
              <a:ext cx="49188" cy="114604"/>
            </a:xfrm>
            <a:custGeom>
              <a:rect b="b" l="l" r="r" t="t"/>
              <a:pathLst>
                <a:path extrusionOk="0" h="3609" w="1549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lnTo>
                    <a:pt x="1" y="3037"/>
                  </a:lnTo>
                  <a:cubicBezTo>
                    <a:pt x="1" y="3346"/>
                    <a:pt x="263" y="3608"/>
                    <a:pt x="572" y="3608"/>
                  </a:cubicBezTo>
                  <a:lnTo>
                    <a:pt x="965" y="3608"/>
                  </a:lnTo>
                  <a:cubicBezTo>
                    <a:pt x="1275" y="3608"/>
                    <a:pt x="1549" y="3358"/>
                    <a:pt x="1549" y="3037"/>
                  </a:cubicBezTo>
                  <a:lnTo>
                    <a:pt x="1549" y="1560"/>
                  </a:lnTo>
                  <a:cubicBezTo>
                    <a:pt x="1549" y="1465"/>
                    <a:pt x="1465" y="1394"/>
                    <a:pt x="1382" y="1394"/>
                  </a:cubicBezTo>
                  <a:cubicBezTo>
                    <a:pt x="1287" y="1394"/>
                    <a:pt x="1215" y="1465"/>
                    <a:pt x="1215" y="1560"/>
                  </a:cubicBezTo>
                  <a:lnTo>
                    <a:pt x="1215" y="3037"/>
                  </a:lnTo>
                  <a:cubicBezTo>
                    <a:pt x="1215" y="3168"/>
                    <a:pt x="1108" y="3275"/>
                    <a:pt x="977" y="3275"/>
                  </a:cubicBezTo>
                  <a:lnTo>
                    <a:pt x="584" y="3275"/>
                  </a:lnTo>
                  <a:cubicBezTo>
                    <a:pt x="453" y="3275"/>
                    <a:pt x="346" y="3168"/>
                    <a:pt x="346" y="3037"/>
                  </a:cubicBezTo>
                  <a:lnTo>
                    <a:pt x="346" y="572"/>
                  </a:lnTo>
                  <a:cubicBezTo>
                    <a:pt x="346" y="441"/>
                    <a:pt x="453" y="334"/>
                    <a:pt x="584" y="334"/>
                  </a:cubicBezTo>
                  <a:lnTo>
                    <a:pt x="977" y="334"/>
                  </a:lnTo>
                  <a:cubicBezTo>
                    <a:pt x="1108" y="334"/>
                    <a:pt x="1215" y="441"/>
                    <a:pt x="1215" y="572"/>
                  </a:cubicBezTo>
                  <a:lnTo>
                    <a:pt x="1215" y="906"/>
                  </a:lnTo>
                  <a:cubicBezTo>
                    <a:pt x="1215" y="989"/>
                    <a:pt x="1287" y="1072"/>
                    <a:pt x="1382" y="1072"/>
                  </a:cubicBezTo>
                  <a:cubicBezTo>
                    <a:pt x="1465" y="1072"/>
                    <a:pt x="1549" y="989"/>
                    <a:pt x="1549" y="906"/>
                  </a:cubicBezTo>
                  <a:lnTo>
                    <a:pt x="1549" y="572"/>
                  </a:lnTo>
                  <a:cubicBezTo>
                    <a:pt x="1549" y="263"/>
                    <a:pt x="1287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7" name="Google Shape;9227;p67"/>
          <p:cNvGrpSpPr/>
          <p:nvPr/>
        </p:nvGrpSpPr>
        <p:grpSpPr>
          <a:xfrm>
            <a:off x="4129482" y="3681059"/>
            <a:ext cx="355402" cy="354291"/>
            <a:chOff x="4129482" y="3681059"/>
            <a:chExt cx="355402" cy="354291"/>
          </a:xfrm>
        </p:grpSpPr>
        <p:sp>
          <p:nvSpPr>
            <p:cNvPr id="9228" name="Google Shape;9228;p67"/>
            <p:cNvSpPr/>
            <p:nvPr/>
          </p:nvSpPr>
          <p:spPr>
            <a:xfrm>
              <a:off x="4313979" y="3719578"/>
              <a:ext cx="133117" cy="225016"/>
            </a:xfrm>
            <a:custGeom>
              <a:rect b="b" l="l" r="r" t="t"/>
              <a:pathLst>
                <a:path extrusionOk="0" h="7086" w="4192">
                  <a:moveTo>
                    <a:pt x="173" y="0"/>
                  </a:moveTo>
                  <a:cubicBezTo>
                    <a:pt x="96" y="0"/>
                    <a:pt x="23" y="68"/>
                    <a:pt x="12" y="156"/>
                  </a:cubicBezTo>
                  <a:cubicBezTo>
                    <a:pt x="0" y="240"/>
                    <a:pt x="72" y="323"/>
                    <a:pt x="167" y="335"/>
                  </a:cubicBezTo>
                  <a:cubicBezTo>
                    <a:pt x="1167" y="418"/>
                    <a:pt x="2108" y="883"/>
                    <a:pt x="2798" y="1633"/>
                  </a:cubicBezTo>
                  <a:cubicBezTo>
                    <a:pt x="3501" y="2383"/>
                    <a:pt x="3870" y="3359"/>
                    <a:pt x="3870" y="4383"/>
                  </a:cubicBezTo>
                  <a:cubicBezTo>
                    <a:pt x="3870" y="5217"/>
                    <a:pt x="3620" y="6002"/>
                    <a:pt x="3156" y="6693"/>
                  </a:cubicBezTo>
                  <a:lnTo>
                    <a:pt x="893" y="4407"/>
                  </a:lnTo>
                  <a:cubicBezTo>
                    <a:pt x="864" y="4377"/>
                    <a:pt x="822" y="4362"/>
                    <a:pt x="779" y="4362"/>
                  </a:cubicBezTo>
                  <a:cubicBezTo>
                    <a:pt x="736" y="4362"/>
                    <a:pt x="691" y="4377"/>
                    <a:pt x="655" y="4407"/>
                  </a:cubicBezTo>
                  <a:cubicBezTo>
                    <a:pt x="596" y="4467"/>
                    <a:pt x="596" y="4574"/>
                    <a:pt x="655" y="4645"/>
                  </a:cubicBezTo>
                  <a:lnTo>
                    <a:pt x="3048" y="7050"/>
                  </a:lnTo>
                  <a:cubicBezTo>
                    <a:pt x="3084" y="7074"/>
                    <a:pt x="3120" y="7086"/>
                    <a:pt x="3167" y="7086"/>
                  </a:cubicBezTo>
                  <a:lnTo>
                    <a:pt x="3179" y="7086"/>
                  </a:lnTo>
                  <a:cubicBezTo>
                    <a:pt x="3227" y="7086"/>
                    <a:pt x="3275" y="7062"/>
                    <a:pt x="3298" y="7026"/>
                  </a:cubicBezTo>
                  <a:cubicBezTo>
                    <a:pt x="3882" y="6252"/>
                    <a:pt x="4191" y="5348"/>
                    <a:pt x="4191" y="4383"/>
                  </a:cubicBezTo>
                  <a:cubicBezTo>
                    <a:pt x="4191" y="3276"/>
                    <a:pt x="3775" y="2228"/>
                    <a:pt x="3036" y="1407"/>
                  </a:cubicBezTo>
                  <a:cubicBezTo>
                    <a:pt x="2286" y="597"/>
                    <a:pt x="1274" y="97"/>
                    <a:pt x="191" y="2"/>
                  </a:cubicBezTo>
                  <a:cubicBezTo>
                    <a:pt x="185" y="1"/>
                    <a:pt x="179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67"/>
            <p:cNvSpPr/>
            <p:nvPr/>
          </p:nvSpPr>
          <p:spPr>
            <a:xfrm>
              <a:off x="4220968" y="3719197"/>
              <a:ext cx="106284" cy="132387"/>
            </a:xfrm>
            <a:custGeom>
              <a:rect b="b" l="l" r="r" t="t"/>
              <a:pathLst>
                <a:path extrusionOk="0" h="4169" w="3347">
                  <a:moveTo>
                    <a:pt x="2340" y="1"/>
                  </a:moveTo>
                  <a:cubicBezTo>
                    <a:pt x="2334" y="1"/>
                    <a:pt x="2328" y="1"/>
                    <a:pt x="2322" y="2"/>
                  </a:cubicBezTo>
                  <a:cubicBezTo>
                    <a:pt x="1501" y="73"/>
                    <a:pt x="715" y="371"/>
                    <a:pt x="60" y="883"/>
                  </a:cubicBezTo>
                  <a:cubicBezTo>
                    <a:pt x="12" y="907"/>
                    <a:pt x="0" y="954"/>
                    <a:pt x="0" y="1002"/>
                  </a:cubicBezTo>
                  <a:cubicBezTo>
                    <a:pt x="0" y="1038"/>
                    <a:pt x="12" y="1085"/>
                    <a:pt x="36" y="1133"/>
                  </a:cubicBezTo>
                  <a:lnTo>
                    <a:pt x="3048" y="4121"/>
                  </a:lnTo>
                  <a:cubicBezTo>
                    <a:pt x="3072" y="4157"/>
                    <a:pt x="3120" y="4169"/>
                    <a:pt x="3167" y="4169"/>
                  </a:cubicBezTo>
                  <a:cubicBezTo>
                    <a:pt x="3203" y="4169"/>
                    <a:pt x="3251" y="4157"/>
                    <a:pt x="3287" y="4121"/>
                  </a:cubicBezTo>
                  <a:cubicBezTo>
                    <a:pt x="3346" y="4062"/>
                    <a:pt x="3346" y="3955"/>
                    <a:pt x="3287" y="3883"/>
                  </a:cubicBezTo>
                  <a:lnTo>
                    <a:pt x="429" y="1026"/>
                  </a:lnTo>
                  <a:cubicBezTo>
                    <a:pt x="1001" y="645"/>
                    <a:pt x="1655" y="383"/>
                    <a:pt x="2358" y="323"/>
                  </a:cubicBezTo>
                  <a:cubicBezTo>
                    <a:pt x="2363" y="324"/>
                    <a:pt x="2367" y="324"/>
                    <a:pt x="2372" y="324"/>
                  </a:cubicBezTo>
                  <a:cubicBezTo>
                    <a:pt x="2449" y="324"/>
                    <a:pt x="2512" y="235"/>
                    <a:pt x="2501" y="157"/>
                  </a:cubicBezTo>
                  <a:cubicBezTo>
                    <a:pt x="2479" y="68"/>
                    <a:pt x="2416" y="1"/>
                    <a:pt x="2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67"/>
            <p:cNvSpPr/>
            <p:nvPr/>
          </p:nvSpPr>
          <p:spPr>
            <a:xfrm>
              <a:off x="4167270" y="3772545"/>
              <a:ext cx="226127" cy="225746"/>
            </a:xfrm>
            <a:custGeom>
              <a:rect b="b" l="l" r="r" t="t"/>
              <a:pathLst>
                <a:path extrusionOk="0" h="7109" w="7121">
                  <a:moveTo>
                    <a:pt x="1037" y="405"/>
                  </a:moveTo>
                  <a:lnTo>
                    <a:pt x="6704" y="6061"/>
                  </a:lnTo>
                  <a:cubicBezTo>
                    <a:pt x="6013" y="6537"/>
                    <a:pt x="5228" y="6775"/>
                    <a:pt x="4406" y="6775"/>
                  </a:cubicBezTo>
                  <a:cubicBezTo>
                    <a:pt x="2168" y="6775"/>
                    <a:pt x="334" y="4942"/>
                    <a:pt x="334" y="2703"/>
                  </a:cubicBezTo>
                  <a:cubicBezTo>
                    <a:pt x="334" y="1882"/>
                    <a:pt x="572" y="1096"/>
                    <a:pt x="1037" y="405"/>
                  </a:cubicBezTo>
                  <a:close/>
                  <a:moveTo>
                    <a:pt x="1001" y="1"/>
                  </a:moveTo>
                  <a:cubicBezTo>
                    <a:pt x="953" y="1"/>
                    <a:pt x="918" y="36"/>
                    <a:pt x="882" y="60"/>
                  </a:cubicBezTo>
                  <a:cubicBezTo>
                    <a:pt x="298" y="822"/>
                    <a:pt x="1" y="1739"/>
                    <a:pt x="1" y="2703"/>
                  </a:cubicBezTo>
                  <a:cubicBezTo>
                    <a:pt x="1" y="5120"/>
                    <a:pt x="1989" y="7109"/>
                    <a:pt x="4406" y="7109"/>
                  </a:cubicBezTo>
                  <a:cubicBezTo>
                    <a:pt x="5382" y="7109"/>
                    <a:pt x="6287" y="6811"/>
                    <a:pt x="7061" y="6228"/>
                  </a:cubicBezTo>
                  <a:cubicBezTo>
                    <a:pt x="7109" y="6192"/>
                    <a:pt x="7121" y="6156"/>
                    <a:pt x="7121" y="6108"/>
                  </a:cubicBezTo>
                  <a:cubicBezTo>
                    <a:pt x="7121" y="6061"/>
                    <a:pt x="7109" y="6013"/>
                    <a:pt x="7073" y="5978"/>
                  </a:cubicBezTo>
                  <a:lnTo>
                    <a:pt x="1132" y="36"/>
                  </a:lnTo>
                  <a:cubicBezTo>
                    <a:pt x="1096" y="24"/>
                    <a:pt x="1048" y="1"/>
                    <a:pt x="1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67"/>
            <p:cNvSpPr/>
            <p:nvPr/>
          </p:nvSpPr>
          <p:spPr>
            <a:xfrm>
              <a:off x="4129482" y="3681059"/>
              <a:ext cx="355402" cy="354291"/>
            </a:xfrm>
            <a:custGeom>
              <a:rect b="b" l="l" r="r" t="t"/>
              <a:pathLst>
                <a:path extrusionOk="0" h="11157" w="11192">
                  <a:moveTo>
                    <a:pt x="5596" y="0"/>
                  </a:moveTo>
                  <a:cubicBezTo>
                    <a:pt x="4096" y="0"/>
                    <a:pt x="2703" y="572"/>
                    <a:pt x="1643" y="1631"/>
                  </a:cubicBezTo>
                  <a:cubicBezTo>
                    <a:pt x="584" y="2691"/>
                    <a:pt x="0" y="4096"/>
                    <a:pt x="0" y="5584"/>
                  </a:cubicBezTo>
                  <a:cubicBezTo>
                    <a:pt x="0" y="7013"/>
                    <a:pt x="536" y="8358"/>
                    <a:pt x="1512" y="9406"/>
                  </a:cubicBezTo>
                  <a:cubicBezTo>
                    <a:pt x="2477" y="10430"/>
                    <a:pt x="3786" y="11061"/>
                    <a:pt x="5191" y="11156"/>
                  </a:cubicBezTo>
                  <a:cubicBezTo>
                    <a:pt x="5286" y="11156"/>
                    <a:pt x="5358" y="11097"/>
                    <a:pt x="5382" y="11014"/>
                  </a:cubicBezTo>
                  <a:cubicBezTo>
                    <a:pt x="5382" y="10918"/>
                    <a:pt x="5322" y="10847"/>
                    <a:pt x="5227" y="10835"/>
                  </a:cubicBezTo>
                  <a:cubicBezTo>
                    <a:pt x="3905" y="10740"/>
                    <a:pt x="2667" y="10144"/>
                    <a:pt x="1762" y="9180"/>
                  </a:cubicBezTo>
                  <a:cubicBezTo>
                    <a:pt x="834" y="8192"/>
                    <a:pt x="333" y="6930"/>
                    <a:pt x="333" y="5572"/>
                  </a:cubicBezTo>
                  <a:cubicBezTo>
                    <a:pt x="333" y="4179"/>
                    <a:pt x="881" y="2858"/>
                    <a:pt x="1881" y="1858"/>
                  </a:cubicBezTo>
                  <a:cubicBezTo>
                    <a:pt x="2881" y="858"/>
                    <a:pt x="4203" y="310"/>
                    <a:pt x="5596" y="310"/>
                  </a:cubicBezTo>
                  <a:cubicBezTo>
                    <a:pt x="7001" y="310"/>
                    <a:pt x="8323" y="858"/>
                    <a:pt x="9323" y="1858"/>
                  </a:cubicBezTo>
                  <a:cubicBezTo>
                    <a:pt x="10323" y="2858"/>
                    <a:pt x="10871" y="4179"/>
                    <a:pt x="10871" y="5572"/>
                  </a:cubicBezTo>
                  <a:cubicBezTo>
                    <a:pt x="10871" y="6918"/>
                    <a:pt x="10359" y="8192"/>
                    <a:pt x="9442" y="9180"/>
                  </a:cubicBezTo>
                  <a:cubicBezTo>
                    <a:pt x="8525" y="10144"/>
                    <a:pt x="7299" y="10740"/>
                    <a:pt x="5977" y="10835"/>
                  </a:cubicBezTo>
                  <a:cubicBezTo>
                    <a:pt x="5882" y="10835"/>
                    <a:pt x="5810" y="10918"/>
                    <a:pt x="5822" y="11014"/>
                  </a:cubicBezTo>
                  <a:cubicBezTo>
                    <a:pt x="5822" y="11097"/>
                    <a:pt x="5894" y="11156"/>
                    <a:pt x="5989" y="11156"/>
                  </a:cubicBezTo>
                  <a:lnTo>
                    <a:pt x="6001" y="11156"/>
                  </a:lnTo>
                  <a:cubicBezTo>
                    <a:pt x="7418" y="11061"/>
                    <a:pt x="8727" y="10442"/>
                    <a:pt x="9692" y="9406"/>
                  </a:cubicBezTo>
                  <a:cubicBezTo>
                    <a:pt x="10656" y="8358"/>
                    <a:pt x="11192" y="7013"/>
                    <a:pt x="11192" y="5584"/>
                  </a:cubicBezTo>
                  <a:cubicBezTo>
                    <a:pt x="11192" y="4096"/>
                    <a:pt x="10597" y="2691"/>
                    <a:pt x="9561" y="1631"/>
                  </a:cubicBezTo>
                  <a:cubicBezTo>
                    <a:pt x="8501" y="572"/>
                    <a:pt x="7108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2" name="Google Shape;9232;p67"/>
          <p:cNvGrpSpPr/>
          <p:nvPr/>
        </p:nvGrpSpPr>
        <p:grpSpPr>
          <a:xfrm>
            <a:off x="4673540" y="3680297"/>
            <a:ext cx="355434" cy="355815"/>
            <a:chOff x="4673540" y="3680297"/>
            <a:chExt cx="355434" cy="355815"/>
          </a:xfrm>
        </p:grpSpPr>
        <p:sp>
          <p:nvSpPr>
            <p:cNvPr id="9233" name="Google Shape;9233;p67"/>
            <p:cNvSpPr/>
            <p:nvPr/>
          </p:nvSpPr>
          <p:spPr>
            <a:xfrm>
              <a:off x="4673540" y="3680297"/>
              <a:ext cx="355434" cy="355815"/>
            </a:xfrm>
            <a:custGeom>
              <a:rect b="b" l="l" r="r" t="t"/>
              <a:pathLst>
                <a:path extrusionOk="0" h="11205" w="11193">
                  <a:moveTo>
                    <a:pt x="2012" y="0"/>
                  </a:moveTo>
                  <a:cubicBezTo>
                    <a:pt x="905" y="0"/>
                    <a:pt x="0" y="893"/>
                    <a:pt x="0" y="2013"/>
                  </a:cubicBezTo>
                  <a:lnTo>
                    <a:pt x="0" y="9192"/>
                  </a:lnTo>
                  <a:cubicBezTo>
                    <a:pt x="0" y="10287"/>
                    <a:pt x="893" y="11204"/>
                    <a:pt x="2012" y="11204"/>
                  </a:cubicBezTo>
                  <a:lnTo>
                    <a:pt x="9180" y="11204"/>
                  </a:lnTo>
                  <a:cubicBezTo>
                    <a:pt x="10287" y="11204"/>
                    <a:pt x="11192" y="10311"/>
                    <a:pt x="11192" y="9192"/>
                  </a:cubicBezTo>
                  <a:lnTo>
                    <a:pt x="11192" y="2013"/>
                  </a:lnTo>
                  <a:cubicBezTo>
                    <a:pt x="11180" y="917"/>
                    <a:pt x="10287" y="0"/>
                    <a:pt x="9180" y="0"/>
                  </a:cubicBezTo>
                  <a:lnTo>
                    <a:pt x="8085" y="0"/>
                  </a:lnTo>
                  <a:cubicBezTo>
                    <a:pt x="7989" y="0"/>
                    <a:pt x="7918" y="84"/>
                    <a:pt x="7918" y="167"/>
                  </a:cubicBezTo>
                  <a:cubicBezTo>
                    <a:pt x="7918" y="262"/>
                    <a:pt x="7989" y="334"/>
                    <a:pt x="8085" y="334"/>
                  </a:cubicBezTo>
                  <a:lnTo>
                    <a:pt x="9180" y="334"/>
                  </a:lnTo>
                  <a:cubicBezTo>
                    <a:pt x="10109" y="334"/>
                    <a:pt x="10847" y="1084"/>
                    <a:pt x="10847" y="2001"/>
                  </a:cubicBezTo>
                  <a:lnTo>
                    <a:pt x="10847" y="9180"/>
                  </a:lnTo>
                  <a:cubicBezTo>
                    <a:pt x="10847" y="10097"/>
                    <a:pt x="10109" y="10847"/>
                    <a:pt x="9180" y="10847"/>
                  </a:cubicBezTo>
                  <a:lnTo>
                    <a:pt x="2012" y="10847"/>
                  </a:lnTo>
                  <a:cubicBezTo>
                    <a:pt x="1084" y="10847"/>
                    <a:pt x="345" y="10097"/>
                    <a:pt x="345" y="9180"/>
                  </a:cubicBezTo>
                  <a:lnTo>
                    <a:pt x="345" y="2001"/>
                  </a:lnTo>
                  <a:cubicBezTo>
                    <a:pt x="345" y="1084"/>
                    <a:pt x="1084" y="334"/>
                    <a:pt x="2012" y="334"/>
                  </a:cubicBezTo>
                  <a:lnTo>
                    <a:pt x="7418" y="334"/>
                  </a:lnTo>
                  <a:cubicBezTo>
                    <a:pt x="7501" y="334"/>
                    <a:pt x="7573" y="262"/>
                    <a:pt x="7573" y="167"/>
                  </a:cubicBezTo>
                  <a:cubicBezTo>
                    <a:pt x="7573" y="84"/>
                    <a:pt x="7501" y="0"/>
                    <a:pt x="7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67"/>
            <p:cNvSpPr/>
            <p:nvPr/>
          </p:nvSpPr>
          <p:spPr>
            <a:xfrm>
              <a:off x="4805864" y="3736630"/>
              <a:ext cx="93042" cy="92661"/>
            </a:xfrm>
            <a:custGeom>
              <a:rect b="b" l="l" r="r" t="t"/>
              <a:pathLst>
                <a:path extrusionOk="0" h="2918" w="2930">
                  <a:moveTo>
                    <a:pt x="1477" y="334"/>
                  </a:moveTo>
                  <a:cubicBezTo>
                    <a:pt x="2096" y="334"/>
                    <a:pt x="2608" y="834"/>
                    <a:pt x="2608" y="1465"/>
                  </a:cubicBezTo>
                  <a:cubicBezTo>
                    <a:pt x="2608" y="2084"/>
                    <a:pt x="2096" y="2596"/>
                    <a:pt x="1477" y="2596"/>
                  </a:cubicBezTo>
                  <a:cubicBezTo>
                    <a:pt x="846" y="2596"/>
                    <a:pt x="346" y="2084"/>
                    <a:pt x="346" y="1465"/>
                  </a:cubicBezTo>
                  <a:cubicBezTo>
                    <a:pt x="346" y="834"/>
                    <a:pt x="846" y="334"/>
                    <a:pt x="1477" y="334"/>
                  </a:cubicBezTo>
                  <a:close/>
                  <a:moveTo>
                    <a:pt x="1477" y="0"/>
                  </a:moveTo>
                  <a:cubicBezTo>
                    <a:pt x="667" y="0"/>
                    <a:pt x="12" y="655"/>
                    <a:pt x="12" y="1465"/>
                  </a:cubicBezTo>
                  <a:cubicBezTo>
                    <a:pt x="0" y="2263"/>
                    <a:pt x="655" y="2918"/>
                    <a:pt x="1477" y="2918"/>
                  </a:cubicBezTo>
                  <a:cubicBezTo>
                    <a:pt x="2274" y="2918"/>
                    <a:pt x="2929" y="2263"/>
                    <a:pt x="2929" y="1465"/>
                  </a:cubicBezTo>
                  <a:cubicBezTo>
                    <a:pt x="2929" y="655"/>
                    <a:pt x="2274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67"/>
            <p:cNvSpPr/>
            <p:nvPr/>
          </p:nvSpPr>
          <p:spPr>
            <a:xfrm>
              <a:off x="4779380" y="3841358"/>
              <a:ext cx="143723" cy="138801"/>
            </a:xfrm>
            <a:custGeom>
              <a:rect b="b" l="l" r="r" t="t"/>
              <a:pathLst>
                <a:path extrusionOk="0" h="4371" w="4526"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893"/>
                  </a:lnTo>
                  <a:cubicBezTo>
                    <a:pt x="1" y="1155"/>
                    <a:pt x="203" y="1370"/>
                    <a:pt x="477" y="1370"/>
                  </a:cubicBezTo>
                  <a:lnTo>
                    <a:pt x="763" y="1370"/>
                  </a:lnTo>
                  <a:cubicBezTo>
                    <a:pt x="834" y="1370"/>
                    <a:pt x="906" y="1429"/>
                    <a:pt x="906" y="1513"/>
                  </a:cubicBezTo>
                  <a:lnTo>
                    <a:pt x="906" y="2858"/>
                  </a:lnTo>
                  <a:cubicBezTo>
                    <a:pt x="906" y="2929"/>
                    <a:pt x="846" y="3001"/>
                    <a:pt x="763" y="3001"/>
                  </a:cubicBezTo>
                  <a:lnTo>
                    <a:pt x="572" y="3001"/>
                  </a:lnTo>
                  <a:cubicBezTo>
                    <a:pt x="299" y="3001"/>
                    <a:pt x="96" y="3215"/>
                    <a:pt x="96" y="3477"/>
                  </a:cubicBezTo>
                  <a:lnTo>
                    <a:pt x="96" y="3894"/>
                  </a:lnTo>
                  <a:cubicBezTo>
                    <a:pt x="96" y="4168"/>
                    <a:pt x="299" y="4370"/>
                    <a:pt x="572" y="4370"/>
                  </a:cubicBezTo>
                  <a:lnTo>
                    <a:pt x="4049" y="4370"/>
                  </a:lnTo>
                  <a:cubicBezTo>
                    <a:pt x="4311" y="4370"/>
                    <a:pt x="4525" y="4168"/>
                    <a:pt x="4525" y="3894"/>
                  </a:cubicBezTo>
                  <a:lnTo>
                    <a:pt x="4525" y="3477"/>
                  </a:lnTo>
                  <a:cubicBezTo>
                    <a:pt x="4525" y="3215"/>
                    <a:pt x="4311" y="3001"/>
                    <a:pt x="4049" y="3001"/>
                  </a:cubicBezTo>
                  <a:lnTo>
                    <a:pt x="3859" y="3001"/>
                  </a:lnTo>
                  <a:cubicBezTo>
                    <a:pt x="3787" y="3001"/>
                    <a:pt x="3704" y="2941"/>
                    <a:pt x="3704" y="2858"/>
                  </a:cubicBezTo>
                  <a:lnTo>
                    <a:pt x="3704" y="477"/>
                  </a:lnTo>
                  <a:cubicBezTo>
                    <a:pt x="3704" y="203"/>
                    <a:pt x="3501" y="1"/>
                    <a:pt x="3228" y="1"/>
                  </a:cubicBezTo>
                  <a:lnTo>
                    <a:pt x="1442" y="1"/>
                  </a:lnTo>
                  <a:cubicBezTo>
                    <a:pt x="1358" y="1"/>
                    <a:pt x="1287" y="72"/>
                    <a:pt x="1287" y="155"/>
                  </a:cubicBezTo>
                  <a:cubicBezTo>
                    <a:pt x="1287" y="251"/>
                    <a:pt x="1358" y="322"/>
                    <a:pt x="1442" y="322"/>
                  </a:cubicBezTo>
                  <a:lnTo>
                    <a:pt x="3228" y="322"/>
                  </a:lnTo>
                  <a:cubicBezTo>
                    <a:pt x="3311" y="322"/>
                    <a:pt x="3382" y="382"/>
                    <a:pt x="3382" y="477"/>
                  </a:cubicBezTo>
                  <a:lnTo>
                    <a:pt x="3382" y="2858"/>
                  </a:lnTo>
                  <a:cubicBezTo>
                    <a:pt x="3382" y="3120"/>
                    <a:pt x="3585" y="3334"/>
                    <a:pt x="3859" y="3334"/>
                  </a:cubicBezTo>
                  <a:lnTo>
                    <a:pt x="4049" y="3334"/>
                  </a:lnTo>
                  <a:cubicBezTo>
                    <a:pt x="4121" y="3334"/>
                    <a:pt x="4204" y="3394"/>
                    <a:pt x="4204" y="3477"/>
                  </a:cubicBezTo>
                  <a:lnTo>
                    <a:pt x="4204" y="3894"/>
                  </a:lnTo>
                  <a:cubicBezTo>
                    <a:pt x="4204" y="3965"/>
                    <a:pt x="4132" y="4049"/>
                    <a:pt x="4049" y="4049"/>
                  </a:cubicBezTo>
                  <a:lnTo>
                    <a:pt x="572" y="4049"/>
                  </a:lnTo>
                  <a:cubicBezTo>
                    <a:pt x="489" y="4049"/>
                    <a:pt x="418" y="3989"/>
                    <a:pt x="418" y="3894"/>
                  </a:cubicBezTo>
                  <a:lnTo>
                    <a:pt x="418" y="3477"/>
                  </a:lnTo>
                  <a:cubicBezTo>
                    <a:pt x="418" y="3406"/>
                    <a:pt x="477" y="3334"/>
                    <a:pt x="572" y="3334"/>
                  </a:cubicBezTo>
                  <a:lnTo>
                    <a:pt x="763" y="3334"/>
                  </a:lnTo>
                  <a:cubicBezTo>
                    <a:pt x="1025" y="3334"/>
                    <a:pt x="1239" y="3120"/>
                    <a:pt x="1239" y="2858"/>
                  </a:cubicBezTo>
                  <a:lnTo>
                    <a:pt x="1239" y="1513"/>
                  </a:lnTo>
                  <a:cubicBezTo>
                    <a:pt x="1239" y="1251"/>
                    <a:pt x="1025" y="1036"/>
                    <a:pt x="763" y="1036"/>
                  </a:cubicBezTo>
                  <a:lnTo>
                    <a:pt x="477" y="1036"/>
                  </a:lnTo>
                  <a:cubicBezTo>
                    <a:pt x="406" y="1036"/>
                    <a:pt x="334" y="977"/>
                    <a:pt x="334" y="893"/>
                  </a:cubicBezTo>
                  <a:lnTo>
                    <a:pt x="334" y="477"/>
                  </a:lnTo>
                  <a:cubicBezTo>
                    <a:pt x="334" y="393"/>
                    <a:pt x="394" y="322"/>
                    <a:pt x="477" y="322"/>
                  </a:cubicBezTo>
                  <a:lnTo>
                    <a:pt x="787" y="322"/>
                  </a:lnTo>
                  <a:cubicBezTo>
                    <a:pt x="882" y="322"/>
                    <a:pt x="953" y="251"/>
                    <a:pt x="953" y="155"/>
                  </a:cubicBezTo>
                  <a:cubicBezTo>
                    <a:pt x="953" y="72"/>
                    <a:pt x="882" y="1"/>
                    <a:pt x="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6" name="Google Shape;9236;p67"/>
          <p:cNvGrpSpPr/>
          <p:nvPr/>
        </p:nvGrpSpPr>
        <p:grpSpPr>
          <a:xfrm>
            <a:off x="5779408" y="3699191"/>
            <a:ext cx="317645" cy="318757"/>
            <a:chOff x="5779408" y="3699191"/>
            <a:chExt cx="317645" cy="318757"/>
          </a:xfrm>
        </p:grpSpPr>
        <p:sp>
          <p:nvSpPr>
            <p:cNvPr id="9237" name="Google Shape;9237;p67"/>
            <p:cNvSpPr/>
            <p:nvPr/>
          </p:nvSpPr>
          <p:spPr>
            <a:xfrm>
              <a:off x="5892837" y="3700334"/>
              <a:ext cx="204216" cy="317614"/>
            </a:xfrm>
            <a:custGeom>
              <a:rect b="b" l="l" r="r" t="t"/>
              <a:pathLst>
                <a:path extrusionOk="0" h="10002" w="6431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67"/>
            <p:cNvSpPr/>
            <p:nvPr/>
          </p:nvSpPr>
          <p:spPr>
            <a:xfrm>
              <a:off x="5779408" y="3699191"/>
              <a:ext cx="195134" cy="316883"/>
            </a:xfrm>
            <a:custGeom>
              <a:rect b="b" l="l" r="r" t="t"/>
              <a:pathLst>
                <a:path extrusionOk="0" h="9979" w="6145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39" name="Google Shape;9239;p67"/>
          <p:cNvSpPr/>
          <p:nvPr/>
        </p:nvSpPr>
        <p:spPr>
          <a:xfrm>
            <a:off x="6304573" y="3694459"/>
            <a:ext cx="356196" cy="328410"/>
          </a:xfrm>
          <a:custGeom>
            <a:rect b="b" l="l" r="r" t="t"/>
            <a:pathLst>
              <a:path extrusionOk="0" h="10342" w="11217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40" name="Google Shape;9240;p67"/>
          <p:cNvGrpSpPr/>
          <p:nvPr/>
        </p:nvGrpSpPr>
        <p:grpSpPr>
          <a:xfrm>
            <a:off x="7390435" y="3680868"/>
            <a:ext cx="372073" cy="355243"/>
            <a:chOff x="7390435" y="3680868"/>
            <a:chExt cx="372073" cy="355243"/>
          </a:xfrm>
        </p:grpSpPr>
        <p:sp>
          <p:nvSpPr>
            <p:cNvPr id="9241" name="Google Shape;9241;p67"/>
            <p:cNvSpPr/>
            <p:nvPr/>
          </p:nvSpPr>
          <p:spPr>
            <a:xfrm>
              <a:off x="7390435" y="3744950"/>
              <a:ext cx="294178" cy="291162"/>
            </a:xfrm>
            <a:custGeom>
              <a:rect b="b" l="l" r="r" t="t"/>
              <a:pathLst>
                <a:path extrusionOk="0" h="9169" w="9264">
                  <a:moveTo>
                    <a:pt x="4668" y="0"/>
                  </a:moveTo>
                  <a:cubicBezTo>
                    <a:pt x="3441" y="0"/>
                    <a:pt x="2287" y="477"/>
                    <a:pt x="1417" y="1334"/>
                  </a:cubicBezTo>
                  <a:cubicBezTo>
                    <a:pt x="1358" y="1393"/>
                    <a:pt x="1358" y="1501"/>
                    <a:pt x="1417" y="1572"/>
                  </a:cubicBezTo>
                  <a:cubicBezTo>
                    <a:pt x="1447" y="1602"/>
                    <a:pt x="1489" y="1617"/>
                    <a:pt x="1532" y="1617"/>
                  </a:cubicBezTo>
                  <a:cubicBezTo>
                    <a:pt x="1575" y="1617"/>
                    <a:pt x="1620" y="1602"/>
                    <a:pt x="1655" y="1572"/>
                  </a:cubicBezTo>
                  <a:cubicBezTo>
                    <a:pt x="2465" y="774"/>
                    <a:pt x="3537" y="322"/>
                    <a:pt x="4668" y="322"/>
                  </a:cubicBezTo>
                  <a:cubicBezTo>
                    <a:pt x="5799" y="322"/>
                    <a:pt x="6870" y="774"/>
                    <a:pt x="7668" y="1572"/>
                  </a:cubicBezTo>
                  <a:cubicBezTo>
                    <a:pt x="8478" y="2382"/>
                    <a:pt x="8918" y="3453"/>
                    <a:pt x="8918" y="4584"/>
                  </a:cubicBezTo>
                  <a:cubicBezTo>
                    <a:pt x="8918" y="5715"/>
                    <a:pt x="8478" y="6787"/>
                    <a:pt x="7668" y="7585"/>
                  </a:cubicBezTo>
                  <a:cubicBezTo>
                    <a:pt x="6841" y="8412"/>
                    <a:pt x="5751" y="8826"/>
                    <a:pt x="4662" y="8826"/>
                  </a:cubicBezTo>
                  <a:cubicBezTo>
                    <a:pt x="3572" y="8826"/>
                    <a:pt x="2483" y="8412"/>
                    <a:pt x="1655" y="7585"/>
                  </a:cubicBezTo>
                  <a:cubicBezTo>
                    <a:pt x="953" y="6882"/>
                    <a:pt x="524" y="5965"/>
                    <a:pt x="441" y="4977"/>
                  </a:cubicBezTo>
                  <a:cubicBezTo>
                    <a:pt x="346" y="4013"/>
                    <a:pt x="596" y="3037"/>
                    <a:pt x="1132" y="2227"/>
                  </a:cubicBezTo>
                  <a:cubicBezTo>
                    <a:pt x="1179" y="2155"/>
                    <a:pt x="1167" y="2048"/>
                    <a:pt x="1096" y="1989"/>
                  </a:cubicBezTo>
                  <a:cubicBezTo>
                    <a:pt x="1066" y="1972"/>
                    <a:pt x="1035" y="1964"/>
                    <a:pt x="1005" y="1964"/>
                  </a:cubicBezTo>
                  <a:cubicBezTo>
                    <a:pt x="950" y="1964"/>
                    <a:pt x="896" y="1990"/>
                    <a:pt x="858" y="2036"/>
                  </a:cubicBezTo>
                  <a:cubicBezTo>
                    <a:pt x="274" y="2894"/>
                    <a:pt x="1" y="3953"/>
                    <a:pt x="108" y="5013"/>
                  </a:cubicBezTo>
                  <a:cubicBezTo>
                    <a:pt x="215" y="6073"/>
                    <a:pt x="679" y="7085"/>
                    <a:pt x="1429" y="7823"/>
                  </a:cubicBezTo>
                  <a:cubicBezTo>
                    <a:pt x="2322" y="8716"/>
                    <a:pt x="3501" y="9168"/>
                    <a:pt x="4680" y="9168"/>
                  </a:cubicBezTo>
                  <a:cubicBezTo>
                    <a:pt x="5858" y="9168"/>
                    <a:pt x="7025" y="8716"/>
                    <a:pt x="7918" y="7823"/>
                  </a:cubicBezTo>
                  <a:cubicBezTo>
                    <a:pt x="8787" y="6966"/>
                    <a:pt x="9264" y="5799"/>
                    <a:pt x="9264" y="4584"/>
                  </a:cubicBezTo>
                  <a:cubicBezTo>
                    <a:pt x="9264" y="3358"/>
                    <a:pt x="8787" y="2203"/>
                    <a:pt x="7906" y="1334"/>
                  </a:cubicBezTo>
                  <a:cubicBezTo>
                    <a:pt x="7049" y="477"/>
                    <a:pt x="5882" y="0"/>
                    <a:pt x="4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67"/>
            <p:cNvSpPr/>
            <p:nvPr/>
          </p:nvSpPr>
          <p:spPr>
            <a:xfrm>
              <a:off x="7408948" y="3772259"/>
              <a:ext cx="259407" cy="236257"/>
            </a:xfrm>
            <a:custGeom>
              <a:rect b="b" l="l" r="r" t="t"/>
              <a:pathLst>
                <a:path extrusionOk="0" h="7440" w="8169">
                  <a:moveTo>
                    <a:pt x="4085" y="319"/>
                  </a:moveTo>
                  <a:cubicBezTo>
                    <a:pt x="4942" y="319"/>
                    <a:pt x="5823" y="653"/>
                    <a:pt x="6478" y="1319"/>
                  </a:cubicBezTo>
                  <a:cubicBezTo>
                    <a:pt x="7800" y="2653"/>
                    <a:pt x="7800" y="4796"/>
                    <a:pt x="6478" y="6117"/>
                  </a:cubicBezTo>
                  <a:cubicBezTo>
                    <a:pt x="5817" y="6778"/>
                    <a:pt x="4951" y="7109"/>
                    <a:pt x="4083" y="7109"/>
                  </a:cubicBezTo>
                  <a:cubicBezTo>
                    <a:pt x="3216" y="7109"/>
                    <a:pt x="2346" y="6778"/>
                    <a:pt x="1680" y="6117"/>
                  </a:cubicBezTo>
                  <a:cubicBezTo>
                    <a:pt x="358" y="4796"/>
                    <a:pt x="358" y="2653"/>
                    <a:pt x="1680" y="1319"/>
                  </a:cubicBezTo>
                  <a:cubicBezTo>
                    <a:pt x="2335" y="664"/>
                    <a:pt x="3216" y="319"/>
                    <a:pt x="4085" y="319"/>
                  </a:cubicBezTo>
                  <a:close/>
                  <a:moveTo>
                    <a:pt x="4088" y="1"/>
                  </a:moveTo>
                  <a:cubicBezTo>
                    <a:pt x="3132" y="1"/>
                    <a:pt x="2174" y="361"/>
                    <a:pt x="1442" y="1081"/>
                  </a:cubicBezTo>
                  <a:cubicBezTo>
                    <a:pt x="1" y="2534"/>
                    <a:pt x="1" y="4891"/>
                    <a:pt x="1442" y="6356"/>
                  </a:cubicBezTo>
                  <a:cubicBezTo>
                    <a:pt x="2180" y="7082"/>
                    <a:pt x="3120" y="7439"/>
                    <a:pt x="4085" y="7439"/>
                  </a:cubicBezTo>
                  <a:cubicBezTo>
                    <a:pt x="5037" y="7439"/>
                    <a:pt x="5978" y="7082"/>
                    <a:pt x="6716" y="6356"/>
                  </a:cubicBezTo>
                  <a:cubicBezTo>
                    <a:pt x="8169" y="4891"/>
                    <a:pt x="8169" y="2546"/>
                    <a:pt x="6716" y="1081"/>
                  </a:cubicBezTo>
                  <a:cubicBezTo>
                    <a:pt x="5996" y="361"/>
                    <a:pt x="5043" y="1"/>
                    <a:pt x="40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67"/>
            <p:cNvSpPr/>
            <p:nvPr/>
          </p:nvSpPr>
          <p:spPr>
            <a:xfrm>
              <a:off x="7487986" y="3680868"/>
              <a:ext cx="274522" cy="259565"/>
            </a:xfrm>
            <a:custGeom>
              <a:rect b="b" l="l" r="r" t="t"/>
              <a:pathLst>
                <a:path extrusionOk="0" h="8174" w="8645">
                  <a:moveTo>
                    <a:pt x="3614" y="0"/>
                  </a:moveTo>
                  <a:cubicBezTo>
                    <a:pt x="2438" y="0"/>
                    <a:pt x="1262" y="447"/>
                    <a:pt x="369" y="1340"/>
                  </a:cubicBezTo>
                  <a:cubicBezTo>
                    <a:pt x="262" y="1447"/>
                    <a:pt x="167" y="1566"/>
                    <a:pt x="60" y="1685"/>
                  </a:cubicBezTo>
                  <a:cubicBezTo>
                    <a:pt x="0" y="1756"/>
                    <a:pt x="12" y="1864"/>
                    <a:pt x="84" y="1923"/>
                  </a:cubicBezTo>
                  <a:cubicBezTo>
                    <a:pt x="118" y="1948"/>
                    <a:pt x="155" y="1960"/>
                    <a:pt x="191" y="1960"/>
                  </a:cubicBezTo>
                  <a:cubicBezTo>
                    <a:pt x="240" y="1960"/>
                    <a:pt x="287" y="1936"/>
                    <a:pt x="322" y="1887"/>
                  </a:cubicBezTo>
                  <a:cubicBezTo>
                    <a:pt x="417" y="1792"/>
                    <a:pt x="500" y="1685"/>
                    <a:pt x="608" y="1578"/>
                  </a:cubicBezTo>
                  <a:cubicBezTo>
                    <a:pt x="1435" y="750"/>
                    <a:pt x="2524" y="337"/>
                    <a:pt x="3614" y="337"/>
                  </a:cubicBezTo>
                  <a:cubicBezTo>
                    <a:pt x="4703" y="337"/>
                    <a:pt x="5793" y="750"/>
                    <a:pt x="6620" y="1578"/>
                  </a:cubicBezTo>
                  <a:cubicBezTo>
                    <a:pt x="8275" y="3233"/>
                    <a:pt x="8275" y="5936"/>
                    <a:pt x="6620" y="7591"/>
                  </a:cubicBezTo>
                  <a:cubicBezTo>
                    <a:pt x="6513" y="7698"/>
                    <a:pt x="6418" y="7781"/>
                    <a:pt x="6311" y="7876"/>
                  </a:cubicBezTo>
                  <a:cubicBezTo>
                    <a:pt x="6239" y="7936"/>
                    <a:pt x="6215" y="8043"/>
                    <a:pt x="6275" y="8114"/>
                  </a:cubicBezTo>
                  <a:cubicBezTo>
                    <a:pt x="6311" y="8162"/>
                    <a:pt x="6358" y="8174"/>
                    <a:pt x="6418" y="8174"/>
                  </a:cubicBezTo>
                  <a:cubicBezTo>
                    <a:pt x="6454" y="8174"/>
                    <a:pt x="6489" y="8162"/>
                    <a:pt x="6513" y="8126"/>
                  </a:cubicBezTo>
                  <a:cubicBezTo>
                    <a:pt x="6632" y="8043"/>
                    <a:pt x="6751" y="7936"/>
                    <a:pt x="6858" y="7817"/>
                  </a:cubicBezTo>
                  <a:cubicBezTo>
                    <a:pt x="8644" y="6031"/>
                    <a:pt x="8644" y="3126"/>
                    <a:pt x="6858" y="1340"/>
                  </a:cubicBezTo>
                  <a:cubicBezTo>
                    <a:pt x="5965" y="447"/>
                    <a:pt x="4790" y="0"/>
                    <a:pt x="3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67"/>
            <p:cNvSpPr/>
            <p:nvPr/>
          </p:nvSpPr>
          <p:spPr>
            <a:xfrm>
              <a:off x="7691758" y="3789502"/>
              <a:ext cx="34073" cy="102918"/>
            </a:xfrm>
            <a:custGeom>
              <a:rect b="b" l="l" r="r" t="t"/>
              <a:pathLst>
                <a:path extrusionOk="0" h="3241" w="1073">
                  <a:moveTo>
                    <a:pt x="589" y="1"/>
                  </a:moveTo>
                  <a:cubicBezTo>
                    <a:pt x="580" y="1"/>
                    <a:pt x="570" y="1"/>
                    <a:pt x="560" y="2"/>
                  </a:cubicBezTo>
                  <a:cubicBezTo>
                    <a:pt x="477" y="38"/>
                    <a:pt x="429" y="121"/>
                    <a:pt x="441" y="217"/>
                  </a:cubicBezTo>
                  <a:cubicBezTo>
                    <a:pt x="715" y="1157"/>
                    <a:pt x="560" y="2145"/>
                    <a:pt x="37" y="2967"/>
                  </a:cubicBezTo>
                  <a:cubicBezTo>
                    <a:pt x="1" y="3038"/>
                    <a:pt x="13" y="3146"/>
                    <a:pt x="84" y="3205"/>
                  </a:cubicBezTo>
                  <a:cubicBezTo>
                    <a:pt x="120" y="3217"/>
                    <a:pt x="144" y="3241"/>
                    <a:pt x="167" y="3241"/>
                  </a:cubicBezTo>
                  <a:cubicBezTo>
                    <a:pt x="239" y="3241"/>
                    <a:pt x="275" y="3205"/>
                    <a:pt x="310" y="3158"/>
                  </a:cubicBezTo>
                  <a:cubicBezTo>
                    <a:pt x="906" y="2265"/>
                    <a:pt x="1072" y="1169"/>
                    <a:pt x="775" y="121"/>
                  </a:cubicBezTo>
                  <a:cubicBezTo>
                    <a:pt x="743" y="47"/>
                    <a:pt x="672" y="1"/>
                    <a:pt x="5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67"/>
            <p:cNvSpPr/>
            <p:nvPr/>
          </p:nvSpPr>
          <p:spPr>
            <a:xfrm>
              <a:off x="7536000" y="3708082"/>
              <a:ext cx="173192" cy="72052"/>
            </a:xfrm>
            <a:custGeom>
              <a:rect b="b" l="l" r="r" t="t"/>
              <a:pathLst>
                <a:path extrusionOk="0" h="2269" w="5454">
                  <a:moveTo>
                    <a:pt x="2121" y="0"/>
                  </a:moveTo>
                  <a:cubicBezTo>
                    <a:pt x="1410" y="0"/>
                    <a:pt x="707" y="204"/>
                    <a:pt x="108" y="590"/>
                  </a:cubicBezTo>
                  <a:cubicBezTo>
                    <a:pt x="36" y="638"/>
                    <a:pt x="0" y="733"/>
                    <a:pt x="60" y="828"/>
                  </a:cubicBezTo>
                  <a:cubicBezTo>
                    <a:pt x="91" y="874"/>
                    <a:pt x="147" y="906"/>
                    <a:pt x="205" y="906"/>
                  </a:cubicBezTo>
                  <a:cubicBezTo>
                    <a:pt x="237" y="906"/>
                    <a:pt x="269" y="897"/>
                    <a:pt x="298" y="876"/>
                  </a:cubicBezTo>
                  <a:cubicBezTo>
                    <a:pt x="841" y="534"/>
                    <a:pt x="1478" y="344"/>
                    <a:pt x="2123" y="344"/>
                  </a:cubicBezTo>
                  <a:cubicBezTo>
                    <a:pt x="2241" y="344"/>
                    <a:pt x="2359" y="351"/>
                    <a:pt x="2477" y="364"/>
                  </a:cubicBezTo>
                  <a:cubicBezTo>
                    <a:pt x="3251" y="435"/>
                    <a:pt x="3977" y="792"/>
                    <a:pt x="4513" y="1328"/>
                  </a:cubicBezTo>
                  <a:cubicBezTo>
                    <a:pt x="4763" y="1590"/>
                    <a:pt x="4977" y="1864"/>
                    <a:pt x="5120" y="2185"/>
                  </a:cubicBezTo>
                  <a:cubicBezTo>
                    <a:pt x="5156" y="2245"/>
                    <a:pt x="5215" y="2269"/>
                    <a:pt x="5275" y="2269"/>
                  </a:cubicBezTo>
                  <a:cubicBezTo>
                    <a:pt x="5299" y="2269"/>
                    <a:pt x="5323" y="2269"/>
                    <a:pt x="5346" y="2257"/>
                  </a:cubicBezTo>
                  <a:cubicBezTo>
                    <a:pt x="5418" y="2197"/>
                    <a:pt x="5453" y="2102"/>
                    <a:pt x="5406" y="2019"/>
                  </a:cubicBezTo>
                  <a:cubicBezTo>
                    <a:pt x="5227" y="1673"/>
                    <a:pt x="5001" y="1364"/>
                    <a:pt x="4739" y="1102"/>
                  </a:cubicBezTo>
                  <a:cubicBezTo>
                    <a:pt x="4144" y="507"/>
                    <a:pt x="3334" y="114"/>
                    <a:pt x="2489" y="18"/>
                  </a:cubicBezTo>
                  <a:cubicBezTo>
                    <a:pt x="2366" y="6"/>
                    <a:pt x="2243" y="0"/>
                    <a:pt x="2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67"/>
            <p:cNvSpPr/>
            <p:nvPr/>
          </p:nvSpPr>
          <p:spPr>
            <a:xfrm>
              <a:off x="7501228" y="3819415"/>
              <a:ext cx="75640" cy="141437"/>
            </a:xfrm>
            <a:custGeom>
              <a:rect b="b" l="l" r="r" t="t"/>
              <a:pathLst>
                <a:path extrusionOk="0" h="4454" w="2382">
                  <a:moveTo>
                    <a:pt x="1012" y="692"/>
                  </a:moveTo>
                  <a:lnTo>
                    <a:pt x="1012" y="2061"/>
                  </a:lnTo>
                  <a:cubicBezTo>
                    <a:pt x="607" y="2001"/>
                    <a:pt x="310" y="1715"/>
                    <a:pt x="310" y="1370"/>
                  </a:cubicBezTo>
                  <a:cubicBezTo>
                    <a:pt x="310" y="1025"/>
                    <a:pt x="607" y="763"/>
                    <a:pt x="1012" y="692"/>
                  </a:cubicBezTo>
                  <a:close/>
                  <a:moveTo>
                    <a:pt x="1357" y="2418"/>
                  </a:moveTo>
                  <a:cubicBezTo>
                    <a:pt x="1750" y="2477"/>
                    <a:pt x="2048" y="2751"/>
                    <a:pt x="2048" y="3097"/>
                  </a:cubicBezTo>
                  <a:cubicBezTo>
                    <a:pt x="2048" y="3430"/>
                    <a:pt x="1738" y="3704"/>
                    <a:pt x="1357" y="3763"/>
                  </a:cubicBezTo>
                  <a:lnTo>
                    <a:pt x="1357" y="2418"/>
                  </a:lnTo>
                  <a:close/>
                  <a:moveTo>
                    <a:pt x="1191" y="1"/>
                  </a:moveTo>
                  <a:cubicBezTo>
                    <a:pt x="1095" y="1"/>
                    <a:pt x="1024" y="72"/>
                    <a:pt x="1024" y="168"/>
                  </a:cubicBezTo>
                  <a:lnTo>
                    <a:pt x="1024" y="358"/>
                  </a:lnTo>
                  <a:cubicBezTo>
                    <a:pt x="441" y="430"/>
                    <a:pt x="0" y="870"/>
                    <a:pt x="0" y="1370"/>
                  </a:cubicBezTo>
                  <a:cubicBezTo>
                    <a:pt x="0" y="1882"/>
                    <a:pt x="441" y="2323"/>
                    <a:pt x="1024" y="2382"/>
                  </a:cubicBezTo>
                  <a:lnTo>
                    <a:pt x="1024" y="3763"/>
                  </a:lnTo>
                  <a:cubicBezTo>
                    <a:pt x="619" y="3704"/>
                    <a:pt x="322" y="3430"/>
                    <a:pt x="322" y="3085"/>
                  </a:cubicBezTo>
                  <a:cubicBezTo>
                    <a:pt x="322" y="2989"/>
                    <a:pt x="250" y="2918"/>
                    <a:pt x="167" y="2918"/>
                  </a:cubicBezTo>
                  <a:cubicBezTo>
                    <a:pt x="71" y="2918"/>
                    <a:pt x="0" y="2989"/>
                    <a:pt x="0" y="3085"/>
                  </a:cubicBezTo>
                  <a:cubicBezTo>
                    <a:pt x="0" y="3609"/>
                    <a:pt x="441" y="4037"/>
                    <a:pt x="1024" y="4097"/>
                  </a:cubicBezTo>
                  <a:lnTo>
                    <a:pt x="1024" y="4287"/>
                  </a:lnTo>
                  <a:cubicBezTo>
                    <a:pt x="1024" y="4371"/>
                    <a:pt x="1095" y="4454"/>
                    <a:pt x="1191" y="4454"/>
                  </a:cubicBezTo>
                  <a:cubicBezTo>
                    <a:pt x="1274" y="4454"/>
                    <a:pt x="1357" y="4371"/>
                    <a:pt x="1357" y="4287"/>
                  </a:cubicBezTo>
                  <a:lnTo>
                    <a:pt x="1357" y="4097"/>
                  </a:lnTo>
                  <a:cubicBezTo>
                    <a:pt x="1929" y="4025"/>
                    <a:pt x="2381" y="3585"/>
                    <a:pt x="2381" y="3085"/>
                  </a:cubicBezTo>
                  <a:cubicBezTo>
                    <a:pt x="2381" y="2573"/>
                    <a:pt x="1929" y="2144"/>
                    <a:pt x="1357" y="2073"/>
                  </a:cubicBezTo>
                  <a:lnTo>
                    <a:pt x="1357" y="692"/>
                  </a:lnTo>
                  <a:cubicBezTo>
                    <a:pt x="1750" y="751"/>
                    <a:pt x="2048" y="1025"/>
                    <a:pt x="2048" y="1370"/>
                  </a:cubicBezTo>
                  <a:cubicBezTo>
                    <a:pt x="2048" y="1465"/>
                    <a:pt x="2131" y="1537"/>
                    <a:pt x="2215" y="1537"/>
                  </a:cubicBezTo>
                  <a:cubicBezTo>
                    <a:pt x="2298" y="1537"/>
                    <a:pt x="2381" y="1465"/>
                    <a:pt x="2381" y="1370"/>
                  </a:cubicBezTo>
                  <a:cubicBezTo>
                    <a:pt x="2381" y="846"/>
                    <a:pt x="1929" y="418"/>
                    <a:pt x="1345" y="358"/>
                  </a:cubicBezTo>
                  <a:lnTo>
                    <a:pt x="1345" y="168"/>
                  </a:lnTo>
                  <a:cubicBezTo>
                    <a:pt x="1345" y="72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7" name="Google Shape;9247;p67"/>
          <p:cNvGrpSpPr/>
          <p:nvPr/>
        </p:nvGrpSpPr>
        <p:grpSpPr>
          <a:xfrm>
            <a:off x="1421638" y="4125629"/>
            <a:ext cx="374709" cy="374010"/>
            <a:chOff x="1421638" y="4125629"/>
            <a:chExt cx="374709" cy="374010"/>
          </a:xfrm>
        </p:grpSpPr>
        <p:sp>
          <p:nvSpPr>
            <p:cNvPr id="9248" name="Google Shape;9248;p67"/>
            <p:cNvSpPr/>
            <p:nvPr/>
          </p:nvSpPr>
          <p:spPr>
            <a:xfrm>
              <a:off x="1421638" y="4265954"/>
              <a:ext cx="374709" cy="233685"/>
            </a:xfrm>
            <a:custGeom>
              <a:rect b="b" l="l" r="r" t="t"/>
              <a:pathLst>
                <a:path extrusionOk="0" h="7359" w="1180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67"/>
            <p:cNvSpPr/>
            <p:nvPr/>
          </p:nvSpPr>
          <p:spPr>
            <a:xfrm>
              <a:off x="1428052" y="4125629"/>
              <a:ext cx="356958" cy="215585"/>
            </a:xfrm>
            <a:custGeom>
              <a:rect b="b" l="l" r="r" t="t"/>
              <a:pathLst>
                <a:path extrusionOk="0" h="6789" w="11241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0" name="Google Shape;9250;p67"/>
          <p:cNvGrpSpPr/>
          <p:nvPr/>
        </p:nvGrpSpPr>
        <p:grpSpPr>
          <a:xfrm>
            <a:off x="1973254" y="4156304"/>
            <a:ext cx="357720" cy="342192"/>
            <a:chOff x="1973254" y="4156304"/>
            <a:chExt cx="357720" cy="342192"/>
          </a:xfrm>
        </p:grpSpPr>
        <p:sp>
          <p:nvSpPr>
            <p:cNvPr id="9251" name="Google Shape;9251;p67"/>
            <p:cNvSpPr/>
            <p:nvPr/>
          </p:nvSpPr>
          <p:spPr>
            <a:xfrm>
              <a:off x="2129044" y="4156304"/>
              <a:ext cx="18926" cy="97964"/>
            </a:xfrm>
            <a:custGeom>
              <a:rect b="b" l="l" r="r" t="t"/>
              <a:pathLst>
                <a:path extrusionOk="0" h="3085" w="596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67"/>
            <p:cNvSpPr/>
            <p:nvPr/>
          </p:nvSpPr>
          <p:spPr>
            <a:xfrm>
              <a:off x="2174771" y="4156304"/>
              <a:ext cx="18958" cy="97964"/>
            </a:xfrm>
            <a:custGeom>
              <a:rect b="b" l="l" r="r" t="t"/>
              <a:pathLst>
                <a:path extrusionOk="0" h="3085" w="597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67"/>
            <p:cNvSpPr/>
            <p:nvPr/>
          </p:nvSpPr>
          <p:spPr>
            <a:xfrm>
              <a:off x="1992529" y="4460644"/>
              <a:ext cx="338445" cy="37852"/>
            </a:xfrm>
            <a:custGeom>
              <a:rect b="b" l="l" r="r" t="t"/>
              <a:pathLst>
                <a:path extrusionOk="0" h="1192" w="10658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67"/>
            <p:cNvSpPr/>
            <p:nvPr/>
          </p:nvSpPr>
          <p:spPr>
            <a:xfrm>
              <a:off x="1996340" y="4288627"/>
              <a:ext cx="60525" cy="69226"/>
            </a:xfrm>
            <a:custGeom>
              <a:rect b="b" l="l" r="r" t="t"/>
              <a:pathLst>
                <a:path extrusionOk="0" h="2180" w="1906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67"/>
            <p:cNvSpPr/>
            <p:nvPr/>
          </p:nvSpPr>
          <p:spPr>
            <a:xfrm>
              <a:off x="1973254" y="4265954"/>
              <a:ext cx="306658" cy="184147"/>
            </a:xfrm>
            <a:custGeom>
              <a:rect b="b" l="l" r="r" t="t"/>
              <a:pathLst>
                <a:path extrusionOk="0" h="5799" w="9657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67"/>
            <p:cNvSpPr/>
            <p:nvPr/>
          </p:nvSpPr>
          <p:spPr>
            <a:xfrm>
              <a:off x="2155877" y="4319620"/>
              <a:ext cx="93423" cy="99488"/>
            </a:xfrm>
            <a:custGeom>
              <a:rect b="b" l="l" r="r" t="t"/>
              <a:pathLst>
                <a:path extrusionOk="0" h="3133" w="2942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7" name="Google Shape;9257;p67"/>
          <p:cNvGrpSpPr/>
          <p:nvPr/>
        </p:nvGrpSpPr>
        <p:grpSpPr>
          <a:xfrm>
            <a:off x="2523759" y="4135505"/>
            <a:ext cx="341049" cy="340318"/>
            <a:chOff x="2523759" y="4135505"/>
            <a:chExt cx="341049" cy="340318"/>
          </a:xfrm>
        </p:grpSpPr>
        <p:sp>
          <p:nvSpPr>
            <p:cNvPr id="9258" name="Google Shape;9258;p67"/>
            <p:cNvSpPr/>
            <p:nvPr/>
          </p:nvSpPr>
          <p:spPr>
            <a:xfrm>
              <a:off x="2523759" y="4135505"/>
              <a:ext cx="341049" cy="340318"/>
            </a:xfrm>
            <a:custGeom>
              <a:rect b="b" l="l" r="r" t="t"/>
              <a:pathLst>
                <a:path extrusionOk="0" h="10717" w="10740">
                  <a:moveTo>
                    <a:pt x="7882" y="358"/>
                  </a:moveTo>
                  <a:cubicBezTo>
                    <a:pt x="7501" y="703"/>
                    <a:pt x="6965" y="1286"/>
                    <a:pt x="6751" y="1906"/>
                  </a:cubicBezTo>
                  <a:cubicBezTo>
                    <a:pt x="6215" y="1644"/>
                    <a:pt x="5620" y="1489"/>
                    <a:pt x="5013" y="1489"/>
                  </a:cubicBezTo>
                  <a:cubicBezTo>
                    <a:pt x="4739" y="1489"/>
                    <a:pt x="4489" y="1513"/>
                    <a:pt x="4251" y="1536"/>
                  </a:cubicBezTo>
                  <a:cubicBezTo>
                    <a:pt x="5132" y="1060"/>
                    <a:pt x="6061" y="763"/>
                    <a:pt x="6727" y="584"/>
                  </a:cubicBezTo>
                  <a:cubicBezTo>
                    <a:pt x="7192" y="465"/>
                    <a:pt x="7585" y="405"/>
                    <a:pt x="7882" y="358"/>
                  </a:cubicBezTo>
                  <a:close/>
                  <a:moveTo>
                    <a:pt x="8013" y="3453"/>
                  </a:moveTo>
                  <a:cubicBezTo>
                    <a:pt x="8180" y="3727"/>
                    <a:pt x="8335" y="4025"/>
                    <a:pt x="8418" y="4323"/>
                  </a:cubicBezTo>
                  <a:cubicBezTo>
                    <a:pt x="8466" y="4453"/>
                    <a:pt x="8549" y="4561"/>
                    <a:pt x="8668" y="4620"/>
                  </a:cubicBezTo>
                  <a:cubicBezTo>
                    <a:pt x="8739" y="4650"/>
                    <a:pt x="8811" y="4665"/>
                    <a:pt x="8879" y="4665"/>
                  </a:cubicBezTo>
                  <a:cubicBezTo>
                    <a:pt x="8948" y="4665"/>
                    <a:pt x="9013" y="4650"/>
                    <a:pt x="9073" y="4620"/>
                  </a:cubicBezTo>
                  <a:lnTo>
                    <a:pt x="10299" y="4096"/>
                  </a:lnTo>
                  <a:lnTo>
                    <a:pt x="10002" y="5001"/>
                  </a:lnTo>
                  <a:cubicBezTo>
                    <a:pt x="9930" y="5215"/>
                    <a:pt x="9930" y="5430"/>
                    <a:pt x="10002" y="5632"/>
                  </a:cubicBezTo>
                  <a:lnTo>
                    <a:pt x="10299" y="6537"/>
                  </a:lnTo>
                  <a:lnTo>
                    <a:pt x="9073" y="6049"/>
                  </a:lnTo>
                  <a:cubicBezTo>
                    <a:pt x="9007" y="6019"/>
                    <a:pt x="8939" y="6004"/>
                    <a:pt x="8870" y="6004"/>
                  </a:cubicBezTo>
                  <a:cubicBezTo>
                    <a:pt x="8802" y="6004"/>
                    <a:pt x="8733" y="6019"/>
                    <a:pt x="8668" y="6049"/>
                  </a:cubicBezTo>
                  <a:cubicBezTo>
                    <a:pt x="8549" y="6108"/>
                    <a:pt x="8454" y="6216"/>
                    <a:pt x="8418" y="6347"/>
                  </a:cubicBezTo>
                  <a:cubicBezTo>
                    <a:pt x="8335" y="6656"/>
                    <a:pt x="8192" y="6942"/>
                    <a:pt x="8013" y="7204"/>
                  </a:cubicBezTo>
                  <a:cubicBezTo>
                    <a:pt x="7894" y="6644"/>
                    <a:pt x="7835" y="6001"/>
                    <a:pt x="7835" y="5335"/>
                  </a:cubicBezTo>
                  <a:cubicBezTo>
                    <a:pt x="7835" y="4668"/>
                    <a:pt x="7894" y="4025"/>
                    <a:pt x="8013" y="3453"/>
                  </a:cubicBezTo>
                  <a:close/>
                  <a:moveTo>
                    <a:pt x="3001" y="2298"/>
                  </a:moveTo>
                  <a:lnTo>
                    <a:pt x="3001" y="2298"/>
                  </a:lnTo>
                  <a:cubicBezTo>
                    <a:pt x="2691" y="3203"/>
                    <a:pt x="2548" y="4263"/>
                    <a:pt x="2548" y="5358"/>
                  </a:cubicBezTo>
                  <a:cubicBezTo>
                    <a:pt x="2548" y="6466"/>
                    <a:pt x="2703" y="7501"/>
                    <a:pt x="3001" y="8430"/>
                  </a:cubicBezTo>
                  <a:cubicBezTo>
                    <a:pt x="2858" y="8323"/>
                    <a:pt x="2703" y="8216"/>
                    <a:pt x="2572" y="8121"/>
                  </a:cubicBezTo>
                  <a:cubicBezTo>
                    <a:pt x="1989" y="7656"/>
                    <a:pt x="1572" y="7025"/>
                    <a:pt x="1179" y="6430"/>
                  </a:cubicBezTo>
                  <a:cubicBezTo>
                    <a:pt x="941" y="6061"/>
                    <a:pt x="679" y="5692"/>
                    <a:pt x="381" y="5346"/>
                  </a:cubicBezTo>
                  <a:cubicBezTo>
                    <a:pt x="667" y="5001"/>
                    <a:pt x="917" y="4632"/>
                    <a:pt x="1179" y="4263"/>
                  </a:cubicBezTo>
                  <a:cubicBezTo>
                    <a:pt x="1572" y="3656"/>
                    <a:pt x="1989" y="3025"/>
                    <a:pt x="2572" y="2584"/>
                  </a:cubicBezTo>
                  <a:cubicBezTo>
                    <a:pt x="2703" y="2477"/>
                    <a:pt x="2858" y="2370"/>
                    <a:pt x="3001" y="2298"/>
                  </a:cubicBezTo>
                  <a:close/>
                  <a:moveTo>
                    <a:pt x="6168" y="2013"/>
                  </a:moveTo>
                  <a:cubicBezTo>
                    <a:pt x="6465" y="2120"/>
                    <a:pt x="6751" y="2251"/>
                    <a:pt x="7001" y="2429"/>
                  </a:cubicBezTo>
                  <a:cubicBezTo>
                    <a:pt x="6942" y="2596"/>
                    <a:pt x="6906" y="2775"/>
                    <a:pt x="6858" y="2965"/>
                  </a:cubicBezTo>
                  <a:cubicBezTo>
                    <a:pt x="6846" y="3049"/>
                    <a:pt x="6882" y="3132"/>
                    <a:pt x="6977" y="3156"/>
                  </a:cubicBezTo>
                  <a:lnTo>
                    <a:pt x="7001" y="3156"/>
                  </a:lnTo>
                  <a:cubicBezTo>
                    <a:pt x="7084" y="3156"/>
                    <a:pt x="7144" y="3108"/>
                    <a:pt x="7156" y="3037"/>
                  </a:cubicBezTo>
                  <a:cubicBezTo>
                    <a:pt x="7180" y="2906"/>
                    <a:pt x="7227" y="2775"/>
                    <a:pt x="7263" y="2632"/>
                  </a:cubicBezTo>
                  <a:cubicBezTo>
                    <a:pt x="7442" y="2787"/>
                    <a:pt x="7596" y="2953"/>
                    <a:pt x="7751" y="3132"/>
                  </a:cubicBezTo>
                  <a:cubicBezTo>
                    <a:pt x="7585" y="3787"/>
                    <a:pt x="7513" y="4537"/>
                    <a:pt x="7513" y="5346"/>
                  </a:cubicBezTo>
                  <a:cubicBezTo>
                    <a:pt x="7513" y="6144"/>
                    <a:pt x="7596" y="6906"/>
                    <a:pt x="7751" y="7561"/>
                  </a:cubicBezTo>
                  <a:cubicBezTo>
                    <a:pt x="7632" y="7740"/>
                    <a:pt x="7465" y="7906"/>
                    <a:pt x="7287" y="8061"/>
                  </a:cubicBezTo>
                  <a:cubicBezTo>
                    <a:pt x="7049" y="7287"/>
                    <a:pt x="6918" y="6335"/>
                    <a:pt x="6918" y="5346"/>
                  </a:cubicBezTo>
                  <a:cubicBezTo>
                    <a:pt x="6918" y="4787"/>
                    <a:pt x="6965" y="4215"/>
                    <a:pt x="7037" y="3691"/>
                  </a:cubicBezTo>
                  <a:cubicBezTo>
                    <a:pt x="7049" y="3608"/>
                    <a:pt x="6989" y="3537"/>
                    <a:pt x="6906" y="3513"/>
                  </a:cubicBezTo>
                  <a:cubicBezTo>
                    <a:pt x="6898" y="3512"/>
                    <a:pt x="6890" y="3511"/>
                    <a:pt x="6882" y="3511"/>
                  </a:cubicBezTo>
                  <a:cubicBezTo>
                    <a:pt x="6799" y="3511"/>
                    <a:pt x="6738" y="3568"/>
                    <a:pt x="6727" y="3644"/>
                  </a:cubicBezTo>
                  <a:cubicBezTo>
                    <a:pt x="6632" y="4192"/>
                    <a:pt x="6584" y="4763"/>
                    <a:pt x="6584" y="5346"/>
                  </a:cubicBezTo>
                  <a:cubicBezTo>
                    <a:pt x="6584" y="6406"/>
                    <a:pt x="6739" y="7430"/>
                    <a:pt x="7001" y="8263"/>
                  </a:cubicBezTo>
                  <a:cubicBezTo>
                    <a:pt x="6739" y="8442"/>
                    <a:pt x="6465" y="8573"/>
                    <a:pt x="6168" y="8680"/>
                  </a:cubicBezTo>
                  <a:cubicBezTo>
                    <a:pt x="5977" y="7740"/>
                    <a:pt x="5870" y="6561"/>
                    <a:pt x="5870" y="5346"/>
                  </a:cubicBezTo>
                  <a:cubicBezTo>
                    <a:pt x="5870" y="4120"/>
                    <a:pt x="5977" y="2953"/>
                    <a:pt x="6168" y="2013"/>
                  </a:cubicBezTo>
                  <a:close/>
                  <a:moveTo>
                    <a:pt x="5263" y="1834"/>
                  </a:moveTo>
                  <a:cubicBezTo>
                    <a:pt x="5477" y="1846"/>
                    <a:pt x="5680" y="1882"/>
                    <a:pt x="5870" y="1929"/>
                  </a:cubicBezTo>
                  <a:cubicBezTo>
                    <a:pt x="5668" y="2894"/>
                    <a:pt x="5560" y="4096"/>
                    <a:pt x="5560" y="5346"/>
                  </a:cubicBezTo>
                  <a:cubicBezTo>
                    <a:pt x="5560" y="6597"/>
                    <a:pt x="5680" y="7799"/>
                    <a:pt x="5870" y="8775"/>
                  </a:cubicBezTo>
                  <a:cubicBezTo>
                    <a:pt x="5680" y="8811"/>
                    <a:pt x="5477" y="8847"/>
                    <a:pt x="5263" y="8859"/>
                  </a:cubicBezTo>
                  <a:cubicBezTo>
                    <a:pt x="5025" y="7882"/>
                    <a:pt x="4894" y="6632"/>
                    <a:pt x="4894" y="5346"/>
                  </a:cubicBezTo>
                  <a:cubicBezTo>
                    <a:pt x="4894" y="4049"/>
                    <a:pt x="5025" y="2822"/>
                    <a:pt x="5263" y="1834"/>
                  </a:cubicBezTo>
                  <a:close/>
                  <a:moveTo>
                    <a:pt x="4941" y="1822"/>
                  </a:moveTo>
                  <a:cubicBezTo>
                    <a:pt x="4703" y="2822"/>
                    <a:pt x="4584" y="4072"/>
                    <a:pt x="4584" y="5346"/>
                  </a:cubicBezTo>
                  <a:cubicBezTo>
                    <a:pt x="4584" y="6632"/>
                    <a:pt x="4715" y="7882"/>
                    <a:pt x="4941" y="8871"/>
                  </a:cubicBezTo>
                  <a:cubicBezTo>
                    <a:pt x="4668" y="8871"/>
                    <a:pt x="4429" y="8847"/>
                    <a:pt x="4191" y="8811"/>
                  </a:cubicBezTo>
                  <a:cubicBezTo>
                    <a:pt x="3977" y="7847"/>
                    <a:pt x="3834" y="6609"/>
                    <a:pt x="3834" y="5346"/>
                  </a:cubicBezTo>
                  <a:cubicBezTo>
                    <a:pt x="3834" y="4525"/>
                    <a:pt x="3882" y="3751"/>
                    <a:pt x="3989" y="3025"/>
                  </a:cubicBezTo>
                  <a:cubicBezTo>
                    <a:pt x="4013" y="2941"/>
                    <a:pt x="3953" y="2858"/>
                    <a:pt x="3870" y="2846"/>
                  </a:cubicBezTo>
                  <a:cubicBezTo>
                    <a:pt x="3862" y="2845"/>
                    <a:pt x="3854" y="2845"/>
                    <a:pt x="3846" y="2845"/>
                  </a:cubicBezTo>
                  <a:cubicBezTo>
                    <a:pt x="3763" y="2845"/>
                    <a:pt x="3702" y="2901"/>
                    <a:pt x="3691" y="2977"/>
                  </a:cubicBezTo>
                  <a:cubicBezTo>
                    <a:pt x="3584" y="3727"/>
                    <a:pt x="3536" y="4513"/>
                    <a:pt x="3536" y="5346"/>
                  </a:cubicBezTo>
                  <a:cubicBezTo>
                    <a:pt x="3536" y="6585"/>
                    <a:pt x="3655" y="7775"/>
                    <a:pt x="3870" y="8740"/>
                  </a:cubicBezTo>
                  <a:cubicBezTo>
                    <a:pt x="3703" y="8692"/>
                    <a:pt x="3548" y="8656"/>
                    <a:pt x="3394" y="8597"/>
                  </a:cubicBezTo>
                  <a:cubicBezTo>
                    <a:pt x="3036" y="7656"/>
                    <a:pt x="2834" y="6525"/>
                    <a:pt x="2834" y="5346"/>
                  </a:cubicBezTo>
                  <a:cubicBezTo>
                    <a:pt x="2834" y="4156"/>
                    <a:pt x="3036" y="3037"/>
                    <a:pt x="3394" y="2108"/>
                  </a:cubicBezTo>
                  <a:cubicBezTo>
                    <a:pt x="3536" y="2048"/>
                    <a:pt x="3703" y="2001"/>
                    <a:pt x="3870" y="1953"/>
                  </a:cubicBezTo>
                  <a:lnTo>
                    <a:pt x="3870" y="1953"/>
                  </a:lnTo>
                  <a:cubicBezTo>
                    <a:pt x="3834" y="2072"/>
                    <a:pt x="3822" y="2191"/>
                    <a:pt x="3786" y="2310"/>
                  </a:cubicBezTo>
                  <a:cubicBezTo>
                    <a:pt x="3775" y="2406"/>
                    <a:pt x="3834" y="2477"/>
                    <a:pt x="3906" y="2489"/>
                  </a:cubicBezTo>
                  <a:lnTo>
                    <a:pt x="3941" y="2489"/>
                  </a:lnTo>
                  <a:cubicBezTo>
                    <a:pt x="4013" y="2489"/>
                    <a:pt x="4072" y="2429"/>
                    <a:pt x="4084" y="2358"/>
                  </a:cubicBezTo>
                  <a:cubicBezTo>
                    <a:pt x="4120" y="2191"/>
                    <a:pt x="4144" y="2025"/>
                    <a:pt x="4191" y="1882"/>
                  </a:cubicBezTo>
                  <a:cubicBezTo>
                    <a:pt x="4429" y="1834"/>
                    <a:pt x="4679" y="1822"/>
                    <a:pt x="4941" y="1822"/>
                  </a:cubicBezTo>
                  <a:close/>
                  <a:moveTo>
                    <a:pt x="6751" y="8775"/>
                  </a:moveTo>
                  <a:cubicBezTo>
                    <a:pt x="6965" y="9406"/>
                    <a:pt x="7501" y="9978"/>
                    <a:pt x="7882" y="10335"/>
                  </a:cubicBezTo>
                  <a:cubicBezTo>
                    <a:pt x="7585" y="10288"/>
                    <a:pt x="7180" y="10228"/>
                    <a:pt x="6727" y="10109"/>
                  </a:cubicBezTo>
                  <a:cubicBezTo>
                    <a:pt x="6061" y="9942"/>
                    <a:pt x="5132" y="9645"/>
                    <a:pt x="4251" y="9145"/>
                  </a:cubicBezTo>
                  <a:lnTo>
                    <a:pt x="4251" y="9145"/>
                  </a:lnTo>
                  <a:cubicBezTo>
                    <a:pt x="4489" y="9168"/>
                    <a:pt x="4739" y="9192"/>
                    <a:pt x="5013" y="9192"/>
                  </a:cubicBezTo>
                  <a:cubicBezTo>
                    <a:pt x="5620" y="9192"/>
                    <a:pt x="6215" y="9049"/>
                    <a:pt x="6751" y="8775"/>
                  </a:cubicBezTo>
                  <a:close/>
                  <a:moveTo>
                    <a:pt x="8370" y="1"/>
                  </a:moveTo>
                  <a:cubicBezTo>
                    <a:pt x="8347" y="1"/>
                    <a:pt x="7632" y="48"/>
                    <a:pt x="6644" y="286"/>
                  </a:cubicBezTo>
                  <a:cubicBezTo>
                    <a:pt x="5739" y="513"/>
                    <a:pt x="4429" y="953"/>
                    <a:pt x="3298" y="1798"/>
                  </a:cubicBezTo>
                  <a:cubicBezTo>
                    <a:pt x="2953" y="1941"/>
                    <a:pt x="2655" y="2120"/>
                    <a:pt x="2382" y="2334"/>
                  </a:cubicBezTo>
                  <a:cubicBezTo>
                    <a:pt x="1750" y="2834"/>
                    <a:pt x="1322" y="3465"/>
                    <a:pt x="905" y="4096"/>
                  </a:cubicBezTo>
                  <a:cubicBezTo>
                    <a:pt x="631" y="4513"/>
                    <a:pt x="369" y="4894"/>
                    <a:pt x="60" y="5251"/>
                  </a:cubicBezTo>
                  <a:cubicBezTo>
                    <a:pt x="0" y="5311"/>
                    <a:pt x="0" y="5406"/>
                    <a:pt x="60" y="5466"/>
                  </a:cubicBezTo>
                  <a:cubicBezTo>
                    <a:pt x="369" y="5811"/>
                    <a:pt x="619" y="6204"/>
                    <a:pt x="905" y="6620"/>
                  </a:cubicBezTo>
                  <a:cubicBezTo>
                    <a:pt x="1322" y="7251"/>
                    <a:pt x="1750" y="7894"/>
                    <a:pt x="2382" y="8383"/>
                  </a:cubicBezTo>
                  <a:cubicBezTo>
                    <a:pt x="2655" y="8609"/>
                    <a:pt x="2977" y="8787"/>
                    <a:pt x="3298" y="8918"/>
                  </a:cubicBezTo>
                  <a:cubicBezTo>
                    <a:pt x="4429" y="9752"/>
                    <a:pt x="5751" y="10216"/>
                    <a:pt x="6668" y="10430"/>
                  </a:cubicBezTo>
                  <a:cubicBezTo>
                    <a:pt x="7644" y="10669"/>
                    <a:pt x="8358" y="10716"/>
                    <a:pt x="8394" y="10716"/>
                  </a:cubicBezTo>
                  <a:lnTo>
                    <a:pt x="8406" y="10716"/>
                  </a:lnTo>
                  <a:cubicBezTo>
                    <a:pt x="8466" y="10716"/>
                    <a:pt x="8525" y="10669"/>
                    <a:pt x="8549" y="10609"/>
                  </a:cubicBezTo>
                  <a:cubicBezTo>
                    <a:pt x="8585" y="10549"/>
                    <a:pt x="8549" y="10478"/>
                    <a:pt x="8501" y="10430"/>
                  </a:cubicBezTo>
                  <a:cubicBezTo>
                    <a:pt x="8478" y="10419"/>
                    <a:pt x="7323" y="9573"/>
                    <a:pt x="7049" y="8644"/>
                  </a:cubicBezTo>
                  <a:cubicBezTo>
                    <a:pt x="7156" y="8585"/>
                    <a:pt x="7263" y="8514"/>
                    <a:pt x="7358" y="8442"/>
                  </a:cubicBezTo>
                  <a:cubicBezTo>
                    <a:pt x="8013" y="7954"/>
                    <a:pt x="8513" y="7251"/>
                    <a:pt x="8739" y="6478"/>
                  </a:cubicBezTo>
                  <a:cubicBezTo>
                    <a:pt x="8751" y="6430"/>
                    <a:pt x="8775" y="6406"/>
                    <a:pt x="8823" y="6370"/>
                  </a:cubicBezTo>
                  <a:cubicBezTo>
                    <a:pt x="8850" y="6364"/>
                    <a:pt x="8882" y="6357"/>
                    <a:pt x="8913" y="6357"/>
                  </a:cubicBezTo>
                  <a:cubicBezTo>
                    <a:pt x="8935" y="6357"/>
                    <a:pt x="8957" y="6360"/>
                    <a:pt x="8978" y="6370"/>
                  </a:cubicBezTo>
                  <a:lnTo>
                    <a:pt x="10525" y="7037"/>
                  </a:lnTo>
                  <a:cubicBezTo>
                    <a:pt x="10549" y="7051"/>
                    <a:pt x="10570" y="7058"/>
                    <a:pt x="10591" y="7058"/>
                  </a:cubicBezTo>
                  <a:cubicBezTo>
                    <a:pt x="10622" y="7058"/>
                    <a:pt x="10651" y="7042"/>
                    <a:pt x="10680" y="7013"/>
                  </a:cubicBezTo>
                  <a:cubicBezTo>
                    <a:pt x="10728" y="6966"/>
                    <a:pt x="10740" y="6906"/>
                    <a:pt x="10728" y="6847"/>
                  </a:cubicBezTo>
                  <a:lnTo>
                    <a:pt x="10299" y="5561"/>
                  </a:lnTo>
                  <a:cubicBezTo>
                    <a:pt x="10252" y="5418"/>
                    <a:pt x="10252" y="5263"/>
                    <a:pt x="10299" y="5120"/>
                  </a:cubicBezTo>
                  <a:lnTo>
                    <a:pt x="10716" y="3870"/>
                  </a:lnTo>
                  <a:cubicBezTo>
                    <a:pt x="10728" y="3811"/>
                    <a:pt x="10716" y="3751"/>
                    <a:pt x="10668" y="3715"/>
                  </a:cubicBezTo>
                  <a:cubicBezTo>
                    <a:pt x="10637" y="3684"/>
                    <a:pt x="10599" y="3668"/>
                    <a:pt x="10561" y="3668"/>
                  </a:cubicBezTo>
                  <a:cubicBezTo>
                    <a:pt x="10541" y="3668"/>
                    <a:pt x="10521" y="3672"/>
                    <a:pt x="10502" y="3680"/>
                  </a:cubicBezTo>
                  <a:lnTo>
                    <a:pt x="8954" y="4346"/>
                  </a:lnTo>
                  <a:cubicBezTo>
                    <a:pt x="8936" y="4358"/>
                    <a:pt x="8909" y="4364"/>
                    <a:pt x="8882" y="4364"/>
                  </a:cubicBezTo>
                  <a:cubicBezTo>
                    <a:pt x="8856" y="4364"/>
                    <a:pt x="8829" y="4358"/>
                    <a:pt x="8811" y="4346"/>
                  </a:cubicBezTo>
                  <a:cubicBezTo>
                    <a:pt x="8763" y="4334"/>
                    <a:pt x="8739" y="4287"/>
                    <a:pt x="8716" y="4239"/>
                  </a:cubicBezTo>
                  <a:cubicBezTo>
                    <a:pt x="8478" y="3465"/>
                    <a:pt x="8001" y="2775"/>
                    <a:pt x="7346" y="2275"/>
                  </a:cubicBezTo>
                  <a:cubicBezTo>
                    <a:pt x="7239" y="2203"/>
                    <a:pt x="7144" y="2132"/>
                    <a:pt x="7037" y="2072"/>
                  </a:cubicBezTo>
                  <a:cubicBezTo>
                    <a:pt x="7299" y="1144"/>
                    <a:pt x="8466" y="286"/>
                    <a:pt x="8478" y="286"/>
                  </a:cubicBezTo>
                  <a:cubicBezTo>
                    <a:pt x="8537" y="239"/>
                    <a:pt x="8549" y="167"/>
                    <a:pt x="8537" y="108"/>
                  </a:cubicBezTo>
                  <a:cubicBezTo>
                    <a:pt x="8513" y="48"/>
                    <a:pt x="8454" y="1"/>
                    <a:pt x="8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67"/>
            <p:cNvSpPr/>
            <p:nvPr/>
          </p:nvSpPr>
          <p:spPr>
            <a:xfrm>
              <a:off x="2561547" y="4278815"/>
              <a:ext cx="36709" cy="37058"/>
            </a:xfrm>
            <a:custGeom>
              <a:rect b="b" l="l" r="r" t="t"/>
              <a:pathLst>
                <a:path extrusionOk="0" h="1167" w="1156">
                  <a:moveTo>
                    <a:pt x="584" y="310"/>
                  </a:moveTo>
                  <a:cubicBezTo>
                    <a:pt x="727" y="310"/>
                    <a:pt x="846" y="429"/>
                    <a:pt x="846" y="583"/>
                  </a:cubicBezTo>
                  <a:cubicBezTo>
                    <a:pt x="846" y="726"/>
                    <a:pt x="727" y="845"/>
                    <a:pt x="584" y="845"/>
                  </a:cubicBezTo>
                  <a:cubicBezTo>
                    <a:pt x="430" y="845"/>
                    <a:pt x="310" y="726"/>
                    <a:pt x="310" y="583"/>
                  </a:cubicBezTo>
                  <a:cubicBezTo>
                    <a:pt x="310" y="429"/>
                    <a:pt x="430" y="310"/>
                    <a:pt x="584" y="310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3"/>
                  </a:cubicBezTo>
                  <a:cubicBezTo>
                    <a:pt x="1" y="893"/>
                    <a:pt x="251" y="1167"/>
                    <a:pt x="584" y="1167"/>
                  </a:cubicBezTo>
                  <a:cubicBezTo>
                    <a:pt x="894" y="1167"/>
                    <a:pt x="1156" y="905"/>
                    <a:pt x="1156" y="583"/>
                  </a:cubicBezTo>
                  <a:cubicBezTo>
                    <a:pt x="1156" y="274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0" name="Google Shape;9260;p67"/>
          <p:cNvGrpSpPr/>
          <p:nvPr/>
        </p:nvGrpSpPr>
        <p:grpSpPr>
          <a:xfrm>
            <a:off x="3040603" y="4130360"/>
            <a:ext cx="392079" cy="350353"/>
            <a:chOff x="3040603" y="4130360"/>
            <a:chExt cx="392079" cy="350353"/>
          </a:xfrm>
        </p:grpSpPr>
        <p:sp>
          <p:nvSpPr>
            <p:cNvPr id="9261" name="Google Shape;9261;p67"/>
            <p:cNvSpPr/>
            <p:nvPr/>
          </p:nvSpPr>
          <p:spPr>
            <a:xfrm>
              <a:off x="3081059" y="4144523"/>
              <a:ext cx="62780" cy="66241"/>
            </a:xfrm>
            <a:custGeom>
              <a:rect b="b" l="l" r="r" t="t"/>
              <a:pathLst>
                <a:path extrusionOk="0" h="2086" w="1977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67"/>
            <p:cNvSpPr/>
            <p:nvPr/>
          </p:nvSpPr>
          <p:spPr>
            <a:xfrm>
              <a:off x="3040603" y="4192981"/>
              <a:ext cx="58620" cy="55222"/>
            </a:xfrm>
            <a:custGeom>
              <a:rect b="b" l="l" r="r" t="t"/>
              <a:pathLst>
                <a:path extrusionOk="0" h="1739" w="1846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67"/>
            <p:cNvSpPr/>
            <p:nvPr/>
          </p:nvSpPr>
          <p:spPr>
            <a:xfrm>
              <a:off x="3147967" y="4130360"/>
              <a:ext cx="55984" cy="69067"/>
            </a:xfrm>
            <a:custGeom>
              <a:rect b="b" l="l" r="r" t="t"/>
              <a:pathLst>
                <a:path extrusionOk="0" h="2175" w="1763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67"/>
            <p:cNvSpPr/>
            <p:nvPr/>
          </p:nvSpPr>
          <p:spPr>
            <a:xfrm>
              <a:off x="3205443" y="4158082"/>
              <a:ext cx="52586" cy="59890"/>
            </a:xfrm>
            <a:custGeom>
              <a:rect b="b" l="l" r="r" t="t"/>
              <a:pathLst>
                <a:path extrusionOk="0" h="1886" w="1656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67"/>
            <p:cNvSpPr/>
            <p:nvPr/>
          </p:nvSpPr>
          <p:spPr>
            <a:xfrm>
              <a:off x="3092777" y="4212002"/>
              <a:ext cx="144453" cy="102759"/>
            </a:xfrm>
            <a:custGeom>
              <a:rect b="b" l="l" r="r" t="t"/>
              <a:pathLst>
                <a:path extrusionOk="0" h="3236" w="4549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67"/>
            <p:cNvSpPr/>
            <p:nvPr/>
          </p:nvSpPr>
          <p:spPr>
            <a:xfrm>
              <a:off x="3283307" y="4290469"/>
              <a:ext cx="55254" cy="70782"/>
            </a:xfrm>
            <a:custGeom>
              <a:rect b="b" l="l" r="r" t="t"/>
              <a:pathLst>
                <a:path extrusionOk="0" h="2229" w="174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67"/>
            <p:cNvSpPr/>
            <p:nvPr/>
          </p:nvSpPr>
          <p:spPr>
            <a:xfrm>
              <a:off x="3221702" y="4306728"/>
              <a:ext cx="54460" cy="62462"/>
            </a:xfrm>
            <a:custGeom>
              <a:rect b="b" l="l" r="r" t="t"/>
              <a:pathLst>
                <a:path extrusionOk="0" h="1967" w="1715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67"/>
            <p:cNvSpPr/>
            <p:nvPr/>
          </p:nvSpPr>
          <p:spPr>
            <a:xfrm>
              <a:off x="3333606" y="4316667"/>
              <a:ext cx="66940" cy="62748"/>
            </a:xfrm>
            <a:custGeom>
              <a:rect b="b" l="l" r="r" t="t"/>
              <a:pathLst>
                <a:path extrusionOk="0" h="1976" w="2108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67"/>
            <p:cNvSpPr/>
            <p:nvPr/>
          </p:nvSpPr>
          <p:spPr>
            <a:xfrm>
              <a:off x="3371046" y="4372587"/>
              <a:ext cx="61636" cy="51792"/>
            </a:xfrm>
            <a:custGeom>
              <a:rect b="b" l="l" r="r" t="t"/>
              <a:pathLst>
                <a:path extrusionOk="0" h="1631" w="1941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67"/>
            <p:cNvSpPr/>
            <p:nvPr/>
          </p:nvSpPr>
          <p:spPr>
            <a:xfrm>
              <a:off x="3227735" y="4370904"/>
              <a:ext cx="142961" cy="109809"/>
            </a:xfrm>
            <a:custGeom>
              <a:rect b="b" l="l" r="r" t="t"/>
              <a:pathLst>
                <a:path extrusionOk="0" h="3458" w="4502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1" name="Google Shape;9271;p67"/>
          <p:cNvGrpSpPr/>
          <p:nvPr/>
        </p:nvGrpSpPr>
        <p:grpSpPr>
          <a:xfrm>
            <a:off x="3662144" y="4135505"/>
            <a:ext cx="232955" cy="340318"/>
            <a:chOff x="3662144" y="4135505"/>
            <a:chExt cx="232955" cy="340318"/>
          </a:xfrm>
        </p:grpSpPr>
        <p:sp>
          <p:nvSpPr>
            <p:cNvPr id="9272" name="Google Shape;9272;p67"/>
            <p:cNvSpPr/>
            <p:nvPr/>
          </p:nvSpPr>
          <p:spPr>
            <a:xfrm>
              <a:off x="3662144" y="4135505"/>
              <a:ext cx="163761" cy="340318"/>
            </a:xfrm>
            <a:custGeom>
              <a:rect b="b" l="l" r="r" t="t"/>
              <a:pathLst>
                <a:path extrusionOk="0" h="10717" w="5157">
                  <a:moveTo>
                    <a:pt x="2573" y="1"/>
                  </a:moveTo>
                  <a:cubicBezTo>
                    <a:pt x="1715" y="1"/>
                    <a:pt x="1013" y="703"/>
                    <a:pt x="1013" y="1572"/>
                  </a:cubicBezTo>
                  <a:lnTo>
                    <a:pt x="1013" y="6097"/>
                  </a:lnTo>
                  <a:cubicBezTo>
                    <a:pt x="370" y="6585"/>
                    <a:pt x="1" y="7347"/>
                    <a:pt x="1" y="8144"/>
                  </a:cubicBezTo>
                  <a:cubicBezTo>
                    <a:pt x="1" y="9561"/>
                    <a:pt x="1156" y="10716"/>
                    <a:pt x="2573" y="10716"/>
                  </a:cubicBezTo>
                  <a:cubicBezTo>
                    <a:pt x="3990" y="10716"/>
                    <a:pt x="5144" y="9561"/>
                    <a:pt x="5144" y="8144"/>
                  </a:cubicBezTo>
                  <a:cubicBezTo>
                    <a:pt x="5156" y="7323"/>
                    <a:pt x="4775" y="6573"/>
                    <a:pt x="4144" y="6073"/>
                  </a:cubicBezTo>
                  <a:lnTo>
                    <a:pt x="4144" y="3322"/>
                  </a:lnTo>
                  <a:cubicBezTo>
                    <a:pt x="4144" y="3239"/>
                    <a:pt x="4061" y="3156"/>
                    <a:pt x="3978" y="3156"/>
                  </a:cubicBezTo>
                  <a:cubicBezTo>
                    <a:pt x="3882" y="3156"/>
                    <a:pt x="3811" y="3239"/>
                    <a:pt x="3811" y="3322"/>
                  </a:cubicBezTo>
                  <a:lnTo>
                    <a:pt x="3811" y="6168"/>
                  </a:lnTo>
                  <a:cubicBezTo>
                    <a:pt x="3811" y="6216"/>
                    <a:pt x="3847" y="6275"/>
                    <a:pt x="3871" y="6299"/>
                  </a:cubicBezTo>
                  <a:cubicBezTo>
                    <a:pt x="4466" y="6716"/>
                    <a:pt x="4823" y="7418"/>
                    <a:pt x="4823" y="8133"/>
                  </a:cubicBezTo>
                  <a:cubicBezTo>
                    <a:pt x="4823" y="9359"/>
                    <a:pt x="3811" y="10383"/>
                    <a:pt x="2573" y="10383"/>
                  </a:cubicBezTo>
                  <a:cubicBezTo>
                    <a:pt x="1346" y="10383"/>
                    <a:pt x="322" y="9371"/>
                    <a:pt x="322" y="8133"/>
                  </a:cubicBezTo>
                  <a:cubicBezTo>
                    <a:pt x="322" y="7406"/>
                    <a:pt x="680" y="6716"/>
                    <a:pt x="1275" y="6299"/>
                  </a:cubicBezTo>
                  <a:cubicBezTo>
                    <a:pt x="1323" y="6275"/>
                    <a:pt x="1334" y="6228"/>
                    <a:pt x="1334" y="6168"/>
                  </a:cubicBezTo>
                  <a:lnTo>
                    <a:pt x="1334" y="1572"/>
                  </a:lnTo>
                  <a:cubicBezTo>
                    <a:pt x="1334" y="882"/>
                    <a:pt x="1894" y="334"/>
                    <a:pt x="2573" y="334"/>
                  </a:cubicBezTo>
                  <a:cubicBezTo>
                    <a:pt x="3263" y="334"/>
                    <a:pt x="3811" y="882"/>
                    <a:pt x="3811" y="1572"/>
                  </a:cubicBezTo>
                  <a:lnTo>
                    <a:pt x="3811" y="2703"/>
                  </a:lnTo>
                  <a:cubicBezTo>
                    <a:pt x="3811" y="2787"/>
                    <a:pt x="3882" y="2858"/>
                    <a:pt x="3978" y="2858"/>
                  </a:cubicBezTo>
                  <a:cubicBezTo>
                    <a:pt x="4061" y="2858"/>
                    <a:pt x="4132" y="2787"/>
                    <a:pt x="4132" y="2703"/>
                  </a:cubicBezTo>
                  <a:lnTo>
                    <a:pt x="4132" y="1572"/>
                  </a:lnTo>
                  <a:cubicBezTo>
                    <a:pt x="4132" y="703"/>
                    <a:pt x="3442" y="1"/>
                    <a:pt x="2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67"/>
            <p:cNvSpPr/>
            <p:nvPr/>
          </p:nvSpPr>
          <p:spPr>
            <a:xfrm>
              <a:off x="3689771" y="4162719"/>
              <a:ext cx="109650" cy="285859"/>
            </a:xfrm>
            <a:custGeom>
              <a:rect b="b" l="l" r="r" t="t"/>
              <a:pathLst>
                <a:path extrusionOk="0" h="9002" w="3453">
                  <a:moveTo>
                    <a:pt x="1727" y="310"/>
                  </a:moveTo>
                  <a:cubicBezTo>
                    <a:pt x="1941" y="310"/>
                    <a:pt x="2108" y="489"/>
                    <a:pt x="2108" y="691"/>
                  </a:cubicBezTo>
                  <a:lnTo>
                    <a:pt x="2108" y="1156"/>
                  </a:lnTo>
                  <a:lnTo>
                    <a:pt x="1322" y="1156"/>
                  </a:lnTo>
                  <a:lnTo>
                    <a:pt x="1322" y="691"/>
                  </a:lnTo>
                  <a:cubicBezTo>
                    <a:pt x="1322" y="489"/>
                    <a:pt x="1500" y="310"/>
                    <a:pt x="1727" y="310"/>
                  </a:cubicBezTo>
                  <a:close/>
                  <a:moveTo>
                    <a:pt x="2108" y="1489"/>
                  </a:moveTo>
                  <a:lnTo>
                    <a:pt x="2108" y="2382"/>
                  </a:lnTo>
                  <a:lnTo>
                    <a:pt x="1322" y="2382"/>
                  </a:lnTo>
                  <a:lnTo>
                    <a:pt x="1322" y="1489"/>
                  </a:lnTo>
                  <a:close/>
                  <a:moveTo>
                    <a:pt x="2108" y="2704"/>
                  </a:moveTo>
                  <a:lnTo>
                    <a:pt x="2108" y="3596"/>
                  </a:lnTo>
                  <a:lnTo>
                    <a:pt x="1322" y="3596"/>
                  </a:lnTo>
                  <a:lnTo>
                    <a:pt x="1322" y="2704"/>
                  </a:lnTo>
                  <a:close/>
                  <a:moveTo>
                    <a:pt x="2108" y="3906"/>
                  </a:moveTo>
                  <a:lnTo>
                    <a:pt x="2108" y="4799"/>
                  </a:lnTo>
                  <a:lnTo>
                    <a:pt x="1322" y="4799"/>
                  </a:lnTo>
                  <a:lnTo>
                    <a:pt x="1322" y="3906"/>
                  </a:lnTo>
                  <a:close/>
                  <a:moveTo>
                    <a:pt x="1727" y="1"/>
                  </a:moveTo>
                  <a:cubicBezTo>
                    <a:pt x="1334" y="1"/>
                    <a:pt x="1012" y="310"/>
                    <a:pt x="1012" y="715"/>
                  </a:cubicBezTo>
                  <a:lnTo>
                    <a:pt x="1012" y="5668"/>
                  </a:lnTo>
                  <a:lnTo>
                    <a:pt x="726" y="5871"/>
                  </a:lnTo>
                  <a:cubicBezTo>
                    <a:pt x="262" y="6204"/>
                    <a:pt x="0" y="6728"/>
                    <a:pt x="0" y="7276"/>
                  </a:cubicBezTo>
                  <a:cubicBezTo>
                    <a:pt x="0" y="7609"/>
                    <a:pt x="95" y="7954"/>
                    <a:pt x="298" y="8240"/>
                  </a:cubicBezTo>
                  <a:cubicBezTo>
                    <a:pt x="321" y="8286"/>
                    <a:pt x="374" y="8312"/>
                    <a:pt x="427" y="8312"/>
                  </a:cubicBezTo>
                  <a:cubicBezTo>
                    <a:pt x="457" y="8312"/>
                    <a:pt x="487" y="8304"/>
                    <a:pt x="512" y="8288"/>
                  </a:cubicBezTo>
                  <a:cubicBezTo>
                    <a:pt x="595" y="8240"/>
                    <a:pt x="607" y="8133"/>
                    <a:pt x="560" y="8061"/>
                  </a:cubicBezTo>
                  <a:cubicBezTo>
                    <a:pt x="393" y="7823"/>
                    <a:pt x="322" y="7549"/>
                    <a:pt x="322" y="7276"/>
                  </a:cubicBezTo>
                  <a:cubicBezTo>
                    <a:pt x="322" y="6811"/>
                    <a:pt x="548" y="6394"/>
                    <a:pt x="917" y="6121"/>
                  </a:cubicBezTo>
                  <a:lnTo>
                    <a:pt x="1274" y="5871"/>
                  </a:lnTo>
                  <a:cubicBezTo>
                    <a:pt x="1322" y="5847"/>
                    <a:pt x="1334" y="5799"/>
                    <a:pt x="1334" y="5740"/>
                  </a:cubicBezTo>
                  <a:lnTo>
                    <a:pt x="1334" y="5132"/>
                  </a:lnTo>
                  <a:lnTo>
                    <a:pt x="2119" y="5132"/>
                  </a:lnTo>
                  <a:lnTo>
                    <a:pt x="2119" y="5740"/>
                  </a:lnTo>
                  <a:cubicBezTo>
                    <a:pt x="2119" y="5787"/>
                    <a:pt x="2155" y="5847"/>
                    <a:pt x="2179" y="5871"/>
                  </a:cubicBezTo>
                  <a:lnTo>
                    <a:pt x="2536" y="6121"/>
                  </a:lnTo>
                  <a:cubicBezTo>
                    <a:pt x="2917" y="6394"/>
                    <a:pt x="3131" y="6823"/>
                    <a:pt x="3131" y="7276"/>
                  </a:cubicBezTo>
                  <a:cubicBezTo>
                    <a:pt x="3120" y="8049"/>
                    <a:pt x="2500" y="8669"/>
                    <a:pt x="1727" y="8669"/>
                  </a:cubicBezTo>
                  <a:cubicBezTo>
                    <a:pt x="1441" y="8669"/>
                    <a:pt x="1155" y="8585"/>
                    <a:pt x="917" y="8419"/>
                  </a:cubicBezTo>
                  <a:cubicBezTo>
                    <a:pt x="892" y="8402"/>
                    <a:pt x="863" y="8394"/>
                    <a:pt x="835" y="8394"/>
                  </a:cubicBezTo>
                  <a:cubicBezTo>
                    <a:pt x="782" y="8394"/>
                    <a:pt x="729" y="8420"/>
                    <a:pt x="691" y="8466"/>
                  </a:cubicBezTo>
                  <a:cubicBezTo>
                    <a:pt x="655" y="8538"/>
                    <a:pt x="667" y="8633"/>
                    <a:pt x="738" y="8692"/>
                  </a:cubicBezTo>
                  <a:cubicBezTo>
                    <a:pt x="1036" y="8895"/>
                    <a:pt x="1369" y="9002"/>
                    <a:pt x="1727" y="9002"/>
                  </a:cubicBezTo>
                  <a:cubicBezTo>
                    <a:pt x="2679" y="9002"/>
                    <a:pt x="3453" y="8228"/>
                    <a:pt x="3453" y="7276"/>
                  </a:cubicBezTo>
                  <a:cubicBezTo>
                    <a:pt x="3453" y="6716"/>
                    <a:pt x="3179" y="6192"/>
                    <a:pt x="2715" y="5871"/>
                  </a:cubicBezTo>
                  <a:lnTo>
                    <a:pt x="2441" y="5668"/>
                  </a:lnTo>
                  <a:lnTo>
                    <a:pt x="2441" y="715"/>
                  </a:lnTo>
                  <a:cubicBezTo>
                    <a:pt x="2441" y="322"/>
                    <a:pt x="2119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67"/>
            <p:cNvSpPr/>
            <p:nvPr/>
          </p:nvSpPr>
          <p:spPr>
            <a:xfrm>
              <a:off x="3838352" y="4182375"/>
              <a:ext cx="56746" cy="94947"/>
            </a:xfrm>
            <a:custGeom>
              <a:rect b="b" l="l" r="r" t="t"/>
              <a:pathLst>
                <a:path extrusionOk="0" h="2990" w="1787">
                  <a:moveTo>
                    <a:pt x="881" y="1"/>
                  </a:moveTo>
                  <a:cubicBezTo>
                    <a:pt x="334" y="1"/>
                    <a:pt x="0" y="334"/>
                    <a:pt x="0" y="894"/>
                  </a:cubicBezTo>
                  <a:lnTo>
                    <a:pt x="0" y="2096"/>
                  </a:lnTo>
                  <a:cubicBezTo>
                    <a:pt x="0" y="2394"/>
                    <a:pt x="96" y="2632"/>
                    <a:pt x="262" y="2787"/>
                  </a:cubicBezTo>
                  <a:cubicBezTo>
                    <a:pt x="405" y="2918"/>
                    <a:pt x="619" y="2989"/>
                    <a:pt x="869" y="2989"/>
                  </a:cubicBezTo>
                  <a:cubicBezTo>
                    <a:pt x="1393" y="2989"/>
                    <a:pt x="1751" y="2692"/>
                    <a:pt x="1751" y="2263"/>
                  </a:cubicBezTo>
                  <a:cubicBezTo>
                    <a:pt x="1786" y="2120"/>
                    <a:pt x="1715" y="2073"/>
                    <a:pt x="1596" y="2073"/>
                  </a:cubicBezTo>
                  <a:cubicBezTo>
                    <a:pt x="1489" y="2073"/>
                    <a:pt x="1417" y="2120"/>
                    <a:pt x="1417" y="2192"/>
                  </a:cubicBezTo>
                  <a:cubicBezTo>
                    <a:pt x="1393" y="2382"/>
                    <a:pt x="1358" y="2668"/>
                    <a:pt x="917" y="2668"/>
                  </a:cubicBezTo>
                  <a:cubicBezTo>
                    <a:pt x="560" y="2668"/>
                    <a:pt x="381" y="2489"/>
                    <a:pt x="381" y="2096"/>
                  </a:cubicBezTo>
                  <a:lnTo>
                    <a:pt x="381" y="894"/>
                  </a:lnTo>
                  <a:cubicBezTo>
                    <a:pt x="381" y="525"/>
                    <a:pt x="560" y="334"/>
                    <a:pt x="893" y="334"/>
                  </a:cubicBezTo>
                  <a:cubicBezTo>
                    <a:pt x="1298" y="334"/>
                    <a:pt x="1405" y="584"/>
                    <a:pt x="1405" y="775"/>
                  </a:cubicBezTo>
                  <a:cubicBezTo>
                    <a:pt x="1405" y="846"/>
                    <a:pt x="1477" y="906"/>
                    <a:pt x="1584" y="906"/>
                  </a:cubicBezTo>
                  <a:cubicBezTo>
                    <a:pt x="1703" y="906"/>
                    <a:pt x="1762" y="882"/>
                    <a:pt x="1762" y="715"/>
                  </a:cubicBezTo>
                  <a:cubicBezTo>
                    <a:pt x="1762" y="299"/>
                    <a:pt x="140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67"/>
            <p:cNvSpPr/>
            <p:nvPr/>
          </p:nvSpPr>
          <p:spPr>
            <a:xfrm>
              <a:off x="3813012" y="4151763"/>
              <a:ext cx="32930" cy="32930"/>
            </a:xfrm>
            <a:custGeom>
              <a:rect b="b" l="l" r="r" t="t"/>
              <a:pathLst>
                <a:path extrusionOk="0" h="1037" w="1037">
                  <a:moveTo>
                    <a:pt x="536" y="310"/>
                  </a:moveTo>
                  <a:cubicBezTo>
                    <a:pt x="644" y="310"/>
                    <a:pt x="739" y="405"/>
                    <a:pt x="739" y="524"/>
                  </a:cubicBezTo>
                  <a:cubicBezTo>
                    <a:pt x="727" y="620"/>
                    <a:pt x="644" y="727"/>
                    <a:pt x="536" y="727"/>
                  </a:cubicBezTo>
                  <a:cubicBezTo>
                    <a:pt x="429" y="727"/>
                    <a:pt x="322" y="643"/>
                    <a:pt x="322" y="524"/>
                  </a:cubicBezTo>
                  <a:cubicBezTo>
                    <a:pt x="322" y="417"/>
                    <a:pt x="417" y="310"/>
                    <a:pt x="536" y="310"/>
                  </a:cubicBez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22" y="1036"/>
                    <a:pt x="1036" y="798"/>
                    <a:pt x="1036" y="524"/>
                  </a:cubicBezTo>
                  <a:cubicBezTo>
                    <a:pt x="1036" y="239"/>
                    <a:pt x="79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6" name="Google Shape;9276;p67"/>
          <p:cNvGrpSpPr/>
          <p:nvPr/>
        </p:nvGrpSpPr>
        <p:grpSpPr>
          <a:xfrm>
            <a:off x="4149138" y="4121151"/>
            <a:ext cx="344065" cy="368644"/>
            <a:chOff x="4149138" y="4121151"/>
            <a:chExt cx="344065" cy="368644"/>
          </a:xfrm>
        </p:grpSpPr>
        <p:sp>
          <p:nvSpPr>
            <p:cNvPr id="9277" name="Google Shape;9277;p67"/>
            <p:cNvSpPr/>
            <p:nvPr/>
          </p:nvSpPr>
          <p:spPr>
            <a:xfrm>
              <a:off x="4205853" y="4182724"/>
              <a:ext cx="225746" cy="307071"/>
            </a:xfrm>
            <a:custGeom>
              <a:rect b="b" l="l" r="r" t="t"/>
              <a:pathLst>
                <a:path extrusionOk="0" h="9670" w="7109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67"/>
            <p:cNvSpPr/>
            <p:nvPr/>
          </p:nvSpPr>
          <p:spPr>
            <a:xfrm>
              <a:off x="4444777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67"/>
            <p:cNvSpPr/>
            <p:nvPr/>
          </p:nvSpPr>
          <p:spPr>
            <a:xfrm>
              <a:off x="4149138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67"/>
            <p:cNvSpPr/>
            <p:nvPr/>
          </p:nvSpPr>
          <p:spPr>
            <a:xfrm>
              <a:off x="4315471" y="4121151"/>
              <a:ext cx="11400" cy="48045"/>
            </a:xfrm>
            <a:custGeom>
              <a:rect b="b" l="l" r="r" t="t"/>
              <a:pathLst>
                <a:path extrusionOk="0" h="1513" w="359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67"/>
            <p:cNvSpPr/>
            <p:nvPr/>
          </p:nvSpPr>
          <p:spPr>
            <a:xfrm>
              <a:off x="4378632" y="4159575"/>
              <a:ext cx="22705" cy="27754"/>
            </a:xfrm>
            <a:custGeom>
              <a:rect b="b" l="l" r="r" t="t"/>
              <a:pathLst>
                <a:path extrusionOk="0" h="874" w="715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67"/>
            <p:cNvSpPr/>
            <p:nvPr/>
          </p:nvSpPr>
          <p:spPr>
            <a:xfrm>
              <a:off x="4240243" y="4399103"/>
              <a:ext cx="22705" cy="27563"/>
            </a:xfrm>
            <a:custGeom>
              <a:rect b="b" l="l" r="r" t="t"/>
              <a:pathLst>
                <a:path extrusionOk="0" h="868" w="715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67"/>
            <p:cNvSpPr/>
            <p:nvPr/>
          </p:nvSpPr>
          <p:spPr>
            <a:xfrm>
              <a:off x="4240243" y="41591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67"/>
            <p:cNvSpPr/>
            <p:nvPr/>
          </p:nvSpPr>
          <p:spPr>
            <a:xfrm>
              <a:off x="4378632" y="43992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67"/>
            <p:cNvSpPr/>
            <p:nvPr/>
          </p:nvSpPr>
          <p:spPr>
            <a:xfrm>
              <a:off x="4426264" y="4351851"/>
              <a:ext cx="29532" cy="21117"/>
            </a:xfrm>
            <a:custGeom>
              <a:rect b="b" l="l" r="r" t="t"/>
              <a:pathLst>
                <a:path extrusionOk="0" h="665" w="93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67"/>
            <p:cNvSpPr/>
            <p:nvPr/>
          </p:nvSpPr>
          <p:spPr>
            <a:xfrm>
              <a:off x="4186196" y="4213463"/>
              <a:ext cx="29500" cy="21117"/>
            </a:xfrm>
            <a:custGeom>
              <a:rect b="b" l="l" r="r" t="t"/>
              <a:pathLst>
                <a:path extrusionOk="0" h="665" w="929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67"/>
            <p:cNvSpPr/>
            <p:nvPr/>
          </p:nvSpPr>
          <p:spPr>
            <a:xfrm>
              <a:off x="4425883" y="4213590"/>
              <a:ext cx="29913" cy="21371"/>
            </a:xfrm>
            <a:custGeom>
              <a:rect b="b" l="l" r="r" t="t"/>
              <a:pathLst>
                <a:path extrusionOk="0" h="673" w="942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67"/>
            <p:cNvSpPr/>
            <p:nvPr/>
          </p:nvSpPr>
          <p:spPr>
            <a:xfrm>
              <a:off x="4186196" y="4351978"/>
              <a:ext cx="29500" cy="21371"/>
            </a:xfrm>
            <a:custGeom>
              <a:rect b="b" l="l" r="r" t="t"/>
              <a:pathLst>
                <a:path extrusionOk="0" h="673" w="929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89" name="Google Shape;9289;p67"/>
          <p:cNvSpPr/>
          <p:nvPr/>
        </p:nvSpPr>
        <p:spPr>
          <a:xfrm>
            <a:off x="4692054" y="4135409"/>
            <a:ext cx="344097" cy="340033"/>
          </a:xfrm>
          <a:custGeom>
            <a:rect b="b" l="l" r="r" t="t"/>
            <a:pathLst>
              <a:path extrusionOk="0" h="10708" w="10836">
                <a:moveTo>
                  <a:pt x="7677" y="328"/>
                </a:moveTo>
                <a:cubicBezTo>
                  <a:pt x="7821" y="328"/>
                  <a:pt x="7960" y="378"/>
                  <a:pt x="8061" y="480"/>
                </a:cubicBezTo>
                <a:lnTo>
                  <a:pt x="10288" y="2706"/>
                </a:lnTo>
                <a:cubicBezTo>
                  <a:pt x="10502" y="2897"/>
                  <a:pt x="10490" y="3278"/>
                  <a:pt x="10252" y="3516"/>
                </a:cubicBezTo>
                <a:cubicBezTo>
                  <a:pt x="10125" y="3643"/>
                  <a:pt x="9961" y="3709"/>
                  <a:pt x="9802" y="3709"/>
                </a:cubicBezTo>
                <a:cubicBezTo>
                  <a:pt x="9661" y="3709"/>
                  <a:pt x="9524" y="3657"/>
                  <a:pt x="9418" y="3552"/>
                </a:cubicBezTo>
                <a:lnTo>
                  <a:pt x="8264" y="2385"/>
                </a:lnTo>
                <a:cubicBezTo>
                  <a:pt x="8234" y="2355"/>
                  <a:pt x="8195" y="2340"/>
                  <a:pt x="8156" y="2340"/>
                </a:cubicBezTo>
                <a:cubicBezTo>
                  <a:pt x="8118" y="2340"/>
                  <a:pt x="8079" y="2355"/>
                  <a:pt x="8049" y="2385"/>
                </a:cubicBezTo>
                <a:cubicBezTo>
                  <a:pt x="7990" y="2444"/>
                  <a:pt x="7990" y="2540"/>
                  <a:pt x="8049" y="2599"/>
                </a:cubicBezTo>
                <a:lnTo>
                  <a:pt x="8930" y="3480"/>
                </a:lnTo>
                <a:lnTo>
                  <a:pt x="7811" y="4587"/>
                </a:lnTo>
                <a:cubicBezTo>
                  <a:pt x="7549" y="4861"/>
                  <a:pt x="7382" y="5207"/>
                  <a:pt x="7335" y="5564"/>
                </a:cubicBezTo>
                <a:cubicBezTo>
                  <a:pt x="7287" y="5921"/>
                  <a:pt x="7371" y="6290"/>
                  <a:pt x="7561" y="6588"/>
                </a:cubicBezTo>
                <a:cubicBezTo>
                  <a:pt x="7930" y="7171"/>
                  <a:pt x="7859" y="7838"/>
                  <a:pt x="7728" y="8028"/>
                </a:cubicBezTo>
                <a:cubicBezTo>
                  <a:pt x="7644" y="8016"/>
                  <a:pt x="7406" y="7897"/>
                  <a:pt x="6751" y="7350"/>
                </a:cubicBezTo>
                <a:cubicBezTo>
                  <a:pt x="6335" y="6993"/>
                  <a:pt x="5835" y="6528"/>
                  <a:pt x="5311" y="6004"/>
                </a:cubicBezTo>
                <a:lnTo>
                  <a:pt x="5204" y="5897"/>
                </a:lnTo>
                <a:lnTo>
                  <a:pt x="5180" y="5873"/>
                </a:lnTo>
                <a:cubicBezTo>
                  <a:pt x="5085" y="5778"/>
                  <a:pt x="4977" y="5695"/>
                  <a:pt x="4894" y="5588"/>
                </a:cubicBezTo>
                <a:lnTo>
                  <a:pt x="4846" y="5540"/>
                </a:lnTo>
                <a:lnTo>
                  <a:pt x="4739" y="5445"/>
                </a:lnTo>
                <a:cubicBezTo>
                  <a:pt x="4239" y="4921"/>
                  <a:pt x="3763" y="4409"/>
                  <a:pt x="3406" y="3992"/>
                </a:cubicBezTo>
                <a:cubicBezTo>
                  <a:pt x="2858" y="3337"/>
                  <a:pt x="2751" y="3099"/>
                  <a:pt x="2715" y="3028"/>
                </a:cubicBezTo>
                <a:cubicBezTo>
                  <a:pt x="2805" y="2970"/>
                  <a:pt x="2986" y="2926"/>
                  <a:pt x="3210" y="2926"/>
                </a:cubicBezTo>
                <a:cubicBezTo>
                  <a:pt x="3492" y="2926"/>
                  <a:pt x="3843" y="2995"/>
                  <a:pt x="4168" y="3194"/>
                </a:cubicBezTo>
                <a:cubicBezTo>
                  <a:pt x="4416" y="3353"/>
                  <a:pt x="4715" y="3430"/>
                  <a:pt x="5014" y="3430"/>
                </a:cubicBezTo>
                <a:cubicBezTo>
                  <a:pt x="5073" y="3430"/>
                  <a:pt x="5133" y="3427"/>
                  <a:pt x="5192" y="3421"/>
                </a:cubicBezTo>
                <a:cubicBezTo>
                  <a:pt x="5549" y="3373"/>
                  <a:pt x="5894" y="3194"/>
                  <a:pt x="6156" y="2944"/>
                </a:cubicBezTo>
                <a:lnTo>
                  <a:pt x="7275" y="1825"/>
                </a:lnTo>
                <a:lnTo>
                  <a:pt x="7359" y="1909"/>
                </a:lnTo>
                <a:cubicBezTo>
                  <a:pt x="7394" y="1938"/>
                  <a:pt x="7433" y="1953"/>
                  <a:pt x="7470" y="1953"/>
                </a:cubicBezTo>
                <a:cubicBezTo>
                  <a:pt x="7507" y="1953"/>
                  <a:pt x="7543" y="1938"/>
                  <a:pt x="7573" y="1909"/>
                </a:cubicBezTo>
                <a:cubicBezTo>
                  <a:pt x="7633" y="1849"/>
                  <a:pt x="7633" y="1766"/>
                  <a:pt x="7573" y="1706"/>
                </a:cubicBezTo>
                <a:lnTo>
                  <a:pt x="7204" y="1337"/>
                </a:lnTo>
                <a:lnTo>
                  <a:pt x="7192" y="1313"/>
                </a:lnTo>
                <a:cubicBezTo>
                  <a:pt x="7025" y="1123"/>
                  <a:pt x="7013" y="837"/>
                  <a:pt x="7144" y="635"/>
                </a:cubicBezTo>
                <a:cubicBezTo>
                  <a:pt x="7168" y="587"/>
                  <a:pt x="7204" y="539"/>
                  <a:pt x="7228" y="516"/>
                </a:cubicBezTo>
                <a:cubicBezTo>
                  <a:pt x="7353" y="390"/>
                  <a:pt x="7518" y="328"/>
                  <a:pt x="7677" y="328"/>
                </a:cubicBezTo>
                <a:close/>
                <a:moveTo>
                  <a:pt x="7667" y="0"/>
                </a:moveTo>
                <a:cubicBezTo>
                  <a:pt x="7428" y="0"/>
                  <a:pt x="7186" y="93"/>
                  <a:pt x="7001" y="277"/>
                </a:cubicBezTo>
                <a:cubicBezTo>
                  <a:pt x="6644" y="635"/>
                  <a:pt x="6632" y="1194"/>
                  <a:pt x="6978" y="1539"/>
                </a:cubicBezTo>
                <a:lnTo>
                  <a:pt x="7037" y="1599"/>
                </a:lnTo>
                <a:lnTo>
                  <a:pt x="5918" y="2718"/>
                </a:lnTo>
                <a:cubicBezTo>
                  <a:pt x="5651" y="2985"/>
                  <a:pt x="5292" y="3125"/>
                  <a:pt x="4942" y="3125"/>
                </a:cubicBezTo>
                <a:cubicBezTo>
                  <a:pt x="4715" y="3125"/>
                  <a:pt x="4491" y="3066"/>
                  <a:pt x="4299" y="2944"/>
                </a:cubicBezTo>
                <a:cubicBezTo>
                  <a:pt x="3965" y="2730"/>
                  <a:pt x="3596" y="2623"/>
                  <a:pt x="3215" y="2623"/>
                </a:cubicBezTo>
                <a:cubicBezTo>
                  <a:pt x="2882" y="2623"/>
                  <a:pt x="2584" y="2706"/>
                  <a:pt x="2453" y="2849"/>
                </a:cubicBezTo>
                <a:cubicBezTo>
                  <a:pt x="2322" y="2980"/>
                  <a:pt x="2418" y="3194"/>
                  <a:pt x="2525" y="3385"/>
                </a:cubicBezTo>
                <a:cubicBezTo>
                  <a:pt x="2632" y="3564"/>
                  <a:pt x="2810" y="3802"/>
                  <a:pt x="3049" y="4087"/>
                </a:cubicBezTo>
                <a:cubicBezTo>
                  <a:pt x="3394" y="4504"/>
                  <a:pt x="3846" y="5004"/>
                  <a:pt x="4370" y="5540"/>
                </a:cubicBezTo>
                <a:lnTo>
                  <a:pt x="3180" y="6731"/>
                </a:lnTo>
                <a:cubicBezTo>
                  <a:pt x="2763" y="7147"/>
                  <a:pt x="2346" y="7600"/>
                  <a:pt x="1965" y="8064"/>
                </a:cubicBezTo>
                <a:lnTo>
                  <a:pt x="84" y="10291"/>
                </a:lnTo>
                <a:cubicBezTo>
                  <a:pt x="1" y="10398"/>
                  <a:pt x="1" y="10541"/>
                  <a:pt x="84" y="10636"/>
                </a:cubicBezTo>
                <a:cubicBezTo>
                  <a:pt x="132" y="10683"/>
                  <a:pt x="191" y="10707"/>
                  <a:pt x="251" y="10707"/>
                </a:cubicBezTo>
                <a:cubicBezTo>
                  <a:pt x="310" y="10707"/>
                  <a:pt x="370" y="10683"/>
                  <a:pt x="429" y="10636"/>
                </a:cubicBezTo>
                <a:lnTo>
                  <a:pt x="2572" y="8850"/>
                </a:lnTo>
                <a:cubicBezTo>
                  <a:pt x="2632" y="8790"/>
                  <a:pt x="2644" y="8695"/>
                  <a:pt x="2584" y="8636"/>
                </a:cubicBezTo>
                <a:cubicBezTo>
                  <a:pt x="2552" y="8603"/>
                  <a:pt x="2512" y="8585"/>
                  <a:pt x="2472" y="8585"/>
                </a:cubicBezTo>
                <a:cubicBezTo>
                  <a:pt x="2440" y="8585"/>
                  <a:pt x="2409" y="8597"/>
                  <a:pt x="2382" y="8624"/>
                </a:cubicBezTo>
                <a:lnTo>
                  <a:pt x="739" y="9993"/>
                </a:lnTo>
                <a:lnTo>
                  <a:pt x="2191" y="8266"/>
                </a:lnTo>
                <a:cubicBezTo>
                  <a:pt x="2560" y="7826"/>
                  <a:pt x="2965" y="7374"/>
                  <a:pt x="3382" y="6957"/>
                </a:cubicBezTo>
                <a:lnTo>
                  <a:pt x="4573" y="5766"/>
                </a:lnTo>
                <a:lnTo>
                  <a:pt x="4585" y="5778"/>
                </a:lnTo>
                <a:lnTo>
                  <a:pt x="4763" y="5957"/>
                </a:lnTo>
                <a:lnTo>
                  <a:pt x="4942" y="6135"/>
                </a:lnTo>
                <a:lnTo>
                  <a:pt x="4954" y="6159"/>
                </a:lnTo>
                <a:lnTo>
                  <a:pt x="3763" y="7350"/>
                </a:lnTo>
                <a:cubicBezTo>
                  <a:pt x="3537" y="7564"/>
                  <a:pt x="3299" y="7790"/>
                  <a:pt x="3084" y="8005"/>
                </a:cubicBezTo>
                <a:cubicBezTo>
                  <a:pt x="3025" y="8064"/>
                  <a:pt x="3025" y="8147"/>
                  <a:pt x="3061" y="8207"/>
                </a:cubicBezTo>
                <a:cubicBezTo>
                  <a:pt x="3092" y="8238"/>
                  <a:pt x="3133" y="8253"/>
                  <a:pt x="3174" y="8253"/>
                </a:cubicBezTo>
                <a:cubicBezTo>
                  <a:pt x="3211" y="8253"/>
                  <a:pt x="3247" y="8241"/>
                  <a:pt x="3275" y="8219"/>
                </a:cubicBezTo>
                <a:cubicBezTo>
                  <a:pt x="3513" y="8005"/>
                  <a:pt x="3751" y="7778"/>
                  <a:pt x="3977" y="7552"/>
                </a:cubicBezTo>
                <a:lnTo>
                  <a:pt x="5168" y="6361"/>
                </a:lnTo>
                <a:cubicBezTo>
                  <a:pt x="5704" y="6885"/>
                  <a:pt x="6204" y="7350"/>
                  <a:pt x="6620" y="7683"/>
                </a:cubicBezTo>
                <a:cubicBezTo>
                  <a:pt x="6906" y="7921"/>
                  <a:pt x="7144" y="8088"/>
                  <a:pt x="7323" y="8207"/>
                </a:cubicBezTo>
                <a:cubicBezTo>
                  <a:pt x="7442" y="8278"/>
                  <a:pt x="7573" y="8362"/>
                  <a:pt x="7692" y="8362"/>
                </a:cubicBezTo>
                <a:cubicBezTo>
                  <a:pt x="7752" y="8362"/>
                  <a:pt x="7811" y="8338"/>
                  <a:pt x="7859" y="8302"/>
                </a:cubicBezTo>
                <a:cubicBezTo>
                  <a:pt x="7990" y="8159"/>
                  <a:pt x="8073" y="7862"/>
                  <a:pt x="8073" y="7540"/>
                </a:cubicBezTo>
                <a:cubicBezTo>
                  <a:pt x="8073" y="7171"/>
                  <a:pt x="7954" y="6778"/>
                  <a:pt x="7763" y="6457"/>
                </a:cubicBezTo>
                <a:cubicBezTo>
                  <a:pt x="7454" y="5957"/>
                  <a:pt x="7549" y="5278"/>
                  <a:pt x="7990" y="4826"/>
                </a:cubicBezTo>
                <a:lnTo>
                  <a:pt x="9109" y="3718"/>
                </a:lnTo>
                <a:lnTo>
                  <a:pt x="9168" y="3778"/>
                </a:lnTo>
                <a:lnTo>
                  <a:pt x="9192" y="3802"/>
                </a:lnTo>
                <a:lnTo>
                  <a:pt x="9216" y="3814"/>
                </a:lnTo>
                <a:cubicBezTo>
                  <a:pt x="9216" y="3814"/>
                  <a:pt x="9228" y="3837"/>
                  <a:pt x="9240" y="3837"/>
                </a:cubicBezTo>
                <a:cubicBezTo>
                  <a:pt x="9240" y="3837"/>
                  <a:pt x="9252" y="3837"/>
                  <a:pt x="9252" y="3849"/>
                </a:cubicBezTo>
                <a:lnTo>
                  <a:pt x="9264" y="3861"/>
                </a:lnTo>
                <a:cubicBezTo>
                  <a:pt x="9264" y="3861"/>
                  <a:pt x="9287" y="3861"/>
                  <a:pt x="9287" y="3873"/>
                </a:cubicBezTo>
                <a:lnTo>
                  <a:pt x="9299" y="3897"/>
                </a:lnTo>
                <a:cubicBezTo>
                  <a:pt x="9299" y="3897"/>
                  <a:pt x="9311" y="3897"/>
                  <a:pt x="9311" y="3909"/>
                </a:cubicBezTo>
                <a:lnTo>
                  <a:pt x="9323" y="3921"/>
                </a:lnTo>
                <a:cubicBezTo>
                  <a:pt x="9323" y="3921"/>
                  <a:pt x="9347" y="3921"/>
                  <a:pt x="9347" y="3933"/>
                </a:cubicBezTo>
                <a:lnTo>
                  <a:pt x="9359" y="3956"/>
                </a:lnTo>
                <a:cubicBezTo>
                  <a:pt x="9359" y="3956"/>
                  <a:pt x="9371" y="3956"/>
                  <a:pt x="9371" y="3968"/>
                </a:cubicBezTo>
                <a:cubicBezTo>
                  <a:pt x="9371" y="3968"/>
                  <a:pt x="9383" y="3968"/>
                  <a:pt x="9383" y="3980"/>
                </a:cubicBezTo>
                <a:cubicBezTo>
                  <a:pt x="9383" y="3980"/>
                  <a:pt x="9407" y="3980"/>
                  <a:pt x="9407" y="3992"/>
                </a:cubicBezTo>
                <a:cubicBezTo>
                  <a:pt x="9407" y="3992"/>
                  <a:pt x="9418" y="3992"/>
                  <a:pt x="9418" y="4016"/>
                </a:cubicBezTo>
                <a:lnTo>
                  <a:pt x="9430" y="4016"/>
                </a:lnTo>
                <a:cubicBezTo>
                  <a:pt x="9430" y="4016"/>
                  <a:pt x="9442" y="4016"/>
                  <a:pt x="9442" y="4028"/>
                </a:cubicBezTo>
                <a:lnTo>
                  <a:pt x="9942" y="4028"/>
                </a:lnTo>
                <a:cubicBezTo>
                  <a:pt x="9954" y="4028"/>
                  <a:pt x="9954" y="4028"/>
                  <a:pt x="9966" y="4016"/>
                </a:cubicBezTo>
                <a:lnTo>
                  <a:pt x="9978" y="4016"/>
                </a:lnTo>
                <a:cubicBezTo>
                  <a:pt x="10002" y="4016"/>
                  <a:pt x="10002" y="4016"/>
                  <a:pt x="10014" y="3992"/>
                </a:cubicBezTo>
                <a:lnTo>
                  <a:pt x="10026" y="3992"/>
                </a:lnTo>
                <a:cubicBezTo>
                  <a:pt x="10038" y="3992"/>
                  <a:pt x="10038" y="3992"/>
                  <a:pt x="10061" y="3980"/>
                </a:cubicBezTo>
                <a:cubicBezTo>
                  <a:pt x="10061" y="3980"/>
                  <a:pt x="10073" y="3980"/>
                  <a:pt x="10073" y="3968"/>
                </a:cubicBezTo>
                <a:cubicBezTo>
                  <a:pt x="10085" y="3968"/>
                  <a:pt x="10085" y="3956"/>
                  <a:pt x="10097" y="3956"/>
                </a:cubicBezTo>
                <a:cubicBezTo>
                  <a:pt x="10097" y="3956"/>
                  <a:pt x="10121" y="3956"/>
                  <a:pt x="10121" y="3933"/>
                </a:cubicBezTo>
                <a:cubicBezTo>
                  <a:pt x="10133" y="3933"/>
                  <a:pt x="10133" y="3921"/>
                  <a:pt x="10145" y="3921"/>
                </a:cubicBezTo>
                <a:cubicBezTo>
                  <a:pt x="10145" y="3921"/>
                  <a:pt x="10157" y="3921"/>
                  <a:pt x="10157" y="3909"/>
                </a:cubicBezTo>
                <a:cubicBezTo>
                  <a:pt x="10180" y="3909"/>
                  <a:pt x="10180" y="3897"/>
                  <a:pt x="10192" y="3897"/>
                </a:cubicBezTo>
                <a:cubicBezTo>
                  <a:pt x="10192" y="3897"/>
                  <a:pt x="10204" y="3897"/>
                  <a:pt x="10204" y="3873"/>
                </a:cubicBezTo>
                <a:cubicBezTo>
                  <a:pt x="10216" y="3873"/>
                  <a:pt x="10216" y="3861"/>
                  <a:pt x="10240" y="3861"/>
                </a:cubicBezTo>
                <a:cubicBezTo>
                  <a:pt x="10240" y="3861"/>
                  <a:pt x="10252" y="3861"/>
                  <a:pt x="10252" y="3849"/>
                </a:cubicBezTo>
                <a:cubicBezTo>
                  <a:pt x="10264" y="3849"/>
                  <a:pt x="10264" y="3837"/>
                  <a:pt x="10276" y="3837"/>
                </a:cubicBezTo>
                <a:cubicBezTo>
                  <a:pt x="10276" y="3837"/>
                  <a:pt x="10300" y="3837"/>
                  <a:pt x="10300" y="3814"/>
                </a:cubicBezTo>
                <a:cubicBezTo>
                  <a:pt x="10311" y="3814"/>
                  <a:pt x="10311" y="3802"/>
                  <a:pt x="10323" y="3802"/>
                </a:cubicBezTo>
                <a:cubicBezTo>
                  <a:pt x="10323" y="3802"/>
                  <a:pt x="10335" y="3802"/>
                  <a:pt x="10335" y="3790"/>
                </a:cubicBezTo>
                <a:cubicBezTo>
                  <a:pt x="10359" y="3778"/>
                  <a:pt x="10371" y="3778"/>
                  <a:pt x="10371" y="3754"/>
                </a:cubicBezTo>
                <a:cubicBezTo>
                  <a:pt x="10823" y="3373"/>
                  <a:pt x="10835" y="2802"/>
                  <a:pt x="10490" y="2468"/>
                </a:cubicBezTo>
                <a:lnTo>
                  <a:pt x="8275" y="242"/>
                </a:lnTo>
                <a:cubicBezTo>
                  <a:pt x="8109" y="81"/>
                  <a:pt x="7889" y="0"/>
                  <a:pt x="766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90" name="Google Shape;9290;p67"/>
          <p:cNvGrpSpPr/>
          <p:nvPr/>
        </p:nvGrpSpPr>
        <p:grpSpPr>
          <a:xfrm>
            <a:off x="5206262" y="4174817"/>
            <a:ext cx="397763" cy="262804"/>
            <a:chOff x="5206262" y="4174817"/>
            <a:chExt cx="397763" cy="262804"/>
          </a:xfrm>
        </p:grpSpPr>
        <p:sp>
          <p:nvSpPr>
            <p:cNvPr id="9291" name="Google Shape;9291;p67"/>
            <p:cNvSpPr/>
            <p:nvPr/>
          </p:nvSpPr>
          <p:spPr>
            <a:xfrm>
              <a:off x="5206262" y="4177104"/>
              <a:ext cx="397763" cy="260518"/>
            </a:xfrm>
            <a:custGeom>
              <a:rect b="b" l="l" r="r" t="t"/>
              <a:pathLst>
                <a:path extrusionOk="0" h="8204" w="12526">
                  <a:moveTo>
                    <a:pt x="3655" y="381"/>
                  </a:moveTo>
                  <a:cubicBezTo>
                    <a:pt x="3989" y="381"/>
                    <a:pt x="4298" y="500"/>
                    <a:pt x="4536" y="738"/>
                  </a:cubicBezTo>
                  <a:lnTo>
                    <a:pt x="7049" y="3120"/>
                  </a:lnTo>
                  <a:lnTo>
                    <a:pt x="5644" y="3120"/>
                  </a:lnTo>
                  <a:lnTo>
                    <a:pt x="3512" y="381"/>
                  </a:lnTo>
                  <a:close/>
                  <a:moveTo>
                    <a:pt x="10585" y="3477"/>
                  </a:moveTo>
                  <a:cubicBezTo>
                    <a:pt x="10882" y="3501"/>
                    <a:pt x="11156" y="3620"/>
                    <a:pt x="11382" y="3846"/>
                  </a:cubicBezTo>
                  <a:lnTo>
                    <a:pt x="11502" y="3965"/>
                  </a:lnTo>
                  <a:lnTo>
                    <a:pt x="10763" y="3965"/>
                  </a:lnTo>
                  <a:lnTo>
                    <a:pt x="10763" y="3953"/>
                  </a:lnTo>
                  <a:cubicBezTo>
                    <a:pt x="10656" y="3953"/>
                    <a:pt x="10585" y="3858"/>
                    <a:pt x="10585" y="3775"/>
                  </a:cubicBezTo>
                  <a:lnTo>
                    <a:pt x="10585" y="3477"/>
                  </a:lnTo>
                  <a:close/>
                  <a:moveTo>
                    <a:pt x="7906" y="4263"/>
                  </a:moveTo>
                  <a:lnTo>
                    <a:pt x="4536" y="7430"/>
                  </a:lnTo>
                  <a:cubicBezTo>
                    <a:pt x="4298" y="7656"/>
                    <a:pt x="3989" y="7787"/>
                    <a:pt x="3655" y="7787"/>
                  </a:cubicBezTo>
                  <a:lnTo>
                    <a:pt x="3512" y="7787"/>
                  </a:lnTo>
                  <a:lnTo>
                    <a:pt x="6263" y="4263"/>
                  </a:lnTo>
                  <a:close/>
                  <a:moveTo>
                    <a:pt x="3381" y="0"/>
                  </a:moveTo>
                  <a:cubicBezTo>
                    <a:pt x="3262" y="0"/>
                    <a:pt x="3155" y="60"/>
                    <a:pt x="3108" y="179"/>
                  </a:cubicBezTo>
                  <a:cubicBezTo>
                    <a:pt x="3060" y="286"/>
                    <a:pt x="3060" y="405"/>
                    <a:pt x="3143" y="512"/>
                  </a:cubicBezTo>
                  <a:lnTo>
                    <a:pt x="5167" y="3120"/>
                  </a:lnTo>
                  <a:lnTo>
                    <a:pt x="2512" y="3120"/>
                  </a:lnTo>
                  <a:cubicBezTo>
                    <a:pt x="2405" y="3120"/>
                    <a:pt x="2310" y="3060"/>
                    <a:pt x="2250" y="2965"/>
                  </a:cubicBezTo>
                  <a:lnTo>
                    <a:pt x="1429" y="1536"/>
                  </a:lnTo>
                  <a:cubicBezTo>
                    <a:pt x="1310" y="1334"/>
                    <a:pt x="1084" y="1215"/>
                    <a:pt x="845" y="1215"/>
                  </a:cubicBezTo>
                  <a:lnTo>
                    <a:pt x="310" y="1215"/>
                  </a:lnTo>
                  <a:cubicBezTo>
                    <a:pt x="143" y="1215"/>
                    <a:pt x="0" y="1346"/>
                    <a:pt x="0" y="1524"/>
                  </a:cubicBezTo>
                  <a:lnTo>
                    <a:pt x="0" y="4394"/>
                  </a:lnTo>
                  <a:cubicBezTo>
                    <a:pt x="0" y="4763"/>
                    <a:pt x="310" y="5084"/>
                    <a:pt x="679" y="5084"/>
                  </a:cubicBezTo>
                  <a:lnTo>
                    <a:pt x="2262" y="5084"/>
                  </a:lnTo>
                  <a:cubicBezTo>
                    <a:pt x="2369" y="5084"/>
                    <a:pt x="2441" y="4989"/>
                    <a:pt x="2441" y="4906"/>
                  </a:cubicBezTo>
                  <a:cubicBezTo>
                    <a:pt x="2441" y="4810"/>
                    <a:pt x="2346" y="4727"/>
                    <a:pt x="2262" y="4727"/>
                  </a:cubicBezTo>
                  <a:lnTo>
                    <a:pt x="679" y="4727"/>
                  </a:lnTo>
                  <a:cubicBezTo>
                    <a:pt x="500" y="4727"/>
                    <a:pt x="369" y="4572"/>
                    <a:pt x="369" y="4406"/>
                  </a:cubicBezTo>
                  <a:lnTo>
                    <a:pt x="369" y="1596"/>
                  </a:lnTo>
                  <a:lnTo>
                    <a:pt x="845" y="1596"/>
                  </a:lnTo>
                  <a:cubicBezTo>
                    <a:pt x="965" y="1596"/>
                    <a:pt x="1060" y="1655"/>
                    <a:pt x="1119" y="1750"/>
                  </a:cubicBezTo>
                  <a:lnTo>
                    <a:pt x="1929" y="3179"/>
                  </a:lnTo>
                  <a:cubicBezTo>
                    <a:pt x="2048" y="3382"/>
                    <a:pt x="2274" y="3513"/>
                    <a:pt x="2512" y="3513"/>
                  </a:cubicBezTo>
                  <a:lnTo>
                    <a:pt x="10192" y="3513"/>
                  </a:lnTo>
                  <a:lnTo>
                    <a:pt x="10192" y="3834"/>
                  </a:lnTo>
                  <a:cubicBezTo>
                    <a:pt x="10192" y="4132"/>
                    <a:pt x="10442" y="4382"/>
                    <a:pt x="10740" y="4382"/>
                  </a:cubicBezTo>
                  <a:lnTo>
                    <a:pt x="11835" y="4382"/>
                  </a:lnTo>
                  <a:lnTo>
                    <a:pt x="12049" y="4620"/>
                  </a:lnTo>
                  <a:cubicBezTo>
                    <a:pt x="12085" y="4644"/>
                    <a:pt x="12109" y="4703"/>
                    <a:pt x="12133" y="4751"/>
                  </a:cubicBezTo>
                  <a:lnTo>
                    <a:pt x="7942" y="4751"/>
                  </a:lnTo>
                  <a:lnTo>
                    <a:pt x="8454" y="4275"/>
                  </a:lnTo>
                  <a:cubicBezTo>
                    <a:pt x="8513" y="4227"/>
                    <a:pt x="8525" y="4144"/>
                    <a:pt x="8501" y="4072"/>
                  </a:cubicBezTo>
                  <a:cubicBezTo>
                    <a:pt x="8465" y="3989"/>
                    <a:pt x="8406" y="3953"/>
                    <a:pt x="8334" y="3953"/>
                  </a:cubicBezTo>
                  <a:lnTo>
                    <a:pt x="6203" y="3953"/>
                  </a:lnTo>
                  <a:cubicBezTo>
                    <a:pt x="6120" y="3953"/>
                    <a:pt x="6025" y="3989"/>
                    <a:pt x="5965" y="4072"/>
                  </a:cubicBezTo>
                  <a:lnTo>
                    <a:pt x="5441" y="4739"/>
                  </a:lnTo>
                  <a:lnTo>
                    <a:pt x="3120" y="4739"/>
                  </a:lnTo>
                  <a:cubicBezTo>
                    <a:pt x="3024" y="4739"/>
                    <a:pt x="2941" y="4822"/>
                    <a:pt x="2941" y="4918"/>
                  </a:cubicBezTo>
                  <a:cubicBezTo>
                    <a:pt x="2941" y="5001"/>
                    <a:pt x="3036" y="5096"/>
                    <a:pt x="3120" y="5096"/>
                  </a:cubicBezTo>
                  <a:lnTo>
                    <a:pt x="5167" y="5096"/>
                  </a:lnTo>
                  <a:lnTo>
                    <a:pt x="3143" y="7704"/>
                  </a:lnTo>
                  <a:cubicBezTo>
                    <a:pt x="3060" y="7787"/>
                    <a:pt x="3048" y="7918"/>
                    <a:pt x="3108" y="8025"/>
                  </a:cubicBezTo>
                  <a:cubicBezTo>
                    <a:pt x="3155" y="8132"/>
                    <a:pt x="3274" y="8204"/>
                    <a:pt x="3381" y="8204"/>
                  </a:cubicBezTo>
                  <a:lnTo>
                    <a:pt x="3643" y="8204"/>
                  </a:lnTo>
                  <a:cubicBezTo>
                    <a:pt x="4060" y="8204"/>
                    <a:pt x="4477" y="8037"/>
                    <a:pt x="4775" y="7763"/>
                  </a:cubicBezTo>
                  <a:lnTo>
                    <a:pt x="7572" y="5108"/>
                  </a:lnTo>
                  <a:lnTo>
                    <a:pt x="12252" y="5108"/>
                  </a:lnTo>
                  <a:cubicBezTo>
                    <a:pt x="12395" y="5108"/>
                    <a:pt x="12525" y="4989"/>
                    <a:pt x="12525" y="4822"/>
                  </a:cubicBezTo>
                  <a:cubicBezTo>
                    <a:pt x="12525" y="4584"/>
                    <a:pt x="12466" y="4406"/>
                    <a:pt x="12335" y="4286"/>
                  </a:cubicBezTo>
                  <a:lnTo>
                    <a:pt x="11621" y="3572"/>
                  </a:lnTo>
                  <a:cubicBezTo>
                    <a:pt x="11311" y="3263"/>
                    <a:pt x="10894" y="3096"/>
                    <a:pt x="10466" y="3096"/>
                  </a:cubicBezTo>
                  <a:lnTo>
                    <a:pt x="7572" y="3096"/>
                  </a:lnTo>
                  <a:lnTo>
                    <a:pt x="4775" y="453"/>
                  </a:lnTo>
                  <a:cubicBezTo>
                    <a:pt x="4465" y="155"/>
                    <a:pt x="4060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67"/>
            <p:cNvSpPr/>
            <p:nvPr/>
          </p:nvSpPr>
          <p:spPr>
            <a:xfrm>
              <a:off x="5434231" y="4174817"/>
              <a:ext cx="167539" cy="70369"/>
            </a:xfrm>
            <a:custGeom>
              <a:rect b="b" l="l" r="r" t="t"/>
              <a:pathLst>
                <a:path extrusionOk="0" h="2216" w="5276">
                  <a:moveTo>
                    <a:pt x="2596" y="1"/>
                  </a:moveTo>
                  <a:cubicBezTo>
                    <a:pt x="1965" y="1"/>
                    <a:pt x="1417" y="418"/>
                    <a:pt x="1251" y="1013"/>
                  </a:cubicBezTo>
                  <a:cubicBezTo>
                    <a:pt x="1179" y="1001"/>
                    <a:pt x="1108" y="1001"/>
                    <a:pt x="1048" y="1001"/>
                  </a:cubicBezTo>
                  <a:cubicBezTo>
                    <a:pt x="465" y="1001"/>
                    <a:pt x="1" y="1465"/>
                    <a:pt x="1" y="2037"/>
                  </a:cubicBezTo>
                  <a:cubicBezTo>
                    <a:pt x="24" y="2132"/>
                    <a:pt x="96" y="2203"/>
                    <a:pt x="203" y="2203"/>
                  </a:cubicBezTo>
                  <a:lnTo>
                    <a:pt x="3358" y="2203"/>
                  </a:lnTo>
                  <a:cubicBezTo>
                    <a:pt x="3465" y="2203"/>
                    <a:pt x="3537" y="2120"/>
                    <a:pt x="3537" y="2025"/>
                  </a:cubicBezTo>
                  <a:cubicBezTo>
                    <a:pt x="3537" y="1918"/>
                    <a:pt x="3441" y="1846"/>
                    <a:pt x="3358" y="1846"/>
                  </a:cubicBezTo>
                  <a:lnTo>
                    <a:pt x="405" y="1846"/>
                  </a:lnTo>
                  <a:cubicBezTo>
                    <a:pt x="489" y="1561"/>
                    <a:pt x="751" y="1358"/>
                    <a:pt x="1048" y="1358"/>
                  </a:cubicBezTo>
                  <a:cubicBezTo>
                    <a:pt x="1144" y="1358"/>
                    <a:pt x="1239" y="1370"/>
                    <a:pt x="1334" y="1418"/>
                  </a:cubicBezTo>
                  <a:cubicBezTo>
                    <a:pt x="1359" y="1428"/>
                    <a:pt x="1384" y="1431"/>
                    <a:pt x="1409" y="1431"/>
                  </a:cubicBezTo>
                  <a:cubicBezTo>
                    <a:pt x="1442" y="1431"/>
                    <a:pt x="1473" y="1425"/>
                    <a:pt x="1501" y="1418"/>
                  </a:cubicBezTo>
                  <a:cubicBezTo>
                    <a:pt x="1536" y="1382"/>
                    <a:pt x="1584" y="1346"/>
                    <a:pt x="1584" y="1287"/>
                  </a:cubicBezTo>
                  <a:cubicBezTo>
                    <a:pt x="1644" y="763"/>
                    <a:pt x="2096" y="370"/>
                    <a:pt x="2608" y="370"/>
                  </a:cubicBezTo>
                  <a:cubicBezTo>
                    <a:pt x="3084" y="370"/>
                    <a:pt x="3489" y="691"/>
                    <a:pt x="3608" y="1144"/>
                  </a:cubicBezTo>
                  <a:cubicBezTo>
                    <a:pt x="3620" y="1191"/>
                    <a:pt x="3656" y="1239"/>
                    <a:pt x="3703" y="1263"/>
                  </a:cubicBezTo>
                  <a:cubicBezTo>
                    <a:pt x="3726" y="1286"/>
                    <a:pt x="3758" y="1294"/>
                    <a:pt x="3791" y="1294"/>
                  </a:cubicBezTo>
                  <a:cubicBezTo>
                    <a:pt x="3810" y="1294"/>
                    <a:pt x="3829" y="1291"/>
                    <a:pt x="3846" y="1287"/>
                  </a:cubicBezTo>
                  <a:cubicBezTo>
                    <a:pt x="3930" y="1251"/>
                    <a:pt x="4025" y="1239"/>
                    <a:pt x="4120" y="1239"/>
                  </a:cubicBezTo>
                  <a:cubicBezTo>
                    <a:pt x="4501" y="1239"/>
                    <a:pt x="4811" y="1501"/>
                    <a:pt x="4906" y="1858"/>
                  </a:cubicBezTo>
                  <a:lnTo>
                    <a:pt x="4215" y="1858"/>
                  </a:lnTo>
                  <a:cubicBezTo>
                    <a:pt x="4120" y="1858"/>
                    <a:pt x="4037" y="1953"/>
                    <a:pt x="4037" y="2037"/>
                  </a:cubicBezTo>
                  <a:cubicBezTo>
                    <a:pt x="4037" y="2132"/>
                    <a:pt x="4132" y="2215"/>
                    <a:pt x="4215" y="2215"/>
                  </a:cubicBezTo>
                  <a:lnTo>
                    <a:pt x="5096" y="2215"/>
                  </a:lnTo>
                  <a:cubicBezTo>
                    <a:pt x="5204" y="2215"/>
                    <a:pt x="5275" y="2132"/>
                    <a:pt x="5275" y="2037"/>
                  </a:cubicBezTo>
                  <a:cubicBezTo>
                    <a:pt x="5275" y="1406"/>
                    <a:pt x="4751" y="870"/>
                    <a:pt x="4096" y="870"/>
                  </a:cubicBezTo>
                  <a:cubicBezTo>
                    <a:pt x="4025" y="870"/>
                    <a:pt x="3965" y="870"/>
                    <a:pt x="3894" y="882"/>
                  </a:cubicBezTo>
                  <a:cubicBezTo>
                    <a:pt x="3680" y="358"/>
                    <a:pt x="3180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67"/>
            <p:cNvSpPr/>
            <p:nvPr/>
          </p:nvSpPr>
          <p:spPr>
            <a:xfrm>
              <a:off x="536087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96" y="0"/>
                    <a:pt x="1" y="95"/>
                    <a:pt x="1" y="238"/>
                  </a:cubicBezTo>
                  <a:cubicBezTo>
                    <a:pt x="1" y="369"/>
                    <a:pt x="96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67"/>
            <p:cNvSpPr/>
            <p:nvPr/>
          </p:nvSpPr>
          <p:spPr>
            <a:xfrm>
              <a:off x="5329503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95"/>
                    <a:pt x="1" y="238"/>
                  </a:cubicBezTo>
                  <a:cubicBezTo>
                    <a:pt x="1" y="369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67"/>
            <p:cNvSpPr/>
            <p:nvPr/>
          </p:nvSpPr>
          <p:spPr>
            <a:xfrm>
              <a:off x="5298511" y="4299202"/>
              <a:ext cx="14766" cy="15179"/>
            </a:xfrm>
            <a:custGeom>
              <a:rect b="b" l="l" r="r" t="t"/>
              <a:pathLst>
                <a:path extrusionOk="0" h="478" w="465">
                  <a:moveTo>
                    <a:pt x="238" y="1"/>
                  </a:moveTo>
                  <a:cubicBezTo>
                    <a:pt x="95" y="1"/>
                    <a:pt x="0" y="108"/>
                    <a:pt x="0" y="239"/>
                  </a:cubicBezTo>
                  <a:cubicBezTo>
                    <a:pt x="0" y="370"/>
                    <a:pt x="95" y="477"/>
                    <a:pt x="238" y="477"/>
                  </a:cubicBezTo>
                  <a:cubicBezTo>
                    <a:pt x="369" y="477"/>
                    <a:pt x="465" y="370"/>
                    <a:pt x="465" y="239"/>
                  </a:cubicBezTo>
                  <a:cubicBezTo>
                    <a:pt x="465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67"/>
            <p:cNvSpPr/>
            <p:nvPr/>
          </p:nvSpPr>
          <p:spPr>
            <a:xfrm>
              <a:off x="526713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69" y="476"/>
                    <a:pt x="476" y="369"/>
                    <a:pt x="476" y="238"/>
                  </a:cubicBezTo>
                  <a:cubicBezTo>
                    <a:pt x="476" y="95"/>
                    <a:pt x="369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67"/>
            <p:cNvSpPr/>
            <p:nvPr/>
          </p:nvSpPr>
          <p:spPr>
            <a:xfrm>
              <a:off x="5492470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81" y="476"/>
                    <a:pt x="476" y="381"/>
                    <a:pt x="476" y="238"/>
                  </a:cubicBezTo>
                  <a:cubicBezTo>
                    <a:pt x="476" y="95"/>
                    <a:pt x="381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8" name="Google Shape;9298;p67"/>
          <p:cNvGrpSpPr/>
          <p:nvPr/>
        </p:nvGrpSpPr>
        <p:grpSpPr>
          <a:xfrm>
            <a:off x="5727616" y="4204699"/>
            <a:ext cx="440505" cy="290018"/>
            <a:chOff x="5727616" y="4204699"/>
            <a:chExt cx="440505" cy="290018"/>
          </a:xfrm>
        </p:grpSpPr>
        <p:sp>
          <p:nvSpPr>
            <p:cNvPr id="9299" name="Google Shape;9299;p67"/>
            <p:cNvSpPr/>
            <p:nvPr/>
          </p:nvSpPr>
          <p:spPr>
            <a:xfrm>
              <a:off x="5727616" y="4204699"/>
              <a:ext cx="440505" cy="290018"/>
            </a:xfrm>
            <a:custGeom>
              <a:rect b="b" l="l" r="r" t="t"/>
              <a:pathLst>
                <a:path extrusionOk="0" h="9133" w="13872">
                  <a:moveTo>
                    <a:pt x="13145" y="4465"/>
                  </a:moveTo>
                  <a:lnTo>
                    <a:pt x="13145" y="4870"/>
                  </a:lnTo>
                  <a:lnTo>
                    <a:pt x="12752" y="4870"/>
                  </a:lnTo>
                  <a:lnTo>
                    <a:pt x="12752" y="4465"/>
                  </a:lnTo>
                  <a:close/>
                  <a:moveTo>
                    <a:pt x="1275" y="3941"/>
                  </a:moveTo>
                  <a:lnTo>
                    <a:pt x="1275" y="4430"/>
                  </a:lnTo>
                  <a:cubicBezTo>
                    <a:pt x="1275" y="4775"/>
                    <a:pt x="1013" y="5049"/>
                    <a:pt x="668" y="5049"/>
                  </a:cubicBezTo>
                  <a:lnTo>
                    <a:pt x="418" y="5049"/>
                  </a:lnTo>
                  <a:cubicBezTo>
                    <a:pt x="501" y="4549"/>
                    <a:pt x="810" y="4120"/>
                    <a:pt x="1275" y="3941"/>
                  </a:cubicBezTo>
                  <a:close/>
                  <a:moveTo>
                    <a:pt x="9121" y="417"/>
                  </a:moveTo>
                  <a:cubicBezTo>
                    <a:pt x="9562" y="417"/>
                    <a:pt x="9978" y="620"/>
                    <a:pt x="10252" y="977"/>
                  </a:cubicBezTo>
                  <a:lnTo>
                    <a:pt x="12205" y="3584"/>
                  </a:lnTo>
                  <a:cubicBezTo>
                    <a:pt x="12240" y="3632"/>
                    <a:pt x="12300" y="3656"/>
                    <a:pt x="12360" y="3656"/>
                  </a:cubicBezTo>
                  <a:lnTo>
                    <a:pt x="13312" y="3656"/>
                  </a:lnTo>
                  <a:cubicBezTo>
                    <a:pt x="13431" y="3656"/>
                    <a:pt x="13514" y="3775"/>
                    <a:pt x="13467" y="3882"/>
                  </a:cubicBezTo>
                  <a:lnTo>
                    <a:pt x="13372" y="4060"/>
                  </a:lnTo>
                  <a:lnTo>
                    <a:pt x="12574" y="4060"/>
                  </a:lnTo>
                  <a:cubicBezTo>
                    <a:pt x="12455" y="4060"/>
                    <a:pt x="12360" y="4156"/>
                    <a:pt x="12360" y="4275"/>
                  </a:cubicBezTo>
                  <a:lnTo>
                    <a:pt x="12360" y="5084"/>
                  </a:lnTo>
                  <a:cubicBezTo>
                    <a:pt x="12360" y="5203"/>
                    <a:pt x="12455" y="5299"/>
                    <a:pt x="12574" y="5299"/>
                  </a:cubicBezTo>
                  <a:lnTo>
                    <a:pt x="13181" y="5299"/>
                  </a:lnTo>
                  <a:lnTo>
                    <a:pt x="13181" y="5596"/>
                  </a:lnTo>
                  <a:cubicBezTo>
                    <a:pt x="13181" y="5787"/>
                    <a:pt x="13252" y="5977"/>
                    <a:pt x="13395" y="6096"/>
                  </a:cubicBezTo>
                  <a:cubicBezTo>
                    <a:pt x="13455" y="6156"/>
                    <a:pt x="13479" y="6227"/>
                    <a:pt x="13479" y="6323"/>
                  </a:cubicBezTo>
                  <a:lnTo>
                    <a:pt x="13479" y="6692"/>
                  </a:lnTo>
                  <a:lnTo>
                    <a:pt x="13443" y="6692"/>
                  </a:lnTo>
                  <a:cubicBezTo>
                    <a:pt x="13443" y="7037"/>
                    <a:pt x="13181" y="7311"/>
                    <a:pt x="12836" y="7311"/>
                  </a:cubicBezTo>
                  <a:lnTo>
                    <a:pt x="12526" y="7311"/>
                  </a:lnTo>
                  <a:cubicBezTo>
                    <a:pt x="12419" y="6501"/>
                    <a:pt x="11740" y="5894"/>
                    <a:pt x="10919" y="5894"/>
                  </a:cubicBezTo>
                  <a:cubicBezTo>
                    <a:pt x="10097" y="5894"/>
                    <a:pt x="9419" y="6513"/>
                    <a:pt x="9312" y="7311"/>
                  </a:cubicBezTo>
                  <a:lnTo>
                    <a:pt x="4061" y="7311"/>
                  </a:lnTo>
                  <a:cubicBezTo>
                    <a:pt x="3954" y="6501"/>
                    <a:pt x="3275" y="5894"/>
                    <a:pt x="2454" y="5894"/>
                  </a:cubicBezTo>
                  <a:cubicBezTo>
                    <a:pt x="1632" y="5894"/>
                    <a:pt x="965" y="6501"/>
                    <a:pt x="846" y="7275"/>
                  </a:cubicBezTo>
                  <a:cubicBezTo>
                    <a:pt x="608" y="7204"/>
                    <a:pt x="429" y="6966"/>
                    <a:pt x="429" y="6692"/>
                  </a:cubicBezTo>
                  <a:lnTo>
                    <a:pt x="429" y="5465"/>
                  </a:lnTo>
                  <a:lnTo>
                    <a:pt x="691" y="5465"/>
                  </a:lnTo>
                  <a:cubicBezTo>
                    <a:pt x="1263" y="5465"/>
                    <a:pt x="1703" y="5001"/>
                    <a:pt x="1703" y="4453"/>
                  </a:cubicBezTo>
                  <a:lnTo>
                    <a:pt x="1703" y="3822"/>
                  </a:lnTo>
                  <a:lnTo>
                    <a:pt x="2406" y="3644"/>
                  </a:lnTo>
                  <a:cubicBezTo>
                    <a:pt x="2465" y="3632"/>
                    <a:pt x="2513" y="3596"/>
                    <a:pt x="2525" y="3560"/>
                  </a:cubicBezTo>
                  <a:lnTo>
                    <a:pt x="3954" y="1120"/>
                  </a:lnTo>
                  <a:cubicBezTo>
                    <a:pt x="4204" y="679"/>
                    <a:pt x="4680" y="417"/>
                    <a:pt x="5180" y="417"/>
                  </a:cubicBezTo>
                  <a:close/>
                  <a:moveTo>
                    <a:pt x="2430" y="6275"/>
                  </a:moveTo>
                  <a:cubicBezTo>
                    <a:pt x="3108" y="6275"/>
                    <a:pt x="3656" y="6823"/>
                    <a:pt x="3656" y="7501"/>
                  </a:cubicBezTo>
                  <a:cubicBezTo>
                    <a:pt x="3656" y="8168"/>
                    <a:pt x="3108" y="8716"/>
                    <a:pt x="2430" y="8716"/>
                  </a:cubicBezTo>
                  <a:cubicBezTo>
                    <a:pt x="1763" y="8716"/>
                    <a:pt x="1215" y="8168"/>
                    <a:pt x="1215" y="7501"/>
                  </a:cubicBezTo>
                  <a:cubicBezTo>
                    <a:pt x="1215" y="6823"/>
                    <a:pt x="1763" y="6275"/>
                    <a:pt x="2430" y="6275"/>
                  </a:cubicBezTo>
                  <a:close/>
                  <a:moveTo>
                    <a:pt x="10919" y="6275"/>
                  </a:moveTo>
                  <a:cubicBezTo>
                    <a:pt x="11586" y="6275"/>
                    <a:pt x="12145" y="6823"/>
                    <a:pt x="12145" y="7501"/>
                  </a:cubicBezTo>
                  <a:cubicBezTo>
                    <a:pt x="12145" y="8168"/>
                    <a:pt x="11586" y="8716"/>
                    <a:pt x="10919" y="8716"/>
                  </a:cubicBezTo>
                  <a:cubicBezTo>
                    <a:pt x="10252" y="8716"/>
                    <a:pt x="9693" y="8168"/>
                    <a:pt x="9693" y="7501"/>
                  </a:cubicBezTo>
                  <a:cubicBezTo>
                    <a:pt x="9693" y="6823"/>
                    <a:pt x="10252" y="6275"/>
                    <a:pt x="10919" y="6275"/>
                  </a:cubicBezTo>
                  <a:close/>
                  <a:moveTo>
                    <a:pt x="5144" y="0"/>
                  </a:moveTo>
                  <a:cubicBezTo>
                    <a:pt x="4501" y="0"/>
                    <a:pt x="3894" y="334"/>
                    <a:pt x="3573" y="905"/>
                  </a:cubicBezTo>
                  <a:lnTo>
                    <a:pt x="2180" y="3275"/>
                  </a:lnTo>
                  <a:lnTo>
                    <a:pt x="1430" y="3465"/>
                  </a:lnTo>
                  <a:cubicBezTo>
                    <a:pt x="489" y="3703"/>
                    <a:pt x="1" y="4477"/>
                    <a:pt x="1" y="5251"/>
                  </a:cubicBezTo>
                  <a:lnTo>
                    <a:pt x="1" y="6692"/>
                  </a:lnTo>
                  <a:cubicBezTo>
                    <a:pt x="1" y="7180"/>
                    <a:pt x="358" y="7608"/>
                    <a:pt x="810" y="7692"/>
                  </a:cubicBezTo>
                  <a:cubicBezTo>
                    <a:pt x="906" y="8501"/>
                    <a:pt x="1584" y="9132"/>
                    <a:pt x="2418" y="9132"/>
                  </a:cubicBezTo>
                  <a:cubicBezTo>
                    <a:pt x="3251" y="9132"/>
                    <a:pt x="3930" y="8513"/>
                    <a:pt x="4025" y="7728"/>
                  </a:cubicBezTo>
                  <a:lnTo>
                    <a:pt x="9300" y="7728"/>
                  </a:lnTo>
                  <a:cubicBezTo>
                    <a:pt x="9407" y="8525"/>
                    <a:pt x="10085" y="9132"/>
                    <a:pt x="10907" y="9132"/>
                  </a:cubicBezTo>
                  <a:cubicBezTo>
                    <a:pt x="11740" y="9132"/>
                    <a:pt x="12407" y="8513"/>
                    <a:pt x="12514" y="7728"/>
                  </a:cubicBezTo>
                  <a:lnTo>
                    <a:pt x="12824" y="7728"/>
                  </a:lnTo>
                  <a:cubicBezTo>
                    <a:pt x="13395" y="7728"/>
                    <a:pt x="13836" y="7263"/>
                    <a:pt x="13836" y="6716"/>
                  </a:cubicBezTo>
                  <a:lnTo>
                    <a:pt x="13836" y="6299"/>
                  </a:lnTo>
                  <a:cubicBezTo>
                    <a:pt x="13848" y="6096"/>
                    <a:pt x="13776" y="5918"/>
                    <a:pt x="13645" y="5787"/>
                  </a:cubicBezTo>
                  <a:cubicBezTo>
                    <a:pt x="13586" y="5727"/>
                    <a:pt x="13550" y="5656"/>
                    <a:pt x="13550" y="5561"/>
                  </a:cubicBezTo>
                  <a:lnTo>
                    <a:pt x="13550" y="4572"/>
                  </a:lnTo>
                  <a:lnTo>
                    <a:pt x="13788" y="4037"/>
                  </a:lnTo>
                  <a:cubicBezTo>
                    <a:pt x="13872" y="3846"/>
                    <a:pt x="13872" y="3656"/>
                    <a:pt x="13764" y="3501"/>
                  </a:cubicBezTo>
                  <a:cubicBezTo>
                    <a:pt x="13657" y="3334"/>
                    <a:pt x="13479" y="3239"/>
                    <a:pt x="13288" y="3239"/>
                  </a:cubicBezTo>
                  <a:lnTo>
                    <a:pt x="12443" y="3239"/>
                  </a:lnTo>
                  <a:lnTo>
                    <a:pt x="10550" y="727"/>
                  </a:lnTo>
                  <a:cubicBezTo>
                    <a:pt x="10204" y="262"/>
                    <a:pt x="9657" y="0"/>
                    <a:pt x="90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67"/>
            <p:cNvSpPr/>
            <p:nvPr/>
          </p:nvSpPr>
          <p:spPr>
            <a:xfrm>
              <a:off x="5779789" y="4416409"/>
              <a:ext cx="52205" cy="51475"/>
            </a:xfrm>
            <a:custGeom>
              <a:rect b="b" l="l" r="r" t="t"/>
              <a:pathLst>
                <a:path extrusionOk="0" h="1621" w="1644">
                  <a:moveTo>
                    <a:pt x="811" y="1"/>
                  </a:moveTo>
                  <a:cubicBezTo>
                    <a:pt x="584" y="1"/>
                    <a:pt x="394" y="84"/>
                    <a:pt x="239" y="239"/>
                  </a:cubicBezTo>
                  <a:cubicBezTo>
                    <a:pt x="96" y="382"/>
                    <a:pt x="1" y="596"/>
                    <a:pt x="1" y="799"/>
                  </a:cubicBezTo>
                  <a:cubicBezTo>
                    <a:pt x="1" y="1263"/>
                    <a:pt x="382" y="1620"/>
                    <a:pt x="822" y="1620"/>
                  </a:cubicBezTo>
                  <a:cubicBezTo>
                    <a:pt x="1275" y="1620"/>
                    <a:pt x="1644" y="1263"/>
                    <a:pt x="1644" y="799"/>
                  </a:cubicBezTo>
                  <a:cubicBezTo>
                    <a:pt x="1644" y="739"/>
                    <a:pt x="1632" y="668"/>
                    <a:pt x="1608" y="608"/>
                  </a:cubicBezTo>
                  <a:cubicBezTo>
                    <a:pt x="1557" y="546"/>
                    <a:pt x="1478" y="484"/>
                    <a:pt x="1389" y="484"/>
                  </a:cubicBezTo>
                  <a:cubicBezTo>
                    <a:pt x="1375" y="484"/>
                    <a:pt x="1361" y="486"/>
                    <a:pt x="1346" y="489"/>
                  </a:cubicBezTo>
                  <a:cubicBezTo>
                    <a:pt x="1239" y="525"/>
                    <a:pt x="1168" y="620"/>
                    <a:pt x="1192" y="727"/>
                  </a:cubicBezTo>
                  <a:cubicBezTo>
                    <a:pt x="1203" y="763"/>
                    <a:pt x="1203" y="787"/>
                    <a:pt x="1203" y="822"/>
                  </a:cubicBezTo>
                  <a:cubicBezTo>
                    <a:pt x="1203" y="1037"/>
                    <a:pt x="1025" y="1215"/>
                    <a:pt x="811" y="1215"/>
                  </a:cubicBezTo>
                  <a:cubicBezTo>
                    <a:pt x="584" y="1215"/>
                    <a:pt x="406" y="1037"/>
                    <a:pt x="406" y="822"/>
                  </a:cubicBezTo>
                  <a:cubicBezTo>
                    <a:pt x="406" y="596"/>
                    <a:pt x="584" y="418"/>
                    <a:pt x="811" y="418"/>
                  </a:cubicBezTo>
                  <a:cubicBezTo>
                    <a:pt x="930" y="418"/>
                    <a:pt x="1013" y="322"/>
                    <a:pt x="1013" y="203"/>
                  </a:cubicBezTo>
                  <a:cubicBezTo>
                    <a:pt x="1013" y="84"/>
                    <a:pt x="930" y="1"/>
                    <a:pt x="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67"/>
            <p:cNvSpPr/>
            <p:nvPr/>
          </p:nvSpPr>
          <p:spPr>
            <a:xfrm>
              <a:off x="6048627" y="4416409"/>
              <a:ext cx="52205" cy="51856"/>
            </a:xfrm>
            <a:custGeom>
              <a:rect b="b" l="l" r="r" t="t"/>
              <a:pathLst>
                <a:path extrusionOk="0" h="1633" w="1644">
                  <a:moveTo>
                    <a:pt x="822" y="1"/>
                  </a:moveTo>
                  <a:cubicBezTo>
                    <a:pt x="596" y="1"/>
                    <a:pt x="405" y="84"/>
                    <a:pt x="238" y="239"/>
                  </a:cubicBezTo>
                  <a:cubicBezTo>
                    <a:pt x="95" y="382"/>
                    <a:pt x="0" y="596"/>
                    <a:pt x="0" y="822"/>
                  </a:cubicBezTo>
                  <a:cubicBezTo>
                    <a:pt x="0" y="1263"/>
                    <a:pt x="381" y="1632"/>
                    <a:pt x="822" y="1632"/>
                  </a:cubicBezTo>
                  <a:cubicBezTo>
                    <a:pt x="1274" y="1632"/>
                    <a:pt x="1643" y="1275"/>
                    <a:pt x="1643" y="822"/>
                  </a:cubicBezTo>
                  <a:cubicBezTo>
                    <a:pt x="1643" y="763"/>
                    <a:pt x="1631" y="680"/>
                    <a:pt x="1608" y="620"/>
                  </a:cubicBezTo>
                  <a:cubicBezTo>
                    <a:pt x="1577" y="548"/>
                    <a:pt x="1492" y="484"/>
                    <a:pt x="1400" y="484"/>
                  </a:cubicBezTo>
                  <a:cubicBezTo>
                    <a:pt x="1386" y="484"/>
                    <a:pt x="1372" y="486"/>
                    <a:pt x="1358" y="489"/>
                  </a:cubicBezTo>
                  <a:cubicBezTo>
                    <a:pt x="1250" y="525"/>
                    <a:pt x="1179" y="620"/>
                    <a:pt x="1215" y="727"/>
                  </a:cubicBezTo>
                  <a:cubicBezTo>
                    <a:pt x="1227" y="763"/>
                    <a:pt x="1227" y="787"/>
                    <a:pt x="1227" y="822"/>
                  </a:cubicBezTo>
                  <a:cubicBezTo>
                    <a:pt x="1227" y="1037"/>
                    <a:pt x="1048" y="1215"/>
                    <a:pt x="822" y="1215"/>
                  </a:cubicBezTo>
                  <a:cubicBezTo>
                    <a:pt x="596" y="1215"/>
                    <a:pt x="417" y="1037"/>
                    <a:pt x="417" y="822"/>
                  </a:cubicBezTo>
                  <a:cubicBezTo>
                    <a:pt x="417" y="596"/>
                    <a:pt x="596" y="418"/>
                    <a:pt x="822" y="418"/>
                  </a:cubicBezTo>
                  <a:cubicBezTo>
                    <a:pt x="941" y="418"/>
                    <a:pt x="1036" y="322"/>
                    <a:pt x="1036" y="203"/>
                  </a:cubicBezTo>
                  <a:cubicBezTo>
                    <a:pt x="1036" y="84"/>
                    <a:pt x="941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67"/>
            <p:cNvSpPr/>
            <p:nvPr/>
          </p:nvSpPr>
          <p:spPr>
            <a:xfrm>
              <a:off x="6000995" y="4365379"/>
              <a:ext cx="122892" cy="58016"/>
            </a:xfrm>
            <a:custGeom>
              <a:rect b="b" l="l" r="r" t="t"/>
              <a:pathLst>
                <a:path extrusionOk="0" h="1827" w="3870">
                  <a:moveTo>
                    <a:pt x="2310" y="1"/>
                  </a:moveTo>
                  <a:cubicBezTo>
                    <a:pt x="1810" y="1"/>
                    <a:pt x="1334" y="143"/>
                    <a:pt x="929" y="429"/>
                  </a:cubicBezTo>
                  <a:cubicBezTo>
                    <a:pt x="524" y="715"/>
                    <a:pt x="226" y="1096"/>
                    <a:pt x="48" y="1548"/>
                  </a:cubicBezTo>
                  <a:cubicBezTo>
                    <a:pt x="0" y="1656"/>
                    <a:pt x="60" y="1775"/>
                    <a:pt x="167" y="1810"/>
                  </a:cubicBezTo>
                  <a:cubicBezTo>
                    <a:pt x="192" y="1822"/>
                    <a:pt x="218" y="1827"/>
                    <a:pt x="244" y="1827"/>
                  </a:cubicBezTo>
                  <a:cubicBezTo>
                    <a:pt x="326" y="1827"/>
                    <a:pt x="404" y="1773"/>
                    <a:pt x="441" y="1691"/>
                  </a:cubicBezTo>
                  <a:cubicBezTo>
                    <a:pt x="738" y="917"/>
                    <a:pt x="1488" y="405"/>
                    <a:pt x="2322" y="405"/>
                  </a:cubicBezTo>
                  <a:cubicBezTo>
                    <a:pt x="2774" y="405"/>
                    <a:pt x="3191" y="536"/>
                    <a:pt x="3548" y="798"/>
                  </a:cubicBezTo>
                  <a:cubicBezTo>
                    <a:pt x="3581" y="831"/>
                    <a:pt x="3624" y="846"/>
                    <a:pt x="3667" y="846"/>
                  </a:cubicBezTo>
                  <a:cubicBezTo>
                    <a:pt x="3732" y="846"/>
                    <a:pt x="3798" y="813"/>
                    <a:pt x="3834" y="763"/>
                  </a:cubicBezTo>
                  <a:cubicBezTo>
                    <a:pt x="3870" y="679"/>
                    <a:pt x="3858" y="560"/>
                    <a:pt x="3774" y="489"/>
                  </a:cubicBezTo>
                  <a:cubicBezTo>
                    <a:pt x="3334" y="179"/>
                    <a:pt x="2846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67"/>
            <p:cNvSpPr/>
            <p:nvPr/>
          </p:nvSpPr>
          <p:spPr>
            <a:xfrm>
              <a:off x="5816847" y="4230039"/>
              <a:ext cx="124797" cy="193610"/>
            </a:xfrm>
            <a:custGeom>
              <a:rect b="b" l="l" r="r" t="t"/>
              <a:pathLst>
                <a:path extrusionOk="0" h="6097" w="3930">
                  <a:moveTo>
                    <a:pt x="3513" y="417"/>
                  </a:moveTo>
                  <a:lnTo>
                    <a:pt x="3513" y="2441"/>
                  </a:lnTo>
                  <a:lnTo>
                    <a:pt x="822" y="2441"/>
                  </a:lnTo>
                  <a:lnTo>
                    <a:pt x="1834" y="714"/>
                  </a:lnTo>
                  <a:cubicBezTo>
                    <a:pt x="1930" y="524"/>
                    <a:pt x="2144" y="417"/>
                    <a:pt x="2346" y="417"/>
                  </a:cubicBezTo>
                  <a:close/>
                  <a:moveTo>
                    <a:pt x="2346" y="0"/>
                  </a:moveTo>
                  <a:cubicBezTo>
                    <a:pt x="1989" y="0"/>
                    <a:pt x="1644" y="203"/>
                    <a:pt x="1465" y="512"/>
                  </a:cubicBezTo>
                  <a:lnTo>
                    <a:pt x="60" y="2917"/>
                  </a:lnTo>
                  <a:cubicBezTo>
                    <a:pt x="1" y="3024"/>
                    <a:pt x="25" y="3143"/>
                    <a:pt x="132" y="3203"/>
                  </a:cubicBezTo>
                  <a:cubicBezTo>
                    <a:pt x="155" y="3215"/>
                    <a:pt x="203" y="3239"/>
                    <a:pt x="239" y="3239"/>
                  </a:cubicBezTo>
                  <a:cubicBezTo>
                    <a:pt x="310" y="3239"/>
                    <a:pt x="370" y="3203"/>
                    <a:pt x="417" y="3131"/>
                  </a:cubicBezTo>
                  <a:lnTo>
                    <a:pt x="572" y="2846"/>
                  </a:lnTo>
                  <a:lnTo>
                    <a:pt x="3513" y="2846"/>
                  </a:lnTo>
                  <a:lnTo>
                    <a:pt x="3513" y="5882"/>
                  </a:lnTo>
                  <a:cubicBezTo>
                    <a:pt x="3513" y="6001"/>
                    <a:pt x="3596" y="6096"/>
                    <a:pt x="3715" y="6096"/>
                  </a:cubicBezTo>
                  <a:cubicBezTo>
                    <a:pt x="3835" y="6096"/>
                    <a:pt x="3930" y="6001"/>
                    <a:pt x="3930" y="5882"/>
                  </a:cubicBezTo>
                  <a:lnTo>
                    <a:pt x="3930" y="203"/>
                  </a:lnTo>
                  <a:cubicBezTo>
                    <a:pt x="3918" y="95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67"/>
            <p:cNvSpPr/>
            <p:nvPr/>
          </p:nvSpPr>
          <p:spPr>
            <a:xfrm>
              <a:off x="5954474" y="4230039"/>
              <a:ext cx="120256" cy="102854"/>
            </a:xfrm>
            <a:custGeom>
              <a:rect b="b" l="l" r="r" t="t"/>
              <a:pathLst>
                <a:path extrusionOk="0" h="3239" w="3787"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3024"/>
                  </a:lnTo>
                  <a:cubicBezTo>
                    <a:pt x="1" y="3143"/>
                    <a:pt x="84" y="3239"/>
                    <a:pt x="203" y="3239"/>
                  </a:cubicBezTo>
                  <a:cubicBezTo>
                    <a:pt x="322" y="3239"/>
                    <a:pt x="417" y="3143"/>
                    <a:pt x="417" y="3024"/>
                  </a:cubicBezTo>
                  <a:lnTo>
                    <a:pt x="417" y="405"/>
                  </a:lnTo>
                  <a:lnTo>
                    <a:pt x="1977" y="405"/>
                  </a:lnTo>
                  <a:cubicBezTo>
                    <a:pt x="2132" y="405"/>
                    <a:pt x="2322" y="512"/>
                    <a:pt x="2429" y="655"/>
                  </a:cubicBezTo>
                  <a:lnTo>
                    <a:pt x="3287" y="1786"/>
                  </a:lnTo>
                  <a:cubicBezTo>
                    <a:pt x="3346" y="1869"/>
                    <a:pt x="3358" y="1941"/>
                    <a:pt x="3358" y="2024"/>
                  </a:cubicBezTo>
                  <a:cubicBezTo>
                    <a:pt x="3358" y="2250"/>
                    <a:pt x="3180" y="2429"/>
                    <a:pt x="2953" y="2429"/>
                  </a:cubicBezTo>
                  <a:lnTo>
                    <a:pt x="1013" y="2429"/>
                  </a:lnTo>
                  <a:cubicBezTo>
                    <a:pt x="894" y="2429"/>
                    <a:pt x="798" y="2524"/>
                    <a:pt x="798" y="2643"/>
                  </a:cubicBezTo>
                  <a:cubicBezTo>
                    <a:pt x="798" y="2762"/>
                    <a:pt x="882" y="2846"/>
                    <a:pt x="1013" y="2846"/>
                  </a:cubicBezTo>
                  <a:lnTo>
                    <a:pt x="2977" y="2846"/>
                  </a:lnTo>
                  <a:cubicBezTo>
                    <a:pt x="3418" y="2846"/>
                    <a:pt x="3787" y="2489"/>
                    <a:pt x="3787" y="2024"/>
                  </a:cubicBezTo>
                  <a:cubicBezTo>
                    <a:pt x="3787" y="1846"/>
                    <a:pt x="3727" y="1691"/>
                    <a:pt x="3632" y="1536"/>
                  </a:cubicBezTo>
                  <a:lnTo>
                    <a:pt x="2775" y="405"/>
                  </a:lnTo>
                  <a:cubicBezTo>
                    <a:pt x="2584" y="155"/>
                    <a:pt x="2287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67"/>
            <p:cNvSpPr/>
            <p:nvPr/>
          </p:nvSpPr>
          <p:spPr>
            <a:xfrm>
              <a:off x="5876198" y="4333243"/>
              <a:ext cx="39376" cy="13274"/>
            </a:xfrm>
            <a:custGeom>
              <a:rect b="b" l="l" r="r" t="t"/>
              <a:pathLst>
                <a:path extrusionOk="0" h="418" w="124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lnTo>
                    <a:pt x="1025" y="417"/>
                  </a:lnTo>
                  <a:cubicBezTo>
                    <a:pt x="1144" y="417"/>
                    <a:pt x="1239" y="322"/>
                    <a:pt x="1239" y="203"/>
                  </a:cubicBezTo>
                  <a:cubicBezTo>
                    <a:pt x="1239" y="84"/>
                    <a:pt x="1156" y="1"/>
                    <a:pt x="1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67"/>
            <p:cNvSpPr/>
            <p:nvPr/>
          </p:nvSpPr>
          <p:spPr>
            <a:xfrm>
              <a:off x="5979433" y="4333243"/>
              <a:ext cx="39344" cy="13274"/>
            </a:xfrm>
            <a:custGeom>
              <a:rect b="b" l="l" r="r" t="t"/>
              <a:pathLst>
                <a:path extrusionOk="0" h="418" w="1239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lnTo>
                    <a:pt x="1024" y="417"/>
                  </a:lnTo>
                  <a:cubicBezTo>
                    <a:pt x="1143" y="417"/>
                    <a:pt x="1239" y="322"/>
                    <a:pt x="1239" y="203"/>
                  </a:cubicBezTo>
                  <a:cubicBezTo>
                    <a:pt x="1239" y="84"/>
                    <a:pt x="1143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7" name="Google Shape;9307;p67"/>
          <p:cNvGrpSpPr/>
          <p:nvPr/>
        </p:nvGrpSpPr>
        <p:grpSpPr>
          <a:xfrm>
            <a:off x="6410063" y="4135124"/>
            <a:ext cx="159950" cy="364516"/>
            <a:chOff x="6410063" y="4135124"/>
            <a:chExt cx="159950" cy="364516"/>
          </a:xfrm>
        </p:grpSpPr>
        <p:sp>
          <p:nvSpPr>
            <p:cNvPr id="9308" name="Google Shape;9308;p67"/>
            <p:cNvSpPr/>
            <p:nvPr/>
          </p:nvSpPr>
          <p:spPr>
            <a:xfrm>
              <a:off x="6493991" y="4299202"/>
              <a:ext cx="36328" cy="200438"/>
            </a:xfrm>
            <a:custGeom>
              <a:rect b="b" l="l" r="r" t="t"/>
              <a:pathLst>
                <a:path extrusionOk="0" h="6312" w="1144">
                  <a:moveTo>
                    <a:pt x="965" y="1"/>
                  </a:moveTo>
                  <a:cubicBezTo>
                    <a:pt x="882" y="1"/>
                    <a:pt x="810" y="72"/>
                    <a:pt x="810" y="168"/>
                  </a:cubicBezTo>
                  <a:lnTo>
                    <a:pt x="810" y="5716"/>
                  </a:lnTo>
                  <a:cubicBezTo>
                    <a:pt x="810" y="5847"/>
                    <a:pt x="703" y="5954"/>
                    <a:pt x="584" y="5966"/>
                  </a:cubicBezTo>
                  <a:cubicBezTo>
                    <a:pt x="453" y="5966"/>
                    <a:pt x="334" y="5859"/>
                    <a:pt x="334" y="5728"/>
                  </a:cubicBezTo>
                  <a:lnTo>
                    <a:pt x="334" y="4656"/>
                  </a:lnTo>
                  <a:cubicBezTo>
                    <a:pt x="334" y="4573"/>
                    <a:pt x="251" y="4490"/>
                    <a:pt x="167" y="4490"/>
                  </a:cubicBezTo>
                  <a:cubicBezTo>
                    <a:pt x="72" y="4490"/>
                    <a:pt x="1" y="4573"/>
                    <a:pt x="1" y="4656"/>
                  </a:cubicBezTo>
                  <a:lnTo>
                    <a:pt x="1" y="5728"/>
                  </a:lnTo>
                  <a:cubicBezTo>
                    <a:pt x="1" y="5966"/>
                    <a:pt x="167" y="6192"/>
                    <a:pt x="394" y="6276"/>
                  </a:cubicBezTo>
                  <a:cubicBezTo>
                    <a:pt x="453" y="6299"/>
                    <a:pt x="525" y="6311"/>
                    <a:pt x="596" y="6311"/>
                  </a:cubicBezTo>
                  <a:cubicBezTo>
                    <a:pt x="906" y="6299"/>
                    <a:pt x="1144" y="6037"/>
                    <a:pt x="1144" y="5728"/>
                  </a:cubicBezTo>
                  <a:lnTo>
                    <a:pt x="1144" y="180"/>
                  </a:lnTo>
                  <a:cubicBezTo>
                    <a:pt x="1144" y="72"/>
                    <a:pt x="1072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67"/>
            <p:cNvSpPr/>
            <p:nvPr/>
          </p:nvSpPr>
          <p:spPr>
            <a:xfrm>
              <a:off x="6454297" y="4135124"/>
              <a:ext cx="71099" cy="71131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48" y="346"/>
                    <a:pt x="1894" y="679"/>
                    <a:pt x="1894" y="1120"/>
                  </a:cubicBezTo>
                  <a:cubicBezTo>
                    <a:pt x="1894" y="1548"/>
                    <a:pt x="1548" y="1894"/>
                    <a:pt x="1120" y="1894"/>
                  </a:cubicBezTo>
                  <a:cubicBezTo>
                    <a:pt x="691" y="1894"/>
                    <a:pt x="346" y="1548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513" y="1"/>
                    <a:pt x="1" y="513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27" y="2239"/>
                    <a:pt x="2239" y="1727"/>
                    <a:pt x="2239" y="1120"/>
                  </a:cubicBezTo>
                  <a:cubicBezTo>
                    <a:pt x="2239" y="513"/>
                    <a:pt x="1727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67"/>
            <p:cNvSpPr/>
            <p:nvPr/>
          </p:nvSpPr>
          <p:spPr>
            <a:xfrm>
              <a:off x="6410063" y="4252712"/>
              <a:ext cx="94566" cy="246927"/>
            </a:xfrm>
            <a:custGeom>
              <a:rect b="b" l="l" r="r" t="t"/>
              <a:pathLst>
                <a:path extrusionOk="0" h="7776" w="2978">
                  <a:moveTo>
                    <a:pt x="1191" y="0"/>
                  </a:moveTo>
                  <a:cubicBezTo>
                    <a:pt x="977" y="0"/>
                    <a:pt x="798" y="179"/>
                    <a:pt x="798" y="393"/>
                  </a:cubicBezTo>
                  <a:lnTo>
                    <a:pt x="798" y="2894"/>
                  </a:lnTo>
                  <a:cubicBezTo>
                    <a:pt x="798" y="3025"/>
                    <a:pt x="691" y="3132"/>
                    <a:pt x="560" y="3132"/>
                  </a:cubicBezTo>
                  <a:cubicBezTo>
                    <a:pt x="429" y="3132"/>
                    <a:pt x="322" y="3025"/>
                    <a:pt x="322" y="2894"/>
                  </a:cubicBezTo>
                  <a:lnTo>
                    <a:pt x="322" y="2275"/>
                  </a:lnTo>
                  <a:cubicBezTo>
                    <a:pt x="322" y="2191"/>
                    <a:pt x="251" y="2120"/>
                    <a:pt x="155" y="2120"/>
                  </a:cubicBezTo>
                  <a:cubicBezTo>
                    <a:pt x="72" y="2120"/>
                    <a:pt x="1" y="2191"/>
                    <a:pt x="1" y="2275"/>
                  </a:cubicBezTo>
                  <a:lnTo>
                    <a:pt x="1" y="2894"/>
                  </a:lnTo>
                  <a:cubicBezTo>
                    <a:pt x="1" y="3203"/>
                    <a:pt x="251" y="3465"/>
                    <a:pt x="572" y="3465"/>
                  </a:cubicBezTo>
                  <a:cubicBezTo>
                    <a:pt x="894" y="3465"/>
                    <a:pt x="1156" y="3215"/>
                    <a:pt x="1156" y="2894"/>
                  </a:cubicBezTo>
                  <a:lnTo>
                    <a:pt x="1156" y="393"/>
                  </a:lnTo>
                  <a:cubicBezTo>
                    <a:pt x="1156" y="358"/>
                    <a:pt x="1191" y="334"/>
                    <a:pt x="1215" y="334"/>
                  </a:cubicBezTo>
                  <a:cubicBezTo>
                    <a:pt x="1251" y="334"/>
                    <a:pt x="1275" y="358"/>
                    <a:pt x="1275" y="393"/>
                  </a:cubicBezTo>
                  <a:lnTo>
                    <a:pt x="1275" y="7192"/>
                  </a:lnTo>
                  <a:cubicBezTo>
                    <a:pt x="1275" y="7501"/>
                    <a:pt x="1525" y="7775"/>
                    <a:pt x="1858" y="7775"/>
                  </a:cubicBezTo>
                  <a:cubicBezTo>
                    <a:pt x="2168" y="7775"/>
                    <a:pt x="2441" y="7513"/>
                    <a:pt x="2441" y="7192"/>
                  </a:cubicBezTo>
                  <a:lnTo>
                    <a:pt x="2441" y="4251"/>
                  </a:lnTo>
                  <a:cubicBezTo>
                    <a:pt x="2441" y="4168"/>
                    <a:pt x="2501" y="4132"/>
                    <a:pt x="2560" y="4132"/>
                  </a:cubicBezTo>
                  <a:cubicBezTo>
                    <a:pt x="2632" y="4132"/>
                    <a:pt x="2680" y="4191"/>
                    <a:pt x="2680" y="4251"/>
                  </a:cubicBezTo>
                  <a:lnTo>
                    <a:pt x="2644" y="5442"/>
                  </a:lnTo>
                  <a:cubicBezTo>
                    <a:pt x="2644" y="5525"/>
                    <a:pt x="2715" y="5596"/>
                    <a:pt x="2810" y="5596"/>
                  </a:cubicBezTo>
                  <a:cubicBezTo>
                    <a:pt x="2894" y="5596"/>
                    <a:pt x="2977" y="5525"/>
                    <a:pt x="2977" y="5442"/>
                  </a:cubicBezTo>
                  <a:lnTo>
                    <a:pt x="2977" y="4251"/>
                  </a:lnTo>
                  <a:cubicBezTo>
                    <a:pt x="2977" y="3989"/>
                    <a:pt x="2763" y="3787"/>
                    <a:pt x="2513" y="3787"/>
                  </a:cubicBezTo>
                  <a:cubicBezTo>
                    <a:pt x="2263" y="3787"/>
                    <a:pt x="2048" y="3989"/>
                    <a:pt x="2048" y="4251"/>
                  </a:cubicBezTo>
                  <a:lnTo>
                    <a:pt x="2048" y="7192"/>
                  </a:lnTo>
                  <a:cubicBezTo>
                    <a:pt x="2048" y="7323"/>
                    <a:pt x="1941" y="7430"/>
                    <a:pt x="1810" y="7430"/>
                  </a:cubicBezTo>
                  <a:cubicBezTo>
                    <a:pt x="1679" y="7430"/>
                    <a:pt x="1572" y="7323"/>
                    <a:pt x="1572" y="7192"/>
                  </a:cubicBezTo>
                  <a:lnTo>
                    <a:pt x="1572" y="393"/>
                  </a:lnTo>
                  <a:cubicBezTo>
                    <a:pt x="1572" y="179"/>
                    <a:pt x="1394" y="0"/>
                    <a:pt x="1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67"/>
            <p:cNvSpPr/>
            <p:nvPr/>
          </p:nvSpPr>
          <p:spPr>
            <a:xfrm>
              <a:off x="6410063" y="4212638"/>
              <a:ext cx="159950" cy="150519"/>
            </a:xfrm>
            <a:custGeom>
              <a:rect b="b" l="l" r="r" t="t"/>
              <a:pathLst>
                <a:path extrusionOk="0" h="4740" w="5037">
                  <a:moveTo>
                    <a:pt x="1429" y="0"/>
                  </a:moveTo>
                  <a:cubicBezTo>
                    <a:pt x="632" y="0"/>
                    <a:pt x="1" y="643"/>
                    <a:pt x="1" y="1429"/>
                  </a:cubicBezTo>
                  <a:lnTo>
                    <a:pt x="1" y="2858"/>
                  </a:lnTo>
                  <a:cubicBezTo>
                    <a:pt x="1" y="2953"/>
                    <a:pt x="72" y="3025"/>
                    <a:pt x="155" y="3025"/>
                  </a:cubicBezTo>
                  <a:cubicBezTo>
                    <a:pt x="251" y="3025"/>
                    <a:pt x="322" y="2953"/>
                    <a:pt x="322" y="2858"/>
                  </a:cubicBezTo>
                  <a:lnTo>
                    <a:pt x="322" y="1429"/>
                  </a:lnTo>
                  <a:cubicBezTo>
                    <a:pt x="322" y="822"/>
                    <a:pt x="810" y="334"/>
                    <a:pt x="1429" y="334"/>
                  </a:cubicBezTo>
                  <a:lnTo>
                    <a:pt x="3608" y="334"/>
                  </a:lnTo>
                  <a:cubicBezTo>
                    <a:pt x="4227" y="334"/>
                    <a:pt x="4715" y="822"/>
                    <a:pt x="4715" y="1429"/>
                  </a:cubicBezTo>
                  <a:lnTo>
                    <a:pt x="4715" y="4144"/>
                  </a:lnTo>
                  <a:cubicBezTo>
                    <a:pt x="4715" y="4275"/>
                    <a:pt x="4608" y="4382"/>
                    <a:pt x="4489" y="4394"/>
                  </a:cubicBezTo>
                  <a:cubicBezTo>
                    <a:pt x="4358" y="4394"/>
                    <a:pt x="4239" y="4287"/>
                    <a:pt x="4239" y="4156"/>
                  </a:cubicBezTo>
                  <a:lnTo>
                    <a:pt x="4239" y="1655"/>
                  </a:lnTo>
                  <a:cubicBezTo>
                    <a:pt x="4239" y="1441"/>
                    <a:pt x="4061" y="1262"/>
                    <a:pt x="3846" y="1262"/>
                  </a:cubicBezTo>
                  <a:cubicBezTo>
                    <a:pt x="3644" y="1262"/>
                    <a:pt x="3465" y="1441"/>
                    <a:pt x="3465" y="1655"/>
                  </a:cubicBezTo>
                  <a:lnTo>
                    <a:pt x="3465" y="2239"/>
                  </a:lnTo>
                  <a:cubicBezTo>
                    <a:pt x="3465" y="2322"/>
                    <a:pt x="3537" y="2394"/>
                    <a:pt x="3632" y="2394"/>
                  </a:cubicBezTo>
                  <a:cubicBezTo>
                    <a:pt x="3715" y="2394"/>
                    <a:pt x="3787" y="2322"/>
                    <a:pt x="3787" y="2239"/>
                  </a:cubicBezTo>
                  <a:lnTo>
                    <a:pt x="3787" y="1655"/>
                  </a:lnTo>
                  <a:cubicBezTo>
                    <a:pt x="3787" y="1620"/>
                    <a:pt x="3814" y="1602"/>
                    <a:pt x="3840" y="1602"/>
                  </a:cubicBezTo>
                  <a:cubicBezTo>
                    <a:pt x="3867" y="1602"/>
                    <a:pt x="3894" y="1620"/>
                    <a:pt x="3894" y="1655"/>
                  </a:cubicBezTo>
                  <a:lnTo>
                    <a:pt x="3894" y="4156"/>
                  </a:lnTo>
                  <a:cubicBezTo>
                    <a:pt x="3894" y="4382"/>
                    <a:pt x="4049" y="4596"/>
                    <a:pt x="4251" y="4691"/>
                  </a:cubicBezTo>
                  <a:cubicBezTo>
                    <a:pt x="4323" y="4715"/>
                    <a:pt x="4406" y="4739"/>
                    <a:pt x="4489" y="4739"/>
                  </a:cubicBezTo>
                  <a:cubicBezTo>
                    <a:pt x="4799" y="4715"/>
                    <a:pt x="5037" y="4465"/>
                    <a:pt x="5037" y="4156"/>
                  </a:cubicBezTo>
                  <a:lnTo>
                    <a:pt x="5037" y="1429"/>
                  </a:lnTo>
                  <a:cubicBezTo>
                    <a:pt x="5037" y="643"/>
                    <a:pt x="4406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2" name="Google Shape;9312;p67"/>
          <p:cNvGrpSpPr/>
          <p:nvPr/>
        </p:nvGrpSpPr>
        <p:grpSpPr>
          <a:xfrm>
            <a:off x="6924652" y="4135505"/>
            <a:ext cx="214378" cy="364135"/>
            <a:chOff x="6924652" y="4135505"/>
            <a:chExt cx="214378" cy="364135"/>
          </a:xfrm>
        </p:grpSpPr>
        <p:sp>
          <p:nvSpPr>
            <p:cNvPr id="9313" name="Google Shape;9313;p67"/>
            <p:cNvSpPr/>
            <p:nvPr/>
          </p:nvSpPr>
          <p:spPr>
            <a:xfrm>
              <a:off x="6996482" y="4135505"/>
              <a:ext cx="70718" cy="71099"/>
            </a:xfrm>
            <a:custGeom>
              <a:rect b="b" l="l" r="r" t="t"/>
              <a:pathLst>
                <a:path extrusionOk="0" h="2239" w="2227">
                  <a:moveTo>
                    <a:pt x="1119" y="346"/>
                  </a:moveTo>
                  <a:cubicBezTo>
                    <a:pt x="1548" y="346"/>
                    <a:pt x="1893" y="691"/>
                    <a:pt x="1893" y="1120"/>
                  </a:cubicBezTo>
                  <a:cubicBezTo>
                    <a:pt x="1893" y="1548"/>
                    <a:pt x="1548" y="1894"/>
                    <a:pt x="1119" y="1894"/>
                  </a:cubicBezTo>
                  <a:cubicBezTo>
                    <a:pt x="679" y="1894"/>
                    <a:pt x="345" y="1548"/>
                    <a:pt x="345" y="1120"/>
                  </a:cubicBezTo>
                  <a:cubicBezTo>
                    <a:pt x="345" y="691"/>
                    <a:pt x="703" y="346"/>
                    <a:pt x="1119" y="346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12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67"/>
            <p:cNvSpPr/>
            <p:nvPr/>
          </p:nvSpPr>
          <p:spPr>
            <a:xfrm>
              <a:off x="7018012" y="4345183"/>
              <a:ext cx="88882" cy="154456"/>
            </a:xfrm>
            <a:custGeom>
              <a:rect b="b" l="l" r="r" t="t"/>
              <a:pathLst>
                <a:path extrusionOk="0" h="4864" w="2799">
                  <a:moveTo>
                    <a:pt x="2293" y="0"/>
                  </a:moveTo>
                  <a:cubicBezTo>
                    <a:pt x="2280" y="0"/>
                    <a:pt x="2266" y="2"/>
                    <a:pt x="2251" y="6"/>
                  </a:cubicBezTo>
                  <a:cubicBezTo>
                    <a:pt x="2168" y="41"/>
                    <a:pt x="2108" y="125"/>
                    <a:pt x="2132" y="220"/>
                  </a:cubicBezTo>
                  <a:lnTo>
                    <a:pt x="2358" y="1077"/>
                  </a:lnTo>
                  <a:lnTo>
                    <a:pt x="1549" y="1077"/>
                  </a:lnTo>
                  <a:cubicBezTo>
                    <a:pt x="1465" y="1077"/>
                    <a:pt x="1394" y="1160"/>
                    <a:pt x="1394" y="1244"/>
                  </a:cubicBezTo>
                  <a:lnTo>
                    <a:pt x="1394" y="4280"/>
                  </a:lnTo>
                  <a:cubicBezTo>
                    <a:pt x="1394" y="4411"/>
                    <a:pt x="1287" y="4518"/>
                    <a:pt x="1156" y="4518"/>
                  </a:cubicBezTo>
                  <a:cubicBezTo>
                    <a:pt x="1013" y="4518"/>
                    <a:pt x="918" y="4411"/>
                    <a:pt x="918" y="4280"/>
                  </a:cubicBezTo>
                  <a:lnTo>
                    <a:pt x="918" y="1244"/>
                  </a:lnTo>
                  <a:cubicBezTo>
                    <a:pt x="918" y="1160"/>
                    <a:pt x="834" y="1077"/>
                    <a:pt x="751" y="1077"/>
                  </a:cubicBezTo>
                  <a:lnTo>
                    <a:pt x="168" y="1077"/>
                  </a:lnTo>
                  <a:cubicBezTo>
                    <a:pt x="84" y="1077"/>
                    <a:pt x="1" y="1160"/>
                    <a:pt x="1" y="1244"/>
                  </a:cubicBezTo>
                  <a:lnTo>
                    <a:pt x="1" y="2482"/>
                  </a:lnTo>
                  <a:cubicBezTo>
                    <a:pt x="1" y="2565"/>
                    <a:pt x="84" y="2649"/>
                    <a:pt x="168" y="2649"/>
                  </a:cubicBezTo>
                  <a:cubicBezTo>
                    <a:pt x="263" y="2649"/>
                    <a:pt x="334" y="2565"/>
                    <a:pt x="334" y="2482"/>
                  </a:cubicBezTo>
                  <a:lnTo>
                    <a:pt x="334" y="1422"/>
                  </a:lnTo>
                  <a:lnTo>
                    <a:pt x="584" y="1422"/>
                  </a:lnTo>
                  <a:lnTo>
                    <a:pt x="584" y="4280"/>
                  </a:lnTo>
                  <a:cubicBezTo>
                    <a:pt x="584" y="4589"/>
                    <a:pt x="834" y="4863"/>
                    <a:pt x="1168" y="4863"/>
                  </a:cubicBezTo>
                  <a:cubicBezTo>
                    <a:pt x="1477" y="4863"/>
                    <a:pt x="1751" y="4601"/>
                    <a:pt x="1751" y="4280"/>
                  </a:cubicBezTo>
                  <a:lnTo>
                    <a:pt x="1751" y="1422"/>
                  </a:lnTo>
                  <a:lnTo>
                    <a:pt x="2608" y="1422"/>
                  </a:lnTo>
                  <a:cubicBezTo>
                    <a:pt x="2715" y="1422"/>
                    <a:pt x="2799" y="1315"/>
                    <a:pt x="2775" y="1208"/>
                  </a:cubicBezTo>
                  <a:lnTo>
                    <a:pt x="2465" y="125"/>
                  </a:lnTo>
                  <a:cubicBezTo>
                    <a:pt x="2435" y="54"/>
                    <a:pt x="2370" y="0"/>
                    <a:pt x="2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67"/>
            <p:cNvSpPr/>
            <p:nvPr/>
          </p:nvSpPr>
          <p:spPr>
            <a:xfrm>
              <a:off x="6948850" y="4212638"/>
              <a:ext cx="190181" cy="149884"/>
            </a:xfrm>
            <a:custGeom>
              <a:rect b="b" l="l" r="r" t="t"/>
              <a:pathLst>
                <a:path extrusionOk="0" h="4720" w="5989">
                  <a:moveTo>
                    <a:pt x="1548" y="0"/>
                  </a:moveTo>
                  <a:cubicBezTo>
                    <a:pt x="917" y="0"/>
                    <a:pt x="369" y="417"/>
                    <a:pt x="179" y="1012"/>
                  </a:cubicBezTo>
                  <a:lnTo>
                    <a:pt x="179" y="1024"/>
                  </a:lnTo>
                  <a:lnTo>
                    <a:pt x="24" y="1596"/>
                  </a:lnTo>
                  <a:cubicBezTo>
                    <a:pt x="0" y="1679"/>
                    <a:pt x="60" y="1774"/>
                    <a:pt x="143" y="1798"/>
                  </a:cubicBezTo>
                  <a:cubicBezTo>
                    <a:pt x="160" y="1805"/>
                    <a:pt x="177" y="1809"/>
                    <a:pt x="194" y="1809"/>
                  </a:cubicBezTo>
                  <a:cubicBezTo>
                    <a:pt x="262" y="1809"/>
                    <a:pt x="329" y="1755"/>
                    <a:pt x="357" y="1679"/>
                  </a:cubicBezTo>
                  <a:lnTo>
                    <a:pt x="500" y="1132"/>
                  </a:lnTo>
                  <a:lnTo>
                    <a:pt x="500" y="1120"/>
                  </a:lnTo>
                  <a:cubicBezTo>
                    <a:pt x="631" y="655"/>
                    <a:pt x="1072" y="334"/>
                    <a:pt x="1548" y="334"/>
                  </a:cubicBezTo>
                  <a:lnTo>
                    <a:pt x="3727" y="334"/>
                  </a:lnTo>
                  <a:cubicBezTo>
                    <a:pt x="4203" y="334"/>
                    <a:pt x="4643" y="655"/>
                    <a:pt x="4774" y="1120"/>
                  </a:cubicBezTo>
                  <a:lnTo>
                    <a:pt x="4774" y="1132"/>
                  </a:lnTo>
                  <a:lnTo>
                    <a:pt x="5596" y="4084"/>
                  </a:lnTo>
                  <a:cubicBezTo>
                    <a:pt x="5620" y="4191"/>
                    <a:pt x="5548" y="4334"/>
                    <a:pt x="5429" y="4382"/>
                  </a:cubicBezTo>
                  <a:cubicBezTo>
                    <a:pt x="5414" y="4385"/>
                    <a:pt x="5398" y="4386"/>
                    <a:pt x="5383" y="4386"/>
                  </a:cubicBezTo>
                  <a:cubicBezTo>
                    <a:pt x="5278" y="4386"/>
                    <a:pt x="5173" y="4319"/>
                    <a:pt x="5132" y="4215"/>
                  </a:cubicBezTo>
                  <a:lnTo>
                    <a:pt x="4382" y="1560"/>
                  </a:lnTo>
                  <a:cubicBezTo>
                    <a:pt x="4346" y="1405"/>
                    <a:pt x="4179" y="1286"/>
                    <a:pt x="4012" y="1286"/>
                  </a:cubicBezTo>
                  <a:cubicBezTo>
                    <a:pt x="3762" y="1286"/>
                    <a:pt x="3572" y="1524"/>
                    <a:pt x="3631" y="1774"/>
                  </a:cubicBezTo>
                  <a:lnTo>
                    <a:pt x="4131" y="3751"/>
                  </a:lnTo>
                  <a:cubicBezTo>
                    <a:pt x="4161" y="3830"/>
                    <a:pt x="4223" y="3876"/>
                    <a:pt x="4298" y="3876"/>
                  </a:cubicBezTo>
                  <a:cubicBezTo>
                    <a:pt x="4313" y="3876"/>
                    <a:pt x="4329" y="3874"/>
                    <a:pt x="4346" y="3870"/>
                  </a:cubicBezTo>
                  <a:cubicBezTo>
                    <a:pt x="4429" y="3834"/>
                    <a:pt x="4489" y="3751"/>
                    <a:pt x="4465" y="3656"/>
                  </a:cubicBezTo>
                  <a:lnTo>
                    <a:pt x="3953" y="1679"/>
                  </a:lnTo>
                  <a:cubicBezTo>
                    <a:pt x="3946" y="1637"/>
                    <a:pt x="3980" y="1607"/>
                    <a:pt x="4012" y="1607"/>
                  </a:cubicBezTo>
                  <a:cubicBezTo>
                    <a:pt x="4034" y="1607"/>
                    <a:pt x="4055" y="1621"/>
                    <a:pt x="4060" y="1655"/>
                  </a:cubicBezTo>
                  <a:lnTo>
                    <a:pt x="4798" y="4299"/>
                  </a:lnTo>
                  <a:cubicBezTo>
                    <a:pt x="4879" y="4552"/>
                    <a:pt x="5116" y="4719"/>
                    <a:pt x="5368" y="4719"/>
                  </a:cubicBezTo>
                  <a:cubicBezTo>
                    <a:pt x="5412" y="4719"/>
                    <a:pt x="5456" y="4714"/>
                    <a:pt x="5501" y="4703"/>
                  </a:cubicBezTo>
                  <a:cubicBezTo>
                    <a:pt x="5810" y="4620"/>
                    <a:pt x="5989" y="4287"/>
                    <a:pt x="5917" y="3989"/>
                  </a:cubicBezTo>
                  <a:lnTo>
                    <a:pt x="5096" y="1024"/>
                  </a:lnTo>
                  <a:lnTo>
                    <a:pt x="5096" y="1012"/>
                  </a:lnTo>
                  <a:cubicBezTo>
                    <a:pt x="4917" y="417"/>
                    <a:pt x="4358" y="0"/>
                    <a:pt x="3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67"/>
            <p:cNvSpPr/>
            <p:nvPr/>
          </p:nvSpPr>
          <p:spPr>
            <a:xfrm>
              <a:off x="6924652" y="4252331"/>
              <a:ext cx="103617" cy="245815"/>
            </a:xfrm>
            <a:custGeom>
              <a:rect b="b" l="l" r="r" t="t"/>
              <a:pathLst>
                <a:path extrusionOk="0" h="7741" w="3263">
                  <a:moveTo>
                    <a:pt x="1988" y="1"/>
                  </a:moveTo>
                  <a:cubicBezTo>
                    <a:pt x="1810" y="1"/>
                    <a:pt x="1667" y="120"/>
                    <a:pt x="1619" y="286"/>
                  </a:cubicBezTo>
                  <a:lnTo>
                    <a:pt x="881" y="2930"/>
                  </a:lnTo>
                  <a:cubicBezTo>
                    <a:pt x="851" y="3030"/>
                    <a:pt x="754" y="3105"/>
                    <a:pt x="645" y="3105"/>
                  </a:cubicBezTo>
                  <a:cubicBezTo>
                    <a:pt x="625" y="3105"/>
                    <a:pt x="604" y="3102"/>
                    <a:pt x="583" y="3096"/>
                  </a:cubicBezTo>
                  <a:cubicBezTo>
                    <a:pt x="464" y="3072"/>
                    <a:pt x="381" y="2930"/>
                    <a:pt x="417" y="2799"/>
                  </a:cubicBezTo>
                  <a:lnTo>
                    <a:pt x="905" y="1048"/>
                  </a:lnTo>
                  <a:cubicBezTo>
                    <a:pt x="941" y="953"/>
                    <a:pt x="881" y="870"/>
                    <a:pt x="786" y="834"/>
                  </a:cubicBezTo>
                  <a:cubicBezTo>
                    <a:pt x="773" y="830"/>
                    <a:pt x="760" y="829"/>
                    <a:pt x="748" y="829"/>
                  </a:cubicBezTo>
                  <a:cubicBezTo>
                    <a:pt x="675" y="829"/>
                    <a:pt x="604" y="882"/>
                    <a:pt x="583" y="953"/>
                  </a:cubicBezTo>
                  <a:lnTo>
                    <a:pt x="83" y="2715"/>
                  </a:lnTo>
                  <a:cubicBezTo>
                    <a:pt x="0" y="3013"/>
                    <a:pt x="191" y="3334"/>
                    <a:pt x="488" y="3406"/>
                  </a:cubicBezTo>
                  <a:cubicBezTo>
                    <a:pt x="541" y="3423"/>
                    <a:pt x="594" y="3430"/>
                    <a:pt x="647" y="3430"/>
                  </a:cubicBezTo>
                  <a:cubicBezTo>
                    <a:pt x="895" y="3430"/>
                    <a:pt x="1132" y="3258"/>
                    <a:pt x="1191" y="3013"/>
                  </a:cubicBezTo>
                  <a:lnTo>
                    <a:pt x="1929" y="358"/>
                  </a:lnTo>
                  <a:cubicBezTo>
                    <a:pt x="1938" y="329"/>
                    <a:pt x="1964" y="315"/>
                    <a:pt x="1988" y="315"/>
                  </a:cubicBezTo>
                  <a:cubicBezTo>
                    <a:pt x="2024" y="315"/>
                    <a:pt x="2057" y="344"/>
                    <a:pt x="2036" y="393"/>
                  </a:cubicBezTo>
                  <a:lnTo>
                    <a:pt x="1083" y="4096"/>
                  </a:lnTo>
                  <a:cubicBezTo>
                    <a:pt x="1060" y="4203"/>
                    <a:pt x="1143" y="4299"/>
                    <a:pt x="1250" y="4299"/>
                  </a:cubicBezTo>
                  <a:lnTo>
                    <a:pt x="2107" y="4299"/>
                  </a:lnTo>
                  <a:lnTo>
                    <a:pt x="2107" y="7156"/>
                  </a:lnTo>
                  <a:cubicBezTo>
                    <a:pt x="2107" y="7478"/>
                    <a:pt x="2346" y="7728"/>
                    <a:pt x="2667" y="7740"/>
                  </a:cubicBezTo>
                  <a:cubicBezTo>
                    <a:pt x="2676" y="7740"/>
                    <a:pt x="2684" y="7740"/>
                    <a:pt x="2693" y="7740"/>
                  </a:cubicBezTo>
                  <a:cubicBezTo>
                    <a:pt x="2922" y="7740"/>
                    <a:pt x="3146" y="7589"/>
                    <a:pt x="3227" y="7371"/>
                  </a:cubicBezTo>
                  <a:cubicBezTo>
                    <a:pt x="3262" y="7311"/>
                    <a:pt x="3262" y="7240"/>
                    <a:pt x="3262" y="7156"/>
                  </a:cubicBezTo>
                  <a:lnTo>
                    <a:pt x="3262" y="6025"/>
                  </a:lnTo>
                  <a:cubicBezTo>
                    <a:pt x="3262" y="5966"/>
                    <a:pt x="3179" y="5894"/>
                    <a:pt x="3096" y="5894"/>
                  </a:cubicBezTo>
                  <a:cubicBezTo>
                    <a:pt x="3000" y="5894"/>
                    <a:pt x="2929" y="5966"/>
                    <a:pt x="2929" y="6061"/>
                  </a:cubicBezTo>
                  <a:lnTo>
                    <a:pt x="2929" y="7192"/>
                  </a:lnTo>
                  <a:cubicBezTo>
                    <a:pt x="2929" y="7323"/>
                    <a:pt x="2810" y="7430"/>
                    <a:pt x="2679" y="7430"/>
                  </a:cubicBezTo>
                  <a:cubicBezTo>
                    <a:pt x="2560" y="7430"/>
                    <a:pt x="2453" y="7311"/>
                    <a:pt x="2453" y="7180"/>
                  </a:cubicBezTo>
                  <a:lnTo>
                    <a:pt x="2453" y="4156"/>
                  </a:lnTo>
                  <a:cubicBezTo>
                    <a:pt x="2453" y="4061"/>
                    <a:pt x="2381" y="3989"/>
                    <a:pt x="2286" y="3989"/>
                  </a:cubicBezTo>
                  <a:lnTo>
                    <a:pt x="1488" y="3989"/>
                  </a:lnTo>
                  <a:lnTo>
                    <a:pt x="2381" y="489"/>
                  </a:lnTo>
                  <a:cubicBezTo>
                    <a:pt x="2441" y="251"/>
                    <a:pt x="2250" y="1"/>
                    <a:pt x="19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7" name="Google Shape;9317;p67"/>
          <p:cNvGrpSpPr/>
          <p:nvPr/>
        </p:nvGrpSpPr>
        <p:grpSpPr>
          <a:xfrm>
            <a:off x="7384751" y="4147984"/>
            <a:ext cx="380012" cy="351274"/>
            <a:chOff x="7384751" y="4147984"/>
            <a:chExt cx="380012" cy="351274"/>
          </a:xfrm>
        </p:grpSpPr>
        <p:sp>
          <p:nvSpPr>
            <p:cNvPr id="9318" name="Google Shape;9318;p67"/>
            <p:cNvSpPr/>
            <p:nvPr/>
          </p:nvSpPr>
          <p:spPr>
            <a:xfrm>
              <a:off x="7385513" y="4225879"/>
              <a:ext cx="379250" cy="273379"/>
            </a:xfrm>
            <a:custGeom>
              <a:rect b="b" l="l" r="r" t="t"/>
              <a:pathLst>
                <a:path extrusionOk="0" h="8609" w="11943">
                  <a:moveTo>
                    <a:pt x="11740" y="0"/>
                  </a:moveTo>
                  <a:cubicBezTo>
                    <a:pt x="11645" y="0"/>
                    <a:pt x="11562" y="72"/>
                    <a:pt x="11562" y="179"/>
                  </a:cubicBezTo>
                  <a:lnTo>
                    <a:pt x="11562" y="2667"/>
                  </a:lnTo>
                  <a:cubicBezTo>
                    <a:pt x="11562" y="3393"/>
                    <a:pt x="10966" y="3989"/>
                    <a:pt x="10240" y="3989"/>
                  </a:cubicBezTo>
                  <a:lnTo>
                    <a:pt x="9085" y="3989"/>
                  </a:lnTo>
                  <a:cubicBezTo>
                    <a:pt x="8954" y="3989"/>
                    <a:pt x="8823" y="4084"/>
                    <a:pt x="8776" y="4203"/>
                  </a:cubicBezTo>
                  <a:cubicBezTo>
                    <a:pt x="8573" y="4703"/>
                    <a:pt x="8549" y="5167"/>
                    <a:pt x="8752" y="5537"/>
                  </a:cubicBezTo>
                  <a:cubicBezTo>
                    <a:pt x="8823" y="5703"/>
                    <a:pt x="8942" y="5834"/>
                    <a:pt x="9049" y="5941"/>
                  </a:cubicBezTo>
                  <a:cubicBezTo>
                    <a:pt x="8752" y="5929"/>
                    <a:pt x="8514" y="5822"/>
                    <a:pt x="8359" y="5656"/>
                  </a:cubicBezTo>
                  <a:cubicBezTo>
                    <a:pt x="8240" y="5537"/>
                    <a:pt x="7978" y="5167"/>
                    <a:pt x="8073" y="4358"/>
                  </a:cubicBezTo>
                  <a:cubicBezTo>
                    <a:pt x="8109" y="4155"/>
                    <a:pt x="7942" y="3977"/>
                    <a:pt x="7740" y="3977"/>
                  </a:cubicBezTo>
                  <a:lnTo>
                    <a:pt x="5954" y="3977"/>
                  </a:lnTo>
                  <a:cubicBezTo>
                    <a:pt x="5859" y="3977"/>
                    <a:pt x="5775" y="4048"/>
                    <a:pt x="5775" y="4155"/>
                  </a:cubicBezTo>
                  <a:cubicBezTo>
                    <a:pt x="5775" y="4263"/>
                    <a:pt x="5847" y="4334"/>
                    <a:pt x="5954" y="4334"/>
                  </a:cubicBezTo>
                  <a:lnTo>
                    <a:pt x="6847" y="4334"/>
                  </a:lnTo>
                  <a:lnTo>
                    <a:pt x="6847" y="5691"/>
                  </a:lnTo>
                  <a:cubicBezTo>
                    <a:pt x="6847" y="6430"/>
                    <a:pt x="6228" y="7037"/>
                    <a:pt x="5490" y="7037"/>
                  </a:cubicBezTo>
                  <a:lnTo>
                    <a:pt x="4704" y="7037"/>
                  </a:lnTo>
                  <a:cubicBezTo>
                    <a:pt x="4561" y="7037"/>
                    <a:pt x="4466" y="7144"/>
                    <a:pt x="4466" y="7275"/>
                  </a:cubicBezTo>
                  <a:cubicBezTo>
                    <a:pt x="4442" y="7834"/>
                    <a:pt x="4239" y="8215"/>
                    <a:pt x="3668" y="8251"/>
                  </a:cubicBezTo>
                  <a:cubicBezTo>
                    <a:pt x="3930" y="7977"/>
                    <a:pt x="3954" y="7573"/>
                    <a:pt x="3882" y="7239"/>
                  </a:cubicBezTo>
                  <a:cubicBezTo>
                    <a:pt x="3846" y="7120"/>
                    <a:pt x="3763" y="7037"/>
                    <a:pt x="3644" y="7037"/>
                  </a:cubicBezTo>
                  <a:lnTo>
                    <a:pt x="1703" y="7037"/>
                  </a:lnTo>
                  <a:cubicBezTo>
                    <a:pt x="965" y="7037"/>
                    <a:pt x="358" y="6430"/>
                    <a:pt x="358" y="5691"/>
                  </a:cubicBezTo>
                  <a:lnTo>
                    <a:pt x="358" y="5310"/>
                  </a:lnTo>
                  <a:cubicBezTo>
                    <a:pt x="358" y="5227"/>
                    <a:pt x="275" y="5132"/>
                    <a:pt x="179" y="5132"/>
                  </a:cubicBezTo>
                  <a:cubicBezTo>
                    <a:pt x="84" y="5132"/>
                    <a:pt x="1" y="5215"/>
                    <a:pt x="1" y="5310"/>
                  </a:cubicBezTo>
                  <a:lnTo>
                    <a:pt x="1" y="5691"/>
                  </a:lnTo>
                  <a:cubicBezTo>
                    <a:pt x="1" y="6620"/>
                    <a:pt x="751" y="7394"/>
                    <a:pt x="1703" y="7394"/>
                  </a:cubicBezTo>
                  <a:lnTo>
                    <a:pt x="3573" y="7394"/>
                  </a:lnTo>
                  <a:cubicBezTo>
                    <a:pt x="3596" y="7620"/>
                    <a:pt x="3596" y="8025"/>
                    <a:pt x="3215" y="8144"/>
                  </a:cubicBezTo>
                  <a:cubicBezTo>
                    <a:pt x="2989" y="8215"/>
                    <a:pt x="3001" y="8525"/>
                    <a:pt x="3239" y="8573"/>
                  </a:cubicBezTo>
                  <a:cubicBezTo>
                    <a:pt x="3370" y="8608"/>
                    <a:pt x="3489" y="8608"/>
                    <a:pt x="3596" y="8608"/>
                  </a:cubicBezTo>
                  <a:cubicBezTo>
                    <a:pt x="4299" y="8608"/>
                    <a:pt x="4763" y="8204"/>
                    <a:pt x="4823" y="7394"/>
                  </a:cubicBezTo>
                  <a:lnTo>
                    <a:pt x="5513" y="7394"/>
                  </a:lnTo>
                  <a:cubicBezTo>
                    <a:pt x="6454" y="7394"/>
                    <a:pt x="7228" y="6644"/>
                    <a:pt x="7228" y="5691"/>
                  </a:cubicBezTo>
                  <a:lnTo>
                    <a:pt x="7228" y="4334"/>
                  </a:lnTo>
                  <a:lnTo>
                    <a:pt x="7764" y="4334"/>
                  </a:lnTo>
                  <a:cubicBezTo>
                    <a:pt x="7716" y="4715"/>
                    <a:pt x="7704" y="5429"/>
                    <a:pt x="8157" y="5894"/>
                  </a:cubicBezTo>
                  <a:cubicBezTo>
                    <a:pt x="8407" y="6168"/>
                    <a:pt x="8764" y="6299"/>
                    <a:pt x="9240" y="6299"/>
                  </a:cubicBezTo>
                  <a:cubicBezTo>
                    <a:pt x="9311" y="6299"/>
                    <a:pt x="9383" y="6299"/>
                    <a:pt x="9478" y="6287"/>
                  </a:cubicBezTo>
                  <a:cubicBezTo>
                    <a:pt x="9704" y="6263"/>
                    <a:pt x="9776" y="5965"/>
                    <a:pt x="9561" y="5846"/>
                  </a:cubicBezTo>
                  <a:cubicBezTo>
                    <a:pt x="8847" y="5429"/>
                    <a:pt x="9002" y="4715"/>
                    <a:pt x="9145" y="4334"/>
                  </a:cubicBezTo>
                  <a:lnTo>
                    <a:pt x="10276" y="4334"/>
                  </a:lnTo>
                  <a:cubicBezTo>
                    <a:pt x="11205" y="4334"/>
                    <a:pt x="11943" y="3584"/>
                    <a:pt x="11943" y="2667"/>
                  </a:cubicBezTo>
                  <a:lnTo>
                    <a:pt x="11943" y="179"/>
                  </a:lnTo>
                  <a:cubicBezTo>
                    <a:pt x="11919" y="95"/>
                    <a:pt x="11847" y="0"/>
                    <a:pt x="11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67"/>
            <p:cNvSpPr/>
            <p:nvPr/>
          </p:nvSpPr>
          <p:spPr>
            <a:xfrm>
              <a:off x="7384751" y="4147984"/>
              <a:ext cx="380012" cy="228382"/>
            </a:xfrm>
            <a:custGeom>
              <a:rect b="b" l="l" r="r" t="t"/>
              <a:pathLst>
                <a:path extrusionOk="0" h="7192" w="11967">
                  <a:moveTo>
                    <a:pt x="3144" y="0"/>
                  </a:moveTo>
                  <a:cubicBezTo>
                    <a:pt x="2227" y="0"/>
                    <a:pt x="1477" y="739"/>
                    <a:pt x="1477" y="1667"/>
                  </a:cubicBezTo>
                  <a:lnTo>
                    <a:pt x="1477" y="4132"/>
                  </a:lnTo>
                  <a:cubicBezTo>
                    <a:pt x="1108" y="4191"/>
                    <a:pt x="751" y="4358"/>
                    <a:pt x="477" y="4644"/>
                  </a:cubicBezTo>
                  <a:cubicBezTo>
                    <a:pt x="168" y="4965"/>
                    <a:pt x="1" y="5382"/>
                    <a:pt x="1" y="5823"/>
                  </a:cubicBezTo>
                  <a:lnTo>
                    <a:pt x="1" y="7013"/>
                  </a:lnTo>
                  <a:cubicBezTo>
                    <a:pt x="1" y="7097"/>
                    <a:pt x="84" y="7192"/>
                    <a:pt x="180" y="7192"/>
                  </a:cubicBezTo>
                  <a:cubicBezTo>
                    <a:pt x="275" y="7192"/>
                    <a:pt x="358" y="7108"/>
                    <a:pt x="358" y="7013"/>
                  </a:cubicBezTo>
                  <a:lnTo>
                    <a:pt x="358" y="5823"/>
                  </a:lnTo>
                  <a:cubicBezTo>
                    <a:pt x="358" y="5465"/>
                    <a:pt x="501" y="5132"/>
                    <a:pt x="751" y="4882"/>
                  </a:cubicBezTo>
                  <a:cubicBezTo>
                    <a:pt x="953" y="4668"/>
                    <a:pt x="1203" y="4537"/>
                    <a:pt x="1489" y="4477"/>
                  </a:cubicBezTo>
                  <a:lnTo>
                    <a:pt x="1489" y="5084"/>
                  </a:lnTo>
                  <a:cubicBezTo>
                    <a:pt x="1489" y="6013"/>
                    <a:pt x="2239" y="6751"/>
                    <a:pt x="3156" y="6751"/>
                  </a:cubicBezTo>
                  <a:lnTo>
                    <a:pt x="5240" y="6751"/>
                  </a:lnTo>
                  <a:cubicBezTo>
                    <a:pt x="5335" y="6751"/>
                    <a:pt x="5418" y="6680"/>
                    <a:pt x="5418" y="6573"/>
                  </a:cubicBezTo>
                  <a:cubicBezTo>
                    <a:pt x="5418" y="6489"/>
                    <a:pt x="5347" y="6394"/>
                    <a:pt x="5240" y="6394"/>
                  </a:cubicBezTo>
                  <a:lnTo>
                    <a:pt x="3156" y="6394"/>
                  </a:lnTo>
                  <a:cubicBezTo>
                    <a:pt x="2430" y="6394"/>
                    <a:pt x="1834" y="5799"/>
                    <a:pt x="1834" y="5073"/>
                  </a:cubicBezTo>
                  <a:lnTo>
                    <a:pt x="1834" y="1620"/>
                  </a:lnTo>
                  <a:cubicBezTo>
                    <a:pt x="1834" y="893"/>
                    <a:pt x="2430" y="298"/>
                    <a:pt x="3156" y="298"/>
                  </a:cubicBezTo>
                  <a:lnTo>
                    <a:pt x="10288" y="298"/>
                  </a:lnTo>
                  <a:cubicBezTo>
                    <a:pt x="11014" y="298"/>
                    <a:pt x="11610" y="893"/>
                    <a:pt x="11610" y="1620"/>
                  </a:cubicBezTo>
                  <a:lnTo>
                    <a:pt x="11610" y="1846"/>
                  </a:lnTo>
                  <a:cubicBezTo>
                    <a:pt x="11610" y="1929"/>
                    <a:pt x="11693" y="2025"/>
                    <a:pt x="11788" y="2025"/>
                  </a:cubicBezTo>
                  <a:cubicBezTo>
                    <a:pt x="11883" y="2025"/>
                    <a:pt x="11967" y="1953"/>
                    <a:pt x="11967" y="1846"/>
                  </a:cubicBezTo>
                  <a:lnTo>
                    <a:pt x="11967" y="1620"/>
                  </a:lnTo>
                  <a:cubicBezTo>
                    <a:pt x="11943" y="762"/>
                    <a:pt x="11193" y="0"/>
                    <a:pt x="10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67"/>
            <p:cNvSpPr/>
            <p:nvPr/>
          </p:nvSpPr>
          <p:spPr>
            <a:xfrm>
              <a:off x="7507642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39" y="358"/>
                    <a:pt x="834" y="465"/>
                    <a:pt x="834" y="596"/>
                  </a:cubicBezTo>
                  <a:cubicBezTo>
                    <a:pt x="834" y="739"/>
                    <a:pt x="739" y="834"/>
                    <a:pt x="596" y="834"/>
                  </a:cubicBezTo>
                  <a:cubicBezTo>
                    <a:pt x="465" y="834"/>
                    <a:pt x="358" y="739"/>
                    <a:pt x="358" y="596"/>
                  </a:cubicBezTo>
                  <a:cubicBezTo>
                    <a:pt x="358" y="465"/>
                    <a:pt x="465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67"/>
            <p:cNvSpPr/>
            <p:nvPr/>
          </p:nvSpPr>
          <p:spPr>
            <a:xfrm>
              <a:off x="7573820" y="4228134"/>
              <a:ext cx="37820" cy="37852"/>
            </a:xfrm>
            <a:custGeom>
              <a:rect b="b" l="l" r="r" t="t"/>
              <a:pathLst>
                <a:path extrusionOk="0" h="1192" w="1191">
                  <a:moveTo>
                    <a:pt x="595" y="358"/>
                  </a:moveTo>
                  <a:cubicBezTo>
                    <a:pt x="738" y="358"/>
                    <a:pt x="833" y="465"/>
                    <a:pt x="833" y="596"/>
                  </a:cubicBezTo>
                  <a:cubicBezTo>
                    <a:pt x="833" y="739"/>
                    <a:pt x="738" y="834"/>
                    <a:pt x="595" y="834"/>
                  </a:cubicBezTo>
                  <a:cubicBezTo>
                    <a:pt x="464" y="834"/>
                    <a:pt x="357" y="739"/>
                    <a:pt x="357" y="596"/>
                  </a:cubicBezTo>
                  <a:cubicBezTo>
                    <a:pt x="357" y="465"/>
                    <a:pt x="464" y="358"/>
                    <a:pt x="595" y="358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67"/>
            <p:cNvSpPr/>
            <p:nvPr/>
          </p:nvSpPr>
          <p:spPr>
            <a:xfrm>
              <a:off x="7640728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27" y="358"/>
                    <a:pt x="834" y="465"/>
                    <a:pt x="834" y="596"/>
                  </a:cubicBezTo>
                  <a:cubicBezTo>
                    <a:pt x="834" y="739"/>
                    <a:pt x="727" y="834"/>
                    <a:pt x="596" y="834"/>
                  </a:cubicBezTo>
                  <a:cubicBezTo>
                    <a:pt x="453" y="834"/>
                    <a:pt x="358" y="739"/>
                    <a:pt x="358" y="596"/>
                  </a:cubicBezTo>
                  <a:cubicBezTo>
                    <a:pt x="334" y="465"/>
                    <a:pt x="453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62" y="1"/>
                    <a:pt x="0" y="274"/>
                    <a:pt x="0" y="596"/>
                  </a:cubicBezTo>
                  <a:cubicBezTo>
                    <a:pt x="0" y="929"/>
                    <a:pt x="262" y="1191"/>
                    <a:pt x="596" y="1191"/>
                  </a:cubicBezTo>
                  <a:cubicBezTo>
                    <a:pt x="917" y="1191"/>
                    <a:pt x="1191" y="929"/>
                    <a:pt x="1191" y="596"/>
                  </a:cubicBezTo>
                  <a:cubicBezTo>
                    <a:pt x="1191" y="274"/>
                    <a:pt x="917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326" name="Shape 9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7" name="Google Shape;9327;p68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8" name="Google Shape;9328;p68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329" name="Google Shape;9329;p68"/>
          <p:cNvGrpSpPr/>
          <p:nvPr/>
        </p:nvGrpSpPr>
        <p:grpSpPr>
          <a:xfrm>
            <a:off x="1989449" y="4282269"/>
            <a:ext cx="374774" cy="346073"/>
            <a:chOff x="1989449" y="4282269"/>
            <a:chExt cx="374774" cy="346073"/>
          </a:xfrm>
        </p:grpSpPr>
        <p:sp>
          <p:nvSpPr>
            <p:cNvPr id="9330" name="Google Shape;9330;p68"/>
            <p:cNvSpPr/>
            <p:nvPr/>
          </p:nvSpPr>
          <p:spPr>
            <a:xfrm>
              <a:off x="2067590" y="4506432"/>
              <a:ext cx="78172" cy="70941"/>
            </a:xfrm>
            <a:custGeom>
              <a:rect b="b" l="l" r="r" t="t"/>
              <a:pathLst>
                <a:path extrusionOk="0" h="2227" w="2454">
                  <a:moveTo>
                    <a:pt x="1231" y="325"/>
                  </a:moveTo>
                  <a:cubicBezTo>
                    <a:pt x="1435" y="325"/>
                    <a:pt x="1638" y="399"/>
                    <a:pt x="1786" y="548"/>
                  </a:cubicBezTo>
                  <a:cubicBezTo>
                    <a:pt x="2096" y="857"/>
                    <a:pt x="2096" y="1369"/>
                    <a:pt x="1786" y="1667"/>
                  </a:cubicBezTo>
                  <a:cubicBezTo>
                    <a:pt x="1626" y="1822"/>
                    <a:pt x="1420" y="1899"/>
                    <a:pt x="1218" y="1899"/>
                  </a:cubicBezTo>
                  <a:cubicBezTo>
                    <a:pt x="1016" y="1899"/>
                    <a:pt x="816" y="1822"/>
                    <a:pt x="667" y="1667"/>
                  </a:cubicBezTo>
                  <a:cubicBezTo>
                    <a:pt x="358" y="1357"/>
                    <a:pt x="358" y="845"/>
                    <a:pt x="667" y="548"/>
                  </a:cubicBezTo>
                  <a:cubicBezTo>
                    <a:pt x="822" y="399"/>
                    <a:pt x="1027" y="325"/>
                    <a:pt x="1231" y="325"/>
                  </a:cubicBezTo>
                  <a:close/>
                  <a:moveTo>
                    <a:pt x="1237" y="0"/>
                  </a:moveTo>
                  <a:cubicBezTo>
                    <a:pt x="950" y="0"/>
                    <a:pt x="661" y="107"/>
                    <a:pt x="441" y="322"/>
                  </a:cubicBezTo>
                  <a:cubicBezTo>
                    <a:pt x="1" y="762"/>
                    <a:pt x="1" y="1476"/>
                    <a:pt x="441" y="1905"/>
                  </a:cubicBezTo>
                  <a:cubicBezTo>
                    <a:pt x="655" y="2119"/>
                    <a:pt x="944" y="2227"/>
                    <a:pt x="1233" y="2227"/>
                  </a:cubicBezTo>
                  <a:cubicBezTo>
                    <a:pt x="1522" y="2227"/>
                    <a:pt x="1810" y="2119"/>
                    <a:pt x="2025" y="1905"/>
                  </a:cubicBezTo>
                  <a:cubicBezTo>
                    <a:pt x="2453" y="1476"/>
                    <a:pt x="2453" y="762"/>
                    <a:pt x="2025" y="322"/>
                  </a:cubicBezTo>
                  <a:cubicBezTo>
                    <a:pt x="1810" y="107"/>
                    <a:pt x="1525" y="0"/>
                    <a:pt x="12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68"/>
            <p:cNvSpPr/>
            <p:nvPr/>
          </p:nvSpPr>
          <p:spPr>
            <a:xfrm>
              <a:off x="2036117" y="4422972"/>
              <a:ext cx="77790" cy="70973"/>
            </a:xfrm>
            <a:custGeom>
              <a:rect b="b" l="l" r="r" t="t"/>
              <a:pathLst>
                <a:path extrusionOk="0" h="2228" w="2442">
                  <a:moveTo>
                    <a:pt x="1224" y="328"/>
                  </a:moveTo>
                  <a:cubicBezTo>
                    <a:pt x="1426" y="328"/>
                    <a:pt x="1626" y="406"/>
                    <a:pt x="1774" y="560"/>
                  </a:cubicBezTo>
                  <a:cubicBezTo>
                    <a:pt x="2084" y="882"/>
                    <a:pt x="2084" y="1382"/>
                    <a:pt x="1774" y="1680"/>
                  </a:cubicBezTo>
                  <a:cubicBezTo>
                    <a:pt x="1620" y="1834"/>
                    <a:pt x="1420" y="1912"/>
                    <a:pt x="1219" y="1912"/>
                  </a:cubicBezTo>
                  <a:cubicBezTo>
                    <a:pt x="1018" y="1912"/>
                    <a:pt x="816" y="1834"/>
                    <a:pt x="655" y="1680"/>
                  </a:cubicBezTo>
                  <a:cubicBezTo>
                    <a:pt x="346" y="1370"/>
                    <a:pt x="346" y="858"/>
                    <a:pt x="655" y="560"/>
                  </a:cubicBezTo>
                  <a:cubicBezTo>
                    <a:pt x="816" y="406"/>
                    <a:pt x="1021" y="328"/>
                    <a:pt x="1224" y="328"/>
                  </a:cubicBezTo>
                  <a:close/>
                  <a:moveTo>
                    <a:pt x="1227" y="1"/>
                  </a:moveTo>
                  <a:cubicBezTo>
                    <a:pt x="941" y="1"/>
                    <a:pt x="655" y="108"/>
                    <a:pt x="441" y="322"/>
                  </a:cubicBezTo>
                  <a:cubicBezTo>
                    <a:pt x="0" y="763"/>
                    <a:pt x="0" y="1477"/>
                    <a:pt x="441" y="1906"/>
                  </a:cubicBezTo>
                  <a:cubicBezTo>
                    <a:pt x="655" y="2120"/>
                    <a:pt x="941" y="2227"/>
                    <a:pt x="1227" y="2227"/>
                  </a:cubicBezTo>
                  <a:cubicBezTo>
                    <a:pt x="1512" y="2227"/>
                    <a:pt x="1798" y="2120"/>
                    <a:pt x="2012" y="1906"/>
                  </a:cubicBezTo>
                  <a:cubicBezTo>
                    <a:pt x="2441" y="1477"/>
                    <a:pt x="2441" y="775"/>
                    <a:pt x="2012" y="322"/>
                  </a:cubicBezTo>
                  <a:cubicBezTo>
                    <a:pt x="1798" y="108"/>
                    <a:pt x="151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68"/>
            <p:cNvSpPr/>
            <p:nvPr/>
          </p:nvSpPr>
          <p:spPr>
            <a:xfrm>
              <a:off x="2073292" y="4336327"/>
              <a:ext cx="77758" cy="71419"/>
            </a:xfrm>
            <a:custGeom>
              <a:rect b="b" l="l" r="r" t="t"/>
              <a:pathLst>
                <a:path extrusionOk="0" h="2242" w="2441">
                  <a:moveTo>
                    <a:pt x="1231" y="345"/>
                  </a:moveTo>
                  <a:cubicBezTo>
                    <a:pt x="1435" y="345"/>
                    <a:pt x="1637" y="423"/>
                    <a:pt x="1786" y="578"/>
                  </a:cubicBezTo>
                  <a:cubicBezTo>
                    <a:pt x="2084" y="875"/>
                    <a:pt x="2084" y="1375"/>
                    <a:pt x="1786" y="1697"/>
                  </a:cubicBezTo>
                  <a:cubicBezTo>
                    <a:pt x="1631" y="1852"/>
                    <a:pt x="1426" y="1929"/>
                    <a:pt x="1222" y="1929"/>
                  </a:cubicBezTo>
                  <a:cubicBezTo>
                    <a:pt x="1018" y="1929"/>
                    <a:pt x="816" y="1852"/>
                    <a:pt x="667" y="1697"/>
                  </a:cubicBezTo>
                  <a:cubicBezTo>
                    <a:pt x="357" y="1375"/>
                    <a:pt x="357" y="875"/>
                    <a:pt x="667" y="578"/>
                  </a:cubicBezTo>
                  <a:cubicBezTo>
                    <a:pt x="822" y="423"/>
                    <a:pt x="1027" y="345"/>
                    <a:pt x="1231" y="345"/>
                  </a:cubicBezTo>
                  <a:close/>
                  <a:moveTo>
                    <a:pt x="1216" y="0"/>
                  </a:moveTo>
                  <a:cubicBezTo>
                    <a:pt x="929" y="0"/>
                    <a:pt x="643" y="113"/>
                    <a:pt x="429" y="339"/>
                  </a:cubicBezTo>
                  <a:cubicBezTo>
                    <a:pt x="0" y="768"/>
                    <a:pt x="0" y="1482"/>
                    <a:pt x="429" y="1911"/>
                  </a:cubicBezTo>
                  <a:cubicBezTo>
                    <a:pt x="643" y="2131"/>
                    <a:pt x="929" y="2242"/>
                    <a:pt x="1216" y="2242"/>
                  </a:cubicBezTo>
                  <a:cubicBezTo>
                    <a:pt x="1503" y="2242"/>
                    <a:pt x="1792" y="2131"/>
                    <a:pt x="2012" y="1911"/>
                  </a:cubicBezTo>
                  <a:cubicBezTo>
                    <a:pt x="2441" y="1482"/>
                    <a:pt x="2441" y="768"/>
                    <a:pt x="2012" y="339"/>
                  </a:cubicBezTo>
                  <a:cubicBezTo>
                    <a:pt x="1792" y="113"/>
                    <a:pt x="1503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68"/>
            <p:cNvSpPr/>
            <p:nvPr/>
          </p:nvSpPr>
          <p:spPr>
            <a:xfrm>
              <a:off x="2181376" y="4334606"/>
              <a:ext cx="126719" cy="117449"/>
            </a:xfrm>
            <a:custGeom>
              <a:rect b="b" l="l" r="r" t="t"/>
              <a:pathLst>
                <a:path extrusionOk="0" h="3687" w="3978">
                  <a:moveTo>
                    <a:pt x="2013" y="1"/>
                  </a:moveTo>
                  <a:cubicBezTo>
                    <a:pt x="1542" y="1"/>
                    <a:pt x="1072" y="179"/>
                    <a:pt x="715" y="536"/>
                  </a:cubicBezTo>
                  <a:cubicBezTo>
                    <a:pt x="0" y="1251"/>
                    <a:pt x="0" y="2429"/>
                    <a:pt x="715" y="3144"/>
                  </a:cubicBezTo>
                  <a:cubicBezTo>
                    <a:pt x="1078" y="3507"/>
                    <a:pt x="1551" y="3686"/>
                    <a:pt x="2023" y="3686"/>
                  </a:cubicBezTo>
                  <a:cubicBezTo>
                    <a:pt x="2558" y="3686"/>
                    <a:pt x="3092" y="3456"/>
                    <a:pt x="3465" y="3001"/>
                  </a:cubicBezTo>
                  <a:cubicBezTo>
                    <a:pt x="3525" y="2918"/>
                    <a:pt x="3513" y="2810"/>
                    <a:pt x="3429" y="2751"/>
                  </a:cubicBezTo>
                  <a:cubicBezTo>
                    <a:pt x="3401" y="2732"/>
                    <a:pt x="3367" y="2722"/>
                    <a:pt x="3332" y="2722"/>
                  </a:cubicBezTo>
                  <a:cubicBezTo>
                    <a:pt x="3280" y="2722"/>
                    <a:pt x="3227" y="2744"/>
                    <a:pt x="3191" y="2787"/>
                  </a:cubicBezTo>
                  <a:cubicBezTo>
                    <a:pt x="2893" y="3168"/>
                    <a:pt x="2452" y="3359"/>
                    <a:pt x="2009" y="3359"/>
                  </a:cubicBezTo>
                  <a:cubicBezTo>
                    <a:pt x="1620" y="3359"/>
                    <a:pt x="1229" y="3212"/>
                    <a:pt x="929" y="2918"/>
                  </a:cubicBezTo>
                  <a:cubicBezTo>
                    <a:pt x="334" y="2322"/>
                    <a:pt x="334" y="1370"/>
                    <a:pt x="929" y="774"/>
                  </a:cubicBezTo>
                  <a:cubicBezTo>
                    <a:pt x="1227" y="477"/>
                    <a:pt x="1614" y="328"/>
                    <a:pt x="2001" y="328"/>
                  </a:cubicBezTo>
                  <a:cubicBezTo>
                    <a:pt x="2388" y="328"/>
                    <a:pt x="2775" y="477"/>
                    <a:pt x="3072" y="774"/>
                  </a:cubicBezTo>
                  <a:cubicBezTo>
                    <a:pt x="3465" y="1155"/>
                    <a:pt x="3620" y="1727"/>
                    <a:pt x="3465" y="2263"/>
                  </a:cubicBezTo>
                  <a:cubicBezTo>
                    <a:pt x="3441" y="2358"/>
                    <a:pt x="3501" y="2441"/>
                    <a:pt x="3572" y="2477"/>
                  </a:cubicBezTo>
                  <a:cubicBezTo>
                    <a:pt x="3585" y="2481"/>
                    <a:pt x="3598" y="2482"/>
                    <a:pt x="3611" y="2482"/>
                  </a:cubicBezTo>
                  <a:cubicBezTo>
                    <a:pt x="3683" y="2482"/>
                    <a:pt x="3755" y="2430"/>
                    <a:pt x="3775" y="2370"/>
                  </a:cubicBezTo>
                  <a:cubicBezTo>
                    <a:pt x="3977" y="1715"/>
                    <a:pt x="3799" y="1013"/>
                    <a:pt x="3310" y="536"/>
                  </a:cubicBezTo>
                  <a:cubicBezTo>
                    <a:pt x="2953" y="179"/>
                    <a:pt x="2483" y="1"/>
                    <a:pt x="2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68"/>
            <p:cNvSpPr/>
            <p:nvPr/>
          </p:nvSpPr>
          <p:spPr>
            <a:xfrm>
              <a:off x="1989449" y="4282269"/>
              <a:ext cx="374774" cy="346073"/>
            </a:xfrm>
            <a:custGeom>
              <a:rect b="b" l="l" r="r" t="t"/>
              <a:pathLst>
                <a:path extrusionOk="0" h="10864" w="11765">
                  <a:moveTo>
                    <a:pt x="6254" y="0"/>
                  </a:moveTo>
                  <a:cubicBezTo>
                    <a:pt x="6237" y="0"/>
                    <a:pt x="6221" y="0"/>
                    <a:pt x="6204" y="1"/>
                  </a:cubicBezTo>
                  <a:cubicBezTo>
                    <a:pt x="4001" y="12"/>
                    <a:pt x="2144" y="1310"/>
                    <a:pt x="1263" y="3108"/>
                  </a:cubicBezTo>
                  <a:cubicBezTo>
                    <a:pt x="1215" y="3179"/>
                    <a:pt x="1263" y="3287"/>
                    <a:pt x="1334" y="3334"/>
                  </a:cubicBezTo>
                  <a:cubicBezTo>
                    <a:pt x="1353" y="3344"/>
                    <a:pt x="1374" y="3348"/>
                    <a:pt x="1396" y="3348"/>
                  </a:cubicBezTo>
                  <a:cubicBezTo>
                    <a:pt x="1458" y="3348"/>
                    <a:pt x="1525" y="3312"/>
                    <a:pt x="1561" y="3251"/>
                  </a:cubicBezTo>
                  <a:cubicBezTo>
                    <a:pt x="1811" y="2739"/>
                    <a:pt x="2144" y="2275"/>
                    <a:pt x="2561" y="1858"/>
                  </a:cubicBezTo>
                  <a:cubicBezTo>
                    <a:pt x="3567" y="846"/>
                    <a:pt x="4895" y="340"/>
                    <a:pt x="6228" y="340"/>
                  </a:cubicBezTo>
                  <a:cubicBezTo>
                    <a:pt x="7544" y="340"/>
                    <a:pt x="8865" y="834"/>
                    <a:pt x="9883" y="1822"/>
                  </a:cubicBezTo>
                  <a:cubicBezTo>
                    <a:pt x="10621" y="2560"/>
                    <a:pt x="11109" y="3477"/>
                    <a:pt x="11324" y="4477"/>
                  </a:cubicBezTo>
                  <a:cubicBezTo>
                    <a:pt x="11492" y="5318"/>
                    <a:pt x="10844" y="6029"/>
                    <a:pt x="10051" y="6029"/>
                  </a:cubicBezTo>
                  <a:cubicBezTo>
                    <a:pt x="9946" y="6029"/>
                    <a:pt x="9837" y="6016"/>
                    <a:pt x="9728" y="5989"/>
                  </a:cubicBezTo>
                  <a:cubicBezTo>
                    <a:pt x="9511" y="5939"/>
                    <a:pt x="9295" y="5915"/>
                    <a:pt x="9085" y="5915"/>
                  </a:cubicBezTo>
                  <a:cubicBezTo>
                    <a:pt x="7462" y="5915"/>
                    <a:pt x="6126" y="7342"/>
                    <a:pt x="6347" y="9049"/>
                  </a:cubicBezTo>
                  <a:cubicBezTo>
                    <a:pt x="6469" y="9867"/>
                    <a:pt x="5812" y="10535"/>
                    <a:pt x="5051" y="10535"/>
                  </a:cubicBezTo>
                  <a:cubicBezTo>
                    <a:pt x="4925" y="10535"/>
                    <a:pt x="4796" y="10517"/>
                    <a:pt x="4668" y="10478"/>
                  </a:cubicBezTo>
                  <a:cubicBezTo>
                    <a:pt x="1989" y="9645"/>
                    <a:pt x="334" y="6704"/>
                    <a:pt x="1322" y="3834"/>
                  </a:cubicBezTo>
                  <a:cubicBezTo>
                    <a:pt x="1346" y="3751"/>
                    <a:pt x="1311" y="3656"/>
                    <a:pt x="1215" y="3632"/>
                  </a:cubicBezTo>
                  <a:cubicBezTo>
                    <a:pt x="1196" y="3624"/>
                    <a:pt x="1176" y="3620"/>
                    <a:pt x="1157" y="3620"/>
                  </a:cubicBezTo>
                  <a:cubicBezTo>
                    <a:pt x="1092" y="3620"/>
                    <a:pt x="1031" y="3663"/>
                    <a:pt x="1013" y="3727"/>
                  </a:cubicBezTo>
                  <a:cubicBezTo>
                    <a:pt x="1" y="6704"/>
                    <a:pt x="1668" y="9859"/>
                    <a:pt x="4585" y="10788"/>
                  </a:cubicBezTo>
                  <a:cubicBezTo>
                    <a:pt x="4749" y="10839"/>
                    <a:pt x="4915" y="10864"/>
                    <a:pt x="5079" y="10864"/>
                  </a:cubicBezTo>
                  <a:cubicBezTo>
                    <a:pt x="5451" y="10864"/>
                    <a:pt x="5811" y="10734"/>
                    <a:pt x="6109" y="10478"/>
                  </a:cubicBezTo>
                  <a:cubicBezTo>
                    <a:pt x="6549" y="10121"/>
                    <a:pt x="6752" y="9549"/>
                    <a:pt x="6680" y="9002"/>
                  </a:cubicBezTo>
                  <a:cubicBezTo>
                    <a:pt x="6481" y="7520"/>
                    <a:pt x="7653" y="6252"/>
                    <a:pt x="9076" y="6252"/>
                  </a:cubicBezTo>
                  <a:cubicBezTo>
                    <a:pt x="9266" y="6252"/>
                    <a:pt x="9461" y="6275"/>
                    <a:pt x="9657" y="6323"/>
                  </a:cubicBezTo>
                  <a:cubicBezTo>
                    <a:pt x="9781" y="6352"/>
                    <a:pt x="9908" y="6367"/>
                    <a:pt x="10033" y="6367"/>
                  </a:cubicBezTo>
                  <a:cubicBezTo>
                    <a:pt x="10460" y="6367"/>
                    <a:pt x="10880" y="6200"/>
                    <a:pt x="11193" y="5906"/>
                  </a:cubicBezTo>
                  <a:cubicBezTo>
                    <a:pt x="11574" y="5513"/>
                    <a:pt x="11764" y="4965"/>
                    <a:pt x="11645" y="4418"/>
                  </a:cubicBezTo>
                  <a:cubicBezTo>
                    <a:pt x="11113" y="1897"/>
                    <a:pt x="8910" y="0"/>
                    <a:pt x="6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5" name="Google Shape;9335;p68"/>
          <p:cNvGrpSpPr/>
          <p:nvPr/>
        </p:nvGrpSpPr>
        <p:grpSpPr>
          <a:xfrm>
            <a:off x="2487439" y="4280740"/>
            <a:ext cx="198775" cy="348972"/>
            <a:chOff x="2487439" y="4280740"/>
            <a:chExt cx="198775" cy="348972"/>
          </a:xfrm>
        </p:grpSpPr>
        <p:sp>
          <p:nvSpPr>
            <p:cNvPr id="9336" name="Google Shape;9336;p68"/>
            <p:cNvSpPr/>
            <p:nvPr/>
          </p:nvSpPr>
          <p:spPr>
            <a:xfrm>
              <a:off x="2487439" y="4280740"/>
              <a:ext cx="198775" cy="348972"/>
            </a:xfrm>
            <a:custGeom>
              <a:rect b="b" l="l" r="r" t="t"/>
              <a:pathLst>
                <a:path extrusionOk="0" h="10955" w="6240">
                  <a:moveTo>
                    <a:pt x="5644" y="358"/>
                  </a:moveTo>
                  <a:lnTo>
                    <a:pt x="5644" y="2870"/>
                  </a:lnTo>
                  <a:cubicBezTo>
                    <a:pt x="5644" y="4001"/>
                    <a:pt x="4882" y="5013"/>
                    <a:pt x="3787" y="5311"/>
                  </a:cubicBezTo>
                  <a:cubicBezTo>
                    <a:pt x="3716" y="5323"/>
                    <a:pt x="3656" y="5406"/>
                    <a:pt x="3656" y="5478"/>
                  </a:cubicBezTo>
                  <a:cubicBezTo>
                    <a:pt x="3656" y="5549"/>
                    <a:pt x="3716" y="5621"/>
                    <a:pt x="3787" y="5644"/>
                  </a:cubicBezTo>
                  <a:cubicBezTo>
                    <a:pt x="4882" y="5942"/>
                    <a:pt x="5644" y="6954"/>
                    <a:pt x="5644" y="8085"/>
                  </a:cubicBezTo>
                  <a:lnTo>
                    <a:pt x="5644" y="10597"/>
                  </a:lnTo>
                  <a:lnTo>
                    <a:pt x="584" y="10597"/>
                  </a:lnTo>
                  <a:lnTo>
                    <a:pt x="584" y="8085"/>
                  </a:lnTo>
                  <a:cubicBezTo>
                    <a:pt x="584" y="6954"/>
                    <a:pt x="1346" y="5942"/>
                    <a:pt x="2442" y="5644"/>
                  </a:cubicBezTo>
                  <a:cubicBezTo>
                    <a:pt x="2525" y="5621"/>
                    <a:pt x="2573" y="5549"/>
                    <a:pt x="2573" y="5478"/>
                  </a:cubicBezTo>
                  <a:cubicBezTo>
                    <a:pt x="2573" y="5406"/>
                    <a:pt x="2525" y="5323"/>
                    <a:pt x="2442" y="5311"/>
                  </a:cubicBezTo>
                  <a:cubicBezTo>
                    <a:pt x="1346" y="5013"/>
                    <a:pt x="584" y="4001"/>
                    <a:pt x="584" y="2870"/>
                  </a:cubicBezTo>
                  <a:lnTo>
                    <a:pt x="584" y="358"/>
                  </a:lnTo>
                  <a:close/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239" y="358"/>
                  </a:lnTo>
                  <a:lnTo>
                    <a:pt x="239" y="2870"/>
                  </a:lnTo>
                  <a:cubicBezTo>
                    <a:pt x="239" y="4001"/>
                    <a:pt x="894" y="5013"/>
                    <a:pt x="1894" y="5478"/>
                  </a:cubicBezTo>
                  <a:cubicBezTo>
                    <a:pt x="894" y="5942"/>
                    <a:pt x="239" y="6966"/>
                    <a:pt x="239" y="8085"/>
                  </a:cubicBezTo>
                  <a:lnTo>
                    <a:pt x="239" y="10597"/>
                  </a:lnTo>
                  <a:lnTo>
                    <a:pt x="179" y="10597"/>
                  </a:lnTo>
                  <a:cubicBezTo>
                    <a:pt x="84" y="10597"/>
                    <a:pt x="1" y="10669"/>
                    <a:pt x="1" y="10776"/>
                  </a:cubicBezTo>
                  <a:cubicBezTo>
                    <a:pt x="1" y="10883"/>
                    <a:pt x="84" y="10955"/>
                    <a:pt x="179" y="10955"/>
                  </a:cubicBezTo>
                  <a:lnTo>
                    <a:pt x="6061" y="10955"/>
                  </a:lnTo>
                  <a:cubicBezTo>
                    <a:pt x="6168" y="10955"/>
                    <a:pt x="6240" y="10883"/>
                    <a:pt x="6240" y="10776"/>
                  </a:cubicBezTo>
                  <a:cubicBezTo>
                    <a:pt x="6240" y="10669"/>
                    <a:pt x="6144" y="10597"/>
                    <a:pt x="6061" y="10597"/>
                  </a:cubicBezTo>
                  <a:lnTo>
                    <a:pt x="6002" y="10597"/>
                  </a:lnTo>
                  <a:lnTo>
                    <a:pt x="6002" y="8085"/>
                  </a:lnTo>
                  <a:cubicBezTo>
                    <a:pt x="6002" y="6954"/>
                    <a:pt x="5347" y="5942"/>
                    <a:pt x="4347" y="5478"/>
                  </a:cubicBezTo>
                  <a:cubicBezTo>
                    <a:pt x="5347" y="5013"/>
                    <a:pt x="6002" y="3989"/>
                    <a:pt x="6002" y="2870"/>
                  </a:cubicBezTo>
                  <a:lnTo>
                    <a:pt x="6002" y="358"/>
                  </a:lnTo>
                  <a:lnTo>
                    <a:pt x="6061" y="358"/>
                  </a:lnTo>
                  <a:cubicBezTo>
                    <a:pt x="6168" y="358"/>
                    <a:pt x="6240" y="287"/>
                    <a:pt x="6240" y="179"/>
                  </a:cubicBezTo>
                  <a:cubicBezTo>
                    <a:pt x="6240" y="72"/>
                    <a:pt x="6168" y="1"/>
                    <a:pt x="6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68"/>
            <p:cNvSpPr/>
            <p:nvPr/>
          </p:nvSpPr>
          <p:spPr>
            <a:xfrm>
              <a:off x="2516267" y="4511784"/>
              <a:ext cx="139620" cy="95565"/>
            </a:xfrm>
            <a:custGeom>
              <a:rect b="b" l="l" r="r" t="t"/>
              <a:pathLst>
                <a:path extrusionOk="0" h="3000" w="4383">
                  <a:moveTo>
                    <a:pt x="1670" y="0"/>
                  </a:moveTo>
                  <a:cubicBezTo>
                    <a:pt x="1650" y="0"/>
                    <a:pt x="1629" y="4"/>
                    <a:pt x="1608" y="11"/>
                  </a:cubicBezTo>
                  <a:cubicBezTo>
                    <a:pt x="679" y="261"/>
                    <a:pt x="1" y="1130"/>
                    <a:pt x="1" y="2106"/>
                  </a:cubicBezTo>
                  <a:lnTo>
                    <a:pt x="1" y="2821"/>
                  </a:lnTo>
                  <a:cubicBezTo>
                    <a:pt x="1" y="2928"/>
                    <a:pt x="84" y="2999"/>
                    <a:pt x="179" y="2999"/>
                  </a:cubicBezTo>
                  <a:lnTo>
                    <a:pt x="4192" y="2999"/>
                  </a:lnTo>
                  <a:cubicBezTo>
                    <a:pt x="4299" y="2999"/>
                    <a:pt x="4370" y="2928"/>
                    <a:pt x="4370" y="2821"/>
                  </a:cubicBezTo>
                  <a:lnTo>
                    <a:pt x="4370" y="2106"/>
                  </a:lnTo>
                  <a:cubicBezTo>
                    <a:pt x="4382" y="1130"/>
                    <a:pt x="3727" y="261"/>
                    <a:pt x="2787" y="11"/>
                  </a:cubicBezTo>
                  <a:cubicBezTo>
                    <a:pt x="2770" y="4"/>
                    <a:pt x="2752" y="0"/>
                    <a:pt x="2735" y="0"/>
                  </a:cubicBezTo>
                  <a:cubicBezTo>
                    <a:pt x="2663" y="0"/>
                    <a:pt x="2589" y="54"/>
                    <a:pt x="2560" y="130"/>
                  </a:cubicBezTo>
                  <a:cubicBezTo>
                    <a:pt x="2537" y="213"/>
                    <a:pt x="2596" y="320"/>
                    <a:pt x="2680" y="356"/>
                  </a:cubicBezTo>
                  <a:cubicBezTo>
                    <a:pt x="3477" y="570"/>
                    <a:pt x="4025" y="1285"/>
                    <a:pt x="4025" y="2106"/>
                  </a:cubicBezTo>
                  <a:lnTo>
                    <a:pt x="4025" y="2642"/>
                  </a:lnTo>
                  <a:lnTo>
                    <a:pt x="382" y="2642"/>
                  </a:lnTo>
                  <a:lnTo>
                    <a:pt x="382" y="2106"/>
                  </a:lnTo>
                  <a:cubicBezTo>
                    <a:pt x="382" y="1285"/>
                    <a:pt x="929" y="558"/>
                    <a:pt x="1715" y="356"/>
                  </a:cubicBezTo>
                  <a:cubicBezTo>
                    <a:pt x="1810" y="320"/>
                    <a:pt x="1870" y="237"/>
                    <a:pt x="1834" y="130"/>
                  </a:cubicBezTo>
                  <a:cubicBezTo>
                    <a:pt x="1815" y="54"/>
                    <a:pt x="1750" y="0"/>
                    <a:pt x="16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68"/>
            <p:cNvSpPr/>
            <p:nvPr/>
          </p:nvSpPr>
          <p:spPr>
            <a:xfrm>
              <a:off x="2518911" y="4385065"/>
              <a:ext cx="134683" cy="105090"/>
            </a:xfrm>
            <a:custGeom>
              <a:rect b="b" l="l" r="r" t="t"/>
              <a:pathLst>
                <a:path extrusionOk="0" h="3299" w="4228">
                  <a:moveTo>
                    <a:pt x="191" y="0"/>
                  </a:moveTo>
                  <a:cubicBezTo>
                    <a:pt x="132" y="0"/>
                    <a:pt x="84" y="24"/>
                    <a:pt x="49" y="72"/>
                  </a:cubicBezTo>
                  <a:cubicBezTo>
                    <a:pt x="13" y="119"/>
                    <a:pt x="1" y="179"/>
                    <a:pt x="13" y="238"/>
                  </a:cubicBezTo>
                  <a:cubicBezTo>
                    <a:pt x="239" y="953"/>
                    <a:pt x="799" y="1512"/>
                    <a:pt x="1513" y="1691"/>
                  </a:cubicBezTo>
                  <a:cubicBezTo>
                    <a:pt x="1632" y="1727"/>
                    <a:pt x="1751" y="1750"/>
                    <a:pt x="1918" y="1774"/>
                  </a:cubicBezTo>
                  <a:lnTo>
                    <a:pt x="1954" y="3120"/>
                  </a:lnTo>
                  <a:cubicBezTo>
                    <a:pt x="1954" y="3227"/>
                    <a:pt x="2025" y="3298"/>
                    <a:pt x="2132" y="3298"/>
                  </a:cubicBezTo>
                  <a:cubicBezTo>
                    <a:pt x="2227" y="3298"/>
                    <a:pt x="2311" y="3227"/>
                    <a:pt x="2311" y="3120"/>
                  </a:cubicBezTo>
                  <a:lnTo>
                    <a:pt x="2311" y="1774"/>
                  </a:lnTo>
                  <a:cubicBezTo>
                    <a:pt x="2466" y="1750"/>
                    <a:pt x="2585" y="1727"/>
                    <a:pt x="2704" y="1691"/>
                  </a:cubicBezTo>
                  <a:cubicBezTo>
                    <a:pt x="3418" y="1512"/>
                    <a:pt x="4001" y="953"/>
                    <a:pt x="4216" y="238"/>
                  </a:cubicBezTo>
                  <a:cubicBezTo>
                    <a:pt x="4228" y="179"/>
                    <a:pt x="4216" y="119"/>
                    <a:pt x="4180" y="72"/>
                  </a:cubicBezTo>
                  <a:cubicBezTo>
                    <a:pt x="4156" y="24"/>
                    <a:pt x="4097" y="0"/>
                    <a:pt x="4037" y="0"/>
                  </a:cubicBezTo>
                  <a:lnTo>
                    <a:pt x="2454" y="0"/>
                  </a:lnTo>
                  <a:cubicBezTo>
                    <a:pt x="2347" y="0"/>
                    <a:pt x="2275" y="72"/>
                    <a:pt x="2275" y="179"/>
                  </a:cubicBezTo>
                  <a:cubicBezTo>
                    <a:pt x="2275" y="286"/>
                    <a:pt x="2347" y="357"/>
                    <a:pt x="2454" y="357"/>
                  </a:cubicBezTo>
                  <a:lnTo>
                    <a:pt x="3775" y="357"/>
                  </a:lnTo>
                  <a:cubicBezTo>
                    <a:pt x="3561" y="845"/>
                    <a:pt x="3120" y="1215"/>
                    <a:pt x="2608" y="1357"/>
                  </a:cubicBezTo>
                  <a:cubicBezTo>
                    <a:pt x="2501" y="1381"/>
                    <a:pt x="2335" y="1429"/>
                    <a:pt x="2108" y="1429"/>
                  </a:cubicBezTo>
                  <a:cubicBezTo>
                    <a:pt x="1894" y="1429"/>
                    <a:pt x="1739" y="1381"/>
                    <a:pt x="1620" y="1357"/>
                  </a:cubicBezTo>
                  <a:cubicBezTo>
                    <a:pt x="1096" y="1215"/>
                    <a:pt x="668" y="845"/>
                    <a:pt x="442" y="357"/>
                  </a:cubicBezTo>
                  <a:lnTo>
                    <a:pt x="1775" y="357"/>
                  </a:lnTo>
                  <a:cubicBezTo>
                    <a:pt x="1870" y="357"/>
                    <a:pt x="1954" y="286"/>
                    <a:pt x="1954" y="179"/>
                  </a:cubicBezTo>
                  <a:cubicBezTo>
                    <a:pt x="1954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68"/>
            <p:cNvSpPr/>
            <p:nvPr/>
          </p:nvSpPr>
          <p:spPr>
            <a:xfrm>
              <a:off x="2580742" y="4501113"/>
              <a:ext cx="11786" cy="13315"/>
            </a:xfrm>
            <a:custGeom>
              <a:rect b="b" l="l" r="r" t="t"/>
              <a:pathLst>
                <a:path extrusionOk="0" h="418" w="37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39"/>
                  </a:lnTo>
                  <a:cubicBezTo>
                    <a:pt x="1" y="346"/>
                    <a:pt x="84" y="417"/>
                    <a:pt x="191" y="417"/>
                  </a:cubicBezTo>
                  <a:cubicBezTo>
                    <a:pt x="286" y="417"/>
                    <a:pt x="370" y="346"/>
                    <a:pt x="370" y="239"/>
                  </a:cubicBezTo>
                  <a:lnTo>
                    <a:pt x="370" y="179"/>
                  </a:lnTo>
                  <a:cubicBezTo>
                    <a:pt x="370" y="96"/>
                    <a:pt x="286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0" name="Google Shape;9340;p68"/>
          <p:cNvGrpSpPr/>
          <p:nvPr/>
        </p:nvGrpSpPr>
        <p:grpSpPr>
          <a:xfrm>
            <a:off x="2810958" y="4273923"/>
            <a:ext cx="353145" cy="361873"/>
            <a:chOff x="2810958" y="4273923"/>
            <a:chExt cx="353145" cy="361873"/>
          </a:xfrm>
        </p:grpSpPr>
        <p:sp>
          <p:nvSpPr>
            <p:cNvPr id="9341" name="Google Shape;9341;p68"/>
            <p:cNvSpPr/>
            <p:nvPr/>
          </p:nvSpPr>
          <p:spPr>
            <a:xfrm>
              <a:off x="2886837" y="4273923"/>
              <a:ext cx="53867" cy="169946"/>
            </a:xfrm>
            <a:custGeom>
              <a:rect b="b" l="l" r="r" t="t"/>
              <a:pathLst>
                <a:path extrusionOk="0" h="5335" w="1691">
                  <a:moveTo>
                    <a:pt x="1179" y="346"/>
                  </a:moveTo>
                  <a:cubicBezTo>
                    <a:pt x="1203" y="346"/>
                    <a:pt x="1250" y="382"/>
                    <a:pt x="1250" y="417"/>
                  </a:cubicBezTo>
                  <a:lnTo>
                    <a:pt x="1250" y="644"/>
                  </a:lnTo>
                  <a:lnTo>
                    <a:pt x="464" y="644"/>
                  </a:lnTo>
                  <a:lnTo>
                    <a:pt x="464" y="417"/>
                  </a:lnTo>
                  <a:cubicBezTo>
                    <a:pt x="452" y="382"/>
                    <a:pt x="488" y="346"/>
                    <a:pt x="524" y="346"/>
                  </a:cubicBezTo>
                  <a:close/>
                  <a:moveTo>
                    <a:pt x="1131" y="4275"/>
                  </a:moveTo>
                  <a:lnTo>
                    <a:pt x="845" y="4965"/>
                  </a:lnTo>
                  <a:lnTo>
                    <a:pt x="583" y="4275"/>
                  </a:lnTo>
                  <a:close/>
                  <a:moveTo>
                    <a:pt x="512" y="1"/>
                  </a:moveTo>
                  <a:cubicBezTo>
                    <a:pt x="298" y="1"/>
                    <a:pt x="119" y="179"/>
                    <a:pt x="119" y="405"/>
                  </a:cubicBezTo>
                  <a:lnTo>
                    <a:pt x="119" y="751"/>
                  </a:lnTo>
                  <a:cubicBezTo>
                    <a:pt x="36" y="822"/>
                    <a:pt x="0" y="929"/>
                    <a:pt x="0" y="1036"/>
                  </a:cubicBezTo>
                  <a:lnTo>
                    <a:pt x="0" y="3870"/>
                  </a:lnTo>
                  <a:cubicBezTo>
                    <a:pt x="0" y="4025"/>
                    <a:pt x="71" y="4156"/>
                    <a:pt x="191" y="4215"/>
                  </a:cubicBezTo>
                  <a:lnTo>
                    <a:pt x="560" y="5144"/>
                  </a:lnTo>
                  <a:cubicBezTo>
                    <a:pt x="607" y="5263"/>
                    <a:pt x="726" y="5335"/>
                    <a:pt x="845" y="5335"/>
                  </a:cubicBezTo>
                  <a:cubicBezTo>
                    <a:pt x="976" y="5335"/>
                    <a:pt x="1084" y="5263"/>
                    <a:pt x="1131" y="5144"/>
                  </a:cubicBezTo>
                  <a:lnTo>
                    <a:pt x="1500" y="4215"/>
                  </a:lnTo>
                  <a:cubicBezTo>
                    <a:pt x="1619" y="4144"/>
                    <a:pt x="1691" y="4025"/>
                    <a:pt x="1691" y="3870"/>
                  </a:cubicBezTo>
                  <a:lnTo>
                    <a:pt x="1691" y="3084"/>
                  </a:lnTo>
                  <a:cubicBezTo>
                    <a:pt x="1691" y="3001"/>
                    <a:pt x="1619" y="2918"/>
                    <a:pt x="1524" y="2918"/>
                  </a:cubicBezTo>
                  <a:cubicBezTo>
                    <a:pt x="1441" y="2918"/>
                    <a:pt x="1369" y="3001"/>
                    <a:pt x="1369" y="3084"/>
                  </a:cubicBezTo>
                  <a:lnTo>
                    <a:pt x="1369" y="3870"/>
                  </a:lnTo>
                  <a:cubicBezTo>
                    <a:pt x="1369" y="3906"/>
                    <a:pt x="1334" y="3953"/>
                    <a:pt x="1286" y="3953"/>
                  </a:cubicBezTo>
                  <a:lnTo>
                    <a:pt x="393" y="3953"/>
                  </a:lnTo>
                  <a:cubicBezTo>
                    <a:pt x="369" y="3953"/>
                    <a:pt x="322" y="3918"/>
                    <a:pt x="322" y="3870"/>
                  </a:cubicBezTo>
                  <a:lnTo>
                    <a:pt x="322" y="1036"/>
                  </a:lnTo>
                  <a:cubicBezTo>
                    <a:pt x="322" y="1001"/>
                    <a:pt x="357" y="953"/>
                    <a:pt x="393" y="953"/>
                  </a:cubicBezTo>
                  <a:lnTo>
                    <a:pt x="1286" y="953"/>
                  </a:lnTo>
                  <a:cubicBezTo>
                    <a:pt x="1322" y="953"/>
                    <a:pt x="1369" y="989"/>
                    <a:pt x="1369" y="1036"/>
                  </a:cubicBezTo>
                  <a:lnTo>
                    <a:pt x="1369" y="2358"/>
                  </a:lnTo>
                  <a:cubicBezTo>
                    <a:pt x="1369" y="2441"/>
                    <a:pt x="1441" y="2525"/>
                    <a:pt x="1524" y="2525"/>
                  </a:cubicBezTo>
                  <a:cubicBezTo>
                    <a:pt x="1619" y="2525"/>
                    <a:pt x="1691" y="2441"/>
                    <a:pt x="1691" y="2358"/>
                  </a:cubicBezTo>
                  <a:lnTo>
                    <a:pt x="1691" y="1036"/>
                  </a:lnTo>
                  <a:cubicBezTo>
                    <a:pt x="1691" y="929"/>
                    <a:pt x="1643" y="822"/>
                    <a:pt x="1572" y="751"/>
                  </a:cubicBezTo>
                  <a:lnTo>
                    <a:pt x="1572" y="405"/>
                  </a:lnTo>
                  <a:cubicBezTo>
                    <a:pt x="1572" y="179"/>
                    <a:pt x="1393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68"/>
            <p:cNvSpPr/>
            <p:nvPr/>
          </p:nvSpPr>
          <p:spPr>
            <a:xfrm>
              <a:off x="2815131" y="4273923"/>
              <a:ext cx="57307" cy="279942"/>
            </a:xfrm>
            <a:custGeom>
              <a:rect b="b" l="l" r="r" t="t"/>
              <a:pathLst>
                <a:path extrusionOk="0" h="8788" w="1799">
                  <a:moveTo>
                    <a:pt x="906" y="382"/>
                  </a:moveTo>
                  <a:lnTo>
                    <a:pt x="1251" y="1239"/>
                  </a:lnTo>
                  <a:lnTo>
                    <a:pt x="572" y="1239"/>
                  </a:lnTo>
                  <a:lnTo>
                    <a:pt x="906" y="382"/>
                  </a:lnTo>
                  <a:close/>
                  <a:moveTo>
                    <a:pt x="751" y="1548"/>
                  </a:moveTo>
                  <a:lnTo>
                    <a:pt x="751" y="7466"/>
                  </a:lnTo>
                  <a:lnTo>
                    <a:pt x="346" y="7466"/>
                  </a:lnTo>
                  <a:lnTo>
                    <a:pt x="346" y="1644"/>
                  </a:lnTo>
                  <a:cubicBezTo>
                    <a:pt x="346" y="1596"/>
                    <a:pt x="394" y="1548"/>
                    <a:pt x="429" y="1548"/>
                  </a:cubicBezTo>
                  <a:close/>
                  <a:moveTo>
                    <a:pt x="1382" y="1572"/>
                  </a:moveTo>
                  <a:cubicBezTo>
                    <a:pt x="1430" y="1572"/>
                    <a:pt x="1477" y="1608"/>
                    <a:pt x="1477" y="1656"/>
                  </a:cubicBezTo>
                  <a:lnTo>
                    <a:pt x="1477" y="7478"/>
                  </a:lnTo>
                  <a:lnTo>
                    <a:pt x="1072" y="7478"/>
                  </a:lnTo>
                  <a:lnTo>
                    <a:pt x="1072" y="1572"/>
                  </a:lnTo>
                  <a:close/>
                  <a:moveTo>
                    <a:pt x="1489" y="7787"/>
                  </a:moveTo>
                  <a:lnTo>
                    <a:pt x="1489" y="8359"/>
                  </a:lnTo>
                  <a:cubicBezTo>
                    <a:pt x="1477" y="8418"/>
                    <a:pt x="1441" y="8442"/>
                    <a:pt x="1382" y="8442"/>
                  </a:cubicBezTo>
                  <a:lnTo>
                    <a:pt x="429" y="8442"/>
                  </a:lnTo>
                  <a:cubicBezTo>
                    <a:pt x="394" y="8442"/>
                    <a:pt x="346" y="8394"/>
                    <a:pt x="346" y="8359"/>
                  </a:cubicBezTo>
                  <a:lnTo>
                    <a:pt x="346" y="7787"/>
                  </a:lnTo>
                  <a:close/>
                  <a:moveTo>
                    <a:pt x="906" y="1"/>
                  </a:moveTo>
                  <a:cubicBezTo>
                    <a:pt x="775" y="1"/>
                    <a:pt x="656" y="84"/>
                    <a:pt x="608" y="215"/>
                  </a:cubicBezTo>
                  <a:lnTo>
                    <a:pt x="179" y="1310"/>
                  </a:lnTo>
                  <a:cubicBezTo>
                    <a:pt x="72" y="1394"/>
                    <a:pt x="13" y="1513"/>
                    <a:pt x="13" y="1656"/>
                  </a:cubicBezTo>
                  <a:lnTo>
                    <a:pt x="13" y="8371"/>
                  </a:lnTo>
                  <a:cubicBezTo>
                    <a:pt x="1" y="8597"/>
                    <a:pt x="191" y="8787"/>
                    <a:pt x="429" y="8787"/>
                  </a:cubicBezTo>
                  <a:lnTo>
                    <a:pt x="1382" y="8787"/>
                  </a:lnTo>
                  <a:cubicBezTo>
                    <a:pt x="1620" y="8787"/>
                    <a:pt x="1799" y="8597"/>
                    <a:pt x="1799" y="8371"/>
                  </a:cubicBezTo>
                  <a:lnTo>
                    <a:pt x="1799" y="1656"/>
                  </a:lnTo>
                  <a:cubicBezTo>
                    <a:pt x="1799" y="1525"/>
                    <a:pt x="1727" y="1394"/>
                    <a:pt x="1632" y="1310"/>
                  </a:cubicBezTo>
                  <a:lnTo>
                    <a:pt x="1203" y="215"/>
                  </a:lnTo>
                  <a:cubicBezTo>
                    <a:pt x="1168" y="96"/>
                    <a:pt x="1037" y="1"/>
                    <a:pt x="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68"/>
            <p:cNvSpPr/>
            <p:nvPr/>
          </p:nvSpPr>
          <p:spPr>
            <a:xfrm>
              <a:off x="2883396" y="4463173"/>
              <a:ext cx="60333" cy="90691"/>
            </a:xfrm>
            <a:custGeom>
              <a:rect b="b" l="l" r="r" t="t"/>
              <a:pathLst>
                <a:path extrusionOk="0" h="2847" w="1894">
                  <a:moveTo>
                    <a:pt x="1322" y="310"/>
                  </a:moveTo>
                  <a:cubicBezTo>
                    <a:pt x="1370" y="310"/>
                    <a:pt x="1418" y="358"/>
                    <a:pt x="1418" y="406"/>
                  </a:cubicBezTo>
                  <a:lnTo>
                    <a:pt x="1418" y="584"/>
                  </a:lnTo>
                  <a:lnTo>
                    <a:pt x="513" y="584"/>
                  </a:lnTo>
                  <a:lnTo>
                    <a:pt x="513" y="406"/>
                  </a:lnTo>
                  <a:cubicBezTo>
                    <a:pt x="513" y="358"/>
                    <a:pt x="537" y="310"/>
                    <a:pt x="596" y="310"/>
                  </a:cubicBezTo>
                  <a:close/>
                  <a:moveTo>
                    <a:pt x="1477" y="929"/>
                  </a:moveTo>
                  <a:cubicBezTo>
                    <a:pt x="1513" y="929"/>
                    <a:pt x="1561" y="965"/>
                    <a:pt x="1561" y="1013"/>
                  </a:cubicBezTo>
                  <a:lnTo>
                    <a:pt x="1561" y="2418"/>
                  </a:lnTo>
                  <a:cubicBezTo>
                    <a:pt x="1561" y="2453"/>
                    <a:pt x="1525" y="2501"/>
                    <a:pt x="1477" y="2501"/>
                  </a:cubicBezTo>
                  <a:lnTo>
                    <a:pt x="430" y="2501"/>
                  </a:lnTo>
                  <a:cubicBezTo>
                    <a:pt x="394" y="2501"/>
                    <a:pt x="346" y="2453"/>
                    <a:pt x="346" y="2418"/>
                  </a:cubicBezTo>
                  <a:lnTo>
                    <a:pt x="346" y="1013"/>
                  </a:lnTo>
                  <a:cubicBezTo>
                    <a:pt x="346" y="965"/>
                    <a:pt x="382" y="929"/>
                    <a:pt x="430" y="929"/>
                  </a:cubicBezTo>
                  <a:close/>
                  <a:moveTo>
                    <a:pt x="596" y="1"/>
                  </a:moveTo>
                  <a:cubicBezTo>
                    <a:pt x="358" y="1"/>
                    <a:pt x="179" y="191"/>
                    <a:pt x="179" y="418"/>
                  </a:cubicBezTo>
                  <a:lnTo>
                    <a:pt x="179" y="691"/>
                  </a:lnTo>
                  <a:cubicBezTo>
                    <a:pt x="72" y="763"/>
                    <a:pt x="13" y="882"/>
                    <a:pt x="13" y="1013"/>
                  </a:cubicBezTo>
                  <a:lnTo>
                    <a:pt x="13" y="2430"/>
                  </a:lnTo>
                  <a:cubicBezTo>
                    <a:pt x="1" y="2656"/>
                    <a:pt x="191" y="2846"/>
                    <a:pt x="430" y="2846"/>
                  </a:cubicBezTo>
                  <a:lnTo>
                    <a:pt x="1477" y="2846"/>
                  </a:lnTo>
                  <a:cubicBezTo>
                    <a:pt x="1715" y="2846"/>
                    <a:pt x="1894" y="2656"/>
                    <a:pt x="1894" y="2430"/>
                  </a:cubicBezTo>
                  <a:lnTo>
                    <a:pt x="1894" y="1013"/>
                  </a:lnTo>
                  <a:cubicBezTo>
                    <a:pt x="1894" y="882"/>
                    <a:pt x="1834" y="763"/>
                    <a:pt x="1727" y="691"/>
                  </a:cubicBezTo>
                  <a:lnTo>
                    <a:pt x="1727" y="418"/>
                  </a:lnTo>
                  <a:cubicBezTo>
                    <a:pt x="1727" y="179"/>
                    <a:pt x="1537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68"/>
            <p:cNvSpPr/>
            <p:nvPr/>
          </p:nvSpPr>
          <p:spPr>
            <a:xfrm>
              <a:off x="2955835" y="4273923"/>
              <a:ext cx="202948" cy="281439"/>
            </a:xfrm>
            <a:custGeom>
              <a:rect b="b" l="l" r="r" t="t"/>
              <a:pathLst>
                <a:path extrusionOk="0" h="8835" w="6371">
                  <a:moveTo>
                    <a:pt x="5692" y="524"/>
                  </a:moveTo>
                  <a:cubicBezTo>
                    <a:pt x="5883" y="524"/>
                    <a:pt x="6037" y="679"/>
                    <a:pt x="6037" y="870"/>
                  </a:cubicBezTo>
                  <a:lnTo>
                    <a:pt x="6037" y="7966"/>
                  </a:lnTo>
                  <a:cubicBezTo>
                    <a:pt x="6037" y="8156"/>
                    <a:pt x="5883" y="8311"/>
                    <a:pt x="5692" y="8311"/>
                  </a:cubicBezTo>
                  <a:lnTo>
                    <a:pt x="1811" y="8311"/>
                  </a:lnTo>
                  <a:lnTo>
                    <a:pt x="1811" y="524"/>
                  </a:lnTo>
                  <a:close/>
                  <a:moveTo>
                    <a:pt x="1465" y="346"/>
                  </a:moveTo>
                  <a:lnTo>
                    <a:pt x="1465" y="8490"/>
                  </a:lnTo>
                  <a:lnTo>
                    <a:pt x="1227" y="8490"/>
                  </a:lnTo>
                  <a:lnTo>
                    <a:pt x="1227" y="346"/>
                  </a:lnTo>
                  <a:close/>
                  <a:moveTo>
                    <a:pt x="1215" y="1"/>
                  </a:moveTo>
                  <a:cubicBezTo>
                    <a:pt x="1096" y="1"/>
                    <a:pt x="965" y="72"/>
                    <a:pt x="930" y="179"/>
                  </a:cubicBezTo>
                  <a:lnTo>
                    <a:pt x="418" y="179"/>
                  </a:lnTo>
                  <a:cubicBezTo>
                    <a:pt x="180" y="179"/>
                    <a:pt x="1" y="370"/>
                    <a:pt x="1" y="596"/>
                  </a:cubicBezTo>
                  <a:lnTo>
                    <a:pt x="1" y="2358"/>
                  </a:lnTo>
                  <a:cubicBezTo>
                    <a:pt x="1" y="2441"/>
                    <a:pt x="84" y="2513"/>
                    <a:pt x="168" y="2513"/>
                  </a:cubicBezTo>
                  <a:cubicBezTo>
                    <a:pt x="263" y="2513"/>
                    <a:pt x="334" y="2441"/>
                    <a:pt x="334" y="2358"/>
                  </a:cubicBezTo>
                  <a:lnTo>
                    <a:pt x="334" y="596"/>
                  </a:lnTo>
                  <a:cubicBezTo>
                    <a:pt x="334" y="548"/>
                    <a:pt x="382" y="513"/>
                    <a:pt x="418" y="513"/>
                  </a:cubicBezTo>
                  <a:lnTo>
                    <a:pt x="882" y="513"/>
                  </a:lnTo>
                  <a:lnTo>
                    <a:pt x="882" y="8287"/>
                  </a:lnTo>
                  <a:lnTo>
                    <a:pt x="418" y="8287"/>
                  </a:lnTo>
                  <a:cubicBezTo>
                    <a:pt x="382" y="8287"/>
                    <a:pt x="334" y="8252"/>
                    <a:pt x="334" y="8204"/>
                  </a:cubicBezTo>
                  <a:lnTo>
                    <a:pt x="334" y="3072"/>
                  </a:lnTo>
                  <a:cubicBezTo>
                    <a:pt x="334" y="2977"/>
                    <a:pt x="263" y="2906"/>
                    <a:pt x="168" y="2906"/>
                  </a:cubicBezTo>
                  <a:cubicBezTo>
                    <a:pt x="84" y="2906"/>
                    <a:pt x="1" y="2977"/>
                    <a:pt x="1" y="3072"/>
                  </a:cubicBezTo>
                  <a:lnTo>
                    <a:pt x="1" y="8204"/>
                  </a:lnTo>
                  <a:cubicBezTo>
                    <a:pt x="1" y="8454"/>
                    <a:pt x="203" y="8656"/>
                    <a:pt x="418" y="8656"/>
                  </a:cubicBezTo>
                  <a:lnTo>
                    <a:pt x="930" y="8656"/>
                  </a:lnTo>
                  <a:cubicBezTo>
                    <a:pt x="989" y="8752"/>
                    <a:pt x="1096" y="8835"/>
                    <a:pt x="1215" y="8835"/>
                  </a:cubicBezTo>
                  <a:lnTo>
                    <a:pt x="1477" y="8835"/>
                  </a:lnTo>
                  <a:cubicBezTo>
                    <a:pt x="1596" y="8835"/>
                    <a:pt x="1715" y="8752"/>
                    <a:pt x="1763" y="8656"/>
                  </a:cubicBezTo>
                  <a:lnTo>
                    <a:pt x="5692" y="8656"/>
                  </a:lnTo>
                  <a:cubicBezTo>
                    <a:pt x="6061" y="8656"/>
                    <a:pt x="6371" y="8359"/>
                    <a:pt x="6371" y="7966"/>
                  </a:cubicBezTo>
                  <a:lnTo>
                    <a:pt x="6371" y="870"/>
                  </a:lnTo>
                  <a:cubicBezTo>
                    <a:pt x="6371" y="489"/>
                    <a:pt x="6073" y="179"/>
                    <a:pt x="5692" y="179"/>
                  </a:cubicBezTo>
                  <a:lnTo>
                    <a:pt x="1763" y="179"/>
                  </a:lnTo>
                  <a:cubicBezTo>
                    <a:pt x="1704" y="72"/>
                    <a:pt x="1596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68"/>
            <p:cNvSpPr/>
            <p:nvPr/>
          </p:nvSpPr>
          <p:spPr>
            <a:xfrm>
              <a:off x="3098067" y="4511720"/>
              <a:ext cx="29243" cy="10289"/>
            </a:xfrm>
            <a:custGeom>
              <a:rect b="b" l="l" r="r" t="t"/>
              <a:pathLst>
                <a:path extrusionOk="0" h="323" w="918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1"/>
                    <a:pt x="918" y="156"/>
                  </a:cubicBezTo>
                  <a:cubicBezTo>
                    <a:pt x="918" y="72"/>
                    <a:pt x="834" y="1"/>
                    <a:pt x="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68"/>
            <p:cNvSpPr/>
            <p:nvPr/>
          </p:nvSpPr>
          <p:spPr>
            <a:xfrm>
              <a:off x="3115906" y="4497704"/>
              <a:ext cx="10257" cy="10640"/>
            </a:xfrm>
            <a:custGeom>
              <a:rect b="b" l="l" r="r" t="t"/>
              <a:pathLst>
                <a:path extrusionOk="0" h="334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68"/>
            <p:cNvSpPr/>
            <p:nvPr/>
          </p:nvSpPr>
          <p:spPr>
            <a:xfrm>
              <a:off x="2810958" y="4563676"/>
              <a:ext cx="353145" cy="72120"/>
            </a:xfrm>
            <a:custGeom>
              <a:rect b="b" l="l" r="r" t="t"/>
              <a:pathLst>
                <a:path extrusionOk="0" h="2264" w="11086">
                  <a:moveTo>
                    <a:pt x="418" y="1"/>
                  </a:moveTo>
                  <a:cubicBezTo>
                    <a:pt x="179" y="1"/>
                    <a:pt x="1" y="191"/>
                    <a:pt x="1" y="418"/>
                  </a:cubicBezTo>
                  <a:lnTo>
                    <a:pt x="1" y="1846"/>
                  </a:lnTo>
                  <a:cubicBezTo>
                    <a:pt x="1" y="2085"/>
                    <a:pt x="191" y="2263"/>
                    <a:pt x="418" y="2263"/>
                  </a:cubicBezTo>
                  <a:lnTo>
                    <a:pt x="8442" y="2263"/>
                  </a:lnTo>
                  <a:cubicBezTo>
                    <a:pt x="8526" y="2263"/>
                    <a:pt x="8597" y="2192"/>
                    <a:pt x="8597" y="2096"/>
                  </a:cubicBezTo>
                  <a:cubicBezTo>
                    <a:pt x="8597" y="2013"/>
                    <a:pt x="8526" y="1930"/>
                    <a:pt x="8442" y="1930"/>
                  </a:cubicBezTo>
                  <a:lnTo>
                    <a:pt x="418" y="1930"/>
                  </a:lnTo>
                  <a:cubicBezTo>
                    <a:pt x="370" y="1930"/>
                    <a:pt x="322" y="1894"/>
                    <a:pt x="322" y="1846"/>
                  </a:cubicBezTo>
                  <a:lnTo>
                    <a:pt x="322" y="418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037" y="322"/>
                  </a:lnTo>
                  <a:lnTo>
                    <a:pt x="1037" y="584"/>
                  </a:lnTo>
                  <a:cubicBezTo>
                    <a:pt x="1037" y="668"/>
                    <a:pt x="1120" y="739"/>
                    <a:pt x="1203" y="739"/>
                  </a:cubicBezTo>
                  <a:cubicBezTo>
                    <a:pt x="1299" y="739"/>
                    <a:pt x="1370" y="668"/>
                    <a:pt x="1370" y="584"/>
                  </a:cubicBezTo>
                  <a:lnTo>
                    <a:pt x="1370" y="322"/>
                  </a:lnTo>
                  <a:lnTo>
                    <a:pt x="1834" y="322"/>
                  </a:lnTo>
                  <a:lnTo>
                    <a:pt x="1834" y="584"/>
                  </a:lnTo>
                  <a:cubicBezTo>
                    <a:pt x="1834" y="668"/>
                    <a:pt x="1906" y="739"/>
                    <a:pt x="1989" y="739"/>
                  </a:cubicBezTo>
                  <a:cubicBezTo>
                    <a:pt x="2084" y="739"/>
                    <a:pt x="2156" y="668"/>
                    <a:pt x="2156" y="584"/>
                  </a:cubicBezTo>
                  <a:lnTo>
                    <a:pt x="2156" y="322"/>
                  </a:lnTo>
                  <a:lnTo>
                    <a:pt x="2620" y="322"/>
                  </a:lnTo>
                  <a:lnTo>
                    <a:pt x="2620" y="584"/>
                  </a:lnTo>
                  <a:cubicBezTo>
                    <a:pt x="2620" y="668"/>
                    <a:pt x="2692" y="739"/>
                    <a:pt x="2787" y="739"/>
                  </a:cubicBezTo>
                  <a:cubicBezTo>
                    <a:pt x="2870" y="739"/>
                    <a:pt x="2942" y="668"/>
                    <a:pt x="2942" y="584"/>
                  </a:cubicBezTo>
                  <a:lnTo>
                    <a:pt x="2942" y="322"/>
                  </a:lnTo>
                  <a:lnTo>
                    <a:pt x="3406" y="322"/>
                  </a:lnTo>
                  <a:lnTo>
                    <a:pt x="3406" y="584"/>
                  </a:lnTo>
                  <a:cubicBezTo>
                    <a:pt x="3406" y="668"/>
                    <a:pt x="3477" y="739"/>
                    <a:pt x="3573" y="739"/>
                  </a:cubicBezTo>
                  <a:cubicBezTo>
                    <a:pt x="3656" y="739"/>
                    <a:pt x="3739" y="668"/>
                    <a:pt x="3739" y="584"/>
                  </a:cubicBezTo>
                  <a:lnTo>
                    <a:pt x="3739" y="322"/>
                  </a:lnTo>
                  <a:lnTo>
                    <a:pt x="4192" y="322"/>
                  </a:lnTo>
                  <a:lnTo>
                    <a:pt x="4192" y="584"/>
                  </a:lnTo>
                  <a:cubicBezTo>
                    <a:pt x="4192" y="668"/>
                    <a:pt x="4275" y="739"/>
                    <a:pt x="4358" y="739"/>
                  </a:cubicBezTo>
                  <a:cubicBezTo>
                    <a:pt x="4454" y="739"/>
                    <a:pt x="4525" y="668"/>
                    <a:pt x="4525" y="584"/>
                  </a:cubicBezTo>
                  <a:lnTo>
                    <a:pt x="4525" y="322"/>
                  </a:lnTo>
                  <a:lnTo>
                    <a:pt x="4990" y="322"/>
                  </a:lnTo>
                  <a:lnTo>
                    <a:pt x="4990" y="584"/>
                  </a:lnTo>
                  <a:cubicBezTo>
                    <a:pt x="4990" y="668"/>
                    <a:pt x="5061" y="739"/>
                    <a:pt x="5144" y="739"/>
                  </a:cubicBezTo>
                  <a:cubicBezTo>
                    <a:pt x="5240" y="739"/>
                    <a:pt x="5311" y="668"/>
                    <a:pt x="5311" y="584"/>
                  </a:cubicBezTo>
                  <a:lnTo>
                    <a:pt x="5311" y="322"/>
                  </a:lnTo>
                  <a:lnTo>
                    <a:pt x="5775" y="322"/>
                  </a:lnTo>
                  <a:lnTo>
                    <a:pt x="5775" y="584"/>
                  </a:lnTo>
                  <a:cubicBezTo>
                    <a:pt x="5775" y="668"/>
                    <a:pt x="5847" y="739"/>
                    <a:pt x="5942" y="739"/>
                  </a:cubicBezTo>
                  <a:cubicBezTo>
                    <a:pt x="6025" y="739"/>
                    <a:pt x="6097" y="668"/>
                    <a:pt x="6097" y="584"/>
                  </a:cubicBezTo>
                  <a:lnTo>
                    <a:pt x="6097" y="322"/>
                  </a:lnTo>
                  <a:lnTo>
                    <a:pt x="6561" y="322"/>
                  </a:lnTo>
                  <a:lnTo>
                    <a:pt x="6561" y="584"/>
                  </a:lnTo>
                  <a:cubicBezTo>
                    <a:pt x="6561" y="668"/>
                    <a:pt x="6633" y="739"/>
                    <a:pt x="6728" y="739"/>
                  </a:cubicBezTo>
                  <a:cubicBezTo>
                    <a:pt x="6811" y="739"/>
                    <a:pt x="6895" y="668"/>
                    <a:pt x="6895" y="584"/>
                  </a:cubicBezTo>
                  <a:lnTo>
                    <a:pt x="6895" y="322"/>
                  </a:lnTo>
                  <a:lnTo>
                    <a:pt x="7347" y="322"/>
                  </a:lnTo>
                  <a:lnTo>
                    <a:pt x="7347" y="584"/>
                  </a:lnTo>
                  <a:cubicBezTo>
                    <a:pt x="7347" y="668"/>
                    <a:pt x="7430" y="739"/>
                    <a:pt x="7514" y="739"/>
                  </a:cubicBezTo>
                  <a:cubicBezTo>
                    <a:pt x="7609" y="739"/>
                    <a:pt x="7680" y="668"/>
                    <a:pt x="7680" y="584"/>
                  </a:cubicBezTo>
                  <a:lnTo>
                    <a:pt x="7680" y="322"/>
                  </a:lnTo>
                  <a:lnTo>
                    <a:pt x="8145" y="322"/>
                  </a:lnTo>
                  <a:lnTo>
                    <a:pt x="8145" y="584"/>
                  </a:lnTo>
                  <a:cubicBezTo>
                    <a:pt x="8145" y="668"/>
                    <a:pt x="8216" y="739"/>
                    <a:pt x="8299" y="739"/>
                  </a:cubicBezTo>
                  <a:cubicBezTo>
                    <a:pt x="8395" y="739"/>
                    <a:pt x="8466" y="668"/>
                    <a:pt x="8466" y="584"/>
                  </a:cubicBezTo>
                  <a:lnTo>
                    <a:pt x="8466" y="322"/>
                  </a:lnTo>
                  <a:lnTo>
                    <a:pt x="8930" y="322"/>
                  </a:lnTo>
                  <a:lnTo>
                    <a:pt x="8930" y="584"/>
                  </a:lnTo>
                  <a:cubicBezTo>
                    <a:pt x="8930" y="668"/>
                    <a:pt x="9002" y="739"/>
                    <a:pt x="9097" y="739"/>
                  </a:cubicBezTo>
                  <a:cubicBezTo>
                    <a:pt x="9181" y="739"/>
                    <a:pt x="9252" y="668"/>
                    <a:pt x="9252" y="584"/>
                  </a:cubicBezTo>
                  <a:lnTo>
                    <a:pt x="9252" y="322"/>
                  </a:lnTo>
                  <a:lnTo>
                    <a:pt x="9716" y="322"/>
                  </a:lnTo>
                  <a:lnTo>
                    <a:pt x="9716" y="584"/>
                  </a:lnTo>
                  <a:cubicBezTo>
                    <a:pt x="9716" y="668"/>
                    <a:pt x="9788" y="739"/>
                    <a:pt x="9883" y="739"/>
                  </a:cubicBezTo>
                  <a:cubicBezTo>
                    <a:pt x="9966" y="739"/>
                    <a:pt x="10050" y="668"/>
                    <a:pt x="10050" y="584"/>
                  </a:cubicBezTo>
                  <a:lnTo>
                    <a:pt x="10050" y="322"/>
                  </a:lnTo>
                  <a:lnTo>
                    <a:pt x="10669" y="322"/>
                  </a:lnTo>
                  <a:cubicBezTo>
                    <a:pt x="10716" y="322"/>
                    <a:pt x="10764" y="370"/>
                    <a:pt x="10764" y="418"/>
                  </a:cubicBezTo>
                  <a:lnTo>
                    <a:pt x="10764" y="1846"/>
                  </a:lnTo>
                  <a:cubicBezTo>
                    <a:pt x="10764" y="1894"/>
                    <a:pt x="10716" y="1930"/>
                    <a:pt x="10669" y="1930"/>
                  </a:cubicBezTo>
                  <a:lnTo>
                    <a:pt x="9192" y="1930"/>
                  </a:lnTo>
                  <a:cubicBezTo>
                    <a:pt x="9109" y="1930"/>
                    <a:pt x="9038" y="2013"/>
                    <a:pt x="9038" y="2096"/>
                  </a:cubicBezTo>
                  <a:cubicBezTo>
                    <a:pt x="9038" y="2192"/>
                    <a:pt x="9109" y="2263"/>
                    <a:pt x="9192" y="2263"/>
                  </a:cubicBezTo>
                  <a:lnTo>
                    <a:pt x="10669" y="2263"/>
                  </a:lnTo>
                  <a:cubicBezTo>
                    <a:pt x="10907" y="2263"/>
                    <a:pt x="11086" y="2073"/>
                    <a:pt x="11086" y="1846"/>
                  </a:cubicBezTo>
                  <a:lnTo>
                    <a:pt x="11086" y="418"/>
                  </a:lnTo>
                  <a:cubicBezTo>
                    <a:pt x="11062" y="191"/>
                    <a:pt x="10883" y="1"/>
                    <a:pt x="106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8" name="Google Shape;9348;p68"/>
          <p:cNvGrpSpPr/>
          <p:nvPr/>
        </p:nvGrpSpPr>
        <p:grpSpPr>
          <a:xfrm>
            <a:off x="6275635" y="4282651"/>
            <a:ext cx="209383" cy="366778"/>
            <a:chOff x="6275635" y="4282651"/>
            <a:chExt cx="209383" cy="366778"/>
          </a:xfrm>
        </p:grpSpPr>
        <p:sp>
          <p:nvSpPr>
            <p:cNvPr id="9349" name="Google Shape;9349;p68"/>
            <p:cNvSpPr/>
            <p:nvPr/>
          </p:nvSpPr>
          <p:spPr>
            <a:xfrm>
              <a:off x="6275635" y="4282651"/>
              <a:ext cx="89162" cy="366778"/>
            </a:xfrm>
            <a:custGeom>
              <a:rect b="b" l="l" r="r" t="t"/>
              <a:pathLst>
                <a:path extrusionOk="0" h="11514" w="2799">
                  <a:moveTo>
                    <a:pt x="1382" y="1751"/>
                  </a:moveTo>
                  <a:cubicBezTo>
                    <a:pt x="1667" y="1917"/>
                    <a:pt x="1929" y="2084"/>
                    <a:pt x="2132" y="2275"/>
                  </a:cubicBezTo>
                  <a:lnTo>
                    <a:pt x="620" y="2275"/>
                  </a:lnTo>
                  <a:cubicBezTo>
                    <a:pt x="822" y="2084"/>
                    <a:pt x="1084" y="1917"/>
                    <a:pt x="1382" y="1751"/>
                  </a:cubicBezTo>
                  <a:close/>
                  <a:moveTo>
                    <a:pt x="2370" y="2620"/>
                  </a:moveTo>
                  <a:cubicBezTo>
                    <a:pt x="2465" y="2822"/>
                    <a:pt x="2489" y="3048"/>
                    <a:pt x="2382" y="3298"/>
                  </a:cubicBezTo>
                  <a:lnTo>
                    <a:pt x="381" y="3298"/>
                  </a:lnTo>
                  <a:cubicBezTo>
                    <a:pt x="298" y="3084"/>
                    <a:pt x="286" y="2858"/>
                    <a:pt x="381" y="2620"/>
                  </a:cubicBezTo>
                  <a:close/>
                  <a:moveTo>
                    <a:pt x="2144" y="3644"/>
                  </a:moveTo>
                  <a:cubicBezTo>
                    <a:pt x="1953" y="3834"/>
                    <a:pt x="1679" y="4001"/>
                    <a:pt x="1382" y="4168"/>
                  </a:cubicBezTo>
                  <a:cubicBezTo>
                    <a:pt x="1096" y="4001"/>
                    <a:pt x="822" y="3834"/>
                    <a:pt x="620" y="3644"/>
                  </a:cubicBezTo>
                  <a:close/>
                  <a:moveTo>
                    <a:pt x="2441" y="5918"/>
                  </a:moveTo>
                  <a:cubicBezTo>
                    <a:pt x="2334" y="6394"/>
                    <a:pt x="1893" y="6680"/>
                    <a:pt x="1382" y="6966"/>
                  </a:cubicBezTo>
                  <a:cubicBezTo>
                    <a:pt x="881" y="6680"/>
                    <a:pt x="429" y="6394"/>
                    <a:pt x="346" y="5918"/>
                  </a:cubicBezTo>
                  <a:close/>
                  <a:moveTo>
                    <a:pt x="1382" y="7347"/>
                  </a:moveTo>
                  <a:cubicBezTo>
                    <a:pt x="1679" y="7513"/>
                    <a:pt x="1953" y="7680"/>
                    <a:pt x="2144" y="7870"/>
                  </a:cubicBezTo>
                  <a:lnTo>
                    <a:pt x="620" y="7870"/>
                  </a:lnTo>
                  <a:cubicBezTo>
                    <a:pt x="822" y="7680"/>
                    <a:pt x="1096" y="7513"/>
                    <a:pt x="1382" y="7347"/>
                  </a:cubicBezTo>
                  <a:close/>
                  <a:moveTo>
                    <a:pt x="2394" y="8216"/>
                  </a:moveTo>
                  <a:cubicBezTo>
                    <a:pt x="2489" y="8454"/>
                    <a:pt x="2489" y="8680"/>
                    <a:pt x="2382" y="8894"/>
                  </a:cubicBezTo>
                  <a:lnTo>
                    <a:pt x="405" y="8894"/>
                  </a:lnTo>
                  <a:cubicBezTo>
                    <a:pt x="298" y="8656"/>
                    <a:pt x="298" y="8442"/>
                    <a:pt x="405" y="8216"/>
                  </a:cubicBezTo>
                  <a:close/>
                  <a:moveTo>
                    <a:pt x="2132" y="9240"/>
                  </a:moveTo>
                  <a:cubicBezTo>
                    <a:pt x="1929" y="9430"/>
                    <a:pt x="1667" y="9597"/>
                    <a:pt x="1382" y="9764"/>
                  </a:cubicBezTo>
                  <a:cubicBezTo>
                    <a:pt x="1096" y="9597"/>
                    <a:pt x="834" y="9430"/>
                    <a:pt x="620" y="9240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846"/>
                    <a:pt x="524" y="1251"/>
                    <a:pt x="1072" y="1560"/>
                  </a:cubicBezTo>
                  <a:cubicBezTo>
                    <a:pt x="500" y="1894"/>
                    <a:pt x="0" y="2310"/>
                    <a:pt x="0" y="2965"/>
                  </a:cubicBezTo>
                  <a:cubicBezTo>
                    <a:pt x="0" y="3644"/>
                    <a:pt x="524" y="4049"/>
                    <a:pt x="1072" y="4358"/>
                  </a:cubicBezTo>
                  <a:cubicBezTo>
                    <a:pt x="524" y="4668"/>
                    <a:pt x="0" y="5072"/>
                    <a:pt x="0" y="5763"/>
                  </a:cubicBezTo>
                  <a:cubicBezTo>
                    <a:pt x="0" y="6442"/>
                    <a:pt x="524" y="6847"/>
                    <a:pt x="1072" y="7156"/>
                  </a:cubicBezTo>
                  <a:cubicBezTo>
                    <a:pt x="524" y="7466"/>
                    <a:pt x="0" y="7870"/>
                    <a:pt x="0" y="8549"/>
                  </a:cubicBezTo>
                  <a:cubicBezTo>
                    <a:pt x="0" y="8799"/>
                    <a:pt x="72" y="9002"/>
                    <a:pt x="179" y="9180"/>
                  </a:cubicBezTo>
                  <a:cubicBezTo>
                    <a:pt x="227" y="9240"/>
                    <a:pt x="322" y="9525"/>
                    <a:pt x="1072" y="9954"/>
                  </a:cubicBezTo>
                  <a:cubicBezTo>
                    <a:pt x="524" y="10264"/>
                    <a:pt x="0" y="10668"/>
                    <a:pt x="0" y="11359"/>
                  </a:cubicBezTo>
                  <a:cubicBezTo>
                    <a:pt x="0" y="11442"/>
                    <a:pt x="72" y="11514"/>
                    <a:pt x="167" y="11514"/>
                  </a:cubicBezTo>
                  <a:cubicBezTo>
                    <a:pt x="250" y="11514"/>
                    <a:pt x="322" y="11442"/>
                    <a:pt x="322" y="11359"/>
                  </a:cubicBezTo>
                  <a:cubicBezTo>
                    <a:pt x="322" y="10776"/>
                    <a:pt x="834" y="10466"/>
                    <a:pt x="1393" y="10145"/>
                  </a:cubicBezTo>
                  <a:cubicBezTo>
                    <a:pt x="1965" y="10466"/>
                    <a:pt x="2465" y="10776"/>
                    <a:pt x="2465" y="11359"/>
                  </a:cubicBezTo>
                  <a:cubicBezTo>
                    <a:pt x="2465" y="11442"/>
                    <a:pt x="2548" y="11514"/>
                    <a:pt x="2632" y="11514"/>
                  </a:cubicBezTo>
                  <a:cubicBezTo>
                    <a:pt x="2727" y="11514"/>
                    <a:pt x="2798" y="11442"/>
                    <a:pt x="2798" y="11359"/>
                  </a:cubicBezTo>
                  <a:cubicBezTo>
                    <a:pt x="2798" y="10668"/>
                    <a:pt x="2274" y="10264"/>
                    <a:pt x="1727" y="9954"/>
                  </a:cubicBezTo>
                  <a:cubicBezTo>
                    <a:pt x="2286" y="9633"/>
                    <a:pt x="2798" y="9216"/>
                    <a:pt x="2798" y="8561"/>
                  </a:cubicBezTo>
                  <a:cubicBezTo>
                    <a:pt x="2798" y="7870"/>
                    <a:pt x="2274" y="7466"/>
                    <a:pt x="1727" y="7156"/>
                  </a:cubicBezTo>
                  <a:cubicBezTo>
                    <a:pt x="2274" y="6847"/>
                    <a:pt x="2798" y="6442"/>
                    <a:pt x="2798" y="5763"/>
                  </a:cubicBezTo>
                  <a:cubicBezTo>
                    <a:pt x="2798" y="5608"/>
                    <a:pt x="2763" y="5465"/>
                    <a:pt x="2727" y="5346"/>
                  </a:cubicBezTo>
                  <a:cubicBezTo>
                    <a:pt x="2699" y="5273"/>
                    <a:pt x="2629" y="5227"/>
                    <a:pt x="2560" y="5227"/>
                  </a:cubicBezTo>
                  <a:cubicBezTo>
                    <a:pt x="2539" y="5227"/>
                    <a:pt x="2519" y="5231"/>
                    <a:pt x="2501" y="5239"/>
                  </a:cubicBezTo>
                  <a:cubicBezTo>
                    <a:pt x="2405" y="5263"/>
                    <a:pt x="2370" y="5370"/>
                    <a:pt x="2394" y="5465"/>
                  </a:cubicBezTo>
                  <a:cubicBezTo>
                    <a:pt x="2405" y="5501"/>
                    <a:pt x="2405" y="5549"/>
                    <a:pt x="2405" y="5596"/>
                  </a:cubicBezTo>
                  <a:lnTo>
                    <a:pt x="322" y="5596"/>
                  </a:lnTo>
                  <a:cubicBezTo>
                    <a:pt x="417" y="5132"/>
                    <a:pt x="881" y="4834"/>
                    <a:pt x="1370" y="4549"/>
                  </a:cubicBezTo>
                  <a:cubicBezTo>
                    <a:pt x="1560" y="4656"/>
                    <a:pt x="1774" y="4775"/>
                    <a:pt x="1929" y="4906"/>
                  </a:cubicBezTo>
                  <a:cubicBezTo>
                    <a:pt x="1960" y="4932"/>
                    <a:pt x="1998" y="4944"/>
                    <a:pt x="2035" y="4944"/>
                  </a:cubicBezTo>
                  <a:cubicBezTo>
                    <a:pt x="2084" y="4944"/>
                    <a:pt x="2134" y="4923"/>
                    <a:pt x="2167" y="4882"/>
                  </a:cubicBezTo>
                  <a:cubicBezTo>
                    <a:pt x="2227" y="4811"/>
                    <a:pt x="2215" y="4703"/>
                    <a:pt x="2144" y="4644"/>
                  </a:cubicBezTo>
                  <a:cubicBezTo>
                    <a:pt x="2001" y="4537"/>
                    <a:pt x="1858" y="4453"/>
                    <a:pt x="1703" y="4358"/>
                  </a:cubicBezTo>
                  <a:cubicBezTo>
                    <a:pt x="2263" y="4049"/>
                    <a:pt x="2775" y="3644"/>
                    <a:pt x="2775" y="2965"/>
                  </a:cubicBezTo>
                  <a:cubicBezTo>
                    <a:pt x="2775" y="2727"/>
                    <a:pt x="2703" y="2513"/>
                    <a:pt x="2596" y="2334"/>
                  </a:cubicBezTo>
                  <a:cubicBezTo>
                    <a:pt x="2560" y="2275"/>
                    <a:pt x="2441" y="1989"/>
                    <a:pt x="1703" y="1560"/>
                  </a:cubicBezTo>
                  <a:cubicBezTo>
                    <a:pt x="2263" y="1239"/>
                    <a:pt x="2798" y="846"/>
                    <a:pt x="2798" y="167"/>
                  </a:cubicBezTo>
                  <a:cubicBezTo>
                    <a:pt x="2798" y="72"/>
                    <a:pt x="2727" y="0"/>
                    <a:pt x="2632" y="0"/>
                  </a:cubicBezTo>
                  <a:cubicBezTo>
                    <a:pt x="2548" y="0"/>
                    <a:pt x="2465" y="72"/>
                    <a:pt x="2465" y="167"/>
                  </a:cubicBezTo>
                  <a:cubicBezTo>
                    <a:pt x="2465" y="739"/>
                    <a:pt x="1965" y="1060"/>
                    <a:pt x="1393" y="1370"/>
                  </a:cubicBezTo>
                  <a:cubicBezTo>
                    <a:pt x="834" y="1060"/>
                    <a:pt x="322" y="727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68"/>
            <p:cNvSpPr/>
            <p:nvPr/>
          </p:nvSpPr>
          <p:spPr>
            <a:xfrm>
              <a:off x="6395474" y="4282651"/>
              <a:ext cx="89544" cy="366778"/>
            </a:xfrm>
            <a:custGeom>
              <a:rect b="b" l="l" r="r" t="t"/>
              <a:pathLst>
                <a:path extrusionOk="0" h="11514" w="2811">
                  <a:moveTo>
                    <a:pt x="2799" y="2906"/>
                  </a:moveTo>
                  <a:cubicBezTo>
                    <a:pt x="2799" y="2912"/>
                    <a:pt x="2802" y="2914"/>
                    <a:pt x="2803" y="2914"/>
                  </a:cubicBezTo>
                  <a:cubicBezTo>
                    <a:pt x="2805" y="2914"/>
                    <a:pt x="2805" y="2912"/>
                    <a:pt x="2799" y="2906"/>
                  </a:cubicBezTo>
                  <a:close/>
                  <a:moveTo>
                    <a:pt x="2453" y="3096"/>
                  </a:moveTo>
                  <a:cubicBezTo>
                    <a:pt x="2382" y="3584"/>
                    <a:pt x="1918" y="3870"/>
                    <a:pt x="1406" y="4168"/>
                  </a:cubicBezTo>
                  <a:cubicBezTo>
                    <a:pt x="882" y="3870"/>
                    <a:pt x="417" y="3584"/>
                    <a:pt x="346" y="3096"/>
                  </a:cubicBezTo>
                  <a:close/>
                  <a:moveTo>
                    <a:pt x="1394" y="4549"/>
                  </a:moveTo>
                  <a:cubicBezTo>
                    <a:pt x="1680" y="4715"/>
                    <a:pt x="1965" y="4882"/>
                    <a:pt x="2156" y="5072"/>
                  </a:cubicBezTo>
                  <a:lnTo>
                    <a:pt x="644" y="5072"/>
                  </a:lnTo>
                  <a:cubicBezTo>
                    <a:pt x="834" y="4882"/>
                    <a:pt x="1120" y="4715"/>
                    <a:pt x="1394" y="4549"/>
                  </a:cubicBezTo>
                  <a:close/>
                  <a:moveTo>
                    <a:pt x="2394" y="5418"/>
                  </a:moveTo>
                  <a:cubicBezTo>
                    <a:pt x="2501" y="5644"/>
                    <a:pt x="2501" y="5858"/>
                    <a:pt x="2394" y="6096"/>
                  </a:cubicBezTo>
                  <a:lnTo>
                    <a:pt x="406" y="6096"/>
                  </a:lnTo>
                  <a:cubicBezTo>
                    <a:pt x="298" y="5858"/>
                    <a:pt x="298" y="5644"/>
                    <a:pt x="406" y="5418"/>
                  </a:cubicBezTo>
                  <a:close/>
                  <a:moveTo>
                    <a:pt x="2156" y="6442"/>
                  </a:moveTo>
                  <a:cubicBezTo>
                    <a:pt x="1965" y="6632"/>
                    <a:pt x="1680" y="6799"/>
                    <a:pt x="1406" y="6966"/>
                  </a:cubicBezTo>
                  <a:cubicBezTo>
                    <a:pt x="1120" y="6799"/>
                    <a:pt x="846" y="6632"/>
                    <a:pt x="644" y="6442"/>
                  </a:cubicBezTo>
                  <a:close/>
                  <a:moveTo>
                    <a:pt x="1406" y="7347"/>
                  </a:moveTo>
                  <a:cubicBezTo>
                    <a:pt x="1906" y="7632"/>
                    <a:pt x="2358" y="7918"/>
                    <a:pt x="2453" y="8382"/>
                  </a:cubicBezTo>
                  <a:lnTo>
                    <a:pt x="358" y="8382"/>
                  </a:lnTo>
                  <a:cubicBezTo>
                    <a:pt x="453" y="7918"/>
                    <a:pt x="906" y="7632"/>
                    <a:pt x="1406" y="7347"/>
                  </a:cubicBezTo>
                  <a:close/>
                  <a:moveTo>
                    <a:pt x="2442" y="8716"/>
                  </a:moveTo>
                  <a:cubicBezTo>
                    <a:pt x="2370" y="9180"/>
                    <a:pt x="1906" y="9478"/>
                    <a:pt x="1406" y="9764"/>
                  </a:cubicBezTo>
                  <a:cubicBezTo>
                    <a:pt x="894" y="9478"/>
                    <a:pt x="429" y="9192"/>
                    <a:pt x="346" y="8716"/>
                  </a:cubicBezTo>
                  <a:close/>
                  <a:moveTo>
                    <a:pt x="179" y="0"/>
                  </a:moveTo>
                  <a:cubicBezTo>
                    <a:pt x="96" y="0"/>
                    <a:pt x="13" y="72"/>
                    <a:pt x="13" y="167"/>
                  </a:cubicBezTo>
                  <a:cubicBezTo>
                    <a:pt x="13" y="858"/>
                    <a:pt x="548" y="1251"/>
                    <a:pt x="1084" y="1560"/>
                  </a:cubicBezTo>
                  <a:cubicBezTo>
                    <a:pt x="953" y="1632"/>
                    <a:pt x="834" y="1715"/>
                    <a:pt x="715" y="1786"/>
                  </a:cubicBezTo>
                  <a:cubicBezTo>
                    <a:pt x="584" y="1870"/>
                    <a:pt x="656" y="2096"/>
                    <a:pt x="822" y="2096"/>
                  </a:cubicBezTo>
                  <a:cubicBezTo>
                    <a:pt x="906" y="2096"/>
                    <a:pt x="870" y="2072"/>
                    <a:pt x="1430" y="1751"/>
                  </a:cubicBezTo>
                  <a:cubicBezTo>
                    <a:pt x="1918" y="2036"/>
                    <a:pt x="2370" y="2310"/>
                    <a:pt x="2477" y="2751"/>
                  </a:cubicBezTo>
                  <a:lnTo>
                    <a:pt x="406" y="2751"/>
                  </a:lnTo>
                  <a:cubicBezTo>
                    <a:pt x="417" y="2703"/>
                    <a:pt x="417" y="2644"/>
                    <a:pt x="429" y="2608"/>
                  </a:cubicBezTo>
                  <a:cubicBezTo>
                    <a:pt x="477" y="2513"/>
                    <a:pt x="429" y="2429"/>
                    <a:pt x="346" y="2382"/>
                  </a:cubicBezTo>
                  <a:cubicBezTo>
                    <a:pt x="320" y="2369"/>
                    <a:pt x="295" y="2363"/>
                    <a:pt x="271" y="2363"/>
                  </a:cubicBezTo>
                  <a:cubicBezTo>
                    <a:pt x="208" y="2363"/>
                    <a:pt x="154" y="2404"/>
                    <a:pt x="120" y="2465"/>
                  </a:cubicBezTo>
                  <a:cubicBezTo>
                    <a:pt x="60" y="2608"/>
                    <a:pt x="36" y="2751"/>
                    <a:pt x="13" y="2917"/>
                  </a:cubicBezTo>
                  <a:lnTo>
                    <a:pt x="13" y="2929"/>
                  </a:lnTo>
                  <a:cubicBezTo>
                    <a:pt x="1" y="3620"/>
                    <a:pt x="489" y="4013"/>
                    <a:pt x="1084" y="4358"/>
                  </a:cubicBezTo>
                  <a:cubicBezTo>
                    <a:pt x="537" y="4668"/>
                    <a:pt x="13" y="5072"/>
                    <a:pt x="13" y="5763"/>
                  </a:cubicBezTo>
                  <a:cubicBezTo>
                    <a:pt x="13" y="6442"/>
                    <a:pt x="537" y="6847"/>
                    <a:pt x="1084" y="7156"/>
                  </a:cubicBezTo>
                  <a:cubicBezTo>
                    <a:pt x="513" y="7501"/>
                    <a:pt x="13" y="7882"/>
                    <a:pt x="13" y="8561"/>
                  </a:cubicBezTo>
                  <a:cubicBezTo>
                    <a:pt x="13" y="9240"/>
                    <a:pt x="537" y="9644"/>
                    <a:pt x="1084" y="9954"/>
                  </a:cubicBezTo>
                  <a:cubicBezTo>
                    <a:pt x="537" y="10264"/>
                    <a:pt x="13" y="10668"/>
                    <a:pt x="13" y="11359"/>
                  </a:cubicBezTo>
                  <a:cubicBezTo>
                    <a:pt x="13" y="11442"/>
                    <a:pt x="96" y="11514"/>
                    <a:pt x="179" y="11514"/>
                  </a:cubicBezTo>
                  <a:cubicBezTo>
                    <a:pt x="275" y="11514"/>
                    <a:pt x="346" y="11442"/>
                    <a:pt x="346" y="11359"/>
                  </a:cubicBezTo>
                  <a:cubicBezTo>
                    <a:pt x="346" y="10776"/>
                    <a:pt x="846" y="10466"/>
                    <a:pt x="1418" y="10145"/>
                  </a:cubicBezTo>
                  <a:cubicBezTo>
                    <a:pt x="1977" y="10466"/>
                    <a:pt x="2489" y="10776"/>
                    <a:pt x="2489" y="11359"/>
                  </a:cubicBezTo>
                  <a:cubicBezTo>
                    <a:pt x="2489" y="11442"/>
                    <a:pt x="2561" y="11514"/>
                    <a:pt x="2656" y="11514"/>
                  </a:cubicBezTo>
                  <a:cubicBezTo>
                    <a:pt x="2739" y="11514"/>
                    <a:pt x="2811" y="11442"/>
                    <a:pt x="2811" y="11359"/>
                  </a:cubicBezTo>
                  <a:cubicBezTo>
                    <a:pt x="2811" y="10668"/>
                    <a:pt x="2299" y="10264"/>
                    <a:pt x="1739" y="9954"/>
                  </a:cubicBezTo>
                  <a:cubicBezTo>
                    <a:pt x="2322" y="9609"/>
                    <a:pt x="2811" y="9228"/>
                    <a:pt x="2811" y="8537"/>
                  </a:cubicBezTo>
                  <a:cubicBezTo>
                    <a:pt x="2811" y="7859"/>
                    <a:pt x="2299" y="7466"/>
                    <a:pt x="1739" y="7144"/>
                  </a:cubicBezTo>
                  <a:cubicBezTo>
                    <a:pt x="2299" y="6835"/>
                    <a:pt x="2811" y="6430"/>
                    <a:pt x="2811" y="5739"/>
                  </a:cubicBezTo>
                  <a:cubicBezTo>
                    <a:pt x="2811" y="5061"/>
                    <a:pt x="2299" y="4656"/>
                    <a:pt x="1739" y="4346"/>
                  </a:cubicBezTo>
                  <a:cubicBezTo>
                    <a:pt x="2358" y="4001"/>
                    <a:pt x="2799" y="3632"/>
                    <a:pt x="2799" y="2906"/>
                  </a:cubicBezTo>
                  <a:cubicBezTo>
                    <a:pt x="2775" y="2251"/>
                    <a:pt x="2263" y="1870"/>
                    <a:pt x="1739" y="1560"/>
                  </a:cubicBezTo>
                  <a:cubicBezTo>
                    <a:pt x="2299" y="1251"/>
                    <a:pt x="2811" y="846"/>
                    <a:pt x="2811" y="167"/>
                  </a:cubicBezTo>
                  <a:cubicBezTo>
                    <a:pt x="2811" y="72"/>
                    <a:pt x="2739" y="0"/>
                    <a:pt x="2656" y="0"/>
                  </a:cubicBezTo>
                  <a:cubicBezTo>
                    <a:pt x="2561" y="0"/>
                    <a:pt x="2489" y="72"/>
                    <a:pt x="2489" y="167"/>
                  </a:cubicBezTo>
                  <a:cubicBezTo>
                    <a:pt x="2489" y="739"/>
                    <a:pt x="1977" y="1060"/>
                    <a:pt x="1418" y="1370"/>
                  </a:cubicBezTo>
                  <a:cubicBezTo>
                    <a:pt x="846" y="1060"/>
                    <a:pt x="346" y="727"/>
                    <a:pt x="346" y="167"/>
                  </a:cubicBezTo>
                  <a:cubicBezTo>
                    <a:pt x="346" y="72"/>
                    <a:pt x="275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1" name="Google Shape;9351;p68"/>
          <p:cNvGrpSpPr/>
          <p:nvPr/>
        </p:nvGrpSpPr>
        <p:grpSpPr>
          <a:xfrm>
            <a:off x="6701186" y="4283033"/>
            <a:ext cx="280292" cy="366396"/>
            <a:chOff x="6701186" y="4283033"/>
            <a:chExt cx="280292" cy="366396"/>
          </a:xfrm>
        </p:grpSpPr>
        <p:sp>
          <p:nvSpPr>
            <p:cNvPr id="9352" name="Google Shape;9352;p68"/>
            <p:cNvSpPr/>
            <p:nvPr/>
          </p:nvSpPr>
          <p:spPr>
            <a:xfrm>
              <a:off x="6772095" y="4345979"/>
              <a:ext cx="209383" cy="302686"/>
            </a:xfrm>
            <a:custGeom>
              <a:rect b="b" l="l" r="r" t="t"/>
              <a:pathLst>
                <a:path extrusionOk="0" h="9502" w="6573">
                  <a:moveTo>
                    <a:pt x="5751" y="894"/>
                  </a:moveTo>
                  <a:cubicBezTo>
                    <a:pt x="6013" y="894"/>
                    <a:pt x="6216" y="1120"/>
                    <a:pt x="6204" y="1394"/>
                  </a:cubicBezTo>
                  <a:lnTo>
                    <a:pt x="6156" y="1799"/>
                  </a:lnTo>
                  <a:lnTo>
                    <a:pt x="5501" y="1799"/>
                  </a:lnTo>
                  <a:cubicBezTo>
                    <a:pt x="5418" y="1799"/>
                    <a:pt x="5335" y="1882"/>
                    <a:pt x="5335" y="1965"/>
                  </a:cubicBezTo>
                  <a:cubicBezTo>
                    <a:pt x="5335" y="2061"/>
                    <a:pt x="5418" y="2132"/>
                    <a:pt x="5501" y="2132"/>
                  </a:cubicBezTo>
                  <a:lnTo>
                    <a:pt x="6132" y="2132"/>
                  </a:lnTo>
                  <a:lnTo>
                    <a:pt x="6085" y="2596"/>
                  </a:lnTo>
                  <a:lnTo>
                    <a:pt x="489" y="2596"/>
                  </a:lnTo>
                  <a:lnTo>
                    <a:pt x="370" y="1394"/>
                  </a:lnTo>
                  <a:cubicBezTo>
                    <a:pt x="334" y="1132"/>
                    <a:pt x="548" y="894"/>
                    <a:pt x="810" y="894"/>
                  </a:cubicBezTo>
                  <a:close/>
                  <a:moveTo>
                    <a:pt x="4561" y="7025"/>
                  </a:moveTo>
                  <a:lnTo>
                    <a:pt x="4549" y="7311"/>
                  </a:lnTo>
                  <a:cubicBezTo>
                    <a:pt x="4549" y="7490"/>
                    <a:pt x="4406" y="7621"/>
                    <a:pt x="4239" y="7621"/>
                  </a:cubicBezTo>
                  <a:lnTo>
                    <a:pt x="2334" y="7621"/>
                  </a:lnTo>
                  <a:cubicBezTo>
                    <a:pt x="2156" y="7621"/>
                    <a:pt x="2025" y="7478"/>
                    <a:pt x="2025" y="7311"/>
                  </a:cubicBezTo>
                  <a:lnTo>
                    <a:pt x="2025" y="7025"/>
                  </a:lnTo>
                  <a:close/>
                  <a:moveTo>
                    <a:pt x="3287" y="1"/>
                  </a:moveTo>
                  <a:cubicBezTo>
                    <a:pt x="3192" y="1"/>
                    <a:pt x="3120" y="84"/>
                    <a:pt x="3120" y="167"/>
                  </a:cubicBezTo>
                  <a:lnTo>
                    <a:pt x="3120" y="560"/>
                  </a:lnTo>
                  <a:lnTo>
                    <a:pt x="810" y="560"/>
                  </a:lnTo>
                  <a:cubicBezTo>
                    <a:pt x="358" y="560"/>
                    <a:pt x="1" y="953"/>
                    <a:pt x="36" y="1418"/>
                  </a:cubicBezTo>
                  <a:cubicBezTo>
                    <a:pt x="60" y="1596"/>
                    <a:pt x="215" y="3215"/>
                    <a:pt x="251" y="3501"/>
                  </a:cubicBezTo>
                  <a:cubicBezTo>
                    <a:pt x="262" y="3589"/>
                    <a:pt x="324" y="3657"/>
                    <a:pt x="409" y="3657"/>
                  </a:cubicBezTo>
                  <a:cubicBezTo>
                    <a:pt x="415" y="3657"/>
                    <a:pt x="422" y="3657"/>
                    <a:pt x="429" y="3656"/>
                  </a:cubicBezTo>
                  <a:cubicBezTo>
                    <a:pt x="513" y="3632"/>
                    <a:pt x="596" y="3561"/>
                    <a:pt x="572" y="3477"/>
                  </a:cubicBezTo>
                  <a:lnTo>
                    <a:pt x="513" y="2942"/>
                  </a:lnTo>
                  <a:lnTo>
                    <a:pt x="6025" y="2942"/>
                  </a:lnTo>
                  <a:lnTo>
                    <a:pt x="5978" y="3394"/>
                  </a:lnTo>
                  <a:lnTo>
                    <a:pt x="4799" y="3394"/>
                  </a:lnTo>
                  <a:cubicBezTo>
                    <a:pt x="4716" y="3394"/>
                    <a:pt x="4644" y="3477"/>
                    <a:pt x="4644" y="3561"/>
                  </a:cubicBezTo>
                  <a:cubicBezTo>
                    <a:pt x="4644" y="3656"/>
                    <a:pt x="4716" y="3727"/>
                    <a:pt x="4799" y="3727"/>
                  </a:cubicBezTo>
                  <a:lnTo>
                    <a:pt x="5954" y="3727"/>
                  </a:lnTo>
                  <a:lnTo>
                    <a:pt x="5906" y="4192"/>
                  </a:lnTo>
                  <a:lnTo>
                    <a:pt x="5489" y="4192"/>
                  </a:lnTo>
                  <a:cubicBezTo>
                    <a:pt x="5394" y="4192"/>
                    <a:pt x="5323" y="4263"/>
                    <a:pt x="5323" y="4347"/>
                  </a:cubicBezTo>
                  <a:cubicBezTo>
                    <a:pt x="5323" y="4442"/>
                    <a:pt x="5394" y="4513"/>
                    <a:pt x="5489" y="4513"/>
                  </a:cubicBezTo>
                  <a:lnTo>
                    <a:pt x="5870" y="4513"/>
                  </a:lnTo>
                  <a:lnTo>
                    <a:pt x="5835" y="4978"/>
                  </a:lnTo>
                  <a:lnTo>
                    <a:pt x="4799" y="4978"/>
                  </a:lnTo>
                  <a:cubicBezTo>
                    <a:pt x="4716" y="4978"/>
                    <a:pt x="4644" y="5049"/>
                    <a:pt x="4644" y="5144"/>
                  </a:cubicBezTo>
                  <a:cubicBezTo>
                    <a:pt x="4644" y="5228"/>
                    <a:pt x="4716" y="5299"/>
                    <a:pt x="4799" y="5299"/>
                  </a:cubicBezTo>
                  <a:lnTo>
                    <a:pt x="5787" y="5299"/>
                  </a:lnTo>
                  <a:lnTo>
                    <a:pt x="5728" y="5990"/>
                  </a:lnTo>
                  <a:cubicBezTo>
                    <a:pt x="5692" y="6275"/>
                    <a:pt x="5561" y="6656"/>
                    <a:pt x="4668" y="6656"/>
                  </a:cubicBezTo>
                  <a:lnTo>
                    <a:pt x="1882" y="6656"/>
                  </a:lnTo>
                  <a:cubicBezTo>
                    <a:pt x="989" y="6656"/>
                    <a:pt x="858" y="6287"/>
                    <a:pt x="834" y="5990"/>
                  </a:cubicBezTo>
                  <a:lnTo>
                    <a:pt x="632" y="4085"/>
                  </a:lnTo>
                  <a:cubicBezTo>
                    <a:pt x="621" y="3996"/>
                    <a:pt x="559" y="3929"/>
                    <a:pt x="474" y="3929"/>
                  </a:cubicBezTo>
                  <a:cubicBezTo>
                    <a:pt x="467" y="3929"/>
                    <a:pt x="460" y="3929"/>
                    <a:pt x="453" y="3930"/>
                  </a:cubicBezTo>
                  <a:cubicBezTo>
                    <a:pt x="370" y="3954"/>
                    <a:pt x="298" y="4025"/>
                    <a:pt x="310" y="4108"/>
                  </a:cubicBezTo>
                  <a:lnTo>
                    <a:pt x="501" y="6013"/>
                  </a:lnTo>
                  <a:cubicBezTo>
                    <a:pt x="548" y="6430"/>
                    <a:pt x="786" y="6906"/>
                    <a:pt x="1679" y="6990"/>
                  </a:cubicBezTo>
                  <a:lnTo>
                    <a:pt x="1679" y="7287"/>
                  </a:lnTo>
                  <a:cubicBezTo>
                    <a:pt x="1679" y="7645"/>
                    <a:pt x="1977" y="7942"/>
                    <a:pt x="2334" y="7942"/>
                  </a:cubicBezTo>
                  <a:lnTo>
                    <a:pt x="3120" y="7942"/>
                  </a:lnTo>
                  <a:lnTo>
                    <a:pt x="3120" y="9335"/>
                  </a:lnTo>
                  <a:cubicBezTo>
                    <a:pt x="3120" y="9430"/>
                    <a:pt x="3192" y="9502"/>
                    <a:pt x="3287" y="9502"/>
                  </a:cubicBezTo>
                  <a:cubicBezTo>
                    <a:pt x="3370" y="9502"/>
                    <a:pt x="3453" y="9430"/>
                    <a:pt x="3453" y="9335"/>
                  </a:cubicBezTo>
                  <a:lnTo>
                    <a:pt x="3453" y="7942"/>
                  </a:lnTo>
                  <a:lnTo>
                    <a:pt x="4239" y="7942"/>
                  </a:lnTo>
                  <a:cubicBezTo>
                    <a:pt x="4596" y="7942"/>
                    <a:pt x="4894" y="7645"/>
                    <a:pt x="4894" y="7287"/>
                  </a:cubicBezTo>
                  <a:lnTo>
                    <a:pt x="4894" y="6990"/>
                  </a:lnTo>
                  <a:cubicBezTo>
                    <a:pt x="5787" y="6930"/>
                    <a:pt x="6025" y="6430"/>
                    <a:pt x="6073" y="6013"/>
                  </a:cubicBezTo>
                  <a:cubicBezTo>
                    <a:pt x="6323" y="3442"/>
                    <a:pt x="6263" y="4156"/>
                    <a:pt x="6525" y="1418"/>
                  </a:cubicBezTo>
                  <a:cubicBezTo>
                    <a:pt x="6573" y="953"/>
                    <a:pt x="6216" y="560"/>
                    <a:pt x="5751" y="560"/>
                  </a:cubicBezTo>
                  <a:lnTo>
                    <a:pt x="3453" y="560"/>
                  </a:lnTo>
                  <a:lnTo>
                    <a:pt x="3453" y="167"/>
                  </a:lnTo>
                  <a:cubicBezTo>
                    <a:pt x="3453" y="84"/>
                    <a:pt x="3370" y="1"/>
                    <a:pt x="3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68"/>
            <p:cNvSpPr/>
            <p:nvPr/>
          </p:nvSpPr>
          <p:spPr>
            <a:xfrm>
              <a:off x="6701186" y="4283033"/>
              <a:ext cx="217347" cy="366396"/>
            </a:xfrm>
            <a:custGeom>
              <a:rect b="b" l="l" r="r" t="t"/>
              <a:pathLst>
                <a:path extrusionOk="0" h="11502" w="6823">
                  <a:moveTo>
                    <a:pt x="5513" y="0"/>
                  </a:moveTo>
                  <a:cubicBezTo>
                    <a:pt x="5418" y="0"/>
                    <a:pt x="5346" y="72"/>
                    <a:pt x="5346" y="167"/>
                  </a:cubicBezTo>
                  <a:lnTo>
                    <a:pt x="5346" y="369"/>
                  </a:lnTo>
                  <a:cubicBezTo>
                    <a:pt x="4882" y="429"/>
                    <a:pt x="4501" y="727"/>
                    <a:pt x="4310" y="1143"/>
                  </a:cubicBezTo>
                  <a:lnTo>
                    <a:pt x="1762" y="1143"/>
                  </a:lnTo>
                  <a:cubicBezTo>
                    <a:pt x="810" y="1143"/>
                    <a:pt x="24" y="1917"/>
                    <a:pt x="24" y="2894"/>
                  </a:cubicBezTo>
                  <a:lnTo>
                    <a:pt x="24" y="5072"/>
                  </a:lnTo>
                  <a:cubicBezTo>
                    <a:pt x="24" y="5168"/>
                    <a:pt x="95" y="5239"/>
                    <a:pt x="179" y="5239"/>
                  </a:cubicBezTo>
                  <a:cubicBezTo>
                    <a:pt x="274" y="5239"/>
                    <a:pt x="345" y="5168"/>
                    <a:pt x="345" y="5072"/>
                  </a:cubicBezTo>
                  <a:lnTo>
                    <a:pt x="345" y="2894"/>
                  </a:lnTo>
                  <a:cubicBezTo>
                    <a:pt x="345" y="2120"/>
                    <a:pt x="977" y="1489"/>
                    <a:pt x="1750" y="1489"/>
                  </a:cubicBezTo>
                  <a:lnTo>
                    <a:pt x="4394" y="1489"/>
                  </a:lnTo>
                  <a:cubicBezTo>
                    <a:pt x="4465" y="1489"/>
                    <a:pt x="4525" y="1441"/>
                    <a:pt x="4560" y="1370"/>
                  </a:cubicBezTo>
                  <a:cubicBezTo>
                    <a:pt x="4691" y="965"/>
                    <a:pt x="5060" y="703"/>
                    <a:pt x="5477" y="703"/>
                  </a:cubicBezTo>
                  <a:cubicBezTo>
                    <a:pt x="6013" y="703"/>
                    <a:pt x="6453" y="1131"/>
                    <a:pt x="6453" y="1667"/>
                  </a:cubicBezTo>
                  <a:cubicBezTo>
                    <a:pt x="6453" y="1774"/>
                    <a:pt x="6394" y="1846"/>
                    <a:pt x="6287" y="1882"/>
                  </a:cubicBezTo>
                  <a:cubicBezTo>
                    <a:pt x="6274" y="1884"/>
                    <a:pt x="6262" y="1885"/>
                    <a:pt x="6250" y="1885"/>
                  </a:cubicBezTo>
                  <a:cubicBezTo>
                    <a:pt x="6134" y="1885"/>
                    <a:pt x="6037" y="1786"/>
                    <a:pt x="6037" y="1667"/>
                  </a:cubicBezTo>
                  <a:cubicBezTo>
                    <a:pt x="6037" y="1330"/>
                    <a:pt x="5756" y="1100"/>
                    <a:pt x="5462" y="1100"/>
                  </a:cubicBezTo>
                  <a:cubicBezTo>
                    <a:pt x="5340" y="1100"/>
                    <a:pt x="5216" y="1140"/>
                    <a:pt x="5108" y="1227"/>
                  </a:cubicBezTo>
                  <a:cubicBezTo>
                    <a:pt x="4882" y="1405"/>
                    <a:pt x="4906" y="1667"/>
                    <a:pt x="4906" y="1679"/>
                  </a:cubicBezTo>
                  <a:cubicBezTo>
                    <a:pt x="4906" y="1798"/>
                    <a:pt x="4810" y="1893"/>
                    <a:pt x="4691" y="1893"/>
                  </a:cubicBezTo>
                  <a:lnTo>
                    <a:pt x="1727" y="1893"/>
                  </a:lnTo>
                  <a:cubicBezTo>
                    <a:pt x="1191" y="1893"/>
                    <a:pt x="750" y="2334"/>
                    <a:pt x="750" y="2870"/>
                  </a:cubicBezTo>
                  <a:lnTo>
                    <a:pt x="750" y="11180"/>
                  </a:lnTo>
                  <a:lnTo>
                    <a:pt x="334" y="11180"/>
                  </a:lnTo>
                  <a:lnTo>
                    <a:pt x="334" y="5692"/>
                  </a:lnTo>
                  <a:cubicBezTo>
                    <a:pt x="334" y="5596"/>
                    <a:pt x="262" y="5525"/>
                    <a:pt x="167" y="5525"/>
                  </a:cubicBezTo>
                  <a:cubicBezTo>
                    <a:pt x="84" y="5525"/>
                    <a:pt x="0" y="5596"/>
                    <a:pt x="0" y="5692"/>
                  </a:cubicBezTo>
                  <a:lnTo>
                    <a:pt x="0" y="11347"/>
                  </a:lnTo>
                  <a:cubicBezTo>
                    <a:pt x="0" y="11430"/>
                    <a:pt x="84" y="11502"/>
                    <a:pt x="167" y="11502"/>
                  </a:cubicBezTo>
                  <a:lnTo>
                    <a:pt x="929" y="11502"/>
                  </a:lnTo>
                  <a:cubicBezTo>
                    <a:pt x="1012" y="11502"/>
                    <a:pt x="1096" y="11430"/>
                    <a:pt x="1096" y="11347"/>
                  </a:cubicBezTo>
                  <a:lnTo>
                    <a:pt x="1096" y="2870"/>
                  </a:lnTo>
                  <a:cubicBezTo>
                    <a:pt x="1096" y="2513"/>
                    <a:pt x="1369" y="2239"/>
                    <a:pt x="1727" y="2239"/>
                  </a:cubicBezTo>
                  <a:lnTo>
                    <a:pt x="4703" y="2239"/>
                  </a:lnTo>
                  <a:cubicBezTo>
                    <a:pt x="5037" y="2215"/>
                    <a:pt x="5287" y="1977"/>
                    <a:pt x="5287" y="1679"/>
                  </a:cubicBezTo>
                  <a:lnTo>
                    <a:pt x="5287" y="1667"/>
                  </a:lnTo>
                  <a:cubicBezTo>
                    <a:pt x="5287" y="1548"/>
                    <a:pt x="5386" y="1438"/>
                    <a:pt x="5521" y="1438"/>
                  </a:cubicBezTo>
                  <a:cubicBezTo>
                    <a:pt x="5534" y="1438"/>
                    <a:pt x="5547" y="1439"/>
                    <a:pt x="5560" y="1441"/>
                  </a:cubicBezTo>
                  <a:cubicBezTo>
                    <a:pt x="5656" y="1465"/>
                    <a:pt x="5739" y="1560"/>
                    <a:pt x="5739" y="1667"/>
                  </a:cubicBezTo>
                  <a:cubicBezTo>
                    <a:pt x="5739" y="1978"/>
                    <a:pt x="5990" y="2212"/>
                    <a:pt x="6292" y="2212"/>
                  </a:cubicBezTo>
                  <a:cubicBezTo>
                    <a:pt x="6325" y="2212"/>
                    <a:pt x="6359" y="2209"/>
                    <a:pt x="6394" y="2203"/>
                  </a:cubicBezTo>
                  <a:cubicBezTo>
                    <a:pt x="6644" y="2155"/>
                    <a:pt x="6822" y="1917"/>
                    <a:pt x="6822" y="1667"/>
                  </a:cubicBezTo>
                  <a:cubicBezTo>
                    <a:pt x="6822" y="1000"/>
                    <a:pt x="6311" y="453"/>
                    <a:pt x="5679" y="369"/>
                  </a:cubicBezTo>
                  <a:lnTo>
                    <a:pt x="5679" y="167"/>
                  </a:lnTo>
                  <a:cubicBezTo>
                    <a:pt x="5679" y="72"/>
                    <a:pt x="5596" y="0"/>
                    <a:pt x="5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4" name="Google Shape;9354;p68"/>
          <p:cNvGrpSpPr/>
          <p:nvPr/>
        </p:nvGrpSpPr>
        <p:grpSpPr>
          <a:xfrm>
            <a:off x="2609571" y="3824958"/>
            <a:ext cx="373627" cy="347347"/>
            <a:chOff x="2609571" y="3824958"/>
            <a:chExt cx="373627" cy="347347"/>
          </a:xfrm>
        </p:grpSpPr>
        <p:sp>
          <p:nvSpPr>
            <p:cNvPr id="9355" name="Google Shape;9355;p68"/>
            <p:cNvSpPr/>
            <p:nvPr/>
          </p:nvSpPr>
          <p:spPr>
            <a:xfrm>
              <a:off x="2609571" y="3824958"/>
              <a:ext cx="373627" cy="347347"/>
            </a:xfrm>
            <a:custGeom>
              <a:rect b="b" l="l" r="r" t="t"/>
              <a:pathLst>
                <a:path extrusionOk="0" h="10904" w="11729">
                  <a:moveTo>
                    <a:pt x="10859" y="4201"/>
                  </a:moveTo>
                  <a:cubicBezTo>
                    <a:pt x="11157" y="4201"/>
                    <a:pt x="11395" y="4439"/>
                    <a:pt x="11395" y="4736"/>
                  </a:cubicBezTo>
                  <a:cubicBezTo>
                    <a:pt x="11395" y="5034"/>
                    <a:pt x="11157" y="5272"/>
                    <a:pt x="10859" y="5272"/>
                  </a:cubicBezTo>
                  <a:cubicBezTo>
                    <a:pt x="10561" y="5272"/>
                    <a:pt x="10323" y="5034"/>
                    <a:pt x="10323" y="4736"/>
                  </a:cubicBezTo>
                  <a:cubicBezTo>
                    <a:pt x="10323" y="4439"/>
                    <a:pt x="10561" y="4201"/>
                    <a:pt x="10859" y="4201"/>
                  </a:cubicBezTo>
                  <a:close/>
                  <a:moveTo>
                    <a:pt x="9549" y="8903"/>
                  </a:moveTo>
                  <a:cubicBezTo>
                    <a:pt x="9645" y="8903"/>
                    <a:pt x="9716" y="8975"/>
                    <a:pt x="9716" y="9070"/>
                  </a:cubicBezTo>
                  <a:lnTo>
                    <a:pt x="9716" y="10094"/>
                  </a:lnTo>
                  <a:cubicBezTo>
                    <a:pt x="9716" y="10189"/>
                    <a:pt x="9645" y="10261"/>
                    <a:pt x="9549" y="10261"/>
                  </a:cubicBezTo>
                  <a:lnTo>
                    <a:pt x="9180" y="10261"/>
                  </a:lnTo>
                  <a:cubicBezTo>
                    <a:pt x="9204" y="10130"/>
                    <a:pt x="9180" y="9963"/>
                    <a:pt x="9192" y="8903"/>
                  </a:cubicBezTo>
                  <a:close/>
                  <a:moveTo>
                    <a:pt x="5053" y="0"/>
                  </a:moveTo>
                  <a:cubicBezTo>
                    <a:pt x="4265" y="0"/>
                    <a:pt x="3460" y="208"/>
                    <a:pt x="2715" y="664"/>
                  </a:cubicBezTo>
                  <a:cubicBezTo>
                    <a:pt x="2644" y="700"/>
                    <a:pt x="2620" y="807"/>
                    <a:pt x="2656" y="879"/>
                  </a:cubicBezTo>
                  <a:cubicBezTo>
                    <a:pt x="2687" y="933"/>
                    <a:pt x="2744" y="962"/>
                    <a:pt x="2800" y="962"/>
                  </a:cubicBezTo>
                  <a:cubicBezTo>
                    <a:pt x="2829" y="962"/>
                    <a:pt x="2857" y="955"/>
                    <a:pt x="2882" y="938"/>
                  </a:cubicBezTo>
                  <a:cubicBezTo>
                    <a:pt x="3575" y="516"/>
                    <a:pt x="4322" y="323"/>
                    <a:pt x="5053" y="323"/>
                  </a:cubicBezTo>
                  <a:cubicBezTo>
                    <a:pt x="7249" y="323"/>
                    <a:pt x="9299" y="2063"/>
                    <a:pt x="9299" y="4546"/>
                  </a:cubicBezTo>
                  <a:cubicBezTo>
                    <a:pt x="9299" y="6883"/>
                    <a:pt x="7400" y="8772"/>
                    <a:pt x="5076" y="8772"/>
                  </a:cubicBezTo>
                  <a:cubicBezTo>
                    <a:pt x="4972" y="8772"/>
                    <a:pt x="4868" y="8768"/>
                    <a:pt x="4763" y="8761"/>
                  </a:cubicBezTo>
                  <a:cubicBezTo>
                    <a:pt x="2584" y="8594"/>
                    <a:pt x="858" y="6772"/>
                    <a:pt x="858" y="4546"/>
                  </a:cubicBezTo>
                  <a:cubicBezTo>
                    <a:pt x="858" y="3284"/>
                    <a:pt x="1429" y="2093"/>
                    <a:pt x="2394" y="1283"/>
                  </a:cubicBezTo>
                  <a:cubicBezTo>
                    <a:pt x="2465" y="1224"/>
                    <a:pt x="2465" y="1117"/>
                    <a:pt x="2418" y="1057"/>
                  </a:cubicBezTo>
                  <a:cubicBezTo>
                    <a:pt x="2386" y="1020"/>
                    <a:pt x="2346" y="1002"/>
                    <a:pt x="2305" y="1002"/>
                  </a:cubicBezTo>
                  <a:cubicBezTo>
                    <a:pt x="2268" y="1002"/>
                    <a:pt x="2232" y="1017"/>
                    <a:pt x="2203" y="1045"/>
                  </a:cubicBezTo>
                  <a:cubicBezTo>
                    <a:pt x="298" y="2629"/>
                    <a:pt x="1" y="5403"/>
                    <a:pt x="1501" y="7344"/>
                  </a:cubicBezTo>
                  <a:lnTo>
                    <a:pt x="751" y="8189"/>
                  </a:lnTo>
                  <a:cubicBezTo>
                    <a:pt x="620" y="8344"/>
                    <a:pt x="548" y="8546"/>
                    <a:pt x="548" y="8737"/>
                  </a:cubicBezTo>
                  <a:lnTo>
                    <a:pt x="548" y="10166"/>
                  </a:lnTo>
                  <a:cubicBezTo>
                    <a:pt x="548" y="10570"/>
                    <a:pt x="870" y="10904"/>
                    <a:pt x="1275" y="10904"/>
                  </a:cubicBezTo>
                  <a:lnTo>
                    <a:pt x="6847" y="10904"/>
                  </a:lnTo>
                  <a:cubicBezTo>
                    <a:pt x="6930" y="10904"/>
                    <a:pt x="7001" y="10820"/>
                    <a:pt x="7001" y="10737"/>
                  </a:cubicBezTo>
                  <a:cubicBezTo>
                    <a:pt x="7001" y="10642"/>
                    <a:pt x="6930" y="10570"/>
                    <a:pt x="6847" y="10570"/>
                  </a:cubicBezTo>
                  <a:lnTo>
                    <a:pt x="1275" y="10570"/>
                  </a:lnTo>
                  <a:cubicBezTo>
                    <a:pt x="1048" y="10570"/>
                    <a:pt x="870" y="10392"/>
                    <a:pt x="870" y="10166"/>
                  </a:cubicBezTo>
                  <a:lnTo>
                    <a:pt x="870" y="8737"/>
                  </a:lnTo>
                  <a:cubicBezTo>
                    <a:pt x="870" y="8618"/>
                    <a:pt x="917" y="8499"/>
                    <a:pt x="1013" y="8403"/>
                  </a:cubicBezTo>
                  <a:lnTo>
                    <a:pt x="1727" y="7594"/>
                  </a:lnTo>
                  <a:cubicBezTo>
                    <a:pt x="2622" y="8589"/>
                    <a:pt x="3864" y="9098"/>
                    <a:pt x="5110" y="9098"/>
                  </a:cubicBezTo>
                  <a:cubicBezTo>
                    <a:pt x="6233" y="9098"/>
                    <a:pt x="7359" y="8685"/>
                    <a:pt x="8240" y="7844"/>
                  </a:cubicBezTo>
                  <a:lnTo>
                    <a:pt x="8728" y="8415"/>
                  </a:lnTo>
                  <a:cubicBezTo>
                    <a:pt x="8823" y="8499"/>
                    <a:pt x="8859" y="8618"/>
                    <a:pt x="8859" y="8761"/>
                  </a:cubicBezTo>
                  <a:cubicBezTo>
                    <a:pt x="8847" y="10166"/>
                    <a:pt x="8906" y="10213"/>
                    <a:pt x="8811" y="10380"/>
                  </a:cubicBezTo>
                  <a:cubicBezTo>
                    <a:pt x="8728" y="10499"/>
                    <a:pt x="8609" y="10570"/>
                    <a:pt x="8466" y="10570"/>
                  </a:cubicBezTo>
                  <a:lnTo>
                    <a:pt x="7454" y="10570"/>
                  </a:lnTo>
                  <a:cubicBezTo>
                    <a:pt x="7359" y="10570"/>
                    <a:pt x="7287" y="10642"/>
                    <a:pt x="7287" y="10737"/>
                  </a:cubicBezTo>
                  <a:cubicBezTo>
                    <a:pt x="7287" y="10820"/>
                    <a:pt x="7359" y="10904"/>
                    <a:pt x="7454" y="10904"/>
                  </a:cubicBezTo>
                  <a:lnTo>
                    <a:pt x="8466" y="10904"/>
                  </a:lnTo>
                  <a:cubicBezTo>
                    <a:pt x="8704" y="10904"/>
                    <a:pt x="8906" y="10797"/>
                    <a:pt x="9049" y="10618"/>
                  </a:cubicBezTo>
                  <a:lnTo>
                    <a:pt x="9549" y="10618"/>
                  </a:lnTo>
                  <a:cubicBezTo>
                    <a:pt x="9811" y="10618"/>
                    <a:pt x="10038" y="10392"/>
                    <a:pt x="10038" y="10130"/>
                  </a:cubicBezTo>
                  <a:lnTo>
                    <a:pt x="10038" y="9737"/>
                  </a:lnTo>
                  <a:lnTo>
                    <a:pt x="10252" y="9737"/>
                  </a:lnTo>
                  <a:cubicBezTo>
                    <a:pt x="10680" y="9737"/>
                    <a:pt x="11038" y="9380"/>
                    <a:pt x="11038" y="8951"/>
                  </a:cubicBezTo>
                  <a:lnTo>
                    <a:pt x="11038" y="5570"/>
                  </a:lnTo>
                  <a:cubicBezTo>
                    <a:pt x="11431" y="5510"/>
                    <a:pt x="11728" y="5153"/>
                    <a:pt x="11728" y="4736"/>
                  </a:cubicBezTo>
                  <a:cubicBezTo>
                    <a:pt x="11728" y="4260"/>
                    <a:pt x="11335" y="3879"/>
                    <a:pt x="10859" y="3879"/>
                  </a:cubicBezTo>
                  <a:cubicBezTo>
                    <a:pt x="10383" y="3879"/>
                    <a:pt x="10002" y="4260"/>
                    <a:pt x="10002" y="4736"/>
                  </a:cubicBezTo>
                  <a:cubicBezTo>
                    <a:pt x="10002" y="5153"/>
                    <a:pt x="10299" y="5510"/>
                    <a:pt x="10692" y="5582"/>
                  </a:cubicBezTo>
                  <a:lnTo>
                    <a:pt x="10692" y="8963"/>
                  </a:lnTo>
                  <a:cubicBezTo>
                    <a:pt x="10692" y="9213"/>
                    <a:pt x="10490" y="9427"/>
                    <a:pt x="10240" y="9427"/>
                  </a:cubicBezTo>
                  <a:lnTo>
                    <a:pt x="10026" y="9427"/>
                  </a:lnTo>
                  <a:lnTo>
                    <a:pt x="10026" y="9082"/>
                  </a:lnTo>
                  <a:cubicBezTo>
                    <a:pt x="10026" y="8820"/>
                    <a:pt x="9799" y="8594"/>
                    <a:pt x="9537" y="8594"/>
                  </a:cubicBezTo>
                  <a:lnTo>
                    <a:pt x="9168" y="8594"/>
                  </a:lnTo>
                  <a:cubicBezTo>
                    <a:pt x="9133" y="8439"/>
                    <a:pt x="9073" y="8296"/>
                    <a:pt x="8966" y="8177"/>
                  </a:cubicBezTo>
                  <a:lnTo>
                    <a:pt x="8454" y="7594"/>
                  </a:lnTo>
                  <a:cubicBezTo>
                    <a:pt x="9180" y="6796"/>
                    <a:pt x="9621" y="5725"/>
                    <a:pt x="9621" y="4546"/>
                  </a:cubicBezTo>
                  <a:cubicBezTo>
                    <a:pt x="9621" y="1868"/>
                    <a:pt x="7413" y="0"/>
                    <a:pt x="5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68"/>
            <p:cNvSpPr/>
            <p:nvPr/>
          </p:nvSpPr>
          <p:spPr>
            <a:xfrm>
              <a:off x="2735494" y="3933329"/>
              <a:ext cx="72088" cy="72088"/>
            </a:xfrm>
            <a:custGeom>
              <a:rect b="b" l="l" r="r" t="t"/>
              <a:pathLst>
                <a:path extrusionOk="0" h="2263" w="2263">
                  <a:moveTo>
                    <a:pt x="1143" y="322"/>
                  </a:moveTo>
                  <a:cubicBezTo>
                    <a:pt x="1596" y="322"/>
                    <a:pt x="1953" y="679"/>
                    <a:pt x="1953" y="1132"/>
                  </a:cubicBezTo>
                  <a:cubicBezTo>
                    <a:pt x="1953" y="1572"/>
                    <a:pt x="1596" y="1930"/>
                    <a:pt x="1143" y="1930"/>
                  </a:cubicBezTo>
                  <a:cubicBezTo>
                    <a:pt x="703" y="1918"/>
                    <a:pt x="346" y="1561"/>
                    <a:pt x="346" y="1132"/>
                  </a:cubicBezTo>
                  <a:cubicBezTo>
                    <a:pt x="346" y="679"/>
                    <a:pt x="703" y="322"/>
                    <a:pt x="1143" y="322"/>
                  </a:cubicBezTo>
                  <a:close/>
                  <a:moveTo>
                    <a:pt x="1132" y="1"/>
                  </a:moveTo>
                  <a:cubicBezTo>
                    <a:pt x="501" y="1"/>
                    <a:pt x="0" y="501"/>
                    <a:pt x="0" y="1132"/>
                  </a:cubicBezTo>
                  <a:cubicBezTo>
                    <a:pt x="0" y="1751"/>
                    <a:pt x="501" y="2263"/>
                    <a:pt x="1132" y="2263"/>
                  </a:cubicBezTo>
                  <a:cubicBezTo>
                    <a:pt x="1763" y="2239"/>
                    <a:pt x="2263" y="1739"/>
                    <a:pt x="2263" y="1132"/>
                  </a:cubicBezTo>
                  <a:cubicBezTo>
                    <a:pt x="2263" y="501"/>
                    <a:pt x="1763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57" name="Google Shape;9357;p68"/>
          <p:cNvSpPr/>
          <p:nvPr/>
        </p:nvSpPr>
        <p:spPr>
          <a:xfrm>
            <a:off x="1288576" y="3822410"/>
            <a:ext cx="363370" cy="351456"/>
          </a:xfrm>
          <a:custGeom>
            <a:rect b="b" l="l" r="r" t="t"/>
            <a:pathLst>
              <a:path extrusionOk="0" h="11033" w="11407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58" name="Google Shape;9358;p68"/>
          <p:cNvGrpSpPr/>
          <p:nvPr/>
        </p:nvGrpSpPr>
        <p:grpSpPr>
          <a:xfrm>
            <a:off x="916127" y="3807056"/>
            <a:ext cx="221902" cy="380795"/>
            <a:chOff x="916127" y="3807056"/>
            <a:chExt cx="221902" cy="380795"/>
          </a:xfrm>
        </p:grpSpPr>
        <p:sp>
          <p:nvSpPr>
            <p:cNvPr id="9359" name="Google Shape;9359;p68"/>
            <p:cNvSpPr/>
            <p:nvPr/>
          </p:nvSpPr>
          <p:spPr>
            <a:xfrm>
              <a:off x="916127" y="3807056"/>
              <a:ext cx="221902" cy="380795"/>
            </a:xfrm>
            <a:custGeom>
              <a:rect b="b" l="l" r="r" t="t"/>
              <a:pathLst>
                <a:path extrusionOk="0" h="11954" w="6966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68"/>
            <p:cNvSpPr/>
            <p:nvPr/>
          </p:nvSpPr>
          <p:spPr>
            <a:xfrm>
              <a:off x="969580" y="3869746"/>
              <a:ext cx="110792" cy="102955"/>
            </a:xfrm>
            <a:custGeom>
              <a:rect b="b" l="l" r="r" t="t"/>
              <a:pathLst>
                <a:path extrusionOk="0" h="3232" w="3478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68"/>
            <p:cNvSpPr/>
            <p:nvPr/>
          </p:nvSpPr>
          <p:spPr>
            <a:xfrm>
              <a:off x="982863" y="4127517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68"/>
            <p:cNvSpPr/>
            <p:nvPr/>
          </p:nvSpPr>
          <p:spPr>
            <a:xfrm>
              <a:off x="982863" y="4152173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63" name="Google Shape;9363;p68"/>
          <p:cNvSpPr/>
          <p:nvPr/>
        </p:nvSpPr>
        <p:spPr>
          <a:xfrm>
            <a:off x="3136771" y="3823174"/>
            <a:ext cx="224928" cy="349131"/>
          </a:xfrm>
          <a:custGeom>
            <a:rect b="b" l="l" r="r" t="t"/>
            <a:pathLst>
              <a:path extrusionOk="0" h="10960" w="7061">
                <a:moveTo>
                  <a:pt x="3906" y="5316"/>
                </a:moveTo>
                <a:cubicBezTo>
                  <a:pt x="4072" y="5316"/>
                  <a:pt x="4191" y="5447"/>
                  <a:pt x="4191" y="5602"/>
                </a:cubicBezTo>
                <a:cubicBezTo>
                  <a:pt x="4191" y="5757"/>
                  <a:pt x="4060" y="5876"/>
                  <a:pt x="3906" y="5876"/>
                </a:cubicBezTo>
                <a:lnTo>
                  <a:pt x="3370" y="5876"/>
                </a:lnTo>
                <a:cubicBezTo>
                  <a:pt x="3215" y="5876"/>
                  <a:pt x="3096" y="5745"/>
                  <a:pt x="3096" y="5602"/>
                </a:cubicBezTo>
                <a:cubicBezTo>
                  <a:pt x="3096" y="5435"/>
                  <a:pt x="3227" y="5316"/>
                  <a:pt x="3370" y="5316"/>
                </a:cubicBezTo>
                <a:close/>
                <a:moveTo>
                  <a:pt x="5370" y="8459"/>
                </a:moveTo>
                <a:cubicBezTo>
                  <a:pt x="5430" y="8471"/>
                  <a:pt x="5489" y="8519"/>
                  <a:pt x="5489" y="8578"/>
                </a:cubicBezTo>
                <a:lnTo>
                  <a:pt x="5489" y="9317"/>
                </a:lnTo>
                <a:cubicBezTo>
                  <a:pt x="5489" y="9376"/>
                  <a:pt x="5430" y="9436"/>
                  <a:pt x="5370" y="9436"/>
                </a:cubicBezTo>
                <a:lnTo>
                  <a:pt x="1929" y="9436"/>
                </a:lnTo>
                <a:cubicBezTo>
                  <a:pt x="1870" y="9436"/>
                  <a:pt x="1810" y="9376"/>
                  <a:pt x="1810" y="9317"/>
                </a:cubicBezTo>
                <a:lnTo>
                  <a:pt x="1810" y="8578"/>
                </a:lnTo>
                <a:cubicBezTo>
                  <a:pt x="1810" y="8519"/>
                  <a:pt x="1870" y="8459"/>
                  <a:pt x="1929" y="8459"/>
                </a:cubicBezTo>
                <a:close/>
                <a:moveTo>
                  <a:pt x="3645" y="0"/>
                </a:moveTo>
                <a:cubicBezTo>
                  <a:pt x="3527" y="0"/>
                  <a:pt x="3411" y="54"/>
                  <a:pt x="3346" y="161"/>
                </a:cubicBezTo>
                <a:lnTo>
                  <a:pt x="191" y="4792"/>
                </a:lnTo>
                <a:cubicBezTo>
                  <a:pt x="0" y="5078"/>
                  <a:pt x="36" y="5447"/>
                  <a:pt x="262" y="5685"/>
                </a:cubicBezTo>
                <a:lnTo>
                  <a:pt x="1762" y="7209"/>
                </a:lnTo>
                <a:cubicBezTo>
                  <a:pt x="1822" y="7269"/>
                  <a:pt x="1858" y="7340"/>
                  <a:pt x="1858" y="7412"/>
                </a:cubicBezTo>
                <a:lnTo>
                  <a:pt x="1858" y="8078"/>
                </a:lnTo>
                <a:cubicBezTo>
                  <a:pt x="1620" y="8114"/>
                  <a:pt x="1429" y="8317"/>
                  <a:pt x="1429" y="8578"/>
                </a:cubicBezTo>
                <a:lnTo>
                  <a:pt x="1429" y="9317"/>
                </a:lnTo>
                <a:cubicBezTo>
                  <a:pt x="1429" y="9602"/>
                  <a:pt x="1643" y="9829"/>
                  <a:pt x="1929" y="9829"/>
                </a:cubicBezTo>
                <a:lnTo>
                  <a:pt x="2155" y="9829"/>
                </a:lnTo>
                <a:lnTo>
                  <a:pt x="2155" y="10472"/>
                </a:lnTo>
                <a:cubicBezTo>
                  <a:pt x="2155" y="10734"/>
                  <a:pt x="2358" y="10960"/>
                  <a:pt x="2632" y="10960"/>
                </a:cubicBezTo>
                <a:lnTo>
                  <a:pt x="3179" y="10960"/>
                </a:lnTo>
                <a:cubicBezTo>
                  <a:pt x="3286" y="10960"/>
                  <a:pt x="3370" y="10864"/>
                  <a:pt x="3370" y="10757"/>
                </a:cubicBezTo>
                <a:cubicBezTo>
                  <a:pt x="3370" y="10662"/>
                  <a:pt x="3286" y="10567"/>
                  <a:pt x="3179" y="10567"/>
                </a:cubicBezTo>
                <a:lnTo>
                  <a:pt x="2632" y="10567"/>
                </a:lnTo>
                <a:cubicBezTo>
                  <a:pt x="2584" y="10567"/>
                  <a:pt x="2536" y="10519"/>
                  <a:pt x="2536" y="10483"/>
                </a:cubicBezTo>
                <a:lnTo>
                  <a:pt x="2536" y="9829"/>
                </a:lnTo>
                <a:lnTo>
                  <a:pt x="4763" y="9829"/>
                </a:lnTo>
                <a:lnTo>
                  <a:pt x="4763" y="10483"/>
                </a:lnTo>
                <a:cubicBezTo>
                  <a:pt x="4763" y="10519"/>
                  <a:pt x="4715" y="10567"/>
                  <a:pt x="4668" y="10567"/>
                </a:cubicBezTo>
                <a:lnTo>
                  <a:pt x="4072" y="10567"/>
                </a:lnTo>
                <a:cubicBezTo>
                  <a:pt x="3965" y="10567"/>
                  <a:pt x="3882" y="10662"/>
                  <a:pt x="3882" y="10757"/>
                </a:cubicBezTo>
                <a:cubicBezTo>
                  <a:pt x="3882" y="10864"/>
                  <a:pt x="3965" y="10960"/>
                  <a:pt x="4072" y="10960"/>
                </a:cubicBezTo>
                <a:lnTo>
                  <a:pt x="4668" y="10960"/>
                </a:lnTo>
                <a:cubicBezTo>
                  <a:pt x="4918" y="10960"/>
                  <a:pt x="5144" y="10745"/>
                  <a:pt x="5144" y="10472"/>
                </a:cubicBezTo>
                <a:lnTo>
                  <a:pt x="5144" y="9829"/>
                </a:lnTo>
                <a:lnTo>
                  <a:pt x="5370" y="9829"/>
                </a:lnTo>
                <a:cubicBezTo>
                  <a:pt x="5656" y="9829"/>
                  <a:pt x="5870" y="9602"/>
                  <a:pt x="5870" y="9317"/>
                </a:cubicBezTo>
                <a:lnTo>
                  <a:pt x="5870" y="8578"/>
                </a:lnTo>
                <a:cubicBezTo>
                  <a:pt x="5870" y="8317"/>
                  <a:pt x="5680" y="8114"/>
                  <a:pt x="5441" y="8078"/>
                </a:cubicBezTo>
                <a:lnTo>
                  <a:pt x="5441" y="7412"/>
                </a:lnTo>
                <a:cubicBezTo>
                  <a:pt x="5441" y="7340"/>
                  <a:pt x="5477" y="7269"/>
                  <a:pt x="5537" y="7209"/>
                </a:cubicBezTo>
                <a:lnTo>
                  <a:pt x="6977" y="5745"/>
                </a:lnTo>
                <a:cubicBezTo>
                  <a:pt x="7049" y="5673"/>
                  <a:pt x="7049" y="5554"/>
                  <a:pt x="6977" y="5483"/>
                </a:cubicBezTo>
                <a:cubicBezTo>
                  <a:pt x="6942" y="5441"/>
                  <a:pt x="6894" y="5420"/>
                  <a:pt x="6845" y="5420"/>
                </a:cubicBezTo>
                <a:cubicBezTo>
                  <a:pt x="6796" y="5420"/>
                  <a:pt x="6745" y="5441"/>
                  <a:pt x="6703" y="5483"/>
                </a:cubicBezTo>
                <a:lnTo>
                  <a:pt x="5263" y="6935"/>
                </a:lnTo>
                <a:cubicBezTo>
                  <a:pt x="5132" y="7066"/>
                  <a:pt x="5072" y="7233"/>
                  <a:pt x="5072" y="7412"/>
                </a:cubicBezTo>
                <a:lnTo>
                  <a:pt x="5072" y="8067"/>
                </a:lnTo>
                <a:lnTo>
                  <a:pt x="2262" y="8067"/>
                </a:lnTo>
                <a:lnTo>
                  <a:pt x="2262" y="7412"/>
                </a:lnTo>
                <a:cubicBezTo>
                  <a:pt x="2262" y="7233"/>
                  <a:pt x="2179" y="7054"/>
                  <a:pt x="2060" y="6935"/>
                </a:cubicBezTo>
                <a:lnTo>
                  <a:pt x="560" y="5423"/>
                </a:lnTo>
                <a:cubicBezTo>
                  <a:pt x="453" y="5316"/>
                  <a:pt x="441" y="5138"/>
                  <a:pt x="536" y="5019"/>
                </a:cubicBezTo>
                <a:lnTo>
                  <a:pt x="3477" y="685"/>
                </a:lnTo>
                <a:lnTo>
                  <a:pt x="3477" y="4923"/>
                </a:lnTo>
                <a:lnTo>
                  <a:pt x="3405" y="4923"/>
                </a:lnTo>
                <a:cubicBezTo>
                  <a:pt x="3036" y="4923"/>
                  <a:pt x="2739" y="5221"/>
                  <a:pt x="2739" y="5602"/>
                </a:cubicBezTo>
                <a:cubicBezTo>
                  <a:pt x="2739" y="5971"/>
                  <a:pt x="3036" y="6269"/>
                  <a:pt x="3405" y="6269"/>
                </a:cubicBezTo>
                <a:lnTo>
                  <a:pt x="3941" y="6269"/>
                </a:lnTo>
                <a:cubicBezTo>
                  <a:pt x="4310" y="6269"/>
                  <a:pt x="4608" y="5971"/>
                  <a:pt x="4608" y="5602"/>
                </a:cubicBezTo>
                <a:cubicBezTo>
                  <a:pt x="4608" y="5221"/>
                  <a:pt x="4310" y="4923"/>
                  <a:pt x="3941" y="4923"/>
                </a:cubicBezTo>
                <a:lnTo>
                  <a:pt x="3870" y="4923"/>
                </a:lnTo>
                <a:lnTo>
                  <a:pt x="3870" y="685"/>
                </a:lnTo>
                <a:lnTo>
                  <a:pt x="6692" y="4840"/>
                </a:lnTo>
                <a:cubicBezTo>
                  <a:pt x="6727" y="4889"/>
                  <a:pt x="6783" y="4918"/>
                  <a:pt x="6843" y="4918"/>
                </a:cubicBezTo>
                <a:cubicBezTo>
                  <a:pt x="6884" y="4918"/>
                  <a:pt x="6927" y="4905"/>
                  <a:pt x="6965" y="4876"/>
                </a:cubicBezTo>
                <a:cubicBezTo>
                  <a:pt x="7049" y="4816"/>
                  <a:pt x="7061" y="4697"/>
                  <a:pt x="7001" y="4614"/>
                </a:cubicBezTo>
                <a:lnTo>
                  <a:pt x="3953" y="161"/>
                </a:lnTo>
                <a:cubicBezTo>
                  <a:pt x="3882" y="54"/>
                  <a:pt x="3763" y="0"/>
                  <a:pt x="364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64" name="Google Shape;9364;p68"/>
          <p:cNvSpPr/>
          <p:nvPr/>
        </p:nvSpPr>
        <p:spPr>
          <a:xfrm>
            <a:off x="2179465" y="3851048"/>
            <a:ext cx="362255" cy="292811"/>
          </a:xfrm>
          <a:custGeom>
            <a:rect b="b" l="l" r="r" t="t"/>
            <a:pathLst>
              <a:path extrusionOk="0" h="9192" w="11372">
                <a:moveTo>
                  <a:pt x="7264" y="345"/>
                </a:moveTo>
                <a:lnTo>
                  <a:pt x="7264" y="5513"/>
                </a:lnTo>
                <a:lnTo>
                  <a:pt x="6311" y="5513"/>
                </a:lnTo>
                <a:lnTo>
                  <a:pt x="6311" y="345"/>
                </a:lnTo>
                <a:close/>
                <a:moveTo>
                  <a:pt x="9478" y="345"/>
                </a:moveTo>
                <a:lnTo>
                  <a:pt x="9478" y="5513"/>
                </a:lnTo>
                <a:lnTo>
                  <a:pt x="8526" y="5513"/>
                </a:lnTo>
                <a:lnTo>
                  <a:pt x="8526" y="345"/>
                </a:lnTo>
                <a:close/>
                <a:moveTo>
                  <a:pt x="1549" y="345"/>
                </a:moveTo>
                <a:lnTo>
                  <a:pt x="1549" y="5691"/>
                </a:lnTo>
                <a:cubicBezTo>
                  <a:pt x="1549" y="5775"/>
                  <a:pt x="1620" y="5858"/>
                  <a:pt x="1715" y="5858"/>
                </a:cubicBezTo>
                <a:lnTo>
                  <a:pt x="2192" y="5858"/>
                </a:lnTo>
                <a:lnTo>
                  <a:pt x="2192" y="8858"/>
                </a:lnTo>
                <a:lnTo>
                  <a:pt x="322" y="8858"/>
                </a:lnTo>
                <a:lnTo>
                  <a:pt x="322" y="345"/>
                </a:lnTo>
                <a:close/>
                <a:moveTo>
                  <a:pt x="4394" y="357"/>
                </a:moveTo>
                <a:lnTo>
                  <a:pt x="4406" y="8858"/>
                </a:lnTo>
                <a:lnTo>
                  <a:pt x="2525" y="8858"/>
                </a:lnTo>
                <a:lnTo>
                  <a:pt x="2525" y="5858"/>
                </a:lnTo>
                <a:lnTo>
                  <a:pt x="3001" y="5858"/>
                </a:lnTo>
                <a:cubicBezTo>
                  <a:pt x="3097" y="5858"/>
                  <a:pt x="3168" y="5775"/>
                  <a:pt x="3168" y="5691"/>
                </a:cubicBezTo>
                <a:lnTo>
                  <a:pt x="3168" y="3203"/>
                </a:lnTo>
                <a:cubicBezTo>
                  <a:pt x="3168" y="3108"/>
                  <a:pt x="3097" y="3036"/>
                  <a:pt x="3001" y="3036"/>
                </a:cubicBezTo>
                <a:cubicBezTo>
                  <a:pt x="2918" y="3036"/>
                  <a:pt x="2846" y="3108"/>
                  <a:pt x="2846" y="3203"/>
                </a:cubicBezTo>
                <a:lnTo>
                  <a:pt x="2846" y="5525"/>
                </a:lnTo>
                <a:lnTo>
                  <a:pt x="1894" y="5525"/>
                </a:lnTo>
                <a:lnTo>
                  <a:pt x="1894" y="357"/>
                </a:lnTo>
                <a:lnTo>
                  <a:pt x="2846" y="357"/>
                </a:lnTo>
                <a:lnTo>
                  <a:pt x="2846" y="2417"/>
                </a:lnTo>
                <a:cubicBezTo>
                  <a:pt x="2846" y="2500"/>
                  <a:pt x="2918" y="2572"/>
                  <a:pt x="3001" y="2572"/>
                </a:cubicBezTo>
                <a:cubicBezTo>
                  <a:pt x="3097" y="2572"/>
                  <a:pt x="3168" y="2500"/>
                  <a:pt x="3168" y="2417"/>
                </a:cubicBezTo>
                <a:lnTo>
                  <a:pt x="3168" y="357"/>
                </a:lnTo>
                <a:close/>
                <a:moveTo>
                  <a:pt x="5966" y="345"/>
                </a:moveTo>
                <a:lnTo>
                  <a:pt x="5966" y="5691"/>
                </a:lnTo>
                <a:cubicBezTo>
                  <a:pt x="5966" y="5775"/>
                  <a:pt x="6037" y="5858"/>
                  <a:pt x="6133" y="5858"/>
                </a:cubicBezTo>
                <a:lnTo>
                  <a:pt x="6609" y="5858"/>
                </a:lnTo>
                <a:lnTo>
                  <a:pt x="6621" y="8858"/>
                </a:lnTo>
                <a:lnTo>
                  <a:pt x="4751" y="8858"/>
                </a:lnTo>
                <a:lnTo>
                  <a:pt x="4751" y="345"/>
                </a:lnTo>
                <a:close/>
                <a:moveTo>
                  <a:pt x="8157" y="345"/>
                </a:moveTo>
                <a:lnTo>
                  <a:pt x="8157" y="5691"/>
                </a:lnTo>
                <a:cubicBezTo>
                  <a:pt x="8157" y="5775"/>
                  <a:pt x="8228" y="5858"/>
                  <a:pt x="8323" y="5858"/>
                </a:cubicBezTo>
                <a:lnTo>
                  <a:pt x="8800" y="5858"/>
                </a:lnTo>
                <a:lnTo>
                  <a:pt x="8800" y="8858"/>
                </a:lnTo>
                <a:lnTo>
                  <a:pt x="6954" y="8858"/>
                </a:lnTo>
                <a:lnTo>
                  <a:pt x="6954" y="5858"/>
                </a:lnTo>
                <a:lnTo>
                  <a:pt x="7430" y="5858"/>
                </a:lnTo>
                <a:cubicBezTo>
                  <a:pt x="7514" y="5858"/>
                  <a:pt x="7585" y="5775"/>
                  <a:pt x="7585" y="5691"/>
                </a:cubicBezTo>
                <a:lnTo>
                  <a:pt x="7585" y="345"/>
                </a:lnTo>
                <a:close/>
                <a:moveTo>
                  <a:pt x="168" y="0"/>
                </a:moveTo>
                <a:cubicBezTo>
                  <a:pt x="72" y="0"/>
                  <a:pt x="1" y="72"/>
                  <a:pt x="1" y="167"/>
                </a:cubicBezTo>
                <a:lnTo>
                  <a:pt x="1" y="9025"/>
                </a:lnTo>
                <a:cubicBezTo>
                  <a:pt x="1" y="9108"/>
                  <a:pt x="72" y="9192"/>
                  <a:pt x="168" y="9192"/>
                </a:cubicBezTo>
                <a:lnTo>
                  <a:pt x="11181" y="9192"/>
                </a:lnTo>
                <a:cubicBezTo>
                  <a:pt x="11264" y="9192"/>
                  <a:pt x="11336" y="9108"/>
                  <a:pt x="11336" y="9025"/>
                </a:cubicBezTo>
                <a:lnTo>
                  <a:pt x="11336" y="4536"/>
                </a:lnTo>
                <a:cubicBezTo>
                  <a:pt x="11336" y="4453"/>
                  <a:pt x="11264" y="4382"/>
                  <a:pt x="11181" y="4382"/>
                </a:cubicBezTo>
                <a:cubicBezTo>
                  <a:pt x="11086" y="4382"/>
                  <a:pt x="11014" y="4453"/>
                  <a:pt x="11014" y="4536"/>
                </a:cubicBezTo>
                <a:lnTo>
                  <a:pt x="11014" y="8858"/>
                </a:lnTo>
                <a:lnTo>
                  <a:pt x="9133" y="8858"/>
                </a:lnTo>
                <a:lnTo>
                  <a:pt x="9133" y="5846"/>
                </a:lnTo>
                <a:lnTo>
                  <a:pt x="9609" y="5846"/>
                </a:lnTo>
                <a:cubicBezTo>
                  <a:pt x="9704" y="5846"/>
                  <a:pt x="9776" y="5775"/>
                  <a:pt x="9776" y="5691"/>
                </a:cubicBezTo>
                <a:lnTo>
                  <a:pt x="9776" y="345"/>
                </a:lnTo>
                <a:lnTo>
                  <a:pt x="11002" y="345"/>
                </a:lnTo>
                <a:lnTo>
                  <a:pt x="11002" y="3751"/>
                </a:lnTo>
                <a:cubicBezTo>
                  <a:pt x="11026" y="3846"/>
                  <a:pt x="11098" y="3917"/>
                  <a:pt x="11205" y="3917"/>
                </a:cubicBezTo>
                <a:cubicBezTo>
                  <a:pt x="11300" y="3917"/>
                  <a:pt x="11371" y="3846"/>
                  <a:pt x="11371" y="3751"/>
                </a:cubicBezTo>
                <a:lnTo>
                  <a:pt x="11371" y="167"/>
                </a:lnTo>
                <a:cubicBezTo>
                  <a:pt x="11371" y="72"/>
                  <a:pt x="11300" y="0"/>
                  <a:pt x="112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65" name="Google Shape;9365;p68"/>
          <p:cNvGrpSpPr/>
          <p:nvPr/>
        </p:nvGrpSpPr>
        <p:grpSpPr>
          <a:xfrm>
            <a:off x="3513010" y="3816134"/>
            <a:ext cx="362223" cy="361108"/>
            <a:chOff x="3513010" y="3816134"/>
            <a:chExt cx="362223" cy="361108"/>
          </a:xfrm>
        </p:grpSpPr>
        <p:sp>
          <p:nvSpPr>
            <p:cNvPr id="9366" name="Google Shape;9366;p68"/>
            <p:cNvSpPr/>
            <p:nvPr/>
          </p:nvSpPr>
          <p:spPr>
            <a:xfrm>
              <a:off x="3513010" y="3816134"/>
              <a:ext cx="362223" cy="361108"/>
            </a:xfrm>
            <a:custGeom>
              <a:rect b="b" l="l" r="r" t="t"/>
              <a:pathLst>
                <a:path extrusionOk="0" h="11336" w="11371">
                  <a:moveTo>
                    <a:pt x="1381" y="346"/>
                  </a:moveTo>
                  <a:cubicBezTo>
                    <a:pt x="1846" y="358"/>
                    <a:pt x="2262" y="715"/>
                    <a:pt x="2358" y="1191"/>
                  </a:cubicBezTo>
                  <a:lnTo>
                    <a:pt x="1881" y="1191"/>
                  </a:lnTo>
                  <a:cubicBezTo>
                    <a:pt x="1786" y="1191"/>
                    <a:pt x="1715" y="1263"/>
                    <a:pt x="1715" y="1358"/>
                  </a:cubicBezTo>
                  <a:cubicBezTo>
                    <a:pt x="1715" y="1727"/>
                    <a:pt x="1417" y="2025"/>
                    <a:pt x="1048" y="2025"/>
                  </a:cubicBezTo>
                  <a:cubicBezTo>
                    <a:pt x="667" y="2025"/>
                    <a:pt x="369" y="1727"/>
                    <a:pt x="369" y="1358"/>
                  </a:cubicBezTo>
                  <a:cubicBezTo>
                    <a:pt x="369" y="798"/>
                    <a:pt x="822" y="346"/>
                    <a:pt x="1381" y="346"/>
                  </a:cubicBezTo>
                  <a:close/>
                  <a:moveTo>
                    <a:pt x="2358" y="1537"/>
                  </a:moveTo>
                  <a:lnTo>
                    <a:pt x="2358" y="2037"/>
                  </a:lnTo>
                  <a:lnTo>
                    <a:pt x="1774" y="2037"/>
                  </a:lnTo>
                  <a:cubicBezTo>
                    <a:pt x="1893" y="1906"/>
                    <a:pt x="1977" y="1727"/>
                    <a:pt x="2012" y="1537"/>
                  </a:cubicBezTo>
                  <a:close/>
                  <a:moveTo>
                    <a:pt x="9109" y="4489"/>
                  </a:moveTo>
                  <a:lnTo>
                    <a:pt x="9109" y="4489"/>
                  </a:lnTo>
                  <a:cubicBezTo>
                    <a:pt x="8739" y="5049"/>
                    <a:pt x="8287" y="5585"/>
                    <a:pt x="7787" y="6085"/>
                  </a:cubicBezTo>
                  <a:cubicBezTo>
                    <a:pt x="7275" y="6597"/>
                    <a:pt x="6739" y="7037"/>
                    <a:pt x="6192" y="7406"/>
                  </a:cubicBezTo>
                  <a:cubicBezTo>
                    <a:pt x="6584" y="6859"/>
                    <a:pt x="7013" y="6323"/>
                    <a:pt x="7513" y="5823"/>
                  </a:cubicBezTo>
                  <a:cubicBezTo>
                    <a:pt x="8025" y="5311"/>
                    <a:pt x="8561" y="4870"/>
                    <a:pt x="9109" y="4489"/>
                  </a:cubicBezTo>
                  <a:close/>
                  <a:moveTo>
                    <a:pt x="4036" y="9359"/>
                  </a:moveTo>
                  <a:cubicBezTo>
                    <a:pt x="4346" y="9359"/>
                    <a:pt x="4620" y="9573"/>
                    <a:pt x="4691" y="9871"/>
                  </a:cubicBezTo>
                  <a:lnTo>
                    <a:pt x="3382" y="9871"/>
                  </a:lnTo>
                  <a:cubicBezTo>
                    <a:pt x="3453" y="9573"/>
                    <a:pt x="3727" y="9359"/>
                    <a:pt x="4036" y="9359"/>
                  </a:cubicBezTo>
                  <a:close/>
                  <a:moveTo>
                    <a:pt x="10359" y="9359"/>
                  </a:moveTo>
                  <a:cubicBezTo>
                    <a:pt x="10728" y="9359"/>
                    <a:pt x="11025" y="9657"/>
                    <a:pt x="11025" y="10026"/>
                  </a:cubicBezTo>
                  <a:cubicBezTo>
                    <a:pt x="11025" y="10597"/>
                    <a:pt x="10585" y="11038"/>
                    <a:pt x="10037" y="11038"/>
                  </a:cubicBezTo>
                  <a:lnTo>
                    <a:pt x="4584" y="11038"/>
                  </a:lnTo>
                  <a:cubicBezTo>
                    <a:pt x="4870" y="10788"/>
                    <a:pt x="5037" y="10431"/>
                    <a:pt x="5037" y="10026"/>
                  </a:cubicBezTo>
                  <a:cubicBezTo>
                    <a:pt x="5037" y="9776"/>
                    <a:pt x="4929" y="9538"/>
                    <a:pt x="4775" y="9359"/>
                  </a:cubicBezTo>
                  <a:close/>
                  <a:moveTo>
                    <a:pt x="1346" y="1"/>
                  </a:moveTo>
                  <a:cubicBezTo>
                    <a:pt x="596" y="1"/>
                    <a:pt x="0" y="596"/>
                    <a:pt x="0" y="1334"/>
                  </a:cubicBezTo>
                  <a:cubicBezTo>
                    <a:pt x="0" y="1906"/>
                    <a:pt x="465" y="2346"/>
                    <a:pt x="1012" y="2346"/>
                  </a:cubicBezTo>
                  <a:lnTo>
                    <a:pt x="2358" y="2346"/>
                  </a:lnTo>
                  <a:lnTo>
                    <a:pt x="2358" y="7514"/>
                  </a:lnTo>
                  <a:cubicBezTo>
                    <a:pt x="2358" y="7609"/>
                    <a:pt x="2429" y="7680"/>
                    <a:pt x="2512" y="7680"/>
                  </a:cubicBezTo>
                  <a:cubicBezTo>
                    <a:pt x="2608" y="7680"/>
                    <a:pt x="2679" y="7609"/>
                    <a:pt x="2679" y="7514"/>
                  </a:cubicBezTo>
                  <a:lnTo>
                    <a:pt x="2679" y="1334"/>
                  </a:lnTo>
                  <a:cubicBezTo>
                    <a:pt x="2679" y="929"/>
                    <a:pt x="2501" y="572"/>
                    <a:pt x="2239" y="322"/>
                  </a:cubicBezTo>
                  <a:lnTo>
                    <a:pt x="7680" y="322"/>
                  </a:lnTo>
                  <a:cubicBezTo>
                    <a:pt x="8227" y="322"/>
                    <a:pt x="8680" y="775"/>
                    <a:pt x="8680" y="1334"/>
                  </a:cubicBezTo>
                  <a:lnTo>
                    <a:pt x="8680" y="2870"/>
                  </a:lnTo>
                  <a:cubicBezTo>
                    <a:pt x="8192" y="3108"/>
                    <a:pt x="7739" y="3430"/>
                    <a:pt x="7358" y="3811"/>
                  </a:cubicBezTo>
                  <a:cubicBezTo>
                    <a:pt x="6549" y="4608"/>
                    <a:pt x="6537" y="5192"/>
                    <a:pt x="6525" y="6144"/>
                  </a:cubicBezTo>
                  <a:lnTo>
                    <a:pt x="6525" y="6394"/>
                  </a:lnTo>
                  <a:cubicBezTo>
                    <a:pt x="6132" y="6859"/>
                    <a:pt x="5811" y="7347"/>
                    <a:pt x="5513" y="7847"/>
                  </a:cubicBezTo>
                  <a:cubicBezTo>
                    <a:pt x="5465" y="7907"/>
                    <a:pt x="5477" y="7990"/>
                    <a:pt x="5537" y="8049"/>
                  </a:cubicBezTo>
                  <a:cubicBezTo>
                    <a:pt x="5572" y="8085"/>
                    <a:pt x="5608" y="8097"/>
                    <a:pt x="5656" y="8097"/>
                  </a:cubicBezTo>
                  <a:cubicBezTo>
                    <a:pt x="5691" y="8097"/>
                    <a:pt x="5715" y="8097"/>
                    <a:pt x="5751" y="8061"/>
                  </a:cubicBezTo>
                  <a:cubicBezTo>
                    <a:pt x="6251" y="7776"/>
                    <a:pt x="6727" y="7442"/>
                    <a:pt x="7192" y="7049"/>
                  </a:cubicBezTo>
                  <a:lnTo>
                    <a:pt x="7442" y="7049"/>
                  </a:lnTo>
                  <a:cubicBezTo>
                    <a:pt x="7930" y="7037"/>
                    <a:pt x="8323" y="7037"/>
                    <a:pt x="8692" y="6918"/>
                  </a:cubicBezTo>
                  <a:lnTo>
                    <a:pt x="8692" y="9002"/>
                  </a:lnTo>
                  <a:lnTo>
                    <a:pt x="4036" y="9002"/>
                  </a:lnTo>
                  <a:cubicBezTo>
                    <a:pt x="3465" y="9002"/>
                    <a:pt x="3024" y="9466"/>
                    <a:pt x="3024" y="10014"/>
                  </a:cubicBezTo>
                  <a:cubicBezTo>
                    <a:pt x="3024" y="10097"/>
                    <a:pt x="3096" y="10181"/>
                    <a:pt x="3191" y="10181"/>
                  </a:cubicBezTo>
                  <a:lnTo>
                    <a:pt x="4691" y="10181"/>
                  </a:lnTo>
                  <a:cubicBezTo>
                    <a:pt x="4620" y="10657"/>
                    <a:pt x="4203" y="11014"/>
                    <a:pt x="3691" y="11014"/>
                  </a:cubicBezTo>
                  <a:cubicBezTo>
                    <a:pt x="3144" y="11014"/>
                    <a:pt x="2679" y="10562"/>
                    <a:pt x="2679" y="10002"/>
                  </a:cubicBezTo>
                  <a:lnTo>
                    <a:pt x="2679" y="8168"/>
                  </a:lnTo>
                  <a:cubicBezTo>
                    <a:pt x="2679" y="8085"/>
                    <a:pt x="2608" y="8002"/>
                    <a:pt x="2512" y="8002"/>
                  </a:cubicBezTo>
                  <a:cubicBezTo>
                    <a:pt x="2429" y="8002"/>
                    <a:pt x="2358" y="8085"/>
                    <a:pt x="2358" y="8168"/>
                  </a:cubicBezTo>
                  <a:lnTo>
                    <a:pt x="2358" y="10002"/>
                  </a:lnTo>
                  <a:cubicBezTo>
                    <a:pt x="2358" y="10740"/>
                    <a:pt x="2953" y="11335"/>
                    <a:pt x="3691" y="11335"/>
                  </a:cubicBezTo>
                  <a:lnTo>
                    <a:pt x="10013" y="11335"/>
                  </a:lnTo>
                  <a:cubicBezTo>
                    <a:pt x="10764" y="11335"/>
                    <a:pt x="11359" y="10740"/>
                    <a:pt x="11359" y="10002"/>
                  </a:cubicBezTo>
                  <a:cubicBezTo>
                    <a:pt x="11371" y="9478"/>
                    <a:pt x="10930" y="9038"/>
                    <a:pt x="10359" y="9038"/>
                  </a:cubicBezTo>
                  <a:lnTo>
                    <a:pt x="9025" y="9038"/>
                  </a:lnTo>
                  <a:lnTo>
                    <a:pt x="9025" y="6811"/>
                  </a:lnTo>
                  <a:cubicBezTo>
                    <a:pt x="9263" y="6692"/>
                    <a:pt x="9513" y="6513"/>
                    <a:pt x="9775" y="6252"/>
                  </a:cubicBezTo>
                  <a:cubicBezTo>
                    <a:pt x="10013" y="6013"/>
                    <a:pt x="10228" y="5763"/>
                    <a:pt x="10406" y="5478"/>
                  </a:cubicBezTo>
                  <a:cubicBezTo>
                    <a:pt x="10430" y="5430"/>
                    <a:pt x="10430" y="5370"/>
                    <a:pt x="10418" y="5311"/>
                  </a:cubicBezTo>
                  <a:cubicBezTo>
                    <a:pt x="10394" y="5251"/>
                    <a:pt x="10347" y="5228"/>
                    <a:pt x="10299" y="5204"/>
                  </a:cubicBezTo>
                  <a:lnTo>
                    <a:pt x="9894" y="5132"/>
                  </a:lnTo>
                  <a:cubicBezTo>
                    <a:pt x="10728" y="4489"/>
                    <a:pt x="11264" y="3525"/>
                    <a:pt x="11323" y="2465"/>
                  </a:cubicBezTo>
                  <a:lnTo>
                    <a:pt x="11323" y="2453"/>
                  </a:lnTo>
                  <a:cubicBezTo>
                    <a:pt x="11323" y="2406"/>
                    <a:pt x="11311" y="2358"/>
                    <a:pt x="11287" y="2322"/>
                  </a:cubicBezTo>
                  <a:cubicBezTo>
                    <a:pt x="11252" y="2287"/>
                    <a:pt x="11204" y="2275"/>
                    <a:pt x="11145" y="2275"/>
                  </a:cubicBezTo>
                  <a:cubicBezTo>
                    <a:pt x="10764" y="2311"/>
                    <a:pt x="10394" y="2346"/>
                    <a:pt x="10037" y="2430"/>
                  </a:cubicBezTo>
                  <a:cubicBezTo>
                    <a:pt x="9942" y="2442"/>
                    <a:pt x="9882" y="2525"/>
                    <a:pt x="9894" y="2620"/>
                  </a:cubicBezTo>
                  <a:cubicBezTo>
                    <a:pt x="9916" y="2696"/>
                    <a:pt x="9988" y="2753"/>
                    <a:pt x="10073" y="2753"/>
                  </a:cubicBezTo>
                  <a:cubicBezTo>
                    <a:pt x="10080" y="2753"/>
                    <a:pt x="10089" y="2752"/>
                    <a:pt x="10097" y="2751"/>
                  </a:cubicBezTo>
                  <a:cubicBezTo>
                    <a:pt x="10371" y="2692"/>
                    <a:pt x="10656" y="2644"/>
                    <a:pt x="10966" y="2620"/>
                  </a:cubicBezTo>
                  <a:lnTo>
                    <a:pt x="10966" y="2620"/>
                  </a:lnTo>
                  <a:cubicBezTo>
                    <a:pt x="10847" y="3632"/>
                    <a:pt x="10275" y="4537"/>
                    <a:pt x="9382" y="5073"/>
                  </a:cubicBezTo>
                  <a:lnTo>
                    <a:pt x="9359" y="5085"/>
                  </a:lnTo>
                  <a:cubicBezTo>
                    <a:pt x="9299" y="5120"/>
                    <a:pt x="9275" y="5192"/>
                    <a:pt x="9287" y="5263"/>
                  </a:cubicBezTo>
                  <a:cubicBezTo>
                    <a:pt x="9299" y="5347"/>
                    <a:pt x="9359" y="5382"/>
                    <a:pt x="9418" y="5406"/>
                  </a:cubicBezTo>
                  <a:lnTo>
                    <a:pt x="9978" y="5490"/>
                  </a:lnTo>
                  <a:cubicBezTo>
                    <a:pt x="9835" y="5668"/>
                    <a:pt x="9692" y="5847"/>
                    <a:pt x="9525" y="6002"/>
                  </a:cubicBezTo>
                  <a:cubicBezTo>
                    <a:pt x="8870" y="6656"/>
                    <a:pt x="8406" y="6716"/>
                    <a:pt x="7573" y="6728"/>
                  </a:cubicBezTo>
                  <a:cubicBezTo>
                    <a:pt x="7727" y="6597"/>
                    <a:pt x="7870" y="6454"/>
                    <a:pt x="8013" y="6311"/>
                  </a:cubicBezTo>
                  <a:cubicBezTo>
                    <a:pt x="8728" y="5597"/>
                    <a:pt x="9299" y="4835"/>
                    <a:pt x="9775" y="4037"/>
                  </a:cubicBezTo>
                  <a:cubicBezTo>
                    <a:pt x="9823" y="3977"/>
                    <a:pt x="9811" y="3882"/>
                    <a:pt x="9751" y="3823"/>
                  </a:cubicBezTo>
                  <a:cubicBezTo>
                    <a:pt x="9718" y="3789"/>
                    <a:pt x="9681" y="3774"/>
                    <a:pt x="9639" y="3774"/>
                  </a:cubicBezTo>
                  <a:cubicBezTo>
                    <a:pt x="9608" y="3774"/>
                    <a:pt x="9574" y="3783"/>
                    <a:pt x="9537" y="3799"/>
                  </a:cubicBezTo>
                  <a:cubicBezTo>
                    <a:pt x="8739" y="4251"/>
                    <a:pt x="7966" y="4847"/>
                    <a:pt x="7263" y="5561"/>
                  </a:cubicBezTo>
                  <a:cubicBezTo>
                    <a:pt x="7120" y="5716"/>
                    <a:pt x="6977" y="5847"/>
                    <a:pt x="6846" y="6002"/>
                  </a:cubicBezTo>
                  <a:cubicBezTo>
                    <a:pt x="6882" y="5168"/>
                    <a:pt x="6918" y="4704"/>
                    <a:pt x="7573" y="4049"/>
                  </a:cubicBezTo>
                  <a:cubicBezTo>
                    <a:pt x="8085" y="3537"/>
                    <a:pt x="8728" y="3156"/>
                    <a:pt x="9454" y="2906"/>
                  </a:cubicBezTo>
                  <a:cubicBezTo>
                    <a:pt x="9537" y="2870"/>
                    <a:pt x="9585" y="2787"/>
                    <a:pt x="9561" y="2692"/>
                  </a:cubicBezTo>
                  <a:cubicBezTo>
                    <a:pt x="9531" y="2623"/>
                    <a:pt x="9470" y="2578"/>
                    <a:pt x="9395" y="2578"/>
                  </a:cubicBezTo>
                  <a:cubicBezTo>
                    <a:pt x="9379" y="2578"/>
                    <a:pt x="9363" y="2580"/>
                    <a:pt x="9347" y="2584"/>
                  </a:cubicBezTo>
                  <a:cubicBezTo>
                    <a:pt x="9228" y="2632"/>
                    <a:pt x="9109" y="2680"/>
                    <a:pt x="9001" y="2715"/>
                  </a:cubicBezTo>
                  <a:lnTo>
                    <a:pt x="9001" y="1334"/>
                  </a:lnTo>
                  <a:cubicBezTo>
                    <a:pt x="9001" y="596"/>
                    <a:pt x="8406" y="1"/>
                    <a:pt x="7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68"/>
            <p:cNvSpPr/>
            <p:nvPr/>
          </p:nvSpPr>
          <p:spPr>
            <a:xfrm>
              <a:off x="3618450" y="3879112"/>
              <a:ext cx="157045" cy="24688"/>
            </a:xfrm>
            <a:custGeom>
              <a:rect b="b" l="l" r="r" t="t"/>
              <a:pathLst>
                <a:path extrusionOk="0" h="775" w="493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cubicBezTo>
                    <a:pt x="322" y="334"/>
                    <a:pt x="381" y="405"/>
                    <a:pt x="500" y="512"/>
                  </a:cubicBezTo>
                  <a:cubicBezTo>
                    <a:pt x="619" y="631"/>
                    <a:pt x="786" y="774"/>
                    <a:pt x="1084" y="774"/>
                  </a:cubicBezTo>
                  <a:cubicBezTo>
                    <a:pt x="1381" y="774"/>
                    <a:pt x="1524" y="631"/>
                    <a:pt x="1667" y="512"/>
                  </a:cubicBezTo>
                  <a:cubicBezTo>
                    <a:pt x="1762" y="405"/>
                    <a:pt x="1846" y="334"/>
                    <a:pt x="2000" y="334"/>
                  </a:cubicBezTo>
                  <a:cubicBezTo>
                    <a:pt x="2167" y="334"/>
                    <a:pt x="2227" y="405"/>
                    <a:pt x="2346" y="512"/>
                  </a:cubicBezTo>
                  <a:cubicBezTo>
                    <a:pt x="2465" y="631"/>
                    <a:pt x="2631" y="774"/>
                    <a:pt x="2929" y="774"/>
                  </a:cubicBezTo>
                  <a:cubicBezTo>
                    <a:pt x="3227" y="774"/>
                    <a:pt x="3370" y="631"/>
                    <a:pt x="3501" y="512"/>
                  </a:cubicBezTo>
                  <a:cubicBezTo>
                    <a:pt x="3608" y="405"/>
                    <a:pt x="3679" y="334"/>
                    <a:pt x="3846" y="334"/>
                  </a:cubicBezTo>
                  <a:cubicBezTo>
                    <a:pt x="4013" y="334"/>
                    <a:pt x="4072" y="405"/>
                    <a:pt x="4191" y="512"/>
                  </a:cubicBezTo>
                  <a:cubicBezTo>
                    <a:pt x="4310" y="631"/>
                    <a:pt x="4477" y="774"/>
                    <a:pt x="4775" y="774"/>
                  </a:cubicBezTo>
                  <a:cubicBezTo>
                    <a:pt x="4858" y="774"/>
                    <a:pt x="4929" y="703"/>
                    <a:pt x="4929" y="607"/>
                  </a:cubicBezTo>
                  <a:cubicBezTo>
                    <a:pt x="4929" y="524"/>
                    <a:pt x="4858" y="453"/>
                    <a:pt x="4775" y="453"/>
                  </a:cubicBezTo>
                  <a:cubicBezTo>
                    <a:pt x="4608" y="453"/>
                    <a:pt x="4548" y="369"/>
                    <a:pt x="4429" y="274"/>
                  </a:cubicBezTo>
                  <a:cubicBezTo>
                    <a:pt x="4310" y="155"/>
                    <a:pt x="4144" y="0"/>
                    <a:pt x="3846" y="0"/>
                  </a:cubicBezTo>
                  <a:cubicBezTo>
                    <a:pt x="3548" y="0"/>
                    <a:pt x="3405" y="155"/>
                    <a:pt x="3263" y="274"/>
                  </a:cubicBezTo>
                  <a:cubicBezTo>
                    <a:pt x="3167" y="369"/>
                    <a:pt x="3084" y="453"/>
                    <a:pt x="2929" y="453"/>
                  </a:cubicBezTo>
                  <a:cubicBezTo>
                    <a:pt x="2762" y="453"/>
                    <a:pt x="2703" y="369"/>
                    <a:pt x="2584" y="274"/>
                  </a:cubicBezTo>
                  <a:cubicBezTo>
                    <a:pt x="2465" y="155"/>
                    <a:pt x="2298" y="0"/>
                    <a:pt x="2000" y="0"/>
                  </a:cubicBezTo>
                  <a:cubicBezTo>
                    <a:pt x="1703" y="0"/>
                    <a:pt x="1560" y="155"/>
                    <a:pt x="1417" y="274"/>
                  </a:cubicBezTo>
                  <a:cubicBezTo>
                    <a:pt x="1322" y="369"/>
                    <a:pt x="1238" y="453"/>
                    <a:pt x="1084" y="453"/>
                  </a:cubicBezTo>
                  <a:cubicBezTo>
                    <a:pt x="917" y="453"/>
                    <a:pt x="857" y="369"/>
                    <a:pt x="738" y="274"/>
                  </a:cubicBezTo>
                  <a:cubicBezTo>
                    <a:pt x="619" y="155"/>
                    <a:pt x="45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68"/>
            <p:cNvSpPr/>
            <p:nvPr/>
          </p:nvSpPr>
          <p:spPr>
            <a:xfrm>
              <a:off x="3618450" y="3921192"/>
              <a:ext cx="127834" cy="24688"/>
            </a:xfrm>
            <a:custGeom>
              <a:rect b="b" l="l" r="r" t="t"/>
              <a:pathLst>
                <a:path extrusionOk="0" h="775" w="4013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322" y="334"/>
                    <a:pt x="381" y="406"/>
                    <a:pt x="500" y="513"/>
                  </a:cubicBezTo>
                  <a:cubicBezTo>
                    <a:pt x="619" y="632"/>
                    <a:pt x="786" y="775"/>
                    <a:pt x="1084" y="775"/>
                  </a:cubicBezTo>
                  <a:cubicBezTo>
                    <a:pt x="1381" y="775"/>
                    <a:pt x="1524" y="632"/>
                    <a:pt x="1667" y="513"/>
                  </a:cubicBezTo>
                  <a:cubicBezTo>
                    <a:pt x="1762" y="406"/>
                    <a:pt x="1846" y="334"/>
                    <a:pt x="2000" y="334"/>
                  </a:cubicBezTo>
                  <a:cubicBezTo>
                    <a:pt x="2167" y="334"/>
                    <a:pt x="2227" y="406"/>
                    <a:pt x="2346" y="513"/>
                  </a:cubicBezTo>
                  <a:cubicBezTo>
                    <a:pt x="2465" y="632"/>
                    <a:pt x="2631" y="775"/>
                    <a:pt x="2929" y="775"/>
                  </a:cubicBezTo>
                  <a:cubicBezTo>
                    <a:pt x="3227" y="775"/>
                    <a:pt x="3370" y="632"/>
                    <a:pt x="3501" y="513"/>
                  </a:cubicBezTo>
                  <a:cubicBezTo>
                    <a:pt x="3608" y="406"/>
                    <a:pt x="3679" y="334"/>
                    <a:pt x="3846" y="334"/>
                  </a:cubicBezTo>
                  <a:cubicBezTo>
                    <a:pt x="3941" y="334"/>
                    <a:pt x="4013" y="263"/>
                    <a:pt x="4013" y="167"/>
                  </a:cubicBezTo>
                  <a:cubicBezTo>
                    <a:pt x="4013" y="84"/>
                    <a:pt x="3941" y="1"/>
                    <a:pt x="3846" y="1"/>
                  </a:cubicBezTo>
                  <a:cubicBezTo>
                    <a:pt x="3548" y="1"/>
                    <a:pt x="3405" y="156"/>
                    <a:pt x="3263" y="275"/>
                  </a:cubicBezTo>
                  <a:cubicBezTo>
                    <a:pt x="3167" y="382"/>
                    <a:pt x="3084" y="453"/>
                    <a:pt x="2929" y="453"/>
                  </a:cubicBezTo>
                  <a:cubicBezTo>
                    <a:pt x="2762" y="453"/>
                    <a:pt x="2703" y="382"/>
                    <a:pt x="2584" y="275"/>
                  </a:cubicBezTo>
                  <a:cubicBezTo>
                    <a:pt x="2465" y="156"/>
                    <a:pt x="2298" y="1"/>
                    <a:pt x="2000" y="1"/>
                  </a:cubicBezTo>
                  <a:cubicBezTo>
                    <a:pt x="1703" y="1"/>
                    <a:pt x="1560" y="156"/>
                    <a:pt x="1417" y="275"/>
                  </a:cubicBezTo>
                  <a:cubicBezTo>
                    <a:pt x="1322" y="382"/>
                    <a:pt x="1238" y="453"/>
                    <a:pt x="1084" y="453"/>
                  </a:cubicBezTo>
                  <a:cubicBezTo>
                    <a:pt x="917" y="453"/>
                    <a:pt x="857" y="382"/>
                    <a:pt x="738" y="275"/>
                  </a:cubicBezTo>
                  <a:cubicBezTo>
                    <a:pt x="619" y="156"/>
                    <a:pt x="45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68"/>
            <p:cNvSpPr/>
            <p:nvPr/>
          </p:nvSpPr>
          <p:spPr>
            <a:xfrm>
              <a:off x="3617304" y="3962922"/>
              <a:ext cx="98655" cy="24688"/>
            </a:xfrm>
            <a:custGeom>
              <a:rect b="b" l="l" r="r" t="t"/>
              <a:pathLst>
                <a:path extrusionOk="0" h="775" w="309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334" y="334"/>
                    <a:pt x="393" y="405"/>
                    <a:pt x="512" y="512"/>
                  </a:cubicBezTo>
                  <a:cubicBezTo>
                    <a:pt x="632" y="632"/>
                    <a:pt x="786" y="774"/>
                    <a:pt x="1084" y="774"/>
                  </a:cubicBezTo>
                  <a:cubicBezTo>
                    <a:pt x="1382" y="774"/>
                    <a:pt x="1536" y="632"/>
                    <a:pt x="1667" y="512"/>
                  </a:cubicBezTo>
                  <a:cubicBezTo>
                    <a:pt x="1775" y="405"/>
                    <a:pt x="1846" y="334"/>
                    <a:pt x="2013" y="334"/>
                  </a:cubicBezTo>
                  <a:cubicBezTo>
                    <a:pt x="2179" y="334"/>
                    <a:pt x="2239" y="405"/>
                    <a:pt x="2358" y="512"/>
                  </a:cubicBezTo>
                  <a:cubicBezTo>
                    <a:pt x="2477" y="632"/>
                    <a:pt x="2632" y="774"/>
                    <a:pt x="2929" y="774"/>
                  </a:cubicBezTo>
                  <a:cubicBezTo>
                    <a:pt x="3025" y="774"/>
                    <a:pt x="3096" y="703"/>
                    <a:pt x="3096" y="620"/>
                  </a:cubicBezTo>
                  <a:cubicBezTo>
                    <a:pt x="3096" y="524"/>
                    <a:pt x="3025" y="453"/>
                    <a:pt x="2929" y="453"/>
                  </a:cubicBezTo>
                  <a:cubicBezTo>
                    <a:pt x="2775" y="441"/>
                    <a:pt x="2691" y="381"/>
                    <a:pt x="2596" y="274"/>
                  </a:cubicBezTo>
                  <a:cubicBezTo>
                    <a:pt x="2477" y="155"/>
                    <a:pt x="2310" y="0"/>
                    <a:pt x="2013" y="0"/>
                  </a:cubicBezTo>
                  <a:cubicBezTo>
                    <a:pt x="1715" y="0"/>
                    <a:pt x="1560" y="155"/>
                    <a:pt x="1429" y="274"/>
                  </a:cubicBezTo>
                  <a:cubicBezTo>
                    <a:pt x="1322" y="381"/>
                    <a:pt x="1251" y="453"/>
                    <a:pt x="1084" y="453"/>
                  </a:cubicBezTo>
                  <a:cubicBezTo>
                    <a:pt x="929" y="453"/>
                    <a:pt x="870" y="381"/>
                    <a:pt x="751" y="274"/>
                  </a:cubicBezTo>
                  <a:cubicBezTo>
                    <a:pt x="632" y="155"/>
                    <a:pt x="46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0" name="Google Shape;9370;p68"/>
          <p:cNvGrpSpPr/>
          <p:nvPr/>
        </p:nvGrpSpPr>
        <p:grpSpPr>
          <a:xfrm>
            <a:off x="3950316" y="3820307"/>
            <a:ext cx="369805" cy="353782"/>
            <a:chOff x="3950316" y="3820307"/>
            <a:chExt cx="369805" cy="353782"/>
          </a:xfrm>
        </p:grpSpPr>
        <p:sp>
          <p:nvSpPr>
            <p:cNvPr id="9371" name="Google Shape;9371;p68"/>
            <p:cNvSpPr/>
            <p:nvPr/>
          </p:nvSpPr>
          <p:spPr>
            <a:xfrm>
              <a:off x="4040561" y="3880991"/>
              <a:ext cx="99802" cy="28383"/>
            </a:xfrm>
            <a:custGeom>
              <a:rect b="b" l="l" r="r" t="t"/>
              <a:pathLst>
                <a:path extrusionOk="0" h="891" w="3133">
                  <a:moveTo>
                    <a:pt x="1572" y="1"/>
                  </a:moveTo>
                  <a:cubicBezTo>
                    <a:pt x="1001" y="1"/>
                    <a:pt x="465" y="227"/>
                    <a:pt x="60" y="632"/>
                  </a:cubicBezTo>
                  <a:cubicBezTo>
                    <a:pt x="1" y="691"/>
                    <a:pt x="1" y="787"/>
                    <a:pt x="60" y="846"/>
                  </a:cubicBezTo>
                  <a:cubicBezTo>
                    <a:pt x="84" y="876"/>
                    <a:pt x="123" y="891"/>
                    <a:pt x="165" y="891"/>
                  </a:cubicBezTo>
                  <a:cubicBezTo>
                    <a:pt x="206" y="891"/>
                    <a:pt x="251" y="876"/>
                    <a:pt x="287" y="846"/>
                  </a:cubicBezTo>
                  <a:cubicBezTo>
                    <a:pt x="632" y="513"/>
                    <a:pt x="1072" y="310"/>
                    <a:pt x="1572" y="310"/>
                  </a:cubicBezTo>
                  <a:cubicBezTo>
                    <a:pt x="2061" y="310"/>
                    <a:pt x="2501" y="513"/>
                    <a:pt x="2846" y="846"/>
                  </a:cubicBezTo>
                  <a:cubicBezTo>
                    <a:pt x="2876" y="876"/>
                    <a:pt x="2918" y="891"/>
                    <a:pt x="2960" y="891"/>
                  </a:cubicBezTo>
                  <a:cubicBezTo>
                    <a:pt x="3001" y="891"/>
                    <a:pt x="3043" y="876"/>
                    <a:pt x="3073" y="846"/>
                  </a:cubicBezTo>
                  <a:cubicBezTo>
                    <a:pt x="3132" y="787"/>
                    <a:pt x="3132" y="691"/>
                    <a:pt x="3073" y="632"/>
                  </a:cubicBezTo>
                  <a:cubicBezTo>
                    <a:pt x="2668" y="227"/>
                    <a:pt x="2132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68"/>
            <p:cNvSpPr/>
            <p:nvPr/>
          </p:nvSpPr>
          <p:spPr>
            <a:xfrm>
              <a:off x="3950316" y="3820307"/>
              <a:ext cx="369805" cy="353782"/>
            </a:xfrm>
            <a:custGeom>
              <a:rect b="b" l="l" r="r" t="t"/>
              <a:pathLst>
                <a:path extrusionOk="0" h="11106" w="11609">
                  <a:moveTo>
                    <a:pt x="7358" y="6728"/>
                  </a:moveTo>
                  <a:lnTo>
                    <a:pt x="7799" y="7156"/>
                  </a:lnTo>
                  <a:lnTo>
                    <a:pt x="7513" y="7442"/>
                  </a:lnTo>
                  <a:lnTo>
                    <a:pt x="7084" y="7014"/>
                  </a:lnTo>
                  <a:cubicBezTo>
                    <a:pt x="7180" y="6918"/>
                    <a:pt x="7275" y="6835"/>
                    <a:pt x="7358" y="6728"/>
                  </a:cubicBezTo>
                  <a:close/>
                  <a:moveTo>
                    <a:pt x="4395" y="358"/>
                  </a:moveTo>
                  <a:cubicBezTo>
                    <a:pt x="5337" y="358"/>
                    <a:pt x="6281" y="715"/>
                    <a:pt x="7001" y="1429"/>
                  </a:cubicBezTo>
                  <a:cubicBezTo>
                    <a:pt x="8370" y="2799"/>
                    <a:pt x="8430" y="4942"/>
                    <a:pt x="7239" y="6382"/>
                  </a:cubicBezTo>
                  <a:cubicBezTo>
                    <a:pt x="7096" y="6561"/>
                    <a:pt x="6930" y="6728"/>
                    <a:pt x="6763" y="6859"/>
                  </a:cubicBezTo>
                  <a:cubicBezTo>
                    <a:pt x="6075" y="7434"/>
                    <a:pt x="5230" y="7723"/>
                    <a:pt x="4386" y="7723"/>
                  </a:cubicBezTo>
                  <a:cubicBezTo>
                    <a:pt x="3448" y="7723"/>
                    <a:pt x="2513" y="7365"/>
                    <a:pt x="1798" y="6644"/>
                  </a:cubicBezTo>
                  <a:cubicBezTo>
                    <a:pt x="357" y="5192"/>
                    <a:pt x="357" y="2870"/>
                    <a:pt x="1798" y="1429"/>
                  </a:cubicBezTo>
                  <a:cubicBezTo>
                    <a:pt x="2512" y="715"/>
                    <a:pt x="3453" y="358"/>
                    <a:pt x="4395" y="358"/>
                  </a:cubicBezTo>
                  <a:close/>
                  <a:moveTo>
                    <a:pt x="8226" y="7228"/>
                  </a:moveTo>
                  <a:cubicBezTo>
                    <a:pt x="8260" y="7228"/>
                    <a:pt x="8293" y="7240"/>
                    <a:pt x="8311" y="7264"/>
                  </a:cubicBezTo>
                  <a:lnTo>
                    <a:pt x="8763" y="7668"/>
                  </a:lnTo>
                  <a:lnTo>
                    <a:pt x="8001" y="8430"/>
                  </a:lnTo>
                  <a:lnTo>
                    <a:pt x="7620" y="7966"/>
                  </a:lnTo>
                  <a:cubicBezTo>
                    <a:pt x="7573" y="7918"/>
                    <a:pt x="7573" y="7835"/>
                    <a:pt x="7620" y="7787"/>
                  </a:cubicBezTo>
                  <a:lnTo>
                    <a:pt x="8132" y="7264"/>
                  </a:lnTo>
                  <a:cubicBezTo>
                    <a:pt x="8156" y="7240"/>
                    <a:pt x="8192" y="7228"/>
                    <a:pt x="8226" y="7228"/>
                  </a:cubicBezTo>
                  <a:close/>
                  <a:moveTo>
                    <a:pt x="9013" y="7871"/>
                  </a:moveTo>
                  <a:lnTo>
                    <a:pt x="10871" y="9514"/>
                  </a:lnTo>
                  <a:cubicBezTo>
                    <a:pt x="11192" y="9800"/>
                    <a:pt x="11204" y="10276"/>
                    <a:pt x="10906" y="10573"/>
                  </a:cubicBezTo>
                  <a:cubicBezTo>
                    <a:pt x="10765" y="10715"/>
                    <a:pt x="10580" y="10784"/>
                    <a:pt x="10396" y="10784"/>
                  </a:cubicBezTo>
                  <a:cubicBezTo>
                    <a:pt x="10193" y="10784"/>
                    <a:pt x="9990" y="10700"/>
                    <a:pt x="9847" y="10538"/>
                  </a:cubicBezTo>
                  <a:lnTo>
                    <a:pt x="8227" y="8668"/>
                  </a:lnTo>
                  <a:lnTo>
                    <a:pt x="9013" y="7871"/>
                  </a:lnTo>
                  <a:close/>
                  <a:moveTo>
                    <a:pt x="4423" y="1"/>
                  </a:moveTo>
                  <a:cubicBezTo>
                    <a:pt x="3396" y="1"/>
                    <a:pt x="2370" y="394"/>
                    <a:pt x="1584" y="1179"/>
                  </a:cubicBezTo>
                  <a:cubicBezTo>
                    <a:pt x="0" y="2775"/>
                    <a:pt x="0" y="5299"/>
                    <a:pt x="1560" y="6883"/>
                  </a:cubicBezTo>
                  <a:cubicBezTo>
                    <a:pt x="2340" y="7663"/>
                    <a:pt x="3364" y="8052"/>
                    <a:pt x="4389" y="8052"/>
                  </a:cubicBezTo>
                  <a:cubicBezTo>
                    <a:pt x="5257" y="8052"/>
                    <a:pt x="6126" y="7773"/>
                    <a:pt x="6846" y="7216"/>
                  </a:cubicBezTo>
                  <a:lnTo>
                    <a:pt x="7323" y="7692"/>
                  </a:lnTo>
                  <a:cubicBezTo>
                    <a:pt x="7239" y="7859"/>
                    <a:pt x="7263" y="8049"/>
                    <a:pt x="7394" y="8180"/>
                  </a:cubicBezTo>
                  <a:lnTo>
                    <a:pt x="9644" y="10752"/>
                  </a:lnTo>
                  <a:cubicBezTo>
                    <a:pt x="9847" y="10986"/>
                    <a:pt x="10133" y="11105"/>
                    <a:pt x="10421" y="11105"/>
                  </a:cubicBezTo>
                  <a:cubicBezTo>
                    <a:pt x="10690" y="11105"/>
                    <a:pt x="10961" y="11001"/>
                    <a:pt x="11168" y="10788"/>
                  </a:cubicBezTo>
                  <a:cubicBezTo>
                    <a:pt x="11609" y="10359"/>
                    <a:pt x="11573" y="9657"/>
                    <a:pt x="11133" y="9264"/>
                  </a:cubicBezTo>
                  <a:lnTo>
                    <a:pt x="8573" y="7014"/>
                  </a:lnTo>
                  <a:cubicBezTo>
                    <a:pt x="8483" y="6939"/>
                    <a:pt x="8369" y="6897"/>
                    <a:pt x="8259" y="6897"/>
                  </a:cubicBezTo>
                  <a:cubicBezTo>
                    <a:pt x="8194" y="6897"/>
                    <a:pt x="8130" y="6911"/>
                    <a:pt x="8073" y="6942"/>
                  </a:cubicBezTo>
                  <a:lnTo>
                    <a:pt x="7596" y="6454"/>
                  </a:lnTo>
                  <a:cubicBezTo>
                    <a:pt x="8811" y="4894"/>
                    <a:pt x="8704" y="2632"/>
                    <a:pt x="7263" y="1179"/>
                  </a:cubicBezTo>
                  <a:cubicBezTo>
                    <a:pt x="6477" y="394"/>
                    <a:pt x="5450" y="1"/>
                    <a:pt x="44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68"/>
            <p:cNvSpPr/>
            <p:nvPr/>
          </p:nvSpPr>
          <p:spPr>
            <a:xfrm>
              <a:off x="4098219" y="3850602"/>
              <a:ext cx="101299" cy="195781"/>
            </a:xfrm>
            <a:custGeom>
              <a:rect b="b" l="l" r="r" t="t"/>
              <a:pathLst>
                <a:path extrusionOk="0" h="6146" w="3180">
                  <a:moveTo>
                    <a:pt x="194" y="1"/>
                  </a:moveTo>
                  <a:cubicBezTo>
                    <a:pt x="120" y="1"/>
                    <a:pt x="58" y="57"/>
                    <a:pt x="36" y="133"/>
                  </a:cubicBezTo>
                  <a:cubicBezTo>
                    <a:pt x="24" y="228"/>
                    <a:pt x="84" y="300"/>
                    <a:pt x="179" y="312"/>
                  </a:cubicBezTo>
                  <a:cubicBezTo>
                    <a:pt x="775" y="407"/>
                    <a:pt x="1322" y="669"/>
                    <a:pt x="1739" y="1110"/>
                  </a:cubicBezTo>
                  <a:cubicBezTo>
                    <a:pt x="2822" y="2193"/>
                    <a:pt x="2822" y="3967"/>
                    <a:pt x="1739" y="5050"/>
                  </a:cubicBezTo>
                  <a:cubicBezTo>
                    <a:pt x="1286" y="5479"/>
                    <a:pt x="739" y="5765"/>
                    <a:pt x="143" y="5836"/>
                  </a:cubicBezTo>
                  <a:cubicBezTo>
                    <a:pt x="60" y="5848"/>
                    <a:pt x="1" y="5932"/>
                    <a:pt x="13" y="6015"/>
                  </a:cubicBezTo>
                  <a:cubicBezTo>
                    <a:pt x="24" y="6086"/>
                    <a:pt x="84" y="6146"/>
                    <a:pt x="179" y="6146"/>
                  </a:cubicBezTo>
                  <a:lnTo>
                    <a:pt x="203" y="6146"/>
                  </a:lnTo>
                  <a:cubicBezTo>
                    <a:pt x="870" y="6063"/>
                    <a:pt x="1489" y="5753"/>
                    <a:pt x="1977" y="5277"/>
                  </a:cubicBezTo>
                  <a:cubicBezTo>
                    <a:pt x="3180" y="4062"/>
                    <a:pt x="3180" y="2086"/>
                    <a:pt x="1977" y="883"/>
                  </a:cubicBezTo>
                  <a:cubicBezTo>
                    <a:pt x="1501" y="407"/>
                    <a:pt x="894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68"/>
            <p:cNvSpPr/>
            <p:nvPr/>
          </p:nvSpPr>
          <p:spPr>
            <a:xfrm>
              <a:off x="3981789" y="3849136"/>
              <a:ext cx="103178" cy="198011"/>
            </a:xfrm>
            <a:custGeom>
              <a:rect b="b" l="l" r="r" t="t"/>
              <a:pathLst>
                <a:path extrusionOk="0" h="6216" w="3239">
                  <a:moveTo>
                    <a:pt x="3036" y="1"/>
                  </a:moveTo>
                  <a:cubicBezTo>
                    <a:pt x="2346" y="120"/>
                    <a:pt x="1703" y="441"/>
                    <a:pt x="1215" y="929"/>
                  </a:cubicBezTo>
                  <a:cubicBezTo>
                    <a:pt x="0" y="2132"/>
                    <a:pt x="0" y="4108"/>
                    <a:pt x="1215" y="5323"/>
                  </a:cubicBezTo>
                  <a:cubicBezTo>
                    <a:pt x="1715" y="5823"/>
                    <a:pt x="2346" y="6120"/>
                    <a:pt x="3036" y="6216"/>
                  </a:cubicBezTo>
                  <a:lnTo>
                    <a:pt x="3060" y="6216"/>
                  </a:lnTo>
                  <a:cubicBezTo>
                    <a:pt x="3132" y="6216"/>
                    <a:pt x="3203" y="6156"/>
                    <a:pt x="3215" y="6061"/>
                  </a:cubicBezTo>
                  <a:cubicBezTo>
                    <a:pt x="3239" y="5978"/>
                    <a:pt x="3156" y="5894"/>
                    <a:pt x="3072" y="5882"/>
                  </a:cubicBezTo>
                  <a:cubicBezTo>
                    <a:pt x="2441" y="5811"/>
                    <a:pt x="1882" y="5537"/>
                    <a:pt x="1429" y="5085"/>
                  </a:cubicBezTo>
                  <a:cubicBezTo>
                    <a:pt x="346" y="3989"/>
                    <a:pt x="346" y="2215"/>
                    <a:pt x="1429" y="1132"/>
                  </a:cubicBezTo>
                  <a:cubicBezTo>
                    <a:pt x="1882" y="691"/>
                    <a:pt x="2441" y="405"/>
                    <a:pt x="3072" y="334"/>
                  </a:cubicBezTo>
                  <a:cubicBezTo>
                    <a:pt x="3156" y="322"/>
                    <a:pt x="3215" y="239"/>
                    <a:pt x="3215" y="155"/>
                  </a:cubicBezTo>
                  <a:cubicBezTo>
                    <a:pt x="3203" y="60"/>
                    <a:pt x="3132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5" name="Google Shape;9375;p68"/>
          <p:cNvGrpSpPr/>
          <p:nvPr/>
        </p:nvGrpSpPr>
        <p:grpSpPr>
          <a:xfrm>
            <a:off x="1761909" y="3811961"/>
            <a:ext cx="307974" cy="371716"/>
            <a:chOff x="1761909" y="3811961"/>
            <a:chExt cx="307974" cy="371716"/>
          </a:xfrm>
        </p:grpSpPr>
        <p:sp>
          <p:nvSpPr>
            <p:cNvPr id="9376" name="Google Shape;9376;p68"/>
            <p:cNvSpPr/>
            <p:nvPr/>
          </p:nvSpPr>
          <p:spPr>
            <a:xfrm>
              <a:off x="1761909" y="3811961"/>
              <a:ext cx="307974" cy="371716"/>
            </a:xfrm>
            <a:custGeom>
              <a:rect b="b" l="l" r="r" t="t"/>
              <a:pathLst>
                <a:path extrusionOk="0" h="11669" w="9668">
                  <a:moveTo>
                    <a:pt x="8930" y="310"/>
                  </a:moveTo>
                  <a:cubicBezTo>
                    <a:pt x="8954" y="310"/>
                    <a:pt x="8977" y="334"/>
                    <a:pt x="8977" y="370"/>
                  </a:cubicBezTo>
                  <a:lnTo>
                    <a:pt x="8977" y="608"/>
                  </a:lnTo>
                  <a:cubicBezTo>
                    <a:pt x="8977" y="632"/>
                    <a:pt x="8954" y="668"/>
                    <a:pt x="8930" y="668"/>
                  </a:cubicBezTo>
                  <a:lnTo>
                    <a:pt x="7989" y="668"/>
                  </a:lnTo>
                  <a:cubicBezTo>
                    <a:pt x="7894" y="668"/>
                    <a:pt x="7811" y="739"/>
                    <a:pt x="7811" y="846"/>
                  </a:cubicBezTo>
                  <a:cubicBezTo>
                    <a:pt x="7811" y="953"/>
                    <a:pt x="7882" y="1025"/>
                    <a:pt x="7989" y="1025"/>
                  </a:cubicBezTo>
                  <a:lnTo>
                    <a:pt x="8668" y="1025"/>
                  </a:lnTo>
                  <a:lnTo>
                    <a:pt x="8668" y="10216"/>
                  </a:lnTo>
                  <a:lnTo>
                    <a:pt x="7263" y="10216"/>
                  </a:lnTo>
                  <a:cubicBezTo>
                    <a:pt x="7168" y="10216"/>
                    <a:pt x="7084" y="10288"/>
                    <a:pt x="7084" y="10395"/>
                  </a:cubicBezTo>
                  <a:cubicBezTo>
                    <a:pt x="7084" y="10502"/>
                    <a:pt x="7156" y="10574"/>
                    <a:pt x="7263" y="10574"/>
                  </a:cubicBezTo>
                  <a:lnTo>
                    <a:pt x="9168" y="10574"/>
                  </a:lnTo>
                  <a:cubicBezTo>
                    <a:pt x="9251" y="10574"/>
                    <a:pt x="9323" y="10657"/>
                    <a:pt x="9323" y="10740"/>
                  </a:cubicBezTo>
                  <a:lnTo>
                    <a:pt x="9323" y="11324"/>
                  </a:lnTo>
                  <a:lnTo>
                    <a:pt x="333" y="11324"/>
                  </a:lnTo>
                  <a:lnTo>
                    <a:pt x="333" y="10740"/>
                  </a:lnTo>
                  <a:cubicBezTo>
                    <a:pt x="333" y="10657"/>
                    <a:pt x="417" y="10574"/>
                    <a:pt x="500" y="10574"/>
                  </a:cubicBezTo>
                  <a:lnTo>
                    <a:pt x="6513" y="10574"/>
                  </a:lnTo>
                  <a:cubicBezTo>
                    <a:pt x="6608" y="10574"/>
                    <a:pt x="6691" y="10502"/>
                    <a:pt x="6691" y="10395"/>
                  </a:cubicBezTo>
                  <a:cubicBezTo>
                    <a:pt x="6691" y="10288"/>
                    <a:pt x="6620" y="10216"/>
                    <a:pt x="6513" y="10216"/>
                  </a:cubicBezTo>
                  <a:lnTo>
                    <a:pt x="976" y="10216"/>
                  </a:lnTo>
                  <a:lnTo>
                    <a:pt x="976" y="1025"/>
                  </a:lnTo>
                  <a:lnTo>
                    <a:pt x="7263" y="1025"/>
                  </a:lnTo>
                  <a:cubicBezTo>
                    <a:pt x="7346" y="1025"/>
                    <a:pt x="7442" y="953"/>
                    <a:pt x="7442" y="846"/>
                  </a:cubicBezTo>
                  <a:cubicBezTo>
                    <a:pt x="7442" y="739"/>
                    <a:pt x="7358" y="668"/>
                    <a:pt x="7263" y="668"/>
                  </a:cubicBezTo>
                  <a:lnTo>
                    <a:pt x="750" y="668"/>
                  </a:lnTo>
                  <a:cubicBezTo>
                    <a:pt x="726" y="668"/>
                    <a:pt x="691" y="632"/>
                    <a:pt x="691" y="608"/>
                  </a:cubicBezTo>
                  <a:lnTo>
                    <a:pt x="691" y="370"/>
                  </a:lnTo>
                  <a:cubicBezTo>
                    <a:pt x="691" y="334"/>
                    <a:pt x="726" y="310"/>
                    <a:pt x="750" y="310"/>
                  </a:cubicBezTo>
                  <a:close/>
                  <a:moveTo>
                    <a:pt x="738" y="1"/>
                  </a:moveTo>
                  <a:cubicBezTo>
                    <a:pt x="512" y="1"/>
                    <a:pt x="333" y="179"/>
                    <a:pt x="333" y="394"/>
                  </a:cubicBezTo>
                  <a:lnTo>
                    <a:pt x="333" y="632"/>
                  </a:lnTo>
                  <a:cubicBezTo>
                    <a:pt x="333" y="810"/>
                    <a:pt x="453" y="977"/>
                    <a:pt x="619" y="1025"/>
                  </a:cubicBezTo>
                  <a:lnTo>
                    <a:pt x="619" y="10240"/>
                  </a:lnTo>
                  <a:lnTo>
                    <a:pt x="500" y="10240"/>
                  </a:lnTo>
                  <a:cubicBezTo>
                    <a:pt x="214" y="10240"/>
                    <a:pt x="0" y="10454"/>
                    <a:pt x="0" y="10740"/>
                  </a:cubicBezTo>
                  <a:lnTo>
                    <a:pt x="0" y="11490"/>
                  </a:lnTo>
                  <a:cubicBezTo>
                    <a:pt x="0" y="11574"/>
                    <a:pt x="72" y="11669"/>
                    <a:pt x="179" y="11669"/>
                  </a:cubicBezTo>
                  <a:lnTo>
                    <a:pt x="9489" y="11669"/>
                  </a:lnTo>
                  <a:cubicBezTo>
                    <a:pt x="9585" y="11669"/>
                    <a:pt x="9668" y="11586"/>
                    <a:pt x="9668" y="11490"/>
                  </a:cubicBezTo>
                  <a:lnTo>
                    <a:pt x="9668" y="10740"/>
                  </a:lnTo>
                  <a:cubicBezTo>
                    <a:pt x="9656" y="10454"/>
                    <a:pt x="9430" y="10240"/>
                    <a:pt x="9144" y="10240"/>
                  </a:cubicBezTo>
                  <a:lnTo>
                    <a:pt x="9001" y="10240"/>
                  </a:lnTo>
                  <a:lnTo>
                    <a:pt x="9001" y="1025"/>
                  </a:lnTo>
                  <a:cubicBezTo>
                    <a:pt x="9180" y="977"/>
                    <a:pt x="9311" y="810"/>
                    <a:pt x="9311" y="632"/>
                  </a:cubicBezTo>
                  <a:lnTo>
                    <a:pt x="9311" y="394"/>
                  </a:lnTo>
                  <a:cubicBezTo>
                    <a:pt x="9311" y="179"/>
                    <a:pt x="9132" y="1"/>
                    <a:pt x="8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68"/>
            <p:cNvSpPr/>
            <p:nvPr/>
          </p:nvSpPr>
          <p:spPr>
            <a:xfrm>
              <a:off x="1921566" y="3855953"/>
              <a:ext cx="105854" cy="271213"/>
            </a:xfrm>
            <a:custGeom>
              <a:rect b="b" l="l" r="r" t="t"/>
              <a:pathLst>
                <a:path extrusionOk="0" h="8514" w="3323">
                  <a:moveTo>
                    <a:pt x="2977" y="346"/>
                  </a:moveTo>
                  <a:lnTo>
                    <a:pt x="2977" y="1370"/>
                  </a:lnTo>
                  <a:lnTo>
                    <a:pt x="2394" y="1370"/>
                  </a:lnTo>
                  <a:cubicBezTo>
                    <a:pt x="2203" y="1370"/>
                    <a:pt x="2049" y="1513"/>
                    <a:pt x="2049" y="1704"/>
                  </a:cubicBezTo>
                  <a:lnTo>
                    <a:pt x="2049" y="2168"/>
                  </a:lnTo>
                  <a:lnTo>
                    <a:pt x="1715" y="2168"/>
                  </a:lnTo>
                  <a:cubicBezTo>
                    <a:pt x="1548" y="2168"/>
                    <a:pt x="1417" y="2287"/>
                    <a:pt x="1382" y="2442"/>
                  </a:cubicBezTo>
                  <a:lnTo>
                    <a:pt x="1025" y="2442"/>
                  </a:lnTo>
                  <a:lnTo>
                    <a:pt x="1025" y="1739"/>
                  </a:lnTo>
                  <a:cubicBezTo>
                    <a:pt x="1025" y="1549"/>
                    <a:pt x="882" y="1394"/>
                    <a:pt x="679" y="1394"/>
                  </a:cubicBezTo>
                  <a:lnTo>
                    <a:pt x="346" y="1394"/>
                  </a:lnTo>
                  <a:lnTo>
                    <a:pt x="346" y="346"/>
                  </a:lnTo>
                  <a:close/>
                  <a:moveTo>
                    <a:pt x="679" y="1739"/>
                  </a:moveTo>
                  <a:lnTo>
                    <a:pt x="679" y="2763"/>
                  </a:lnTo>
                  <a:lnTo>
                    <a:pt x="679" y="3954"/>
                  </a:lnTo>
                  <a:lnTo>
                    <a:pt x="346" y="3954"/>
                  </a:lnTo>
                  <a:lnTo>
                    <a:pt x="346" y="1739"/>
                  </a:lnTo>
                  <a:close/>
                  <a:moveTo>
                    <a:pt x="1370" y="2763"/>
                  </a:moveTo>
                  <a:lnTo>
                    <a:pt x="1370" y="3954"/>
                  </a:lnTo>
                  <a:lnTo>
                    <a:pt x="1025" y="3954"/>
                  </a:lnTo>
                  <a:lnTo>
                    <a:pt x="1025" y="2763"/>
                  </a:lnTo>
                  <a:close/>
                  <a:moveTo>
                    <a:pt x="2049" y="2513"/>
                  </a:moveTo>
                  <a:lnTo>
                    <a:pt x="2049" y="3954"/>
                  </a:lnTo>
                  <a:lnTo>
                    <a:pt x="1715" y="3954"/>
                  </a:lnTo>
                  <a:lnTo>
                    <a:pt x="1715" y="2763"/>
                  </a:lnTo>
                  <a:lnTo>
                    <a:pt x="1715" y="2513"/>
                  </a:lnTo>
                  <a:close/>
                  <a:moveTo>
                    <a:pt x="2977" y="1727"/>
                  </a:moveTo>
                  <a:lnTo>
                    <a:pt x="2977" y="3954"/>
                  </a:lnTo>
                  <a:lnTo>
                    <a:pt x="2394" y="3954"/>
                  </a:lnTo>
                  <a:lnTo>
                    <a:pt x="2394" y="2513"/>
                  </a:lnTo>
                  <a:lnTo>
                    <a:pt x="2394" y="1727"/>
                  </a:lnTo>
                  <a:close/>
                  <a:moveTo>
                    <a:pt x="2977" y="4299"/>
                  </a:moveTo>
                  <a:lnTo>
                    <a:pt x="2977" y="4644"/>
                  </a:lnTo>
                  <a:lnTo>
                    <a:pt x="346" y="4644"/>
                  </a:lnTo>
                  <a:lnTo>
                    <a:pt x="346" y="4299"/>
                  </a:lnTo>
                  <a:close/>
                  <a:moveTo>
                    <a:pt x="2977" y="4990"/>
                  </a:moveTo>
                  <a:lnTo>
                    <a:pt x="2977" y="7347"/>
                  </a:lnTo>
                  <a:lnTo>
                    <a:pt x="2453" y="6085"/>
                  </a:lnTo>
                  <a:cubicBezTo>
                    <a:pt x="2430" y="6014"/>
                    <a:pt x="2346" y="5942"/>
                    <a:pt x="2275" y="5906"/>
                  </a:cubicBezTo>
                  <a:cubicBezTo>
                    <a:pt x="2239" y="5889"/>
                    <a:pt x="2197" y="5880"/>
                    <a:pt x="2154" y="5880"/>
                  </a:cubicBezTo>
                  <a:cubicBezTo>
                    <a:pt x="2111" y="5880"/>
                    <a:pt x="2066" y="5889"/>
                    <a:pt x="2025" y="5906"/>
                  </a:cubicBezTo>
                  <a:lnTo>
                    <a:pt x="1679" y="6061"/>
                  </a:lnTo>
                  <a:cubicBezTo>
                    <a:pt x="1596" y="6085"/>
                    <a:pt x="1537" y="6156"/>
                    <a:pt x="1501" y="6240"/>
                  </a:cubicBezTo>
                  <a:cubicBezTo>
                    <a:pt x="1477" y="6311"/>
                    <a:pt x="1477" y="6395"/>
                    <a:pt x="1501" y="6490"/>
                  </a:cubicBezTo>
                  <a:lnTo>
                    <a:pt x="1513" y="6537"/>
                  </a:lnTo>
                  <a:cubicBezTo>
                    <a:pt x="1477" y="6514"/>
                    <a:pt x="1429" y="6502"/>
                    <a:pt x="1382" y="6502"/>
                  </a:cubicBezTo>
                  <a:lnTo>
                    <a:pt x="1025" y="6502"/>
                  </a:lnTo>
                  <a:lnTo>
                    <a:pt x="1025" y="5942"/>
                  </a:lnTo>
                  <a:cubicBezTo>
                    <a:pt x="1025" y="5740"/>
                    <a:pt x="882" y="5597"/>
                    <a:pt x="679" y="5597"/>
                  </a:cubicBezTo>
                  <a:lnTo>
                    <a:pt x="346" y="5597"/>
                  </a:lnTo>
                  <a:lnTo>
                    <a:pt x="346" y="4990"/>
                  </a:lnTo>
                  <a:close/>
                  <a:moveTo>
                    <a:pt x="2132" y="6252"/>
                  </a:moveTo>
                  <a:lnTo>
                    <a:pt x="2858" y="7990"/>
                  </a:lnTo>
                  <a:lnTo>
                    <a:pt x="2549" y="8121"/>
                  </a:lnTo>
                  <a:lnTo>
                    <a:pt x="1810" y="6383"/>
                  </a:lnTo>
                  <a:lnTo>
                    <a:pt x="2132" y="6252"/>
                  </a:lnTo>
                  <a:close/>
                  <a:moveTo>
                    <a:pt x="679" y="5954"/>
                  </a:moveTo>
                  <a:lnTo>
                    <a:pt x="679" y="6835"/>
                  </a:lnTo>
                  <a:lnTo>
                    <a:pt x="679" y="8169"/>
                  </a:lnTo>
                  <a:lnTo>
                    <a:pt x="346" y="8169"/>
                  </a:lnTo>
                  <a:lnTo>
                    <a:pt x="346" y="5954"/>
                  </a:lnTo>
                  <a:close/>
                  <a:moveTo>
                    <a:pt x="1370" y="6847"/>
                  </a:moveTo>
                  <a:lnTo>
                    <a:pt x="1370" y="8169"/>
                  </a:lnTo>
                  <a:lnTo>
                    <a:pt x="1025" y="8169"/>
                  </a:lnTo>
                  <a:lnTo>
                    <a:pt x="1025" y="6847"/>
                  </a:lnTo>
                  <a:close/>
                  <a:moveTo>
                    <a:pt x="1715" y="6990"/>
                  </a:moveTo>
                  <a:lnTo>
                    <a:pt x="2203" y="8169"/>
                  </a:lnTo>
                  <a:lnTo>
                    <a:pt x="1715" y="8169"/>
                  </a:lnTo>
                  <a:lnTo>
                    <a:pt x="1715" y="6990"/>
                  </a:lnTo>
                  <a:close/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8252"/>
                  </a:lnTo>
                  <a:cubicBezTo>
                    <a:pt x="1" y="8395"/>
                    <a:pt x="120" y="8514"/>
                    <a:pt x="251" y="8514"/>
                  </a:cubicBezTo>
                  <a:lnTo>
                    <a:pt x="3061" y="8514"/>
                  </a:lnTo>
                  <a:cubicBezTo>
                    <a:pt x="3203" y="8514"/>
                    <a:pt x="3322" y="8395"/>
                    <a:pt x="3322" y="8252"/>
                  </a:cubicBezTo>
                  <a:lnTo>
                    <a:pt x="3322" y="1704"/>
                  </a:lnTo>
                  <a:lnTo>
                    <a:pt x="3322" y="251"/>
                  </a:lnTo>
                  <a:cubicBezTo>
                    <a:pt x="3322" y="120"/>
                    <a:pt x="3203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68"/>
            <p:cNvSpPr/>
            <p:nvPr/>
          </p:nvSpPr>
          <p:spPr>
            <a:xfrm>
              <a:off x="1803990" y="3855953"/>
              <a:ext cx="106619" cy="165773"/>
            </a:xfrm>
            <a:custGeom>
              <a:rect b="b" l="l" r="r" t="t"/>
              <a:pathLst>
                <a:path extrusionOk="0" h="5204" w="3347"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4954"/>
                  </a:lnTo>
                  <a:cubicBezTo>
                    <a:pt x="1" y="5085"/>
                    <a:pt x="120" y="5204"/>
                    <a:pt x="251" y="5204"/>
                  </a:cubicBezTo>
                  <a:lnTo>
                    <a:pt x="715" y="5204"/>
                  </a:lnTo>
                  <a:cubicBezTo>
                    <a:pt x="798" y="5204"/>
                    <a:pt x="894" y="5133"/>
                    <a:pt x="894" y="5025"/>
                  </a:cubicBezTo>
                  <a:cubicBezTo>
                    <a:pt x="894" y="4930"/>
                    <a:pt x="822" y="4847"/>
                    <a:pt x="715" y="4847"/>
                  </a:cubicBezTo>
                  <a:lnTo>
                    <a:pt x="346" y="4847"/>
                  </a:lnTo>
                  <a:lnTo>
                    <a:pt x="346" y="322"/>
                  </a:lnTo>
                  <a:lnTo>
                    <a:pt x="3001" y="322"/>
                  </a:lnTo>
                  <a:lnTo>
                    <a:pt x="3001" y="4847"/>
                  </a:lnTo>
                  <a:lnTo>
                    <a:pt x="1441" y="4847"/>
                  </a:lnTo>
                  <a:cubicBezTo>
                    <a:pt x="1358" y="4847"/>
                    <a:pt x="1263" y="4930"/>
                    <a:pt x="1263" y="5025"/>
                  </a:cubicBezTo>
                  <a:cubicBezTo>
                    <a:pt x="1263" y="5133"/>
                    <a:pt x="1334" y="5204"/>
                    <a:pt x="1441" y="5204"/>
                  </a:cubicBezTo>
                  <a:lnTo>
                    <a:pt x="3096" y="5204"/>
                  </a:lnTo>
                  <a:cubicBezTo>
                    <a:pt x="3227" y="5204"/>
                    <a:pt x="3346" y="5085"/>
                    <a:pt x="3346" y="4954"/>
                  </a:cubicBezTo>
                  <a:lnTo>
                    <a:pt x="3346" y="251"/>
                  </a:lnTo>
                  <a:cubicBezTo>
                    <a:pt x="3346" y="120"/>
                    <a:pt x="3227" y="1"/>
                    <a:pt x="3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68"/>
            <p:cNvSpPr/>
            <p:nvPr/>
          </p:nvSpPr>
          <p:spPr>
            <a:xfrm>
              <a:off x="1824472" y="3932565"/>
              <a:ext cx="63360" cy="11436"/>
            </a:xfrm>
            <a:custGeom>
              <a:rect b="b" l="l" r="r" t="t"/>
              <a:pathLst>
                <a:path extrusionOk="0" h="359" w="1989">
                  <a:moveTo>
                    <a:pt x="179" y="1"/>
                  </a:moveTo>
                  <a:cubicBezTo>
                    <a:pt x="84" y="1"/>
                    <a:pt x="1" y="84"/>
                    <a:pt x="1" y="180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7"/>
                    <a:pt x="1989" y="180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68"/>
            <p:cNvSpPr/>
            <p:nvPr/>
          </p:nvSpPr>
          <p:spPr>
            <a:xfrm>
              <a:off x="1824472" y="3907941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72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68"/>
            <p:cNvSpPr/>
            <p:nvPr/>
          </p:nvSpPr>
          <p:spPr>
            <a:xfrm>
              <a:off x="1824472" y="388290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3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96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68"/>
            <p:cNvSpPr/>
            <p:nvPr/>
          </p:nvSpPr>
          <p:spPr>
            <a:xfrm>
              <a:off x="1824472" y="3957603"/>
              <a:ext cx="63360" cy="11786"/>
            </a:xfrm>
            <a:custGeom>
              <a:rect b="b" l="l" r="r" t="t"/>
              <a:pathLst>
                <a:path extrusionOk="0" h="370" w="198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87"/>
                    <a:pt x="84" y="370"/>
                    <a:pt x="179" y="370"/>
                  </a:cubicBezTo>
                  <a:lnTo>
                    <a:pt x="1810" y="370"/>
                  </a:lnTo>
                  <a:cubicBezTo>
                    <a:pt x="1906" y="370"/>
                    <a:pt x="1989" y="287"/>
                    <a:pt x="1989" y="191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68"/>
            <p:cNvSpPr/>
            <p:nvPr/>
          </p:nvSpPr>
          <p:spPr>
            <a:xfrm>
              <a:off x="1824472" y="398302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3" y="286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6"/>
                    <a:pt x="1989" y="179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68"/>
            <p:cNvSpPr/>
            <p:nvPr/>
          </p:nvSpPr>
          <p:spPr>
            <a:xfrm>
              <a:off x="1852919" y="4057372"/>
              <a:ext cx="32269" cy="32269"/>
            </a:xfrm>
            <a:custGeom>
              <a:rect b="b" l="l" r="r" t="t"/>
              <a:pathLst>
                <a:path extrusionOk="0" h="1013" w="1013">
                  <a:moveTo>
                    <a:pt x="501" y="345"/>
                  </a:moveTo>
                  <a:cubicBezTo>
                    <a:pt x="596" y="345"/>
                    <a:pt x="667" y="417"/>
                    <a:pt x="667" y="512"/>
                  </a:cubicBezTo>
                  <a:cubicBezTo>
                    <a:pt x="667" y="595"/>
                    <a:pt x="596" y="667"/>
                    <a:pt x="501" y="667"/>
                  </a:cubicBezTo>
                  <a:cubicBezTo>
                    <a:pt x="417" y="667"/>
                    <a:pt x="334" y="595"/>
                    <a:pt x="334" y="512"/>
                  </a:cubicBezTo>
                  <a:cubicBezTo>
                    <a:pt x="334" y="417"/>
                    <a:pt x="417" y="345"/>
                    <a:pt x="501" y="345"/>
                  </a:cubicBezTo>
                  <a:close/>
                  <a:moveTo>
                    <a:pt x="501" y="0"/>
                  </a:moveTo>
                  <a:cubicBezTo>
                    <a:pt x="215" y="0"/>
                    <a:pt x="1" y="226"/>
                    <a:pt x="1" y="512"/>
                  </a:cubicBezTo>
                  <a:cubicBezTo>
                    <a:pt x="1" y="786"/>
                    <a:pt x="215" y="1012"/>
                    <a:pt x="501" y="1012"/>
                  </a:cubicBezTo>
                  <a:cubicBezTo>
                    <a:pt x="786" y="1012"/>
                    <a:pt x="1013" y="786"/>
                    <a:pt x="1013" y="512"/>
                  </a:cubicBezTo>
                  <a:cubicBezTo>
                    <a:pt x="1013" y="226"/>
                    <a:pt x="78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68"/>
            <p:cNvSpPr/>
            <p:nvPr/>
          </p:nvSpPr>
          <p:spPr>
            <a:xfrm>
              <a:off x="1803607" y="4031188"/>
              <a:ext cx="34563" cy="88398"/>
            </a:xfrm>
            <a:custGeom>
              <a:rect b="b" l="l" r="r" t="t"/>
              <a:pathLst>
                <a:path extrusionOk="0" h="2775" w="1085">
                  <a:moveTo>
                    <a:pt x="596" y="584"/>
                  </a:moveTo>
                  <a:cubicBezTo>
                    <a:pt x="668" y="584"/>
                    <a:pt x="739" y="644"/>
                    <a:pt x="739" y="739"/>
                  </a:cubicBezTo>
                  <a:lnTo>
                    <a:pt x="739" y="2025"/>
                  </a:lnTo>
                  <a:cubicBezTo>
                    <a:pt x="739" y="2108"/>
                    <a:pt x="679" y="2179"/>
                    <a:pt x="596" y="2179"/>
                  </a:cubicBezTo>
                  <a:lnTo>
                    <a:pt x="358" y="2179"/>
                  </a:lnTo>
                  <a:lnTo>
                    <a:pt x="358" y="584"/>
                  </a:lnTo>
                  <a:close/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417"/>
                  </a:lnTo>
                  <a:lnTo>
                    <a:pt x="1" y="2358"/>
                  </a:lnTo>
                  <a:lnTo>
                    <a:pt x="1" y="2596"/>
                  </a:lnTo>
                  <a:cubicBezTo>
                    <a:pt x="1" y="2680"/>
                    <a:pt x="72" y="2775"/>
                    <a:pt x="179" y="2775"/>
                  </a:cubicBezTo>
                  <a:cubicBezTo>
                    <a:pt x="263" y="2775"/>
                    <a:pt x="358" y="2703"/>
                    <a:pt x="358" y="2596"/>
                  </a:cubicBezTo>
                  <a:lnTo>
                    <a:pt x="358" y="2525"/>
                  </a:lnTo>
                  <a:lnTo>
                    <a:pt x="596" y="2525"/>
                  </a:lnTo>
                  <a:cubicBezTo>
                    <a:pt x="858" y="2525"/>
                    <a:pt x="1084" y="2299"/>
                    <a:pt x="1084" y="2025"/>
                  </a:cubicBezTo>
                  <a:lnTo>
                    <a:pt x="1084" y="739"/>
                  </a:lnTo>
                  <a:cubicBezTo>
                    <a:pt x="1084" y="465"/>
                    <a:pt x="870" y="239"/>
                    <a:pt x="596" y="239"/>
                  </a:cubicBezTo>
                  <a:lnTo>
                    <a:pt x="358" y="239"/>
                  </a:lnTo>
                  <a:lnTo>
                    <a:pt x="358" y="179"/>
                  </a:lnTo>
                  <a:cubicBezTo>
                    <a:pt x="358" y="96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6" name="Google Shape;9386;p68"/>
          <p:cNvGrpSpPr/>
          <p:nvPr/>
        </p:nvGrpSpPr>
        <p:grpSpPr>
          <a:xfrm>
            <a:off x="5373342" y="3808935"/>
            <a:ext cx="231395" cy="353145"/>
            <a:chOff x="5373342" y="3808935"/>
            <a:chExt cx="231395" cy="353145"/>
          </a:xfrm>
        </p:grpSpPr>
        <p:sp>
          <p:nvSpPr>
            <p:cNvPr id="9387" name="Google Shape;9387;p68"/>
            <p:cNvSpPr/>
            <p:nvPr/>
          </p:nvSpPr>
          <p:spPr>
            <a:xfrm>
              <a:off x="5422654" y="3832827"/>
              <a:ext cx="132772" cy="114200"/>
            </a:xfrm>
            <a:custGeom>
              <a:rect b="b" l="l" r="r" t="t"/>
              <a:pathLst>
                <a:path extrusionOk="0" h="3585" w="4168">
                  <a:moveTo>
                    <a:pt x="2072" y="322"/>
                  </a:moveTo>
                  <a:cubicBezTo>
                    <a:pt x="3036" y="322"/>
                    <a:pt x="3822" y="1108"/>
                    <a:pt x="3822" y="2084"/>
                  </a:cubicBezTo>
                  <a:lnTo>
                    <a:pt x="3846" y="2918"/>
                  </a:lnTo>
                  <a:cubicBezTo>
                    <a:pt x="3846" y="3108"/>
                    <a:pt x="3679" y="3275"/>
                    <a:pt x="3489" y="3275"/>
                  </a:cubicBezTo>
                  <a:lnTo>
                    <a:pt x="667" y="3275"/>
                  </a:lnTo>
                  <a:cubicBezTo>
                    <a:pt x="476" y="3275"/>
                    <a:pt x="310" y="3108"/>
                    <a:pt x="310" y="2918"/>
                  </a:cubicBezTo>
                  <a:lnTo>
                    <a:pt x="310" y="2084"/>
                  </a:lnTo>
                  <a:cubicBezTo>
                    <a:pt x="310" y="1108"/>
                    <a:pt x="1096" y="322"/>
                    <a:pt x="2072" y="322"/>
                  </a:cubicBezTo>
                  <a:close/>
                  <a:moveTo>
                    <a:pt x="2084" y="1"/>
                  </a:moveTo>
                  <a:cubicBezTo>
                    <a:pt x="941" y="1"/>
                    <a:pt x="0" y="929"/>
                    <a:pt x="0" y="2084"/>
                  </a:cubicBezTo>
                  <a:lnTo>
                    <a:pt x="0" y="2918"/>
                  </a:lnTo>
                  <a:cubicBezTo>
                    <a:pt x="0" y="3287"/>
                    <a:pt x="298" y="3584"/>
                    <a:pt x="667" y="3584"/>
                  </a:cubicBezTo>
                  <a:lnTo>
                    <a:pt x="3489" y="3584"/>
                  </a:lnTo>
                  <a:cubicBezTo>
                    <a:pt x="3858" y="3584"/>
                    <a:pt x="4156" y="3287"/>
                    <a:pt x="4156" y="2918"/>
                  </a:cubicBezTo>
                  <a:lnTo>
                    <a:pt x="4156" y="2084"/>
                  </a:lnTo>
                  <a:cubicBezTo>
                    <a:pt x="4167" y="929"/>
                    <a:pt x="322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68"/>
            <p:cNvSpPr/>
            <p:nvPr/>
          </p:nvSpPr>
          <p:spPr>
            <a:xfrm>
              <a:off x="5394590" y="3972415"/>
              <a:ext cx="45139" cy="37557"/>
            </a:xfrm>
            <a:custGeom>
              <a:rect b="b" l="l" r="r" t="t"/>
              <a:pathLst>
                <a:path extrusionOk="0" h="1179" w="1417">
                  <a:moveTo>
                    <a:pt x="953" y="334"/>
                  </a:moveTo>
                  <a:cubicBezTo>
                    <a:pt x="1024" y="334"/>
                    <a:pt x="1096" y="393"/>
                    <a:pt x="1096" y="464"/>
                  </a:cubicBezTo>
                  <a:lnTo>
                    <a:pt x="1096" y="715"/>
                  </a:lnTo>
                  <a:cubicBezTo>
                    <a:pt x="1096" y="798"/>
                    <a:pt x="1024" y="857"/>
                    <a:pt x="953" y="857"/>
                  </a:cubicBezTo>
                  <a:lnTo>
                    <a:pt x="465" y="857"/>
                  </a:lnTo>
                  <a:cubicBezTo>
                    <a:pt x="393" y="857"/>
                    <a:pt x="334" y="798"/>
                    <a:pt x="334" y="715"/>
                  </a:cubicBezTo>
                  <a:lnTo>
                    <a:pt x="334" y="464"/>
                  </a:lnTo>
                  <a:cubicBezTo>
                    <a:pt x="334" y="393"/>
                    <a:pt x="393" y="334"/>
                    <a:pt x="465" y="334"/>
                  </a:cubicBezTo>
                  <a:close/>
                  <a:moveTo>
                    <a:pt x="465" y="0"/>
                  </a:moveTo>
                  <a:cubicBezTo>
                    <a:pt x="214" y="0"/>
                    <a:pt x="0" y="214"/>
                    <a:pt x="0" y="464"/>
                  </a:cubicBezTo>
                  <a:lnTo>
                    <a:pt x="0" y="715"/>
                  </a:lnTo>
                  <a:cubicBezTo>
                    <a:pt x="0" y="976"/>
                    <a:pt x="214" y="1179"/>
                    <a:pt x="465" y="1179"/>
                  </a:cubicBezTo>
                  <a:lnTo>
                    <a:pt x="953" y="1179"/>
                  </a:lnTo>
                  <a:cubicBezTo>
                    <a:pt x="1215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68"/>
            <p:cNvSpPr/>
            <p:nvPr/>
          </p:nvSpPr>
          <p:spPr>
            <a:xfrm>
              <a:off x="5460179" y="3972415"/>
              <a:ext cx="58072" cy="37557"/>
            </a:xfrm>
            <a:custGeom>
              <a:rect b="b" l="l" r="r" t="t"/>
              <a:pathLst>
                <a:path extrusionOk="0" h="1179" w="1823">
                  <a:moveTo>
                    <a:pt x="1346" y="334"/>
                  </a:moveTo>
                  <a:cubicBezTo>
                    <a:pt x="1430" y="334"/>
                    <a:pt x="1489" y="393"/>
                    <a:pt x="1489" y="464"/>
                  </a:cubicBezTo>
                  <a:lnTo>
                    <a:pt x="1489" y="715"/>
                  </a:lnTo>
                  <a:cubicBezTo>
                    <a:pt x="1489" y="798"/>
                    <a:pt x="1430" y="857"/>
                    <a:pt x="1346" y="857"/>
                  </a:cubicBezTo>
                  <a:lnTo>
                    <a:pt x="441" y="857"/>
                  </a:lnTo>
                  <a:cubicBezTo>
                    <a:pt x="370" y="857"/>
                    <a:pt x="311" y="798"/>
                    <a:pt x="311" y="715"/>
                  </a:cubicBezTo>
                  <a:lnTo>
                    <a:pt x="311" y="464"/>
                  </a:lnTo>
                  <a:cubicBezTo>
                    <a:pt x="311" y="393"/>
                    <a:pt x="370" y="334"/>
                    <a:pt x="441" y="334"/>
                  </a:cubicBezTo>
                  <a:close/>
                  <a:moveTo>
                    <a:pt x="453" y="0"/>
                  </a:moveTo>
                  <a:cubicBezTo>
                    <a:pt x="203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03" y="1179"/>
                    <a:pt x="453" y="1179"/>
                  </a:cubicBezTo>
                  <a:lnTo>
                    <a:pt x="1370" y="1179"/>
                  </a:lnTo>
                  <a:cubicBezTo>
                    <a:pt x="1620" y="1179"/>
                    <a:pt x="1823" y="976"/>
                    <a:pt x="1823" y="715"/>
                  </a:cubicBezTo>
                  <a:lnTo>
                    <a:pt x="1823" y="464"/>
                  </a:lnTo>
                  <a:cubicBezTo>
                    <a:pt x="1823" y="214"/>
                    <a:pt x="1620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68"/>
            <p:cNvSpPr/>
            <p:nvPr/>
          </p:nvSpPr>
          <p:spPr>
            <a:xfrm>
              <a:off x="5538319" y="3972415"/>
              <a:ext cx="45170" cy="37557"/>
            </a:xfrm>
            <a:custGeom>
              <a:rect b="b" l="l" r="r" t="t"/>
              <a:pathLst>
                <a:path extrusionOk="0" h="1179" w="1418">
                  <a:moveTo>
                    <a:pt x="941" y="334"/>
                  </a:moveTo>
                  <a:cubicBezTo>
                    <a:pt x="1013" y="334"/>
                    <a:pt x="1072" y="393"/>
                    <a:pt x="1072" y="464"/>
                  </a:cubicBezTo>
                  <a:lnTo>
                    <a:pt x="1072" y="715"/>
                  </a:lnTo>
                  <a:cubicBezTo>
                    <a:pt x="1072" y="798"/>
                    <a:pt x="1013" y="857"/>
                    <a:pt x="941" y="857"/>
                  </a:cubicBezTo>
                  <a:lnTo>
                    <a:pt x="453" y="857"/>
                  </a:lnTo>
                  <a:cubicBezTo>
                    <a:pt x="370" y="857"/>
                    <a:pt x="310" y="798"/>
                    <a:pt x="310" y="715"/>
                  </a:cubicBezTo>
                  <a:lnTo>
                    <a:pt x="310" y="464"/>
                  </a:lnTo>
                  <a:cubicBezTo>
                    <a:pt x="310" y="393"/>
                    <a:pt x="370" y="334"/>
                    <a:pt x="453" y="334"/>
                  </a:cubicBezTo>
                  <a:close/>
                  <a:moveTo>
                    <a:pt x="465" y="0"/>
                  </a:moveTo>
                  <a:cubicBezTo>
                    <a:pt x="215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15" y="1179"/>
                    <a:pt x="465" y="1179"/>
                  </a:cubicBezTo>
                  <a:lnTo>
                    <a:pt x="953" y="1179"/>
                  </a:lnTo>
                  <a:cubicBezTo>
                    <a:pt x="1203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68"/>
            <p:cNvSpPr/>
            <p:nvPr/>
          </p:nvSpPr>
          <p:spPr>
            <a:xfrm>
              <a:off x="5373342" y="3808935"/>
              <a:ext cx="231395" cy="353145"/>
            </a:xfrm>
            <a:custGeom>
              <a:rect b="b" l="l" r="r" t="t"/>
              <a:pathLst>
                <a:path extrusionOk="0" h="11086" w="7264">
                  <a:moveTo>
                    <a:pt x="4215" y="9502"/>
                  </a:moveTo>
                  <a:lnTo>
                    <a:pt x="4215" y="10764"/>
                  </a:lnTo>
                  <a:lnTo>
                    <a:pt x="3048" y="10764"/>
                  </a:lnTo>
                  <a:lnTo>
                    <a:pt x="3048" y="9502"/>
                  </a:lnTo>
                  <a:close/>
                  <a:moveTo>
                    <a:pt x="1810" y="1"/>
                  </a:moveTo>
                  <a:cubicBezTo>
                    <a:pt x="822" y="1"/>
                    <a:pt x="0" y="822"/>
                    <a:pt x="0" y="1822"/>
                  </a:cubicBezTo>
                  <a:lnTo>
                    <a:pt x="0" y="7144"/>
                  </a:lnTo>
                  <a:cubicBezTo>
                    <a:pt x="0" y="7728"/>
                    <a:pt x="477" y="8204"/>
                    <a:pt x="1060" y="8204"/>
                  </a:cubicBezTo>
                  <a:lnTo>
                    <a:pt x="2727" y="8204"/>
                  </a:lnTo>
                  <a:lnTo>
                    <a:pt x="2727" y="8275"/>
                  </a:lnTo>
                  <a:cubicBezTo>
                    <a:pt x="2727" y="8371"/>
                    <a:pt x="2798" y="8442"/>
                    <a:pt x="2882" y="8442"/>
                  </a:cubicBezTo>
                  <a:cubicBezTo>
                    <a:pt x="2977" y="8442"/>
                    <a:pt x="3048" y="8371"/>
                    <a:pt x="3048" y="8275"/>
                  </a:cubicBezTo>
                  <a:lnTo>
                    <a:pt x="3048" y="7144"/>
                  </a:lnTo>
                  <a:lnTo>
                    <a:pt x="4215" y="7144"/>
                  </a:lnTo>
                  <a:lnTo>
                    <a:pt x="4215" y="9168"/>
                  </a:lnTo>
                  <a:lnTo>
                    <a:pt x="3048" y="9168"/>
                  </a:lnTo>
                  <a:lnTo>
                    <a:pt x="3048" y="9049"/>
                  </a:lnTo>
                  <a:cubicBezTo>
                    <a:pt x="3048" y="8966"/>
                    <a:pt x="2977" y="8883"/>
                    <a:pt x="2882" y="8883"/>
                  </a:cubicBezTo>
                  <a:cubicBezTo>
                    <a:pt x="2798" y="8883"/>
                    <a:pt x="2727" y="8966"/>
                    <a:pt x="2727" y="9049"/>
                  </a:cubicBezTo>
                  <a:lnTo>
                    <a:pt x="2727" y="10930"/>
                  </a:lnTo>
                  <a:cubicBezTo>
                    <a:pt x="2727" y="11014"/>
                    <a:pt x="2798" y="11085"/>
                    <a:pt x="2882" y="11085"/>
                  </a:cubicBezTo>
                  <a:lnTo>
                    <a:pt x="4370" y="11085"/>
                  </a:lnTo>
                  <a:cubicBezTo>
                    <a:pt x="4465" y="11085"/>
                    <a:pt x="4537" y="11014"/>
                    <a:pt x="4537" y="10930"/>
                  </a:cubicBezTo>
                  <a:lnTo>
                    <a:pt x="4537" y="8192"/>
                  </a:lnTo>
                  <a:lnTo>
                    <a:pt x="6204" y="8192"/>
                  </a:lnTo>
                  <a:cubicBezTo>
                    <a:pt x="6787" y="8192"/>
                    <a:pt x="7263" y="7716"/>
                    <a:pt x="7263" y="7132"/>
                  </a:cubicBezTo>
                  <a:lnTo>
                    <a:pt x="7263" y="1798"/>
                  </a:lnTo>
                  <a:cubicBezTo>
                    <a:pt x="7263" y="810"/>
                    <a:pt x="6442" y="1"/>
                    <a:pt x="5453" y="1"/>
                  </a:cubicBezTo>
                  <a:lnTo>
                    <a:pt x="5132" y="1"/>
                  </a:lnTo>
                  <a:cubicBezTo>
                    <a:pt x="5049" y="1"/>
                    <a:pt x="4977" y="72"/>
                    <a:pt x="4977" y="167"/>
                  </a:cubicBezTo>
                  <a:cubicBezTo>
                    <a:pt x="4977" y="251"/>
                    <a:pt x="5049" y="334"/>
                    <a:pt x="5132" y="334"/>
                  </a:cubicBezTo>
                  <a:lnTo>
                    <a:pt x="5453" y="334"/>
                  </a:lnTo>
                  <a:cubicBezTo>
                    <a:pt x="6263" y="334"/>
                    <a:pt x="6942" y="1001"/>
                    <a:pt x="6942" y="1822"/>
                  </a:cubicBezTo>
                  <a:lnTo>
                    <a:pt x="6942" y="7144"/>
                  </a:lnTo>
                  <a:cubicBezTo>
                    <a:pt x="6942" y="7549"/>
                    <a:pt x="6608" y="7871"/>
                    <a:pt x="6204" y="7871"/>
                  </a:cubicBezTo>
                  <a:lnTo>
                    <a:pt x="4537" y="7871"/>
                  </a:lnTo>
                  <a:lnTo>
                    <a:pt x="4537" y="7144"/>
                  </a:lnTo>
                  <a:lnTo>
                    <a:pt x="4727" y="7144"/>
                  </a:lnTo>
                  <a:cubicBezTo>
                    <a:pt x="4822" y="7144"/>
                    <a:pt x="4894" y="7073"/>
                    <a:pt x="4894" y="6978"/>
                  </a:cubicBezTo>
                  <a:cubicBezTo>
                    <a:pt x="4894" y="6894"/>
                    <a:pt x="4822" y="6823"/>
                    <a:pt x="4727" y="6823"/>
                  </a:cubicBezTo>
                  <a:lnTo>
                    <a:pt x="2525" y="6823"/>
                  </a:lnTo>
                  <a:cubicBezTo>
                    <a:pt x="2441" y="6823"/>
                    <a:pt x="2370" y="6894"/>
                    <a:pt x="2370" y="6978"/>
                  </a:cubicBezTo>
                  <a:cubicBezTo>
                    <a:pt x="2370" y="7073"/>
                    <a:pt x="2441" y="7144"/>
                    <a:pt x="2525" y="7144"/>
                  </a:cubicBezTo>
                  <a:lnTo>
                    <a:pt x="2727" y="7144"/>
                  </a:lnTo>
                  <a:lnTo>
                    <a:pt x="2727" y="7871"/>
                  </a:lnTo>
                  <a:lnTo>
                    <a:pt x="1060" y="7871"/>
                  </a:lnTo>
                  <a:cubicBezTo>
                    <a:pt x="655" y="7871"/>
                    <a:pt x="322" y="7549"/>
                    <a:pt x="322" y="7144"/>
                  </a:cubicBezTo>
                  <a:lnTo>
                    <a:pt x="322" y="1822"/>
                  </a:lnTo>
                  <a:cubicBezTo>
                    <a:pt x="322" y="1001"/>
                    <a:pt x="1001" y="334"/>
                    <a:pt x="1810" y="334"/>
                  </a:cubicBezTo>
                  <a:lnTo>
                    <a:pt x="4191" y="334"/>
                  </a:lnTo>
                  <a:cubicBezTo>
                    <a:pt x="4287" y="334"/>
                    <a:pt x="4358" y="251"/>
                    <a:pt x="4358" y="167"/>
                  </a:cubicBezTo>
                  <a:cubicBezTo>
                    <a:pt x="4358" y="72"/>
                    <a:pt x="4287" y="1"/>
                    <a:pt x="4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68"/>
            <p:cNvSpPr/>
            <p:nvPr/>
          </p:nvSpPr>
          <p:spPr>
            <a:xfrm>
              <a:off x="5481426" y="4125255"/>
              <a:ext cx="15195" cy="15195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8"/>
                    <a:pt x="1" y="238"/>
                  </a:cubicBezTo>
                  <a:cubicBezTo>
                    <a:pt x="1" y="369"/>
                    <a:pt x="108" y="477"/>
                    <a:pt x="239" y="477"/>
                  </a:cubicBezTo>
                  <a:cubicBezTo>
                    <a:pt x="370" y="477"/>
                    <a:pt x="477" y="369"/>
                    <a:pt x="477" y="238"/>
                  </a:cubicBezTo>
                  <a:cubicBezTo>
                    <a:pt x="477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68"/>
            <p:cNvSpPr/>
            <p:nvPr/>
          </p:nvSpPr>
          <p:spPr>
            <a:xfrm>
              <a:off x="5447692" y="3873792"/>
              <a:ext cx="29593" cy="48579"/>
            </a:xfrm>
            <a:custGeom>
              <a:rect b="b" l="l" r="r" t="t"/>
              <a:pathLst>
                <a:path extrusionOk="0" h="1525" w="929">
                  <a:moveTo>
                    <a:pt x="595" y="334"/>
                  </a:moveTo>
                  <a:lnTo>
                    <a:pt x="595" y="596"/>
                  </a:lnTo>
                  <a:lnTo>
                    <a:pt x="333" y="596"/>
                  </a:lnTo>
                  <a:lnTo>
                    <a:pt x="333" y="334"/>
                  </a:lnTo>
                  <a:close/>
                  <a:moveTo>
                    <a:pt x="595" y="917"/>
                  </a:moveTo>
                  <a:lnTo>
                    <a:pt x="595" y="1179"/>
                  </a:lnTo>
                  <a:lnTo>
                    <a:pt x="333" y="1179"/>
                  </a:lnTo>
                  <a:lnTo>
                    <a:pt x="333" y="917"/>
                  </a:lnTo>
                  <a:close/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1358"/>
                  </a:lnTo>
                  <a:cubicBezTo>
                    <a:pt x="0" y="1453"/>
                    <a:pt x="83" y="1525"/>
                    <a:pt x="167" y="1525"/>
                  </a:cubicBezTo>
                  <a:lnTo>
                    <a:pt x="762" y="1525"/>
                  </a:lnTo>
                  <a:cubicBezTo>
                    <a:pt x="845" y="1525"/>
                    <a:pt x="929" y="1453"/>
                    <a:pt x="929" y="1358"/>
                  </a:cubicBezTo>
                  <a:lnTo>
                    <a:pt x="929" y="167"/>
                  </a:lnTo>
                  <a:cubicBezTo>
                    <a:pt x="929" y="84"/>
                    <a:pt x="84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68"/>
            <p:cNvSpPr/>
            <p:nvPr/>
          </p:nvSpPr>
          <p:spPr>
            <a:xfrm>
              <a:off x="5500762" y="3873792"/>
              <a:ext cx="29625" cy="48579"/>
            </a:xfrm>
            <a:custGeom>
              <a:rect b="b" l="l" r="r" t="t"/>
              <a:pathLst>
                <a:path extrusionOk="0" h="1525" w="930">
                  <a:moveTo>
                    <a:pt x="596" y="917"/>
                  </a:moveTo>
                  <a:lnTo>
                    <a:pt x="596" y="1179"/>
                  </a:lnTo>
                  <a:lnTo>
                    <a:pt x="334" y="1179"/>
                  </a:lnTo>
                  <a:lnTo>
                    <a:pt x="334" y="917"/>
                  </a:lnTo>
                  <a:close/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lnTo>
                    <a:pt x="763" y="1525"/>
                  </a:lnTo>
                  <a:cubicBezTo>
                    <a:pt x="858" y="1525"/>
                    <a:pt x="930" y="1453"/>
                    <a:pt x="930" y="1358"/>
                  </a:cubicBezTo>
                  <a:lnTo>
                    <a:pt x="930" y="763"/>
                  </a:lnTo>
                  <a:cubicBezTo>
                    <a:pt x="930" y="679"/>
                    <a:pt x="858" y="596"/>
                    <a:pt x="763" y="596"/>
                  </a:cubicBezTo>
                  <a:lnTo>
                    <a:pt x="334" y="596"/>
                  </a:lnTo>
                  <a:lnTo>
                    <a:pt x="334" y="334"/>
                  </a:ln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4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68"/>
            <p:cNvSpPr/>
            <p:nvPr/>
          </p:nvSpPr>
          <p:spPr>
            <a:xfrm>
              <a:off x="5482573" y="3909533"/>
              <a:ext cx="15959" cy="17998"/>
            </a:xfrm>
            <a:custGeom>
              <a:rect b="b" l="l" r="r" t="t"/>
              <a:pathLst>
                <a:path extrusionOk="0" h="565" w="501">
                  <a:moveTo>
                    <a:pt x="324" y="1"/>
                  </a:moveTo>
                  <a:cubicBezTo>
                    <a:pt x="261" y="1"/>
                    <a:pt x="191" y="30"/>
                    <a:pt x="155" y="93"/>
                  </a:cubicBezTo>
                  <a:lnTo>
                    <a:pt x="36" y="331"/>
                  </a:lnTo>
                  <a:cubicBezTo>
                    <a:pt x="0" y="403"/>
                    <a:pt x="36" y="510"/>
                    <a:pt x="119" y="545"/>
                  </a:cubicBezTo>
                  <a:cubicBezTo>
                    <a:pt x="139" y="559"/>
                    <a:pt x="162" y="565"/>
                    <a:pt x="185" y="565"/>
                  </a:cubicBezTo>
                  <a:cubicBezTo>
                    <a:pt x="245" y="565"/>
                    <a:pt x="308" y="525"/>
                    <a:pt x="334" y="474"/>
                  </a:cubicBezTo>
                  <a:lnTo>
                    <a:pt x="453" y="236"/>
                  </a:lnTo>
                  <a:cubicBezTo>
                    <a:pt x="500" y="164"/>
                    <a:pt x="453" y="57"/>
                    <a:pt x="381" y="10"/>
                  </a:cubicBezTo>
                  <a:cubicBezTo>
                    <a:pt x="364" y="4"/>
                    <a:pt x="345" y="1"/>
                    <a:pt x="3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96" name="Google Shape;9396;p68"/>
          <p:cNvSpPr/>
          <p:nvPr/>
        </p:nvSpPr>
        <p:spPr>
          <a:xfrm>
            <a:off x="6738361" y="3809700"/>
            <a:ext cx="205210" cy="353399"/>
          </a:xfrm>
          <a:custGeom>
            <a:rect b="b" l="l" r="r" t="t"/>
            <a:pathLst>
              <a:path extrusionOk="0" h="11094" w="6442">
                <a:moveTo>
                  <a:pt x="2703" y="2120"/>
                </a:moveTo>
                <a:cubicBezTo>
                  <a:pt x="2965" y="2286"/>
                  <a:pt x="3620" y="2632"/>
                  <a:pt x="4489" y="2667"/>
                </a:cubicBezTo>
                <a:lnTo>
                  <a:pt x="4489" y="3763"/>
                </a:lnTo>
                <a:cubicBezTo>
                  <a:pt x="4489" y="4453"/>
                  <a:pt x="3929" y="5037"/>
                  <a:pt x="3215" y="5037"/>
                </a:cubicBezTo>
                <a:cubicBezTo>
                  <a:pt x="3207" y="5037"/>
                  <a:pt x="3200" y="5037"/>
                  <a:pt x="3193" y="5037"/>
                </a:cubicBezTo>
                <a:cubicBezTo>
                  <a:pt x="2512" y="5037"/>
                  <a:pt x="1953" y="4482"/>
                  <a:pt x="1953" y="3775"/>
                </a:cubicBezTo>
                <a:lnTo>
                  <a:pt x="1953" y="2632"/>
                </a:lnTo>
                <a:cubicBezTo>
                  <a:pt x="2286" y="2465"/>
                  <a:pt x="2560" y="2239"/>
                  <a:pt x="2703" y="2120"/>
                </a:cubicBezTo>
                <a:close/>
                <a:moveTo>
                  <a:pt x="3643" y="5394"/>
                </a:moveTo>
                <a:lnTo>
                  <a:pt x="3643" y="5858"/>
                </a:lnTo>
                <a:cubicBezTo>
                  <a:pt x="3500" y="5912"/>
                  <a:pt x="3361" y="5939"/>
                  <a:pt x="3222" y="5939"/>
                </a:cubicBezTo>
                <a:cubicBezTo>
                  <a:pt x="3084" y="5939"/>
                  <a:pt x="2947" y="5912"/>
                  <a:pt x="2810" y="5858"/>
                </a:cubicBezTo>
                <a:lnTo>
                  <a:pt x="2810" y="5394"/>
                </a:lnTo>
                <a:cubicBezTo>
                  <a:pt x="2947" y="5442"/>
                  <a:pt x="3090" y="5465"/>
                  <a:pt x="3231" y="5465"/>
                </a:cubicBezTo>
                <a:cubicBezTo>
                  <a:pt x="3372" y="5465"/>
                  <a:pt x="3512" y="5442"/>
                  <a:pt x="3643" y="5394"/>
                </a:cubicBezTo>
                <a:close/>
                <a:moveTo>
                  <a:pt x="2619" y="6144"/>
                </a:moveTo>
                <a:cubicBezTo>
                  <a:pt x="2703" y="6180"/>
                  <a:pt x="2798" y="6215"/>
                  <a:pt x="2881" y="6227"/>
                </a:cubicBezTo>
                <a:lnTo>
                  <a:pt x="2524" y="6573"/>
                </a:lnTo>
                <a:lnTo>
                  <a:pt x="2381" y="6144"/>
                </a:lnTo>
                <a:close/>
                <a:moveTo>
                  <a:pt x="3929" y="6144"/>
                </a:moveTo>
                <a:cubicBezTo>
                  <a:pt x="3989" y="6144"/>
                  <a:pt x="4036" y="6144"/>
                  <a:pt x="4060" y="6156"/>
                </a:cubicBezTo>
                <a:lnTo>
                  <a:pt x="3917" y="6573"/>
                </a:lnTo>
                <a:lnTo>
                  <a:pt x="3572" y="6215"/>
                </a:lnTo>
                <a:cubicBezTo>
                  <a:pt x="3643" y="6204"/>
                  <a:pt x="3739" y="6168"/>
                  <a:pt x="3810" y="6144"/>
                </a:cubicBezTo>
                <a:close/>
                <a:moveTo>
                  <a:pt x="2060" y="6227"/>
                </a:moveTo>
                <a:lnTo>
                  <a:pt x="2477" y="7370"/>
                </a:lnTo>
                <a:lnTo>
                  <a:pt x="2238" y="6954"/>
                </a:lnTo>
                <a:cubicBezTo>
                  <a:pt x="2203" y="6892"/>
                  <a:pt x="2149" y="6856"/>
                  <a:pt x="2094" y="6856"/>
                </a:cubicBezTo>
                <a:cubicBezTo>
                  <a:pt x="2074" y="6856"/>
                  <a:pt x="2055" y="6861"/>
                  <a:pt x="2036" y="6870"/>
                </a:cubicBezTo>
                <a:lnTo>
                  <a:pt x="1738" y="6989"/>
                </a:lnTo>
                <a:lnTo>
                  <a:pt x="1738" y="6989"/>
                </a:lnTo>
                <a:lnTo>
                  <a:pt x="1976" y="6239"/>
                </a:lnTo>
                <a:cubicBezTo>
                  <a:pt x="2012" y="6227"/>
                  <a:pt x="2036" y="6227"/>
                  <a:pt x="2060" y="6227"/>
                </a:cubicBezTo>
                <a:close/>
                <a:moveTo>
                  <a:pt x="4405" y="6204"/>
                </a:moveTo>
                <a:cubicBezTo>
                  <a:pt x="4453" y="6215"/>
                  <a:pt x="4512" y="6227"/>
                  <a:pt x="4548" y="6239"/>
                </a:cubicBezTo>
                <a:lnTo>
                  <a:pt x="4763" y="6977"/>
                </a:lnTo>
                <a:lnTo>
                  <a:pt x="4465" y="6858"/>
                </a:lnTo>
                <a:cubicBezTo>
                  <a:pt x="4446" y="6849"/>
                  <a:pt x="4425" y="6844"/>
                  <a:pt x="4404" y="6844"/>
                </a:cubicBezTo>
                <a:cubicBezTo>
                  <a:pt x="4347" y="6844"/>
                  <a:pt x="4292" y="6877"/>
                  <a:pt x="4274" y="6930"/>
                </a:cubicBezTo>
                <a:lnTo>
                  <a:pt x="3953" y="7477"/>
                </a:lnTo>
                <a:lnTo>
                  <a:pt x="3953" y="7477"/>
                </a:lnTo>
                <a:lnTo>
                  <a:pt x="4405" y="6204"/>
                </a:lnTo>
                <a:close/>
                <a:moveTo>
                  <a:pt x="3239" y="6334"/>
                </a:moveTo>
                <a:lnTo>
                  <a:pt x="3798" y="6918"/>
                </a:lnTo>
                <a:lnTo>
                  <a:pt x="3239" y="8501"/>
                </a:lnTo>
                <a:lnTo>
                  <a:pt x="2667" y="6918"/>
                </a:lnTo>
                <a:lnTo>
                  <a:pt x="3239" y="6334"/>
                </a:lnTo>
                <a:close/>
                <a:moveTo>
                  <a:pt x="4953" y="6477"/>
                </a:moveTo>
                <a:cubicBezTo>
                  <a:pt x="5251" y="6704"/>
                  <a:pt x="5465" y="7037"/>
                  <a:pt x="5560" y="7406"/>
                </a:cubicBezTo>
                <a:lnTo>
                  <a:pt x="6025" y="9311"/>
                </a:lnTo>
                <a:cubicBezTo>
                  <a:pt x="6084" y="9573"/>
                  <a:pt x="5965" y="9871"/>
                  <a:pt x="5715" y="10025"/>
                </a:cubicBezTo>
                <a:cubicBezTo>
                  <a:pt x="4941" y="10466"/>
                  <a:pt x="4167" y="10692"/>
                  <a:pt x="3405" y="10740"/>
                </a:cubicBezTo>
                <a:lnTo>
                  <a:pt x="3405" y="9061"/>
                </a:lnTo>
                <a:lnTo>
                  <a:pt x="4477" y="7227"/>
                </a:lnTo>
                <a:lnTo>
                  <a:pt x="4965" y="7406"/>
                </a:lnTo>
                <a:cubicBezTo>
                  <a:pt x="4983" y="7413"/>
                  <a:pt x="5002" y="7417"/>
                  <a:pt x="5020" y="7417"/>
                </a:cubicBezTo>
                <a:cubicBezTo>
                  <a:pt x="5123" y="7417"/>
                  <a:pt x="5220" y="7313"/>
                  <a:pt x="5179" y="7192"/>
                </a:cubicBezTo>
                <a:lnTo>
                  <a:pt x="4953" y="6477"/>
                </a:lnTo>
                <a:close/>
                <a:moveTo>
                  <a:pt x="2605" y="0"/>
                </a:moveTo>
                <a:cubicBezTo>
                  <a:pt x="1565" y="0"/>
                  <a:pt x="665" y="872"/>
                  <a:pt x="655" y="1977"/>
                </a:cubicBezTo>
                <a:cubicBezTo>
                  <a:pt x="655" y="2465"/>
                  <a:pt x="679" y="2989"/>
                  <a:pt x="774" y="3584"/>
                </a:cubicBezTo>
                <a:cubicBezTo>
                  <a:pt x="833" y="3977"/>
                  <a:pt x="1191" y="4299"/>
                  <a:pt x="1584" y="4299"/>
                </a:cubicBezTo>
                <a:lnTo>
                  <a:pt x="1691" y="4299"/>
                </a:lnTo>
                <a:cubicBezTo>
                  <a:pt x="1834" y="4691"/>
                  <a:pt x="2096" y="5013"/>
                  <a:pt x="2465" y="5203"/>
                </a:cubicBezTo>
                <a:lnTo>
                  <a:pt x="2465" y="5823"/>
                </a:lnTo>
                <a:cubicBezTo>
                  <a:pt x="1619" y="5846"/>
                  <a:pt x="786" y="6418"/>
                  <a:pt x="560" y="7347"/>
                </a:cubicBezTo>
                <a:lnTo>
                  <a:pt x="488" y="7644"/>
                </a:lnTo>
                <a:cubicBezTo>
                  <a:pt x="476" y="7728"/>
                  <a:pt x="524" y="7823"/>
                  <a:pt x="607" y="7835"/>
                </a:cubicBezTo>
                <a:cubicBezTo>
                  <a:pt x="617" y="7836"/>
                  <a:pt x="628" y="7837"/>
                  <a:pt x="638" y="7837"/>
                </a:cubicBezTo>
                <a:cubicBezTo>
                  <a:pt x="713" y="7837"/>
                  <a:pt x="787" y="7799"/>
                  <a:pt x="798" y="7716"/>
                </a:cubicBezTo>
                <a:lnTo>
                  <a:pt x="869" y="7418"/>
                </a:lnTo>
                <a:cubicBezTo>
                  <a:pt x="976" y="7001"/>
                  <a:pt x="1214" y="6680"/>
                  <a:pt x="1548" y="6454"/>
                </a:cubicBezTo>
                <a:lnTo>
                  <a:pt x="1548" y="6454"/>
                </a:lnTo>
                <a:lnTo>
                  <a:pt x="1310" y="7216"/>
                </a:lnTo>
                <a:cubicBezTo>
                  <a:pt x="1269" y="7326"/>
                  <a:pt x="1357" y="7429"/>
                  <a:pt x="1457" y="7429"/>
                </a:cubicBezTo>
                <a:cubicBezTo>
                  <a:pt x="1475" y="7429"/>
                  <a:pt x="1494" y="7425"/>
                  <a:pt x="1512" y="7418"/>
                </a:cubicBezTo>
                <a:lnTo>
                  <a:pt x="2012" y="7239"/>
                </a:lnTo>
                <a:lnTo>
                  <a:pt x="3084" y="9073"/>
                </a:lnTo>
                <a:lnTo>
                  <a:pt x="3084" y="10764"/>
                </a:lnTo>
                <a:cubicBezTo>
                  <a:pt x="2310" y="10740"/>
                  <a:pt x="1512" y="10514"/>
                  <a:pt x="714" y="10049"/>
                </a:cubicBezTo>
                <a:cubicBezTo>
                  <a:pt x="452" y="9906"/>
                  <a:pt x="345" y="9621"/>
                  <a:pt x="417" y="9335"/>
                </a:cubicBezTo>
                <a:lnTo>
                  <a:pt x="607" y="8501"/>
                </a:lnTo>
                <a:cubicBezTo>
                  <a:pt x="619" y="8418"/>
                  <a:pt x="572" y="8323"/>
                  <a:pt x="488" y="8311"/>
                </a:cubicBezTo>
                <a:cubicBezTo>
                  <a:pt x="480" y="8310"/>
                  <a:pt x="471" y="8309"/>
                  <a:pt x="462" y="8309"/>
                </a:cubicBezTo>
                <a:cubicBezTo>
                  <a:pt x="386" y="8309"/>
                  <a:pt x="308" y="8355"/>
                  <a:pt x="298" y="8430"/>
                </a:cubicBezTo>
                <a:lnTo>
                  <a:pt x="107" y="9263"/>
                </a:lnTo>
                <a:cubicBezTo>
                  <a:pt x="0" y="9680"/>
                  <a:pt x="191" y="10133"/>
                  <a:pt x="560" y="10335"/>
                </a:cubicBezTo>
                <a:cubicBezTo>
                  <a:pt x="1447" y="10841"/>
                  <a:pt x="2337" y="11094"/>
                  <a:pt x="3225" y="11094"/>
                </a:cubicBezTo>
                <a:cubicBezTo>
                  <a:pt x="4114" y="11094"/>
                  <a:pt x="5001" y="10841"/>
                  <a:pt x="5882" y="10335"/>
                </a:cubicBezTo>
                <a:cubicBezTo>
                  <a:pt x="6251" y="10085"/>
                  <a:pt x="6441" y="9656"/>
                  <a:pt x="6334" y="9240"/>
                </a:cubicBezTo>
                <a:lnTo>
                  <a:pt x="5882" y="7335"/>
                </a:lnTo>
                <a:cubicBezTo>
                  <a:pt x="5655" y="6394"/>
                  <a:pt x="4786" y="5823"/>
                  <a:pt x="3977" y="5811"/>
                </a:cubicBezTo>
                <a:lnTo>
                  <a:pt x="3977" y="5191"/>
                </a:lnTo>
                <a:cubicBezTo>
                  <a:pt x="4334" y="4989"/>
                  <a:pt x="4608" y="4668"/>
                  <a:pt x="4751" y="4275"/>
                </a:cubicBezTo>
                <a:lnTo>
                  <a:pt x="4774" y="4275"/>
                </a:lnTo>
                <a:cubicBezTo>
                  <a:pt x="5191" y="4275"/>
                  <a:pt x="5548" y="3965"/>
                  <a:pt x="5596" y="3548"/>
                </a:cubicBezTo>
                <a:cubicBezTo>
                  <a:pt x="5644" y="3144"/>
                  <a:pt x="5667" y="2786"/>
                  <a:pt x="5703" y="2453"/>
                </a:cubicBezTo>
                <a:cubicBezTo>
                  <a:pt x="5703" y="2358"/>
                  <a:pt x="5644" y="2286"/>
                  <a:pt x="5548" y="2263"/>
                </a:cubicBezTo>
                <a:cubicBezTo>
                  <a:pt x="5542" y="2262"/>
                  <a:pt x="5536" y="2261"/>
                  <a:pt x="5530" y="2261"/>
                </a:cubicBezTo>
                <a:cubicBezTo>
                  <a:pt x="5453" y="2261"/>
                  <a:pt x="5381" y="2329"/>
                  <a:pt x="5370" y="2417"/>
                </a:cubicBezTo>
                <a:cubicBezTo>
                  <a:pt x="5358" y="2763"/>
                  <a:pt x="5322" y="3108"/>
                  <a:pt x="5286" y="3501"/>
                </a:cubicBezTo>
                <a:cubicBezTo>
                  <a:pt x="5251" y="3739"/>
                  <a:pt x="5060" y="3918"/>
                  <a:pt x="4834" y="3929"/>
                </a:cubicBezTo>
                <a:cubicBezTo>
                  <a:pt x="4870" y="3596"/>
                  <a:pt x="4834" y="4144"/>
                  <a:pt x="4846" y="2536"/>
                </a:cubicBezTo>
                <a:cubicBezTo>
                  <a:pt x="4846" y="2524"/>
                  <a:pt x="4834" y="2489"/>
                  <a:pt x="4822" y="2477"/>
                </a:cubicBezTo>
                <a:cubicBezTo>
                  <a:pt x="4810" y="2465"/>
                  <a:pt x="4810" y="2429"/>
                  <a:pt x="4786" y="2417"/>
                </a:cubicBezTo>
                <a:cubicBezTo>
                  <a:pt x="4774" y="2405"/>
                  <a:pt x="4751" y="2405"/>
                  <a:pt x="4727" y="2382"/>
                </a:cubicBezTo>
                <a:cubicBezTo>
                  <a:pt x="4715" y="2382"/>
                  <a:pt x="4703" y="2358"/>
                  <a:pt x="4667" y="2358"/>
                </a:cubicBezTo>
                <a:cubicBezTo>
                  <a:pt x="3560" y="2346"/>
                  <a:pt x="2798" y="1774"/>
                  <a:pt x="2798" y="1774"/>
                </a:cubicBezTo>
                <a:cubicBezTo>
                  <a:pt x="2770" y="1752"/>
                  <a:pt x="2731" y="1740"/>
                  <a:pt x="2692" y="1740"/>
                </a:cubicBezTo>
                <a:cubicBezTo>
                  <a:pt x="2648" y="1740"/>
                  <a:pt x="2603" y="1755"/>
                  <a:pt x="2572" y="1786"/>
                </a:cubicBezTo>
                <a:cubicBezTo>
                  <a:pt x="2572" y="1786"/>
                  <a:pt x="2203" y="2179"/>
                  <a:pt x="1726" y="2370"/>
                </a:cubicBezTo>
                <a:cubicBezTo>
                  <a:pt x="1715" y="2370"/>
                  <a:pt x="1715" y="2382"/>
                  <a:pt x="1691" y="2405"/>
                </a:cubicBezTo>
                <a:cubicBezTo>
                  <a:pt x="1667" y="2417"/>
                  <a:pt x="1631" y="2465"/>
                  <a:pt x="1631" y="2513"/>
                </a:cubicBezTo>
                <a:cubicBezTo>
                  <a:pt x="1631" y="2524"/>
                  <a:pt x="1619" y="2524"/>
                  <a:pt x="1619" y="2536"/>
                </a:cubicBezTo>
                <a:lnTo>
                  <a:pt x="1619" y="3787"/>
                </a:lnTo>
                <a:cubicBezTo>
                  <a:pt x="1619" y="3846"/>
                  <a:pt x="1631" y="3906"/>
                  <a:pt x="1631" y="3953"/>
                </a:cubicBezTo>
                <a:lnTo>
                  <a:pt x="1595" y="3953"/>
                </a:lnTo>
                <a:cubicBezTo>
                  <a:pt x="1334" y="3953"/>
                  <a:pt x="1131" y="3775"/>
                  <a:pt x="1095" y="3525"/>
                </a:cubicBezTo>
                <a:cubicBezTo>
                  <a:pt x="1024" y="2953"/>
                  <a:pt x="976" y="2453"/>
                  <a:pt x="976" y="1977"/>
                </a:cubicBezTo>
                <a:cubicBezTo>
                  <a:pt x="976" y="1054"/>
                  <a:pt x="1746" y="325"/>
                  <a:pt x="2616" y="325"/>
                </a:cubicBezTo>
                <a:cubicBezTo>
                  <a:pt x="2802" y="325"/>
                  <a:pt x="2991" y="358"/>
                  <a:pt x="3179" y="429"/>
                </a:cubicBezTo>
                <a:cubicBezTo>
                  <a:pt x="3381" y="500"/>
                  <a:pt x="3536" y="608"/>
                  <a:pt x="3679" y="739"/>
                </a:cubicBezTo>
                <a:cubicBezTo>
                  <a:pt x="3709" y="768"/>
                  <a:pt x="3753" y="783"/>
                  <a:pt x="3798" y="783"/>
                </a:cubicBezTo>
                <a:cubicBezTo>
                  <a:pt x="3843" y="783"/>
                  <a:pt x="3887" y="768"/>
                  <a:pt x="3917" y="739"/>
                </a:cubicBezTo>
                <a:lnTo>
                  <a:pt x="3929" y="727"/>
                </a:lnTo>
                <a:cubicBezTo>
                  <a:pt x="4081" y="557"/>
                  <a:pt x="4294" y="466"/>
                  <a:pt x="4511" y="466"/>
                </a:cubicBezTo>
                <a:cubicBezTo>
                  <a:pt x="4599" y="466"/>
                  <a:pt x="4688" y="481"/>
                  <a:pt x="4774" y="512"/>
                </a:cubicBezTo>
                <a:cubicBezTo>
                  <a:pt x="5084" y="619"/>
                  <a:pt x="5298" y="881"/>
                  <a:pt x="5322" y="1215"/>
                </a:cubicBezTo>
                <a:cubicBezTo>
                  <a:pt x="5322" y="1262"/>
                  <a:pt x="5334" y="1298"/>
                  <a:pt x="5334" y="1334"/>
                </a:cubicBezTo>
                <a:cubicBezTo>
                  <a:pt x="5358" y="1465"/>
                  <a:pt x="5358" y="1524"/>
                  <a:pt x="5358" y="1715"/>
                </a:cubicBezTo>
                <a:cubicBezTo>
                  <a:pt x="5358" y="1810"/>
                  <a:pt x="5429" y="1882"/>
                  <a:pt x="5513" y="1882"/>
                </a:cubicBezTo>
                <a:cubicBezTo>
                  <a:pt x="5608" y="1882"/>
                  <a:pt x="5679" y="1810"/>
                  <a:pt x="5679" y="1715"/>
                </a:cubicBezTo>
                <a:cubicBezTo>
                  <a:pt x="5679" y="1512"/>
                  <a:pt x="5679" y="1441"/>
                  <a:pt x="5667" y="1298"/>
                </a:cubicBezTo>
                <a:cubicBezTo>
                  <a:pt x="5667" y="1274"/>
                  <a:pt x="5667" y="1227"/>
                  <a:pt x="5655" y="1179"/>
                </a:cubicBezTo>
                <a:cubicBezTo>
                  <a:pt x="5608" y="739"/>
                  <a:pt x="5310" y="369"/>
                  <a:pt x="4893" y="215"/>
                </a:cubicBezTo>
                <a:cubicBezTo>
                  <a:pt x="4768" y="171"/>
                  <a:pt x="4639" y="150"/>
                  <a:pt x="4512" y="150"/>
                </a:cubicBezTo>
                <a:cubicBezTo>
                  <a:pt x="4254" y="150"/>
                  <a:pt x="4002" y="238"/>
                  <a:pt x="3786" y="405"/>
                </a:cubicBezTo>
                <a:cubicBezTo>
                  <a:pt x="3643" y="286"/>
                  <a:pt x="3477" y="203"/>
                  <a:pt x="3298" y="131"/>
                </a:cubicBezTo>
                <a:cubicBezTo>
                  <a:pt x="3066" y="42"/>
                  <a:pt x="2832" y="0"/>
                  <a:pt x="26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97" name="Google Shape;9397;p68"/>
          <p:cNvGrpSpPr/>
          <p:nvPr/>
        </p:nvGrpSpPr>
        <p:grpSpPr>
          <a:xfrm>
            <a:off x="5833775" y="3809445"/>
            <a:ext cx="235185" cy="352253"/>
            <a:chOff x="5833775" y="3809445"/>
            <a:chExt cx="235185" cy="352253"/>
          </a:xfrm>
        </p:grpSpPr>
        <p:sp>
          <p:nvSpPr>
            <p:cNvPr id="9398" name="Google Shape;9398;p68"/>
            <p:cNvSpPr/>
            <p:nvPr/>
          </p:nvSpPr>
          <p:spPr>
            <a:xfrm>
              <a:off x="5859195" y="3855953"/>
              <a:ext cx="168417" cy="206866"/>
            </a:xfrm>
            <a:custGeom>
              <a:rect b="b" l="l" r="r" t="t"/>
              <a:pathLst>
                <a:path extrusionOk="0" h="6494" w="5287">
                  <a:moveTo>
                    <a:pt x="2584" y="1"/>
                  </a:moveTo>
                  <a:cubicBezTo>
                    <a:pt x="2489" y="1"/>
                    <a:pt x="2417" y="72"/>
                    <a:pt x="2417" y="156"/>
                  </a:cubicBezTo>
                  <a:cubicBezTo>
                    <a:pt x="2417" y="251"/>
                    <a:pt x="2489" y="322"/>
                    <a:pt x="2584" y="322"/>
                  </a:cubicBezTo>
                  <a:cubicBezTo>
                    <a:pt x="2894" y="334"/>
                    <a:pt x="3144" y="370"/>
                    <a:pt x="3489" y="501"/>
                  </a:cubicBezTo>
                  <a:cubicBezTo>
                    <a:pt x="4501" y="930"/>
                    <a:pt x="4679" y="2227"/>
                    <a:pt x="4406" y="3299"/>
                  </a:cubicBezTo>
                  <a:cubicBezTo>
                    <a:pt x="4513" y="2477"/>
                    <a:pt x="4275" y="1787"/>
                    <a:pt x="3691" y="1215"/>
                  </a:cubicBezTo>
                  <a:cubicBezTo>
                    <a:pt x="3607" y="1131"/>
                    <a:pt x="3484" y="1077"/>
                    <a:pt x="3356" y="1077"/>
                  </a:cubicBezTo>
                  <a:cubicBezTo>
                    <a:pt x="3285" y="1077"/>
                    <a:pt x="3212" y="1094"/>
                    <a:pt x="3144" y="1132"/>
                  </a:cubicBezTo>
                  <a:cubicBezTo>
                    <a:pt x="2977" y="1215"/>
                    <a:pt x="2894" y="1430"/>
                    <a:pt x="2953" y="1620"/>
                  </a:cubicBezTo>
                  <a:cubicBezTo>
                    <a:pt x="3632" y="4013"/>
                    <a:pt x="2834" y="5085"/>
                    <a:pt x="1298" y="5502"/>
                  </a:cubicBezTo>
                  <a:cubicBezTo>
                    <a:pt x="1191" y="5537"/>
                    <a:pt x="1191" y="5609"/>
                    <a:pt x="881" y="6049"/>
                  </a:cubicBezTo>
                  <a:cubicBezTo>
                    <a:pt x="845" y="6112"/>
                    <a:pt x="789" y="6141"/>
                    <a:pt x="732" y="6141"/>
                  </a:cubicBezTo>
                  <a:cubicBezTo>
                    <a:pt x="714" y="6141"/>
                    <a:pt x="696" y="6138"/>
                    <a:pt x="679" y="6133"/>
                  </a:cubicBezTo>
                  <a:cubicBezTo>
                    <a:pt x="560" y="6097"/>
                    <a:pt x="500" y="5966"/>
                    <a:pt x="560" y="5859"/>
                  </a:cubicBezTo>
                  <a:cubicBezTo>
                    <a:pt x="750" y="5442"/>
                    <a:pt x="1072" y="4894"/>
                    <a:pt x="941" y="3739"/>
                  </a:cubicBezTo>
                  <a:lnTo>
                    <a:pt x="941" y="3739"/>
                  </a:lnTo>
                  <a:lnTo>
                    <a:pt x="1786" y="4335"/>
                  </a:lnTo>
                  <a:cubicBezTo>
                    <a:pt x="1878" y="4393"/>
                    <a:pt x="1981" y="4421"/>
                    <a:pt x="2083" y="4421"/>
                  </a:cubicBezTo>
                  <a:cubicBezTo>
                    <a:pt x="2232" y="4421"/>
                    <a:pt x="2378" y="4360"/>
                    <a:pt x="2477" y="4240"/>
                  </a:cubicBezTo>
                  <a:cubicBezTo>
                    <a:pt x="2655" y="4013"/>
                    <a:pt x="2620" y="3644"/>
                    <a:pt x="2370" y="3478"/>
                  </a:cubicBezTo>
                  <a:lnTo>
                    <a:pt x="2024" y="3239"/>
                  </a:lnTo>
                  <a:cubicBezTo>
                    <a:pt x="1536" y="2882"/>
                    <a:pt x="1250" y="2323"/>
                    <a:pt x="1250" y="1704"/>
                  </a:cubicBezTo>
                  <a:cubicBezTo>
                    <a:pt x="1262" y="1192"/>
                    <a:pt x="1405" y="739"/>
                    <a:pt x="1893" y="477"/>
                  </a:cubicBezTo>
                  <a:cubicBezTo>
                    <a:pt x="1965" y="430"/>
                    <a:pt x="2001" y="322"/>
                    <a:pt x="1953" y="251"/>
                  </a:cubicBezTo>
                  <a:cubicBezTo>
                    <a:pt x="1920" y="202"/>
                    <a:pt x="1865" y="170"/>
                    <a:pt x="1807" y="170"/>
                  </a:cubicBezTo>
                  <a:cubicBezTo>
                    <a:pt x="1780" y="170"/>
                    <a:pt x="1753" y="176"/>
                    <a:pt x="1727" y="191"/>
                  </a:cubicBezTo>
                  <a:cubicBezTo>
                    <a:pt x="1346" y="406"/>
                    <a:pt x="1060" y="775"/>
                    <a:pt x="989" y="1203"/>
                  </a:cubicBezTo>
                  <a:cubicBezTo>
                    <a:pt x="798" y="2192"/>
                    <a:pt x="1167" y="3001"/>
                    <a:pt x="1834" y="3489"/>
                  </a:cubicBezTo>
                  <a:cubicBezTo>
                    <a:pt x="1839" y="3493"/>
                    <a:pt x="1841" y="3494"/>
                    <a:pt x="1841" y="3494"/>
                  </a:cubicBezTo>
                  <a:cubicBezTo>
                    <a:pt x="1840" y="3494"/>
                    <a:pt x="1839" y="3493"/>
                    <a:pt x="1839" y="3493"/>
                  </a:cubicBezTo>
                  <a:lnTo>
                    <a:pt x="1839" y="3493"/>
                  </a:lnTo>
                  <a:cubicBezTo>
                    <a:pt x="1837" y="3493"/>
                    <a:pt x="1859" y="3512"/>
                    <a:pt x="2179" y="3739"/>
                  </a:cubicBezTo>
                  <a:cubicBezTo>
                    <a:pt x="2263" y="3811"/>
                    <a:pt x="2286" y="3954"/>
                    <a:pt x="2215" y="4037"/>
                  </a:cubicBezTo>
                  <a:cubicBezTo>
                    <a:pt x="2182" y="4076"/>
                    <a:pt x="2139" y="4094"/>
                    <a:pt x="2094" y="4094"/>
                  </a:cubicBezTo>
                  <a:cubicBezTo>
                    <a:pt x="2058" y="4094"/>
                    <a:pt x="2021" y="4082"/>
                    <a:pt x="1989" y="4061"/>
                  </a:cubicBezTo>
                  <a:lnTo>
                    <a:pt x="1072" y="3418"/>
                  </a:lnTo>
                  <a:cubicBezTo>
                    <a:pt x="1022" y="3383"/>
                    <a:pt x="967" y="3367"/>
                    <a:pt x="914" y="3367"/>
                  </a:cubicBezTo>
                  <a:cubicBezTo>
                    <a:pt x="748" y="3367"/>
                    <a:pt x="593" y="3515"/>
                    <a:pt x="619" y="3704"/>
                  </a:cubicBezTo>
                  <a:cubicBezTo>
                    <a:pt x="822" y="5371"/>
                    <a:pt x="0" y="5597"/>
                    <a:pt x="238" y="6133"/>
                  </a:cubicBezTo>
                  <a:cubicBezTo>
                    <a:pt x="329" y="6327"/>
                    <a:pt x="521" y="6429"/>
                    <a:pt x="712" y="6429"/>
                  </a:cubicBezTo>
                  <a:cubicBezTo>
                    <a:pt x="873" y="6429"/>
                    <a:pt x="1033" y="6356"/>
                    <a:pt x="1131" y="6204"/>
                  </a:cubicBezTo>
                  <a:lnTo>
                    <a:pt x="1417" y="5775"/>
                  </a:lnTo>
                  <a:cubicBezTo>
                    <a:pt x="3477" y="5180"/>
                    <a:pt x="3834" y="3585"/>
                    <a:pt x="3239" y="1501"/>
                  </a:cubicBezTo>
                  <a:cubicBezTo>
                    <a:pt x="3221" y="1449"/>
                    <a:pt x="3242" y="1370"/>
                    <a:pt x="3321" y="1370"/>
                  </a:cubicBezTo>
                  <a:cubicBezTo>
                    <a:pt x="3349" y="1370"/>
                    <a:pt x="3385" y="1381"/>
                    <a:pt x="3429" y="1406"/>
                  </a:cubicBezTo>
                  <a:cubicBezTo>
                    <a:pt x="3429" y="1406"/>
                    <a:pt x="3441" y="1406"/>
                    <a:pt x="3441" y="1430"/>
                  </a:cubicBezTo>
                  <a:cubicBezTo>
                    <a:pt x="4525" y="2501"/>
                    <a:pt x="4251" y="4013"/>
                    <a:pt x="2560" y="6228"/>
                  </a:cubicBezTo>
                  <a:cubicBezTo>
                    <a:pt x="2501" y="6311"/>
                    <a:pt x="2513" y="6395"/>
                    <a:pt x="2596" y="6454"/>
                  </a:cubicBezTo>
                  <a:cubicBezTo>
                    <a:pt x="2623" y="6481"/>
                    <a:pt x="2657" y="6493"/>
                    <a:pt x="2692" y="6493"/>
                  </a:cubicBezTo>
                  <a:cubicBezTo>
                    <a:pt x="2734" y="6493"/>
                    <a:pt x="2777" y="6475"/>
                    <a:pt x="2810" y="6442"/>
                  </a:cubicBezTo>
                  <a:cubicBezTo>
                    <a:pt x="4120" y="5013"/>
                    <a:pt x="5287" y="3180"/>
                    <a:pt x="4668" y="1346"/>
                  </a:cubicBezTo>
                  <a:cubicBezTo>
                    <a:pt x="4370" y="453"/>
                    <a:pt x="3513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68"/>
            <p:cNvSpPr/>
            <p:nvPr/>
          </p:nvSpPr>
          <p:spPr>
            <a:xfrm>
              <a:off x="5833775" y="4034946"/>
              <a:ext cx="128981" cy="126751"/>
            </a:xfrm>
            <a:custGeom>
              <a:rect b="b" l="l" r="r" t="t"/>
              <a:pathLst>
                <a:path extrusionOk="0" h="3979" w="4049">
                  <a:moveTo>
                    <a:pt x="179" y="0"/>
                  </a:moveTo>
                  <a:cubicBezTo>
                    <a:pt x="171" y="0"/>
                    <a:pt x="163" y="1"/>
                    <a:pt x="155" y="2"/>
                  </a:cubicBezTo>
                  <a:cubicBezTo>
                    <a:pt x="72" y="25"/>
                    <a:pt x="13" y="97"/>
                    <a:pt x="24" y="180"/>
                  </a:cubicBezTo>
                  <a:cubicBezTo>
                    <a:pt x="120" y="811"/>
                    <a:pt x="132" y="1407"/>
                    <a:pt x="72" y="1954"/>
                  </a:cubicBezTo>
                  <a:cubicBezTo>
                    <a:pt x="1" y="2597"/>
                    <a:pt x="239" y="3204"/>
                    <a:pt x="715" y="3597"/>
                  </a:cubicBezTo>
                  <a:cubicBezTo>
                    <a:pt x="1036" y="3847"/>
                    <a:pt x="1394" y="3978"/>
                    <a:pt x="1810" y="3978"/>
                  </a:cubicBezTo>
                  <a:cubicBezTo>
                    <a:pt x="2441" y="3978"/>
                    <a:pt x="3013" y="3669"/>
                    <a:pt x="3394" y="3145"/>
                  </a:cubicBezTo>
                  <a:lnTo>
                    <a:pt x="3989" y="2311"/>
                  </a:lnTo>
                  <a:cubicBezTo>
                    <a:pt x="4049" y="2228"/>
                    <a:pt x="3977" y="2073"/>
                    <a:pt x="3834" y="2073"/>
                  </a:cubicBezTo>
                  <a:cubicBezTo>
                    <a:pt x="3834" y="2073"/>
                    <a:pt x="3831" y="2073"/>
                    <a:pt x="3825" y="2073"/>
                  </a:cubicBezTo>
                  <a:cubicBezTo>
                    <a:pt x="3793" y="2073"/>
                    <a:pt x="3686" y="2082"/>
                    <a:pt x="3656" y="2192"/>
                  </a:cubicBezTo>
                  <a:lnTo>
                    <a:pt x="3108" y="2966"/>
                  </a:lnTo>
                  <a:cubicBezTo>
                    <a:pt x="2633" y="3632"/>
                    <a:pt x="1970" y="3669"/>
                    <a:pt x="1826" y="3669"/>
                  </a:cubicBezTo>
                  <a:cubicBezTo>
                    <a:pt x="1808" y="3669"/>
                    <a:pt x="1798" y="3669"/>
                    <a:pt x="1798" y="3669"/>
                  </a:cubicBezTo>
                  <a:cubicBezTo>
                    <a:pt x="929" y="3669"/>
                    <a:pt x="263" y="2907"/>
                    <a:pt x="382" y="2002"/>
                  </a:cubicBezTo>
                  <a:cubicBezTo>
                    <a:pt x="453" y="1419"/>
                    <a:pt x="441" y="799"/>
                    <a:pt x="334" y="145"/>
                  </a:cubicBezTo>
                  <a:cubicBezTo>
                    <a:pt x="323" y="57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68"/>
            <p:cNvSpPr/>
            <p:nvPr/>
          </p:nvSpPr>
          <p:spPr>
            <a:xfrm>
              <a:off x="5836068" y="3809445"/>
              <a:ext cx="232892" cy="278285"/>
            </a:xfrm>
            <a:custGeom>
              <a:rect b="b" l="l" r="r" t="t"/>
              <a:pathLst>
                <a:path extrusionOk="0" h="8736" w="7311">
                  <a:moveTo>
                    <a:pt x="3693" y="0"/>
                  </a:moveTo>
                  <a:cubicBezTo>
                    <a:pt x="3479" y="0"/>
                    <a:pt x="3263" y="26"/>
                    <a:pt x="3048" y="80"/>
                  </a:cubicBezTo>
                  <a:cubicBezTo>
                    <a:pt x="2334" y="258"/>
                    <a:pt x="1774" y="616"/>
                    <a:pt x="1322" y="1128"/>
                  </a:cubicBezTo>
                  <a:cubicBezTo>
                    <a:pt x="1012" y="1473"/>
                    <a:pt x="631" y="1663"/>
                    <a:pt x="167" y="1699"/>
                  </a:cubicBezTo>
                  <a:cubicBezTo>
                    <a:pt x="71" y="1699"/>
                    <a:pt x="0" y="1782"/>
                    <a:pt x="12" y="1878"/>
                  </a:cubicBezTo>
                  <a:cubicBezTo>
                    <a:pt x="12" y="1951"/>
                    <a:pt x="86" y="2025"/>
                    <a:pt x="161" y="2025"/>
                  </a:cubicBezTo>
                  <a:cubicBezTo>
                    <a:pt x="171" y="2025"/>
                    <a:pt x="181" y="2023"/>
                    <a:pt x="191" y="2021"/>
                  </a:cubicBezTo>
                  <a:cubicBezTo>
                    <a:pt x="726" y="1985"/>
                    <a:pt x="1226" y="1759"/>
                    <a:pt x="1584" y="1342"/>
                  </a:cubicBezTo>
                  <a:cubicBezTo>
                    <a:pt x="2196" y="655"/>
                    <a:pt x="2970" y="332"/>
                    <a:pt x="3709" y="332"/>
                  </a:cubicBezTo>
                  <a:cubicBezTo>
                    <a:pt x="4637" y="332"/>
                    <a:pt x="5511" y="841"/>
                    <a:pt x="5941" y="1782"/>
                  </a:cubicBezTo>
                  <a:cubicBezTo>
                    <a:pt x="7310" y="4807"/>
                    <a:pt x="4286" y="8247"/>
                    <a:pt x="4167" y="8486"/>
                  </a:cubicBezTo>
                  <a:cubicBezTo>
                    <a:pt x="4096" y="8593"/>
                    <a:pt x="4167" y="8736"/>
                    <a:pt x="4298" y="8736"/>
                  </a:cubicBezTo>
                  <a:cubicBezTo>
                    <a:pt x="4346" y="8736"/>
                    <a:pt x="4405" y="8712"/>
                    <a:pt x="4441" y="8664"/>
                  </a:cubicBezTo>
                  <a:cubicBezTo>
                    <a:pt x="5132" y="7676"/>
                    <a:pt x="5096" y="7736"/>
                    <a:pt x="5108" y="7724"/>
                  </a:cubicBezTo>
                  <a:cubicBezTo>
                    <a:pt x="6298" y="5878"/>
                    <a:pt x="7144" y="3675"/>
                    <a:pt x="6215" y="1651"/>
                  </a:cubicBezTo>
                  <a:cubicBezTo>
                    <a:pt x="5759" y="640"/>
                    <a:pt x="4758" y="0"/>
                    <a:pt x="36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1" name="Google Shape;9401;p68"/>
          <p:cNvGrpSpPr/>
          <p:nvPr/>
        </p:nvGrpSpPr>
        <p:grpSpPr>
          <a:xfrm>
            <a:off x="4942472" y="3809318"/>
            <a:ext cx="238976" cy="352762"/>
            <a:chOff x="4942472" y="3809318"/>
            <a:chExt cx="238976" cy="352762"/>
          </a:xfrm>
        </p:grpSpPr>
        <p:sp>
          <p:nvSpPr>
            <p:cNvPr id="9402" name="Google Shape;9402;p68"/>
            <p:cNvSpPr/>
            <p:nvPr/>
          </p:nvSpPr>
          <p:spPr>
            <a:xfrm>
              <a:off x="4975473" y="3837159"/>
              <a:ext cx="77790" cy="77790"/>
            </a:xfrm>
            <a:custGeom>
              <a:rect b="b" l="l" r="r" t="t"/>
              <a:pathLst>
                <a:path extrusionOk="0" h="2442" w="2442">
                  <a:moveTo>
                    <a:pt x="1206" y="334"/>
                  </a:moveTo>
                  <a:cubicBezTo>
                    <a:pt x="1372" y="334"/>
                    <a:pt x="1546" y="383"/>
                    <a:pt x="1715" y="496"/>
                  </a:cubicBezTo>
                  <a:lnTo>
                    <a:pt x="489" y="1722"/>
                  </a:lnTo>
                  <a:cubicBezTo>
                    <a:pt x="54" y="1069"/>
                    <a:pt x="566" y="334"/>
                    <a:pt x="1206" y="334"/>
                  </a:cubicBezTo>
                  <a:close/>
                  <a:moveTo>
                    <a:pt x="1941" y="722"/>
                  </a:moveTo>
                  <a:lnTo>
                    <a:pt x="1941" y="722"/>
                  </a:lnTo>
                  <a:cubicBezTo>
                    <a:pt x="2403" y="1372"/>
                    <a:pt x="1880" y="2119"/>
                    <a:pt x="1235" y="2119"/>
                  </a:cubicBezTo>
                  <a:cubicBezTo>
                    <a:pt x="1065" y="2119"/>
                    <a:pt x="886" y="2067"/>
                    <a:pt x="715" y="1948"/>
                  </a:cubicBezTo>
                  <a:lnTo>
                    <a:pt x="1941" y="722"/>
                  </a:lnTo>
                  <a:close/>
                  <a:moveTo>
                    <a:pt x="1243" y="1"/>
                  </a:moveTo>
                  <a:cubicBezTo>
                    <a:pt x="616" y="1"/>
                    <a:pt x="1" y="477"/>
                    <a:pt x="1" y="1210"/>
                  </a:cubicBezTo>
                  <a:cubicBezTo>
                    <a:pt x="1" y="1555"/>
                    <a:pt x="144" y="1853"/>
                    <a:pt x="358" y="2079"/>
                  </a:cubicBezTo>
                  <a:cubicBezTo>
                    <a:pt x="604" y="2330"/>
                    <a:pt x="909" y="2442"/>
                    <a:pt x="1209" y="2442"/>
                  </a:cubicBezTo>
                  <a:cubicBezTo>
                    <a:pt x="1837" y="2442"/>
                    <a:pt x="2442" y="1951"/>
                    <a:pt x="2442" y="1210"/>
                  </a:cubicBezTo>
                  <a:cubicBezTo>
                    <a:pt x="2442" y="889"/>
                    <a:pt x="2311" y="579"/>
                    <a:pt x="2084" y="353"/>
                  </a:cubicBezTo>
                  <a:cubicBezTo>
                    <a:pt x="1845" y="110"/>
                    <a:pt x="1543" y="1"/>
                    <a:pt x="12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68"/>
            <p:cNvSpPr/>
            <p:nvPr/>
          </p:nvSpPr>
          <p:spPr>
            <a:xfrm>
              <a:off x="5056640" y="3837000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10" y="339"/>
                  </a:moveTo>
                  <a:cubicBezTo>
                    <a:pt x="1773" y="339"/>
                    <a:pt x="1944" y="388"/>
                    <a:pt x="2108" y="501"/>
                  </a:cubicBezTo>
                  <a:lnTo>
                    <a:pt x="894" y="1727"/>
                  </a:lnTo>
                  <a:cubicBezTo>
                    <a:pt x="459" y="1074"/>
                    <a:pt x="978" y="339"/>
                    <a:pt x="1610" y="339"/>
                  </a:cubicBezTo>
                  <a:close/>
                  <a:moveTo>
                    <a:pt x="2358" y="727"/>
                  </a:moveTo>
                  <a:lnTo>
                    <a:pt x="2358" y="727"/>
                  </a:lnTo>
                  <a:cubicBezTo>
                    <a:pt x="2801" y="1377"/>
                    <a:pt x="2289" y="2124"/>
                    <a:pt x="1649" y="2124"/>
                  </a:cubicBezTo>
                  <a:cubicBezTo>
                    <a:pt x="1481" y="2124"/>
                    <a:pt x="1303" y="2072"/>
                    <a:pt x="1132" y="1953"/>
                  </a:cubicBezTo>
                  <a:lnTo>
                    <a:pt x="2358" y="727"/>
                  </a:lnTo>
                  <a:close/>
                  <a:moveTo>
                    <a:pt x="1620" y="1"/>
                  </a:moveTo>
                  <a:cubicBezTo>
                    <a:pt x="525" y="1"/>
                    <a:pt x="1" y="1358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905"/>
                    <a:pt x="2727" y="596"/>
                    <a:pt x="2489" y="358"/>
                  </a:cubicBezTo>
                  <a:cubicBezTo>
                    <a:pt x="2275" y="143"/>
                    <a:pt x="1965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68"/>
            <p:cNvSpPr/>
            <p:nvPr/>
          </p:nvSpPr>
          <p:spPr>
            <a:xfrm>
              <a:off x="4962572" y="3943969"/>
              <a:ext cx="90691" cy="77662"/>
            </a:xfrm>
            <a:custGeom>
              <a:rect b="b" l="l" r="r" t="t"/>
              <a:pathLst>
                <a:path extrusionOk="0" h="2438" w="2847">
                  <a:moveTo>
                    <a:pt x="1604" y="333"/>
                  </a:moveTo>
                  <a:cubicBezTo>
                    <a:pt x="1772" y="333"/>
                    <a:pt x="1949" y="383"/>
                    <a:pt x="2120" y="500"/>
                  </a:cubicBezTo>
                  <a:lnTo>
                    <a:pt x="894" y="1715"/>
                  </a:lnTo>
                  <a:cubicBezTo>
                    <a:pt x="461" y="1065"/>
                    <a:pt x="966" y="333"/>
                    <a:pt x="1604" y="333"/>
                  </a:cubicBezTo>
                  <a:close/>
                  <a:moveTo>
                    <a:pt x="2346" y="726"/>
                  </a:moveTo>
                  <a:lnTo>
                    <a:pt x="2346" y="726"/>
                  </a:lnTo>
                  <a:cubicBezTo>
                    <a:pt x="2808" y="1377"/>
                    <a:pt x="2285" y="2124"/>
                    <a:pt x="1640" y="2124"/>
                  </a:cubicBezTo>
                  <a:cubicBezTo>
                    <a:pt x="1470" y="2124"/>
                    <a:pt x="1291" y="2072"/>
                    <a:pt x="1120" y="1953"/>
                  </a:cubicBezTo>
                  <a:lnTo>
                    <a:pt x="2346" y="726"/>
                  </a:lnTo>
                  <a:close/>
                  <a:moveTo>
                    <a:pt x="1632" y="0"/>
                  </a:moveTo>
                  <a:cubicBezTo>
                    <a:pt x="561" y="0"/>
                    <a:pt x="1" y="1310"/>
                    <a:pt x="763" y="2072"/>
                  </a:cubicBezTo>
                  <a:cubicBezTo>
                    <a:pt x="1016" y="2325"/>
                    <a:pt x="1325" y="2438"/>
                    <a:pt x="1628" y="2438"/>
                  </a:cubicBezTo>
                  <a:cubicBezTo>
                    <a:pt x="2252" y="2438"/>
                    <a:pt x="2847" y="1956"/>
                    <a:pt x="2847" y="1227"/>
                  </a:cubicBezTo>
                  <a:cubicBezTo>
                    <a:pt x="2847" y="881"/>
                    <a:pt x="2716" y="584"/>
                    <a:pt x="2489" y="357"/>
                  </a:cubicBezTo>
                  <a:cubicBezTo>
                    <a:pt x="2287" y="155"/>
                    <a:pt x="1977" y="0"/>
                    <a:pt x="1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68"/>
            <p:cNvSpPr/>
            <p:nvPr/>
          </p:nvSpPr>
          <p:spPr>
            <a:xfrm>
              <a:off x="5056640" y="3943969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35"/>
                  </a:moveTo>
                  <a:cubicBezTo>
                    <a:pt x="1769" y="335"/>
                    <a:pt x="1941" y="385"/>
                    <a:pt x="2108" y="500"/>
                  </a:cubicBezTo>
                  <a:lnTo>
                    <a:pt x="894" y="1715"/>
                  </a:lnTo>
                  <a:cubicBezTo>
                    <a:pt x="468" y="1081"/>
                    <a:pt x="974" y="335"/>
                    <a:pt x="1606" y="335"/>
                  </a:cubicBezTo>
                  <a:close/>
                  <a:moveTo>
                    <a:pt x="2358" y="726"/>
                  </a:moveTo>
                  <a:cubicBezTo>
                    <a:pt x="2801" y="1367"/>
                    <a:pt x="2289" y="2127"/>
                    <a:pt x="1649" y="2127"/>
                  </a:cubicBezTo>
                  <a:cubicBezTo>
                    <a:pt x="1481" y="2127"/>
                    <a:pt x="1303" y="2074"/>
                    <a:pt x="1132" y="1953"/>
                  </a:cubicBezTo>
                  <a:lnTo>
                    <a:pt x="2358" y="726"/>
                  </a:lnTo>
                  <a:close/>
                  <a:moveTo>
                    <a:pt x="1620" y="0"/>
                  </a:moveTo>
                  <a:cubicBezTo>
                    <a:pt x="525" y="0"/>
                    <a:pt x="1" y="1357"/>
                    <a:pt x="763" y="2084"/>
                  </a:cubicBezTo>
                  <a:cubicBezTo>
                    <a:pt x="1006" y="2335"/>
                    <a:pt x="1310" y="2447"/>
                    <a:pt x="1610" y="2447"/>
                  </a:cubicBezTo>
                  <a:cubicBezTo>
                    <a:pt x="2237" y="2447"/>
                    <a:pt x="2846" y="1959"/>
                    <a:pt x="2846" y="1227"/>
                  </a:cubicBezTo>
                  <a:cubicBezTo>
                    <a:pt x="2846" y="560"/>
                    <a:pt x="2311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68"/>
            <p:cNvSpPr/>
            <p:nvPr/>
          </p:nvSpPr>
          <p:spPr>
            <a:xfrm>
              <a:off x="4975473" y="4050492"/>
              <a:ext cx="77790" cy="78300"/>
            </a:xfrm>
            <a:custGeom>
              <a:rect b="b" l="l" r="r" t="t"/>
              <a:pathLst>
                <a:path extrusionOk="0" h="2458" w="2442">
                  <a:moveTo>
                    <a:pt x="1941" y="740"/>
                  </a:moveTo>
                  <a:lnTo>
                    <a:pt x="1941" y="740"/>
                  </a:lnTo>
                  <a:cubicBezTo>
                    <a:pt x="2401" y="1388"/>
                    <a:pt x="1892" y="2132"/>
                    <a:pt x="1247" y="2132"/>
                  </a:cubicBezTo>
                  <a:cubicBezTo>
                    <a:pt x="1074" y="2132"/>
                    <a:pt x="892" y="2078"/>
                    <a:pt x="715" y="1954"/>
                  </a:cubicBezTo>
                  <a:lnTo>
                    <a:pt x="1941" y="740"/>
                  </a:lnTo>
                  <a:close/>
                  <a:moveTo>
                    <a:pt x="1226" y="1"/>
                  </a:moveTo>
                  <a:cubicBezTo>
                    <a:pt x="1024" y="1"/>
                    <a:pt x="816" y="53"/>
                    <a:pt x="620" y="169"/>
                  </a:cubicBezTo>
                  <a:cubicBezTo>
                    <a:pt x="537" y="216"/>
                    <a:pt x="513" y="323"/>
                    <a:pt x="560" y="395"/>
                  </a:cubicBezTo>
                  <a:cubicBezTo>
                    <a:pt x="585" y="444"/>
                    <a:pt x="643" y="476"/>
                    <a:pt x="700" y="476"/>
                  </a:cubicBezTo>
                  <a:cubicBezTo>
                    <a:pt x="726" y="476"/>
                    <a:pt x="752" y="469"/>
                    <a:pt x="775" y="454"/>
                  </a:cubicBezTo>
                  <a:cubicBezTo>
                    <a:pt x="918" y="383"/>
                    <a:pt x="1072" y="335"/>
                    <a:pt x="1227" y="335"/>
                  </a:cubicBezTo>
                  <a:cubicBezTo>
                    <a:pt x="1406" y="335"/>
                    <a:pt x="1572" y="407"/>
                    <a:pt x="1715" y="502"/>
                  </a:cubicBezTo>
                  <a:lnTo>
                    <a:pt x="489" y="1716"/>
                  </a:lnTo>
                  <a:cubicBezTo>
                    <a:pt x="346" y="1502"/>
                    <a:pt x="287" y="1276"/>
                    <a:pt x="358" y="1026"/>
                  </a:cubicBezTo>
                  <a:cubicBezTo>
                    <a:pt x="370" y="931"/>
                    <a:pt x="334" y="847"/>
                    <a:pt x="239" y="823"/>
                  </a:cubicBezTo>
                  <a:cubicBezTo>
                    <a:pt x="230" y="822"/>
                    <a:pt x="222" y="822"/>
                    <a:pt x="213" y="822"/>
                  </a:cubicBezTo>
                  <a:cubicBezTo>
                    <a:pt x="137" y="822"/>
                    <a:pt x="59" y="868"/>
                    <a:pt x="48" y="942"/>
                  </a:cubicBezTo>
                  <a:cubicBezTo>
                    <a:pt x="36" y="1038"/>
                    <a:pt x="13" y="1145"/>
                    <a:pt x="13" y="1228"/>
                  </a:cubicBezTo>
                  <a:cubicBezTo>
                    <a:pt x="1" y="1573"/>
                    <a:pt x="144" y="1883"/>
                    <a:pt x="358" y="2097"/>
                  </a:cubicBezTo>
                  <a:cubicBezTo>
                    <a:pt x="607" y="2346"/>
                    <a:pt x="911" y="2457"/>
                    <a:pt x="1209" y="2457"/>
                  </a:cubicBezTo>
                  <a:cubicBezTo>
                    <a:pt x="1839" y="2457"/>
                    <a:pt x="2442" y="1963"/>
                    <a:pt x="2442" y="1228"/>
                  </a:cubicBezTo>
                  <a:cubicBezTo>
                    <a:pt x="2442" y="515"/>
                    <a:pt x="1860" y="1"/>
                    <a:pt x="1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68"/>
            <p:cNvSpPr/>
            <p:nvPr/>
          </p:nvSpPr>
          <p:spPr>
            <a:xfrm>
              <a:off x="5056640" y="4051288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26"/>
                  </a:moveTo>
                  <a:cubicBezTo>
                    <a:pt x="1771" y="326"/>
                    <a:pt x="1943" y="375"/>
                    <a:pt x="2108" y="489"/>
                  </a:cubicBezTo>
                  <a:lnTo>
                    <a:pt x="894" y="1715"/>
                  </a:lnTo>
                  <a:cubicBezTo>
                    <a:pt x="459" y="1054"/>
                    <a:pt x="976" y="326"/>
                    <a:pt x="1606" y="326"/>
                  </a:cubicBezTo>
                  <a:close/>
                  <a:moveTo>
                    <a:pt x="2358" y="715"/>
                  </a:moveTo>
                  <a:lnTo>
                    <a:pt x="2358" y="715"/>
                  </a:lnTo>
                  <a:cubicBezTo>
                    <a:pt x="2809" y="1363"/>
                    <a:pt x="2297" y="2107"/>
                    <a:pt x="1658" y="2107"/>
                  </a:cubicBezTo>
                  <a:cubicBezTo>
                    <a:pt x="1486" y="2107"/>
                    <a:pt x="1306" y="2053"/>
                    <a:pt x="1132" y="1929"/>
                  </a:cubicBezTo>
                  <a:lnTo>
                    <a:pt x="2358" y="715"/>
                  </a:lnTo>
                  <a:close/>
                  <a:moveTo>
                    <a:pt x="1620" y="1"/>
                  </a:moveTo>
                  <a:cubicBezTo>
                    <a:pt x="536" y="1"/>
                    <a:pt x="1" y="1322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548"/>
                    <a:pt x="2311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68"/>
            <p:cNvSpPr/>
            <p:nvPr/>
          </p:nvSpPr>
          <p:spPr>
            <a:xfrm>
              <a:off x="4942472" y="3809318"/>
              <a:ext cx="238976" cy="352762"/>
            </a:xfrm>
            <a:custGeom>
              <a:rect b="b" l="l" r="r" t="t"/>
              <a:pathLst>
                <a:path extrusionOk="0" h="11074" w="7502">
                  <a:moveTo>
                    <a:pt x="775" y="0"/>
                  </a:moveTo>
                  <a:cubicBezTo>
                    <a:pt x="334" y="0"/>
                    <a:pt x="1" y="358"/>
                    <a:pt x="1" y="774"/>
                  </a:cubicBezTo>
                  <a:lnTo>
                    <a:pt x="1" y="10299"/>
                  </a:lnTo>
                  <a:cubicBezTo>
                    <a:pt x="1" y="10728"/>
                    <a:pt x="358" y="11073"/>
                    <a:pt x="775" y="11073"/>
                  </a:cubicBezTo>
                  <a:lnTo>
                    <a:pt x="6728" y="11073"/>
                  </a:lnTo>
                  <a:cubicBezTo>
                    <a:pt x="7157" y="11073"/>
                    <a:pt x="7502" y="10716"/>
                    <a:pt x="7502" y="10299"/>
                  </a:cubicBezTo>
                  <a:lnTo>
                    <a:pt x="7502" y="4799"/>
                  </a:lnTo>
                  <a:cubicBezTo>
                    <a:pt x="7502" y="4703"/>
                    <a:pt x="7419" y="4632"/>
                    <a:pt x="7335" y="4632"/>
                  </a:cubicBezTo>
                  <a:cubicBezTo>
                    <a:pt x="7252" y="4632"/>
                    <a:pt x="7168" y="4703"/>
                    <a:pt x="7168" y="4799"/>
                  </a:cubicBezTo>
                  <a:lnTo>
                    <a:pt x="7168" y="10299"/>
                  </a:lnTo>
                  <a:cubicBezTo>
                    <a:pt x="7168" y="10561"/>
                    <a:pt x="6966" y="10752"/>
                    <a:pt x="6728" y="10752"/>
                  </a:cubicBezTo>
                  <a:lnTo>
                    <a:pt x="775" y="10752"/>
                  </a:lnTo>
                  <a:cubicBezTo>
                    <a:pt x="525" y="10752"/>
                    <a:pt x="322" y="10537"/>
                    <a:pt x="322" y="10299"/>
                  </a:cubicBezTo>
                  <a:lnTo>
                    <a:pt x="322" y="774"/>
                  </a:lnTo>
                  <a:cubicBezTo>
                    <a:pt x="322" y="524"/>
                    <a:pt x="537" y="334"/>
                    <a:pt x="775" y="334"/>
                  </a:cubicBezTo>
                  <a:lnTo>
                    <a:pt x="6728" y="334"/>
                  </a:lnTo>
                  <a:cubicBezTo>
                    <a:pt x="6978" y="334"/>
                    <a:pt x="7168" y="536"/>
                    <a:pt x="7168" y="774"/>
                  </a:cubicBezTo>
                  <a:lnTo>
                    <a:pt x="7168" y="3930"/>
                  </a:lnTo>
                  <a:cubicBezTo>
                    <a:pt x="7168" y="4025"/>
                    <a:pt x="7252" y="4096"/>
                    <a:pt x="7335" y="4096"/>
                  </a:cubicBezTo>
                  <a:cubicBezTo>
                    <a:pt x="7419" y="4096"/>
                    <a:pt x="7502" y="4025"/>
                    <a:pt x="7502" y="3930"/>
                  </a:cubicBezTo>
                  <a:lnTo>
                    <a:pt x="7502" y="774"/>
                  </a:lnTo>
                  <a:cubicBezTo>
                    <a:pt x="7502" y="346"/>
                    <a:pt x="7145" y="0"/>
                    <a:pt x="6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9" name="Google Shape;9409;p68"/>
          <p:cNvGrpSpPr/>
          <p:nvPr/>
        </p:nvGrpSpPr>
        <p:grpSpPr>
          <a:xfrm>
            <a:off x="6266525" y="3807788"/>
            <a:ext cx="260223" cy="353527"/>
            <a:chOff x="6266525" y="3807788"/>
            <a:chExt cx="260223" cy="353527"/>
          </a:xfrm>
        </p:grpSpPr>
        <p:sp>
          <p:nvSpPr>
            <p:cNvPr id="9410" name="Google Shape;9410;p68"/>
            <p:cNvSpPr/>
            <p:nvPr/>
          </p:nvSpPr>
          <p:spPr>
            <a:xfrm>
              <a:off x="6266525" y="3807788"/>
              <a:ext cx="260223" cy="353527"/>
            </a:xfrm>
            <a:custGeom>
              <a:rect b="b" l="l" r="r" t="t"/>
              <a:pathLst>
                <a:path extrusionOk="0" h="11098" w="8169">
                  <a:moveTo>
                    <a:pt x="1322" y="1"/>
                  </a:moveTo>
                  <a:cubicBezTo>
                    <a:pt x="1239" y="1"/>
                    <a:pt x="1167" y="84"/>
                    <a:pt x="1167" y="168"/>
                  </a:cubicBezTo>
                  <a:lnTo>
                    <a:pt x="1167" y="1430"/>
                  </a:lnTo>
                  <a:cubicBezTo>
                    <a:pt x="1167" y="1953"/>
                    <a:pt x="1525" y="2382"/>
                    <a:pt x="2013" y="2513"/>
                  </a:cubicBezTo>
                  <a:lnTo>
                    <a:pt x="2025" y="2513"/>
                  </a:lnTo>
                  <a:cubicBezTo>
                    <a:pt x="2001" y="2573"/>
                    <a:pt x="1977" y="2620"/>
                    <a:pt x="1953" y="2692"/>
                  </a:cubicBezTo>
                  <a:lnTo>
                    <a:pt x="1858" y="2906"/>
                  </a:lnTo>
                  <a:cubicBezTo>
                    <a:pt x="1846" y="2942"/>
                    <a:pt x="1834" y="2965"/>
                    <a:pt x="1822" y="3013"/>
                  </a:cubicBezTo>
                  <a:cubicBezTo>
                    <a:pt x="1108" y="2823"/>
                    <a:pt x="596" y="2180"/>
                    <a:pt x="596" y="1441"/>
                  </a:cubicBezTo>
                  <a:lnTo>
                    <a:pt x="596" y="168"/>
                  </a:lnTo>
                  <a:cubicBezTo>
                    <a:pt x="596" y="84"/>
                    <a:pt x="525" y="13"/>
                    <a:pt x="429" y="13"/>
                  </a:cubicBezTo>
                  <a:cubicBezTo>
                    <a:pt x="346" y="13"/>
                    <a:pt x="274" y="84"/>
                    <a:pt x="274" y="168"/>
                  </a:cubicBezTo>
                  <a:lnTo>
                    <a:pt x="274" y="1441"/>
                  </a:lnTo>
                  <a:cubicBezTo>
                    <a:pt x="274" y="2311"/>
                    <a:pt x="870" y="3120"/>
                    <a:pt x="1763" y="3346"/>
                  </a:cubicBezTo>
                  <a:cubicBezTo>
                    <a:pt x="1656" y="4192"/>
                    <a:pt x="2001" y="4906"/>
                    <a:pt x="2441" y="5251"/>
                  </a:cubicBezTo>
                  <a:cubicBezTo>
                    <a:pt x="2668" y="5430"/>
                    <a:pt x="2656" y="5859"/>
                    <a:pt x="2334" y="5942"/>
                  </a:cubicBezTo>
                  <a:cubicBezTo>
                    <a:pt x="2239" y="5978"/>
                    <a:pt x="2144" y="6002"/>
                    <a:pt x="2060" y="6049"/>
                  </a:cubicBezTo>
                  <a:cubicBezTo>
                    <a:pt x="1560" y="6264"/>
                    <a:pt x="1239" y="6716"/>
                    <a:pt x="1167" y="7252"/>
                  </a:cubicBezTo>
                  <a:cubicBezTo>
                    <a:pt x="513" y="7335"/>
                    <a:pt x="1" y="7895"/>
                    <a:pt x="1" y="8561"/>
                  </a:cubicBezTo>
                  <a:lnTo>
                    <a:pt x="1" y="10931"/>
                  </a:lnTo>
                  <a:cubicBezTo>
                    <a:pt x="1" y="11026"/>
                    <a:pt x="72" y="11097"/>
                    <a:pt x="167" y="11097"/>
                  </a:cubicBezTo>
                  <a:cubicBezTo>
                    <a:pt x="251" y="11097"/>
                    <a:pt x="334" y="11026"/>
                    <a:pt x="334" y="10931"/>
                  </a:cubicBezTo>
                  <a:lnTo>
                    <a:pt x="334" y="8561"/>
                  </a:lnTo>
                  <a:cubicBezTo>
                    <a:pt x="334" y="8014"/>
                    <a:pt x="775" y="7573"/>
                    <a:pt x="1322" y="7573"/>
                  </a:cubicBezTo>
                  <a:cubicBezTo>
                    <a:pt x="1417" y="7573"/>
                    <a:pt x="1489" y="7490"/>
                    <a:pt x="1489" y="7418"/>
                  </a:cubicBezTo>
                  <a:cubicBezTo>
                    <a:pt x="1525" y="6942"/>
                    <a:pt x="1787" y="6525"/>
                    <a:pt x="2203" y="6347"/>
                  </a:cubicBezTo>
                  <a:cubicBezTo>
                    <a:pt x="2275" y="6311"/>
                    <a:pt x="2370" y="6287"/>
                    <a:pt x="2441" y="6252"/>
                  </a:cubicBezTo>
                  <a:cubicBezTo>
                    <a:pt x="2656" y="6192"/>
                    <a:pt x="2811" y="6037"/>
                    <a:pt x="2894" y="5823"/>
                  </a:cubicBezTo>
                  <a:cubicBezTo>
                    <a:pt x="2918" y="5740"/>
                    <a:pt x="2930" y="5621"/>
                    <a:pt x="2918" y="5513"/>
                  </a:cubicBezTo>
                  <a:cubicBezTo>
                    <a:pt x="3030" y="5443"/>
                    <a:pt x="3291" y="5320"/>
                    <a:pt x="3612" y="5320"/>
                  </a:cubicBezTo>
                  <a:cubicBezTo>
                    <a:pt x="3837" y="5320"/>
                    <a:pt x="4092" y="5380"/>
                    <a:pt x="4346" y="5561"/>
                  </a:cubicBezTo>
                  <a:cubicBezTo>
                    <a:pt x="4596" y="5732"/>
                    <a:pt x="4893" y="5799"/>
                    <a:pt x="5206" y="5799"/>
                  </a:cubicBezTo>
                  <a:cubicBezTo>
                    <a:pt x="5699" y="5799"/>
                    <a:pt x="6231" y="5632"/>
                    <a:pt x="6668" y="5442"/>
                  </a:cubicBezTo>
                  <a:lnTo>
                    <a:pt x="6668" y="5442"/>
                  </a:lnTo>
                  <a:cubicBezTo>
                    <a:pt x="6561" y="6049"/>
                    <a:pt x="6323" y="6645"/>
                    <a:pt x="5966" y="7168"/>
                  </a:cubicBezTo>
                  <a:cubicBezTo>
                    <a:pt x="5299" y="8145"/>
                    <a:pt x="4406" y="8680"/>
                    <a:pt x="3251" y="8823"/>
                  </a:cubicBezTo>
                  <a:cubicBezTo>
                    <a:pt x="3184" y="8831"/>
                    <a:pt x="3118" y="8834"/>
                    <a:pt x="3053" y="8834"/>
                  </a:cubicBezTo>
                  <a:cubicBezTo>
                    <a:pt x="2468" y="8834"/>
                    <a:pt x="1959" y="8555"/>
                    <a:pt x="1691" y="8180"/>
                  </a:cubicBezTo>
                  <a:cubicBezTo>
                    <a:pt x="1668" y="8133"/>
                    <a:pt x="1608" y="8109"/>
                    <a:pt x="1548" y="8109"/>
                  </a:cubicBezTo>
                  <a:lnTo>
                    <a:pt x="1322" y="8109"/>
                  </a:lnTo>
                  <a:cubicBezTo>
                    <a:pt x="1072" y="8109"/>
                    <a:pt x="870" y="8311"/>
                    <a:pt x="870" y="8561"/>
                  </a:cubicBezTo>
                  <a:lnTo>
                    <a:pt x="870" y="10931"/>
                  </a:lnTo>
                  <a:cubicBezTo>
                    <a:pt x="870" y="11026"/>
                    <a:pt x="941" y="11097"/>
                    <a:pt x="1025" y="11097"/>
                  </a:cubicBezTo>
                  <a:cubicBezTo>
                    <a:pt x="1120" y="11097"/>
                    <a:pt x="1191" y="11026"/>
                    <a:pt x="1191" y="10931"/>
                  </a:cubicBezTo>
                  <a:lnTo>
                    <a:pt x="1191" y="8561"/>
                  </a:lnTo>
                  <a:cubicBezTo>
                    <a:pt x="1191" y="8490"/>
                    <a:pt x="1251" y="8430"/>
                    <a:pt x="1322" y="8430"/>
                  </a:cubicBezTo>
                  <a:lnTo>
                    <a:pt x="1477" y="8430"/>
                  </a:lnTo>
                  <a:cubicBezTo>
                    <a:pt x="1814" y="8852"/>
                    <a:pt x="2374" y="9161"/>
                    <a:pt x="3018" y="9161"/>
                  </a:cubicBezTo>
                  <a:cubicBezTo>
                    <a:pt x="3103" y="9161"/>
                    <a:pt x="3188" y="9156"/>
                    <a:pt x="3275" y="9145"/>
                  </a:cubicBezTo>
                  <a:cubicBezTo>
                    <a:pt x="7144" y="8716"/>
                    <a:pt x="8168" y="3763"/>
                    <a:pt x="5847" y="1834"/>
                  </a:cubicBezTo>
                  <a:cubicBezTo>
                    <a:pt x="5818" y="1810"/>
                    <a:pt x="5783" y="1800"/>
                    <a:pt x="5750" y="1800"/>
                  </a:cubicBezTo>
                  <a:cubicBezTo>
                    <a:pt x="5700" y="1800"/>
                    <a:pt x="5654" y="1823"/>
                    <a:pt x="5632" y="1858"/>
                  </a:cubicBezTo>
                  <a:cubicBezTo>
                    <a:pt x="5573" y="1930"/>
                    <a:pt x="5585" y="2037"/>
                    <a:pt x="5644" y="2073"/>
                  </a:cubicBezTo>
                  <a:cubicBezTo>
                    <a:pt x="6501" y="2787"/>
                    <a:pt x="6835" y="3966"/>
                    <a:pt x="6740" y="5073"/>
                  </a:cubicBezTo>
                  <a:cubicBezTo>
                    <a:pt x="6517" y="5175"/>
                    <a:pt x="5841" y="5487"/>
                    <a:pt x="5230" y="5487"/>
                  </a:cubicBezTo>
                  <a:cubicBezTo>
                    <a:pt x="4990" y="5487"/>
                    <a:pt x="4761" y="5439"/>
                    <a:pt x="4573" y="5311"/>
                  </a:cubicBezTo>
                  <a:cubicBezTo>
                    <a:pt x="4275" y="5113"/>
                    <a:pt x="3955" y="5013"/>
                    <a:pt x="3632" y="5013"/>
                  </a:cubicBezTo>
                  <a:cubicBezTo>
                    <a:pt x="3373" y="5013"/>
                    <a:pt x="3112" y="5077"/>
                    <a:pt x="2858" y="5204"/>
                  </a:cubicBezTo>
                  <a:cubicBezTo>
                    <a:pt x="2811" y="5109"/>
                    <a:pt x="2751" y="5037"/>
                    <a:pt x="2680" y="4978"/>
                  </a:cubicBezTo>
                  <a:cubicBezTo>
                    <a:pt x="2239" y="4632"/>
                    <a:pt x="1941" y="3847"/>
                    <a:pt x="2191" y="3013"/>
                  </a:cubicBezTo>
                  <a:cubicBezTo>
                    <a:pt x="2470" y="2062"/>
                    <a:pt x="3289" y="1530"/>
                    <a:pt x="4171" y="1530"/>
                  </a:cubicBezTo>
                  <a:cubicBezTo>
                    <a:pt x="4459" y="1530"/>
                    <a:pt x="4753" y="1586"/>
                    <a:pt x="5037" y="1703"/>
                  </a:cubicBezTo>
                  <a:cubicBezTo>
                    <a:pt x="5059" y="1713"/>
                    <a:pt x="5081" y="1717"/>
                    <a:pt x="5103" y="1717"/>
                  </a:cubicBezTo>
                  <a:cubicBezTo>
                    <a:pt x="5165" y="1717"/>
                    <a:pt x="5222" y="1682"/>
                    <a:pt x="5239" y="1620"/>
                  </a:cubicBezTo>
                  <a:cubicBezTo>
                    <a:pt x="5275" y="1525"/>
                    <a:pt x="5239" y="1430"/>
                    <a:pt x="5156" y="1406"/>
                  </a:cubicBezTo>
                  <a:cubicBezTo>
                    <a:pt x="4841" y="1276"/>
                    <a:pt x="4506" y="1210"/>
                    <a:pt x="4171" y="1210"/>
                  </a:cubicBezTo>
                  <a:cubicBezTo>
                    <a:pt x="3432" y="1210"/>
                    <a:pt x="2699" y="1535"/>
                    <a:pt x="2215" y="2215"/>
                  </a:cubicBezTo>
                  <a:cubicBezTo>
                    <a:pt x="2215" y="2215"/>
                    <a:pt x="2120" y="2192"/>
                    <a:pt x="2084" y="2180"/>
                  </a:cubicBezTo>
                  <a:cubicBezTo>
                    <a:pt x="1727" y="2108"/>
                    <a:pt x="1489" y="1787"/>
                    <a:pt x="1489" y="1430"/>
                  </a:cubicBezTo>
                  <a:lnTo>
                    <a:pt x="1489" y="168"/>
                  </a:lnTo>
                  <a:cubicBezTo>
                    <a:pt x="1489" y="84"/>
                    <a:pt x="1417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68"/>
            <p:cNvSpPr/>
            <p:nvPr/>
          </p:nvSpPr>
          <p:spPr>
            <a:xfrm>
              <a:off x="6370085" y="4004652"/>
              <a:ext cx="13284" cy="13284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83" y="0"/>
                    <a:pt x="0" y="95"/>
                    <a:pt x="0" y="214"/>
                  </a:cubicBezTo>
                  <a:cubicBezTo>
                    <a:pt x="0" y="334"/>
                    <a:pt x="83" y="417"/>
                    <a:pt x="202" y="417"/>
                  </a:cubicBezTo>
                  <a:cubicBezTo>
                    <a:pt x="322" y="417"/>
                    <a:pt x="417" y="334"/>
                    <a:pt x="417" y="214"/>
                  </a:cubicBezTo>
                  <a:cubicBezTo>
                    <a:pt x="417" y="95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68"/>
            <p:cNvSpPr/>
            <p:nvPr/>
          </p:nvSpPr>
          <p:spPr>
            <a:xfrm>
              <a:off x="6423156" y="4017904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96"/>
                    <a:pt x="1" y="215"/>
                  </a:cubicBezTo>
                  <a:cubicBezTo>
                    <a:pt x="1" y="334"/>
                    <a:pt x="84" y="418"/>
                    <a:pt x="203" y="418"/>
                  </a:cubicBezTo>
                  <a:cubicBezTo>
                    <a:pt x="322" y="418"/>
                    <a:pt x="418" y="334"/>
                    <a:pt x="418" y="215"/>
                  </a:cubicBezTo>
                  <a:cubicBezTo>
                    <a:pt x="418" y="108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68"/>
            <p:cNvSpPr/>
            <p:nvPr/>
          </p:nvSpPr>
          <p:spPr>
            <a:xfrm>
              <a:off x="6364766" y="4050906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96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14" name="Google Shape;9414;p68"/>
          <p:cNvSpPr/>
          <p:nvPr/>
        </p:nvSpPr>
        <p:spPr>
          <a:xfrm>
            <a:off x="7972870" y="3808967"/>
            <a:ext cx="348749" cy="353877"/>
          </a:xfrm>
          <a:custGeom>
            <a:rect b="b" l="l" r="r" t="t"/>
            <a:pathLst>
              <a:path extrusionOk="0" h="11109" w="10948">
                <a:moveTo>
                  <a:pt x="2620" y="1738"/>
                </a:moveTo>
                <a:lnTo>
                  <a:pt x="2620" y="1738"/>
                </a:lnTo>
                <a:cubicBezTo>
                  <a:pt x="2108" y="2262"/>
                  <a:pt x="2227" y="3107"/>
                  <a:pt x="2846" y="3488"/>
                </a:cubicBezTo>
                <a:cubicBezTo>
                  <a:pt x="2763" y="3524"/>
                  <a:pt x="2704" y="3571"/>
                  <a:pt x="2644" y="3631"/>
                </a:cubicBezTo>
                <a:cubicBezTo>
                  <a:pt x="2275" y="2559"/>
                  <a:pt x="1989" y="2595"/>
                  <a:pt x="2144" y="2238"/>
                </a:cubicBezTo>
                <a:cubicBezTo>
                  <a:pt x="2227" y="2012"/>
                  <a:pt x="2406" y="1845"/>
                  <a:pt x="2620" y="1738"/>
                </a:cubicBezTo>
                <a:close/>
                <a:moveTo>
                  <a:pt x="8740" y="4214"/>
                </a:moveTo>
                <a:cubicBezTo>
                  <a:pt x="8716" y="4345"/>
                  <a:pt x="8716" y="4500"/>
                  <a:pt x="8704" y="4643"/>
                </a:cubicBezTo>
                <a:cubicBezTo>
                  <a:pt x="8645" y="4572"/>
                  <a:pt x="8561" y="4512"/>
                  <a:pt x="8466" y="4452"/>
                </a:cubicBezTo>
                <a:cubicBezTo>
                  <a:pt x="8573" y="4393"/>
                  <a:pt x="8657" y="4298"/>
                  <a:pt x="8740" y="4214"/>
                </a:cubicBezTo>
                <a:close/>
                <a:moveTo>
                  <a:pt x="8025" y="1650"/>
                </a:moveTo>
                <a:cubicBezTo>
                  <a:pt x="8616" y="1650"/>
                  <a:pt x="9126" y="2169"/>
                  <a:pt x="8990" y="2798"/>
                </a:cubicBezTo>
                <a:cubicBezTo>
                  <a:pt x="8978" y="2869"/>
                  <a:pt x="8954" y="2952"/>
                  <a:pt x="8942" y="3036"/>
                </a:cubicBezTo>
                <a:cubicBezTo>
                  <a:pt x="8764" y="2655"/>
                  <a:pt x="8383" y="2381"/>
                  <a:pt x="7919" y="2381"/>
                </a:cubicBezTo>
                <a:cubicBezTo>
                  <a:pt x="7823" y="2381"/>
                  <a:pt x="7752" y="2452"/>
                  <a:pt x="7752" y="2547"/>
                </a:cubicBezTo>
                <a:cubicBezTo>
                  <a:pt x="7752" y="2631"/>
                  <a:pt x="7823" y="2714"/>
                  <a:pt x="7919" y="2714"/>
                </a:cubicBezTo>
                <a:cubicBezTo>
                  <a:pt x="8359" y="2714"/>
                  <a:pt x="8716" y="3071"/>
                  <a:pt x="8716" y="3512"/>
                </a:cubicBezTo>
                <a:cubicBezTo>
                  <a:pt x="8716" y="3964"/>
                  <a:pt x="8359" y="4322"/>
                  <a:pt x="7919" y="4322"/>
                </a:cubicBezTo>
                <a:lnTo>
                  <a:pt x="7907" y="4322"/>
                </a:lnTo>
                <a:cubicBezTo>
                  <a:pt x="7765" y="4329"/>
                  <a:pt x="6934" y="4515"/>
                  <a:pt x="5736" y="4515"/>
                </a:cubicBezTo>
                <a:cubicBezTo>
                  <a:pt x="5124" y="4515"/>
                  <a:pt x="4417" y="4466"/>
                  <a:pt x="3656" y="4322"/>
                </a:cubicBezTo>
                <a:cubicBezTo>
                  <a:pt x="3643" y="4317"/>
                  <a:pt x="3630" y="4315"/>
                  <a:pt x="3617" y="4315"/>
                </a:cubicBezTo>
                <a:cubicBezTo>
                  <a:pt x="3557" y="4315"/>
                  <a:pt x="3497" y="4358"/>
                  <a:pt x="3477" y="4417"/>
                </a:cubicBezTo>
                <a:cubicBezTo>
                  <a:pt x="3454" y="4512"/>
                  <a:pt x="3513" y="4619"/>
                  <a:pt x="3597" y="4643"/>
                </a:cubicBezTo>
                <a:cubicBezTo>
                  <a:pt x="4287" y="4774"/>
                  <a:pt x="5001" y="4857"/>
                  <a:pt x="5740" y="4857"/>
                </a:cubicBezTo>
                <a:lnTo>
                  <a:pt x="5752" y="4857"/>
                </a:lnTo>
                <a:cubicBezTo>
                  <a:pt x="6466" y="4857"/>
                  <a:pt x="7204" y="4798"/>
                  <a:pt x="7930" y="4655"/>
                </a:cubicBezTo>
                <a:cubicBezTo>
                  <a:pt x="8359" y="4655"/>
                  <a:pt x="8716" y="5012"/>
                  <a:pt x="8716" y="5465"/>
                </a:cubicBezTo>
                <a:cubicBezTo>
                  <a:pt x="8716" y="5905"/>
                  <a:pt x="8359" y="6262"/>
                  <a:pt x="7919" y="6262"/>
                </a:cubicBezTo>
                <a:cubicBezTo>
                  <a:pt x="7807" y="6262"/>
                  <a:pt x="7088" y="6463"/>
                  <a:pt x="5862" y="6463"/>
                </a:cubicBezTo>
                <a:cubicBezTo>
                  <a:pt x="5249" y="6463"/>
                  <a:pt x="4509" y="6413"/>
                  <a:pt x="3656" y="6262"/>
                </a:cubicBezTo>
                <a:cubicBezTo>
                  <a:pt x="3649" y="6261"/>
                  <a:pt x="3642" y="6261"/>
                  <a:pt x="3635" y="6261"/>
                </a:cubicBezTo>
                <a:cubicBezTo>
                  <a:pt x="3557" y="6261"/>
                  <a:pt x="3476" y="6318"/>
                  <a:pt x="3466" y="6405"/>
                </a:cubicBezTo>
                <a:cubicBezTo>
                  <a:pt x="3454" y="6488"/>
                  <a:pt x="3513" y="6584"/>
                  <a:pt x="3597" y="6596"/>
                </a:cubicBezTo>
                <a:cubicBezTo>
                  <a:pt x="4370" y="6727"/>
                  <a:pt x="5121" y="6786"/>
                  <a:pt x="5835" y="6786"/>
                </a:cubicBezTo>
                <a:cubicBezTo>
                  <a:pt x="6549" y="6786"/>
                  <a:pt x="7240" y="6727"/>
                  <a:pt x="7930" y="6596"/>
                </a:cubicBezTo>
                <a:cubicBezTo>
                  <a:pt x="8240" y="6596"/>
                  <a:pt x="8526" y="6465"/>
                  <a:pt x="8728" y="6238"/>
                </a:cubicBezTo>
                <a:lnTo>
                  <a:pt x="8728" y="6238"/>
                </a:lnTo>
                <a:cubicBezTo>
                  <a:pt x="8752" y="6536"/>
                  <a:pt x="8776" y="6881"/>
                  <a:pt x="8573" y="7334"/>
                </a:cubicBezTo>
                <a:cubicBezTo>
                  <a:pt x="8454" y="7370"/>
                  <a:pt x="7919" y="7500"/>
                  <a:pt x="6811" y="7560"/>
                </a:cubicBezTo>
                <a:cubicBezTo>
                  <a:pt x="6523" y="7574"/>
                  <a:pt x="6226" y="7581"/>
                  <a:pt x="5931" y="7581"/>
                </a:cubicBezTo>
                <a:cubicBezTo>
                  <a:pt x="5238" y="7581"/>
                  <a:pt x="4559" y="7543"/>
                  <a:pt x="4049" y="7477"/>
                </a:cubicBezTo>
                <a:cubicBezTo>
                  <a:pt x="3263" y="7370"/>
                  <a:pt x="3108" y="7215"/>
                  <a:pt x="3096" y="7203"/>
                </a:cubicBezTo>
                <a:cubicBezTo>
                  <a:pt x="3108" y="6715"/>
                  <a:pt x="3108" y="6191"/>
                  <a:pt x="3061" y="5691"/>
                </a:cubicBezTo>
                <a:cubicBezTo>
                  <a:pt x="3188" y="5623"/>
                  <a:pt x="3279" y="5601"/>
                  <a:pt x="3418" y="5601"/>
                </a:cubicBezTo>
                <a:cubicBezTo>
                  <a:pt x="3697" y="5601"/>
                  <a:pt x="4168" y="5691"/>
                  <a:pt x="5502" y="5691"/>
                </a:cubicBezTo>
                <a:cubicBezTo>
                  <a:pt x="5568" y="5692"/>
                  <a:pt x="5637" y="5692"/>
                  <a:pt x="5707" y="5692"/>
                </a:cubicBezTo>
                <a:cubicBezTo>
                  <a:pt x="6578" y="5692"/>
                  <a:pt x="7678" y="5627"/>
                  <a:pt x="7799" y="5572"/>
                </a:cubicBezTo>
                <a:cubicBezTo>
                  <a:pt x="7962" y="5490"/>
                  <a:pt x="7887" y="5250"/>
                  <a:pt x="7716" y="5250"/>
                </a:cubicBezTo>
                <a:cubicBezTo>
                  <a:pt x="7712" y="5250"/>
                  <a:pt x="7708" y="5250"/>
                  <a:pt x="7704" y="5250"/>
                </a:cubicBezTo>
                <a:cubicBezTo>
                  <a:pt x="7043" y="5304"/>
                  <a:pt x="6391" y="5347"/>
                  <a:pt x="5732" y="5347"/>
                </a:cubicBezTo>
                <a:cubicBezTo>
                  <a:pt x="5655" y="5347"/>
                  <a:pt x="5579" y="5347"/>
                  <a:pt x="5502" y="5345"/>
                </a:cubicBezTo>
                <a:cubicBezTo>
                  <a:pt x="4394" y="5334"/>
                  <a:pt x="3501" y="5250"/>
                  <a:pt x="3442" y="5250"/>
                </a:cubicBezTo>
                <a:cubicBezTo>
                  <a:pt x="3287" y="5250"/>
                  <a:pt x="3144" y="5214"/>
                  <a:pt x="3001" y="5131"/>
                </a:cubicBezTo>
                <a:cubicBezTo>
                  <a:pt x="2942" y="4738"/>
                  <a:pt x="2870" y="4357"/>
                  <a:pt x="2787" y="4000"/>
                </a:cubicBezTo>
                <a:cubicBezTo>
                  <a:pt x="2930" y="3798"/>
                  <a:pt x="3168" y="3667"/>
                  <a:pt x="3418" y="3667"/>
                </a:cubicBezTo>
                <a:cubicBezTo>
                  <a:pt x="4180" y="3810"/>
                  <a:pt x="4954" y="3881"/>
                  <a:pt x="5716" y="3881"/>
                </a:cubicBezTo>
                <a:cubicBezTo>
                  <a:pt x="6549" y="3881"/>
                  <a:pt x="7383" y="3762"/>
                  <a:pt x="7764" y="3667"/>
                </a:cubicBezTo>
                <a:cubicBezTo>
                  <a:pt x="7955" y="3610"/>
                  <a:pt x="7912" y="3342"/>
                  <a:pt x="7727" y="3342"/>
                </a:cubicBezTo>
                <a:cubicBezTo>
                  <a:pt x="7716" y="3342"/>
                  <a:pt x="7704" y="3343"/>
                  <a:pt x="7692" y="3345"/>
                </a:cubicBezTo>
                <a:cubicBezTo>
                  <a:pt x="6962" y="3512"/>
                  <a:pt x="6268" y="3567"/>
                  <a:pt x="5659" y="3567"/>
                </a:cubicBezTo>
                <a:cubicBezTo>
                  <a:pt x="4443" y="3567"/>
                  <a:pt x="3573" y="3345"/>
                  <a:pt x="3454" y="3345"/>
                </a:cubicBezTo>
                <a:cubicBezTo>
                  <a:pt x="3001" y="3345"/>
                  <a:pt x="2644" y="2988"/>
                  <a:pt x="2644" y="2547"/>
                </a:cubicBezTo>
                <a:cubicBezTo>
                  <a:pt x="2644" y="2095"/>
                  <a:pt x="3001" y="1738"/>
                  <a:pt x="3454" y="1738"/>
                </a:cubicBezTo>
                <a:lnTo>
                  <a:pt x="3466" y="1738"/>
                </a:lnTo>
                <a:cubicBezTo>
                  <a:pt x="3477" y="1738"/>
                  <a:pt x="3477" y="1762"/>
                  <a:pt x="3501" y="1762"/>
                </a:cubicBezTo>
                <a:cubicBezTo>
                  <a:pt x="4177" y="2057"/>
                  <a:pt x="4860" y="2207"/>
                  <a:pt x="5550" y="2207"/>
                </a:cubicBezTo>
                <a:cubicBezTo>
                  <a:pt x="5724" y="2207"/>
                  <a:pt x="5898" y="2198"/>
                  <a:pt x="6073" y="2178"/>
                </a:cubicBezTo>
                <a:lnTo>
                  <a:pt x="6073" y="2178"/>
                </a:lnTo>
                <a:cubicBezTo>
                  <a:pt x="5883" y="2333"/>
                  <a:pt x="5621" y="2476"/>
                  <a:pt x="5359" y="2476"/>
                </a:cubicBezTo>
                <a:cubicBezTo>
                  <a:pt x="4811" y="2452"/>
                  <a:pt x="4228" y="2428"/>
                  <a:pt x="3644" y="2369"/>
                </a:cubicBezTo>
                <a:cubicBezTo>
                  <a:pt x="3638" y="2368"/>
                  <a:pt x="3632" y="2368"/>
                  <a:pt x="3626" y="2368"/>
                </a:cubicBezTo>
                <a:cubicBezTo>
                  <a:pt x="3549" y="2368"/>
                  <a:pt x="3477" y="2435"/>
                  <a:pt x="3466" y="2512"/>
                </a:cubicBezTo>
                <a:cubicBezTo>
                  <a:pt x="3454" y="2607"/>
                  <a:pt x="3525" y="2678"/>
                  <a:pt x="3620" y="2690"/>
                </a:cubicBezTo>
                <a:cubicBezTo>
                  <a:pt x="4398" y="2763"/>
                  <a:pt x="5186" y="2808"/>
                  <a:pt x="5967" y="2808"/>
                </a:cubicBezTo>
                <a:cubicBezTo>
                  <a:pt x="6346" y="2808"/>
                  <a:pt x="6724" y="2797"/>
                  <a:pt x="7097" y="2774"/>
                </a:cubicBezTo>
                <a:cubicBezTo>
                  <a:pt x="7192" y="2774"/>
                  <a:pt x="7264" y="2678"/>
                  <a:pt x="7252" y="2595"/>
                </a:cubicBezTo>
                <a:cubicBezTo>
                  <a:pt x="7252" y="2507"/>
                  <a:pt x="7170" y="2439"/>
                  <a:pt x="7092" y="2439"/>
                </a:cubicBezTo>
                <a:cubicBezTo>
                  <a:pt x="7085" y="2439"/>
                  <a:pt x="7079" y="2439"/>
                  <a:pt x="7073" y="2440"/>
                </a:cubicBezTo>
                <a:cubicBezTo>
                  <a:pt x="6787" y="2452"/>
                  <a:pt x="6502" y="2476"/>
                  <a:pt x="6216" y="2476"/>
                </a:cubicBezTo>
                <a:cubicBezTo>
                  <a:pt x="6371" y="2357"/>
                  <a:pt x="6502" y="2214"/>
                  <a:pt x="6597" y="2083"/>
                </a:cubicBezTo>
                <a:cubicBezTo>
                  <a:pt x="6930" y="2012"/>
                  <a:pt x="7264" y="1893"/>
                  <a:pt x="7609" y="1738"/>
                </a:cubicBezTo>
                <a:cubicBezTo>
                  <a:pt x="7747" y="1678"/>
                  <a:pt x="7888" y="1650"/>
                  <a:pt x="8025" y="1650"/>
                </a:cubicBezTo>
                <a:close/>
                <a:moveTo>
                  <a:pt x="8009" y="0"/>
                </a:moveTo>
                <a:cubicBezTo>
                  <a:pt x="7651" y="0"/>
                  <a:pt x="7281" y="75"/>
                  <a:pt x="6918" y="238"/>
                </a:cubicBezTo>
                <a:cubicBezTo>
                  <a:pt x="6448" y="446"/>
                  <a:pt x="5987" y="550"/>
                  <a:pt x="5525" y="550"/>
                </a:cubicBezTo>
                <a:cubicBezTo>
                  <a:pt x="5064" y="550"/>
                  <a:pt x="4603" y="446"/>
                  <a:pt x="4132" y="238"/>
                </a:cubicBezTo>
                <a:cubicBezTo>
                  <a:pt x="3787" y="81"/>
                  <a:pt x="3416" y="3"/>
                  <a:pt x="3046" y="3"/>
                </a:cubicBezTo>
                <a:cubicBezTo>
                  <a:pt x="2714" y="3"/>
                  <a:pt x="2383" y="66"/>
                  <a:pt x="2073" y="190"/>
                </a:cubicBezTo>
                <a:cubicBezTo>
                  <a:pt x="739" y="714"/>
                  <a:pt x="1" y="2262"/>
                  <a:pt x="775" y="3488"/>
                </a:cubicBezTo>
                <a:cubicBezTo>
                  <a:pt x="977" y="3810"/>
                  <a:pt x="1144" y="4214"/>
                  <a:pt x="1251" y="4703"/>
                </a:cubicBezTo>
                <a:cubicBezTo>
                  <a:pt x="1261" y="4779"/>
                  <a:pt x="1323" y="4832"/>
                  <a:pt x="1391" y="4832"/>
                </a:cubicBezTo>
                <a:cubicBezTo>
                  <a:pt x="1408" y="4832"/>
                  <a:pt x="1425" y="4829"/>
                  <a:pt x="1442" y="4822"/>
                </a:cubicBezTo>
                <a:cubicBezTo>
                  <a:pt x="1525" y="4810"/>
                  <a:pt x="1584" y="4714"/>
                  <a:pt x="1561" y="4631"/>
                </a:cubicBezTo>
                <a:cubicBezTo>
                  <a:pt x="1442" y="4119"/>
                  <a:pt x="1263" y="3679"/>
                  <a:pt x="1037" y="3321"/>
                </a:cubicBezTo>
                <a:cubicBezTo>
                  <a:pt x="198" y="2014"/>
                  <a:pt x="1460" y="347"/>
                  <a:pt x="3047" y="347"/>
                </a:cubicBezTo>
                <a:cubicBezTo>
                  <a:pt x="3353" y="347"/>
                  <a:pt x="3672" y="409"/>
                  <a:pt x="3989" y="547"/>
                </a:cubicBezTo>
                <a:cubicBezTo>
                  <a:pt x="4501" y="779"/>
                  <a:pt x="5007" y="895"/>
                  <a:pt x="5513" y="895"/>
                </a:cubicBezTo>
                <a:cubicBezTo>
                  <a:pt x="6019" y="895"/>
                  <a:pt x="6525" y="779"/>
                  <a:pt x="7037" y="547"/>
                </a:cubicBezTo>
                <a:cubicBezTo>
                  <a:pt x="7358" y="404"/>
                  <a:pt x="7683" y="338"/>
                  <a:pt x="7998" y="338"/>
                </a:cubicBezTo>
                <a:cubicBezTo>
                  <a:pt x="9380" y="338"/>
                  <a:pt x="10560" y="1602"/>
                  <a:pt x="10240" y="3095"/>
                </a:cubicBezTo>
                <a:cubicBezTo>
                  <a:pt x="10026" y="4024"/>
                  <a:pt x="9954" y="5072"/>
                  <a:pt x="10014" y="6346"/>
                </a:cubicBezTo>
                <a:cubicBezTo>
                  <a:pt x="10074" y="7655"/>
                  <a:pt x="9359" y="8858"/>
                  <a:pt x="8169" y="9405"/>
                </a:cubicBezTo>
                <a:cubicBezTo>
                  <a:pt x="8049" y="9465"/>
                  <a:pt x="8097" y="9501"/>
                  <a:pt x="7752" y="10513"/>
                </a:cubicBezTo>
                <a:cubicBezTo>
                  <a:pt x="7704" y="10596"/>
                  <a:pt x="7633" y="10763"/>
                  <a:pt x="7538" y="10763"/>
                </a:cubicBezTo>
                <a:cubicBezTo>
                  <a:pt x="7478" y="10763"/>
                  <a:pt x="7478" y="10763"/>
                  <a:pt x="7418" y="10668"/>
                </a:cubicBezTo>
                <a:cubicBezTo>
                  <a:pt x="7276" y="10406"/>
                  <a:pt x="7264" y="10191"/>
                  <a:pt x="7145" y="9822"/>
                </a:cubicBezTo>
                <a:cubicBezTo>
                  <a:pt x="7002" y="9298"/>
                  <a:pt x="7240" y="8751"/>
                  <a:pt x="7740" y="8513"/>
                </a:cubicBezTo>
                <a:cubicBezTo>
                  <a:pt x="8538" y="8143"/>
                  <a:pt x="9062" y="7310"/>
                  <a:pt x="9014" y="6381"/>
                </a:cubicBezTo>
                <a:cubicBezTo>
                  <a:pt x="8954" y="5036"/>
                  <a:pt x="9026" y="3881"/>
                  <a:pt x="9252" y="2869"/>
                </a:cubicBezTo>
                <a:cubicBezTo>
                  <a:pt x="9446" y="2036"/>
                  <a:pt x="8772" y="1321"/>
                  <a:pt x="7976" y="1321"/>
                </a:cubicBezTo>
                <a:cubicBezTo>
                  <a:pt x="7793" y="1321"/>
                  <a:pt x="7605" y="1358"/>
                  <a:pt x="7418" y="1440"/>
                </a:cubicBezTo>
                <a:cubicBezTo>
                  <a:pt x="6781" y="1726"/>
                  <a:pt x="6139" y="1869"/>
                  <a:pt x="5497" y="1869"/>
                </a:cubicBezTo>
                <a:cubicBezTo>
                  <a:pt x="4856" y="1869"/>
                  <a:pt x="4216" y="1726"/>
                  <a:pt x="3585" y="1440"/>
                </a:cubicBezTo>
                <a:cubicBezTo>
                  <a:pt x="3395" y="1357"/>
                  <a:pt x="3206" y="1320"/>
                  <a:pt x="3026" y="1320"/>
                </a:cubicBezTo>
                <a:cubicBezTo>
                  <a:pt x="2152" y="1320"/>
                  <a:pt x="1473" y="2184"/>
                  <a:pt x="1858" y="2786"/>
                </a:cubicBezTo>
                <a:cubicBezTo>
                  <a:pt x="2096" y="3143"/>
                  <a:pt x="2275" y="3560"/>
                  <a:pt x="2406" y="4036"/>
                </a:cubicBezTo>
                <a:cubicBezTo>
                  <a:pt x="2858" y="5536"/>
                  <a:pt x="2763" y="7417"/>
                  <a:pt x="2620" y="8965"/>
                </a:cubicBezTo>
                <a:cubicBezTo>
                  <a:pt x="2587" y="9208"/>
                  <a:pt x="2380" y="9409"/>
                  <a:pt x="2142" y="9409"/>
                </a:cubicBezTo>
                <a:cubicBezTo>
                  <a:pt x="2123" y="9409"/>
                  <a:pt x="2104" y="9408"/>
                  <a:pt x="2084" y="9405"/>
                </a:cubicBezTo>
                <a:cubicBezTo>
                  <a:pt x="1811" y="9382"/>
                  <a:pt x="1620" y="9144"/>
                  <a:pt x="1632" y="8870"/>
                </a:cubicBezTo>
                <a:cubicBezTo>
                  <a:pt x="1739" y="7870"/>
                  <a:pt x="1823" y="6596"/>
                  <a:pt x="1680" y="5417"/>
                </a:cubicBezTo>
                <a:cubicBezTo>
                  <a:pt x="1668" y="5334"/>
                  <a:pt x="1584" y="5274"/>
                  <a:pt x="1501" y="5274"/>
                </a:cubicBezTo>
                <a:cubicBezTo>
                  <a:pt x="1406" y="5286"/>
                  <a:pt x="1346" y="5357"/>
                  <a:pt x="1346" y="5453"/>
                </a:cubicBezTo>
                <a:cubicBezTo>
                  <a:pt x="1489" y="6596"/>
                  <a:pt x="1394" y="7858"/>
                  <a:pt x="1311" y="8846"/>
                </a:cubicBezTo>
                <a:cubicBezTo>
                  <a:pt x="1263" y="9286"/>
                  <a:pt x="1584" y="9691"/>
                  <a:pt x="2037" y="9739"/>
                </a:cubicBezTo>
                <a:cubicBezTo>
                  <a:pt x="2059" y="9741"/>
                  <a:pt x="2082" y="9742"/>
                  <a:pt x="2104" y="9742"/>
                </a:cubicBezTo>
                <a:cubicBezTo>
                  <a:pt x="2518" y="9742"/>
                  <a:pt x="2885" y="9430"/>
                  <a:pt x="2930" y="9001"/>
                </a:cubicBezTo>
                <a:cubicBezTo>
                  <a:pt x="2977" y="8501"/>
                  <a:pt x="3013" y="8024"/>
                  <a:pt x="3037" y="7596"/>
                </a:cubicBezTo>
                <a:cubicBezTo>
                  <a:pt x="3347" y="7739"/>
                  <a:pt x="3918" y="7810"/>
                  <a:pt x="4251" y="7846"/>
                </a:cubicBezTo>
                <a:cubicBezTo>
                  <a:pt x="4751" y="7905"/>
                  <a:pt x="5347" y="7917"/>
                  <a:pt x="5942" y="7917"/>
                </a:cubicBezTo>
                <a:cubicBezTo>
                  <a:pt x="6323" y="7917"/>
                  <a:pt x="6716" y="7905"/>
                  <a:pt x="7085" y="7893"/>
                </a:cubicBezTo>
                <a:cubicBezTo>
                  <a:pt x="7442" y="7870"/>
                  <a:pt x="7883" y="7834"/>
                  <a:pt x="8228" y="7751"/>
                </a:cubicBezTo>
                <a:lnTo>
                  <a:pt x="8228" y="7751"/>
                </a:lnTo>
                <a:cubicBezTo>
                  <a:pt x="7990" y="8036"/>
                  <a:pt x="7764" y="8143"/>
                  <a:pt x="7561" y="8262"/>
                </a:cubicBezTo>
                <a:cubicBezTo>
                  <a:pt x="6966" y="8560"/>
                  <a:pt x="6656" y="9275"/>
                  <a:pt x="6835" y="9929"/>
                </a:cubicBezTo>
                <a:cubicBezTo>
                  <a:pt x="6930" y="10287"/>
                  <a:pt x="6966" y="10537"/>
                  <a:pt x="7145" y="10846"/>
                </a:cubicBezTo>
                <a:cubicBezTo>
                  <a:pt x="7204" y="10965"/>
                  <a:pt x="7299" y="11108"/>
                  <a:pt x="7526" y="11108"/>
                </a:cubicBezTo>
                <a:cubicBezTo>
                  <a:pt x="7533" y="11108"/>
                  <a:pt x="7540" y="11109"/>
                  <a:pt x="7547" y="11109"/>
                </a:cubicBezTo>
                <a:cubicBezTo>
                  <a:pt x="7806" y="11109"/>
                  <a:pt x="7934" y="10899"/>
                  <a:pt x="8049" y="10668"/>
                </a:cubicBezTo>
                <a:cubicBezTo>
                  <a:pt x="8073" y="10596"/>
                  <a:pt x="8014" y="10763"/>
                  <a:pt x="8359" y="9691"/>
                </a:cubicBezTo>
                <a:cubicBezTo>
                  <a:pt x="9645" y="9060"/>
                  <a:pt x="10419" y="7751"/>
                  <a:pt x="10335" y="6346"/>
                </a:cubicBezTo>
                <a:cubicBezTo>
                  <a:pt x="10276" y="5107"/>
                  <a:pt x="10335" y="4060"/>
                  <a:pt x="10550" y="3190"/>
                </a:cubicBezTo>
                <a:cubicBezTo>
                  <a:pt x="10948" y="1453"/>
                  <a:pt x="9589" y="0"/>
                  <a:pt x="800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15" name="Google Shape;9415;p68"/>
          <p:cNvGrpSpPr/>
          <p:nvPr/>
        </p:nvGrpSpPr>
        <p:grpSpPr>
          <a:xfrm>
            <a:off x="7184363" y="3809604"/>
            <a:ext cx="202184" cy="352762"/>
            <a:chOff x="7184363" y="3809604"/>
            <a:chExt cx="202184" cy="352762"/>
          </a:xfrm>
        </p:grpSpPr>
        <p:sp>
          <p:nvSpPr>
            <p:cNvPr id="9416" name="Google Shape;9416;p68"/>
            <p:cNvSpPr/>
            <p:nvPr/>
          </p:nvSpPr>
          <p:spPr>
            <a:xfrm>
              <a:off x="7273111" y="3823716"/>
              <a:ext cx="23541" cy="23573"/>
            </a:xfrm>
            <a:custGeom>
              <a:rect b="b" l="l" r="r" t="t"/>
              <a:pathLst>
                <a:path extrusionOk="0" h="740" w="739">
                  <a:moveTo>
                    <a:pt x="370" y="1"/>
                  </a:moveTo>
                  <a:cubicBezTo>
                    <a:pt x="287" y="1"/>
                    <a:pt x="203" y="72"/>
                    <a:pt x="203" y="168"/>
                  </a:cubicBezTo>
                  <a:lnTo>
                    <a:pt x="203" y="203"/>
                  </a:lnTo>
                  <a:lnTo>
                    <a:pt x="168" y="203"/>
                  </a:lnTo>
                  <a:cubicBezTo>
                    <a:pt x="72" y="203"/>
                    <a:pt x="1" y="287"/>
                    <a:pt x="1" y="370"/>
                  </a:cubicBezTo>
                  <a:cubicBezTo>
                    <a:pt x="1" y="465"/>
                    <a:pt x="72" y="537"/>
                    <a:pt x="168" y="537"/>
                  </a:cubicBezTo>
                  <a:lnTo>
                    <a:pt x="203" y="537"/>
                  </a:lnTo>
                  <a:lnTo>
                    <a:pt x="203" y="584"/>
                  </a:lnTo>
                  <a:cubicBezTo>
                    <a:pt x="203" y="668"/>
                    <a:pt x="287" y="739"/>
                    <a:pt x="370" y="739"/>
                  </a:cubicBezTo>
                  <a:cubicBezTo>
                    <a:pt x="453" y="739"/>
                    <a:pt x="537" y="668"/>
                    <a:pt x="537" y="584"/>
                  </a:cubicBezTo>
                  <a:lnTo>
                    <a:pt x="537" y="537"/>
                  </a:lnTo>
                  <a:lnTo>
                    <a:pt x="572" y="537"/>
                  </a:lnTo>
                  <a:cubicBezTo>
                    <a:pt x="668" y="537"/>
                    <a:pt x="739" y="465"/>
                    <a:pt x="739" y="370"/>
                  </a:cubicBezTo>
                  <a:cubicBezTo>
                    <a:pt x="739" y="287"/>
                    <a:pt x="668" y="203"/>
                    <a:pt x="572" y="203"/>
                  </a:cubicBezTo>
                  <a:lnTo>
                    <a:pt x="537" y="203"/>
                  </a:lnTo>
                  <a:lnTo>
                    <a:pt x="537" y="168"/>
                  </a:lnTo>
                  <a:cubicBezTo>
                    <a:pt x="537" y="72"/>
                    <a:pt x="453" y="1"/>
                    <a:pt x="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68"/>
            <p:cNvSpPr/>
            <p:nvPr/>
          </p:nvSpPr>
          <p:spPr>
            <a:xfrm>
              <a:off x="7184363" y="3809604"/>
              <a:ext cx="202184" cy="352762"/>
            </a:xfrm>
            <a:custGeom>
              <a:rect b="b" l="l" r="r" t="t"/>
              <a:pathLst>
                <a:path extrusionOk="0" h="11074" w="6347">
                  <a:moveTo>
                    <a:pt x="3159" y="310"/>
                  </a:moveTo>
                  <a:cubicBezTo>
                    <a:pt x="3623" y="310"/>
                    <a:pt x="4091" y="390"/>
                    <a:pt x="4561" y="551"/>
                  </a:cubicBezTo>
                  <a:lnTo>
                    <a:pt x="4347" y="1087"/>
                  </a:lnTo>
                  <a:lnTo>
                    <a:pt x="4168" y="1563"/>
                  </a:lnTo>
                  <a:cubicBezTo>
                    <a:pt x="3841" y="1450"/>
                    <a:pt x="3510" y="1393"/>
                    <a:pt x="3175" y="1393"/>
                  </a:cubicBezTo>
                  <a:cubicBezTo>
                    <a:pt x="2840" y="1393"/>
                    <a:pt x="2501" y="1450"/>
                    <a:pt x="2156" y="1563"/>
                  </a:cubicBezTo>
                  <a:lnTo>
                    <a:pt x="1775" y="551"/>
                  </a:lnTo>
                  <a:cubicBezTo>
                    <a:pt x="2233" y="390"/>
                    <a:pt x="2695" y="310"/>
                    <a:pt x="3159" y="310"/>
                  </a:cubicBezTo>
                  <a:close/>
                  <a:moveTo>
                    <a:pt x="4549" y="1408"/>
                  </a:moveTo>
                  <a:cubicBezTo>
                    <a:pt x="5025" y="1754"/>
                    <a:pt x="5299" y="2301"/>
                    <a:pt x="5299" y="2885"/>
                  </a:cubicBezTo>
                  <a:cubicBezTo>
                    <a:pt x="5299" y="3289"/>
                    <a:pt x="5287" y="4075"/>
                    <a:pt x="5240" y="4421"/>
                  </a:cubicBezTo>
                  <a:cubicBezTo>
                    <a:pt x="5192" y="4849"/>
                    <a:pt x="4835" y="5171"/>
                    <a:pt x="4406" y="5171"/>
                  </a:cubicBezTo>
                  <a:lnTo>
                    <a:pt x="4001" y="5171"/>
                  </a:lnTo>
                  <a:cubicBezTo>
                    <a:pt x="4430" y="4897"/>
                    <a:pt x="4716" y="4397"/>
                    <a:pt x="4716" y="3849"/>
                  </a:cubicBezTo>
                  <a:lnTo>
                    <a:pt x="4716" y="2611"/>
                  </a:lnTo>
                  <a:cubicBezTo>
                    <a:pt x="4716" y="2599"/>
                    <a:pt x="4692" y="2551"/>
                    <a:pt x="4692" y="2527"/>
                  </a:cubicBezTo>
                  <a:lnTo>
                    <a:pt x="4632" y="2468"/>
                  </a:lnTo>
                  <a:cubicBezTo>
                    <a:pt x="4168" y="2277"/>
                    <a:pt x="3799" y="1896"/>
                    <a:pt x="3799" y="1885"/>
                  </a:cubicBezTo>
                  <a:cubicBezTo>
                    <a:pt x="3767" y="1853"/>
                    <a:pt x="3726" y="1838"/>
                    <a:pt x="3685" y="1838"/>
                  </a:cubicBezTo>
                  <a:cubicBezTo>
                    <a:pt x="3649" y="1838"/>
                    <a:pt x="3613" y="1850"/>
                    <a:pt x="3585" y="1873"/>
                  </a:cubicBezTo>
                  <a:cubicBezTo>
                    <a:pt x="3585" y="1873"/>
                    <a:pt x="2823" y="2432"/>
                    <a:pt x="1727" y="2456"/>
                  </a:cubicBezTo>
                  <a:cubicBezTo>
                    <a:pt x="1715" y="2456"/>
                    <a:pt x="1680" y="2468"/>
                    <a:pt x="1668" y="2480"/>
                  </a:cubicBezTo>
                  <a:cubicBezTo>
                    <a:pt x="1656" y="2492"/>
                    <a:pt x="1620" y="2492"/>
                    <a:pt x="1608" y="2516"/>
                  </a:cubicBezTo>
                  <a:cubicBezTo>
                    <a:pt x="1596" y="2527"/>
                    <a:pt x="1596" y="2551"/>
                    <a:pt x="1572" y="2575"/>
                  </a:cubicBezTo>
                  <a:cubicBezTo>
                    <a:pt x="1560" y="2587"/>
                    <a:pt x="1549" y="2599"/>
                    <a:pt x="1549" y="2635"/>
                  </a:cubicBezTo>
                  <a:lnTo>
                    <a:pt x="1549" y="3087"/>
                  </a:lnTo>
                  <a:cubicBezTo>
                    <a:pt x="1549" y="3182"/>
                    <a:pt x="1620" y="3254"/>
                    <a:pt x="1715" y="3254"/>
                  </a:cubicBezTo>
                  <a:cubicBezTo>
                    <a:pt x="1799" y="3254"/>
                    <a:pt x="1870" y="3182"/>
                    <a:pt x="1870" y="3087"/>
                  </a:cubicBezTo>
                  <a:lnTo>
                    <a:pt x="1870" y="2778"/>
                  </a:lnTo>
                  <a:cubicBezTo>
                    <a:pt x="2751" y="2730"/>
                    <a:pt x="3406" y="2397"/>
                    <a:pt x="3644" y="2230"/>
                  </a:cubicBezTo>
                  <a:cubicBezTo>
                    <a:pt x="3775" y="2349"/>
                    <a:pt x="4061" y="2575"/>
                    <a:pt x="4394" y="2730"/>
                  </a:cubicBezTo>
                  <a:lnTo>
                    <a:pt x="4394" y="3861"/>
                  </a:lnTo>
                  <a:cubicBezTo>
                    <a:pt x="4394" y="4563"/>
                    <a:pt x="3823" y="5135"/>
                    <a:pt x="3120" y="5135"/>
                  </a:cubicBezTo>
                  <a:cubicBezTo>
                    <a:pt x="2430" y="5135"/>
                    <a:pt x="1858" y="4563"/>
                    <a:pt x="1858" y="3861"/>
                  </a:cubicBezTo>
                  <a:cubicBezTo>
                    <a:pt x="1858" y="3778"/>
                    <a:pt x="1787" y="3706"/>
                    <a:pt x="1691" y="3706"/>
                  </a:cubicBezTo>
                  <a:cubicBezTo>
                    <a:pt x="1608" y="3706"/>
                    <a:pt x="1537" y="3778"/>
                    <a:pt x="1537" y="3861"/>
                  </a:cubicBezTo>
                  <a:cubicBezTo>
                    <a:pt x="1537" y="4421"/>
                    <a:pt x="1811" y="4909"/>
                    <a:pt x="2251" y="5194"/>
                  </a:cubicBezTo>
                  <a:lnTo>
                    <a:pt x="1846" y="5194"/>
                  </a:lnTo>
                  <a:cubicBezTo>
                    <a:pt x="1441" y="5171"/>
                    <a:pt x="1084" y="4849"/>
                    <a:pt x="1049" y="4421"/>
                  </a:cubicBezTo>
                  <a:cubicBezTo>
                    <a:pt x="1013" y="4063"/>
                    <a:pt x="989" y="3289"/>
                    <a:pt x="989" y="2885"/>
                  </a:cubicBezTo>
                  <a:cubicBezTo>
                    <a:pt x="989" y="2289"/>
                    <a:pt x="1263" y="1754"/>
                    <a:pt x="1727" y="1408"/>
                  </a:cubicBezTo>
                  <a:cubicBezTo>
                    <a:pt x="1906" y="1825"/>
                    <a:pt x="1858" y="1885"/>
                    <a:pt x="2001" y="1932"/>
                  </a:cubicBezTo>
                  <a:cubicBezTo>
                    <a:pt x="2013" y="1932"/>
                    <a:pt x="2025" y="1944"/>
                    <a:pt x="2037" y="1944"/>
                  </a:cubicBezTo>
                  <a:cubicBezTo>
                    <a:pt x="2049" y="1944"/>
                    <a:pt x="2084" y="1944"/>
                    <a:pt x="2096" y="1932"/>
                  </a:cubicBezTo>
                  <a:cubicBezTo>
                    <a:pt x="2453" y="1795"/>
                    <a:pt x="2802" y="1727"/>
                    <a:pt x="3147" y="1727"/>
                  </a:cubicBezTo>
                  <a:cubicBezTo>
                    <a:pt x="3492" y="1727"/>
                    <a:pt x="3835" y="1795"/>
                    <a:pt x="4180" y="1932"/>
                  </a:cubicBezTo>
                  <a:cubicBezTo>
                    <a:pt x="4204" y="1938"/>
                    <a:pt x="4227" y="1941"/>
                    <a:pt x="4248" y="1941"/>
                  </a:cubicBezTo>
                  <a:cubicBezTo>
                    <a:pt x="4269" y="1941"/>
                    <a:pt x="4287" y="1938"/>
                    <a:pt x="4299" y="1932"/>
                  </a:cubicBezTo>
                  <a:cubicBezTo>
                    <a:pt x="4347" y="1920"/>
                    <a:pt x="4382" y="1885"/>
                    <a:pt x="4394" y="1837"/>
                  </a:cubicBezTo>
                  <a:lnTo>
                    <a:pt x="4549" y="1408"/>
                  </a:lnTo>
                  <a:close/>
                  <a:moveTo>
                    <a:pt x="3573" y="5445"/>
                  </a:moveTo>
                  <a:lnTo>
                    <a:pt x="3573" y="6028"/>
                  </a:lnTo>
                  <a:cubicBezTo>
                    <a:pt x="3573" y="6111"/>
                    <a:pt x="3644" y="6183"/>
                    <a:pt x="3739" y="6183"/>
                  </a:cubicBezTo>
                  <a:lnTo>
                    <a:pt x="3954" y="6183"/>
                  </a:lnTo>
                  <a:lnTo>
                    <a:pt x="3156" y="7576"/>
                  </a:lnTo>
                  <a:lnTo>
                    <a:pt x="2346" y="6183"/>
                  </a:lnTo>
                  <a:lnTo>
                    <a:pt x="2573" y="6183"/>
                  </a:lnTo>
                  <a:cubicBezTo>
                    <a:pt x="2668" y="6183"/>
                    <a:pt x="2739" y="6111"/>
                    <a:pt x="2739" y="6028"/>
                  </a:cubicBezTo>
                  <a:lnTo>
                    <a:pt x="2739" y="5445"/>
                  </a:lnTo>
                  <a:cubicBezTo>
                    <a:pt x="2876" y="5480"/>
                    <a:pt x="3019" y="5498"/>
                    <a:pt x="3160" y="5498"/>
                  </a:cubicBezTo>
                  <a:cubicBezTo>
                    <a:pt x="3302" y="5498"/>
                    <a:pt x="3442" y="5480"/>
                    <a:pt x="3573" y="5445"/>
                  </a:cubicBezTo>
                  <a:close/>
                  <a:moveTo>
                    <a:pt x="3180" y="0"/>
                  </a:moveTo>
                  <a:cubicBezTo>
                    <a:pt x="2626" y="0"/>
                    <a:pt x="2072" y="105"/>
                    <a:pt x="1525" y="313"/>
                  </a:cubicBezTo>
                  <a:cubicBezTo>
                    <a:pt x="1477" y="325"/>
                    <a:pt x="1441" y="349"/>
                    <a:pt x="1430" y="396"/>
                  </a:cubicBezTo>
                  <a:cubicBezTo>
                    <a:pt x="1418" y="444"/>
                    <a:pt x="1418" y="492"/>
                    <a:pt x="1430" y="515"/>
                  </a:cubicBezTo>
                  <a:lnTo>
                    <a:pt x="1656" y="1099"/>
                  </a:lnTo>
                  <a:cubicBezTo>
                    <a:pt x="1060" y="1504"/>
                    <a:pt x="703" y="2158"/>
                    <a:pt x="703" y="2861"/>
                  </a:cubicBezTo>
                  <a:cubicBezTo>
                    <a:pt x="703" y="3218"/>
                    <a:pt x="715" y="4051"/>
                    <a:pt x="763" y="4444"/>
                  </a:cubicBezTo>
                  <a:cubicBezTo>
                    <a:pt x="822" y="5040"/>
                    <a:pt x="1322" y="5504"/>
                    <a:pt x="1918" y="5504"/>
                  </a:cubicBezTo>
                  <a:lnTo>
                    <a:pt x="2453" y="5504"/>
                  </a:lnTo>
                  <a:lnTo>
                    <a:pt x="2453" y="5861"/>
                  </a:lnTo>
                  <a:cubicBezTo>
                    <a:pt x="1549" y="5873"/>
                    <a:pt x="775" y="6480"/>
                    <a:pt x="572" y="7361"/>
                  </a:cubicBezTo>
                  <a:lnTo>
                    <a:pt x="108" y="9255"/>
                  </a:lnTo>
                  <a:cubicBezTo>
                    <a:pt x="1" y="9671"/>
                    <a:pt x="191" y="10100"/>
                    <a:pt x="572" y="10314"/>
                  </a:cubicBezTo>
                  <a:cubicBezTo>
                    <a:pt x="1441" y="10820"/>
                    <a:pt x="2320" y="11073"/>
                    <a:pt x="3199" y="11073"/>
                  </a:cubicBezTo>
                  <a:cubicBezTo>
                    <a:pt x="4079" y="11073"/>
                    <a:pt x="4960" y="10820"/>
                    <a:pt x="5835" y="10314"/>
                  </a:cubicBezTo>
                  <a:cubicBezTo>
                    <a:pt x="6168" y="10100"/>
                    <a:pt x="6347" y="9659"/>
                    <a:pt x="6240" y="9255"/>
                  </a:cubicBezTo>
                  <a:lnTo>
                    <a:pt x="6061" y="8504"/>
                  </a:lnTo>
                  <a:cubicBezTo>
                    <a:pt x="6050" y="8430"/>
                    <a:pt x="5972" y="8384"/>
                    <a:pt x="5896" y="8384"/>
                  </a:cubicBezTo>
                  <a:cubicBezTo>
                    <a:pt x="5888" y="8384"/>
                    <a:pt x="5879" y="8384"/>
                    <a:pt x="5871" y="8385"/>
                  </a:cubicBezTo>
                  <a:cubicBezTo>
                    <a:pt x="5775" y="8409"/>
                    <a:pt x="5728" y="8493"/>
                    <a:pt x="5751" y="8588"/>
                  </a:cubicBezTo>
                  <a:lnTo>
                    <a:pt x="5930" y="9326"/>
                  </a:lnTo>
                  <a:cubicBezTo>
                    <a:pt x="5990" y="9600"/>
                    <a:pt x="5871" y="9897"/>
                    <a:pt x="5632" y="10028"/>
                  </a:cubicBezTo>
                  <a:cubicBezTo>
                    <a:pt x="4799" y="10505"/>
                    <a:pt x="3980" y="10743"/>
                    <a:pt x="3162" y="10743"/>
                  </a:cubicBezTo>
                  <a:cubicBezTo>
                    <a:pt x="2343" y="10743"/>
                    <a:pt x="1525" y="10505"/>
                    <a:pt x="691" y="10028"/>
                  </a:cubicBezTo>
                  <a:cubicBezTo>
                    <a:pt x="453" y="9897"/>
                    <a:pt x="310" y="9600"/>
                    <a:pt x="394" y="9326"/>
                  </a:cubicBezTo>
                  <a:lnTo>
                    <a:pt x="846" y="7433"/>
                  </a:lnTo>
                  <a:cubicBezTo>
                    <a:pt x="1001" y="6838"/>
                    <a:pt x="1441" y="6397"/>
                    <a:pt x="2025" y="6242"/>
                  </a:cubicBezTo>
                  <a:lnTo>
                    <a:pt x="3025" y="7992"/>
                  </a:lnTo>
                  <a:cubicBezTo>
                    <a:pt x="3055" y="8040"/>
                    <a:pt x="3111" y="8064"/>
                    <a:pt x="3168" y="8064"/>
                  </a:cubicBezTo>
                  <a:cubicBezTo>
                    <a:pt x="3224" y="8064"/>
                    <a:pt x="3281" y="8040"/>
                    <a:pt x="3311" y="7992"/>
                  </a:cubicBezTo>
                  <a:lnTo>
                    <a:pt x="4299" y="6242"/>
                  </a:lnTo>
                  <a:cubicBezTo>
                    <a:pt x="4870" y="6397"/>
                    <a:pt x="5335" y="6838"/>
                    <a:pt x="5478" y="7433"/>
                  </a:cubicBezTo>
                  <a:lnTo>
                    <a:pt x="5573" y="7826"/>
                  </a:lnTo>
                  <a:cubicBezTo>
                    <a:pt x="5584" y="7901"/>
                    <a:pt x="5652" y="7947"/>
                    <a:pt x="5735" y="7947"/>
                  </a:cubicBezTo>
                  <a:cubicBezTo>
                    <a:pt x="5744" y="7947"/>
                    <a:pt x="5754" y="7946"/>
                    <a:pt x="5763" y="7945"/>
                  </a:cubicBezTo>
                  <a:cubicBezTo>
                    <a:pt x="5847" y="7921"/>
                    <a:pt x="5894" y="7838"/>
                    <a:pt x="5882" y="7754"/>
                  </a:cubicBezTo>
                  <a:lnTo>
                    <a:pt x="5787" y="7361"/>
                  </a:lnTo>
                  <a:cubicBezTo>
                    <a:pt x="5585" y="6480"/>
                    <a:pt x="4811" y="5873"/>
                    <a:pt x="3906" y="5861"/>
                  </a:cubicBezTo>
                  <a:lnTo>
                    <a:pt x="3906" y="5504"/>
                  </a:lnTo>
                  <a:lnTo>
                    <a:pt x="4442" y="5504"/>
                  </a:lnTo>
                  <a:cubicBezTo>
                    <a:pt x="5037" y="5504"/>
                    <a:pt x="5537" y="5052"/>
                    <a:pt x="5597" y="4444"/>
                  </a:cubicBezTo>
                  <a:cubicBezTo>
                    <a:pt x="5644" y="4051"/>
                    <a:pt x="5656" y="3218"/>
                    <a:pt x="5656" y="2861"/>
                  </a:cubicBezTo>
                  <a:cubicBezTo>
                    <a:pt x="5656" y="2135"/>
                    <a:pt x="5287" y="1492"/>
                    <a:pt x="4704" y="1099"/>
                  </a:cubicBezTo>
                  <a:lnTo>
                    <a:pt x="4930" y="515"/>
                  </a:lnTo>
                  <a:cubicBezTo>
                    <a:pt x="4954" y="432"/>
                    <a:pt x="4918" y="337"/>
                    <a:pt x="4835" y="313"/>
                  </a:cubicBezTo>
                  <a:cubicBezTo>
                    <a:pt x="4287" y="105"/>
                    <a:pt x="3733" y="0"/>
                    <a:pt x="3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8" name="Google Shape;9418;p68"/>
          <p:cNvGrpSpPr/>
          <p:nvPr/>
        </p:nvGrpSpPr>
        <p:grpSpPr>
          <a:xfrm>
            <a:off x="7571624" y="3808935"/>
            <a:ext cx="292047" cy="352762"/>
            <a:chOff x="7571624" y="3808935"/>
            <a:chExt cx="292047" cy="352762"/>
          </a:xfrm>
        </p:grpSpPr>
        <p:sp>
          <p:nvSpPr>
            <p:cNvPr id="9419" name="Google Shape;9419;p68"/>
            <p:cNvSpPr/>
            <p:nvPr/>
          </p:nvSpPr>
          <p:spPr>
            <a:xfrm>
              <a:off x="7802955" y="4057755"/>
              <a:ext cx="15227" cy="15195"/>
            </a:xfrm>
            <a:custGeom>
              <a:rect b="b" l="l" r="r" t="t"/>
              <a:pathLst>
                <a:path extrusionOk="0" h="477" w="478">
                  <a:moveTo>
                    <a:pt x="239" y="0"/>
                  </a:moveTo>
                  <a:cubicBezTo>
                    <a:pt x="120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82" y="476"/>
                    <a:pt x="477" y="381"/>
                    <a:pt x="477" y="238"/>
                  </a:cubicBezTo>
                  <a:cubicBezTo>
                    <a:pt x="477" y="107"/>
                    <a:pt x="382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68"/>
            <p:cNvSpPr/>
            <p:nvPr/>
          </p:nvSpPr>
          <p:spPr>
            <a:xfrm>
              <a:off x="7764665" y="4115763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68"/>
            <p:cNvSpPr/>
            <p:nvPr/>
          </p:nvSpPr>
          <p:spPr>
            <a:xfrm>
              <a:off x="7653141" y="4048262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334" y="417"/>
                    <a:pt x="418" y="334"/>
                    <a:pt x="418" y="215"/>
                  </a:cubicBezTo>
                  <a:cubicBezTo>
                    <a:pt x="418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68"/>
            <p:cNvSpPr/>
            <p:nvPr/>
          </p:nvSpPr>
          <p:spPr>
            <a:xfrm>
              <a:off x="7675917" y="4115763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68"/>
            <p:cNvSpPr/>
            <p:nvPr/>
          </p:nvSpPr>
          <p:spPr>
            <a:xfrm>
              <a:off x="7715736" y="4062660"/>
              <a:ext cx="16342" cy="15959"/>
            </a:xfrm>
            <a:custGeom>
              <a:rect b="b" l="l" r="r" t="t"/>
              <a:pathLst>
                <a:path extrusionOk="0" h="501" w="513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406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68"/>
            <p:cNvSpPr/>
            <p:nvPr/>
          </p:nvSpPr>
          <p:spPr>
            <a:xfrm>
              <a:off x="7571624" y="3808935"/>
              <a:ext cx="292047" cy="352762"/>
            </a:xfrm>
            <a:custGeom>
              <a:rect b="b" l="l" r="r" t="t"/>
              <a:pathLst>
                <a:path extrusionOk="0" h="11074" w="9168">
                  <a:moveTo>
                    <a:pt x="3085" y="6536"/>
                  </a:moveTo>
                  <a:cubicBezTo>
                    <a:pt x="3680" y="6536"/>
                    <a:pt x="4251" y="6687"/>
                    <a:pt x="4786" y="7001"/>
                  </a:cubicBezTo>
                  <a:cubicBezTo>
                    <a:pt x="5364" y="7337"/>
                    <a:pt x="5926" y="7449"/>
                    <a:pt x="6422" y="7449"/>
                  </a:cubicBezTo>
                  <a:cubicBezTo>
                    <a:pt x="6805" y="7449"/>
                    <a:pt x="7149" y="7382"/>
                    <a:pt x="7430" y="7299"/>
                  </a:cubicBezTo>
                  <a:cubicBezTo>
                    <a:pt x="7858" y="7180"/>
                    <a:pt x="8192" y="7001"/>
                    <a:pt x="8382" y="6882"/>
                  </a:cubicBezTo>
                  <a:lnTo>
                    <a:pt x="8382" y="6882"/>
                  </a:lnTo>
                  <a:cubicBezTo>
                    <a:pt x="8739" y="8156"/>
                    <a:pt x="8430" y="9502"/>
                    <a:pt x="7477" y="10454"/>
                  </a:cubicBezTo>
                  <a:cubicBezTo>
                    <a:pt x="7287" y="10645"/>
                    <a:pt x="7013" y="10764"/>
                    <a:pt x="6727" y="10764"/>
                  </a:cubicBezTo>
                  <a:lnTo>
                    <a:pt x="3000" y="10764"/>
                  </a:lnTo>
                  <a:cubicBezTo>
                    <a:pt x="2715" y="10764"/>
                    <a:pt x="2441" y="10645"/>
                    <a:pt x="2250" y="10454"/>
                  </a:cubicBezTo>
                  <a:cubicBezTo>
                    <a:pt x="1393" y="9573"/>
                    <a:pt x="988" y="8311"/>
                    <a:pt x="1334" y="6966"/>
                  </a:cubicBezTo>
                  <a:cubicBezTo>
                    <a:pt x="1476" y="6894"/>
                    <a:pt x="1846" y="6716"/>
                    <a:pt x="2357" y="6609"/>
                  </a:cubicBezTo>
                  <a:cubicBezTo>
                    <a:pt x="2603" y="6561"/>
                    <a:pt x="2846" y="6536"/>
                    <a:pt x="3085" y="6536"/>
                  </a:cubicBezTo>
                  <a:close/>
                  <a:moveTo>
                    <a:pt x="3322" y="1"/>
                  </a:moveTo>
                  <a:cubicBezTo>
                    <a:pt x="3084" y="1"/>
                    <a:pt x="2893" y="191"/>
                    <a:pt x="2893" y="429"/>
                  </a:cubicBezTo>
                  <a:lnTo>
                    <a:pt x="2893" y="822"/>
                  </a:lnTo>
                  <a:cubicBezTo>
                    <a:pt x="2893" y="1060"/>
                    <a:pt x="3084" y="1251"/>
                    <a:pt x="3322" y="1251"/>
                  </a:cubicBezTo>
                  <a:lnTo>
                    <a:pt x="3548" y="1251"/>
                  </a:lnTo>
                  <a:lnTo>
                    <a:pt x="3548" y="2584"/>
                  </a:lnTo>
                  <a:cubicBezTo>
                    <a:pt x="3548" y="2679"/>
                    <a:pt x="3620" y="2751"/>
                    <a:pt x="3715" y="2751"/>
                  </a:cubicBezTo>
                  <a:cubicBezTo>
                    <a:pt x="3798" y="2751"/>
                    <a:pt x="3870" y="2679"/>
                    <a:pt x="3870" y="2584"/>
                  </a:cubicBezTo>
                  <a:lnTo>
                    <a:pt x="3870" y="1251"/>
                  </a:lnTo>
                  <a:lnTo>
                    <a:pt x="5822" y="1251"/>
                  </a:lnTo>
                  <a:lnTo>
                    <a:pt x="5822" y="3965"/>
                  </a:lnTo>
                  <a:cubicBezTo>
                    <a:pt x="5822" y="4203"/>
                    <a:pt x="5977" y="4418"/>
                    <a:pt x="6191" y="4513"/>
                  </a:cubicBezTo>
                  <a:cubicBezTo>
                    <a:pt x="7168" y="4894"/>
                    <a:pt x="7894" y="5656"/>
                    <a:pt x="8251" y="6597"/>
                  </a:cubicBezTo>
                  <a:cubicBezTo>
                    <a:pt x="8084" y="6704"/>
                    <a:pt x="7763" y="6894"/>
                    <a:pt x="7299" y="7025"/>
                  </a:cubicBezTo>
                  <a:cubicBezTo>
                    <a:pt x="6992" y="7113"/>
                    <a:pt x="6689" y="7157"/>
                    <a:pt x="6391" y="7157"/>
                  </a:cubicBezTo>
                  <a:cubicBezTo>
                    <a:pt x="5879" y="7157"/>
                    <a:pt x="5384" y="7027"/>
                    <a:pt x="4917" y="6763"/>
                  </a:cubicBezTo>
                  <a:cubicBezTo>
                    <a:pt x="4326" y="6419"/>
                    <a:pt x="3678" y="6255"/>
                    <a:pt x="3027" y="6255"/>
                  </a:cubicBezTo>
                  <a:cubicBezTo>
                    <a:pt x="2486" y="6255"/>
                    <a:pt x="1942" y="6368"/>
                    <a:pt x="1429" y="6585"/>
                  </a:cubicBezTo>
                  <a:cubicBezTo>
                    <a:pt x="1786" y="5656"/>
                    <a:pt x="2512" y="4894"/>
                    <a:pt x="3489" y="4513"/>
                  </a:cubicBezTo>
                  <a:cubicBezTo>
                    <a:pt x="3703" y="4418"/>
                    <a:pt x="3858" y="4215"/>
                    <a:pt x="3858" y="3977"/>
                  </a:cubicBezTo>
                  <a:lnTo>
                    <a:pt x="3858" y="3394"/>
                  </a:lnTo>
                  <a:cubicBezTo>
                    <a:pt x="3858" y="3310"/>
                    <a:pt x="3786" y="3227"/>
                    <a:pt x="3691" y="3227"/>
                  </a:cubicBezTo>
                  <a:cubicBezTo>
                    <a:pt x="3608" y="3227"/>
                    <a:pt x="3536" y="3310"/>
                    <a:pt x="3536" y="3394"/>
                  </a:cubicBezTo>
                  <a:lnTo>
                    <a:pt x="3536" y="3942"/>
                  </a:lnTo>
                  <a:cubicBezTo>
                    <a:pt x="3536" y="4049"/>
                    <a:pt x="3465" y="4156"/>
                    <a:pt x="3370" y="4180"/>
                  </a:cubicBezTo>
                  <a:cubicBezTo>
                    <a:pt x="714" y="5239"/>
                    <a:pt x="0" y="8668"/>
                    <a:pt x="1988" y="10669"/>
                  </a:cubicBezTo>
                  <a:cubicBezTo>
                    <a:pt x="2238" y="10930"/>
                    <a:pt x="2596" y="11073"/>
                    <a:pt x="2953" y="11073"/>
                  </a:cubicBezTo>
                  <a:lnTo>
                    <a:pt x="6703" y="11073"/>
                  </a:lnTo>
                  <a:cubicBezTo>
                    <a:pt x="7060" y="11073"/>
                    <a:pt x="7418" y="10930"/>
                    <a:pt x="7680" y="10657"/>
                  </a:cubicBezTo>
                  <a:cubicBezTo>
                    <a:pt x="9132" y="9240"/>
                    <a:pt x="9168" y="7097"/>
                    <a:pt x="8120" y="5596"/>
                  </a:cubicBezTo>
                  <a:cubicBezTo>
                    <a:pt x="7668" y="4954"/>
                    <a:pt x="7049" y="4477"/>
                    <a:pt x="6334" y="4203"/>
                  </a:cubicBezTo>
                  <a:cubicBezTo>
                    <a:pt x="6227" y="4156"/>
                    <a:pt x="6167" y="4061"/>
                    <a:pt x="6167" y="3965"/>
                  </a:cubicBezTo>
                  <a:lnTo>
                    <a:pt x="6167" y="1251"/>
                  </a:lnTo>
                  <a:lnTo>
                    <a:pt x="6394" y="1251"/>
                  </a:lnTo>
                  <a:cubicBezTo>
                    <a:pt x="6632" y="1251"/>
                    <a:pt x="6822" y="1060"/>
                    <a:pt x="6822" y="822"/>
                  </a:cubicBezTo>
                  <a:lnTo>
                    <a:pt x="6822" y="429"/>
                  </a:lnTo>
                  <a:cubicBezTo>
                    <a:pt x="6822" y="191"/>
                    <a:pt x="6632" y="1"/>
                    <a:pt x="6394" y="1"/>
                  </a:cubicBezTo>
                  <a:lnTo>
                    <a:pt x="5525" y="1"/>
                  </a:lnTo>
                  <a:cubicBezTo>
                    <a:pt x="5441" y="1"/>
                    <a:pt x="5358" y="72"/>
                    <a:pt x="5358" y="167"/>
                  </a:cubicBezTo>
                  <a:cubicBezTo>
                    <a:pt x="5358" y="251"/>
                    <a:pt x="5441" y="334"/>
                    <a:pt x="5525" y="334"/>
                  </a:cubicBezTo>
                  <a:lnTo>
                    <a:pt x="6394" y="334"/>
                  </a:lnTo>
                  <a:cubicBezTo>
                    <a:pt x="6453" y="334"/>
                    <a:pt x="6489" y="370"/>
                    <a:pt x="6489" y="429"/>
                  </a:cubicBezTo>
                  <a:lnTo>
                    <a:pt x="6489" y="822"/>
                  </a:lnTo>
                  <a:cubicBezTo>
                    <a:pt x="6489" y="882"/>
                    <a:pt x="6453" y="929"/>
                    <a:pt x="6394" y="929"/>
                  </a:cubicBezTo>
                  <a:lnTo>
                    <a:pt x="3322" y="929"/>
                  </a:lnTo>
                  <a:cubicBezTo>
                    <a:pt x="3262" y="929"/>
                    <a:pt x="3215" y="882"/>
                    <a:pt x="3215" y="822"/>
                  </a:cubicBezTo>
                  <a:lnTo>
                    <a:pt x="3215" y="429"/>
                  </a:lnTo>
                  <a:cubicBezTo>
                    <a:pt x="3215" y="370"/>
                    <a:pt x="3262" y="334"/>
                    <a:pt x="3322" y="334"/>
                  </a:cubicBezTo>
                  <a:lnTo>
                    <a:pt x="4739" y="334"/>
                  </a:lnTo>
                  <a:cubicBezTo>
                    <a:pt x="4822" y="334"/>
                    <a:pt x="4905" y="251"/>
                    <a:pt x="4905" y="167"/>
                  </a:cubicBezTo>
                  <a:cubicBezTo>
                    <a:pt x="4905" y="72"/>
                    <a:pt x="4822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5" name="Google Shape;9425;p68"/>
          <p:cNvGrpSpPr/>
          <p:nvPr/>
        </p:nvGrpSpPr>
        <p:grpSpPr>
          <a:xfrm>
            <a:off x="2174559" y="3356116"/>
            <a:ext cx="364135" cy="359930"/>
            <a:chOff x="2174559" y="3356116"/>
            <a:chExt cx="364135" cy="359930"/>
          </a:xfrm>
        </p:grpSpPr>
        <p:sp>
          <p:nvSpPr>
            <p:cNvPr id="9426" name="Google Shape;9426;p68"/>
            <p:cNvSpPr/>
            <p:nvPr/>
          </p:nvSpPr>
          <p:spPr>
            <a:xfrm>
              <a:off x="2273915" y="3452414"/>
              <a:ext cx="166920" cy="166920"/>
            </a:xfrm>
            <a:custGeom>
              <a:rect b="b" l="l" r="r" t="t"/>
              <a:pathLst>
                <a:path extrusionOk="0" h="5240" w="5240">
                  <a:moveTo>
                    <a:pt x="4715" y="358"/>
                  </a:moveTo>
                  <a:cubicBezTo>
                    <a:pt x="4763" y="358"/>
                    <a:pt x="4787" y="370"/>
                    <a:pt x="4811" y="406"/>
                  </a:cubicBezTo>
                  <a:cubicBezTo>
                    <a:pt x="4846" y="429"/>
                    <a:pt x="4858" y="477"/>
                    <a:pt x="4858" y="513"/>
                  </a:cubicBezTo>
                  <a:cubicBezTo>
                    <a:pt x="4858" y="548"/>
                    <a:pt x="4846" y="584"/>
                    <a:pt x="4811" y="608"/>
                  </a:cubicBezTo>
                  <a:lnTo>
                    <a:pt x="4418" y="1013"/>
                  </a:lnTo>
                  <a:lnTo>
                    <a:pt x="4192" y="787"/>
                  </a:lnTo>
                  <a:lnTo>
                    <a:pt x="4608" y="406"/>
                  </a:lnTo>
                  <a:cubicBezTo>
                    <a:pt x="4644" y="370"/>
                    <a:pt x="4680" y="358"/>
                    <a:pt x="4715" y="358"/>
                  </a:cubicBezTo>
                  <a:close/>
                  <a:moveTo>
                    <a:pt x="3965" y="1048"/>
                  </a:moveTo>
                  <a:lnTo>
                    <a:pt x="4192" y="1263"/>
                  </a:lnTo>
                  <a:lnTo>
                    <a:pt x="3358" y="2084"/>
                  </a:lnTo>
                  <a:lnTo>
                    <a:pt x="3132" y="1858"/>
                  </a:lnTo>
                  <a:lnTo>
                    <a:pt x="3965" y="1048"/>
                  </a:lnTo>
                  <a:close/>
                  <a:moveTo>
                    <a:pt x="2894" y="2096"/>
                  </a:moveTo>
                  <a:lnTo>
                    <a:pt x="3120" y="2322"/>
                  </a:lnTo>
                  <a:lnTo>
                    <a:pt x="2287" y="3156"/>
                  </a:lnTo>
                  <a:lnTo>
                    <a:pt x="2060" y="2930"/>
                  </a:lnTo>
                  <a:lnTo>
                    <a:pt x="2894" y="2096"/>
                  </a:lnTo>
                  <a:close/>
                  <a:moveTo>
                    <a:pt x="1846" y="3168"/>
                  </a:moveTo>
                  <a:lnTo>
                    <a:pt x="2060" y="3394"/>
                  </a:lnTo>
                  <a:lnTo>
                    <a:pt x="1227" y="4227"/>
                  </a:lnTo>
                  <a:lnTo>
                    <a:pt x="1013" y="4001"/>
                  </a:lnTo>
                  <a:lnTo>
                    <a:pt x="1846" y="3168"/>
                  </a:lnTo>
                  <a:close/>
                  <a:moveTo>
                    <a:pt x="774" y="4227"/>
                  </a:moveTo>
                  <a:lnTo>
                    <a:pt x="989" y="4454"/>
                  </a:lnTo>
                  <a:lnTo>
                    <a:pt x="596" y="4858"/>
                  </a:lnTo>
                  <a:cubicBezTo>
                    <a:pt x="560" y="4882"/>
                    <a:pt x="513" y="4894"/>
                    <a:pt x="489" y="4894"/>
                  </a:cubicBezTo>
                  <a:cubicBezTo>
                    <a:pt x="441" y="4894"/>
                    <a:pt x="417" y="4882"/>
                    <a:pt x="382" y="4858"/>
                  </a:cubicBezTo>
                  <a:cubicBezTo>
                    <a:pt x="358" y="4823"/>
                    <a:pt x="334" y="4775"/>
                    <a:pt x="334" y="4751"/>
                  </a:cubicBezTo>
                  <a:cubicBezTo>
                    <a:pt x="322" y="4704"/>
                    <a:pt x="334" y="4656"/>
                    <a:pt x="370" y="4632"/>
                  </a:cubicBezTo>
                  <a:lnTo>
                    <a:pt x="774" y="4227"/>
                  </a:lnTo>
                  <a:close/>
                  <a:moveTo>
                    <a:pt x="4739" y="1"/>
                  </a:moveTo>
                  <a:cubicBezTo>
                    <a:pt x="4608" y="1"/>
                    <a:pt x="4489" y="48"/>
                    <a:pt x="4406" y="144"/>
                  </a:cubicBezTo>
                  <a:lnTo>
                    <a:pt x="4001" y="548"/>
                  </a:lnTo>
                  <a:lnTo>
                    <a:pt x="3846" y="406"/>
                  </a:lnTo>
                  <a:cubicBezTo>
                    <a:pt x="3816" y="376"/>
                    <a:pt x="3772" y="361"/>
                    <a:pt x="3727" y="361"/>
                  </a:cubicBezTo>
                  <a:cubicBezTo>
                    <a:pt x="3683" y="361"/>
                    <a:pt x="3638" y="376"/>
                    <a:pt x="3608" y="406"/>
                  </a:cubicBezTo>
                  <a:cubicBezTo>
                    <a:pt x="3549" y="465"/>
                    <a:pt x="3549" y="584"/>
                    <a:pt x="3608" y="644"/>
                  </a:cubicBezTo>
                  <a:lnTo>
                    <a:pt x="3763" y="787"/>
                  </a:lnTo>
                  <a:lnTo>
                    <a:pt x="2929" y="1620"/>
                  </a:lnTo>
                  <a:lnTo>
                    <a:pt x="2775" y="1477"/>
                  </a:lnTo>
                  <a:cubicBezTo>
                    <a:pt x="2745" y="1447"/>
                    <a:pt x="2700" y="1432"/>
                    <a:pt x="2656" y="1432"/>
                  </a:cubicBezTo>
                  <a:cubicBezTo>
                    <a:pt x="2611" y="1432"/>
                    <a:pt x="2566" y="1447"/>
                    <a:pt x="2537" y="1477"/>
                  </a:cubicBezTo>
                  <a:cubicBezTo>
                    <a:pt x="2477" y="1537"/>
                    <a:pt x="2477" y="1656"/>
                    <a:pt x="2537" y="1715"/>
                  </a:cubicBezTo>
                  <a:lnTo>
                    <a:pt x="2691" y="1858"/>
                  </a:lnTo>
                  <a:lnTo>
                    <a:pt x="1858" y="2692"/>
                  </a:lnTo>
                  <a:lnTo>
                    <a:pt x="1703" y="2549"/>
                  </a:lnTo>
                  <a:cubicBezTo>
                    <a:pt x="1673" y="2519"/>
                    <a:pt x="1629" y="2504"/>
                    <a:pt x="1584" y="2504"/>
                  </a:cubicBezTo>
                  <a:cubicBezTo>
                    <a:pt x="1539" y="2504"/>
                    <a:pt x="1495" y="2519"/>
                    <a:pt x="1465" y="2549"/>
                  </a:cubicBezTo>
                  <a:cubicBezTo>
                    <a:pt x="1405" y="2608"/>
                    <a:pt x="1405" y="2727"/>
                    <a:pt x="1465" y="2787"/>
                  </a:cubicBezTo>
                  <a:lnTo>
                    <a:pt x="1620" y="2930"/>
                  </a:lnTo>
                  <a:lnTo>
                    <a:pt x="786" y="3763"/>
                  </a:lnTo>
                  <a:lnTo>
                    <a:pt x="632" y="3620"/>
                  </a:lnTo>
                  <a:cubicBezTo>
                    <a:pt x="602" y="3590"/>
                    <a:pt x="557" y="3576"/>
                    <a:pt x="513" y="3576"/>
                  </a:cubicBezTo>
                  <a:cubicBezTo>
                    <a:pt x="468" y="3576"/>
                    <a:pt x="423" y="3590"/>
                    <a:pt x="393" y="3620"/>
                  </a:cubicBezTo>
                  <a:cubicBezTo>
                    <a:pt x="334" y="3680"/>
                    <a:pt x="334" y="3799"/>
                    <a:pt x="393" y="3858"/>
                  </a:cubicBezTo>
                  <a:lnTo>
                    <a:pt x="548" y="4001"/>
                  </a:lnTo>
                  <a:lnTo>
                    <a:pt x="143" y="4406"/>
                  </a:lnTo>
                  <a:cubicBezTo>
                    <a:pt x="36" y="4477"/>
                    <a:pt x="1" y="4620"/>
                    <a:pt x="1" y="4751"/>
                  </a:cubicBezTo>
                  <a:cubicBezTo>
                    <a:pt x="1" y="4882"/>
                    <a:pt x="36" y="5001"/>
                    <a:pt x="143" y="5097"/>
                  </a:cubicBezTo>
                  <a:cubicBezTo>
                    <a:pt x="239" y="5180"/>
                    <a:pt x="370" y="5239"/>
                    <a:pt x="489" y="5239"/>
                  </a:cubicBezTo>
                  <a:cubicBezTo>
                    <a:pt x="620" y="5239"/>
                    <a:pt x="739" y="5192"/>
                    <a:pt x="834" y="5097"/>
                  </a:cubicBezTo>
                  <a:lnTo>
                    <a:pt x="1227" y="4692"/>
                  </a:lnTo>
                  <a:lnTo>
                    <a:pt x="1382" y="4835"/>
                  </a:lnTo>
                  <a:cubicBezTo>
                    <a:pt x="1405" y="4870"/>
                    <a:pt x="1453" y="4882"/>
                    <a:pt x="1501" y="4882"/>
                  </a:cubicBezTo>
                  <a:cubicBezTo>
                    <a:pt x="1548" y="4882"/>
                    <a:pt x="1584" y="4870"/>
                    <a:pt x="1620" y="4835"/>
                  </a:cubicBezTo>
                  <a:cubicBezTo>
                    <a:pt x="1679" y="4775"/>
                    <a:pt x="1679" y="4656"/>
                    <a:pt x="1620" y="4597"/>
                  </a:cubicBezTo>
                  <a:lnTo>
                    <a:pt x="1465" y="4454"/>
                  </a:lnTo>
                  <a:lnTo>
                    <a:pt x="2298" y="3620"/>
                  </a:lnTo>
                  <a:lnTo>
                    <a:pt x="2453" y="3763"/>
                  </a:lnTo>
                  <a:cubicBezTo>
                    <a:pt x="2477" y="3799"/>
                    <a:pt x="2525" y="3811"/>
                    <a:pt x="2572" y="3811"/>
                  </a:cubicBezTo>
                  <a:cubicBezTo>
                    <a:pt x="2620" y="3811"/>
                    <a:pt x="2656" y="3799"/>
                    <a:pt x="2691" y="3763"/>
                  </a:cubicBezTo>
                  <a:cubicBezTo>
                    <a:pt x="2751" y="3704"/>
                    <a:pt x="2751" y="3584"/>
                    <a:pt x="2691" y="3525"/>
                  </a:cubicBezTo>
                  <a:lnTo>
                    <a:pt x="2537" y="3382"/>
                  </a:lnTo>
                  <a:lnTo>
                    <a:pt x="3370" y="2549"/>
                  </a:lnTo>
                  <a:lnTo>
                    <a:pt x="3525" y="2692"/>
                  </a:lnTo>
                  <a:cubicBezTo>
                    <a:pt x="3549" y="2727"/>
                    <a:pt x="3596" y="2739"/>
                    <a:pt x="3644" y="2739"/>
                  </a:cubicBezTo>
                  <a:cubicBezTo>
                    <a:pt x="3691" y="2739"/>
                    <a:pt x="3727" y="2727"/>
                    <a:pt x="3763" y="2692"/>
                  </a:cubicBezTo>
                  <a:cubicBezTo>
                    <a:pt x="3822" y="2632"/>
                    <a:pt x="3822" y="2513"/>
                    <a:pt x="3763" y="2453"/>
                  </a:cubicBezTo>
                  <a:lnTo>
                    <a:pt x="3608" y="2311"/>
                  </a:lnTo>
                  <a:lnTo>
                    <a:pt x="4442" y="1477"/>
                  </a:lnTo>
                  <a:lnTo>
                    <a:pt x="4596" y="1620"/>
                  </a:lnTo>
                  <a:cubicBezTo>
                    <a:pt x="4620" y="1656"/>
                    <a:pt x="4668" y="1668"/>
                    <a:pt x="4715" y="1668"/>
                  </a:cubicBezTo>
                  <a:cubicBezTo>
                    <a:pt x="4763" y="1668"/>
                    <a:pt x="4799" y="1656"/>
                    <a:pt x="4834" y="1620"/>
                  </a:cubicBezTo>
                  <a:cubicBezTo>
                    <a:pt x="4894" y="1560"/>
                    <a:pt x="4894" y="1441"/>
                    <a:pt x="4834" y="1382"/>
                  </a:cubicBezTo>
                  <a:lnTo>
                    <a:pt x="4680" y="1239"/>
                  </a:lnTo>
                  <a:lnTo>
                    <a:pt x="5085" y="834"/>
                  </a:lnTo>
                  <a:cubicBezTo>
                    <a:pt x="5180" y="739"/>
                    <a:pt x="5239" y="608"/>
                    <a:pt x="5239" y="489"/>
                  </a:cubicBezTo>
                  <a:cubicBezTo>
                    <a:pt x="5239" y="358"/>
                    <a:pt x="5192" y="239"/>
                    <a:pt x="5085" y="144"/>
                  </a:cubicBezTo>
                  <a:cubicBezTo>
                    <a:pt x="5001" y="60"/>
                    <a:pt x="4858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68"/>
            <p:cNvSpPr/>
            <p:nvPr/>
          </p:nvSpPr>
          <p:spPr>
            <a:xfrm>
              <a:off x="2174559" y="3356116"/>
              <a:ext cx="364135" cy="359930"/>
            </a:xfrm>
            <a:custGeom>
              <a:rect b="b" l="l" r="r" t="t"/>
              <a:pathLst>
                <a:path extrusionOk="0" h="11299" w="11431">
                  <a:moveTo>
                    <a:pt x="8142" y="339"/>
                  </a:moveTo>
                  <a:cubicBezTo>
                    <a:pt x="8988" y="339"/>
                    <a:pt x="9829" y="482"/>
                    <a:pt x="10632" y="750"/>
                  </a:cubicBezTo>
                  <a:cubicBezTo>
                    <a:pt x="10930" y="1631"/>
                    <a:pt x="11061" y="2583"/>
                    <a:pt x="11037" y="3500"/>
                  </a:cubicBezTo>
                  <a:lnTo>
                    <a:pt x="7858" y="345"/>
                  </a:lnTo>
                  <a:cubicBezTo>
                    <a:pt x="7953" y="341"/>
                    <a:pt x="8048" y="339"/>
                    <a:pt x="8142" y="339"/>
                  </a:cubicBezTo>
                  <a:close/>
                  <a:moveTo>
                    <a:pt x="572" y="6453"/>
                  </a:moveTo>
                  <a:lnTo>
                    <a:pt x="4917" y="10798"/>
                  </a:lnTo>
                  <a:cubicBezTo>
                    <a:pt x="4620" y="10858"/>
                    <a:pt x="4322" y="10894"/>
                    <a:pt x="4001" y="10929"/>
                  </a:cubicBezTo>
                  <a:lnTo>
                    <a:pt x="441" y="7358"/>
                  </a:lnTo>
                  <a:cubicBezTo>
                    <a:pt x="464" y="7060"/>
                    <a:pt x="512" y="6750"/>
                    <a:pt x="572" y="6453"/>
                  </a:cubicBezTo>
                  <a:close/>
                  <a:moveTo>
                    <a:pt x="405" y="7798"/>
                  </a:moveTo>
                  <a:lnTo>
                    <a:pt x="3560" y="10953"/>
                  </a:lnTo>
                  <a:cubicBezTo>
                    <a:pt x="3462" y="10957"/>
                    <a:pt x="3363" y="10959"/>
                    <a:pt x="3264" y="10959"/>
                  </a:cubicBezTo>
                  <a:cubicBezTo>
                    <a:pt x="2440" y="10959"/>
                    <a:pt x="1596" y="10826"/>
                    <a:pt x="810" y="10560"/>
                  </a:cubicBezTo>
                  <a:cubicBezTo>
                    <a:pt x="512" y="9679"/>
                    <a:pt x="381" y="8727"/>
                    <a:pt x="405" y="7798"/>
                  </a:cubicBezTo>
                  <a:close/>
                  <a:moveTo>
                    <a:pt x="8188" y="1"/>
                  </a:moveTo>
                  <a:cubicBezTo>
                    <a:pt x="7942" y="1"/>
                    <a:pt x="7697" y="12"/>
                    <a:pt x="7453" y="35"/>
                  </a:cubicBezTo>
                  <a:cubicBezTo>
                    <a:pt x="7013" y="71"/>
                    <a:pt x="6560" y="154"/>
                    <a:pt x="6132" y="261"/>
                  </a:cubicBezTo>
                  <a:cubicBezTo>
                    <a:pt x="4739" y="607"/>
                    <a:pt x="3453" y="1345"/>
                    <a:pt x="2429" y="2369"/>
                  </a:cubicBezTo>
                  <a:cubicBezTo>
                    <a:pt x="1893" y="2905"/>
                    <a:pt x="1429" y="3512"/>
                    <a:pt x="1072" y="4167"/>
                  </a:cubicBezTo>
                  <a:cubicBezTo>
                    <a:pt x="1024" y="4250"/>
                    <a:pt x="1060" y="4345"/>
                    <a:pt x="1131" y="4393"/>
                  </a:cubicBezTo>
                  <a:cubicBezTo>
                    <a:pt x="1154" y="4408"/>
                    <a:pt x="1180" y="4415"/>
                    <a:pt x="1206" y="4415"/>
                  </a:cubicBezTo>
                  <a:cubicBezTo>
                    <a:pt x="1264" y="4415"/>
                    <a:pt x="1325" y="4382"/>
                    <a:pt x="1357" y="4333"/>
                  </a:cubicBezTo>
                  <a:cubicBezTo>
                    <a:pt x="1703" y="3714"/>
                    <a:pt x="2143" y="3131"/>
                    <a:pt x="2655" y="2607"/>
                  </a:cubicBezTo>
                  <a:cubicBezTo>
                    <a:pt x="3620" y="1643"/>
                    <a:pt x="4810" y="952"/>
                    <a:pt x="6108" y="595"/>
                  </a:cubicBezTo>
                  <a:lnTo>
                    <a:pt x="9156" y="3655"/>
                  </a:lnTo>
                  <a:cubicBezTo>
                    <a:pt x="9180" y="3679"/>
                    <a:pt x="9227" y="3690"/>
                    <a:pt x="9275" y="3690"/>
                  </a:cubicBezTo>
                  <a:cubicBezTo>
                    <a:pt x="9323" y="3690"/>
                    <a:pt x="9358" y="3679"/>
                    <a:pt x="9394" y="3655"/>
                  </a:cubicBezTo>
                  <a:cubicBezTo>
                    <a:pt x="9454" y="3595"/>
                    <a:pt x="9454" y="3476"/>
                    <a:pt x="9394" y="3417"/>
                  </a:cubicBezTo>
                  <a:lnTo>
                    <a:pt x="6489" y="511"/>
                  </a:lnTo>
                  <a:cubicBezTo>
                    <a:pt x="6787" y="452"/>
                    <a:pt x="7084" y="404"/>
                    <a:pt x="7394" y="381"/>
                  </a:cubicBezTo>
                  <a:lnTo>
                    <a:pt x="10966" y="3952"/>
                  </a:lnTo>
                  <a:cubicBezTo>
                    <a:pt x="10942" y="4250"/>
                    <a:pt x="10894" y="4560"/>
                    <a:pt x="10835" y="4857"/>
                  </a:cubicBezTo>
                  <a:lnTo>
                    <a:pt x="9954" y="3976"/>
                  </a:lnTo>
                  <a:cubicBezTo>
                    <a:pt x="9924" y="3946"/>
                    <a:pt x="9879" y="3932"/>
                    <a:pt x="9835" y="3932"/>
                  </a:cubicBezTo>
                  <a:cubicBezTo>
                    <a:pt x="9790" y="3932"/>
                    <a:pt x="9745" y="3946"/>
                    <a:pt x="9716" y="3976"/>
                  </a:cubicBezTo>
                  <a:cubicBezTo>
                    <a:pt x="9656" y="4036"/>
                    <a:pt x="9656" y="4155"/>
                    <a:pt x="9716" y="4214"/>
                  </a:cubicBezTo>
                  <a:lnTo>
                    <a:pt x="10751" y="5238"/>
                  </a:lnTo>
                  <a:cubicBezTo>
                    <a:pt x="10394" y="6548"/>
                    <a:pt x="9704" y="7739"/>
                    <a:pt x="8751" y="8691"/>
                  </a:cubicBezTo>
                  <a:cubicBezTo>
                    <a:pt x="7787" y="9667"/>
                    <a:pt x="6596" y="10346"/>
                    <a:pt x="5298" y="10703"/>
                  </a:cubicBezTo>
                  <a:lnTo>
                    <a:pt x="679" y="6060"/>
                  </a:lnTo>
                  <a:cubicBezTo>
                    <a:pt x="762" y="5715"/>
                    <a:pt x="881" y="5381"/>
                    <a:pt x="1012" y="5048"/>
                  </a:cubicBezTo>
                  <a:cubicBezTo>
                    <a:pt x="1048" y="4964"/>
                    <a:pt x="1012" y="4869"/>
                    <a:pt x="929" y="4822"/>
                  </a:cubicBezTo>
                  <a:cubicBezTo>
                    <a:pt x="906" y="4816"/>
                    <a:pt x="884" y="4813"/>
                    <a:pt x="864" y="4813"/>
                  </a:cubicBezTo>
                  <a:cubicBezTo>
                    <a:pt x="796" y="4813"/>
                    <a:pt x="739" y="4844"/>
                    <a:pt x="703" y="4917"/>
                  </a:cubicBezTo>
                  <a:cubicBezTo>
                    <a:pt x="536" y="5286"/>
                    <a:pt x="417" y="5679"/>
                    <a:pt x="322" y="6072"/>
                  </a:cubicBezTo>
                  <a:cubicBezTo>
                    <a:pt x="214" y="6512"/>
                    <a:pt x="143" y="6953"/>
                    <a:pt x="95" y="7405"/>
                  </a:cubicBezTo>
                  <a:cubicBezTo>
                    <a:pt x="0" y="8548"/>
                    <a:pt x="143" y="9667"/>
                    <a:pt x="512" y="10751"/>
                  </a:cubicBezTo>
                  <a:cubicBezTo>
                    <a:pt x="524" y="10798"/>
                    <a:pt x="572" y="10834"/>
                    <a:pt x="619" y="10858"/>
                  </a:cubicBezTo>
                  <a:cubicBezTo>
                    <a:pt x="1465" y="11156"/>
                    <a:pt x="2381" y="11299"/>
                    <a:pt x="3298" y="11299"/>
                  </a:cubicBezTo>
                  <a:cubicBezTo>
                    <a:pt x="3512" y="11299"/>
                    <a:pt x="3739" y="11287"/>
                    <a:pt x="3965" y="11275"/>
                  </a:cubicBezTo>
                  <a:cubicBezTo>
                    <a:pt x="4405" y="11227"/>
                    <a:pt x="4858" y="11156"/>
                    <a:pt x="5286" y="11049"/>
                  </a:cubicBezTo>
                  <a:cubicBezTo>
                    <a:pt x="6680" y="10691"/>
                    <a:pt x="7965" y="9965"/>
                    <a:pt x="8989" y="8929"/>
                  </a:cubicBezTo>
                  <a:cubicBezTo>
                    <a:pt x="10013" y="7905"/>
                    <a:pt x="10751" y="6631"/>
                    <a:pt x="11109" y="5226"/>
                  </a:cubicBezTo>
                  <a:cubicBezTo>
                    <a:pt x="11204" y="4798"/>
                    <a:pt x="11287" y="4345"/>
                    <a:pt x="11323" y="3905"/>
                  </a:cubicBezTo>
                  <a:cubicBezTo>
                    <a:pt x="11430" y="2774"/>
                    <a:pt x="11287" y="1631"/>
                    <a:pt x="10906" y="559"/>
                  </a:cubicBezTo>
                  <a:cubicBezTo>
                    <a:pt x="10894" y="511"/>
                    <a:pt x="10859" y="464"/>
                    <a:pt x="10811" y="452"/>
                  </a:cubicBezTo>
                  <a:cubicBezTo>
                    <a:pt x="9980" y="153"/>
                    <a:pt x="9082" y="1"/>
                    <a:pt x="8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8" name="Google Shape;9428;p68"/>
          <p:cNvGrpSpPr/>
          <p:nvPr/>
        </p:nvGrpSpPr>
        <p:grpSpPr>
          <a:xfrm>
            <a:off x="1731934" y="3355639"/>
            <a:ext cx="368371" cy="361554"/>
            <a:chOff x="1731934" y="3355639"/>
            <a:chExt cx="368371" cy="361554"/>
          </a:xfrm>
        </p:grpSpPr>
        <p:sp>
          <p:nvSpPr>
            <p:cNvPr id="9429" name="Google Shape;9429;p68"/>
            <p:cNvSpPr/>
            <p:nvPr/>
          </p:nvSpPr>
          <p:spPr>
            <a:xfrm>
              <a:off x="1812336" y="3533963"/>
              <a:ext cx="41762" cy="41762"/>
            </a:xfrm>
            <a:custGeom>
              <a:rect b="b" l="l" r="r" t="t"/>
              <a:pathLst>
                <a:path extrusionOk="0" h="1311" w="1311">
                  <a:moveTo>
                    <a:pt x="655" y="322"/>
                  </a:moveTo>
                  <a:cubicBezTo>
                    <a:pt x="834" y="322"/>
                    <a:pt x="989" y="477"/>
                    <a:pt x="989" y="655"/>
                  </a:cubicBezTo>
                  <a:cubicBezTo>
                    <a:pt x="989" y="834"/>
                    <a:pt x="834" y="989"/>
                    <a:pt x="655" y="989"/>
                  </a:cubicBezTo>
                  <a:cubicBezTo>
                    <a:pt x="477" y="989"/>
                    <a:pt x="334" y="834"/>
                    <a:pt x="334" y="655"/>
                  </a:cubicBezTo>
                  <a:cubicBezTo>
                    <a:pt x="334" y="477"/>
                    <a:pt x="477" y="322"/>
                    <a:pt x="655" y="322"/>
                  </a:cubicBezTo>
                  <a:close/>
                  <a:moveTo>
                    <a:pt x="655" y="1"/>
                  </a:moveTo>
                  <a:cubicBezTo>
                    <a:pt x="298" y="1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310" y="298"/>
                    <a:pt x="1013" y="1"/>
                    <a:pt x="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68"/>
            <p:cNvSpPr/>
            <p:nvPr/>
          </p:nvSpPr>
          <p:spPr>
            <a:xfrm>
              <a:off x="1731934" y="3355639"/>
              <a:ext cx="368371" cy="361554"/>
            </a:xfrm>
            <a:custGeom>
              <a:rect b="b" l="l" r="r" t="t"/>
              <a:pathLst>
                <a:path extrusionOk="0" h="11350" w="11564">
                  <a:moveTo>
                    <a:pt x="4572" y="330"/>
                  </a:moveTo>
                  <a:cubicBezTo>
                    <a:pt x="4619" y="330"/>
                    <a:pt x="4691" y="407"/>
                    <a:pt x="5251" y="753"/>
                  </a:cubicBezTo>
                  <a:lnTo>
                    <a:pt x="4882" y="1348"/>
                  </a:lnTo>
                  <a:lnTo>
                    <a:pt x="4239" y="943"/>
                  </a:lnTo>
                  <a:cubicBezTo>
                    <a:pt x="4215" y="907"/>
                    <a:pt x="4192" y="872"/>
                    <a:pt x="4215" y="836"/>
                  </a:cubicBezTo>
                  <a:cubicBezTo>
                    <a:pt x="4513" y="396"/>
                    <a:pt x="4489" y="348"/>
                    <a:pt x="4549" y="336"/>
                  </a:cubicBezTo>
                  <a:cubicBezTo>
                    <a:pt x="4557" y="333"/>
                    <a:pt x="4564" y="330"/>
                    <a:pt x="4572" y="330"/>
                  </a:cubicBezTo>
                  <a:close/>
                  <a:moveTo>
                    <a:pt x="5975" y="398"/>
                  </a:moveTo>
                  <a:cubicBezTo>
                    <a:pt x="6005" y="398"/>
                    <a:pt x="6035" y="404"/>
                    <a:pt x="6061" y="419"/>
                  </a:cubicBezTo>
                  <a:lnTo>
                    <a:pt x="7394" y="1253"/>
                  </a:lnTo>
                  <a:lnTo>
                    <a:pt x="6275" y="3039"/>
                  </a:lnTo>
                  <a:lnTo>
                    <a:pt x="4942" y="2205"/>
                  </a:lnTo>
                  <a:cubicBezTo>
                    <a:pt x="4846" y="2146"/>
                    <a:pt x="4834" y="2039"/>
                    <a:pt x="4882" y="1967"/>
                  </a:cubicBezTo>
                  <a:cubicBezTo>
                    <a:pt x="5073" y="1658"/>
                    <a:pt x="5501" y="979"/>
                    <a:pt x="5823" y="479"/>
                  </a:cubicBezTo>
                  <a:cubicBezTo>
                    <a:pt x="5847" y="430"/>
                    <a:pt x="5911" y="398"/>
                    <a:pt x="5975" y="398"/>
                  </a:cubicBezTo>
                  <a:close/>
                  <a:moveTo>
                    <a:pt x="10180" y="2860"/>
                  </a:moveTo>
                  <a:cubicBezTo>
                    <a:pt x="10323" y="2979"/>
                    <a:pt x="10847" y="3158"/>
                    <a:pt x="11002" y="3789"/>
                  </a:cubicBezTo>
                  <a:cubicBezTo>
                    <a:pt x="11195" y="4581"/>
                    <a:pt x="10555" y="5231"/>
                    <a:pt x="9842" y="5231"/>
                  </a:cubicBezTo>
                  <a:cubicBezTo>
                    <a:pt x="9633" y="5231"/>
                    <a:pt x="9418" y="5175"/>
                    <a:pt x="9216" y="5051"/>
                  </a:cubicBezTo>
                  <a:lnTo>
                    <a:pt x="8918" y="4872"/>
                  </a:lnTo>
                  <a:lnTo>
                    <a:pt x="10180" y="2860"/>
                  </a:lnTo>
                  <a:close/>
                  <a:moveTo>
                    <a:pt x="5644" y="3039"/>
                  </a:moveTo>
                  <a:lnTo>
                    <a:pt x="6204" y="3396"/>
                  </a:lnTo>
                  <a:lnTo>
                    <a:pt x="6216" y="3408"/>
                  </a:lnTo>
                  <a:lnTo>
                    <a:pt x="4287" y="5349"/>
                  </a:lnTo>
                  <a:cubicBezTo>
                    <a:pt x="4132" y="5170"/>
                    <a:pt x="3941" y="5039"/>
                    <a:pt x="3751" y="4944"/>
                  </a:cubicBezTo>
                  <a:lnTo>
                    <a:pt x="5644" y="3039"/>
                  </a:lnTo>
                  <a:close/>
                  <a:moveTo>
                    <a:pt x="3195" y="5176"/>
                  </a:moveTo>
                  <a:cubicBezTo>
                    <a:pt x="3355" y="5176"/>
                    <a:pt x="3520" y="5212"/>
                    <a:pt x="3680" y="5289"/>
                  </a:cubicBezTo>
                  <a:cubicBezTo>
                    <a:pt x="4705" y="5802"/>
                    <a:pt x="4316" y="7363"/>
                    <a:pt x="3195" y="7363"/>
                  </a:cubicBezTo>
                  <a:cubicBezTo>
                    <a:pt x="3170" y="7363"/>
                    <a:pt x="3145" y="7362"/>
                    <a:pt x="3120" y="7361"/>
                  </a:cubicBezTo>
                  <a:cubicBezTo>
                    <a:pt x="2548" y="7325"/>
                    <a:pt x="2096" y="6849"/>
                    <a:pt x="2096" y="6265"/>
                  </a:cubicBezTo>
                  <a:cubicBezTo>
                    <a:pt x="2096" y="5640"/>
                    <a:pt x="2615" y="5176"/>
                    <a:pt x="3195" y="5176"/>
                  </a:cubicBezTo>
                  <a:close/>
                  <a:moveTo>
                    <a:pt x="5144" y="8992"/>
                  </a:moveTo>
                  <a:cubicBezTo>
                    <a:pt x="5358" y="8992"/>
                    <a:pt x="5537" y="9159"/>
                    <a:pt x="5537" y="9385"/>
                  </a:cubicBezTo>
                  <a:lnTo>
                    <a:pt x="5537" y="9694"/>
                  </a:lnTo>
                  <a:lnTo>
                    <a:pt x="4537" y="9694"/>
                  </a:lnTo>
                  <a:lnTo>
                    <a:pt x="4537" y="9385"/>
                  </a:lnTo>
                  <a:lnTo>
                    <a:pt x="4525" y="9385"/>
                  </a:lnTo>
                  <a:cubicBezTo>
                    <a:pt x="4525" y="9170"/>
                    <a:pt x="4692" y="8992"/>
                    <a:pt x="4906" y="8992"/>
                  </a:cubicBezTo>
                  <a:close/>
                  <a:moveTo>
                    <a:pt x="6085" y="10016"/>
                  </a:moveTo>
                  <a:cubicBezTo>
                    <a:pt x="6454" y="10016"/>
                    <a:pt x="6751" y="10313"/>
                    <a:pt x="6751" y="10694"/>
                  </a:cubicBezTo>
                  <a:lnTo>
                    <a:pt x="6751" y="10992"/>
                  </a:lnTo>
                  <a:lnTo>
                    <a:pt x="322" y="10992"/>
                  </a:lnTo>
                  <a:lnTo>
                    <a:pt x="322" y="10694"/>
                  </a:lnTo>
                  <a:cubicBezTo>
                    <a:pt x="322" y="10313"/>
                    <a:pt x="620" y="10016"/>
                    <a:pt x="1001" y="10016"/>
                  </a:cubicBezTo>
                  <a:close/>
                  <a:moveTo>
                    <a:pt x="4558" y="1"/>
                  </a:moveTo>
                  <a:cubicBezTo>
                    <a:pt x="4419" y="1"/>
                    <a:pt x="4281" y="69"/>
                    <a:pt x="4203" y="193"/>
                  </a:cubicBezTo>
                  <a:lnTo>
                    <a:pt x="3906" y="669"/>
                  </a:lnTo>
                  <a:cubicBezTo>
                    <a:pt x="3787" y="872"/>
                    <a:pt x="3846" y="1122"/>
                    <a:pt x="4049" y="1241"/>
                  </a:cubicBezTo>
                  <a:lnTo>
                    <a:pt x="4680" y="1646"/>
                  </a:lnTo>
                  <a:cubicBezTo>
                    <a:pt x="4644" y="1741"/>
                    <a:pt x="4442" y="1908"/>
                    <a:pt x="4525" y="2193"/>
                  </a:cubicBezTo>
                  <a:cubicBezTo>
                    <a:pt x="4549" y="2324"/>
                    <a:pt x="4620" y="2431"/>
                    <a:pt x="4739" y="2503"/>
                  </a:cubicBezTo>
                  <a:lnTo>
                    <a:pt x="5335" y="2872"/>
                  </a:lnTo>
                  <a:lnTo>
                    <a:pt x="3358" y="4872"/>
                  </a:lnTo>
                  <a:cubicBezTo>
                    <a:pt x="3297" y="4865"/>
                    <a:pt x="3237" y="4861"/>
                    <a:pt x="3177" y="4861"/>
                  </a:cubicBezTo>
                  <a:cubicBezTo>
                    <a:pt x="2398" y="4861"/>
                    <a:pt x="1751" y="5493"/>
                    <a:pt x="1751" y="6289"/>
                  </a:cubicBezTo>
                  <a:cubicBezTo>
                    <a:pt x="1751" y="6765"/>
                    <a:pt x="1989" y="7194"/>
                    <a:pt x="2346" y="7444"/>
                  </a:cubicBezTo>
                  <a:lnTo>
                    <a:pt x="2346" y="8397"/>
                  </a:lnTo>
                  <a:cubicBezTo>
                    <a:pt x="2346" y="8492"/>
                    <a:pt x="2417" y="8563"/>
                    <a:pt x="2513" y="8563"/>
                  </a:cubicBezTo>
                  <a:cubicBezTo>
                    <a:pt x="2596" y="8563"/>
                    <a:pt x="2679" y="8492"/>
                    <a:pt x="2679" y="8397"/>
                  </a:cubicBezTo>
                  <a:lnTo>
                    <a:pt x="2679" y="7623"/>
                  </a:lnTo>
                  <a:cubicBezTo>
                    <a:pt x="2828" y="7675"/>
                    <a:pt x="2995" y="7708"/>
                    <a:pt x="3163" y="7708"/>
                  </a:cubicBezTo>
                  <a:cubicBezTo>
                    <a:pt x="3224" y="7708"/>
                    <a:pt x="3286" y="7704"/>
                    <a:pt x="3346" y="7694"/>
                  </a:cubicBezTo>
                  <a:lnTo>
                    <a:pt x="3346" y="9706"/>
                  </a:lnTo>
                  <a:lnTo>
                    <a:pt x="2679" y="9706"/>
                  </a:lnTo>
                  <a:lnTo>
                    <a:pt x="2679" y="9028"/>
                  </a:lnTo>
                  <a:cubicBezTo>
                    <a:pt x="2679" y="8932"/>
                    <a:pt x="2596" y="8861"/>
                    <a:pt x="2513" y="8861"/>
                  </a:cubicBezTo>
                  <a:cubicBezTo>
                    <a:pt x="2417" y="8861"/>
                    <a:pt x="2346" y="8932"/>
                    <a:pt x="2346" y="9028"/>
                  </a:cubicBezTo>
                  <a:lnTo>
                    <a:pt x="2346" y="9706"/>
                  </a:lnTo>
                  <a:lnTo>
                    <a:pt x="989" y="9706"/>
                  </a:lnTo>
                  <a:cubicBezTo>
                    <a:pt x="441" y="9706"/>
                    <a:pt x="1" y="10159"/>
                    <a:pt x="1" y="10706"/>
                  </a:cubicBezTo>
                  <a:lnTo>
                    <a:pt x="1" y="11183"/>
                  </a:lnTo>
                  <a:cubicBezTo>
                    <a:pt x="1" y="11266"/>
                    <a:pt x="72" y="11349"/>
                    <a:pt x="155" y="11349"/>
                  </a:cubicBezTo>
                  <a:lnTo>
                    <a:pt x="6918" y="11349"/>
                  </a:lnTo>
                  <a:cubicBezTo>
                    <a:pt x="7001" y="11349"/>
                    <a:pt x="7085" y="11266"/>
                    <a:pt x="7085" y="11183"/>
                  </a:cubicBezTo>
                  <a:lnTo>
                    <a:pt x="7085" y="10706"/>
                  </a:lnTo>
                  <a:cubicBezTo>
                    <a:pt x="7085" y="10159"/>
                    <a:pt x="6632" y="9706"/>
                    <a:pt x="6085" y="9706"/>
                  </a:cubicBezTo>
                  <a:lnTo>
                    <a:pt x="5846" y="9706"/>
                  </a:lnTo>
                  <a:lnTo>
                    <a:pt x="5846" y="9397"/>
                  </a:lnTo>
                  <a:cubicBezTo>
                    <a:pt x="5846" y="9004"/>
                    <a:pt x="5537" y="8682"/>
                    <a:pt x="5132" y="8682"/>
                  </a:cubicBezTo>
                  <a:lnTo>
                    <a:pt x="4894" y="8682"/>
                  </a:lnTo>
                  <a:cubicBezTo>
                    <a:pt x="4501" y="8682"/>
                    <a:pt x="4180" y="9004"/>
                    <a:pt x="4180" y="9397"/>
                  </a:cubicBezTo>
                  <a:lnTo>
                    <a:pt x="4180" y="9706"/>
                  </a:lnTo>
                  <a:lnTo>
                    <a:pt x="3668" y="9706"/>
                  </a:lnTo>
                  <a:lnTo>
                    <a:pt x="3668" y="7611"/>
                  </a:lnTo>
                  <a:cubicBezTo>
                    <a:pt x="4465" y="7313"/>
                    <a:pt x="4823" y="6384"/>
                    <a:pt x="4442" y="5646"/>
                  </a:cubicBezTo>
                  <a:lnTo>
                    <a:pt x="6370" y="3717"/>
                  </a:lnTo>
                  <a:lnTo>
                    <a:pt x="7585" y="5801"/>
                  </a:lnTo>
                  <a:cubicBezTo>
                    <a:pt x="7670" y="5947"/>
                    <a:pt x="7817" y="6018"/>
                    <a:pt x="7962" y="6018"/>
                  </a:cubicBezTo>
                  <a:cubicBezTo>
                    <a:pt x="8100" y="6018"/>
                    <a:pt x="8235" y="5953"/>
                    <a:pt x="8311" y="5825"/>
                  </a:cubicBezTo>
                  <a:lnTo>
                    <a:pt x="8716" y="5182"/>
                  </a:lnTo>
                  <a:lnTo>
                    <a:pt x="9014" y="5360"/>
                  </a:lnTo>
                  <a:cubicBezTo>
                    <a:pt x="9273" y="5514"/>
                    <a:pt x="9548" y="5584"/>
                    <a:pt x="9813" y="5584"/>
                  </a:cubicBezTo>
                  <a:cubicBezTo>
                    <a:pt x="10740" y="5584"/>
                    <a:pt x="11564" y="4739"/>
                    <a:pt x="11323" y="3694"/>
                  </a:cubicBezTo>
                  <a:cubicBezTo>
                    <a:pt x="11145" y="2908"/>
                    <a:pt x="10490" y="2670"/>
                    <a:pt x="10359" y="2562"/>
                  </a:cubicBezTo>
                  <a:lnTo>
                    <a:pt x="10764" y="1920"/>
                  </a:lnTo>
                  <a:cubicBezTo>
                    <a:pt x="10942" y="1658"/>
                    <a:pt x="10740" y="1300"/>
                    <a:pt x="10430" y="1265"/>
                  </a:cubicBezTo>
                  <a:lnTo>
                    <a:pt x="9359" y="1181"/>
                  </a:lnTo>
                  <a:cubicBezTo>
                    <a:pt x="9353" y="1180"/>
                    <a:pt x="9346" y="1180"/>
                    <a:pt x="9340" y="1180"/>
                  </a:cubicBezTo>
                  <a:cubicBezTo>
                    <a:pt x="9262" y="1180"/>
                    <a:pt x="9180" y="1247"/>
                    <a:pt x="9180" y="1324"/>
                  </a:cubicBezTo>
                  <a:cubicBezTo>
                    <a:pt x="9168" y="1419"/>
                    <a:pt x="9240" y="1503"/>
                    <a:pt x="9335" y="1503"/>
                  </a:cubicBezTo>
                  <a:lnTo>
                    <a:pt x="10407" y="1598"/>
                  </a:lnTo>
                  <a:cubicBezTo>
                    <a:pt x="10478" y="1598"/>
                    <a:pt x="10526" y="1681"/>
                    <a:pt x="10478" y="1741"/>
                  </a:cubicBezTo>
                  <a:cubicBezTo>
                    <a:pt x="10109" y="2324"/>
                    <a:pt x="8347" y="5134"/>
                    <a:pt x="8049" y="5610"/>
                  </a:cubicBezTo>
                  <a:cubicBezTo>
                    <a:pt x="8025" y="5640"/>
                    <a:pt x="7993" y="5655"/>
                    <a:pt x="7961" y="5655"/>
                  </a:cubicBezTo>
                  <a:cubicBezTo>
                    <a:pt x="7930" y="5655"/>
                    <a:pt x="7900" y="5640"/>
                    <a:pt x="7882" y="5610"/>
                  </a:cubicBezTo>
                  <a:lnTo>
                    <a:pt x="6525" y="3313"/>
                  </a:lnTo>
                  <a:lnTo>
                    <a:pt x="6513" y="3277"/>
                  </a:lnTo>
                  <a:lnTo>
                    <a:pt x="7704" y="1372"/>
                  </a:lnTo>
                  <a:lnTo>
                    <a:pt x="8704" y="1467"/>
                  </a:lnTo>
                  <a:cubicBezTo>
                    <a:pt x="8710" y="1468"/>
                    <a:pt x="8716" y="1468"/>
                    <a:pt x="8722" y="1468"/>
                  </a:cubicBezTo>
                  <a:cubicBezTo>
                    <a:pt x="8801" y="1468"/>
                    <a:pt x="8883" y="1401"/>
                    <a:pt x="8883" y="1312"/>
                  </a:cubicBezTo>
                  <a:cubicBezTo>
                    <a:pt x="8894" y="1229"/>
                    <a:pt x="8823" y="1134"/>
                    <a:pt x="8728" y="1134"/>
                  </a:cubicBezTo>
                  <a:lnTo>
                    <a:pt x="7656" y="1050"/>
                  </a:lnTo>
                  <a:lnTo>
                    <a:pt x="6216" y="134"/>
                  </a:lnTo>
                  <a:cubicBezTo>
                    <a:pt x="6133" y="84"/>
                    <a:pt x="6042" y="60"/>
                    <a:pt x="5952" y="60"/>
                  </a:cubicBezTo>
                  <a:cubicBezTo>
                    <a:pt x="5781" y="60"/>
                    <a:pt x="5614" y="145"/>
                    <a:pt x="5513" y="300"/>
                  </a:cubicBezTo>
                  <a:lnTo>
                    <a:pt x="5418" y="467"/>
                  </a:lnTo>
                  <a:lnTo>
                    <a:pt x="4775" y="62"/>
                  </a:lnTo>
                  <a:cubicBezTo>
                    <a:pt x="4708" y="21"/>
                    <a:pt x="4633" y="1"/>
                    <a:pt x="45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1" name="Google Shape;9431;p68"/>
          <p:cNvGrpSpPr/>
          <p:nvPr/>
        </p:nvGrpSpPr>
        <p:grpSpPr>
          <a:xfrm>
            <a:off x="3990517" y="3354173"/>
            <a:ext cx="279559" cy="363402"/>
            <a:chOff x="3990517" y="3354173"/>
            <a:chExt cx="279559" cy="363402"/>
          </a:xfrm>
        </p:grpSpPr>
        <p:sp>
          <p:nvSpPr>
            <p:cNvPr id="9432" name="Google Shape;9432;p68"/>
            <p:cNvSpPr/>
            <p:nvPr/>
          </p:nvSpPr>
          <p:spPr>
            <a:xfrm>
              <a:off x="3990517" y="3354173"/>
              <a:ext cx="279559" cy="363402"/>
            </a:xfrm>
            <a:custGeom>
              <a:rect b="b" l="l" r="r" t="t"/>
              <a:pathLst>
                <a:path extrusionOk="0" h="11408" w="8776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68"/>
            <p:cNvSpPr/>
            <p:nvPr/>
          </p:nvSpPr>
          <p:spPr>
            <a:xfrm>
              <a:off x="4102009" y="3418680"/>
              <a:ext cx="36824" cy="37175"/>
            </a:xfrm>
            <a:custGeom>
              <a:rect b="b" l="l" r="r" t="t"/>
              <a:pathLst>
                <a:path extrusionOk="0" h="1167" w="1156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68"/>
            <p:cNvSpPr/>
            <p:nvPr/>
          </p:nvSpPr>
          <p:spPr>
            <a:xfrm>
              <a:off x="4083820" y="3615129"/>
              <a:ext cx="37175" cy="36824"/>
            </a:xfrm>
            <a:custGeom>
              <a:rect b="b" l="l" r="r" t="t"/>
              <a:pathLst>
                <a:path extrusionOk="0" h="1156" w="1167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5" name="Google Shape;9435;p68"/>
          <p:cNvGrpSpPr/>
          <p:nvPr/>
        </p:nvGrpSpPr>
        <p:grpSpPr>
          <a:xfrm>
            <a:off x="3497847" y="3417374"/>
            <a:ext cx="379680" cy="237606"/>
            <a:chOff x="3497847" y="3417374"/>
            <a:chExt cx="379680" cy="237606"/>
          </a:xfrm>
        </p:grpSpPr>
        <p:sp>
          <p:nvSpPr>
            <p:cNvPr id="9436" name="Google Shape;9436;p68"/>
            <p:cNvSpPr/>
            <p:nvPr/>
          </p:nvSpPr>
          <p:spPr>
            <a:xfrm>
              <a:off x="3557767" y="3444833"/>
              <a:ext cx="113818" cy="113818"/>
            </a:xfrm>
            <a:custGeom>
              <a:rect b="b" l="l" r="r" t="t"/>
              <a:pathLst>
                <a:path extrusionOk="0" h="3573" w="3573">
                  <a:moveTo>
                    <a:pt x="1786" y="358"/>
                  </a:moveTo>
                  <a:cubicBezTo>
                    <a:pt x="2572" y="358"/>
                    <a:pt x="3215" y="1001"/>
                    <a:pt x="3215" y="1787"/>
                  </a:cubicBezTo>
                  <a:cubicBezTo>
                    <a:pt x="3215" y="2572"/>
                    <a:pt x="2572" y="3215"/>
                    <a:pt x="1786" y="3215"/>
                  </a:cubicBezTo>
                  <a:cubicBezTo>
                    <a:pt x="988" y="3215"/>
                    <a:pt x="357" y="2572"/>
                    <a:pt x="357" y="1787"/>
                  </a:cubicBezTo>
                  <a:cubicBezTo>
                    <a:pt x="334" y="1001"/>
                    <a:pt x="988" y="358"/>
                    <a:pt x="1786" y="358"/>
                  </a:cubicBezTo>
                  <a:close/>
                  <a:moveTo>
                    <a:pt x="1786" y="1"/>
                  </a:moveTo>
                  <a:cubicBezTo>
                    <a:pt x="798" y="1"/>
                    <a:pt x="0" y="810"/>
                    <a:pt x="0" y="1787"/>
                  </a:cubicBezTo>
                  <a:cubicBezTo>
                    <a:pt x="0" y="2787"/>
                    <a:pt x="798" y="3572"/>
                    <a:pt x="1786" y="3572"/>
                  </a:cubicBezTo>
                  <a:cubicBezTo>
                    <a:pt x="2762" y="3572"/>
                    <a:pt x="3572" y="2775"/>
                    <a:pt x="3572" y="1787"/>
                  </a:cubicBezTo>
                  <a:cubicBezTo>
                    <a:pt x="3572" y="810"/>
                    <a:pt x="2762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68"/>
            <p:cNvSpPr/>
            <p:nvPr/>
          </p:nvSpPr>
          <p:spPr>
            <a:xfrm>
              <a:off x="3706434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989" y="358"/>
                  </a:moveTo>
                  <a:cubicBezTo>
                    <a:pt x="1322" y="358"/>
                    <a:pt x="1608" y="643"/>
                    <a:pt x="1608" y="977"/>
                  </a:cubicBezTo>
                  <a:cubicBezTo>
                    <a:pt x="1608" y="1322"/>
                    <a:pt x="1322" y="1608"/>
                    <a:pt x="989" y="1608"/>
                  </a:cubicBezTo>
                  <a:cubicBezTo>
                    <a:pt x="982" y="1608"/>
                    <a:pt x="975" y="1608"/>
                    <a:pt x="968" y="1608"/>
                  </a:cubicBezTo>
                  <a:cubicBezTo>
                    <a:pt x="632" y="1608"/>
                    <a:pt x="358" y="1327"/>
                    <a:pt x="358" y="977"/>
                  </a:cubicBezTo>
                  <a:cubicBezTo>
                    <a:pt x="358" y="643"/>
                    <a:pt x="643" y="358"/>
                    <a:pt x="989" y="358"/>
                  </a:cubicBezTo>
                  <a:close/>
                  <a:moveTo>
                    <a:pt x="989" y="0"/>
                  </a:moveTo>
                  <a:cubicBezTo>
                    <a:pt x="441" y="0"/>
                    <a:pt x="0" y="429"/>
                    <a:pt x="0" y="977"/>
                  </a:cubicBezTo>
                  <a:cubicBezTo>
                    <a:pt x="0" y="1512"/>
                    <a:pt x="429" y="1965"/>
                    <a:pt x="989" y="1965"/>
                  </a:cubicBezTo>
                  <a:cubicBezTo>
                    <a:pt x="1524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68"/>
            <p:cNvSpPr/>
            <p:nvPr/>
          </p:nvSpPr>
          <p:spPr>
            <a:xfrm>
              <a:off x="3780019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1000" y="358"/>
                  </a:moveTo>
                  <a:cubicBezTo>
                    <a:pt x="1334" y="358"/>
                    <a:pt x="1620" y="643"/>
                    <a:pt x="1620" y="977"/>
                  </a:cubicBezTo>
                  <a:cubicBezTo>
                    <a:pt x="1620" y="1322"/>
                    <a:pt x="1334" y="1608"/>
                    <a:pt x="1000" y="1608"/>
                  </a:cubicBezTo>
                  <a:cubicBezTo>
                    <a:pt x="655" y="1608"/>
                    <a:pt x="369" y="1334"/>
                    <a:pt x="369" y="977"/>
                  </a:cubicBezTo>
                  <a:cubicBezTo>
                    <a:pt x="369" y="643"/>
                    <a:pt x="655" y="358"/>
                    <a:pt x="1000" y="358"/>
                  </a:cubicBezTo>
                  <a:close/>
                  <a:moveTo>
                    <a:pt x="977" y="0"/>
                  </a:moveTo>
                  <a:cubicBezTo>
                    <a:pt x="429" y="0"/>
                    <a:pt x="0" y="429"/>
                    <a:pt x="0" y="977"/>
                  </a:cubicBezTo>
                  <a:cubicBezTo>
                    <a:pt x="0" y="1512"/>
                    <a:pt x="429" y="1965"/>
                    <a:pt x="977" y="1965"/>
                  </a:cubicBezTo>
                  <a:cubicBezTo>
                    <a:pt x="1536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68"/>
            <p:cNvSpPr/>
            <p:nvPr/>
          </p:nvSpPr>
          <p:spPr>
            <a:xfrm>
              <a:off x="3497847" y="3417374"/>
              <a:ext cx="379680" cy="237606"/>
            </a:xfrm>
            <a:custGeom>
              <a:rect b="b" l="l" r="r" t="t"/>
              <a:pathLst>
                <a:path extrusionOk="0" h="7459" w="11919">
                  <a:moveTo>
                    <a:pt x="9144" y="1315"/>
                  </a:moveTo>
                  <a:cubicBezTo>
                    <a:pt x="9418" y="1315"/>
                    <a:pt x="9656" y="1506"/>
                    <a:pt x="9739" y="1756"/>
                  </a:cubicBezTo>
                  <a:lnTo>
                    <a:pt x="8096" y="1756"/>
                  </a:lnTo>
                  <a:cubicBezTo>
                    <a:pt x="8168" y="1506"/>
                    <a:pt x="8406" y="1315"/>
                    <a:pt x="8692" y="1315"/>
                  </a:cubicBezTo>
                  <a:close/>
                  <a:moveTo>
                    <a:pt x="3822" y="6566"/>
                  </a:moveTo>
                  <a:lnTo>
                    <a:pt x="3822" y="6970"/>
                  </a:lnTo>
                  <a:cubicBezTo>
                    <a:pt x="3822" y="7042"/>
                    <a:pt x="3762" y="7113"/>
                    <a:pt x="3679" y="7113"/>
                  </a:cubicBezTo>
                  <a:lnTo>
                    <a:pt x="2024" y="7113"/>
                  </a:lnTo>
                  <a:cubicBezTo>
                    <a:pt x="1953" y="7113"/>
                    <a:pt x="1881" y="7054"/>
                    <a:pt x="1881" y="6970"/>
                  </a:cubicBezTo>
                  <a:lnTo>
                    <a:pt x="1881" y="6566"/>
                  </a:lnTo>
                  <a:close/>
                  <a:moveTo>
                    <a:pt x="10001" y="6566"/>
                  </a:moveTo>
                  <a:lnTo>
                    <a:pt x="10001" y="6970"/>
                  </a:lnTo>
                  <a:lnTo>
                    <a:pt x="10013" y="6970"/>
                  </a:lnTo>
                  <a:cubicBezTo>
                    <a:pt x="10013" y="7042"/>
                    <a:pt x="9954" y="7113"/>
                    <a:pt x="9870" y="7113"/>
                  </a:cubicBezTo>
                  <a:lnTo>
                    <a:pt x="8215" y="7113"/>
                  </a:lnTo>
                  <a:cubicBezTo>
                    <a:pt x="8144" y="7113"/>
                    <a:pt x="8072" y="7054"/>
                    <a:pt x="8072" y="6970"/>
                  </a:cubicBezTo>
                  <a:lnTo>
                    <a:pt x="8072" y="6566"/>
                  </a:lnTo>
                  <a:close/>
                  <a:moveTo>
                    <a:pt x="3660" y="1"/>
                  </a:moveTo>
                  <a:cubicBezTo>
                    <a:pt x="3359" y="1"/>
                    <a:pt x="3052" y="52"/>
                    <a:pt x="2750" y="160"/>
                  </a:cubicBezTo>
                  <a:cubicBezTo>
                    <a:pt x="2667" y="196"/>
                    <a:pt x="2619" y="291"/>
                    <a:pt x="2655" y="386"/>
                  </a:cubicBezTo>
                  <a:cubicBezTo>
                    <a:pt x="2675" y="455"/>
                    <a:pt x="2751" y="500"/>
                    <a:pt x="2824" y="500"/>
                  </a:cubicBezTo>
                  <a:cubicBezTo>
                    <a:pt x="2840" y="500"/>
                    <a:pt x="2855" y="498"/>
                    <a:pt x="2869" y="493"/>
                  </a:cubicBezTo>
                  <a:cubicBezTo>
                    <a:pt x="3132" y="398"/>
                    <a:pt x="3397" y="353"/>
                    <a:pt x="3656" y="353"/>
                  </a:cubicBezTo>
                  <a:cubicBezTo>
                    <a:pt x="4845" y="353"/>
                    <a:pt x="5906" y="1294"/>
                    <a:pt x="5965" y="2565"/>
                  </a:cubicBezTo>
                  <a:cubicBezTo>
                    <a:pt x="6025" y="3887"/>
                    <a:pt x="4965" y="4970"/>
                    <a:pt x="3667" y="4970"/>
                  </a:cubicBezTo>
                  <a:cubicBezTo>
                    <a:pt x="2381" y="4970"/>
                    <a:pt x="1357" y="3934"/>
                    <a:pt x="1357" y="2649"/>
                  </a:cubicBezTo>
                  <a:cubicBezTo>
                    <a:pt x="1357" y="1922"/>
                    <a:pt x="1715" y="1220"/>
                    <a:pt x="2310" y="803"/>
                  </a:cubicBezTo>
                  <a:cubicBezTo>
                    <a:pt x="2381" y="744"/>
                    <a:pt x="2393" y="636"/>
                    <a:pt x="2346" y="565"/>
                  </a:cubicBezTo>
                  <a:cubicBezTo>
                    <a:pt x="2307" y="519"/>
                    <a:pt x="2254" y="493"/>
                    <a:pt x="2198" y="493"/>
                  </a:cubicBezTo>
                  <a:cubicBezTo>
                    <a:pt x="2168" y="493"/>
                    <a:pt x="2137" y="500"/>
                    <a:pt x="2107" y="517"/>
                  </a:cubicBezTo>
                  <a:cubicBezTo>
                    <a:pt x="1679" y="839"/>
                    <a:pt x="1357" y="1279"/>
                    <a:pt x="1179" y="1767"/>
                  </a:cubicBezTo>
                  <a:lnTo>
                    <a:pt x="655" y="1767"/>
                  </a:lnTo>
                  <a:cubicBezTo>
                    <a:pt x="298" y="1767"/>
                    <a:pt x="0" y="2065"/>
                    <a:pt x="0" y="2422"/>
                  </a:cubicBezTo>
                  <a:lnTo>
                    <a:pt x="0" y="5911"/>
                  </a:lnTo>
                  <a:cubicBezTo>
                    <a:pt x="0" y="6268"/>
                    <a:pt x="298" y="6566"/>
                    <a:pt x="655" y="6566"/>
                  </a:cubicBezTo>
                  <a:lnTo>
                    <a:pt x="1560" y="6566"/>
                  </a:lnTo>
                  <a:lnTo>
                    <a:pt x="1560" y="6970"/>
                  </a:lnTo>
                  <a:cubicBezTo>
                    <a:pt x="1560" y="7232"/>
                    <a:pt x="1786" y="7459"/>
                    <a:pt x="2048" y="7459"/>
                  </a:cubicBezTo>
                  <a:lnTo>
                    <a:pt x="3703" y="7459"/>
                  </a:lnTo>
                  <a:cubicBezTo>
                    <a:pt x="3977" y="7459"/>
                    <a:pt x="4191" y="7232"/>
                    <a:pt x="4191" y="6970"/>
                  </a:cubicBezTo>
                  <a:lnTo>
                    <a:pt x="4191" y="6566"/>
                  </a:lnTo>
                  <a:lnTo>
                    <a:pt x="6537" y="6566"/>
                  </a:lnTo>
                  <a:cubicBezTo>
                    <a:pt x="6620" y="6566"/>
                    <a:pt x="6715" y="6494"/>
                    <a:pt x="6715" y="6387"/>
                  </a:cubicBezTo>
                  <a:cubicBezTo>
                    <a:pt x="6715" y="6292"/>
                    <a:pt x="6644" y="6208"/>
                    <a:pt x="6537" y="6208"/>
                  </a:cubicBezTo>
                  <a:lnTo>
                    <a:pt x="655" y="6208"/>
                  </a:lnTo>
                  <a:cubicBezTo>
                    <a:pt x="476" y="6208"/>
                    <a:pt x="345" y="6066"/>
                    <a:pt x="345" y="5887"/>
                  </a:cubicBezTo>
                  <a:lnTo>
                    <a:pt x="345" y="2410"/>
                  </a:lnTo>
                  <a:cubicBezTo>
                    <a:pt x="345" y="2232"/>
                    <a:pt x="476" y="2101"/>
                    <a:pt x="655" y="2101"/>
                  </a:cubicBezTo>
                  <a:lnTo>
                    <a:pt x="1072" y="2101"/>
                  </a:lnTo>
                  <a:cubicBezTo>
                    <a:pt x="726" y="3708"/>
                    <a:pt x="1953" y="5292"/>
                    <a:pt x="3655" y="5292"/>
                  </a:cubicBezTo>
                  <a:cubicBezTo>
                    <a:pt x="5358" y="5292"/>
                    <a:pt x="6608" y="3720"/>
                    <a:pt x="6251" y="2101"/>
                  </a:cubicBezTo>
                  <a:lnTo>
                    <a:pt x="11263" y="2101"/>
                  </a:lnTo>
                  <a:cubicBezTo>
                    <a:pt x="11430" y="2101"/>
                    <a:pt x="11573" y="2232"/>
                    <a:pt x="11573" y="2410"/>
                  </a:cubicBezTo>
                  <a:lnTo>
                    <a:pt x="11573" y="5887"/>
                  </a:lnTo>
                  <a:cubicBezTo>
                    <a:pt x="11573" y="6054"/>
                    <a:pt x="11442" y="6208"/>
                    <a:pt x="11263" y="6208"/>
                  </a:cubicBezTo>
                  <a:lnTo>
                    <a:pt x="7168" y="6208"/>
                  </a:lnTo>
                  <a:cubicBezTo>
                    <a:pt x="7084" y="6208"/>
                    <a:pt x="6989" y="6280"/>
                    <a:pt x="6989" y="6387"/>
                  </a:cubicBezTo>
                  <a:cubicBezTo>
                    <a:pt x="6989" y="6470"/>
                    <a:pt x="7072" y="6566"/>
                    <a:pt x="7168" y="6566"/>
                  </a:cubicBezTo>
                  <a:lnTo>
                    <a:pt x="7727" y="6566"/>
                  </a:lnTo>
                  <a:lnTo>
                    <a:pt x="7727" y="6970"/>
                  </a:lnTo>
                  <a:cubicBezTo>
                    <a:pt x="7727" y="7232"/>
                    <a:pt x="7941" y="7459"/>
                    <a:pt x="8215" y="7459"/>
                  </a:cubicBezTo>
                  <a:lnTo>
                    <a:pt x="9870" y="7459"/>
                  </a:lnTo>
                  <a:cubicBezTo>
                    <a:pt x="10132" y="7459"/>
                    <a:pt x="10358" y="7232"/>
                    <a:pt x="10358" y="6970"/>
                  </a:cubicBezTo>
                  <a:lnTo>
                    <a:pt x="10358" y="6566"/>
                  </a:lnTo>
                  <a:lnTo>
                    <a:pt x="11263" y="6566"/>
                  </a:lnTo>
                  <a:cubicBezTo>
                    <a:pt x="11621" y="6566"/>
                    <a:pt x="11918" y="6268"/>
                    <a:pt x="11918" y="5911"/>
                  </a:cubicBezTo>
                  <a:lnTo>
                    <a:pt x="11918" y="2422"/>
                  </a:lnTo>
                  <a:cubicBezTo>
                    <a:pt x="11918" y="2053"/>
                    <a:pt x="11621" y="1756"/>
                    <a:pt x="11263" y="1756"/>
                  </a:cubicBezTo>
                  <a:lnTo>
                    <a:pt x="10108" y="1756"/>
                  </a:lnTo>
                  <a:cubicBezTo>
                    <a:pt x="10013" y="1291"/>
                    <a:pt x="9632" y="958"/>
                    <a:pt x="9144" y="958"/>
                  </a:cubicBezTo>
                  <a:lnTo>
                    <a:pt x="8692" y="958"/>
                  </a:lnTo>
                  <a:cubicBezTo>
                    <a:pt x="8215" y="958"/>
                    <a:pt x="7811" y="1291"/>
                    <a:pt x="7727" y="1756"/>
                  </a:cubicBezTo>
                  <a:lnTo>
                    <a:pt x="6167" y="1756"/>
                  </a:lnTo>
                  <a:cubicBezTo>
                    <a:pt x="5766" y="673"/>
                    <a:pt x="4751" y="1"/>
                    <a:pt x="36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0" name="Google Shape;9440;p68"/>
          <p:cNvGrpSpPr/>
          <p:nvPr/>
        </p:nvGrpSpPr>
        <p:grpSpPr>
          <a:xfrm>
            <a:off x="2612597" y="3367075"/>
            <a:ext cx="376271" cy="337982"/>
            <a:chOff x="2612597" y="3367075"/>
            <a:chExt cx="376271" cy="337982"/>
          </a:xfrm>
        </p:grpSpPr>
        <p:sp>
          <p:nvSpPr>
            <p:cNvPr id="9441" name="Google Shape;9441;p68"/>
            <p:cNvSpPr/>
            <p:nvPr/>
          </p:nvSpPr>
          <p:spPr>
            <a:xfrm>
              <a:off x="2612597" y="3367075"/>
              <a:ext cx="376271" cy="337982"/>
            </a:xfrm>
            <a:custGeom>
              <a:rect b="b" l="l" r="r" t="t"/>
              <a:pathLst>
                <a:path extrusionOk="0" h="10610" w="11812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68"/>
            <p:cNvSpPr/>
            <p:nvPr/>
          </p:nvSpPr>
          <p:spPr>
            <a:xfrm>
              <a:off x="2784805" y="3588212"/>
              <a:ext cx="31505" cy="47432"/>
            </a:xfrm>
            <a:custGeom>
              <a:rect b="b" l="l" r="r" t="t"/>
              <a:pathLst>
                <a:path extrusionOk="0" h="1489" w="989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3" name="Google Shape;9443;p68"/>
          <p:cNvGrpSpPr/>
          <p:nvPr/>
        </p:nvGrpSpPr>
        <p:grpSpPr>
          <a:xfrm>
            <a:off x="3071914" y="3364431"/>
            <a:ext cx="343652" cy="342505"/>
            <a:chOff x="3071914" y="3364431"/>
            <a:chExt cx="343652" cy="342505"/>
          </a:xfrm>
        </p:grpSpPr>
        <p:sp>
          <p:nvSpPr>
            <p:cNvPr id="9444" name="Google Shape;9444;p68"/>
            <p:cNvSpPr/>
            <p:nvPr/>
          </p:nvSpPr>
          <p:spPr>
            <a:xfrm>
              <a:off x="3157636" y="3408390"/>
              <a:ext cx="12519" cy="11054"/>
            </a:xfrm>
            <a:custGeom>
              <a:rect b="b" l="l" r="r" t="t"/>
              <a:pathLst>
                <a:path extrusionOk="0" h="347" w="393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68"/>
            <p:cNvSpPr/>
            <p:nvPr/>
          </p:nvSpPr>
          <p:spPr>
            <a:xfrm>
              <a:off x="3072679" y="3696678"/>
              <a:ext cx="11404" cy="10257"/>
            </a:xfrm>
            <a:custGeom>
              <a:rect b="b" l="l" r="r" t="t"/>
              <a:pathLst>
                <a:path extrusionOk="0" h="322" w="35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68"/>
            <p:cNvSpPr/>
            <p:nvPr/>
          </p:nvSpPr>
          <p:spPr>
            <a:xfrm>
              <a:off x="3231571" y="3530937"/>
              <a:ext cx="11404" cy="10640"/>
            </a:xfrm>
            <a:custGeom>
              <a:rect b="b" l="l" r="r" t="t"/>
              <a:pathLst>
                <a:path extrusionOk="0" h="334" w="358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68"/>
            <p:cNvSpPr/>
            <p:nvPr/>
          </p:nvSpPr>
          <p:spPr>
            <a:xfrm>
              <a:off x="3317293" y="3653005"/>
              <a:ext cx="12933" cy="10703"/>
            </a:xfrm>
            <a:custGeom>
              <a:rect b="b" l="l" r="r" t="t"/>
              <a:pathLst>
                <a:path extrusionOk="0" h="336" w="406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68"/>
            <p:cNvSpPr/>
            <p:nvPr/>
          </p:nvSpPr>
          <p:spPr>
            <a:xfrm>
              <a:off x="3071914" y="3364431"/>
              <a:ext cx="343652" cy="342505"/>
            </a:xfrm>
            <a:custGeom>
              <a:rect b="b" l="l" r="r" t="t"/>
              <a:pathLst>
                <a:path extrusionOk="0" h="10752" w="10788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9" name="Google Shape;9449;p68"/>
          <p:cNvGrpSpPr/>
          <p:nvPr/>
        </p:nvGrpSpPr>
        <p:grpSpPr>
          <a:xfrm>
            <a:off x="897141" y="3359875"/>
            <a:ext cx="257962" cy="352762"/>
            <a:chOff x="897141" y="3359875"/>
            <a:chExt cx="257962" cy="352762"/>
          </a:xfrm>
        </p:grpSpPr>
        <p:sp>
          <p:nvSpPr>
            <p:cNvPr id="9450" name="Google Shape;9450;p68"/>
            <p:cNvSpPr/>
            <p:nvPr/>
          </p:nvSpPr>
          <p:spPr>
            <a:xfrm>
              <a:off x="897141" y="3359875"/>
              <a:ext cx="257962" cy="352762"/>
            </a:xfrm>
            <a:custGeom>
              <a:rect b="b" l="l" r="r" t="t"/>
              <a:pathLst>
                <a:path extrusionOk="0" h="11074" w="8098">
                  <a:moveTo>
                    <a:pt x="5204" y="334"/>
                  </a:moveTo>
                  <a:cubicBezTo>
                    <a:pt x="5240" y="334"/>
                    <a:pt x="5252" y="358"/>
                    <a:pt x="5252" y="382"/>
                  </a:cubicBezTo>
                  <a:lnTo>
                    <a:pt x="5252" y="810"/>
                  </a:lnTo>
                  <a:cubicBezTo>
                    <a:pt x="5252" y="834"/>
                    <a:pt x="5216" y="846"/>
                    <a:pt x="5204" y="846"/>
                  </a:cubicBezTo>
                  <a:lnTo>
                    <a:pt x="2870" y="846"/>
                  </a:lnTo>
                  <a:cubicBezTo>
                    <a:pt x="2865" y="848"/>
                    <a:pt x="2861" y="848"/>
                    <a:pt x="2857" y="848"/>
                  </a:cubicBezTo>
                  <a:cubicBezTo>
                    <a:pt x="2832" y="848"/>
                    <a:pt x="2823" y="817"/>
                    <a:pt x="2823" y="786"/>
                  </a:cubicBezTo>
                  <a:lnTo>
                    <a:pt x="2823" y="382"/>
                  </a:lnTo>
                  <a:cubicBezTo>
                    <a:pt x="2823" y="346"/>
                    <a:pt x="2858" y="334"/>
                    <a:pt x="2870" y="334"/>
                  </a:cubicBezTo>
                  <a:close/>
                  <a:moveTo>
                    <a:pt x="2882" y="1"/>
                  </a:moveTo>
                  <a:cubicBezTo>
                    <a:pt x="2680" y="1"/>
                    <a:pt x="2513" y="167"/>
                    <a:pt x="2513" y="382"/>
                  </a:cubicBezTo>
                  <a:lnTo>
                    <a:pt x="2513" y="810"/>
                  </a:lnTo>
                  <a:cubicBezTo>
                    <a:pt x="2513" y="1001"/>
                    <a:pt x="2656" y="1167"/>
                    <a:pt x="2858" y="1179"/>
                  </a:cubicBezTo>
                  <a:lnTo>
                    <a:pt x="2858" y="4811"/>
                  </a:lnTo>
                  <a:cubicBezTo>
                    <a:pt x="2858" y="4906"/>
                    <a:pt x="2835" y="4977"/>
                    <a:pt x="2799" y="5061"/>
                  </a:cubicBezTo>
                  <a:lnTo>
                    <a:pt x="1906" y="6728"/>
                  </a:lnTo>
                  <a:lnTo>
                    <a:pt x="965" y="8502"/>
                  </a:lnTo>
                  <a:lnTo>
                    <a:pt x="489" y="9383"/>
                  </a:lnTo>
                  <a:lnTo>
                    <a:pt x="120" y="10085"/>
                  </a:lnTo>
                  <a:cubicBezTo>
                    <a:pt x="1" y="10288"/>
                    <a:pt x="13" y="10538"/>
                    <a:pt x="132" y="10752"/>
                  </a:cubicBezTo>
                  <a:cubicBezTo>
                    <a:pt x="251" y="10954"/>
                    <a:pt x="477" y="11073"/>
                    <a:pt x="715" y="11073"/>
                  </a:cubicBezTo>
                  <a:lnTo>
                    <a:pt x="3668" y="11073"/>
                  </a:lnTo>
                  <a:cubicBezTo>
                    <a:pt x="3763" y="11073"/>
                    <a:pt x="3835" y="11002"/>
                    <a:pt x="3835" y="10919"/>
                  </a:cubicBezTo>
                  <a:cubicBezTo>
                    <a:pt x="3835" y="10823"/>
                    <a:pt x="3763" y="10752"/>
                    <a:pt x="3668" y="10752"/>
                  </a:cubicBezTo>
                  <a:lnTo>
                    <a:pt x="715" y="10752"/>
                  </a:lnTo>
                  <a:cubicBezTo>
                    <a:pt x="596" y="10752"/>
                    <a:pt x="477" y="10692"/>
                    <a:pt x="418" y="10585"/>
                  </a:cubicBezTo>
                  <a:cubicBezTo>
                    <a:pt x="358" y="10478"/>
                    <a:pt x="334" y="10347"/>
                    <a:pt x="394" y="10240"/>
                  </a:cubicBezTo>
                  <a:lnTo>
                    <a:pt x="727" y="9621"/>
                  </a:lnTo>
                  <a:lnTo>
                    <a:pt x="1168" y="9621"/>
                  </a:lnTo>
                  <a:cubicBezTo>
                    <a:pt x="1263" y="9621"/>
                    <a:pt x="1334" y="9549"/>
                    <a:pt x="1334" y="9454"/>
                  </a:cubicBezTo>
                  <a:cubicBezTo>
                    <a:pt x="1334" y="9371"/>
                    <a:pt x="1263" y="9287"/>
                    <a:pt x="1168" y="9287"/>
                  </a:cubicBezTo>
                  <a:lnTo>
                    <a:pt x="894" y="9287"/>
                  </a:lnTo>
                  <a:lnTo>
                    <a:pt x="1191" y="8728"/>
                  </a:lnTo>
                  <a:lnTo>
                    <a:pt x="1632" y="8728"/>
                  </a:lnTo>
                  <a:cubicBezTo>
                    <a:pt x="1727" y="8728"/>
                    <a:pt x="1799" y="8656"/>
                    <a:pt x="1799" y="8561"/>
                  </a:cubicBezTo>
                  <a:cubicBezTo>
                    <a:pt x="1799" y="8478"/>
                    <a:pt x="1727" y="8394"/>
                    <a:pt x="1632" y="8394"/>
                  </a:cubicBezTo>
                  <a:lnTo>
                    <a:pt x="1370" y="8394"/>
                  </a:lnTo>
                  <a:lnTo>
                    <a:pt x="1668" y="7835"/>
                  </a:lnTo>
                  <a:lnTo>
                    <a:pt x="2108" y="7835"/>
                  </a:lnTo>
                  <a:cubicBezTo>
                    <a:pt x="2204" y="7835"/>
                    <a:pt x="2275" y="7763"/>
                    <a:pt x="2275" y="7668"/>
                  </a:cubicBezTo>
                  <a:cubicBezTo>
                    <a:pt x="2275" y="7585"/>
                    <a:pt x="2204" y="7502"/>
                    <a:pt x="2108" y="7502"/>
                  </a:cubicBezTo>
                  <a:lnTo>
                    <a:pt x="1834" y="7502"/>
                  </a:lnTo>
                  <a:lnTo>
                    <a:pt x="2132" y="6942"/>
                  </a:lnTo>
                  <a:lnTo>
                    <a:pt x="2585" y="6942"/>
                  </a:lnTo>
                  <a:cubicBezTo>
                    <a:pt x="2668" y="6942"/>
                    <a:pt x="2751" y="6870"/>
                    <a:pt x="2751" y="6775"/>
                  </a:cubicBezTo>
                  <a:cubicBezTo>
                    <a:pt x="2751" y="6692"/>
                    <a:pt x="2668" y="6609"/>
                    <a:pt x="2585" y="6609"/>
                  </a:cubicBezTo>
                  <a:lnTo>
                    <a:pt x="2311" y="6609"/>
                  </a:lnTo>
                  <a:lnTo>
                    <a:pt x="3085" y="5180"/>
                  </a:lnTo>
                  <a:cubicBezTo>
                    <a:pt x="3144" y="5061"/>
                    <a:pt x="3192" y="4930"/>
                    <a:pt x="3192" y="4775"/>
                  </a:cubicBezTo>
                  <a:lnTo>
                    <a:pt x="3192" y="1144"/>
                  </a:lnTo>
                  <a:lnTo>
                    <a:pt x="4930" y="1144"/>
                  </a:lnTo>
                  <a:lnTo>
                    <a:pt x="4930" y="4775"/>
                  </a:lnTo>
                  <a:cubicBezTo>
                    <a:pt x="4930" y="4918"/>
                    <a:pt x="4966" y="5061"/>
                    <a:pt x="5037" y="5180"/>
                  </a:cubicBezTo>
                  <a:lnTo>
                    <a:pt x="7716" y="10216"/>
                  </a:lnTo>
                  <a:cubicBezTo>
                    <a:pt x="7776" y="10323"/>
                    <a:pt x="7776" y="10454"/>
                    <a:pt x="7704" y="10550"/>
                  </a:cubicBezTo>
                  <a:cubicBezTo>
                    <a:pt x="7645" y="10657"/>
                    <a:pt x="7526" y="10716"/>
                    <a:pt x="7407" y="10716"/>
                  </a:cubicBezTo>
                  <a:lnTo>
                    <a:pt x="4430" y="10716"/>
                  </a:lnTo>
                  <a:cubicBezTo>
                    <a:pt x="4335" y="10716"/>
                    <a:pt x="4263" y="10788"/>
                    <a:pt x="4263" y="10883"/>
                  </a:cubicBezTo>
                  <a:cubicBezTo>
                    <a:pt x="4263" y="10978"/>
                    <a:pt x="4335" y="11050"/>
                    <a:pt x="4430" y="11050"/>
                  </a:cubicBezTo>
                  <a:lnTo>
                    <a:pt x="7407" y="11050"/>
                  </a:lnTo>
                  <a:cubicBezTo>
                    <a:pt x="7645" y="11050"/>
                    <a:pt x="7871" y="10931"/>
                    <a:pt x="7990" y="10716"/>
                  </a:cubicBezTo>
                  <a:cubicBezTo>
                    <a:pt x="8097" y="10538"/>
                    <a:pt x="8097" y="10288"/>
                    <a:pt x="7990" y="10085"/>
                  </a:cubicBezTo>
                  <a:lnTo>
                    <a:pt x="5311" y="5049"/>
                  </a:lnTo>
                  <a:cubicBezTo>
                    <a:pt x="5263" y="4977"/>
                    <a:pt x="5252" y="4882"/>
                    <a:pt x="5252" y="4799"/>
                  </a:cubicBezTo>
                  <a:lnTo>
                    <a:pt x="5252" y="1167"/>
                  </a:lnTo>
                  <a:cubicBezTo>
                    <a:pt x="5442" y="1155"/>
                    <a:pt x="5597" y="989"/>
                    <a:pt x="5597" y="798"/>
                  </a:cubicBezTo>
                  <a:lnTo>
                    <a:pt x="5597" y="382"/>
                  </a:lnTo>
                  <a:cubicBezTo>
                    <a:pt x="5597" y="167"/>
                    <a:pt x="5430" y="1"/>
                    <a:pt x="5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68"/>
            <p:cNvSpPr/>
            <p:nvPr/>
          </p:nvSpPr>
          <p:spPr>
            <a:xfrm>
              <a:off x="945688" y="3593691"/>
              <a:ext cx="160485" cy="89736"/>
            </a:xfrm>
            <a:custGeom>
              <a:rect b="b" l="l" r="r" t="t"/>
              <a:pathLst>
                <a:path extrusionOk="0" h="2817" w="5038">
                  <a:moveTo>
                    <a:pt x="2535" y="339"/>
                  </a:moveTo>
                  <a:cubicBezTo>
                    <a:pt x="2817" y="339"/>
                    <a:pt x="3097" y="363"/>
                    <a:pt x="3370" y="412"/>
                  </a:cubicBezTo>
                  <a:lnTo>
                    <a:pt x="3513" y="447"/>
                  </a:lnTo>
                  <a:cubicBezTo>
                    <a:pt x="3608" y="459"/>
                    <a:pt x="3668" y="519"/>
                    <a:pt x="3716" y="602"/>
                  </a:cubicBezTo>
                  <a:lnTo>
                    <a:pt x="4680" y="2424"/>
                  </a:lnTo>
                  <a:cubicBezTo>
                    <a:pt x="4692" y="2459"/>
                    <a:pt x="4680" y="2471"/>
                    <a:pt x="4680" y="2483"/>
                  </a:cubicBezTo>
                  <a:cubicBezTo>
                    <a:pt x="4680" y="2495"/>
                    <a:pt x="4668" y="2519"/>
                    <a:pt x="4632" y="2519"/>
                  </a:cubicBezTo>
                  <a:lnTo>
                    <a:pt x="406" y="2519"/>
                  </a:lnTo>
                  <a:cubicBezTo>
                    <a:pt x="382" y="2519"/>
                    <a:pt x="358" y="2495"/>
                    <a:pt x="358" y="2483"/>
                  </a:cubicBezTo>
                  <a:cubicBezTo>
                    <a:pt x="358" y="2471"/>
                    <a:pt x="346" y="2459"/>
                    <a:pt x="358" y="2424"/>
                  </a:cubicBezTo>
                  <a:lnTo>
                    <a:pt x="1334" y="602"/>
                  </a:lnTo>
                  <a:cubicBezTo>
                    <a:pt x="1358" y="507"/>
                    <a:pt x="1430" y="459"/>
                    <a:pt x="1513" y="447"/>
                  </a:cubicBezTo>
                  <a:cubicBezTo>
                    <a:pt x="1847" y="375"/>
                    <a:pt x="2192" y="339"/>
                    <a:pt x="2535" y="339"/>
                  </a:cubicBezTo>
                  <a:close/>
                  <a:moveTo>
                    <a:pt x="2520" y="0"/>
                  </a:moveTo>
                  <a:cubicBezTo>
                    <a:pt x="2155" y="0"/>
                    <a:pt x="1791" y="42"/>
                    <a:pt x="1430" y="126"/>
                  </a:cubicBezTo>
                  <a:cubicBezTo>
                    <a:pt x="1275" y="162"/>
                    <a:pt x="1120" y="281"/>
                    <a:pt x="1037" y="435"/>
                  </a:cubicBezTo>
                  <a:lnTo>
                    <a:pt x="60" y="2269"/>
                  </a:lnTo>
                  <a:cubicBezTo>
                    <a:pt x="1" y="2388"/>
                    <a:pt x="1" y="2531"/>
                    <a:pt x="84" y="2638"/>
                  </a:cubicBezTo>
                  <a:cubicBezTo>
                    <a:pt x="156" y="2757"/>
                    <a:pt x="275" y="2817"/>
                    <a:pt x="406" y="2817"/>
                  </a:cubicBezTo>
                  <a:lnTo>
                    <a:pt x="4632" y="2817"/>
                  </a:lnTo>
                  <a:cubicBezTo>
                    <a:pt x="4763" y="2817"/>
                    <a:pt x="4882" y="2745"/>
                    <a:pt x="4954" y="2638"/>
                  </a:cubicBezTo>
                  <a:cubicBezTo>
                    <a:pt x="5037" y="2519"/>
                    <a:pt x="5037" y="2388"/>
                    <a:pt x="4978" y="2269"/>
                  </a:cubicBezTo>
                  <a:lnTo>
                    <a:pt x="4001" y="435"/>
                  </a:lnTo>
                  <a:cubicBezTo>
                    <a:pt x="3918" y="269"/>
                    <a:pt x="3763" y="162"/>
                    <a:pt x="3585" y="126"/>
                  </a:cubicBezTo>
                  <a:lnTo>
                    <a:pt x="3442" y="90"/>
                  </a:lnTo>
                  <a:cubicBezTo>
                    <a:pt x="3136" y="30"/>
                    <a:pt x="2828" y="0"/>
                    <a:pt x="25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68"/>
            <p:cNvSpPr/>
            <p:nvPr/>
          </p:nvSpPr>
          <p:spPr>
            <a:xfrm>
              <a:off x="1045076" y="3638256"/>
              <a:ext cx="27332" cy="27714"/>
            </a:xfrm>
            <a:custGeom>
              <a:rect b="b" l="l" r="r" t="t"/>
              <a:pathLst>
                <a:path extrusionOk="0" h="870" w="858">
                  <a:moveTo>
                    <a:pt x="429" y="310"/>
                  </a:moveTo>
                  <a:cubicBezTo>
                    <a:pt x="488" y="310"/>
                    <a:pt x="548" y="358"/>
                    <a:pt x="548" y="429"/>
                  </a:cubicBezTo>
                  <a:cubicBezTo>
                    <a:pt x="548" y="489"/>
                    <a:pt x="500" y="548"/>
                    <a:pt x="429" y="548"/>
                  </a:cubicBezTo>
                  <a:cubicBezTo>
                    <a:pt x="369" y="548"/>
                    <a:pt x="310" y="501"/>
                    <a:pt x="310" y="429"/>
                  </a:cubicBezTo>
                  <a:cubicBezTo>
                    <a:pt x="322" y="370"/>
                    <a:pt x="369" y="310"/>
                    <a:pt x="429" y="310"/>
                  </a:cubicBezTo>
                  <a:close/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68"/>
                    <a:pt x="191" y="870"/>
                    <a:pt x="429" y="870"/>
                  </a:cubicBezTo>
                  <a:cubicBezTo>
                    <a:pt x="667" y="870"/>
                    <a:pt x="858" y="668"/>
                    <a:pt x="858" y="429"/>
                  </a:cubicBezTo>
                  <a:cubicBezTo>
                    <a:pt x="858" y="191"/>
                    <a:pt x="667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68"/>
            <p:cNvSpPr/>
            <p:nvPr/>
          </p:nvSpPr>
          <p:spPr>
            <a:xfrm>
              <a:off x="976046" y="3643194"/>
              <a:ext cx="28096" cy="27332"/>
            </a:xfrm>
            <a:custGeom>
              <a:rect b="b" l="l" r="r" t="t"/>
              <a:pathLst>
                <a:path extrusionOk="0" h="858" w="882">
                  <a:moveTo>
                    <a:pt x="453" y="310"/>
                  </a:moveTo>
                  <a:cubicBezTo>
                    <a:pt x="512" y="310"/>
                    <a:pt x="572" y="346"/>
                    <a:pt x="572" y="429"/>
                  </a:cubicBezTo>
                  <a:cubicBezTo>
                    <a:pt x="572" y="489"/>
                    <a:pt x="524" y="548"/>
                    <a:pt x="453" y="548"/>
                  </a:cubicBezTo>
                  <a:cubicBezTo>
                    <a:pt x="393" y="548"/>
                    <a:pt x="334" y="501"/>
                    <a:pt x="334" y="429"/>
                  </a:cubicBezTo>
                  <a:cubicBezTo>
                    <a:pt x="334" y="358"/>
                    <a:pt x="393" y="310"/>
                    <a:pt x="453" y="310"/>
                  </a:cubicBezTo>
                  <a:close/>
                  <a:moveTo>
                    <a:pt x="453" y="1"/>
                  </a:moveTo>
                  <a:cubicBezTo>
                    <a:pt x="215" y="1"/>
                    <a:pt x="24" y="191"/>
                    <a:pt x="24" y="429"/>
                  </a:cubicBezTo>
                  <a:cubicBezTo>
                    <a:pt x="0" y="667"/>
                    <a:pt x="215" y="858"/>
                    <a:pt x="453" y="858"/>
                  </a:cubicBezTo>
                  <a:cubicBezTo>
                    <a:pt x="691" y="858"/>
                    <a:pt x="881" y="667"/>
                    <a:pt x="881" y="429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68"/>
            <p:cNvSpPr/>
            <p:nvPr/>
          </p:nvSpPr>
          <p:spPr>
            <a:xfrm>
              <a:off x="1004493" y="3613218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0" y="322"/>
                  </a:moveTo>
                  <a:cubicBezTo>
                    <a:pt x="584" y="322"/>
                    <a:pt x="655" y="406"/>
                    <a:pt x="655" y="489"/>
                  </a:cubicBezTo>
                  <a:cubicBezTo>
                    <a:pt x="655" y="584"/>
                    <a:pt x="584" y="656"/>
                    <a:pt x="500" y="656"/>
                  </a:cubicBezTo>
                  <a:cubicBezTo>
                    <a:pt x="405" y="656"/>
                    <a:pt x="334" y="584"/>
                    <a:pt x="334" y="489"/>
                  </a:cubicBezTo>
                  <a:cubicBezTo>
                    <a:pt x="334" y="406"/>
                    <a:pt x="405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489"/>
                  </a:cubicBezTo>
                  <a:cubicBezTo>
                    <a:pt x="0" y="763"/>
                    <a:pt x="227" y="977"/>
                    <a:pt x="500" y="977"/>
                  </a:cubicBezTo>
                  <a:cubicBezTo>
                    <a:pt x="762" y="977"/>
                    <a:pt x="989" y="763"/>
                    <a:pt x="989" y="489"/>
                  </a:cubicBezTo>
                  <a:cubicBezTo>
                    <a:pt x="989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68"/>
            <p:cNvSpPr/>
            <p:nvPr/>
          </p:nvSpPr>
          <p:spPr>
            <a:xfrm>
              <a:off x="991209" y="3555975"/>
              <a:ext cx="31505" cy="31122"/>
            </a:xfrm>
            <a:custGeom>
              <a:rect b="b" l="l" r="r" t="t"/>
              <a:pathLst>
                <a:path extrusionOk="0" h="977" w="989">
                  <a:moveTo>
                    <a:pt x="513" y="322"/>
                  </a:moveTo>
                  <a:cubicBezTo>
                    <a:pt x="596" y="322"/>
                    <a:pt x="679" y="393"/>
                    <a:pt x="679" y="488"/>
                  </a:cubicBezTo>
                  <a:cubicBezTo>
                    <a:pt x="679" y="572"/>
                    <a:pt x="596" y="655"/>
                    <a:pt x="513" y="655"/>
                  </a:cubicBezTo>
                  <a:cubicBezTo>
                    <a:pt x="417" y="655"/>
                    <a:pt x="346" y="572"/>
                    <a:pt x="346" y="488"/>
                  </a:cubicBezTo>
                  <a:cubicBezTo>
                    <a:pt x="346" y="393"/>
                    <a:pt x="417" y="322"/>
                    <a:pt x="513" y="322"/>
                  </a:cubicBezTo>
                  <a:close/>
                  <a:moveTo>
                    <a:pt x="501" y="0"/>
                  </a:moveTo>
                  <a:cubicBezTo>
                    <a:pt x="227" y="0"/>
                    <a:pt x="1" y="214"/>
                    <a:pt x="1" y="488"/>
                  </a:cubicBezTo>
                  <a:cubicBezTo>
                    <a:pt x="1" y="750"/>
                    <a:pt x="227" y="976"/>
                    <a:pt x="501" y="976"/>
                  </a:cubicBezTo>
                  <a:cubicBezTo>
                    <a:pt x="763" y="976"/>
                    <a:pt x="989" y="750"/>
                    <a:pt x="989" y="488"/>
                  </a:cubicBezTo>
                  <a:cubicBezTo>
                    <a:pt x="989" y="214"/>
                    <a:pt x="763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68"/>
            <p:cNvSpPr/>
            <p:nvPr/>
          </p:nvSpPr>
          <p:spPr>
            <a:xfrm>
              <a:off x="1023447" y="3528261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1" y="311"/>
                  </a:moveTo>
                  <a:cubicBezTo>
                    <a:pt x="584" y="311"/>
                    <a:pt x="655" y="394"/>
                    <a:pt x="655" y="477"/>
                  </a:cubicBezTo>
                  <a:cubicBezTo>
                    <a:pt x="655" y="572"/>
                    <a:pt x="584" y="644"/>
                    <a:pt x="501" y="644"/>
                  </a:cubicBezTo>
                  <a:cubicBezTo>
                    <a:pt x="405" y="644"/>
                    <a:pt x="334" y="572"/>
                    <a:pt x="334" y="477"/>
                  </a:cubicBezTo>
                  <a:cubicBezTo>
                    <a:pt x="334" y="394"/>
                    <a:pt x="405" y="311"/>
                    <a:pt x="501" y="311"/>
                  </a:cubicBezTo>
                  <a:close/>
                  <a:moveTo>
                    <a:pt x="501" y="1"/>
                  </a:moveTo>
                  <a:cubicBezTo>
                    <a:pt x="227" y="1"/>
                    <a:pt x="1" y="215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63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68"/>
            <p:cNvSpPr/>
            <p:nvPr/>
          </p:nvSpPr>
          <p:spPr>
            <a:xfrm>
              <a:off x="1008284" y="3488442"/>
              <a:ext cx="28096" cy="27714"/>
            </a:xfrm>
            <a:custGeom>
              <a:rect b="b" l="l" r="r" t="t"/>
              <a:pathLst>
                <a:path extrusionOk="0" h="870" w="882">
                  <a:moveTo>
                    <a:pt x="441" y="310"/>
                  </a:moveTo>
                  <a:cubicBezTo>
                    <a:pt x="500" y="310"/>
                    <a:pt x="560" y="358"/>
                    <a:pt x="560" y="429"/>
                  </a:cubicBezTo>
                  <a:cubicBezTo>
                    <a:pt x="560" y="513"/>
                    <a:pt x="512" y="548"/>
                    <a:pt x="441" y="548"/>
                  </a:cubicBezTo>
                  <a:cubicBezTo>
                    <a:pt x="381" y="548"/>
                    <a:pt x="322" y="513"/>
                    <a:pt x="322" y="429"/>
                  </a:cubicBezTo>
                  <a:cubicBezTo>
                    <a:pt x="322" y="370"/>
                    <a:pt x="358" y="310"/>
                    <a:pt x="441" y="310"/>
                  </a:cubicBezTo>
                  <a:close/>
                  <a:moveTo>
                    <a:pt x="441" y="1"/>
                  </a:moveTo>
                  <a:cubicBezTo>
                    <a:pt x="203" y="1"/>
                    <a:pt x="0" y="191"/>
                    <a:pt x="0" y="429"/>
                  </a:cubicBezTo>
                  <a:cubicBezTo>
                    <a:pt x="0" y="668"/>
                    <a:pt x="203" y="870"/>
                    <a:pt x="441" y="870"/>
                  </a:cubicBezTo>
                  <a:cubicBezTo>
                    <a:pt x="679" y="870"/>
                    <a:pt x="870" y="668"/>
                    <a:pt x="870" y="429"/>
                  </a:cubicBezTo>
                  <a:cubicBezTo>
                    <a:pt x="881" y="191"/>
                    <a:pt x="69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8" name="Google Shape;9458;p68"/>
          <p:cNvGrpSpPr/>
          <p:nvPr/>
        </p:nvGrpSpPr>
        <p:grpSpPr>
          <a:xfrm>
            <a:off x="1333682" y="3344330"/>
            <a:ext cx="271213" cy="383088"/>
            <a:chOff x="1333682" y="3344330"/>
            <a:chExt cx="271213" cy="383088"/>
          </a:xfrm>
        </p:grpSpPr>
        <p:sp>
          <p:nvSpPr>
            <p:cNvPr id="9459" name="Google Shape;9459;p68"/>
            <p:cNvSpPr/>
            <p:nvPr/>
          </p:nvSpPr>
          <p:spPr>
            <a:xfrm>
              <a:off x="1334065" y="3377332"/>
              <a:ext cx="270831" cy="350086"/>
            </a:xfrm>
            <a:custGeom>
              <a:rect b="b" l="l" r="r" t="t"/>
              <a:pathLst>
                <a:path extrusionOk="0" h="10990" w="8502">
                  <a:moveTo>
                    <a:pt x="6502" y="0"/>
                  </a:moveTo>
                  <a:cubicBezTo>
                    <a:pt x="6406" y="0"/>
                    <a:pt x="6323" y="84"/>
                    <a:pt x="6323" y="191"/>
                  </a:cubicBezTo>
                  <a:cubicBezTo>
                    <a:pt x="6323" y="286"/>
                    <a:pt x="6406" y="369"/>
                    <a:pt x="6502" y="369"/>
                  </a:cubicBezTo>
                  <a:lnTo>
                    <a:pt x="7276" y="369"/>
                  </a:lnTo>
                  <a:cubicBezTo>
                    <a:pt x="7383" y="369"/>
                    <a:pt x="7454" y="441"/>
                    <a:pt x="7454" y="548"/>
                  </a:cubicBezTo>
                  <a:lnTo>
                    <a:pt x="7454" y="9490"/>
                  </a:lnTo>
                  <a:cubicBezTo>
                    <a:pt x="7454" y="9597"/>
                    <a:pt x="7383" y="9668"/>
                    <a:pt x="7276" y="9668"/>
                  </a:cubicBezTo>
                  <a:lnTo>
                    <a:pt x="537" y="9668"/>
                  </a:lnTo>
                  <a:cubicBezTo>
                    <a:pt x="429" y="9668"/>
                    <a:pt x="358" y="9597"/>
                    <a:pt x="358" y="9490"/>
                  </a:cubicBezTo>
                  <a:lnTo>
                    <a:pt x="358" y="8775"/>
                  </a:lnTo>
                  <a:cubicBezTo>
                    <a:pt x="358" y="8668"/>
                    <a:pt x="287" y="8597"/>
                    <a:pt x="179" y="8597"/>
                  </a:cubicBezTo>
                  <a:cubicBezTo>
                    <a:pt x="72" y="8597"/>
                    <a:pt x="1" y="8668"/>
                    <a:pt x="1" y="8775"/>
                  </a:cubicBezTo>
                  <a:lnTo>
                    <a:pt x="1" y="9490"/>
                  </a:lnTo>
                  <a:cubicBezTo>
                    <a:pt x="1" y="9787"/>
                    <a:pt x="239" y="10013"/>
                    <a:pt x="525" y="10013"/>
                  </a:cubicBezTo>
                  <a:lnTo>
                    <a:pt x="703" y="10013"/>
                  </a:lnTo>
                  <a:lnTo>
                    <a:pt x="703" y="10466"/>
                  </a:lnTo>
                  <a:cubicBezTo>
                    <a:pt x="703" y="10763"/>
                    <a:pt x="941" y="10990"/>
                    <a:pt x="1227" y="10990"/>
                  </a:cubicBezTo>
                  <a:lnTo>
                    <a:pt x="7966" y="10990"/>
                  </a:lnTo>
                  <a:cubicBezTo>
                    <a:pt x="8264" y="10990"/>
                    <a:pt x="8490" y="10752"/>
                    <a:pt x="8490" y="10466"/>
                  </a:cubicBezTo>
                  <a:lnTo>
                    <a:pt x="8490" y="10252"/>
                  </a:lnTo>
                  <a:cubicBezTo>
                    <a:pt x="8490" y="10144"/>
                    <a:pt x="8407" y="10073"/>
                    <a:pt x="8311" y="10073"/>
                  </a:cubicBezTo>
                  <a:cubicBezTo>
                    <a:pt x="8204" y="10073"/>
                    <a:pt x="8133" y="10144"/>
                    <a:pt x="8133" y="10252"/>
                  </a:cubicBezTo>
                  <a:lnTo>
                    <a:pt x="8133" y="10466"/>
                  </a:lnTo>
                  <a:cubicBezTo>
                    <a:pt x="8133" y="10573"/>
                    <a:pt x="8049" y="10644"/>
                    <a:pt x="7954" y="10644"/>
                  </a:cubicBezTo>
                  <a:lnTo>
                    <a:pt x="1203" y="10644"/>
                  </a:lnTo>
                  <a:cubicBezTo>
                    <a:pt x="1108" y="10644"/>
                    <a:pt x="1025" y="10573"/>
                    <a:pt x="1025" y="10466"/>
                  </a:cubicBezTo>
                  <a:lnTo>
                    <a:pt x="1025" y="10013"/>
                  </a:lnTo>
                  <a:lnTo>
                    <a:pt x="7264" y="10013"/>
                  </a:lnTo>
                  <a:cubicBezTo>
                    <a:pt x="7561" y="10013"/>
                    <a:pt x="7788" y="9775"/>
                    <a:pt x="7788" y="9490"/>
                  </a:cubicBezTo>
                  <a:lnTo>
                    <a:pt x="7788" y="1358"/>
                  </a:lnTo>
                  <a:lnTo>
                    <a:pt x="7966" y="1358"/>
                  </a:lnTo>
                  <a:cubicBezTo>
                    <a:pt x="8061" y="1358"/>
                    <a:pt x="8145" y="1441"/>
                    <a:pt x="8145" y="1536"/>
                  </a:cubicBezTo>
                  <a:lnTo>
                    <a:pt x="8145" y="9501"/>
                  </a:lnTo>
                  <a:cubicBezTo>
                    <a:pt x="8145" y="9573"/>
                    <a:pt x="8228" y="9656"/>
                    <a:pt x="8323" y="9656"/>
                  </a:cubicBezTo>
                  <a:cubicBezTo>
                    <a:pt x="8430" y="9656"/>
                    <a:pt x="8502" y="9573"/>
                    <a:pt x="8502" y="9478"/>
                  </a:cubicBezTo>
                  <a:lnTo>
                    <a:pt x="8502" y="1512"/>
                  </a:lnTo>
                  <a:cubicBezTo>
                    <a:pt x="8502" y="1215"/>
                    <a:pt x="8264" y="988"/>
                    <a:pt x="7978" y="988"/>
                  </a:cubicBezTo>
                  <a:lnTo>
                    <a:pt x="7799" y="988"/>
                  </a:lnTo>
                  <a:lnTo>
                    <a:pt x="7799" y="524"/>
                  </a:lnTo>
                  <a:cubicBezTo>
                    <a:pt x="7799" y="226"/>
                    <a:pt x="7561" y="0"/>
                    <a:pt x="7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68"/>
            <p:cNvSpPr/>
            <p:nvPr/>
          </p:nvSpPr>
          <p:spPr>
            <a:xfrm>
              <a:off x="1333682" y="3344330"/>
              <a:ext cx="189697" cy="292461"/>
            </a:xfrm>
            <a:custGeom>
              <a:rect b="b" l="l" r="r" t="t"/>
              <a:pathLst>
                <a:path extrusionOk="0" h="9181" w="5955">
                  <a:moveTo>
                    <a:pt x="2430" y="370"/>
                  </a:moveTo>
                  <a:cubicBezTo>
                    <a:pt x="2489" y="370"/>
                    <a:pt x="2549" y="429"/>
                    <a:pt x="2549" y="489"/>
                  </a:cubicBezTo>
                  <a:lnTo>
                    <a:pt x="2549" y="727"/>
                  </a:lnTo>
                  <a:lnTo>
                    <a:pt x="1858" y="727"/>
                  </a:lnTo>
                  <a:lnTo>
                    <a:pt x="1858" y="489"/>
                  </a:lnTo>
                  <a:cubicBezTo>
                    <a:pt x="1858" y="429"/>
                    <a:pt x="1918" y="370"/>
                    <a:pt x="1977" y="370"/>
                  </a:cubicBezTo>
                  <a:close/>
                  <a:moveTo>
                    <a:pt x="3037" y="1072"/>
                  </a:moveTo>
                  <a:cubicBezTo>
                    <a:pt x="3120" y="1072"/>
                    <a:pt x="3216" y="1143"/>
                    <a:pt x="3216" y="1251"/>
                  </a:cubicBezTo>
                  <a:lnTo>
                    <a:pt x="3216" y="1953"/>
                  </a:lnTo>
                  <a:lnTo>
                    <a:pt x="1215" y="1953"/>
                  </a:lnTo>
                  <a:lnTo>
                    <a:pt x="1215" y="1251"/>
                  </a:lnTo>
                  <a:cubicBezTo>
                    <a:pt x="1203" y="1167"/>
                    <a:pt x="1299" y="1072"/>
                    <a:pt x="1382" y="1072"/>
                  </a:cubicBezTo>
                  <a:close/>
                  <a:moveTo>
                    <a:pt x="1977" y="0"/>
                  </a:moveTo>
                  <a:cubicBezTo>
                    <a:pt x="1727" y="0"/>
                    <a:pt x="1501" y="203"/>
                    <a:pt x="1501" y="477"/>
                  </a:cubicBezTo>
                  <a:lnTo>
                    <a:pt x="1501" y="715"/>
                  </a:lnTo>
                  <a:lnTo>
                    <a:pt x="1370" y="715"/>
                  </a:lnTo>
                  <a:cubicBezTo>
                    <a:pt x="1156" y="715"/>
                    <a:pt x="977" y="834"/>
                    <a:pt x="894" y="1012"/>
                  </a:cubicBezTo>
                  <a:lnTo>
                    <a:pt x="525" y="1012"/>
                  </a:lnTo>
                  <a:cubicBezTo>
                    <a:pt x="227" y="1012"/>
                    <a:pt x="1" y="1251"/>
                    <a:pt x="1" y="1536"/>
                  </a:cubicBezTo>
                  <a:lnTo>
                    <a:pt x="1" y="8990"/>
                  </a:lnTo>
                  <a:cubicBezTo>
                    <a:pt x="13" y="9109"/>
                    <a:pt x="84" y="9180"/>
                    <a:pt x="191" y="9180"/>
                  </a:cubicBezTo>
                  <a:cubicBezTo>
                    <a:pt x="299" y="9180"/>
                    <a:pt x="370" y="9109"/>
                    <a:pt x="370" y="9002"/>
                  </a:cubicBezTo>
                  <a:lnTo>
                    <a:pt x="370" y="1548"/>
                  </a:lnTo>
                  <a:cubicBezTo>
                    <a:pt x="370" y="1441"/>
                    <a:pt x="441" y="1370"/>
                    <a:pt x="549" y="1370"/>
                  </a:cubicBezTo>
                  <a:lnTo>
                    <a:pt x="858" y="1370"/>
                  </a:lnTo>
                  <a:lnTo>
                    <a:pt x="858" y="1965"/>
                  </a:lnTo>
                  <a:cubicBezTo>
                    <a:pt x="858" y="2144"/>
                    <a:pt x="1013" y="2310"/>
                    <a:pt x="1203" y="2310"/>
                  </a:cubicBezTo>
                  <a:lnTo>
                    <a:pt x="3228" y="2310"/>
                  </a:lnTo>
                  <a:cubicBezTo>
                    <a:pt x="3406" y="2310"/>
                    <a:pt x="3573" y="2155"/>
                    <a:pt x="3573" y="1965"/>
                  </a:cubicBezTo>
                  <a:lnTo>
                    <a:pt x="3573" y="1370"/>
                  </a:lnTo>
                  <a:lnTo>
                    <a:pt x="5775" y="1370"/>
                  </a:lnTo>
                  <a:cubicBezTo>
                    <a:pt x="5883" y="1370"/>
                    <a:pt x="5954" y="1298"/>
                    <a:pt x="5954" y="1191"/>
                  </a:cubicBezTo>
                  <a:cubicBezTo>
                    <a:pt x="5954" y="1084"/>
                    <a:pt x="5883" y="1012"/>
                    <a:pt x="5775" y="1012"/>
                  </a:cubicBezTo>
                  <a:lnTo>
                    <a:pt x="3513" y="1012"/>
                  </a:lnTo>
                  <a:cubicBezTo>
                    <a:pt x="3418" y="834"/>
                    <a:pt x="3239" y="715"/>
                    <a:pt x="3037" y="715"/>
                  </a:cubicBezTo>
                  <a:lnTo>
                    <a:pt x="2906" y="715"/>
                  </a:lnTo>
                  <a:lnTo>
                    <a:pt x="2906" y="477"/>
                  </a:lnTo>
                  <a:cubicBezTo>
                    <a:pt x="2906" y="227"/>
                    <a:pt x="2692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68"/>
            <p:cNvSpPr/>
            <p:nvPr/>
          </p:nvSpPr>
          <p:spPr>
            <a:xfrm>
              <a:off x="1444060" y="346948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68"/>
            <p:cNvSpPr/>
            <p:nvPr/>
          </p:nvSpPr>
          <p:spPr>
            <a:xfrm>
              <a:off x="1444060" y="3493762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68"/>
            <p:cNvSpPr/>
            <p:nvPr/>
          </p:nvSpPr>
          <p:spPr>
            <a:xfrm>
              <a:off x="1444060" y="354192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84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68"/>
            <p:cNvSpPr/>
            <p:nvPr/>
          </p:nvSpPr>
          <p:spPr>
            <a:xfrm>
              <a:off x="1444060" y="356581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68"/>
            <p:cNvSpPr/>
            <p:nvPr/>
          </p:nvSpPr>
          <p:spPr>
            <a:xfrm>
              <a:off x="1444060" y="361474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74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68"/>
            <p:cNvSpPr/>
            <p:nvPr/>
          </p:nvSpPr>
          <p:spPr>
            <a:xfrm>
              <a:off x="1444060" y="3638256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7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68"/>
            <p:cNvSpPr/>
            <p:nvPr/>
          </p:nvSpPr>
          <p:spPr>
            <a:xfrm>
              <a:off x="1371622" y="3459454"/>
              <a:ext cx="70208" cy="57084"/>
            </a:xfrm>
            <a:custGeom>
              <a:rect b="b" l="l" r="r" t="t"/>
              <a:pathLst>
                <a:path extrusionOk="0" h="1792" w="2204">
                  <a:moveTo>
                    <a:pt x="1417" y="387"/>
                  </a:moveTo>
                  <a:lnTo>
                    <a:pt x="1417" y="470"/>
                  </a:lnTo>
                  <a:lnTo>
                    <a:pt x="1072" y="768"/>
                  </a:lnTo>
                  <a:lnTo>
                    <a:pt x="905" y="589"/>
                  </a:lnTo>
                  <a:cubicBezTo>
                    <a:pt x="873" y="544"/>
                    <a:pt x="823" y="523"/>
                    <a:pt x="773" y="523"/>
                  </a:cubicBezTo>
                  <a:cubicBezTo>
                    <a:pt x="731" y="523"/>
                    <a:pt x="688" y="538"/>
                    <a:pt x="655" y="566"/>
                  </a:cubicBezTo>
                  <a:cubicBezTo>
                    <a:pt x="584" y="625"/>
                    <a:pt x="584" y="744"/>
                    <a:pt x="632" y="827"/>
                  </a:cubicBezTo>
                  <a:lnTo>
                    <a:pt x="917" y="1125"/>
                  </a:lnTo>
                  <a:cubicBezTo>
                    <a:pt x="953" y="1161"/>
                    <a:pt x="989" y="1185"/>
                    <a:pt x="1048" y="1185"/>
                  </a:cubicBezTo>
                  <a:cubicBezTo>
                    <a:pt x="1096" y="1185"/>
                    <a:pt x="1132" y="1161"/>
                    <a:pt x="1167" y="1137"/>
                  </a:cubicBezTo>
                  <a:lnTo>
                    <a:pt x="1429" y="923"/>
                  </a:lnTo>
                  <a:lnTo>
                    <a:pt x="1417" y="1447"/>
                  </a:lnTo>
                  <a:lnTo>
                    <a:pt x="358" y="1447"/>
                  </a:lnTo>
                  <a:lnTo>
                    <a:pt x="358" y="387"/>
                  </a:lnTo>
                  <a:close/>
                  <a:moveTo>
                    <a:pt x="2007" y="1"/>
                  </a:moveTo>
                  <a:cubicBezTo>
                    <a:pt x="1966" y="1"/>
                    <a:pt x="1925" y="17"/>
                    <a:pt x="1894" y="54"/>
                  </a:cubicBezTo>
                  <a:lnTo>
                    <a:pt x="1727" y="185"/>
                  </a:lnTo>
                  <a:cubicBezTo>
                    <a:pt x="1679" y="89"/>
                    <a:pt x="1596" y="30"/>
                    <a:pt x="1489" y="30"/>
                  </a:cubicBezTo>
                  <a:lnTo>
                    <a:pt x="263" y="30"/>
                  </a:lnTo>
                  <a:cubicBezTo>
                    <a:pt x="120" y="30"/>
                    <a:pt x="1" y="149"/>
                    <a:pt x="1" y="304"/>
                  </a:cubicBezTo>
                  <a:lnTo>
                    <a:pt x="1" y="1518"/>
                  </a:lnTo>
                  <a:cubicBezTo>
                    <a:pt x="1" y="1673"/>
                    <a:pt x="120" y="1792"/>
                    <a:pt x="263" y="1792"/>
                  </a:cubicBezTo>
                  <a:lnTo>
                    <a:pt x="1489" y="1792"/>
                  </a:lnTo>
                  <a:cubicBezTo>
                    <a:pt x="1632" y="1792"/>
                    <a:pt x="1751" y="1673"/>
                    <a:pt x="1751" y="1518"/>
                  </a:cubicBezTo>
                  <a:lnTo>
                    <a:pt x="1751" y="613"/>
                  </a:lnTo>
                  <a:lnTo>
                    <a:pt x="2108" y="304"/>
                  </a:lnTo>
                  <a:cubicBezTo>
                    <a:pt x="2203" y="256"/>
                    <a:pt x="2203" y="137"/>
                    <a:pt x="2144" y="65"/>
                  </a:cubicBezTo>
                  <a:cubicBezTo>
                    <a:pt x="2111" y="26"/>
                    <a:pt x="2059" y="1"/>
                    <a:pt x="20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68"/>
            <p:cNvSpPr/>
            <p:nvPr/>
          </p:nvSpPr>
          <p:spPr>
            <a:xfrm>
              <a:off x="1371622" y="3532434"/>
              <a:ext cx="70208" cy="56543"/>
            </a:xfrm>
            <a:custGeom>
              <a:rect b="b" l="l" r="r" t="t"/>
              <a:pathLst>
                <a:path extrusionOk="0" h="1775" w="2204">
                  <a:moveTo>
                    <a:pt x="1417" y="382"/>
                  </a:moveTo>
                  <a:lnTo>
                    <a:pt x="1417" y="465"/>
                  </a:lnTo>
                  <a:lnTo>
                    <a:pt x="1072" y="763"/>
                  </a:lnTo>
                  <a:lnTo>
                    <a:pt x="905" y="584"/>
                  </a:lnTo>
                  <a:cubicBezTo>
                    <a:pt x="874" y="547"/>
                    <a:pt x="827" y="529"/>
                    <a:pt x="779" y="529"/>
                  </a:cubicBezTo>
                  <a:cubicBezTo>
                    <a:pt x="734" y="529"/>
                    <a:pt x="690" y="544"/>
                    <a:pt x="655" y="572"/>
                  </a:cubicBezTo>
                  <a:cubicBezTo>
                    <a:pt x="584" y="632"/>
                    <a:pt x="584" y="751"/>
                    <a:pt x="632" y="822"/>
                  </a:cubicBezTo>
                  <a:lnTo>
                    <a:pt x="917" y="1120"/>
                  </a:lnTo>
                  <a:cubicBezTo>
                    <a:pt x="953" y="1168"/>
                    <a:pt x="989" y="1180"/>
                    <a:pt x="1048" y="1180"/>
                  </a:cubicBezTo>
                  <a:cubicBezTo>
                    <a:pt x="1096" y="1180"/>
                    <a:pt x="1132" y="1168"/>
                    <a:pt x="1167" y="1132"/>
                  </a:cubicBezTo>
                  <a:lnTo>
                    <a:pt x="1429" y="930"/>
                  </a:lnTo>
                  <a:lnTo>
                    <a:pt x="1417" y="1430"/>
                  </a:lnTo>
                  <a:lnTo>
                    <a:pt x="358" y="1430"/>
                  </a:lnTo>
                  <a:lnTo>
                    <a:pt x="358" y="382"/>
                  </a:lnTo>
                  <a:close/>
                  <a:moveTo>
                    <a:pt x="2012" y="1"/>
                  </a:moveTo>
                  <a:cubicBezTo>
                    <a:pt x="1969" y="1"/>
                    <a:pt x="1926" y="16"/>
                    <a:pt x="1894" y="49"/>
                  </a:cubicBezTo>
                  <a:lnTo>
                    <a:pt x="1727" y="180"/>
                  </a:lnTo>
                  <a:cubicBezTo>
                    <a:pt x="1679" y="96"/>
                    <a:pt x="1596" y="13"/>
                    <a:pt x="1489" y="13"/>
                  </a:cubicBezTo>
                  <a:lnTo>
                    <a:pt x="263" y="13"/>
                  </a:lnTo>
                  <a:cubicBezTo>
                    <a:pt x="120" y="13"/>
                    <a:pt x="1" y="132"/>
                    <a:pt x="1" y="287"/>
                  </a:cubicBezTo>
                  <a:lnTo>
                    <a:pt x="1" y="1501"/>
                  </a:lnTo>
                  <a:cubicBezTo>
                    <a:pt x="1" y="1656"/>
                    <a:pt x="120" y="1775"/>
                    <a:pt x="263" y="1775"/>
                  </a:cubicBezTo>
                  <a:lnTo>
                    <a:pt x="1489" y="1775"/>
                  </a:lnTo>
                  <a:cubicBezTo>
                    <a:pt x="1632" y="1775"/>
                    <a:pt x="1751" y="1656"/>
                    <a:pt x="1751" y="1501"/>
                  </a:cubicBezTo>
                  <a:lnTo>
                    <a:pt x="1751" y="608"/>
                  </a:lnTo>
                  <a:lnTo>
                    <a:pt x="2108" y="299"/>
                  </a:lnTo>
                  <a:cubicBezTo>
                    <a:pt x="2203" y="239"/>
                    <a:pt x="2203" y="144"/>
                    <a:pt x="2144" y="60"/>
                  </a:cubicBezTo>
                  <a:cubicBezTo>
                    <a:pt x="2111" y="22"/>
                    <a:pt x="2062" y="1"/>
                    <a:pt x="2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68"/>
            <p:cNvSpPr/>
            <p:nvPr/>
          </p:nvSpPr>
          <p:spPr>
            <a:xfrm>
              <a:off x="1371622" y="3605254"/>
              <a:ext cx="70208" cy="55810"/>
            </a:xfrm>
            <a:custGeom>
              <a:rect b="b" l="l" r="r" t="t"/>
              <a:pathLst>
                <a:path extrusionOk="0" h="1752" w="2204">
                  <a:moveTo>
                    <a:pt x="1417" y="358"/>
                  </a:moveTo>
                  <a:lnTo>
                    <a:pt x="1417" y="489"/>
                  </a:lnTo>
                  <a:lnTo>
                    <a:pt x="1072" y="787"/>
                  </a:lnTo>
                  <a:lnTo>
                    <a:pt x="905" y="608"/>
                  </a:lnTo>
                  <a:cubicBezTo>
                    <a:pt x="874" y="571"/>
                    <a:pt x="827" y="553"/>
                    <a:pt x="779" y="553"/>
                  </a:cubicBezTo>
                  <a:cubicBezTo>
                    <a:pt x="734" y="553"/>
                    <a:pt x="690" y="568"/>
                    <a:pt x="655" y="596"/>
                  </a:cubicBezTo>
                  <a:cubicBezTo>
                    <a:pt x="584" y="644"/>
                    <a:pt x="584" y="775"/>
                    <a:pt x="632" y="846"/>
                  </a:cubicBezTo>
                  <a:lnTo>
                    <a:pt x="917" y="1144"/>
                  </a:lnTo>
                  <a:cubicBezTo>
                    <a:pt x="953" y="1192"/>
                    <a:pt x="989" y="1203"/>
                    <a:pt x="1048" y="1203"/>
                  </a:cubicBezTo>
                  <a:cubicBezTo>
                    <a:pt x="1096" y="1203"/>
                    <a:pt x="1132" y="1192"/>
                    <a:pt x="1167" y="1156"/>
                  </a:cubicBezTo>
                  <a:lnTo>
                    <a:pt x="1429" y="953"/>
                  </a:lnTo>
                  <a:lnTo>
                    <a:pt x="1417" y="1406"/>
                  </a:lnTo>
                  <a:lnTo>
                    <a:pt x="358" y="1406"/>
                  </a:lnTo>
                  <a:lnTo>
                    <a:pt x="358" y="358"/>
                  </a:lnTo>
                  <a:close/>
                  <a:moveTo>
                    <a:pt x="263" y="1"/>
                  </a:moveTo>
                  <a:cubicBezTo>
                    <a:pt x="120" y="1"/>
                    <a:pt x="1" y="120"/>
                    <a:pt x="1" y="263"/>
                  </a:cubicBezTo>
                  <a:lnTo>
                    <a:pt x="1" y="1489"/>
                  </a:lnTo>
                  <a:cubicBezTo>
                    <a:pt x="1" y="1632"/>
                    <a:pt x="120" y="1751"/>
                    <a:pt x="263" y="1751"/>
                  </a:cubicBezTo>
                  <a:lnTo>
                    <a:pt x="1489" y="1751"/>
                  </a:lnTo>
                  <a:cubicBezTo>
                    <a:pt x="1632" y="1751"/>
                    <a:pt x="1751" y="1632"/>
                    <a:pt x="1751" y="1489"/>
                  </a:cubicBezTo>
                  <a:lnTo>
                    <a:pt x="1751" y="632"/>
                  </a:lnTo>
                  <a:lnTo>
                    <a:pt x="2108" y="322"/>
                  </a:lnTo>
                  <a:cubicBezTo>
                    <a:pt x="2191" y="263"/>
                    <a:pt x="2203" y="144"/>
                    <a:pt x="2132" y="72"/>
                  </a:cubicBezTo>
                  <a:cubicBezTo>
                    <a:pt x="2107" y="47"/>
                    <a:pt x="2062" y="32"/>
                    <a:pt x="2014" y="32"/>
                  </a:cubicBezTo>
                  <a:cubicBezTo>
                    <a:pt x="1972" y="32"/>
                    <a:pt x="1927" y="44"/>
                    <a:pt x="1894" y="72"/>
                  </a:cubicBezTo>
                  <a:lnTo>
                    <a:pt x="1739" y="191"/>
                  </a:lnTo>
                  <a:cubicBezTo>
                    <a:pt x="1715" y="84"/>
                    <a:pt x="1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0" name="Google Shape;9470;p68"/>
          <p:cNvGrpSpPr/>
          <p:nvPr/>
        </p:nvGrpSpPr>
        <p:grpSpPr>
          <a:xfrm>
            <a:off x="6664394" y="3346974"/>
            <a:ext cx="353113" cy="351998"/>
            <a:chOff x="6664394" y="3346974"/>
            <a:chExt cx="353113" cy="351998"/>
          </a:xfrm>
        </p:grpSpPr>
        <p:sp>
          <p:nvSpPr>
            <p:cNvPr id="9471" name="Google Shape;9471;p68"/>
            <p:cNvSpPr/>
            <p:nvPr/>
          </p:nvSpPr>
          <p:spPr>
            <a:xfrm>
              <a:off x="6788023" y="3450917"/>
              <a:ext cx="37207" cy="37175"/>
            </a:xfrm>
            <a:custGeom>
              <a:rect b="b" l="l" r="r" t="t"/>
              <a:pathLst>
                <a:path extrusionOk="0" h="1167" w="1168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68"/>
            <p:cNvSpPr/>
            <p:nvPr/>
          </p:nvSpPr>
          <p:spPr>
            <a:xfrm>
              <a:off x="6874892" y="3495641"/>
              <a:ext cx="36824" cy="36824"/>
            </a:xfrm>
            <a:custGeom>
              <a:rect b="b" l="l" r="r" t="t"/>
              <a:pathLst>
                <a:path extrusionOk="0" h="1156" w="1156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68"/>
            <p:cNvSpPr/>
            <p:nvPr/>
          </p:nvSpPr>
          <p:spPr>
            <a:xfrm>
              <a:off x="6780059" y="3538136"/>
              <a:ext cx="53134" cy="53134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68"/>
            <p:cNvSpPr/>
            <p:nvPr/>
          </p:nvSpPr>
          <p:spPr>
            <a:xfrm>
              <a:off x="6664394" y="3346974"/>
              <a:ext cx="353113" cy="351998"/>
            </a:xfrm>
            <a:custGeom>
              <a:rect b="b" l="l" r="r" t="t"/>
              <a:pathLst>
                <a:path extrusionOk="0" h="11050" w="11085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68"/>
            <p:cNvSpPr/>
            <p:nvPr/>
          </p:nvSpPr>
          <p:spPr>
            <a:xfrm>
              <a:off x="6938984" y="3622042"/>
              <a:ext cx="53899" cy="51605"/>
            </a:xfrm>
            <a:custGeom>
              <a:rect b="b" l="l" r="r" t="t"/>
              <a:pathLst>
                <a:path extrusionOk="0" h="1620" w="1692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6" name="Google Shape;9476;p68"/>
          <p:cNvGrpSpPr/>
          <p:nvPr/>
        </p:nvGrpSpPr>
        <p:grpSpPr>
          <a:xfrm>
            <a:off x="849741" y="1959307"/>
            <a:ext cx="399398" cy="375443"/>
            <a:chOff x="849741" y="1959307"/>
            <a:chExt cx="399398" cy="375443"/>
          </a:xfrm>
        </p:grpSpPr>
        <p:sp>
          <p:nvSpPr>
            <p:cNvPr id="9477" name="Google Shape;9477;p68"/>
            <p:cNvSpPr/>
            <p:nvPr/>
          </p:nvSpPr>
          <p:spPr>
            <a:xfrm>
              <a:off x="849741" y="1959307"/>
              <a:ext cx="399398" cy="375443"/>
            </a:xfrm>
            <a:custGeom>
              <a:rect b="b" l="l" r="r" t="t"/>
              <a:pathLst>
                <a:path extrusionOk="0" h="11786" w="12538">
                  <a:moveTo>
                    <a:pt x="2441" y="7273"/>
                  </a:moveTo>
                  <a:lnTo>
                    <a:pt x="5251" y="10082"/>
                  </a:lnTo>
                  <a:lnTo>
                    <a:pt x="4537" y="10797"/>
                  </a:lnTo>
                  <a:lnTo>
                    <a:pt x="1727" y="7987"/>
                  </a:lnTo>
                  <a:lnTo>
                    <a:pt x="2441" y="7273"/>
                  </a:lnTo>
                  <a:close/>
                  <a:moveTo>
                    <a:pt x="8661" y="1"/>
                  </a:moveTo>
                  <a:cubicBezTo>
                    <a:pt x="8400" y="1"/>
                    <a:pt x="8138" y="99"/>
                    <a:pt x="7942" y="296"/>
                  </a:cubicBezTo>
                  <a:lnTo>
                    <a:pt x="1846" y="6392"/>
                  </a:lnTo>
                  <a:cubicBezTo>
                    <a:pt x="1763" y="6463"/>
                    <a:pt x="1763" y="6582"/>
                    <a:pt x="1846" y="6665"/>
                  </a:cubicBezTo>
                  <a:lnTo>
                    <a:pt x="2168" y="6987"/>
                  </a:lnTo>
                  <a:lnTo>
                    <a:pt x="1322" y="7832"/>
                  </a:lnTo>
                  <a:cubicBezTo>
                    <a:pt x="1251" y="7916"/>
                    <a:pt x="1251" y="8035"/>
                    <a:pt x="1322" y="8106"/>
                  </a:cubicBezTo>
                  <a:lnTo>
                    <a:pt x="1941" y="8725"/>
                  </a:lnTo>
                  <a:lnTo>
                    <a:pt x="1465" y="9201"/>
                  </a:lnTo>
                  <a:cubicBezTo>
                    <a:pt x="1394" y="9285"/>
                    <a:pt x="1394" y="9404"/>
                    <a:pt x="1465" y="9475"/>
                  </a:cubicBezTo>
                  <a:cubicBezTo>
                    <a:pt x="1507" y="9511"/>
                    <a:pt x="1557" y="9529"/>
                    <a:pt x="1606" y="9529"/>
                  </a:cubicBezTo>
                  <a:cubicBezTo>
                    <a:pt x="1656" y="9529"/>
                    <a:pt x="1703" y="9511"/>
                    <a:pt x="1739" y="9475"/>
                  </a:cubicBezTo>
                  <a:lnTo>
                    <a:pt x="2215" y="8999"/>
                  </a:lnTo>
                  <a:lnTo>
                    <a:pt x="3525" y="10309"/>
                  </a:lnTo>
                  <a:lnTo>
                    <a:pt x="2453" y="11380"/>
                  </a:lnTo>
                  <a:lnTo>
                    <a:pt x="536" y="10678"/>
                  </a:lnTo>
                  <a:lnTo>
                    <a:pt x="1167" y="10035"/>
                  </a:lnTo>
                  <a:cubicBezTo>
                    <a:pt x="1251" y="9963"/>
                    <a:pt x="1251" y="9844"/>
                    <a:pt x="1167" y="9773"/>
                  </a:cubicBezTo>
                  <a:cubicBezTo>
                    <a:pt x="1132" y="9737"/>
                    <a:pt x="1084" y="9719"/>
                    <a:pt x="1036" y="9719"/>
                  </a:cubicBezTo>
                  <a:cubicBezTo>
                    <a:pt x="989" y="9719"/>
                    <a:pt x="941" y="9737"/>
                    <a:pt x="905" y="9773"/>
                  </a:cubicBezTo>
                  <a:lnTo>
                    <a:pt x="60" y="10618"/>
                  </a:lnTo>
                  <a:cubicBezTo>
                    <a:pt x="12" y="10666"/>
                    <a:pt x="1" y="10737"/>
                    <a:pt x="12" y="10797"/>
                  </a:cubicBezTo>
                  <a:cubicBezTo>
                    <a:pt x="24" y="10856"/>
                    <a:pt x="72" y="10916"/>
                    <a:pt x="132" y="10928"/>
                  </a:cubicBezTo>
                  <a:lnTo>
                    <a:pt x="2441" y="11761"/>
                  </a:lnTo>
                  <a:cubicBezTo>
                    <a:pt x="2453" y="11785"/>
                    <a:pt x="2477" y="11785"/>
                    <a:pt x="2501" y="11785"/>
                  </a:cubicBezTo>
                  <a:cubicBezTo>
                    <a:pt x="2537" y="11785"/>
                    <a:pt x="2596" y="11761"/>
                    <a:pt x="2632" y="11726"/>
                  </a:cubicBezTo>
                  <a:lnTo>
                    <a:pt x="3787" y="10559"/>
                  </a:lnTo>
                  <a:lnTo>
                    <a:pt x="4418" y="11190"/>
                  </a:lnTo>
                  <a:cubicBezTo>
                    <a:pt x="4442" y="11214"/>
                    <a:pt x="4501" y="11249"/>
                    <a:pt x="4549" y="11249"/>
                  </a:cubicBezTo>
                  <a:cubicBezTo>
                    <a:pt x="4596" y="11249"/>
                    <a:pt x="4656" y="11225"/>
                    <a:pt x="4680" y="11190"/>
                  </a:cubicBezTo>
                  <a:lnTo>
                    <a:pt x="5537" y="10332"/>
                  </a:lnTo>
                  <a:lnTo>
                    <a:pt x="5858" y="10666"/>
                  </a:lnTo>
                  <a:cubicBezTo>
                    <a:pt x="5894" y="10690"/>
                    <a:pt x="5954" y="10725"/>
                    <a:pt x="5989" y="10725"/>
                  </a:cubicBezTo>
                  <a:cubicBezTo>
                    <a:pt x="6037" y="10725"/>
                    <a:pt x="6097" y="10702"/>
                    <a:pt x="6132" y="10666"/>
                  </a:cubicBezTo>
                  <a:lnTo>
                    <a:pt x="10788" y="6011"/>
                  </a:lnTo>
                  <a:cubicBezTo>
                    <a:pt x="10859" y="5927"/>
                    <a:pt x="10859" y="5808"/>
                    <a:pt x="10788" y="5737"/>
                  </a:cubicBezTo>
                  <a:cubicBezTo>
                    <a:pt x="10752" y="5701"/>
                    <a:pt x="10704" y="5683"/>
                    <a:pt x="10655" y="5683"/>
                  </a:cubicBezTo>
                  <a:cubicBezTo>
                    <a:pt x="10606" y="5683"/>
                    <a:pt x="10555" y="5701"/>
                    <a:pt x="10514" y="5737"/>
                  </a:cubicBezTo>
                  <a:lnTo>
                    <a:pt x="5989" y="10261"/>
                  </a:lnTo>
                  <a:lnTo>
                    <a:pt x="2263" y="6523"/>
                  </a:lnTo>
                  <a:lnTo>
                    <a:pt x="8240" y="546"/>
                  </a:lnTo>
                  <a:cubicBezTo>
                    <a:pt x="8365" y="415"/>
                    <a:pt x="8525" y="349"/>
                    <a:pt x="8686" y="349"/>
                  </a:cubicBezTo>
                  <a:cubicBezTo>
                    <a:pt x="8847" y="349"/>
                    <a:pt x="9008" y="415"/>
                    <a:pt x="9133" y="546"/>
                  </a:cubicBezTo>
                  <a:lnTo>
                    <a:pt x="11978" y="3379"/>
                  </a:lnTo>
                  <a:cubicBezTo>
                    <a:pt x="12097" y="3510"/>
                    <a:pt x="12157" y="3665"/>
                    <a:pt x="12157" y="3832"/>
                  </a:cubicBezTo>
                  <a:cubicBezTo>
                    <a:pt x="12157" y="3998"/>
                    <a:pt x="12097" y="4153"/>
                    <a:pt x="11978" y="4272"/>
                  </a:cubicBezTo>
                  <a:lnTo>
                    <a:pt x="11050" y="5201"/>
                  </a:lnTo>
                  <a:cubicBezTo>
                    <a:pt x="10978" y="5272"/>
                    <a:pt x="10978" y="5391"/>
                    <a:pt x="11050" y="5463"/>
                  </a:cubicBezTo>
                  <a:cubicBezTo>
                    <a:pt x="11091" y="5505"/>
                    <a:pt x="11142" y="5525"/>
                    <a:pt x="11191" y="5525"/>
                  </a:cubicBezTo>
                  <a:cubicBezTo>
                    <a:pt x="11240" y="5525"/>
                    <a:pt x="11288" y="5505"/>
                    <a:pt x="11323" y="5463"/>
                  </a:cubicBezTo>
                  <a:lnTo>
                    <a:pt x="12240" y="4546"/>
                  </a:lnTo>
                  <a:cubicBezTo>
                    <a:pt x="12443" y="4356"/>
                    <a:pt x="12538" y="4106"/>
                    <a:pt x="12538" y="3832"/>
                  </a:cubicBezTo>
                  <a:cubicBezTo>
                    <a:pt x="12526" y="3582"/>
                    <a:pt x="12419" y="3332"/>
                    <a:pt x="12228" y="3129"/>
                  </a:cubicBezTo>
                  <a:lnTo>
                    <a:pt x="9371" y="296"/>
                  </a:lnTo>
                  <a:cubicBezTo>
                    <a:pt x="9180" y="99"/>
                    <a:pt x="8921" y="1"/>
                    <a:pt x="86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68"/>
            <p:cNvSpPr/>
            <p:nvPr/>
          </p:nvSpPr>
          <p:spPr>
            <a:xfrm>
              <a:off x="986654" y="2041588"/>
              <a:ext cx="180204" cy="177082"/>
            </a:xfrm>
            <a:custGeom>
              <a:rect b="b" l="l" r="r" t="t"/>
              <a:pathLst>
                <a:path extrusionOk="0" h="5559" w="5657">
                  <a:moveTo>
                    <a:pt x="3811" y="368"/>
                  </a:moveTo>
                  <a:cubicBezTo>
                    <a:pt x="3894" y="368"/>
                    <a:pt x="3989" y="403"/>
                    <a:pt x="4061" y="475"/>
                  </a:cubicBezTo>
                  <a:lnTo>
                    <a:pt x="5168" y="1582"/>
                  </a:lnTo>
                  <a:cubicBezTo>
                    <a:pt x="5228" y="1642"/>
                    <a:pt x="5263" y="1725"/>
                    <a:pt x="5263" y="1832"/>
                  </a:cubicBezTo>
                  <a:cubicBezTo>
                    <a:pt x="5263" y="1915"/>
                    <a:pt x="5228" y="2023"/>
                    <a:pt x="5168" y="2082"/>
                  </a:cubicBezTo>
                  <a:lnTo>
                    <a:pt x="2156" y="5094"/>
                  </a:lnTo>
                  <a:cubicBezTo>
                    <a:pt x="2090" y="5160"/>
                    <a:pt x="1998" y="5193"/>
                    <a:pt x="1906" y="5193"/>
                  </a:cubicBezTo>
                  <a:cubicBezTo>
                    <a:pt x="1813" y="5193"/>
                    <a:pt x="1721" y="5160"/>
                    <a:pt x="1656" y="5094"/>
                  </a:cubicBezTo>
                  <a:lnTo>
                    <a:pt x="548" y="3987"/>
                  </a:lnTo>
                  <a:cubicBezTo>
                    <a:pt x="417" y="3856"/>
                    <a:pt x="417" y="3618"/>
                    <a:pt x="548" y="3487"/>
                  </a:cubicBezTo>
                  <a:lnTo>
                    <a:pt x="3561" y="475"/>
                  </a:lnTo>
                  <a:cubicBezTo>
                    <a:pt x="3632" y="403"/>
                    <a:pt x="3715" y="368"/>
                    <a:pt x="3811" y="368"/>
                  </a:cubicBezTo>
                  <a:close/>
                  <a:moveTo>
                    <a:pt x="3800" y="0"/>
                  </a:moveTo>
                  <a:cubicBezTo>
                    <a:pt x="3613" y="0"/>
                    <a:pt x="3428" y="71"/>
                    <a:pt x="3287" y="213"/>
                  </a:cubicBezTo>
                  <a:lnTo>
                    <a:pt x="286" y="3213"/>
                  </a:lnTo>
                  <a:cubicBezTo>
                    <a:pt x="1" y="3499"/>
                    <a:pt x="1" y="3975"/>
                    <a:pt x="286" y="4261"/>
                  </a:cubicBezTo>
                  <a:lnTo>
                    <a:pt x="1382" y="5356"/>
                  </a:lnTo>
                  <a:cubicBezTo>
                    <a:pt x="1537" y="5511"/>
                    <a:pt x="1715" y="5559"/>
                    <a:pt x="1906" y="5559"/>
                  </a:cubicBezTo>
                  <a:cubicBezTo>
                    <a:pt x="2096" y="5559"/>
                    <a:pt x="2275" y="5487"/>
                    <a:pt x="2430" y="5356"/>
                  </a:cubicBezTo>
                  <a:lnTo>
                    <a:pt x="5430" y="2368"/>
                  </a:lnTo>
                  <a:cubicBezTo>
                    <a:pt x="5561" y="2237"/>
                    <a:pt x="5656" y="2035"/>
                    <a:pt x="5656" y="1844"/>
                  </a:cubicBezTo>
                  <a:cubicBezTo>
                    <a:pt x="5656" y="1654"/>
                    <a:pt x="5585" y="1451"/>
                    <a:pt x="5430" y="1320"/>
                  </a:cubicBezTo>
                  <a:lnTo>
                    <a:pt x="4335" y="225"/>
                  </a:lnTo>
                  <a:cubicBezTo>
                    <a:pt x="4184" y="74"/>
                    <a:pt x="3991" y="0"/>
                    <a:pt x="38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9" name="Google Shape;9479;p68"/>
          <p:cNvGrpSpPr/>
          <p:nvPr/>
        </p:nvGrpSpPr>
        <p:grpSpPr>
          <a:xfrm>
            <a:off x="1284212" y="1963766"/>
            <a:ext cx="379489" cy="366046"/>
            <a:chOff x="1284212" y="1963766"/>
            <a:chExt cx="379489" cy="366046"/>
          </a:xfrm>
        </p:grpSpPr>
        <p:sp>
          <p:nvSpPr>
            <p:cNvPr id="9480" name="Google Shape;9480;p68"/>
            <p:cNvSpPr/>
            <p:nvPr/>
          </p:nvSpPr>
          <p:spPr>
            <a:xfrm>
              <a:off x="1436861" y="2112975"/>
              <a:ext cx="69444" cy="68902"/>
            </a:xfrm>
            <a:custGeom>
              <a:rect b="b" l="l" r="r" t="t"/>
              <a:pathLst>
                <a:path extrusionOk="0" h="2163" w="218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68"/>
            <p:cNvSpPr/>
            <p:nvPr/>
          </p:nvSpPr>
          <p:spPr>
            <a:xfrm>
              <a:off x="1284212" y="1963766"/>
              <a:ext cx="379489" cy="366046"/>
            </a:xfrm>
            <a:custGeom>
              <a:rect b="b" l="l" r="r" t="t"/>
              <a:pathLst>
                <a:path extrusionOk="0" h="11491" w="11913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2" name="Google Shape;9482;p68"/>
          <p:cNvGrpSpPr/>
          <p:nvPr/>
        </p:nvGrpSpPr>
        <p:grpSpPr>
          <a:xfrm>
            <a:off x="3037766" y="1969564"/>
            <a:ext cx="370219" cy="354928"/>
            <a:chOff x="3037766" y="1969564"/>
            <a:chExt cx="370219" cy="354928"/>
          </a:xfrm>
        </p:grpSpPr>
        <p:sp>
          <p:nvSpPr>
            <p:cNvPr id="9483" name="Google Shape;9483;p68"/>
            <p:cNvSpPr/>
            <p:nvPr/>
          </p:nvSpPr>
          <p:spPr>
            <a:xfrm>
              <a:off x="3037766" y="1969564"/>
              <a:ext cx="370219" cy="354928"/>
            </a:xfrm>
            <a:custGeom>
              <a:rect b="b" l="l" r="r" t="t"/>
              <a:pathLst>
                <a:path extrusionOk="0" h="11142" w="11622">
                  <a:moveTo>
                    <a:pt x="5609" y="366"/>
                  </a:moveTo>
                  <a:lnTo>
                    <a:pt x="7299" y="2069"/>
                  </a:lnTo>
                  <a:lnTo>
                    <a:pt x="6180" y="3188"/>
                  </a:lnTo>
                  <a:lnTo>
                    <a:pt x="4489" y="1486"/>
                  </a:lnTo>
                  <a:lnTo>
                    <a:pt x="5609" y="366"/>
                  </a:lnTo>
                  <a:close/>
                  <a:moveTo>
                    <a:pt x="4263" y="1700"/>
                  </a:moveTo>
                  <a:lnTo>
                    <a:pt x="5954" y="3391"/>
                  </a:lnTo>
                  <a:lnTo>
                    <a:pt x="3596" y="5772"/>
                  </a:lnTo>
                  <a:cubicBezTo>
                    <a:pt x="2989" y="6379"/>
                    <a:pt x="2989" y="7379"/>
                    <a:pt x="3596" y="7986"/>
                  </a:cubicBezTo>
                  <a:cubicBezTo>
                    <a:pt x="3900" y="8296"/>
                    <a:pt x="4302" y="8451"/>
                    <a:pt x="4704" y="8451"/>
                  </a:cubicBezTo>
                  <a:cubicBezTo>
                    <a:pt x="5106" y="8451"/>
                    <a:pt x="5507" y="8296"/>
                    <a:pt x="5811" y="7986"/>
                  </a:cubicBezTo>
                  <a:lnTo>
                    <a:pt x="8180" y="5629"/>
                  </a:lnTo>
                  <a:lnTo>
                    <a:pt x="9097" y="6546"/>
                  </a:lnTo>
                  <a:cubicBezTo>
                    <a:pt x="9127" y="6576"/>
                    <a:pt x="9169" y="6590"/>
                    <a:pt x="9210" y="6590"/>
                  </a:cubicBezTo>
                  <a:cubicBezTo>
                    <a:pt x="9252" y="6590"/>
                    <a:pt x="9294" y="6576"/>
                    <a:pt x="9323" y="6546"/>
                  </a:cubicBezTo>
                  <a:cubicBezTo>
                    <a:pt x="9383" y="6486"/>
                    <a:pt x="9383" y="6379"/>
                    <a:pt x="9323" y="6320"/>
                  </a:cubicBezTo>
                  <a:lnTo>
                    <a:pt x="8407" y="5403"/>
                  </a:lnTo>
                  <a:lnTo>
                    <a:pt x="9514" y="4284"/>
                  </a:lnTo>
                  <a:lnTo>
                    <a:pt x="11216" y="5986"/>
                  </a:lnTo>
                  <a:lnTo>
                    <a:pt x="10097" y="7093"/>
                  </a:lnTo>
                  <a:lnTo>
                    <a:pt x="9776" y="6772"/>
                  </a:lnTo>
                  <a:cubicBezTo>
                    <a:pt x="9746" y="6742"/>
                    <a:pt x="9704" y="6727"/>
                    <a:pt x="9663" y="6727"/>
                  </a:cubicBezTo>
                  <a:cubicBezTo>
                    <a:pt x="9621" y="6727"/>
                    <a:pt x="9579" y="6742"/>
                    <a:pt x="9550" y="6772"/>
                  </a:cubicBezTo>
                  <a:cubicBezTo>
                    <a:pt x="9490" y="6832"/>
                    <a:pt x="9490" y="6939"/>
                    <a:pt x="9550" y="6998"/>
                  </a:cubicBezTo>
                  <a:lnTo>
                    <a:pt x="9871" y="7320"/>
                  </a:lnTo>
                  <a:lnTo>
                    <a:pt x="7514" y="9689"/>
                  </a:lnTo>
                  <a:cubicBezTo>
                    <a:pt x="6746" y="10463"/>
                    <a:pt x="5728" y="10850"/>
                    <a:pt x="4708" y="10850"/>
                  </a:cubicBezTo>
                  <a:cubicBezTo>
                    <a:pt x="3689" y="10850"/>
                    <a:pt x="2668" y="10463"/>
                    <a:pt x="1894" y="9689"/>
                  </a:cubicBezTo>
                  <a:cubicBezTo>
                    <a:pt x="346" y="8141"/>
                    <a:pt x="346" y="5605"/>
                    <a:pt x="1894" y="4057"/>
                  </a:cubicBezTo>
                  <a:lnTo>
                    <a:pt x="4263" y="1700"/>
                  </a:lnTo>
                  <a:close/>
                  <a:moveTo>
                    <a:pt x="5615" y="0"/>
                  </a:moveTo>
                  <a:cubicBezTo>
                    <a:pt x="5573" y="0"/>
                    <a:pt x="5531" y="15"/>
                    <a:pt x="5501" y="45"/>
                  </a:cubicBezTo>
                  <a:lnTo>
                    <a:pt x="1668" y="3843"/>
                  </a:lnTo>
                  <a:cubicBezTo>
                    <a:pt x="1" y="5510"/>
                    <a:pt x="1" y="8225"/>
                    <a:pt x="1668" y="9891"/>
                  </a:cubicBezTo>
                  <a:cubicBezTo>
                    <a:pt x="2507" y="10725"/>
                    <a:pt x="3605" y="11142"/>
                    <a:pt x="4702" y="11142"/>
                  </a:cubicBezTo>
                  <a:cubicBezTo>
                    <a:pt x="5799" y="11142"/>
                    <a:pt x="6894" y="10725"/>
                    <a:pt x="7728" y="9891"/>
                  </a:cubicBezTo>
                  <a:lnTo>
                    <a:pt x="11538" y="6081"/>
                  </a:lnTo>
                  <a:cubicBezTo>
                    <a:pt x="11621" y="6046"/>
                    <a:pt x="11621" y="5939"/>
                    <a:pt x="11562" y="5879"/>
                  </a:cubicBezTo>
                  <a:lnTo>
                    <a:pt x="9633" y="3962"/>
                  </a:lnTo>
                  <a:cubicBezTo>
                    <a:pt x="9603" y="3932"/>
                    <a:pt x="9564" y="3917"/>
                    <a:pt x="9526" y="3917"/>
                  </a:cubicBezTo>
                  <a:cubicBezTo>
                    <a:pt x="9487" y="3917"/>
                    <a:pt x="9448" y="3932"/>
                    <a:pt x="9419" y="3962"/>
                  </a:cubicBezTo>
                  <a:lnTo>
                    <a:pt x="5609" y="7772"/>
                  </a:lnTo>
                  <a:cubicBezTo>
                    <a:pt x="5359" y="8016"/>
                    <a:pt x="5037" y="8138"/>
                    <a:pt x="4717" y="8138"/>
                  </a:cubicBezTo>
                  <a:cubicBezTo>
                    <a:pt x="4397" y="8138"/>
                    <a:pt x="4079" y="8016"/>
                    <a:pt x="3835" y="7772"/>
                  </a:cubicBezTo>
                  <a:cubicBezTo>
                    <a:pt x="3346" y="7272"/>
                    <a:pt x="3346" y="6486"/>
                    <a:pt x="3835" y="5998"/>
                  </a:cubicBezTo>
                  <a:lnTo>
                    <a:pt x="7645" y="2188"/>
                  </a:lnTo>
                  <a:cubicBezTo>
                    <a:pt x="7704" y="2129"/>
                    <a:pt x="7704" y="2021"/>
                    <a:pt x="7645" y="1962"/>
                  </a:cubicBezTo>
                  <a:lnTo>
                    <a:pt x="5728" y="45"/>
                  </a:lnTo>
                  <a:cubicBezTo>
                    <a:pt x="5698" y="15"/>
                    <a:pt x="5656" y="0"/>
                    <a:pt x="5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68"/>
            <p:cNvSpPr/>
            <p:nvPr/>
          </p:nvSpPr>
          <p:spPr>
            <a:xfrm>
              <a:off x="3081757" y="2197136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16"/>
                    <a:pt x="1" y="211"/>
                    <a:pt x="60" y="283"/>
                  </a:cubicBezTo>
                  <a:cubicBezTo>
                    <a:pt x="90" y="313"/>
                    <a:pt x="132" y="327"/>
                    <a:pt x="173" y="327"/>
                  </a:cubicBezTo>
                  <a:cubicBezTo>
                    <a:pt x="215" y="327"/>
                    <a:pt x="257" y="313"/>
                    <a:pt x="287" y="283"/>
                  </a:cubicBezTo>
                  <a:cubicBezTo>
                    <a:pt x="358" y="211"/>
                    <a:pt x="358" y="116"/>
                    <a:pt x="287" y="45"/>
                  </a:cubicBez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68"/>
            <p:cNvSpPr/>
            <p:nvPr/>
          </p:nvSpPr>
          <p:spPr>
            <a:xfrm>
              <a:off x="3081375" y="2168689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85" y="0"/>
                  </a:moveTo>
                  <a:cubicBezTo>
                    <a:pt x="144" y="0"/>
                    <a:pt x="102" y="15"/>
                    <a:pt x="72" y="45"/>
                  </a:cubicBezTo>
                  <a:cubicBezTo>
                    <a:pt x="1" y="116"/>
                    <a:pt x="1" y="223"/>
                    <a:pt x="72" y="283"/>
                  </a:cubicBezTo>
                  <a:cubicBezTo>
                    <a:pt x="102" y="313"/>
                    <a:pt x="144" y="328"/>
                    <a:pt x="185" y="328"/>
                  </a:cubicBezTo>
                  <a:cubicBezTo>
                    <a:pt x="227" y="328"/>
                    <a:pt x="269" y="313"/>
                    <a:pt x="299" y="283"/>
                  </a:cubicBezTo>
                  <a:cubicBezTo>
                    <a:pt x="358" y="223"/>
                    <a:pt x="358" y="116"/>
                    <a:pt x="299" y="45"/>
                  </a:cubicBezTo>
                  <a:cubicBezTo>
                    <a:pt x="269" y="15"/>
                    <a:pt x="227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68"/>
            <p:cNvSpPr/>
            <p:nvPr/>
          </p:nvSpPr>
          <p:spPr>
            <a:xfrm>
              <a:off x="3298340" y="2210770"/>
              <a:ext cx="11404" cy="10480"/>
            </a:xfrm>
            <a:custGeom>
              <a:rect b="b" l="l" r="r" t="t"/>
              <a:pathLst>
                <a:path extrusionOk="0" h="329" w="358">
                  <a:moveTo>
                    <a:pt x="179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17"/>
                    <a:pt x="0" y="212"/>
                    <a:pt x="60" y="283"/>
                  </a:cubicBezTo>
                  <a:cubicBezTo>
                    <a:pt x="96" y="313"/>
                    <a:pt x="137" y="328"/>
                    <a:pt x="179" y="328"/>
                  </a:cubicBezTo>
                  <a:cubicBezTo>
                    <a:pt x="221" y="328"/>
                    <a:pt x="262" y="313"/>
                    <a:pt x="298" y="283"/>
                  </a:cubicBezTo>
                  <a:cubicBezTo>
                    <a:pt x="358" y="212"/>
                    <a:pt x="358" y="117"/>
                    <a:pt x="298" y="45"/>
                  </a:cubicBezTo>
                  <a:cubicBezTo>
                    <a:pt x="262" y="16"/>
                    <a:pt x="221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7" name="Google Shape;9487;p68"/>
          <p:cNvGrpSpPr/>
          <p:nvPr/>
        </p:nvGrpSpPr>
        <p:grpSpPr>
          <a:xfrm>
            <a:off x="3982553" y="1971730"/>
            <a:ext cx="304566" cy="350501"/>
            <a:chOff x="3982553" y="1971730"/>
            <a:chExt cx="304566" cy="350501"/>
          </a:xfrm>
        </p:grpSpPr>
        <p:sp>
          <p:nvSpPr>
            <p:cNvPr id="9488" name="Google Shape;9488;p68"/>
            <p:cNvSpPr/>
            <p:nvPr/>
          </p:nvSpPr>
          <p:spPr>
            <a:xfrm>
              <a:off x="4037535" y="2176558"/>
              <a:ext cx="196513" cy="145673"/>
            </a:xfrm>
            <a:custGeom>
              <a:rect b="b" l="l" r="r" t="t"/>
              <a:pathLst>
                <a:path extrusionOk="0" h="4573" w="6169">
                  <a:moveTo>
                    <a:pt x="1441" y="322"/>
                  </a:moveTo>
                  <a:cubicBezTo>
                    <a:pt x="1584" y="322"/>
                    <a:pt x="1727" y="441"/>
                    <a:pt x="1727" y="595"/>
                  </a:cubicBezTo>
                  <a:lnTo>
                    <a:pt x="1727" y="4251"/>
                  </a:lnTo>
                  <a:lnTo>
                    <a:pt x="1167" y="4251"/>
                  </a:lnTo>
                  <a:lnTo>
                    <a:pt x="1167" y="595"/>
                  </a:lnTo>
                  <a:lnTo>
                    <a:pt x="1156" y="595"/>
                  </a:lnTo>
                  <a:cubicBezTo>
                    <a:pt x="1156" y="453"/>
                    <a:pt x="1275" y="322"/>
                    <a:pt x="1441" y="322"/>
                  </a:cubicBezTo>
                  <a:close/>
                  <a:moveTo>
                    <a:pt x="3061" y="322"/>
                  </a:moveTo>
                  <a:cubicBezTo>
                    <a:pt x="3227" y="322"/>
                    <a:pt x="3346" y="441"/>
                    <a:pt x="3346" y="595"/>
                  </a:cubicBezTo>
                  <a:lnTo>
                    <a:pt x="3346" y="4251"/>
                  </a:lnTo>
                  <a:lnTo>
                    <a:pt x="2799" y="4251"/>
                  </a:lnTo>
                  <a:lnTo>
                    <a:pt x="2799" y="595"/>
                  </a:lnTo>
                  <a:lnTo>
                    <a:pt x="2775" y="595"/>
                  </a:lnTo>
                  <a:cubicBezTo>
                    <a:pt x="2775" y="453"/>
                    <a:pt x="2894" y="322"/>
                    <a:pt x="3061" y="322"/>
                  </a:cubicBezTo>
                  <a:close/>
                  <a:moveTo>
                    <a:pt x="4680" y="322"/>
                  </a:moveTo>
                  <a:cubicBezTo>
                    <a:pt x="4835" y="322"/>
                    <a:pt x="4966" y="441"/>
                    <a:pt x="4966" y="595"/>
                  </a:cubicBezTo>
                  <a:lnTo>
                    <a:pt x="4966" y="4251"/>
                  </a:lnTo>
                  <a:lnTo>
                    <a:pt x="4406" y="4251"/>
                  </a:lnTo>
                  <a:lnTo>
                    <a:pt x="4406" y="595"/>
                  </a:lnTo>
                  <a:cubicBezTo>
                    <a:pt x="4406" y="453"/>
                    <a:pt x="4525" y="322"/>
                    <a:pt x="4680" y="322"/>
                  </a:cubicBezTo>
                  <a:close/>
                  <a:moveTo>
                    <a:pt x="1441" y="0"/>
                  </a:moveTo>
                  <a:cubicBezTo>
                    <a:pt x="1108" y="0"/>
                    <a:pt x="846" y="274"/>
                    <a:pt x="846" y="595"/>
                  </a:cubicBezTo>
                  <a:lnTo>
                    <a:pt x="846" y="4251"/>
                  </a:lnTo>
                  <a:lnTo>
                    <a:pt x="322" y="4251"/>
                  </a:lnTo>
                  <a:lnTo>
                    <a:pt x="322" y="2536"/>
                  </a:lnTo>
                  <a:cubicBezTo>
                    <a:pt x="322" y="2441"/>
                    <a:pt x="251" y="2370"/>
                    <a:pt x="155" y="2370"/>
                  </a:cubicBezTo>
                  <a:cubicBezTo>
                    <a:pt x="72" y="2370"/>
                    <a:pt x="1" y="2441"/>
                    <a:pt x="1" y="2536"/>
                  </a:cubicBezTo>
                  <a:lnTo>
                    <a:pt x="1" y="4405"/>
                  </a:lnTo>
                  <a:cubicBezTo>
                    <a:pt x="1" y="4501"/>
                    <a:pt x="72" y="4572"/>
                    <a:pt x="155" y="4572"/>
                  </a:cubicBezTo>
                  <a:lnTo>
                    <a:pt x="6001" y="4572"/>
                  </a:lnTo>
                  <a:cubicBezTo>
                    <a:pt x="6097" y="4572"/>
                    <a:pt x="6168" y="4501"/>
                    <a:pt x="6168" y="4405"/>
                  </a:cubicBezTo>
                  <a:lnTo>
                    <a:pt x="6168" y="834"/>
                  </a:lnTo>
                  <a:cubicBezTo>
                    <a:pt x="6144" y="750"/>
                    <a:pt x="6073" y="679"/>
                    <a:pt x="5978" y="679"/>
                  </a:cubicBezTo>
                  <a:cubicBezTo>
                    <a:pt x="5894" y="679"/>
                    <a:pt x="5811" y="750"/>
                    <a:pt x="5811" y="834"/>
                  </a:cubicBezTo>
                  <a:lnTo>
                    <a:pt x="5811" y="4251"/>
                  </a:lnTo>
                  <a:lnTo>
                    <a:pt x="5299" y="4251"/>
                  </a:lnTo>
                  <a:lnTo>
                    <a:pt x="5299" y="595"/>
                  </a:lnTo>
                  <a:cubicBezTo>
                    <a:pt x="5299" y="274"/>
                    <a:pt x="5025" y="0"/>
                    <a:pt x="4704" y="0"/>
                  </a:cubicBezTo>
                  <a:cubicBezTo>
                    <a:pt x="4370" y="0"/>
                    <a:pt x="4108" y="274"/>
                    <a:pt x="4108" y="595"/>
                  </a:cubicBezTo>
                  <a:lnTo>
                    <a:pt x="4108" y="4251"/>
                  </a:lnTo>
                  <a:lnTo>
                    <a:pt x="3656" y="4251"/>
                  </a:lnTo>
                  <a:lnTo>
                    <a:pt x="3656" y="595"/>
                  </a:lnTo>
                  <a:cubicBezTo>
                    <a:pt x="3656" y="274"/>
                    <a:pt x="3394" y="0"/>
                    <a:pt x="3061" y="0"/>
                  </a:cubicBezTo>
                  <a:cubicBezTo>
                    <a:pt x="2739" y="0"/>
                    <a:pt x="2465" y="274"/>
                    <a:pt x="2465" y="595"/>
                  </a:cubicBezTo>
                  <a:lnTo>
                    <a:pt x="2465" y="4251"/>
                  </a:lnTo>
                  <a:lnTo>
                    <a:pt x="2037" y="4251"/>
                  </a:lnTo>
                  <a:lnTo>
                    <a:pt x="2037" y="595"/>
                  </a:lnTo>
                  <a:cubicBezTo>
                    <a:pt x="2037" y="274"/>
                    <a:pt x="1763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68"/>
            <p:cNvSpPr/>
            <p:nvPr/>
          </p:nvSpPr>
          <p:spPr>
            <a:xfrm>
              <a:off x="3982553" y="1971730"/>
              <a:ext cx="304566" cy="272360"/>
            </a:xfrm>
            <a:custGeom>
              <a:rect b="b" l="l" r="r" t="t"/>
              <a:pathLst>
                <a:path extrusionOk="0" h="8550" w="9561">
                  <a:moveTo>
                    <a:pt x="8632" y="346"/>
                  </a:moveTo>
                  <a:cubicBezTo>
                    <a:pt x="8966" y="346"/>
                    <a:pt x="9239" y="632"/>
                    <a:pt x="9239" y="953"/>
                  </a:cubicBezTo>
                  <a:cubicBezTo>
                    <a:pt x="9239" y="1287"/>
                    <a:pt x="8954" y="1572"/>
                    <a:pt x="8632" y="1572"/>
                  </a:cubicBezTo>
                  <a:lnTo>
                    <a:pt x="929" y="1572"/>
                  </a:lnTo>
                  <a:cubicBezTo>
                    <a:pt x="596" y="1572"/>
                    <a:pt x="322" y="1287"/>
                    <a:pt x="322" y="953"/>
                  </a:cubicBezTo>
                  <a:cubicBezTo>
                    <a:pt x="322" y="632"/>
                    <a:pt x="607" y="346"/>
                    <a:pt x="929" y="346"/>
                  </a:cubicBezTo>
                  <a:close/>
                  <a:moveTo>
                    <a:pt x="6787" y="3835"/>
                  </a:moveTo>
                  <a:cubicBezTo>
                    <a:pt x="6811" y="4073"/>
                    <a:pt x="6930" y="4275"/>
                    <a:pt x="7096" y="4442"/>
                  </a:cubicBezTo>
                  <a:lnTo>
                    <a:pt x="2524" y="4442"/>
                  </a:lnTo>
                  <a:cubicBezTo>
                    <a:pt x="2715" y="4275"/>
                    <a:pt x="2822" y="4049"/>
                    <a:pt x="2858" y="3835"/>
                  </a:cubicBezTo>
                  <a:close/>
                  <a:moveTo>
                    <a:pt x="7870" y="1882"/>
                  </a:moveTo>
                  <a:cubicBezTo>
                    <a:pt x="8573" y="1882"/>
                    <a:pt x="9144" y="2453"/>
                    <a:pt x="9144" y="3156"/>
                  </a:cubicBezTo>
                  <a:cubicBezTo>
                    <a:pt x="9168" y="3870"/>
                    <a:pt x="8597" y="4442"/>
                    <a:pt x="7894" y="4442"/>
                  </a:cubicBezTo>
                  <a:lnTo>
                    <a:pt x="7823" y="4442"/>
                  </a:lnTo>
                  <a:cubicBezTo>
                    <a:pt x="7644" y="4406"/>
                    <a:pt x="7477" y="4335"/>
                    <a:pt x="7334" y="4216"/>
                  </a:cubicBezTo>
                  <a:cubicBezTo>
                    <a:pt x="7203" y="4097"/>
                    <a:pt x="7108" y="3918"/>
                    <a:pt x="7096" y="3716"/>
                  </a:cubicBezTo>
                  <a:cubicBezTo>
                    <a:pt x="7084" y="3513"/>
                    <a:pt x="7156" y="3323"/>
                    <a:pt x="7275" y="3192"/>
                  </a:cubicBezTo>
                  <a:cubicBezTo>
                    <a:pt x="7377" y="3070"/>
                    <a:pt x="7523" y="3011"/>
                    <a:pt x="7672" y="3011"/>
                  </a:cubicBezTo>
                  <a:cubicBezTo>
                    <a:pt x="7801" y="3011"/>
                    <a:pt x="7932" y="3056"/>
                    <a:pt x="8037" y="3144"/>
                  </a:cubicBezTo>
                  <a:cubicBezTo>
                    <a:pt x="8108" y="3215"/>
                    <a:pt x="8156" y="3311"/>
                    <a:pt x="8168" y="3418"/>
                  </a:cubicBezTo>
                  <a:cubicBezTo>
                    <a:pt x="8168" y="3513"/>
                    <a:pt x="8132" y="3620"/>
                    <a:pt x="8061" y="3692"/>
                  </a:cubicBezTo>
                  <a:cubicBezTo>
                    <a:pt x="8001" y="3751"/>
                    <a:pt x="8001" y="3858"/>
                    <a:pt x="8073" y="3918"/>
                  </a:cubicBezTo>
                  <a:cubicBezTo>
                    <a:pt x="8101" y="3946"/>
                    <a:pt x="8140" y="3961"/>
                    <a:pt x="8180" y="3961"/>
                  </a:cubicBezTo>
                  <a:cubicBezTo>
                    <a:pt x="8224" y="3961"/>
                    <a:pt x="8268" y="3943"/>
                    <a:pt x="8299" y="3906"/>
                  </a:cubicBezTo>
                  <a:cubicBezTo>
                    <a:pt x="8430" y="3751"/>
                    <a:pt x="8489" y="3573"/>
                    <a:pt x="8477" y="3382"/>
                  </a:cubicBezTo>
                  <a:cubicBezTo>
                    <a:pt x="8466" y="3192"/>
                    <a:pt x="8394" y="3013"/>
                    <a:pt x="8239" y="2894"/>
                  </a:cubicBezTo>
                  <a:cubicBezTo>
                    <a:pt x="8075" y="2746"/>
                    <a:pt x="7872" y="2674"/>
                    <a:pt x="7672" y="2674"/>
                  </a:cubicBezTo>
                  <a:cubicBezTo>
                    <a:pt x="7437" y="2674"/>
                    <a:pt x="7204" y="2773"/>
                    <a:pt x="7037" y="2965"/>
                  </a:cubicBezTo>
                  <a:cubicBezTo>
                    <a:pt x="6906" y="3120"/>
                    <a:pt x="6811" y="3287"/>
                    <a:pt x="6787" y="3489"/>
                  </a:cubicBezTo>
                  <a:lnTo>
                    <a:pt x="2858" y="3489"/>
                  </a:lnTo>
                  <a:cubicBezTo>
                    <a:pt x="2822" y="3287"/>
                    <a:pt x="2751" y="3120"/>
                    <a:pt x="2596" y="2965"/>
                  </a:cubicBezTo>
                  <a:cubicBezTo>
                    <a:pt x="2453" y="2799"/>
                    <a:pt x="2239" y="2692"/>
                    <a:pt x="2000" y="2680"/>
                  </a:cubicBezTo>
                  <a:cubicBezTo>
                    <a:pt x="1985" y="2679"/>
                    <a:pt x="1970" y="2678"/>
                    <a:pt x="1954" y="2678"/>
                  </a:cubicBezTo>
                  <a:cubicBezTo>
                    <a:pt x="1754" y="2678"/>
                    <a:pt x="1547" y="2750"/>
                    <a:pt x="1381" y="2894"/>
                  </a:cubicBezTo>
                  <a:cubicBezTo>
                    <a:pt x="1227" y="3025"/>
                    <a:pt x="1155" y="3192"/>
                    <a:pt x="1143" y="3382"/>
                  </a:cubicBezTo>
                  <a:cubicBezTo>
                    <a:pt x="1119" y="3573"/>
                    <a:pt x="1203" y="3751"/>
                    <a:pt x="1322" y="3906"/>
                  </a:cubicBezTo>
                  <a:cubicBezTo>
                    <a:pt x="1355" y="3939"/>
                    <a:pt x="1402" y="3957"/>
                    <a:pt x="1447" y="3957"/>
                  </a:cubicBezTo>
                  <a:cubicBezTo>
                    <a:pt x="1485" y="3957"/>
                    <a:pt x="1521" y="3945"/>
                    <a:pt x="1548" y="3918"/>
                  </a:cubicBezTo>
                  <a:cubicBezTo>
                    <a:pt x="1596" y="3858"/>
                    <a:pt x="1619" y="3751"/>
                    <a:pt x="1560" y="3692"/>
                  </a:cubicBezTo>
                  <a:cubicBezTo>
                    <a:pt x="1488" y="3620"/>
                    <a:pt x="1453" y="3513"/>
                    <a:pt x="1453" y="3418"/>
                  </a:cubicBezTo>
                  <a:cubicBezTo>
                    <a:pt x="1453" y="3311"/>
                    <a:pt x="1512" y="3204"/>
                    <a:pt x="1584" y="3144"/>
                  </a:cubicBezTo>
                  <a:cubicBezTo>
                    <a:pt x="1682" y="3068"/>
                    <a:pt x="1800" y="3012"/>
                    <a:pt x="1937" y="3012"/>
                  </a:cubicBezTo>
                  <a:cubicBezTo>
                    <a:pt x="1950" y="3012"/>
                    <a:pt x="1963" y="3012"/>
                    <a:pt x="1977" y="3013"/>
                  </a:cubicBezTo>
                  <a:cubicBezTo>
                    <a:pt x="2120" y="3025"/>
                    <a:pt x="2239" y="3085"/>
                    <a:pt x="2346" y="3192"/>
                  </a:cubicBezTo>
                  <a:cubicBezTo>
                    <a:pt x="2608" y="3489"/>
                    <a:pt x="2584" y="3954"/>
                    <a:pt x="2286" y="4216"/>
                  </a:cubicBezTo>
                  <a:cubicBezTo>
                    <a:pt x="2155" y="4335"/>
                    <a:pt x="1977" y="4406"/>
                    <a:pt x="1798" y="4442"/>
                  </a:cubicBezTo>
                  <a:lnTo>
                    <a:pt x="1727" y="4442"/>
                  </a:lnTo>
                  <a:cubicBezTo>
                    <a:pt x="1024" y="4442"/>
                    <a:pt x="441" y="3858"/>
                    <a:pt x="441" y="3156"/>
                  </a:cubicBezTo>
                  <a:cubicBezTo>
                    <a:pt x="441" y="2465"/>
                    <a:pt x="1024" y="1882"/>
                    <a:pt x="1727" y="1882"/>
                  </a:cubicBezTo>
                  <a:close/>
                  <a:moveTo>
                    <a:pt x="7537" y="4763"/>
                  </a:moveTo>
                  <a:lnTo>
                    <a:pt x="7537" y="5573"/>
                  </a:lnTo>
                  <a:lnTo>
                    <a:pt x="2036" y="5573"/>
                  </a:lnTo>
                  <a:lnTo>
                    <a:pt x="2036" y="4763"/>
                  </a:lnTo>
                  <a:close/>
                  <a:moveTo>
                    <a:pt x="929" y="1"/>
                  </a:moveTo>
                  <a:cubicBezTo>
                    <a:pt x="417" y="1"/>
                    <a:pt x="0" y="418"/>
                    <a:pt x="0" y="941"/>
                  </a:cubicBezTo>
                  <a:cubicBezTo>
                    <a:pt x="0" y="1418"/>
                    <a:pt x="357" y="1811"/>
                    <a:pt x="798" y="1870"/>
                  </a:cubicBezTo>
                  <a:cubicBezTo>
                    <a:pt x="393" y="2168"/>
                    <a:pt x="143" y="2620"/>
                    <a:pt x="143" y="3144"/>
                  </a:cubicBezTo>
                  <a:cubicBezTo>
                    <a:pt x="143" y="4013"/>
                    <a:pt x="834" y="4728"/>
                    <a:pt x="1691" y="4739"/>
                  </a:cubicBezTo>
                  <a:lnTo>
                    <a:pt x="1703" y="4739"/>
                  </a:lnTo>
                  <a:lnTo>
                    <a:pt x="1703" y="5704"/>
                  </a:lnTo>
                  <a:lnTo>
                    <a:pt x="1703" y="8383"/>
                  </a:lnTo>
                  <a:cubicBezTo>
                    <a:pt x="1703" y="8478"/>
                    <a:pt x="1786" y="8549"/>
                    <a:pt x="1869" y="8549"/>
                  </a:cubicBezTo>
                  <a:cubicBezTo>
                    <a:pt x="1965" y="8549"/>
                    <a:pt x="2036" y="8478"/>
                    <a:pt x="2036" y="8383"/>
                  </a:cubicBezTo>
                  <a:lnTo>
                    <a:pt x="2036" y="5894"/>
                  </a:lnTo>
                  <a:lnTo>
                    <a:pt x="7537" y="5894"/>
                  </a:lnTo>
                  <a:lnTo>
                    <a:pt x="7537" y="6692"/>
                  </a:lnTo>
                  <a:cubicBezTo>
                    <a:pt x="7537" y="6775"/>
                    <a:pt x="7620" y="6847"/>
                    <a:pt x="7704" y="6847"/>
                  </a:cubicBezTo>
                  <a:cubicBezTo>
                    <a:pt x="7799" y="6847"/>
                    <a:pt x="7870" y="6775"/>
                    <a:pt x="7870" y="6692"/>
                  </a:cubicBezTo>
                  <a:lnTo>
                    <a:pt x="7870" y="5740"/>
                  </a:lnTo>
                  <a:lnTo>
                    <a:pt x="7870" y="4763"/>
                  </a:lnTo>
                  <a:lnTo>
                    <a:pt x="7918" y="4763"/>
                  </a:lnTo>
                  <a:cubicBezTo>
                    <a:pt x="7930" y="4763"/>
                    <a:pt x="7942" y="4763"/>
                    <a:pt x="7954" y="4751"/>
                  </a:cubicBezTo>
                  <a:cubicBezTo>
                    <a:pt x="8823" y="4728"/>
                    <a:pt x="9501" y="4025"/>
                    <a:pt x="9501" y="3156"/>
                  </a:cubicBezTo>
                  <a:cubicBezTo>
                    <a:pt x="9489" y="2644"/>
                    <a:pt x="9228" y="2168"/>
                    <a:pt x="8823" y="1870"/>
                  </a:cubicBezTo>
                  <a:cubicBezTo>
                    <a:pt x="9251" y="1775"/>
                    <a:pt x="9561" y="1406"/>
                    <a:pt x="9561" y="941"/>
                  </a:cubicBezTo>
                  <a:cubicBezTo>
                    <a:pt x="9561" y="418"/>
                    <a:pt x="9144" y="1"/>
                    <a:pt x="8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0" name="Google Shape;9490;p68"/>
          <p:cNvGrpSpPr/>
          <p:nvPr/>
        </p:nvGrpSpPr>
        <p:grpSpPr>
          <a:xfrm>
            <a:off x="2567841" y="1994124"/>
            <a:ext cx="399812" cy="306477"/>
            <a:chOff x="2567841" y="1994124"/>
            <a:chExt cx="399812" cy="306477"/>
          </a:xfrm>
        </p:grpSpPr>
        <p:sp>
          <p:nvSpPr>
            <p:cNvPr id="9491" name="Google Shape;9491;p68"/>
            <p:cNvSpPr/>
            <p:nvPr/>
          </p:nvSpPr>
          <p:spPr>
            <a:xfrm>
              <a:off x="2567841" y="1994124"/>
              <a:ext cx="399812" cy="306477"/>
            </a:xfrm>
            <a:custGeom>
              <a:rect b="b" l="l" r="r" t="t"/>
              <a:pathLst>
                <a:path extrusionOk="0" h="9621" w="12551">
                  <a:moveTo>
                    <a:pt x="11157" y="346"/>
                  </a:moveTo>
                  <a:lnTo>
                    <a:pt x="11157" y="6584"/>
                  </a:lnTo>
                  <a:lnTo>
                    <a:pt x="1334" y="6584"/>
                  </a:lnTo>
                  <a:lnTo>
                    <a:pt x="1334" y="346"/>
                  </a:lnTo>
                  <a:close/>
                  <a:moveTo>
                    <a:pt x="7442" y="7930"/>
                  </a:moveTo>
                  <a:lnTo>
                    <a:pt x="7621" y="8561"/>
                  </a:lnTo>
                  <a:lnTo>
                    <a:pt x="4859" y="8561"/>
                  </a:lnTo>
                  <a:lnTo>
                    <a:pt x="5037" y="7930"/>
                  </a:lnTo>
                  <a:close/>
                  <a:moveTo>
                    <a:pt x="11217" y="6954"/>
                  </a:moveTo>
                  <a:lnTo>
                    <a:pt x="12038" y="8561"/>
                  </a:lnTo>
                  <a:lnTo>
                    <a:pt x="7990" y="8561"/>
                  </a:lnTo>
                  <a:lnTo>
                    <a:pt x="7776" y="7835"/>
                  </a:lnTo>
                  <a:cubicBezTo>
                    <a:pt x="7740" y="7680"/>
                    <a:pt x="7597" y="7573"/>
                    <a:pt x="7454" y="7573"/>
                  </a:cubicBezTo>
                  <a:lnTo>
                    <a:pt x="5013" y="7573"/>
                  </a:lnTo>
                  <a:cubicBezTo>
                    <a:pt x="4859" y="7573"/>
                    <a:pt x="4716" y="7680"/>
                    <a:pt x="4680" y="7835"/>
                  </a:cubicBezTo>
                  <a:lnTo>
                    <a:pt x="4478" y="8561"/>
                  </a:lnTo>
                  <a:lnTo>
                    <a:pt x="430" y="8561"/>
                  </a:lnTo>
                  <a:lnTo>
                    <a:pt x="1263" y="6954"/>
                  </a:lnTo>
                  <a:close/>
                  <a:moveTo>
                    <a:pt x="12157" y="8930"/>
                  </a:moveTo>
                  <a:lnTo>
                    <a:pt x="12157" y="9216"/>
                  </a:lnTo>
                  <a:lnTo>
                    <a:pt x="12169" y="9216"/>
                  </a:lnTo>
                  <a:cubicBezTo>
                    <a:pt x="12169" y="9239"/>
                    <a:pt x="12145" y="9275"/>
                    <a:pt x="12110" y="9275"/>
                  </a:cubicBezTo>
                  <a:lnTo>
                    <a:pt x="382" y="9275"/>
                  </a:lnTo>
                  <a:cubicBezTo>
                    <a:pt x="346" y="9275"/>
                    <a:pt x="322" y="9239"/>
                    <a:pt x="322" y="9216"/>
                  </a:cubicBezTo>
                  <a:lnTo>
                    <a:pt x="322" y="8930"/>
                  </a:lnTo>
                  <a:close/>
                  <a:moveTo>
                    <a:pt x="1334" y="0"/>
                  </a:moveTo>
                  <a:cubicBezTo>
                    <a:pt x="1144" y="0"/>
                    <a:pt x="977" y="167"/>
                    <a:pt x="977" y="357"/>
                  </a:cubicBezTo>
                  <a:lnTo>
                    <a:pt x="977" y="6739"/>
                  </a:lnTo>
                  <a:lnTo>
                    <a:pt x="1" y="8680"/>
                  </a:lnTo>
                  <a:lnTo>
                    <a:pt x="1" y="8692"/>
                  </a:lnTo>
                  <a:lnTo>
                    <a:pt x="1" y="8704"/>
                  </a:lnTo>
                  <a:lnTo>
                    <a:pt x="1" y="8728"/>
                  </a:lnTo>
                  <a:lnTo>
                    <a:pt x="1" y="8739"/>
                  </a:lnTo>
                  <a:lnTo>
                    <a:pt x="1" y="9204"/>
                  </a:lnTo>
                  <a:cubicBezTo>
                    <a:pt x="1" y="9442"/>
                    <a:pt x="191" y="9620"/>
                    <a:pt x="406" y="9620"/>
                  </a:cubicBezTo>
                  <a:lnTo>
                    <a:pt x="12133" y="9620"/>
                  </a:lnTo>
                  <a:cubicBezTo>
                    <a:pt x="12371" y="9620"/>
                    <a:pt x="12550" y="9418"/>
                    <a:pt x="12550" y="9204"/>
                  </a:cubicBezTo>
                  <a:lnTo>
                    <a:pt x="12526" y="8739"/>
                  </a:lnTo>
                  <a:lnTo>
                    <a:pt x="12526" y="8704"/>
                  </a:lnTo>
                  <a:lnTo>
                    <a:pt x="12526" y="8692"/>
                  </a:lnTo>
                  <a:lnTo>
                    <a:pt x="12526" y="8680"/>
                  </a:lnTo>
                  <a:lnTo>
                    <a:pt x="11550" y="6739"/>
                  </a:lnTo>
                  <a:lnTo>
                    <a:pt x="11550" y="357"/>
                  </a:lnTo>
                  <a:cubicBezTo>
                    <a:pt x="11550" y="167"/>
                    <a:pt x="11383" y="0"/>
                    <a:pt x="11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68"/>
            <p:cNvSpPr/>
            <p:nvPr/>
          </p:nvSpPr>
          <p:spPr>
            <a:xfrm>
              <a:off x="2623237" y="2113963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lnTo>
                    <a:pt x="0" y="2132"/>
                  </a:lnTo>
                  <a:cubicBezTo>
                    <a:pt x="0" y="2299"/>
                    <a:pt x="131" y="2418"/>
                    <a:pt x="274" y="2418"/>
                  </a:cubicBezTo>
                  <a:lnTo>
                    <a:pt x="8727" y="2418"/>
                  </a:lnTo>
                  <a:cubicBezTo>
                    <a:pt x="8894" y="2418"/>
                    <a:pt x="9013" y="2287"/>
                    <a:pt x="9013" y="2132"/>
                  </a:cubicBezTo>
                  <a:lnTo>
                    <a:pt x="9013" y="179"/>
                  </a:lnTo>
                  <a:cubicBezTo>
                    <a:pt x="9025" y="96"/>
                    <a:pt x="8942" y="1"/>
                    <a:pt x="8835" y="1"/>
                  </a:cubicBezTo>
                  <a:cubicBezTo>
                    <a:pt x="8727" y="1"/>
                    <a:pt x="8656" y="96"/>
                    <a:pt x="8656" y="179"/>
                  </a:cubicBezTo>
                  <a:lnTo>
                    <a:pt x="8656" y="2049"/>
                  </a:lnTo>
                  <a:lnTo>
                    <a:pt x="357" y="2049"/>
                  </a:lnTo>
                  <a:lnTo>
                    <a:pt x="357" y="179"/>
                  </a:lnTo>
                  <a:cubicBezTo>
                    <a:pt x="357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68"/>
            <p:cNvSpPr/>
            <p:nvPr/>
          </p:nvSpPr>
          <p:spPr>
            <a:xfrm>
              <a:off x="2623237" y="2017251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286" y="1"/>
                  </a:moveTo>
                  <a:cubicBezTo>
                    <a:pt x="119" y="1"/>
                    <a:pt x="0" y="143"/>
                    <a:pt x="0" y="286"/>
                  </a:cubicBezTo>
                  <a:lnTo>
                    <a:pt x="0" y="2239"/>
                  </a:lnTo>
                  <a:cubicBezTo>
                    <a:pt x="0" y="2346"/>
                    <a:pt x="84" y="2418"/>
                    <a:pt x="179" y="2418"/>
                  </a:cubicBezTo>
                  <a:cubicBezTo>
                    <a:pt x="286" y="2418"/>
                    <a:pt x="357" y="2322"/>
                    <a:pt x="357" y="2239"/>
                  </a:cubicBezTo>
                  <a:lnTo>
                    <a:pt x="357" y="382"/>
                  </a:lnTo>
                  <a:lnTo>
                    <a:pt x="8656" y="382"/>
                  </a:lnTo>
                  <a:lnTo>
                    <a:pt x="8656" y="2239"/>
                  </a:lnTo>
                  <a:cubicBezTo>
                    <a:pt x="8656" y="2346"/>
                    <a:pt x="8751" y="2418"/>
                    <a:pt x="8835" y="2418"/>
                  </a:cubicBezTo>
                  <a:cubicBezTo>
                    <a:pt x="8942" y="2418"/>
                    <a:pt x="9013" y="2322"/>
                    <a:pt x="9013" y="2239"/>
                  </a:cubicBezTo>
                  <a:lnTo>
                    <a:pt x="9013" y="286"/>
                  </a:lnTo>
                  <a:cubicBezTo>
                    <a:pt x="9025" y="143"/>
                    <a:pt x="8894" y="1"/>
                    <a:pt x="8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4" name="Google Shape;9494;p68"/>
          <p:cNvGrpSpPr/>
          <p:nvPr/>
        </p:nvGrpSpPr>
        <p:grpSpPr>
          <a:xfrm>
            <a:off x="2212084" y="1960358"/>
            <a:ext cx="324698" cy="372863"/>
            <a:chOff x="2212084" y="1960358"/>
            <a:chExt cx="324698" cy="372863"/>
          </a:xfrm>
        </p:grpSpPr>
        <p:sp>
          <p:nvSpPr>
            <p:cNvPr id="9495" name="Google Shape;9495;p68"/>
            <p:cNvSpPr/>
            <p:nvPr/>
          </p:nvSpPr>
          <p:spPr>
            <a:xfrm>
              <a:off x="2291371" y="2128011"/>
              <a:ext cx="166888" cy="166888"/>
            </a:xfrm>
            <a:custGeom>
              <a:rect b="b" l="l" r="r" t="t"/>
              <a:pathLst>
                <a:path extrusionOk="0" h="5239" w="5239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68"/>
            <p:cNvSpPr/>
            <p:nvPr/>
          </p:nvSpPr>
          <p:spPr>
            <a:xfrm>
              <a:off x="2212084" y="1960358"/>
              <a:ext cx="324698" cy="372863"/>
            </a:xfrm>
            <a:custGeom>
              <a:rect b="b" l="l" r="r" t="t"/>
              <a:pathLst>
                <a:path extrusionOk="0" h="11705" w="10193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68"/>
            <p:cNvSpPr/>
            <p:nvPr/>
          </p:nvSpPr>
          <p:spPr>
            <a:xfrm>
              <a:off x="2319435" y="2157190"/>
              <a:ext cx="108880" cy="103210"/>
            </a:xfrm>
            <a:custGeom>
              <a:rect b="b" l="l" r="r" t="t"/>
              <a:pathLst>
                <a:path extrusionOk="0" h="3240" w="3418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8" name="Google Shape;9498;p68"/>
          <p:cNvGrpSpPr/>
          <p:nvPr/>
        </p:nvGrpSpPr>
        <p:grpSpPr>
          <a:xfrm>
            <a:off x="1805901" y="1960358"/>
            <a:ext cx="284847" cy="373627"/>
            <a:chOff x="1805901" y="1960358"/>
            <a:chExt cx="284847" cy="373627"/>
          </a:xfrm>
        </p:grpSpPr>
        <p:sp>
          <p:nvSpPr>
            <p:cNvPr id="9499" name="Google Shape;9499;p68"/>
            <p:cNvSpPr/>
            <p:nvPr/>
          </p:nvSpPr>
          <p:spPr>
            <a:xfrm>
              <a:off x="1805901" y="1960358"/>
              <a:ext cx="284847" cy="373627"/>
            </a:xfrm>
            <a:custGeom>
              <a:rect b="b" l="l" r="r" t="t"/>
              <a:pathLst>
                <a:path extrusionOk="0" h="11729" w="8942">
                  <a:moveTo>
                    <a:pt x="8525" y="9395"/>
                  </a:moveTo>
                  <a:lnTo>
                    <a:pt x="8525" y="9764"/>
                  </a:lnTo>
                  <a:lnTo>
                    <a:pt x="3358" y="9764"/>
                  </a:lnTo>
                  <a:cubicBezTo>
                    <a:pt x="3239" y="9764"/>
                    <a:pt x="3155" y="9859"/>
                    <a:pt x="3155" y="9978"/>
                  </a:cubicBezTo>
                  <a:cubicBezTo>
                    <a:pt x="3155" y="10097"/>
                    <a:pt x="3239" y="10180"/>
                    <a:pt x="3358" y="10180"/>
                  </a:cubicBezTo>
                  <a:lnTo>
                    <a:pt x="8525" y="10180"/>
                  </a:lnTo>
                  <a:lnTo>
                    <a:pt x="8525" y="10490"/>
                  </a:lnTo>
                  <a:lnTo>
                    <a:pt x="6775" y="10490"/>
                  </a:lnTo>
                  <a:cubicBezTo>
                    <a:pt x="6656" y="10490"/>
                    <a:pt x="6561" y="10585"/>
                    <a:pt x="6561" y="10704"/>
                  </a:cubicBezTo>
                  <a:cubicBezTo>
                    <a:pt x="6561" y="10823"/>
                    <a:pt x="6656" y="10907"/>
                    <a:pt x="6775" y="10907"/>
                  </a:cubicBezTo>
                  <a:lnTo>
                    <a:pt x="8525" y="10907"/>
                  </a:lnTo>
                  <a:lnTo>
                    <a:pt x="8525" y="11264"/>
                  </a:lnTo>
                  <a:lnTo>
                    <a:pt x="1381" y="11264"/>
                  </a:lnTo>
                  <a:cubicBezTo>
                    <a:pt x="857" y="11264"/>
                    <a:pt x="441" y="10847"/>
                    <a:pt x="441" y="10335"/>
                  </a:cubicBezTo>
                  <a:cubicBezTo>
                    <a:pt x="441" y="10073"/>
                    <a:pt x="548" y="9835"/>
                    <a:pt x="715" y="9657"/>
                  </a:cubicBezTo>
                  <a:cubicBezTo>
                    <a:pt x="893" y="9478"/>
                    <a:pt x="1131" y="9395"/>
                    <a:pt x="1381" y="9395"/>
                  </a:cubicBezTo>
                  <a:close/>
                  <a:moveTo>
                    <a:pt x="1369" y="1"/>
                  </a:moveTo>
                  <a:cubicBezTo>
                    <a:pt x="619" y="1"/>
                    <a:pt x="0" y="620"/>
                    <a:pt x="0" y="1370"/>
                  </a:cubicBezTo>
                  <a:lnTo>
                    <a:pt x="0" y="10359"/>
                  </a:lnTo>
                  <a:cubicBezTo>
                    <a:pt x="0" y="11109"/>
                    <a:pt x="607" y="11728"/>
                    <a:pt x="1369" y="11728"/>
                  </a:cubicBezTo>
                  <a:lnTo>
                    <a:pt x="8739" y="11728"/>
                  </a:lnTo>
                  <a:cubicBezTo>
                    <a:pt x="8858" y="11728"/>
                    <a:pt x="8942" y="11645"/>
                    <a:pt x="8942" y="11526"/>
                  </a:cubicBezTo>
                  <a:lnTo>
                    <a:pt x="8942" y="2191"/>
                  </a:lnTo>
                  <a:cubicBezTo>
                    <a:pt x="8942" y="2072"/>
                    <a:pt x="8858" y="1989"/>
                    <a:pt x="8739" y="1989"/>
                  </a:cubicBezTo>
                  <a:cubicBezTo>
                    <a:pt x="8620" y="1989"/>
                    <a:pt x="8525" y="2072"/>
                    <a:pt x="8525" y="2191"/>
                  </a:cubicBezTo>
                  <a:lnTo>
                    <a:pt x="8525" y="8990"/>
                  </a:lnTo>
                  <a:lnTo>
                    <a:pt x="1596" y="8990"/>
                  </a:lnTo>
                  <a:lnTo>
                    <a:pt x="1596" y="7787"/>
                  </a:lnTo>
                  <a:cubicBezTo>
                    <a:pt x="1596" y="7668"/>
                    <a:pt x="1500" y="7585"/>
                    <a:pt x="1381" y="7585"/>
                  </a:cubicBezTo>
                  <a:cubicBezTo>
                    <a:pt x="1262" y="7585"/>
                    <a:pt x="1179" y="7668"/>
                    <a:pt x="1179" y="7787"/>
                  </a:cubicBezTo>
                  <a:lnTo>
                    <a:pt x="1179" y="9002"/>
                  </a:lnTo>
                  <a:cubicBezTo>
                    <a:pt x="905" y="9049"/>
                    <a:pt x="655" y="9168"/>
                    <a:pt x="441" y="9359"/>
                  </a:cubicBezTo>
                  <a:lnTo>
                    <a:pt x="441" y="1370"/>
                  </a:lnTo>
                  <a:cubicBezTo>
                    <a:pt x="441" y="929"/>
                    <a:pt x="762" y="548"/>
                    <a:pt x="1179" y="465"/>
                  </a:cubicBezTo>
                  <a:lnTo>
                    <a:pt x="1179" y="7109"/>
                  </a:lnTo>
                  <a:cubicBezTo>
                    <a:pt x="1179" y="7228"/>
                    <a:pt x="1262" y="7311"/>
                    <a:pt x="1381" y="7311"/>
                  </a:cubicBezTo>
                  <a:cubicBezTo>
                    <a:pt x="1500" y="7311"/>
                    <a:pt x="1596" y="7216"/>
                    <a:pt x="1596" y="7109"/>
                  </a:cubicBezTo>
                  <a:lnTo>
                    <a:pt x="1596" y="441"/>
                  </a:lnTo>
                  <a:lnTo>
                    <a:pt x="8525" y="441"/>
                  </a:lnTo>
                  <a:lnTo>
                    <a:pt x="8525" y="1489"/>
                  </a:lnTo>
                  <a:cubicBezTo>
                    <a:pt x="8525" y="1608"/>
                    <a:pt x="8620" y="1703"/>
                    <a:pt x="8739" y="1703"/>
                  </a:cubicBezTo>
                  <a:cubicBezTo>
                    <a:pt x="8847" y="1703"/>
                    <a:pt x="8942" y="1608"/>
                    <a:pt x="8942" y="1489"/>
                  </a:cubicBezTo>
                  <a:lnTo>
                    <a:pt x="8942" y="215"/>
                  </a:lnTo>
                  <a:cubicBezTo>
                    <a:pt x="8942" y="96"/>
                    <a:pt x="8847" y="1"/>
                    <a:pt x="8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68"/>
            <p:cNvSpPr/>
            <p:nvPr/>
          </p:nvSpPr>
          <p:spPr>
            <a:xfrm>
              <a:off x="1841929" y="2295249"/>
              <a:ext cx="165773" cy="13315"/>
            </a:xfrm>
            <a:custGeom>
              <a:rect b="b" l="l" r="r" t="t"/>
              <a:pathLst>
                <a:path extrusionOk="0" h="418" w="5204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8"/>
                    <a:pt x="203" y="418"/>
                  </a:cubicBezTo>
                  <a:lnTo>
                    <a:pt x="5001" y="418"/>
                  </a:lnTo>
                  <a:cubicBezTo>
                    <a:pt x="5120" y="418"/>
                    <a:pt x="5203" y="322"/>
                    <a:pt x="5203" y="203"/>
                  </a:cubicBezTo>
                  <a:cubicBezTo>
                    <a:pt x="5203" y="84"/>
                    <a:pt x="5120" y="1"/>
                    <a:pt x="5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01" name="Google Shape;9501;p68"/>
          <p:cNvSpPr/>
          <p:nvPr/>
        </p:nvSpPr>
        <p:spPr>
          <a:xfrm>
            <a:off x="3505429" y="1980076"/>
            <a:ext cx="342505" cy="334191"/>
          </a:xfrm>
          <a:custGeom>
            <a:rect b="b" l="l" r="r" t="t"/>
            <a:pathLst>
              <a:path extrusionOk="0" h="10491" w="10752">
                <a:moveTo>
                  <a:pt x="9632" y="1406"/>
                </a:moveTo>
                <a:lnTo>
                  <a:pt x="9632" y="2418"/>
                </a:lnTo>
                <a:lnTo>
                  <a:pt x="3584" y="2418"/>
                </a:lnTo>
                <a:lnTo>
                  <a:pt x="3584" y="1918"/>
                </a:lnTo>
                <a:cubicBezTo>
                  <a:pt x="3584" y="1787"/>
                  <a:pt x="3477" y="1680"/>
                  <a:pt x="3346" y="1680"/>
                </a:cubicBezTo>
                <a:lnTo>
                  <a:pt x="1905" y="1680"/>
                </a:lnTo>
                <a:cubicBezTo>
                  <a:pt x="1774" y="1680"/>
                  <a:pt x="1667" y="1787"/>
                  <a:pt x="1667" y="1918"/>
                </a:cubicBezTo>
                <a:lnTo>
                  <a:pt x="1667" y="2358"/>
                </a:lnTo>
                <a:cubicBezTo>
                  <a:pt x="1500" y="2275"/>
                  <a:pt x="1381" y="2108"/>
                  <a:pt x="1381" y="1918"/>
                </a:cubicBezTo>
                <a:cubicBezTo>
                  <a:pt x="1381" y="1632"/>
                  <a:pt x="1607" y="1406"/>
                  <a:pt x="1893" y="1406"/>
                </a:cubicBezTo>
                <a:close/>
                <a:moveTo>
                  <a:pt x="3131" y="2156"/>
                </a:moveTo>
                <a:lnTo>
                  <a:pt x="3131" y="3168"/>
                </a:lnTo>
                <a:lnTo>
                  <a:pt x="2739" y="3001"/>
                </a:lnTo>
                <a:cubicBezTo>
                  <a:pt x="2709" y="2989"/>
                  <a:pt x="2679" y="2983"/>
                  <a:pt x="2649" y="2983"/>
                </a:cubicBezTo>
                <a:cubicBezTo>
                  <a:pt x="2620" y="2983"/>
                  <a:pt x="2590" y="2989"/>
                  <a:pt x="2560" y="3001"/>
                </a:cubicBezTo>
                <a:lnTo>
                  <a:pt x="2143" y="3180"/>
                </a:lnTo>
                <a:lnTo>
                  <a:pt x="2143" y="2156"/>
                </a:lnTo>
                <a:close/>
                <a:moveTo>
                  <a:pt x="10275" y="2882"/>
                </a:moveTo>
                <a:lnTo>
                  <a:pt x="10275" y="3346"/>
                </a:lnTo>
                <a:lnTo>
                  <a:pt x="3584" y="3346"/>
                </a:lnTo>
                <a:lnTo>
                  <a:pt x="3584" y="2882"/>
                </a:lnTo>
                <a:close/>
                <a:moveTo>
                  <a:pt x="8823" y="4728"/>
                </a:moveTo>
                <a:cubicBezTo>
                  <a:pt x="9108" y="4728"/>
                  <a:pt x="9335" y="4954"/>
                  <a:pt x="9335" y="5239"/>
                </a:cubicBezTo>
                <a:cubicBezTo>
                  <a:pt x="9335" y="5430"/>
                  <a:pt x="9216" y="5609"/>
                  <a:pt x="9049" y="5680"/>
                </a:cubicBezTo>
                <a:lnTo>
                  <a:pt x="9049" y="5239"/>
                </a:lnTo>
                <a:cubicBezTo>
                  <a:pt x="9049" y="5097"/>
                  <a:pt x="8942" y="4989"/>
                  <a:pt x="8811" y="4989"/>
                </a:cubicBezTo>
                <a:lnTo>
                  <a:pt x="7358" y="4989"/>
                </a:lnTo>
                <a:cubicBezTo>
                  <a:pt x="7215" y="4989"/>
                  <a:pt x="7120" y="5097"/>
                  <a:pt x="7120" y="5239"/>
                </a:cubicBezTo>
                <a:lnTo>
                  <a:pt x="7120" y="5740"/>
                </a:lnTo>
                <a:lnTo>
                  <a:pt x="1060" y="5740"/>
                </a:lnTo>
                <a:lnTo>
                  <a:pt x="1060" y="4728"/>
                </a:lnTo>
                <a:close/>
                <a:moveTo>
                  <a:pt x="8608" y="5454"/>
                </a:moveTo>
                <a:lnTo>
                  <a:pt x="8608" y="6502"/>
                </a:lnTo>
                <a:lnTo>
                  <a:pt x="8192" y="6323"/>
                </a:lnTo>
                <a:cubicBezTo>
                  <a:pt x="8156" y="6311"/>
                  <a:pt x="8132" y="6311"/>
                  <a:pt x="8096" y="6311"/>
                </a:cubicBezTo>
                <a:cubicBezTo>
                  <a:pt x="8073" y="6311"/>
                  <a:pt x="8037" y="6311"/>
                  <a:pt x="8013" y="6323"/>
                </a:cubicBezTo>
                <a:lnTo>
                  <a:pt x="7620" y="6490"/>
                </a:lnTo>
                <a:lnTo>
                  <a:pt x="7620" y="5454"/>
                </a:lnTo>
                <a:close/>
                <a:moveTo>
                  <a:pt x="8846" y="3811"/>
                </a:moveTo>
                <a:cubicBezTo>
                  <a:pt x="9632" y="3811"/>
                  <a:pt x="10275" y="4442"/>
                  <a:pt x="10275" y="5251"/>
                </a:cubicBezTo>
                <a:cubicBezTo>
                  <a:pt x="10275" y="5632"/>
                  <a:pt x="10120" y="5990"/>
                  <a:pt x="9859" y="6263"/>
                </a:cubicBezTo>
                <a:cubicBezTo>
                  <a:pt x="9632" y="6490"/>
                  <a:pt x="9358" y="6621"/>
                  <a:pt x="9061" y="6668"/>
                </a:cubicBezTo>
                <a:lnTo>
                  <a:pt x="9061" y="6192"/>
                </a:lnTo>
                <a:cubicBezTo>
                  <a:pt x="9501" y="6085"/>
                  <a:pt x="9811" y="5692"/>
                  <a:pt x="9811" y="5239"/>
                </a:cubicBezTo>
                <a:cubicBezTo>
                  <a:pt x="9811" y="4704"/>
                  <a:pt x="9382" y="4263"/>
                  <a:pt x="8846" y="4263"/>
                </a:cubicBezTo>
                <a:lnTo>
                  <a:pt x="476" y="4263"/>
                </a:lnTo>
                <a:lnTo>
                  <a:pt x="476" y="3811"/>
                </a:lnTo>
                <a:close/>
                <a:moveTo>
                  <a:pt x="7144" y="6216"/>
                </a:moveTo>
                <a:lnTo>
                  <a:pt x="7144" y="6680"/>
                </a:lnTo>
                <a:lnTo>
                  <a:pt x="464" y="6680"/>
                </a:lnTo>
                <a:lnTo>
                  <a:pt x="464" y="6216"/>
                </a:lnTo>
                <a:close/>
                <a:moveTo>
                  <a:pt x="9632" y="8073"/>
                </a:moveTo>
                <a:lnTo>
                  <a:pt x="9632" y="9085"/>
                </a:lnTo>
                <a:lnTo>
                  <a:pt x="3584" y="9085"/>
                </a:lnTo>
                <a:lnTo>
                  <a:pt x="3584" y="8585"/>
                </a:lnTo>
                <a:cubicBezTo>
                  <a:pt x="3584" y="8454"/>
                  <a:pt x="3477" y="8347"/>
                  <a:pt x="3346" y="8347"/>
                </a:cubicBezTo>
                <a:lnTo>
                  <a:pt x="1905" y="8347"/>
                </a:lnTo>
                <a:cubicBezTo>
                  <a:pt x="1774" y="8347"/>
                  <a:pt x="1667" y="8454"/>
                  <a:pt x="1667" y="8585"/>
                </a:cubicBezTo>
                <a:lnTo>
                  <a:pt x="1667" y="9026"/>
                </a:lnTo>
                <a:cubicBezTo>
                  <a:pt x="1500" y="8942"/>
                  <a:pt x="1381" y="8776"/>
                  <a:pt x="1381" y="8585"/>
                </a:cubicBezTo>
                <a:cubicBezTo>
                  <a:pt x="1381" y="8299"/>
                  <a:pt x="1607" y="8073"/>
                  <a:pt x="1893" y="8073"/>
                </a:cubicBezTo>
                <a:close/>
                <a:moveTo>
                  <a:pt x="3131" y="8823"/>
                </a:moveTo>
                <a:lnTo>
                  <a:pt x="3131" y="9835"/>
                </a:lnTo>
                <a:lnTo>
                  <a:pt x="2739" y="9669"/>
                </a:lnTo>
                <a:cubicBezTo>
                  <a:pt x="2709" y="9657"/>
                  <a:pt x="2679" y="9651"/>
                  <a:pt x="2649" y="9651"/>
                </a:cubicBezTo>
                <a:cubicBezTo>
                  <a:pt x="2620" y="9651"/>
                  <a:pt x="2590" y="9657"/>
                  <a:pt x="2560" y="9669"/>
                </a:cubicBezTo>
                <a:lnTo>
                  <a:pt x="2143" y="9847"/>
                </a:lnTo>
                <a:lnTo>
                  <a:pt x="2143" y="8823"/>
                </a:lnTo>
                <a:close/>
                <a:moveTo>
                  <a:pt x="10275" y="7144"/>
                </a:moveTo>
                <a:lnTo>
                  <a:pt x="10275" y="7597"/>
                </a:lnTo>
                <a:lnTo>
                  <a:pt x="1905" y="7597"/>
                </a:lnTo>
                <a:cubicBezTo>
                  <a:pt x="1369" y="7597"/>
                  <a:pt x="941" y="8037"/>
                  <a:pt x="941" y="8573"/>
                </a:cubicBezTo>
                <a:cubicBezTo>
                  <a:pt x="941" y="9026"/>
                  <a:pt x="1250" y="9419"/>
                  <a:pt x="1679" y="9526"/>
                </a:cubicBezTo>
                <a:lnTo>
                  <a:pt x="1679" y="10002"/>
                </a:lnTo>
                <a:cubicBezTo>
                  <a:pt x="1381" y="9954"/>
                  <a:pt x="1119" y="9800"/>
                  <a:pt x="893" y="9597"/>
                </a:cubicBezTo>
                <a:cubicBezTo>
                  <a:pt x="631" y="9323"/>
                  <a:pt x="476" y="8954"/>
                  <a:pt x="476" y="8585"/>
                </a:cubicBezTo>
                <a:cubicBezTo>
                  <a:pt x="476" y="7787"/>
                  <a:pt x="1119" y="7144"/>
                  <a:pt x="1917" y="7144"/>
                </a:cubicBezTo>
                <a:close/>
                <a:moveTo>
                  <a:pt x="1917" y="1"/>
                </a:moveTo>
                <a:cubicBezTo>
                  <a:pt x="881" y="1"/>
                  <a:pt x="12" y="846"/>
                  <a:pt x="12" y="1906"/>
                </a:cubicBezTo>
                <a:cubicBezTo>
                  <a:pt x="12" y="2406"/>
                  <a:pt x="214" y="2882"/>
                  <a:pt x="572" y="3239"/>
                </a:cubicBezTo>
                <a:cubicBezTo>
                  <a:pt x="595" y="3275"/>
                  <a:pt x="631" y="3299"/>
                  <a:pt x="667" y="3334"/>
                </a:cubicBezTo>
                <a:lnTo>
                  <a:pt x="238" y="3334"/>
                </a:lnTo>
                <a:cubicBezTo>
                  <a:pt x="107" y="3334"/>
                  <a:pt x="0" y="3430"/>
                  <a:pt x="0" y="3573"/>
                </a:cubicBezTo>
                <a:lnTo>
                  <a:pt x="0" y="4489"/>
                </a:lnTo>
                <a:cubicBezTo>
                  <a:pt x="0" y="4620"/>
                  <a:pt x="107" y="4728"/>
                  <a:pt x="238" y="4728"/>
                </a:cubicBezTo>
                <a:lnTo>
                  <a:pt x="631" y="4728"/>
                </a:lnTo>
                <a:lnTo>
                  <a:pt x="631" y="5751"/>
                </a:lnTo>
                <a:lnTo>
                  <a:pt x="238" y="5751"/>
                </a:lnTo>
                <a:cubicBezTo>
                  <a:pt x="107" y="5751"/>
                  <a:pt x="0" y="5859"/>
                  <a:pt x="0" y="5990"/>
                </a:cubicBezTo>
                <a:lnTo>
                  <a:pt x="0" y="6918"/>
                </a:lnTo>
                <a:cubicBezTo>
                  <a:pt x="0" y="7049"/>
                  <a:pt x="107" y="7156"/>
                  <a:pt x="238" y="7156"/>
                </a:cubicBezTo>
                <a:lnTo>
                  <a:pt x="667" y="7156"/>
                </a:lnTo>
                <a:cubicBezTo>
                  <a:pt x="274" y="7502"/>
                  <a:pt x="12" y="8014"/>
                  <a:pt x="12" y="8597"/>
                </a:cubicBezTo>
                <a:cubicBezTo>
                  <a:pt x="12" y="9109"/>
                  <a:pt x="214" y="9585"/>
                  <a:pt x="572" y="9942"/>
                </a:cubicBezTo>
                <a:cubicBezTo>
                  <a:pt x="929" y="10300"/>
                  <a:pt x="1405" y="10490"/>
                  <a:pt x="1905" y="10490"/>
                </a:cubicBezTo>
                <a:lnTo>
                  <a:pt x="5394" y="10490"/>
                </a:lnTo>
                <a:cubicBezTo>
                  <a:pt x="5525" y="10490"/>
                  <a:pt x="5632" y="10383"/>
                  <a:pt x="5632" y="10252"/>
                </a:cubicBezTo>
                <a:cubicBezTo>
                  <a:pt x="5632" y="10121"/>
                  <a:pt x="5525" y="10014"/>
                  <a:pt x="5394" y="10014"/>
                </a:cubicBezTo>
                <a:lnTo>
                  <a:pt x="3584" y="10014"/>
                </a:lnTo>
                <a:lnTo>
                  <a:pt x="3584" y="9550"/>
                </a:lnTo>
                <a:lnTo>
                  <a:pt x="10275" y="9550"/>
                </a:lnTo>
                <a:lnTo>
                  <a:pt x="10275" y="10014"/>
                </a:lnTo>
                <a:lnTo>
                  <a:pt x="6477" y="10014"/>
                </a:lnTo>
                <a:cubicBezTo>
                  <a:pt x="6346" y="10014"/>
                  <a:pt x="6239" y="10121"/>
                  <a:pt x="6239" y="10252"/>
                </a:cubicBezTo>
                <a:cubicBezTo>
                  <a:pt x="6239" y="10383"/>
                  <a:pt x="6346" y="10490"/>
                  <a:pt x="6477" y="10490"/>
                </a:cubicBezTo>
                <a:lnTo>
                  <a:pt x="10513" y="10490"/>
                </a:lnTo>
                <a:cubicBezTo>
                  <a:pt x="10644" y="10490"/>
                  <a:pt x="10751" y="10383"/>
                  <a:pt x="10751" y="10252"/>
                </a:cubicBezTo>
                <a:lnTo>
                  <a:pt x="10751" y="9323"/>
                </a:lnTo>
                <a:cubicBezTo>
                  <a:pt x="10751" y="9192"/>
                  <a:pt x="10644" y="9085"/>
                  <a:pt x="10513" y="9085"/>
                </a:cubicBezTo>
                <a:lnTo>
                  <a:pt x="10120" y="9085"/>
                </a:lnTo>
                <a:lnTo>
                  <a:pt x="10120" y="8061"/>
                </a:lnTo>
                <a:lnTo>
                  <a:pt x="10513" y="8061"/>
                </a:lnTo>
                <a:cubicBezTo>
                  <a:pt x="10644" y="8061"/>
                  <a:pt x="10751" y="7954"/>
                  <a:pt x="10751" y="7823"/>
                </a:cubicBezTo>
                <a:lnTo>
                  <a:pt x="10751" y="6906"/>
                </a:lnTo>
                <a:cubicBezTo>
                  <a:pt x="10751" y="6763"/>
                  <a:pt x="10644" y="6668"/>
                  <a:pt x="10513" y="6668"/>
                </a:cubicBezTo>
                <a:lnTo>
                  <a:pt x="10073" y="6668"/>
                </a:lnTo>
                <a:cubicBezTo>
                  <a:pt x="10109" y="6633"/>
                  <a:pt x="10156" y="6609"/>
                  <a:pt x="10180" y="6573"/>
                </a:cubicBezTo>
                <a:cubicBezTo>
                  <a:pt x="10537" y="6216"/>
                  <a:pt x="10728" y="5740"/>
                  <a:pt x="10728" y="5239"/>
                </a:cubicBezTo>
                <a:cubicBezTo>
                  <a:pt x="10728" y="4656"/>
                  <a:pt x="10478" y="4144"/>
                  <a:pt x="10073" y="3787"/>
                </a:cubicBezTo>
                <a:lnTo>
                  <a:pt x="10513" y="3787"/>
                </a:lnTo>
                <a:cubicBezTo>
                  <a:pt x="10644" y="3787"/>
                  <a:pt x="10751" y="3692"/>
                  <a:pt x="10751" y="3549"/>
                </a:cubicBezTo>
                <a:lnTo>
                  <a:pt x="10751" y="2632"/>
                </a:lnTo>
                <a:cubicBezTo>
                  <a:pt x="10751" y="2501"/>
                  <a:pt x="10644" y="2394"/>
                  <a:pt x="10513" y="2394"/>
                </a:cubicBezTo>
                <a:lnTo>
                  <a:pt x="10120" y="2394"/>
                </a:lnTo>
                <a:lnTo>
                  <a:pt x="10120" y="1370"/>
                </a:lnTo>
                <a:lnTo>
                  <a:pt x="10513" y="1394"/>
                </a:lnTo>
                <a:cubicBezTo>
                  <a:pt x="10644" y="1394"/>
                  <a:pt x="10751" y="1287"/>
                  <a:pt x="10751" y="1156"/>
                </a:cubicBezTo>
                <a:lnTo>
                  <a:pt x="10751" y="239"/>
                </a:lnTo>
                <a:cubicBezTo>
                  <a:pt x="10751" y="96"/>
                  <a:pt x="10644" y="1"/>
                  <a:pt x="10513" y="1"/>
                </a:cubicBezTo>
                <a:lnTo>
                  <a:pt x="8942" y="1"/>
                </a:lnTo>
                <a:cubicBezTo>
                  <a:pt x="8811" y="1"/>
                  <a:pt x="8704" y="96"/>
                  <a:pt x="8704" y="239"/>
                </a:cubicBezTo>
                <a:cubicBezTo>
                  <a:pt x="8704" y="370"/>
                  <a:pt x="8811" y="477"/>
                  <a:pt x="8942" y="477"/>
                </a:cubicBezTo>
                <a:lnTo>
                  <a:pt x="10287" y="477"/>
                </a:lnTo>
                <a:lnTo>
                  <a:pt x="10287" y="929"/>
                </a:lnTo>
                <a:lnTo>
                  <a:pt x="1905" y="929"/>
                </a:lnTo>
                <a:cubicBezTo>
                  <a:pt x="1369" y="929"/>
                  <a:pt x="941" y="1370"/>
                  <a:pt x="941" y="1906"/>
                </a:cubicBezTo>
                <a:cubicBezTo>
                  <a:pt x="941" y="2358"/>
                  <a:pt x="1250" y="2751"/>
                  <a:pt x="1679" y="2858"/>
                </a:cubicBezTo>
                <a:lnTo>
                  <a:pt x="1679" y="3334"/>
                </a:lnTo>
                <a:cubicBezTo>
                  <a:pt x="1381" y="3287"/>
                  <a:pt x="1119" y="3156"/>
                  <a:pt x="893" y="2930"/>
                </a:cubicBezTo>
                <a:cubicBezTo>
                  <a:pt x="631" y="2656"/>
                  <a:pt x="476" y="2287"/>
                  <a:pt x="476" y="1918"/>
                </a:cubicBezTo>
                <a:cubicBezTo>
                  <a:pt x="476" y="1132"/>
                  <a:pt x="1119" y="477"/>
                  <a:pt x="1917" y="477"/>
                </a:cubicBezTo>
                <a:lnTo>
                  <a:pt x="7870" y="477"/>
                </a:lnTo>
                <a:cubicBezTo>
                  <a:pt x="8013" y="477"/>
                  <a:pt x="8108" y="370"/>
                  <a:pt x="8108" y="239"/>
                </a:cubicBezTo>
                <a:cubicBezTo>
                  <a:pt x="8108" y="96"/>
                  <a:pt x="8013" y="1"/>
                  <a:pt x="7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2" name="Google Shape;9502;p68"/>
          <p:cNvSpPr/>
          <p:nvPr/>
        </p:nvSpPr>
        <p:spPr>
          <a:xfrm>
            <a:off x="7100552" y="1984249"/>
            <a:ext cx="368690" cy="334541"/>
          </a:xfrm>
          <a:custGeom>
            <a:rect b="b" l="l" r="r" t="t"/>
            <a:pathLst>
              <a:path extrusionOk="0" h="10502" w="11574">
                <a:moveTo>
                  <a:pt x="4370" y="1560"/>
                </a:moveTo>
                <a:lnTo>
                  <a:pt x="4287" y="2668"/>
                </a:lnTo>
                <a:cubicBezTo>
                  <a:pt x="4287" y="2692"/>
                  <a:pt x="4251" y="2703"/>
                  <a:pt x="4227" y="2703"/>
                </a:cubicBezTo>
                <a:lnTo>
                  <a:pt x="3525" y="2703"/>
                </a:lnTo>
                <a:cubicBezTo>
                  <a:pt x="3489" y="2703"/>
                  <a:pt x="3465" y="2680"/>
                  <a:pt x="3465" y="2668"/>
                </a:cubicBezTo>
                <a:lnTo>
                  <a:pt x="3358" y="1560"/>
                </a:lnTo>
                <a:close/>
                <a:moveTo>
                  <a:pt x="1084" y="3442"/>
                </a:moveTo>
                <a:cubicBezTo>
                  <a:pt x="2048" y="3525"/>
                  <a:pt x="2858" y="4335"/>
                  <a:pt x="2941" y="5311"/>
                </a:cubicBezTo>
                <a:lnTo>
                  <a:pt x="1084" y="5311"/>
                </a:lnTo>
                <a:lnTo>
                  <a:pt x="1084" y="3442"/>
                </a:lnTo>
                <a:close/>
                <a:moveTo>
                  <a:pt x="3989" y="5656"/>
                </a:moveTo>
                <a:lnTo>
                  <a:pt x="3989" y="8264"/>
                </a:lnTo>
                <a:lnTo>
                  <a:pt x="1072" y="8264"/>
                </a:lnTo>
                <a:lnTo>
                  <a:pt x="1072" y="5656"/>
                </a:lnTo>
                <a:close/>
                <a:moveTo>
                  <a:pt x="2370" y="8585"/>
                </a:moveTo>
                <a:lnTo>
                  <a:pt x="2370" y="10192"/>
                </a:lnTo>
                <a:lnTo>
                  <a:pt x="2191" y="10192"/>
                </a:lnTo>
                <a:lnTo>
                  <a:pt x="2191" y="8585"/>
                </a:lnTo>
                <a:close/>
                <a:moveTo>
                  <a:pt x="11026" y="4311"/>
                </a:moveTo>
                <a:cubicBezTo>
                  <a:pt x="11133" y="4311"/>
                  <a:pt x="11216" y="4406"/>
                  <a:pt x="11216" y="4513"/>
                </a:cubicBezTo>
                <a:lnTo>
                  <a:pt x="11240" y="10192"/>
                </a:lnTo>
                <a:lnTo>
                  <a:pt x="10835" y="10192"/>
                </a:lnTo>
                <a:lnTo>
                  <a:pt x="10835" y="4513"/>
                </a:lnTo>
                <a:cubicBezTo>
                  <a:pt x="10835" y="4406"/>
                  <a:pt x="10919" y="4311"/>
                  <a:pt x="11026" y="4311"/>
                </a:cubicBezTo>
                <a:close/>
                <a:moveTo>
                  <a:pt x="2334" y="1"/>
                </a:moveTo>
                <a:cubicBezTo>
                  <a:pt x="2072" y="1"/>
                  <a:pt x="1858" y="227"/>
                  <a:pt x="1858" y="477"/>
                </a:cubicBezTo>
                <a:lnTo>
                  <a:pt x="1858" y="3263"/>
                </a:lnTo>
                <a:cubicBezTo>
                  <a:pt x="1620" y="3156"/>
                  <a:pt x="1358" y="3096"/>
                  <a:pt x="1084" y="3084"/>
                </a:cubicBezTo>
                <a:lnTo>
                  <a:pt x="1084" y="1370"/>
                </a:lnTo>
                <a:cubicBezTo>
                  <a:pt x="1084" y="1072"/>
                  <a:pt x="846" y="834"/>
                  <a:pt x="548" y="834"/>
                </a:cubicBezTo>
                <a:cubicBezTo>
                  <a:pt x="251" y="834"/>
                  <a:pt x="12" y="1072"/>
                  <a:pt x="12" y="1370"/>
                </a:cubicBezTo>
                <a:lnTo>
                  <a:pt x="12" y="4954"/>
                </a:lnTo>
                <a:cubicBezTo>
                  <a:pt x="12" y="5049"/>
                  <a:pt x="84" y="5120"/>
                  <a:pt x="179" y="5120"/>
                </a:cubicBezTo>
                <a:cubicBezTo>
                  <a:pt x="262" y="5120"/>
                  <a:pt x="346" y="5049"/>
                  <a:pt x="346" y="4954"/>
                </a:cubicBezTo>
                <a:lnTo>
                  <a:pt x="346" y="1370"/>
                </a:lnTo>
                <a:cubicBezTo>
                  <a:pt x="346" y="1263"/>
                  <a:pt x="429" y="1179"/>
                  <a:pt x="536" y="1179"/>
                </a:cubicBezTo>
                <a:cubicBezTo>
                  <a:pt x="643" y="1179"/>
                  <a:pt x="727" y="1263"/>
                  <a:pt x="727" y="1370"/>
                </a:cubicBezTo>
                <a:lnTo>
                  <a:pt x="727" y="10133"/>
                </a:lnTo>
                <a:lnTo>
                  <a:pt x="322" y="10133"/>
                </a:lnTo>
                <a:lnTo>
                  <a:pt x="322" y="5775"/>
                </a:lnTo>
                <a:cubicBezTo>
                  <a:pt x="322" y="5680"/>
                  <a:pt x="251" y="5609"/>
                  <a:pt x="167" y="5609"/>
                </a:cubicBezTo>
                <a:cubicBezTo>
                  <a:pt x="72" y="5609"/>
                  <a:pt x="0" y="5680"/>
                  <a:pt x="0" y="5775"/>
                </a:cubicBezTo>
                <a:lnTo>
                  <a:pt x="0" y="10300"/>
                </a:lnTo>
                <a:cubicBezTo>
                  <a:pt x="0" y="10383"/>
                  <a:pt x="72" y="10466"/>
                  <a:pt x="167" y="10466"/>
                </a:cubicBezTo>
                <a:lnTo>
                  <a:pt x="893" y="10466"/>
                </a:lnTo>
                <a:cubicBezTo>
                  <a:pt x="977" y="10466"/>
                  <a:pt x="1060" y="10383"/>
                  <a:pt x="1060" y="10300"/>
                </a:cubicBezTo>
                <a:lnTo>
                  <a:pt x="1060" y="8537"/>
                </a:lnTo>
                <a:lnTo>
                  <a:pt x="1834" y="8537"/>
                </a:lnTo>
                <a:lnTo>
                  <a:pt x="1834" y="10300"/>
                </a:lnTo>
                <a:cubicBezTo>
                  <a:pt x="1834" y="10383"/>
                  <a:pt x="1905" y="10466"/>
                  <a:pt x="1989" y="10466"/>
                </a:cubicBezTo>
                <a:lnTo>
                  <a:pt x="2513" y="10466"/>
                </a:lnTo>
                <a:cubicBezTo>
                  <a:pt x="2596" y="10466"/>
                  <a:pt x="2679" y="10383"/>
                  <a:pt x="2679" y="10300"/>
                </a:cubicBezTo>
                <a:lnTo>
                  <a:pt x="2679" y="8537"/>
                </a:lnTo>
                <a:lnTo>
                  <a:pt x="3965" y="8537"/>
                </a:lnTo>
                <a:lnTo>
                  <a:pt x="3965" y="8954"/>
                </a:lnTo>
                <a:cubicBezTo>
                  <a:pt x="3965" y="9049"/>
                  <a:pt x="4049" y="9121"/>
                  <a:pt x="4132" y="9121"/>
                </a:cubicBezTo>
                <a:lnTo>
                  <a:pt x="7299" y="9121"/>
                </a:lnTo>
                <a:cubicBezTo>
                  <a:pt x="7394" y="9121"/>
                  <a:pt x="7466" y="9049"/>
                  <a:pt x="7466" y="8954"/>
                </a:cubicBezTo>
                <a:cubicBezTo>
                  <a:pt x="7466" y="8871"/>
                  <a:pt x="7394" y="8799"/>
                  <a:pt x="7299" y="8799"/>
                </a:cubicBezTo>
                <a:lnTo>
                  <a:pt x="4311" y="8799"/>
                </a:lnTo>
                <a:lnTo>
                  <a:pt x="4311" y="5168"/>
                </a:lnTo>
                <a:lnTo>
                  <a:pt x="10490" y="5168"/>
                </a:lnTo>
                <a:lnTo>
                  <a:pt x="10490" y="8835"/>
                </a:lnTo>
                <a:lnTo>
                  <a:pt x="8109" y="8835"/>
                </a:lnTo>
                <a:cubicBezTo>
                  <a:pt x="8025" y="8835"/>
                  <a:pt x="7942" y="8918"/>
                  <a:pt x="7942" y="9002"/>
                </a:cubicBezTo>
                <a:cubicBezTo>
                  <a:pt x="7942" y="9097"/>
                  <a:pt x="8025" y="9168"/>
                  <a:pt x="8109" y="9168"/>
                </a:cubicBezTo>
                <a:lnTo>
                  <a:pt x="10490" y="9168"/>
                </a:lnTo>
                <a:lnTo>
                  <a:pt x="10490" y="10347"/>
                </a:lnTo>
                <a:cubicBezTo>
                  <a:pt x="10490" y="10431"/>
                  <a:pt x="10561" y="10502"/>
                  <a:pt x="10657" y="10502"/>
                </a:cubicBezTo>
                <a:lnTo>
                  <a:pt x="11383" y="10502"/>
                </a:lnTo>
                <a:cubicBezTo>
                  <a:pt x="11466" y="10502"/>
                  <a:pt x="11550" y="10431"/>
                  <a:pt x="11550" y="10347"/>
                </a:cubicBezTo>
                <a:lnTo>
                  <a:pt x="11550" y="4477"/>
                </a:lnTo>
                <a:cubicBezTo>
                  <a:pt x="11573" y="4192"/>
                  <a:pt x="11323" y="3954"/>
                  <a:pt x="11026" y="3954"/>
                </a:cubicBezTo>
                <a:cubicBezTo>
                  <a:pt x="10728" y="3954"/>
                  <a:pt x="10490" y="4192"/>
                  <a:pt x="10490" y="4489"/>
                </a:cubicBezTo>
                <a:lnTo>
                  <a:pt x="10490" y="4823"/>
                </a:lnTo>
                <a:lnTo>
                  <a:pt x="4156" y="4823"/>
                </a:lnTo>
                <a:cubicBezTo>
                  <a:pt x="4061" y="4823"/>
                  <a:pt x="3989" y="4894"/>
                  <a:pt x="3989" y="4989"/>
                </a:cubicBezTo>
                <a:lnTo>
                  <a:pt x="3989" y="5311"/>
                </a:lnTo>
                <a:lnTo>
                  <a:pt x="3275" y="5311"/>
                </a:lnTo>
                <a:cubicBezTo>
                  <a:pt x="3227" y="4787"/>
                  <a:pt x="3025" y="4311"/>
                  <a:pt x="2703" y="3930"/>
                </a:cubicBezTo>
                <a:lnTo>
                  <a:pt x="2703" y="882"/>
                </a:lnTo>
                <a:lnTo>
                  <a:pt x="3715" y="882"/>
                </a:lnTo>
                <a:lnTo>
                  <a:pt x="3715" y="1203"/>
                </a:lnTo>
                <a:lnTo>
                  <a:pt x="3203" y="1203"/>
                </a:lnTo>
                <a:cubicBezTo>
                  <a:pt x="3096" y="1203"/>
                  <a:pt x="3025" y="1298"/>
                  <a:pt x="3037" y="1394"/>
                </a:cubicBezTo>
                <a:lnTo>
                  <a:pt x="3156" y="2680"/>
                </a:lnTo>
                <a:cubicBezTo>
                  <a:pt x="3168" y="2882"/>
                  <a:pt x="3346" y="3037"/>
                  <a:pt x="3537" y="3037"/>
                </a:cubicBezTo>
                <a:lnTo>
                  <a:pt x="3715" y="3037"/>
                </a:lnTo>
                <a:lnTo>
                  <a:pt x="3715" y="3989"/>
                </a:lnTo>
                <a:cubicBezTo>
                  <a:pt x="3715" y="4073"/>
                  <a:pt x="3799" y="4156"/>
                  <a:pt x="3882" y="4156"/>
                </a:cubicBezTo>
                <a:cubicBezTo>
                  <a:pt x="3977" y="4156"/>
                  <a:pt x="4049" y="4073"/>
                  <a:pt x="4049" y="3989"/>
                </a:cubicBezTo>
                <a:lnTo>
                  <a:pt x="4049" y="3037"/>
                </a:lnTo>
                <a:lnTo>
                  <a:pt x="4227" y="3037"/>
                </a:lnTo>
                <a:cubicBezTo>
                  <a:pt x="4430" y="3037"/>
                  <a:pt x="4596" y="2882"/>
                  <a:pt x="4608" y="2680"/>
                </a:cubicBezTo>
                <a:lnTo>
                  <a:pt x="4727" y="1394"/>
                </a:lnTo>
                <a:cubicBezTo>
                  <a:pt x="4727" y="1358"/>
                  <a:pt x="4715" y="1310"/>
                  <a:pt x="4692" y="1263"/>
                </a:cubicBezTo>
                <a:cubicBezTo>
                  <a:pt x="4656" y="1239"/>
                  <a:pt x="4608" y="1203"/>
                  <a:pt x="4572" y="1203"/>
                </a:cubicBezTo>
                <a:lnTo>
                  <a:pt x="4049" y="1203"/>
                </a:lnTo>
                <a:lnTo>
                  <a:pt x="4049" y="882"/>
                </a:lnTo>
                <a:lnTo>
                  <a:pt x="4394" y="882"/>
                </a:lnTo>
                <a:cubicBezTo>
                  <a:pt x="4632" y="882"/>
                  <a:pt x="4823" y="679"/>
                  <a:pt x="4823" y="441"/>
                </a:cubicBezTo>
                <a:cubicBezTo>
                  <a:pt x="4823" y="203"/>
                  <a:pt x="4632" y="13"/>
                  <a:pt x="4394" y="13"/>
                </a:cubicBezTo>
                <a:lnTo>
                  <a:pt x="3632" y="13"/>
                </a:lnTo>
                <a:cubicBezTo>
                  <a:pt x="3537" y="13"/>
                  <a:pt x="3465" y="84"/>
                  <a:pt x="3465" y="179"/>
                </a:cubicBezTo>
                <a:cubicBezTo>
                  <a:pt x="3465" y="263"/>
                  <a:pt x="3537" y="346"/>
                  <a:pt x="3632" y="346"/>
                </a:cubicBezTo>
                <a:lnTo>
                  <a:pt x="4394" y="346"/>
                </a:lnTo>
                <a:cubicBezTo>
                  <a:pt x="4430" y="346"/>
                  <a:pt x="4477" y="382"/>
                  <a:pt x="4477" y="429"/>
                </a:cubicBezTo>
                <a:cubicBezTo>
                  <a:pt x="4477" y="477"/>
                  <a:pt x="4430" y="525"/>
                  <a:pt x="4394" y="525"/>
                </a:cubicBezTo>
                <a:lnTo>
                  <a:pt x="2525" y="525"/>
                </a:lnTo>
                <a:cubicBezTo>
                  <a:pt x="2441" y="525"/>
                  <a:pt x="2370" y="596"/>
                  <a:pt x="2370" y="679"/>
                </a:cubicBezTo>
                <a:lnTo>
                  <a:pt x="2370" y="3573"/>
                </a:lnTo>
                <a:cubicBezTo>
                  <a:pt x="2334" y="3561"/>
                  <a:pt x="2191" y="3442"/>
                  <a:pt x="2191" y="3442"/>
                </a:cubicBezTo>
                <a:lnTo>
                  <a:pt x="2191" y="477"/>
                </a:lnTo>
                <a:cubicBezTo>
                  <a:pt x="2191" y="406"/>
                  <a:pt x="2251" y="322"/>
                  <a:pt x="2334" y="322"/>
                </a:cubicBezTo>
                <a:lnTo>
                  <a:pt x="2870" y="322"/>
                </a:lnTo>
                <a:cubicBezTo>
                  <a:pt x="2965" y="322"/>
                  <a:pt x="3037" y="251"/>
                  <a:pt x="3037" y="167"/>
                </a:cubicBezTo>
                <a:cubicBezTo>
                  <a:pt x="3037" y="72"/>
                  <a:pt x="2965" y="1"/>
                  <a:pt x="2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3" name="Google Shape;9503;p68"/>
          <p:cNvSpPr/>
          <p:nvPr/>
        </p:nvSpPr>
        <p:spPr>
          <a:xfrm>
            <a:off x="7955445" y="2011198"/>
            <a:ext cx="383088" cy="286472"/>
          </a:xfrm>
          <a:custGeom>
            <a:rect b="b" l="l" r="r" t="t"/>
            <a:pathLst>
              <a:path extrusionOk="0" h="8993" w="12026">
                <a:moveTo>
                  <a:pt x="3929" y="0"/>
                </a:moveTo>
                <a:cubicBezTo>
                  <a:pt x="1691" y="0"/>
                  <a:pt x="0" y="2322"/>
                  <a:pt x="1167" y="4763"/>
                </a:cubicBezTo>
                <a:lnTo>
                  <a:pt x="453" y="4763"/>
                </a:lnTo>
                <a:cubicBezTo>
                  <a:pt x="369" y="4763"/>
                  <a:pt x="298" y="4834"/>
                  <a:pt x="298" y="4929"/>
                </a:cubicBezTo>
                <a:cubicBezTo>
                  <a:pt x="298" y="5013"/>
                  <a:pt x="369" y="5096"/>
                  <a:pt x="453" y="5096"/>
                </a:cubicBezTo>
                <a:lnTo>
                  <a:pt x="1346" y="5096"/>
                </a:lnTo>
                <a:cubicBezTo>
                  <a:pt x="2334" y="6727"/>
                  <a:pt x="4382" y="7918"/>
                  <a:pt x="5977" y="8965"/>
                </a:cubicBezTo>
                <a:cubicBezTo>
                  <a:pt x="6007" y="8983"/>
                  <a:pt x="6040" y="8992"/>
                  <a:pt x="6071" y="8992"/>
                </a:cubicBezTo>
                <a:cubicBezTo>
                  <a:pt x="6102" y="8992"/>
                  <a:pt x="6132" y="8983"/>
                  <a:pt x="6156" y="8965"/>
                </a:cubicBezTo>
                <a:cubicBezTo>
                  <a:pt x="7751" y="7930"/>
                  <a:pt x="9799" y="6739"/>
                  <a:pt x="10787" y="5096"/>
                </a:cubicBezTo>
                <a:lnTo>
                  <a:pt x="11680" y="5096"/>
                </a:lnTo>
                <a:cubicBezTo>
                  <a:pt x="11764" y="5096"/>
                  <a:pt x="11847" y="5013"/>
                  <a:pt x="11847" y="4929"/>
                </a:cubicBezTo>
                <a:cubicBezTo>
                  <a:pt x="11883" y="4774"/>
                  <a:pt x="11811" y="4703"/>
                  <a:pt x="11704" y="4703"/>
                </a:cubicBezTo>
                <a:lnTo>
                  <a:pt x="10990" y="4703"/>
                </a:lnTo>
                <a:cubicBezTo>
                  <a:pt x="12025" y="2572"/>
                  <a:pt x="10859" y="452"/>
                  <a:pt x="8930" y="12"/>
                </a:cubicBezTo>
                <a:cubicBezTo>
                  <a:pt x="8922" y="11"/>
                  <a:pt x="8914" y="10"/>
                  <a:pt x="8906" y="10"/>
                </a:cubicBezTo>
                <a:cubicBezTo>
                  <a:pt x="8821" y="10"/>
                  <a:pt x="8748" y="68"/>
                  <a:pt x="8716" y="155"/>
                </a:cubicBezTo>
                <a:cubicBezTo>
                  <a:pt x="8704" y="238"/>
                  <a:pt x="8763" y="333"/>
                  <a:pt x="8847" y="357"/>
                </a:cubicBezTo>
                <a:cubicBezTo>
                  <a:pt x="10609" y="762"/>
                  <a:pt x="11668" y="2738"/>
                  <a:pt x="10621" y="4715"/>
                </a:cubicBezTo>
                <a:lnTo>
                  <a:pt x="10001" y="4715"/>
                </a:lnTo>
                <a:lnTo>
                  <a:pt x="9418" y="3548"/>
                </a:lnTo>
                <a:cubicBezTo>
                  <a:pt x="9385" y="3483"/>
                  <a:pt x="9325" y="3452"/>
                  <a:pt x="9266" y="3452"/>
                </a:cubicBezTo>
                <a:cubicBezTo>
                  <a:pt x="9196" y="3452"/>
                  <a:pt x="9128" y="3495"/>
                  <a:pt x="9108" y="3572"/>
                </a:cubicBezTo>
                <a:lnTo>
                  <a:pt x="8573" y="5251"/>
                </a:lnTo>
                <a:lnTo>
                  <a:pt x="7954" y="3870"/>
                </a:lnTo>
                <a:cubicBezTo>
                  <a:pt x="7927" y="3808"/>
                  <a:pt x="7868" y="3772"/>
                  <a:pt x="7806" y="3772"/>
                </a:cubicBezTo>
                <a:cubicBezTo>
                  <a:pt x="7784" y="3772"/>
                  <a:pt x="7761" y="3777"/>
                  <a:pt x="7739" y="3786"/>
                </a:cubicBezTo>
                <a:cubicBezTo>
                  <a:pt x="7644" y="3822"/>
                  <a:pt x="7620" y="3917"/>
                  <a:pt x="7644" y="4001"/>
                </a:cubicBezTo>
                <a:lnTo>
                  <a:pt x="8430" y="5810"/>
                </a:lnTo>
                <a:cubicBezTo>
                  <a:pt x="8458" y="5877"/>
                  <a:pt x="8520" y="5910"/>
                  <a:pt x="8583" y="5910"/>
                </a:cubicBezTo>
                <a:cubicBezTo>
                  <a:pt x="8654" y="5910"/>
                  <a:pt x="8726" y="5869"/>
                  <a:pt x="8751" y="5786"/>
                </a:cubicBezTo>
                <a:lnTo>
                  <a:pt x="9299" y="4084"/>
                </a:lnTo>
                <a:lnTo>
                  <a:pt x="9739" y="4989"/>
                </a:lnTo>
                <a:cubicBezTo>
                  <a:pt x="9775" y="5048"/>
                  <a:pt x="9835" y="5072"/>
                  <a:pt x="9894" y="5072"/>
                </a:cubicBezTo>
                <a:lnTo>
                  <a:pt x="10418" y="5072"/>
                </a:lnTo>
                <a:cubicBezTo>
                  <a:pt x="9323" y="6715"/>
                  <a:pt x="6989" y="7965"/>
                  <a:pt x="6084" y="8584"/>
                </a:cubicBezTo>
                <a:cubicBezTo>
                  <a:pt x="4644" y="7656"/>
                  <a:pt x="2715" y="6537"/>
                  <a:pt x="1750" y="5072"/>
                </a:cubicBezTo>
                <a:lnTo>
                  <a:pt x="2572" y="5072"/>
                </a:lnTo>
                <a:cubicBezTo>
                  <a:pt x="2631" y="5072"/>
                  <a:pt x="2691" y="5036"/>
                  <a:pt x="2715" y="4989"/>
                </a:cubicBezTo>
                <a:lnTo>
                  <a:pt x="3453" y="3500"/>
                </a:lnTo>
                <a:lnTo>
                  <a:pt x="4358" y="6167"/>
                </a:lnTo>
                <a:cubicBezTo>
                  <a:pt x="4387" y="6243"/>
                  <a:pt x="4456" y="6279"/>
                  <a:pt x="4523" y="6279"/>
                </a:cubicBezTo>
                <a:cubicBezTo>
                  <a:pt x="4593" y="6279"/>
                  <a:pt x="4661" y="6240"/>
                  <a:pt x="4679" y="6167"/>
                </a:cubicBezTo>
                <a:lnTo>
                  <a:pt x="5394" y="3739"/>
                </a:lnTo>
                <a:lnTo>
                  <a:pt x="6049" y="4822"/>
                </a:lnTo>
                <a:cubicBezTo>
                  <a:pt x="6087" y="4877"/>
                  <a:pt x="6146" y="4904"/>
                  <a:pt x="6202" y="4904"/>
                </a:cubicBezTo>
                <a:cubicBezTo>
                  <a:pt x="6267" y="4904"/>
                  <a:pt x="6327" y="4868"/>
                  <a:pt x="6346" y="4798"/>
                </a:cubicBezTo>
                <a:lnTo>
                  <a:pt x="7120" y="2893"/>
                </a:lnTo>
                <a:lnTo>
                  <a:pt x="7358" y="3429"/>
                </a:lnTo>
                <a:cubicBezTo>
                  <a:pt x="7393" y="3491"/>
                  <a:pt x="7455" y="3526"/>
                  <a:pt x="7518" y="3526"/>
                </a:cubicBezTo>
                <a:cubicBezTo>
                  <a:pt x="7540" y="3526"/>
                  <a:pt x="7563" y="3522"/>
                  <a:pt x="7584" y="3512"/>
                </a:cubicBezTo>
                <a:cubicBezTo>
                  <a:pt x="7680" y="3465"/>
                  <a:pt x="7704" y="3381"/>
                  <a:pt x="7680" y="3286"/>
                </a:cubicBezTo>
                <a:lnTo>
                  <a:pt x="7287" y="2393"/>
                </a:lnTo>
                <a:cubicBezTo>
                  <a:pt x="7257" y="2328"/>
                  <a:pt x="7195" y="2295"/>
                  <a:pt x="7132" y="2295"/>
                </a:cubicBezTo>
                <a:cubicBezTo>
                  <a:pt x="7070" y="2295"/>
                  <a:pt x="7007" y="2328"/>
                  <a:pt x="6977" y="2393"/>
                </a:cubicBezTo>
                <a:lnTo>
                  <a:pt x="6168" y="4358"/>
                </a:lnTo>
                <a:lnTo>
                  <a:pt x="5501" y="3227"/>
                </a:lnTo>
                <a:cubicBezTo>
                  <a:pt x="5470" y="3171"/>
                  <a:pt x="5419" y="3145"/>
                  <a:pt x="5365" y="3145"/>
                </a:cubicBezTo>
                <a:cubicBezTo>
                  <a:pt x="5293" y="3145"/>
                  <a:pt x="5219" y="3192"/>
                  <a:pt x="5191" y="3274"/>
                </a:cubicBezTo>
                <a:lnTo>
                  <a:pt x="4501" y="5572"/>
                </a:lnTo>
                <a:lnTo>
                  <a:pt x="3643" y="3024"/>
                </a:lnTo>
                <a:cubicBezTo>
                  <a:pt x="3618" y="2942"/>
                  <a:pt x="3550" y="2900"/>
                  <a:pt x="3482" y="2900"/>
                </a:cubicBezTo>
                <a:cubicBezTo>
                  <a:pt x="3421" y="2900"/>
                  <a:pt x="3362" y="2933"/>
                  <a:pt x="3334" y="3000"/>
                </a:cubicBezTo>
                <a:lnTo>
                  <a:pt x="2465" y="4774"/>
                </a:lnTo>
                <a:lnTo>
                  <a:pt x="1548" y="4774"/>
                </a:lnTo>
                <a:cubicBezTo>
                  <a:pt x="357" y="2548"/>
                  <a:pt x="1869" y="345"/>
                  <a:pt x="3929" y="345"/>
                </a:cubicBezTo>
                <a:cubicBezTo>
                  <a:pt x="4703" y="345"/>
                  <a:pt x="5418" y="655"/>
                  <a:pt x="5953" y="1203"/>
                </a:cubicBezTo>
                <a:cubicBezTo>
                  <a:pt x="5989" y="1238"/>
                  <a:pt x="6034" y="1256"/>
                  <a:pt x="6078" y="1256"/>
                </a:cubicBezTo>
                <a:cubicBezTo>
                  <a:pt x="6123" y="1256"/>
                  <a:pt x="6168" y="1238"/>
                  <a:pt x="6203" y="1203"/>
                </a:cubicBezTo>
                <a:cubicBezTo>
                  <a:pt x="6668" y="714"/>
                  <a:pt x="7287" y="417"/>
                  <a:pt x="7954" y="357"/>
                </a:cubicBezTo>
                <a:cubicBezTo>
                  <a:pt x="8049" y="345"/>
                  <a:pt x="8120" y="262"/>
                  <a:pt x="8108" y="167"/>
                </a:cubicBezTo>
                <a:cubicBezTo>
                  <a:pt x="8097" y="78"/>
                  <a:pt x="8025" y="11"/>
                  <a:pt x="7939" y="11"/>
                </a:cubicBezTo>
                <a:cubicBezTo>
                  <a:pt x="7932" y="11"/>
                  <a:pt x="7925" y="11"/>
                  <a:pt x="7918" y="12"/>
                </a:cubicBezTo>
                <a:cubicBezTo>
                  <a:pt x="7215" y="83"/>
                  <a:pt x="6572" y="369"/>
                  <a:pt x="6072" y="845"/>
                </a:cubicBezTo>
                <a:cubicBezTo>
                  <a:pt x="5489" y="298"/>
                  <a:pt x="4727" y="0"/>
                  <a:pt x="392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04" name="Google Shape;9504;p68"/>
          <p:cNvGrpSpPr/>
          <p:nvPr/>
        </p:nvGrpSpPr>
        <p:grpSpPr>
          <a:xfrm>
            <a:off x="6656812" y="2029388"/>
            <a:ext cx="368690" cy="245793"/>
            <a:chOff x="6656812" y="2029388"/>
            <a:chExt cx="368690" cy="245793"/>
          </a:xfrm>
        </p:grpSpPr>
        <p:sp>
          <p:nvSpPr>
            <p:cNvPr id="9505" name="Google Shape;9505;p68"/>
            <p:cNvSpPr/>
            <p:nvPr/>
          </p:nvSpPr>
          <p:spPr>
            <a:xfrm>
              <a:off x="6915475" y="2164007"/>
              <a:ext cx="73967" cy="73999"/>
            </a:xfrm>
            <a:custGeom>
              <a:rect b="b" l="l" r="r" t="t"/>
              <a:pathLst>
                <a:path extrusionOk="0" h="2323" w="2322">
                  <a:moveTo>
                    <a:pt x="1167" y="323"/>
                  </a:moveTo>
                  <a:cubicBezTo>
                    <a:pt x="1631" y="323"/>
                    <a:pt x="2000" y="692"/>
                    <a:pt x="2000" y="1156"/>
                  </a:cubicBezTo>
                  <a:cubicBezTo>
                    <a:pt x="2000" y="1621"/>
                    <a:pt x="1631" y="1990"/>
                    <a:pt x="1167" y="1990"/>
                  </a:cubicBezTo>
                  <a:cubicBezTo>
                    <a:pt x="703" y="1990"/>
                    <a:pt x="334" y="1621"/>
                    <a:pt x="334" y="1156"/>
                  </a:cubicBezTo>
                  <a:cubicBezTo>
                    <a:pt x="334" y="692"/>
                    <a:pt x="703" y="323"/>
                    <a:pt x="1167" y="323"/>
                  </a:cubicBezTo>
                  <a:close/>
                  <a:moveTo>
                    <a:pt x="1126" y="0"/>
                  </a:moveTo>
                  <a:cubicBezTo>
                    <a:pt x="502" y="0"/>
                    <a:pt x="0" y="527"/>
                    <a:pt x="0" y="1156"/>
                  </a:cubicBezTo>
                  <a:cubicBezTo>
                    <a:pt x="0" y="1799"/>
                    <a:pt x="524" y="2323"/>
                    <a:pt x="1167" y="2323"/>
                  </a:cubicBezTo>
                  <a:cubicBezTo>
                    <a:pt x="1810" y="2323"/>
                    <a:pt x="2322" y="1799"/>
                    <a:pt x="2322" y="1156"/>
                  </a:cubicBezTo>
                  <a:cubicBezTo>
                    <a:pt x="2322" y="513"/>
                    <a:pt x="1810" y="1"/>
                    <a:pt x="1167" y="1"/>
                  </a:cubicBezTo>
                  <a:cubicBezTo>
                    <a:pt x="1153" y="1"/>
                    <a:pt x="1139" y="0"/>
                    <a:pt x="11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68"/>
            <p:cNvSpPr/>
            <p:nvPr/>
          </p:nvSpPr>
          <p:spPr>
            <a:xfrm>
              <a:off x="6901427" y="2057070"/>
              <a:ext cx="51605" cy="31154"/>
            </a:xfrm>
            <a:custGeom>
              <a:rect b="b" l="l" r="r" t="t"/>
              <a:pathLst>
                <a:path extrusionOk="0" h="978" w="1620">
                  <a:moveTo>
                    <a:pt x="1179" y="346"/>
                  </a:moveTo>
                  <a:cubicBezTo>
                    <a:pt x="1239" y="346"/>
                    <a:pt x="1275" y="394"/>
                    <a:pt x="1275" y="453"/>
                  </a:cubicBezTo>
                  <a:lnTo>
                    <a:pt x="1275" y="525"/>
                  </a:lnTo>
                  <a:cubicBezTo>
                    <a:pt x="1275" y="584"/>
                    <a:pt x="1239" y="632"/>
                    <a:pt x="1179" y="632"/>
                  </a:cubicBezTo>
                  <a:lnTo>
                    <a:pt x="441" y="632"/>
                  </a:lnTo>
                  <a:cubicBezTo>
                    <a:pt x="382" y="632"/>
                    <a:pt x="334" y="584"/>
                    <a:pt x="334" y="525"/>
                  </a:cubicBezTo>
                  <a:lnTo>
                    <a:pt x="334" y="453"/>
                  </a:lnTo>
                  <a:cubicBezTo>
                    <a:pt x="334" y="394"/>
                    <a:pt x="382" y="346"/>
                    <a:pt x="441" y="346"/>
                  </a:cubicBezTo>
                  <a:close/>
                  <a:moveTo>
                    <a:pt x="441" y="1"/>
                  </a:moveTo>
                  <a:cubicBezTo>
                    <a:pt x="203" y="1"/>
                    <a:pt x="1" y="203"/>
                    <a:pt x="1" y="453"/>
                  </a:cubicBezTo>
                  <a:lnTo>
                    <a:pt x="1" y="525"/>
                  </a:lnTo>
                  <a:cubicBezTo>
                    <a:pt x="1" y="763"/>
                    <a:pt x="191" y="977"/>
                    <a:pt x="441" y="977"/>
                  </a:cubicBezTo>
                  <a:lnTo>
                    <a:pt x="1179" y="977"/>
                  </a:lnTo>
                  <a:cubicBezTo>
                    <a:pt x="1418" y="977"/>
                    <a:pt x="1620" y="775"/>
                    <a:pt x="1620" y="525"/>
                  </a:cubicBezTo>
                  <a:lnTo>
                    <a:pt x="1620" y="453"/>
                  </a:lnTo>
                  <a:cubicBezTo>
                    <a:pt x="1620" y="215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68"/>
            <p:cNvSpPr/>
            <p:nvPr/>
          </p:nvSpPr>
          <p:spPr>
            <a:xfrm>
              <a:off x="6901809" y="2091983"/>
              <a:ext cx="51605" cy="30358"/>
            </a:xfrm>
            <a:custGeom>
              <a:rect b="b" l="l" r="r" t="t"/>
              <a:pathLst>
                <a:path extrusionOk="0" h="953" w="1620">
                  <a:moveTo>
                    <a:pt x="1179" y="333"/>
                  </a:moveTo>
                  <a:cubicBezTo>
                    <a:pt x="1239" y="333"/>
                    <a:pt x="1286" y="381"/>
                    <a:pt x="1286" y="441"/>
                  </a:cubicBezTo>
                  <a:lnTo>
                    <a:pt x="1286" y="512"/>
                  </a:lnTo>
                  <a:cubicBezTo>
                    <a:pt x="1286" y="572"/>
                    <a:pt x="1239" y="619"/>
                    <a:pt x="1179" y="619"/>
                  </a:cubicBezTo>
                  <a:lnTo>
                    <a:pt x="453" y="619"/>
                  </a:lnTo>
                  <a:cubicBezTo>
                    <a:pt x="394" y="619"/>
                    <a:pt x="346" y="572"/>
                    <a:pt x="346" y="512"/>
                  </a:cubicBezTo>
                  <a:lnTo>
                    <a:pt x="346" y="441"/>
                  </a:lnTo>
                  <a:cubicBezTo>
                    <a:pt x="346" y="381"/>
                    <a:pt x="394" y="333"/>
                    <a:pt x="453" y="333"/>
                  </a:cubicBezTo>
                  <a:close/>
                  <a:moveTo>
                    <a:pt x="453" y="0"/>
                  </a:moveTo>
                  <a:cubicBezTo>
                    <a:pt x="215" y="0"/>
                    <a:pt x="1" y="191"/>
                    <a:pt x="1" y="441"/>
                  </a:cubicBezTo>
                  <a:lnTo>
                    <a:pt x="1" y="500"/>
                  </a:lnTo>
                  <a:cubicBezTo>
                    <a:pt x="1" y="738"/>
                    <a:pt x="191" y="953"/>
                    <a:pt x="453" y="953"/>
                  </a:cubicBezTo>
                  <a:lnTo>
                    <a:pt x="1179" y="953"/>
                  </a:lnTo>
                  <a:cubicBezTo>
                    <a:pt x="1417" y="953"/>
                    <a:pt x="1620" y="750"/>
                    <a:pt x="1620" y="500"/>
                  </a:cubicBezTo>
                  <a:lnTo>
                    <a:pt x="1620" y="441"/>
                  </a:lnTo>
                  <a:cubicBezTo>
                    <a:pt x="1620" y="202"/>
                    <a:pt x="1429" y="0"/>
                    <a:pt x="1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68"/>
            <p:cNvSpPr/>
            <p:nvPr/>
          </p:nvSpPr>
          <p:spPr>
            <a:xfrm>
              <a:off x="6901809" y="2126099"/>
              <a:ext cx="51605" cy="30772"/>
            </a:xfrm>
            <a:custGeom>
              <a:rect b="b" l="l" r="r" t="t"/>
              <a:pathLst>
                <a:path extrusionOk="0" h="966" w="1620">
                  <a:moveTo>
                    <a:pt x="1179" y="358"/>
                  </a:moveTo>
                  <a:cubicBezTo>
                    <a:pt x="1239" y="358"/>
                    <a:pt x="1286" y="394"/>
                    <a:pt x="1286" y="453"/>
                  </a:cubicBezTo>
                  <a:lnTo>
                    <a:pt x="1286" y="536"/>
                  </a:lnTo>
                  <a:cubicBezTo>
                    <a:pt x="1286" y="596"/>
                    <a:pt x="1239" y="632"/>
                    <a:pt x="1179" y="632"/>
                  </a:cubicBezTo>
                  <a:lnTo>
                    <a:pt x="453" y="632"/>
                  </a:lnTo>
                  <a:cubicBezTo>
                    <a:pt x="394" y="632"/>
                    <a:pt x="346" y="596"/>
                    <a:pt x="346" y="536"/>
                  </a:cubicBezTo>
                  <a:lnTo>
                    <a:pt x="346" y="453"/>
                  </a:lnTo>
                  <a:cubicBezTo>
                    <a:pt x="346" y="394"/>
                    <a:pt x="394" y="358"/>
                    <a:pt x="453" y="358"/>
                  </a:cubicBezTo>
                  <a:close/>
                  <a:moveTo>
                    <a:pt x="453" y="1"/>
                  </a:moveTo>
                  <a:cubicBezTo>
                    <a:pt x="215" y="1"/>
                    <a:pt x="1" y="191"/>
                    <a:pt x="1" y="441"/>
                  </a:cubicBezTo>
                  <a:lnTo>
                    <a:pt x="1" y="513"/>
                  </a:lnTo>
                  <a:cubicBezTo>
                    <a:pt x="1" y="751"/>
                    <a:pt x="191" y="965"/>
                    <a:pt x="453" y="965"/>
                  </a:cubicBezTo>
                  <a:lnTo>
                    <a:pt x="1179" y="965"/>
                  </a:lnTo>
                  <a:cubicBezTo>
                    <a:pt x="1417" y="965"/>
                    <a:pt x="1620" y="775"/>
                    <a:pt x="1620" y="513"/>
                  </a:cubicBezTo>
                  <a:lnTo>
                    <a:pt x="1620" y="441"/>
                  </a:lnTo>
                  <a:cubicBezTo>
                    <a:pt x="1620" y="203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68"/>
            <p:cNvSpPr/>
            <p:nvPr/>
          </p:nvSpPr>
          <p:spPr>
            <a:xfrm>
              <a:off x="6959849" y="2057452"/>
              <a:ext cx="43641" cy="99419"/>
            </a:xfrm>
            <a:custGeom>
              <a:rect b="b" l="l" r="r" t="t"/>
              <a:pathLst>
                <a:path extrusionOk="0" h="3121" w="1370">
                  <a:moveTo>
                    <a:pt x="965" y="334"/>
                  </a:moveTo>
                  <a:cubicBezTo>
                    <a:pt x="1000" y="334"/>
                    <a:pt x="1048" y="382"/>
                    <a:pt x="1048" y="429"/>
                  </a:cubicBezTo>
                  <a:lnTo>
                    <a:pt x="1048" y="2703"/>
                  </a:lnTo>
                  <a:cubicBezTo>
                    <a:pt x="1048" y="2751"/>
                    <a:pt x="1000" y="2787"/>
                    <a:pt x="965" y="2787"/>
                  </a:cubicBezTo>
                  <a:lnTo>
                    <a:pt x="429" y="2787"/>
                  </a:lnTo>
                  <a:cubicBezTo>
                    <a:pt x="369" y="2775"/>
                    <a:pt x="334" y="2751"/>
                    <a:pt x="334" y="2703"/>
                  </a:cubicBezTo>
                  <a:lnTo>
                    <a:pt x="334" y="429"/>
                  </a:lnTo>
                  <a:cubicBezTo>
                    <a:pt x="334" y="382"/>
                    <a:pt x="381" y="334"/>
                    <a:pt x="429" y="334"/>
                  </a:cubicBezTo>
                  <a:close/>
                  <a:moveTo>
                    <a:pt x="417" y="1"/>
                  </a:moveTo>
                  <a:cubicBezTo>
                    <a:pt x="179" y="1"/>
                    <a:pt x="0" y="203"/>
                    <a:pt x="0" y="429"/>
                  </a:cubicBezTo>
                  <a:lnTo>
                    <a:pt x="0" y="2703"/>
                  </a:lnTo>
                  <a:cubicBezTo>
                    <a:pt x="0" y="2941"/>
                    <a:pt x="191" y="3120"/>
                    <a:pt x="417" y="3120"/>
                  </a:cubicBezTo>
                  <a:lnTo>
                    <a:pt x="953" y="3120"/>
                  </a:lnTo>
                  <a:cubicBezTo>
                    <a:pt x="1191" y="3120"/>
                    <a:pt x="1369" y="2930"/>
                    <a:pt x="1369" y="2703"/>
                  </a:cubicBezTo>
                  <a:lnTo>
                    <a:pt x="1369" y="429"/>
                  </a:lnTo>
                  <a:cubicBezTo>
                    <a:pt x="1369" y="179"/>
                    <a:pt x="1167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68"/>
            <p:cNvSpPr/>
            <p:nvPr/>
          </p:nvSpPr>
          <p:spPr>
            <a:xfrm>
              <a:off x="6835805" y="2075291"/>
              <a:ext cx="29243" cy="10257"/>
            </a:xfrm>
            <a:custGeom>
              <a:rect b="b" l="l" r="r" t="t"/>
              <a:pathLst>
                <a:path extrusionOk="0" h="322" w="918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0"/>
                    <a:pt x="918" y="167"/>
                  </a:cubicBezTo>
                  <a:cubicBezTo>
                    <a:pt x="918" y="72"/>
                    <a:pt x="834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68"/>
            <p:cNvSpPr/>
            <p:nvPr/>
          </p:nvSpPr>
          <p:spPr>
            <a:xfrm>
              <a:off x="6700422" y="2074908"/>
              <a:ext cx="11022" cy="10257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9" y="322"/>
                  </a:lnTo>
                  <a:cubicBezTo>
                    <a:pt x="262" y="322"/>
                    <a:pt x="346" y="250"/>
                    <a:pt x="346" y="155"/>
                  </a:cubicBezTo>
                  <a:cubicBezTo>
                    <a:pt x="346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68"/>
            <p:cNvSpPr/>
            <p:nvPr/>
          </p:nvSpPr>
          <p:spPr>
            <a:xfrm>
              <a:off x="6706092" y="2098417"/>
              <a:ext cx="151375" cy="89162"/>
            </a:xfrm>
            <a:custGeom>
              <a:rect b="b" l="l" r="r" t="t"/>
              <a:pathLst>
                <a:path extrusionOk="0" h="2799" w="4752">
                  <a:moveTo>
                    <a:pt x="2119" y="0"/>
                  </a:moveTo>
                  <a:cubicBezTo>
                    <a:pt x="2047" y="0"/>
                    <a:pt x="1977" y="45"/>
                    <a:pt x="1966" y="131"/>
                  </a:cubicBezTo>
                  <a:lnTo>
                    <a:pt x="1573" y="1977"/>
                  </a:lnTo>
                  <a:lnTo>
                    <a:pt x="1239" y="941"/>
                  </a:lnTo>
                  <a:cubicBezTo>
                    <a:pt x="1214" y="859"/>
                    <a:pt x="1142" y="817"/>
                    <a:pt x="1071" y="817"/>
                  </a:cubicBezTo>
                  <a:cubicBezTo>
                    <a:pt x="1008" y="817"/>
                    <a:pt x="946" y="850"/>
                    <a:pt x="918" y="917"/>
                  </a:cubicBezTo>
                  <a:lnTo>
                    <a:pt x="501" y="1846"/>
                  </a:lnTo>
                  <a:lnTo>
                    <a:pt x="168" y="1846"/>
                  </a:lnTo>
                  <a:cubicBezTo>
                    <a:pt x="72" y="1846"/>
                    <a:pt x="1" y="1917"/>
                    <a:pt x="1" y="2013"/>
                  </a:cubicBezTo>
                  <a:cubicBezTo>
                    <a:pt x="1" y="2096"/>
                    <a:pt x="72" y="2167"/>
                    <a:pt x="168" y="2167"/>
                  </a:cubicBezTo>
                  <a:lnTo>
                    <a:pt x="608" y="2167"/>
                  </a:lnTo>
                  <a:cubicBezTo>
                    <a:pt x="680" y="2167"/>
                    <a:pt x="739" y="2132"/>
                    <a:pt x="763" y="2072"/>
                  </a:cubicBezTo>
                  <a:lnTo>
                    <a:pt x="1037" y="1441"/>
                  </a:lnTo>
                  <a:lnTo>
                    <a:pt x="1442" y="2679"/>
                  </a:lnTo>
                  <a:cubicBezTo>
                    <a:pt x="1470" y="2760"/>
                    <a:pt x="1541" y="2799"/>
                    <a:pt x="1610" y="2799"/>
                  </a:cubicBezTo>
                  <a:cubicBezTo>
                    <a:pt x="1684" y="2799"/>
                    <a:pt x="1757" y="2754"/>
                    <a:pt x="1775" y="2667"/>
                  </a:cubicBezTo>
                  <a:lnTo>
                    <a:pt x="2096" y="1084"/>
                  </a:lnTo>
                  <a:lnTo>
                    <a:pt x="2227" y="1917"/>
                  </a:lnTo>
                  <a:cubicBezTo>
                    <a:pt x="2251" y="2013"/>
                    <a:pt x="2323" y="2072"/>
                    <a:pt x="2394" y="2072"/>
                  </a:cubicBezTo>
                  <a:lnTo>
                    <a:pt x="3049" y="2072"/>
                  </a:lnTo>
                  <a:cubicBezTo>
                    <a:pt x="3144" y="2072"/>
                    <a:pt x="3204" y="2013"/>
                    <a:pt x="3216" y="1941"/>
                  </a:cubicBezTo>
                  <a:lnTo>
                    <a:pt x="3287" y="1501"/>
                  </a:lnTo>
                  <a:lnTo>
                    <a:pt x="3501" y="2453"/>
                  </a:lnTo>
                  <a:cubicBezTo>
                    <a:pt x="3514" y="2543"/>
                    <a:pt x="3586" y="2588"/>
                    <a:pt x="3660" y="2588"/>
                  </a:cubicBezTo>
                  <a:cubicBezTo>
                    <a:pt x="3724" y="2588"/>
                    <a:pt x="3790" y="2555"/>
                    <a:pt x="3823" y="2489"/>
                  </a:cubicBezTo>
                  <a:lnTo>
                    <a:pt x="4037" y="2036"/>
                  </a:lnTo>
                  <a:lnTo>
                    <a:pt x="4585" y="2036"/>
                  </a:lnTo>
                  <a:cubicBezTo>
                    <a:pt x="4668" y="2036"/>
                    <a:pt x="4752" y="1965"/>
                    <a:pt x="4752" y="1870"/>
                  </a:cubicBezTo>
                  <a:cubicBezTo>
                    <a:pt x="4752" y="1786"/>
                    <a:pt x="4668" y="1715"/>
                    <a:pt x="4585" y="1715"/>
                  </a:cubicBezTo>
                  <a:lnTo>
                    <a:pt x="3918" y="1715"/>
                  </a:lnTo>
                  <a:cubicBezTo>
                    <a:pt x="3775" y="1715"/>
                    <a:pt x="3763" y="1858"/>
                    <a:pt x="3740" y="1905"/>
                  </a:cubicBezTo>
                  <a:lnTo>
                    <a:pt x="3454" y="632"/>
                  </a:lnTo>
                  <a:cubicBezTo>
                    <a:pt x="3430" y="542"/>
                    <a:pt x="3356" y="498"/>
                    <a:pt x="3283" y="498"/>
                  </a:cubicBezTo>
                  <a:cubicBezTo>
                    <a:pt x="3210" y="498"/>
                    <a:pt x="3138" y="542"/>
                    <a:pt x="3120" y="632"/>
                  </a:cubicBezTo>
                  <a:lnTo>
                    <a:pt x="2918" y="1739"/>
                  </a:lnTo>
                  <a:lnTo>
                    <a:pt x="2549" y="1739"/>
                  </a:lnTo>
                  <a:lnTo>
                    <a:pt x="2287" y="155"/>
                  </a:lnTo>
                  <a:cubicBezTo>
                    <a:pt x="2275" y="51"/>
                    <a:pt x="2196" y="0"/>
                    <a:pt x="2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68"/>
            <p:cNvSpPr/>
            <p:nvPr/>
          </p:nvSpPr>
          <p:spPr>
            <a:xfrm>
              <a:off x="6656812" y="2029388"/>
              <a:ext cx="368690" cy="245793"/>
            </a:xfrm>
            <a:custGeom>
              <a:rect b="b" l="l" r="r" t="t"/>
              <a:pathLst>
                <a:path extrusionOk="0" h="7716" w="11574">
                  <a:moveTo>
                    <a:pt x="3286" y="7180"/>
                  </a:moveTo>
                  <a:lnTo>
                    <a:pt x="3286" y="7394"/>
                  </a:lnTo>
                  <a:lnTo>
                    <a:pt x="1596" y="7394"/>
                  </a:lnTo>
                  <a:lnTo>
                    <a:pt x="1596" y="7180"/>
                  </a:lnTo>
                  <a:close/>
                  <a:moveTo>
                    <a:pt x="9966" y="7180"/>
                  </a:moveTo>
                  <a:lnTo>
                    <a:pt x="9966" y="7394"/>
                  </a:lnTo>
                  <a:lnTo>
                    <a:pt x="8275" y="7394"/>
                  </a:lnTo>
                  <a:lnTo>
                    <a:pt x="8275" y="7180"/>
                  </a:lnTo>
                  <a:close/>
                  <a:moveTo>
                    <a:pt x="548" y="1"/>
                  </a:moveTo>
                  <a:cubicBezTo>
                    <a:pt x="250" y="1"/>
                    <a:pt x="0" y="251"/>
                    <a:pt x="0" y="548"/>
                  </a:cubicBezTo>
                  <a:lnTo>
                    <a:pt x="0" y="6632"/>
                  </a:lnTo>
                  <a:cubicBezTo>
                    <a:pt x="0" y="6930"/>
                    <a:pt x="250" y="7180"/>
                    <a:pt x="548" y="7180"/>
                  </a:cubicBezTo>
                  <a:lnTo>
                    <a:pt x="1250" y="7180"/>
                  </a:lnTo>
                  <a:lnTo>
                    <a:pt x="1250" y="7561"/>
                  </a:lnTo>
                  <a:cubicBezTo>
                    <a:pt x="1250" y="7644"/>
                    <a:pt x="1322" y="7716"/>
                    <a:pt x="1417" y="7716"/>
                  </a:cubicBezTo>
                  <a:lnTo>
                    <a:pt x="3453" y="7716"/>
                  </a:lnTo>
                  <a:cubicBezTo>
                    <a:pt x="3536" y="7716"/>
                    <a:pt x="3608" y="7644"/>
                    <a:pt x="3608" y="7561"/>
                  </a:cubicBezTo>
                  <a:lnTo>
                    <a:pt x="3608" y="7180"/>
                  </a:lnTo>
                  <a:lnTo>
                    <a:pt x="7930" y="7180"/>
                  </a:lnTo>
                  <a:lnTo>
                    <a:pt x="7930" y="7561"/>
                  </a:lnTo>
                  <a:cubicBezTo>
                    <a:pt x="7930" y="7644"/>
                    <a:pt x="8001" y="7716"/>
                    <a:pt x="8096" y="7716"/>
                  </a:cubicBezTo>
                  <a:lnTo>
                    <a:pt x="10132" y="7716"/>
                  </a:lnTo>
                  <a:cubicBezTo>
                    <a:pt x="10216" y="7716"/>
                    <a:pt x="10299" y="7644"/>
                    <a:pt x="10299" y="7561"/>
                  </a:cubicBezTo>
                  <a:lnTo>
                    <a:pt x="10299" y="7180"/>
                  </a:lnTo>
                  <a:lnTo>
                    <a:pt x="10990" y="7180"/>
                  </a:lnTo>
                  <a:cubicBezTo>
                    <a:pt x="11287" y="7180"/>
                    <a:pt x="11549" y="6930"/>
                    <a:pt x="11549" y="6632"/>
                  </a:cubicBezTo>
                  <a:lnTo>
                    <a:pt x="11549" y="548"/>
                  </a:lnTo>
                  <a:cubicBezTo>
                    <a:pt x="11573" y="251"/>
                    <a:pt x="11323" y="1"/>
                    <a:pt x="11025" y="1"/>
                  </a:cubicBezTo>
                  <a:lnTo>
                    <a:pt x="7620" y="1"/>
                  </a:lnTo>
                  <a:cubicBezTo>
                    <a:pt x="7525" y="1"/>
                    <a:pt x="7453" y="72"/>
                    <a:pt x="7453" y="155"/>
                  </a:cubicBezTo>
                  <a:cubicBezTo>
                    <a:pt x="7453" y="251"/>
                    <a:pt x="7525" y="322"/>
                    <a:pt x="7620" y="322"/>
                  </a:cubicBezTo>
                  <a:lnTo>
                    <a:pt x="11025" y="322"/>
                  </a:lnTo>
                  <a:cubicBezTo>
                    <a:pt x="11144" y="322"/>
                    <a:pt x="11240" y="417"/>
                    <a:pt x="11240" y="536"/>
                  </a:cubicBezTo>
                  <a:lnTo>
                    <a:pt x="11240" y="6620"/>
                  </a:lnTo>
                  <a:cubicBezTo>
                    <a:pt x="11240" y="6739"/>
                    <a:pt x="11144" y="6823"/>
                    <a:pt x="11025" y="6823"/>
                  </a:cubicBezTo>
                  <a:lnTo>
                    <a:pt x="548" y="6823"/>
                  </a:lnTo>
                  <a:cubicBezTo>
                    <a:pt x="429" y="6823"/>
                    <a:pt x="334" y="6739"/>
                    <a:pt x="334" y="6620"/>
                  </a:cubicBezTo>
                  <a:lnTo>
                    <a:pt x="334" y="536"/>
                  </a:lnTo>
                  <a:cubicBezTo>
                    <a:pt x="334" y="417"/>
                    <a:pt x="429" y="322"/>
                    <a:pt x="548" y="322"/>
                  </a:cubicBezTo>
                  <a:lnTo>
                    <a:pt x="6870" y="322"/>
                  </a:lnTo>
                  <a:cubicBezTo>
                    <a:pt x="6965" y="322"/>
                    <a:pt x="7037" y="251"/>
                    <a:pt x="7037" y="155"/>
                  </a:cubicBezTo>
                  <a:cubicBezTo>
                    <a:pt x="7037" y="72"/>
                    <a:pt x="6965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68"/>
            <p:cNvSpPr/>
            <p:nvPr/>
          </p:nvSpPr>
          <p:spPr>
            <a:xfrm>
              <a:off x="6681818" y="2057070"/>
              <a:ext cx="199540" cy="172622"/>
            </a:xfrm>
            <a:custGeom>
              <a:rect b="b" l="l" r="r" t="t"/>
              <a:pathLst>
                <a:path extrusionOk="0" h="5419" w="6264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1691"/>
                  </a:lnTo>
                  <a:cubicBezTo>
                    <a:pt x="1" y="1775"/>
                    <a:pt x="72" y="1846"/>
                    <a:pt x="168" y="1846"/>
                  </a:cubicBezTo>
                  <a:cubicBezTo>
                    <a:pt x="251" y="1846"/>
                    <a:pt x="334" y="1775"/>
                    <a:pt x="334" y="1691"/>
                  </a:cubicBezTo>
                  <a:lnTo>
                    <a:pt x="334" y="346"/>
                  </a:lnTo>
                  <a:lnTo>
                    <a:pt x="5942" y="346"/>
                  </a:lnTo>
                  <a:lnTo>
                    <a:pt x="5942" y="5097"/>
                  </a:lnTo>
                  <a:lnTo>
                    <a:pt x="334" y="5097"/>
                  </a:lnTo>
                  <a:lnTo>
                    <a:pt x="334" y="2465"/>
                  </a:lnTo>
                  <a:cubicBezTo>
                    <a:pt x="334" y="2370"/>
                    <a:pt x="251" y="2299"/>
                    <a:pt x="168" y="2299"/>
                  </a:cubicBezTo>
                  <a:cubicBezTo>
                    <a:pt x="72" y="2299"/>
                    <a:pt x="1" y="2370"/>
                    <a:pt x="1" y="2465"/>
                  </a:cubicBezTo>
                  <a:lnTo>
                    <a:pt x="1" y="5263"/>
                  </a:lnTo>
                  <a:cubicBezTo>
                    <a:pt x="1" y="5347"/>
                    <a:pt x="72" y="5418"/>
                    <a:pt x="168" y="5418"/>
                  </a:cubicBezTo>
                  <a:lnTo>
                    <a:pt x="6109" y="5418"/>
                  </a:lnTo>
                  <a:cubicBezTo>
                    <a:pt x="6192" y="5418"/>
                    <a:pt x="6264" y="5347"/>
                    <a:pt x="6264" y="5263"/>
                  </a:cubicBezTo>
                  <a:lnTo>
                    <a:pt x="6264" y="167"/>
                  </a:lnTo>
                  <a:cubicBezTo>
                    <a:pt x="6264" y="84"/>
                    <a:pt x="6192" y="1"/>
                    <a:pt x="6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5" name="Google Shape;9515;p68"/>
          <p:cNvGrpSpPr/>
          <p:nvPr/>
        </p:nvGrpSpPr>
        <p:grpSpPr>
          <a:xfrm>
            <a:off x="4869651" y="2012218"/>
            <a:ext cx="376654" cy="281566"/>
            <a:chOff x="4869651" y="2012218"/>
            <a:chExt cx="376654" cy="281566"/>
          </a:xfrm>
        </p:grpSpPr>
        <p:sp>
          <p:nvSpPr>
            <p:cNvPr id="9516" name="Google Shape;9516;p68"/>
            <p:cNvSpPr/>
            <p:nvPr/>
          </p:nvSpPr>
          <p:spPr>
            <a:xfrm>
              <a:off x="4869651" y="2012218"/>
              <a:ext cx="376654" cy="281566"/>
            </a:xfrm>
            <a:custGeom>
              <a:rect b="b" l="l" r="r" t="t"/>
              <a:pathLst>
                <a:path extrusionOk="0" h="8839" w="11824">
                  <a:moveTo>
                    <a:pt x="4976" y="1"/>
                  </a:moveTo>
                  <a:cubicBezTo>
                    <a:pt x="4854" y="1"/>
                    <a:pt x="4732" y="6"/>
                    <a:pt x="4609" y="16"/>
                  </a:cubicBezTo>
                  <a:cubicBezTo>
                    <a:pt x="4513" y="28"/>
                    <a:pt x="4442" y="99"/>
                    <a:pt x="4442" y="194"/>
                  </a:cubicBezTo>
                  <a:cubicBezTo>
                    <a:pt x="4454" y="278"/>
                    <a:pt x="4537" y="349"/>
                    <a:pt x="4621" y="349"/>
                  </a:cubicBezTo>
                  <a:cubicBezTo>
                    <a:pt x="4722" y="342"/>
                    <a:pt x="4822" y="338"/>
                    <a:pt x="4922" y="338"/>
                  </a:cubicBezTo>
                  <a:cubicBezTo>
                    <a:pt x="6773" y="338"/>
                    <a:pt x="8373" y="1575"/>
                    <a:pt x="8859" y="3326"/>
                  </a:cubicBezTo>
                  <a:cubicBezTo>
                    <a:pt x="8823" y="3385"/>
                    <a:pt x="8764" y="3468"/>
                    <a:pt x="8657" y="3540"/>
                  </a:cubicBezTo>
                  <a:cubicBezTo>
                    <a:pt x="8525" y="3632"/>
                    <a:pt x="8386" y="3671"/>
                    <a:pt x="8244" y="3671"/>
                  </a:cubicBezTo>
                  <a:cubicBezTo>
                    <a:pt x="8003" y="3671"/>
                    <a:pt x="7754" y="3559"/>
                    <a:pt x="7514" y="3409"/>
                  </a:cubicBezTo>
                  <a:cubicBezTo>
                    <a:pt x="7288" y="2933"/>
                    <a:pt x="7549" y="2635"/>
                    <a:pt x="7585" y="2611"/>
                  </a:cubicBezTo>
                  <a:cubicBezTo>
                    <a:pt x="7657" y="2552"/>
                    <a:pt x="7657" y="2433"/>
                    <a:pt x="7585" y="2373"/>
                  </a:cubicBezTo>
                  <a:cubicBezTo>
                    <a:pt x="7555" y="2337"/>
                    <a:pt x="7511" y="2320"/>
                    <a:pt x="7466" y="2320"/>
                  </a:cubicBezTo>
                  <a:cubicBezTo>
                    <a:pt x="7421" y="2320"/>
                    <a:pt x="7377" y="2337"/>
                    <a:pt x="7347" y="2373"/>
                  </a:cubicBezTo>
                  <a:cubicBezTo>
                    <a:pt x="7335" y="2397"/>
                    <a:pt x="7061" y="2671"/>
                    <a:pt x="7097" y="3135"/>
                  </a:cubicBezTo>
                  <a:cubicBezTo>
                    <a:pt x="6893" y="3013"/>
                    <a:pt x="6663" y="2925"/>
                    <a:pt x="6256" y="2925"/>
                  </a:cubicBezTo>
                  <a:cubicBezTo>
                    <a:pt x="6188" y="2925"/>
                    <a:pt x="6116" y="2928"/>
                    <a:pt x="6037" y="2933"/>
                  </a:cubicBezTo>
                  <a:cubicBezTo>
                    <a:pt x="5942" y="2933"/>
                    <a:pt x="5871" y="3016"/>
                    <a:pt x="5871" y="3111"/>
                  </a:cubicBezTo>
                  <a:cubicBezTo>
                    <a:pt x="5871" y="3195"/>
                    <a:pt x="5966" y="3266"/>
                    <a:pt x="6049" y="3266"/>
                  </a:cubicBezTo>
                  <a:cubicBezTo>
                    <a:pt x="6107" y="3263"/>
                    <a:pt x="6162" y="3262"/>
                    <a:pt x="6212" y="3262"/>
                  </a:cubicBezTo>
                  <a:cubicBezTo>
                    <a:pt x="6813" y="3262"/>
                    <a:pt x="6903" y="3451"/>
                    <a:pt x="7288" y="3671"/>
                  </a:cubicBezTo>
                  <a:cubicBezTo>
                    <a:pt x="7601" y="3871"/>
                    <a:pt x="7925" y="4007"/>
                    <a:pt x="8240" y="4007"/>
                  </a:cubicBezTo>
                  <a:cubicBezTo>
                    <a:pt x="8488" y="4007"/>
                    <a:pt x="8729" y="3923"/>
                    <a:pt x="8954" y="3719"/>
                  </a:cubicBezTo>
                  <a:cubicBezTo>
                    <a:pt x="9073" y="4397"/>
                    <a:pt x="9014" y="4623"/>
                    <a:pt x="8966" y="4957"/>
                  </a:cubicBezTo>
                  <a:cubicBezTo>
                    <a:pt x="8835" y="4969"/>
                    <a:pt x="8442" y="5040"/>
                    <a:pt x="7966" y="5219"/>
                  </a:cubicBezTo>
                  <a:cubicBezTo>
                    <a:pt x="7490" y="5421"/>
                    <a:pt x="7097" y="5671"/>
                    <a:pt x="6752" y="5969"/>
                  </a:cubicBezTo>
                  <a:cubicBezTo>
                    <a:pt x="6442" y="5719"/>
                    <a:pt x="6502" y="5278"/>
                    <a:pt x="6502" y="5254"/>
                  </a:cubicBezTo>
                  <a:cubicBezTo>
                    <a:pt x="6514" y="5159"/>
                    <a:pt x="6454" y="5076"/>
                    <a:pt x="6359" y="5052"/>
                  </a:cubicBezTo>
                  <a:cubicBezTo>
                    <a:pt x="6352" y="5051"/>
                    <a:pt x="6345" y="5050"/>
                    <a:pt x="6337" y="5050"/>
                  </a:cubicBezTo>
                  <a:cubicBezTo>
                    <a:pt x="6260" y="5050"/>
                    <a:pt x="6179" y="5108"/>
                    <a:pt x="6168" y="5195"/>
                  </a:cubicBezTo>
                  <a:cubicBezTo>
                    <a:pt x="6168" y="5219"/>
                    <a:pt x="6085" y="5814"/>
                    <a:pt x="6514" y="6183"/>
                  </a:cubicBezTo>
                  <a:cubicBezTo>
                    <a:pt x="6395" y="6302"/>
                    <a:pt x="6287" y="6445"/>
                    <a:pt x="6204" y="6576"/>
                  </a:cubicBezTo>
                  <a:cubicBezTo>
                    <a:pt x="6145" y="6647"/>
                    <a:pt x="6168" y="6755"/>
                    <a:pt x="6240" y="6814"/>
                  </a:cubicBezTo>
                  <a:cubicBezTo>
                    <a:pt x="6269" y="6835"/>
                    <a:pt x="6300" y="6844"/>
                    <a:pt x="6330" y="6844"/>
                  </a:cubicBezTo>
                  <a:cubicBezTo>
                    <a:pt x="6386" y="6844"/>
                    <a:pt x="6439" y="6813"/>
                    <a:pt x="6478" y="6767"/>
                  </a:cubicBezTo>
                  <a:cubicBezTo>
                    <a:pt x="6657" y="6505"/>
                    <a:pt x="6883" y="6290"/>
                    <a:pt x="7121" y="6100"/>
                  </a:cubicBezTo>
                  <a:lnTo>
                    <a:pt x="7121" y="6100"/>
                  </a:lnTo>
                  <a:cubicBezTo>
                    <a:pt x="7061" y="6576"/>
                    <a:pt x="7299" y="6945"/>
                    <a:pt x="7311" y="6981"/>
                  </a:cubicBezTo>
                  <a:cubicBezTo>
                    <a:pt x="7340" y="7024"/>
                    <a:pt x="7392" y="7050"/>
                    <a:pt x="7446" y="7050"/>
                  </a:cubicBezTo>
                  <a:cubicBezTo>
                    <a:pt x="7481" y="7050"/>
                    <a:pt x="7517" y="7040"/>
                    <a:pt x="7549" y="7017"/>
                  </a:cubicBezTo>
                  <a:cubicBezTo>
                    <a:pt x="7645" y="6957"/>
                    <a:pt x="7657" y="6874"/>
                    <a:pt x="7609" y="6778"/>
                  </a:cubicBezTo>
                  <a:cubicBezTo>
                    <a:pt x="7597" y="6755"/>
                    <a:pt x="7299" y="6266"/>
                    <a:pt x="7585" y="5790"/>
                  </a:cubicBezTo>
                  <a:cubicBezTo>
                    <a:pt x="8145" y="5469"/>
                    <a:pt x="8681" y="5338"/>
                    <a:pt x="8931" y="5290"/>
                  </a:cubicBezTo>
                  <a:lnTo>
                    <a:pt x="8931" y="5290"/>
                  </a:lnTo>
                  <a:cubicBezTo>
                    <a:pt x="8484" y="7304"/>
                    <a:pt x="6730" y="8498"/>
                    <a:pt x="4932" y="8498"/>
                  </a:cubicBezTo>
                  <a:cubicBezTo>
                    <a:pt x="3806" y="8498"/>
                    <a:pt x="2663" y="8031"/>
                    <a:pt x="1811" y="7005"/>
                  </a:cubicBezTo>
                  <a:cubicBezTo>
                    <a:pt x="2061" y="6921"/>
                    <a:pt x="2287" y="6695"/>
                    <a:pt x="2466" y="6350"/>
                  </a:cubicBezTo>
                  <a:cubicBezTo>
                    <a:pt x="2525" y="6231"/>
                    <a:pt x="2430" y="6100"/>
                    <a:pt x="2311" y="6100"/>
                  </a:cubicBezTo>
                  <a:cubicBezTo>
                    <a:pt x="2239" y="6100"/>
                    <a:pt x="2180" y="6147"/>
                    <a:pt x="2144" y="6207"/>
                  </a:cubicBezTo>
                  <a:cubicBezTo>
                    <a:pt x="1965" y="6528"/>
                    <a:pt x="1763" y="6707"/>
                    <a:pt x="1549" y="6707"/>
                  </a:cubicBezTo>
                  <a:cubicBezTo>
                    <a:pt x="1275" y="6290"/>
                    <a:pt x="1132" y="5945"/>
                    <a:pt x="1001" y="5493"/>
                  </a:cubicBezTo>
                  <a:lnTo>
                    <a:pt x="1001" y="5493"/>
                  </a:lnTo>
                  <a:cubicBezTo>
                    <a:pt x="1037" y="5504"/>
                    <a:pt x="1061" y="5504"/>
                    <a:pt x="1108" y="5504"/>
                  </a:cubicBezTo>
                  <a:cubicBezTo>
                    <a:pt x="1418" y="5504"/>
                    <a:pt x="1668" y="5016"/>
                    <a:pt x="1668" y="4397"/>
                  </a:cubicBezTo>
                  <a:cubicBezTo>
                    <a:pt x="1668" y="3790"/>
                    <a:pt x="1418" y="3302"/>
                    <a:pt x="1108" y="3302"/>
                  </a:cubicBezTo>
                  <a:cubicBezTo>
                    <a:pt x="1072" y="3302"/>
                    <a:pt x="1037" y="3314"/>
                    <a:pt x="1001" y="3314"/>
                  </a:cubicBezTo>
                  <a:cubicBezTo>
                    <a:pt x="1156" y="2778"/>
                    <a:pt x="1311" y="2468"/>
                    <a:pt x="1573" y="2099"/>
                  </a:cubicBezTo>
                  <a:cubicBezTo>
                    <a:pt x="2025" y="2147"/>
                    <a:pt x="2537" y="3076"/>
                    <a:pt x="2537" y="4385"/>
                  </a:cubicBezTo>
                  <a:cubicBezTo>
                    <a:pt x="2537" y="4778"/>
                    <a:pt x="2489" y="5147"/>
                    <a:pt x="2406" y="5493"/>
                  </a:cubicBezTo>
                  <a:cubicBezTo>
                    <a:pt x="2370" y="5576"/>
                    <a:pt x="2430" y="5671"/>
                    <a:pt x="2525" y="5695"/>
                  </a:cubicBezTo>
                  <a:cubicBezTo>
                    <a:pt x="2542" y="5702"/>
                    <a:pt x="2559" y="5705"/>
                    <a:pt x="2576" y="5705"/>
                  </a:cubicBezTo>
                  <a:cubicBezTo>
                    <a:pt x="2644" y="5705"/>
                    <a:pt x="2708" y="5652"/>
                    <a:pt x="2727" y="5576"/>
                  </a:cubicBezTo>
                  <a:cubicBezTo>
                    <a:pt x="2823" y="5207"/>
                    <a:pt x="2858" y="4814"/>
                    <a:pt x="2858" y="4397"/>
                  </a:cubicBezTo>
                  <a:cubicBezTo>
                    <a:pt x="2858" y="3730"/>
                    <a:pt x="2739" y="3087"/>
                    <a:pt x="2501" y="2599"/>
                  </a:cubicBezTo>
                  <a:cubicBezTo>
                    <a:pt x="2311" y="2183"/>
                    <a:pt x="2061" y="1921"/>
                    <a:pt x="1775" y="1814"/>
                  </a:cubicBezTo>
                  <a:cubicBezTo>
                    <a:pt x="2299" y="1171"/>
                    <a:pt x="3013" y="682"/>
                    <a:pt x="3859" y="456"/>
                  </a:cubicBezTo>
                  <a:cubicBezTo>
                    <a:pt x="3954" y="432"/>
                    <a:pt x="4013" y="337"/>
                    <a:pt x="3978" y="254"/>
                  </a:cubicBezTo>
                  <a:cubicBezTo>
                    <a:pt x="3959" y="178"/>
                    <a:pt x="3894" y="124"/>
                    <a:pt x="3826" y="124"/>
                  </a:cubicBezTo>
                  <a:cubicBezTo>
                    <a:pt x="3809" y="124"/>
                    <a:pt x="3792" y="128"/>
                    <a:pt x="3775" y="135"/>
                  </a:cubicBezTo>
                  <a:cubicBezTo>
                    <a:pt x="2763" y="397"/>
                    <a:pt x="1930" y="1028"/>
                    <a:pt x="1346" y="1825"/>
                  </a:cubicBezTo>
                  <a:cubicBezTo>
                    <a:pt x="1346" y="1825"/>
                    <a:pt x="1334" y="1825"/>
                    <a:pt x="1311" y="1837"/>
                  </a:cubicBezTo>
                  <a:cubicBezTo>
                    <a:pt x="1239" y="1944"/>
                    <a:pt x="1180" y="2052"/>
                    <a:pt x="1120" y="2159"/>
                  </a:cubicBezTo>
                  <a:cubicBezTo>
                    <a:pt x="1049" y="2290"/>
                    <a:pt x="977" y="2361"/>
                    <a:pt x="799" y="2826"/>
                  </a:cubicBezTo>
                  <a:cubicBezTo>
                    <a:pt x="775" y="2837"/>
                    <a:pt x="775" y="2873"/>
                    <a:pt x="763" y="2885"/>
                  </a:cubicBezTo>
                  <a:cubicBezTo>
                    <a:pt x="1" y="3445"/>
                    <a:pt x="1" y="5350"/>
                    <a:pt x="763" y="5933"/>
                  </a:cubicBezTo>
                  <a:cubicBezTo>
                    <a:pt x="1418" y="7719"/>
                    <a:pt x="3120" y="8838"/>
                    <a:pt x="4918" y="8838"/>
                  </a:cubicBezTo>
                  <a:cubicBezTo>
                    <a:pt x="6668" y="8838"/>
                    <a:pt x="8181" y="7814"/>
                    <a:pt x="8907" y="6338"/>
                  </a:cubicBezTo>
                  <a:cubicBezTo>
                    <a:pt x="8919" y="6338"/>
                    <a:pt x="8931" y="6338"/>
                    <a:pt x="8954" y="6326"/>
                  </a:cubicBezTo>
                  <a:cubicBezTo>
                    <a:pt x="8965" y="6306"/>
                    <a:pt x="10054" y="5294"/>
                    <a:pt x="11047" y="5294"/>
                  </a:cubicBezTo>
                  <a:cubicBezTo>
                    <a:pt x="11211" y="5294"/>
                    <a:pt x="11373" y="5321"/>
                    <a:pt x="11526" y="5385"/>
                  </a:cubicBezTo>
                  <a:cubicBezTo>
                    <a:pt x="11546" y="5391"/>
                    <a:pt x="11567" y="5394"/>
                    <a:pt x="11588" y="5394"/>
                  </a:cubicBezTo>
                  <a:cubicBezTo>
                    <a:pt x="11656" y="5394"/>
                    <a:pt x="11725" y="5363"/>
                    <a:pt x="11752" y="5290"/>
                  </a:cubicBezTo>
                  <a:cubicBezTo>
                    <a:pt x="11824" y="5195"/>
                    <a:pt x="11776" y="5088"/>
                    <a:pt x="11693" y="5064"/>
                  </a:cubicBezTo>
                  <a:cubicBezTo>
                    <a:pt x="11501" y="4987"/>
                    <a:pt x="11302" y="4954"/>
                    <a:pt x="11103" y="4954"/>
                  </a:cubicBezTo>
                  <a:cubicBezTo>
                    <a:pt x="10376" y="4954"/>
                    <a:pt x="9641" y="5392"/>
                    <a:pt x="9193" y="5719"/>
                  </a:cubicBezTo>
                  <a:cubicBezTo>
                    <a:pt x="9454" y="4838"/>
                    <a:pt x="9443" y="3933"/>
                    <a:pt x="9193" y="3111"/>
                  </a:cubicBezTo>
                  <a:lnTo>
                    <a:pt x="9193" y="3111"/>
                  </a:lnTo>
                  <a:cubicBezTo>
                    <a:pt x="9741" y="3514"/>
                    <a:pt x="10437" y="3874"/>
                    <a:pt x="11103" y="3874"/>
                  </a:cubicBezTo>
                  <a:cubicBezTo>
                    <a:pt x="11304" y="3874"/>
                    <a:pt x="11502" y="3841"/>
                    <a:pt x="11693" y="3766"/>
                  </a:cubicBezTo>
                  <a:cubicBezTo>
                    <a:pt x="11776" y="3730"/>
                    <a:pt x="11824" y="3635"/>
                    <a:pt x="11776" y="3540"/>
                  </a:cubicBezTo>
                  <a:cubicBezTo>
                    <a:pt x="11758" y="3469"/>
                    <a:pt x="11695" y="3431"/>
                    <a:pt x="11624" y="3431"/>
                  </a:cubicBezTo>
                  <a:cubicBezTo>
                    <a:pt x="11599" y="3431"/>
                    <a:pt x="11574" y="3436"/>
                    <a:pt x="11550" y="3445"/>
                  </a:cubicBezTo>
                  <a:cubicBezTo>
                    <a:pt x="11396" y="3509"/>
                    <a:pt x="11235" y="3536"/>
                    <a:pt x="11071" y="3536"/>
                  </a:cubicBezTo>
                  <a:cubicBezTo>
                    <a:pt x="10077" y="3536"/>
                    <a:pt x="8988" y="2526"/>
                    <a:pt x="8978" y="2516"/>
                  </a:cubicBezTo>
                  <a:cubicBezTo>
                    <a:pt x="8966" y="2492"/>
                    <a:pt x="8954" y="2492"/>
                    <a:pt x="8943" y="2492"/>
                  </a:cubicBezTo>
                  <a:cubicBezTo>
                    <a:pt x="8219" y="1012"/>
                    <a:pt x="6706" y="1"/>
                    <a:pt x="49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68"/>
            <p:cNvSpPr/>
            <p:nvPr/>
          </p:nvSpPr>
          <p:spPr>
            <a:xfrm>
              <a:off x="5073332" y="2140402"/>
              <a:ext cx="44788" cy="20260"/>
            </a:xfrm>
            <a:custGeom>
              <a:rect b="b" l="l" r="r" t="t"/>
              <a:pathLst>
                <a:path extrusionOk="0" h="636" w="1406">
                  <a:moveTo>
                    <a:pt x="538" y="1"/>
                  </a:moveTo>
                  <a:cubicBezTo>
                    <a:pt x="389" y="1"/>
                    <a:pt x="234" y="42"/>
                    <a:pt x="84" y="147"/>
                  </a:cubicBezTo>
                  <a:cubicBezTo>
                    <a:pt x="12" y="206"/>
                    <a:pt x="1" y="302"/>
                    <a:pt x="36" y="385"/>
                  </a:cubicBezTo>
                  <a:cubicBezTo>
                    <a:pt x="72" y="428"/>
                    <a:pt x="125" y="449"/>
                    <a:pt x="179" y="449"/>
                  </a:cubicBezTo>
                  <a:cubicBezTo>
                    <a:pt x="216" y="449"/>
                    <a:pt x="253" y="440"/>
                    <a:pt x="286" y="421"/>
                  </a:cubicBezTo>
                  <a:cubicBezTo>
                    <a:pt x="370" y="362"/>
                    <a:pt x="456" y="339"/>
                    <a:pt x="539" y="339"/>
                  </a:cubicBezTo>
                  <a:cubicBezTo>
                    <a:pt x="809" y="339"/>
                    <a:pt x="1045" y="578"/>
                    <a:pt x="1072" y="587"/>
                  </a:cubicBezTo>
                  <a:cubicBezTo>
                    <a:pt x="1096" y="623"/>
                    <a:pt x="1144" y="635"/>
                    <a:pt x="1191" y="635"/>
                  </a:cubicBezTo>
                  <a:cubicBezTo>
                    <a:pt x="1334" y="635"/>
                    <a:pt x="1406" y="457"/>
                    <a:pt x="1310" y="349"/>
                  </a:cubicBezTo>
                  <a:cubicBezTo>
                    <a:pt x="1155" y="194"/>
                    <a:pt x="861" y="1"/>
                    <a:pt x="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68"/>
            <p:cNvSpPr/>
            <p:nvPr/>
          </p:nvSpPr>
          <p:spPr>
            <a:xfrm>
              <a:off x="5048294" y="2037988"/>
              <a:ext cx="73617" cy="43705"/>
            </a:xfrm>
            <a:custGeom>
              <a:rect b="b" l="l" r="r" t="t"/>
              <a:pathLst>
                <a:path extrusionOk="0" h="1372" w="2311">
                  <a:moveTo>
                    <a:pt x="197" y="1"/>
                  </a:moveTo>
                  <a:cubicBezTo>
                    <a:pt x="170" y="1"/>
                    <a:pt x="144" y="6"/>
                    <a:pt x="120" y="16"/>
                  </a:cubicBezTo>
                  <a:cubicBezTo>
                    <a:pt x="25" y="64"/>
                    <a:pt x="1" y="171"/>
                    <a:pt x="36" y="266"/>
                  </a:cubicBezTo>
                  <a:cubicBezTo>
                    <a:pt x="60" y="278"/>
                    <a:pt x="382" y="862"/>
                    <a:pt x="1108" y="897"/>
                  </a:cubicBezTo>
                  <a:cubicBezTo>
                    <a:pt x="1680" y="945"/>
                    <a:pt x="1977" y="1290"/>
                    <a:pt x="1989" y="1302"/>
                  </a:cubicBezTo>
                  <a:cubicBezTo>
                    <a:pt x="2025" y="1346"/>
                    <a:pt x="2080" y="1372"/>
                    <a:pt x="2132" y="1372"/>
                  </a:cubicBezTo>
                  <a:cubicBezTo>
                    <a:pt x="2166" y="1372"/>
                    <a:pt x="2199" y="1361"/>
                    <a:pt x="2227" y="1338"/>
                  </a:cubicBezTo>
                  <a:cubicBezTo>
                    <a:pt x="2299" y="1278"/>
                    <a:pt x="2311" y="1171"/>
                    <a:pt x="2263" y="1088"/>
                  </a:cubicBezTo>
                  <a:cubicBezTo>
                    <a:pt x="2239" y="1076"/>
                    <a:pt x="1858" y="612"/>
                    <a:pt x="1144" y="576"/>
                  </a:cubicBezTo>
                  <a:cubicBezTo>
                    <a:pt x="584" y="528"/>
                    <a:pt x="358" y="112"/>
                    <a:pt x="358" y="100"/>
                  </a:cubicBezTo>
                  <a:cubicBezTo>
                    <a:pt x="324" y="32"/>
                    <a:pt x="261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68"/>
            <p:cNvSpPr/>
            <p:nvPr/>
          </p:nvSpPr>
          <p:spPr>
            <a:xfrm>
              <a:off x="5026314" y="2238484"/>
              <a:ext cx="59187" cy="30645"/>
            </a:xfrm>
            <a:custGeom>
              <a:rect b="b" l="l" r="r" t="t"/>
              <a:pathLst>
                <a:path extrusionOk="0" h="962" w="1858">
                  <a:moveTo>
                    <a:pt x="1677" y="0"/>
                  </a:moveTo>
                  <a:cubicBezTo>
                    <a:pt x="1609" y="0"/>
                    <a:pt x="1542" y="31"/>
                    <a:pt x="1524" y="104"/>
                  </a:cubicBezTo>
                  <a:cubicBezTo>
                    <a:pt x="1502" y="126"/>
                    <a:pt x="1291" y="611"/>
                    <a:pt x="378" y="611"/>
                  </a:cubicBezTo>
                  <a:cubicBezTo>
                    <a:pt x="319" y="611"/>
                    <a:pt x="256" y="608"/>
                    <a:pt x="191" y="604"/>
                  </a:cubicBezTo>
                  <a:cubicBezTo>
                    <a:pt x="84" y="616"/>
                    <a:pt x="0" y="699"/>
                    <a:pt x="0" y="783"/>
                  </a:cubicBezTo>
                  <a:cubicBezTo>
                    <a:pt x="0" y="878"/>
                    <a:pt x="60" y="961"/>
                    <a:pt x="167" y="961"/>
                  </a:cubicBezTo>
                  <a:lnTo>
                    <a:pt x="357" y="961"/>
                  </a:lnTo>
                  <a:cubicBezTo>
                    <a:pt x="1512" y="961"/>
                    <a:pt x="1810" y="259"/>
                    <a:pt x="1834" y="235"/>
                  </a:cubicBezTo>
                  <a:cubicBezTo>
                    <a:pt x="1858" y="140"/>
                    <a:pt x="1822" y="45"/>
                    <a:pt x="1739" y="9"/>
                  </a:cubicBezTo>
                  <a:cubicBezTo>
                    <a:pt x="1719" y="3"/>
                    <a:pt x="1698" y="0"/>
                    <a:pt x="16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0" name="Google Shape;9520;p68"/>
          <p:cNvGrpSpPr/>
          <p:nvPr/>
        </p:nvGrpSpPr>
        <p:grpSpPr>
          <a:xfrm>
            <a:off x="5306224" y="2012313"/>
            <a:ext cx="367925" cy="281694"/>
            <a:chOff x="5306224" y="2012313"/>
            <a:chExt cx="367925" cy="281694"/>
          </a:xfrm>
        </p:grpSpPr>
        <p:sp>
          <p:nvSpPr>
            <p:cNvPr id="9521" name="Google Shape;9521;p68"/>
            <p:cNvSpPr/>
            <p:nvPr/>
          </p:nvSpPr>
          <p:spPr>
            <a:xfrm>
              <a:off x="5483720" y="2123073"/>
              <a:ext cx="47814" cy="73617"/>
            </a:xfrm>
            <a:custGeom>
              <a:rect b="b" l="l" r="r" t="t"/>
              <a:pathLst>
                <a:path extrusionOk="0" h="2311" w="1501">
                  <a:moveTo>
                    <a:pt x="1179" y="334"/>
                  </a:moveTo>
                  <a:lnTo>
                    <a:pt x="1179" y="1965"/>
                  </a:lnTo>
                  <a:lnTo>
                    <a:pt x="345" y="1965"/>
                  </a:lnTo>
                  <a:lnTo>
                    <a:pt x="345" y="334"/>
                  </a:ln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2144"/>
                  </a:lnTo>
                  <a:cubicBezTo>
                    <a:pt x="0" y="2239"/>
                    <a:pt x="83" y="2310"/>
                    <a:pt x="167" y="2310"/>
                  </a:cubicBezTo>
                  <a:lnTo>
                    <a:pt x="1346" y="2310"/>
                  </a:lnTo>
                  <a:cubicBezTo>
                    <a:pt x="1429" y="2310"/>
                    <a:pt x="1500" y="2239"/>
                    <a:pt x="1500" y="2144"/>
                  </a:cubicBezTo>
                  <a:lnTo>
                    <a:pt x="1500" y="167"/>
                  </a:lnTo>
                  <a:cubicBezTo>
                    <a:pt x="1500" y="72"/>
                    <a:pt x="1429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68"/>
            <p:cNvSpPr/>
            <p:nvPr/>
          </p:nvSpPr>
          <p:spPr>
            <a:xfrm>
              <a:off x="5306224" y="2012313"/>
              <a:ext cx="367925" cy="281694"/>
            </a:xfrm>
            <a:custGeom>
              <a:rect b="b" l="l" r="r" t="t"/>
              <a:pathLst>
                <a:path extrusionOk="0" h="8843" w="11550">
                  <a:moveTo>
                    <a:pt x="2084" y="394"/>
                  </a:moveTo>
                  <a:lnTo>
                    <a:pt x="5274" y="620"/>
                  </a:lnTo>
                  <a:lnTo>
                    <a:pt x="5274" y="906"/>
                  </a:lnTo>
                  <a:lnTo>
                    <a:pt x="2084" y="1144"/>
                  </a:lnTo>
                  <a:cubicBezTo>
                    <a:pt x="2074" y="1144"/>
                    <a:pt x="2065" y="1145"/>
                    <a:pt x="2056" y="1145"/>
                  </a:cubicBezTo>
                  <a:cubicBezTo>
                    <a:pt x="1728" y="1145"/>
                    <a:pt x="1555" y="733"/>
                    <a:pt x="1798" y="501"/>
                  </a:cubicBezTo>
                  <a:cubicBezTo>
                    <a:pt x="1869" y="429"/>
                    <a:pt x="1976" y="394"/>
                    <a:pt x="2084" y="394"/>
                  </a:cubicBezTo>
                  <a:close/>
                  <a:moveTo>
                    <a:pt x="5929" y="322"/>
                  </a:moveTo>
                  <a:cubicBezTo>
                    <a:pt x="6108" y="322"/>
                    <a:pt x="6239" y="453"/>
                    <a:pt x="6239" y="632"/>
                  </a:cubicBezTo>
                  <a:lnTo>
                    <a:pt x="6239" y="1370"/>
                  </a:lnTo>
                  <a:lnTo>
                    <a:pt x="5620" y="1370"/>
                  </a:lnTo>
                  <a:lnTo>
                    <a:pt x="5620" y="632"/>
                  </a:lnTo>
                  <a:cubicBezTo>
                    <a:pt x="5620" y="453"/>
                    <a:pt x="5751" y="322"/>
                    <a:pt x="5929" y="322"/>
                  </a:cubicBezTo>
                  <a:close/>
                  <a:moveTo>
                    <a:pt x="6441" y="1691"/>
                  </a:moveTo>
                  <a:lnTo>
                    <a:pt x="6441" y="1918"/>
                  </a:lnTo>
                  <a:lnTo>
                    <a:pt x="5417" y="1918"/>
                  </a:lnTo>
                  <a:lnTo>
                    <a:pt x="5417" y="1691"/>
                  </a:lnTo>
                  <a:close/>
                  <a:moveTo>
                    <a:pt x="6036" y="2263"/>
                  </a:moveTo>
                  <a:lnTo>
                    <a:pt x="6036" y="2465"/>
                  </a:lnTo>
                  <a:lnTo>
                    <a:pt x="5834" y="2465"/>
                  </a:lnTo>
                  <a:lnTo>
                    <a:pt x="5834" y="2263"/>
                  </a:lnTo>
                  <a:close/>
                  <a:moveTo>
                    <a:pt x="8596" y="3632"/>
                  </a:moveTo>
                  <a:cubicBezTo>
                    <a:pt x="8727" y="3632"/>
                    <a:pt x="8834" y="3727"/>
                    <a:pt x="8834" y="3870"/>
                  </a:cubicBezTo>
                  <a:lnTo>
                    <a:pt x="8834" y="4787"/>
                  </a:lnTo>
                  <a:cubicBezTo>
                    <a:pt x="8763" y="4775"/>
                    <a:pt x="8727" y="4739"/>
                    <a:pt x="8692" y="4716"/>
                  </a:cubicBezTo>
                  <a:cubicBezTo>
                    <a:pt x="8394" y="4537"/>
                    <a:pt x="8394" y="4501"/>
                    <a:pt x="8358" y="4466"/>
                  </a:cubicBezTo>
                  <a:lnTo>
                    <a:pt x="8358" y="3870"/>
                  </a:lnTo>
                  <a:cubicBezTo>
                    <a:pt x="8358" y="3727"/>
                    <a:pt x="8465" y="3632"/>
                    <a:pt x="8596" y="3632"/>
                  </a:cubicBezTo>
                  <a:close/>
                  <a:moveTo>
                    <a:pt x="7930" y="2977"/>
                  </a:moveTo>
                  <a:cubicBezTo>
                    <a:pt x="9477" y="2977"/>
                    <a:pt x="10739" y="4168"/>
                    <a:pt x="10870" y="5680"/>
                  </a:cubicBezTo>
                  <a:lnTo>
                    <a:pt x="9144" y="4954"/>
                  </a:lnTo>
                  <a:lnTo>
                    <a:pt x="9144" y="3882"/>
                  </a:lnTo>
                  <a:cubicBezTo>
                    <a:pt x="9144" y="3573"/>
                    <a:pt x="8894" y="3311"/>
                    <a:pt x="8584" y="3311"/>
                  </a:cubicBezTo>
                  <a:cubicBezTo>
                    <a:pt x="8275" y="3311"/>
                    <a:pt x="8013" y="3573"/>
                    <a:pt x="8013" y="3882"/>
                  </a:cubicBezTo>
                  <a:lnTo>
                    <a:pt x="8013" y="4001"/>
                  </a:lnTo>
                  <a:cubicBezTo>
                    <a:pt x="7763" y="3465"/>
                    <a:pt x="7834" y="3168"/>
                    <a:pt x="7822" y="2977"/>
                  </a:cubicBezTo>
                  <a:close/>
                  <a:moveTo>
                    <a:pt x="9168" y="7287"/>
                  </a:moveTo>
                  <a:lnTo>
                    <a:pt x="9537" y="7692"/>
                  </a:lnTo>
                  <a:cubicBezTo>
                    <a:pt x="9835" y="8002"/>
                    <a:pt x="9739" y="8347"/>
                    <a:pt x="9763" y="8466"/>
                  </a:cubicBezTo>
                  <a:lnTo>
                    <a:pt x="6513" y="8466"/>
                  </a:lnTo>
                  <a:cubicBezTo>
                    <a:pt x="6513" y="8347"/>
                    <a:pt x="6429" y="8002"/>
                    <a:pt x="6727" y="7692"/>
                  </a:cubicBezTo>
                  <a:lnTo>
                    <a:pt x="7096" y="7287"/>
                  </a:lnTo>
                  <a:close/>
                  <a:moveTo>
                    <a:pt x="5941" y="1"/>
                  </a:moveTo>
                  <a:cubicBezTo>
                    <a:pt x="5733" y="1"/>
                    <a:pt x="5525" y="108"/>
                    <a:pt x="5394" y="322"/>
                  </a:cubicBezTo>
                  <a:lnTo>
                    <a:pt x="2107" y="96"/>
                  </a:lnTo>
                  <a:cubicBezTo>
                    <a:pt x="2094" y="95"/>
                    <a:pt x="2080" y="95"/>
                    <a:pt x="2066" y="95"/>
                  </a:cubicBezTo>
                  <a:cubicBezTo>
                    <a:pt x="1890" y="95"/>
                    <a:pt x="1715" y="166"/>
                    <a:pt x="1572" y="298"/>
                  </a:cubicBezTo>
                  <a:cubicBezTo>
                    <a:pt x="1107" y="727"/>
                    <a:pt x="1429" y="1513"/>
                    <a:pt x="2060" y="1513"/>
                  </a:cubicBezTo>
                  <a:cubicBezTo>
                    <a:pt x="2064" y="1513"/>
                    <a:pt x="2066" y="1513"/>
                    <a:pt x="2069" y="1513"/>
                  </a:cubicBezTo>
                  <a:cubicBezTo>
                    <a:pt x="2100" y="1513"/>
                    <a:pt x="2213" y="1503"/>
                    <a:pt x="5298" y="1287"/>
                  </a:cubicBezTo>
                  <a:lnTo>
                    <a:pt x="5298" y="1394"/>
                  </a:lnTo>
                  <a:lnTo>
                    <a:pt x="5263" y="1394"/>
                  </a:lnTo>
                  <a:cubicBezTo>
                    <a:pt x="5179" y="1394"/>
                    <a:pt x="5096" y="1465"/>
                    <a:pt x="5096" y="1560"/>
                  </a:cubicBezTo>
                  <a:lnTo>
                    <a:pt x="5096" y="2108"/>
                  </a:lnTo>
                  <a:cubicBezTo>
                    <a:pt x="5096" y="2203"/>
                    <a:pt x="5179" y="2275"/>
                    <a:pt x="5263" y="2275"/>
                  </a:cubicBezTo>
                  <a:lnTo>
                    <a:pt x="5513" y="2275"/>
                  </a:lnTo>
                  <a:lnTo>
                    <a:pt x="5513" y="2477"/>
                  </a:lnTo>
                  <a:lnTo>
                    <a:pt x="1679" y="2477"/>
                  </a:lnTo>
                  <a:lnTo>
                    <a:pt x="1381" y="1608"/>
                  </a:lnTo>
                  <a:cubicBezTo>
                    <a:pt x="1345" y="1525"/>
                    <a:pt x="1286" y="1489"/>
                    <a:pt x="1214" y="1489"/>
                  </a:cubicBezTo>
                  <a:lnTo>
                    <a:pt x="179" y="1489"/>
                  </a:lnTo>
                  <a:cubicBezTo>
                    <a:pt x="71" y="1489"/>
                    <a:pt x="0" y="1572"/>
                    <a:pt x="12" y="1680"/>
                  </a:cubicBezTo>
                  <a:lnTo>
                    <a:pt x="298" y="4430"/>
                  </a:lnTo>
                  <a:cubicBezTo>
                    <a:pt x="310" y="4525"/>
                    <a:pt x="381" y="4585"/>
                    <a:pt x="452" y="4585"/>
                  </a:cubicBezTo>
                  <a:lnTo>
                    <a:pt x="1214" y="4585"/>
                  </a:lnTo>
                  <a:cubicBezTo>
                    <a:pt x="1286" y="4585"/>
                    <a:pt x="1334" y="4537"/>
                    <a:pt x="1369" y="4478"/>
                  </a:cubicBezTo>
                  <a:lnTo>
                    <a:pt x="1750" y="3656"/>
                  </a:lnTo>
                  <a:lnTo>
                    <a:pt x="4536" y="3656"/>
                  </a:lnTo>
                  <a:cubicBezTo>
                    <a:pt x="4655" y="3656"/>
                    <a:pt x="4739" y="3751"/>
                    <a:pt x="4739" y="3870"/>
                  </a:cubicBezTo>
                  <a:cubicBezTo>
                    <a:pt x="4763" y="5311"/>
                    <a:pt x="4715" y="5430"/>
                    <a:pt x="4786" y="5787"/>
                  </a:cubicBezTo>
                  <a:cubicBezTo>
                    <a:pt x="4797" y="5863"/>
                    <a:pt x="4888" y="5920"/>
                    <a:pt x="4976" y="5920"/>
                  </a:cubicBezTo>
                  <a:cubicBezTo>
                    <a:pt x="4984" y="5920"/>
                    <a:pt x="4992" y="5919"/>
                    <a:pt x="5001" y="5918"/>
                  </a:cubicBezTo>
                  <a:cubicBezTo>
                    <a:pt x="5084" y="5906"/>
                    <a:pt x="5144" y="5799"/>
                    <a:pt x="5132" y="5716"/>
                  </a:cubicBezTo>
                  <a:cubicBezTo>
                    <a:pt x="5072" y="5418"/>
                    <a:pt x="5096" y="5299"/>
                    <a:pt x="5084" y="3870"/>
                  </a:cubicBezTo>
                  <a:cubicBezTo>
                    <a:pt x="5084" y="3573"/>
                    <a:pt x="4834" y="3311"/>
                    <a:pt x="4536" y="3311"/>
                  </a:cubicBezTo>
                  <a:lnTo>
                    <a:pt x="1643" y="3311"/>
                  </a:lnTo>
                  <a:cubicBezTo>
                    <a:pt x="1572" y="3311"/>
                    <a:pt x="1524" y="3358"/>
                    <a:pt x="1500" y="3418"/>
                  </a:cubicBezTo>
                  <a:lnTo>
                    <a:pt x="1107" y="4239"/>
                  </a:lnTo>
                  <a:lnTo>
                    <a:pt x="607" y="4239"/>
                  </a:lnTo>
                  <a:lnTo>
                    <a:pt x="357" y="1822"/>
                  </a:lnTo>
                  <a:lnTo>
                    <a:pt x="1095" y="1822"/>
                  </a:lnTo>
                  <a:lnTo>
                    <a:pt x="1393" y="2703"/>
                  </a:lnTo>
                  <a:cubicBezTo>
                    <a:pt x="1429" y="2775"/>
                    <a:pt x="1488" y="2823"/>
                    <a:pt x="1560" y="2823"/>
                  </a:cubicBezTo>
                  <a:lnTo>
                    <a:pt x="7382" y="2823"/>
                  </a:lnTo>
                  <a:cubicBezTo>
                    <a:pt x="7453" y="2823"/>
                    <a:pt x="7525" y="2882"/>
                    <a:pt x="7525" y="2977"/>
                  </a:cubicBezTo>
                  <a:lnTo>
                    <a:pt x="7525" y="3287"/>
                  </a:lnTo>
                  <a:cubicBezTo>
                    <a:pt x="7525" y="4144"/>
                    <a:pt x="8061" y="4882"/>
                    <a:pt x="8787" y="5192"/>
                  </a:cubicBezTo>
                  <a:lnTo>
                    <a:pt x="11216" y="6216"/>
                  </a:lnTo>
                  <a:cubicBezTo>
                    <a:pt x="11156" y="6644"/>
                    <a:pt x="10787" y="6990"/>
                    <a:pt x="10335" y="6990"/>
                  </a:cubicBezTo>
                  <a:lnTo>
                    <a:pt x="6703" y="6990"/>
                  </a:lnTo>
                  <a:cubicBezTo>
                    <a:pt x="6215" y="6990"/>
                    <a:pt x="5751" y="6764"/>
                    <a:pt x="5453" y="6383"/>
                  </a:cubicBezTo>
                  <a:cubicBezTo>
                    <a:pt x="5417" y="6339"/>
                    <a:pt x="5367" y="6313"/>
                    <a:pt x="5315" y="6313"/>
                  </a:cubicBezTo>
                  <a:cubicBezTo>
                    <a:pt x="5282" y="6313"/>
                    <a:pt x="5247" y="6324"/>
                    <a:pt x="5215" y="6347"/>
                  </a:cubicBezTo>
                  <a:cubicBezTo>
                    <a:pt x="5144" y="6406"/>
                    <a:pt x="5132" y="6513"/>
                    <a:pt x="5191" y="6585"/>
                  </a:cubicBezTo>
                  <a:cubicBezTo>
                    <a:pt x="5560" y="7049"/>
                    <a:pt x="6096" y="7323"/>
                    <a:pt x="6679" y="7323"/>
                  </a:cubicBezTo>
                  <a:lnTo>
                    <a:pt x="6513" y="7502"/>
                  </a:lnTo>
                  <a:cubicBezTo>
                    <a:pt x="6132" y="7930"/>
                    <a:pt x="6215" y="8407"/>
                    <a:pt x="6203" y="8514"/>
                  </a:cubicBezTo>
                  <a:lnTo>
                    <a:pt x="5632" y="8514"/>
                  </a:lnTo>
                  <a:lnTo>
                    <a:pt x="5084" y="8002"/>
                  </a:lnTo>
                  <a:cubicBezTo>
                    <a:pt x="5050" y="7973"/>
                    <a:pt x="5008" y="7958"/>
                    <a:pt x="4966" y="7958"/>
                  </a:cubicBezTo>
                  <a:cubicBezTo>
                    <a:pt x="4921" y="7958"/>
                    <a:pt x="4877" y="7976"/>
                    <a:pt x="4846" y="8014"/>
                  </a:cubicBezTo>
                  <a:cubicBezTo>
                    <a:pt x="4786" y="8097"/>
                    <a:pt x="4786" y="8192"/>
                    <a:pt x="4858" y="8252"/>
                  </a:cubicBezTo>
                  <a:cubicBezTo>
                    <a:pt x="5453" y="8776"/>
                    <a:pt x="5453" y="8835"/>
                    <a:pt x="5572" y="8835"/>
                  </a:cubicBezTo>
                  <a:cubicBezTo>
                    <a:pt x="6112" y="8834"/>
                    <a:pt x="6596" y="8834"/>
                    <a:pt x="7031" y="8834"/>
                  </a:cubicBezTo>
                  <a:cubicBezTo>
                    <a:pt x="8939" y="8834"/>
                    <a:pt x="9885" y="8843"/>
                    <a:pt x="10363" y="8843"/>
                  </a:cubicBezTo>
                  <a:cubicBezTo>
                    <a:pt x="10878" y="8843"/>
                    <a:pt x="10850" y="8832"/>
                    <a:pt x="10894" y="8788"/>
                  </a:cubicBezTo>
                  <a:lnTo>
                    <a:pt x="11466" y="8276"/>
                  </a:lnTo>
                  <a:cubicBezTo>
                    <a:pt x="11549" y="8216"/>
                    <a:pt x="11549" y="8109"/>
                    <a:pt x="11490" y="8037"/>
                  </a:cubicBezTo>
                  <a:cubicBezTo>
                    <a:pt x="11421" y="7976"/>
                    <a:pt x="11357" y="7950"/>
                    <a:pt x="11301" y="7950"/>
                  </a:cubicBezTo>
                  <a:cubicBezTo>
                    <a:pt x="11259" y="7950"/>
                    <a:pt x="11222" y="7964"/>
                    <a:pt x="11192" y="7990"/>
                  </a:cubicBezTo>
                  <a:lnTo>
                    <a:pt x="10668" y="8466"/>
                  </a:lnTo>
                  <a:lnTo>
                    <a:pt x="10085" y="8466"/>
                  </a:lnTo>
                  <a:lnTo>
                    <a:pt x="10085" y="8240"/>
                  </a:lnTo>
                  <a:cubicBezTo>
                    <a:pt x="10085" y="7656"/>
                    <a:pt x="9680" y="7371"/>
                    <a:pt x="9620" y="7287"/>
                  </a:cubicBezTo>
                  <a:lnTo>
                    <a:pt x="10299" y="7287"/>
                  </a:lnTo>
                  <a:cubicBezTo>
                    <a:pt x="10966" y="7287"/>
                    <a:pt x="11513" y="6740"/>
                    <a:pt x="11513" y="6073"/>
                  </a:cubicBezTo>
                  <a:cubicBezTo>
                    <a:pt x="11513" y="5990"/>
                    <a:pt x="11466" y="5930"/>
                    <a:pt x="11406" y="5906"/>
                  </a:cubicBezTo>
                  <a:lnTo>
                    <a:pt x="11228" y="5835"/>
                  </a:lnTo>
                  <a:cubicBezTo>
                    <a:pt x="11168" y="4061"/>
                    <a:pt x="9716" y="2632"/>
                    <a:pt x="7930" y="2632"/>
                  </a:cubicBezTo>
                  <a:lnTo>
                    <a:pt x="7703" y="2632"/>
                  </a:lnTo>
                  <a:cubicBezTo>
                    <a:pt x="7620" y="2525"/>
                    <a:pt x="7477" y="2453"/>
                    <a:pt x="7346" y="2453"/>
                  </a:cubicBezTo>
                  <a:lnTo>
                    <a:pt x="6370" y="2453"/>
                  </a:lnTo>
                  <a:lnTo>
                    <a:pt x="6370" y="2239"/>
                  </a:lnTo>
                  <a:lnTo>
                    <a:pt x="6620" y="2239"/>
                  </a:lnTo>
                  <a:cubicBezTo>
                    <a:pt x="6703" y="2239"/>
                    <a:pt x="6775" y="2168"/>
                    <a:pt x="6775" y="2084"/>
                  </a:cubicBezTo>
                  <a:lnTo>
                    <a:pt x="6775" y="1525"/>
                  </a:lnTo>
                  <a:cubicBezTo>
                    <a:pt x="6775" y="1441"/>
                    <a:pt x="6703" y="1370"/>
                    <a:pt x="6620" y="1370"/>
                  </a:cubicBezTo>
                  <a:lnTo>
                    <a:pt x="6584" y="1370"/>
                  </a:lnTo>
                  <a:lnTo>
                    <a:pt x="6584" y="1263"/>
                  </a:lnTo>
                  <a:cubicBezTo>
                    <a:pt x="9701" y="1479"/>
                    <a:pt x="9808" y="1489"/>
                    <a:pt x="9837" y="1489"/>
                  </a:cubicBezTo>
                  <a:cubicBezTo>
                    <a:pt x="9840" y="1489"/>
                    <a:pt x="9842" y="1489"/>
                    <a:pt x="9846" y="1489"/>
                  </a:cubicBezTo>
                  <a:cubicBezTo>
                    <a:pt x="10489" y="1489"/>
                    <a:pt x="10799" y="691"/>
                    <a:pt x="10335" y="263"/>
                  </a:cubicBezTo>
                  <a:cubicBezTo>
                    <a:pt x="10202" y="141"/>
                    <a:pt x="10029" y="71"/>
                    <a:pt x="9842" y="71"/>
                  </a:cubicBezTo>
                  <a:cubicBezTo>
                    <a:pt x="9828" y="71"/>
                    <a:pt x="9813" y="71"/>
                    <a:pt x="9799" y="72"/>
                  </a:cubicBezTo>
                  <a:lnTo>
                    <a:pt x="8989" y="132"/>
                  </a:lnTo>
                  <a:cubicBezTo>
                    <a:pt x="8894" y="132"/>
                    <a:pt x="8823" y="215"/>
                    <a:pt x="8823" y="310"/>
                  </a:cubicBezTo>
                  <a:cubicBezTo>
                    <a:pt x="8823" y="394"/>
                    <a:pt x="8906" y="477"/>
                    <a:pt x="9001" y="477"/>
                  </a:cubicBezTo>
                  <a:lnTo>
                    <a:pt x="9823" y="417"/>
                  </a:lnTo>
                  <a:cubicBezTo>
                    <a:pt x="9836" y="416"/>
                    <a:pt x="9849" y="415"/>
                    <a:pt x="9861" y="415"/>
                  </a:cubicBezTo>
                  <a:cubicBezTo>
                    <a:pt x="10170" y="415"/>
                    <a:pt x="10325" y="820"/>
                    <a:pt x="10097" y="1049"/>
                  </a:cubicBezTo>
                  <a:cubicBezTo>
                    <a:pt x="10025" y="1132"/>
                    <a:pt x="9918" y="1156"/>
                    <a:pt x="9823" y="1156"/>
                  </a:cubicBezTo>
                  <a:lnTo>
                    <a:pt x="6620" y="929"/>
                  </a:lnTo>
                  <a:lnTo>
                    <a:pt x="6620" y="656"/>
                  </a:lnTo>
                  <a:lnTo>
                    <a:pt x="8132" y="548"/>
                  </a:lnTo>
                  <a:cubicBezTo>
                    <a:pt x="8227" y="548"/>
                    <a:pt x="8299" y="453"/>
                    <a:pt x="8299" y="370"/>
                  </a:cubicBezTo>
                  <a:cubicBezTo>
                    <a:pt x="8299" y="275"/>
                    <a:pt x="8215" y="203"/>
                    <a:pt x="8120" y="203"/>
                  </a:cubicBezTo>
                  <a:lnTo>
                    <a:pt x="6489" y="322"/>
                  </a:lnTo>
                  <a:cubicBezTo>
                    <a:pt x="6358" y="108"/>
                    <a:pt x="6150" y="1"/>
                    <a:pt x="5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23" name="Google Shape;9523;p68"/>
          <p:cNvSpPr/>
          <p:nvPr/>
        </p:nvSpPr>
        <p:spPr>
          <a:xfrm>
            <a:off x="5754137" y="2005815"/>
            <a:ext cx="370569" cy="293958"/>
          </a:xfrm>
          <a:custGeom>
            <a:rect b="b" l="l" r="r" t="t"/>
            <a:pathLst>
              <a:path extrusionOk="0" h="9228" w="11633">
                <a:moveTo>
                  <a:pt x="7227" y="2193"/>
                </a:moveTo>
                <a:cubicBezTo>
                  <a:pt x="7085" y="2384"/>
                  <a:pt x="6989" y="2622"/>
                  <a:pt x="6989" y="2896"/>
                </a:cubicBezTo>
                <a:lnTo>
                  <a:pt x="6989" y="5098"/>
                </a:lnTo>
                <a:cubicBezTo>
                  <a:pt x="6989" y="5241"/>
                  <a:pt x="7037" y="5360"/>
                  <a:pt x="7108" y="5479"/>
                </a:cubicBezTo>
                <a:cubicBezTo>
                  <a:pt x="6954" y="5539"/>
                  <a:pt x="6787" y="5622"/>
                  <a:pt x="6656" y="5717"/>
                </a:cubicBezTo>
                <a:cubicBezTo>
                  <a:pt x="6632" y="2312"/>
                  <a:pt x="6692" y="2443"/>
                  <a:pt x="6608" y="2193"/>
                </a:cubicBezTo>
                <a:close/>
                <a:moveTo>
                  <a:pt x="5680" y="1"/>
                </a:moveTo>
                <a:cubicBezTo>
                  <a:pt x="5672" y="1"/>
                  <a:pt x="5664" y="1"/>
                  <a:pt x="5656" y="2"/>
                </a:cubicBezTo>
                <a:cubicBezTo>
                  <a:pt x="5561" y="26"/>
                  <a:pt x="5501" y="110"/>
                  <a:pt x="5513" y="217"/>
                </a:cubicBezTo>
                <a:lnTo>
                  <a:pt x="5846" y="1729"/>
                </a:lnTo>
                <a:lnTo>
                  <a:pt x="5263" y="1729"/>
                </a:lnTo>
                <a:lnTo>
                  <a:pt x="4965" y="336"/>
                </a:lnTo>
                <a:cubicBezTo>
                  <a:pt x="4955" y="255"/>
                  <a:pt x="4885" y="200"/>
                  <a:pt x="4805" y="200"/>
                </a:cubicBezTo>
                <a:cubicBezTo>
                  <a:pt x="4791" y="200"/>
                  <a:pt x="4777" y="201"/>
                  <a:pt x="4763" y="205"/>
                </a:cubicBezTo>
                <a:cubicBezTo>
                  <a:pt x="4668" y="217"/>
                  <a:pt x="4608" y="300"/>
                  <a:pt x="4620" y="407"/>
                </a:cubicBezTo>
                <a:lnTo>
                  <a:pt x="4906" y="1753"/>
                </a:lnTo>
                <a:lnTo>
                  <a:pt x="2417" y="1753"/>
                </a:lnTo>
                <a:cubicBezTo>
                  <a:pt x="1084" y="1753"/>
                  <a:pt x="0" y="2836"/>
                  <a:pt x="0" y="4170"/>
                </a:cubicBezTo>
                <a:lnTo>
                  <a:pt x="0" y="6289"/>
                </a:lnTo>
                <a:cubicBezTo>
                  <a:pt x="0" y="7018"/>
                  <a:pt x="582" y="7579"/>
                  <a:pt x="1279" y="7579"/>
                </a:cubicBezTo>
                <a:cubicBezTo>
                  <a:pt x="1367" y="7579"/>
                  <a:pt x="1457" y="7570"/>
                  <a:pt x="1548" y="7551"/>
                </a:cubicBezTo>
                <a:lnTo>
                  <a:pt x="1762" y="7503"/>
                </a:lnTo>
                <a:cubicBezTo>
                  <a:pt x="1858" y="7491"/>
                  <a:pt x="1917" y="7408"/>
                  <a:pt x="1905" y="7301"/>
                </a:cubicBezTo>
                <a:cubicBezTo>
                  <a:pt x="1885" y="7220"/>
                  <a:pt x="1822" y="7165"/>
                  <a:pt x="1737" y="7165"/>
                </a:cubicBezTo>
                <a:cubicBezTo>
                  <a:pt x="1722" y="7165"/>
                  <a:pt x="1707" y="7166"/>
                  <a:pt x="1691" y="7170"/>
                </a:cubicBezTo>
                <a:lnTo>
                  <a:pt x="1465" y="7206"/>
                </a:lnTo>
                <a:cubicBezTo>
                  <a:pt x="1399" y="7219"/>
                  <a:pt x="1334" y="7225"/>
                  <a:pt x="1270" y="7225"/>
                </a:cubicBezTo>
                <a:cubicBezTo>
                  <a:pt x="755" y="7225"/>
                  <a:pt x="322" y="6817"/>
                  <a:pt x="322" y="6277"/>
                </a:cubicBezTo>
                <a:lnTo>
                  <a:pt x="322" y="4158"/>
                </a:lnTo>
                <a:cubicBezTo>
                  <a:pt x="322" y="3015"/>
                  <a:pt x="1262" y="2074"/>
                  <a:pt x="2405" y="2074"/>
                </a:cubicBezTo>
                <a:lnTo>
                  <a:pt x="5846" y="2074"/>
                </a:lnTo>
                <a:cubicBezTo>
                  <a:pt x="6049" y="2074"/>
                  <a:pt x="6215" y="2241"/>
                  <a:pt x="6215" y="2443"/>
                </a:cubicBezTo>
                <a:lnTo>
                  <a:pt x="6215" y="5825"/>
                </a:lnTo>
                <a:cubicBezTo>
                  <a:pt x="6215" y="5979"/>
                  <a:pt x="6144" y="6122"/>
                  <a:pt x="6025" y="6217"/>
                </a:cubicBezTo>
                <a:cubicBezTo>
                  <a:pt x="5858" y="6348"/>
                  <a:pt x="6227" y="6229"/>
                  <a:pt x="2560" y="6968"/>
                </a:cubicBezTo>
                <a:cubicBezTo>
                  <a:pt x="2465" y="6991"/>
                  <a:pt x="2405" y="7075"/>
                  <a:pt x="2417" y="7182"/>
                </a:cubicBezTo>
                <a:cubicBezTo>
                  <a:pt x="2439" y="7258"/>
                  <a:pt x="2511" y="7314"/>
                  <a:pt x="2595" y="7314"/>
                </a:cubicBezTo>
                <a:cubicBezTo>
                  <a:pt x="2603" y="7314"/>
                  <a:pt x="2611" y="7314"/>
                  <a:pt x="2620" y="7313"/>
                </a:cubicBezTo>
                <a:lnTo>
                  <a:pt x="5203" y="6789"/>
                </a:lnTo>
                <a:lnTo>
                  <a:pt x="5203" y="6789"/>
                </a:lnTo>
                <a:cubicBezTo>
                  <a:pt x="5251" y="7360"/>
                  <a:pt x="5203" y="8027"/>
                  <a:pt x="4918" y="8396"/>
                </a:cubicBezTo>
                <a:cubicBezTo>
                  <a:pt x="4858" y="8480"/>
                  <a:pt x="4882" y="8575"/>
                  <a:pt x="4953" y="8634"/>
                </a:cubicBezTo>
                <a:cubicBezTo>
                  <a:pt x="4984" y="8660"/>
                  <a:pt x="5022" y="8672"/>
                  <a:pt x="5059" y="8672"/>
                </a:cubicBezTo>
                <a:cubicBezTo>
                  <a:pt x="5108" y="8672"/>
                  <a:pt x="5158" y="8651"/>
                  <a:pt x="5191" y="8611"/>
                </a:cubicBezTo>
                <a:cubicBezTo>
                  <a:pt x="5596" y="8075"/>
                  <a:pt x="5572" y="7170"/>
                  <a:pt x="5549" y="6729"/>
                </a:cubicBezTo>
                <a:cubicBezTo>
                  <a:pt x="5834" y="6670"/>
                  <a:pt x="5930" y="6670"/>
                  <a:pt x="6096" y="6587"/>
                </a:cubicBezTo>
                <a:lnTo>
                  <a:pt x="6096" y="6587"/>
                </a:lnTo>
                <a:cubicBezTo>
                  <a:pt x="6168" y="7372"/>
                  <a:pt x="6108" y="8325"/>
                  <a:pt x="5632" y="8956"/>
                </a:cubicBezTo>
                <a:cubicBezTo>
                  <a:pt x="5572" y="9027"/>
                  <a:pt x="5596" y="9134"/>
                  <a:pt x="5668" y="9194"/>
                </a:cubicBezTo>
                <a:cubicBezTo>
                  <a:pt x="5696" y="9217"/>
                  <a:pt x="5729" y="9228"/>
                  <a:pt x="5763" y="9228"/>
                </a:cubicBezTo>
                <a:cubicBezTo>
                  <a:pt x="5815" y="9228"/>
                  <a:pt x="5869" y="9202"/>
                  <a:pt x="5906" y="9158"/>
                </a:cubicBezTo>
                <a:cubicBezTo>
                  <a:pt x="6489" y="8396"/>
                  <a:pt x="6549" y="7229"/>
                  <a:pt x="6394" y="6301"/>
                </a:cubicBezTo>
                <a:cubicBezTo>
                  <a:pt x="6632" y="6098"/>
                  <a:pt x="6930" y="5777"/>
                  <a:pt x="7406" y="5777"/>
                </a:cubicBezTo>
                <a:cubicBezTo>
                  <a:pt x="7418" y="5777"/>
                  <a:pt x="7513" y="5813"/>
                  <a:pt x="7561" y="5813"/>
                </a:cubicBezTo>
                <a:cubicBezTo>
                  <a:pt x="7680" y="5813"/>
                  <a:pt x="7799" y="5777"/>
                  <a:pt x="7894" y="5717"/>
                </a:cubicBezTo>
                <a:lnTo>
                  <a:pt x="10978" y="3908"/>
                </a:lnTo>
                <a:cubicBezTo>
                  <a:pt x="11323" y="3693"/>
                  <a:pt x="11549" y="3324"/>
                  <a:pt x="11549" y="2919"/>
                </a:cubicBezTo>
                <a:cubicBezTo>
                  <a:pt x="11633" y="2241"/>
                  <a:pt x="11121" y="1729"/>
                  <a:pt x="10490" y="1729"/>
                </a:cubicBezTo>
                <a:cubicBezTo>
                  <a:pt x="10406" y="1729"/>
                  <a:pt x="10323" y="1812"/>
                  <a:pt x="10323" y="1895"/>
                </a:cubicBezTo>
                <a:cubicBezTo>
                  <a:pt x="10323" y="1991"/>
                  <a:pt x="10406" y="2062"/>
                  <a:pt x="10490" y="2062"/>
                </a:cubicBezTo>
                <a:cubicBezTo>
                  <a:pt x="10942" y="2062"/>
                  <a:pt x="11299" y="2419"/>
                  <a:pt x="11299" y="2860"/>
                </a:cubicBezTo>
                <a:cubicBezTo>
                  <a:pt x="11299" y="3146"/>
                  <a:pt x="11145" y="3419"/>
                  <a:pt x="10895" y="3562"/>
                </a:cubicBezTo>
                <a:lnTo>
                  <a:pt x="7811" y="5384"/>
                </a:lnTo>
                <a:cubicBezTo>
                  <a:pt x="7756" y="5416"/>
                  <a:pt x="7698" y="5430"/>
                  <a:pt x="7642" y="5430"/>
                </a:cubicBezTo>
                <a:cubicBezTo>
                  <a:pt x="7463" y="5430"/>
                  <a:pt x="7299" y="5288"/>
                  <a:pt x="7299" y="5098"/>
                </a:cubicBezTo>
                <a:lnTo>
                  <a:pt x="7299" y="2896"/>
                </a:lnTo>
                <a:cubicBezTo>
                  <a:pt x="7299" y="2431"/>
                  <a:pt x="7680" y="2074"/>
                  <a:pt x="8120" y="2074"/>
                </a:cubicBezTo>
                <a:lnTo>
                  <a:pt x="9704" y="2074"/>
                </a:lnTo>
                <a:cubicBezTo>
                  <a:pt x="9787" y="2074"/>
                  <a:pt x="9859" y="2003"/>
                  <a:pt x="9859" y="1907"/>
                </a:cubicBezTo>
                <a:cubicBezTo>
                  <a:pt x="9859" y="1824"/>
                  <a:pt x="9787" y="1753"/>
                  <a:pt x="9704" y="1753"/>
                </a:cubicBezTo>
                <a:lnTo>
                  <a:pt x="9061" y="1753"/>
                </a:lnTo>
                <a:lnTo>
                  <a:pt x="9347" y="407"/>
                </a:lnTo>
                <a:cubicBezTo>
                  <a:pt x="9359" y="312"/>
                  <a:pt x="9299" y="229"/>
                  <a:pt x="9204" y="205"/>
                </a:cubicBezTo>
                <a:cubicBezTo>
                  <a:pt x="9191" y="201"/>
                  <a:pt x="9179" y="200"/>
                  <a:pt x="9166" y="200"/>
                </a:cubicBezTo>
                <a:cubicBezTo>
                  <a:pt x="9094" y="200"/>
                  <a:pt x="9022" y="255"/>
                  <a:pt x="9001" y="336"/>
                </a:cubicBezTo>
                <a:lnTo>
                  <a:pt x="8704" y="1729"/>
                </a:lnTo>
                <a:lnTo>
                  <a:pt x="8120" y="1729"/>
                </a:lnTo>
                <a:lnTo>
                  <a:pt x="8454" y="217"/>
                </a:lnTo>
                <a:cubicBezTo>
                  <a:pt x="8466" y="121"/>
                  <a:pt x="8406" y="38"/>
                  <a:pt x="8311" y="2"/>
                </a:cubicBezTo>
                <a:cubicBezTo>
                  <a:pt x="8304" y="1"/>
                  <a:pt x="8296" y="1"/>
                  <a:pt x="8289" y="1"/>
                </a:cubicBezTo>
                <a:cubicBezTo>
                  <a:pt x="8212" y="1"/>
                  <a:pt x="8130" y="57"/>
                  <a:pt x="8108" y="133"/>
                </a:cubicBezTo>
                <a:lnTo>
                  <a:pt x="7751" y="1788"/>
                </a:lnTo>
                <a:cubicBezTo>
                  <a:pt x="7692" y="1812"/>
                  <a:pt x="7632" y="1836"/>
                  <a:pt x="7585" y="1848"/>
                </a:cubicBezTo>
                <a:lnTo>
                  <a:pt x="6263" y="1848"/>
                </a:lnTo>
                <a:cubicBezTo>
                  <a:pt x="6251" y="1836"/>
                  <a:pt x="6227" y="1836"/>
                  <a:pt x="6215" y="1824"/>
                </a:cubicBezTo>
                <a:lnTo>
                  <a:pt x="5858" y="133"/>
                </a:lnTo>
                <a:cubicBezTo>
                  <a:pt x="5847" y="57"/>
                  <a:pt x="5767" y="1"/>
                  <a:pt x="568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24" name="Google Shape;9524;p68"/>
          <p:cNvGrpSpPr/>
          <p:nvPr/>
        </p:nvGrpSpPr>
        <p:grpSpPr>
          <a:xfrm>
            <a:off x="6195998" y="1983102"/>
            <a:ext cx="368308" cy="338746"/>
            <a:chOff x="6195998" y="1983102"/>
            <a:chExt cx="368308" cy="338746"/>
          </a:xfrm>
        </p:grpSpPr>
        <p:sp>
          <p:nvSpPr>
            <p:cNvPr id="9525" name="Google Shape;9525;p68"/>
            <p:cNvSpPr/>
            <p:nvPr/>
          </p:nvSpPr>
          <p:spPr>
            <a:xfrm>
              <a:off x="6267289" y="2161012"/>
              <a:ext cx="67533" cy="67150"/>
            </a:xfrm>
            <a:custGeom>
              <a:rect b="b" l="l" r="r" t="t"/>
              <a:pathLst>
                <a:path extrusionOk="0" h="2108" w="212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68"/>
            <p:cNvSpPr/>
            <p:nvPr/>
          </p:nvSpPr>
          <p:spPr>
            <a:xfrm>
              <a:off x="6235052" y="2128393"/>
              <a:ext cx="132007" cy="131625"/>
            </a:xfrm>
            <a:custGeom>
              <a:rect b="b" l="l" r="r" t="t"/>
              <a:pathLst>
                <a:path extrusionOk="0" h="4132" w="4144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68"/>
            <p:cNvSpPr/>
            <p:nvPr/>
          </p:nvSpPr>
          <p:spPr>
            <a:xfrm>
              <a:off x="6195998" y="1983102"/>
              <a:ext cx="368308" cy="338746"/>
            </a:xfrm>
            <a:custGeom>
              <a:rect b="b" l="l" r="r" t="t"/>
              <a:pathLst>
                <a:path extrusionOk="0" h="10634" w="11562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8" name="Google Shape;9528;p68"/>
          <p:cNvGrpSpPr/>
          <p:nvPr/>
        </p:nvGrpSpPr>
        <p:grpSpPr>
          <a:xfrm>
            <a:off x="7542031" y="2011835"/>
            <a:ext cx="369072" cy="280037"/>
            <a:chOff x="7542031" y="2011835"/>
            <a:chExt cx="369072" cy="280037"/>
          </a:xfrm>
        </p:grpSpPr>
        <p:sp>
          <p:nvSpPr>
            <p:cNvPr id="9529" name="Google Shape;9529;p68"/>
            <p:cNvSpPr/>
            <p:nvPr/>
          </p:nvSpPr>
          <p:spPr>
            <a:xfrm>
              <a:off x="7542413" y="2281615"/>
              <a:ext cx="368308" cy="10257"/>
            </a:xfrm>
            <a:custGeom>
              <a:rect b="b" l="l" r="r" t="t"/>
              <a:pathLst>
                <a:path extrusionOk="0" h="322" w="1156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1395" y="322"/>
                  </a:lnTo>
                  <a:cubicBezTo>
                    <a:pt x="11490" y="322"/>
                    <a:pt x="11561" y="250"/>
                    <a:pt x="11561" y="155"/>
                  </a:cubicBezTo>
                  <a:cubicBezTo>
                    <a:pt x="11561" y="72"/>
                    <a:pt x="11490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68"/>
            <p:cNvSpPr/>
            <p:nvPr/>
          </p:nvSpPr>
          <p:spPr>
            <a:xfrm>
              <a:off x="7542031" y="2117753"/>
              <a:ext cx="369072" cy="108753"/>
            </a:xfrm>
            <a:custGeom>
              <a:rect b="b" l="l" r="r" t="t"/>
              <a:pathLst>
                <a:path extrusionOk="0" h="3414" w="11586">
                  <a:moveTo>
                    <a:pt x="191" y="1"/>
                  </a:moveTo>
                  <a:cubicBezTo>
                    <a:pt x="96" y="1"/>
                    <a:pt x="24" y="72"/>
                    <a:pt x="24" y="167"/>
                  </a:cubicBezTo>
                  <a:cubicBezTo>
                    <a:pt x="24" y="263"/>
                    <a:pt x="96" y="334"/>
                    <a:pt x="191" y="334"/>
                  </a:cubicBezTo>
                  <a:lnTo>
                    <a:pt x="3298" y="334"/>
                  </a:lnTo>
                  <a:cubicBezTo>
                    <a:pt x="3501" y="334"/>
                    <a:pt x="3656" y="525"/>
                    <a:pt x="3608" y="715"/>
                  </a:cubicBezTo>
                  <a:cubicBezTo>
                    <a:pt x="3584" y="858"/>
                    <a:pt x="3560" y="1001"/>
                    <a:pt x="3560" y="1156"/>
                  </a:cubicBezTo>
                  <a:cubicBezTo>
                    <a:pt x="3417" y="953"/>
                    <a:pt x="3298" y="775"/>
                    <a:pt x="3013" y="775"/>
                  </a:cubicBezTo>
                  <a:cubicBezTo>
                    <a:pt x="2584" y="775"/>
                    <a:pt x="2524" y="1227"/>
                    <a:pt x="2298" y="1227"/>
                  </a:cubicBezTo>
                  <a:cubicBezTo>
                    <a:pt x="2084" y="1227"/>
                    <a:pt x="2036" y="775"/>
                    <a:pt x="1584" y="775"/>
                  </a:cubicBezTo>
                  <a:cubicBezTo>
                    <a:pt x="1143" y="775"/>
                    <a:pt x="1096" y="1227"/>
                    <a:pt x="870" y="1227"/>
                  </a:cubicBezTo>
                  <a:cubicBezTo>
                    <a:pt x="655" y="1227"/>
                    <a:pt x="608" y="775"/>
                    <a:pt x="155" y="775"/>
                  </a:cubicBezTo>
                  <a:cubicBezTo>
                    <a:pt x="72" y="775"/>
                    <a:pt x="0" y="858"/>
                    <a:pt x="0" y="941"/>
                  </a:cubicBezTo>
                  <a:cubicBezTo>
                    <a:pt x="0" y="1037"/>
                    <a:pt x="72" y="1108"/>
                    <a:pt x="155" y="1108"/>
                  </a:cubicBezTo>
                  <a:cubicBezTo>
                    <a:pt x="250" y="1108"/>
                    <a:pt x="298" y="1156"/>
                    <a:pt x="381" y="1275"/>
                  </a:cubicBezTo>
                  <a:cubicBezTo>
                    <a:pt x="489" y="1394"/>
                    <a:pt x="608" y="1572"/>
                    <a:pt x="870" y="1572"/>
                  </a:cubicBezTo>
                  <a:cubicBezTo>
                    <a:pt x="1310" y="1572"/>
                    <a:pt x="1370" y="1120"/>
                    <a:pt x="1584" y="1120"/>
                  </a:cubicBezTo>
                  <a:cubicBezTo>
                    <a:pt x="1810" y="1120"/>
                    <a:pt x="1858" y="1572"/>
                    <a:pt x="2298" y="1572"/>
                  </a:cubicBezTo>
                  <a:cubicBezTo>
                    <a:pt x="2751" y="1572"/>
                    <a:pt x="2798" y="1120"/>
                    <a:pt x="3013" y="1120"/>
                  </a:cubicBezTo>
                  <a:cubicBezTo>
                    <a:pt x="3227" y="1120"/>
                    <a:pt x="3251" y="1465"/>
                    <a:pt x="3596" y="1549"/>
                  </a:cubicBezTo>
                  <a:cubicBezTo>
                    <a:pt x="3788" y="2713"/>
                    <a:pt x="4782" y="3414"/>
                    <a:pt x="5807" y="3414"/>
                  </a:cubicBezTo>
                  <a:cubicBezTo>
                    <a:pt x="6375" y="3414"/>
                    <a:pt x="6952" y="3199"/>
                    <a:pt x="7406" y="2727"/>
                  </a:cubicBezTo>
                  <a:cubicBezTo>
                    <a:pt x="7739" y="2406"/>
                    <a:pt x="7930" y="1989"/>
                    <a:pt x="8001" y="1549"/>
                  </a:cubicBezTo>
                  <a:cubicBezTo>
                    <a:pt x="8335" y="1465"/>
                    <a:pt x="8370" y="1120"/>
                    <a:pt x="8573" y="1120"/>
                  </a:cubicBezTo>
                  <a:cubicBezTo>
                    <a:pt x="8787" y="1120"/>
                    <a:pt x="8835" y="1572"/>
                    <a:pt x="9287" y="1572"/>
                  </a:cubicBezTo>
                  <a:cubicBezTo>
                    <a:pt x="9728" y="1572"/>
                    <a:pt x="9775" y="1120"/>
                    <a:pt x="10002" y="1120"/>
                  </a:cubicBezTo>
                  <a:cubicBezTo>
                    <a:pt x="10216" y="1120"/>
                    <a:pt x="10264" y="1572"/>
                    <a:pt x="10716" y="1572"/>
                  </a:cubicBezTo>
                  <a:cubicBezTo>
                    <a:pt x="11157" y="1572"/>
                    <a:pt x="11204" y="1120"/>
                    <a:pt x="11430" y="1120"/>
                  </a:cubicBezTo>
                  <a:cubicBezTo>
                    <a:pt x="11514" y="1120"/>
                    <a:pt x="11585" y="1048"/>
                    <a:pt x="11585" y="953"/>
                  </a:cubicBezTo>
                  <a:cubicBezTo>
                    <a:pt x="11585" y="870"/>
                    <a:pt x="11514" y="798"/>
                    <a:pt x="11430" y="798"/>
                  </a:cubicBezTo>
                  <a:cubicBezTo>
                    <a:pt x="10990" y="798"/>
                    <a:pt x="10930" y="1239"/>
                    <a:pt x="10716" y="1239"/>
                  </a:cubicBezTo>
                  <a:cubicBezTo>
                    <a:pt x="10490" y="1239"/>
                    <a:pt x="10442" y="798"/>
                    <a:pt x="10002" y="798"/>
                  </a:cubicBezTo>
                  <a:cubicBezTo>
                    <a:pt x="9561" y="798"/>
                    <a:pt x="9502" y="1239"/>
                    <a:pt x="9287" y="1239"/>
                  </a:cubicBezTo>
                  <a:cubicBezTo>
                    <a:pt x="9061" y="1239"/>
                    <a:pt x="9013" y="798"/>
                    <a:pt x="8573" y="798"/>
                  </a:cubicBezTo>
                  <a:cubicBezTo>
                    <a:pt x="8287" y="798"/>
                    <a:pt x="8168" y="977"/>
                    <a:pt x="8037" y="1132"/>
                  </a:cubicBezTo>
                  <a:cubicBezTo>
                    <a:pt x="8037" y="1001"/>
                    <a:pt x="8013" y="858"/>
                    <a:pt x="7989" y="715"/>
                  </a:cubicBezTo>
                  <a:cubicBezTo>
                    <a:pt x="7942" y="525"/>
                    <a:pt x="8097" y="334"/>
                    <a:pt x="8299" y="334"/>
                  </a:cubicBezTo>
                  <a:lnTo>
                    <a:pt x="11407" y="334"/>
                  </a:lnTo>
                  <a:cubicBezTo>
                    <a:pt x="11502" y="334"/>
                    <a:pt x="11573" y="263"/>
                    <a:pt x="11573" y="167"/>
                  </a:cubicBezTo>
                  <a:cubicBezTo>
                    <a:pt x="11573" y="72"/>
                    <a:pt x="11502" y="1"/>
                    <a:pt x="11407" y="1"/>
                  </a:cubicBezTo>
                  <a:lnTo>
                    <a:pt x="8299" y="1"/>
                  </a:lnTo>
                  <a:cubicBezTo>
                    <a:pt x="8109" y="1"/>
                    <a:pt x="7918" y="96"/>
                    <a:pt x="7799" y="239"/>
                  </a:cubicBezTo>
                  <a:cubicBezTo>
                    <a:pt x="7680" y="394"/>
                    <a:pt x="7620" y="596"/>
                    <a:pt x="7656" y="787"/>
                  </a:cubicBezTo>
                  <a:cubicBezTo>
                    <a:pt x="7935" y="2081"/>
                    <a:pt x="6886" y="3086"/>
                    <a:pt x="5777" y="3086"/>
                  </a:cubicBezTo>
                  <a:cubicBezTo>
                    <a:pt x="5325" y="3086"/>
                    <a:pt x="4863" y="2919"/>
                    <a:pt x="4477" y="2537"/>
                  </a:cubicBezTo>
                  <a:cubicBezTo>
                    <a:pt x="4001" y="2060"/>
                    <a:pt x="3822" y="1406"/>
                    <a:pt x="3953" y="787"/>
                  </a:cubicBezTo>
                  <a:cubicBezTo>
                    <a:pt x="4037" y="394"/>
                    <a:pt x="3727" y="1"/>
                    <a:pt x="3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68"/>
            <p:cNvSpPr/>
            <p:nvPr/>
          </p:nvSpPr>
          <p:spPr>
            <a:xfrm>
              <a:off x="7636099" y="2216376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43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24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68"/>
            <p:cNvSpPr/>
            <p:nvPr/>
          </p:nvSpPr>
          <p:spPr>
            <a:xfrm>
              <a:off x="7559105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1" y="0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53" y="596"/>
                    <a:pt x="595" y="465"/>
                    <a:pt x="595" y="298"/>
                  </a:cubicBezTo>
                  <a:cubicBezTo>
                    <a:pt x="595" y="143"/>
                    <a:pt x="453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68"/>
            <p:cNvSpPr/>
            <p:nvPr/>
          </p:nvSpPr>
          <p:spPr>
            <a:xfrm>
              <a:off x="7582614" y="2194365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68"/>
            <p:cNvSpPr/>
            <p:nvPr/>
          </p:nvSpPr>
          <p:spPr>
            <a:xfrm>
              <a:off x="7798400" y="2216376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9" y="0"/>
                  </a:moveTo>
                  <a:cubicBezTo>
                    <a:pt x="132" y="0"/>
                    <a:pt x="1" y="143"/>
                    <a:pt x="1" y="298"/>
                  </a:cubicBezTo>
                  <a:cubicBezTo>
                    <a:pt x="1" y="465"/>
                    <a:pt x="132" y="596"/>
                    <a:pt x="299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43"/>
                    <a:pt x="465" y="24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68"/>
            <p:cNvSpPr/>
            <p:nvPr/>
          </p:nvSpPr>
          <p:spPr>
            <a:xfrm>
              <a:off x="7875043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31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68"/>
            <p:cNvSpPr/>
            <p:nvPr/>
          </p:nvSpPr>
          <p:spPr>
            <a:xfrm>
              <a:off x="7851502" y="2194365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9" y="1"/>
                  </a:moveTo>
                  <a:cubicBezTo>
                    <a:pt x="132" y="1"/>
                    <a:pt x="1" y="132"/>
                    <a:pt x="1" y="298"/>
                  </a:cubicBezTo>
                  <a:cubicBezTo>
                    <a:pt x="1" y="453"/>
                    <a:pt x="132" y="596"/>
                    <a:pt x="299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68"/>
            <p:cNvSpPr/>
            <p:nvPr/>
          </p:nvSpPr>
          <p:spPr>
            <a:xfrm>
              <a:off x="7680090" y="2011835"/>
              <a:ext cx="106205" cy="189028"/>
            </a:xfrm>
            <a:custGeom>
              <a:rect b="b" l="l" r="r" t="t"/>
              <a:pathLst>
                <a:path extrusionOk="0" h="5934" w="3334">
                  <a:moveTo>
                    <a:pt x="1448" y="1"/>
                  </a:moveTo>
                  <a:cubicBezTo>
                    <a:pt x="1340" y="1"/>
                    <a:pt x="1233" y="69"/>
                    <a:pt x="1215" y="206"/>
                  </a:cubicBezTo>
                  <a:lnTo>
                    <a:pt x="857" y="2421"/>
                  </a:lnTo>
                  <a:cubicBezTo>
                    <a:pt x="774" y="2838"/>
                    <a:pt x="596" y="3254"/>
                    <a:pt x="322" y="3611"/>
                  </a:cubicBezTo>
                  <a:cubicBezTo>
                    <a:pt x="107" y="3885"/>
                    <a:pt x="0" y="4207"/>
                    <a:pt x="24" y="4552"/>
                  </a:cubicBezTo>
                  <a:cubicBezTo>
                    <a:pt x="36" y="4921"/>
                    <a:pt x="179" y="5266"/>
                    <a:pt x="453" y="5516"/>
                  </a:cubicBezTo>
                  <a:cubicBezTo>
                    <a:pt x="738" y="5790"/>
                    <a:pt x="1096" y="5933"/>
                    <a:pt x="1465" y="5933"/>
                  </a:cubicBezTo>
                  <a:cubicBezTo>
                    <a:pt x="2655" y="5933"/>
                    <a:pt x="3334" y="4540"/>
                    <a:pt x="2584" y="3600"/>
                  </a:cubicBezTo>
                  <a:cubicBezTo>
                    <a:pt x="2370" y="3350"/>
                    <a:pt x="2227" y="3064"/>
                    <a:pt x="2131" y="2754"/>
                  </a:cubicBezTo>
                  <a:cubicBezTo>
                    <a:pt x="2112" y="2678"/>
                    <a:pt x="2048" y="2625"/>
                    <a:pt x="1980" y="2625"/>
                  </a:cubicBezTo>
                  <a:cubicBezTo>
                    <a:pt x="1963" y="2625"/>
                    <a:pt x="1946" y="2628"/>
                    <a:pt x="1929" y="2635"/>
                  </a:cubicBezTo>
                  <a:cubicBezTo>
                    <a:pt x="1834" y="2659"/>
                    <a:pt x="1786" y="2754"/>
                    <a:pt x="1810" y="2838"/>
                  </a:cubicBezTo>
                  <a:cubicBezTo>
                    <a:pt x="2096" y="3790"/>
                    <a:pt x="2548" y="3802"/>
                    <a:pt x="2548" y="4493"/>
                  </a:cubicBezTo>
                  <a:cubicBezTo>
                    <a:pt x="2548" y="5092"/>
                    <a:pt x="2072" y="5576"/>
                    <a:pt x="1463" y="5576"/>
                  </a:cubicBezTo>
                  <a:cubicBezTo>
                    <a:pt x="1456" y="5576"/>
                    <a:pt x="1448" y="5576"/>
                    <a:pt x="1441" y="5576"/>
                  </a:cubicBezTo>
                  <a:cubicBezTo>
                    <a:pt x="548" y="5564"/>
                    <a:pt x="36" y="4516"/>
                    <a:pt x="584" y="3802"/>
                  </a:cubicBezTo>
                  <a:cubicBezTo>
                    <a:pt x="893" y="3409"/>
                    <a:pt x="1108" y="2945"/>
                    <a:pt x="1179" y="2468"/>
                  </a:cubicBezTo>
                  <a:lnTo>
                    <a:pt x="1453" y="849"/>
                  </a:lnTo>
                  <a:lnTo>
                    <a:pt x="1631" y="1945"/>
                  </a:lnTo>
                  <a:cubicBezTo>
                    <a:pt x="1642" y="2033"/>
                    <a:pt x="1725" y="2101"/>
                    <a:pt x="1803" y="2101"/>
                  </a:cubicBezTo>
                  <a:cubicBezTo>
                    <a:pt x="1810" y="2101"/>
                    <a:pt x="1816" y="2100"/>
                    <a:pt x="1822" y="2099"/>
                  </a:cubicBezTo>
                  <a:cubicBezTo>
                    <a:pt x="1905" y="2076"/>
                    <a:pt x="1989" y="1992"/>
                    <a:pt x="1965" y="1897"/>
                  </a:cubicBezTo>
                  <a:lnTo>
                    <a:pt x="1691" y="206"/>
                  </a:lnTo>
                  <a:cubicBezTo>
                    <a:pt x="1667" y="69"/>
                    <a:pt x="1557" y="1"/>
                    <a:pt x="14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8" name="Google Shape;9538;p68"/>
          <p:cNvGrpSpPr/>
          <p:nvPr/>
        </p:nvGrpSpPr>
        <p:grpSpPr>
          <a:xfrm>
            <a:off x="8010427" y="3348503"/>
            <a:ext cx="278795" cy="351615"/>
            <a:chOff x="8010427" y="3348503"/>
            <a:chExt cx="278795" cy="351615"/>
          </a:xfrm>
        </p:grpSpPr>
        <p:sp>
          <p:nvSpPr>
            <p:cNvPr id="9539" name="Google Shape;9539;p68"/>
            <p:cNvSpPr/>
            <p:nvPr/>
          </p:nvSpPr>
          <p:spPr>
            <a:xfrm>
              <a:off x="8010427" y="3348503"/>
              <a:ext cx="278795" cy="351615"/>
            </a:xfrm>
            <a:custGeom>
              <a:rect b="b" l="l" r="r" t="t"/>
              <a:pathLst>
                <a:path extrusionOk="0" h="11038" w="8752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68"/>
            <p:cNvSpPr/>
            <p:nvPr/>
          </p:nvSpPr>
          <p:spPr>
            <a:xfrm>
              <a:off x="8078692" y="3438653"/>
              <a:ext cx="142264" cy="100216"/>
            </a:xfrm>
            <a:custGeom>
              <a:rect b="b" l="l" r="r" t="t"/>
              <a:pathLst>
                <a:path extrusionOk="0" h="3146" w="4466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68"/>
            <p:cNvSpPr/>
            <p:nvPr/>
          </p:nvSpPr>
          <p:spPr>
            <a:xfrm>
              <a:off x="8079074" y="3574928"/>
              <a:ext cx="141882" cy="10257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68"/>
            <p:cNvSpPr/>
            <p:nvPr/>
          </p:nvSpPr>
          <p:spPr>
            <a:xfrm>
              <a:off x="8079074" y="3619685"/>
              <a:ext cx="141882" cy="10640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43" name="Google Shape;9543;p68"/>
          <p:cNvSpPr/>
          <p:nvPr/>
        </p:nvSpPr>
        <p:spPr>
          <a:xfrm>
            <a:off x="7615138" y="3348917"/>
            <a:ext cx="223304" cy="351201"/>
          </a:xfrm>
          <a:custGeom>
            <a:rect b="b" l="l" r="r" t="t"/>
            <a:pathLst>
              <a:path extrusionOk="0" h="11025" w="7010">
                <a:moveTo>
                  <a:pt x="6315" y="319"/>
                </a:moveTo>
                <a:cubicBezTo>
                  <a:pt x="6422" y="319"/>
                  <a:pt x="6507" y="389"/>
                  <a:pt x="6540" y="499"/>
                </a:cubicBezTo>
                <a:cubicBezTo>
                  <a:pt x="6552" y="618"/>
                  <a:pt x="6480" y="726"/>
                  <a:pt x="6361" y="749"/>
                </a:cubicBezTo>
                <a:cubicBezTo>
                  <a:pt x="5944" y="821"/>
                  <a:pt x="5456" y="857"/>
                  <a:pt x="5040" y="880"/>
                </a:cubicBezTo>
                <a:cubicBezTo>
                  <a:pt x="5075" y="821"/>
                  <a:pt x="5123" y="761"/>
                  <a:pt x="5159" y="666"/>
                </a:cubicBezTo>
                <a:lnTo>
                  <a:pt x="5159" y="583"/>
                </a:lnTo>
                <a:cubicBezTo>
                  <a:pt x="5159" y="547"/>
                  <a:pt x="5171" y="499"/>
                  <a:pt x="5159" y="452"/>
                </a:cubicBezTo>
                <a:cubicBezTo>
                  <a:pt x="5528" y="428"/>
                  <a:pt x="5909" y="380"/>
                  <a:pt x="6290" y="321"/>
                </a:cubicBezTo>
                <a:cubicBezTo>
                  <a:pt x="6298" y="320"/>
                  <a:pt x="6307" y="319"/>
                  <a:pt x="6315" y="319"/>
                </a:cubicBezTo>
                <a:close/>
                <a:moveTo>
                  <a:pt x="4631" y="317"/>
                </a:moveTo>
                <a:cubicBezTo>
                  <a:pt x="4808" y="317"/>
                  <a:pt x="4912" y="511"/>
                  <a:pt x="4801" y="654"/>
                </a:cubicBezTo>
                <a:cubicBezTo>
                  <a:pt x="4766" y="702"/>
                  <a:pt x="4706" y="737"/>
                  <a:pt x="4671" y="749"/>
                </a:cubicBezTo>
                <a:cubicBezTo>
                  <a:pt x="4230" y="821"/>
                  <a:pt x="3254" y="928"/>
                  <a:pt x="2658" y="928"/>
                </a:cubicBezTo>
                <a:cubicBezTo>
                  <a:pt x="2015" y="928"/>
                  <a:pt x="1134" y="833"/>
                  <a:pt x="646" y="749"/>
                </a:cubicBezTo>
                <a:cubicBezTo>
                  <a:pt x="527" y="726"/>
                  <a:pt x="456" y="618"/>
                  <a:pt x="480" y="499"/>
                </a:cubicBezTo>
                <a:cubicBezTo>
                  <a:pt x="503" y="392"/>
                  <a:pt x="587" y="321"/>
                  <a:pt x="694" y="321"/>
                </a:cubicBezTo>
                <a:cubicBezTo>
                  <a:pt x="781" y="321"/>
                  <a:pt x="1514" y="490"/>
                  <a:pt x="2639" y="490"/>
                </a:cubicBezTo>
                <a:cubicBezTo>
                  <a:pt x="3201" y="490"/>
                  <a:pt x="3861" y="448"/>
                  <a:pt x="4587" y="321"/>
                </a:cubicBezTo>
                <a:cubicBezTo>
                  <a:pt x="4602" y="318"/>
                  <a:pt x="4617" y="317"/>
                  <a:pt x="4631" y="317"/>
                </a:cubicBezTo>
                <a:close/>
                <a:moveTo>
                  <a:pt x="1456" y="1178"/>
                </a:moveTo>
                <a:cubicBezTo>
                  <a:pt x="1962" y="1228"/>
                  <a:pt x="2377" y="1242"/>
                  <a:pt x="2698" y="1242"/>
                </a:cubicBezTo>
                <a:cubicBezTo>
                  <a:pt x="3149" y="1242"/>
                  <a:pt x="3415" y="1214"/>
                  <a:pt x="3492" y="1214"/>
                </a:cubicBezTo>
                <a:cubicBezTo>
                  <a:pt x="3551" y="1220"/>
                  <a:pt x="3611" y="1220"/>
                  <a:pt x="3670" y="1220"/>
                </a:cubicBezTo>
                <a:cubicBezTo>
                  <a:pt x="3730" y="1220"/>
                  <a:pt x="3789" y="1220"/>
                  <a:pt x="3849" y="1226"/>
                </a:cubicBezTo>
                <a:lnTo>
                  <a:pt x="3849" y="2226"/>
                </a:lnTo>
                <a:lnTo>
                  <a:pt x="1456" y="2226"/>
                </a:lnTo>
                <a:lnTo>
                  <a:pt x="1456" y="1178"/>
                </a:lnTo>
                <a:close/>
                <a:moveTo>
                  <a:pt x="5540" y="1178"/>
                </a:moveTo>
                <a:lnTo>
                  <a:pt x="5540" y="2226"/>
                </a:lnTo>
                <a:lnTo>
                  <a:pt x="4170" y="2226"/>
                </a:lnTo>
                <a:lnTo>
                  <a:pt x="4170" y="1238"/>
                </a:lnTo>
                <a:cubicBezTo>
                  <a:pt x="4270" y="1243"/>
                  <a:pt x="4373" y="1245"/>
                  <a:pt x="4479" y="1245"/>
                </a:cubicBezTo>
                <a:cubicBezTo>
                  <a:pt x="4854" y="1245"/>
                  <a:pt x="5251" y="1215"/>
                  <a:pt x="5540" y="1178"/>
                </a:cubicBezTo>
                <a:close/>
                <a:moveTo>
                  <a:pt x="3861" y="2547"/>
                </a:moveTo>
                <a:lnTo>
                  <a:pt x="3861" y="3083"/>
                </a:lnTo>
                <a:lnTo>
                  <a:pt x="1468" y="3083"/>
                </a:lnTo>
                <a:lnTo>
                  <a:pt x="1468" y="2547"/>
                </a:lnTo>
                <a:close/>
                <a:moveTo>
                  <a:pt x="5540" y="2547"/>
                </a:moveTo>
                <a:lnTo>
                  <a:pt x="5540" y="3083"/>
                </a:lnTo>
                <a:lnTo>
                  <a:pt x="4170" y="3083"/>
                </a:lnTo>
                <a:lnTo>
                  <a:pt x="4170" y="2547"/>
                </a:lnTo>
                <a:close/>
                <a:moveTo>
                  <a:pt x="5540" y="3404"/>
                </a:moveTo>
                <a:lnTo>
                  <a:pt x="5540" y="5214"/>
                </a:lnTo>
                <a:cubicBezTo>
                  <a:pt x="5540" y="5929"/>
                  <a:pt x="4956" y="6417"/>
                  <a:pt x="4335" y="6417"/>
                </a:cubicBezTo>
                <a:cubicBezTo>
                  <a:pt x="4139" y="6417"/>
                  <a:pt x="3940" y="6368"/>
                  <a:pt x="3754" y="6262"/>
                </a:cubicBezTo>
                <a:cubicBezTo>
                  <a:pt x="3992" y="6000"/>
                  <a:pt x="4170" y="5607"/>
                  <a:pt x="4170" y="5214"/>
                </a:cubicBezTo>
                <a:lnTo>
                  <a:pt x="4170" y="3404"/>
                </a:lnTo>
                <a:close/>
                <a:moveTo>
                  <a:pt x="2777" y="6738"/>
                </a:moveTo>
                <a:lnTo>
                  <a:pt x="2777" y="10096"/>
                </a:lnTo>
                <a:lnTo>
                  <a:pt x="2551" y="10096"/>
                </a:lnTo>
                <a:lnTo>
                  <a:pt x="2551" y="6738"/>
                </a:lnTo>
                <a:close/>
                <a:moveTo>
                  <a:pt x="2980" y="10429"/>
                </a:moveTo>
                <a:lnTo>
                  <a:pt x="3087" y="10703"/>
                </a:lnTo>
                <a:lnTo>
                  <a:pt x="2242" y="10703"/>
                </a:lnTo>
                <a:lnTo>
                  <a:pt x="2349" y="10429"/>
                </a:lnTo>
                <a:close/>
                <a:moveTo>
                  <a:pt x="4682" y="10429"/>
                </a:moveTo>
                <a:lnTo>
                  <a:pt x="4790" y="10703"/>
                </a:lnTo>
                <a:lnTo>
                  <a:pt x="3956" y="10703"/>
                </a:lnTo>
                <a:lnTo>
                  <a:pt x="4051" y="10429"/>
                </a:lnTo>
                <a:close/>
                <a:moveTo>
                  <a:pt x="6341" y="0"/>
                </a:moveTo>
                <a:cubicBezTo>
                  <a:pt x="6305" y="0"/>
                  <a:pt x="6268" y="4"/>
                  <a:pt x="6230" y="11"/>
                </a:cubicBezTo>
                <a:cubicBezTo>
                  <a:pt x="5814" y="83"/>
                  <a:pt x="5397" y="130"/>
                  <a:pt x="4980" y="154"/>
                </a:cubicBezTo>
                <a:cubicBezTo>
                  <a:pt x="4882" y="66"/>
                  <a:pt x="4752" y="2"/>
                  <a:pt x="4616" y="2"/>
                </a:cubicBezTo>
                <a:cubicBezTo>
                  <a:pt x="4587" y="2"/>
                  <a:pt x="4557" y="5"/>
                  <a:pt x="4528" y="11"/>
                </a:cubicBezTo>
                <a:cubicBezTo>
                  <a:pt x="3903" y="118"/>
                  <a:pt x="3277" y="172"/>
                  <a:pt x="2652" y="172"/>
                </a:cubicBezTo>
                <a:cubicBezTo>
                  <a:pt x="2027" y="172"/>
                  <a:pt x="1402" y="118"/>
                  <a:pt x="777" y="11"/>
                </a:cubicBezTo>
                <a:cubicBezTo>
                  <a:pt x="741" y="4"/>
                  <a:pt x="706" y="0"/>
                  <a:pt x="672" y="0"/>
                </a:cubicBezTo>
                <a:cubicBezTo>
                  <a:pt x="274" y="0"/>
                  <a:pt x="0" y="483"/>
                  <a:pt x="241" y="845"/>
                </a:cubicBezTo>
                <a:cubicBezTo>
                  <a:pt x="420" y="1095"/>
                  <a:pt x="658" y="1059"/>
                  <a:pt x="1134" y="1142"/>
                </a:cubicBezTo>
                <a:lnTo>
                  <a:pt x="1134" y="4024"/>
                </a:lnTo>
                <a:cubicBezTo>
                  <a:pt x="1134" y="4119"/>
                  <a:pt x="1218" y="4190"/>
                  <a:pt x="1301" y="4190"/>
                </a:cubicBezTo>
                <a:cubicBezTo>
                  <a:pt x="1396" y="4190"/>
                  <a:pt x="1468" y="4119"/>
                  <a:pt x="1468" y="4024"/>
                </a:cubicBezTo>
                <a:lnTo>
                  <a:pt x="1468" y="3416"/>
                </a:lnTo>
                <a:lnTo>
                  <a:pt x="3861" y="3416"/>
                </a:lnTo>
                <a:cubicBezTo>
                  <a:pt x="3849" y="5452"/>
                  <a:pt x="3885" y="5274"/>
                  <a:pt x="3801" y="5583"/>
                </a:cubicBezTo>
                <a:cubicBezTo>
                  <a:pt x="3620" y="6164"/>
                  <a:pt x="3154" y="6426"/>
                  <a:pt x="2686" y="6426"/>
                </a:cubicBezTo>
                <a:cubicBezTo>
                  <a:pt x="2079" y="6426"/>
                  <a:pt x="1468" y="5986"/>
                  <a:pt x="1468" y="5226"/>
                </a:cubicBezTo>
                <a:lnTo>
                  <a:pt x="1468" y="4893"/>
                </a:lnTo>
                <a:cubicBezTo>
                  <a:pt x="1468" y="4798"/>
                  <a:pt x="1384" y="4726"/>
                  <a:pt x="1301" y="4726"/>
                </a:cubicBezTo>
                <a:cubicBezTo>
                  <a:pt x="1206" y="4726"/>
                  <a:pt x="1134" y="4798"/>
                  <a:pt x="1134" y="4893"/>
                </a:cubicBezTo>
                <a:lnTo>
                  <a:pt x="1134" y="5214"/>
                </a:lnTo>
                <a:cubicBezTo>
                  <a:pt x="1134" y="5881"/>
                  <a:pt x="1575" y="6476"/>
                  <a:pt x="2218" y="6679"/>
                </a:cubicBezTo>
                <a:lnTo>
                  <a:pt x="2218" y="10096"/>
                </a:lnTo>
                <a:cubicBezTo>
                  <a:pt x="2146" y="10096"/>
                  <a:pt x="2087" y="10143"/>
                  <a:pt x="2075" y="10203"/>
                </a:cubicBezTo>
                <a:lnTo>
                  <a:pt x="1861" y="10810"/>
                </a:lnTo>
                <a:cubicBezTo>
                  <a:pt x="1837" y="10917"/>
                  <a:pt x="1908" y="11024"/>
                  <a:pt x="2015" y="11024"/>
                </a:cubicBezTo>
                <a:lnTo>
                  <a:pt x="3313" y="11024"/>
                </a:lnTo>
                <a:cubicBezTo>
                  <a:pt x="3408" y="11024"/>
                  <a:pt x="3504" y="10917"/>
                  <a:pt x="3456" y="10810"/>
                </a:cubicBezTo>
                <a:lnTo>
                  <a:pt x="3254" y="10203"/>
                </a:lnTo>
                <a:cubicBezTo>
                  <a:pt x="3230" y="10143"/>
                  <a:pt x="3158" y="10096"/>
                  <a:pt x="3099" y="10096"/>
                </a:cubicBezTo>
                <a:lnTo>
                  <a:pt x="3099" y="6679"/>
                </a:lnTo>
                <a:cubicBezTo>
                  <a:pt x="3254" y="6631"/>
                  <a:pt x="3385" y="6572"/>
                  <a:pt x="3516" y="6476"/>
                </a:cubicBezTo>
                <a:cubicBezTo>
                  <a:pt x="3647" y="6572"/>
                  <a:pt x="3789" y="6631"/>
                  <a:pt x="3932" y="6679"/>
                </a:cubicBezTo>
                <a:lnTo>
                  <a:pt x="3932" y="10096"/>
                </a:lnTo>
                <a:cubicBezTo>
                  <a:pt x="3861" y="10096"/>
                  <a:pt x="3801" y="10143"/>
                  <a:pt x="3789" y="10203"/>
                </a:cubicBezTo>
                <a:lnTo>
                  <a:pt x="3575" y="10810"/>
                </a:lnTo>
                <a:cubicBezTo>
                  <a:pt x="3528" y="10917"/>
                  <a:pt x="3623" y="11024"/>
                  <a:pt x="3730" y="11024"/>
                </a:cubicBezTo>
                <a:lnTo>
                  <a:pt x="5016" y="11024"/>
                </a:lnTo>
                <a:cubicBezTo>
                  <a:pt x="5123" y="11024"/>
                  <a:pt x="5218" y="10917"/>
                  <a:pt x="5171" y="10810"/>
                </a:cubicBezTo>
                <a:lnTo>
                  <a:pt x="4956" y="10203"/>
                </a:lnTo>
                <a:cubicBezTo>
                  <a:pt x="4921" y="10096"/>
                  <a:pt x="4813" y="10096"/>
                  <a:pt x="4813" y="10096"/>
                </a:cubicBezTo>
                <a:lnTo>
                  <a:pt x="4813" y="8429"/>
                </a:lnTo>
                <a:cubicBezTo>
                  <a:pt x="4813" y="8346"/>
                  <a:pt x="4742" y="8262"/>
                  <a:pt x="4647" y="8262"/>
                </a:cubicBezTo>
                <a:cubicBezTo>
                  <a:pt x="4563" y="8262"/>
                  <a:pt x="4480" y="8346"/>
                  <a:pt x="4480" y="8429"/>
                </a:cubicBezTo>
                <a:lnTo>
                  <a:pt x="4480" y="10096"/>
                </a:lnTo>
                <a:lnTo>
                  <a:pt x="4266" y="10096"/>
                </a:lnTo>
                <a:lnTo>
                  <a:pt x="4266" y="6738"/>
                </a:lnTo>
                <a:lnTo>
                  <a:pt x="4480" y="6738"/>
                </a:lnTo>
                <a:lnTo>
                  <a:pt x="4480" y="7643"/>
                </a:lnTo>
                <a:cubicBezTo>
                  <a:pt x="4480" y="7726"/>
                  <a:pt x="4563" y="7810"/>
                  <a:pt x="4647" y="7810"/>
                </a:cubicBezTo>
                <a:cubicBezTo>
                  <a:pt x="4742" y="7810"/>
                  <a:pt x="4813" y="7726"/>
                  <a:pt x="4813" y="7643"/>
                </a:cubicBezTo>
                <a:lnTo>
                  <a:pt x="4813" y="6679"/>
                </a:lnTo>
                <a:cubicBezTo>
                  <a:pt x="5456" y="6476"/>
                  <a:pt x="5897" y="5881"/>
                  <a:pt x="5897" y="5214"/>
                </a:cubicBezTo>
                <a:lnTo>
                  <a:pt x="5897" y="1118"/>
                </a:lnTo>
                <a:cubicBezTo>
                  <a:pt x="6373" y="1059"/>
                  <a:pt x="6611" y="1083"/>
                  <a:pt x="6790" y="821"/>
                </a:cubicBezTo>
                <a:cubicBezTo>
                  <a:pt x="7009" y="481"/>
                  <a:pt x="6754" y="0"/>
                  <a:pt x="634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44" name="Google Shape;9544;p68"/>
          <p:cNvGrpSpPr/>
          <p:nvPr/>
        </p:nvGrpSpPr>
        <p:grpSpPr>
          <a:xfrm>
            <a:off x="7141900" y="3349204"/>
            <a:ext cx="281057" cy="351010"/>
            <a:chOff x="7141900" y="3349204"/>
            <a:chExt cx="281057" cy="351010"/>
          </a:xfrm>
        </p:grpSpPr>
        <p:sp>
          <p:nvSpPr>
            <p:cNvPr id="9545" name="Google Shape;9545;p68"/>
            <p:cNvSpPr/>
            <p:nvPr/>
          </p:nvSpPr>
          <p:spPr>
            <a:xfrm>
              <a:off x="7191944" y="3636186"/>
              <a:ext cx="66418" cy="37111"/>
            </a:xfrm>
            <a:custGeom>
              <a:rect b="b" l="l" r="r" t="t"/>
              <a:pathLst>
                <a:path extrusionOk="0" h="1165" w="2085">
                  <a:moveTo>
                    <a:pt x="594" y="0"/>
                  </a:moveTo>
                  <a:cubicBezTo>
                    <a:pt x="326" y="0"/>
                    <a:pt x="141" y="66"/>
                    <a:pt x="132" y="66"/>
                  </a:cubicBezTo>
                  <a:cubicBezTo>
                    <a:pt x="49" y="90"/>
                    <a:pt x="1" y="185"/>
                    <a:pt x="25" y="268"/>
                  </a:cubicBezTo>
                  <a:cubicBezTo>
                    <a:pt x="52" y="342"/>
                    <a:pt x="116" y="387"/>
                    <a:pt x="182" y="387"/>
                  </a:cubicBezTo>
                  <a:cubicBezTo>
                    <a:pt x="201" y="387"/>
                    <a:pt x="220" y="383"/>
                    <a:pt x="239" y="375"/>
                  </a:cubicBezTo>
                  <a:cubicBezTo>
                    <a:pt x="253" y="371"/>
                    <a:pt x="394" y="325"/>
                    <a:pt x="594" y="325"/>
                  </a:cubicBezTo>
                  <a:cubicBezTo>
                    <a:pt x="924" y="325"/>
                    <a:pt x="1415" y="448"/>
                    <a:pt x="1763" y="1078"/>
                  </a:cubicBezTo>
                  <a:cubicBezTo>
                    <a:pt x="1778" y="1138"/>
                    <a:pt x="1826" y="1165"/>
                    <a:pt x="1880" y="1165"/>
                  </a:cubicBezTo>
                  <a:cubicBezTo>
                    <a:pt x="1912" y="1165"/>
                    <a:pt x="1946" y="1155"/>
                    <a:pt x="1977" y="1137"/>
                  </a:cubicBezTo>
                  <a:cubicBezTo>
                    <a:pt x="2049" y="1090"/>
                    <a:pt x="2084" y="994"/>
                    <a:pt x="2037" y="911"/>
                  </a:cubicBezTo>
                  <a:cubicBezTo>
                    <a:pt x="1680" y="280"/>
                    <a:pt x="1192" y="78"/>
                    <a:pt x="834" y="18"/>
                  </a:cubicBezTo>
                  <a:cubicBezTo>
                    <a:pt x="749" y="5"/>
                    <a:pt x="668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68"/>
            <p:cNvSpPr/>
            <p:nvPr/>
          </p:nvSpPr>
          <p:spPr>
            <a:xfrm>
              <a:off x="7311432" y="3636886"/>
              <a:ext cx="66386" cy="36538"/>
            </a:xfrm>
            <a:custGeom>
              <a:rect b="b" l="l" r="r" t="t"/>
              <a:pathLst>
                <a:path extrusionOk="0" h="1147" w="2084">
                  <a:moveTo>
                    <a:pt x="1506" y="0"/>
                  </a:moveTo>
                  <a:cubicBezTo>
                    <a:pt x="1427" y="0"/>
                    <a:pt x="1341" y="6"/>
                    <a:pt x="1251" y="20"/>
                  </a:cubicBezTo>
                  <a:cubicBezTo>
                    <a:pt x="893" y="56"/>
                    <a:pt x="405" y="258"/>
                    <a:pt x="48" y="913"/>
                  </a:cubicBezTo>
                  <a:cubicBezTo>
                    <a:pt x="0" y="984"/>
                    <a:pt x="36" y="1092"/>
                    <a:pt x="108" y="1127"/>
                  </a:cubicBezTo>
                  <a:cubicBezTo>
                    <a:pt x="132" y="1140"/>
                    <a:pt x="161" y="1146"/>
                    <a:pt x="190" y="1146"/>
                  </a:cubicBezTo>
                  <a:cubicBezTo>
                    <a:pt x="244" y="1146"/>
                    <a:pt x="298" y="1122"/>
                    <a:pt x="322" y="1068"/>
                  </a:cubicBezTo>
                  <a:cubicBezTo>
                    <a:pt x="666" y="445"/>
                    <a:pt x="1145" y="318"/>
                    <a:pt x="1474" y="318"/>
                  </a:cubicBezTo>
                  <a:cubicBezTo>
                    <a:pt x="1680" y="318"/>
                    <a:pt x="1827" y="368"/>
                    <a:pt x="1846" y="377"/>
                  </a:cubicBezTo>
                  <a:cubicBezTo>
                    <a:pt x="1862" y="381"/>
                    <a:pt x="1879" y="383"/>
                    <a:pt x="1894" y="383"/>
                  </a:cubicBezTo>
                  <a:cubicBezTo>
                    <a:pt x="1969" y="383"/>
                    <a:pt x="2031" y="339"/>
                    <a:pt x="2060" y="270"/>
                  </a:cubicBezTo>
                  <a:cubicBezTo>
                    <a:pt x="2084" y="175"/>
                    <a:pt x="2036" y="91"/>
                    <a:pt x="1953" y="56"/>
                  </a:cubicBezTo>
                  <a:cubicBezTo>
                    <a:pt x="1935" y="56"/>
                    <a:pt x="1758" y="0"/>
                    <a:pt x="15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68"/>
            <p:cNvSpPr/>
            <p:nvPr/>
          </p:nvSpPr>
          <p:spPr>
            <a:xfrm>
              <a:off x="7141900" y="3349204"/>
              <a:ext cx="281057" cy="351010"/>
            </a:xfrm>
            <a:custGeom>
              <a:rect b="b" l="l" r="r" t="t"/>
              <a:pathLst>
                <a:path extrusionOk="0" h="11019" w="8823">
                  <a:moveTo>
                    <a:pt x="4492" y="1"/>
                  </a:moveTo>
                  <a:cubicBezTo>
                    <a:pt x="3595" y="1"/>
                    <a:pt x="2879" y="679"/>
                    <a:pt x="2774" y="1550"/>
                  </a:cubicBezTo>
                  <a:lnTo>
                    <a:pt x="2512" y="3955"/>
                  </a:lnTo>
                  <a:cubicBezTo>
                    <a:pt x="2512" y="4050"/>
                    <a:pt x="2572" y="4122"/>
                    <a:pt x="2655" y="4134"/>
                  </a:cubicBezTo>
                  <a:cubicBezTo>
                    <a:pt x="2751" y="4134"/>
                    <a:pt x="2822" y="4074"/>
                    <a:pt x="2834" y="3991"/>
                  </a:cubicBezTo>
                  <a:lnTo>
                    <a:pt x="3108" y="1574"/>
                  </a:lnTo>
                  <a:cubicBezTo>
                    <a:pt x="3179" y="859"/>
                    <a:pt x="3775" y="312"/>
                    <a:pt x="4489" y="312"/>
                  </a:cubicBezTo>
                  <a:cubicBezTo>
                    <a:pt x="5239" y="312"/>
                    <a:pt x="5811" y="871"/>
                    <a:pt x="5894" y="1574"/>
                  </a:cubicBezTo>
                  <a:lnTo>
                    <a:pt x="6382" y="5896"/>
                  </a:lnTo>
                  <a:cubicBezTo>
                    <a:pt x="6406" y="6170"/>
                    <a:pt x="6584" y="6396"/>
                    <a:pt x="6846" y="6503"/>
                  </a:cubicBezTo>
                  <a:cubicBezTo>
                    <a:pt x="7894" y="6908"/>
                    <a:pt x="8430" y="8170"/>
                    <a:pt x="7858" y="9134"/>
                  </a:cubicBezTo>
                  <a:cubicBezTo>
                    <a:pt x="7585" y="9587"/>
                    <a:pt x="7168" y="9837"/>
                    <a:pt x="6561" y="9908"/>
                  </a:cubicBezTo>
                  <a:cubicBezTo>
                    <a:pt x="6322" y="9944"/>
                    <a:pt x="6132" y="10027"/>
                    <a:pt x="5977" y="10194"/>
                  </a:cubicBezTo>
                  <a:cubicBezTo>
                    <a:pt x="5668" y="10521"/>
                    <a:pt x="5072" y="10685"/>
                    <a:pt x="4478" y="10685"/>
                  </a:cubicBezTo>
                  <a:cubicBezTo>
                    <a:pt x="3885" y="10685"/>
                    <a:pt x="3292" y="10521"/>
                    <a:pt x="2989" y="10194"/>
                  </a:cubicBezTo>
                  <a:cubicBezTo>
                    <a:pt x="2834" y="10039"/>
                    <a:pt x="2632" y="9944"/>
                    <a:pt x="2405" y="9908"/>
                  </a:cubicBezTo>
                  <a:cubicBezTo>
                    <a:pt x="1798" y="9837"/>
                    <a:pt x="1381" y="9587"/>
                    <a:pt x="1108" y="9134"/>
                  </a:cubicBezTo>
                  <a:cubicBezTo>
                    <a:pt x="548" y="8170"/>
                    <a:pt x="1072" y="6908"/>
                    <a:pt x="2120" y="6503"/>
                  </a:cubicBezTo>
                  <a:cubicBezTo>
                    <a:pt x="2382" y="6396"/>
                    <a:pt x="2560" y="6158"/>
                    <a:pt x="2584" y="5896"/>
                  </a:cubicBezTo>
                  <a:lnTo>
                    <a:pt x="2703" y="4824"/>
                  </a:lnTo>
                  <a:cubicBezTo>
                    <a:pt x="2703" y="4729"/>
                    <a:pt x="2643" y="4658"/>
                    <a:pt x="2560" y="4646"/>
                  </a:cubicBezTo>
                  <a:cubicBezTo>
                    <a:pt x="2465" y="4646"/>
                    <a:pt x="2393" y="4705"/>
                    <a:pt x="2382" y="4789"/>
                  </a:cubicBezTo>
                  <a:lnTo>
                    <a:pt x="2262" y="5860"/>
                  </a:lnTo>
                  <a:cubicBezTo>
                    <a:pt x="2239" y="6027"/>
                    <a:pt x="2155" y="6146"/>
                    <a:pt x="2001" y="6205"/>
                  </a:cubicBezTo>
                  <a:cubicBezTo>
                    <a:pt x="0" y="6979"/>
                    <a:pt x="60" y="9956"/>
                    <a:pt x="2382" y="10242"/>
                  </a:cubicBezTo>
                  <a:cubicBezTo>
                    <a:pt x="2524" y="10253"/>
                    <a:pt x="2655" y="10313"/>
                    <a:pt x="2751" y="10420"/>
                  </a:cubicBezTo>
                  <a:cubicBezTo>
                    <a:pt x="3120" y="10819"/>
                    <a:pt x="3801" y="11018"/>
                    <a:pt x="4483" y="11018"/>
                  </a:cubicBezTo>
                  <a:cubicBezTo>
                    <a:pt x="5165" y="11018"/>
                    <a:pt x="5846" y="10819"/>
                    <a:pt x="6215" y="10420"/>
                  </a:cubicBezTo>
                  <a:cubicBezTo>
                    <a:pt x="6311" y="10325"/>
                    <a:pt x="6442" y="10253"/>
                    <a:pt x="6584" y="10242"/>
                  </a:cubicBezTo>
                  <a:cubicBezTo>
                    <a:pt x="8287" y="10039"/>
                    <a:pt x="8823" y="8348"/>
                    <a:pt x="8097" y="7158"/>
                  </a:cubicBezTo>
                  <a:cubicBezTo>
                    <a:pt x="7811" y="6705"/>
                    <a:pt x="7442" y="6384"/>
                    <a:pt x="6965" y="6205"/>
                  </a:cubicBezTo>
                  <a:cubicBezTo>
                    <a:pt x="6823" y="6146"/>
                    <a:pt x="6727" y="6027"/>
                    <a:pt x="6703" y="5860"/>
                  </a:cubicBezTo>
                  <a:lnTo>
                    <a:pt x="6215" y="1550"/>
                  </a:lnTo>
                  <a:cubicBezTo>
                    <a:pt x="6108" y="693"/>
                    <a:pt x="5418" y="26"/>
                    <a:pt x="4560" y="2"/>
                  </a:cubicBezTo>
                  <a:cubicBezTo>
                    <a:pt x="4537" y="1"/>
                    <a:pt x="4514" y="1"/>
                    <a:pt x="44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8" name="Google Shape;9548;p68"/>
          <p:cNvGrpSpPr/>
          <p:nvPr/>
        </p:nvGrpSpPr>
        <p:grpSpPr>
          <a:xfrm>
            <a:off x="5314188" y="3350032"/>
            <a:ext cx="363752" cy="353113"/>
            <a:chOff x="5314188" y="3350032"/>
            <a:chExt cx="363752" cy="353113"/>
          </a:xfrm>
        </p:grpSpPr>
        <p:sp>
          <p:nvSpPr>
            <p:cNvPr id="9549" name="Google Shape;9549;p68"/>
            <p:cNvSpPr/>
            <p:nvPr/>
          </p:nvSpPr>
          <p:spPr>
            <a:xfrm>
              <a:off x="5314188" y="3350032"/>
              <a:ext cx="363752" cy="353113"/>
            </a:xfrm>
            <a:custGeom>
              <a:rect b="b" l="l" r="r" t="t"/>
              <a:pathLst>
                <a:path extrusionOk="0" h="11085" w="11419">
                  <a:moveTo>
                    <a:pt x="8334" y="2667"/>
                  </a:moveTo>
                  <a:cubicBezTo>
                    <a:pt x="8394" y="2667"/>
                    <a:pt x="8453" y="2727"/>
                    <a:pt x="8453" y="2786"/>
                  </a:cubicBezTo>
                  <a:lnTo>
                    <a:pt x="8453" y="2869"/>
                  </a:lnTo>
                  <a:cubicBezTo>
                    <a:pt x="8453" y="2929"/>
                    <a:pt x="8394" y="2988"/>
                    <a:pt x="8334" y="2988"/>
                  </a:cubicBezTo>
                  <a:lnTo>
                    <a:pt x="6846" y="2988"/>
                  </a:lnTo>
                  <a:cubicBezTo>
                    <a:pt x="6787" y="2988"/>
                    <a:pt x="6727" y="2953"/>
                    <a:pt x="6727" y="2869"/>
                  </a:cubicBezTo>
                  <a:lnTo>
                    <a:pt x="6727" y="2786"/>
                  </a:lnTo>
                  <a:cubicBezTo>
                    <a:pt x="6727" y="2727"/>
                    <a:pt x="6787" y="2667"/>
                    <a:pt x="6846" y="2667"/>
                  </a:cubicBezTo>
                  <a:close/>
                  <a:moveTo>
                    <a:pt x="9608" y="3810"/>
                  </a:moveTo>
                  <a:cubicBezTo>
                    <a:pt x="10501" y="3810"/>
                    <a:pt x="10990" y="4858"/>
                    <a:pt x="10442" y="5536"/>
                  </a:cubicBezTo>
                  <a:cubicBezTo>
                    <a:pt x="10406" y="5530"/>
                    <a:pt x="10394" y="5530"/>
                    <a:pt x="10202" y="5530"/>
                  </a:cubicBezTo>
                  <a:cubicBezTo>
                    <a:pt x="10010" y="5530"/>
                    <a:pt x="9638" y="5530"/>
                    <a:pt x="8882" y="5525"/>
                  </a:cubicBezTo>
                  <a:cubicBezTo>
                    <a:pt x="8846" y="5525"/>
                    <a:pt x="8823" y="5525"/>
                    <a:pt x="8799" y="5536"/>
                  </a:cubicBezTo>
                  <a:cubicBezTo>
                    <a:pt x="8239" y="4858"/>
                    <a:pt x="8715" y="3810"/>
                    <a:pt x="9608" y="3810"/>
                  </a:cubicBezTo>
                  <a:close/>
                  <a:moveTo>
                    <a:pt x="4370" y="441"/>
                  </a:moveTo>
                  <a:lnTo>
                    <a:pt x="4953" y="464"/>
                  </a:lnTo>
                  <a:cubicBezTo>
                    <a:pt x="5382" y="464"/>
                    <a:pt x="5739" y="822"/>
                    <a:pt x="5739" y="1250"/>
                  </a:cubicBezTo>
                  <a:lnTo>
                    <a:pt x="5739" y="4941"/>
                  </a:lnTo>
                  <a:cubicBezTo>
                    <a:pt x="5739" y="5370"/>
                    <a:pt x="5382" y="5727"/>
                    <a:pt x="4953" y="5727"/>
                  </a:cubicBezTo>
                  <a:lnTo>
                    <a:pt x="4370" y="5727"/>
                  </a:lnTo>
                  <a:cubicBezTo>
                    <a:pt x="4382" y="5667"/>
                    <a:pt x="4405" y="5620"/>
                    <a:pt x="4405" y="5560"/>
                  </a:cubicBezTo>
                  <a:cubicBezTo>
                    <a:pt x="4393" y="381"/>
                    <a:pt x="4417" y="607"/>
                    <a:pt x="4370" y="441"/>
                  </a:cubicBezTo>
                  <a:close/>
                  <a:moveTo>
                    <a:pt x="10358" y="5870"/>
                  </a:moveTo>
                  <a:cubicBezTo>
                    <a:pt x="10418" y="5870"/>
                    <a:pt x="10478" y="5929"/>
                    <a:pt x="10478" y="5989"/>
                  </a:cubicBezTo>
                  <a:lnTo>
                    <a:pt x="10478" y="6072"/>
                  </a:lnTo>
                  <a:cubicBezTo>
                    <a:pt x="10478" y="6132"/>
                    <a:pt x="10418" y="6191"/>
                    <a:pt x="10358" y="6191"/>
                  </a:cubicBezTo>
                  <a:lnTo>
                    <a:pt x="8870" y="6191"/>
                  </a:lnTo>
                  <a:cubicBezTo>
                    <a:pt x="8811" y="6191"/>
                    <a:pt x="8751" y="6132"/>
                    <a:pt x="8751" y="6072"/>
                  </a:cubicBezTo>
                  <a:lnTo>
                    <a:pt x="8751" y="5989"/>
                  </a:lnTo>
                  <a:cubicBezTo>
                    <a:pt x="8751" y="5929"/>
                    <a:pt x="8811" y="5870"/>
                    <a:pt x="8870" y="5870"/>
                  </a:cubicBezTo>
                  <a:close/>
                  <a:moveTo>
                    <a:pt x="7584" y="0"/>
                  </a:moveTo>
                  <a:cubicBezTo>
                    <a:pt x="6918" y="0"/>
                    <a:pt x="6370" y="643"/>
                    <a:pt x="6370" y="1441"/>
                  </a:cubicBezTo>
                  <a:cubicBezTo>
                    <a:pt x="6370" y="1715"/>
                    <a:pt x="6441" y="2143"/>
                    <a:pt x="6584" y="2441"/>
                  </a:cubicBezTo>
                  <a:cubicBezTo>
                    <a:pt x="6489" y="2512"/>
                    <a:pt x="6406" y="2643"/>
                    <a:pt x="6406" y="2786"/>
                  </a:cubicBezTo>
                  <a:lnTo>
                    <a:pt x="6406" y="2869"/>
                  </a:lnTo>
                  <a:cubicBezTo>
                    <a:pt x="6406" y="3108"/>
                    <a:pt x="6608" y="3322"/>
                    <a:pt x="6858" y="3322"/>
                  </a:cubicBezTo>
                  <a:lnTo>
                    <a:pt x="7441" y="3322"/>
                  </a:lnTo>
                  <a:lnTo>
                    <a:pt x="7441" y="7953"/>
                  </a:lnTo>
                  <a:cubicBezTo>
                    <a:pt x="7441" y="8465"/>
                    <a:pt x="7025" y="8882"/>
                    <a:pt x="6501" y="8882"/>
                  </a:cubicBezTo>
                  <a:lnTo>
                    <a:pt x="5656" y="8882"/>
                  </a:lnTo>
                  <a:cubicBezTo>
                    <a:pt x="5132" y="8882"/>
                    <a:pt x="4715" y="8465"/>
                    <a:pt x="4715" y="7953"/>
                  </a:cubicBezTo>
                  <a:lnTo>
                    <a:pt x="4715" y="6060"/>
                  </a:lnTo>
                  <a:lnTo>
                    <a:pt x="4977" y="6060"/>
                  </a:lnTo>
                  <a:cubicBezTo>
                    <a:pt x="5596" y="6060"/>
                    <a:pt x="6096" y="5548"/>
                    <a:pt x="6096" y="4941"/>
                  </a:cubicBezTo>
                  <a:lnTo>
                    <a:pt x="6096" y="1250"/>
                  </a:lnTo>
                  <a:cubicBezTo>
                    <a:pt x="6096" y="643"/>
                    <a:pt x="5596" y="131"/>
                    <a:pt x="4977" y="131"/>
                  </a:cubicBezTo>
                  <a:lnTo>
                    <a:pt x="4167" y="131"/>
                  </a:lnTo>
                  <a:cubicBezTo>
                    <a:pt x="4060" y="60"/>
                    <a:pt x="3953" y="12"/>
                    <a:pt x="3822" y="12"/>
                  </a:cubicBezTo>
                  <a:lnTo>
                    <a:pt x="2334" y="12"/>
                  </a:lnTo>
                  <a:cubicBezTo>
                    <a:pt x="2250" y="12"/>
                    <a:pt x="2167" y="95"/>
                    <a:pt x="2167" y="179"/>
                  </a:cubicBezTo>
                  <a:cubicBezTo>
                    <a:pt x="2167" y="274"/>
                    <a:pt x="2250" y="345"/>
                    <a:pt x="2334" y="345"/>
                  </a:cubicBezTo>
                  <a:lnTo>
                    <a:pt x="3822" y="345"/>
                  </a:lnTo>
                  <a:cubicBezTo>
                    <a:pt x="4001" y="345"/>
                    <a:pt x="4120" y="488"/>
                    <a:pt x="4120" y="643"/>
                  </a:cubicBezTo>
                  <a:cubicBezTo>
                    <a:pt x="4108" y="6108"/>
                    <a:pt x="4143" y="5596"/>
                    <a:pt x="4072" y="5715"/>
                  </a:cubicBezTo>
                  <a:cubicBezTo>
                    <a:pt x="4012" y="5822"/>
                    <a:pt x="3917" y="5882"/>
                    <a:pt x="3822" y="5882"/>
                  </a:cubicBezTo>
                  <a:lnTo>
                    <a:pt x="1107" y="5882"/>
                  </a:lnTo>
                  <a:cubicBezTo>
                    <a:pt x="679" y="5882"/>
                    <a:pt x="322" y="5525"/>
                    <a:pt x="322" y="5096"/>
                  </a:cubicBezTo>
                  <a:lnTo>
                    <a:pt x="322" y="1167"/>
                  </a:lnTo>
                  <a:cubicBezTo>
                    <a:pt x="322" y="726"/>
                    <a:pt x="679" y="369"/>
                    <a:pt x="1107" y="369"/>
                  </a:cubicBezTo>
                  <a:lnTo>
                    <a:pt x="1524" y="369"/>
                  </a:lnTo>
                  <a:cubicBezTo>
                    <a:pt x="1619" y="369"/>
                    <a:pt x="1691" y="298"/>
                    <a:pt x="1691" y="214"/>
                  </a:cubicBezTo>
                  <a:cubicBezTo>
                    <a:pt x="1691" y="119"/>
                    <a:pt x="1619" y="48"/>
                    <a:pt x="1524" y="48"/>
                  </a:cubicBezTo>
                  <a:lnTo>
                    <a:pt x="1107" y="48"/>
                  </a:lnTo>
                  <a:cubicBezTo>
                    <a:pt x="500" y="48"/>
                    <a:pt x="0" y="548"/>
                    <a:pt x="0" y="1167"/>
                  </a:cubicBezTo>
                  <a:lnTo>
                    <a:pt x="0" y="5108"/>
                  </a:lnTo>
                  <a:cubicBezTo>
                    <a:pt x="0" y="5715"/>
                    <a:pt x="500" y="6227"/>
                    <a:pt x="1107" y="6227"/>
                  </a:cubicBezTo>
                  <a:lnTo>
                    <a:pt x="2048" y="6227"/>
                  </a:lnTo>
                  <a:lnTo>
                    <a:pt x="2048" y="9275"/>
                  </a:lnTo>
                  <a:cubicBezTo>
                    <a:pt x="2048" y="10275"/>
                    <a:pt x="2869" y="11085"/>
                    <a:pt x="3870" y="11085"/>
                  </a:cubicBezTo>
                  <a:lnTo>
                    <a:pt x="7977" y="11085"/>
                  </a:lnTo>
                  <a:cubicBezTo>
                    <a:pt x="8965" y="11085"/>
                    <a:pt x="9787" y="10275"/>
                    <a:pt x="9787" y="9275"/>
                  </a:cubicBezTo>
                  <a:lnTo>
                    <a:pt x="9787" y="6548"/>
                  </a:lnTo>
                  <a:lnTo>
                    <a:pt x="10370" y="6548"/>
                  </a:lnTo>
                  <a:cubicBezTo>
                    <a:pt x="10609" y="6548"/>
                    <a:pt x="10811" y="6358"/>
                    <a:pt x="10811" y="6108"/>
                  </a:cubicBezTo>
                  <a:cubicBezTo>
                    <a:pt x="10811" y="6048"/>
                    <a:pt x="10847" y="5929"/>
                    <a:pt x="10728" y="5763"/>
                  </a:cubicBezTo>
                  <a:cubicBezTo>
                    <a:pt x="11418" y="4810"/>
                    <a:pt x="10763" y="3500"/>
                    <a:pt x="9608" y="3500"/>
                  </a:cubicBezTo>
                  <a:cubicBezTo>
                    <a:pt x="8465" y="3500"/>
                    <a:pt x="7811" y="4810"/>
                    <a:pt x="8525" y="5727"/>
                  </a:cubicBezTo>
                  <a:cubicBezTo>
                    <a:pt x="8406" y="5894"/>
                    <a:pt x="8442" y="6025"/>
                    <a:pt x="8442" y="6072"/>
                  </a:cubicBezTo>
                  <a:cubicBezTo>
                    <a:pt x="8442" y="6310"/>
                    <a:pt x="8632" y="6525"/>
                    <a:pt x="8882" y="6525"/>
                  </a:cubicBezTo>
                  <a:lnTo>
                    <a:pt x="9466" y="6525"/>
                  </a:lnTo>
                  <a:lnTo>
                    <a:pt x="9466" y="9239"/>
                  </a:lnTo>
                  <a:cubicBezTo>
                    <a:pt x="9466" y="10061"/>
                    <a:pt x="8799" y="10728"/>
                    <a:pt x="7977" y="10728"/>
                  </a:cubicBezTo>
                  <a:lnTo>
                    <a:pt x="3858" y="10728"/>
                  </a:lnTo>
                  <a:cubicBezTo>
                    <a:pt x="3036" y="10728"/>
                    <a:pt x="2369" y="10061"/>
                    <a:pt x="2369" y="9239"/>
                  </a:cubicBezTo>
                  <a:lnTo>
                    <a:pt x="2369" y="6191"/>
                  </a:lnTo>
                  <a:lnTo>
                    <a:pt x="3810" y="6191"/>
                  </a:lnTo>
                  <a:cubicBezTo>
                    <a:pt x="3941" y="6191"/>
                    <a:pt x="4060" y="6132"/>
                    <a:pt x="4155" y="6072"/>
                  </a:cubicBezTo>
                  <a:lnTo>
                    <a:pt x="4370" y="6072"/>
                  </a:lnTo>
                  <a:lnTo>
                    <a:pt x="4370" y="7965"/>
                  </a:lnTo>
                  <a:cubicBezTo>
                    <a:pt x="4370" y="8668"/>
                    <a:pt x="4941" y="9227"/>
                    <a:pt x="5644" y="9227"/>
                  </a:cubicBezTo>
                  <a:lnTo>
                    <a:pt x="6489" y="9227"/>
                  </a:lnTo>
                  <a:cubicBezTo>
                    <a:pt x="7191" y="9227"/>
                    <a:pt x="7751" y="8668"/>
                    <a:pt x="7751" y="7965"/>
                  </a:cubicBezTo>
                  <a:lnTo>
                    <a:pt x="7751" y="3334"/>
                  </a:lnTo>
                  <a:lnTo>
                    <a:pt x="8334" y="3334"/>
                  </a:lnTo>
                  <a:cubicBezTo>
                    <a:pt x="8573" y="3334"/>
                    <a:pt x="8775" y="3143"/>
                    <a:pt x="8775" y="2893"/>
                  </a:cubicBezTo>
                  <a:lnTo>
                    <a:pt x="8775" y="2798"/>
                  </a:lnTo>
                  <a:cubicBezTo>
                    <a:pt x="8775" y="2667"/>
                    <a:pt x="8704" y="2548"/>
                    <a:pt x="8596" y="2453"/>
                  </a:cubicBezTo>
                  <a:cubicBezTo>
                    <a:pt x="8692" y="2262"/>
                    <a:pt x="8751" y="2036"/>
                    <a:pt x="8763" y="1905"/>
                  </a:cubicBezTo>
                  <a:cubicBezTo>
                    <a:pt x="8775" y="1810"/>
                    <a:pt x="8715" y="1726"/>
                    <a:pt x="8632" y="1715"/>
                  </a:cubicBezTo>
                  <a:cubicBezTo>
                    <a:pt x="8622" y="1713"/>
                    <a:pt x="8613" y="1713"/>
                    <a:pt x="8604" y="1713"/>
                  </a:cubicBezTo>
                  <a:cubicBezTo>
                    <a:pt x="8521" y="1713"/>
                    <a:pt x="8452" y="1760"/>
                    <a:pt x="8442" y="1845"/>
                  </a:cubicBezTo>
                  <a:cubicBezTo>
                    <a:pt x="8394" y="2048"/>
                    <a:pt x="8346" y="2238"/>
                    <a:pt x="8275" y="2346"/>
                  </a:cubicBezTo>
                  <a:lnTo>
                    <a:pt x="6870" y="2346"/>
                  </a:lnTo>
                  <a:cubicBezTo>
                    <a:pt x="6751" y="2143"/>
                    <a:pt x="6679" y="1726"/>
                    <a:pt x="6679" y="1441"/>
                  </a:cubicBezTo>
                  <a:cubicBezTo>
                    <a:pt x="6679" y="833"/>
                    <a:pt x="7084" y="321"/>
                    <a:pt x="7584" y="321"/>
                  </a:cubicBezTo>
                  <a:cubicBezTo>
                    <a:pt x="7989" y="321"/>
                    <a:pt x="8346" y="655"/>
                    <a:pt x="8453" y="1131"/>
                  </a:cubicBezTo>
                  <a:cubicBezTo>
                    <a:pt x="8464" y="1202"/>
                    <a:pt x="8534" y="1255"/>
                    <a:pt x="8606" y="1255"/>
                  </a:cubicBezTo>
                  <a:cubicBezTo>
                    <a:pt x="8619" y="1255"/>
                    <a:pt x="8631" y="1254"/>
                    <a:pt x="8644" y="1250"/>
                  </a:cubicBezTo>
                  <a:cubicBezTo>
                    <a:pt x="8727" y="1238"/>
                    <a:pt x="8799" y="1143"/>
                    <a:pt x="8763" y="1060"/>
                  </a:cubicBezTo>
                  <a:cubicBezTo>
                    <a:pt x="8608" y="429"/>
                    <a:pt x="8132" y="0"/>
                    <a:pt x="7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68"/>
            <p:cNvSpPr/>
            <p:nvPr/>
          </p:nvSpPr>
          <p:spPr>
            <a:xfrm>
              <a:off x="5615313" y="3481243"/>
              <a:ext cx="10289" cy="26567"/>
            </a:xfrm>
            <a:custGeom>
              <a:rect b="b" l="l" r="r" t="t"/>
              <a:pathLst>
                <a:path extrusionOk="0" h="834" w="323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679"/>
                  </a:lnTo>
                  <a:cubicBezTo>
                    <a:pt x="13" y="763"/>
                    <a:pt x="84" y="834"/>
                    <a:pt x="155" y="834"/>
                  </a:cubicBezTo>
                  <a:cubicBezTo>
                    <a:pt x="251" y="834"/>
                    <a:pt x="322" y="763"/>
                    <a:pt x="322" y="679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1" name="Google Shape;9551;p68"/>
          <p:cNvGrpSpPr/>
          <p:nvPr/>
        </p:nvGrpSpPr>
        <p:grpSpPr>
          <a:xfrm>
            <a:off x="6203579" y="3348981"/>
            <a:ext cx="351615" cy="350373"/>
            <a:chOff x="6203579" y="3348981"/>
            <a:chExt cx="351615" cy="350373"/>
          </a:xfrm>
        </p:grpSpPr>
        <p:sp>
          <p:nvSpPr>
            <p:cNvPr id="9552" name="Google Shape;9552;p68"/>
            <p:cNvSpPr/>
            <p:nvPr/>
          </p:nvSpPr>
          <p:spPr>
            <a:xfrm>
              <a:off x="6377667" y="3404249"/>
              <a:ext cx="93686" cy="58072"/>
            </a:xfrm>
            <a:custGeom>
              <a:rect b="b" l="l" r="r" t="t"/>
              <a:pathLst>
                <a:path extrusionOk="0" h="1823" w="2941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68"/>
            <p:cNvSpPr/>
            <p:nvPr/>
          </p:nvSpPr>
          <p:spPr>
            <a:xfrm>
              <a:off x="6260090" y="3449611"/>
              <a:ext cx="76643" cy="44947"/>
            </a:xfrm>
            <a:custGeom>
              <a:rect b="b" l="l" r="r" t="t"/>
              <a:pathLst>
                <a:path extrusionOk="0" h="1411" w="2406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68"/>
            <p:cNvSpPr/>
            <p:nvPr/>
          </p:nvSpPr>
          <p:spPr>
            <a:xfrm>
              <a:off x="6415574" y="3498349"/>
              <a:ext cx="49343" cy="21598"/>
            </a:xfrm>
            <a:custGeom>
              <a:rect b="b" l="l" r="r" t="t"/>
              <a:pathLst>
                <a:path extrusionOk="0" h="678" w="1549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68"/>
            <p:cNvSpPr/>
            <p:nvPr/>
          </p:nvSpPr>
          <p:spPr>
            <a:xfrm>
              <a:off x="6344283" y="3473247"/>
              <a:ext cx="41380" cy="32301"/>
            </a:xfrm>
            <a:custGeom>
              <a:rect b="b" l="l" r="r" t="t"/>
              <a:pathLst>
                <a:path extrusionOk="0" h="1014" w="1299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68"/>
            <p:cNvSpPr/>
            <p:nvPr/>
          </p:nvSpPr>
          <p:spPr>
            <a:xfrm>
              <a:off x="6203579" y="3348981"/>
              <a:ext cx="351615" cy="350373"/>
            </a:xfrm>
            <a:custGeom>
              <a:rect b="b" l="l" r="r" t="t"/>
              <a:pathLst>
                <a:path extrusionOk="0" h="10999" w="11038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7" name="Google Shape;9557;p68"/>
          <p:cNvGrpSpPr/>
          <p:nvPr/>
        </p:nvGrpSpPr>
        <p:grpSpPr>
          <a:xfrm>
            <a:off x="5829984" y="3350032"/>
            <a:ext cx="220755" cy="352348"/>
            <a:chOff x="5829984" y="3350032"/>
            <a:chExt cx="220755" cy="352348"/>
          </a:xfrm>
        </p:grpSpPr>
        <p:sp>
          <p:nvSpPr>
            <p:cNvPr id="9558" name="Google Shape;9558;p68"/>
            <p:cNvSpPr/>
            <p:nvPr/>
          </p:nvSpPr>
          <p:spPr>
            <a:xfrm>
              <a:off x="5829984" y="3350032"/>
              <a:ext cx="220755" cy="352348"/>
            </a:xfrm>
            <a:custGeom>
              <a:rect b="b" l="l" r="r" t="t"/>
              <a:pathLst>
                <a:path extrusionOk="0" h="11061" w="6930">
                  <a:moveTo>
                    <a:pt x="1989" y="333"/>
                  </a:moveTo>
                  <a:lnTo>
                    <a:pt x="1989" y="2060"/>
                  </a:lnTo>
                  <a:lnTo>
                    <a:pt x="1072" y="2060"/>
                  </a:lnTo>
                  <a:lnTo>
                    <a:pt x="1072" y="333"/>
                  </a:lnTo>
                  <a:close/>
                  <a:moveTo>
                    <a:pt x="3299" y="333"/>
                  </a:moveTo>
                  <a:lnTo>
                    <a:pt x="3299" y="2060"/>
                  </a:lnTo>
                  <a:lnTo>
                    <a:pt x="2322" y="2060"/>
                  </a:lnTo>
                  <a:lnTo>
                    <a:pt x="2322" y="333"/>
                  </a:lnTo>
                  <a:close/>
                  <a:moveTo>
                    <a:pt x="4608" y="333"/>
                  </a:moveTo>
                  <a:lnTo>
                    <a:pt x="4608" y="2060"/>
                  </a:lnTo>
                  <a:lnTo>
                    <a:pt x="3632" y="2060"/>
                  </a:lnTo>
                  <a:lnTo>
                    <a:pt x="3632" y="333"/>
                  </a:lnTo>
                  <a:close/>
                  <a:moveTo>
                    <a:pt x="5108" y="2381"/>
                  </a:moveTo>
                  <a:lnTo>
                    <a:pt x="5108" y="2774"/>
                  </a:lnTo>
                  <a:lnTo>
                    <a:pt x="1810" y="2774"/>
                  </a:lnTo>
                  <a:lnTo>
                    <a:pt x="1810" y="2381"/>
                  </a:lnTo>
                  <a:close/>
                  <a:moveTo>
                    <a:pt x="6085" y="3084"/>
                  </a:moveTo>
                  <a:cubicBezTo>
                    <a:pt x="6370" y="3084"/>
                    <a:pt x="6609" y="3322"/>
                    <a:pt x="6609" y="3608"/>
                  </a:cubicBezTo>
                  <a:lnTo>
                    <a:pt x="6609" y="10216"/>
                  </a:lnTo>
                  <a:cubicBezTo>
                    <a:pt x="6609" y="10489"/>
                    <a:pt x="6370" y="10728"/>
                    <a:pt x="6085" y="10728"/>
                  </a:cubicBezTo>
                  <a:lnTo>
                    <a:pt x="846" y="10728"/>
                  </a:lnTo>
                  <a:cubicBezTo>
                    <a:pt x="560" y="10728"/>
                    <a:pt x="322" y="10489"/>
                    <a:pt x="322" y="10216"/>
                  </a:cubicBezTo>
                  <a:lnTo>
                    <a:pt x="322" y="3608"/>
                  </a:lnTo>
                  <a:cubicBezTo>
                    <a:pt x="322" y="3322"/>
                    <a:pt x="560" y="3084"/>
                    <a:pt x="846" y="3084"/>
                  </a:cubicBezTo>
                  <a:close/>
                  <a:moveTo>
                    <a:pt x="905" y="0"/>
                  </a:moveTo>
                  <a:cubicBezTo>
                    <a:pt x="822" y="0"/>
                    <a:pt x="739" y="71"/>
                    <a:pt x="739" y="167"/>
                  </a:cubicBezTo>
                  <a:lnTo>
                    <a:pt x="739" y="2215"/>
                  </a:lnTo>
                  <a:cubicBezTo>
                    <a:pt x="739" y="2310"/>
                    <a:pt x="822" y="2381"/>
                    <a:pt x="905" y="2381"/>
                  </a:cubicBezTo>
                  <a:lnTo>
                    <a:pt x="1501" y="2381"/>
                  </a:lnTo>
                  <a:lnTo>
                    <a:pt x="1501" y="2762"/>
                  </a:lnTo>
                  <a:lnTo>
                    <a:pt x="846" y="2762"/>
                  </a:lnTo>
                  <a:cubicBezTo>
                    <a:pt x="382" y="2762"/>
                    <a:pt x="1" y="3143"/>
                    <a:pt x="1" y="3620"/>
                  </a:cubicBezTo>
                  <a:lnTo>
                    <a:pt x="1" y="10216"/>
                  </a:lnTo>
                  <a:cubicBezTo>
                    <a:pt x="1" y="10668"/>
                    <a:pt x="370" y="11061"/>
                    <a:pt x="846" y="11061"/>
                  </a:cubicBezTo>
                  <a:lnTo>
                    <a:pt x="6085" y="11061"/>
                  </a:lnTo>
                  <a:cubicBezTo>
                    <a:pt x="6549" y="11061"/>
                    <a:pt x="6930" y="10692"/>
                    <a:pt x="6930" y="10216"/>
                  </a:cubicBezTo>
                  <a:lnTo>
                    <a:pt x="6930" y="3608"/>
                  </a:lnTo>
                  <a:cubicBezTo>
                    <a:pt x="6930" y="3143"/>
                    <a:pt x="6549" y="2774"/>
                    <a:pt x="6085" y="2774"/>
                  </a:cubicBezTo>
                  <a:lnTo>
                    <a:pt x="5430" y="2774"/>
                  </a:lnTo>
                  <a:lnTo>
                    <a:pt x="5430" y="2381"/>
                  </a:lnTo>
                  <a:lnTo>
                    <a:pt x="6025" y="2381"/>
                  </a:lnTo>
                  <a:cubicBezTo>
                    <a:pt x="6108" y="2381"/>
                    <a:pt x="6192" y="2310"/>
                    <a:pt x="6192" y="2215"/>
                  </a:cubicBezTo>
                  <a:lnTo>
                    <a:pt x="6192" y="1191"/>
                  </a:lnTo>
                  <a:cubicBezTo>
                    <a:pt x="6192" y="1095"/>
                    <a:pt x="6108" y="1024"/>
                    <a:pt x="6025" y="1024"/>
                  </a:cubicBezTo>
                  <a:cubicBezTo>
                    <a:pt x="5942" y="1024"/>
                    <a:pt x="5858" y="1095"/>
                    <a:pt x="5858" y="1191"/>
                  </a:cubicBezTo>
                  <a:lnTo>
                    <a:pt x="5858" y="2048"/>
                  </a:lnTo>
                  <a:lnTo>
                    <a:pt x="4942" y="2048"/>
                  </a:lnTo>
                  <a:lnTo>
                    <a:pt x="4942" y="321"/>
                  </a:lnTo>
                  <a:lnTo>
                    <a:pt x="5858" y="321"/>
                  </a:lnTo>
                  <a:lnTo>
                    <a:pt x="5858" y="524"/>
                  </a:lnTo>
                  <a:cubicBezTo>
                    <a:pt x="5858" y="607"/>
                    <a:pt x="5942" y="679"/>
                    <a:pt x="6025" y="679"/>
                  </a:cubicBezTo>
                  <a:cubicBezTo>
                    <a:pt x="6108" y="679"/>
                    <a:pt x="6192" y="607"/>
                    <a:pt x="6192" y="524"/>
                  </a:cubicBezTo>
                  <a:lnTo>
                    <a:pt x="6192" y="167"/>
                  </a:lnTo>
                  <a:cubicBezTo>
                    <a:pt x="6192" y="71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68"/>
            <p:cNvSpPr/>
            <p:nvPr/>
          </p:nvSpPr>
          <p:spPr>
            <a:xfrm>
              <a:off x="5912297" y="3541927"/>
              <a:ext cx="56160" cy="56160"/>
            </a:xfrm>
            <a:custGeom>
              <a:rect b="b" l="l" r="r" t="t"/>
              <a:pathLst>
                <a:path extrusionOk="0" h="1763" w="1763">
                  <a:moveTo>
                    <a:pt x="881" y="1"/>
                  </a:moveTo>
                  <a:cubicBezTo>
                    <a:pt x="798" y="1"/>
                    <a:pt x="715" y="72"/>
                    <a:pt x="715" y="167"/>
                  </a:cubicBezTo>
                  <a:lnTo>
                    <a:pt x="715" y="715"/>
                  </a:lnTo>
                  <a:lnTo>
                    <a:pt x="167" y="715"/>
                  </a:lnTo>
                  <a:cubicBezTo>
                    <a:pt x="84" y="715"/>
                    <a:pt x="0" y="798"/>
                    <a:pt x="0" y="882"/>
                  </a:cubicBezTo>
                  <a:cubicBezTo>
                    <a:pt x="0" y="977"/>
                    <a:pt x="84" y="1048"/>
                    <a:pt x="167" y="1048"/>
                  </a:cubicBezTo>
                  <a:lnTo>
                    <a:pt x="715" y="1048"/>
                  </a:lnTo>
                  <a:lnTo>
                    <a:pt x="715" y="1596"/>
                  </a:lnTo>
                  <a:cubicBezTo>
                    <a:pt x="715" y="1691"/>
                    <a:pt x="798" y="1763"/>
                    <a:pt x="881" y="1763"/>
                  </a:cubicBezTo>
                  <a:cubicBezTo>
                    <a:pt x="965" y="1763"/>
                    <a:pt x="1048" y="1691"/>
                    <a:pt x="1048" y="1596"/>
                  </a:cubicBezTo>
                  <a:lnTo>
                    <a:pt x="1048" y="1048"/>
                  </a:lnTo>
                  <a:lnTo>
                    <a:pt x="1596" y="1048"/>
                  </a:lnTo>
                  <a:cubicBezTo>
                    <a:pt x="1679" y="1048"/>
                    <a:pt x="1762" y="977"/>
                    <a:pt x="1762" y="882"/>
                  </a:cubicBezTo>
                  <a:cubicBezTo>
                    <a:pt x="1762" y="798"/>
                    <a:pt x="1679" y="715"/>
                    <a:pt x="1596" y="715"/>
                  </a:cubicBezTo>
                  <a:lnTo>
                    <a:pt x="1048" y="715"/>
                  </a:lnTo>
                  <a:lnTo>
                    <a:pt x="1048" y="167"/>
                  </a:lnTo>
                  <a:cubicBezTo>
                    <a:pt x="1048" y="72"/>
                    <a:pt x="96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68"/>
            <p:cNvSpPr/>
            <p:nvPr/>
          </p:nvSpPr>
          <p:spPr>
            <a:xfrm>
              <a:off x="5885730" y="3515391"/>
              <a:ext cx="109263" cy="109263"/>
            </a:xfrm>
            <a:custGeom>
              <a:rect b="b" l="l" r="r" t="t"/>
              <a:pathLst>
                <a:path extrusionOk="0" h="3430" w="3430">
                  <a:moveTo>
                    <a:pt x="1715" y="345"/>
                  </a:moveTo>
                  <a:cubicBezTo>
                    <a:pt x="2477" y="345"/>
                    <a:pt x="3096" y="976"/>
                    <a:pt x="3096" y="1727"/>
                  </a:cubicBezTo>
                  <a:cubicBezTo>
                    <a:pt x="3096" y="2489"/>
                    <a:pt x="2477" y="3120"/>
                    <a:pt x="1715" y="3120"/>
                  </a:cubicBezTo>
                  <a:cubicBezTo>
                    <a:pt x="953" y="3120"/>
                    <a:pt x="334" y="2489"/>
                    <a:pt x="334" y="1727"/>
                  </a:cubicBezTo>
                  <a:cubicBezTo>
                    <a:pt x="334" y="976"/>
                    <a:pt x="953" y="345"/>
                    <a:pt x="1715" y="345"/>
                  </a:cubicBezTo>
                  <a:close/>
                  <a:moveTo>
                    <a:pt x="1715" y="0"/>
                  </a:moveTo>
                  <a:cubicBezTo>
                    <a:pt x="775" y="0"/>
                    <a:pt x="1" y="762"/>
                    <a:pt x="1" y="1715"/>
                  </a:cubicBezTo>
                  <a:cubicBezTo>
                    <a:pt x="1" y="2667"/>
                    <a:pt x="775" y="3429"/>
                    <a:pt x="1715" y="3429"/>
                  </a:cubicBezTo>
                  <a:cubicBezTo>
                    <a:pt x="2656" y="3429"/>
                    <a:pt x="3430" y="2667"/>
                    <a:pt x="3430" y="1715"/>
                  </a:cubicBezTo>
                  <a:cubicBezTo>
                    <a:pt x="3430" y="774"/>
                    <a:pt x="266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68"/>
            <p:cNvSpPr/>
            <p:nvPr/>
          </p:nvSpPr>
          <p:spPr>
            <a:xfrm>
              <a:off x="5862986" y="3476305"/>
              <a:ext cx="154783" cy="188167"/>
            </a:xfrm>
            <a:custGeom>
              <a:rect b="b" l="l" r="r" t="t"/>
              <a:pathLst>
                <a:path extrusionOk="0" h="5907" w="485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5740"/>
                  </a:lnTo>
                  <a:cubicBezTo>
                    <a:pt x="0" y="5835"/>
                    <a:pt x="84" y="5906"/>
                    <a:pt x="167" y="5906"/>
                  </a:cubicBezTo>
                  <a:lnTo>
                    <a:pt x="4691" y="5906"/>
                  </a:lnTo>
                  <a:cubicBezTo>
                    <a:pt x="4787" y="5906"/>
                    <a:pt x="4858" y="5835"/>
                    <a:pt x="4858" y="5740"/>
                  </a:cubicBezTo>
                  <a:lnTo>
                    <a:pt x="4858" y="156"/>
                  </a:lnTo>
                  <a:cubicBezTo>
                    <a:pt x="4858" y="72"/>
                    <a:pt x="4775" y="1"/>
                    <a:pt x="4691" y="1"/>
                  </a:cubicBezTo>
                  <a:lnTo>
                    <a:pt x="1715" y="1"/>
                  </a:lnTo>
                  <a:cubicBezTo>
                    <a:pt x="1632" y="1"/>
                    <a:pt x="1548" y="72"/>
                    <a:pt x="1548" y="156"/>
                  </a:cubicBezTo>
                  <a:cubicBezTo>
                    <a:pt x="1548" y="251"/>
                    <a:pt x="1632" y="322"/>
                    <a:pt x="1715" y="322"/>
                  </a:cubicBezTo>
                  <a:lnTo>
                    <a:pt x="4525" y="322"/>
                  </a:lnTo>
                  <a:lnTo>
                    <a:pt x="4525" y="5597"/>
                  </a:lnTo>
                  <a:lnTo>
                    <a:pt x="334" y="5597"/>
                  </a:lnTo>
                  <a:lnTo>
                    <a:pt x="334" y="322"/>
                  </a:lnTo>
                  <a:lnTo>
                    <a:pt x="881" y="322"/>
                  </a:lnTo>
                  <a:cubicBezTo>
                    <a:pt x="977" y="322"/>
                    <a:pt x="1048" y="251"/>
                    <a:pt x="1048" y="156"/>
                  </a:cubicBezTo>
                  <a:cubicBezTo>
                    <a:pt x="1048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2" name="Google Shape;9562;p68"/>
          <p:cNvGrpSpPr/>
          <p:nvPr/>
        </p:nvGrpSpPr>
        <p:grpSpPr>
          <a:xfrm>
            <a:off x="4882170" y="3349841"/>
            <a:ext cx="358464" cy="352316"/>
            <a:chOff x="4882170" y="3349841"/>
            <a:chExt cx="358464" cy="352316"/>
          </a:xfrm>
        </p:grpSpPr>
        <p:sp>
          <p:nvSpPr>
            <p:cNvPr id="9563" name="Google Shape;9563;p68"/>
            <p:cNvSpPr/>
            <p:nvPr/>
          </p:nvSpPr>
          <p:spPr>
            <a:xfrm>
              <a:off x="5024403" y="3395521"/>
              <a:ext cx="174119" cy="166156"/>
            </a:xfrm>
            <a:custGeom>
              <a:rect b="b" l="l" r="r" t="t"/>
              <a:pathLst>
                <a:path extrusionOk="0" h="5216" w="5466">
                  <a:moveTo>
                    <a:pt x="4647" y="1"/>
                  </a:moveTo>
                  <a:cubicBezTo>
                    <a:pt x="4489" y="1"/>
                    <a:pt x="4335" y="60"/>
                    <a:pt x="4215" y="179"/>
                  </a:cubicBezTo>
                  <a:lnTo>
                    <a:pt x="239" y="4156"/>
                  </a:lnTo>
                  <a:cubicBezTo>
                    <a:pt x="1" y="4394"/>
                    <a:pt x="1" y="4799"/>
                    <a:pt x="239" y="5037"/>
                  </a:cubicBezTo>
                  <a:cubicBezTo>
                    <a:pt x="358" y="5156"/>
                    <a:pt x="519" y="5216"/>
                    <a:pt x="679" y="5216"/>
                  </a:cubicBezTo>
                  <a:cubicBezTo>
                    <a:pt x="840" y="5216"/>
                    <a:pt x="1001" y="5156"/>
                    <a:pt x="1120" y="5037"/>
                  </a:cubicBezTo>
                  <a:lnTo>
                    <a:pt x="4501" y="1656"/>
                  </a:lnTo>
                  <a:cubicBezTo>
                    <a:pt x="4561" y="1596"/>
                    <a:pt x="4561" y="1489"/>
                    <a:pt x="4501" y="1430"/>
                  </a:cubicBezTo>
                  <a:cubicBezTo>
                    <a:pt x="4471" y="1400"/>
                    <a:pt x="4430" y="1385"/>
                    <a:pt x="4388" y="1385"/>
                  </a:cubicBezTo>
                  <a:cubicBezTo>
                    <a:pt x="4346" y="1385"/>
                    <a:pt x="4305" y="1400"/>
                    <a:pt x="4275" y="1430"/>
                  </a:cubicBezTo>
                  <a:lnTo>
                    <a:pt x="894" y="4811"/>
                  </a:lnTo>
                  <a:cubicBezTo>
                    <a:pt x="834" y="4870"/>
                    <a:pt x="757" y="4900"/>
                    <a:pt x="681" y="4900"/>
                  </a:cubicBezTo>
                  <a:cubicBezTo>
                    <a:pt x="605" y="4900"/>
                    <a:pt x="530" y="4870"/>
                    <a:pt x="477" y="4811"/>
                  </a:cubicBezTo>
                  <a:cubicBezTo>
                    <a:pt x="358" y="4692"/>
                    <a:pt x="358" y="4501"/>
                    <a:pt x="477" y="4394"/>
                  </a:cubicBezTo>
                  <a:lnTo>
                    <a:pt x="4454" y="417"/>
                  </a:lnTo>
                  <a:cubicBezTo>
                    <a:pt x="4512" y="359"/>
                    <a:pt x="4585" y="333"/>
                    <a:pt x="4657" y="333"/>
                  </a:cubicBezTo>
                  <a:cubicBezTo>
                    <a:pt x="4807" y="333"/>
                    <a:pt x="4954" y="447"/>
                    <a:pt x="4954" y="632"/>
                  </a:cubicBezTo>
                  <a:cubicBezTo>
                    <a:pt x="4954" y="703"/>
                    <a:pt x="4930" y="775"/>
                    <a:pt x="4870" y="834"/>
                  </a:cubicBezTo>
                  <a:cubicBezTo>
                    <a:pt x="4811" y="894"/>
                    <a:pt x="4811" y="1001"/>
                    <a:pt x="4870" y="1060"/>
                  </a:cubicBezTo>
                  <a:cubicBezTo>
                    <a:pt x="4903" y="1094"/>
                    <a:pt x="4940" y="1108"/>
                    <a:pt x="4977" y="1108"/>
                  </a:cubicBezTo>
                  <a:cubicBezTo>
                    <a:pt x="5208" y="1108"/>
                    <a:pt x="5465" y="538"/>
                    <a:pt x="5097" y="179"/>
                  </a:cubicBezTo>
                  <a:cubicBezTo>
                    <a:pt x="4966" y="60"/>
                    <a:pt x="4805" y="1"/>
                    <a:pt x="46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68"/>
            <p:cNvSpPr/>
            <p:nvPr/>
          </p:nvSpPr>
          <p:spPr>
            <a:xfrm>
              <a:off x="4882170" y="3349841"/>
              <a:ext cx="358464" cy="352316"/>
            </a:xfrm>
            <a:custGeom>
              <a:rect b="b" l="l" r="r" t="t"/>
              <a:pathLst>
                <a:path extrusionOk="0" h="11060" w="11253">
                  <a:moveTo>
                    <a:pt x="8809" y="364"/>
                  </a:moveTo>
                  <a:cubicBezTo>
                    <a:pt x="8973" y="364"/>
                    <a:pt x="9138" y="421"/>
                    <a:pt x="9276" y="530"/>
                  </a:cubicBezTo>
                  <a:lnTo>
                    <a:pt x="10585" y="1840"/>
                  </a:lnTo>
                  <a:cubicBezTo>
                    <a:pt x="10895" y="2078"/>
                    <a:pt x="10895" y="2518"/>
                    <a:pt x="10633" y="2804"/>
                  </a:cubicBezTo>
                  <a:cubicBezTo>
                    <a:pt x="7276" y="6150"/>
                    <a:pt x="7395" y="6054"/>
                    <a:pt x="7192" y="6233"/>
                  </a:cubicBezTo>
                  <a:cubicBezTo>
                    <a:pt x="6609" y="6745"/>
                    <a:pt x="6002" y="7102"/>
                    <a:pt x="5287" y="7376"/>
                  </a:cubicBezTo>
                  <a:cubicBezTo>
                    <a:pt x="5144" y="7432"/>
                    <a:pt x="5001" y="7458"/>
                    <a:pt x="4863" y="7458"/>
                  </a:cubicBezTo>
                  <a:cubicBezTo>
                    <a:pt x="4096" y="7458"/>
                    <a:pt x="3484" y="6663"/>
                    <a:pt x="3787" y="5876"/>
                  </a:cubicBezTo>
                  <a:cubicBezTo>
                    <a:pt x="3799" y="5828"/>
                    <a:pt x="4061" y="5042"/>
                    <a:pt x="4704" y="4233"/>
                  </a:cubicBezTo>
                  <a:lnTo>
                    <a:pt x="4978" y="4507"/>
                  </a:lnTo>
                  <a:cubicBezTo>
                    <a:pt x="5007" y="4536"/>
                    <a:pt x="5046" y="4551"/>
                    <a:pt x="5085" y="4551"/>
                  </a:cubicBezTo>
                  <a:cubicBezTo>
                    <a:pt x="5123" y="4551"/>
                    <a:pt x="5162" y="4536"/>
                    <a:pt x="5192" y="4507"/>
                  </a:cubicBezTo>
                  <a:cubicBezTo>
                    <a:pt x="5251" y="4447"/>
                    <a:pt x="5251" y="4340"/>
                    <a:pt x="5192" y="4280"/>
                  </a:cubicBezTo>
                  <a:lnTo>
                    <a:pt x="4918" y="3995"/>
                  </a:lnTo>
                  <a:cubicBezTo>
                    <a:pt x="5073" y="3816"/>
                    <a:pt x="5180" y="3709"/>
                    <a:pt x="5287" y="3614"/>
                  </a:cubicBezTo>
                  <a:lnTo>
                    <a:pt x="5573" y="3887"/>
                  </a:lnTo>
                  <a:cubicBezTo>
                    <a:pt x="5603" y="3917"/>
                    <a:pt x="5641" y="3932"/>
                    <a:pt x="5680" y="3932"/>
                  </a:cubicBezTo>
                  <a:cubicBezTo>
                    <a:pt x="5719" y="3932"/>
                    <a:pt x="5757" y="3917"/>
                    <a:pt x="5787" y="3887"/>
                  </a:cubicBezTo>
                  <a:cubicBezTo>
                    <a:pt x="5847" y="3828"/>
                    <a:pt x="5847" y="3733"/>
                    <a:pt x="5787" y="3673"/>
                  </a:cubicBezTo>
                  <a:lnTo>
                    <a:pt x="5513" y="3387"/>
                  </a:lnTo>
                  <a:lnTo>
                    <a:pt x="5894" y="2994"/>
                  </a:lnTo>
                  <a:lnTo>
                    <a:pt x="6180" y="3280"/>
                  </a:lnTo>
                  <a:cubicBezTo>
                    <a:pt x="6210" y="3310"/>
                    <a:pt x="6252" y="3325"/>
                    <a:pt x="6293" y="3325"/>
                  </a:cubicBezTo>
                  <a:cubicBezTo>
                    <a:pt x="6335" y="3325"/>
                    <a:pt x="6377" y="3310"/>
                    <a:pt x="6406" y="3280"/>
                  </a:cubicBezTo>
                  <a:cubicBezTo>
                    <a:pt x="6466" y="3221"/>
                    <a:pt x="6466" y="3114"/>
                    <a:pt x="6406" y="3054"/>
                  </a:cubicBezTo>
                  <a:lnTo>
                    <a:pt x="6121" y="2780"/>
                  </a:lnTo>
                  <a:lnTo>
                    <a:pt x="6502" y="2387"/>
                  </a:lnTo>
                  <a:lnTo>
                    <a:pt x="6787" y="2673"/>
                  </a:lnTo>
                  <a:cubicBezTo>
                    <a:pt x="6817" y="2703"/>
                    <a:pt x="6859" y="2718"/>
                    <a:pt x="6900" y="2718"/>
                  </a:cubicBezTo>
                  <a:cubicBezTo>
                    <a:pt x="6942" y="2718"/>
                    <a:pt x="6984" y="2703"/>
                    <a:pt x="7014" y="2673"/>
                  </a:cubicBezTo>
                  <a:cubicBezTo>
                    <a:pt x="7073" y="2613"/>
                    <a:pt x="7073" y="2506"/>
                    <a:pt x="7014" y="2447"/>
                  </a:cubicBezTo>
                  <a:lnTo>
                    <a:pt x="6728" y="2161"/>
                  </a:lnTo>
                  <a:lnTo>
                    <a:pt x="7109" y="1780"/>
                  </a:lnTo>
                  <a:lnTo>
                    <a:pt x="7395" y="2054"/>
                  </a:lnTo>
                  <a:cubicBezTo>
                    <a:pt x="7424" y="2084"/>
                    <a:pt x="7466" y="2099"/>
                    <a:pt x="7508" y="2099"/>
                  </a:cubicBezTo>
                  <a:cubicBezTo>
                    <a:pt x="7549" y="2099"/>
                    <a:pt x="7591" y="2084"/>
                    <a:pt x="7621" y="2054"/>
                  </a:cubicBezTo>
                  <a:cubicBezTo>
                    <a:pt x="7680" y="1994"/>
                    <a:pt x="7680" y="1899"/>
                    <a:pt x="7621" y="1840"/>
                  </a:cubicBezTo>
                  <a:lnTo>
                    <a:pt x="7335" y="1554"/>
                  </a:lnTo>
                  <a:lnTo>
                    <a:pt x="7728" y="1161"/>
                  </a:lnTo>
                  <a:lnTo>
                    <a:pt x="8002" y="1447"/>
                  </a:lnTo>
                  <a:cubicBezTo>
                    <a:pt x="8038" y="1476"/>
                    <a:pt x="8079" y="1491"/>
                    <a:pt x="8119" y="1491"/>
                  </a:cubicBezTo>
                  <a:cubicBezTo>
                    <a:pt x="8160" y="1491"/>
                    <a:pt x="8198" y="1476"/>
                    <a:pt x="8228" y="1447"/>
                  </a:cubicBezTo>
                  <a:cubicBezTo>
                    <a:pt x="8288" y="1387"/>
                    <a:pt x="8288" y="1280"/>
                    <a:pt x="8228" y="1220"/>
                  </a:cubicBezTo>
                  <a:lnTo>
                    <a:pt x="7942" y="947"/>
                  </a:lnTo>
                  <a:lnTo>
                    <a:pt x="8323" y="566"/>
                  </a:lnTo>
                  <a:cubicBezTo>
                    <a:pt x="8459" y="430"/>
                    <a:pt x="8633" y="364"/>
                    <a:pt x="8809" y="364"/>
                  </a:cubicBezTo>
                  <a:close/>
                  <a:moveTo>
                    <a:pt x="1180" y="9245"/>
                  </a:moveTo>
                  <a:lnTo>
                    <a:pt x="1918" y="9995"/>
                  </a:lnTo>
                  <a:lnTo>
                    <a:pt x="1322" y="10591"/>
                  </a:lnTo>
                  <a:cubicBezTo>
                    <a:pt x="1227" y="10698"/>
                    <a:pt x="1108" y="10734"/>
                    <a:pt x="953" y="10734"/>
                  </a:cubicBezTo>
                  <a:cubicBezTo>
                    <a:pt x="477" y="10734"/>
                    <a:pt x="251" y="10174"/>
                    <a:pt x="584" y="9841"/>
                  </a:cubicBezTo>
                  <a:lnTo>
                    <a:pt x="1180" y="9245"/>
                  </a:lnTo>
                  <a:close/>
                  <a:moveTo>
                    <a:pt x="8855" y="0"/>
                  </a:moveTo>
                  <a:cubicBezTo>
                    <a:pt x="8591" y="0"/>
                    <a:pt x="8329" y="101"/>
                    <a:pt x="8133" y="304"/>
                  </a:cubicBezTo>
                  <a:cubicBezTo>
                    <a:pt x="4716" y="3709"/>
                    <a:pt x="4882" y="3530"/>
                    <a:pt x="4692" y="3756"/>
                  </a:cubicBezTo>
                  <a:cubicBezTo>
                    <a:pt x="3394" y="5185"/>
                    <a:pt x="3692" y="5876"/>
                    <a:pt x="2656" y="7221"/>
                  </a:cubicBezTo>
                  <a:cubicBezTo>
                    <a:pt x="2596" y="7305"/>
                    <a:pt x="2608" y="7400"/>
                    <a:pt x="2680" y="7447"/>
                  </a:cubicBezTo>
                  <a:cubicBezTo>
                    <a:pt x="2711" y="7473"/>
                    <a:pt x="2748" y="7486"/>
                    <a:pt x="2785" y="7486"/>
                  </a:cubicBezTo>
                  <a:cubicBezTo>
                    <a:pt x="2833" y="7486"/>
                    <a:pt x="2879" y="7464"/>
                    <a:pt x="2906" y="7424"/>
                  </a:cubicBezTo>
                  <a:cubicBezTo>
                    <a:pt x="3096" y="7162"/>
                    <a:pt x="3263" y="6912"/>
                    <a:pt x="3406" y="6638"/>
                  </a:cubicBezTo>
                  <a:cubicBezTo>
                    <a:pt x="3549" y="7174"/>
                    <a:pt x="3966" y="7614"/>
                    <a:pt x="4501" y="7733"/>
                  </a:cubicBezTo>
                  <a:cubicBezTo>
                    <a:pt x="3382" y="8352"/>
                    <a:pt x="2894" y="9043"/>
                    <a:pt x="2120" y="9757"/>
                  </a:cubicBezTo>
                  <a:lnTo>
                    <a:pt x="1370" y="9007"/>
                  </a:lnTo>
                  <a:lnTo>
                    <a:pt x="2334" y="8043"/>
                  </a:lnTo>
                  <a:cubicBezTo>
                    <a:pt x="2394" y="7983"/>
                    <a:pt x="2394" y="7876"/>
                    <a:pt x="2334" y="7817"/>
                  </a:cubicBezTo>
                  <a:cubicBezTo>
                    <a:pt x="2305" y="7787"/>
                    <a:pt x="2266" y="7772"/>
                    <a:pt x="2227" y="7772"/>
                  </a:cubicBezTo>
                  <a:cubicBezTo>
                    <a:pt x="2189" y="7772"/>
                    <a:pt x="2150" y="7787"/>
                    <a:pt x="2120" y="7817"/>
                  </a:cubicBezTo>
                  <a:lnTo>
                    <a:pt x="334" y="9602"/>
                  </a:lnTo>
                  <a:cubicBezTo>
                    <a:pt x="1" y="9936"/>
                    <a:pt x="1" y="10472"/>
                    <a:pt x="334" y="10805"/>
                  </a:cubicBezTo>
                  <a:cubicBezTo>
                    <a:pt x="494" y="10976"/>
                    <a:pt x="705" y="11059"/>
                    <a:pt x="921" y="11059"/>
                  </a:cubicBezTo>
                  <a:cubicBezTo>
                    <a:pt x="1140" y="11059"/>
                    <a:pt x="1363" y="10973"/>
                    <a:pt x="1537" y="10805"/>
                  </a:cubicBezTo>
                  <a:lnTo>
                    <a:pt x="3323" y="9019"/>
                  </a:lnTo>
                  <a:cubicBezTo>
                    <a:pt x="4335" y="8019"/>
                    <a:pt x="5287" y="7745"/>
                    <a:pt x="5716" y="7531"/>
                  </a:cubicBezTo>
                  <a:cubicBezTo>
                    <a:pt x="6430" y="7221"/>
                    <a:pt x="7061" y="6793"/>
                    <a:pt x="7621" y="6233"/>
                  </a:cubicBezTo>
                  <a:lnTo>
                    <a:pt x="10824" y="3030"/>
                  </a:lnTo>
                  <a:cubicBezTo>
                    <a:pt x="11252" y="2625"/>
                    <a:pt x="11252" y="1971"/>
                    <a:pt x="10847" y="1566"/>
                  </a:cubicBezTo>
                  <a:lnTo>
                    <a:pt x="9585" y="304"/>
                  </a:lnTo>
                  <a:cubicBezTo>
                    <a:pt x="9383" y="101"/>
                    <a:pt x="9118" y="0"/>
                    <a:pt x="88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65" name="Google Shape;9565;p68"/>
          <p:cNvSpPr/>
          <p:nvPr/>
        </p:nvSpPr>
        <p:spPr>
          <a:xfrm>
            <a:off x="3955221" y="2893008"/>
            <a:ext cx="358464" cy="356808"/>
          </a:xfrm>
          <a:custGeom>
            <a:rect b="b" l="l" r="r" t="t"/>
            <a:pathLst>
              <a:path extrusionOk="0" h="11201" w="11253">
                <a:moveTo>
                  <a:pt x="9133" y="0"/>
                </a:moveTo>
                <a:cubicBezTo>
                  <a:pt x="8990" y="0"/>
                  <a:pt x="8847" y="60"/>
                  <a:pt x="8740" y="167"/>
                </a:cubicBezTo>
                <a:lnTo>
                  <a:pt x="322" y="8584"/>
                </a:lnTo>
                <a:cubicBezTo>
                  <a:pt x="1" y="8894"/>
                  <a:pt x="1" y="9263"/>
                  <a:pt x="215" y="9465"/>
                </a:cubicBezTo>
                <a:lnTo>
                  <a:pt x="1787" y="11049"/>
                </a:lnTo>
                <a:cubicBezTo>
                  <a:pt x="1894" y="11150"/>
                  <a:pt x="2037" y="11201"/>
                  <a:pt x="2178" y="11201"/>
                </a:cubicBezTo>
                <a:cubicBezTo>
                  <a:pt x="2320" y="11201"/>
                  <a:pt x="2460" y="11150"/>
                  <a:pt x="2561" y="11049"/>
                </a:cubicBezTo>
                <a:lnTo>
                  <a:pt x="9371" y="4239"/>
                </a:lnTo>
                <a:cubicBezTo>
                  <a:pt x="9431" y="4179"/>
                  <a:pt x="9431" y="4084"/>
                  <a:pt x="9371" y="4001"/>
                </a:cubicBezTo>
                <a:cubicBezTo>
                  <a:pt x="9341" y="3971"/>
                  <a:pt x="9300" y="3956"/>
                  <a:pt x="9257" y="3956"/>
                </a:cubicBezTo>
                <a:cubicBezTo>
                  <a:pt x="9213" y="3956"/>
                  <a:pt x="9169" y="3971"/>
                  <a:pt x="9133" y="4001"/>
                </a:cubicBezTo>
                <a:lnTo>
                  <a:pt x="2323" y="10811"/>
                </a:lnTo>
                <a:cubicBezTo>
                  <a:pt x="2281" y="10853"/>
                  <a:pt x="2227" y="10873"/>
                  <a:pt x="2172" y="10873"/>
                </a:cubicBezTo>
                <a:cubicBezTo>
                  <a:pt x="2117" y="10873"/>
                  <a:pt x="2061" y="10853"/>
                  <a:pt x="2013" y="10811"/>
                </a:cubicBezTo>
                <a:lnTo>
                  <a:pt x="453" y="9227"/>
                </a:lnTo>
                <a:cubicBezTo>
                  <a:pt x="358" y="9144"/>
                  <a:pt x="358" y="9001"/>
                  <a:pt x="453" y="8918"/>
                </a:cubicBezTo>
                <a:lnTo>
                  <a:pt x="703" y="8656"/>
                </a:lnTo>
                <a:lnTo>
                  <a:pt x="1096" y="9049"/>
                </a:lnTo>
                <a:cubicBezTo>
                  <a:pt x="1126" y="9079"/>
                  <a:pt x="1165" y="9093"/>
                  <a:pt x="1206" y="9093"/>
                </a:cubicBezTo>
                <a:cubicBezTo>
                  <a:pt x="1248" y="9093"/>
                  <a:pt x="1293" y="9079"/>
                  <a:pt x="1334" y="9049"/>
                </a:cubicBezTo>
                <a:cubicBezTo>
                  <a:pt x="1394" y="8989"/>
                  <a:pt x="1394" y="8882"/>
                  <a:pt x="1334" y="8811"/>
                </a:cubicBezTo>
                <a:lnTo>
                  <a:pt x="942" y="8418"/>
                </a:lnTo>
                <a:lnTo>
                  <a:pt x="1477" y="7882"/>
                </a:lnTo>
                <a:lnTo>
                  <a:pt x="1870" y="8275"/>
                </a:lnTo>
                <a:cubicBezTo>
                  <a:pt x="1900" y="8305"/>
                  <a:pt x="1939" y="8319"/>
                  <a:pt x="1980" y="8319"/>
                </a:cubicBezTo>
                <a:cubicBezTo>
                  <a:pt x="2022" y="8319"/>
                  <a:pt x="2067" y="8305"/>
                  <a:pt x="2108" y="8275"/>
                </a:cubicBezTo>
                <a:cubicBezTo>
                  <a:pt x="2168" y="8215"/>
                  <a:pt x="2168" y="8108"/>
                  <a:pt x="2108" y="8037"/>
                </a:cubicBezTo>
                <a:lnTo>
                  <a:pt x="1715" y="7644"/>
                </a:lnTo>
                <a:lnTo>
                  <a:pt x="2251" y="7108"/>
                </a:lnTo>
                <a:lnTo>
                  <a:pt x="2858" y="7727"/>
                </a:lnTo>
                <a:cubicBezTo>
                  <a:pt x="2888" y="7757"/>
                  <a:pt x="2930" y="7772"/>
                  <a:pt x="2973" y="7772"/>
                </a:cubicBezTo>
                <a:cubicBezTo>
                  <a:pt x="3016" y="7772"/>
                  <a:pt x="3061" y="7757"/>
                  <a:pt x="3097" y="7727"/>
                </a:cubicBezTo>
                <a:cubicBezTo>
                  <a:pt x="3156" y="7668"/>
                  <a:pt x="3156" y="7560"/>
                  <a:pt x="3097" y="7489"/>
                </a:cubicBezTo>
                <a:lnTo>
                  <a:pt x="2489" y="6870"/>
                </a:lnTo>
                <a:lnTo>
                  <a:pt x="3025" y="6334"/>
                </a:lnTo>
                <a:lnTo>
                  <a:pt x="3418" y="6727"/>
                </a:lnTo>
                <a:cubicBezTo>
                  <a:pt x="3448" y="6757"/>
                  <a:pt x="3487" y="6772"/>
                  <a:pt x="3528" y="6772"/>
                </a:cubicBezTo>
                <a:cubicBezTo>
                  <a:pt x="3570" y="6772"/>
                  <a:pt x="3614" y="6757"/>
                  <a:pt x="3656" y="6727"/>
                </a:cubicBezTo>
                <a:cubicBezTo>
                  <a:pt x="3716" y="6668"/>
                  <a:pt x="3716" y="6560"/>
                  <a:pt x="3656" y="6489"/>
                </a:cubicBezTo>
                <a:lnTo>
                  <a:pt x="3263" y="6096"/>
                </a:lnTo>
                <a:lnTo>
                  <a:pt x="3799" y="5560"/>
                </a:lnTo>
                <a:lnTo>
                  <a:pt x="4192" y="5953"/>
                </a:lnTo>
                <a:cubicBezTo>
                  <a:pt x="4222" y="5983"/>
                  <a:pt x="4260" y="5998"/>
                  <a:pt x="4302" y="5998"/>
                </a:cubicBezTo>
                <a:cubicBezTo>
                  <a:pt x="4344" y="5998"/>
                  <a:pt x="4388" y="5983"/>
                  <a:pt x="4430" y="5953"/>
                </a:cubicBezTo>
                <a:cubicBezTo>
                  <a:pt x="4490" y="5894"/>
                  <a:pt x="4490" y="5786"/>
                  <a:pt x="4430" y="5715"/>
                </a:cubicBezTo>
                <a:lnTo>
                  <a:pt x="4037" y="5322"/>
                </a:lnTo>
                <a:lnTo>
                  <a:pt x="4573" y="4786"/>
                </a:lnTo>
                <a:lnTo>
                  <a:pt x="4966" y="5179"/>
                </a:lnTo>
                <a:cubicBezTo>
                  <a:pt x="4996" y="5209"/>
                  <a:pt x="5034" y="5224"/>
                  <a:pt x="5076" y="5224"/>
                </a:cubicBezTo>
                <a:cubicBezTo>
                  <a:pt x="5118" y="5224"/>
                  <a:pt x="5162" y="5209"/>
                  <a:pt x="5204" y="5179"/>
                </a:cubicBezTo>
                <a:cubicBezTo>
                  <a:pt x="5264" y="5120"/>
                  <a:pt x="5264" y="5013"/>
                  <a:pt x="5204" y="4941"/>
                </a:cubicBezTo>
                <a:lnTo>
                  <a:pt x="4811" y="4548"/>
                </a:lnTo>
                <a:lnTo>
                  <a:pt x="5347" y="4012"/>
                </a:lnTo>
                <a:lnTo>
                  <a:pt x="5954" y="4632"/>
                </a:lnTo>
                <a:cubicBezTo>
                  <a:pt x="5984" y="4661"/>
                  <a:pt x="6026" y="4676"/>
                  <a:pt x="6069" y="4676"/>
                </a:cubicBezTo>
                <a:cubicBezTo>
                  <a:pt x="6112" y="4676"/>
                  <a:pt x="6156" y="4661"/>
                  <a:pt x="6192" y="4632"/>
                </a:cubicBezTo>
                <a:cubicBezTo>
                  <a:pt x="6252" y="4572"/>
                  <a:pt x="6252" y="4465"/>
                  <a:pt x="6192" y="4393"/>
                </a:cubicBezTo>
                <a:lnTo>
                  <a:pt x="5585" y="3774"/>
                </a:lnTo>
                <a:lnTo>
                  <a:pt x="6121" y="3239"/>
                </a:lnTo>
                <a:lnTo>
                  <a:pt x="6514" y="3631"/>
                </a:lnTo>
                <a:cubicBezTo>
                  <a:pt x="6543" y="3661"/>
                  <a:pt x="6582" y="3676"/>
                  <a:pt x="6624" y="3676"/>
                </a:cubicBezTo>
                <a:cubicBezTo>
                  <a:pt x="6665" y="3676"/>
                  <a:pt x="6710" y="3661"/>
                  <a:pt x="6752" y="3631"/>
                </a:cubicBezTo>
                <a:cubicBezTo>
                  <a:pt x="6811" y="3572"/>
                  <a:pt x="6811" y="3465"/>
                  <a:pt x="6752" y="3393"/>
                </a:cubicBezTo>
                <a:lnTo>
                  <a:pt x="6359" y="3000"/>
                </a:lnTo>
                <a:lnTo>
                  <a:pt x="6895" y="2465"/>
                </a:lnTo>
                <a:lnTo>
                  <a:pt x="7288" y="2858"/>
                </a:lnTo>
                <a:cubicBezTo>
                  <a:pt x="7317" y="2887"/>
                  <a:pt x="7356" y="2902"/>
                  <a:pt x="7398" y="2902"/>
                </a:cubicBezTo>
                <a:cubicBezTo>
                  <a:pt x="7439" y="2902"/>
                  <a:pt x="7484" y="2887"/>
                  <a:pt x="7526" y="2858"/>
                </a:cubicBezTo>
                <a:cubicBezTo>
                  <a:pt x="7585" y="2798"/>
                  <a:pt x="7585" y="2691"/>
                  <a:pt x="7526" y="2619"/>
                </a:cubicBezTo>
                <a:lnTo>
                  <a:pt x="7133" y="2226"/>
                </a:lnTo>
                <a:lnTo>
                  <a:pt x="7669" y="1691"/>
                </a:lnTo>
                <a:lnTo>
                  <a:pt x="8061" y="2084"/>
                </a:lnTo>
                <a:cubicBezTo>
                  <a:pt x="8091" y="2113"/>
                  <a:pt x="8130" y="2128"/>
                  <a:pt x="8172" y="2128"/>
                </a:cubicBezTo>
                <a:cubicBezTo>
                  <a:pt x="8213" y="2128"/>
                  <a:pt x="8258" y="2113"/>
                  <a:pt x="8300" y="2084"/>
                </a:cubicBezTo>
                <a:cubicBezTo>
                  <a:pt x="8359" y="2024"/>
                  <a:pt x="8359" y="1917"/>
                  <a:pt x="8300" y="1845"/>
                </a:cubicBezTo>
                <a:lnTo>
                  <a:pt x="7907" y="1453"/>
                </a:lnTo>
                <a:lnTo>
                  <a:pt x="8442" y="917"/>
                </a:lnTo>
                <a:lnTo>
                  <a:pt x="9050" y="1536"/>
                </a:lnTo>
                <a:cubicBezTo>
                  <a:pt x="9079" y="1566"/>
                  <a:pt x="9121" y="1581"/>
                  <a:pt x="9164" y="1581"/>
                </a:cubicBezTo>
                <a:cubicBezTo>
                  <a:pt x="9207" y="1581"/>
                  <a:pt x="9252" y="1566"/>
                  <a:pt x="9288" y="1536"/>
                </a:cubicBezTo>
                <a:cubicBezTo>
                  <a:pt x="9371" y="1476"/>
                  <a:pt x="9347" y="1369"/>
                  <a:pt x="9288" y="1298"/>
                </a:cubicBezTo>
                <a:lnTo>
                  <a:pt x="8681" y="679"/>
                </a:lnTo>
                <a:lnTo>
                  <a:pt x="8966" y="405"/>
                </a:lnTo>
                <a:cubicBezTo>
                  <a:pt x="9008" y="357"/>
                  <a:pt x="9065" y="333"/>
                  <a:pt x="9121" y="333"/>
                </a:cubicBezTo>
                <a:cubicBezTo>
                  <a:pt x="9178" y="333"/>
                  <a:pt x="9234" y="357"/>
                  <a:pt x="9276" y="405"/>
                </a:cubicBezTo>
                <a:lnTo>
                  <a:pt x="10859" y="1976"/>
                </a:lnTo>
                <a:cubicBezTo>
                  <a:pt x="10895" y="2024"/>
                  <a:pt x="10919" y="2072"/>
                  <a:pt x="10919" y="2131"/>
                </a:cubicBezTo>
                <a:cubicBezTo>
                  <a:pt x="10919" y="2191"/>
                  <a:pt x="10883" y="2250"/>
                  <a:pt x="10859" y="2274"/>
                </a:cubicBezTo>
                <a:lnTo>
                  <a:pt x="9705" y="3417"/>
                </a:lnTo>
                <a:cubicBezTo>
                  <a:pt x="9645" y="3477"/>
                  <a:pt x="9645" y="3584"/>
                  <a:pt x="9705" y="3655"/>
                </a:cubicBezTo>
                <a:cubicBezTo>
                  <a:pt x="9734" y="3685"/>
                  <a:pt x="9776" y="3700"/>
                  <a:pt x="9819" y="3700"/>
                </a:cubicBezTo>
                <a:cubicBezTo>
                  <a:pt x="9862" y="3700"/>
                  <a:pt x="9907" y="3685"/>
                  <a:pt x="9943" y="3655"/>
                </a:cubicBezTo>
                <a:lnTo>
                  <a:pt x="11098" y="2512"/>
                </a:lnTo>
                <a:cubicBezTo>
                  <a:pt x="11193" y="2405"/>
                  <a:pt x="11252" y="2274"/>
                  <a:pt x="11252" y="2131"/>
                </a:cubicBezTo>
                <a:cubicBezTo>
                  <a:pt x="11252" y="1976"/>
                  <a:pt x="11193" y="1845"/>
                  <a:pt x="11098" y="1738"/>
                </a:cubicBezTo>
                <a:lnTo>
                  <a:pt x="9514" y="167"/>
                </a:lnTo>
                <a:cubicBezTo>
                  <a:pt x="9407" y="60"/>
                  <a:pt x="9264" y="0"/>
                  <a:pt x="9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66" name="Google Shape;9566;p68"/>
          <p:cNvSpPr/>
          <p:nvPr/>
        </p:nvSpPr>
        <p:spPr>
          <a:xfrm>
            <a:off x="3499727" y="2442228"/>
            <a:ext cx="380444" cy="310077"/>
          </a:xfrm>
          <a:custGeom>
            <a:rect b="b" l="l" r="r" t="t"/>
            <a:pathLst>
              <a:path extrusionOk="0" h="9734" w="11943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67" name="Google Shape;9567;p68"/>
          <p:cNvGrpSpPr/>
          <p:nvPr/>
        </p:nvGrpSpPr>
        <p:grpSpPr>
          <a:xfrm>
            <a:off x="3044965" y="2435220"/>
            <a:ext cx="400194" cy="324316"/>
            <a:chOff x="3044965" y="2435220"/>
            <a:chExt cx="400194" cy="324316"/>
          </a:xfrm>
        </p:grpSpPr>
        <p:sp>
          <p:nvSpPr>
            <p:cNvPr id="9568" name="Google Shape;9568;p68"/>
            <p:cNvSpPr/>
            <p:nvPr/>
          </p:nvSpPr>
          <p:spPr>
            <a:xfrm>
              <a:off x="3105649" y="2649413"/>
              <a:ext cx="68329" cy="66864"/>
            </a:xfrm>
            <a:custGeom>
              <a:rect b="b" l="l" r="r" t="t"/>
              <a:pathLst>
                <a:path extrusionOk="0" h="2099" w="2145">
                  <a:moveTo>
                    <a:pt x="1924" y="0"/>
                  </a:moveTo>
                  <a:cubicBezTo>
                    <a:pt x="1867" y="0"/>
                    <a:pt x="1811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8" y="2099"/>
                    <a:pt x="227" y="2099"/>
                  </a:cubicBezTo>
                  <a:cubicBezTo>
                    <a:pt x="275" y="2099"/>
                    <a:pt x="334" y="2075"/>
                    <a:pt x="382" y="2039"/>
                  </a:cubicBezTo>
                  <a:lnTo>
                    <a:pt x="2073" y="337"/>
                  </a:lnTo>
                  <a:cubicBezTo>
                    <a:pt x="2144" y="265"/>
                    <a:pt x="2144" y="134"/>
                    <a:pt x="2073" y="63"/>
                  </a:cubicBezTo>
                  <a:cubicBezTo>
                    <a:pt x="2037" y="21"/>
                    <a:pt x="1980" y="0"/>
                    <a:pt x="19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68"/>
            <p:cNvSpPr/>
            <p:nvPr/>
          </p:nvSpPr>
          <p:spPr>
            <a:xfrm>
              <a:off x="3297193" y="2649413"/>
              <a:ext cx="68297" cy="66864"/>
            </a:xfrm>
            <a:custGeom>
              <a:rect b="b" l="l" r="r" t="t"/>
              <a:pathLst>
                <a:path extrusionOk="0" h="2099" w="2144">
                  <a:moveTo>
                    <a:pt x="1919" y="0"/>
                  </a:moveTo>
                  <a:cubicBezTo>
                    <a:pt x="1864" y="0"/>
                    <a:pt x="1810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7" y="2099"/>
                    <a:pt x="227" y="2099"/>
                  </a:cubicBezTo>
                  <a:cubicBezTo>
                    <a:pt x="286" y="2099"/>
                    <a:pt x="334" y="2075"/>
                    <a:pt x="382" y="2039"/>
                  </a:cubicBezTo>
                  <a:lnTo>
                    <a:pt x="2072" y="337"/>
                  </a:lnTo>
                  <a:cubicBezTo>
                    <a:pt x="2144" y="265"/>
                    <a:pt x="2144" y="134"/>
                    <a:pt x="2072" y="63"/>
                  </a:cubicBezTo>
                  <a:cubicBezTo>
                    <a:pt x="2031" y="21"/>
                    <a:pt x="1974" y="0"/>
                    <a:pt x="19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68"/>
            <p:cNvSpPr/>
            <p:nvPr/>
          </p:nvSpPr>
          <p:spPr>
            <a:xfrm>
              <a:off x="3044965" y="2435220"/>
              <a:ext cx="400194" cy="324316"/>
            </a:xfrm>
            <a:custGeom>
              <a:rect b="b" l="l" r="r" t="t"/>
              <a:pathLst>
                <a:path extrusionOk="0" h="10181" w="12563">
                  <a:moveTo>
                    <a:pt x="822" y="7358"/>
                  </a:moveTo>
                  <a:cubicBezTo>
                    <a:pt x="787" y="7465"/>
                    <a:pt x="787" y="7573"/>
                    <a:pt x="787" y="7680"/>
                  </a:cubicBezTo>
                  <a:cubicBezTo>
                    <a:pt x="787" y="7751"/>
                    <a:pt x="787" y="7823"/>
                    <a:pt x="811" y="7918"/>
                  </a:cubicBezTo>
                  <a:lnTo>
                    <a:pt x="632" y="7918"/>
                  </a:lnTo>
                  <a:cubicBezTo>
                    <a:pt x="525" y="7918"/>
                    <a:pt x="418" y="7823"/>
                    <a:pt x="418" y="7704"/>
                  </a:cubicBezTo>
                  <a:lnTo>
                    <a:pt x="418" y="7573"/>
                  </a:lnTo>
                  <a:cubicBezTo>
                    <a:pt x="418" y="7465"/>
                    <a:pt x="513" y="7358"/>
                    <a:pt x="632" y="7358"/>
                  </a:cubicBezTo>
                  <a:close/>
                  <a:moveTo>
                    <a:pt x="11955" y="7358"/>
                  </a:moveTo>
                  <a:cubicBezTo>
                    <a:pt x="12062" y="7358"/>
                    <a:pt x="12157" y="7454"/>
                    <a:pt x="12157" y="7573"/>
                  </a:cubicBezTo>
                  <a:lnTo>
                    <a:pt x="12169" y="7704"/>
                  </a:lnTo>
                  <a:cubicBezTo>
                    <a:pt x="12169" y="7811"/>
                    <a:pt x="12074" y="7918"/>
                    <a:pt x="11955" y="7918"/>
                  </a:cubicBezTo>
                  <a:lnTo>
                    <a:pt x="11776" y="7918"/>
                  </a:lnTo>
                  <a:cubicBezTo>
                    <a:pt x="11776" y="7835"/>
                    <a:pt x="11788" y="7763"/>
                    <a:pt x="11788" y="7668"/>
                  </a:cubicBezTo>
                  <a:cubicBezTo>
                    <a:pt x="11788" y="7573"/>
                    <a:pt x="11776" y="7465"/>
                    <a:pt x="11764" y="7358"/>
                  </a:cubicBezTo>
                  <a:close/>
                  <a:moveTo>
                    <a:pt x="3299" y="6263"/>
                  </a:moveTo>
                  <a:cubicBezTo>
                    <a:pt x="3918" y="6263"/>
                    <a:pt x="4466" y="6441"/>
                    <a:pt x="4859" y="6739"/>
                  </a:cubicBezTo>
                  <a:lnTo>
                    <a:pt x="4442" y="7156"/>
                  </a:lnTo>
                  <a:cubicBezTo>
                    <a:pt x="4371" y="7227"/>
                    <a:pt x="4371" y="7358"/>
                    <a:pt x="4442" y="7442"/>
                  </a:cubicBezTo>
                  <a:cubicBezTo>
                    <a:pt x="4490" y="7477"/>
                    <a:pt x="4525" y="7501"/>
                    <a:pt x="4585" y="7501"/>
                  </a:cubicBezTo>
                  <a:cubicBezTo>
                    <a:pt x="4644" y="7501"/>
                    <a:pt x="4692" y="7477"/>
                    <a:pt x="4740" y="7442"/>
                  </a:cubicBezTo>
                  <a:lnTo>
                    <a:pt x="5156" y="7025"/>
                  </a:lnTo>
                  <a:cubicBezTo>
                    <a:pt x="5299" y="7215"/>
                    <a:pt x="5394" y="7442"/>
                    <a:pt x="5394" y="7692"/>
                  </a:cubicBezTo>
                  <a:cubicBezTo>
                    <a:pt x="5383" y="8835"/>
                    <a:pt x="4442" y="9775"/>
                    <a:pt x="3275" y="9775"/>
                  </a:cubicBezTo>
                  <a:cubicBezTo>
                    <a:pt x="3013" y="9775"/>
                    <a:pt x="2763" y="9728"/>
                    <a:pt x="2525" y="9620"/>
                  </a:cubicBezTo>
                  <a:lnTo>
                    <a:pt x="4156" y="7989"/>
                  </a:lnTo>
                  <a:cubicBezTo>
                    <a:pt x="4228" y="7918"/>
                    <a:pt x="4228" y="7775"/>
                    <a:pt x="4156" y="7704"/>
                  </a:cubicBezTo>
                  <a:cubicBezTo>
                    <a:pt x="4121" y="7668"/>
                    <a:pt x="4070" y="7650"/>
                    <a:pt x="4018" y="7650"/>
                  </a:cubicBezTo>
                  <a:cubicBezTo>
                    <a:pt x="3966" y="7650"/>
                    <a:pt x="3912" y="7668"/>
                    <a:pt x="3870" y="7704"/>
                  </a:cubicBezTo>
                  <a:lnTo>
                    <a:pt x="2144" y="9430"/>
                  </a:lnTo>
                  <a:cubicBezTo>
                    <a:pt x="1573" y="9061"/>
                    <a:pt x="1192" y="8406"/>
                    <a:pt x="1192" y="7680"/>
                  </a:cubicBezTo>
                  <a:cubicBezTo>
                    <a:pt x="1192" y="6882"/>
                    <a:pt x="2132" y="6263"/>
                    <a:pt x="3299" y="6263"/>
                  </a:cubicBezTo>
                  <a:close/>
                  <a:moveTo>
                    <a:pt x="9324" y="6275"/>
                  </a:moveTo>
                  <a:cubicBezTo>
                    <a:pt x="9943" y="6275"/>
                    <a:pt x="10502" y="6453"/>
                    <a:pt x="10883" y="6751"/>
                  </a:cubicBezTo>
                  <a:lnTo>
                    <a:pt x="10467" y="7168"/>
                  </a:lnTo>
                  <a:cubicBezTo>
                    <a:pt x="10395" y="7239"/>
                    <a:pt x="10395" y="7370"/>
                    <a:pt x="10467" y="7454"/>
                  </a:cubicBezTo>
                  <a:cubicBezTo>
                    <a:pt x="10514" y="7489"/>
                    <a:pt x="10562" y="7513"/>
                    <a:pt x="10621" y="7513"/>
                  </a:cubicBezTo>
                  <a:cubicBezTo>
                    <a:pt x="10657" y="7513"/>
                    <a:pt x="10717" y="7489"/>
                    <a:pt x="10764" y="7454"/>
                  </a:cubicBezTo>
                  <a:lnTo>
                    <a:pt x="11181" y="7037"/>
                  </a:lnTo>
                  <a:cubicBezTo>
                    <a:pt x="11336" y="7227"/>
                    <a:pt x="11419" y="7454"/>
                    <a:pt x="11419" y="7704"/>
                  </a:cubicBezTo>
                  <a:cubicBezTo>
                    <a:pt x="11407" y="8835"/>
                    <a:pt x="10467" y="9775"/>
                    <a:pt x="9312" y="9775"/>
                  </a:cubicBezTo>
                  <a:cubicBezTo>
                    <a:pt x="9038" y="9775"/>
                    <a:pt x="8788" y="9728"/>
                    <a:pt x="8550" y="9620"/>
                  </a:cubicBezTo>
                  <a:lnTo>
                    <a:pt x="10181" y="7989"/>
                  </a:lnTo>
                  <a:cubicBezTo>
                    <a:pt x="10264" y="7918"/>
                    <a:pt x="10264" y="7775"/>
                    <a:pt x="10181" y="7704"/>
                  </a:cubicBezTo>
                  <a:cubicBezTo>
                    <a:pt x="10145" y="7668"/>
                    <a:pt x="10094" y="7650"/>
                    <a:pt x="10044" y="7650"/>
                  </a:cubicBezTo>
                  <a:cubicBezTo>
                    <a:pt x="9993" y="7650"/>
                    <a:pt x="9943" y="7668"/>
                    <a:pt x="9907" y="7704"/>
                  </a:cubicBezTo>
                  <a:lnTo>
                    <a:pt x="8181" y="9442"/>
                  </a:lnTo>
                  <a:cubicBezTo>
                    <a:pt x="7597" y="9073"/>
                    <a:pt x="7228" y="8418"/>
                    <a:pt x="7228" y="7692"/>
                  </a:cubicBezTo>
                  <a:cubicBezTo>
                    <a:pt x="7228" y="6894"/>
                    <a:pt x="8157" y="6275"/>
                    <a:pt x="9324" y="6275"/>
                  </a:cubicBezTo>
                  <a:close/>
                  <a:moveTo>
                    <a:pt x="2751" y="0"/>
                  </a:moveTo>
                  <a:cubicBezTo>
                    <a:pt x="2239" y="0"/>
                    <a:pt x="1787" y="345"/>
                    <a:pt x="1656" y="857"/>
                  </a:cubicBezTo>
                  <a:lnTo>
                    <a:pt x="13" y="7418"/>
                  </a:lnTo>
                  <a:cubicBezTo>
                    <a:pt x="1" y="7465"/>
                    <a:pt x="1" y="7513"/>
                    <a:pt x="1" y="7573"/>
                  </a:cubicBezTo>
                  <a:lnTo>
                    <a:pt x="1" y="7704"/>
                  </a:lnTo>
                  <a:cubicBezTo>
                    <a:pt x="1" y="8037"/>
                    <a:pt x="275" y="8311"/>
                    <a:pt x="608" y="8311"/>
                  </a:cubicBezTo>
                  <a:lnTo>
                    <a:pt x="846" y="8311"/>
                  </a:lnTo>
                  <a:cubicBezTo>
                    <a:pt x="1037" y="8989"/>
                    <a:pt x="1465" y="9537"/>
                    <a:pt x="2037" y="9859"/>
                  </a:cubicBezTo>
                  <a:cubicBezTo>
                    <a:pt x="2061" y="9859"/>
                    <a:pt x="2061" y="9882"/>
                    <a:pt x="2073" y="9882"/>
                  </a:cubicBezTo>
                  <a:cubicBezTo>
                    <a:pt x="2430" y="10073"/>
                    <a:pt x="2835" y="10180"/>
                    <a:pt x="3263" y="10180"/>
                  </a:cubicBezTo>
                  <a:cubicBezTo>
                    <a:pt x="4609" y="10180"/>
                    <a:pt x="5704" y="9108"/>
                    <a:pt x="5764" y="7763"/>
                  </a:cubicBezTo>
                  <a:cubicBezTo>
                    <a:pt x="5918" y="7656"/>
                    <a:pt x="6097" y="7596"/>
                    <a:pt x="6287" y="7596"/>
                  </a:cubicBezTo>
                  <a:cubicBezTo>
                    <a:pt x="6478" y="7596"/>
                    <a:pt x="6657" y="7656"/>
                    <a:pt x="6811" y="7763"/>
                  </a:cubicBezTo>
                  <a:cubicBezTo>
                    <a:pt x="6835" y="8656"/>
                    <a:pt x="7347" y="9430"/>
                    <a:pt x="8085" y="9847"/>
                  </a:cubicBezTo>
                  <a:cubicBezTo>
                    <a:pt x="8097" y="9847"/>
                    <a:pt x="8097" y="9859"/>
                    <a:pt x="8121" y="9859"/>
                  </a:cubicBezTo>
                  <a:cubicBezTo>
                    <a:pt x="8478" y="10061"/>
                    <a:pt x="8871" y="10156"/>
                    <a:pt x="9312" y="10156"/>
                  </a:cubicBezTo>
                  <a:cubicBezTo>
                    <a:pt x="10467" y="10156"/>
                    <a:pt x="11455" y="9370"/>
                    <a:pt x="11717" y="8299"/>
                  </a:cubicBezTo>
                  <a:lnTo>
                    <a:pt x="11955" y="8299"/>
                  </a:lnTo>
                  <a:cubicBezTo>
                    <a:pt x="12288" y="8299"/>
                    <a:pt x="12562" y="8037"/>
                    <a:pt x="12562" y="7692"/>
                  </a:cubicBezTo>
                  <a:lnTo>
                    <a:pt x="12562" y="7561"/>
                  </a:lnTo>
                  <a:cubicBezTo>
                    <a:pt x="12562" y="7525"/>
                    <a:pt x="12562" y="7465"/>
                    <a:pt x="12550" y="7418"/>
                  </a:cubicBezTo>
                  <a:lnTo>
                    <a:pt x="10919" y="857"/>
                  </a:lnTo>
                  <a:cubicBezTo>
                    <a:pt x="10800" y="357"/>
                    <a:pt x="10336" y="0"/>
                    <a:pt x="9812" y="0"/>
                  </a:cubicBezTo>
                  <a:cubicBezTo>
                    <a:pt x="9705" y="0"/>
                    <a:pt x="9621" y="84"/>
                    <a:pt x="9621" y="191"/>
                  </a:cubicBezTo>
                  <a:cubicBezTo>
                    <a:pt x="9621" y="298"/>
                    <a:pt x="9705" y="381"/>
                    <a:pt x="9812" y="381"/>
                  </a:cubicBezTo>
                  <a:cubicBezTo>
                    <a:pt x="10157" y="381"/>
                    <a:pt x="10443" y="607"/>
                    <a:pt x="10526" y="929"/>
                  </a:cubicBezTo>
                  <a:lnTo>
                    <a:pt x="12014" y="6942"/>
                  </a:lnTo>
                  <a:lnTo>
                    <a:pt x="11598" y="6942"/>
                  </a:lnTo>
                  <a:cubicBezTo>
                    <a:pt x="11467" y="6727"/>
                    <a:pt x="11288" y="6525"/>
                    <a:pt x="11038" y="6346"/>
                  </a:cubicBezTo>
                  <a:cubicBezTo>
                    <a:pt x="10574" y="6025"/>
                    <a:pt x="9943" y="5846"/>
                    <a:pt x="9288" y="5846"/>
                  </a:cubicBezTo>
                  <a:cubicBezTo>
                    <a:pt x="8633" y="5846"/>
                    <a:pt x="8026" y="6025"/>
                    <a:pt x="7550" y="6346"/>
                  </a:cubicBezTo>
                  <a:cubicBezTo>
                    <a:pt x="7180" y="6620"/>
                    <a:pt x="6918" y="6942"/>
                    <a:pt x="6835" y="7299"/>
                  </a:cubicBezTo>
                  <a:cubicBezTo>
                    <a:pt x="6668" y="7215"/>
                    <a:pt x="6478" y="7168"/>
                    <a:pt x="6287" y="7168"/>
                  </a:cubicBezTo>
                  <a:cubicBezTo>
                    <a:pt x="6097" y="7168"/>
                    <a:pt x="5895" y="7215"/>
                    <a:pt x="5728" y="7299"/>
                  </a:cubicBezTo>
                  <a:cubicBezTo>
                    <a:pt x="5645" y="6942"/>
                    <a:pt x="5394" y="6596"/>
                    <a:pt x="5025" y="6346"/>
                  </a:cubicBezTo>
                  <a:cubicBezTo>
                    <a:pt x="4561" y="6025"/>
                    <a:pt x="3930" y="5846"/>
                    <a:pt x="3275" y="5846"/>
                  </a:cubicBezTo>
                  <a:cubicBezTo>
                    <a:pt x="2620" y="5846"/>
                    <a:pt x="2013" y="6025"/>
                    <a:pt x="1537" y="6346"/>
                  </a:cubicBezTo>
                  <a:cubicBezTo>
                    <a:pt x="1299" y="6525"/>
                    <a:pt x="1108" y="6727"/>
                    <a:pt x="965" y="6942"/>
                  </a:cubicBezTo>
                  <a:lnTo>
                    <a:pt x="549" y="6942"/>
                  </a:lnTo>
                  <a:lnTo>
                    <a:pt x="2037" y="929"/>
                  </a:lnTo>
                  <a:cubicBezTo>
                    <a:pt x="2120" y="607"/>
                    <a:pt x="2418" y="381"/>
                    <a:pt x="2751" y="381"/>
                  </a:cubicBezTo>
                  <a:cubicBezTo>
                    <a:pt x="2858" y="381"/>
                    <a:pt x="2954" y="298"/>
                    <a:pt x="2954" y="191"/>
                  </a:cubicBezTo>
                  <a:cubicBezTo>
                    <a:pt x="2954" y="84"/>
                    <a:pt x="2858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1" name="Google Shape;9571;p68"/>
          <p:cNvGrpSpPr/>
          <p:nvPr/>
        </p:nvGrpSpPr>
        <p:grpSpPr>
          <a:xfrm>
            <a:off x="4878379" y="2473892"/>
            <a:ext cx="367161" cy="287523"/>
            <a:chOff x="4878379" y="2473892"/>
            <a:chExt cx="367161" cy="287523"/>
          </a:xfrm>
        </p:grpSpPr>
        <p:sp>
          <p:nvSpPr>
            <p:cNvPr id="9572" name="Google Shape;9572;p68"/>
            <p:cNvSpPr/>
            <p:nvPr/>
          </p:nvSpPr>
          <p:spPr>
            <a:xfrm>
              <a:off x="5110889" y="2554676"/>
              <a:ext cx="75496" cy="71355"/>
            </a:xfrm>
            <a:custGeom>
              <a:rect b="b" l="l" r="r" t="t"/>
              <a:pathLst>
                <a:path extrusionOk="0" h="2240" w="2370">
                  <a:moveTo>
                    <a:pt x="1250" y="322"/>
                  </a:moveTo>
                  <a:lnTo>
                    <a:pt x="2048" y="1263"/>
                  </a:lnTo>
                  <a:lnTo>
                    <a:pt x="2048" y="1918"/>
                  </a:lnTo>
                  <a:lnTo>
                    <a:pt x="322" y="1918"/>
                  </a:lnTo>
                  <a:lnTo>
                    <a:pt x="322" y="322"/>
                  </a:lnTo>
                  <a:close/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2084"/>
                  </a:lnTo>
                  <a:cubicBezTo>
                    <a:pt x="0" y="2168"/>
                    <a:pt x="72" y="2239"/>
                    <a:pt x="155" y="2239"/>
                  </a:cubicBezTo>
                  <a:lnTo>
                    <a:pt x="2215" y="2239"/>
                  </a:lnTo>
                  <a:cubicBezTo>
                    <a:pt x="2298" y="2239"/>
                    <a:pt x="2370" y="2168"/>
                    <a:pt x="2370" y="2084"/>
                  </a:cubicBezTo>
                  <a:lnTo>
                    <a:pt x="2370" y="1191"/>
                  </a:lnTo>
                  <a:cubicBezTo>
                    <a:pt x="2370" y="1084"/>
                    <a:pt x="2358" y="1132"/>
                    <a:pt x="1441" y="36"/>
                  </a:cubicBezTo>
                  <a:cubicBezTo>
                    <a:pt x="1429" y="13"/>
                    <a:pt x="138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68"/>
            <p:cNvSpPr/>
            <p:nvPr/>
          </p:nvSpPr>
          <p:spPr>
            <a:xfrm>
              <a:off x="4958049" y="2691972"/>
              <a:ext cx="45521" cy="45553"/>
            </a:xfrm>
            <a:custGeom>
              <a:rect b="b" l="l" r="r" t="t"/>
              <a:pathLst>
                <a:path extrusionOk="0" h="1430" w="1429">
                  <a:moveTo>
                    <a:pt x="714" y="358"/>
                  </a:moveTo>
                  <a:cubicBezTo>
                    <a:pt x="929" y="358"/>
                    <a:pt x="1084" y="525"/>
                    <a:pt x="1084" y="727"/>
                  </a:cubicBezTo>
                  <a:cubicBezTo>
                    <a:pt x="1084" y="941"/>
                    <a:pt x="929" y="1108"/>
                    <a:pt x="714" y="1108"/>
                  </a:cubicBezTo>
                  <a:cubicBezTo>
                    <a:pt x="512" y="1108"/>
                    <a:pt x="345" y="941"/>
                    <a:pt x="345" y="727"/>
                  </a:cubicBezTo>
                  <a:cubicBezTo>
                    <a:pt x="345" y="525"/>
                    <a:pt x="512" y="358"/>
                    <a:pt x="714" y="358"/>
                  </a:cubicBezTo>
                  <a:close/>
                  <a:moveTo>
                    <a:pt x="714" y="1"/>
                  </a:moveTo>
                  <a:cubicBezTo>
                    <a:pt x="310" y="1"/>
                    <a:pt x="0" y="334"/>
                    <a:pt x="0" y="715"/>
                  </a:cubicBezTo>
                  <a:cubicBezTo>
                    <a:pt x="0" y="1108"/>
                    <a:pt x="333" y="1429"/>
                    <a:pt x="714" y="1429"/>
                  </a:cubicBezTo>
                  <a:cubicBezTo>
                    <a:pt x="1107" y="1429"/>
                    <a:pt x="1429" y="1108"/>
                    <a:pt x="1429" y="715"/>
                  </a:cubicBezTo>
                  <a:cubicBezTo>
                    <a:pt x="1429" y="334"/>
                    <a:pt x="111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68"/>
            <p:cNvSpPr/>
            <p:nvPr/>
          </p:nvSpPr>
          <p:spPr>
            <a:xfrm>
              <a:off x="5130225" y="2691972"/>
              <a:ext cx="45553" cy="45553"/>
            </a:xfrm>
            <a:custGeom>
              <a:rect b="b" l="l" r="r" t="t"/>
              <a:pathLst>
                <a:path extrusionOk="0" h="1430" w="1430">
                  <a:moveTo>
                    <a:pt x="715" y="358"/>
                  </a:moveTo>
                  <a:cubicBezTo>
                    <a:pt x="917" y="358"/>
                    <a:pt x="1084" y="525"/>
                    <a:pt x="1084" y="727"/>
                  </a:cubicBezTo>
                  <a:cubicBezTo>
                    <a:pt x="1084" y="929"/>
                    <a:pt x="917" y="1108"/>
                    <a:pt x="715" y="1108"/>
                  </a:cubicBezTo>
                  <a:cubicBezTo>
                    <a:pt x="501" y="1108"/>
                    <a:pt x="346" y="941"/>
                    <a:pt x="346" y="727"/>
                  </a:cubicBezTo>
                  <a:cubicBezTo>
                    <a:pt x="346" y="525"/>
                    <a:pt x="501" y="358"/>
                    <a:pt x="715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08"/>
                    <a:pt x="322" y="1429"/>
                    <a:pt x="715" y="1429"/>
                  </a:cubicBezTo>
                  <a:cubicBezTo>
                    <a:pt x="1096" y="1429"/>
                    <a:pt x="1429" y="1108"/>
                    <a:pt x="1429" y="715"/>
                  </a:cubicBezTo>
                  <a:cubicBezTo>
                    <a:pt x="1429" y="334"/>
                    <a:pt x="112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68"/>
            <p:cNvSpPr/>
            <p:nvPr/>
          </p:nvSpPr>
          <p:spPr>
            <a:xfrm>
              <a:off x="4930717" y="2523586"/>
              <a:ext cx="100917" cy="100534"/>
            </a:xfrm>
            <a:custGeom>
              <a:rect b="b" l="l" r="r" t="t"/>
              <a:pathLst>
                <a:path extrusionOk="0" h="3156" w="3168">
                  <a:moveTo>
                    <a:pt x="1763" y="346"/>
                  </a:moveTo>
                  <a:cubicBezTo>
                    <a:pt x="1811" y="346"/>
                    <a:pt x="1858" y="393"/>
                    <a:pt x="1858" y="441"/>
                  </a:cubicBezTo>
                  <a:lnTo>
                    <a:pt x="1858" y="1120"/>
                  </a:lnTo>
                  <a:cubicBezTo>
                    <a:pt x="1858" y="1215"/>
                    <a:pt x="1930" y="1286"/>
                    <a:pt x="2013" y="1286"/>
                  </a:cubicBezTo>
                  <a:lnTo>
                    <a:pt x="2704" y="1286"/>
                  </a:lnTo>
                  <a:cubicBezTo>
                    <a:pt x="2751" y="1286"/>
                    <a:pt x="2787" y="1334"/>
                    <a:pt x="2787" y="1370"/>
                  </a:cubicBezTo>
                  <a:lnTo>
                    <a:pt x="2787" y="1774"/>
                  </a:lnTo>
                  <a:cubicBezTo>
                    <a:pt x="2787" y="1822"/>
                    <a:pt x="2751" y="1870"/>
                    <a:pt x="2704" y="1870"/>
                  </a:cubicBezTo>
                  <a:lnTo>
                    <a:pt x="2013" y="1870"/>
                  </a:lnTo>
                  <a:cubicBezTo>
                    <a:pt x="1930" y="1870"/>
                    <a:pt x="1858" y="1941"/>
                    <a:pt x="1858" y="2024"/>
                  </a:cubicBezTo>
                  <a:lnTo>
                    <a:pt x="1858" y="2715"/>
                  </a:lnTo>
                  <a:cubicBezTo>
                    <a:pt x="1858" y="2763"/>
                    <a:pt x="1811" y="2798"/>
                    <a:pt x="1763" y="2798"/>
                  </a:cubicBezTo>
                  <a:lnTo>
                    <a:pt x="1358" y="2798"/>
                  </a:lnTo>
                  <a:cubicBezTo>
                    <a:pt x="1322" y="2798"/>
                    <a:pt x="1275" y="2763"/>
                    <a:pt x="1275" y="2715"/>
                  </a:cubicBezTo>
                  <a:lnTo>
                    <a:pt x="1275" y="2024"/>
                  </a:lnTo>
                  <a:cubicBezTo>
                    <a:pt x="1275" y="1941"/>
                    <a:pt x="1203" y="1870"/>
                    <a:pt x="1108" y="1870"/>
                  </a:cubicBezTo>
                  <a:lnTo>
                    <a:pt x="429" y="1870"/>
                  </a:lnTo>
                  <a:cubicBezTo>
                    <a:pt x="382" y="1870"/>
                    <a:pt x="334" y="1822"/>
                    <a:pt x="334" y="1774"/>
                  </a:cubicBezTo>
                  <a:lnTo>
                    <a:pt x="334" y="1370"/>
                  </a:lnTo>
                  <a:cubicBezTo>
                    <a:pt x="334" y="1334"/>
                    <a:pt x="382" y="1286"/>
                    <a:pt x="429" y="1286"/>
                  </a:cubicBezTo>
                  <a:lnTo>
                    <a:pt x="1108" y="1286"/>
                  </a:lnTo>
                  <a:cubicBezTo>
                    <a:pt x="1203" y="1286"/>
                    <a:pt x="1275" y="1215"/>
                    <a:pt x="1275" y="1120"/>
                  </a:cubicBezTo>
                  <a:lnTo>
                    <a:pt x="1275" y="441"/>
                  </a:lnTo>
                  <a:cubicBezTo>
                    <a:pt x="1275" y="393"/>
                    <a:pt x="1322" y="346"/>
                    <a:pt x="1358" y="346"/>
                  </a:cubicBezTo>
                  <a:close/>
                  <a:moveTo>
                    <a:pt x="1394" y="0"/>
                  </a:moveTo>
                  <a:cubicBezTo>
                    <a:pt x="1156" y="0"/>
                    <a:pt x="965" y="203"/>
                    <a:pt x="965" y="441"/>
                  </a:cubicBezTo>
                  <a:lnTo>
                    <a:pt x="965" y="953"/>
                  </a:lnTo>
                  <a:lnTo>
                    <a:pt x="441" y="953"/>
                  </a:lnTo>
                  <a:cubicBezTo>
                    <a:pt x="203" y="953"/>
                    <a:pt x="13" y="1155"/>
                    <a:pt x="13" y="1393"/>
                  </a:cubicBezTo>
                  <a:lnTo>
                    <a:pt x="13" y="1786"/>
                  </a:lnTo>
                  <a:cubicBezTo>
                    <a:pt x="1" y="2013"/>
                    <a:pt x="191" y="2203"/>
                    <a:pt x="429" y="2203"/>
                  </a:cubicBezTo>
                  <a:lnTo>
                    <a:pt x="953" y="2203"/>
                  </a:lnTo>
                  <a:lnTo>
                    <a:pt x="953" y="2727"/>
                  </a:lnTo>
                  <a:cubicBezTo>
                    <a:pt x="953" y="2965"/>
                    <a:pt x="1144" y="3156"/>
                    <a:pt x="1382" y="3156"/>
                  </a:cubicBezTo>
                  <a:lnTo>
                    <a:pt x="1787" y="3156"/>
                  </a:lnTo>
                  <a:cubicBezTo>
                    <a:pt x="2025" y="3156"/>
                    <a:pt x="2215" y="2965"/>
                    <a:pt x="2215" y="2727"/>
                  </a:cubicBezTo>
                  <a:lnTo>
                    <a:pt x="2215" y="2203"/>
                  </a:lnTo>
                  <a:lnTo>
                    <a:pt x="2739" y="2203"/>
                  </a:lnTo>
                  <a:cubicBezTo>
                    <a:pt x="2977" y="2203"/>
                    <a:pt x="3168" y="2013"/>
                    <a:pt x="3168" y="1774"/>
                  </a:cubicBezTo>
                  <a:lnTo>
                    <a:pt x="3168" y="1370"/>
                  </a:lnTo>
                  <a:cubicBezTo>
                    <a:pt x="3168" y="1131"/>
                    <a:pt x="2977" y="941"/>
                    <a:pt x="2739" y="941"/>
                  </a:cubicBezTo>
                  <a:lnTo>
                    <a:pt x="2227" y="941"/>
                  </a:lnTo>
                  <a:lnTo>
                    <a:pt x="2227" y="441"/>
                  </a:lnTo>
                  <a:cubicBezTo>
                    <a:pt x="2227" y="203"/>
                    <a:pt x="2037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68"/>
            <p:cNvSpPr/>
            <p:nvPr/>
          </p:nvSpPr>
          <p:spPr>
            <a:xfrm>
              <a:off x="4878379" y="2473892"/>
              <a:ext cx="367161" cy="287523"/>
            </a:xfrm>
            <a:custGeom>
              <a:rect b="b" l="l" r="r" t="t"/>
              <a:pathLst>
                <a:path extrusionOk="0" h="9026" w="11526">
                  <a:moveTo>
                    <a:pt x="7966" y="346"/>
                  </a:moveTo>
                  <a:cubicBezTo>
                    <a:pt x="8228" y="346"/>
                    <a:pt x="8454" y="572"/>
                    <a:pt x="8454" y="834"/>
                  </a:cubicBezTo>
                  <a:lnTo>
                    <a:pt x="8454" y="1203"/>
                  </a:lnTo>
                  <a:lnTo>
                    <a:pt x="7478" y="1203"/>
                  </a:lnTo>
                  <a:lnTo>
                    <a:pt x="7478" y="834"/>
                  </a:lnTo>
                  <a:cubicBezTo>
                    <a:pt x="7478" y="572"/>
                    <a:pt x="7692" y="346"/>
                    <a:pt x="7966" y="346"/>
                  </a:cubicBezTo>
                  <a:close/>
                  <a:moveTo>
                    <a:pt x="8645" y="1548"/>
                  </a:moveTo>
                  <a:lnTo>
                    <a:pt x="8645" y="1703"/>
                  </a:lnTo>
                  <a:lnTo>
                    <a:pt x="7275" y="1703"/>
                  </a:lnTo>
                  <a:lnTo>
                    <a:pt x="7275" y="1548"/>
                  </a:lnTo>
                  <a:close/>
                  <a:moveTo>
                    <a:pt x="6132" y="5894"/>
                  </a:moveTo>
                  <a:lnTo>
                    <a:pt x="6132" y="7192"/>
                  </a:lnTo>
                  <a:lnTo>
                    <a:pt x="4644" y="7192"/>
                  </a:lnTo>
                  <a:cubicBezTo>
                    <a:pt x="4644" y="7180"/>
                    <a:pt x="4632" y="7156"/>
                    <a:pt x="4632" y="7144"/>
                  </a:cubicBezTo>
                  <a:cubicBezTo>
                    <a:pt x="4420" y="6454"/>
                    <a:pt x="3830" y="6114"/>
                    <a:pt x="3240" y="6114"/>
                  </a:cubicBezTo>
                  <a:cubicBezTo>
                    <a:pt x="2639" y="6114"/>
                    <a:pt x="2038" y="6466"/>
                    <a:pt x="1834" y="7156"/>
                  </a:cubicBezTo>
                  <a:cubicBezTo>
                    <a:pt x="1834" y="7180"/>
                    <a:pt x="1822" y="7192"/>
                    <a:pt x="1822" y="7204"/>
                  </a:cubicBezTo>
                  <a:lnTo>
                    <a:pt x="691" y="7204"/>
                  </a:lnTo>
                  <a:cubicBezTo>
                    <a:pt x="489" y="7204"/>
                    <a:pt x="334" y="7061"/>
                    <a:pt x="334" y="6847"/>
                  </a:cubicBezTo>
                  <a:lnTo>
                    <a:pt x="334" y="5894"/>
                  </a:lnTo>
                  <a:close/>
                  <a:moveTo>
                    <a:pt x="11181" y="5906"/>
                  </a:moveTo>
                  <a:lnTo>
                    <a:pt x="11181" y="6847"/>
                  </a:lnTo>
                  <a:cubicBezTo>
                    <a:pt x="11181" y="7037"/>
                    <a:pt x="11026" y="7204"/>
                    <a:pt x="10824" y="7204"/>
                  </a:cubicBezTo>
                  <a:lnTo>
                    <a:pt x="10038" y="7204"/>
                  </a:lnTo>
                  <a:cubicBezTo>
                    <a:pt x="10038" y="7192"/>
                    <a:pt x="10014" y="7180"/>
                    <a:pt x="10014" y="7156"/>
                  </a:cubicBezTo>
                  <a:cubicBezTo>
                    <a:pt x="9823" y="6525"/>
                    <a:pt x="9228" y="6109"/>
                    <a:pt x="8621" y="6109"/>
                  </a:cubicBezTo>
                  <a:cubicBezTo>
                    <a:pt x="8026" y="6109"/>
                    <a:pt x="7430" y="6490"/>
                    <a:pt x="7216" y="7156"/>
                  </a:cubicBezTo>
                  <a:cubicBezTo>
                    <a:pt x="7216" y="7180"/>
                    <a:pt x="7204" y="7192"/>
                    <a:pt x="7204" y="7204"/>
                  </a:cubicBezTo>
                  <a:lnTo>
                    <a:pt x="6466" y="7204"/>
                  </a:lnTo>
                  <a:lnTo>
                    <a:pt x="6466" y="5906"/>
                  </a:lnTo>
                  <a:close/>
                  <a:moveTo>
                    <a:pt x="3215" y="6466"/>
                  </a:moveTo>
                  <a:cubicBezTo>
                    <a:pt x="3823" y="6466"/>
                    <a:pt x="4335" y="6978"/>
                    <a:pt x="4335" y="7573"/>
                  </a:cubicBezTo>
                  <a:cubicBezTo>
                    <a:pt x="4335" y="8192"/>
                    <a:pt x="3835" y="8692"/>
                    <a:pt x="3215" y="8692"/>
                  </a:cubicBezTo>
                  <a:cubicBezTo>
                    <a:pt x="2596" y="8692"/>
                    <a:pt x="2096" y="8192"/>
                    <a:pt x="2096" y="7573"/>
                  </a:cubicBezTo>
                  <a:cubicBezTo>
                    <a:pt x="2096" y="6978"/>
                    <a:pt x="2608" y="6466"/>
                    <a:pt x="3215" y="6466"/>
                  </a:cubicBezTo>
                  <a:close/>
                  <a:moveTo>
                    <a:pt x="8621" y="6466"/>
                  </a:moveTo>
                  <a:cubicBezTo>
                    <a:pt x="9240" y="6466"/>
                    <a:pt x="9740" y="6978"/>
                    <a:pt x="9740" y="7573"/>
                  </a:cubicBezTo>
                  <a:cubicBezTo>
                    <a:pt x="9740" y="8192"/>
                    <a:pt x="9240" y="8692"/>
                    <a:pt x="8621" y="8692"/>
                  </a:cubicBezTo>
                  <a:cubicBezTo>
                    <a:pt x="7990" y="8692"/>
                    <a:pt x="7502" y="8192"/>
                    <a:pt x="7502" y="7573"/>
                  </a:cubicBezTo>
                  <a:cubicBezTo>
                    <a:pt x="7502" y="6966"/>
                    <a:pt x="8014" y="6466"/>
                    <a:pt x="8621" y="6466"/>
                  </a:cubicBezTo>
                  <a:close/>
                  <a:moveTo>
                    <a:pt x="7966" y="1"/>
                  </a:moveTo>
                  <a:cubicBezTo>
                    <a:pt x="7502" y="1"/>
                    <a:pt x="7133" y="370"/>
                    <a:pt x="7133" y="834"/>
                  </a:cubicBezTo>
                  <a:lnTo>
                    <a:pt x="7133" y="1203"/>
                  </a:lnTo>
                  <a:lnTo>
                    <a:pt x="7097" y="1203"/>
                  </a:lnTo>
                  <a:cubicBezTo>
                    <a:pt x="7014" y="1203"/>
                    <a:pt x="6942" y="1275"/>
                    <a:pt x="6942" y="1370"/>
                  </a:cubicBezTo>
                  <a:lnTo>
                    <a:pt x="6942" y="1679"/>
                  </a:lnTo>
                  <a:lnTo>
                    <a:pt x="6466" y="1679"/>
                  </a:lnTo>
                  <a:lnTo>
                    <a:pt x="6466" y="1072"/>
                  </a:lnTo>
                  <a:cubicBezTo>
                    <a:pt x="6466" y="703"/>
                    <a:pt x="6144" y="382"/>
                    <a:pt x="5775" y="382"/>
                  </a:cubicBezTo>
                  <a:lnTo>
                    <a:pt x="2311" y="382"/>
                  </a:lnTo>
                  <a:cubicBezTo>
                    <a:pt x="2215" y="382"/>
                    <a:pt x="2144" y="465"/>
                    <a:pt x="2144" y="548"/>
                  </a:cubicBezTo>
                  <a:cubicBezTo>
                    <a:pt x="2144" y="644"/>
                    <a:pt x="2215" y="715"/>
                    <a:pt x="2311" y="715"/>
                  </a:cubicBezTo>
                  <a:lnTo>
                    <a:pt x="5775" y="715"/>
                  </a:lnTo>
                  <a:cubicBezTo>
                    <a:pt x="5966" y="715"/>
                    <a:pt x="6132" y="870"/>
                    <a:pt x="6132" y="1072"/>
                  </a:cubicBezTo>
                  <a:lnTo>
                    <a:pt x="6132" y="5573"/>
                  </a:lnTo>
                  <a:lnTo>
                    <a:pt x="334" y="5573"/>
                  </a:lnTo>
                  <a:lnTo>
                    <a:pt x="334" y="1072"/>
                  </a:lnTo>
                  <a:cubicBezTo>
                    <a:pt x="334" y="882"/>
                    <a:pt x="477" y="715"/>
                    <a:pt x="691" y="715"/>
                  </a:cubicBezTo>
                  <a:lnTo>
                    <a:pt x="1477" y="715"/>
                  </a:lnTo>
                  <a:cubicBezTo>
                    <a:pt x="1560" y="715"/>
                    <a:pt x="1644" y="644"/>
                    <a:pt x="1644" y="548"/>
                  </a:cubicBezTo>
                  <a:cubicBezTo>
                    <a:pt x="1644" y="465"/>
                    <a:pt x="1560" y="394"/>
                    <a:pt x="1477" y="394"/>
                  </a:cubicBezTo>
                  <a:lnTo>
                    <a:pt x="691" y="394"/>
                  </a:lnTo>
                  <a:cubicBezTo>
                    <a:pt x="310" y="394"/>
                    <a:pt x="1" y="703"/>
                    <a:pt x="1" y="1072"/>
                  </a:cubicBezTo>
                  <a:lnTo>
                    <a:pt x="1" y="6847"/>
                  </a:lnTo>
                  <a:cubicBezTo>
                    <a:pt x="1" y="7216"/>
                    <a:pt x="310" y="7537"/>
                    <a:pt x="691" y="7537"/>
                  </a:cubicBezTo>
                  <a:lnTo>
                    <a:pt x="1775" y="7537"/>
                  </a:lnTo>
                  <a:cubicBezTo>
                    <a:pt x="1763" y="8371"/>
                    <a:pt x="2442" y="9026"/>
                    <a:pt x="3227" y="9026"/>
                  </a:cubicBezTo>
                  <a:cubicBezTo>
                    <a:pt x="4025" y="9026"/>
                    <a:pt x="4704" y="8383"/>
                    <a:pt x="4692" y="7537"/>
                  </a:cubicBezTo>
                  <a:lnTo>
                    <a:pt x="7180" y="7537"/>
                  </a:lnTo>
                  <a:cubicBezTo>
                    <a:pt x="7156" y="8371"/>
                    <a:pt x="7847" y="9026"/>
                    <a:pt x="8633" y="9026"/>
                  </a:cubicBezTo>
                  <a:cubicBezTo>
                    <a:pt x="9419" y="9026"/>
                    <a:pt x="10109" y="8383"/>
                    <a:pt x="10097" y="7537"/>
                  </a:cubicBezTo>
                  <a:lnTo>
                    <a:pt x="10835" y="7537"/>
                  </a:lnTo>
                  <a:cubicBezTo>
                    <a:pt x="11205" y="7537"/>
                    <a:pt x="11526" y="7216"/>
                    <a:pt x="11526" y="6847"/>
                  </a:cubicBezTo>
                  <a:lnTo>
                    <a:pt x="11502" y="4299"/>
                  </a:lnTo>
                  <a:cubicBezTo>
                    <a:pt x="11502" y="4084"/>
                    <a:pt x="11431" y="3870"/>
                    <a:pt x="11276" y="3692"/>
                  </a:cubicBezTo>
                  <a:lnTo>
                    <a:pt x="10657" y="2989"/>
                  </a:lnTo>
                  <a:cubicBezTo>
                    <a:pt x="10626" y="2952"/>
                    <a:pt x="10582" y="2934"/>
                    <a:pt x="10536" y="2934"/>
                  </a:cubicBezTo>
                  <a:cubicBezTo>
                    <a:pt x="10495" y="2934"/>
                    <a:pt x="10453" y="2949"/>
                    <a:pt x="10419" y="2977"/>
                  </a:cubicBezTo>
                  <a:cubicBezTo>
                    <a:pt x="10347" y="3037"/>
                    <a:pt x="10347" y="3144"/>
                    <a:pt x="10407" y="3215"/>
                  </a:cubicBezTo>
                  <a:lnTo>
                    <a:pt x="11026" y="3918"/>
                  </a:lnTo>
                  <a:cubicBezTo>
                    <a:pt x="11121" y="4025"/>
                    <a:pt x="11181" y="4156"/>
                    <a:pt x="11181" y="4287"/>
                  </a:cubicBezTo>
                  <a:lnTo>
                    <a:pt x="11181" y="5549"/>
                  </a:lnTo>
                  <a:lnTo>
                    <a:pt x="6466" y="5549"/>
                  </a:lnTo>
                  <a:lnTo>
                    <a:pt x="6466" y="2013"/>
                  </a:lnTo>
                  <a:lnTo>
                    <a:pt x="9097" y="2013"/>
                  </a:lnTo>
                  <a:cubicBezTo>
                    <a:pt x="9264" y="2013"/>
                    <a:pt x="9407" y="2084"/>
                    <a:pt x="9514" y="2203"/>
                  </a:cubicBezTo>
                  <a:lnTo>
                    <a:pt x="9812" y="2549"/>
                  </a:lnTo>
                  <a:cubicBezTo>
                    <a:pt x="9843" y="2586"/>
                    <a:pt x="9887" y="2604"/>
                    <a:pt x="9932" y="2604"/>
                  </a:cubicBezTo>
                  <a:cubicBezTo>
                    <a:pt x="9973" y="2604"/>
                    <a:pt x="10016" y="2589"/>
                    <a:pt x="10050" y="2560"/>
                  </a:cubicBezTo>
                  <a:cubicBezTo>
                    <a:pt x="10121" y="2501"/>
                    <a:pt x="10121" y="2394"/>
                    <a:pt x="10062" y="2322"/>
                  </a:cubicBezTo>
                  <a:lnTo>
                    <a:pt x="9764" y="1977"/>
                  </a:lnTo>
                  <a:cubicBezTo>
                    <a:pt x="9532" y="1709"/>
                    <a:pt x="9226" y="1676"/>
                    <a:pt x="9077" y="1676"/>
                  </a:cubicBezTo>
                  <a:cubicBezTo>
                    <a:pt x="9028" y="1676"/>
                    <a:pt x="8996" y="1679"/>
                    <a:pt x="8990" y="1679"/>
                  </a:cubicBezTo>
                  <a:lnTo>
                    <a:pt x="8990" y="1370"/>
                  </a:lnTo>
                  <a:cubicBezTo>
                    <a:pt x="8990" y="1275"/>
                    <a:pt x="8919" y="1203"/>
                    <a:pt x="8823" y="1203"/>
                  </a:cubicBezTo>
                  <a:lnTo>
                    <a:pt x="8799" y="1203"/>
                  </a:lnTo>
                  <a:lnTo>
                    <a:pt x="8799" y="834"/>
                  </a:lnTo>
                  <a:cubicBezTo>
                    <a:pt x="8799" y="370"/>
                    <a:pt x="8418" y="1"/>
                    <a:pt x="7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7" name="Google Shape;9577;p68"/>
          <p:cNvGrpSpPr/>
          <p:nvPr/>
        </p:nvGrpSpPr>
        <p:grpSpPr>
          <a:xfrm>
            <a:off x="1325719" y="2887689"/>
            <a:ext cx="290581" cy="372481"/>
            <a:chOff x="1325719" y="2887689"/>
            <a:chExt cx="290581" cy="372481"/>
          </a:xfrm>
        </p:grpSpPr>
        <p:sp>
          <p:nvSpPr>
            <p:cNvPr id="9578" name="Google Shape;9578;p68"/>
            <p:cNvSpPr/>
            <p:nvPr/>
          </p:nvSpPr>
          <p:spPr>
            <a:xfrm>
              <a:off x="1424724" y="3106533"/>
              <a:ext cx="37971" cy="37939"/>
            </a:xfrm>
            <a:custGeom>
              <a:rect b="b" l="l" r="r" t="t"/>
              <a:pathLst>
                <a:path extrusionOk="0" h="1191" w="1192">
                  <a:moveTo>
                    <a:pt x="596" y="334"/>
                  </a:moveTo>
                  <a:cubicBezTo>
                    <a:pt x="727" y="334"/>
                    <a:pt x="846" y="453"/>
                    <a:pt x="846" y="596"/>
                  </a:cubicBezTo>
                  <a:cubicBezTo>
                    <a:pt x="846" y="727"/>
                    <a:pt x="727" y="846"/>
                    <a:pt x="596" y="846"/>
                  </a:cubicBezTo>
                  <a:cubicBezTo>
                    <a:pt x="453" y="846"/>
                    <a:pt x="346" y="738"/>
                    <a:pt x="346" y="596"/>
                  </a:cubicBezTo>
                  <a:cubicBezTo>
                    <a:pt x="346" y="453"/>
                    <a:pt x="465" y="334"/>
                    <a:pt x="596" y="334"/>
                  </a:cubicBezTo>
                  <a:close/>
                  <a:moveTo>
                    <a:pt x="596" y="0"/>
                  </a:moveTo>
                  <a:cubicBezTo>
                    <a:pt x="262" y="0"/>
                    <a:pt x="0" y="262"/>
                    <a:pt x="0" y="596"/>
                  </a:cubicBezTo>
                  <a:cubicBezTo>
                    <a:pt x="0" y="917"/>
                    <a:pt x="262" y="1191"/>
                    <a:pt x="596" y="1191"/>
                  </a:cubicBezTo>
                  <a:cubicBezTo>
                    <a:pt x="917" y="1191"/>
                    <a:pt x="1191" y="917"/>
                    <a:pt x="1191" y="596"/>
                  </a:cubicBezTo>
                  <a:cubicBezTo>
                    <a:pt x="1191" y="262"/>
                    <a:pt x="917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68"/>
            <p:cNvSpPr/>
            <p:nvPr/>
          </p:nvSpPr>
          <p:spPr>
            <a:xfrm>
              <a:off x="1325719" y="2887689"/>
              <a:ext cx="290581" cy="372481"/>
            </a:xfrm>
            <a:custGeom>
              <a:rect b="b" l="l" r="r" t="t"/>
              <a:pathLst>
                <a:path extrusionOk="0" h="11693" w="9122">
                  <a:moveTo>
                    <a:pt x="5037" y="3620"/>
                  </a:moveTo>
                  <a:cubicBezTo>
                    <a:pt x="5847" y="3656"/>
                    <a:pt x="6502" y="4310"/>
                    <a:pt x="6502" y="5120"/>
                  </a:cubicBezTo>
                  <a:lnTo>
                    <a:pt x="6502" y="11299"/>
                  </a:lnTo>
                  <a:lnTo>
                    <a:pt x="5037" y="11299"/>
                  </a:lnTo>
                  <a:lnTo>
                    <a:pt x="5037" y="3620"/>
                  </a:lnTo>
                  <a:close/>
                  <a:moveTo>
                    <a:pt x="930" y="0"/>
                  </a:moveTo>
                  <a:cubicBezTo>
                    <a:pt x="418" y="0"/>
                    <a:pt x="1" y="417"/>
                    <a:pt x="1" y="941"/>
                  </a:cubicBezTo>
                  <a:lnTo>
                    <a:pt x="1" y="2703"/>
                  </a:lnTo>
                  <a:cubicBezTo>
                    <a:pt x="1" y="3084"/>
                    <a:pt x="180" y="3441"/>
                    <a:pt x="489" y="3667"/>
                  </a:cubicBezTo>
                  <a:cubicBezTo>
                    <a:pt x="953" y="3989"/>
                    <a:pt x="1275" y="4941"/>
                    <a:pt x="1275" y="5989"/>
                  </a:cubicBezTo>
                  <a:cubicBezTo>
                    <a:pt x="1275" y="7025"/>
                    <a:pt x="953" y="7978"/>
                    <a:pt x="489" y="8311"/>
                  </a:cubicBezTo>
                  <a:cubicBezTo>
                    <a:pt x="180" y="8537"/>
                    <a:pt x="1" y="8894"/>
                    <a:pt x="1" y="9275"/>
                  </a:cubicBezTo>
                  <a:lnTo>
                    <a:pt x="1" y="10752"/>
                  </a:lnTo>
                  <a:cubicBezTo>
                    <a:pt x="1" y="11276"/>
                    <a:pt x="418" y="11692"/>
                    <a:pt x="930" y="11692"/>
                  </a:cubicBezTo>
                  <a:lnTo>
                    <a:pt x="8181" y="11692"/>
                  </a:lnTo>
                  <a:cubicBezTo>
                    <a:pt x="8704" y="11692"/>
                    <a:pt x="9121" y="11276"/>
                    <a:pt x="9121" y="10752"/>
                  </a:cubicBezTo>
                  <a:lnTo>
                    <a:pt x="9121" y="9275"/>
                  </a:lnTo>
                  <a:cubicBezTo>
                    <a:pt x="9121" y="8894"/>
                    <a:pt x="8943" y="8537"/>
                    <a:pt x="8633" y="8311"/>
                  </a:cubicBezTo>
                  <a:cubicBezTo>
                    <a:pt x="8169" y="7978"/>
                    <a:pt x="7835" y="7025"/>
                    <a:pt x="7835" y="5989"/>
                  </a:cubicBezTo>
                  <a:cubicBezTo>
                    <a:pt x="7835" y="4941"/>
                    <a:pt x="8169" y="3989"/>
                    <a:pt x="8633" y="3667"/>
                  </a:cubicBezTo>
                  <a:cubicBezTo>
                    <a:pt x="8943" y="3441"/>
                    <a:pt x="9121" y="3084"/>
                    <a:pt x="9121" y="2703"/>
                  </a:cubicBezTo>
                  <a:lnTo>
                    <a:pt x="9121" y="1786"/>
                  </a:lnTo>
                  <a:cubicBezTo>
                    <a:pt x="9121" y="1703"/>
                    <a:pt x="9050" y="1620"/>
                    <a:pt x="8954" y="1620"/>
                  </a:cubicBezTo>
                  <a:cubicBezTo>
                    <a:pt x="8871" y="1620"/>
                    <a:pt x="8788" y="1703"/>
                    <a:pt x="8788" y="1786"/>
                  </a:cubicBezTo>
                  <a:lnTo>
                    <a:pt x="8788" y="2703"/>
                  </a:lnTo>
                  <a:cubicBezTo>
                    <a:pt x="8788" y="2965"/>
                    <a:pt x="8657" y="3215"/>
                    <a:pt x="8431" y="3382"/>
                  </a:cubicBezTo>
                  <a:cubicBezTo>
                    <a:pt x="7204" y="4263"/>
                    <a:pt x="7204" y="7680"/>
                    <a:pt x="8431" y="8573"/>
                  </a:cubicBezTo>
                  <a:cubicBezTo>
                    <a:pt x="8657" y="8740"/>
                    <a:pt x="8788" y="8990"/>
                    <a:pt x="8788" y="9263"/>
                  </a:cubicBezTo>
                  <a:lnTo>
                    <a:pt x="8788" y="10740"/>
                  </a:lnTo>
                  <a:cubicBezTo>
                    <a:pt x="8788" y="11061"/>
                    <a:pt x="8526" y="11335"/>
                    <a:pt x="8192" y="11335"/>
                  </a:cubicBezTo>
                  <a:lnTo>
                    <a:pt x="6859" y="11335"/>
                  </a:lnTo>
                  <a:lnTo>
                    <a:pt x="6859" y="5156"/>
                  </a:lnTo>
                  <a:cubicBezTo>
                    <a:pt x="6859" y="4144"/>
                    <a:pt x="6025" y="3310"/>
                    <a:pt x="5013" y="3310"/>
                  </a:cubicBezTo>
                  <a:lnTo>
                    <a:pt x="3001" y="3310"/>
                  </a:lnTo>
                  <a:cubicBezTo>
                    <a:pt x="2596" y="3310"/>
                    <a:pt x="2275" y="3632"/>
                    <a:pt x="2275" y="4037"/>
                  </a:cubicBezTo>
                  <a:lnTo>
                    <a:pt x="2275" y="9918"/>
                  </a:lnTo>
                  <a:cubicBezTo>
                    <a:pt x="2275" y="10002"/>
                    <a:pt x="2346" y="10085"/>
                    <a:pt x="2442" y="10085"/>
                  </a:cubicBezTo>
                  <a:cubicBezTo>
                    <a:pt x="2525" y="10085"/>
                    <a:pt x="2596" y="10002"/>
                    <a:pt x="2596" y="9918"/>
                  </a:cubicBezTo>
                  <a:lnTo>
                    <a:pt x="2596" y="4037"/>
                  </a:lnTo>
                  <a:cubicBezTo>
                    <a:pt x="2596" y="3834"/>
                    <a:pt x="2775" y="3656"/>
                    <a:pt x="2989" y="3656"/>
                  </a:cubicBezTo>
                  <a:lnTo>
                    <a:pt x="4704" y="3656"/>
                  </a:lnTo>
                  <a:lnTo>
                    <a:pt x="4704" y="11335"/>
                  </a:lnTo>
                  <a:lnTo>
                    <a:pt x="2620" y="11335"/>
                  </a:lnTo>
                  <a:lnTo>
                    <a:pt x="2620" y="10549"/>
                  </a:lnTo>
                  <a:cubicBezTo>
                    <a:pt x="2620" y="10466"/>
                    <a:pt x="2537" y="10394"/>
                    <a:pt x="2454" y="10394"/>
                  </a:cubicBezTo>
                  <a:cubicBezTo>
                    <a:pt x="2358" y="10394"/>
                    <a:pt x="2287" y="10466"/>
                    <a:pt x="2287" y="10549"/>
                  </a:cubicBezTo>
                  <a:lnTo>
                    <a:pt x="2287" y="11335"/>
                  </a:lnTo>
                  <a:lnTo>
                    <a:pt x="942" y="11335"/>
                  </a:lnTo>
                  <a:cubicBezTo>
                    <a:pt x="620" y="11335"/>
                    <a:pt x="346" y="11061"/>
                    <a:pt x="346" y="10740"/>
                  </a:cubicBezTo>
                  <a:lnTo>
                    <a:pt x="346" y="9263"/>
                  </a:lnTo>
                  <a:cubicBezTo>
                    <a:pt x="346" y="8990"/>
                    <a:pt x="489" y="8740"/>
                    <a:pt x="703" y="8573"/>
                  </a:cubicBezTo>
                  <a:cubicBezTo>
                    <a:pt x="1942" y="7704"/>
                    <a:pt x="1942" y="4275"/>
                    <a:pt x="703" y="3382"/>
                  </a:cubicBezTo>
                  <a:cubicBezTo>
                    <a:pt x="489" y="3215"/>
                    <a:pt x="346" y="2965"/>
                    <a:pt x="346" y="2703"/>
                  </a:cubicBezTo>
                  <a:lnTo>
                    <a:pt x="346" y="941"/>
                  </a:lnTo>
                  <a:cubicBezTo>
                    <a:pt x="346" y="619"/>
                    <a:pt x="620" y="346"/>
                    <a:pt x="942" y="346"/>
                  </a:cubicBezTo>
                  <a:lnTo>
                    <a:pt x="8192" y="346"/>
                  </a:lnTo>
                  <a:cubicBezTo>
                    <a:pt x="8526" y="346"/>
                    <a:pt x="8788" y="619"/>
                    <a:pt x="8788" y="941"/>
                  </a:cubicBezTo>
                  <a:lnTo>
                    <a:pt x="8788" y="1131"/>
                  </a:lnTo>
                  <a:cubicBezTo>
                    <a:pt x="8776" y="1227"/>
                    <a:pt x="8847" y="1298"/>
                    <a:pt x="8954" y="1298"/>
                  </a:cubicBezTo>
                  <a:cubicBezTo>
                    <a:pt x="9050" y="1298"/>
                    <a:pt x="9121" y="1227"/>
                    <a:pt x="9121" y="1131"/>
                  </a:cubicBezTo>
                  <a:lnTo>
                    <a:pt x="9121" y="941"/>
                  </a:lnTo>
                  <a:cubicBezTo>
                    <a:pt x="9121" y="417"/>
                    <a:pt x="8704" y="0"/>
                    <a:pt x="8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80" name="Google Shape;9580;p68"/>
          <p:cNvSpPr/>
          <p:nvPr/>
        </p:nvSpPr>
        <p:spPr>
          <a:xfrm>
            <a:off x="1819153" y="2882369"/>
            <a:ext cx="191194" cy="382738"/>
          </a:xfrm>
          <a:custGeom>
            <a:rect b="b" l="l" r="r" t="t"/>
            <a:pathLst>
              <a:path extrusionOk="0" h="12015" w="6002">
                <a:moveTo>
                  <a:pt x="906" y="1"/>
                </a:moveTo>
                <a:cubicBezTo>
                  <a:pt x="406" y="1"/>
                  <a:pt x="1" y="405"/>
                  <a:pt x="1" y="917"/>
                </a:cubicBezTo>
                <a:lnTo>
                  <a:pt x="1" y="1251"/>
                </a:lnTo>
                <a:cubicBezTo>
                  <a:pt x="1" y="1763"/>
                  <a:pt x="394" y="2168"/>
                  <a:pt x="906" y="2168"/>
                </a:cubicBezTo>
                <a:lnTo>
                  <a:pt x="906" y="8633"/>
                </a:lnTo>
                <a:cubicBezTo>
                  <a:pt x="906" y="8728"/>
                  <a:pt x="977" y="8823"/>
                  <a:pt x="1084" y="8823"/>
                </a:cubicBezTo>
                <a:cubicBezTo>
                  <a:pt x="1192" y="8823"/>
                  <a:pt x="1263" y="8740"/>
                  <a:pt x="1263" y="8633"/>
                </a:cubicBezTo>
                <a:lnTo>
                  <a:pt x="1263" y="2168"/>
                </a:lnTo>
                <a:lnTo>
                  <a:pt x="4704" y="2168"/>
                </a:lnTo>
                <a:lnTo>
                  <a:pt x="4704" y="2668"/>
                </a:lnTo>
                <a:lnTo>
                  <a:pt x="3823" y="2668"/>
                </a:lnTo>
                <a:cubicBezTo>
                  <a:pt x="3740" y="2668"/>
                  <a:pt x="3644" y="2739"/>
                  <a:pt x="3644" y="2846"/>
                </a:cubicBezTo>
                <a:cubicBezTo>
                  <a:pt x="3644" y="2941"/>
                  <a:pt x="3716" y="3025"/>
                  <a:pt x="3823" y="3025"/>
                </a:cubicBezTo>
                <a:lnTo>
                  <a:pt x="4704" y="3025"/>
                </a:lnTo>
                <a:lnTo>
                  <a:pt x="4704" y="3906"/>
                </a:lnTo>
                <a:lnTo>
                  <a:pt x="3823" y="3906"/>
                </a:lnTo>
                <a:cubicBezTo>
                  <a:pt x="3740" y="3906"/>
                  <a:pt x="3644" y="3977"/>
                  <a:pt x="3644" y="4084"/>
                </a:cubicBezTo>
                <a:cubicBezTo>
                  <a:pt x="3644" y="4180"/>
                  <a:pt x="3716" y="4263"/>
                  <a:pt x="3823" y="4263"/>
                </a:cubicBezTo>
                <a:lnTo>
                  <a:pt x="4704" y="4263"/>
                </a:lnTo>
                <a:lnTo>
                  <a:pt x="4704" y="5144"/>
                </a:lnTo>
                <a:lnTo>
                  <a:pt x="3823" y="5144"/>
                </a:lnTo>
                <a:cubicBezTo>
                  <a:pt x="3740" y="5144"/>
                  <a:pt x="3644" y="5216"/>
                  <a:pt x="3644" y="5323"/>
                </a:cubicBezTo>
                <a:cubicBezTo>
                  <a:pt x="3644" y="5406"/>
                  <a:pt x="3716" y="5501"/>
                  <a:pt x="3823" y="5501"/>
                </a:cubicBezTo>
                <a:lnTo>
                  <a:pt x="4704" y="5501"/>
                </a:lnTo>
                <a:lnTo>
                  <a:pt x="4704" y="6382"/>
                </a:lnTo>
                <a:lnTo>
                  <a:pt x="3823" y="6382"/>
                </a:lnTo>
                <a:cubicBezTo>
                  <a:pt x="3740" y="6382"/>
                  <a:pt x="3644" y="6454"/>
                  <a:pt x="3644" y="6561"/>
                </a:cubicBezTo>
                <a:cubicBezTo>
                  <a:pt x="3644" y="6644"/>
                  <a:pt x="3716" y="6740"/>
                  <a:pt x="3823" y="6740"/>
                </a:cubicBezTo>
                <a:lnTo>
                  <a:pt x="4704" y="6740"/>
                </a:lnTo>
                <a:lnTo>
                  <a:pt x="4704" y="7609"/>
                </a:lnTo>
                <a:lnTo>
                  <a:pt x="3823" y="7609"/>
                </a:lnTo>
                <a:cubicBezTo>
                  <a:pt x="3740" y="7609"/>
                  <a:pt x="3644" y="7692"/>
                  <a:pt x="3644" y="7787"/>
                </a:cubicBezTo>
                <a:cubicBezTo>
                  <a:pt x="3644" y="7883"/>
                  <a:pt x="3716" y="7966"/>
                  <a:pt x="3823" y="7966"/>
                </a:cubicBezTo>
                <a:lnTo>
                  <a:pt x="4704" y="7966"/>
                </a:lnTo>
                <a:lnTo>
                  <a:pt x="4704" y="8847"/>
                </a:lnTo>
                <a:lnTo>
                  <a:pt x="3823" y="8847"/>
                </a:lnTo>
                <a:cubicBezTo>
                  <a:pt x="3740" y="8847"/>
                  <a:pt x="3644" y="8918"/>
                  <a:pt x="3644" y="9026"/>
                </a:cubicBezTo>
                <a:cubicBezTo>
                  <a:pt x="3644" y="9121"/>
                  <a:pt x="3716" y="9204"/>
                  <a:pt x="3823" y="9204"/>
                </a:cubicBezTo>
                <a:lnTo>
                  <a:pt x="4704" y="9204"/>
                </a:lnTo>
                <a:lnTo>
                  <a:pt x="4704" y="9954"/>
                </a:lnTo>
                <a:cubicBezTo>
                  <a:pt x="4704" y="10907"/>
                  <a:pt x="3930" y="11657"/>
                  <a:pt x="2989" y="11657"/>
                </a:cubicBezTo>
                <a:cubicBezTo>
                  <a:pt x="2037" y="11657"/>
                  <a:pt x="1275" y="10883"/>
                  <a:pt x="1275" y="9954"/>
                </a:cubicBezTo>
                <a:lnTo>
                  <a:pt x="1275" y="9371"/>
                </a:lnTo>
                <a:cubicBezTo>
                  <a:pt x="1275" y="9276"/>
                  <a:pt x="1203" y="9192"/>
                  <a:pt x="1096" y="9192"/>
                </a:cubicBezTo>
                <a:cubicBezTo>
                  <a:pt x="1001" y="9192"/>
                  <a:pt x="918" y="9264"/>
                  <a:pt x="918" y="9371"/>
                </a:cubicBezTo>
                <a:lnTo>
                  <a:pt x="918" y="9954"/>
                </a:lnTo>
                <a:cubicBezTo>
                  <a:pt x="918" y="11097"/>
                  <a:pt x="1846" y="12014"/>
                  <a:pt x="2989" y="12014"/>
                </a:cubicBezTo>
                <a:cubicBezTo>
                  <a:pt x="4132" y="12014"/>
                  <a:pt x="5061" y="11097"/>
                  <a:pt x="5061" y="9954"/>
                </a:cubicBezTo>
                <a:lnTo>
                  <a:pt x="5061" y="2227"/>
                </a:lnTo>
                <a:lnTo>
                  <a:pt x="5085" y="2227"/>
                </a:lnTo>
                <a:cubicBezTo>
                  <a:pt x="5597" y="2227"/>
                  <a:pt x="5990" y="1822"/>
                  <a:pt x="5990" y="1322"/>
                </a:cubicBezTo>
                <a:lnTo>
                  <a:pt x="5990" y="929"/>
                </a:lnTo>
                <a:cubicBezTo>
                  <a:pt x="6002" y="429"/>
                  <a:pt x="5597" y="24"/>
                  <a:pt x="5085" y="24"/>
                </a:cubicBezTo>
                <a:lnTo>
                  <a:pt x="4525" y="24"/>
                </a:lnTo>
                <a:cubicBezTo>
                  <a:pt x="4430" y="24"/>
                  <a:pt x="4347" y="96"/>
                  <a:pt x="4347" y="203"/>
                </a:cubicBezTo>
                <a:cubicBezTo>
                  <a:pt x="4347" y="286"/>
                  <a:pt x="4418" y="382"/>
                  <a:pt x="4525" y="382"/>
                </a:cubicBezTo>
                <a:lnTo>
                  <a:pt x="5085" y="382"/>
                </a:lnTo>
                <a:cubicBezTo>
                  <a:pt x="5406" y="382"/>
                  <a:pt x="5656" y="632"/>
                  <a:pt x="5656" y="941"/>
                </a:cubicBezTo>
                <a:lnTo>
                  <a:pt x="5656" y="1287"/>
                </a:lnTo>
                <a:cubicBezTo>
                  <a:pt x="5656" y="1596"/>
                  <a:pt x="5406" y="1846"/>
                  <a:pt x="5085" y="1846"/>
                </a:cubicBezTo>
                <a:lnTo>
                  <a:pt x="906" y="1846"/>
                </a:lnTo>
                <a:cubicBezTo>
                  <a:pt x="596" y="1846"/>
                  <a:pt x="334" y="1596"/>
                  <a:pt x="334" y="1287"/>
                </a:cubicBezTo>
                <a:lnTo>
                  <a:pt x="334" y="929"/>
                </a:lnTo>
                <a:cubicBezTo>
                  <a:pt x="334" y="620"/>
                  <a:pt x="596" y="370"/>
                  <a:pt x="906" y="370"/>
                </a:cubicBezTo>
                <a:lnTo>
                  <a:pt x="3870" y="370"/>
                </a:lnTo>
                <a:cubicBezTo>
                  <a:pt x="3954" y="370"/>
                  <a:pt x="4049" y="286"/>
                  <a:pt x="4049" y="191"/>
                </a:cubicBezTo>
                <a:cubicBezTo>
                  <a:pt x="4049" y="96"/>
                  <a:pt x="3966" y="1"/>
                  <a:pt x="3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81" name="Google Shape;9581;p68"/>
          <p:cNvGrpSpPr/>
          <p:nvPr/>
        </p:nvGrpSpPr>
        <p:grpSpPr>
          <a:xfrm>
            <a:off x="3510335" y="2892499"/>
            <a:ext cx="360726" cy="361204"/>
            <a:chOff x="3510335" y="2892499"/>
            <a:chExt cx="360726" cy="361204"/>
          </a:xfrm>
        </p:grpSpPr>
        <p:sp>
          <p:nvSpPr>
            <p:cNvPr id="9582" name="Google Shape;9582;p68"/>
            <p:cNvSpPr/>
            <p:nvPr/>
          </p:nvSpPr>
          <p:spPr>
            <a:xfrm>
              <a:off x="3511864" y="2892499"/>
              <a:ext cx="359197" cy="358751"/>
            </a:xfrm>
            <a:custGeom>
              <a:rect b="b" l="l" r="r" t="t"/>
              <a:pathLst>
                <a:path extrusionOk="0" h="11262" w="11276">
                  <a:moveTo>
                    <a:pt x="2035" y="8898"/>
                  </a:moveTo>
                  <a:cubicBezTo>
                    <a:pt x="2132" y="8898"/>
                    <a:pt x="2227" y="8934"/>
                    <a:pt x="2298" y="9005"/>
                  </a:cubicBezTo>
                  <a:cubicBezTo>
                    <a:pt x="2453" y="9160"/>
                    <a:pt x="2453" y="9398"/>
                    <a:pt x="2298" y="9541"/>
                  </a:cubicBezTo>
                  <a:cubicBezTo>
                    <a:pt x="2227" y="9618"/>
                    <a:pt x="2132" y="9657"/>
                    <a:pt x="2035" y="9657"/>
                  </a:cubicBezTo>
                  <a:cubicBezTo>
                    <a:pt x="1938" y="9657"/>
                    <a:pt x="1840" y="9618"/>
                    <a:pt x="1763" y="9541"/>
                  </a:cubicBezTo>
                  <a:cubicBezTo>
                    <a:pt x="1620" y="9398"/>
                    <a:pt x="1620" y="9160"/>
                    <a:pt x="1763" y="9005"/>
                  </a:cubicBezTo>
                  <a:cubicBezTo>
                    <a:pt x="1840" y="8934"/>
                    <a:pt x="1938" y="8898"/>
                    <a:pt x="2035" y="8898"/>
                  </a:cubicBezTo>
                  <a:close/>
                  <a:moveTo>
                    <a:pt x="10477" y="1"/>
                  </a:moveTo>
                  <a:cubicBezTo>
                    <a:pt x="10261" y="1"/>
                    <a:pt x="10042" y="82"/>
                    <a:pt x="9871" y="254"/>
                  </a:cubicBezTo>
                  <a:lnTo>
                    <a:pt x="6882" y="3243"/>
                  </a:lnTo>
                  <a:cubicBezTo>
                    <a:pt x="6716" y="3196"/>
                    <a:pt x="6544" y="3172"/>
                    <a:pt x="6368" y="3172"/>
                  </a:cubicBezTo>
                  <a:cubicBezTo>
                    <a:pt x="6053" y="3172"/>
                    <a:pt x="5727" y="3249"/>
                    <a:pt x="5406" y="3409"/>
                  </a:cubicBezTo>
                  <a:cubicBezTo>
                    <a:pt x="5204" y="3516"/>
                    <a:pt x="4668" y="3766"/>
                    <a:pt x="4013" y="4040"/>
                  </a:cubicBezTo>
                  <a:cubicBezTo>
                    <a:pt x="3906" y="4076"/>
                    <a:pt x="3858" y="4195"/>
                    <a:pt x="3906" y="4290"/>
                  </a:cubicBezTo>
                  <a:cubicBezTo>
                    <a:pt x="3942" y="4371"/>
                    <a:pt x="4017" y="4411"/>
                    <a:pt x="4088" y="4411"/>
                  </a:cubicBezTo>
                  <a:cubicBezTo>
                    <a:pt x="4112" y="4411"/>
                    <a:pt x="4135" y="4406"/>
                    <a:pt x="4156" y="4398"/>
                  </a:cubicBezTo>
                  <a:cubicBezTo>
                    <a:pt x="4834" y="4124"/>
                    <a:pt x="5382" y="3862"/>
                    <a:pt x="5585" y="3755"/>
                  </a:cubicBezTo>
                  <a:cubicBezTo>
                    <a:pt x="5849" y="3621"/>
                    <a:pt x="6112" y="3561"/>
                    <a:pt x="6358" y="3561"/>
                  </a:cubicBezTo>
                  <a:cubicBezTo>
                    <a:pt x="7385" y="3561"/>
                    <a:pt x="8130" y="4607"/>
                    <a:pt x="7573" y="5731"/>
                  </a:cubicBezTo>
                  <a:cubicBezTo>
                    <a:pt x="7418" y="6029"/>
                    <a:pt x="6930" y="7053"/>
                    <a:pt x="6573" y="8100"/>
                  </a:cubicBezTo>
                  <a:cubicBezTo>
                    <a:pt x="6454" y="8469"/>
                    <a:pt x="6358" y="8803"/>
                    <a:pt x="6299" y="9100"/>
                  </a:cubicBezTo>
                  <a:lnTo>
                    <a:pt x="2227" y="5017"/>
                  </a:lnTo>
                  <a:cubicBezTo>
                    <a:pt x="2572" y="4945"/>
                    <a:pt x="2965" y="4838"/>
                    <a:pt x="3418" y="4671"/>
                  </a:cubicBezTo>
                  <a:cubicBezTo>
                    <a:pt x="3525" y="4648"/>
                    <a:pt x="3584" y="4528"/>
                    <a:pt x="3537" y="4421"/>
                  </a:cubicBezTo>
                  <a:cubicBezTo>
                    <a:pt x="3509" y="4340"/>
                    <a:pt x="3434" y="4286"/>
                    <a:pt x="3352" y="4286"/>
                  </a:cubicBezTo>
                  <a:cubicBezTo>
                    <a:pt x="3326" y="4286"/>
                    <a:pt x="3300" y="4291"/>
                    <a:pt x="3275" y="4302"/>
                  </a:cubicBezTo>
                  <a:cubicBezTo>
                    <a:pt x="2656" y="4517"/>
                    <a:pt x="2203" y="4636"/>
                    <a:pt x="1870" y="4671"/>
                  </a:cubicBezTo>
                  <a:lnTo>
                    <a:pt x="1453" y="4255"/>
                  </a:lnTo>
                  <a:cubicBezTo>
                    <a:pt x="1298" y="4100"/>
                    <a:pt x="1090" y="4022"/>
                    <a:pt x="880" y="4022"/>
                  </a:cubicBezTo>
                  <a:cubicBezTo>
                    <a:pt x="670" y="4022"/>
                    <a:pt x="459" y="4100"/>
                    <a:pt x="298" y="4255"/>
                  </a:cubicBezTo>
                  <a:cubicBezTo>
                    <a:pt x="84" y="4481"/>
                    <a:pt x="1" y="4826"/>
                    <a:pt x="120" y="5136"/>
                  </a:cubicBezTo>
                  <a:cubicBezTo>
                    <a:pt x="157" y="5219"/>
                    <a:pt x="230" y="5266"/>
                    <a:pt x="311" y="5266"/>
                  </a:cubicBezTo>
                  <a:cubicBezTo>
                    <a:pt x="334" y="5266"/>
                    <a:pt x="358" y="5263"/>
                    <a:pt x="382" y="5255"/>
                  </a:cubicBezTo>
                  <a:cubicBezTo>
                    <a:pt x="489" y="5207"/>
                    <a:pt x="524" y="5112"/>
                    <a:pt x="501" y="5005"/>
                  </a:cubicBezTo>
                  <a:cubicBezTo>
                    <a:pt x="379" y="4700"/>
                    <a:pt x="626" y="4433"/>
                    <a:pt x="894" y="4433"/>
                  </a:cubicBezTo>
                  <a:cubicBezTo>
                    <a:pt x="992" y="4433"/>
                    <a:pt x="1093" y="4469"/>
                    <a:pt x="1179" y="4552"/>
                  </a:cubicBezTo>
                  <a:lnTo>
                    <a:pt x="6799" y="10172"/>
                  </a:lnTo>
                  <a:cubicBezTo>
                    <a:pt x="6954" y="10327"/>
                    <a:pt x="6954" y="10601"/>
                    <a:pt x="6799" y="10744"/>
                  </a:cubicBezTo>
                  <a:cubicBezTo>
                    <a:pt x="6716" y="10827"/>
                    <a:pt x="6606" y="10869"/>
                    <a:pt x="6498" y="10869"/>
                  </a:cubicBezTo>
                  <a:cubicBezTo>
                    <a:pt x="6391" y="10869"/>
                    <a:pt x="6287" y="10827"/>
                    <a:pt x="6216" y="10744"/>
                  </a:cubicBezTo>
                  <a:lnTo>
                    <a:pt x="989" y="5529"/>
                  </a:lnTo>
                  <a:cubicBezTo>
                    <a:pt x="953" y="5487"/>
                    <a:pt x="902" y="5466"/>
                    <a:pt x="850" y="5466"/>
                  </a:cubicBezTo>
                  <a:cubicBezTo>
                    <a:pt x="798" y="5466"/>
                    <a:pt x="745" y="5487"/>
                    <a:pt x="703" y="5529"/>
                  </a:cubicBezTo>
                  <a:cubicBezTo>
                    <a:pt x="632" y="5600"/>
                    <a:pt x="632" y="5731"/>
                    <a:pt x="703" y="5802"/>
                  </a:cubicBezTo>
                  <a:lnTo>
                    <a:pt x="2977" y="8088"/>
                  </a:lnTo>
                  <a:lnTo>
                    <a:pt x="2441" y="8624"/>
                  </a:lnTo>
                  <a:cubicBezTo>
                    <a:pt x="2319" y="8551"/>
                    <a:pt x="2182" y="8513"/>
                    <a:pt x="2046" y="8513"/>
                  </a:cubicBezTo>
                  <a:cubicBezTo>
                    <a:pt x="1852" y="8513"/>
                    <a:pt x="1660" y="8589"/>
                    <a:pt x="1513" y="8743"/>
                  </a:cubicBezTo>
                  <a:cubicBezTo>
                    <a:pt x="1215" y="9041"/>
                    <a:pt x="1215" y="9541"/>
                    <a:pt x="1513" y="9839"/>
                  </a:cubicBezTo>
                  <a:cubicBezTo>
                    <a:pt x="1661" y="9987"/>
                    <a:pt x="1861" y="10062"/>
                    <a:pt x="2060" y="10062"/>
                  </a:cubicBezTo>
                  <a:cubicBezTo>
                    <a:pt x="2260" y="10062"/>
                    <a:pt x="2459" y="9987"/>
                    <a:pt x="2608" y="9839"/>
                  </a:cubicBezTo>
                  <a:cubicBezTo>
                    <a:pt x="2870" y="9589"/>
                    <a:pt x="2906" y="9196"/>
                    <a:pt x="2727" y="8898"/>
                  </a:cubicBezTo>
                  <a:lnTo>
                    <a:pt x="3263" y="8362"/>
                  </a:lnTo>
                  <a:lnTo>
                    <a:pt x="5930" y="11029"/>
                  </a:lnTo>
                  <a:cubicBezTo>
                    <a:pt x="6085" y="11184"/>
                    <a:pt x="6293" y="11261"/>
                    <a:pt x="6501" y="11261"/>
                  </a:cubicBezTo>
                  <a:cubicBezTo>
                    <a:pt x="6710" y="11261"/>
                    <a:pt x="6918" y="11184"/>
                    <a:pt x="7073" y="11029"/>
                  </a:cubicBezTo>
                  <a:cubicBezTo>
                    <a:pt x="7359" y="10696"/>
                    <a:pt x="7359" y="10184"/>
                    <a:pt x="7049" y="9874"/>
                  </a:cubicBezTo>
                  <a:lnTo>
                    <a:pt x="6632" y="9458"/>
                  </a:lnTo>
                  <a:cubicBezTo>
                    <a:pt x="6751" y="8529"/>
                    <a:pt x="7299" y="7136"/>
                    <a:pt x="7906" y="5910"/>
                  </a:cubicBezTo>
                  <a:cubicBezTo>
                    <a:pt x="8168" y="5421"/>
                    <a:pt x="8204" y="4898"/>
                    <a:pt x="8073" y="4433"/>
                  </a:cubicBezTo>
                  <a:lnTo>
                    <a:pt x="11109" y="1397"/>
                  </a:lnTo>
                  <a:cubicBezTo>
                    <a:pt x="11181" y="1314"/>
                    <a:pt x="11169" y="1195"/>
                    <a:pt x="11097" y="1123"/>
                  </a:cubicBezTo>
                  <a:cubicBezTo>
                    <a:pt x="11055" y="1086"/>
                    <a:pt x="11008" y="1070"/>
                    <a:pt x="10963" y="1070"/>
                  </a:cubicBezTo>
                  <a:cubicBezTo>
                    <a:pt x="10906" y="1070"/>
                    <a:pt x="10851" y="1095"/>
                    <a:pt x="10811" y="1135"/>
                  </a:cubicBezTo>
                  <a:cubicBezTo>
                    <a:pt x="10800" y="1147"/>
                    <a:pt x="10990" y="969"/>
                    <a:pt x="7906" y="4040"/>
                  </a:cubicBezTo>
                  <a:cubicBezTo>
                    <a:pt x="7763" y="3778"/>
                    <a:pt x="7537" y="3564"/>
                    <a:pt x="7275" y="3409"/>
                  </a:cubicBezTo>
                  <a:lnTo>
                    <a:pt x="10157" y="528"/>
                  </a:lnTo>
                  <a:cubicBezTo>
                    <a:pt x="10248" y="437"/>
                    <a:pt x="10365" y="393"/>
                    <a:pt x="10480" y="393"/>
                  </a:cubicBezTo>
                  <a:cubicBezTo>
                    <a:pt x="10636" y="393"/>
                    <a:pt x="10789" y="473"/>
                    <a:pt x="10871" y="623"/>
                  </a:cubicBezTo>
                  <a:cubicBezTo>
                    <a:pt x="10912" y="690"/>
                    <a:pt x="10983" y="733"/>
                    <a:pt x="11054" y="733"/>
                  </a:cubicBezTo>
                  <a:cubicBezTo>
                    <a:pt x="11085" y="733"/>
                    <a:pt x="11116" y="725"/>
                    <a:pt x="11145" y="707"/>
                  </a:cubicBezTo>
                  <a:cubicBezTo>
                    <a:pt x="11228" y="647"/>
                    <a:pt x="11276" y="528"/>
                    <a:pt x="11216" y="433"/>
                  </a:cubicBezTo>
                  <a:cubicBezTo>
                    <a:pt x="11058" y="152"/>
                    <a:pt x="10770" y="1"/>
                    <a:pt x="10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68"/>
            <p:cNvSpPr/>
            <p:nvPr/>
          </p:nvSpPr>
          <p:spPr>
            <a:xfrm>
              <a:off x="3510335" y="2959936"/>
              <a:ext cx="176413" cy="43291"/>
            </a:xfrm>
            <a:custGeom>
              <a:rect b="b" l="l" r="r" t="t"/>
              <a:pathLst>
                <a:path extrusionOk="0" h="1359" w="5538">
                  <a:moveTo>
                    <a:pt x="3439" y="0"/>
                  </a:moveTo>
                  <a:cubicBezTo>
                    <a:pt x="2239" y="0"/>
                    <a:pt x="999" y="350"/>
                    <a:pt x="96" y="995"/>
                  </a:cubicBezTo>
                  <a:cubicBezTo>
                    <a:pt x="13" y="1054"/>
                    <a:pt x="1" y="1185"/>
                    <a:pt x="60" y="1280"/>
                  </a:cubicBezTo>
                  <a:cubicBezTo>
                    <a:pt x="96" y="1330"/>
                    <a:pt x="156" y="1358"/>
                    <a:pt x="217" y="1358"/>
                  </a:cubicBezTo>
                  <a:cubicBezTo>
                    <a:pt x="259" y="1358"/>
                    <a:pt x="300" y="1345"/>
                    <a:pt x="334" y="1316"/>
                  </a:cubicBezTo>
                  <a:cubicBezTo>
                    <a:pt x="965" y="876"/>
                    <a:pt x="1787" y="578"/>
                    <a:pt x="2656" y="459"/>
                  </a:cubicBezTo>
                  <a:cubicBezTo>
                    <a:pt x="2927" y="424"/>
                    <a:pt x="3196" y="407"/>
                    <a:pt x="3459" y="407"/>
                  </a:cubicBezTo>
                  <a:cubicBezTo>
                    <a:pt x="4099" y="407"/>
                    <a:pt x="4708" y="510"/>
                    <a:pt x="5240" y="721"/>
                  </a:cubicBezTo>
                  <a:cubicBezTo>
                    <a:pt x="5258" y="729"/>
                    <a:pt x="5279" y="733"/>
                    <a:pt x="5300" y="733"/>
                  </a:cubicBezTo>
                  <a:cubicBezTo>
                    <a:pt x="5373" y="733"/>
                    <a:pt x="5453" y="687"/>
                    <a:pt x="5490" y="614"/>
                  </a:cubicBezTo>
                  <a:cubicBezTo>
                    <a:pt x="5537" y="506"/>
                    <a:pt x="5478" y="387"/>
                    <a:pt x="5383" y="352"/>
                  </a:cubicBezTo>
                  <a:cubicBezTo>
                    <a:pt x="4795" y="114"/>
                    <a:pt x="4123" y="0"/>
                    <a:pt x="34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68"/>
            <p:cNvSpPr/>
            <p:nvPr/>
          </p:nvSpPr>
          <p:spPr>
            <a:xfrm>
              <a:off x="3530435" y="2920213"/>
              <a:ext cx="133918" cy="35072"/>
            </a:xfrm>
            <a:custGeom>
              <a:rect b="b" l="l" r="r" t="t"/>
              <a:pathLst>
                <a:path extrusionOk="0" h="1101" w="4204">
                  <a:moveTo>
                    <a:pt x="2585" y="0"/>
                  </a:moveTo>
                  <a:cubicBezTo>
                    <a:pt x="1695" y="0"/>
                    <a:pt x="780" y="258"/>
                    <a:pt x="108" y="741"/>
                  </a:cubicBezTo>
                  <a:cubicBezTo>
                    <a:pt x="13" y="801"/>
                    <a:pt x="1" y="932"/>
                    <a:pt x="60" y="1027"/>
                  </a:cubicBezTo>
                  <a:cubicBezTo>
                    <a:pt x="95" y="1076"/>
                    <a:pt x="158" y="1100"/>
                    <a:pt x="221" y="1100"/>
                  </a:cubicBezTo>
                  <a:cubicBezTo>
                    <a:pt x="266" y="1100"/>
                    <a:pt x="311" y="1088"/>
                    <a:pt x="346" y="1063"/>
                  </a:cubicBezTo>
                  <a:cubicBezTo>
                    <a:pt x="955" y="637"/>
                    <a:pt x="1801" y="405"/>
                    <a:pt x="2613" y="405"/>
                  </a:cubicBezTo>
                  <a:cubicBezTo>
                    <a:pt x="3071" y="405"/>
                    <a:pt x="3519" y="479"/>
                    <a:pt x="3906" y="634"/>
                  </a:cubicBezTo>
                  <a:cubicBezTo>
                    <a:pt x="3925" y="642"/>
                    <a:pt x="3945" y="646"/>
                    <a:pt x="3966" y="646"/>
                  </a:cubicBezTo>
                  <a:cubicBezTo>
                    <a:pt x="4039" y="646"/>
                    <a:pt x="4119" y="599"/>
                    <a:pt x="4156" y="515"/>
                  </a:cubicBezTo>
                  <a:cubicBezTo>
                    <a:pt x="4204" y="408"/>
                    <a:pt x="4144" y="289"/>
                    <a:pt x="4049" y="265"/>
                  </a:cubicBezTo>
                  <a:cubicBezTo>
                    <a:pt x="3604" y="86"/>
                    <a:pt x="3099" y="0"/>
                    <a:pt x="2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68"/>
            <p:cNvSpPr/>
            <p:nvPr/>
          </p:nvSpPr>
          <p:spPr>
            <a:xfrm>
              <a:off x="3761416" y="3078787"/>
              <a:ext cx="53134" cy="174916"/>
            </a:xfrm>
            <a:custGeom>
              <a:rect b="b" l="l" r="r" t="t"/>
              <a:pathLst>
                <a:path extrusionOk="0" h="5491" w="1668">
                  <a:moveTo>
                    <a:pt x="830" y="1"/>
                  </a:moveTo>
                  <a:cubicBezTo>
                    <a:pt x="807" y="1"/>
                    <a:pt x="784" y="5"/>
                    <a:pt x="763" y="14"/>
                  </a:cubicBezTo>
                  <a:cubicBezTo>
                    <a:pt x="656" y="62"/>
                    <a:pt x="608" y="181"/>
                    <a:pt x="656" y="276"/>
                  </a:cubicBezTo>
                  <a:cubicBezTo>
                    <a:pt x="953" y="1002"/>
                    <a:pt x="1061" y="1919"/>
                    <a:pt x="918" y="2848"/>
                  </a:cubicBezTo>
                  <a:cubicBezTo>
                    <a:pt x="799" y="3717"/>
                    <a:pt x="501" y="4550"/>
                    <a:pt x="60" y="5169"/>
                  </a:cubicBezTo>
                  <a:cubicBezTo>
                    <a:pt x="1" y="5253"/>
                    <a:pt x="13" y="5372"/>
                    <a:pt x="108" y="5443"/>
                  </a:cubicBezTo>
                  <a:cubicBezTo>
                    <a:pt x="136" y="5476"/>
                    <a:pt x="174" y="5491"/>
                    <a:pt x="213" y="5491"/>
                  </a:cubicBezTo>
                  <a:cubicBezTo>
                    <a:pt x="272" y="5491"/>
                    <a:pt x="334" y="5458"/>
                    <a:pt x="370" y="5407"/>
                  </a:cubicBezTo>
                  <a:cubicBezTo>
                    <a:pt x="1370" y="3991"/>
                    <a:pt x="1668" y="1740"/>
                    <a:pt x="1013" y="121"/>
                  </a:cubicBezTo>
                  <a:cubicBezTo>
                    <a:pt x="977" y="41"/>
                    <a:pt x="901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68"/>
            <p:cNvSpPr/>
            <p:nvPr/>
          </p:nvSpPr>
          <p:spPr>
            <a:xfrm>
              <a:off x="3809230" y="3100990"/>
              <a:ext cx="42877" cy="132326"/>
            </a:xfrm>
            <a:custGeom>
              <a:rect b="b" l="l" r="r" t="t"/>
              <a:pathLst>
                <a:path extrusionOk="0" h="4154" w="1346">
                  <a:moveTo>
                    <a:pt x="674" y="1"/>
                  </a:moveTo>
                  <a:cubicBezTo>
                    <a:pt x="647" y="1"/>
                    <a:pt x="620" y="7"/>
                    <a:pt x="595" y="19"/>
                  </a:cubicBezTo>
                  <a:cubicBezTo>
                    <a:pt x="488" y="67"/>
                    <a:pt x="452" y="186"/>
                    <a:pt x="488" y="269"/>
                  </a:cubicBezTo>
                  <a:cubicBezTo>
                    <a:pt x="929" y="1365"/>
                    <a:pt x="750" y="2877"/>
                    <a:pt x="60" y="3829"/>
                  </a:cubicBezTo>
                  <a:cubicBezTo>
                    <a:pt x="0" y="3925"/>
                    <a:pt x="24" y="4044"/>
                    <a:pt x="107" y="4115"/>
                  </a:cubicBezTo>
                  <a:cubicBezTo>
                    <a:pt x="134" y="4142"/>
                    <a:pt x="170" y="4153"/>
                    <a:pt x="209" y="4153"/>
                  </a:cubicBezTo>
                  <a:cubicBezTo>
                    <a:pt x="273" y="4153"/>
                    <a:pt x="344" y="4120"/>
                    <a:pt x="381" y="4068"/>
                  </a:cubicBezTo>
                  <a:cubicBezTo>
                    <a:pt x="1119" y="3008"/>
                    <a:pt x="1345" y="1341"/>
                    <a:pt x="857" y="127"/>
                  </a:cubicBezTo>
                  <a:cubicBezTo>
                    <a:pt x="822" y="48"/>
                    <a:pt x="748" y="1"/>
                    <a:pt x="6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7" name="Google Shape;9587;p68"/>
          <p:cNvGrpSpPr/>
          <p:nvPr/>
        </p:nvGrpSpPr>
        <p:grpSpPr>
          <a:xfrm>
            <a:off x="3086313" y="2877049"/>
            <a:ext cx="320143" cy="392581"/>
            <a:chOff x="3086313" y="2877049"/>
            <a:chExt cx="320143" cy="392581"/>
          </a:xfrm>
        </p:grpSpPr>
        <p:sp>
          <p:nvSpPr>
            <p:cNvPr id="9588" name="Google Shape;9588;p68"/>
            <p:cNvSpPr/>
            <p:nvPr/>
          </p:nvSpPr>
          <p:spPr>
            <a:xfrm>
              <a:off x="3125749" y="2915371"/>
              <a:ext cx="240505" cy="354259"/>
            </a:xfrm>
            <a:custGeom>
              <a:rect b="b" l="l" r="r" t="t"/>
              <a:pathLst>
                <a:path extrusionOk="0" h="11121" w="7550">
                  <a:moveTo>
                    <a:pt x="3775" y="2929"/>
                  </a:moveTo>
                  <a:lnTo>
                    <a:pt x="3918" y="3120"/>
                  </a:lnTo>
                  <a:cubicBezTo>
                    <a:pt x="3871" y="3144"/>
                    <a:pt x="3823" y="3144"/>
                    <a:pt x="3775" y="3144"/>
                  </a:cubicBezTo>
                  <a:cubicBezTo>
                    <a:pt x="3740" y="3132"/>
                    <a:pt x="3692" y="3120"/>
                    <a:pt x="3644" y="3120"/>
                  </a:cubicBezTo>
                  <a:lnTo>
                    <a:pt x="3775" y="2929"/>
                  </a:lnTo>
                  <a:close/>
                  <a:moveTo>
                    <a:pt x="4168" y="3501"/>
                  </a:moveTo>
                  <a:lnTo>
                    <a:pt x="4299" y="3703"/>
                  </a:lnTo>
                  <a:cubicBezTo>
                    <a:pt x="4126" y="3751"/>
                    <a:pt x="3948" y="3775"/>
                    <a:pt x="3769" y="3775"/>
                  </a:cubicBezTo>
                  <a:cubicBezTo>
                    <a:pt x="3591" y="3775"/>
                    <a:pt x="3412" y="3751"/>
                    <a:pt x="3239" y="3703"/>
                  </a:cubicBezTo>
                  <a:lnTo>
                    <a:pt x="3382" y="3501"/>
                  </a:lnTo>
                  <a:cubicBezTo>
                    <a:pt x="3513" y="3560"/>
                    <a:pt x="3644" y="3572"/>
                    <a:pt x="3775" y="3572"/>
                  </a:cubicBezTo>
                  <a:cubicBezTo>
                    <a:pt x="3918" y="3572"/>
                    <a:pt x="4049" y="3537"/>
                    <a:pt x="4168" y="3501"/>
                  </a:cubicBezTo>
                  <a:close/>
                  <a:moveTo>
                    <a:pt x="3120" y="4132"/>
                  </a:moveTo>
                  <a:cubicBezTo>
                    <a:pt x="3275" y="4180"/>
                    <a:pt x="3418" y="4191"/>
                    <a:pt x="3561" y="4215"/>
                  </a:cubicBezTo>
                  <a:lnTo>
                    <a:pt x="3561" y="8109"/>
                  </a:lnTo>
                  <a:lnTo>
                    <a:pt x="3120" y="8109"/>
                  </a:lnTo>
                  <a:lnTo>
                    <a:pt x="3120" y="4132"/>
                  </a:lnTo>
                  <a:close/>
                  <a:moveTo>
                    <a:pt x="4430" y="4132"/>
                  </a:moveTo>
                  <a:lnTo>
                    <a:pt x="4430" y="8109"/>
                  </a:lnTo>
                  <a:lnTo>
                    <a:pt x="4001" y="8109"/>
                  </a:lnTo>
                  <a:lnTo>
                    <a:pt x="4001" y="4215"/>
                  </a:lnTo>
                  <a:cubicBezTo>
                    <a:pt x="4156" y="4191"/>
                    <a:pt x="4287" y="4180"/>
                    <a:pt x="4430" y="4132"/>
                  </a:cubicBezTo>
                  <a:close/>
                  <a:moveTo>
                    <a:pt x="3799" y="441"/>
                  </a:moveTo>
                  <a:cubicBezTo>
                    <a:pt x="4668" y="441"/>
                    <a:pt x="5490" y="786"/>
                    <a:pt x="6121" y="1394"/>
                  </a:cubicBezTo>
                  <a:cubicBezTo>
                    <a:pt x="6752" y="2025"/>
                    <a:pt x="7097" y="2858"/>
                    <a:pt x="7097" y="3751"/>
                  </a:cubicBezTo>
                  <a:cubicBezTo>
                    <a:pt x="7097" y="4620"/>
                    <a:pt x="6752" y="5442"/>
                    <a:pt x="6157" y="6073"/>
                  </a:cubicBezTo>
                  <a:cubicBezTo>
                    <a:pt x="5609" y="6632"/>
                    <a:pt x="5299" y="7347"/>
                    <a:pt x="5240" y="8109"/>
                  </a:cubicBezTo>
                  <a:lnTo>
                    <a:pt x="4883" y="8109"/>
                  </a:lnTo>
                  <a:lnTo>
                    <a:pt x="4883" y="3822"/>
                  </a:lnTo>
                  <a:cubicBezTo>
                    <a:pt x="4883" y="3775"/>
                    <a:pt x="4871" y="3739"/>
                    <a:pt x="4835" y="3703"/>
                  </a:cubicBezTo>
                  <a:lnTo>
                    <a:pt x="3978" y="2406"/>
                  </a:lnTo>
                  <a:cubicBezTo>
                    <a:pt x="3930" y="2346"/>
                    <a:pt x="3871" y="2310"/>
                    <a:pt x="3799" y="2310"/>
                  </a:cubicBezTo>
                  <a:cubicBezTo>
                    <a:pt x="3716" y="2310"/>
                    <a:pt x="3644" y="2334"/>
                    <a:pt x="3620" y="2406"/>
                  </a:cubicBezTo>
                  <a:lnTo>
                    <a:pt x="2751" y="3703"/>
                  </a:lnTo>
                  <a:cubicBezTo>
                    <a:pt x="2728" y="3739"/>
                    <a:pt x="2704" y="3775"/>
                    <a:pt x="2704" y="3822"/>
                  </a:cubicBezTo>
                  <a:lnTo>
                    <a:pt x="2704" y="8109"/>
                  </a:lnTo>
                  <a:lnTo>
                    <a:pt x="2347" y="8109"/>
                  </a:lnTo>
                  <a:cubicBezTo>
                    <a:pt x="2287" y="7347"/>
                    <a:pt x="1977" y="6632"/>
                    <a:pt x="1430" y="6073"/>
                  </a:cubicBezTo>
                  <a:cubicBezTo>
                    <a:pt x="834" y="5465"/>
                    <a:pt x="501" y="4656"/>
                    <a:pt x="489" y="3810"/>
                  </a:cubicBezTo>
                  <a:cubicBezTo>
                    <a:pt x="477" y="2929"/>
                    <a:pt x="823" y="2096"/>
                    <a:pt x="1430" y="1453"/>
                  </a:cubicBezTo>
                  <a:cubicBezTo>
                    <a:pt x="2049" y="822"/>
                    <a:pt x="2870" y="453"/>
                    <a:pt x="3751" y="441"/>
                  </a:cubicBezTo>
                  <a:close/>
                  <a:moveTo>
                    <a:pt x="5228" y="8561"/>
                  </a:moveTo>
                  <a:lnTo>
                    <a:pt x="5228" y="8835"/>
                  </a:lnTo>
                  <a:lnTo>
                    <a:pt x="5228" y="8883"/>
                  </a:lnTo>
                  <a:lnTo>
                    <a:pt x="2335" y="8883"/>
                  </a:lnTo>
                  <a:lnTo>
                    <a:pt x="2335" y="8835"/>
                  </a:lnTo>
                  <a:lnTo>
                    <a:pt x="2335" y="8561"/>
                  </a:lnTo>
                  <a:close/>
                  <a:moveTo>
                    <a:pt x="5121" y="9311"/>
                  </a:moveTo>
                  <a:cubicBezTo>
                    <a:pt x="4942" y="9752"/>
                    <a:pt x="4525" y="10026"/>
                    <a:pt x="4037" y="10026"/>
                  </a:cubicBezTo>
                  <a:lnTo>
                    <a:pt x="3525" y="10026"/>
                  </a:lnTo>
                  <a:cubicBezTo>
                    <a:pt x="3037" y="10026"/>
                    <a:pt x="2620" y="9728"/>
                    <a:pt x="2442" y="9311"/>
                  </a:cubicBezTo>
                  <a:close/>
                  <a:moveTo>
                    <a:pt x="4049" y="10478"/>
                  </a:moveTo>
                  <a:cubicBezTo>
                    <a:pt x="4061" y="10478"/>
                    <a:pt x="4109" y="10478"/>
                    <a:pt x="4132" y="10490"/>
                  </a:cubicBezTo>
                  <a:cubicBezTo>
                    <a:pt x="4132" y="10597"/>
                    <a:pt x="4049" y="10668"/>
                    <a:pt x="3954" y="10668"/>
                  </a:cubicBezTo>
                  <a:lnTo>
                    <a:pt x="3620" y="10668"/>
                  </a:lnTo>
                  <a:cubicBezTo>
                    <a:pt x="3513" y="10668"/>
                    <a:pt x="3442" y="10585"/>
                    <a:pt x="3442" y="10490"/>
                  </a:cubicBezTo>
                  <a:lnTo>
                    <a:pt x="3442" y="10478"/>
                  </a:lnTo>
                  <a:close/>
                  <a:moveTo>
                    <a:pt x="3762" y="0"/>
                  </a:moveTo>
                  <a:cubicBezTo>
                    <a:pt x="3746" y="0"/>
                    <a:pt x="3731" y="0"/>
                    <a:pt x="3716" y="0"/>
                  </a:cubicBezTo>
                  <a:cubicBezTo>
                    <a:pt x="1656" y="24"/>
                    <a:pt x="1" y="1739"/>
                    <a:pt x="13" y="3810"/>
                  </a:cubicBezTo>
                  <a:cubicBezTo>
                    <a:pt x="25" y="4775"/>
                    <a:pt x="406" y="5680"/>
                    <a:pt x="1073" y="6370"/>
                  </a:cubicBezTo>
                  <a:cubicBezTo>
                    <a:pt x="1596" y="6906"/>
                    <a:pt x="1870" y="7609"/>
                    <a:pt x="1870" y="8335"/>
                  </a:cubicBezTo>
                  <a:lnTo>
                    <a:pt x="1870" y="8835"/>
                  </a:lnTo>
                  <a:cubicBezTo>
                    <a:pt x="1870" y="9549"/>
                    <a:pt x="2335" y="10168"/>
                    <a:pt x="2966" y="10383"/>
                  </a:cubicBezTo>
                  <a:lnTo>
                    <a:pt x="2966" y="10490"/>
                  </a:lnTo>
                  <a:cubicBezTo>
                    <a:pt x="2966" y="10835"/>
                    <a:pt x="3239" y="11121"/>
                    <a:pt x="3585" y="11121"/>
                  </a:cubicBezTo>
                  <a:lnTo>
                    <a:pt x="3930" y="11121"/>
                  </a:lnTo>
                  <a:cubicBezTo>
                    <a:pt x="4275" y="11121"/>
                    <a:pt x="4549" y="10835"/>
                    <a:pt x="4549" y="10490"/>
                  </a:cubicBezTo>
                  <a:lnTo>
                    <a:pt x="4549" y="10383"/>
                  </a:lnTo>
                  <a:cubicBezTo>
                    <a:pt x="5192" y="10168"/>
                    <a:pt x="5645" y="9549"/>
                    <a:pt x="5645" y="8835"/>
                  </a:cubicBezTo>
                  <a:lnTo>
                    <a:pt x="5645" y="8335"/>
                  </a:lnTo>
                  <a:cubicBezTo>
                    <a:pt x="5645" y="7609"/>
                    <a:pt x="5918" y="6918"/>
                    <a:pt x="6442" y="6382"/>
                  </a:cubicBezTo>
                  <a:cubicBezTo>
                    <a:pt x="7133" y="5680"/>
                    <a:pt x="7502" y="4751"/>
                    <a:pt x="7502" y="3763"/>
                  </a:cubicBezTo>
                  <a:cubicBezTo>
                    <a:pt x="7550" y="2751"/>
                    <a:pt x="7145" y="1798"/>
                    <a:pt x="6418" y="1084"/>
                  </a:cubicBezTo>
                  <a:cubicBezTo>
                    <a:pt x="5715" y="380"/>
                    <a:pt x="4757" y="0"/>
                    <a:pt x="3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68"/>
            <p:cNvSpPr/>
            <p:nvPr/>
          </p:nvSpPr>
          <p:spPr>
            <a:xfrm>
              <a:off x="3263076" y="2942511"/>
              <a:ext cx="79287" cy="99579"/>
            </a:xfrm>
            <a:custGeom>
              <a:rect b="b" l="l" r="r" t="t"/>
              <a:pathLst>
                <a:path extrusionOk="0" h="3126" w="2489">
                  <a:moveTo>
                    <a:pt x="246" y="1"/>
                  </a:moveTo>
                  <a:cubicBezTo>
                    <a:pt x="146" y="1"/>
                    <a:pt x="56" y="59"/>
                    <a:pt x="36" y="161"/>
                  </a:cubicBezTo>
                  <a:cubicBezTo>
                    <a:pt x="0" y="280"/>
                    <a:pt x="60" y="399"/>
                    <a:pt x="179" y="422"/>
                  </a:cubicBezTo>
                  <a:cubicBezTo>
                    <a:pt x="1286" y="744"/>
                    <a:pt x="2048" y="1768"/>
                    <a:pt x="2048" y="2899"/>
                  </a:cubicBezTo>
                  <a:cubicBezTo>
                    <a:pt x="2048" y="3018"/>
                    <a:pt x="2143" y="3125"/>
                    <a:pt x="2262" y="3125"/>
                  </a:cubicBezTo>
                  <a:cubicBezTo>
                    <a:pt x="2381" y="3125"/>
                    <a:pt x="2488" y="3018"/>
                    <a:pt x="2488" y="2899"/>
                  </a:cubicBezTo>
                  <a:cubicBezTo>
                    <a:pt x="2488" y="1577"/>
                    <a:pt x="1595" y="387"/>
                    <a:pt x="298" y="6"/>
                  </a:cubicBezTo>
                  <a:cubicBezTo>
                    <a:pt x="280" y="2"/>
                    <a:pt x="263" y="1"/>
                    <a:pt x="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68"/>
            <p:cNvSpPr/>
            <p:nvPr/>
          </p:nvSpPr>
          <p:spPr>
            <a:xfrm>
              <a:off x="3237656" y="2939262"/>
              <a:ext cx="20897" cy="14462"/>
            </a:xfrm>
            <a:custGeom>
              <a:rect b="b" l="l" r="r" t="t"/>
              <a:pathLst>
                <a:path extrusionOk="0" h="454" w="656">
                  <a:moveTo>
                    <a:pt x="227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7" y="453"/>
                  </a:cubicBezTo>
                  <a:lnTo>
                    <a:pt x="417" y="453"/>
                  </a:lnTo>
                  <a:cubicBezTo>
                    <a:pt x="536" y="453"/>
                    <a:pt x="619" y="358"/>
                    <a:pt x="643" y="251"/>
                  </a:cubicBezTo>
                  <a:cubicBezTo>
                    <a:pt x="655" y="108"/>
                    <a:pt x="560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68"/>
            <p:cNvSpPr/>
            <p:nvPr/>
          </p:nvSpPr>
          <p:spPr>
            <a:xfrm>
              <a:off x="3379888" y="3029539"/>
              <a:ext cx="26567" cy="14048"/>
            </a:xfrm>
            <a:custGeom>
              <a:rect b="b" l="l" r="r" t="t"/>
              <a:pathLst>
                <a:path extrusionOk="0" h="441" w="834">
                  <a:moveTo>
                    <a:pt x="226" y="0"/>
                  </a:moveTo>
                  <a:cubicBezTo>
                    <a:pt x="107" y="0"/>
                    <a:pt x="0" y="107"/>
                    <a:pt x="0" y="226"/>
                  </a:cubicBezTo>
                  <a:cubicBezTo>
                    <a:pt x="0" y="346"/>
                    <a:pt x="107" y="441"/>
                    <a:pt x="226" y="441"/>
                  </a:cubicBezTo>
                  <a:lnTo>
                    <a:pt x="607" y="441"/>
                  </a:lnTo>
                  <a:cubicBezTo>
                    <a:pt x="726" y="441"/>
                    <a:pt x="834" y="346"/>
                    <a:pt x="834" y="226"/>
                  </a:cubicBezTo>
                  <a:cubicBezTo>
                    <a:pt x="822" y="107"/>
                    <a:pt x="726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68"/>
            <p:cNvSpPr/>
            <p:nvPr/>
          </p:nvSpPr>
          <p:spPr>
            <a:xfrm>
              <a:off x="3086313" y="3029539"/>
              <a:ext cx="26599" cy="14048"/>
            </a:xfrm>
            <a:custGeom>
              <a:rect b="b" l="l" r="r" t="t"/>
              <a:pathLst>
                <a:path extrusionOk="0" h="441" w="835">
                  <a:moveTo>
                    <a:pt x="227" y="0"/>
                  </a:moveTo>
                  <a:cubicBezTo>
                    <a:pt x="108" y="0"/>
                    <a:pt x="1" y="107"/>
                    <a:pt x="1" y="226"/>
                  </a:cubicBezTo>
                  <a:cubicBezTo>
                    <a:pt x="1" y="346"/>
                    <a:pt x="108" y="441"/>
                    <a:pt x="227" y="441"/>
                  </a:cubicBezTo>
                  <a:lnTo>
                    <a:pt x="608" y="441"/>
                  </a:lnTo>
                  <a:cubicBezTo>
                    <a:pt x="727" y="441"/>
                    <a:pt x="834" y="346"/>
                    <a:pt x="834" y="226"/>
                  </a:cubicBezTo>
                  <a:cubicBezTo>
                    <a:pt x="834" y="107"/>
                    <a:pt x="727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68"/>
            <p:cNvSpPr/>
            <p:nvPr/>
          </p:nvSpPr>
          <p:spPr>
            <a:xfrm>
              <a:off x="3359788" y="2953469"/>
              <a:ext cx="26567" cy="20355"/>
            </a:xfrm>
            <a:custGeom>
              <a:rect b="b" l="l" r="r" t="t"/>
              <a:pathLst>
                <a:path extrusionOk="0" h="639" w="834">
                  <a:moveTo>
                    <a:pt x="594" y="0"/>
                  </a:moveTo>
                  <a:cubicBezTo>
                    <a:pt x="555" y="0"/>
                    <a:pt x="514" y="13"/>
                    <a:pt x="476" y="43"/>
                  </a:cubicBezTo>
                  <a:lnTo>
                    <a:pt x="155" y="233"/>
                  </a:lnTo>
                  <a:cubicBezTo>
                    <a:pt x="48" y="293"/>
                    <a:pt x="0" y="424"/>
                    <a:pt x="83" y="531"/>
                  </a:cubicBezTo>
                  <a:cubicBezTo>
                    <a:pt x="119" y="602"/>
                    <a:pt x="203" y="638"/>
                    <a:pt x="274" y="638"/>
                  </a:cubicBezTo>
                  <a:cubicBezTo>
                    <a:pt x="310" y="638"/>
                    <a:pt x="345" y="614"/>
                    <a:pt x="381" y="602"/>
                  </a:cubicBezTo>
                  <a:lnTo>
                    <a:pt x="703" y="412"/>
                  </a:lnTo>
                  <a:cubicBezTo>
                    <a:pt x="810" y="352"/>
                    <a:pt x="834" y="221"/>
                    <a:pt x="774" y="114"/>
                  </a:cubicBezTo>
                  <a:cubicBezTo>
                    <a:pt x="735" y="45"/>
                    <a:pt x="667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68"/>
            <p:cNvSpPr/>
            <p:nvPr/>
          </p:nvSpPr>
          <p:spPr>
            <a:xfrm>
              <a:off x="3106413" y="3100034"/>
              <a:ext cx="26599" cy="20164"/>
            </a:xfrm>
            <a:custGeom>
              <a:rect b="b" l="l" r="r" t="t"/>
              <a:pathLst>
                <a:path extrusionOk="0" h="633" w="835">
                  <a:moveTo>
                    <a:pt x="590" y="0"/>
                  </a:moveTo>
                  <a:cubicBezTo>
                    <a:pt x="550" y="0"/>
                    <a:pt x="511" y="12"/>
                    <a:pt x="477" y="38"/>
                  </a:cubicBezTo>
                  <a:lnTo>
                    <a:pt x="144" y="228"/>
                  </a:lnTo>
                  <a:cubicBezTo>
                    <a:pt x="36" y="288"/>
                    <a:pt x="1" y="419"/>
                    <a:pt x="72" y="526"/>
                  </a:cubicBezTo>
                  <a:cubicBezTo>
                    <a:pt x="108" y="597"/>
                    <a:pt x="191" y="633"/>
                    <a:pt x="263" y="633"/>
                  </a:cubicBezTo>
                  <a:cubicBezTo>
                    <a:pt x="310" y="633"/>
                    <a:pt x="334" y="609"/>
                    <a:pt x="370" y="597"/>
                  </a:cubicBezTo>
                  <a:lnTo>
                    <a:pt x="691" y="407"/>
                  </a:lnTo>
                  <a:cubicBezTo>
                    <a:pt x="787" y="347"/>
                    <a:pt x="834" y="216"/>
                    <a:pt x="775" y="109"/>
                  </a:cubicBezTo>
                  <a:cubicBezTo>
                    <a:pt x="736" y="40"/>
                    <a:pt x="663" y="0"/>
                    <a:pt x="5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68"/>
            <p:cNvSpPr/>
            <p:nvPr/>
          </p:nvSpPr>
          <p:spPr>
            <a:xfrm>
              <a:off x="3308565" y="2897277"/>
              <a:ext cx="22044" cy="24178"/>
            </a:xfrm>
            <a:custGeom>
              <a:rect b="b" l="l" r="r" t="t"/>
              <a:pathLst>
                <a:path extrusionOk="0" h="759" w="692">
                  <a:moveTo>
                    <a:pt x="441" y="1"/>
                  </a:moveTo>
                  <a:cubicBezTo>
                    <a:pt x="369" y="1"/>
                    <a:pt x="301" y="35"/>
                    <a:pt x="263" y="104"/>
                  </a:cubicBezTo>
                  <a:lnTo>
                    <a:pt x="60" y="438"/>
                  </a:lnTo>
                  <a:cubicBezTo>
                    <a:pt x="1" y="533"/>
                    <a:pt x="37" y="676"/>
                    <a:pt x="144" y="735"/>
                  </a:cubicBezTo>
                  <a:cubicBezTo>
                    <a:pt x="167" y="747"/>
                    <a:pt x="215" y="759"/>
                    <a:pt x="239" y="759"/>
                  </a:cubicBezTo>
                  <a:cubicBezTo>
                    <a:pt x="322" y="759"/>
                    <a:pt x="394" y="711"/>
                    <a:pt x="441" y="652"/>
                  </a:cubicBezTo>
                  <a:lnTo>
                    <a:pt x="632" y="330"/>
                  </a:lnTo>
                  <a:cubicBezTo>
                    <a:pt x="691" y="223"/>
                    <a:pt x="656" y="92"/>
                    <a:pt x="560" y="33"/>
                  </a:cubicBezTo>
                  <a:cubicBezTo>
                    <a:pt x="522" y="11"/>
                    <a:pt x="48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68"/>
            <p:cNvSpPr/>
            <p:nvPr/>
          </p:nvSpPr>
          <p:spPr>
            <a:xfrm>
              <a:off x="3239153" y="2877049"/>
              <a:ext cx="14080" cy="26599"/>
            </a:xfrm>
            <a:custGeom>
              <a:rect b="b" l="l" r="r" t="t"/>
              <a:pathLst>
                <a:path extrusionOk="0" h="835" w="442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08"/>
                  </a:lnTo>
                  <a:cubicBezTo>
                    <a:pt x="1" y="727"/>
                    <a:pt x="96" y="834"/>
                    <a:pt x="215" y="834"/>
                  </a:cubicBezTo>
                  <a:cubicBezTo>
                    <a:pt x="334" y="834"/>
                    <a:pt x="441" y="727"/>
                    <a:pt x="441" y="608"/>
                  </a:cubicBezTo>
                  <a:lnTo>
                    <a:pt x="441" y="215"/>
                  </a:lnTo>
                  <a:cubicBezTo>
                    <a:pt x="441" y="96"/>
                    <a:pt x="358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68"/>
            <p:cNvSpPr/>
            <p:nvPr/>
          </p:nvSpPr>
          <p:spPr>
            <a:xfrm>
              <a:off x="3161809" y="2897500"/>
              <a:ext cx="22394" cy="24337"/>
            </a:xfrm>
            <a:custGeom>
              <a:rect b="b" l="l" r="r" t="t"/>
              <a:pathLst>
                <a:path extrusionOk="0" h="764" w="703">
                  <a:moveTo>
                    <a:pt x="262" y="0"/>
                  </a:moveTo>
                  <a:cubicBezTo>
                    <a:pt x="222" y="0"/>
                    <a:pt x="181" y="12"/>
                    <a:pt x="143" y="38"/>
                  </a:cubicBezTo>
                  <a:cubicBezTo>
                    <a:pt x="48" y="97"/>
                    <a:pt x="0" y="228"/>
                    <a:pt x="72" y="335"/>
                  </a:cubicBezTo>
                  <a:lnTo>
                    <a:pt x="262" y="669"/>
                  </a:lnTo>
                  <a:cubicBezTo>
                    <a:pt x="310" y="740"/>
                    <a:pt x="381" y="764"/>
                    <a:pt x="464" y="764"/>
                  </a:cubicBezTo>
                  <a:cubicBezTo>
                    <a:pt x="500" y="764"/>
                    <a:pt x="536" y="752"/>
                    <a:pt x="560" y="740"/>
                  </a:cubicBezTo>
                  <a:cubicBezTo>
                    <a:pt x="667" y="681"/>
                    <a:pt x="703" y="550"/>
                    <a:pt x="643" y="442"/>
                  </a:cubicBezTo>
                  <a:lnTo>
                    <a:pt x="441" y="109"/>
                  </a:lnTo>
                  <a:cubicBezTo>
                    <a:pt x="402" y="40"/>
                    <a:pt x="334" y="0"/>
                    <a:pt x="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68"/>
            <p:cNvSpPr/>
            <p:nvPr/>
          </p:nvSpPr>
          <p:spPr>
            <a:xfrm>
              <a:off x="3106413" y="2953151"/>
              <a:ext cx="26599" cy="19909"/>
            </a:xfrm>
            <a:custGeom>
              <a:rect b="b" l="l" r="r" t="t"/>
              <a:pathLst>
                <a:path extrusionOk="0" h="625" w="835">
                  <a:moveTo>
                    <a:pt x="246" y="0"/>
                  </a:moveTo>
                  <a:cubicBezTo>
                    <a:pt x="168" y="0"/>
                    <a:pt x="92" y="40"/>
                    <a:pt x="60" y="112"/>
                  </a:cubicBezTo>
                  <a:cubicBezTo>
                    <a:pt x="1" y="208"/>
                    <a:pt x="25" y="350"/>
                    <a:pt x="132" y="410"/>
                  </a:cubicBezTo>
                  <a:lnTo>
                    <a:pt x="453" y="600"/>
                  </a:lnTo>
                  <a:cubicBezTo>
                    <a:pt x="489" y="612"/>
                    <a:pt x="537" y="624"/>
                    <a:pt x="560" y="624"/>
                  </a:cubicBezTo>
                  <a:cubicBezTo>
                    <a:pt x="632" y="624"/>
                    <a:pt x="715" y="589"/>
                    <a:pt x="751" y="529"/>
                  </a:cubicBezTo>
                  <a:cubicBezTo>
                    <a:pt x="834" y="422"/>
                    <a:pt x="787" y="291"/>
                    <a:pt x="679" y="231"/>
                  </a:cubicBezTo>
                  <a:lnTo>
                    <a:pt x="358" y="29"/>
                  </a:lnTo>
                  <a:cubicBezTo>
                    <a:pt x="323" y="10"/>
                    <a:pt x="284" y="0"/>
                    <a:pt x="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68"/>
            <p:cNvSpPr/>
            <p:nvPr/>
          </p:nvSpPr>
          <p:spPr>
            <a:xfrm>
              <a:off x="3360520" y="3099811"/>
              <a:ext cx="25834" cy="20005"/>
            </a:xfrm>
            <a:custGeom>
              <a:rect b="b" l="l" r="r" t="t"/>
              <a:pathLst>
                <a:path extrusionOk="0" h="628" w="811">
                  <a:moveTo>
                    <a:pt x="239" y="1"/>
                  </a:moveTo>
                  <a:cubicBezTo>
                    <a:pt x="167" y="1"/>
                    <a:pt x="99" y="35"/>
                    <a:pt x="60" y="104"/>
                  </a:cubicBezTo>
                  <a:cubicBezTo>
                    <a:pt x="1" y="211"/>
                    <a:pt x="25" y="342"/>
                    <a:pt x="132" y="402"/>
                  </a:cubicBezTo>
                  <a:lnTo>
                    <a:pt x="453" y="592"/>
                  </a:lnTo>
                  <a:cubicBezTo>
                    <a:pt x="489" y="604"/>
                    <a:pt x="537" y="628"/>
                    <a:pt x="561" y="628"/>
                  </a:cubicBezTo>
                  <a:cubicBezTo>
                    <a:pt x="632" y="628"/>
                    <a:pt x="715" y="580"/>
                    <a:pt x="751" y="521"/>
                  </a:cubicBezTo>
                  <a:cubicBezTo>
                    <a:pt x="811" y="426"/>
                    <a:pt x="787" y="283"/>
                    <a:pt x="680" y="223"/>
                  </a:cubicBezTo>
                  <a:lnTo>
                    <a:pt x="358" y="33"/>
                  </a:lnTo>
                  <a:cubicBezTo>
                    <a:pt x="320" y="11"/>
                    <a:pt x="279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00" name="Google Shape;9600;p68"/>
          <p:cNvSpPr/>
          <p:nvPr/>
        </p:nvSpPr>
        <p:spPr>
          <a:xfrm>
            <a:off x="2253814" y="2894123"/>
            <a:ext cx="210530" cy="357700"/>
          </a:xfrm>
          <a:custGeom>
            <a:rect b="b" l="l" r="r" t="t"/>
            <a:pathLst>
              <a:path extrusionOk="0" h="11229" w="6609">
                <a:moveTo>
                  <a:pt x="3310" y="1941"/>
                </a:moveTo>
                <a:cubicBezTo>
                  <a:pt x="3632" y="1941"/>
                  <a:pt x="3918" y="2227"/>
                  <a:pt x="3918" y="2572"/>
                </a:cubicBezTo>
                <a:lnTo>
                  <a:pt x="3918" y="2882"/>
                </a:lnTo>
                <a:cubicBezTo>
                  <a:pt x="3918" y="3037"/>
                  <a:pt x="3799" y="3156"/>
                  <a:pt x="3644" y="3156"/>
                </a:cubicBezTo>
                <a:lnTo>
                  <a:pt x="2953" y="3156"/>
                </a:lnTo>
                <a:cubicBezTo>
                  <a:pt x="2798" y="3156"/>
                  <a:pt x="2679" y="3037"/>
                  <a:pt x="2679" y="2882"/>
                </a:cubicBezTo>
                <a:lnTo>
                  <a:pt x="2679" y="2572"/>
                </a:lnTo>
                <a:cubicBezTo>
                  <a:pt x="2679" y="2227"/>
                  <a:pt x="2965" y="1941"/>
                  <a:pt x="3310" y="1941"/>
                </a:cubicBezTo>
                <a:close/>
                <a:moveTo>
                  <a:pt x="3918" y="10371"/>
                </a:moveTo>
                <a:lnTo>
                  <a:pt x="3918" y="10633"/>
                </a:lnTo>
                <a:lnTo>
                  <a:pt x="3906" y="10633"/>
                </a:lnTo>
                <a:cubicBezTo>
                  <a:pt x="3906" y="10788"/>
                  <a:pt x="3787" y="10907"/>
                  <a:pt x="3632" y="10907"/>
                </a:cubicBezTo>
                <a:lnTo>
                  <a:pt x="2929" y="10907"/>
                </a:lnTo>
                <a:cubicBezTo>
                  <a:pt x="2787" y="10907"/>
                  <a:pt x="2668" y="10788"/>
                  <a:pt x="2668" y="10633"/>
                </a:cubicBezTo>
                <a:lnTo>
                  <a:pt x="2668" y="10371"/>
                </a:lnTo>
                <a:close/>
                <a:moveTo>
                  <a:pt x="2572" y="1"/>
                </a:moveTo>
                <a:cubicBezTo>
                  <a:pt x="1144" y="1"/>
                  <a:pt x="1" y="1156"/>
                  <a:pt x="1" y="2572"/>
                </a:cubicBezTo>
                <a:lnTo>
                  <a:pt x="1" y="2751"/>
                </a:lnTo>
                <a:cubicBezTo>
                  <a:pt x="1" y="2834"/>
                  <a:pt x="72" y="2918"/>
                  <a:pt x="167" y="2918"/>
                </a:cubicBezTo>
                <a:cubicBezTo>
                  <a:pt x="251" y="2918"/>
                  <a:pt x="334" y="2834"/>
                  <a:pt x="334" y="2751"/>
                </a:cubicBezTo>
                <a:lnTo>
                  <a:pt x="334" y="2572"/>
                </a:lnTo>
                <a:cubicBezTo>
                  <a:pt x="334" y="1334"/>
                  <a:pt x="1346" y="322"/>
                  <a:pt x="2572" y="322"/>
                </a:cubicBezTo>
                <a:lnTo>
                  <a:pt x="3132" y="322"/>
                </a:lnTo>
                <a:lnTo>
                  <a:pt x="3132" y="1632"/>
                </a:lnTo>
                <a:cubicBezTo>
                  <a:pt x="2679" y="1703"/>
                  <a:pt x="2334" y="2096"/>
                  <a:pt x="2334" y="2572"/>
                </a:cubicBezTo>
                <a:lnTo>
                  <a:pt x="2334" y="2882"/>
                </a:lnTo>
                <a:cubicBezTo>
                  <a:pt x="2334" y="3204"/>
                  <a:pt x="2608" y="3489"/>
                  <a:pt x="2953" y="3489"/>
                </a:cubicBezTo>
                <a:lnTo>
                  <a:pt x="3644" y="3489"/>
                </a:lnTo>
                <a:cubicBezTo>
                  <a:pt x="3977" y="3489"/>
                  <a:pt x="4263" y="3227"/>
                  <a:pt x="4263" y="2882"/>
                </a:cubicBezTo>
                <a:lnTo>
                  <a:pt x="4263" y="2572"/>
                </a:lnTo>
                <a:cubicBezTo>
                  <a:pt x="4263" y="2108"/>
                  <a:pt x="3918" y="1703"/>
                  <a:pt x="3465" y="1632"/>
                </a:cubicBezTo>
                <a:lnTo>
                  <a:pt x="3465" y="322"/>
                </a:lnTo>
                <a:lnTo>
                  <a:pt x="4025" y="322"/>
                </a:lnTo>
                <a:cubicBezTo>
                  <a:pt x="5251" y="322"/>
                  <a:pt x="6263" y="1334"/>
                  <a:pt x="6263" y="2572"/>
                </a:cubicBezTo>
                <a:lnTo>
                  <a:pt x="6263" y="3632"/>
                </a:lnTo>
                <a:lnTo>
                  <a:pt x="5882" y="3632"/>
                </a:lnTo>
                <a:cubicBezTo>
                  <a:pt x="5549" y="3632"/>
                  <a:pt x="5275" y="3894"/>
                  <a:pt x="5275" y="4239"/>
                </a:cubicBezTo>
                <a:lnTo>
                  <a:pt x="5275" y="4430"/>
                </a:lnTo>
                <a:cubicBezTo>
                  <a:pt x="5275" y="4525"/>
                  <a:pt x="5346" y="4597"/>
                  <a:pt x="5430" y="4597"/>
                </a:cubicBezTo>
                <a:cubicBezTo>
                  <a:pt x="5525" y="4597"/>
                  <a:pt x="5596" y="4525"/>
                  <a:pt x="5596" y="4430"/>
                </a:cubicBezTo>
                <a:lnTo>
                  <a:pt x="5596" y="4239"/>
                </a:lnTo>
                <a:cubicBezTo>
                  <a:pt x="5596" y="4085"/>
                  <a:pt x="5716" y="3966"/>
                  <a:pt x="5870" y="3966"/>
                </a:cubicBezTo>
                <a:lnTo>
                  <a:pt x="6251" y="3966"/>
                </a:lnTo>
                <a:lnTo>
                  <a:pt x="6251" y="7264"/>
                </a:lnTo>
                <a:lnTo>
                  <a:pt x="5870" y="7264"/>
                </a:lnTo>
                <a:cubicBezTo>
                  <a:pt x="5716" y="7264"/>
                  <a:pt x="5596" y="7144"/>
                  <a:pt x="5596" y="6990"/>
                </a:cubicBezTo>
                <a:lnTo>
                  <a:pt x="5596" y="5216"/>
                </a:lnTo>
                <a:cubicBezTo>
                  <a:pt x="5596" y="5132"/>
                  <a:pt x="5525" y="5061"/>
                  <a:pt x="5430" y="5061"/>
                </a:cubicBezTo>
                <a:cubicBezTo>
                  <a:pt x="5346" y="5061"/>
                  <a:pt x="5275" y="5132"/>
                  <a:pt x="5275" y="5216"/>
                </a:cubicBezTo>
                <a:lnTo>
                  <a:pt x="5275" y="6990"/>
                </a:lnTo>
                <a:cubicBezTo>
                  <a:pt x="5275" y="7323"/>
                  <a:pt x="5537" y="7597"/>
                  <a:pt x="5882" y="7597"/>
                </a:cubicBezTo>
                <a:lnTo>
                  <a:pt x="6263" y="7597"/>
                </a:lnTo>
                <a:lnTo>
                  <a:pt x="6263" y="8228"/>
                </a:lnTo>
                <a:cubicBezTo>
                  <a:pt x="6263" y="9228"/>
                  <a:pt x="5454" y="10038"/>
                  <a:pt x="4453" y="10038"/>
                </a:cubicBezTo>
                <a:lnTo>
                  <a:pt x="2144" y="10038"/>
                </a:lnTo>
                <a:cubicBezTo>
                  <a:pt x="1144" y="10038"/>
                  <a:pt x="334" y="9228"/>
                  <a:pt x="334" y="8228"/>
                </a:cubicBezTo>
                <a:lnTo>
                  <a:pt x="334" y="7597"/>
                </a:lnTo>
                <a:lnTo>
                  <a:pt x="715" y="7597"/>
                </a:lnTo>
                <a:cubicBezTo>
                  <a:pt x="1048" y="7597"/>
                  <a:pt x="1322" y="7335"/>
                  <a:pt x="1322" y="6990"/>
                </a:cubicBezTo>
                <a:lnTo>
                  <a:pt x="1322" y="6811"/>
                </a:lnTo>
                <a:cubicBezTo>
                  <a:pt x="1322" y="6728"/>
                  <a:pt x="1251" y="6644"/>
                  <a:pt x="1167" y="6644"/>
                </a:cubicBezTo>
                <a:cubicBezTo>
                  <a:pt x="1072" y="6644"/>
                  <a:pt x="1001" y="6728"/>
                  <a:pt x="1001" y="6811"/>
                </a:cubicBezTo>
                <a:lnTo>
                  <a:pt x="1001" y="6990"/>
                </a:lnTo>
                <a:cubicBezTo>
                  <a:pt x="1001" y="7144"/>
                  <a:pt x="882" y="7264"/>
                  <a:pt x="727" y="7264"/>
                </a:cubicBezTo>
                <a:lnTo>
                  <a:pt x="346" y="7264"/>
                </a:lnTo>
                <a:lnTo>
                  <a:pt x="346" y="3966"/>
                </a:lnTo>
                <a:lnTo>
                  <a:pt x="727" y="3966"/>
                </a:lnTo>
                <a:cubicBezTo>
                  <a:pt x="882" y="3966"/>
                  <a:pt x="1001" y="4085"/>
                  <a:pt x="1001" y="4239"/>
                </a:cubicBezTo>
                <a:lnTo>
                  <a:pt x="1001" y="6037"/>
                </a:lnTo>
                <a:cubicBezTo>
                  <a:pt x="1001" y="6132"/>
                  <a:pt x="1072" y="6204"/>
                  <a:pt x="1167" y="6204"/>
                </a:cubicBezTo>
                <a:cubicBezTo>
                  <a:pt x="1251" y="6204"/>
                  <a:pt x="1322" y="6132"/>
                  <a:pt x="1322" y="6037"/>
                </a:cubicBezTo>
                <a:lnTo>
                  <a:pt x="1322" y="4239"/>
                </a:lnTo>
                <a:cubicBezTo>
                  <a:pt x="1322" y="3906"/>
                  <a:pt x="1060" y="3620"/>
                  <a:pt x="715" y="3620"/>
                </a:cubicBezTo>
                <a:lnTo>
                  <a:pt x="334" y="3620"/>
                </a:lnTo>
                <a:lnTo>
                  <a:pt x="334" y="3501"/>
                </a:lnTo>
                <a:cubicBezTo>
                  <a:pt x="334" y="3418"/>
                  <a:pt x="251" y="3346"/>
                  <a:pt x="167" y="3346"/>
                </a:cubicBezTo>
                <a:cubicBezTo>
                  <a:pt x="72" y="3346"/>
                  <a:pt x="1" y="3418"/>
                  <a:pt x="1" y="3501"/>
                </a:cubicBezTo>
                <a:lnTo>
                  <a:pt x="1" y="8216"/>
                </a:lnTo>
                <a:cubicBezTo>
                  <a:pt x="1" y="9383"/>
                  <a:pt x="953" y="10347"/>
                  <a:pt x="2144" y="10347"/>
                </a:cubicBezTo>
                <a:lnTo>
                  <a:pt x="2334" y="10347"/>
                </a:lnTo>
                <a:lnTo>
                  <a:pt x="2334" y="10621"/>
                </a:lnTo>
                <a:cubicBezTo>
                  <a:pt x="2334" y="10943"/>
                  <a:pt x="2608" y="11228"/>
                  <a:pt x="2953" y="11228"/>
                </a:cubicBezTo>
                <a:lnTo>
                  <a:pt x="3644" y="11228"/>
                </a:lnTo>
                <a:cubicBezTo>
                  <a:pt x="3977" y="11228"/>
                  <a:pt x="4263" y="10966"/>
                  <a:pt x="4263" y="10621"/>
                </a:cubicBezTo>
                <a:lnTo>
                  <a:pt x="4263" y="10347"/>
                </a:lnTo>
                <a:lnTo>
                  <a:pt x="4465" y="10347"/>
                </a:lnTo>
                <a:cubicBezTo>
                  <a:pt x="5644" y="10347"/>
                  <a:pt x="6608" y="9407"/>
                  <a:pt x="6608" y="8216"/>
                </a:cubicBezTo>
                <a:lnTo>
                  <a:pt x="6608" y="2572"/>
                </a:lnTo>
                <a:cubicBezTo>
                  <a:pt x="6585" y="1156"/>
                  <a:pt x="5418" y="1"/>
                  <a:pt x="40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01" name="Google Shape;9601;p68"/>
          <p:cNvGrpSpPr/>
          <p:nvPr/>
        </p:nvGrpSpPr>
        <p:grpSpPr>
          <a:xfrm>
            <a:off x="861113" y="2885746"/>
            <a:ext cx="333809" cy="373277"/>
            <a:chOff x="861113" y="2885746"/>
            <a:chExt cx="333809" cy="373277"/>
          </a:xfrm>
        </p:grpSpPr>
        <p:sp>
          <p:nvSpPr>
            <p:cNvPr id="9602" name="Google Shape;9602;p68"/>
            <p:cNvSpPr/>
            <p:nvPr/>
          </p:nvSpPr>
          <p:spPr>
            <a:xfrm>
              <a:off x="861113" y="2981533"/>
              <a:ext cx="315970" cy="277489"/>
            </a:xfrm>
            <a:custGeom>
              <a:rect b="b" l="l" r="r" t="t"/>
              <a:pathLst>
                <a:path extrusionOk="0" h="8711" w="9919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68"/>
            <p:cNvSpPr/>
            <p:nvPr/>
          </p:nvSpPr>
          <p:spPr>
            <a:xfrm>
              <a:off x="1024976" y="2981756"/>
              <a:ext cx="125572" cy="45903"/>
            </a:xfrm>
            <a:custGeom>
              <a:rect b="b" l="l" r="r" t="t"/>
              <a:pathLst>
                <a:path extrusionOk="0" h="1441" w="3942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68"/>
            <p:cNvSpPr/>
            <p:nvPr/>
          </p:nvSpPr>
          <p:spPr>
            <a:xfrm>
              <a:off x="979455" y="2885746"/>
              <a:ext cx="215467" cy="145705"/>
            </a:xfrm>
            <a:custGeom>
              <a:rect b="b" l="l" r="r" t="t"/>
              <a:pathLst>
                <a:path extrusionOk="0" h="4574" w="6764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05" name="Google Shape;9605;p68"/>
          <p:cNvSpPr/>
          <p:nvPr/>
        </p:nvSpPr>
        <p:spPr>
          <a:xfrm>
            <a:off x="2616005" y="2886542"/>
            <a:ext cx="371366" cy="372353"/>
          </a:xfrm>
          <a:custGeom>
            <a:rect b="b" l="l" r="r" t="t"/>
            <a:pathLst>
              <a:path extrusionOk="0" h="11689" w="11658">
                <a:moveTo>
                  <a:pt x="10514" y="382"/>
                </a:moveTo>
                <a:cubicBezTo>
                  <a:pt x="10657" y="382"/>
                  <a:pt x="10812" y="441"/>
                  <a:pt x="10907" y="548"/>
                </a:cubicBezTo>
                <a:lnTo>
                  <a:pt x="11181" y="810"/>
                </a:lnTo>
                <a:cubicBezTo>
                  <a:pt x="11288" y="917"/>
                  <a:pt x="11348" y="1072"/>
                  <a:pt x="11348" y="1215"/>
                </a:cubicBezTo>
                <a:cubicBezTo>
                  <a:pt x="11348" y="1370"/>
                  <a:pt x="11288" y="1513"/>
                  <a:pt x="11181" y="1620"/>
                </a:cubicBezTo>
                <a:lnTo>
                  <a:pt x="10240" y="2560"/>
                </a:lnTo>
                <a:lnTo>
                  <a:pt x="9169" y="1489"/>
                </a:lnTo>
                <a:lnTo>
                  <a:pt x="10109" y="548"/>
                </a:lnTo>
                <a:cubicBezTo>
                  <a:pt x="10217" y="441"/>
                  <a:pt x="10359" y="382"/>
                  <a:pt x="10514" y="382"/>
                </a:cubicBezTo>
                <a:close/>
                <a:moveTo>
                  <a:pt x="8919" y="1715"/>
                </a:moveTo>
                <a:lnTo>
                  <a:pt x="9990" y="2799"/>
                </a:lnTo>
                <a:lnTo>
                  <a:pt x="6954" y="5823"/>
                </a:lnTo>
                <a:lnTo>
                  <a:pt x="5883" y="4751"/>
                </a:lnTo>
                <a:lnTo>
                  <a:pt x="8919" y="1715"/>
                </a:lnTo>
                <a:close/>
                <a:moveTo>
                  <a:pt x="1966" y="8668"/>
                </a:moveTo>
                <a:lnTo>
                  <a:pt x="3037" y="9740"/>
                </a:lnTo>
                <a:lnTo>
                  <a:pt x="2370" y="10419"/>
                </a:lnTo>
                <a:cubicBezTo>
                  <a:pt x="2335" y="10454"/>
                  <a:pt x="2281" y="10472"/>
                  <a:pt x="2227" y="10472"/>
                </a:cubicBezTo>
                <a:cubicBezTo>
                  <a:pt x="2174" y="10472"/>
                  <a:pt x="2120" y="10454"/>
                  <a:pt x="2085" y="10419"/>
                </a:cubicBezTo>
                <a:lnTo>
                  <a:pt x="1299" y="9621"/>
                </a:lnTo>
                <a:cubicBezTo>
                  <a:pt x="1215" y="9549"/>
                  <a:pt x="1215" y="9418"/>
                  <a:pt x="1299" y="9347"/>
                </a:cubicBezTo>
                <a:lnTo>
                  <a:pt x="1966" y="8668"/>
                </a:lnTo>
                <a:close/>
                <a:moveTo>
                  <a:pt x="1311" y="10133"/>
                </a:moveTo>
                <a:lnTo>
                  <a:pt x="1596" y="10407"/>
                </a:lnTo>
                <a:lnTo>
                  <a:pt x="1061" y="10942"/>
                </a:lnTo>
                <a:cubicBezTo>
                  <a:pt x="1019" y="10984"/>
                  <a:pt x="965" y="11005"/>
                  <a:pt x="913" y="11005"/>
                </a:cubicBezTo>
                <a:cubicBezTo>
                  <a:pt x="861" y="11005"/>
                  <a:pt x="811" y="10984"/>
                  <a:pt x="775" y="10942"/>
                </a:cubicBezTo>
                <a:cubicBezTo>
                  <a:pt x="703" y="10859"/>
                  <a:pt x="703" y="10740"/>
                  <a:pt x="775" y="10669"/>
                </a:cubicBezTo>
                <a:lnTo>
                  <a:pt x="1311" y="10133"/>
                </a:lnTo>
                <a:close/>
                <a:moveTo>
                  <a:pt x="10467" y="1"/>
                </a:moveTo>
                <a:cubicBezTo>
                  <a:pt x="10228" y="1"/>
                  <a:pt x="9990" y="84"/>
                  <a:pt x="9812" y="263"/>
                </a:cubicBezTo>
                <a:lnTo>
                  <a:pt x="8871" y="1203"/>
                </a:lnTo>
                <a:lnTo>
                  <a:pt x="8728" y="1048"/>
                </a:lnTo>
                <a:cubicBezTo>
                  <a:pt x="8687" y="1013"/>
                  <a:pt x="8642" y="995"/>
                  <a:pt x="8597" y="995"/>
                </a:cubicBezTo>
                <a:cubicBezTo>
                  <a:pt x="8553" y="995"/>
                  <a:pt x="8508" y="1013"/>
                  <a:pt x="8466" y="1048"/>
                </a:cubicBezTo>
                <a:cubicBezTo>
                  <a:pt x="8395" y="1120"/>
                  <a:pt x="8395" y="1227"/>
                  <a:pt x="8466" y="1310"/>
                </a:cubicBezTo>
                <a:lnTo>
                  <a:pt x="8621" y="1453"/>
                </a:lnTo>
                <a:lnTo>
                  <a:pt x="5037" y="5037"/>
                </a:lnTo>
                <a:cubicBezTo>
                  <a:pt x="4954" y="5120"/>
                  <a:pt x="4954" y="5216"/>
                  <a:pt x="5037" y="5299"/>
                </a:cubicBezTo>
                <a:cubicBezTo>
                  <a:pt x="5073" y="5335"/>
                  <a:pt x="5118" y="5352"/>
                  <a:pt x="5162" y="5352"/>
                </a:cubicBezTo>
                <a:cubicBezTo>
                  <a:pt x="5207" y="5352"/>
                  <a:pt x="5252" y="5335"/>
                  <a:pt x="5287" y="5299"/>
                </a:cubicBezTo>
                <a:lnTo>
                  <a:pt x="5597" y="4977"/>
                </a:lnTo>
                <a:lnTo>
                  <a:pt x="6668" y="6049"/>
                </a:lnTo>
                <a:cubicBezTo>
                  <a:pt x="6299" y="6525"/>
                  <a:pt x="6073" y="6978"/>
                  <a:pt x="5883" y="7382"/>
                </a:cubicBezTo>
                <a:cubicBezTo>
                  <a:pt x="5430" y="8287"/>
                  <a:pt x="5097" y="9002"/>
                  <a:pt x="3275" y="9526"/>
                </a:cubicBezTo>
                <a:lnTo>
                  <a:pt x="2156" y="8406"/>
                </a:lnTo>
                <a:lnTo>
                  <a:pt x="4597" y="5966"/>
                </a:lnTo>
                <a:cubicBezTo>
                  <a:pt x="4680" y="5894"/>
                  <a:pt x="4680" y="5787"/>
                  <a:pt x="4597" y="5716"/>
                </a:cubicBezTo>
                <a:cubicBezTo>
                  <a:pt x="4561" y="5674"/>
                  <a:pt x="4516" y="5653"/>
                  <a:pt x="4472" y="5653"/>
                </a:cubicBezTo>
                <a:cubicBezTo>
                  <a:pt x="4427" y="5653"/>
                  <a:pt x="4382" y="5674"/>
                  <a:pt x="4347" y="5716"/>
                </a:cubicBezTo>
                <a:lnTo>
                  <a:pt x="989" y="9073"/>
                </a:lnTo>
                <a:cubicBezTo>
                  <a:pt x="775" y="9287"/>
                  <a:pt x="775" y="9645"/>
                  <a:pt x="989" y="9847"/>
                </a:cubicBezTo>
                <a:lnTo>
                  <a:pt x="1001" y="9859"/>
                </a:lnTo>
                <a:lnTo>
                  <a:pt x="465" y="10395"/>
                </a:lnTo>
                <a:cubicBezTo>
                  <a:pt x="299" y="10561"/>
                  <a:pt x="251" y="10811"/>
                  <a:pt x="358" y="11026"/>
                </a:cubicBezTo>
                <a:lnTo>
                  <a:pt x="1" y="11383"/>
                </a:lnTo>
                <a:cubicBezTo>
                  <a:pt x="1" y="11454"/>
                  <a:pt x="1" y="11562"/>
                  <a:pt x="61" y="11633"/>
                </a:cubicBezTo>
                <a:cubicBezTo>
                  <a:pt x="92" y="11670"/>
                  <a:pt x="139" y="11688"/>
                  <a:pt x="187" y="11688"/>
                </a:cubicBezTo>
                <a:cubicBezTo>
                  <a:pt x="232" y="11688"/>
                  <a:pt x="276" y="11673"/>
                  <a:pt x="311" y="11645"/>
                </a:cubicBezTo>
                <a:lnTo>
                  <a:pt x="668" y="11288"/>
                </a:lnTo>
                <a:cubicBezTo>
                  <a:pt x="745" y="11326"/>
                  <a:pt x="827" y="11345"/>
                  <a:pt x="908" y="11345"/>
                </a:cubicBezTo>
                <a:cubicBezTo>
                  <a:pt x="1052" y="11345"/>
                  <a:pt x="1192" y="11287"/>
                  <a:pt x="1299" y="11181"/>
                </a:cubicBezTo>
                <a:lnTo>
                  <a:pt x="1835" y="10645"/>
                </a:lnTo>
                <a:cubicBezTo>
                  <a:pt x="1942" y="10752"/>
                  <a:pt x="2073" y="10811"/>
                  <a:pt x="2204" y="10811"/>
                </a:cubicBezTo>
                <a:cubicBezTo>
                  <a:pt x="2358" y="10811"/>
                  <a:pt x="2501" y="10752"/>
                  <a:pt x="2608" y="10645"/>
                </a:cubicBezTo>
                <a:lnTo>
                  <a:pt x="3370" y="9895"/>
                </a:lnTo>
                <a:cubicBezTo>
                  <a:pt x="5371" y="9335"/>
                  <a:pt x="5776" y="8502"/>
                  <a:pt x="6240" y="7549"/>
                </a:cubicBezTo>
                <a:cubicBezTo>
                  <a:pt x="6442" y="7121"/>
                  <a:pt x="6668" y="6656"/>
                  <a:pt x="7073" y="6180"/>
                </a:cubicBezTo>
                <a:lnTo>
                  <a:pt x="10228" y="3025"/>
                </a:lnTo>
                <a:lnTo>
                  <a:pt x="10526" y="3322"/>
                </a:lnTo>
                <a:lnTo>
                  <a:pt x="8407" y="5442"/>
                </a:lnTo>
                <a:cubicBezTo>
                  <a:pt x="8347" y="5501"/>
                  <a:pt x="8335" y="5608"/>
                  <a:pt x="8395" y="5680"/>
                </a:cubicBezTo>
                <a:cubicBezTo>
                  <a:pt x="8426" y="5717"/>
                  <a:pt x="8473" y="5735"/>
                  <a:pt x="8522" y="5735"/>
                </a:cubicBezTo>
                <a:cubicBezTo>
                  <a:pt x="8566" y="5735"/>
                  <a:pt x="8611" y="5720"/>
                  <a:pt x="8645" y="5692"/>
                </a:cubicBezTo>
                <a:lnTo>
                  <a:pt x="10883" y="3465"/>
                </a:lnTo>
                <a:cubicBezTo>
                  <a:pt x="10955" y="3382"/>
                  <a:pt x="10955" y="3287"/>
                  <a:pt x="10883" y="3203"/>
                </a:cubicBezTo>
                <a:lnTo>
                  <a:pt x="10455" y="2775"/>
                </a:lnTo>
                <a:lnTo>
                  <a:pt x="11383" y="1834"/>
                </a:lnTo>
                <a:cubicBezTo>
                  <a:pt x="11562" y="1656"/>
                  <a:pt x="11657" y="1441"/>
                  <a:pt x="11657" y="1179"/>
                </a:cubicBezTo>
                <a:cubicBezTo>
                  <a:pt x="11657" y="929"/>
                  <a:pt x="11562" y="703"/>
                  <a:pt x="11383" y="524"/>
                </a:cubicBezTo>
                <a:lnTo>
                  <a:pt x="11121" y="263"/>
                </a:lnTo>
                <a:cubicBezTo>
                  <a:pt x="10943" y="84"/>
                  <a:pt x="10717" y="1"/>
                  <a:pt x="104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06" name="Google Shape;9606;p68"/>
          <p:cNvSpPr/>
          <p:nvPr/>
        </p:nvSpPr>
        <p:spPr>
          <a:xfrm>
            <a:off x="2160129" y="1516235"/>
            <a:ext cx="399780" cy="341740"/>
          </a:xfrm>
          <a:custGeom>
            <a:rect b="b" l="l" r="r" t="t"/>
            <a:pathLst>
              <a:path extrusionOk="0" h="10728" w="12550">
                <a:moveTo>
                  <a:pt x="6298" y="369"/>
                </a:moveTo>
                <a:cubicBezTo>
                  <a:pt x="6306" y="369"/>
                  <a:pt x="6315" y="369"/>
                  <a:pt x="6323" y="370"/>
                </a:cubicBezTo>
                <a:cubicBezTo>
                  <a:pt x="6442" y="393"/>
                  <a:pt x="6525" y="477"/>
                  <a:pt x="6525" y="596"/>
                </a:cubicBezTo>
                <a:cubicBezTo>
                  <a:pt x="6525" y="727"/>
                  <a:pt x="6430" y="834"/>
                  <a:pt x="6287" y="834"/>
                </a:cubicBezTo>
                <a:cubicBezTo>
                  <a:pt x="6156" y="834"/>
                  <a:pt x="6049" y="727"/>
                  <a:pt x="6049" y="596"/>
                </a:cubicBezTo>
                <a:cubicBezTo>
                  <a:pt x="6049" y="482"/>
                  <a:pt x="6136" y="369"/>
                  <a:pt x="6298" y="369"/>
                </a:cubicBezTo>
                <a:close/>
                <a:moveTo>
                  <a:pt x="6871" y="727"/>
                </a:moveTo>
                <a:lnTo>
                  <a:pt x="8668" y="2513"/>
                </a:lnTo>
                <a:lnTo>
                  <a:pt x="3906" y="2513"/>
                </a:lnTo>
                <a:lnTo>
                  <a:pt x="5716" y="727"/>
                </a:lnTo>
                <a:cubicBezTo>
                  <a:pt x="5775" y="1001"/>
                  <a:pt x="6013" y="1191"/>
                  <a:pt x="6287" y="1191"/>
                </a:cubicBezTo>
                <a:cubicBezTo>
                  <a:pt x="6573" y="1191"/>
                  <a:pt x="6811" y="1001"/>
                  <a:pt x="6871" y="727"/>
                </a:cubicBezTo>
                <a:close/>
                <a:moveTo>
                  <a:pt x="3573" y="8787"/>
                </a:moveTo>
                <a:cubicBezTo>
                  <a:pt x="5216" y="8787"/>
                  <a:pt x="5097" y="8787"/>
                  <a:pt x="5156" y="8799"/>
                </a:cubicBezTo>
                <a:cubicBezTo>
                  <a:pt x="5275" y="8823"/>
                  <a:pt x="5370" y="8942"/>
                  <a:pt x="5370" y="9061"/>
                </a:cubicBezTo>
                <a:lnTo>
                  <a:pt x="5370" y="9513"/>
                </a:lnTo>
                <a:lnTo>
                  <a:pt x="3287" y="9513"/>
                </a:lnTo>
                <a:cubicBezTo>
                  <a:pt x="3275" y="9049"/>
                  <a:pt x="3275" y="9049"/>
                  <a:pt x="3287" y="9002"/>
                </a:cubicBezTo>
                <a:cubicBezTo>
                  <a:pt x="3334" y="8859"/>
                  <a:pt x="3430" y="8787"/>
                  <a:pt x="3573" y="8787"/>
                </a:cubicBezTo>
                <a:close/>
                <a:moveTo>
                  <a:pt x="10651" y="2885"/>
                </a:moveTo>
                <a:cubicBezTo>
                  <a:pt x="11916" y="2885"/>
                  <a:pt x="11740" y="2894"/>
                  <a:pt x="11740" y="2929"/>
                </a:cubicBezTo>
                <a:cubicBezTo>
                  <a:pt x="11729" y="9255"/>
                  <a:pt x="11779" y="9516"/>
                  <a:pt x="11713" y="9516"/>
                </a:cubicBezTo>
                <a:cubicBezTo>
                  <a:pt x="11707" y="9516"/>
                  <a:pt x="11700" y="9513"/>
                  <a:pt x="11693" y="9513"/>
                </a:cubicBezTo>
                <a:lnTo>
                  <a:pt x="5739" y="9513"/>
                </a:lnTo>
                <a:lnTo>
                  <a:pt x="5739" y="9144"/>
                </a:lnTo>
                <a:lnTo>
                  <a:pt x="11193" y="9144"/>
                </a:lnTo>
                <a:cubicBezTo>
                  <a:pt x="11288" y="9144"/>
                  <a:pt x="11371" y="9049"/>
                  <a:pt x="11371" y="8966"/>
                </a:cubicBezTo>
                <a:lnTo>
                  <a:pt x="11371" y="3441"/>
                </a:lnTo>
                <a:cubicBezTo>
                  <a:pt x="11371" y="3334"/>
                  <a:pt x="11276" y="3263"/>
                  <a:pt x="11193" y="3263"/>
                </a:cubicBezTo>
                <a:lnTo>
                  <a:pt x="3346" y="3263"/>
                </a:lnTo>
                <a:cubicBezTo>
                  <a:pt x="3239" y="3263"/>
                  <a:pt x="3168" y="3346"/>
                  <a:pt x="3168" y="3441"/>
                </a:cubicBezTo>
                <a:cubicBezTo>
                  <a:pt x="3168" y="3537"/>
                  <a:pt x="3251" y="3620"/>
                  <a:pt x="3346" y="3620"/>
                </a:cubicBezTo>
                <a:lnTo>
                  <a:pt x="10990" y="3620"/>
                </a:lnTo>
                <a:lnTo>
                  <a:pt x="10990" y="8775"/>
                </a:lnTo>
                <a:lnTo>
                  <a:pt x="5656" y="8775"/>
                </a:lnTo>
                <a:cubicBezTo>
                  <a:pt x="5561" y="8585"/>
                  <a:pt x="5370" y="8454"/>
                  <a:pt x="5156" y="8430"/>
                </a:cubicBezTo>
                <a:cubicBezTo>
                  <a:pt x="5128" y="8422"/>
                  <a:pt x="4938" y="8419"/>
                  <a:pt x="4696" y="8419"/>
                </a:cubicBezTo>
                <a:cubicBezTo>
                  <a:pt x="4212" y="8419"/>
                  <a:pt x="3521" y="8430"/>
                  <a:pt x="3513" y="8430"/>
                </a:cubicBezTo>
                <a:cubicBezTo>
                  <a:pt x="3287" y="8442"/>
                  <a:pt x="3072" y="8573"/>
                  <a:pt x="2977" y="8775"/>
                </a:cubicBezTo>
                <a:lnTo>
                  <a:pt x="1608" y="8775"/>
                </a:lnTo>
                <a:lnTo>
                  <a:pt x="1608" y="3620"/>
                </a:lnTo>
                <a:lnTo>
                  <a:pt x="2656" y="3620"/>
                </a:lnTo>
                <a:cubicBezTo>
                  <a:pt x="2763" y="3620"/>
                  <a:pt x="2834" y="3525"/>
                  <a:pt x="2834" y="3441"/>
                </a:cubicBezTo>
                <a:cubicBezTo>
                  <a:pt x="2834" y="3334"/>
                  <a:pt x="2751" y="3263"/>
                  <a:pt x="2656" y="3263"/>
                </a:cubicBezTo>
                <a:lnTo>
                  <a:pt x="1429" y="3263"/>
                </a:lnTo>
                <a:cubicBezTo>
                  <a:pt x="1322" y="3263"/>
                  <a:pt x="1251" y="3346"/>
                  <a:pt x="1251" y="3441"/>
                </a:cubicBezTo>
                <a:lnTo>
                  <a:pt x="1251" y="8966"/>
                </a:lnTo>
                <a:cubicBezTo>
                  <a:pt x="1251" y="9061"/>
                  <a:pt x="1334" y="9144"/>
                  <a:pt x="1429" y="9144"/>
                </a:cubicBezTo>
                <a:lnTo>
                  <a:pt x="2918" y="9144"/>
                </a:lnTo>
                <a:lnTo>
                  <a:pt x="2918" y="9513"/>
                </a:lnTo>
                <a:lnTo>
                  <a:pt x="917" y="9513"/>
                </a:lnTo>
                <a:cubicBezTo>
                  <a:pt x="894" y="9513"/>
                  <a:pt x="870" y="9490"/>
                  <a:pt x="870" y="9466"/>
                </a:cubicBezTo>
                <a:cubicBezTo>
                  <a:pt x="892" y="3144"/>
                  <a:pt x="843" y="2892"/>
                  <a:pt x="900" y="2892"/>
                </a:cubicBezTo>
                <a:cubicBezTo>
                  <a:pt x="905" y="2892"/>
                  <a:pt x="911" y="2894"/>
                  <a:pt x="917" y="2894"/>
                </a:cubicBezTo>
                <a:cubicBezTo>
                  <a:pt x="6680" y="2894"/>
                  <a:pt x="9386" y="2885"/>
                  <a:pt x="10651" y="2885"/>
                </a:cubicBezTo>
                <a:close/>
                <a:moveTo>
                  <a:pt x="6277" y="0"/>
                </a:moveTo>
                <a:cubicBezTo>
                  <a:pt x="6049" y="0"/>
                  <a:pt x="5823" y="84"/>
                  <a:pt x="5656" y="250"/>
                </a:cubicBezTo>
                <a:lnTo>
                  <a:pt x="3370" y="2513"/>
                </a:lnTo>
                <a:lnTo>
                  <a:pt x="894" y="2513"/>
                </a:lnTo>
                <a:cubicBezTo>
                  <a:pt x="667" y="2513"/>
                  <a:pt x="477" y="2691"/>
                  <a:pt x="477" y="2929"/>
                </a:cubicBezTo>
                <a:lnTo>
                  <a:pt x="477" y="9513"/>
                </a:lnTo>
                <a:lnTo>
                  <a:pt x="417" y="9513"/>
                </a:lnTo>
                <a:cubicBezTo>
                  <a:pt x="191" y="9513"/>
                  <a:pt x="1" y="9692"/>
                  <a:pt x="1" y="9930"/>
                </a:cubicBezTo>
                <a:lnTo>
                  <a:pt x="1" y="10311"/>
                </a:lnTo>
                <a:cubicBezTo>
                  <a:pt x="1" y="10537"/>
                  <a:pt x="179" y="10728"/>
                  <a:pt x="417" y="10728"/>
                </a:cubicBezTo>
                <a:lnTo>
                  <a:pt x="7811" y="10728"/>
                </a:lnTo>
                <a:cubicBezTo>
                  <a:pt x="7918" y="10728"/>
                  <a:pt x="7990" y="10645"/>
                  <a:pt x="7990" y="10549"/>
                </a:cubicBezTo>
                <a:cubicBezTo>
                  <a:pt x="7990" y="10454"/>
                  <a:pt x="7895" y="10371"/>
                  <a:pt x="7811" y="10371"/>
                </a:cubicBezTo>
                <a:cubicBezTo>
                  <a:pt x="7049" y="10370"/>
                  <a:pt x="6364" y="10369"/>
                  <a:pt x="5749" y="10369"/>
                </a:cubicBezTo>
                <a:cubicBezTo>
                  <a:pt x="2782" y="10369"/>
                  <a:pt x="1447" y="10380"/>
                  <a:pt x="848" y="10380"/>
                </a:cubicBezTo>
                <a:cubicBezTo>
                  <a:pt x="301" y="10380"/>
                  <a:pt x="370" y="10371"/>
                  <a:pt x="370" y="10335"/>
                </a:cubicBezTo>
                <a:lnTo>
                  <a:pt x="370" y="9942"/>
                </a:lnTo>
                <a:cubicBezTo>
                  <a:pt x="370" y="9904"/>
                  <a:pt x="221" y="9896"/>
                  <a:pt x="1247" y="9896"/>
                </a:cubicBezTo>
                <a:cubicBezTo>
                  <a:pt x="2032" y="9896"/>
                  <a:pt x="3502" y="9901"/>
                  <a:pt x="6250" y="9901"/>
                </a:cubicBezTo>
                <a:cubicBezTo>
                  <a:pt x="7776" y="9901"/>
                  <a:pt x="9695" y="9899"/>
                  <a:pt x="12109" y="9894"/>
                </a:cubicBezTo>
                <a:cubicBezTo>
                  <a:pt x="12145" y="9894"/>
                  <a:pt x="12157" y="9918"/>
                  <a:pt x="12157" y="9942"/>
                </a:cubicBezTo>
                <a:lnTo>
                  <a:pt x="12157" y="10335"/>
                </a:lnTo>
                <a:cubicBezTo>
                  <a:pt x="12157" y="10359"/>
                  <a:pt x="12145" y="10371"/>
                  <a:pt x="12109" y="10371"/>
                </a:cubicBezTo>
                <a:lnTo>
                  <a:pt x="8478" y="10371"/>
                </a:lnTo>
                <a:cubicBezTo>
                  <a:pt x="8371" y="10371"/>
                  <a:pt x="8299" y="10466"/>
                  <a:pt x="8299" y="10549"/>
                </a:cubicBezTo>
                <a:cubicBezTo>
                  <a:pt x="8299" y="10656"/>
                  <a:pt x="8395" y="10728"/>
                  <a:pt x="8478" y="10728"/>
                </a:cubicBezTo>
                <a:lnTo>
                  <a:pt x="12145" y="10728"/>
                </a:lnTo>
                <a:cubicBezTo>
                  <a:pt x="12359" y="10728"/>
                  <a:pt x="12550" y="10549"/>
                  <a:pt x="12550" y="10311"/>
                </a:cubicBezTo>
                <a:lnTo>
                  <a:pt x="12550" y="9930"/>
                </a:lnTo>
                <a:cubicBezTo>
                  <a:pt x="12550" y="9704"/>
                  <a:pt x="12383" y="9513"/>
                  <a:pt x="12145" y="9513"/>
                </a:cubicBezTo>
                <a:lnTo>
                  <a:pt x="12086" y="9513"/>
                </a:lnTo>
                <a:lnTo>
                  <a:pt x="12086" y="2929"/>
                </a:lnTo>
                <a:cubicBezTo>
                  <a:pt x="12086" y="2715"/>
                  <a:pt x="11907" y="2513"/>
                  <a:pt x="11669" y="2513"/>
                </a:cubicBezTo>
                <a:lnTo>
                  <a:pt x="9180" y="2513"/>
                </a:lnTo>
                <a:lnTo>
                  <a:pt x="6906" y="250"/>
                </a:lnTo>
                <a:cubicBezTo>
                  <a:pt x="6734" y="84"/>
                  <a:pt x="6504" y="0"/>
                  <a:pt x="627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07" name="Google Shape;9607;p68"/>
          <p:cNvGrpSpPr/>
          <p:nvPr/>
        </p:nvGrpSpPr>
        <p:grpSpPr>
          <a:xfrm>
            <a:off x="1297654" y="1504481"/>
            <a:ext cx="349354" cy="362223"/>
            <a:chOff x="1297654" y="1504481"/>
            <a:chExt cx="349354" cy="362223"/>
          </a:xfrm>
        </p:grpSpPr>
        <p:sp>
          <p:nvSpPr>
            <p:cNvPr id="9608" name="Google Shape;9608;p68"/>
            <p:cNvSpPr/>
            <p:nvPr/>
          </p:nvSpPr>
          <p:spPr>
            <a:xfrm>
              <a:off x="1297654" y="1504481"/>
              <a:ext cx="349354" cy="362223"/>
            </a:xfrm>
            <a:custGeom>
              <a:rect b="b" l="l" r="r" t="t"/>
              <a:pathLst>
                <a:path extrusionOk="0" h="11371" w="10967">
                  <a:moveTo>
                    <a:pt x="6252" y="381"/>
                  </a:moveTo>
                  <a:cubicBezTo>
                    <a:pt x="6799" y="381"/>
                    <a:pt x="7335" y="679"/>
                    <a:pt x="7621" y="1155"/>
                  </a:cubicBezTo>
                  <a:cubicBezTo>
                    <a:pt x="7704" y="1274"/>
                    <a:pt x="7811" y="1655"/>
                    <a:pt x="8240" y="1786"/>
                  </a:cubicBezTo>
                  <a:cubicBezTo>
                    <a:pt x="8157" y="1858"/>
                    <a:pt x="7978" y="2036"/>
                    <a:pt x="7919" y="2108"/>
                  </a:cubicBezTo>
                  <a:cubicBezTo>
                    <a:pt x="7454" y="1870"/>
                    <a:pt x="7335" y="1501"/>
                    <a:pt x="7252" y="1381"/>
                  </a:cubicBezTo>
                  <a:cubicBezTo>
                    <a:pt x="7037" y="1036"/>
                    <a:pt x="6656" y="822"/>
                    <a:pt x="6252" y="822"/>
                  </a:cubicBezTo>
                  <a:lnTo>
                    <a:pt x="4644" y="822"/>
                  </a:lnTo>
                  <a:cubicBezTo>
                    <a:pt x="4239" y="822"/>
                    <a:pt x="3847" y="1036"/>
                    <a:pt x="3644" y="1381"/>
                  </a:cubicBezTo>
                  <a:cubicBezTo>
                    <a:pt x="3537" y="1512"/>
                    <a:pt x="3442" y="1846"/>
                    <a:pt x="3049" y="2072"/>
                  </a:cubicBezTo>
                  <a:lnTo>
                    <a:pt x="3025" y="2036"/>
                  </a:lnTo>
                  <a:lnTo>
                    <a:pt x="2870" y="1893"/>
                  </a:lnTo>
                  <a:cubicBezTo>
                    <a:pt x="2823" y="1846"/>
                    <a:pt x="2763" y="1798"/>
                    <a:pt x="2704" y="1751"/>
                  </a:cubicBezTo>
                  <a:cubicBezTo>
                    <a:pt x="3085" y="1608"/>
                    <a:pt x="3168" y="1310"/>
                    <a:pt x="3275" y="1155"/>
                  </a:cubicBezTo>
                  <a:cubicBezTo>
                    <a:pt x="3549" y="679"/>
                    <a:pt x="4073" y="381"/>
                    <a:pt x="4644" y="381"/>
                  </a:cubicBezTo>
                  <a:close/>
                  <a:moveTo>
                    <a:pt x="2620" y="3703"/>
                  </a:moveTo>
                  <a:lnTo>
                    <a:pt x="2823" y="3894"/>
                  </a:lnTo>
                  <a:cubicBezTo>
                    <a:pt x="2727" y="3989"/>
                    <a:pt x="2632" y="4096"/>
                    <a:pt x="2549" y="4191"/>
                  </a:cubicBezTo>
                  <a:lnTo>
                    <a:pt x="2334" y="3989"/>
                  </a:lnTo>
                  <a:lnTo>
                    <a:pt x="2620" y="3703"/>
                  </a:lnTo>
                  <a:close/>
                  <a:moveTo>
                    <a:pt x="8383" y="3703"/>
                  </a:moveTo>
                  <a:lnTo>
                    <a:pt x="8657" y="3989"/>
                  </a:lnTo>
                  <a:lnTo>
                    <a:pt x="8454" y="4191"/>
                  </a:lnTo>
                  <a:cubicBezTo>
                    <a:pt x="8383" y="4120"/>
                    <a:pt x="8276" y="4001"/>
                    <a:pt x="8169" y="3894"/>
                  </a:cubicBezTo>
                  <a:lnTo>
                    <a:pt x="8383" y="3703"/>
                  </a:lnTo>
                  <a:close/>
                  <a:moveTo>
                    <a:pt x="1727" y="1774"/>
                  </a:moveTo>
                  <a:cubicBezTo>
                    <a:pt x="2394" y="1774"/>
                    <a:pt x="2704" y="2251"/>
                    <a:pt x="2763" y="2286"/>
                  </a:cubicBezTo>
                  <a:cubicBezTo>
                    <a:pt x="2930" y="2453"/>
                    <a:pt x="2977" y="2691"/>
                    <a:pt x="2882" y="2905"/>
                  </a:cubicBezTo>
                  <a:cubicBezTo>
                    <a:pt x="2846" y="3013"/>
                    <a:pt x="2882" y="2965"/>
                    <a:pt x="1763" y="4072"/>
                  </a:cubicBezTo>
                  <a:cubicBezTo>
                    <a:pt x="1656" y="4185"/>
                    <a:pt x="1516" y="4242"/>
                    <a:pt x="1375" y="4242"/>
                  </a:cubicBezTo>
                  <a:cubicBezTo>
                    <a:pt x="1233" y="4242"/>
                    <a:pt x="1090" y="4185"/>
                    <a:pt x="977" y="4072"/>
                  </a:cubicBezTo>
                  <a:lnTo>
                    <a:pt x="834" y="3929"/>
                  </a:lnTo>
                  <a:cubicBezTo>
                    <a:pt x="37" y="3144"/>
                    <a:pt x="572" y="1774"/>
                    <a:pt x="1727" y="1774"/>
                  </a:cubicBezTo>
                  <a:close/>
                  <a:moveTo>
                    <a:pt x="6228" y="1155"/>
                  </a:moveTo>
                  <a:cubicBezTo>
                    <a:pt x="6514" y="1155"/>
                    <a:pt x="6799" y="1310"/>
                    <a:pt x="6930" y="1560"/>
                  </a:cubicBezTo>
                  <a:cubicBezTo>
                    <a:pt x="7026" y="1679"/>
                    <a:pt x="7180" y="2143"/>
                    <a:pt x="7740" y="2429"/>
                  </a:cubicBezTo>
                  <a:cubicBezTo>
                    <a:pt x="7645" y="2727"/>
                    <a:pt x="7716" y="3060"/>
                    <a:pt x="7954" y="3298"/>
                  </a:cubicBezTo>
                  <a:lnTo>
                    <a:pt x="8109" y="3453"/>
                  </a:lnTo>
                  <a:lnTo>
                    <a:pt x="7883" y="3679"/>
                  </a:lnTo>
                  <a:cubicBezTo>
                    <a:pt x="7190" y="3137"/>
                    <a:pt x="6339" y="2857"/>
                    <a:pt x="5480" y="2857"/>
                  </a:cubicBezTo>
                  <a:cubicBezTo>
                    <a:pt x="4980" y="2857"/>
                    <a:pt x="4478" y="2951"/>
                    <a:pt x="4001" y="3144"/>
                  </a:cubicBezTo>
                  <a:cubicBezTo>
                    <a:pt x="3906" y="3167"/>
                    <a:pt x="3870" y="3275"/>
                    <a:pt x="3906" y="3358"/>
                  </a:cubicBezTo>
                  <a:cubicBezTo>
                    <a:pt x="3933" y="3429"/>
                    <a:pt x="3999" y="3467"/>
                    <a:pt x="4065" y="3467"/>
                  </a:cubicBezTo>
                  <a:cubicBezTo>
                    <a:pt x="4088" y="3467"/>
                    <a:pt x="4111" y="3462"/>
                    <a:pt x="4132" y="3453"/>
                  </a:cubicBezTo>
                  <a:cubicBezTo>
                    <a:pt x="4579" y="3277"/>
                    <a:pt x="5034" y="3195"/>
                    <a:pt x="5479" y="3195"/>
                  </a:cubicBezTo>
                  <a:cubicBezTo>
                    <a:pt x="7404" y="3195"/>
                    <a:pt x="9133" y="4736"/>
                    <a:pt x="9133" y="6835"/>
                  </a:cubicBezTo>
                  <a:cubicBezTo>
                    <a:pt x="9133" y="8925"/>
                    <a:pt x="7411" y="10462"/>
                    <a:pt x="5498" y="10462"/>
                  </a:cubicBezTo>
                  <a:cubicBezTo>
                    <a:pt x="5047" y="10462"/>
                    <a:pt x="4585" y="10376"/>
                    <a:pt x="4132" y="10192"/>
                  </a:cubicBezTo>
                  <a:cubicBezTo>
                    <a:pt x="1442" y="9097"/>
                    <a:pt x="1049" y="5346"/>
                    <a:pt x="3585" y="3763"/>
                  </a:cubicBezTo>
                  <a:cubicBezTo>
                    <a:pt x="3656" y="3715"/>
                    <a:pt x="3692" y="3620"/>
                    <a:pt x="3644" y="3525"/>
                  </a:cubicBezTo>
                  <a:cubicBezTo>
                    <a:pt x="3611" y="3476"/>
                    <a:pt x="3551" y="3443"/>
                    <a:pt x="3489" y="3443"/>
                  </a:cubicBezTo>
                  <a:cubicBezTo>
                    <a:pt x="3461" y="3443"/>
                    <a:pt x="3432" y="3450"/>
                    <a:pt x="3406" y="3465"/>
                  </a:cubicBezTo>
                  <a:cubicBezTo>
                    <a:pt x="3299" y="3536"/>
                    <a:pt x="3192" y="3596"/>
                    <a:pt x="3096" y="3691"/>
                  </a:cubicBezTo>
                  <a:lnTo>
                    <a:pt x="2870" y="3465"/>
                  </a:lnTo>
                  <a:cubicBezTo>
                    <a:pt x="2942" y="3382"/>
                    <a:pt x="3287" y="3167"/>
                    <a:pt x="3287" y="2679"/>
                  </a:cubicBezTo>
                  <a:cubicBezTo>
                    <a:pt x="3287" y="2572"/>
                    <a:pt x="3275" y="2465"/>
                    <a:pt x="3227" y="2370"/>
                  </a:cubicBezTo>
                  <a:cubicBezTo>
                    <a:pt x="3704" y="2084"/>
                    <a:pt x="3835" y="1691"/>
                    <a:pt x="3930" y="1560"/>
                  </a:cubicBezTo>
                  <a:cubicBezTo>
                    <a:pt x="4073" y="1310"/>
                    <a:pt x="4347" y="1155"/>
                    <a:pt x="4620" y="1155"/>
                  </a:cubicBezTo>
                  <a:close/>
                  <a:moveTo>
                    <a:pt x="2811" y="9752"/>
                  </a:moveTo>
                  <a:cubicBezTo>
                    <a:pt x="3037" y="9954"/>
                    <a:pt x="3287" y="10133"/>
                    <a:pt x="3549" y="10287"/>
                  </a:cubicBezTo>
                  <a:lnTo>
                    <a:pt x="2906" y="10942"/>
                  </a:lnTo>
                  <a:cubicBezTo>
                    <a:pt x="2817" y="11031"/>
                    <a:pt x="2701" y="11076"/>
                    <a:pt x="2585" y="11076"/>
                  </a:cubicBezTo>
                  <a:cubicBezTo>
                    <a:pt x="2468" y="11076"/>
                    <a:pt x="2352" y="11031"/>
                    <a:pt x="2263" y="10942"/>
                  </a:cubicBezTo>
                  <a:cubicBezTo>
                    <a:pt x="2084" y="10764"/>
                    <a:pt x="2084" y="10478"/>
                    <a:pt x="2263" y="10299"/>
                  </a:cubicBezTo>
                  <a:lnTo>
                    <a:pt x="2811" y="9752"/>
                  </a:lnTo>
                  <a:close/>
                  <a:moveTo>
                    <a:pt x="8204" y="9752"/>
                  </a:moveTo>
                  <a:lnTo>
                    <a:pt x="8752" y="10299"/>
                  </a:lnTo>
                  <a:cubicBezTo>
                    <a:pt x="8931" y="10478"/>
                    <a:pt x="8931" y="10764"/>
                    <a:pt x="8752" y="10942"/>
                  </a:cubicBezTo>
                  <a:cubicBezTo>
                    <a:pt x="8663" y="11031"/>
                    <a:pt x="8547" y="11076"/>
                    <a:pt x="8430" y="11076"/>
                  </a:cubicBezTo>
                  <a:cubicBezTo>
                    <a:pt x="8314" y="11076"/>
                    <a:pt x="8198" y="11031"/>
                    <a:pt x="8109" y="10942"/>
                  </a:cubicBezTo>
                  <a:lnTo>
                    <a:pt x="7454" y="10287"/>
                  </a:lnTo>
                  <a:cubicBezTo>
                    <a:pt x="7740" y="10121"/>
                    <a:pt x="7978" y="9954"/>
                    <a:pt x="8204" y="9752"/>
                  </a:cubicBezTo>
                  <a:close/>
                  <a:moveTo>
                    <a:pt x="4644" y="0"/>
                  </a:moveTo>
                  <a:cubicBezTo>
                    <a:pt x="3978" y="0"/>
                    <a:pt x="3335" y="358"/>
                    <a:pt x="2989" y="929"/>
                  </a:cubicBezTo>
                  <a:lnTo>
                    <a:pt x="2858" y="1167"/>
                  </a:lnTo>
                  <a:cubicBezTo>
                    <a:pt x="2693" y="1433"/>
                    <a:pt x="2436" y="1452"/>
                    <a:pt x="2316" y="1452"/>
                  </a:cubicBezTo>
                  <a:cubicBezTo>
                    <a:pt x="2296" y="1452"/>
                    <a:pt x="2280" y="1451"/>
                    <a:pt x="2269" y="1451"/>
                  </a:cubicBezTo>
                  <a:cubicBezTo>
                    <a:pt x="2260" y="1451"/>
                    <a:pt x="2254" y="1452"/>
                    <a:pt x="2251" y="1453"/>
                  </a:cubicBezTo>
                  <a:cubicBezTo>
                    <a:pt x="2091" y="1402"/>
                    <a:pt x="1925" y="1376"/>
                    <a:pt x="1760" y="1376"/>
                  </a:cubicBezTo>
                  <a:cubicBezTo>
                    <a:pt x="1350" y="1376"/>
                    <a:pt x="943" y="1535"/>
                    <a:pt x="620" y="1858"/>
                  </a:cubicBezTo>
                  <a:cubicBezTo>
                    <a:pt x="1" y="2477"/>
                    <a:pt x="1" y="3489"/>
                    <a:pt x="620" y="4132"/>
                  </a:cubicBezTo>
                  <a:cubicBezTo>
                    <a:pt x="715" y="4191"/>
                    <a:pt x="918" y="4537"/>
                    <a:pt x="1394" y="4537"/>
                  </a:cubicBezTo>
                  <a:cubicBezTo>
                    <a:pt x="1846" y="4537"/>
                    <a:pt x="2073" y="4227"/>
                    <a:pt x="2108" y="4191"/>
                  </a:cubicBezTo>
                  <a:lnTo>
                    <a:pt x="2334" y="4418"/>
                  </a:lnTo>
                  <a:cubicBezTo>
                    <a:pt x="1144" y="6025"/>
                    <a:pt x="1370" y="8192"/>
                    <a:pt x="2585" y="9466"/>
                  </a:cubicBezTo>
                  <a:lnTo>
                    <a:pt x="2037" y="10013"/>
                  </a:lnTo>
                  <a:cubicBezTo>
                    <a:pt x="1549" y="10502"/>
                    <a:pt x="1894" y="11371"/>
                    <a:pt x="2608" y="11371"/>
                  </a:cubicBezTo>
                  <a:cubicBezTo>
                    <a:pt x="2811" y="11371"/>
                    <a:pt x="3001" y="11287"/>
                    <a:pt x="3168" y="11133"/>
                  </a:cubicBezTo>
                  <a:lnTo>
                    <a:pt x="3894" y="10394"/>
                  </a:lnTo>
                  <a:cubicBezTo>
                    <a:pt x="4403" y="10628"/>
                    <a:pt x="4958" y="10747"/>
                    <a:pt x="5518" y="10747"/>
                  </a:cubicBezTo>
                  <a:cubicBezTo>
                    <a:pt x="6071" y="10747"/>
                    <a:pt x="6630" y="10631"/>
                    <a:pt x="7157" y="10394"/>
                  </a:cubicBezTo>
                  <a:lnTo>
                    <a:pt x="7883" y="11133"/>
                  </a:lnTo>
                  <a:cubicBezTo>
                    <a:pt x="8038" y="11276"/>
                    <a:pt x="8240" y="11371"/>
                    <a:pt x="8454" y="11371"/>
                  </a:cubicBezTo>
                  <a:cubicBezTo>
                    <a:pt x="9157" y="11371"/>
                    <a:pt x="9514" y="10514"/>
                    <a:pt x="9014" y="10013"/>
                  </a:cubicBezTo>
                  <a:lnTo>
                    <a:pt x="8466" y="9466"/>
                  </a:lnTo>
                  <a:cubicBezTo>
                    <a:pt x="9752" y="8061"/>
                    <a:pt x="9871" y="5953"/>
                    <a:pt x="8716" y="4418"/>
                  </a:cubicBezTo>
                  <a:lnTo>
                    <a:pt x="8942" y="4191"/>
                  </a:lnTo>
                  <a:cubicBezTo>
                    <a:pt x="8990" y="4239"/>
                    <a:pt x="9192" y="4537"/>
                    <a:pt x="9657" y="4537"/>
                  </a:cubicBezTo>
                  <a:cubicBezTo>
                    <a:pt x="9895" y="4537"/>
                    <a:pt x="10121" y="4441"/>
                    <a:pt x="10288" y="4287"/>
                  </a:cubicBezTo>
                  <a:cubicBezTo>
                    <a:pt x="10300" y="4251"/>
                    <a:pt x="10967" y="3775"/>
                    <a:pt x="10859" y="2858"/>
                  </a:cubicBezTo>
                  <a:cubicBezTo>
                    <a:pt x="10848" y="2770"/>
                    <a:pt x="10786" y="2702"/>
                    <a:pt x="10701" y="2702"/>
                  </a:cubicBezTo>
                  <a:cubicBezTo>
                    <a:pt x="10695" y="2702"/>
                    <a:pt x="10688" y="2702"/>
                    <a:pt x="10681" y="2703"/>
                  </a:cubicBezTo>
                  <a:cubicBezTo>
                    <a:pt x="10597" y="2727"/>
                    <a:pt x="10526" y="2798"/>
                    <a:pt x="10538" y="2882"/>
                  </a:cubicBezTo>
                  <a:cubicBezTo>
                    <a:pt x="10609" y="3632"/>
                    <a:pt x="10074" y="4001"/>
                    <a:pt x="10026" y="4060"/>
                  </a:cubicBezTo>
                  <a:cubicBezTo>
                    <a:pt x="9922" y="4164"/>
                    <a:pt x="9777" y="4221"/>
                    <a:pt x="9630" y="4221"/>
                  </a:cubicBezTo>
                  <a:cubicBezTo>
                    <a:pt x="9491" y="4221"/>
                    <a:pt x="9350" y="4170"/>
                    <a:pt x="9240" y="4060"/>
                  </a:cubicBezTo>
                  <a:lnTo>
                    <a:pt x="8228" y="3048"/>
                  </a:lnTo>
                  <a:cubicBezTo>
                    <a:pt x="8002" y="2822"/>
                    <a:pt x="8026" y="2477"/>
                    <a:pt x="8228" y="2263"/>
                  </a:cubicBezTo>
                  <a:cubicBezTo>
                    <a:pt x="8300" y="2203"/>
                    <a:pt x="8621" y="1739"/>
                    <a:pt x="9276" y="1739"/>
                  </a:cubicBezTo>
                  <a:cubicBezTo>
                    <a:pt x="9716" y="1739"/>
                    <a:pt x="10109" y="1965"/>
                    <a:pt x="10324" y="2298"/>
                  </a:cubicBezTo>
                  <a:cubicBezTo>
                    <a:pt x="10353" y="2350"/>
                    <a:pt x="10406" y="2379"/>
                    <a:pt x="10462" y="2379"/>
                  </a:cubicBezTo>
                  <a:cubicBezTo>
                    <a:pt x="10495" y="2379"/>
                    <a:pt x="10530" y="2368"/>
                    <a:pt x="10562" y="2346"/>
                  </a:cubicBezTo>
                  <a:cubicBezTo>
                    <a:pt x="10645" y="2298"/>
                    <a:pt x="10669" y="2203"/>
                    <a:pt x="10609" y="2108"/>
                  </a:cubicBezTo>
                  <a:cubicBezTo>
                    <a:pt x="10297" y="1640"/>
                    <a:pt x="9787" y="1384"/>
                    <a:pt x="9254" y="1384"/>
                  </a:cubicBezTo>
                  <a:cubicBezTo>
                    <a:pt x="9095" y="1384"/>
                    <a:pt x="8934" y="1406"/>
                    <a:pt x="8776" y="1453"/>
                  </a:cubicBezTo>
                  <a:lnTo>
                    <a:pt x="8526" y="1453"/>
                  </a:lnTo>
                  <a:cubicBezTo>
                    <a:pt x="8335" y="1453"/>
                    <a:pt x="8145" y="1358"/>
                    <a:pt x="8038" y="1167"/>
                  </a:cubicBezTo>
                  <a:lnTo>
                    <a:pt x="7907" y="929"/>
                  </a:lnTo>
                  <a:cubicBezTo>
                    <a:pt x="7561" y="358"/>
                    <a:pt x="6918" y="0"/>
                    <a:pt x="6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68"/>
            <p:cNvSpPr/>
            <p:nvPr/>
          </p:nvSpPr>
          <p:spPr>
            <a:xfrm>
              <a:off x="1354930" y="1618713"/>
              <a:ext cx="224960" cy="206516"/>
            </a:xfrm>
            <a:custGeom>
              <a:rect b="b" l="l" r="r" t="t"/>
              <a:pathLst>
                <a:path extrusionOk="0" h="6483" w="7062">
                  <a:moveTo>
                    <a:pt x="3753" y="1"/>
                  </a:moveTo>
                  <a:cubicBezTo>
                    <a:pt x="2094" y="1"/>
                    <a:pt x="465" y="1260"/>
                    <a:pt x="465" y="3249"/>
                  </a:cubicBezTo>
                  <a:cubicBezTo>
                    <a:pt x="465" y="5198"/>
                    <a:pt x="2076" y="6483"/>
                    <a:pt x="3742" y="6483"/>
                  </a:cubicBezTo>
                  <a:cubicBezTo>
                    <a:pt x="4589" y="6483"/>
                    <a:pt x="5450" y="6150"/>
                    <a:pt x="6121" y="5404"/>
                  </a:cubicBezTo>
                  <a:cubicBezTo>
                    <a:pt x="6347" y="5165"/>
                    <a:pt x="6513" y="4880"/>
                    <a:pt x="6656" y="4582"/>
                  </a:cubicBezTo>
                  <a:cubicBezTo>
                    <a:pt x="6704" y="4487"/>
                    <a:pt x="6656" y="4403"/>
                    <a:pt x="6561" y="4356"/>
                  </a:cubicBezTo>
                  <a:cubicBezTo>
                    <a:pt x="6540" y="4347"/>
                    <a:pt x="6518" y="4342"/>
                    <a:pt x="6496" y="4342"/>
                  </a:cubicBezTo>
                  <a:cubicBezTo>
                    <a:pt x="6433" y="4342"/>
                    <a:pt x="6373" y="4380"/>
                    <a:pt x="6347" y="4451"/>
                  </a:cubicBezTo>
                  <a:cubicBezTo>
                    <a:pt x="5882" y="5463"/>
                    <a:pt x="4858" y="6142"/>
                    <a:pt x="3704" y="6142"/>
                  </a:cubicBezTo>
                  <a:cubicBezTo>
                    <a:pt x="1358" y="6142"/>
                    <a:pt x="1" y="3499"/>
                    <a:pt x="1322" y="1594"/>
                  </a:cubicBezTo>
                  <a:cubicBezTo>
                    <a:pt x="1903" y="762"/>
                    <a:pt x="2811" y="339"/>
                    <a:pt x="3721" y="339"/>
                  </a:cubicBezTo>
                  <a:cubicBezTo>
                    <a:pt x="4621" y="339"/>
                    <a:pt x="5522" y="753"/>
                    <a:pt x="6109" y="1594"/>
                  </a:cubicBezTo>
                  <a:cubicBezTo>
                    <a:pt x="6561" y="2260"/>
                    <a:pt x="6716" y="3082"/>
                    <a:pt x="6549" y="3844"/>
                  </a:cubicBezTo>
                  <a:cubicBezTo>
                    <a:pt x="6537" y="3927"/>
                    <a:pt x="6597" y="4022"/>
                    <a:pt x="6680" y="4034"/>
                  </a:cubicBezTo>
                  <a:cubicBezTo>
                    <a:pt x="6688" y="4035"/>
                    <a:pt x="6696" y="4036"/>
                    <a:pt x="6704" y="4036"/>
                  </a:cubicBezTo>
                  <a:cubicBezTo>
                    <a:pt x="6789" y="4036"/>
                    <a:pt x="6861" y="3980"/>
                    <a:pt x="6883" y="3903"/>
                  </a:cubicBezTo>
                  <a:cubicBezTo>
                    <a:pt x="7061" y="3046"/>
                    <a:pt x="6894" y="2141"/>
                    <a:pt x="6359" y="1379"/>
                  </a:cubicBezTo>
                  <a:cubicBezTo>
                    <a:pt x="5689" y="426"/>
                    <a:pt x="4716" y="1"/>
                    <a:pt x="37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68"/>
            <p:cNvSpPr/>
            <p:nvPr/>
          </p:nvSpPr>
          <p:spPr>
            <a:xfrm>
              <a:off x="1453553" y="1643305"/>
              <a:ext cx="73235" cy="141436"/>
            </a:xfrm>
            <a:custGeom>
              <a:rect b="b" l="l" r="r" t="t"/>
              <a:pathLst>
                <a:path extrusionOk="0" h="4440" w="2299">
                  <a:moveTo>
                    <a:pt x="572" y="345"/>
                  </a:moveTo>
                  <a:cubicBezTo>
                    <a:pt x="703" y="345"/>
                    <a:pt x="810" y="441"/>
                    <a:pt x="810" y="583"/>
                  </a:cubicBezTo>
                  <a:lnTo>
                    <a:pt x="810" y="2191"/>
                  </a:lnTo>
                  <a:cubicBezTo>
                    <a:pt x="727" y="2155"/>
                    <a:pt x="640" y="2137"/>
                    <a:pt x="555" y="2137"/>
                  </a:cubicBezTo>
                  <a:cubicBezTo>
                    <a:pt x="471" y="2137"/>
                    <a:pt x="387" y="2155"/>
                    <a:pt x="310" y="2191"/>
                  </a:cubicBezTo>
                  <a:lnTo>
                    <a:pt x="310" y="583"/>
                  </a:lnTo>
                  <a:lnTo>
                    <a:pt x="334" y="583"/>
                  </a:lnTo>
                  <a:cubicBezTo>
                    <a:pt x="334" y="452"/>
                    <a:pt x="429" y="345"/>
                    <a:pt x="572" y="345"/>
                  </a:cubicBezTo>
                  <a:close/>
                  <a:moveTo>
                    <a:pt x="610" y="2488"/>
                  </a:moveTo>
                  <a:cubicBezTo>
                    <a:pt x="726" y="2488"/>
                    <a:pt x="736" y="2510"/>
                    <a:pt x="1905" y="3703"/>
                  </a:cubicBezTo>
                  <a:cubicBezTo>
                    <a:pt x="1977" y="3798"/>
                    <a:pt x="1977" y="3941"/>
                    <a:pt x="1893" y="4036"/>
                  </a:cubicBezTo>
                  <a:cubicBezTo>
                    <a:pt x="1846" y="4078"/>
                    <a:pt x="1783" y="4099"/>
                    <a:pt x="1721" y="4099"/>
                  </a:cubicBezTo>
                  <a:cubicBezTo>
                    <a:pt x="1658" y="4099"/>
                    <a:pt x="1596" y="4078"/>
                    <a:pt x="1548" y="4036"/>
                  </a:cubicBezTo>
                  <a:lnTo>
                    <a:pt x="417" y="2905"/>
                  </a:lnTo>
                  <a:cubicBezTo>
                    <a:pt x="274" y="2750"/>
                    <a:pt x="369" y="2488"/>
                    <a:pt x="596" y="2488"/>
                  </a:cubicBezTo>
                  <a:cubicBezTo>
                    <a:pt x="600" y="2488"/>
                    <a:pt x="605" y="2488"/>
                    <a:pt x="610" y="2488"/>
                  </a:cubicBezTo>
                  <a:close/>
                  <a:moveTo>
                    <a:pt x="584" y="0"/>
                  </a:moveTo>
                  <a:cubicBezTo>
                    <a:pt x="250" y="0"/>
                    <a:pt x="0" y="274"/>
                    <a:pt x="0" y="583"/>
                  </a:cubicBezTo>
                  <a:lnTo>
                    <a:pt x="0" y="2715"/>
                  </a:lnTo>
                  <a:cubicBezTo>
                    <a:pt x="0" y="2858"/>
                    <a:pt x="60" y="3024"/>
                    <a:pt x="167" y="3131"/>
                  </a:cubicBezTo>
                  <a:cubicBezTo>
                    <a:pt x="1322" y="4262"/>
                    <a:pt x="1310" y="4334"/>
                    <a:pt x="1524" y="4405"/>
                  </a:cubicBezTo>
                  <a:cubicBezTo>
                    <a:pt x="1589" y="4428"/>
                    <a:pt x="1655" y="4439"/>
                    <a:pt x="1720" y="4439"/>
                  </a:cubicBezTo>
                  <a:cubicBezTo>
                    <a:pt x="2023" y="4439"/>
                    <a:pt x="2298" y="4201"/>
                    <a:pt x="2298" y="3858"/>
                  </a:cubicBezTo>
                  <a:cubicBezTo>
                    <a:pt x="2298" y="3703"/>
                    <a:pt x="2227" y="3572"/>
                    <a:pt x="2132" y="3453"/>
                  </a:cubicBezTo>
                  <a:lnTo>
                    <a:pt x="1167" y="2488"/>
                  </a:lnTo>
                  <a:lnTo>
                    <a:pt x="1167" y="583"/>
                  </a:lnTo>
                  <a:cubicBezTo>
                    <a:pt x="1167" y="250"/>
                    <a:pt x="893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11" name="Google Shape;9611;p68"/>
          <p:cNvSpPr/>
          <p:nvPr/>
        </p:nvSpPr>
        <p:spPr>
          <a:xfrm>
            <a:off x="3945378" y="1530729"/>
            <a:ext cx="381209" cy="312466"/>
          </a:xfrm>
          <a:custGeom>
            <a:rect b="b" l="l" r="r" t="t"/>
            <a:pathLst>
              <a:path extrusionOk="0" h="9809" w="11967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12" name="Google Shape;9612;p68"/>
          <p:cNvGrpSpPr/>
          <p:nvPr/>
        </p:nvGrpSpPr>
        <p:grpSpPr>
          <a:xfrm>
            <a:off x="852385" y="1510916"/>
            <a:ext cx="353145" cy="351998"/>
            <a:chOff x="852385" y="1510916"/>
            <a:chExt cx="353145" cy="351998"/>
          </a:xfrm>
        </p:grpSpPr>
        <p:sp>
          <p:nvSpPr>
            <p:cNvPr id="9613" name="Google Shape;9613;p68"/>
            <p:cNvSpPr/>
            <p:nvPr/>
          </p:nvSpPr>
          <p:spPr>
            <a:xfrm>
              <a:off x="852385" y="1510916"/>
              <a:ext cx="353145" cy="187785"/>
            </a:xfrm>
            <a:custGeom>
              <a:rect b="b" l="l" r="r" t="t"/>
              <a:pathLst>
                <a:path extrusionOk="0" h="5895" w="11086">
                  <a:moveTo>
                    <a:pt x="6145" y="334"/>
                  </a:moveTo>
                  <a:lnTo>
                    <a:pt x="6145" y="703"/>
                  </a:lnTo>
                  <a:lnTo>
                    <a:pt x="4942" y="703"/>
                  </a:lnTo>
                  <a:lnTo>
                    <a:pt x="4942" y="334"/>
                  </a:lnTo>
                  <a:close/>
                  <a:moveTo>
                    <a:pt x="10764" y="1025"/>
                  </a:moveTo>
                  <a:lnTo>
                    <a:pt x="10764" y="1596"/>
                  </a:lnTo>
                  <a:lnTo>
                    <a:pt x="346" y="1596"/>
                  </a:lnTo>
                  <a:lnTo>
                    <a:pt x="346" y="1025"/>
                  </a:lnTo>
                  <a:close/>
                  <a:moveTo>
                    <a:pt x="4775" y="1"/>
                  </a:moveTo>
                  <a:cubicBezTo>
                    <a:pt x="4692" y="1"/>
                    <a:pt x="4621" y="84"/>
                    <a:pt x="4621" y="167"/>
                  </a:cubicBezTo>
                  <a:lnTo>
                    <a:pt x="4621" y="703"/>
                  </a:lnTo>
                  <a:lnTo>
                    <a:pt x="168" y="703"/>
                  </a:lnTo>
                  <a:cubicBezTo>
                    <a:pt x="72" y="703"/>
                    <a:pt x="1" y="775"/>
                    <a:pt x="1" y="870"/>
                  </a:cubicBezTo>
                  <a:lnTo>
                    <a:pt x="1" y="1751"/>
                  </a:lnTo>
                  <a:cubicBezTo>
                    <a:pt x="1" y="1834"/>
                    <a:pt x="72" y="1906"/>
                    <a:pt x="168" y="1906"/>
                  </a:cubicBezTo>
                  <a:lnTo>
                    <a:pt x="656" y="1906"/>
                  </a:lnTo>
                  <a:lnTo>
                    <a:pt x="656" y="2620"/>
                  </a:lnTo>
                  <a:cubicBezTo>
                    <a:pt x="656" y="2715"/>
                    <a:pt x="727" y="2787"/>
                    <a:pt x="822" y="2787"/>
                  </a:cubicBezTo>
                  <a:cubicBezTo>
                    <a:pt x="906" y="2787"/>
                    <a:pt x="989" y="2715"/>
                    <a:pt x="989" y="2620"/>
                  </a:cubicBezTo>
                  <a:lnTo>
                    <a:pt x="989" y="1906"/>
                  </a:lnTo>
                  <a:lnTo>
                    <a:pt x="10109" y="1906"/>
                  </a:lnTo>
                  <a:lnTo>
                    <a:pt x="10109" y="5740"/>
                  </a:lnTo>
                  <a:cubicBezTo>
                    <a:pt x="10109" y="5823"/>
                    <a:pt x="10181" y="5894"/>
                    <a:pt x="10276" y="5894"/>
                  </a:cubicBezTo>
                  <a:cubicBezTo>
                    <a:pt x="10359" y="5894"/>
                    <a:pt x="10431" y="5823"/>
                    <a:pt x="10431" y="5740"/>
                  </a:cubicBezTo>
                  <a:lnTo>
                    <a:pt x="10431" y="1918"/>
                  </a:lnTo>
                  <a:lnTo>
                    <a:pt x="10931" y="1918"/>
                  </a:lnTo>
                  <a:cubicBezTo>
                    <a:pt x="11014" y="1918"/>
                    <a:pt x="11086" y="1846"/>
                    <a:pt x="11086" y="1763"/>
                  </a:cubicBezTo>
                  <a:lnTo>
                    <a:pt x="11086" y="882"/>
                  </a:lnTo>
                  <a:cubicBezTo>
                    <a:pt x="11086" y="775"/>
                    <a:pt x="11014" y="703"/>
                    <a:pt x="10931" y="703"/>
                  </a:cubicBezTo>
                  <a:lnTo>
                    <a:pt x="6478" y="703"/>
                  </a:lnTo>
                  <a:lnTo>
                    <a:pt x="6478" y="167"/>
                  </a:lnTo>
                  <a:cubicBezTo>
                    <a:pt x="6478" y="84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68"/>
            <p:cNvSpPr/>
            <p:nvPr/>
          </p:nvSpPr>
          <p:spPr>
            <a:xfrm>
              <a:off x="852385" y="1609921"/>
              <a:ext cx="353145" cy="252992"/>
            </a:xfrm>
            <a:custGeom>
              <a:rect b="b" l="l" r="r" t="t"/>
              <a:pathLst>
                <a:path extrusionOk="0" h="7942" w="11086">
                  <a:moveTo>
                    <a:pt x="10764" y="4382"/>
                  </a:moveTo>
                  <a:lnTo>
                    <a:pt x="10764" y="4953"/>
                  </a:lnTo>
                  <a:lnTo>
                    <a:pt x="346" y="4953"/>
                  </a:lnTo>
                  <a:lnTo>
                    <a:pt x="346" y="4382"/>
                  </a:lnTo>
                  <a:close/>
                  <a:moveTo>
                    <a:pt x="6406" y="5275"/>
                  </a:moveTo>
                  <a:lnTo>
                    <a:pt x="6895" y="6168"/>
                  </a:lnTo>
                  <a:lnTo>
                    <a:pt x="4228" y="6168"/>
                  </a:lnTo>
                  <a:lnTo>
                    <a:pt x="4716" y="5275"/>
                  </a:lnTo>
                  <a:close/>
                  <a:moveTo>
                    <a:pt x="4335" y="5275"/>
                  </a:moveTo>
                  <a:lnTo>
                    <a:pt x="3049" y="7608"/>
                  </a:lnTo>
                  <a:lnTo>
                    <a:pt x="2573" y="7608"/>
                  </a:lnTo>
                  <a:lnTo>
                    <a:pt x="3859" y="5275"/>
                  </a:lnTo>
                  <a:close/>
                  <a:moveTo>
                    <a:pt x="7240" y="5275"/>
                  </a:moveTo>
                  <a:lnTo>
                    <a:pt x="8514" y="7608"/>
                  </a:lnTo>
                  <a:lnTo>
                    <a:pt x="8038" y="7608"/>
                  </a:lnTo>
                  <a:lnTo>
                    <a:pt x="6764" y="5275"/>
                  </a:lnTo>
                  <a:close/>
                  <a:moveTo>
                    <a:pt x="822" y="0"/>
                  </a:moveTo>
                  <a:cubicBezTo>
                    <a:pt x="727" y="0"/>
                    <a:pt x="656" y="84"/>
                    <a:pt x="656" y="167"/>
                  </a:cubicBezTo>
                  <a:lnTo>
                    <a:pt x="656" y="4072"/>
                  </a:lnTo>
                  <a:lnTo>
                    <a:pt x="168" y="4072"/>
                  </a:lnTo>
                  <a:cubicBezTo>
                    <a:pt x="72" y="4072"/>
                    <a:pt x="1" y="4144"/>
                    <a:pt x="1" y="4239"/>
                  </a:cubicBezTo>
                  <a:lnTo>
                    <a:pt x="1" y="5108"/>
                  </a:lnTo>
                  <a:cubicBezTo>
                    <a:pt x="1" y="5203"/>
                    <a:pt x="72" y="5275"/>
                    <a:pt x="168" y="5275"/>
                  </a:cubicBezTo>
                  <a:lnTo>
                    <a:pt x="3489" y="5275"/>
                  </a:lnTo>
                  <a:lnTo>
                    <a:pt x="2144" y="7704"/>
                  </a:lnTo>
                  <a:cubicBezTo>
                    <a:pt x="2120" y="7751"/>
                    <a:pt x="2120" y="7811"/>
                    <a:pt x="2144" y="7870"/>
                  </a:cubicBezTo>
                  <a:cubicBezTo>
                    <a:pt x="2180" y="7906"/>
                    <a:pt x="2239" y="7942"/>
                    <a:pt x="2275" y="7942"/>
                  </a:cubicBezTo>
                  <a:lnTo>
                    <a:pt x="3132" y="7942"/>
                  </a:lnTo>
                  <a:cubicBezTo>
                    <a:pt x="3192" y="7942"/>
                    <a:pt x="3251" y="7906"/>
                    <a:pt x="3275" y="7846"/>
                  </a:cubicBezTo>
                  <a:lnTo>
                    <a:pt x="3644" y="7168"/>
                  </a:lnTo>
                  <a:lnTo>
                    <a:pt x="4644" y="7168"/>
                  </a:lnTo>
                  <a:cubicBezTo>
                    <a:pt x="4728" y="7168"/>
                    <a:pt x="4811" y="7096"/>
                    <a:pt x="4811" y="7001"/>
                  </a:cubicBezTo>
                  <a:cubicBezTo>
                    <a:pt x="4811" y="6906"/>
                    <a:pt x="4728" y="6834"/>
                    <a:pt x="4644" y="6834"/>
                  </a:cubicBezTo>
                  <a:lnTo>
                    <a:pt x="3823" y="6834"/>
                  </a:lnTo>
                  <a:lnTo>
                    <a:pt x="4037" y="6465"/>
                  </a:lnTo>
                  <a:lnTo>
                    <a:pt x="7061" y="6465"/>
                  </a:lnTo>
                  <a:lnTo>
                    <a:pt x="7252" y="6834"/>
                  </a:lnTo>
                  <a:lnTo>
                    <a:pt x="5299" y="6834"/>
                  </a:lnTo>
                  <a:cubicBezTo>
                    <a:pt x="5216" y="6834"/>
                    <a:pt x="5133" y="6906"/>
                    <a:pt x="5133" y="7001"/>
                  </a:cubicBezTo>
                  <a:cubicBezTo>
                    <a:pt x="5133" y="7096"/>
                    <a:pt x="5216" y="7168"/>
                    <a:pt x="5299" y="7168"/>
                  </a:cubicBezTo>
                  <a:lnTo>
                    <a:pt x="7430" y="7168"/>
                  </a:lnTo>
                  <a:lnTo>
                    <a:pt x="7800" y="7846"/>
                  </a:lnTo>
                  <a:cubicBezTo>
                    <a:pt x="7835" y="7894"/>
                    <a:pt x="7895" y="7942"/>
                    <a:pt x="7954" y="7942"/>
                  </a:cubicBezTo>
                  <a:lnTo>
                    <a:pt x="8800" y="7942"/>
                  </a:lnTo>
                  <a:cubicBezTo>
                    <a:pt x="8859" y="7942"/>
                    <a:pt x="8907" y="7906"/>
                    <a:pt x="8931" y="7870"/>
                  </a:cubicBezTo>
                  <a:cubicBezTo>
                    <a:pt x="8966" y="7823"/>
                    <a:pt x="8966" y="7763"/>
                    <a:pt x="8931" y="7704"/>
                  </a:cubicBezTo>
                  <a:lnTo>
                    <a:pt x="7597" y="5275"/>
                  </a:lnTo>
                  <a:lnTo>
                    <a:pt x="10931" y="5275"/>
                  </a:lnTo>
                  <a:cubicBezTo>
                    <a:pt x="11014" y="5275"/>
                    <a:pt x="11086" y="5203"/>
                    <a:pt x="11086" y="5108"/>
                  </a:cubicBezTo>
                  <a:lnTo>
                    <a:pt x="11086" y="4239"/>
                  </a:lnTo>
                  <a:cubicBezTo>
                    <a:pt x="11086" y="4144"/>
                    <a:pt x="11014" y="4072"/>
                    <a:pt x="10931" y="4072"/>
                  </a:cubicBezTo>
                  <a:lnTo>
                    <a:pt x="10431" y="4072"/>
                  </a:lnTo>
                  <a:lnTo>
                    <a:pt x="10431" y="3263"/>
                  </a:lnTo>
                  <a:cubicBezTo>
                    <a:pt x="10431" y="3179"/>
                    <a:pt x="10359" y="3108"/>
                    <a:pt x="10276" y="3108"/>
                  </a:cubicBezTo>
                  <a:cubicBezTo>
                    <a:pt x="10181" y="3108"/>
                    <a:pt x="10109" y="3179"/>
                    <a:pt x="10109" y="3263"/>
                  </a:cubicBezTo>
                  <a:lnTo>
                    <a:pt x="10109" y="4072"/>
                  </a:lnTo>
                  <a:lnTo>
                    <a:pt x="989" y="4072"/>
                  </a:lnTo>
                  <a:lnTo>
                    <a:pt x="989" y="167"/>
                  </a:lnTo>
                  <a:cubicBezTo>
                    <a:pt x="989" y="84"/>
                    <a:pt x="906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68"/>
            <p:cNvSpPr/>
            <p:nvPr/>
          </p:nvSpPr>
          <p:spPr>
            <a:xfrm>
              <a:off x="928264" y="1584501"/>
              <a:ext cx="198775" cy="140735"/>
            </a:xfrm>
            <a:custGeom>
              <a:rect b="b" l="l" r="r" t="t"/>
              <a:pathLst>
                <a:path extrusionOk="0" h="4418" w="6240">
                  <a:moveTo>
                    <a:pt x="5608" y="322"/>
                  </a:moveTo>
                  <a:cubicBezTo>
                    <a:pt x="5787" y="322"/>
                    <a:pt x="5929" y="465"/>
                    <a:pt x="5929" y="643"/>
                  </a:cubicBezTo>
                  <a:cubicBezTo>
                    <a:pt x="5929" y="798"/>
                    <a:pt x="5775" y="953"/>
                    <a:pt x="5608" y="953"/>
                  </a:cubicBezTo>
                  <a:cubicBezTo>
                    <a:pt x="5453" y="953"/>
                    <a:pt x="5298" y="822"/>
                    <a:pt x="5298" y="643"/>
                  </a:cubicBezTo>
                  <a:cubicBezTo>
                    <a:pt x="5298" y="477"/>
                    <a:pt x="5429" y="322"/>
                    <a:pt x="5608" y="322"/>
                  </a:cubicBezTo>
                  <a:close/>
                  <a:moveTo>
                    <a:pt x="2131" y="1334"/>
                  </a:moveTo>
                  <a:cubicBezTo>
                    <a:pt x="2310" y="1334"/>
                    <a:pt x="2441" y="1477"/>
                    <a:pt x="2441" y="1656"/>
                  </a:cubicBezTo>
                  <a:cubicBezTo>
                    <a:pt x="2441" y="1834"/>
                    <a:pt x="2310" y="1965"/>
                    <a:pt x="2131" y="1965"/>
                  </a:cubicBezTo>
                  <a:cubicBezTo>
                    <a:pt x="1965" y="1965"/>
                    <a:pt x="1822" y="1834"/>
                    <a:pt x="1822" y="1656"/>
                  </a:cubicBezTo>
                  <a:cubicBezTo>
                    <a:pt x="1822" y="1489"/>
                    <a:pt x="1953" y="1334"/>
                    <a:pt x="2131" y="1334"/>
                  </a:cubicBezTo>
                  <a:close/>
                  <a:moveTo>
                    <a:pt x="4036" y="2429"/>
                  </a:moveTo>
                  <a:cubicBezTo>
                    <a:pt x="4215" y="2429"/>
                    <a:pt x="4346" y="2560"/>
                    <a:pt x="4346" y="2739"/>
                  </a:cubicBezTo>
                  <a:cubicBezTo>
                    <a:pt x="4346" y="2918"/>
                    <a:pt x="4203" y="3049"/>
                    <a:pt x="4036" y="3049"/>
                  </a:cubicBezTo>
                  <a:cubicBezTo>
                    <a:pt x="3870" y="3049"/>
                    <a:pt x="3727" y="2918"/>
                    <a:pt x="3727" y="2739"/>
                  </a:cubicBezTo>
                  <a:cubicBezTo>
                    <a:pt x="3727" y="2572"/>
                    <a:pt x="3858" y="2429"/>
                    <a:pt x="4036" y="2429"/>
                  </a:cubicBezTo>
                  <a:close/>
                  <a:moveTo>
                    <a:pt x="595" y="3501"/>
                  </a:moveTo>
                  <a:cubicBezTo>
                    <a:pt x="774" y="3501"/>
                    <a:pt x="905" y="3632"/>
                    <a:pt x="905" y="3811"/>
                  </a:cubicBezTo>
                  <a:cubicBezTo>
                    <a:pt x="905" y="3989"/>
                    <a:pt x="762" y="4120"/>
                    <a:pt x="595" y="4120"/>
                  </a:cubicBezTo>
                  <a:cubicBezTo>
                    <a:pt x="429" y="4120"/>
                    <a:pt x="286" y="3989"/>
                    <a:pt x="286" y="3811"/>
                  </a:cubicBezTo>
                  <a:cubicBezTo>
                    <a:pt x="286" y="3644"/>
                    <a:pt x="417" y="3501"/>
                    <a:pt x="595" y="3501"/>
                  </a:cubicBezTo>
                  <a:close/>
                  <a:moveTo>
                    <a:pt x="5608" y="1"/>
                  </a:moveTo>
                  <a:cubicBezTo>
                    <a:pt x="5275" y="1"/>
                    <a:pt x="4989" y="286"/>
                    <a:pt x="4989" y="632"/>
                  </a:cubicBezTo>
                  <a:cubicBezTo>
                    <a:pt x="4989" y="786"/>
                    <a:pt x="5048" y="941"/>
                    <a:pt x="5156" y="1048"/>
                  </a:cubicBezTo>
                  <a:lnTo>
                    <a:pt x="4239" y="2132"/>
                  </a:lnTo>
                  <a:cubicBezTo>
                    <a:pt x="4179" y="2120"/>
                    <a:pt x="4108" y="2096"/>
                    <a:pt x="4048" y="2096"/>
                  </a:cubicBezTo>
                  <a:cubicBezTo>
                    <a:pt x="3858" y="2096"/>
                    <a:pt x="3679" y="2191"/>
                    <a:pt x="3560" y="2334"/>
                  </a:cubicBezTo>
                  <a:lnTo>
                    <a:pt x="2739" y="1882"/>
                  </a:lnTo>
                  <a:cubicBezTo>
                    <a:pt x="2774" y="1798"/>
                    <a:pt x="2786" y="1727"/>
                    <a:pt x="2786" y="1656"/>
                  </a:cubicBezTo>
                  <a:cubicBezTo>
                    <a:pt x="2786" y="1310"/>
                    <a:pt x="2500" y="1024"/>
                    <a:pt x="2155" y="1024"/>
                  </a:cubicBezTo>
                  <a:cubicBezTo>
                    <a:pt x="1822" y="1024"/>
                    <a:pt x="1536" y="1310"/>
                    <a:pt x="1536" y="1656"/>
                  </a:cubicBezTo>
                  <a:cubicBezTo>
                    <a:pt x="1536" y="1822"/>
                    <a:pt x="1596" y="1953"/>
                    <a:pt x="1703" y="2072"/>
                  </a:cubicBezTo>
                  <a:lnTo>
                    <a:pt x="834" y="3203"/>
                  </a:lnTo>
                  <a:cubicBezTo>
                    <a:pt x="774" y="3191"/>
                    <a:pt x="703" y="3168"/>
                    <a:pt x="631" y="3168"/>
                  </a:cubicBezTo>
                  <a:cubicBezTo>
                    <a:pt x="286" y="3168"/>
                    <a:pt x="0" y="3453"/>
                    <a:pt x="0" y="3799"/>
                  </a:cubicBezTo>
                  <a:cubicBezTo>
                    <a:pt x="0" y="4144"/>
                    <a:pt x="286" y="4418"/>
                    <a:pt x="631" y="4418"/>
                  </a:cubicBezTo>
                  <a:cubicBezTo>
                    <a:pt x="965" y="4418"/>
                    <a:pt x="1250" y="4144"/>
                    <a:pt x="1250" y="3799"/>
                  </a:cubicBezTo>
                  <a:cubicBezTo>
                    <a:pt x="1250" y="3632"/>
                    <a:pt x="1191" y="3501"/>
                    <a:pt x="1084" y="3382"/>
                  </a:cubicBezTo>
                  <a:lnTo>
                    <a:pt x="1953" y="2251"/>
                  </a:lnTo>
                  <a:cubicBezTo>
                    <a:pt x="2012" y="2263"/>
                    <a:pt x="2084" y="2275"/>
                    <a:pt x="2155" y="2275"/>
                  </a:cubicBezTo>
                  <a:cubicBezTo>
                    <a:pt x="2310" y="2275"/>
                    <a:pt x="2441" y="2215"/>
                    <a:pt x="2560" y="2144"/>
                  </a:cubicBezTo>
                  <a:lnTo>
                    <a:pt x="3441" y="2632"/>
                  </a:lnTo>
                  <a:cubicBezTo>
                    <a:pt x="3441" y="2668"/>
                    <a:pt x="3429" y="2691"/>
                    <a:pt x="3429" y="2739"/>
                  </a:cubicBezTo>
                  <a:cubicBezTo>
                    <a:pt x="3429" y="3084"/>
                    <a:pt x="3703" y="3370"/>
                    <a:pt x="4048" y="3370"/>
                  </a:cubicBezTo>
                  <a:cubicBezTo>
                    <a:pt x="4394" y="3370"/>
                    <a:pt x="4679" y="3084"/>
                    <a:pt x="4679" y="2739"/>
                  </a:cubicBezTo>
                  <a:cubicBezTo>
                    <a:pt x="4679" y="2572"/>
                    <a:pt x="4620" y="2429"/>
                    <a:pt x="4513" y="2322"/>
                  </a:cubicBezTo>
                  <a:lnTo>
                    <a:pt x="5418" y="1239"/>
                  </a:lnTo>
                  <a:cubicBezTo>
                    <a:pt x="5477" y="1251"/>
                    <a:pt x="5548" y="1263"/>
                    <a:pt x="5608" y="1263"/>
                  </a:cubicBezTo>
                  <a:cubicBezTo>
                    <a:pt x="5953" y="1263"/>
                    <a:pt x="6239" y="989"/>
                    <a:pt x="6239" y="643"/>
                  </a:cubicBezTo>
                  <a:cubicBezTo>
                    <a:pt x="6239" y="286"/>
                    <a:pt x="5953" y="1"/>
                    <a:pt x="5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6" name="Google Shape;9616;p68"/>
          <p:cNvGrpSpPr/>
          <p:nvPr/>
        </p:nvGrpSpPr>
        <p:grpSpPr>
          <a:xfrm>
            <a:off x="1745217" y="1515471"/>
            <a:ext cx="343269" cy="342505"/>
            <a:chOff x="1745217" y="1515471"/>
            <a:chExt cx="343269" cy="342505"/>
          </a:xfrm>
        </p:grpSpPr>
        <p:sp>
          <p:nvSpPr>
            <p:cNvPr id="9617" name="Google Shape;9617;p68"/>
            <p:cNvSpPr/>
            <p:nvPr/>
          </p:nvSpPr>
          <p:spPr>
            <a:xfrm>
              <a:off x="1854448" y="1647096"/>
              <a:ext cx="22012" cy="21630"/>
            </a:xfrm>
            <a:custGeom>
              <a:rect b="b" l="l" r="r" t="t"/>
              <a:pathLst>
                <a:path extrusionOk="0" h="679" w="691">
                  <a:moveTo>
                    <a:pt x="346" y="0"/>
                  </a:moveTo>
                  <a:cubicBezTo>
                    <a:pt x="155" y="0"/>
                    <a:pt x="0" y="155"/>
                    <a:pt x="0" y="345"/>
                  </a:cubicBezTo>
                  <a:cubicBezTo>
                    <a:pt x="0" y="536"/>
                    <a:pt x="155" y="679"/>
                    <a:pt x="346" y="679"/>
                  </a:cubicBezTo>
                  <a:cubicBezTo>
                    <a:pt x="536" y="679"/>
                    <a:pt x="691" y="536"/>
                    <a:pt x="691" y="345"/>
                  </a:cubicBezTo>
                  <a:cubicBezTo>
                    <a:pt x="691" y="155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68"/>
            <p:cNvSpPr/>
            <p:nvPr/>
          </p:nvSpPr>
          <p:spPr>
            <a:xfrm>
              <a:off x="1906021" y="1647096"/>
              <a:ext cx="21661" cy="21630"/>
            </a:xfrm>
            <a:custGeom>
              <a:rect b="b" l="l" r="r" t="t"/>
              <a:pathLst>
                <a:path extrusionOk="0" h="679" w="680">
                  <a:moveTo>
                    <a:pt x="334" y="0"/>
                  </a:moveTo>
                  <a:cubicBezTo>
                    <a:pt x="143" y="0"/>
                    <a:pt x="0" y="155"/>
                    <a:pt x="0" y="345"/>
                  </a:cubicBezTo>
                  <a:cubicBezTo>
                    <a:pt x="0" y="536"/>
                    <a:pt x="143" y="679"/>
                    <a:pt x="334" y="679"/>
                  </a:cubicBezTo>
                  <a:cubicBezTo>
                    <a:pt x="524" y="679"/>
                    <a:pt x="679" y="536"/>
                    <a:pt x="679" y="345"/>
                  </a:cubicBezTo>
                  <a:cubicBezTo>
                    <a:pt x="679" y="155"/>
                    <a:pt x="524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68"/>
            <p:cNvSpPr/>
            <p:nvPr/>
          </p:nvSpPr>
          <p:spPr>
            <a:xfrm>
              <a:off x="1956830" y="1647096"/>
              <a:ext cx="22044" cy="21630"/>
            </a:xfrm>
            <a:custGeom>
              <a:rect b="b" l="l" r="r" t="t"/>
              <a:pathLst>
                <a:path extrusionOk="0" h="679" w="692">
                  <a:moveTo>
                    <a:pt x="346" y="0"/>
                  </a:moveTo>
                  <a:cubicBezTo>
                    <a:pt x="156" y="0"/>
                    <a:pt x="1" y="155"/>
                    <a:pt x="1" y="345"/>
                  </a:cubicBezTo>
                  <a:cubicBezTo>
                    <a:pt x="1" y="536"/>
                    <a:pt x="156" y="679"/>
                    <a:pt x="346" y="679"/>
                  </a:cubicBezTo>
                  <a:cubicBezTo>
                    <a:pt x="537" y="679"/>
                    <a:pt x="691" y="536"/>
                    <a:pt x="691" y="345"/>
                  </a:cubicBezTo>
                  <a:cubicBezTo>
                    <a:pt x="691" y="155"/>
                    <a:pt x="537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68"/>
            <p:cNvSpPr/>
            <p:nvPr/>
          </p:nvSpPr>
          <p:spPr>
            <a:xfrm>
              <a:off x="1745217" y="1515471"/>
              <a:ext cx="343269" cy="342505"/>
            </a:xfrm>
            <a:custGeom>
              <a:rect b="b" l="l" r="r" t="t"/>
              <a:pathLst>
                <a:path extrusionOk="0" h="10752" w="10776">
                  <a:moveTo>
                    <a:pt x="5382" y="1"/>
                  </a:moveTo>
                  <a:cubicBezTo>
                    <a:pt x="3953" y="1"/>
                    <a:pt x="2608" y="453"/>
                    <a:pt x="1596" y="1286"/>
                  </a:cubicBezTo>
                  <a:cubicBezTo>
                    <a:pt x="560" y="2144"/>
                    <a:pt x="0" y="3251"/>
                    <a:pt x="0" y="4465"/>
                  </a:cubicBezTo>
                  <a:cubicBezTo>
                    <a:pt x="0" y="5513"/>
                    <a:pt x="465" y="6561"/>
                    <a:pt x="1274" y="7359"/>
                  </a:cubicBezTo>
                  <a:cubicBezTo>
                    <a:pt x="2072" y="8121"/>
                    <a:pt x="3120" y="8645"/>
                    <a:pt x="4298" y="8835"/>
                  </a:cubicBezTo>
                  <a:cubicBezTo>
                    <a:pt x="4310" y="9442"/>
                    <a:pt x="4108" y="10014"/>
                    <a:pt x="3703" y="10478"/>
                  </a:cubicBezTo>
                  <a:cubicBezTo>
                    <a:pt x="3655" y="10514"/>
                    <a:pt x="3644" y="10597"/>
                    <a:pt x="3679" y="10657"/>
                  </a:cubicBezTo>
                  <a:cubicBezTo>
                    <a:pt x="3703" y="10704"/>
                    <a:pt x="3763" y="10752"/>
                    <a:pt x="3834" y="10752"/>
                  </a:cubicBezTo>
                  <a:cubicBezTo>
                    <a:pt x="5025" y="10752"/>
                    <a:pt x="6084" y="9966"/>
                    <a:pt x="6442" y="8835"/>
                  </a:cubicBezTo>
                  <a:cubicBezTo>
                    <a:pt x="7406" y="8668"/>
                    <a:pt x="8287" y="8299"/>
                    <a:pt x="9013" y="7752"/>
                  </a:cubicBezTo>
                  <a:cubicBezTo>
                    <a:pt x="9097" y="7692"/>
                    <a:pt x="9109" y="7585"/>
                    <a:pt x="9049" y="7513"/>
                  </a:cubicBezTo>
                  <a:cubicBezTo>
                    <a:pt x="9014" y="7465"/>
                    <a:pt x="8963" y="7441"/>
                    <a:pt x="8913" y="7441"/>
                  </a:cubicBezTo>
                  <a:cubicBezTo>
                    <a:pt x="8877" y="7441"/>
                    <a:pt x="8841" y="7453"/>
                    <a:pt x="8811" y="7478"/>
                  </a:cubicBezTo>
                  <a:cubicBezTo>
                    <a:pt x="8096" y="8014"/>
                    <a:pt x="7215" y="8371"/>
                    <a:pt x="6275" y="8502"/>
                  </a:cubicBezTo>
                  <a:cubicBezTo>
                    <a:pt x="6203" y="8525"/>
                    <a:pt x="6156" y="8561"/>
                    <a:pt x="6132" y="8621"/>
                  </a:cubicBezTo>
                  <a:cubicBezTo>
                    <a:pt x="5894" y="9549"/>
                    <a:pt x="5120" y="10216"/>
                    <a:pt x="4215" y="10371"/>
                  </a:cubicBezTo>
                  <a:cubicBezTo>
                    <a:pt x="4537" y="9859"/>
                    <a:pt x="4703" y="9264"/>
                    <a:pt x="4644" y="8656"/>
                  </a:cubicBezTo>
                  <a:cubicBezTo>
                    <a:pt x="4644" y="8585"/>
                    <a:pt x="4572" y="8502"/>
                    <a:pt x="4489" y="8490"/>
                  </a:cubicBezTo>
                  <a:cubicBezTo>
                    <a:pt x="2084" y="8144"/>
                    <a:pt x="346" y="6442"/>
                    <a:pt x="346" y="4430"/>
                  </a:cubicBezTo>
                  <a:cubicBezTo>
                    <a:pt x="346" y="2156"/>
                    <a:pt x="2608" y="310"/>
                    <a:pt x="5382" y="310"/>
                  </a:cubicBezTo>
                  <a:cubicBezTo>
                    <a:pt x="8168" y="310"/>
                    <a:pt x="10430" y="2156"/>
                    <a:pt x="10430" y="4430"/>
                  </a:cubicBezTo>
                  <a:cubicBezTo>
                    <a:pt x="10430" y="5370"/>
                    <a:pt x="10025" y="6287"/>
                    <a:pt x="9311" y="7013"/>
                  </a:cubicBezTo>
                  <a:cubicBezTo>
                    <a:pt x="9251" y="7097"/>
                    <a:pt x="9251" y="7192"/>
                    <a:pt x="9311" y="7252"/>
                  </a:cubicBezTo>
                  <a:cubicBezTo>
                    <a:pt x="9353" y="7281"/>
                    <a:pt x="9397" y="7296"/>
                    <a:pt x="9439" y="7296"/>
                  </a:cubicBezTo>
                  <a:cubicBezTo>
                    <a:pt x="9481" y="7296"/>
                    <a:pt x="9519" y="7281"/>
                    <a:pt x="9549" y="7252"/>
                  </a:cubicBezTo>
                  <a:cubicBezTo>
                    <a:pt x="10347" y="6466"/>
                    <a:pt x="10775" y="5454"/>
                    <a:pt x="10775" y="4430"/>
                  </a:cubicBezTo>
                  <a:cubicBezTo>
                    <a:pt x="10775" y="3263"/>
                    <a:pt x="10204" y="2144"/>
                    <a:pt x="9180" y="1286"/>
                  </a:cubicBezTo>
                  <a:cubicBezTo>
                    <a:pt x="8168" y="453"/>
                    <a:pt x="6811" y="1"/>
                    <a:pt x="5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21" name="Google Shape;9621;p68"/>
          <p:cNvSpPr/>
          <p:nvPr/>
        </p:nvSpPr>
        <p:spPr>
          <a:xfrm>
            <a:off x="3509220" y="1505437"/>
            <a:ext cx="365632" cy="363561"/>
          </a:xfrm>
          <a:custGeom>
            <a:rect b="b" l="l" r="r" t="t"/>
            <a:pathLst>
              <a:path extrusionOk="0" h="11413" w="11478">
                <a:moveTo>
                  <a:pt x="1401" y="515"/>
                </a:moveTo>
                <a:cubicBezTo>
                  <a:pt x="1616" y="515"/>
                  <a:pt x="1834" y="595"/>
                  <a:pt x="2000" y="756"/>
                </a:cubicBezTo>
                <a:lnTo>
                  <a:pt x="2548" y="1304"/>
                </a:lnTo>
                <a:lnTo>
                  <a:pt x="1358" y="2494"/>
                </a:lnTo>
                <a:lnTo>
                  <a:pt x="810" y="1947"/>
                </a:lnTo>
                <a:cubicBezTo>
                  <a:pt x="476" y="1625"/>
                  <a:pt x="476" y="1078"/>
                  <a:pt x="810" y="756"/>
                </a:cubicBezTo>
                <a:cubicBezTo>
                  <a:pt x="971" y="595"/>
                  <a:pt x="1185" y="515"/>
                  <a:pt x="1401" y="515"/>
                </a:cubicBezTo>
                <a:close/>
                <a:moveTo>
                  <a:pt x="2798" y="1566"/>
                </a:moveTo>
                <a:lnTo>
                  <a:pt x="3251" y="2006"/>
                </a:lnTo>
                <a:lnTo>
                  <a:pt x="2655" y="2602"/>
                </a:lnTo>
                <a:lnTo>
                  <a:pt x="2060" y="3197"/>
                </a:lnTo>
                <a:lnTo>
                  <a:pt x="1608" y="2756"/>
                </a:lnTo>
                <a:lnTo>
                  <a:pt x="2798" y="1566"/>
                </a:lnTo>
                <a:close/>
                <a:moveTo>
                  <a:pt x="10132" y="9031"/>
                </a:moveTo>
                <a:lnTo>
                  <a:pt x="10811" y="10757"/>
                </a:lnTo>
                <a:lnTo>
                  <a:pt x="9085" y="10091"/>
                </a:lnTo>
                <a:lnTo>
                  <a:pt x="10132" y="9031"/>
                </a:lnTo>
                <a:close/>
                <a:moveTo>
                  <a:pt x="4036" y="5685"/>
                </a:moveTo>
                <a:lnTo>
                  <a:pt x="5763" y="7412"/>
                </a:lnTo>
                <a:lnTo>
                  <a:pt x="5418" y="7757"/>
                </a:lnTo>
                <a:lnTo>
                  <a:pt x="5001" y="7340"/>
                </a:lnTo>
                <a:cubicBezTo>
                  <a:pt x="4965" y="7299"/>
                  <a:pt x="4920" y="7278"/>
                  <a:pt x="4876" y="7278"/>
                </a:cubicBezTo>
                <a:cubicBezTo>
                  <a:pt x="4831" y="7278"/>
                  <a:pt x="4787" y="7299"/>
                  <a:pt x="4751" y="7340"/>
                </a:cubicBezTo>
                <a:cubicBezTo>
                  <a:pt x="4679" y="7412"/>
                  <a:pt x="4679" y="7519"/>
                  <a:pt x="4751" y="7590"/>
                </a:cubicBezTo>
                <a:lnTo>
                  <a:pt x="5168" y="8007"/>
                </a:lnTo>
                <a:lnTo>
                  <a:pt x="4763" y="8412"/>
                </a:lnTo>
                <a:lnTo>
                  <a:pt x="3822" y="7471"/>
                </a:lnTo>
                <a:cubicBezTo>
                  <a:pt x="3786" y="7436"/>
                  <a:pt x="3742" y="7418"/>
                  <a:pt x="3697" y="7418"/>
                </a:cubicBezTo>
                <a:cubicBezTo>
                  <a:pt x="3652" y="7418"/>
                  <a:pt x="3608" y="7436"/>
                  <a:pt x="3572" y="7471"/>
                </a:cubicBezTo>
                <a:cubicBezTo>
                  <a:pt x="3501" y="7543"/>
                  <a:pt x="3501" y="7650"/>
                  <a:pt x="3572" y="7721"/>
                </a:cubicBezTo>
                <a:lnTo>
                  <a:pt x="4513" y="8662"/>
                </a:lnTo>
                <a:lnTo>
                  <a:pt x="4108" y="9067"/>
                </a:lnTo>
                <a:lnTo>
                  <a:pt x="3691" y="8638"/>
                </a:lnTo>
                <a:cubicBezTo>
                  <a:pt x="3655" y="8602"/>
                  <a:pt x="3611" y="8584"/>
                  <a:pt x="3566" y="8584"/>
                </a:cubicBezTo>
                <a:cubicBezTo>
                  <a:pt x="3521" y="8584"/>
                  <a:pt x="3477" y="8602"/>
                  <a:pt x="3441" y="8638"/>
                </a:cubicBezTo>
                <a:cubicBezTo>
                  <a:pt x="3358" y="8721"/>
                  <a:pt x="3358" y="8817"/>
                  <a:pt x="3441" y="8900"/>
                </a:cubicBezTo>
                <a:lnTo>
                  <a:pt x="3858" y="9317"/>
                </a:lnTo>
                <a:lnTo>
                  <a:pt x="3453" y="9710"/>
                </a:lnTo>
                <a:lnTo>
                  <a:pt x="3036" y="9293"/>
                </a:lnTo>
                <a:cubicBezTo>
                  <a:pt x="3001" y="9257"/>
                  <a:pt x="2956" y="9239"/>
                  <a:pt x="2911" y="9239"/>
                </a:cubicBezTo>
                <a:cubicBezTo>
                  <a:pt x="2867" y="9239"/>
                  <a:pt x="2822" y="9257"/>
                  <a:pt x="2786" y="9293"/>
                </a:cubicBezTo>
                <a:cubicBezTo>
                  <a:pt x="2703" y="9376"/>
                  <a:pt x="2703" y="9471"/>
                  <a:pt x="2786" y="9555"/>
                </a:cubicBezTo>
                <a:lnTo>
                  <a:pt x="3203" y="9972"/>
                </a:lnTo>
                <a:lnTo>
                  <a:pt x="2798" y="10364"/>
                </a:lnTo>
                <a:lnTo>
                  <a:pt x="1858" y="9436"/>
                </a:lnTo>
                <a:cubicBezTo>
                  <a:pt x="1822" y="9394"/>
                  <a:pt x="1777" y="9373"/>
                  <a:pt x="1733" y="9373"/>
                </a:cubicBezTo>
                <a:cubicBezTo>
                  <a:pt x="1688" y="9373"/>
                  <a:pt x="1643" y="9394"/>
                  <a:pt x="1608" y="9436"/>
                </a:cubicBezTo>
                <a:cubicBezTo>
                  <a:pt x="1536" y="9507"/>
                  <a:pt x="1536" y="9614"/>
                  <a:pt x="1608" y="9686"/>
                </a:cubicBezTo>
                <a:lnTo>
                  <a:pt x="2548" y="10626"/>
                </a:lnTo>
                <a:lnTo>
                  <a:pt x="2191" y="10984"/>
                </a:lnTo>
                <a:cubicBezTo>
                  <a:pt x="2155" y="11007"/>
                  <a:pt x="2096" y="11043"/>
                  <a:pt x="2048" y="11043"/>
                </a:cubicBezTo>
                <a:cubicBezTo>
                  <a:pt x="2012" y="11043"/>
                  <a:pt x="1953" y="11019"/>
                  <a:pt x="1917" y="10984"/>
                </a:cubicBezTo>
                <a:lnTo>
                  <a:pt x="465" y="9519"/>
                </a:lnTo>
                <a:cubicBezTo>
                  <a:pt x="381" y="9448"/>
                  <a:pt x="381" y="9329"/>
                  <a:pt x="465" y="9257"/>
                </a:cubicBezTo>
                <a:lnTo>
                  <a:pt x="4036" y="5685"/>
                </a:lnTo>
                <a:close/>
                <a:moveTo>
                  <a:pt x="9428" y="0"/>
                </a:moveTo>
                <a:cubicBezTo>
                  <a:pt x="9290" y="0"/>
                  <a:pt x="9150" y="54"/>
                  <a:pt x="9037" y="161"/>
                </a:cubicBezTo>
                <a:lnTo>
                  <a:pt x="6299" y="2899"/>
                </a:lnTo>
                <a:cubicBezTo>
                  <a:pt x="6227" y="2971"/>
                  <a:pt x="6227" y="3078"/>
                  <a:pt x="6299" y="3149"/>
                </a:cubicBezTo>
                <a:cubicBezTo>
                  <a:pt x="6334" y="3185"/>
                  <a:pt x="6379" y="3203"/>
                  <a:pt x="6424" y="3203"/>
                </a:cubicBezTo>
                <a:cubicBezTo>
                  <a:pt x="6468" y="3203"/>
                  <a:pt x="6513" y="3185"/>
                  <a:pt x="6549" y="3149"/>
                </a:cubicBezTo>
                <a:lnTo>
                  <a:pt x="9287" y="411"/>
                </a:lnTo>
                <a:cubicBezTo>
                  <a:pt x="9323" y="387"/>
                  <a:pt x="9382" y="351"/>
                  <a:pt x="9418" y="351"/>
                </a:cubicBezTo>
                <a:cubicBezTo>
                  <a:pt x="9466" y="351"/>
                  <a:pt x="9525" y="363"/>
                  <a:pt x="9561" y="411"/>
                </a:cubicBezTo>
                <a:lnTo>
                  <a:pt x="11013" y="1875"/>
                </a:lnTo>
                <a:cubicBezTo>
                  <a:pt x="11049" y="1899"/>
                  <a:pt x="11073" y="1959"/>
                  <a:pt x="11073" y="2006"/>
                </a:cubicBezTo>
                <a:cubicBezTo>
                  <a:pt x="11073" y="2054"/>
                  <a:pt x="11061" y="2113"/>
                  <a:pt x="11013" y="2137"/>
                </a:cubicBezTo>
                <a:lnTo>
                  <a:pt x="10656" y="2494"/>
                </a:lnTo>
                <a:lnTo>
                  <a:pt x="9716" y="1554"/>
                </a:lnTo>
                <a:cubicBezTo>
                  <a:pt x="9680" y="1518"/>
                  <a:pt x="9635" y="1500"/>
                  <a:pt x="9591" y="1500"/>
                </a:cubicBezTo>
                <a:cubicBezTo>
                  <a:pt x="9546" y="1500"/>
                  <a:pt x="9501" y="1518"/>
                  <a:pt x="9466" y="1554"/>
                </a:cubicBezTo>
                <a:cubicBezTo>
                  <a:pt x="9394" y="1637"/>
                  <a:pt x="9394" y="1732"/>
                  <a:pt x="9466" y="1816"/>
                </a:cubicBezTo>
                <a:lnTo>
                  <a:pt x="10406" y="2744"/>
                </a:lnTo>
                <a:lnTo>
                  <a:pt x="10001" y="3149"/>
                </a:lnTo>
                <a:lnTo>
                  <a:pt x="9585" y="2733"/>
                </a:lnTo>
                <a:cubicBezTo>
                  <a:pt x="9549" y="2697"/>
                  <a:pt x="9504" y="2679"/>
                  <a:pt x="9460" y="2679"/>
                </a:cubicBezTo>
                <a:cubicBezTo>
                  <a:pt x="9415" y="2679"/>
                  <a:pt x="9370" y="2697"/>
                  <a:pt x="9335" y="2733"/>
                </a:cubicBezTo>
                <a:cubicBezTo>
                  <a:pt x="9263" y="2804"/>
                  <a:pt x="9263" y="2911"/>
                  <a:pt x="9335" y="2983"/>
                </a:cubicBezTo>
                <a:lnTo>
                  <a:pt x="9751" y="3399"/>
                </a:lnTo>
                <a:lnTo>
                  <a:pt x="9347" y="3804"/>
                </a:lnTo>
                <a:lnTo>
                  <a:pt x="8930" y="3387"/>
                </a:lnTo>
                <a:cubicBezTo>
                  <a:pt x="8894" y="3352"/>
                  <a:pt x="8850" y="3334"/>
                  <a:pt x="8805" y="3334"/>
                </a:cubicBezTo>
                <a:cubicBezTo>
                  <a:pt x="8760" y="3334"/>
                  <a:pt x="8716" y="3352"/>
                  <a:pt x="8680" y="3387"/>
                </a:cubicBezTo>
                <a:cubicBezTo>
                  <a:pt x="8597" y="3459"/>
                  <a:pt x="8597" y="3566"/>
                  <a:pt x="8680" y="3637"/>
                </a:cubicBezTo>
                <a:lnTo>
                  <a:pt x="9097" y="4054"/>
                </a:lnTo>
                <a:lnTo>
                  <a:pt x="8692" y="4459"/>
                </a:lnTo>
                <a:lnTo>
                  <a:pt x="7751" y="3518"/>
                </a:lnTo>
                <a:cubicBezTo>
                  <a:pt x="7715" y="3483"/>
                  <a:pt x="7671" y="3465"/>
                  <a:pt x="7626" y="3465"/>
                </a:cubicBezTo>
                <a:cubicBezTo>
                  <a:pt x="7581" y="3465"/>
                  <a:pt x="7537" y="3483"/>
                  <a:pt x="7501" y="3518"/>
                </a:cubicBezTo>
                <a:cubicBezTo>
                  <a:pt x="7430" y="3602"/>
                  <a:pt x="7430" y="3697"/>
                  <a:pt x="7501" y="3780"/>
                </a:cubicBezTo>
                <a:lnTo>
                  <a:pt x="8442" y="4709"/>
                </a:lnTo>
                <a:lnTo>
                  <a:pt x="8037" y="5114"/>
                </a:lnTo>
                <a:lnTo>
                  <a:pt x="7620" y="4697"/>
                </a:lnTo>
                <a:cubicBezTo>
                  <a:pt x="7584" y="4661"/>
                  <a:pt x="7540" y="4644"/>
                  <a:pt x="7495" y="4644"/>
                </a:cubicBezTo>
                <a:cubicBezTo>
                  <a:pt x="7451" y="4644"/>
                  <a:pt x="7406" y="4661"/>
                  <a:pt x="7370" y="4697"/>
                </a:cubicBezTo>
                <a:cubicBezTo>
                  <a:pt x="7287" y="4769"/>
                  <a:pt x="7287" y="4876"/>
                  <a:pt x="7370" y="4947"/>
                </a:cubicBezTo>
                <a:lnTo>
                  <a:pt x="7787" y="5364"/>
                </a:lnTo>
                <a:lnTo>
                  <a:pt x="7442" y="5709"/>
                </a:lnTo>
                <a:lnTo>
                  <a:pt x="5715" y="3983"/>
                </a:lnTo>
                <a:lnTo>
                  <a:pt x="6037" y="3661"/>
                </a:lnTo>
                <a:cubicBezTo>
                  <a:pt x="6120" y="3578"/>
                  <a:pt x="6120" y="3483"/>
                  <a:pt x="6037" y="3399"/>
                </a:cubicBezTo>
                <a:cubicBezTo>
                  <a:pt x="6001" y="3364"/>
                  <a:pt x="5956" y="3346"/>
                  <a:pt x="5912" y="3346"/>
                </a:cubicBezTo>
                <a:cubicBezTo>
                  <a:pt x="5867" y="3346"/>
                  <a:pt x="5822" y="3364"/>
                  <a:pt x="5787" y="3399"/>
                </a:cubicBezTo>
                <a:lnTo>
                  <a:pt x="5465" y="3733"/>
                </a:lnTo>
                <a:lnTo>
                  <a:pt x="2239" y="506"/>
                </a:lnTo>
                <a:cubicBezTo>
                  <a:pt x="2012" y="280"/>
                  <a:pt x="1715" y="161"/>
                  <a:pt x="1381" y="161"/>
                </a:cubicBezTo>
                <a:cubicBezTo>
                  <a:pt x="1072" y="161"/>
                  <a:pt x="762" y="280"/>
                  <a:pt x="536" y="506"/>
                </a:cubicBezTo>
                <a:cubicBezTo>
                  <a:pt x="310" y="732"/>
                  <a:pt x="191" y="1030"/>
                  <a:pt x="191" y="1351"/>
                </a:cubicBezTo>
                <a:cubicBezTo>
                  <a:pt x="191" y="1661"/>
                  <a:pt x="310" y="1971"/>
                  <a:pt x="536" y="2197"/>
                </a:cubicBezTo>
                <a:lnTo>
                  <a:pt x="3774" y="5447"/>
                </a:lnTo>
                <a:lnTo>
                  <a:pt x="203" y="9019"/>
                </a:lnTo>
                <a:cubicBezTo>
                  <a:pt x="0" y="9221"/>
                  <a:pt x="0" y="9567"/>
                  <a:pt x="203" y="9793"/>
                </a:cubicBezTo>
                <a:lnTo>
                  <a:pt x="1667" y="11246"/>
                </a:lnTo>
                <a:cubicBezTo>
                  <a:pt x="1774" y="11353"/>
                  <a:pt x="1905" y="11412"/>
                  <a:pt x="2048" y="11412"/>
                </a:cubicBezTo>
                <a:cubicBezTo>
                  <a:pt x="2203" y="11412"/>
                  <a:pt x="2334" y="11353"/>
                  <a:pt x="2441" y="11246"/>
                </a:cubicBezTo>
                <a:lnTo>
                  <a:pt x="6013" y="7674"/>
                </a:lnTo>
                <a:lnTo>
                  <a:pt x="6263" y="7924"/>
                </a:lnTo>
                <a:cubicBezTo>
                  <a:pt x="6299" y="7965"/>
                  <a:pt x="6343" y="7986"/>
                  <a:pt x="6389" y="7986"/>
                </a:cubicBezTo>
                <a:cubicBezTo>
                  <a:pt x="6436" y="7986"/>
                  <a:pt x="6483" y="7965"/>
                  <a:pt x="6525" y="7924"/>
                </a:cubicBezTo>
                <a:cubicBezTo>
                  <a:pt x="6596" y="7852"/>
                  <a:pt x="6596" y="7745"/>
                  <a:pt x="6525" y="7674"/>
                </a:cubicBezTo>
                <a:lnTo>
                  <a:pt x="6168" y="7316"/>
                </a:lnTo>
                <a:cubicBezTo>
                  <a:pt x="6168" y="7305"/>
                  <a:pt x="6144" y="7305"/>
                  <a:pt x="6132" y="7293"/>
                </a:cubicBezTo>
                <a:lnTo>
                  <a:pt x="6096" y="7257"/>
                </a:lnTo>
                <a:lnTo>
                  <a:pt x="2310" y="3471"/>
                </a:lnTo>
                <a:lnTo>
                  <a:pt x="2786" y="2995"/>
                </a:lnTo>
                <a:lnTo>
                  <a:pt x="3084" y="3292"/>
                </a:lnTo>
                <a:cubicBezTo>
                  <a:pt x="3108" y="3316"/>
                  <a:pt x="3155" y="3328"/>
                  <a:pt x="3203" y="3328"/>
                </a:cubicBezTo>
                <a:cubicBezTo>
                  <a:pt x="3239" y="3328"/>
                  <a:pt x="3286" y="3316"/>
                  <a:pt x="3322" y="3292"/>
                </a:cubicBezTo>
                <a:cubicBezTo>
                  <a:pt x="3393" y="3209"/>
                  <a:pt x="3393" y="3114"/>
                  <a:pt x="3322" y="3030"/>
                </a:cubicBezTo>
                <a:lnTo>
                  <a:pt x="3024" y="2733"/>
                </a:lnTo>
                <a:lnTo>
                  <a:pt x="3501" y="2256"/>
                </a:lnTo>
                <a:lnTo>
                  <a:pt x="5358" y="4126"/>
                </a:lnTo>
                <a:lnTo>
                  <a:pt x="7311" y="6066"/>
                </a:lnTo>
                <a:lnTo>
                  <a:pt x="7323" y="6090"/>
                </a:lnTo>
                <a:lnTo>
                  <a:pt x="7334" y="6102"/>
                </a:lnTo>
                <a:lnTo>
                  <a:pt x="9942" y="8710"/>
                </a:lnTo>
                <a:lnTo>
                  <a:pt x="9466" y="9186"/>
                </a:lnTo>
                <a:lnTo>
                  <a:pt x="6846" y="6554"/>
                </a:lnTo>
                <a:lnTo>
                  <a:pt x="5810" y="5519"/>
                </a:lnTo>
                <a:lnTo>
                  <a:pt x="3965" y="3673"/>
                </a:lnTo>
                <a:cubicBezTo>
                  <a:pt x="3923" y="3637"/>
                  <a:pt x="3879" y="3620"/>
                  <a:pt x="3834" y="3620"/>
                </a:cubicBezTo>
                <a:cubicBezTo>
                  <a:pt x="3789" y="3620"/>
                  <a:pt x="3745" y="3637"/>
                  <a:pt x="3703" y="3673"/>
                </a:cubicBezTo>
                <a:cubicBezTo>
                  <a:pt x="3632" y="3745"/>
                  <a:pt x="3632" y="3852"/>
                  <a:pt x="3703" y="3923"/>
                </a:cubicBezTo>
                <a:lnTo>
                  <a:pt x="9239" y="9460"/>
                </a:lnTo>
                <a:lnTo>
                  <a:pt x="8763" y="9936"/>
                </a:lnTo>
                <a:lnTo>
                  <a:pt x="7096" y="8269"/>
                </a:lnTo>
                <a:cubicBezTo>
                  <a:pt x="7061" y="8233"/>
                  <a:pt x="7016" y="8215"/>
                  <a:pt x="6971" y="8215"/>
                </a:cubicBezTo>
                <a:cubicBezTo>
                  <a:pt x="6927" y="8215"/>
                  <a:pt x="6882" y="8233"/>
                  <a:pt x="6846" y="8269"/>
                </a:cubicBezTo>
                <a:cubicBezTo>
                  <a:pt x="6775" y="8340"/>
                  <a:pt x="6775" y="8448"/>
                  <a:pt x="6846" y="8519"/>
                </a:cubicBezTo>
                <a:lnTo>
                  <a:pt x="8632" y="10305"/>
                </a:lnTo>
                <a:cubicBezTo>
                  <a:pt x="8644" y="10329"/>
                  <a:pt x="8680" y="10341"/>
                  <a:pt x="8692" y="10353"/>
                </a:cubicBezTo>
                <a:lnTo>
                  <a:pt x="10799" y="11174"/>
                </a:lnTo>
                <a:cubicBezTo>
                  <a:pt x="10835" y="11186"/>
                  <a:pt x="10883" y="11186"/>
                  <a:pt x="10906" y="11186"/>
                </a:cubicBezTo>
                <a:cubicBezTo>
                  <a:pt x="10990" y="11186"/>
                  <a:pt x="11061" y="11162"/>
                  <a:pt x="11121" y="11103"/>
                </a:cubicBezTo>
                <a:cubicBezTo>
                  <a:pt x="11192" y="11019"/>
                  <a:pt x="11228" y="10900"/>
                  <a:pt x="11180" y="10805"/>
                </a:cubicBezTo>
                <a:lnTo>
                  <a:pt x="10359" y="8686"/>
                </a:lnTo>
                <a:cubicBezTo>
                  <a:pt x="10347" y="8662"/>
                  <a:pt x="10323" y="8638"/>
                  <a:pt x="10311" y="8626"/>
                </a:cubicBezTo>
                <a:lnTo>
                  <a:pt x="7692" y="6007"/>
                </a:lnTo>
                <a:lnTo>
                  <a:pt x="11264" y="2435"/>
                </a:lnTo>
                <a:cubicBezTo>
                  <a:pt x="11478" y="2185"/>
                  <a:pt x="11478" y="1840"/>
                  <a:pt x="11264" y="1625"/>
                </a:cubicBezTo>
                <a:lnTo>
                  <a:pt x="9811" y="161"/>
                </a:lnTo>
                <a:cubicBezTo>
                  <a:pt x="9704" y="54"/>
                  <a:pt x="9567" y="0"/>
                  <a:pt x="942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22" name="Google Shape;9622;p68"/>
          <p:cNvGrpSpPr/>
          <p:nvPr/>
        </p:nvGrpSpPr>
        <p:grpSpPr>
          <a:xfrm>
            <a:off x="3042703" y="1529137"/>
            <a:ext cx="411535" cy="315587"/>
            <a:chOff x="3042703" y="1529137"/>
            <a:chExt cx="411535" cy="315587"/>
          </a:xfrm>
        </p:grpSpPr>
        <p:sp>
          <p:nvSpPr>
            <p:cNvPr id="9623" name="Google Shape;9623;p68"/>
            <p:cNvSpPr/>
            <p:nvPr/>
          </p:nvSpPr>
          <p:spPr>
            <a:xfrm>
              <a:off x="3042703" y="1529137"/>
              <a:ext cx="411535" cy="315587"/>
            </a:xfrm>
            <a:custGeom>
              <a:rect b="b" l="l" r="r" t="t"/>
              <a:pathLst>
                <a:path extrusionOk="0" h="9907" w="12919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lnTo>
                    <a:pt x="1" y="9716"/>
                  </a:lnTo>
                  <a:cubicBezTo>
                    <a:pt x="1" y="9823"/>
                    <a:pt x="96" y="9906"/>
                    <a:pt x="191" y="9906"/>
                  </a:cubicBezTo>
                  <a:lnTo>
                    <a:pt x="2394" y="9906"/>
                  </a:lnTo>
                  <a:cubicBezTo>
                    <a:pt x="2501" y="9906"/>
                    <a:pt x="2584" y="9823"/>
                    <a:pt x="2584" y="9716"/>
                  </a:cubicBezTo>
                  <a:cubicBezTo>
                    <a:pt x="2584" y="9609"/>
                    <a:pt x="2501" y="9525"/>
                    <a:pt x="2394" y="9525"/>
                  </a:cubicBezTo>
                  <a:lnTo>
                    <a:pt x="382" y="9525"/>
                  </a:lnTo>
                  <a:lnTo>
                    <a:pt x="382" y="7989"/>
                  </a:lnTo>
                  <a:lnTo>
                    <a:pt x="8287" y="7989"/>
                  </a:lnTo>
                  <a:cubicBezTo>
                    <a:pt x="8394" y="7989"/>
                    <a:pt x="8478" y="7894"/>
                    <a:pt x="8478" y="7799"/>
                  </a:cubicBezTo>
                  <a:cubicBezTo>
                    <a:pt x="8478" y="7692"/>
                    <a:pt x="8394" y="7596"/>
                    <a:pt x="8287" y="7596"/>
                  </a:cubicBezTo>
                  <a:lnTo>
                    <a:pt x="382" y="7596"/>
                  </a:lnTo>
                  <a:lnTo>
                    <a:pt x="382" y="2167"/>
                  </a:lnTo>
                  <a:lnTo>
                    <a:pt x="12550" y="2167"/>
                  </a:lnTo>
                  <a:lnTo>
                    <a:pt x="12550" y="7596"/>
                  </a:lnTo>
                  <a:lnTo>
                    <a:pt x="9287" y="7596"/>
                  </a:lnTo>
                  <a:cubicBezTo>
                    <a:pt x="9180" y="7596"/>
                    <a:pt x="9097" y="7692"/>
                    <a:pt x="9097" y="7799"/>
                  </a:cubicBezTo>
                  <a:cubicBezTo>
                    <a:pt x="9097" y="7894"/>
                    <a:pt x="9180" y="7989"/>
                    <a:pt x="9287" y="7989"/>
                  </a:cubicBezTo>
                  <a:lnTo>
                    <a:pt x="12538" y="7989"/>
                  </a:lnTo>
                  <a:lnTo>
                    <a:pt x="12538" y="9525"/>
                  </a:lnTo>
                  <a:lnTo>
                    <a:pt x="3251" y="9525"/>
                  </a:lnTo>
                  <a:cubicBezTo>
                    <a:pt x="3144" y="9525"/>
                    <a:pt x="3049" y="9609"/>
                    <a:pt x="3049" y="9716"/>
                  </a:cubicBezTo>
                  <a:cubicBezTo>
                    <a:pt x="3049" y="9823"/>
                    <a:pt x="3144" y="9906"/>
                    <a:pt x="3251" y="9906"/>
                  </a:cubicBezTo>
                  <a:lnTo>
                    <a:pt x="12728" y="9906"/>
                  </a:lnTo>
                  <a:cubicBezTo>
                    <a:pt x="12835" y="9906"/>
                    <a:pt x="12919" y="9823"/>
                    <a:pt x="12919" y="9716"/>
                  </a:cubicBezTo>
                  <a:lnTo>
                    <a:pt x="12919" y="191"/>
                  </a:lnTo>
                  <a:cubicBezTo>
                    <a:pt x="12907" y="84"/>
                    <a:pt x="12835" y="0"/>
                    <a:pt x="12728" y="0"/>
                  </a:cubicBezTo>
                  <a:lnTo>
                    <a:pt x="6859" y="0"/>
                  </a:lnTo>
                  <a:cubicBezTo>
                    <a:pt x="6763" y="0"/>
                    <a:pt x="6668" y="84"/>
                    <a:pt x="6668" y="191"/>
                  </a:cubicBezTo>
                  <a:cubicBezTo>
                    <a:pt x="6668" y="298"/>
                    <a:pt x="6763" y="381"/>
                    <a:pt x="6859" y="381"/>
                  </a:cubicBezTo>
                  <a:lnTo>
                    <a:pt x="12538" y="381"/>
                  </a:lnTo>
                  <a:lnTo>
                    <a:pt x="12538" y="1810"/>
                  </a:lnTo>
                  <a:lnTo>
                    <a:pt x="370" y="1810"/>
                  </a:lnTo>
                  <a:lnTo>
                    <a:pt x="370" y="381"/>
                  </a:lnTo>
                  <a:lnTo>
                    <a:pt x="6001" y="381"/>
                  </a:lnTo>
                  <a:cubicBezTo>
                    <a:pt x="6108" y="381"/>
                    <a:pt x="6192" y="298"/>
                    <a:pt x="6192" y="191"/>
                  </a:cubicBezTo>
                  <a:cubicBezTo>
                    <a:pt x="6192" y="84"/>
                    <a:pt x="6097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68"/>
            <p:cNvSpPr/>
            <p:nvPr/>
          </p:nvSpPr>
          <p:spPr>
            <a:xfrm>
              <a:off x="3077967" y="1557965"/>
              <a:ext cx="12169" cy="12551"/>
            </a:xfrm>
            <a:custGeom>
              <a:rect b="b" l="l" r="r" t="t"/>
              <a:pathLst>
                <a:path extrusionOk="0" h="394" w="382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cubicBezTo>
                    <a:pt x="298" y="393"/>
                    <a:pt x="382" y="298"/>
                    <a:pt x="382" y="191"/>
                  </a:cubicBezTo>
                  <a:cubicBezTo>
                    <a:pt x="382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68"/>
            <p:cNvSpPr/>
            <p:nvPr/>
          </p:nvSpPr>
          <p:spPr>
            <a:xfrm>
              <a:off x="3099978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203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203" y="393"/>
                  </a:cubicBezTo>
                  <a:cubicBezTo>
                    <a:pt x="298" y="393"/>
                    <a:pt x="393" y="298"/>
                    <a:pt x="393" y="191"/>
                  </a:cubicBezTo>
                  <a:cubicBezTo>
                    <a:pt x="393" y="95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68"/>
            <p:cNvSpPr/>
            <p:nvPr/>
          </p:nvSpPr>
          <p:spPr>
            <a:xfrm>
              <a:off x="3122341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cubicBezTo>
                    <a:pt x="1" y="298"/>
                    <a:pt x="96" y="393"/>
                    <a:pt x="191" y="393"/>
                  </a:cubicBezTo>
                  <a:cubicBezTo>
                    <a:pt x="298" y="393"/>
                    <a:pt x="394" y="298"/>
                    <a:pt x="394" y="191"/>
                  </a:cubicBez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68"/>
            <p:cNvSpPr/>
            <p:nvPr/>
          </p:nvSpPr>
          <p:spPr>
            <a:xfrm>
              <a:off x="3342331" y="1557965"/>
              <a:ext cx="79669" cy="12551"/>
            </a:xfrm>
            <a:custGeom>
              <a:rect b="b" l="l" r="r" t="t"/>
              <a:pathLst>
                <a:path extrusionOk="0" h="394" w="2501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2310" y="393"/>
                  </a:lnTo>
                  <a:cubicBezTo>
                    <a:pt x="2417" y="393"/>
                    <a:pt x="2501" y="298"/>
                    <a:pt x="2501" y="191"/>
                  </a:cubicBezTo>
                  <a:cubicBezTo>
                    <a:pt x="2501" y="95"/>
                    <a:pt x="2417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68"/>
            <p:cNvSpPr/>
            <p:nvPr/>
          </p:nvSpPr>
          <p:spPr>
            <a:xfrm>
              <a:off x="3306303" y="1557965"/>
              <a:ext cx="26949" cy="12551"/>
            </a:xfrm>
            <a:custGeom>
              <a:rect b="b" l="l" r="r" t="t"/>
              <a:pathLst>
                <a:path extrusionOk="0" h="394" w="846">
                  <a:moveTo>
                    <a:pt x="191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655" y="393"/>
                  </a:lnTo>
                  <a:cubicBezTo>
                    <a:pt x="762" y="393"/>
                    <a:pt x="846" y="298"/>
                    <a:pt x="846" y="191"/>
                  </a:cubicBezTo>
                  <a:cubicBezTo>
                    <a:pt x="846" y="95"/>
                    <a:pt x="76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68"/>
            <p:cNvSpPr/>
            <p:nvPr/>
          </p:nvSpPr>
          <p:spPr>
            <a:xfrm>
              <a:off x="3165217" y="1622822"/>
              <a:ext cx="166888" cy="121750"/>
            </a:xfrm>
            <a:custGeom>
              <a:rect b="b" l="l" r="r" t="t"/>
              <a:pathLst>
                <a:path extrusionOk="0" h="3822" w="5239">
                  <a:moveTo>
                    <a:pt x="4048" y="381"/>
                  </a:moveTo>
                  <a:cubicBezTo>
                    <a:pt x="4489" y="381"/>
                    <a:pt x="4846" y="738"/>
                    <a:pt x="4846" y="1179"/>
                  </a:cubicBezTo>
                  <a:lnTo>
                    <a:pt x="4846" y="2655"/>
                  </a:lnTo>
                  <a:cubicBezTo>
                    <a:pt x="4846" y="3096"/>
                    <a:pt x="4489" y="3453"/>
                    <a:pt x="4048" y="3453"/>
                  </a:cubicBezTo>
                  <a:lnTo>
                    <a:pt x="1155" y="3453"/>
                  </a:lnTo>
                  <a:cubicBezTo>
                    <a:pt x="715" y="3453"/>
                    <a:pt x="357" y="3096"/>
                    <a:pt x="357" y="2655"/>
                  </a:cubicBezTo>
                  <a:lnTo>
                    <a:pt x="357" y="1179"/>
                  </a:lnTo>
                  <a:cubicBezTo>
                    <a:pt x="357" y="738"/>
                    <a:pt x="715" y="381"/>
                    <a:pt x="1155" y="381"/>
                  </a:cubicBezTo>
                  <a:close/>
                  <a:moveTo>
                    <a:pt x="1167" y="0"/>
                  </a:moveTo>
                  <a:cubicBezTo>
                    <a:pt x="512" y="0"/>
                    <a:pt x="0" y="536"/>
                    <a:pt x="0" y="1179"/>
                  </a:cubicBezTo>
                  <a:lnTo>
                    <a:pt x="0" y="2655"/>
                  </a:lnTo>
                  <a:cubicBezTo>
                    <a:pt x="0" y="3310"/>
                    <a:pt x="536" y="3822"/>
                    <a:pt x="1167" y="3822"/>
                  </a:cubicBezTo>
                  <a:lnTo>
                    <a:pt x="4060" y="3822"/>
                  </a:lnTo>
                  <a:cubicBezTo>
                    <a:pt x="4715" y="3822"/>
                    <a:pt x="5239" y="3286"/>
                    <a:pt x="5239" y="2655"/>
                  </a:cubicBezTo>
                  <a:lnTo>
                    <a:pt x="5239" y="1179"/>
                  </a:lnTo>
                  <a:cubicBezTo>
                    <a:pt x="5239" y="524"/>
                    <a:pt x="4703" y="0"/>
                    <a:pt x="4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68"/>
            <p:cNvSpPr/>
            <p:nvPr/>
          </p:nvSpPr>
          <p:spPr>
            <a:xfrm>
              <a:off x="3222843" y="1657226"/>
              <a:ext cx="54281" cy="53612"/>
            </a:xfrm>
            <a:custGeom>
              <a:rect b="b" l="l" r="r" t="t"/>
              <a:pathLst>
                <a:path extrusionOk="0" h="1683" w="1704">
                  <a:moveTo>
                    <a:pt x="394" y="396"/>
                  </a:moveTo>
                  <a:lnTo>
                    <a:pt x="1287" y="849"/>
                  </a:lnTo>
                  <a:lnTo>
                    <a:pt x="394" y="1278"/>
                  </a:lnTo>
                  <a:lnTo>
                    <a:pt x="394" y="396"/>
                  </a:lnTo>
                  <a:close/>
                  <a:moveTo>
                    <a:pt x="358" y="0"/>
                  </a:moveTo>
                  <a:cubicBezTo>
                    <a:pt x="293" y="0"/>
                    <a:pt x="227" y="18"/>
                    <a:pt x="168" y="51"/>
                  </a:cubicBezTo>
                  <a:cubicBezTo>
                    <a:pt x="61" y="111"/>
                    <a:pt x="1" y="230"/>
                    <a:pt x="1" y="349"/>
                  </a:cubicBezTo>
                  <a:lnTo>
                    <a:pt x="1" y="1325"/>
                  </a:lnTo>
                  <a:cubicBezTo>
                    <a:pt x="1" y="1444"/>
                    <a:pt x="61" y="1563"/>
                    <a:pt x="168" y="1623"/>
                  </a:cubicBezTo>
                  <a:cubicBezTo>
                    <a:pt x="227" y="1647"/>
                    <a:pt x="287" y="1682"/>
                    <a:pt x="358" y="1682"/>
                  </a:cubicBezTo>
                  <a:cubicBezTo>
                    <a:pt x="418" y="1682"/>
                    <a:pt x="465" y="1659"/>
                    <a:pt x="513" y="1647"/>
                  </a:cubicBezTo>
                  <a:lnTo>
                    <a:pt x="1489" y="1170"/>
                  </a:lnTo>
                  <a:cubicBezTo>
                    <a:pt x="1608" y="1111"/>
                    <a:pt x="1680" y="992"/>
                    <a:pt x="1680" y="861"/>
                  </a:cubicBezTo>
                  <a:cubicBezTo>
                    <a:pt x="1704" y="706"/>
                    <a:pt x="1620" y="575"/>
                    <a:pt x="1489" y="516"/>
                  </a:cubicBezTo>
                  <a:lnTo>
                    <a:pt x="513" y="39"/>
                  </a:lnTo>
                  <a:cubicBezTo>
                    <a:pt x="465" y="12"/>
                    <a:pt x="412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68"/>
            <p:cNvSpPr/>
            <p:nvPr/>
          </p:nvSpPr>
          <p:spPr>
            <a:xfrm>
              <a:off x="3087459" y="1800700"/>
              <a:ext cx="160454" cy="12519"/>
            </a:xfrm>
            <a:custGeom>
              <a:rect b="b" l="l" r="r" t="t"/>
              <a:pathLst>
                <a:path extrusionOk="0" h="393" w="5037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4846" y="393"/>
                  </a:lnTo>
                  <a:cubicBezTo>
                    <a:pt x="4953" y="393"/>
                    <a:pt x="5037" y="298"/>
                    <a:pt x="5037" y="191"/>
                  </a:cubicBezTo>
                  <a:cubicBezTo>
                    <a:pt x="5037" y="95"/>
                    <a:pt x="4953" y="0"/>
                    <a:pt x="4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68"/>
            <p:cNvSpPr/>
            <p:nvPr/>
          </p:nvSpPr>
          <p:spPr>
            <a:xfrm>
              <a:off x="3368866" y="1800318"/>
              <a:ext cx="43673" cy="12169"/>
            </a:xfrm>
            <a:custGeom>
              <a:rect b="b" l="l" r="r" t="t"/>
              <a:pathLst>
                <a:path extrusionOk="0" h="382" w="1371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1180" y="381"/>
                  </a:lnTo>
                  <a:cubicBezTo>
                    <a:pt x="1287" y="381"/>
                    <a:pt x="1370" y="298"/>
                    <a:pt x="1370" y="191"/>
                  </a:cubicBezTo>
                  <a:cubicBezTo>
                    <a:pt x="1370" y="84"/>
                    <a:pt x="1287" y="0"/>
                    <a:pt x="1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3" name="Google Shape;9633;p68"/>
          <p:cNvGrpSpPr/>
          <p:nvPr/>
        </p:nvGrpSpPr>
        <p:grpSpPr>
          <a:xfrm>
            <a:off x="2629289" y="1544682"/>
            <a:ext cx="350501" cy="284497"/>
            <a:chOff x="2629289" y="1544682"/>
            <a:chExt cx="350501" cy="284497"/>
          </a:xfrm>
        </p:grpSpPr>
        <p:sp>
          <p:nvSpPr>
            <p:cNvPr id="9634" name="Google Shape;9634;p68"/>
            <p:cNvSpPr/>
            <p:nvPr/>
          </p:nvSpPr>
          <p:spPr>
            <a:xfrm>
              <a:off x="2835614" y="1818507"/>
              <a:ext cx="10289" cy="10671"/>
            </a:xfrm>
            <a:custGeom>
              <a:rect b="b" l="l" r="r" t="t"/>
              <a:pathLst>
                <a:path extrusionOk="0" h="335" w="323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22" y="263"/>
                    <a:pt x="322" y="167"/>
                  </a:cubicBezTo>
                  <a:cubicBezTo>
                    <a:pt x="322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68"/>
            <p:cNvSpPr/>
            <p:nvPr/>
          </p:nvSpPr>
          <p:spPr>
            <a:xfrm>
              <a:off x="2629289" y="1544682"/>
              <a:ext cx="318614" cy="284497"/>
            </a:xfrm>
            <a:custGeom>
              <a:rect b="b" l="l" r="r" t="t"/>
              <a:pathLst>
                <a:path extrusionOk="0" h="8931" w="10002">
                  <a:moveTo>
                    <a:pt x="6978" y="334"/>
                  </a:moveTo>
                  <a:cubicBezTo>
                    <a:pt x="7049" y="334"/>
                    <a:pt x="7109" y="358"/>
                    <a:pt x="7168" y="405"/>
                  </a:cubicBezTo>
                  <a:cubicBezTo>
                    <a:pt x="7228" y="453"/>
                    <a:pt x="8085" y="1310"/>
                    <a:pt x="8764" y="2001"/>
                  </a:cubicBezTo>
                  <a:cubicBezTo>
                    <a:pt x="9216" y="2441"/>
                    <a:pt x="9597" y="2810"/>
                    <a:pt x="9621" y="2846"/>
                  </a:cubicBezTo>
                  <a:cubicBezTo>
                    <a:pt x="9657" y="2894"/>
                    <a:pt x="9692" y="2965"/>
                    <a:pt x="9692" y="3036"/>
                  </a:cubicBezTo>
                  <a:cubicBezTo>
                    <a:pt x="9692" y="3108"/>
                    <a:pt x="9657" y="3167"/>
                    <a:pt x="9621" y="3227"/>
                  </a:cubicBezTo>
                  <a:lnTo>
                    <a:pt x="6549" y="6299"/>
                  </a:lnTo>
                  <a:lnTo>
                    <a:pt x="3727" y="3489"/>
                  </a:lnTo>
                  <a:lnTo>
                    <a:pt x="6787" y="405"/>
                  </a:lnTo>
                  <a:cubicBezTo>
                    <a:pt x="6835" y="358"/>
                    <a:pt x="6906" y="334"/>
                    <a:pt x="6978" y="334"/>
                  </a:cubicBezTo>
                  <a:close/>
                  <a:moveTo>
                    <a:pt x="6978" y="0"/>
                  </a:moveTo>
                  <a:cubicBezTo>
                    <a:pt x="6906" y="0"/>
                    <a:pt x="6835" y="12"/>
                    <a:pt x="6752" y="48"/>
                  </a:cubicBezTo>
                  <a:cubicBezTo>
                    <a:pt x="6680" y="72"/>
                    <a:pt x="6621" y="119"/>
                    <a:pt x="6561" y="179"/>
                  </a:cubicBezTo>
                  <a:lnTo>
                    <a:pt x="3382" y="3358"/>
                  </a:lnTo>
                  <a:lnTo>
                    <a:pt x="179" y="6561"/>
                  </a:lnTo>
                  <a:cubicBezTo>
                    <a:pt x="120" y="6620"/>
                    <a:pt x="72" y="6680"/>
                    <a:pt x="48" y="6751"/>
                  </a:cubicBezTo>
                  <a:cubicBezTo>
                    <a:pt x="13" y="6835"/>
                    <a:pt x="1" y="6906"/>
                    <a:pt x="1" y="6977"/>
                  </a:cubicBezTo>
                  <a:cubicBezTo>
                    <a:pt x="1" y="7049"/>
                    <a:pt x="13" y="7132"/>
                    <a:pt x="48" y="7204"/>
                  </a:cubicBezTo>
                  <a:cubicBezTo>
                    <a:pt x="72" y="7275"/>
                    <a:pt x="120" y="7335"/>
                    <a:pt x="179" y="7394"/>
                  </a:cubicBezTo>
                  <a:lnTo>
                    <a:pt x="1477" y="8692"/>
                  </a:lnTo>
                  <a:cubicBezTo>
                    <a:pt x="1549" y="8763"/>
                    <a:pt x="1644" y="8823"/>
                    <a:pt x="1739" y="8871"/>
                  </a:cubicBezTo>
                  <a:cubicBezTo>
                    <a:pt x="1846" y="8918"/>
                    <a:pt x="1953" y="8930"/>
                    <a:pt x="2049" y="8930"/>
                  </a:cubicBezTo>
                  <a:lnTo>
                    <a:pt x="6013" y="8930"/>
                  </a:lnTo>
                  <a:cubicBezTo>
                    <a:pt x="6109" y="8930"/>
                    <a:pt x="6180" y="8859"/>
                    <a:pt x="6180" y="8763"/>
                  </a:cubicBezTo>
                  <a:cubicBezTo>
                    <a:pt x="6180" y="8680"/>
                    <a:pt x="6073" y="8597"/>
                    <a:pt x="6001" y="8597"/>
                  </a:cubicBezTo>
                  <a:lnTo>
                    <a:pt x="2025" y="8597"/>
                  </a:lnTo>
                  <a:cubicBezTo>
                    <a:pt x="1894" y="8597"/>
                    <a:pt x="1775" y="8561"/>
                    <a:pt x="1679" y="8454"/>
                  </a:cubicBezTo>
                  <a:lnTo>
                    <a:pt x="394" y="7156"/>
                  </a:lnTo>
                  <a:cubicBezTo>
                    <a:pt x="346" y="7108"/>
                    <a:pt x="310" y="7037"/>
                    <a:pt x="310" y="6966"/>
                  </a:cubicBezTo>
                  <a:cubicBezTo>
                    <a:pt x="310" y="6894"/>
                    <a:pt x="346" y="6835"/>
                    <a:pt x="394" y="6775"/>
                  </a:cubicBezTo>
                  <a:lnTo>
                    <a:pt x="3477" y="3679"/>
                  </a:lnTo>
                  <a:lnTo>
                    <a:pt x="6299" y="6489"/>
                  </a:lnTo>
                  <a:lnTo>
                    <a:pt x="4787" y="7989"/>
                  </a:lnTo>
                  <a:cubicBezTo>
                    <a:pt x="4763" y="8025"/>
                    <a:pt x="4751" y="8061"/>
                    <a:pt x="4751" y="8109"/>
                  </a:cubicBezTo>
                  <a:cubicBezTo>
                    <a:pt x="4751" y="8156"/>
                    <a:pt x="4763" y="8204"/>
                    <a:pt x="4787" y="8228"/>
                  </a:cubicBezTo>
                  <a:cubicBezTo>
                    <a:pt x="4823" y="8263"/>
                    <a:pt x="4870" y="8275"/>
                    <a:pt x="4906" y="8275"/>
                  </a:cubicBezTo>
                  <a:cubicBezTo>
                    <a:pt x="4954" y="8275"/>
                    <a:pt x="5001" y="8263"/>
                    <a:pt x="5025" y="8228"/>
                  </a:cubicBezTo>
                  <a:lnTo>
                    <a:pt x="9823" y="3441"/>
                  </a:lnTo>
                  <a:cubicBezTo>
                    <a:pt x="9883" y="3382"/>
                    <a:pt x="9931" y="3322"/>
                    <a:pt x="9954" y="3239"/>
                  </a:cubicBezTo>
                  <a:cubicBezTo>
                    <a:pt x="9990" y="3167"/>
                    <a:pt x="10002" y="3096"/>
                    <a:pt x="10002" y="3025"/>
                  </a:cubicBezTo>
                  <a:cubicBezTo>
                    <a:pt x="10002" y="2941"/>
                    <a:pt x="9990" y="2870"/>
                    <a:pt x="9954" y="2798"/>
                  </a:cubicBezTo>
                  <a:cubicBezTo>
                    <a:pt x="9931" y="2727"/>
                    <a:pt x="9883" y="2667"/>
                    <a:pt x="9823" y="2608"/>
                  </a:cubicBezTo>
                  <a:lnTo>
                    <a:pt x="8156" y="941"/>
                  </a:lnTo>
                  <a:lnTo>
                    <a:pt x="7394" y="179"/>
                  </a:lnTo>
                  <a:cubicBezTo>
                    <a:pt x="7335" y="119"/>
                    <a:pt x="7275" y="72"/>
                    <a:pt x="7204" y="48"/>
                  </a:cubicBezTo>
                  <a:cubicBezTo>
                    <a:pt x="7133" y="12"/>
                    <a:pt x="7049" y="0"/>
                    <a:pt x="6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68"/>
            <p:cNvSpPr/>
            <p:nvPr/>
          </p:nvSpPr>
          <p:spPr>
            <a:xfrm>
              <a:off x="2876962" y="1818507"/>
              <a:ext cx="30740" cy="10671"/>
            </a:xfrm>
            <a:custGeom>
              <a:rect b="b" l="l" r="r" t="t"/>
              <a:pathLst>
                <a:path extrusionOk="0" h="335" w="965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798" y="334"/>
                  </a:lnTo>
                  <a:cubicBezTo>
                    <a:pt x="893" y="334"/>
                    <a:pt x="965" y="263"/>
                    <a:pt x="965" y="167"/>
                  </a:cubicBezTo>
                  <a:cubicBezTo>
                    <a:pt x="965" y="84"/>
                    <a:pt x="893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68"/>
            <p:cNvSpPr/>
            <p:nvPr/>
          </p:nvSpPr>
          <p:spPr>
            <a:xfrm>
              <a:off x="2969118" y="1818507"/>
              <a:ext cx="10671" cy="10671"/>
            </a:xfrm>
            <a:custGeom>
              <a:rect b="b" l="l" r="r" t="t"/>
              <a:pathLst>
                <a:path extrusionOk="0" h="335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34" y="263"/>
                    <a:pt x="334" y="167"/>
                  </a:cubicBez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68"/>
            <p:cNvSpPr/>
            <p:nvPr/>
          </p:nvSpPr>
          <p:spPr>
            <a:xfrm>
              <a:off x="2916780" y="1818507"/>
              <a:ext cx="34563" cy="10671"/>
            </a:xfrm>
            <a:custGeom>
              <a:rect b="b" l="l" r="r" t="t"/>
              <a:pathLst>
                <a:path extrusionOk="0" h="335" w="1085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917" y="334"/>
                  </a:lnTo>
                  <a:cubicBezTo>
                    <a:pt x="1013" y="334"/>
                    <a:pt x="1084" y="263"/>
                    <a:pt x="1084" y="167"/>
                  </a:cubicBezTo>
                  <a:cubicBezTo>
                    <a:pt x="1084" y="84"/>
                    <a:pt x="1001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9" name="Google Shape;9639;p68"/>
          <p:cNvGrpSpPr/>
          <p:nvPr/>
        </p:nvGrpSpPr>
        <p:grpSpPr>
          <a:xfrm>
            <a:off x="5305077" y="1502633"/>
            <a:ext cx="367893" cy="365218"/>
            <a:chOff x="5305077" y="1502633"/>
            <a:chExt cx="367893" cy="365218"/>
          </a:xfrm>
        </p:grpSpPr>
        <p:sp>
          <p:nvSpPr>
            <p:cNvPr id="9640" name="Google Shape;9640;p68"/>
            <p:cNvSpPr/>
            <p:nvPr/>
          </p:nvSpPr>
          <p:spPr>
            <a:xfrm>
              <a:off x="5305077" y="1502633"/>
              <a:ext cx="261338" cy="365218"/>
            </a:xfrm>
            <a:custGeom>
              <a:rect b="b" l="l" r="r" t="t"/>
              <a:pathLst>
                <a:path extrusionOk="0" h="11465" w="8204">
                  <a:moveTo>
                    <a:pt x="8028" y="0"/>
                  </a:moveTo>
                  <a:cubicBezTo>
                    <a:pt x="8011" y="0"/>
                    <a:pt x="7994" y="4"/>
                    <a:pt x="7977" y="11"/>
                  </a:cubicBezTo>
                  <a:cubicBezTo>
                    <a:pt x="7096" y="213"/>
                    <a:pt x="6596" y="1106"/>
                    <a:pt x="6858" y="1975"/>
                  </a:cubicBezTo>
                  <a:cubicBezTo>
                    <a:pt x="6930" y="2201"/>
                    <a:pt x="6870" y="2451"/>
                    <a:pt x="6704" y="2630"/>
                  </a:cubicBezTo>
                  <a:lnTo>
                    <a:pt x="2667" y="6666"/>
                  </a:lnTo>
                  <a:cubicBezTo>
                    <a:pt x="2542" y="6791"/>
                    <a:pt x="2382" y="6858"/>
                    <a:pt x="2219" y="6858"/>
                  </a:cubicBezTo>
                  <a:cubicBezTo>
                    <a:pt x="2150" y="6858"/>
                    <a:pt x="2080" y="6846"/>
                    <a:pt x="2012" y="6821"/>
                  </a:cubicBezTo>
                  <a:cubicBezTo>
                    <a:pt x="1858" y="6772"/>
                    <a:pt x="1703" y="6748"/>
                    <a:pt x="1551" y="6748"/>
                  </a:cubicBezTo>
                  <a:cubicBezTo>
                    <a:pt x="750" y="6748"/>
                    <a:pt x="32" y="7393"/>
                    <a:pt x="12" y="8274"/>
                  </a:cubicBezTo>
                  <a:cubicBezTo>
                    <a:pt x="1" y="9165"/>
                    <a:pt x="724" y="9837"/>
                    <a:pt x="1551" y="9837"/>
                  </a:cubicBezTo>
                  <a:cubicBezTo>
                    <a:pt x="1585" y="9837"/>
                    <a:pt x="1620" y="9836"/>
                    <a:pt x="1655" y="9833"/>
                  </a:cubicBezTo>
                  <a:lnTo>
                    <a:pt x="1655" y="9833"/>
                  </a:lnTo>
                  <a:cubicBezTo>
                    <a:pt x="1596" y="10691"/>
                    <a:pt x="2262" y="11464"/>
                    <a:pt x="3179" y="11464"/>
                  </a:cubicBezTo>
                  <a:cubicBezTo>
                    <a:pt x="4251" y="11464"/>
                    <a:pt x="4965" y="10441"/>
                    <a:pt x="4656" y="9476"/>
                  </a:cubicBezTo>
                  <a:cubicBezTo>
                    <a:pt x="4584" y="9250"/>
                    <a:pt x="4644" y="9000"/>
                    <a:pt x="4822" y="8821"/>
                  </a:cubicBezTo>
                  <a:lnTo>
                    <a:pt x="5703" y="7940"/>
                  </a:lnTo>
                  <a:cubicBezTo>
                    <a:pt x="5763" y="7881"/>
                    <a:pt x="5763" y="7762"/>
                    <a:pt x="5703" y="7702"/>
                  </a:cubicBezTo>
                  <a:cubicBezTo>
                    <a:pt x="5671" y="7637"/>
                    <a:pt x="5624" y="7608"/>
                    <a:pt x="5577" y="7608"/>
                  </a:cubicBezTo>
                  <a:cubicBezTo>
                    <a:pt x="5538" y="7608"/>
                    <a:pt x="5498" y="7628"/>
                    <a:pt x="5465" y="7666"/>
                  </a:cubicBezTo>
                  <a:lnTo>
                    <a:pt x="4584" y="8536"/>
                  </a:lnTo>
                  <a:cubicBezTo>
                    <a:pt x="4322" y="8809"/>
                    <a:pt x="4227" y="9178"/>
                    <a:pt x="4346" y="9536"/>
                  </a:cubicBezTo>
                  <a:cubicBezTo>
                    <a:pt x="4584" y="10298"/>
                    <a:pt x="4048" y="11083"/>
                    <a:pt x="3215" y="11095"/>
                  </a:cubicBezTo>
                  <a:cubicBezTo>
                    <a:pt x="3209" y="11095"/>
                    <a:pt x="3202" y="11096"/>
                    <a:pt x="3196" y="11096"/>
                  </a:cubicBezTo>
                  <a:cubicBezTo>
                    <a:pt x="2408" y="11096"/>
                    <a:pt x="1859" y="10363"/>
                    <a:pt x="2024" y="9643"/>
                  </a:cubicBezTo>
                  <a:cubicBezTo>
                    <a:pt x="2057" y="9535"/>
                    <a:pt x="1972" y="9437"/>
                    <a:pt x="1867" y="9437"/>
                  </a:cubicBezTo>
                  <a:cubicBezTo>
                    <a:pt x="1856" y="9437"/>
                    <a:pt x="1845" y="9438"/>
                    <a:pt x="1834" y="9440"/>
                  </a:cubicBezTo>
                  <a:cubicBezTo>
                    <a:pt x="1743" y="9461"/>
                    <a:pt x="1652" y="9470"/>
                    <a:pt x="1563" y="9470"/>
                  </a:cubicBezTo>
                  <a:cubicBezTo>
                    <a:pt x="918" y="9470"/>
                    <a:pt x="357" y="8961"/>
                    <a:pt x="357" y="8250"/>
                  </a:cubicBezTo>
                  <a:cubicBezTo>
                    <a:pt x="367" y="7551"/>
                    <a:pt x="929" y="7062"/>
                    <a:pt x="1553" y="7062"/>
                  </a:cubicBezTo>
                  <a:cubicBezTo>
                    <a:pt x="1673" y="7062"/>
                    <a:pt x="1796" y="7080"/>
                    <a:pt x="1917" y="7119"/>
                  </a:cubicBezTo>
                  <a:cubicBezTo>
                    <a:pt x="2019" y="7149"/>
                    <a:pt x="2122" y="7164"/>
                    <a:pt x="2224" y="7164"/>
                  </a:cubicBezTo>
                  <a:cubicBezTo>
                    <a:pt x="2481" y="7164"/>
                    <a:pt x="2730" y="7068"/>
                    <a:pt x="2917" y="6881"/>
                  </a:cubicBezTo>
                  <a:lnTo>
                    <a:pt x="6954" y="2856"/>
                  </a:lnTo>
                  <a:cubicBezTo>
                    <a:pt x="7215" y="2582"/>
                    <a:pt x="7311" y="2213"/>
                    <a:pt x="7192" y="1856"/>
                  </a:cubicBezTo>
                  <a:cubicBezTo>
                    <a:pt x="6977" y="1201"/>
                    <a:pt x="7370" y="487"/>
                    <a:pt x="8049" y="320"/>
                  </a:cubicBezTo>
                  <a:cubicBezTo>
                    <a:pt x="8144" y="308"/>
                    <a:pt x="8204" y="213"/>
                    <a:pt x="8168" y="130"/>
                  </a:cubicBezTo>
                  <a:cubicBezTo>
                    <a:pt x="8158" y="54"/>
                    <a:pt x="8096" y="0"/>
                    <a:pt x="80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68"/>
            <p:cNvSpPr/>
            <p:nvPr/>
          </p:nvSpPr>
          <p:spPr>
            <a:xfrm>
              <a:off x="5495092" y="1503111"/>
              <a:ext cx="177878" cy="233147"/>
            </a:xfrm>
            <a:custGeom>
              <a:rect b="b" l="l" r="r" t="t"/>
              <a:pathLst>
                <a:path extrusionOk="0" h="7319" w="5584">
                  <a:moveTo>
                    <a:pt x="2913" y="0"/>
                  </a:moveTo>
                  <a:cubicBezTo>
                    <a:pt x="2845" y="0"/>
                    <a:pt x="2777" y="37"/>
                    <a:pt x="2739" y="103"/>
                  </a:cubicBezTo>
                  <a:cubicBezTo>
                    <a:pt x="2715" y="186"/>
                    <a:pt x="2751" y="281"/>
                    <a:pt x="2834" y="317"/>
                  </a:cubicBezTo>
                  <a:cubicBezTo>
                    <a:pt x="3370" y="531"/>
                    <a:pt x="3691" y="1115"/>
                    <a:pt x="3560" y="1710"/>
                  </a:cubicBezTo>
                  <a:cubicBezTo>
                    <a:pt x="3528" y="1817"/>
                    <a:pt x="3611" y="1904"/>
                    <a:pt x="3714" y="1904"/>
                  </a:cubicBezTo>
                  <a:cubicBezTo>
                    <a:pt x="3726" y="1904"/>
                    <a:pt x="3738" y="1903"/>
                    <a:pt x="3751" y="1901"/>
                  </a:cubicBezTo>
                  <a:cubicBezTo>
                    <a:pt x="3842" y="1879"/>
                    <a:pt x="3935" y="1869"/>
                    <a:pt x="4028" y="1869"/>
                  </a:cubicBezTo>
                  <a:cubicBezTo>
                    <a:pt x="4342" y="1869"/>
                    <a:pt x="4649" y="1992"/>
                    <a:pt x="4870" y="2222"/>
                  </a:cubicBezTo>
                  <a:cubicBezTo>
                    <a:pt x="5346" y="2698"/>
                    <a:pt x="5334" y="3496"/>
                    <a:pt x="4858" y="3949"/>
                  </a:cubicBezTo>
                  <a:cubicBezTo>
                    <a:pt x="4632" y="4166"/>
                    <a:pt x="4323" y="4282"/>
                    <a:pt x="4010" y="4282"/>
                  </a:cubicBezTo>
                  <a:cubicBezTo>
                    <a:pt x="3895" y="4282"/>
                    <a:pt x="3779" y="4266"/>
                    <a:pt x="3667" y="4234"/>
                  </a:cubicBezTo>
                  <a:cubicBezTo>
                    <a:pt x="3570" y="4205"/>
                    <a:pt x="3470" y="4191"/>
                    <a:pt x="3372" y="4191"/>
                  </a:cubicBezTo>
                  <a:cubicBezTo>
                    <a:pt x="3111" y="4191"/>
                    <a:pt x="2858" y="4291"/>
                    <a:pt x="2667" y="4472"/>
                  </a:cubicBezTo>
                  <a:lnTo>
                    <a:pt x="107" y="7032"/>
                  </a:lnTo>
                  <a:cubicBezTo>
                    <a:pt x="0" y="7139"/>
                    <a:pt x="72" y="7318"/>
                    <a:pt x="227" y="7318"/>
                  </a:cubicBezTo>
                  <a:cubicBezTo>
                    <a:pt x="229" y="7318"/>
                    <a:pt x="231" y="7318"/>
                    <a:pt x="233" y="7318"/>
                  </a:cubicBezTo>
                  <a:cubicBezTo>
                    <a:pt x="354" y="7318"/>
                    <a:pt x="274" y="7295"/>
                    <a:pt x="2905" y="4711"/>
                  </a:cubicBezTo>
                  <a:cubicBezTo>
                    <a:pt x="3035" y="4581"/>
                    <a:pt x="3201" y="4514"/>
                    <a:pt x="3369" y="4514"/>
                  </a:cubicBezTo>
                  <a:cubicBezTo>
                    <a:pt x="3434" y="4514"/>
                    <a:pt x="3498" y="4524"/>
                    <a:pt x="3560" y="4544"/>
                  </a:cubicBezTo>
                  <a:cubicBezTo>
                    <a:pt x="3719" y="4597"/>
                    <a:pt x="3879" y="4622"/>
                    <a:pt x="4035" y="4622"/>
                  </a:cubicBezTo>
                  <a:cubicBezTo>
                    <a:pt x="4831" y="4622"/>
                    <a:pt x="5541" y="3979"/>
                    <a:pt x="5561" y="3103"/>
                  </a:cubicBezTo>
                  <a:cubicBezTo>
                    <a:pt x="5583" y="2207"/>
                    <a:pt x="4872" y="1538"/>
                    <a:pt x="4053" y="1538"/>
                  </a:cubicBezTo>
                  <a:cubicBezTo>
                    <a:pt x="4012" y="1538"/>
                    <a:pt x="3971" y="1540"/>
                    <a:pt x="3929" y="1544"/>
                  </a:cubicBezTo>
                  <a:cubicBezTo>
                    <a:pt x="3977" y="877"/>
                    <a:pt x="3572" y="246"/>
                    <a:pt x="2965" y="8"/>
                  </a:cubicBezTo>
                  <a:cubicBezTo>
                    <a:pt x="2948" y="3"/>
                    <a:pt x="2930" y="0"/>
                    <a:pt x="29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2" name="Google Shape;9642;p68"/>
          <p:cNvGrpSpPr/>
          <p:nvPr/>
        </p:nvGrpSpPr>
        <p:grpSpPr>
          <a:xfrm>
            <a:off x="7100170" y="1500117"/>
            <a:ext cx="368308" cy="367033"/>
            <a:chOff x="7100170" y="1500117"/>
            <a:chExt cx="368308" cy="367033"/>
          </a:xfrm>
        </p:grpSpPr>
        <p:sp>
          <p:nvSpPr>
            <p:cNvPr id="9643" name="Google Shape;9643;p68"/>
            <p:cNvSpPr/>
            <p:nvPr/>
          </p:nvSpPr>
          <p:spPr>
            <a:xfrm>
              <a:off x="7328698" y="1501041"/>
              <a:ext cx="139780" cy="97126"/>
            </a:xfrm>
            <a:custGeom>
              <a:rect b="b" l="l" r="r" t="t"/>
              <a:pathLst>
                <a:path extrusionOk="0" h="3049" w="4388">
                  <a:moveTo>
                    <a:pt x="1894" y="0"/>
                  </a:moveTo>
                  <a:cubicBezTo>
                    <a:pt x="1861" y="0"/>
                    <a:pt x="1826" y="8"/>
                    <a:pt x="1792" y="25"/>
                  </a:cubicBezTo>
                  <a:cubicBezTo>
                    <a:pt x="1066" y="501"/>
                    <a:pt x="208" y="1728"/>
                    <a:pt x="30" y="2871"/>
                  </a:cubicBezTo>
                  <a:cubicBezTo>
                    <a:pt x="0" y="2960"/>
                    <a:pt x="86" y="3049"/>
                    <a:pt x="184" y="3049"/>
                  </a:cubicBezTo>
                  <a:cubicBezTo>
                    <a:pt x="204" y="3049"/>
                    <a:pt x="224" y="3045"/>
                    <a:pt x="244" y="3037"/>
                  </a:cubicBezTo>
                  <a:cubicBezTo>
                    <a:pt x="1459" y="2549"/>
                    <a:pt x="2768" y="2216"/>
                    <a:pt x="4114" y="2097"/>
                  </a:cubicBezTo>
                  <a:lnTo>
                    <a:pt x="4221" y="2097"/>
                  </a:lnTo>
                  <a:cubicBezTo>
                    <a:pt x="4316" y="2097"/>
                    <a:pt x="4388" y="2025"/>
                    <a:pt x="4388" y="1930"/>
                  </a:cubicBezTo>
                  <a:cubicBezTo>
                    <a:pt x="4388" y="1847"/>
                    <a:pt x="4316" y="1775"/>
                    <a:pt x="4221" y="1775"/>
                  </a:cubicBezTo>
                  <a:cubicBezTo>
                    <a:pt x="3506" y="1787"/>
                    <a:pt x="1875" y="2085"/>
                    <a:pt x="423" y="2632"/>
                  </a:cubicBezTo>
                  <a:cubicBezTo>
                    <a:pt x="709" y="1573"/>
                    <a:pt x="1494" y="656"/>
                    <a:pt x="1994" y="311"/>
                  </a:cubicBezTo>
                  <a:cubicBezTo>
                    <a:pt x="2066" y="263"/>
                    <a:pt x="2090" y="168"/>
                    <a:pt x="2030" y="73"/>
                  </a:cubicBezTo>
                  <a:cubicBezTo>
                    <a:pt x="2007" y="26"/>
                    <a:pt x="1954" y="0"/>
                    <a:pt x="1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68"/>
            <p:cNvSpPr/>
            <p:nvPr/>
          </p:nvSpPr>
          <p:spPr>
            <a:xfrm>
              <a:off x="7100170" y="1500117"/>
              <a:ext cx="192691" cy="307942"/>
            </a:xfrm>
            <a:custGeom>
              <a:rect b="b" l="l" r="r" t="t"/>
              <a:pathLst>
                <a:path extrusionOk="0" h="9667" w="6049">
                  <a:moveTo>
                    <a:pt x="4144" y="5007"/>
                  </a:moveTo>
                  <a:lnTo>
                    <a:pt x="4144" y="5007"/>
                  </a:lnTo>
                  <a:cubicBezTo>
                    <a:pt x="4025" y="5221"/>
                    <a:pt x="4001" y="5317"/>
                    <a:pt x="4013" y="5674"/>
                  </a:cubicBezTo>
                  <a:cubicBezTo>
                    <a:pt x="4025" y="5995"/>
                    <a:pt x="4013" y="6043"/>
                    <a:pt x="3727" y="6281"/>
                  </a:cubicBezTo>
                  <a:cubicBezTo>
                    <a:pt x="3513" y="6460"/>
                    <a:pt x="3453" y="6531"/>
                    <a:pt x="3299" y="6852"/>
                  </a:cubicBezTo>
                  <a:cubicBezTo>
                    <a:pt x="3168" y="7162"/>
                    <a:pt x="3132" y="7186"/>
                    <a:pt x="2763" y="7281"/>
                  </a:cubicBezTo>
                  <a:cubicBezTo>
                    <a:pt x="2477" y="7341"/>
                    <a:pt x="2382" y="7388"/>
                    <a:pt x="2096" y="7626"/>
                  </a:cubicBezTo>
                  <a:cubicBezTo>
                    <a:pt x="2001" y="7698"/>
                    <a:pt x="1917" y="7781"/>
                    <a:pt x="1846" y="7805"/>
                  </a:cubicBezTo>
                  <a:cubicBezTo>
                    <a:pt x="1757" y="7831"/>
                    <a:pt x="1702" y="7841"/>
                    <a:pt x="1660" y="7841"/>
                  </a:cubicBezTo>
                  <a:cubicBezTo>
                    <a:pt x="1607" y="7841"/>
                    <a:pt x="1573" y="7825"/>
                    <a:pt x="1513" y="7805"/>
                  </a:cubicBezTo>
                  <a:cubicBezTo>
                    <a:pt x="1751" y="7483"/>
                    <a:pt x="1977" y="7162"/>
                    <a:pt x="2227" y="6864"/>
                  </a:cubicBezTo>
                  <a:cubicBezTo>
                    <a:pt x="2822" y="6174"/>
                    <a:pt x="3465" y="5555"/>
                    <a:pt x="4144" y="5007"/>
                  </a:cubicBezTo>
                  <a:close/>
                  <a:moveTo>
                    <a:pt x="5864" y="0"/>
                  </a:moveTo>
                  <a:cubicBezTo>
                    <a:pt x="5808" y="0"/>
                    <a:pt x="5754" y="31"/>
                    <a:pt x="5716" y="78"/>
                  </a:cubicBezTo>
                  <a:cubicBezTo>
                    <a:pt x="4858" y="1257"/>
                    <a:pt x="4549" y="2697"/>
                    <a:pt x="4668" y="4174"/>
                  </a:cubicBezTo>
                  <a:cubicBezTo>
                    <a:pt x="2715" y="5543"/>
                    <a:pt x="1144" y="7400"/>
                    <a:pt x="36" y="9424"/>
                  </a:cubicBezTo>
                  <a:cubicBezTo>
                    <a:pt x="1" y="9496"/>
                    <a:pt x="24" y="9603"/>
                    <a:pt x="96" y="9650"/>
                  </a:cubicBezTo>
                  <a:cubicBezTo>
                    <a:pt x="122" y="9661"/>
                    <a:pt x="149" y="9667"/>
                    <a:pt x="175" y="9667"/>
                  </a:cubicBezTo>
                  <a:cubicBezTo>
                    <a:pt x="234" y="9667"/>
                    <a:pt x="289" y="9640"/>
                    <a:pt x="322" y="9591"/>
                  </a:cubicBezTo>
                  <a:cubicBezTo>
                    <a:pt x="608" y="9067"/>
                    <a:pt x="917" y="8579"/>
                    <a:pt x="1251" y="8103"/>
                  </a:cubicBezTo>
                  <a:cubicBezTo>
                    <a:pt x="1424" y="8111"/>
                    <a:pt x="1483" y="8176"/>
                    <a:pt x="1641" y="8176"/>
                  </a:cubicBezTo>
                  <a:cubicBezTo>
                    <a:pt x="1711" y="8176"/>
                    <a:pt x="1801" y="8163"/>
                    <a:pt x="1929" y="8126"/>
                  </a:cubicBezTo>
                  <a:cubicBezTo>
                    <a:pt x="2179" y="8055"/>
                    <a:pt x="2358" y="7805"/>
                    <a:pt x="2584" y="7686"/>
                  </a:cubicBezTo>
                  <a:cubicBezTo>
                    <a:pt x="2644" y="7650"/>
                    <a:pt x="2739" y="7626"/>
                    <a:pt x="2834" y="7603"/>
                  </a:cubicBezTo>
                  <a:cubicBezTo>
                    <a:pt x="3311" y="7507"/>
                    <a:pt x="3430" y="7388"/>
                    <a:pt x="3608" y="6983"/>
                  </a:cubicBezTo>
                  <a:cubicBezTo>
                    <a:pt x="3727" y="6710"/>
                    <a:pt x="3763" y="6698"/>
                    <a:pt x="3942" y="6531"/>
                  </a:cubicBezTo>
                  <a:cubicBezTo>
                    <a:pt x="4323" y="6221"/>
                    <a:pt x="4370" y="6079"/>
                    <a:pt x="4358" y="5662"/>
                  </a:cubicBezTo>
                  <a:cubicBezTo>
                    <a:pt x="4346" y="5364"/>
                    <a:pt x="4358" y="5317"/>
                    <a:pt x="4477" y="5090"/>
                  </a:cubicBezTo>
                  <a:cubicBezTo>
                    <a:pt x="4549" y="4959"/>
                    <a:pt x="4620" y="4793"/>
                    <a:pt x="4644" y="4614"/>
                  </a:cubicBezTo>
                  <a:lnTo>
                    <a:pt x="4954" y="4388"/>
                  </a:lnTo>
                  <a:cubicBezTo>
                    <a:pt x="5001" y="4364"/>
                    <a:pt x="5025" y="4305"/>
                    <a:pt x="5025" y="4245"/>
                  </a:cubicBezTo>
                  <a:cubicBezTo>
                    <a:pt x="4894" y="2840"/>
                    <a:pt x="5180" y="1435"/>
                    <a:pt x="5989" y="268"/>
                  </a:cubicBezTo>
                  <a:cubicBezTo>
                    <a:pt x="6049" y="197"/>
                    <a:pt x="6025" y="90"/>
                    <a:pt x="5954" y="30"/>
                  </a:cubicBezTo>
                  <a:cubicBezTo>
                    <a:pt x="5924" y="9"/>
                    <a:pt x="5894" y="0"/>
                    <a:pt x="58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68"/>
            <p:cNvSpPr/>
            <p:nvPr/>
          </p:nvSpPr>
          <p:spPr>
            <a:xfrm>
              <a:off x="7160089" y="1766170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8" y="1"/>
                  </a:moveTo>
                  <a:cubicBezTo>
                    <a:pt x="144" y="1"/>
                    <a:pt x="1" y="132"/>
                    <a:pt x="1" y="298"/>
                  </a:cubicBezTo>
                  <a:cubicBezTo>
                    <a:pt x="1" y="465"/>
                    <a:pt x="144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68"/>
            <p:cNvSpPr/>
            <p:nvPr/>
          </p:nvSpPr>
          <p:spPr>
            <a:xfrm>
              <a:off x="7295505" y="1540031"/>
              <a:ext cx="18986" cy="19081"/>
            </a:xfrm>
            <a:custGeom>
              <a:rect b="b" l="l" r="r" t="t"/>
              <a:pathLst>
                <a:path extrusionOk="0" h="599" w="596">
                  <a:moveTo>
                    <a:pt x="332" y="1"/>
                  </a:moveTo>
                  <a:cubicBezTo>
                    <a:pt x="321" y="1"/>
                    <a:pt x="309" y="2"/>
                    <a:pt x="298" y="4"/>
                  </a:cubicBezTo>
                  <a:cubicBezTo>
                    <a:pt x="131" y="4"/>
                    <a:pt x="0" y="134"/>
                    <a:pt x="0" y="301"/>
                  </a:cubicBezTo>
                  <a:cubicBezTo>
                    <a:pt x="0" y="456"/>
                    <a:pt x="131" y="599"/>
                    <a:pt x="298" y="599"/>
                  </a:cubicBezTo>
                  <a:cubicBezTo>
                    <a:pt x="453" y="599"/>
                    <a:pt x="596" y="456"/>
                    <a:pt x="596" y="301"/>
                  </a:cubicBezTo>
                  <a:cubicBezTo>
                    <a:pt x="596" y="136"/>
                    <a:pt x="473" y="1"/>
                    <a:pt x="3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68"/>
            <p:cNvSpPr/>
            <p:nvPr/>
          </p:nvSpPr>
          <p:spPr>
            <a:xfrm>
              <a:off x="7337968" y="163151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68"/>
            <p:cNvSpPr/>
            <p:nvPr/>
          </p:nvSpPr>
          <p:spPr>
            <a:xfrm>
              <a:off x="7275404" y="1612947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1"/>
                  </a:moveTo>
                  <a:cubicBezTo>
                    <a:pt x="131" y="1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68"/>
            <p:cNvSpPr/>
            <p:nvPr/>
          </p:nvSpPr>
          <p:spPr>
            <a:xfrm>
              <a:off x="7248837" y="168802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53"/>
                    <a:pt x="132" y="596"/>
                    <a:pt x="298" y="596"/>
                  </a:cubicBezTo>
                  <a:cubicBezTo>
                    <a:pt x="465" y="596"/>
                    <a:pt x="596" y="453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68"/>
            <p:cNvSpPr/>
            <p:nvPr/>
          </p:nvSpPr>
          <p:spPr>
            <a:xfrm>
              <a:off x="7413464" y="1587527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4" y="596"/>
                    <a:pt x="595" y="453"/>
                    <a:pt x="595" y="298"/>
                  </a:cubicBezTo>
                  <a:cubicBezTo>
                    <a:pt x="595" y="132"/>
                    <a:pt x="464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68"/>
            <p:cNvSpPr/>
            <p:nvPr/>
          </p:nvSpPr>
          <p:spPr>
            <a:xfrm>
              <a:off x="7114218" y="18329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7" y="0"/>
                  </a:moveTo>
                  <a:cubicBezTo>
                    <a:pt x="311" y="0"/>
                    <a:pt x="304" y="1"/>
                    <a:pt x="298" y="1"/>
                  </a:cubicBezTo>
                  <a:cubicBezTo>
                    <a:pt x="131" y="1"/>
                    <a:pt x="0" y="132"/>
                    <a:pt x="0" y="299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4" y="596"/>
                    <a:pt x="595" y="465"/>
                    <a:pt x="595" y="299"/>
                  </a:cubicBezTo>
                  <a:cubicBezTo>
                    <a:pt x="595" y="139"/>
                    <a:pt x="474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68"/>
            <p:cNvSpPr/>
            <p:nvPr/>
          </p:nvSpPr>
          <p:spPr>
            <a:xfrm>
              <a:off x="7128999" y="17855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9" y="0"/>
                  </a:moveTo>
                  <a:cubicBezTo>
                    <a:pt x="312" y="0"/>
                    <a:pt x="305" y="0"/>
                    <a:pt x="298" y="1"/>
                  </a:cubicBezTo>
                  <a:cubicBezTo>
                    <a:pt x="131" y="1"/>
                    <a:pt x="0" y="132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27"/>
                    <a:pt x="476" y="0"/>
                    <a:pt x="3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68"/>
            <p:cNvSpPr/>
            <p:nvPr/>
          </p:nvSpPr>
          <p:spPr>
            <a:xfrm>
              <a:off x="7148335" y="1815481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2" y="0"/>
                    <a:pt x="1" y="131"/>
                    <a:pt x="1" y="298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68"/>
            <p:cNvSpPr/>
            <p:nvPr/>
          </p:nvSpPr>
          <p:spPr>
            <a:xfrm>
              <a:off x="7158592" y="1661494"/>
              <a:ext cx="208236" cy="205656"/>
            </a:xfrm>
            <a:custGeom>
              <a:rect b="b" l="l" r="r" t="t"/>
              <a:pathLst>
                <a:path extrusionOk="0" h="6456" w="6537">
                  <a:moveTo>
                    <a:pt x="2893" y="2275"/>
                  </a:moveTo>
                  <a:cubicBezTo>
                    <a:pt x="2131" y="3001"/>
                    <a:pt x="1512" y="3763"/>
                    <a:pt x="917" y="4703"/>
                  </a:cubicBezTo>
                  <a:cubicBezTo>
                    <a:pt x="905" y="4656"/>
                    <a:pt x="905" y="4596"/>
                    <a:pt x="929" y="4442"/>
                  </a:cubicBezTo>
                  <a:cubicBezTo>
                    <a:pt x="941" y="4370"/>
                    <a:pt x="1036" y="4287"/>
                    <a:pt x="1107" y="4191"/>
                  </a:cubicBezTo>
                  <a:cubicBezTo>
                    <a:pt x="1357" y="3906"/>
                    <a:pt x="1393" y="3822"/>
                    <a:pt x="1453" y="3525"/>
                  </a:cubicBezTo>
                  <a:cubicBezTo>
                    <a:pt x="1524" y="3168"/>
                    <a:pt x="1572" y="3120"/>
                    <a:pt x="1881" y="2989"/>
                  </a:cubicBezTo>
                  <a:cubicBezTo>
                    <a:pt x="2191" y="2858"/>
                    <a:pt x="2274" y="2775"/>
                    <a:pt x="2453" y="2560"/>
                  </a:cubicBezTo>
                  <a:cubicBezTo>
                    <a:pt x="2643" y="2322"/>
                    <a:pt x="2703" y="2275"/>
                    <a:pt x="2893" y="2275"/>
                  </a:cubicBezTo>
                  <a:close/>
                  <a:moveTo>
                    <a:pt x="6351" y="0"/>
                  </a:moveTo>
                  <a:cubicBezTo>
                    <a:pt x="6331" y="0"/>
                    <a:pt x="6309" y="4"/>
                    <a:pt x="6287" y="12"/>
                  </a:cubicBezTo>
                  <a:cubicBezTo>
                    <a:pt x="5144" y="453"/>
                    <a:pt x="4191" y="1072"/>
                    <a:pt x="3251" y="1917"/>
                  </a:cubicBezTo>
                  <a:cubicBezTo>
                    <a:pt x="3154" y="1917"/>
                    <a:pt x="3059" y="1911"/>
                    <a:pt x="2965" y="1911"/>
                  </a:cubicBezTo>
                  <a:cubicBezTo>
                    <a:pt x="2841" y="1911"/>
                    <a:pt x="2718" y="1923"/>
                    <a:pt x="2596" y="1977"/>
                  </a:cubicBezTo>
                  <a:cubicBezTo>
                    <a:pt x="2310" y="2108"/>
                    <a:pt x="2179" y="2406"/>
                    <a:pt x="2012" y="2525"/>
                  </a:cubicBezTo>
                  <a:cubicBezTo>
                    <a:pt x="1941" y="2584"/>
                    <a:pt x="1846" y="2620"/>
                    <a:pt x="1750" y="2656"/>
                  </a:cubicBezTo>
                  <a:cubicBezTo>
                    <a:pt x="1346" y="2834"/>
                    <a:pt x="1238" y="2941"/>
                    <a:pt x="1119" y="3430"/>
                  </a:cubicBezTo>
                  <a:cubicBezTo>
                    <a:pt x="1072" y="3668"/>
                    <a:pt x="1060" y="3715"/>
                    <a:pt x="857" y="3953"/>
                  </a:cubicBezTo>
                  <a:cubicBezTo>
                    <a:pt x="750" y="4072"/>
                    <a:pt x="643" y="4191"/>
                    <a:pt x="595" y="4334"/>
                  </a:cubicBezTo>
                  <a:cubicBezTo>
                    <a:pt x="464" y="4799"/>
                    <a:pt x="643" y="4775"/>
                    <a:pt x="631" y="5073"/>
                  </a:cubicBezTo>
                  <a:cubicBezTo>
                    <a:pt x="631" y="5084"/>
                    <a:pt x="643" y="5084"/>
                    <a:pt x="643" y="5096"/>
                  </a:cubicBezTo>
                  <a:cubicBezTo>
                    <a:pt x="381" y="5549"/>
                    <a:pt x="179" y="5942"/>
                    <a:pt x="48" y="6216"/>
                  </a:cubicBezTo>
                  <a:cubicBezTo>
                    <a:pt x="0" y="6299"/>
                    <a:pt x="48" y="6394"/>
                    <a:pt x="143" y="6442"/>
                  </a:cubicBezTo>
                  <a:cubicBezTo>
                    <a:pt x="164" y="6451"/>
                    <a:pt x="186" y="6455"/>
                    <a:pt x="208" y="6455"/>
                  </a:cubicBezTo>
                  <a:cubicBezTo>
                    <a:pt x="271" y="6455"/>
                    <a:pt x="331" y="6417"/>
                    <a:pt x="357" y="6347"/>
                  </a:cubicBezTo>
                  <a:cubicBezTo>
                    <a:pt x="643" y="5739"/>
                    <a:pt x="1274" y="4549"/>
                    <a:pt x="2322" y="3322"/>
                  </a:cubicBezTo>
                  <a:cubicBezTo>
                    <a:pt x="3620" y="1834"/>
                    <a:pt x="4846" y="929"/>
                    <a:pt x="6406" y="322"/>
                  </a:cubicBezTo>
                  <a:cubicBezTo>
                    <a:pt x="6489" y="286"/>
                    <a:pt x="6537" y="191"/>
                    <a:pt x="6489" y="96"/>
                  </a:cubicBezTo>
                  <a:cubicBezTo>
                    <a:pt x="6471" y="41"/>
                    <a:pt x="6418" y="0"/>
                    <a:pt x="63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68"/>
            <p:cNvSpPr/>
            <p:nvPr/>
          </p:nvSpPr>
          <p:spPr>
            <a:xfrm>
              <a:off x="7374696" y="1635660"/>
              <a:ext cx="93781" cy="28478"/>
            </a:xfrm>
            <a:custGeom>
              <a:rect b="b" l="l" r="r" t="t"/>
              <a:pathLst>
                <a:path extrusionOk="0" h="894" w="2944">
                  <a:moveTo>
                    <a:pt x="2772" y="1"/>
                  </a:moveTo>
                  <a:cubicBezTo>
                    <a:pt x="2765" y="1"/>
                    <a:pt x="2759" y="1"/>
                    <a:pt x="2753" y="2"/>
                  </a:cubicBezTo>
                  <a:cubicBezTo>
                    <a:pt x="1860" y="97"/>
                    <a:pt x="991" y="288"/>
                    <a:pt x="193" y="573"/>
                  </a:cubicBezTo>
                  <a:cubicBezTo>
                    <a:pt x="1" y="638"/>
                    <a:pt x="67" y="894"/>
                    <a:pt x="230" y="894"/>
                  </a:cubicBezTo>
                  <a:cubicBezTo>
                    <a:pt x="248" y="894"/>
                    <a:pt x="268" y="890"/>
                    <a:pt x="288" y="883"/>
                  </a:cubicBezTo>
                  <a:cubicBezTo>
                    <a:pt x="1086" y="609"/>
                    <a:pt x="1920" y="419"/>
                    <a:pt x="2777" y="335"/>
                  </a:cubicBezTo>
                  <a:cubicBezTo>
                    <a:pt x="2872" y="311"/>
                    <a:pt x="2944" y="240"/>
                    <a:pt x="2932" y="157"/>
                  </a:cubicBezTo>
                  <a:cubicBezTo>
                    <a:pt x="2932" y="68"/>
                    <a:pt x="2850" y="1"/>
                    <a:pt x="2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56" name="Google Shape;9656;p68"/>
          <p:cNvSpPr/>
          <p:nvPr/>
        </p:nvSpPr>
        <p:spPr>
          <a:xfrm>
            <a:off x="7539642" y="1500180"/>
            <a:ext cx="372958" cy="366747"/>
          </a:xfrm>
          <a:custGeom>
            <a:rect b="b" l="l" r="r" t="t"/>
            <a:pathLst>
              <a:path extrusionOk="0" h="11513" w="11708">
                <a:moveTo>
                  <a:pt x="5700" y="3058"/>
                </a:moveTo>
                <a:cubicBezTo>
                  <a:pt x="5722" y="3058"/>
                  <a:pt x="5743" y="3064"/>
                  <a:pt x="5755" y="3076"/>
                </a:cubicBezTo>
                <a:lnTo>
                  <a:pt x="8565" y="5898"/>
                </a:lnTo>
                <a:cubicBezTo>
                  <a:pt x="8612" y="5910"/>
                  <a:pt x="8612" y="5969"/>
                  <a:pt x="8588" y="6017"/>
                </a:cubicBezTo>
                <a:cubicBezTo>
                  <a:pt x="8207" y="6374"/>
                  <a:pt x="8231" y="6398"/>
                  <a:pt x="8172" y="6398"/>
                </a:cubicBezTo>
                <a:cubicBezTo>
                  <a:pt x="8112" y="6398"/>
                  <a:pt x="8112" y="6350"/>
                  <a:pt x="7850" y="6136"/>
                </a:cubicBezTo>
                <a:cubicBezTo>
                  <a:pt x="5112" y="3398"/>
                  <a:pt x="5255" y="3552"/>
                  <a:pt x="5255" y="3493"/>
                </a:cubicBezTo>
                <a:cubicBezTo>
                  <a:pt x="5255" y="3433"/>
                  <a:pt x="5278" y="3433"/>
                  <a:pt x="5636" y="3076"/>
                </a:cubicBezTo>
                <a:cubicBezTo>
                  <a:pt x="5653" y="3064"/>
                  <a:pt x="5677" y="3058"/>
                  <a:pt x="5700" y="3058"/>
                </a:cubicBezTo>
                <a:close/>
                <a:moveTo>
                  <a:pt x="10869" y="1"/>
                </a:moveTo>
                <a:cubicBezTo>
                  <a:pt x="10688" y="1"/>
                  <a:pt x="10504" y="64"/>
                  <a:pt x="10350" y="195"/>
                </a:cubicBezTo>
                <a:lnTo>
                  <a:pt x="9184" y="1219"/>
                </a:lnTo>
                <a:cubicBezTo>
                  <a:pt x="9100" y="1278"/>
                  <a:pt x="9100" y="1385"/>
                  <a:pt x="9160" y="1457"/>
                </a:cubicBezTo>
                <a:cubicBezTo>
                  <a:pt x="9191" y="1494"/>
                  <a:pt x="9235" y="1512"/>
                  <a:pt x="9280" y="1512"/>
                </a:cubicBezTo>
                <a:cubicBezTo>
                  <a:pt x="9322" y="1512"/>
                  <a:pt x="9364" y="1497"/>
                  <a:pt x="9398" y="1469"/>
                </a:cubicBezTo>
                <a:lnTo>
                  <a:pt x="10577" y="445"/>
                </a:lnTo>
                <a:cubicBezTo>
                  <a:pt x="10664" y="375"/>
                  <a:pt x="10769" y="339"/>
                  <a:pt x="10872" y="339"/>
                </a:cubicBezTo>
                <a:cubicBezTo>
                  <a:pt x="10980" y="339"/>
                  <a:pt x="11087" y="378"/>
                  <a:pt x="11172" y="457"/>
                </a:cubicBezTo>
                <a:cubicBezTo>
                  <a:pt x="11339" y="623"/>
                  <a:pt x="11339" y="874"/>
                  <a:pt x="11184" y="1052"/>
                </a:cubicBezTo>
                <a:lnTo>
                  <a:pt x="7933" y="4767"/>
                </a:lnTo>
                <a:lnTo>
                  <a:pt x="6874" y="3707"/>
                </a:lnTo>
                <a:lnTo>
                  <a:pt x="8767" y="2040"/>
                </a:lnTo>
                <a:cubicBezTo>
                  <a:pt x="8838" y="1981"/>
                  <a:pt x="8838" y="1874"/>
                  <a:pt x="8779" y="1802"/>
                </a:cubicBezTo>
                <a:cubicBezTo>
                  <a:pt x="8747" y="1757"/>
                  <a:pt x="8700" y="1736"/>
                  <a:pt x="8653" y="1736"/>
                </a:cubicBezTo>
                <a:cubicBezTo>
                  <a:pt x="8614" y="1736"/>
                  <a:pt x="8573" y="1751"/>
                  <a:pt x="8541" y="1778"/>
                </a:cubicBezTo>
                <a:lnTo>
                  <a:pt x="6636" y="3469"/>
                </a:lnTo>
                <a:lnTo>
                  <a:pt x="5993" y="2826"/>
                </a:lnTo>
                <a:cubicBezTo>
                  <a:pt x="5909" y="2743"/>
                  <a:pt x="5802" y="2701"/>
                  <a:pt x="5695" y="2701"/>
                </a:cubicBezTo>
                <a:cubicBezTo>
                  <a:pt x="5588" y="2701"/>
                  <a:pt x="5481" y="2743"/>
                  <a:pt x="5397" y="2826"/>
                </a:cubicBezTo>
                <a:lnTo>
                  <a:pt x="5040" y="3183"/>
                </a:lnTo>
                <a:cubicBezTo>
                  <a:pt x="4921" y="3302"/>
                  <a:pt x="4874" y="3481"/>
                  <a:pt x="4957" y="3660"/>
                </a:cubicBezTo>
                <a:cubicBezTo>
                  <a:pt x="4800" y="3641"/>
                  <a:pt x="4644" y="3631"/>
                  <a:pt x="4488" y="3631"/>
                </a:cubicBezTo>
                <a:cubicBezTo>
                  <a:pt x="2121" y="3631"/>
                  <a:pt x="1" y="5783"/>
                  <a:pt x="135" y="8208"/>
                </a:cubicBezTo>
                <a:cubicBezTo>
                  <a:pt x="147" y="8672"/>
                  <a:pt x="337" y="9101"/>
                  <a:pt x="671" y="9422"/>
                </a:cubicBezTo>
                <a:lnTo>
                  <a:pt x="2218" y="10970"/>
                </a:lnTo>
                <a:cubicBezTo>
                  <a:pt x="2620" y="11372"/>
                  <a:pt x="3076" y="11512"/>
                  <a:pt x="3595" y="11512"/>
                </a:cubicBezTo>
                <a:cubicBezTo>
                  <a:pt x="3768" y="11512"/>
                  <a:pt x="3948" y="11497"/>
                  <a:pt x="4135" y="11470"/>
                </a:cubicBezTo>
                <a:cubicBezTo>
                  <a:pt x="4219" y="11458"/>
                  <a:pt x="4278" y="11387"/>
                  <a:pt x="4278" y="11280"/>
                </a:cubicBezTo>
                <a:cubicBezTo>
                  <a:pt x="4266" y="11184"/>
                  <a:pt x="4195" y="11125"/>
                  <a:pt x="4088" y="11125"/>
                </a:cubicBezTo>
                <a:cubicBezTo>
                  <a:pt x="3923" y="11149"/>
                  <a:pt x="3764" y="11164"/>
                  <a:pt x="3613" y="11164"/>
                </a:cubicBezTo>
                <a:cubicBezTo>
                  <a:pt x="3175" y="11164"/>
                  <a:pt x="2793" y="11044"/>
                  <a:pt x="2457" y="10708"/>
                </a:cubicBezTo>
                <a:lnTo>
                  <a:pt x="909" y="9160"/>
                </a:lnTo>
                <a:cubicBezTo>
                  <a:pt x="635" y="8898"/>
                  <a:pt x="468" y="8541"/>
                  <a:pt x="456" y="8184"/>
                </a:cubicBezTo>
                <a:cubicBezTo>
                  <a:pt x="351" y="5941"/>
                  <a:pt x="2322" y="3959"/>
                  <a:pt x="4468" y="3959"/>
                </a:cubicBezTo>
                <a:cubicBezTo>
                  <a:pt x="4749" y="3959"/>
                  <a:pt x="5032" y="3993"/>
                  <a:pt x="5314" y="4064"/>
                </a:cubicBezTo>
                <a:lnTo>
                  <a:pt x="7576" y="6327"/>
                </a:lnTo>
                <a:cubicBezTo>
                  <a:pt x="8029" y="8196"/>
                  <a:pt x="6838" y="10220"/>
                  <a:pt x="4969" y="10934"/>
                </a:cubicBezTo>
                <a:cubicBezTo>
                  <a:pt x="4874" y="10970"/>
                  <a:pt x="4838" y="11065"/>
                  <a:pt x="4862" y="11160"/>
                </a:cubicBezTo>
                <a:cubicBezTo>
                  <a:pt x="4891" y="11229"/>
                  <a:pt x="4961" y="11274"/>
                  <a:pt x="5038" y="11274"/>
                </a:cubicBezTo>
                <a:cubicBezTo>
                  <a:pt x="5055" y="11274"/>
                  <a:pt x="5071" y="11272"/>
                  <a:pt x="5088" y="11268"/>
                </a:cubicBezTo>
                <a:cubicBezTo>
                  <a:pt x="6945" y="10553"/>
                  <a:pt x="8195" y="8624"/>
                  <a:pt x="7969" y="6696"/>
                </a:cubicBezTo>
                <a:lnTo>
                  <a:pt x="7969" y="6696"/>
                </a:lnTo>
                <a:cubicBezTo>
                  <a:pt x="8027" y="6722"/>
                  <a:pt x="8084" y="6735"/>
                  <a:pt x="8140" y="6735"/>
                </a:cubicBezTo>
                <a:cubicBezTo>
                  <a:pt x="8257" y="6735"/>
                  <a:pt x="8365" y="6681"/>
                  <a:pt x="8445" y="6600"/>
                </a:cubicBezTo>
                <a:lnTo>
                  <a:pt x="8803" y="6243"/>
                </a:lnTo>
                <a:cubicBezTo>
                  <a:pt x="8969" y="6088"/>
                  <a:pt x="8969" y="5815"/>
                  <a:pt x="8803" y="5648"/>
                </a:cubicBezTo>
                <a:lnTo>
                  <a:pt x="8172" y="5017"/>
                </a:lnTo>
                <a:lnTo>
                  <a:pt x="11446" y="1290"/>
                </a:lnTo>
                <a:cubicBezTo>
                  <a:pt x="11708" y="981"/>
                  <a:pt x="11696" y="516"/>
                  <a:pt x="11410" y="219"/>
                </a:cubicBezTo>
                <a:cubicBezTo>
                  <a:pt x="11261" y="76"/>
                  <a:pt x="11067" y="1"/>
                  <a:pt x="10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57" name="Google Shape;9657;p68"/>
          <p:cNvGrpSpPr/>
          <p:nvPr/>
        </p:nvGrpSpPr>
        <p:grpSpPr>
          <a:xfrm>
            <a:off x="6649231" y="1500021"/>
            <a:ext cx="390287" cy="367065"/>
            <a:chOff x="6649231" y="1500021"/>
            <a:chExt cx="390287" cy="367065"/>
          </a:xfrm>
        </p:grpSpPr>
        <p:sp>
          <p:nvSpPr>
            <p:cNvPr id="9658" name="Google Shape;9658;p68"/>
            <p:cNvSpPr/>
            <p:nvPr/>
          </p:nvSpPr>
          <p:spPr>
            <a:xfrm>
              <a:off x="6649231" y="1500021"/>
              <a:ext cx="390287" cy="367065"/>
            </a:xfrm>
            <a:custGeom>
              <a:rect b="b" l="l" r="r" t="t"/>
              <a:pathLst>
                <a:path extrusionOk="0" h="11523" w="12252">
                  <a:moveTo>
                    <a:pt x="2393" y="6022"/>
                  </a:moveTo>
                  <a:lnTo>
                    <a:pt x="5775" y="9391"/>
                  </a:lnTo>
                  <a:lnTo>
                    <a:pt x="4691" y="10487"/>
                  </a:lnTo>
                  <a:cubicBezTo>
                    <a:pt x="4221" y="10951"/>
                    <a:pt x="3611" y="11183"/>
                    <a:pt x="3000" y="11183"/>
                  </a:cubicBezTo>
                  <a:cubicBezTo>
                    <a:pt x="2390" y="11183"/>
                    <a:pt x="1780" y="10951"/>
                    <a:pt x="1310" y="10487"/>
                  </a:cubicBezTo>
                  <a:cubicBezTo>
                    <a:pt x="369" y="9546"/>
                    <a:pt x="369" y="8046"/>
                    <a:pt x="1310" y="7105"/>
                  </a:cubicBezTo>
                  <a:lnTo>
                    <a:pt x="2393" y="6022"/>
                  </a:lnTo>
                  <a:close/>
                  <a:moveTo>
                    <a:pt x="3000" y="331"/>
                  </a:moveTo>
                  <a:cubicBezTo>
                    <a:pt x="3608" y="331"/>
                    <a:pt x="4203" y="557"/>
                    <a:pt x="4667" y="1021"/>
                  </a:cubicBezTo>
                  <a:lnTo>
                    <a:pt x="10763" y="7105"/>
                  </a:lnTo>
                  <a:cubicBezTo>
                    <a:pt x="11680" y="8046"/>
                    <a:pt x="11680" y="9546"/>
                    <a:pt x="10763" y="10463"/>
                  </a:cubicBezTo>
                  <a:lnTo>
                    <a:pt x="10728" y="10499"/>
                  </a:lnTo>
                  <a:cubicBezTo>
                    <a:pt x="10263" y="10957"/>
                    <a:pt x="9656" y="11186"/>
                    <a:pt x="9050" y="11186"/>
                  </a:cubicBezTo>
                  <a:cubicBezTo>
                    <a:pt x="8445" y="11186"/>
                    <a:pt x="7840" y="10957"/>
                    <a:pt x="7382" y="10499"/>
                  </a:cubicBezTo>
                  <a:lnTo>
                    <a:pt x="1286" y="4415"/>
                  </a:lnTo>
                  <a:cubicBezTo>
                    <a:pt x="369" y="3486"/>
                    <a:pt x="369" y="1986"/>
                    <a:pt x="1286" y="1057"/>
                  </a:cubicBezTo>
                  <a:cubicBezTo>
                    <a:pt x="1310" y="1045"/>
                    <a:pt x="1929" y="331"/>
                    <a:pt x="3000" y="331"/>
                  </a:cubicBezTo>
                  <a:close/>
                  <a:moveTo>
                    <a:pt x="2999" y="0"/>
                  </a:moveTo>
                  <a:cubicBezTo>
                    <a:pt x="2307" y="0"/>
                    <a:pt x="1613" y="265"/>
                    <a:pt x="1084" y="795"/>
                  </a:cubicBezTo>
                  <a:lnTo>
                    <a:pt x="1060" y="819"/>
                  </a:lnTo>
                  <a:cubicBezTo>
                    <a:pt x="0" y="1879"/>
                    <a:pt x="0" y="3593"/>
                    <a:pt x="1060" y="4641"/>
                  </a:cubicBezTo>
                  <a:lnTo>
                    <a:pt x="2167" y="5760"/>
                  </a:lnTo>
                  <a:lnTo>
                    <a:pt x="1084" y="6855"/>
                  </a:lnTo>
                  <a:cubicBezTo>
                    <a:pt x="24" y="7903"/>
                    <a:pt x="24" y="9653"/>
                    <a:pt x="1084" y="10701"/>
                  </a:cubicBezTo>
                  <a:cubicBezTo>
                    <a:pt x="1613" y="11231"/>
                    <a:pt x="2313" y="11496"/>
                    <a:pt x="3012" y="11496"/>
                  </a:cubicBezTo>
                  <a:cubicBezTo>
                    <a:pt x="3712" y="11496"/>
                    <a:pt x="4411" y="11231"/>
                    <a:pt x="4941" y="10701"/>
                  </a:cubicBezTo>
                  <a:lnTo>
                    <a:pt x="6025" y="9618"/>
                  </a:lnTo>
                  <a:lnTo>
                    <a:pt x="7144" y="10737"/>
                  </a:lnTo>
                  <a:cubicBezTo>
                    <a:pt x="7674" y="11261"/>
                    <a:pt x="8364" y="11523"/>
                    <a:pt x="9055" y="11523"/>
                  </a:cubicBezTo>
                  <a:cubicBezTo>
                    <a:pt x="9745" y="11523"/>
                    <a:pt x="10436" y="11261"/>
                    <a:pt x="10966" y="10737"/>
                  </a:cubicBezTo>
                  <a:lnTo>
                    <a:pt x="11001" y="10701"/>
                  </a:lnTo>
                  <a:cubicBezTo>
                    <a:pt x="12037" y="9653"/>
                    <a:pt x="12037" y="7939"/>
                    <a:pt x="11001" y="6879"/>
                  </a:cubicBezTo>
                  <a:lnTo>
                    <a:pt x="6263" y="2141"/>
                  </a:lnTo>
                  <a:lnTo>
                    <a:pt x="7370" y="1045"/>
                  </a:lnTo>
                  <a:cubicBezTo>
                    <a:pt x="7811" y="593"/>
                    <a:pt x="8418" y="343"/>
                    <a:pt x="9049" y="343"/>
                  </a:cubicBezTo>
                  <a:cubicBezTo>
                    <a:pt x="11156" y="343"/>
                    <a:pt x="12252" y="2914"/>
                    <a:pt x="10728" y="4427"/>
                  </a:cubicBezTo>
                  <a:lnTo>
                    <a:pt x="9989" y="5165"/>
                  </a:lnTo>
                  <a:cubicBezTo>
                    <a:pt x="9882" y="5272"/>
                    <a:pt x="9954" y="5451"/>
                    <a:pt x="10108" y="5451"/>
                  </a:cubicBezTo>
                  <a:cubicBezTo>
                    <a:pt x="10228" y="5451"/>
                    <a:pt x="10204" y="5391"/>
                    <a:pt x="10966" y="4641"/>
                  </a:cubicBezTo>
                  <a:cubicBezTo>
                    <a:pt x="11490" y="4129"/>
                    <a:pt x="11775" y="3450"/>
                    <a:pt x="11775" y="2724"/>
                  </a:cubicBezTo>
                  <a:cubicBezTo>
                    <a:pt x="11775" y="1224"/>
                    <a:pt x="10549" y="9"/>
                    <a:pt x="9049" y="9"/>
                  </a:cubicBezTo>
                  <a:cubicBezTo>
                    <a:pt x="8323" y="9"/>
                    <a:pt x="7632" y="283"/>
                    <a:pt x="7132" y="807"/>
                  </a:cubicBezTo>
                  <a:lnTo>
                    <a:pt x="6025" y="1914"/>
                  </a:lnTo>
                  <a:lnTo>
                    <a:pt x="4905" y="795"/>
                  </a:lnTo>
                  <a:cubicBezTo>
                    <a:pt x="4382" y="265"/>
                    <a:pt x="3691" y="0"/>
                    <a:pt x="2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68"/>
            <p:cNvSpPr/>
            <p:nvPr/>
          </p:nvSpPr>
          <p:spPr>
            <a:xfrm>
              <a:off x="6759194" y="1602435"/>
              <a:ext cx="161983" cy="161409"/>
            </a:xfrm>
            <a:custGeom>
              <a:rect b="b" l="l" r="r" t="t"/>
              <a:pathLst>
                <a:path extrusionOk="0" h="5067" w="5085">
                  <a:moveTo>
                    <a:pt x="2192" y="0"/>
                  </a:moveTo>
                  <a:cubicBezTo>
                    <a:pt x="2147" y="0"/>
                    <a:pt x="2102" y="15"/>
                    <a:pt x="2073" y="45"/>
                  </a:cubicBezTo>
                  <a:lnTo>
                    <a:pt x="60" y="2057"/>
                  </a:lnTo>
                  <a:cubicBezTo>
                    <a:pt x="1" y="2116"/>
                    <a:pt x="1" y="2236"/>
                    <a:pt x="60" y="2295"/>
                  </a:cubicBezTo>
                  <a:lnTo>
                    <a:pt x="501" y="2747"/>
                  </a:lnTo>
                  <a:cubicBezTo>
                    <a:pt x="531" y="2771"/>
                    <a:pt x="575" y="2783"/>
                    <a:pt x="620" y="2783"/>
                  </a:cubicBezTo>
                  <a:cubicBezTo>
                    <a:pt x="665" y="2783"/>
                    <a:pt x="709" y="2771"/>
                    <a:pt x="739" y="2747"/>
                  </a:cubicBezTo>
                  <a:cubicBezTo>
                    <a:pt x="799" y="2688"/>
                    <a:pt x="799" y="2569"/>
                    <a:pt x="739" y="2497"/>
                  </a:cubicBezTo>
                  <a:lnTo>
                    <a:pt x="418" y="2176"/>
                  </a:lnTo>
                  <a:lnTo>
                    <a:pt x="2192" y="402"/>
                  </a:lnTo>
                  <a:lnTo>
                    <a:pt x="4668" y="2890"/>
                  </a:lnTo>
                  <a:lnTo>
                    <a:pt x="2906" y="4664"/>
                  </a:lnTo>
                  <a:lnTo>
                    <a:pt x="1322" y="3081"/>
                  </a:lnTo>
                  <a:cubicBezTo>
                    <a:pt x="1293" y="3051"/>
                    <a:pt x="1248" y="3036"/>
                    <a:pt x="1203" y="3036"/>
                  </a:cubicBezTo>
                  <a:cubicBezTo>
                    <a:pt x="1159" y="3036"/>
                    <a:pt x="1114" y="3051"/>
                    <a:pt x="1084" y="3081"/>
                  </a:cubicBezTo>
                  <a:cubicBezTo>
                    <a:pt x="1025" y="3140"/>
                    <a:pt x="1025" y="3259"/>
                    <a:pt x="1084" y="3319"/>
                  </a:cubicBezTo>
                  <a:lnTo>
                    <a:pt x="2787" y="5022"/>
                  </a:lnTo>
                  <a:cubicBezTo>
                    <a:pt x="2817" y="5051"/>
                    <a:pt x="2861" y="5066"/>
                    <a:pt x="2906" y="5066"/>
                  </a:cubicBezTo>
                  <a:cubicBezTo>
                    <a:pt x="2951" y="5066"/>
                    <a:pt x="2995" y="5051"/>
                    <a:pt x="3025" y="5022"/>
                  </a:cubicBezTo>
                  <a:lnTo>
                    <a:pt x="5025" y="3009"/>
                  </a:lnTo>
                  <a:cubicBezTo>
                    <a:pt x="5085" y="2938"/>
                    <a:pt x="5085" y="2831"/>
                    <a:pt x="5025" y="2771"/>
                  </a:cubicBezTo>
                  <a:lnTo>
                    <a:pt x="2311" y="45"/>
                  </a:lnTo>
                  <a:cubicBezTo>
                    <a:pt x="2281" y="15"/>
                    <a:pt x="2236" y="0"/>
                    <a:pt x="2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68"/>
            <p:cNvSpPr/>
            <p:nvPr/>
          </p:nvSpPr>
          <p:spPr>
            <a:xfrm>
              <a:off x="6718229" y="1625179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80" y="0"/>
                  </a:moveTo>
                  <a:cubicBezTo>
                    <a:pt x="135" y="0"/>
                    <a:pt x="90" y="15"/>
                    <a:pt x="61" y="45"/>
                  </a:cubicBezTo>
                  <a:cubicBezTo>
                    <a:pt x="1" y="105"/>
                    <a:pt x="1" y="224"/>
                    <a:pt x="61" y="283"/>
                  </a:cubicBezTo>
                  <a:lnTo>
                    <a:pt x="180" y="402"/>
                  </a:lnTo>
                  <a:cubicBezTo>
                    <a:pt x="209" y="432"/>
                    <a:pt x="254" y="447"/>
                    <a:pt x="299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68"/>
            <p:cNvSpPr/>
            <p:nvPr/>
          </p:nvSpPr>
          <p:spPr>
            <a:xfrm>
              <a:off x="6712176" y="1588005"/>
              <a:ext cx="16533" cy="14048"/>
            </a:xfrm>
            <a:custGeom>
              <a:rect b="b" l="l" r="r" t="t"/>
              <a:pathLst>
                <a:path extrusionOk="0" h="441" w="519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93"/>
                    <a:pt x="0" y="224"/>
                    <a:pt x="60" y="283"/>
                  </a:cubicBezTo>
                  <a:cubicBezTo>
                    <a:pt x="155" y="355"/>
                    <a:pt x="191" y="438"/>
                    <a:pt x="298" y="438"/>
                  </a:cubicBezTo>
                  <a:cubicBezTo>
                    <a:pt x="307" y="440"/>
                    <a:pt x="315" y="440"/>
                    <a:pt x="323" y="440"/>
                  </a:cubicBezTo>
                  <a:cubicBezTo>
                    <a:pt x="460" y="440"/>
                    <a:pt x="518" y="254"/>
                    <a:pt x="417" y="164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68"/>
            <p:cNvSpPr/>
            <p:nvPr/>
          </p:nvSpPr>
          <p:spPr>
            <a:xfrm>
              <a:off x="6744796" y="1555003"/>
              <a:ext cx="16628" cy="14367"/>
            </a:xfrm>
            <a:custGeom>
              <a:rect b="b" l="l" r="r" t="t"/>
              <a:pathLst>
                <a:path extrusionOk="0" h="451" w="522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105"/>
                    <a:pt x="0" y="224"/>
                    <a:pt x="60" y="284"/>
                  </a:cubicBezTo>
                  <a:cubicBezTo>
                    <a:pt x="155" y="367"/>
                    <a:pt x="203" y="450"/>
                    <a:pt x="298" y="450"/>
                  </a:cubicBezTo>
                  <a:cubicBezTo>
                    <a:pt x="303" y="451"/>
                    <a:pt x="307" y="451"/>
                    <a:pt x="312" y="451"/>
                  </a:cubicBezTo>
                  <a:cubicBezTo>
                    <a:pt x="457" y="451"/>
                    <a:pt x="521" y="268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68"/>
            <p:cNvSpPr/>
            <p:nvPr/>
          </p:nvSpPr>
          <p:spPr>
            <a:xfrm>
              <a:off x="6750115" y="1593707"/>
              <a:ext cx="15577" cy="13952"/>
            </a:xfrm>
            <a:custGeom>
              <a:rect b="b" l="l" r="r" t="t"/>
              <a:pathLst>
                <a:path extrusionOk="0" h="438" w="489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93"/>
                    <a:pt x="0" y="212"/>
                    <a:pt x="60" y="283"/>
                  </a:cubicBezTo>
                  <a:cubicBezTo>
                    <a:pt x="155" y="354"/>
                    <a:pt x="191" y="438"/>
                    <a:pt x="298" y="438"/>
                  </a:cubicBezTo>
                  <a:cubicBezTo>
                    <a:pt x="345" y="438"/>
                    <a:pt x="393" y="426"/>
                    <a:pt x="417" y="402"/>
                  </a:cubicBezTo>
                  <a:cubicBezTo>
                    <a:pt x="488" y="319"/>
                    <a:pt x="488" y="212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68"/>
            <p:cNvSpPr/>
            <p:nvPr/>
          </p:nvSpPr>
          <p:spPr>
            <a:xfrm>
              <a:off x="6782353" y="1561852"/>
              <a:ext cx="16692" cy="14335"/>
            </a:xfrm>
            <a:custGeom>
              <a:rect b="b" l="l" r="r" t="t"/>
              <a:pathLst>
                <a:path extrusionOk="0" h="450" w="524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55" y="354"/>
                    <a:pt x="179" y="450"/>
                    <a:pt x="298" y="450"/>
                  </a:cubicBezTo>
                  <a:cubicBezTo>
                    <a:pt x="453" y="450"/>
                    <a:pt x="524" y="271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68"/>
            <p:cNvSpPr/>
            <p:nvPr/>
          </p:nvSpPr>
          <p:spPr>
            <a:xfrm>
              <a:off x="6884735" y="1791686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4"/>
                    <a:pt x="60" y="283"/>
                  </a:cubicBezTo>
                  <a:lnTo>
                    <a:pt x="179" y="402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68"/>
            <p:cNvSpPr/>
            <p:nvPr/>
          </p:nvSpPr>
          <p:spPr>
            <a:xfrm>
              <a:off x="6922292" y="179773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1" y="105"/>
                    <a:pt x="1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68"/>
            <p:cNvSpPr/>
            <p:nvPr/>
          </p:nvSpPr>
          <p:spPr>
            <a:xfrm>
              <a:off x="6954911" y="176511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6"/>
                  </a:cubicBezTo>
                  <a:cubicBezTo>
                    <a:pt x="0" y="105"/>
                    <a:pt x="0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3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6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68"/>
            <p:cNvSpPr/>
            <p:nvPr/>
          </p:nvSpPr>
          <p:spPr>
            <a:xfrm>
              <a:off x="6916590" y="1759831"/>
              <a:ext cx="16724" cy="14335"/>
            </a:xfrm>
            <a:custGeom>
              <a:rect b="b" l="l" r="r" t="t"/>
              <a:pathLst>
                <a:path extrusionOk="0" h="450" w="525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144" y="366"/>
                    <a:pt x="191" y="450"/>
                    <a:pt x="299" y="450"/>
                  </a:cubicBezTo>
                  <a:cubicBezTo>
                    <a:pt x="441" y="450"/>
                    <a:pt x="525" y="271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68"/>
            <p:cNvSpPr/>
            <p:nvPr/>
          </p:nvSpPr>
          <p:spPr>
            <a:xfrm>
              <a:off x="6948477" y="1727593"/>
              <a:ext cx="16979" cy="14367"/>
            </a:xfrm>
            <a:custGeom>
              <a:rect b="b" l="l" r="r" t="t"/>
              <a:pathLst>
                <a:path extrusionOk="0" h="451" w="533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43" y="366"/>
                    <a:pt x="191" y="450"/>
                    <a:pt x="298" y="450"/>
                  </a:cubicBezTo>
                  <a:cubicBezTo>
                    <a:pt x="302" y="450"/>
                    <a:pt x="306" y="450"/>
                    <a:pt x="310" y="450"/>
                  </a:cubicBezTo>
                  <a:cubicBezTo>
                    <a:pt x="446" y="450"/>
                    <a:pt x="532" y="268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0" name="Google Shape;9670;p68"/>
          <p:cNvGrpSpPr/>
          <p:nvPr/>
        </p:nvGrpSpPr>
        <p:grpSpPr>
          <a:xfrm>
            <a:off x="5746938" y="1543503"/>
            <a:ext cx="387261" cy="280356"/>
            <a:chOff x="5746938" y="1543503"/>
            <a:chExt cx="387261" cy="280356"/>
          </a:xfrm>
        </p:grpSpPr>
        <p:sp>
          <p:nvSpPr>
            <p:cNvPr id="9671" name="Google Shape;9671;p68"/>
            <p:cNvSpPr/>
            <p:nvPr/>
          </p:nvSpPr>
          <p:spPr>
            <a:xfrm>
              <a:off x="5746938" y="1543503"/>
              <a:ext cx="186256" cy="279591"/>
            </a:xfrm>
            <a:custGeom>
              <a:rect b="b" l="l" r="r" t="t"/>
              <a:pathLst>
                <a:path extrusionOk="0" h="8777" w="5847">
                  <a:moveTo>
                    <a:pt x="2712" y="1"/>
                  </a:moveTo>
                  <a:cubicBezTo>
                    <a:pt x="2459" y="1"/>
                    <a:pt x="2198" y="57"/>
                    <a:pt x="1941" y="180"/>
                  </a:cubicBezTo>
                  <a:cubicBezTo>
                    <a:pt x="1846" y="228"/>
                    <a:pt x="1822" y="335"/>
                    <a:pt x="1857" y="406"/>
                  </a:cubicBezTo>
                  <a:cubicBezTo>
                    <a:pt x="1889" y="470"/>
                    <a:pt x="1947" y="502"/>
                    <a:pt x="2004" y="502"/>
                  </a:cubicBezTo>
                  <a:cubicBezTo>
                    <a:pt x="2032" y="502"/>
                    <a:pt x="2060" y="494"/>
                    <a:pt x="2084" y="478"/>
                  </a:cubicBezTo>
                  <a:cubicBezTo>
                    <a:pt x="2292" y="377"/>
                    <a:pt x="2506" y="331"/>
                    <a:pt x="2712" y="331"/>
                  </a:cubicBezTo>
                  <a:cubicBezTo>
                    <a:pt x="3746" y="331"/>
                    <a:pt x="4616" y="1478"/>
                    <a:pt x="3882" y="2609"/>
                  </a:cubicBezTo>
                  <a:cubicBezTo>
                    <a:pt x="3751" y="2823"/>
                    <a:pt x="3751" y="3085"/>
                    <a:pt x="3882" y="3312"/>
                  </a:cubicBezTo>
                  <a:cubicBezTo>
                    <a:pt x="3989" y="3490"/>
                    <a:pt x="3989" y="3728"/>
                    <a:pt x="3882" y="3907"/>
                  </a:cubicBezTo>
                  <a:cubicBezTo>
                    <a:pt x="3751" y="4109"/>
                    <a:pt x="3739" y="4383"/>
                    <a:pt x="3905" y="4633"/>
                  </a:cubicBezTo>
                  <a:cubicBezTo>
                    <a:pt x="4108" y="4967"/>
                    <a:pt x="4203" y="5359"/>
                    <a:pt x="4108" y="5752"/>
                  </a:cubicBezTo>
                  <a:cubicBezTo>
                    <a:pt x="3962" y="6482"/>
                    <a:pt x="3341" y="6887"/>
                    <a:pt x="2712" y="6887"/>
                  </a:cubicBezTo>
                  <a:cubicBezTo>
                    <a:pt x="2264" y="6887"/>
                    <a:pt x="1811" y="6682"/>
                    <a:pt x="1524" y="6241"/>
                  </a:cubicBezTo>
                  <a:cubicBezTo>
                    <a:pt x="393" y="4562"/>
                    <a:pt x="357" y="2704"/>
                    <a:pt x="1524" y="954"/>
                  </a:cubicBezTo>
                  <a:cubicBezTo>
                    <a:pt x="1560" y="883"/>
                    <a:pt x="1548" y="776"/>
                    <a:pt x="1476" y="716"/>
                  </a:cubicBezTo>
                  <a:cubicBezTo>
                    <a:pt x="1451" y="703"/>
                    <a:pt x="1421" y="697"/>
                    <a:pt x="1390" y="697"/>
                  </a:cubicBezTo>
                  <a:cubicBezTo>
                    <a:pt x="1334" y="697"/>
                    <a:pt x="1276" y="718"/>
                    <a:pt x="1238" y="764"/>
                  </a:cubicBezTo>
                  <a:cubicBezTo>
                    <a:pt x="48" y="2562"/>
                    <a:pt x="0" y="4562"/>
                    <a:pt x="1238" y="6419"/>
                  </a:cubicBezTo>
                  <a:cubicBezTo>
                    <a:pt x="1594" y="6958"/>
                    <a:pt x="2149" y="7209"/>
                    <a:pt x="2700" y="7209"/>
                  </a:cubicBezTo>
                  <a:cubicBezTo>
                    <a:pt x="3477" y="7209"/>
                    <a:pt x="4246" y="6710"/>
                    <a:pt x="4441" y="5812"/>
                  </a:cubicBezTo>
                  <a:cubicBezTo>
                    <a:pt x="4524" y="5348"/>
                    <a:pt x="4453" y="4871"/>
                    <a:pt x="4167" y="4407"/>
                  </a:cubicBezTo>
                  <a:cubicBezTo>
                    <a:pt x="4108" y="4312"/>
                    <a:pt x="4108" y="4169"/>
                    <a:pt x="4167" y="4074"/>
                  </a:cubicBezTo>
                  <a:cubicBezTo>
                    <a:pt x="4215" y="3990"/>
                    <a:pt x="4239" y="3919"/>
                    <a:pt x="4274" y="3847"/>
                  </a:cubicBezTo>
                  <a:lnTo>
                    <a:pt x="4477" y="3847"/>
                  </a:lnTo>
                  <a:cubicBezTo>
                    <a:pt x="5060" y="3847"/>
                    <a:pt x="5525" y="4312"/>
                    <a:pt x="5525" y="4883"/>
                  </a:cubicBezTo>
                  <a:lnTo>
                    <a:pt x="5525" y="8610"/>
                  </a:lnTo>
                  <a:cubicBezTo>
                    <a:pt x="5525" y="8693"/>
                    <a:pt x="5596" y="8777"/>
                    <a:pt x="5691" y="8777"/>
                  </a:cubicBezTo>
                  <a:cubicBezTo>
                    <a:pt x="5775" y="8777"/>
                    <a:pt x="5846" y="8693"/>
                    <a:pt x="5846" y="8610"/>
                  </a:cubicBezTo>
                  <a:lnTo>
                    <a:pt x="5846" y="4883"/>
                  </a:lnTo>
                  <a:cubicBezTo>
                    <a:pt x="5834" y="4240"/>
                    <a:pt x="5346" y="3681"/>
                    <a:pt x="4703" y="3550"/>
                  </a:cubicBezTo>
                  <a:cubicBezTo>
                    <a:pt x="5120" y="3419"/>
                    <a:pt x="5429" y="2966"/>
                    <a:pt x="5429" y="2454"/>
                  </a:cubicBezTo>
                  <a:lnTo>
                    <a:pt x="5429" y="2228"/>
                  </a:lnTo>
                  <a:cubicBezTo>
                    <a:pt x="5429" y="2133"/>
                    <a:pt x="5358" y="2061"/>
                    <a:pt x="5275" y="2061"/>
                  </a:cubicBezTo>
                  <a:cubicBezTo>
                    <a:pt x="5179" y="2061"/>
                    <a:pt x="5108" y="2133"/>
                    <a:pt x="5108" y="2228"/>
                  </a:cubicBezTo>
                  <a:lnTo>
                    <a:pt x="5108" y="2454"/>
                  </a:lnTo>
                  <a:cubicBezTo>
                    <a:pt x="5108" y="2895"/>
                    <a:pt x="4810" y="3264"/>
                    <a:pt x="4453" y="3264"/>
                  </a:cubicBezTo>
                  <a:lnTo>
                    <a:pt x="4215" y="3264"/>
                  </a:lnTo>
                  <a:cubicBezTo>
                    <a:pt x="4203" y="3228"/>
                    <a:pt x="4179" y="3181"/>
                    <a:pt x="4167" y="3145"/>
                  </a:cubicBezTo>
                  <a:cubicBezTo>
                    <a:pt x="4108" y="3050"/>
                    <a:pt x="4096" y="2907"/>
                    <a:pt x="4167" y="2812"/>
                  </a:cubicBezTo>
                  <a:cubicBezTo>
                    <a:pt x="5052" y="1439"/>
                    <a:pt x="3994" y="1"/>
                    <a:pt x="27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68"/>
            <p:cNvSpPr/>
            <p:nvPr/>
          </p:nvSpPr>
          <p:spPr>
            <a:xfrm>
              <a:off x="5949090" y="1543949"/>
              <a:ext cx="185109" cy="279910"/>
            </a:xfrm>
            <a:custGeom>
              <a:rect b="b" l="l" r="r" t="t"/>
              <a:pathLst>
                <a:path extrusionOk="0" h="8787" w="5811">
                  <a:moveTo>
                    <a:pt x="3104" y="0"/>
                  </a:moveTo>
                  <a:cubicBezTo>
                    <a:pt x="1830" y="0"/>
                    <a:pt x="786" y="1434"/>
                    <a:pt x="1667" y="2809"/>
                  </a:cubicBezTo>
                  <a:cubicBezTo>
                    <a:pt x="1727" y="2917"/>
                    <a:pt x="1727" y="3048"/>
                    <a:pt x="1667" y="3155"/>
                  </a:cubicBezTo>
                  <a:cubicBezTo>
                    <a:pt x="1643" y="3179"/>
                    <a:pt x="1631" y="3226"/>
                    <a:pt x="1619" y="3274"/>
                  </a:cubicBezTo>
                  <a:lnTo>
                    <a:pt x="1381" y="3274"/>
                  </a:lnTo>
                  <a:cubicBezTo>
                    <a:pt x="1024" y="3274"/>
                    <a:pt x="726" y="2893"/>
                    <a:pt x="726" y="2452"/>
                  </a:cubicBezTo>
                  <a:lnTo>
                    <a:pt x="726" y="2226"/>
                  </a:lnTo>
                  <a:cubicBezTo>
                    <a:pt x="726" y="2143"/>
                    <a:pt x="655" y="2059"/>
                    <a:pt x="560" y="2059"/>
                  </a:cubicBezTo>
                  <a:cubicBezTo>
                    <a:pt x="476" y="2059"/>
                    <a:pt x="393" y="2143"/>
                    <a:pt x="393" y="2226"/>
                  </a:cubicBezTo>
                  <a:lnTo>
                    <a:pt x="393" y="2452"/>
                  </a:lnTo>
                  <a:cubicBezTo>
                    <a:pt x="393" y="2976"/>
                    <a:pt x="714" y="3417"/>
                    <a:pt x="1131" y="3548"/>
                  </a:cubicBezTo>
                  <a:cubicBezTo>
                    <a:pt x="488" y="3667"/>
                    <a:pt x="0" y="4238"/>
                    <a:pt x="0" y="4905"/>
                  </a:cubicBezTo>
                  <a:lnTo>
                    <a:pt x="0" y="8632"/>
                  </a:lnTo>
                  <a:cubicBezTo>
                    <a:pt x="0" y="8715"/>
                    <a:pt x="72" y="8786"/>
                    <a:pt x="155" y="8786"/>
                  </a:cubicBezTo>
                  <a:cubicBezTo>
                    <a:pt x="250" y="8786"/>
                    <a:pt x="322" y="8715"/>
                    <a:pt x="322" y="8632"/>
                  </a:cubicBezTo>
                  <a:lnTo>
                    <a:pt x="322" y="4905"/>
                  </a:lnTo>
                  <a:cubicBezTo>
                    <a:pt x="322" y="4322"/>
                    <a:pt x="786" y="3869"/>
                    <a:pt x="1369" y="3869"/>
                  </a:cubicBezTo>
                  <a:lnTo>
                    <a:pt x="1572" y="3869"/>
                  </a:lnTo>
                  <a:cubicBezTo>
                    <a:pt x="1584" y="3941"/>
                    <a:pt x="1631" y="4024"/>
                    <a:pt x="1679" y="4083"/>
                  </a:cubicBezTo>
                  <a:cubicBezTo>
                    <a:pt x="1738" y="4191"/>
                    <a:pt x="1750" y="4322"/>
                    <a:pt x="1667" y="4464"/>
                  </a:cubicBezTo>
                  <a:cubicBezTo>
                    <a:pt x="893" y="5631"/>
                    <a:pt x="1679" y="7227"/>
                    <a:pt x="3120" y="7227"/>
                  </a:cubicBezTo>
                  <a:cubicBezTo>
                    <a:pt x="3715" y="7227"/>
                    <a:pt x="4263" y="6929"/>
                    <a:pt x="4596" y="6441"/>
                  </a:cubicBezTo>
                  <a:cubicBezTo>
                    <a:pt x="5787" y="4643"/>
                    <a:pt x="5810" y="2643"/>
                    <a:pt x="4584" y="785"/>
                  </a:cubicBezTo>
                  <a:cubicBezTo>
                    <a:pt x="4553" y="739"/>
                    <a:pt x="4497" y="708"/>
                    <a:pt x="4439" y="708"/>
                  </a:cubicBezTo>
                  <a:cubicBezTo>
                    <a:pt x="4407" y="708"/>
                    <a:pt x="4375" y="717"/>
                    <a:pt x="4346" y="738"/>
                  </a:cubicBezTo>
                  <a:cubicBezTo>
                    <a:pt x="4263" y="785"/>
                    <a:pt x="4239" y="881"/>
                    <a:pt x="4298" y="976"/>
                  </a:cubicBezTo>
                  <a:cubicBezTo>
                    <a:pt x="5429" y="2667"/>
                    <a:pt x="5441" y="4524"/>
                    <a:pt x="4298" y="6262"/>
                  </a:cubicBezTo>
                  <a:cubicBezTo>
                    <a:pt x="4024" y="6667"/>
                    <a:pt x="3584" y="6905"/>
                    <a:pt x="3108" y="6905"/>
                  </a:cubicBezTo>
                  <a:cubicBezTo>
                    <a:pt x="1988" y="6905"/>
                    <a:pt x="1274" y="5667"/>
                    <a:pt x="1941" y="4619"/>
                  </a:cubicBezTo>
                  <a:cubicBezTo>
                    <a:pt x="2084" y="4417"/>
                    <a:pt x="2084" y="4131"/>
                    <a:pt x="1941" y="3905"/>
                  </a:cubicBezTo>
                  <a:cubicBezTo>
                    <a:pt x="1846" y="3726"/>
                    <a:pt x="1846" y="3488"/>
                    <a:pt x="1941" y="3310"/>
                  </a:cubicBezTo>
                  <a:cubicBezTo>
                    <a:pt x="2084" y="3095"/>
                    <a:pt x="2084" y="2821"/>
                    <a:pt x="1941" y="2619"/>
                  </a:cubicBezTo>
                  <a:cubicBezTo>
                    <a:pt x="1229" y="1492"/>
                    <a:pt x="2069" y="332"/>
                    <a:pt x="3103" y="332"/>
                  </a:cubicBezTo>
                  <a:cubicBezTo>
                    <a:pt x="3315" y="332"/>
                    <a:pt x="3534" y="381"/>
                    <a:pt x="3751" y="488"/>
                  </a:cubicBezTo>
                  <a:cubicBezTo>
                    <a:pt x="3774" y="501"/>
                    <a:pt x="3798" y="507"/>
                    <a:pt x="3822" y="507"/>
                  </a:cubicBezTo>
                  <a:cubicBezTo>
                    <a:pt x="3882" y="507"/>
                    <a:pt x="3939" y="468"/>
                    <a:pt x="3965" y="416"/>
                  </a:cubicBezTo>
                  <a:cubicBezTo>
                    <a:pt x="4013" y="321"/>
                    <a:pt x="3965" y="238"/>
                    <a:pt x="3893" y="190"/>
                  </a:cubicBezTo>
                  <a:cubicBezTo>
                    <a:pt x="3630" y="59"/>
                    <a:pt x="3362" y="0"/>
                    <a:pt x="31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3" name="Google Shape;9673;p68"/>
          <p:cNvGrpSpPr/>
          <p:nvPr/>
        </p:nvGrpSpPr>
        <p:grpSpPr>
          <a:xfrm>
            <a:off x="6196730" y="1525346"/>
            <a:ext cx="369072" cy="317467"/>
            <a:chOff x="6196730" y="1525346"/>
            <a:chExt cx="369072" cy="317467"/>
          </a:xfrm>
        </p:grpSpPr>
        <p:sp>
          <p:nvSpPr>
            <p:cNvPr id="9674" name="Google Shape;9674;p68"/>
            <p:cNvSpPr/>
            <p:nvPr/>
          </p:nvSpPr>
          <p:spPr>
            <a:xfrm>
              <a:off x="6285478" y="1697140"/>
              <a:ext cx="193870" cy="145673"/>
            </a:xfrm>
            <a:custGeom>
              <a:rect b="b" l="l" r="r" t="t"/>
              <a:pathLst>
                <a:path extrusionOk="0" h="4573" w="6086">
                  <a:moveTo>
                    <a:pt x="2972" y="1"/>
                  </a:moveTo>
                  <a:cubicBezTo>
                    <a:pt x="2790" y="1"/>
                    <a:pt x="2608" y="72"/>
                    <a:pt x="2477" y="215"/>
                  </a:cubicBezTo>
                  <a:cubicBezTo>
                    <a:pt x="1580" y="1144"/>
                    <a:pt x="674" y="1192"/>
                    <a:pt x="471" y="1192"/>
                  </a:cubicBezTo>
                  <a:cubicBezTo>
                    <a:pt x="447" y="1192"/>
                    <a:pt x="433" y="1191"/>
                    <a:pt x="430" y="1191"/>
                  </a:cubicBezTo>
                  <a:cubicBezTo>
                    <a:pt x="346" y="1191"/>
                    <a:pt x="275" y="1275"/>
                    <a:pt x="275" y="1358"/>
                  </a:cubicBezTo>
                  <a:cubicBezTo>
                    <a:pt x="275" y="1453"/>
                    <a:pt x="346" y="1525"/>
                    <a:pt x="430" y="1525"/>
                  </a:cubicBezTo>
                  <a:cubicBezTo>
                    <a:pt x="430" y="1525"/>
                    <a:pt x="608" y="1525"/>
                    <a:pt x="846" y="1501"/>
                  </a:cubicBezTo>
                  <a:lnTo>
                    <a:pt x="846" y="1501"/>
                  </a:lnTo>
                  <a:cubicBezTo>
                    <a:pt x="822" y="1691"/>
                    <a:pt x="751" y="1953"/>
                    <a:pt x="465" y="2037"/>
                  </a:cubicBezTo>
                  <a:cubicBezTo>
                    <a:pt x="268" y="2070"/>
                    <a:pt x="303" y="2365"/>
                    <a:pt x="486" y="2365"/>
                  </a:cubicBezTo>
                  <a:cubicBezTo>
                    <a:pt x="502" y="2365"/>
                    <a:pt x="519" y="2363"/>
                    <a:pt x="537" y="2358"/>
                  </a:cubicBezTo>
                  <a:cubicBezTo>
                    <a:pt x="1025" y="2239"/>
                    <a:pt x="1180" y="1751"/>
                    <a:pt x="1203" y="1418"/>
                  </a:cubicBezTo>
                  <a:cubicBezTo>
                    <a:pt x="1346" y="1382"/>
                    <a:pt x="1489" y="1334"/>
                    <a:pt x="1620" y="1275"/>
                  </a:cubicBezTo>
                  <a:cubicBezTo>
                    <a:pt x="1620" y="1275"/>
                    <a:pt x="1906" y="1120"/>
                    <a:pt x="1954" y="1096"/>
                  </a:cubicBezTo>
                  <a:cubicBezTo>
                    <a:pt x="2044" y="2566"/>
                    <a:pt x="2059" y="2743"/>
                    <a:pt x="2061" y="2760"/>
                  </a:cubicBezTo>
                  <a:lnTo>
                    <a:pt x="2061" y="2760"/>
                  </a:lnTo>
                  <a:cubicBezTo>
                    <a:pt x="2061" y="2760"/>
                    <a:pt x="2061" y="2761"/>
                    <a:pt x="2061" y="2763"/>
                  </a:cubicBezTo>
                  <a:cubicBezTo>
                    <a:pt x="2120" y="3549"/>
                    <a:pt x="1501" y="4239"/>
                    <a:pt x="703" y="4239"/>
                  </a:cubicBezTo>
                  <a:lnTo>
                    <a:pt x="168" y="4239"/>
                  </a:lnTo>
                  <a:cubicBezTo>
                    <a:pt x="72" y="4239"/>
                    <a:pt x="1" y="4311"/>
                    <a:pt x="1" y="4394"/>
                  </a:cubicBezTo>
                  <a:cubicBezTo>
                    <a:pt x="1" y="4489"/>
                    <a:pt x="72" y="4561"/>
                    <a:pt x="168" y="4561"/>
                  </a:cubicBezTo>
                  <a:lnTo>
                    <a:pt x="703" y="4561"/>
                  </a:lnTo>
                  <a:cubicBezTo>
                    <a:pt x="1680" y="4561"/>
                    <a:pt x="2477" y="3715"/>
                    <a:pt x="2394" y="2727"/>
                  </a:cubicBezTo>
                  <a:lnTo>
                    <a:pt x="2275" y="858"/>
                  </a:lnTo>
                  <a:cubicBezTo>
                    <a:pt x="2442" y="739"/>
                    <a:pt x="2597" y="608"/>
                    <a:pt x="2739" y="441"/>
                  </a:cubicBezTo>
                  <a:cubicBezTo>
                    <a:pt x="2799" y="370"/>
                    <a:pt x="2906" y="334"/>
                    <a:pt x="2989" y="334"/>
                  </a:cubicBezTo>
                  <a:cubicBezTo>
                    <a:pt x="3228" y="334"/>
                    <a:pt x="3216" y="489"/>
                    <a:pt x="3740" y="882"/>
                  </a:cubicBezTo>
                  <a:lnTo>
                    <a:pt x="3620" y="2751"/>
                  </a:lnTo>
                  <a:cubicBezTo>
                    <a:pt x="3573" y="3215"/>
                    <a:pt x="3740" y="3680"/>
                    <a:pt x="4061" y="4025"/>
                  </a:cubicBezTo>
                  <a:cubicBezTo>
                    <a:pt x="4382" y="4370"/>
                    <a:pt x="4835" y="4573"/>
                    <a:pt x="5311" y="4573"/>
                  </a:cubicBezTo>
                  <a:lnTo>
                    <a:pt x="5930" y="4573"/>
                  </a:lnTo>
                  <a:cubicBezTo>
                    <a:pt x="6014" y="4573"/>
                    <a:pt x="6085" y="4501"/>
                    <a:pt x="6085" y="4406"/>
                  </a:cubicBezTo>
                  <a:cubicBezTo>
                    <a:pt x="6049" y="4311"/>
                    <a:pt x="5966" y="4239"/>
                    <a:pt x="5883" y="4239"/>
                  </a:cubicBezTo>
                  <a:lnTo>
                    <a:pt x="5275" y="4239"/>
                  </a:lnTo>
                  <a:cubicBezTo>
                    <a:pt x="4883" y="4239"/>
                    <a:pt x="4525" y="4085"/>
                    <a:pt x="4275" y="3799"/>
                  </a:cubicBezTo>
                  <a:cubicBezTo>
                    <a:pt x="4025" y="3537"/>
                    <a:pt x="3906" y="3192"/>
                    <a:pt x="3918" y="2763"/>
                  </a:cubicBezTo>
                  <a:lnTo>
                    <a:pt x="4025" y="1108"/>
                  </a:lnTo>
                  <a:lnTo>
                    <a:pt x="4204" y="1203"/>
                  </a:lnTo>
                  <a:cubicBezTo>
                    <a:pt x="4335" y="1275"/>
                    <a:pt x="4478" y="1346"/>
                    <a:pt x="4716" y="1406"/>
                  </a:cubicBezTo>
                  <a:cubicBezTo>
                    <a:pt x="4740" y="1727"/>
                    <a:pt x="4883" y="2239"/>
                    <a:pt x="5394" y="2346"/>
                  </a:cubicBezTo>
                  <a:cubicBezTo>
                    <a:pt x="5409" y="2349"/>
                    <a:pt x="5422" y="2351"/>
                    <a:pt x="5435" y="2351"/>
                  </a:cubicBezTo>
                  <a:cubicBezTo>
                    <a:pt x="5616" y="2351"/>
                    <a:pt x="5655" y="2057"/>
                    <a:pt x="5466" y="2013"/>
                  </a:cubicBezTo>
                  <a:cubicBezTo>
                    <a:pt x="5180" y="1953"/>
                    <a:pt x="5097" y="1679"/>
                    <a:pt x="5073" y="1477"/>
                  </a:cubicBezTo>
                  <a:lnTo>
                    <a:pt x="5073" y="1477"/>
                  </a:lnTo>
                  <a:cubicBezTo>
                    <a:pt x="5311" y="1525"/>
                    <a:pt x="5514" y="1525"/>
                    <a:pt x="5514" y="1525"/>
                  </a:cubicBezTo>
                  <a:cubicBezTo>
                    <a:pt x="5597" y="1525"/>
                    <a:pt x="5668" y="1453"/>
                    <a:pt x="5668" y="1358"/>
                  </a:cubicBezTo>
                  <a:cubicBezTo>
                    <a:pt x="5668" y="1275"/>
                    <a:pt x="5597" y="1191"/>
                    <a:pt x="5514" y="1191"/>
                  </a:cubicBezTo>
                  <a:cubicBezTo>
                    <a:pt x="4752" y="1179"/>
                    <a:pt x="4025" y="798"/>
                    <a:pt x="3466" y="215"/>
                  </a:cubicBezTo>
                  <a:cubicBezTo>
                    <a:pt x="3335" y="72"/>
                    <a:pt x="3153" y="1"/>
                    <a:pt x="29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68"/>
            <p:cNvSpPr/>
            <p:nvPr/>
          </p:nvSpPr>
          <p:spPr>
            <a:xfrm>
              <a:off x="6391301" y="1525346"/>
              <a:ext cx="174502" cy="317467"/>
            </a:xfrm>
            <a:custGeom>
              <a:rect b="b" l="l" r="r" t="t"/>
              <a:pathLst>
                <a:path extrusionOk="0" h="9966" w="547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941"/>
                  </a:lnTo>
                  <a:cubicBezTo>
                    <a:pt x="1" y="4120"/>
                    <a:pt x="37" y="4310"/>
                    <a:pt x="144" y="4465"/>
                  </a:cubicBezTo>
                  <a:cubicBezTo>
                    <a:pt x="263" y="4656"/>
                    <a:pt x="441" y="4894"/>
                    <a:pt x="560" y="5025"/>
                  </a:cubicBezTo>
                  <a:cubicBezTo>
                    <a:pt x="822" y="5322"/>
                    <a:pt x="1072" y="5501"/>
                    <a:pt x="1322" y="5656"/>
                  </a:cubicBezTo>
                  <a:cubicBezTo>
                    <a:pt x="1334" y="5656"/>
                    <a:pt x="1334" y="5668"/>
                    <a:pt x="1346" y="5668"/>
                  </a:cubicBezTo>
                  <a:cubicBezTo>
                    <a:pt x="1346" y="5668"/>
                    <a:pt x="1394" y="5679"/>
                    <a:pt x="1418" y="5703"/>
                  </a:cubicBezTo>
                  <a:cubicBezTo>
                    <a:pt x="1644" y="5822"/>
                    <a:pt x="1965" y="5906"/>
                    <a:pt x="2227" y="5906"/>
                  </a:cubicBezTo>
                  <a:cubicBezTo>
                    <a:pt x="2263" y="5906"/>
                    <a:pt x="2275" y="5894"/>
                    <a:pt x="2287" y="5882"/>
                  </a:cubicBezTo>
                  <a:cubicBezTo>
                    <a:pt x="2311" y="5882"/>
                    <a:pt x="2334" y="5882"/>
                    <a:pt x="2346" y="5858"/>
                  </a:cubicBezTo>
                  <a:cubicBezTo>
                    <a:pt x="2453" y="5763"/>
                    <a:pt x="2382" y="5584"/>
                    <a:pt x="2227" y="5584"/>
                  </a:cubicBezTo>
                  <a:cubicBezTo>
                    <a:pt x="2156" y="5584"/>
                    <a:pt x="2072" y="5560"/>
                    <a:pt x="1989" y="5548"/>
                  </a:cubicBezTo>
                  <a:cubicBezTo>
                    <a:pt x="2144" y="5441"/>
                    <a:pt x="2311" y="5263"/>
                    <a:pt x="2382" y="4989"/>
                  </a:cubicBezTo>
                  <a:cubicBezTo>
                    <a:pt x="2406" y="4894"/>
                    <a:pt x="2346" y="4810"/>
                    <a:pt x="2263" y="4775"/>
                  </a:cubicBezTo>
                  <a:cubicBezTo>
                    <a:pt x="2249" y="4771"/>
                    <a:pt x="2234" y="4769"/>
                    <a:pt x="2221" y="4769"/>
                  </a:cubicBezTo>
                  <a:cubicBezTo>
                    <a:pt x="2144" y="4769"/>
                    <a:pt x="2079" y="4823"/>
                    <a:pt x="2049" y="4894"/>
                  </a:cubicBezTo>
                  <a:cubicBezTo>
                    <a:pt x="1953" y="5310"/>
                    <a:pt x="1608" y="5370"/>
                    <a:pt x="1513" y="5382"/>
                  </a:cubicBezTo>
                  <a:cubicBezTo>
                    <a:pt x="1275" y="5251"/>
                    <a:pt x="1060" y="5072"/>
                    <a:pt x="882" y="4882"/>
                  </a:cubicBezTo>
                  <a:lnTo>
                    <a:pt x="941" y="4072"/>
                  </a:lnTo>
                  <a:cubicBezTo>
                    <a:pt x="977" y="3584"/>
                    <a:pt x="1846" y="3167"/>
                    <a:pt x="2382" y="3167"/>
                  </a:cubicBezTo>
                  <a:cubicBezTo>
                    <a:pt x="2573" y="3167"/>
                    <a:pt x="2763" y="3227"/>
                    <a:pt x="2930" y="3334"/>
                  </a:cubicBezTo>
                  <a:cubicBezTo>
                    <a:pt x="4430" y="4334"/>
                    <a:pt x="4763" y="6739"/>
                    <a:pt x="5109" y="9299"/>
                  </a:cubicBezTo>
                  <a:lnTo>
                    <a:pt x="5109" y="9347"/>
                  </a:lnTo>
                  <a:cubicBezTo>
                    <a:pt x="5120" y="9418"/>
                    <a:pt x="5085" y="9489"/>
                    <a:pt x="5049" y="9549"/>
                  </a:cubicBezTo>
                  <a:cubicBezTo>
                    <a:pt x="5001" y="9608"/>
                    <a:pt x="4930" y="9644"/>
                    <a:pt x="4847" y="9644"/>
                  </a:cubicBezTo>
                  <a:lnTo>
                    <a:pt x="3346" y="9644"/>
                  </a:lnTo>
                  <a:cubicBezTo>
                    <a:pt x="3263" y="9644"/>
                    <a:pt x="3180" y="9716"/>
                    <a:pt x="3180" y="9811"/>
                  </a:cubicBezTo>
                  <a:cubicBezTo>
                    <a:pt x="3180" y="9894"/>
                    <a:pt x="3263" y="9966"/>
                    <a:pt x="3346" y="9966"/>
                  </a:cubicBezTo>
                  <a:lnTo>
                    <a:pt x="4847" y="9966"/>
                  </a:lnTo>
                  <a:cubicBezTo>
                    <a:pt x="5025" y="9966"/>
                    <a:pt x="5192" y="9894"/>
                    <a:pt x="5311" y="9763"/>
                  </a:cubicBezTo>
                  <a:cubicBezTo>
                    <a:pt x="5430" y="9632"/>
                    <a:pt x="5478" y="9454"/>
                    <a:pt x="5466" y="9287"/>
                  </a:cubicBezTo>
                  <a:lnTo>
                    <a:pt x="5382" y="9239"/>
                  </a:lnTo>
                  <a:cubicBezTo>
                    <a:pt x="5025" y="6608"/>
                    <a:pt x="4704" y="4120"/>
                    <a:pt x="3061" y="3036"/>
                  </a:cubicBezTo>
                  <a:cubicBezTo>
                    <a:pt x="2846" y="2881"/>
                    <a:pt x="2584" y="2810"/>
                    <a:pt x="2334" y="2810"/>
                  </a:cubicBezTo>
                  <a:cubicBezTo>
                    <a:pt x="1668" y="2810"/>
                    <a:pt x="620" y="3322"/>
                    <a:pt x="560" y="4036"/>
                  </a:cubicBezTo>
                  <a:lnTo>
                    <a:pt x="537" y="4477"/>
                  </a:lnTo>
                  <a:cubicBezTo>
                    <a:pt x="418" y="4298"/>
                    <a:pt x="322" y="4167"/>
                    <a:pt x="322" y="3953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68"/>
            <p:cNvSpPr/>
            <p:nvPr/>
          </p:nvSpPr>
          <p:spPr>
            <a:xfrm>
              <a:off x="6196730" y="1525346"/>
              <a:ext cx="172622" cy="317467"/>
            </a:xfrm>
            <a:custGeom>
              <a:rect b="b" l="l" r="r" t="t"/>
              <a:pathLst>
                <a:path extrusionOk="0" h="9966" w="5419">
                  <a:moveTo>
                    <a:pt x="5252" y="0"/>
                  </a:moveTo>
                  <a:cubicBezTo>
                    <a:pt x="5168" y="0"/>
                    <a:pt x="5097" y="72"/>
                    <a:pt x="5097" y="155"/>
                  </a:cubicBezTo>
                  <a:lnTo>
                    <a:pt x="5097" y="3953"/>
                  </a:lnTo>
                  <a:cubicBezTo>
                    <a:pt x="5097" y="4227"/>
                    <a:pt x="4942" y="4370"/>
                    <a:pt x="4906" y="4429"/>
                  </a:cubicBezTo>
                  <a:lnTo>
                    <a:pt x="4871" y="4024"/>
                  </a:lnTo>
                  <a:cubicBezTo>
                    <a:pt x="4811" y="3310"/>
                    <a:pt x="3763" y="2810"/>
                    <a:pt x="3097" y="2810"/>
                  </a:cubicBezTo>
                  <a:cubicBezTo>
                    <a:pt x="2835" y="2810"/>
                    <a:pt x="2573" y="2881"/>
                    <a:pt x="2370" y="3036"/>
                  </a:cubicBezTo>
                  <a:cubicBezTo>
                    <a:pt x="632" y="4179"/>
                    <a:pt x="346" y="7037"/>
                    <a:pt x="49" y="9287"/>
                  </a:cubicBezTo>
                  <a:cubicBezTo>
                    <a:pt x="1" y="9644"/>
                    <a:pt x="287" y="9966"/>
                    <a:pt x="644" y="9966"/>
                  </a:cubicBezTo>
                  <a:lnTo>
                    <a:pt x="1977" y="9966"/>
                  </a:lnTo>
                  <a:cubicBezTo>
                    <a:pt x="2073" y="9966"/>
                    <a:pt x="2144" y="9894"/>
                    <a:pt x="2144" y="9799"/>
                  </a:cubicBezTo>
                  <a:cubicBezTo>
                    <a:pt x="2144" y="9716"/>
                    <a:pt x="2073" y="9644"/>
                    <a:pt x="1977" y="9644"/>
                  </a:cubicBezTo>
                  <a:lnTo>
                    <a:pt x="644" y="9644"/>
                  </a:lnTo>
                  <a:cubicBezTo>
                    <a:pt x="572" y="9644"/>
                    <a:pt x="489" y="9608"/>
                    <a:pt x="453" y="9549"/>
                  </a:cubicBezTo>
                  <a:cubicBezTo>
                    <a:pt x="346" y="9442"/>
                    <a:pt x="394" y="9311"/>
                    <a:pt x="394" y="9299"/>
                  </a:cubicBezTo>
                  <a:cubicBezTo>
                    <a:pt x="691" y="6727"/>
                    <a:pt x="1013" y="4310"/>
                    <a:pt x="2525" y="3322"/>
                  </a:cubicBezTo>
                  <a:cubicBezTo>
                    <a:pt x="2680" y="3215"/>
                    <a:pt x="2858" y="3155"/>
                    <a:pt x="3073" y="3155"/>
                  </a:cubicBezTo>
                  <a:cubicBezTo>
                    <a:pt x="3597" y="3155"/>
                    <a:pt x="4466" y="3572"/>
                    <a:pt x="4513" y="4060"/>
                  </a:cubicBezTo>
                  <a:lnTo>
                    <a:pt x="4573" y="4846"/>
                  </a:lnTo>
                  <a:lnTo>
                    <a:pt x="4394" y="5025"/>
                  </a:lnTo>
                  <a:cubicBezTo>
                    <a:pt x="4251" y="5167"/>
                    <a:pt x="4323" y="5132"/>
                    <a:pt x="4049" y="5310"/>
                  </a:cubicBezTo>
                  <a:lnTo>
                    <a:pt x="3918" y="5406"/>
                  </a:lnTo>
                  <a:cubicBezTo>
                    <a:pt x="3859" y="5406"/>
                    <a:pt x="3489" y="5346"/>
                    <a:pt x="3370" y="4906"/>
                  </a:cubicBezTo>
                  <a:cubicBezTo>
                    <a:pt x="3340" y="4835"/>
                    <a:pt x="3275" y="4781"/>
                    <a:pt x="3198" y="4781"/>
                  </a:cubicBezTo>
                  <a:cubicBezTo>
                    <a:pt x="3185" y="4781"/>
                    <a:pt x="3170" y="4783"/>
                    <a:pt x="3156" y="4786"/>
                  </a:cubicBezTo>
                  <a:cubicBezTo>
                    <a:pt x="3073" y="4822"/>
                    <a:pt x="3013" y="4906"/>
                    <a:pt x="3037" y="5001"/>
                  </a:cubicBezTo>
                  <a:cubicBezTo>
                    <a:pt x="3120" y="5275"/>
                    <a:pt x="3275" y="5465"/>
                    <a:pt x="3430" y="5560"/>
                  </a:cubicBezTo>
                  <a:cubicBezTo>
                    <a:pt x="3358" y="5584"/>
                    <a:pt x="3275" y="5596"/>
                    <a:pt x="3204" y="5596"/>
                  </a:cubicBezTo>
                  <a:cubicBezTo>
                    <a:pt x="3061" y="5596"/>
                    <a:pt x="2977" y="5775"/>
                    <a:pt x="3085" y="5870"/>
                  </a:cubicBezTo>
                  <a:cubicBezTo>
                    <a:pt x="3097" y="5894"/>
                    <a:pt x="3120" y="5894"/>
                    <a:pt x="3132" y="5894"/>
                  </a:cubicBezTo>
                  <a:cubicBezTo>
                    <a:pt x="3156" y="5906"/>
                    <a:pt x="3168" y="5918"/>
                    <a:pt x="3204" y="5918"/>
                  </a:cubicBezTo>
                  <a:cubicBezTo>
                    <a:pt x="3454" y="5918"/>
                    <a:pt x="3859" y="5799"/>
                    <a:pt x="4061" y="5691"/>
                  </a:cubicBezTo>
                  <a:cubicBezTo>
                    <a:pt x="4573" y="5429"/>
                    <a:pt x="5002" y="4917"/>
                    <a:pt x="5275" y="4477"/>
                  </a:cubicBezTo>
                  <a:cubicBezTo>
                    <a:pt x="5359" y="4322"/>
                    <a:pt x="5418" y="4132"/>
                    <a:pt x="5418" y="3953"/>
                  </a:cubicBezTo>
                  <a:lnTo>
                    <a:pt x="5418" y="155"/>
                  </a:lnTo>
                  <a:cubicBezTo>
                    <a:pt x="5418" y="72"/>
                    <a:pt x="5347" y="0"/>
                    <a:pt x="5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7" name="Google Shape;9677;p68"/>
          <p:cNvGrpSpPr/>
          <p:nvPr/>
        </p:nvGrpSpPr>
        <p:grpSpPr>
          <a:xfrm>
            <a:off x="4940592" y="1500690"/>
            <a:ext cx="246558" cy="367161"/>
            <a:chOff x="4940592" y="1500690"/>
            <a:chExt cx="246558" cy="367161"/>
          </a:xfrm>
        </p:grpSpPr>
        <p:sp>
          <p:nvSpPr>
            <p:cNvPr id="9678" name="Google Shape;9678;p68"/>
            <p:cNvSpPr/>
            <p:nvPr/>
          </p:nvSpPr>
          <p:spPr>
            <a:xfrm>
              <a:off x="4961075" y="1766934"/>
              <a:ext cx="44024" cy="74732"/>
            </a:xfrm>
            <a:custGeom>
              <a:rect b="b" l="l" r="r" t="t"/>
              <a:pathLst>
                <a:path extrusionOk="0" h="2346" w="1382">
                  <a:moveTo>
                    <a:pt x="679" y="334"/>
                  </a:moveTo>
                  <a:cubicBezTo>
                    <a:pt x="869" y="334"/>
                    <a:pt x="1036" y="501"/>
                    <a:pt x="1036" y="691"/>
                  </a:cubicBezTo>
                  <a:lnTo>
                    <a:pt x="1036" y="1655"/>
                  </a:lnTo>
                  <a:cubicBezTo>
                    <a:pt x="1036" y="1846"/>
                    <a:pt x="869" y="2013"/>
                    <a:pt x="679" y="2013"/>
                  </a:cubicBezTo>
                  <a:cubicBezTo>
                    <a:pt x="488" y="2013"/>
                    <a:pt x="322" y="1846"/>
                    <a:pt x="322" y="1655"/>
                  </a:cubicBezTo>
                  <a:lnTo>
                    <a:pt x="322" y="691"/>
                  </a:lnTo>
                  <a:cubicBezTo>
                    <a:pt x="322" y="501"/>
                    <a:pt x="488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0" y="322"/>
                    <a:pt x="0" y="691"/>
                  </a:cubicBezTo>
                  <a:lnTo>
                    <a:pt x="0" y="1655"/>
                  </a:lnTo>
                  <a:cubicBezTo>
                    <a:pt x="0" y="2048"/>
                    <a:pt x="310" y="2346"/>
                    <a:pt x="679" y="2346"/>
                  </a:cubicBezTo>
                  <a:cubicBezTo>
                    <a:pt x="1048" y="2346"/>
                    <a:pt x="1358" y="2024"/>
                    <a:pt x="1358" y="1655"/>
                  </a:cubicBezTo>
                  <a:lnTo>
                    <a:pt x="1358" y="691"/>
                  </a:lnTo>
                  <a:cubicBezTo>
                    <a:pt x="1381" y="322"/>
                    <a:pt x="1072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68"/>
            <p:cNvSpPr/>
            <p:nvPr/>
          </p:nvSpPr>
          <p:spPr>
            <a:xfrm>
              <a:off x="5009240" y="1623937"/>
              <a:ext cx="37207" cy="36824"/>
            </a:xfrm>
            <a:custGeom>
              <a:rect b="b" l="l" r="r" t="t"/>
              <a:pathLst>
                <a:path extrusionOk="0" h="1156" w="1168">
                  <a:moveTo>
                    <a:pt x="584" y="334"/>
                  </a:moveTo>
                  <a:cubicBezTo>
                    <a:pt x="715" y="334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41" y="822"/>
                    <a:pt x="346" y="715"/>
                    <a:pt x="346" y="584"/>
                  </a:cubicBezTo>
                  <a:cubicBezTo>
                    <a:pt x="346" y="441"/>
                    <a:pt x="453" y="334"/>
                    <a:pt x="584" y="334"/>
                  </a:cubicBezTo>
                  <a:close/>
                  <a:moveTo>
                    <a:pt x="584" y="1"/>
                  </a:moveTo>
                  <a:cubicBezTo>
                    <a:pt x="274" y="1"/>
                    <a:pt x="0" y="251"/>
                    <a:pt x="0" y="584"/>
                  </a:cubicBezTo>
                  <a:cubicBezTo>
                    <a:pt x="0" y="906"/>
                    <a:pt x="250" y="1156"/>
                    <a:pt x="584" y="1156"/>
                  </a:cubicBezTo>
                  <a:cubicBezTo>
                    <a:pt x="893" y="1156"/>
                    <a:pt x="1167" y="906"/>
                    <a:pt x="1167" y="584"/>
                  </a:cubicBezTo>
                  <a:cubicBezTo>
                    <a:pt x="1167" y="251"/>
                    <a:pt x="893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68"/>
            <p:cNvSpPr/>
            <p:nvPr/>
          </p:nvSpPr>
          <p:spPr>
            <a:xfrm>
              <a:off x="5110125" y="1785123"/>
              <a:ext cx="50458" cy="50108"/>
            </a:xfrm>
            <a:custGeom>
              <a:rect b="b" l="l" r="r" t="t"/>
              <a:pathLst>
                <a:path extrusionOk="0" h="1573" w="1584">
                  <a:moveTo>
                    <a:pt x="798" y="322"/>
                  </a:moveTo>
                  <a:cubicBezTo>
                    <a:pt x="1048" y="322"/>
                    <a:pt x="1239" y="537"/>
                    <a:pt x="1239" y="775"/>
                  </a:cubicBezTo>
                  <a:cubicBezTo>
                    <a:pt x="1239" y="1025"/>
                    <a:pt x="1024" y="1215"/>
                    <a:pt x="798" y="1215"/>
                  </a:cubicBezTo>
                  <a:cubicBezTo>
                    <a:pt x="560" y="1215"/>
                    <a:pt x="346" y="1013"/>
                    <a:pt x="346" y="775"/>
                  </a:cubicBezTo>
                  <a:cubicBezTo>
                    <a:pt x="346" y="537"/>
                    <a:pt x="536" y="322"/>
                    <a:pt x="798" y="322"/>
                  </a:cubicBezTo>
                  <a:close/>
                  <a:moveTo>
                    <a:pt x="798" y="1"/>
                  </a:moveTo>
                  <a:cubicBezTo>
                    <a:pt x="358" y="1"/>
                    <a:pt x="0" y="358"/>
                    <a:pt x="0" y="787"/>
                  </a:cubicBezTo>
                  <a:cubicBezTo>
                    <a:pt x="0" y="1215"/>
                    <a:pt x="358" y="1573"/>
                    <a:pt x="798" y="1573"/>
                  </a:cubicBezTo>
                  <a:cubicBezTo>
                    <a:pt x="1227" y="1573"/>
                    <a:pt x="1584" y="1215"/>
                    <a:pt x="1584" y="787"/>
                  </a:cubicBezTo>
                  <a:cubicBezTo>
                    <a:pt x="1584" y="358"/>
                    <a:pt x="1227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68"/>
            <p:cNvSpPr/>
            <p:nvPr/>
          </p:nvSpPr>
          <p:spPr>
            <a:xfrm>
              <a:off x="4940592" y="1500690"/>
              <a:ext cx="246558" cy="367161"/>
            </a:xfrm>
            <a:custGeom>
              <a:rect b="b" l="l" r="r" t="t"/>
              <a:pathLst>
                <a:path extrusionOk="0" h="11526" w="7740">
                  <a:moveTo>
                    <a:pt x="2441" y="322"/>
                  </a:moveTo>
                  <a:cubicBezTo>
                    <a:pt x="2703" y="322"/>
                    <a:pt x="2929" y="548"/>
                    <a:pt x="2929" y="822"/>
                  </a:cubicBezTo>
                  <a:lnTo>
                    <a:pt x="2929" y="3167"/>
                  </a:lnTo>
                  <a:cubicBezTo>
                    <a:pt x="2865" y="3156"/>
                    <a:pt x="2800" y="3151"/>
                    <a:pt x="2735" y="3151"/>
                  </a:cubicBezTo>
                  <a:cubicBezTo>
                    <a:pt x="2454" y="3151"/>
                    <a:pt x="2180" y="3251"/>
                    <a:pt x="1977" y="3405"/>
                  </a:cubicBezTo>
                  <a:cubicBezTo>
                    <a:pt x="1977" y="3405"/>
                    <a:pt x="1965" y="3405"/>
                    <a:pt x="1941" y="3417"/>
                  </a:cubicBezTo>
                  <a:lnTo>
                    <a:pt x="1941" y="822"/>
                  </a:lnTo>
                  <a:lnTo>
                    <a:pt x="1953" y="822"/>
                  </a:lnTo>
                  <a:cubicBezTo>
                    <a:pt x="1953" y="548"/>
                    <a:pt x="2167" y="322"/>
                    <a:pt x="2441" y="322"/>
                  </a:cubicBezTo>
                  <a:close/>
                  <a:moveTo>
                    <a:pt x="2477" y="0"/>
                  </a:moveTo>
                  <a:cubicBezTo>
                    <a:pt x="2024" y="0"/>
                    <a:pt x="1643" y="369"/>
                    <a:pt x="1643" y="834"/>
                  </a:cubicBezTo>
                  <a:lnTo>
                    <a:pt x="1643" y="3822"/>
                  </a:lnTo>
                  <a:cubicBezTo>
                    <a:pt x="1382" y="4287"/>
                    <a:pt x="1441" y="4822"/>
                    <a:pt x="1727" y="5203"/>
                  </a:cubicBezTo>
                  <a:lnTo>
                    <a:pt x="1727" y="7620"/>
                  </a:lnTo>
                  <a:cubicBezTo>
                    <a:pt x="1608" y="7585"/>
                    <a:pt x="1489" y="7573"/>
                    <a:pt x="1370" y="7573"/>
                  </a:cubicBezTo>
                  <a:cubicBezTo>
                    <a:pt x="608" y="7573"/>
                    <a:pt x="0" y="8180"/>
                    <a:pt x="0" y="8942"/>
                  </a:cubicBezTo>
                  <a:lnTo>
                    <a:pt x="0" y="10156"/>
                  </a:lnTo>
                  <a:cubicBezTo>
                    <a:pt x="0" y="10918"/>
                    <a:pt x="608" y="11525"/>
                    <a:pt x="1370" y="11525"/>
                  </a:cubicBezTo>
                  <a:cubicBezTo>
                    <a:pt x="2120" y="11525"/>
                    <a:pt x="2739" y="10918"/>
                    <a:pt x="2739" y="10156"/>
                  </a:cubicBezTo>
                  <a:lnTo>
                    <a:pt x="2739" y="5739"/>
                  </a:lnTo>
                  <a:cubicBezTo>
                    <a:pt x="2834" y="5739"/>
                    <a:pt x="2858" y="5727"/>
                    <a:pt x="2941" y="5715"/>
                  </a:cubicBezTo>
                  <a:lnTo>
                    <a:pt x="3572" y="7227"/>
                  </a:lnTo>
                  <a:cubicBezTo>
                    <a:pt x="3590" y="7298"/>
                    <a:pt x="3654" y="7336"/>
                    <a:pt x="3720" y="7336"/>
                  </a:cubicBezTo>
                  <a:cubicBezTo>
                    <a:pt x="3742" y="7336"/>
                    <a:pt x="3765" y="7332"/>
                    <a:pt x="3787" y="7323"/>
                  </a:cubicBezTo>
                  <a:cubicBezTo>
                    <a:pt x="3882" y="7287"/>
                    <a:pt x="3929" y="7180"/>
                    <a:pt x="3882" y="7096"/>
                  </a:cubicBezTo>
                  <a:lnTo>
                    <a:pt x="3287" y="5632"/>
                  </a:lnTo>
                  <a:cubicBezTo>
                    <a:pt x="3346" y="5608"/>
                    <a:pt x="3406" y="5560"/>
                    <a:pt x="3465" y="5537"/>
                  </a:cubicBezTo>
                  <a:cubicBezTo>
                    <a:pt x="3465" y="5537"/>
                    <a:pt x="3572" y="5477"/>
                    <a:pt x="3584" y="5477"/>
                  </a:cubicBezTo>
                  <a:lnTo>
                    <a:pt x="5001" y="8918"/>
                  </a:lnTo>
                  <a:cubicBezTo>
                    <a:pt x="5021" y="8984"/>
                    <a:pt x="5077" y="9017"/>
                    <a:pt x="5138" y="9017"/>
                  </a:cubicBezTo>
                  <a:cubicBezTo>
                    <a:pt x="5187" y="9017"/>
                    <a:pt x="5238" y="8996"/>
                    <a:pt x="5275" y="8954"/>
                  </a:cubicBezTo>
                  <a:cubicBezTo>
                    <a:pt x="5497" y="8710"/>
                    <a:pt x="5812" y="8558"/>
                    <a:pt x="6143" y="8558"/>
                  </a:cubicBezTo>
                  <a:cubicBezTo>
                    <a:pt x="6167" y="8558"/>
                    <a:pt x="6191" y="8559"/>
                    <a:pt x="6215" y="8561"/>
                  </a:cubicBezTo>
                  <a:cubicBezTo>
                    <a:pt x="7239" y="8585"/>
                    <a:pt x="7739" y="9835"/>
                    <a:pt x="7025" y="10561"/>
                  </a:cubicBezTo>
                  <a:cubicBezTo>
                    <a:pt x="6788" y="10803"/>
                    <a:pt x="6485" y="10915"/>
                    <a:pt x="6187" y="10915"/>
                  </a:cubicBezTo>
                  <a:cubicBezTo>
                    <a:pt x="5679" y="10915"/>
                    <a:pt x="5184" y="10588"/>
                    <a:pt x="5049" y="10025"/>
                  </a:cubicBezTo>
                  <a:cubicBezTo>
                    <a:pt x="4858" y="9359"/>
                    <a:pt x="4632" y="8859"/>
                    <a:pt x="4239" y="7930"/>
                  </a:cubicBezTo>
                  <a:cubicBezTo>
                    <a:pt x="4212" y="7859"/>
                    <a:pt x="4153" y="7821"/>
                    <a:pt x="4085" y="7821"/>
                  </a:cubicBezTo>
                  <a:cubicBezTo>
                    <a:pt x="4061" y="7821"/>
                    <a:pt x="4037" y="7825"/>
                    <a:pt x="4013" y="7835"/>
                  </a:cubicBezTo>
                  <a:cubicBezTo>
                    <a:pt x="3929" y="7870"/>
                    <a:pt x="3882" y="7977"/>
                    <a:pt x="3929" y="8061"/>
                  </a:cubicBezTo>
                  <a:cubicBezTo>
                    <a:pt x="4299" y="9001"/>
                    <a:pt x="4549" y="9490"/>
                    <a:pt x="4715" y="10121"/>
                  </a:cubicBezTo>
                  <a:cubicBezTo>
                    <a:pt x="4894" y="10787"/>
                    <a:pt x="5489" y="11252"/>
                    <a:pt x="6192" y="11252"/>
                  </a:cubicBezTo>
                  <a:cubicBezTo>
                    <a:pt x="7037" y="11252"/>
                    <a:pt x="7728" y="10549"/>
                    <a:pt x="7704" y="9704"/>
                  </a:cubicBezTo>
                  <a:cubicBezTo>
                    <a:pt x="7645" y="8808"/>
                    <a:pt x="6884" y="8194"/>
                    <a:pt x="6094" y="8194"/>
                  </a:cubicBezTo>
                  <a:cubicBezTo>
                    <a:pt x="5771" y="8194"/>
                    <a:pt x="5443" y="8297"/>
                    <a:pt x="5156" y="8525"/>
                  </a:cubicBezTo>
                  <a:lnTo>
                    <a:pt x="3787" y="5179"/>
                  </a:lnTo>
                  <a:cubicBezTo>
                    <a:pt x="3870" y="5072"/>
                    <a:pt x="3929" y="4953"/>
                    <a:pt x="3965" y="4822"/>
                  </a:cubicBezTo>
                  <a:lnTo>
                    <a:pt x="4834" y="3953"/>
                  </a:lnTo>
                  <a:cubicBezTo>
                    <a:pt x="4894" y="3894"/>
                    <a:pt x="4894" y="3775"/>
                    <a:pt x="4834" y="3715"/>
                  </a:cubicBezTo>
                  <a:cubicBezTo>
                    <a:pt x="4805" y="3685"/>
                    <a:pt x="4760" y="3670"/>
                    <a:pt x="4715" y="3670"/>
                  </a:cubicBezTo>
                  <a:cubicBezTo>
                    <a:pt x="4671" y="3670"/>
                    <a:pt x="4626" y="3685"/>
                    <a:pt x="4596" y="3715"/>
                  </a:cubicBezTo>
                  <a:cubicBezTo>
                    <a:pt x="3644" y="4668"/>
                    <a:pt x="3668" y="4608"/>
                    <a:pt x="3656" y="4703"/>
                  </a:cubicBezTo>
                  <a:cubicBezTo>
                    <a:pt x="3620" y="4882"/>
                    <a:pt x="3513" y="5013"/>
                    <a:pt x="3394" y="5132"/>
                  </a:cubicBezTo>
                  <a:cubicBezTo>
                    <a:pt x="3298" y="5227"/>
                    <a:pt x="3287" y="5239"/>
                    <a:pt x="3144" y="5310"/>
                  </a:cubicBezTo>
                  <a:cubicBezTo>
                    <a:pt x="3096" y="5322"/>
                    <a:pt x="3060" y="5358"/>
                    <a:pt x="3025" y="5370"/>
                  </a:cubicBezTo>
                  <a:cubicBezTo>
                    <a:pt x="2931" y="5399"/>
                    <a:pt x="2846" y="5415"/>
                    <a:pt x="2756" y="5415"/>
                  </a:cubicBezTo>
                  <a:cubicBezTo>
                    <a:pt x="2698" y="5415"/>
                    <a:pt x="2638" y="5408"/>
                    <a:pt x="2572" y="5394"/>
                  </a:cubicBezTo>
                  <a:cubicBezTo>
                    <a:pt x="2564" y="5393"/>
                    <a:pt x="2557" y="5392"/>
                    <a:pt x="2549" y="5392"/>
                  </a:cubicBezTo>
                  <a:cubicBezTo>
                    <a:pt x="2453" y="5392"/>
                    <a:pt x="2382" y="5461"/>
                    <a:pt x="2382" y="5560"/>
                  </a:cubicBezTo>
                  <a:lnTo>
                    <a:pt x="2382" y="10156"/>
                  </a:lnTo>
                  <a:cubicBezTo>
                    <a:pt x="2382" y="10728"/>
                    <a:pt x="1917" y="11192"/>
                    <a:pt x="1358" y="11192"/>
                  </a:cubicBezTo>
                  <a:cubicBezTo>
                    <a:pt x="786" y="11192"/>
                    <a:pt x="322" y="10728"/>
                    <a:pt x="322" y="10156"/>
                  </a:cubicBezTo>
                  <a:lnTo>
                    <a:pt x="322" y="8942"/>
                  </a:lnTo>
                  <a:cubicBezTo>
                    <a:pt x="322" y="8340"/>
                    <a:pt x="826" y="7902"/>
                    <a:pt x="1372" y="7902"/>
                  </a:cubicBezTo>
                  <a:cubicBezTo>
                    <a:pt x="1518" y="7902"/>
                    <a:pt x="1667" y="7933"/>
                    <a:pt x="1810" y="8001"/>
                  </a:cubicBezTo>
                  <a:cubicBezTo>
                    <a:pt x="1835" y="8015"/>
                    <a:pt x="1860" y="8021"/>
                    <a:pt x="1885" y="8021"/>
                  </a:cubicBezTo>
                  <a:cubicBezTo>
                    <a:pt x="1970" y="8021"/>
                    <a:pt x="2048" y="7950"/>
                    <a:pt x="2048" y="7858"/>
                  </a:cubicBezTo>
                  <a:cubicBezTo>
                    <a:pt x="2036" y="5049"/>
                    <a:pt x="2084" y="5132"/>
                    <a:pt x="2024" y="5049"/>
                  </a:cubicBezTo>
                  <a:cubicBezTo>
                    <a:pt x="1504" y="4390"/>
                    <a:pt x="2016" y="3495"/>
                    <a:pt x="2766" y="3495"/>
                  </a:cubicBezTo>
                  <a:cubicBezTo>
                    <a:pt x="2857" y="3495"/>
                    <a:pt x="2952" y="3508"/>
                    <a:pt x="3048" y="3536"/>
                  </a:cubicBezTo>
                  <a:cubicBezTo>
                    <a:pt x="3096" y="3560"/>
                    <a:pt x="3156" y="3572"/>
                    <a:pt x="3191" y="3596"/>
                  </a:cubicBezTo>
                  <a:cubicBezTo>
                    <a:pt x="3216" y="3608"/>
                    <a:pt x="3243" y="3614"/>
                    <a:pt x="3268" y="3614"/>
                  </a:cubicBezTo>
                  <a:cubicBezTo>
                    <a:pt x="3316" y="3614"/>
                    <a:pt x="3363" y="3595"/>
                    <a:pt x="3394" y="3572"/>
                  </a:cubicBezTo>
                  <a:lnTo>
                    <a:pt x="5370" y="1584"/>
                  </a:lnTo>
                  <a:cubicBezTo>
                    <a:pt x="5465" y="1489"/>
                    <a:pt x="5590" y="1441"/>
                    <a:pt x="5717" y="1441"/>
                  </a:cubicBezTo>
                  <a:cubicBezTo>
                    <a:pt x="5843" y="1441"/>
                    <a:pt x="5971" y="1489"/>
                    <a:pt x="6073" y="1584"/>
                  </a:cubicBezTo>
                  <a:cubicBezTo>
                    <a:pt x="6263" y="1786"/>
                    <a:pt x="6263" y="2096"/>
                    <a:pt x="6073" y="2286"/>
                  </a:cubicBezTo>
                  <a:lnTo>
                    <a:pt x="5156" y="3191"/>
                  </a:lnTo>
                  <a:cubicBezTo>
                    <a:pt x="5096" y="3251"/>
                    <a:pt x="5096" y="3370"/>
                    <a:pt x="5156" y="3429"/>
                  </a:cubicBezTo>
                  <a:cubicBezTo>
                    <a:pt x="5192" y="3459"/>
                    <a:pt x="5239" y="3474"/>
                    <a:pt x="5284" y="3474"/>
                  </a:cubicBezTo>
                  <a:cubicBezTo>
                    <a:pt x="5328" y="3474"/>
                    <a:pt x="5370" y="3459"/>
                    <a:pt x="5394" y="3429"/>
                  </a:cubicBezTo>
                  <a:lnTo>
                    <a:pt x="6311" y="2524"/>
                  </a:lnTo>
                  <a:cubicBezTo>
                    <a:pt x="6823" y="2001"/>
                    <a:pt x="6454" y="1108"/>
                    <a:pt x="5727" y="1108"/>
                  </a:cubicBezTo>
                  <a:cubicBezTo>
                    <a:pt x="5501" y="1108"/>
                    <a:pt x="5299" y="1203"/>
                    <a:pt x="5144" y="1346"/>
                  </a:cubicBezTo>
                  <a:lnTo>
                    <a:pt x="3310" y="3179"/>
                  </a:lnTo>
                  <a:lnTo>
                    <a:pt x="3310" y="834"/>
                  </a:lnTo>
                  <a:cubicBezTo>
                    <a:pt x="3310" y="369"/>
                    <a:pt x="2941" y="0"/>
                    <a:pt x="2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2" name="Google Shape;9682;p68"/>
          <p:cNvGrpSpPr/>
          <p:nvPr/>
        </p:nvGrpSpPr>
        <p:grpSpPr>
          <a:xfrm>
            <a:off x="7964906" y="1499894"/>
            <a:ext cx="380858" cy="367575"/>
            <a:chOff x="7964906" y="1499894"/>
            <a:chExt cx="380858" cy="367575"/>
          </a:xfrm>
        </p:grpSpPr>
        <p:sp>
          <p:nvSpPr>
            <p:cNvPr id="9683" name="Google Shape;9683;p68"/>
            <p:cNvSpPr/>
            <p:nvPr/>
          </p:nvSpPr>
          <p:spPr>
            <a:xfrm>
              <a:off x="7964906" y="1501359"/>
              <a:ext cx="377099" cy="365600"/>
            </a:xfrm>
            <a:custGeom>
              <a:rect b="b" l="l" r="r" t="t"/>
              <a:pathLst>
                <a:path extrusionOk="0" h="11477" w="11838">
                  <a:moveTo>
                    <a:pt x="6668" y="4170"/>
                  </a:moveTo>
                  <a:cubicBezTo>
                    <a:pt x="6859" y="4468"/>
                    <a:pt x="7085" y="4694"/>
                    <a:pt x="7359" y="4873"/>
                  </a:cubicBezTo>
                  <a:cubicBezTo>
                    <a:pt x="7383" y="4873"/>
                    <a:pt x="7383" y="4885"/>
                    <a:pt x="7395" y="4885"/>
                  </a:cubicBezTo>
                  <a:cubicBezTo>
                    <a:pt x="6978" y="5289"/>
                    <a:pt x="6990" y="5325"/>
                    <a:pt x="6930" y="5325"/>
                  </a:cubicBezTo>
                  <a:cubicBezTo>
                    <a:pt x="6871" y="5325"/>
                    <a:pt x="6906" y="5301"/>
                    <a:pt x="6252" y="4670"/>
                  </a:cubicBezTo>
                  <a:cubicBezTo>
                    <a:pt x="6228" y="4647"/>
                    <a:pt x="6228" y="4635"/>
                    <a:pt x="6228" y="4623"/>
                  </a:cubicBezTo>
                  <a:cubicBezTo>
                    <a:pt x="6228" y="4575"/>
                    <a:pt x="6264" y="4575"/>
                    <a:pt x="6668" y="4170"/>
                  </a:cubicBezTo>
                  <a:close/>
                  <a:moveTo>
                    <a:pt x="6144" y="5039"/>
                  </a:moveTo>
                  <a:lnTo>
                    <a:pt x="6514" y="5409"/>
                  </a:lnTo>
                  <a:cubicBezTo>
                    <a:pt x="6287" y="5611"/>
                    <a:pt x="5918" y="6075"/>
                    <a:pt x="5609" y="6968"/>
                  </a:cubicBezTo>
                  <a:cubicBezTo>
                    <a:pt x="5171" y="8200"/>
                    <a:pt x="4345" y="8864"/>
                    <a:pt x="3268" y="8864"/>
                  </a:cubicBezTo>
                  <a:cubicBezTo>
                    <a:pt x="3231" y="8864"/>
                    <a:pt x="3194" y="8863"/>
                    <a:pt x="3156" y="8861"/>
                  </a:cubicBezTo>
                  <a:cubicBezTo>
                    <a:pt x="3133" y="8860"/>
                    <a:pt x="3110" y="8860"/>
                    <a:pt x="3087" y="8860"/>
                  </a:cubicBezTo>
                  <a:cubicBezTo>
                    <a:pt x="1839" y="8860"/>
                    <a:pt x="1004" y="10112"/>
                    <a:pt x="549" y="10778"/>
                  </a:cubicBezTo>
                  <a:cubicBezTo>
                    <a:pt x="501" y="10850"/>
                    <a:pt x="453" y="10933"/>
                    <a:pt x="418" y="10993"/>
                  </a:cubicBezTo>
                  <a:cubicBezTo>
                    <a:pt x="489" y="10612"/>
                    <a:pt x="739" y="9814"/>
                    <a:pt x="1287" y="9171"/>
                  </a:cubicBezTo>
                  <a:cubicBezTo>
                    <a:pt x="1727" y="8671"/>
                    <a:pt x="2275" y="8349"/>
                    <a:pt x="2942" y="8349"/>
                  </a:cubicBezTo>
                  <a:cubicBezTo>
                    <a:pt x="4049" y="8349"/>
                    <a:pt x="4728" y="7861"/>
                    <a:pt x="5109" y="6790"/>
                  </a:cubicBezTo>
                  <a:cubicBezTo>
                    <a:pt x="5454" y="5825"/>
                    <a:pt x="5871" y="5301"/>
                    <a:pt x="6144" y="5039"/>
                  </a:cubicBezTo>
                  <a:close/>
                  <a:moveTo>
                    <a:pt x="10008" y="0"/>
                  </a:moveTo>
                  <a:cubicBezTo>
                    <a:pt x="9561" y="0"/>
                    <a:pt x="9041" y="122"/>
                    <a:pt x="8478" y="372"/>
                  </a:cubicBezTo>
                  <a:cubicBezTo>
                    <a:pt x="8395" y="420"/>
                    <a:pt x="8359" y="515"/>
                    <a:pt x="8395" y="598"/>
                  </a:cubicBezTo>
                  <a:cubicBezTo>
                    <a:pt x="8422" y="671"/>
                    <a:pt x="8484" y="702"/>
                    <a:pt x="8549" y="702"/>
                  </a:cubicBezTo>
                  <a:cubicBezTo>
                    <a:pt x="8569" y="702"/>
                    <a:pt x="8589" y="699"/>
                    <a:pt x="8609" y="694"/>
                  </a:cubicBezTo>
                  <a:cubicBezTo>
                    <a:pt x="9121" y="466"/>
                    <a:pt x="9607" y="352"/>
                    <a:pt x="10014" y="352"/>
                  </a:cubicBezTo>
                  <a:cubicBezTo>
                    <a:pt x="10394" y="352"/>
                    <a:pt x="10706" y="451"/>
                    <a:pt x="10907" y="646"/>
                  </a:cubicBezTo>
                  <a:cubicBezTo>
                    <a:pt x="11645" y="1384"/>
                    <a:pt x="10907" y="3325"/>
                    <a:pt x="10014" y="4206"/>
                  </a:cubicBezTo>
                  <a:cubicBezTo>
                    <a:pt x="9543" y="4677"/>
                    <a:pt x="9023" y="4874"/>
                    <a:pt x="8537" y="4874"/>
                  </a:cubicBezTo>
                  <a:cubicBezTo>
                    <a:pt x="6872" y="4874"/>
                    <a:pt x="5593" y="2566"/>
                    <a:pt x="7942" y="1027"/>
                  </a:cubicBezTo>
                  <a:cubicBezTo>
                    <a:pt x="8014" y="991"/>
                    <a:pt x="8049" y="884"/>
                    <a:pt x="7990" y="789"/>
                  </a:cubicBezTo>
                  <a:cubicBezTo>
                    <a:pt x="7961" y="745"/>
                    <a:pt x="7910" y="719"/>
                    <a:pt x="7855" y="719"/>
                  </a:cubicBezTo>
                  <a:cubicBezTo>
                    <a:pt x="7820" y="719"/>
                    <a:pt x="7784" y="730"/>
                    <a:pt x="7752" y="753"/>
                  </a:cubicBezTo>
                  <a:cubicBezTo>
                    <a:pt x="6335" y="1670"/>
                    <a:pt x="6073" y="2872"/>
                    <a:pt x="6490" y="3849"/>
                  </a:cubicBezTo>
                  <a:lnTo>
                    <a:pt x="5990" y="4337"/>
                  </a:lnTo>
                  <a:cubicBezTo>
                    <a:pt x="5894" y="4444"/>
                    <a:pt x="5847" y="4623"/>
                    <a:pt x="5918" y="4777"/>
                  </a:cubicBezTo>
                  <a:cubicBezTo>
                    <a:pt x="5621" y="5063"/>
                    <a:pt x="5156" y="5635"/>
                    <a:pt x="4787" y="6671"/>
                  </a:cubicBezTo>
                  <a:cubicBezTo>
                    <a:pt x="4430" y="7635"/>
                    <a:pt x="3847" y="7992"/>
                    <a:pt x="2930" y="8016"/>
                  </a:cubicBezTo>
                  <a:cubicBezTo>
                    <a:pt x="1370" y="8016"/>
                    <a:pt x="572" y="9504"/>
                    <a:pt x="310" y="10135"/>
                  </a:cubicBezTo>
                  <a:cubicBezTo>
                    <a:pt x="203" y="10397"/>
                    <a:pt x="132" y="10647"/>
                    <a:pt x="72" y="10873"/>
                  </a:cubicBezTo>
                  <a:cubicBezTo>
                    <a:pt x="1" y="11231"/>
                    <a:pt x="13" y="11326"/>
                    <a:pt x="215" y="11445"/>
                  </a:cubicBezTo>
                  <a:cubicBezTo>
                    <a:pt x="253" y="11467"/>
                    <a:pt x="289" y="11476"/>
                    <a:pt x="323" y="11476"/>
                  </a:cubicBezTo>
                  <a:cubicBezTo>
                    <a:pt x="419" y="11476"/>
                    <a:pt x="502" y="11402"/>
                    <a:pt x="572" y="11314"/>
                  </a:cubicBezTo>
                  <a:cubicBezTo>
                    <a:pt x="912" y="10893"/>
                    <a:pt x="1769" y="9205"/>
                    <a:pt x="3065" y="9205"/>
                  </a:cubicBezTo>
                  <a:cubicBezTo>
                    <a:pt x="3087" y="9205"/>
                    <a:pt x="3110" y="9206"/>
                    <a:pt x="3132" y="9207"/>
                  </a:cubicBezTo>
                  <a:cubicBezTo>
                    <a:pt x="3160" y="9207"/>
                    <a:pt x="3187" y="9208"/>
                    <a:pt x="3215" y="9208"/>
                  </a:cubicBezTo>
                  <a:cubicBezTo>
                    <a:pt x="4529" y="9208"/>
                    <a:pt x="5463" y="8371"/>
                    <a:pt x="5918" y="7099"/>
                  </a:cubicBezTo>
                  <a:cubicBezTo>
                    <a:pt x="6252" y="6194"/>
                    <a:pt x="6621" y="5778"/>
                    <a:pt x="6787" y="5635"/>
                  </a:cubicBezTo>
                  <a:cubicBezTo>
                    <a:pt x="6833" y="5652"/>
                    <a:pt x="6879" y="5661"/>
                    <a:pt x="6924" y="5661"/>
                  </a:cubicBezTo>
                  <a:cubicBezTo>
                    <a:pt x="7030" y="5661"/>
                    <a:pt x="7129" y="5615"/>
                    <a:pt x="7204" y="5539"/>
                  </a:cubicBezTo>
                  <a:lnTo>
                    <a:pt x="7692" y="5051"/>
                  </a:lnTo>
                  <a:cubicBezTo>
                    <a:pt x="7967" y="5171"/>
                    <a:pt x="8246" y="5226"/>
                    <a:pt x="8521" y="5226"/>
                  </a:cubicBezTo>
                  <a:cubicBezTo>
                    <a:pt x="9152" y="5226"/>
                    <a:pt x="9763" y="4933"/>
                    <a:pt x="10252" y="4444"/>
                  </a:cubicBezTo>
                  <a:cubicBezTo>
                    <a:pt x="10752" y="3932"/>
                    <a:pt x="11205" y="3146"/>
                    <a:pt x="11407" y="2396"/>
                  </a:cubicBezTo>
                  <a:cubicBezTo>
                    <a:pt x="11838" y="837"/>
                    <a:pt x="11177" y="0"/>
                    <a:pt x="100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68"/>
            <p:cNvSpPr/>
            <p:nvPr/>
          </p:nvSpPr>
          <p:spPr>
            <a:xfrm>
              <a:off x="7965288" y="1499894"/>
              <a:ext cx="202948" cy="193870"/>
            </a:xfrm>
            <a:custGeom>
              <a:rect b="b" l="l" r="r" t="t"/>
              <a:pathLst>
                <a:path extrusionOk="0" h="6086" w="6371">
                  <a:moveTo>
                    <a:pt x="5278" y="341"/>
                  </a:moveTo>
                  <a:cubicBezTo>
                    <a:pt x="5440" y="341"/>
                    <a:pt x="5578" y="379"/>
                    <a:pt x="5668" y="466"/>
                  </a:cubicBezTo>
                  <a:cubicBezTo>
                    <a:pt x="6073" y="871"/>
                    <a:pt x="5442" y="2514"/>
                    <a:pt x="4513" y="2526"/>
                  </a:cubicBezTo>
                  <a:cubicBezTo>
                    <a:pt x="4509" y="2526"/>
                    <a:pt x="4504" y="2526"/>
                    <a:pt x="4500" y="2526"/>
                  </a:cubicBezTo>
                  <a:cubicBezTo>
                    <a:pt x="3826" y="2526"/>
                    <a:pt x="3220" y="1652"/>
                    <a:pt x="3942" y="930"/>
                  </a:cubicBezTo>
                  <a:cubicBezTo>
                    <a:pt x="4276" y="595"/>
                    <a:pt x="4858" y="341"/>
                    <a:pt x="5278" y="341"/>
                  </a:cubicBezTo>
                  <a:close/>
                  <a:moveTo>
                    <a:pt x="3525" y="2359"/>
                  </a:moveTo>
                  <a:cubicBezTo>
                    <a:pt x="3596" y="2466"/>
                    <a:pt x="3692" y="2549"/>
                    <a:pt x="3775" y="2609"/>
                  </a:cubicBezTo>
                  <a:lnTo>
                    <a:pt x="3680" y="2716"/>
                  </a:lnTo>
                  <a:lnTo>
                    <a:pt x="3418" y="2466"/>
                  </a:lnTo>
                  <a:lnTo>
                    <a:pt x="3525" y="2359"/>
                  </a:lnTo>
                  <a:close/>
                  <a:moveTo>
                    <a:pt x="5223" y="1"/>
                  </a:moveTo>
                  <a:cubicBezTo>
                    <a:pt x="4679" y="1"/>
                    <a:pt x="4024" y="324"/>
                    <a:pt x="3656" y="692"/>
                  </a:cubicBezTo>
                  <a:cubicBezTo>
                    <a:pt x="3287" y="1061"/>
                    <a:pt x="3120" y="1561"/>
                    <a:pt x="3311" y="2049"/>
                  </a:cubicBezTo>
                  <a:cubicBezTo>
                    <a:pt x="3132" y="2240"/>
                    <a:pt x="2977" y="2299"/>
                    <a:pt x="3037" y="2537"/>
                  </a:cubicBezTo>
                  <a:cubicBezTo>
                    <a:pt x="2299" y="3288"/>
                    <a:pt x="2620" y="4133"/>
                    <a:pt x="1572" y="4145"/>
                  </a:cubicBezTo>
                  <a:cubicBezTo>
                    <a:pt x="715" y="4145"/>
                    <a:pt x="298" y="4954"/>
                    <a:pt x="144" y="5288"/>
                  </a:cubicBezTo>
                  <a:cubicBezTo>
                    <a:pt x="84" y="5431"/>
                    <a:pt x="36" y="5562"/>
                    <a:pt x="25" y="5681"/>
                  </a:cubicBezTo>
                  <a:cubicBezTo>
                    <a:pt x="1" y="5824"/>
                    <a:pt x="1" y="5931"/>
                    <a:pt x="60" y="6002"/>
                  </a:cubicBezTo>
                  <a:cubicBezTo>
                    <a:pt x="144" y="6050"/>
                    <a:pt x="203" y="6086"/>
                    <a:pt x="263" y="6086"/>
                  </a:cubicBezTo>
                  <a:cubicBezTo>
                    <a:pt x="406" y="6086"/>
                    <a:pt x="501" y="5919"/>
                    <a:pt x="584" y="5788"/>
                  </a:cubicBezTo>
                  <a:cubicBezTo>
                    <a:pt x="781" y="5476"/>
                    <a:pt x="1168" y="4905"/>
                    <a:pt x="1670" y="4905"/>
                  </a:cubicBezTo>
                  <a:cubicBezTo>
                    <a:pt x="1685" y="4905"/>
                    <a:pt x="1700" y="4906"/>
                    <a:pt x="1715" y="4907"/>
                  </a:cubicBezTo>
                  <a:cubicBezTo>
                    <a:pt x="1735" y="4908"/>
                    <a:pt x="1755" y="4908"/>
                    <a:pt x="1775" y="4908"/>
                  </a:cubicBezTo>
                  <a:cubicBezTo>
                    <a:pt x="2074" y="4908"/>
                    <a:pt x="2350" y="4824"/>
                    <a:pt x="2584" y="4657"/>
                  </a:cubicBezTo>
                  <a:cubicBezTo>
                    <a:pt x="2668" y="4597"/>
                    <a:pt x="2680" y="4490"/>
                    <a:pt x="2632" y="4419"/>
                  </a:cubicBezTo>
                  <a:cubicBezTo>
                    <a:pt x="2603" y="4367"/>
                    <a:pt x="2546" y="4343"/>
                    <a:pt x="2491" y="4343"/>
                  </a:cubicBezTo>
                  <a:cubicBezTo>
                    <a:pt x="2456" y="4343"/>
                    <a:pt x="2421" y="4353"/>
                    <a:pt x="2394" y="4371"/>
                  </a:cubicBezTo>
                  <a:cubicBezTo>
                    <a:pt x="2203" y="4502"/>
                    <a:pt x="1977" y="4562"/>
                    <a:pt x="1727" y="4562"/>
                  </a:cubicBezTo>
                  <a:cubicBezTo>
                    <a:pt x="1718" y="4561"/>
                    <a:pt x="1710" y="4561"/>
                    <a:pt x="1701" y="4561"/>
                  </a:cubicBezTo>
                  <a:cubicBezTo>
                    <a:pt x="1225" y="4561"/>
                    <a:pt x="853" y="4877"/>
                    <a:pt x="596" y="5204"/>
                  </a:cubicBezTo>
                  <a:cubicBezTo>
                    <a:pt x="792" y="4813"/>
                    <a:pt x="1132" y="4477"/>
                    <a:pt x="1564" y="4477"/>
                  </a:cubicBezTo>
                  <a:cubicBezTo>
                    <a:pt x="1579" y="4477"/>
                    <a:pt x="1593" y="4477"/>
                    <a:pt x="1608" y="4478"/>
                  </a:cubicBezTo>
                  <a:cubicBezTo>
                    <a:pt x="2203" y="4478"/>
                    <a:pt x="2584" y="4192"/>
                    <a:pt x="2799" y="3609"/>
                  </a:cubicBezTo>
                  <a:cubicBezTo>
                    <a:pt x="2942" y="3192"/>
                    <a:pt x="3120" y="2942"/>
                    <a:pt x="3263" y="2788"/>
                  </a:cubicBezTo>
                  <a:lnTo>
                    <a:pt x="3334" y="2871"/>
                  </a:lnTo>
                  <a:cubicBezTo>
                    <a:pt x="3001" y="3228"/>
                    <a:pt x="2930" y="3645"/>
                    <a:pt x="2787" y="3907"/>
                  </a:cubicBezTo>
                  <a:cubicBezTo>
                    <a:pt x="2739" y="3978"/>
                    <a:pt x="2763" y="4085"/>
                    <a:pt x="2846" y="4133"/>
                  </a:cubicBezTo>
                  <a:cubicBezTo>
                    <a:pt x="2869" y="4148"/>
                    <a:pt x="2895" y="4155"/>
                    <a:pt x="2921" y="4155"/>
                  </a:cubicBezTo>
                  <a:cubicBezTo>
                    <a:pt x="2978" y="4155"/>
                    <a:pt x="3036" y="4122"/>
                    <a:pt x="3061" y="4073"/>
                  </a:cubicBezTo>
                  <a:cubicBezTo>
                    <a:pt x="3227" y="3764"/>
                    <a:pt x="3299" y="3359"/>
                    <a:pt x="3596" y="3061"/>
                  </a:cubicBezTo>
                  <a:cubicBezTo>
                    <a:pt x="3608" y="3061"/>
                    <a:pt x="3608" y="3073"/>
                    <a:pt x="3632" y="3073"/>
                  </a:cubicBezTo>
                  <a:cubicBezTo>
                    <a:pt x="3811" y="3073"/>
                    <a:pt x="3870" y="2930"/>
                    <a:pt x="4049" y="2776"/>
                  </a:cubicBezTo>
                  <a:cubicBezTo>
                    <a:pt x="4183" y="2825"/>
                    <a:pt x="4318" y="2848"/>
                    <a:pt x="4450" y="2848"/>
                  </a:cubicBezTo>
                  <a:cubicBezTo>
                    <a:pt x="4797" y="2848"/>
                    <a:pt x="5127" y="2689"/>
                    <a:pt x="5394" y="2430"/>
                  </a:cubicBezTo>
                  <a:cubicBezTo>
                    <a:pt x="5930" y="1895"/>
                    <a:pt x="6371" y="752"/>
                    <a:pt x="5859" y="228"/>
                  </a:cubicBezTo>
                  <a:cubicBezTo>
                    <a:pt x="5695" y="68"/>
                    <a:pt x="5470" y="1"/>
                    <a:pt x="52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68"/>
            <p:cNvSpPr/>
            <p:nvPr/>
          </p:nvSpPr>
          <p:spPr>
            <a:xfrm>
              <a:off x="8137879" y="1673440"/>
              <a:ext cx="207886" cy="194029"/>
            </a:xfrm>
            <a:custGeom>
              <a:rect b="b" l="l" r="r" t="t"/>
              <a:pathLst>
                <a:path extrusionOk="0" h="6091" w="6526">
                  <a:moveTo>
                    <a:pt x="5242" y="346"/>
                  </a:moveTo>
                  <a:cubicBezTo>
                    <a:pt x="5404" y="346"/>
                    <a:pt x="5542" y="384"/>
                    <a:pt x="5632" y="471"/>
                  </a:cubicBezTo>
                  <a:cubicBezTo>
                    <a:pt x="5953" y="792"/>
                    <a:pt x="5656" y="1733"/>
                    <a:pt x="5179" y="2197"/>
                  </a:cubicBezTo>
                  <a:cubicBezTo>
                    <a:pt x="4947" y="2429"/>
                    <a:pt x="4696" y="2526"/>
                    <a:pt x="4464" y="2526"/>
                  </a:cubicBezTo>
                  <a:cubicBezTo>
                    <a:pt x="3754" y="2526"/>
                    <a:pt x="3218" y="1626"/>
                    <a:pt x="3917" y="935"/>
                  </a:cubicBezTo>
                  <a:cubicBezTo>
                    <a:pt x="4243" y="601"/>
                    <a:pt x="4823" y="346"/>
                    <a:pt x="5242" y="346"/>
                  </a:cubicBezTo>
                  <a:close/>
                  <a:moveTo>
                    <a:pt x="3512" y="2364"/>
                  </a:moveTo>
                  <a:cubicBezTo>
                    <a:pt x="3572" y="2447"/>
                    <a:pt x="3655" y="2543"/>
                    <a:pt x="3762" y="2614"/>
                  </a:cubicBezTo>
                  <a:lnTo>
                    <a:pt x="3655" y="2721"/>
                  </a:lnTo>
                  <a:lnTo>
                    <a:pt x="3405" y="2459"/>
                  </a:lnTo>
                  <a:lnTo>
                    <a:pt x="3512" y="2364"/>
                  </a:lnTo>
                  <a:close/>
                  <a:moveTo>
                    <a:pt x="5245" y="0"/>
                  </a:moveTo>
                  <a:cubicBezTo>
                    <a:pt x="4702" y="0"/>
                    <a:pt x="4047" y="329"/>
                    <a:pt x="3679" y="697"/>
                  </a:cubicBezTo>
                  <a:cubicBezTo>
                    <a:pt x="3298" y="1066"/>
                    <a:pt x="3143" y="1554"/>
                    <a:pt x="3334" y="2042"/>
                  </a:cubicBezTo>
                  <a:cubicBezTo>
                    <a:pt x="3155" y="2245"/>
                    <a:pt x="2989" y="2304"/>
                    <a:pt x="3048" y="2543"/>
                  </a:cubicBezTo>
                  <a:cubicBezTo>
                    <a:pt x="2322" y="3281"/>
                    <a:pt x="2631" y="4126"/>
                    <a:pt x="1596" y="4150"/>
                  </a:cubicBezTo>
                  <a:cubicBezTo>
                    <a:pt x="726" y="4150"/>
                    <a:pt x="310" y="4948"/>
                    <a:pt x="167" y="5293"/>
                  </a:cubicBezTo>
                  <a:cubicBezTo>
                    <a:pt x="107" y="5424"/>
                    <a:pt x="60" y="5555"/>
                    <a:pt x="48" y="5674"/>
                  </a:cubicBezTo>
                  <a:cubicBezTo>
                    <a:pt x="0" y="5852"/>
                    <a:pt x="0" y="5972"/>
                    <a:pt x="167" y="6067"/>
                  </a:cubicBezTo>
                  <a:cubicBezTo>
                    <a:pt x="193" y="6083"/>
                    <a:pt x="220" y="6091"/>
                    <a:pt x="248" y="6091"/>
                  </a:cubicBezTo>
                  <a:cubicBezTo>
                    <a:pt x="319" y="6091"/>
                    <a:pt x="389" y="6040"/>
                    <a:pt x="441" y="5972"/>
                  </a:cubicBezTo>
                  <a:cubicBezTo>
                    <a:pt x="616" y="5762"/>
                    <a:pt x="1054" y="4923"/>
                    <a:pt x="1654" y="4923"/>
                  </a:cubicBezTo>
                  <a:cubicBezTo>
                    <a:pt x="1666" y="4923"/>
                    <a:pt x="1678" y="4923"/>
                    <a:pt x="1691" y="4924"/>
                  </a:cubicBezTo>
                  <a:cubicBezTo>
                    <a:pt x="1709" y="4924"/>
                    <a:pt x="1728" y="4925"/>
                    <a:pt x="1746" y="4925"/>
                  </a:cubicBezTo>
                  <a:cubicBezTo>
                    <a:pt x="2059" y="4925"/>
                    <a:pt x="2348" y="4830"/>
                    <a:pt x="2584" y="4662"/>
                  </a:cubicBezTo>
                  <a:cubicBezTo>
                    <a:pt x="2667" y="4602"/>
                    <a:pt x="2679" y="4507"/>
                    <a:pt x="2631" y="4424"/>
                  </a:cubicBezTo>
                  <a:cubicBezTo>
                    <a:pt x="2596" y="4381"/>
                    <a:pt x="2543" y="4359"/>
                    <a:pt x="2491" y="4359"/>
                  </a:cubicBezTo>
                  <a:cubicBezTo>
                    <a:pt x="2456" y="4359"/>
                    <a:pt x="2422" y="4369"/>
                    <a:pt x="2393" y="4388"/>
                  </a:cubicBezTo>
                  <a:cubicBezTo>
                    <a:pt x="2216" y="4510"/>
                    <a:pt x="1999" y="4580"/>
                    <a:pt x="1769" y="4580"/>
                  </a:cubicBezTo>
                  <a:cubicBezTo>
                    <a:pt x="1751" y="4580"/>
                    <a:pt x="1733" y="4579"/>
                    <a:pt x="1715" y="4578"/>
                  </a:cubicBezTo>
                  <a:cubicBezTo>
                    <a:pt x="1706" y="4578"/>
                    <a:pt x="1697" y="4578"/>
                    <a:pt x="1688" y="4578"/>
                  </a:cubicBezTo>
                  <a:cubicBezTo>
                    <a:pt x="1201" y="4578"/>
                    <a:pt x="841" y="4894"/>
                    <a:pt x="583" y="5221"/>
                  </a:cubicBezTo>
                  <a:cubicBezTo>
                    <a:pt x="782" y="4823"/>
                    <a:pt x="1131" y="4483"/>
                    <a:pt x="1573" y="4483"/>
                  </a:cubicBezTo>
                  <a:cubicBezTo>
                    <a:pt x="1580" y="4483"/>
                    <a:pt x="1588" y="4483"/>
                    <a:pt x="1596" y="4483"/>
                  </a:cubicBezTo>
                  <a:cubicBezTo>
                    <a:pt x="2191" y="4483"/>
                    <a:pt x="2572" y="4209"/>
                    <a:pt x="2786" y="3626"/>
                  </a:cubicBezTo>
                  <a:cubicBezTo>
                    <a:pt x="2929" y="3209"/>
                    <a:pt x="3108" y="2959"/>
                    <a:pt x="3239" y="2804"/>
                  </a:cubicBezTo>
                  <a:lnTo>
                    <a:pt x="3322" y="2876"/>
                  </a:lnTo>
                  <a:cubicBezTo>
                    <a:pt x="2989" y="3257"/>
                    <a:pt x="2917" y="3650"/>
                    <a:pt x="2750" y="3947"/>
                  </a:cubicBezTo>
                  <a:cubicBezTo>
                    <a:pt x="2703" y="4031"/>
                    <a:pt x="2739" y="4126"/>
                    <a:pt x="2810" y="4174"/>
                  </a:cubicBezTo>
                  <a:cubicBezTo>
                    <a:pt x="2832" y="4189"/>
                    <a:pt x="2858" y="4195"/>
                    <a:pt x="2885" y="4195"/>
                  </a:cubicBezTo>
                  <a:cubicBezTo>
                    <a:pt x="2943" y="4195"/>
                    <a:pt x="3003" y="4163"/>
                    <a:pt x="3036" y="4114"/>
                  </a:cubicBezTo>
                  <a:cubicBezTo>
                    <a:pt x="3215" y="3793"/>
                    <a:pt x="3286" y="3376"/>
                    <a:pt x="3584" y="3078"/>
                  </a:cubicBezTo>
                  <a:cubicBezTo>
                    <a:pt x="3596" y="3078"/>
                    <a:pt x="3596" y="3090"/>
                    <a:pt x="3620" y="3090"/>
                  </a:cubicBezTo>
                  <a:cubicBezTo>
                    <a:pt x="3798" y="3090"/>
                    <a:pt x="3858" y="2935"/>
                    <a:pt x="4036" y="2793"/>
                  </a:cubicBezTo>
                  <a:cubicBezTo>
                    <a:pt x="4179" y="2844"/>
                    <a:pt x="4319" y="2868"/>
                    <a:pt x="4454" y="2868"/>
                  </a:cubicBezTo>
                  <a:cubicBezTo>
                    <a:pt x="5689" y="2868"/>
                    <a:pt x="6526" y="887"/>
                    <a:pt x="5882" y="233"/>
                  </a:cubicBezTo>
                  <a:cubicBezTo>
                    <a:pt x="5718" y="69"/>
                    <a:pt x="5493" y="0"/>
                    <a:pt x="5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86" name="Google Shape;9686;p68"/>
          <p:cNvSpPr/>
          <p:nvPr/>
        </p:nvSpPr>
        <p:spPr>
          <a:xfrm>
            <a:off x="5779557" y="2902087"/>
            <a:ext cx="322787" cy="355788"/>
          </a:xfrm>
          <a:custGeom>
            <a:rect b="b" l="l" r="r" t="t"/>
            <a:pathLst>
              <a:path extrusionOk="0" h="11169" w="10133">
                <a:moveTo>
                  <a:pt x="5513" y="358"/>
                </a:moveTo>
                <a:cubicBezTo>
                  <a:pt x="5632" y="358"/>
                  <a:pt x="5751" y="394"/>
                  <a:pt x="5822" y="489"/>
                </a:cubicBezTo>
                <a:cubicBezTo>
                  <a:pt x="5894" y="572"/>
                  <a:pt x="5941" y="691"/>
                  <a:pt x="5929" y="810"/>
                </a:cubicBezTo>
                <a:lnTo>
                  <a:pt x="5882" y="1215"/>
                </a:lnTo>
                <a:lnTo>
                  <a:pt x="2417" y="1215"/>
                </a:lnTo>
                <a:cubicBezTo>
                  <a:pt x="2322" y="1215"/>
                  <a:pt x="2250" y="1287"/>
                  <a:pt x="2250" y="1382"/>
                </a:cubicBezTo>
                <a:cubicBezTo>
                  <a:pt x="2250" y="1465"/>
                  <a:pt x="2322" y="1549"/>
                  <a:pt x="2417" y="1549"/>
                </a:cubicBezTo>
                <a:lnTo>
                  <a:pt x="5846" y="1549"/>
                </a:lnTo>
                <a:lnTo>
                  <a:pt x="5810" y="1989"/>
                </a:lnTo>
                <a:lnTo>
                  <a:pt x="5227" y="1989"/>
                </a:lnTo>
                <a:cubicBezTo>
                  <a:pt x="5132" y="1989"/>
                  <a:pt x="5060" y="2061"/>
                  <a:pt x="5060" y="2156"/>
                </a:cubicBezTo>
                <a:cubicBezTo>
                  <a:pt x="5060" y="2251"/>
                  <a:pt x="5132" y="2322"/>
                  <a:pt x="5227" y="2322"/>
                </a:cubicBezTo>
                <a:lnTo>
                  <a:pt x="5763" y="2322"/>
                </a:lnTo>
                <a:lnTo>
                  <a:pt x="5715" y="2763"/>
                </a:lnTo>
                <a:lnTo>
                  <a:pt x="4572" y="2763"/>
                </a:lnTo>
                <a:cubicBezTo>
                  <a:pt x="4477" y="2763"/>
                  <a:pt x="4405" y="2846"/>
                  <a:pt x="4405" y="2930"/>
                </a:cubicBezTo>
                <a:cubicBezTo>
                  <a:pt x="4405" y="3025"/>
                  <a:pt x="4477" y="3096"/>
                  <a:pt x="4572" y="3096"/>
                </a:cubicBezTo>
                <a:lnTo>
                  <a:pt x="5691" y="3096"/>
                </a:lnTo>
                <a:lnTo>
                  <a:pt x="5644" y="3537"/>
                </a:lnTo>
                <a:lnTo>
                  <a:pt x="5239" y="3537"/>
                </a:lnTo>
                <a:cubicBezTo>
                  <a:pt x="5155" y="3537"/>
                  <a:pt x="5072" y="3620"/>
                  <a:pt x="5072" y="3704"/>
                </a:cubicBezTo>
                <a:cubicBezTo>
                  <a:pt x="5072" y="3799"/>
                  <a:pt x="5155" y="3870"/>
                  <a:pt x="5239" y="3870"/>
                </a:cubicBezTo>
                <a:lnTo>
                  <a:pt x="5608" y="3870"/>
                </a:lnTo>
                <a:lnTo>
                  <a:pt x="5572" y="4311"/>
                </a:lnTo>
                <a:lnTo>
                  <a:pt x="4572" y="4311"/>
                </a:lnTo>
                <a:cubicBezTo>
                  <a:pt x="4477" y="4311"/>
                  <a:pt x="4405" y="4394"/>
                  <a:pt x="4405" y="4478"/>
                </a:cubicBezTo>
                <a:cubicBezTo>
                  <a:pt x="4405" y="4573"/>
                  <a:pt x="4477" y="4644"/>
                  <a:pt x="4572" y="4644"/>
                </a:cubicBezTo>
                <a:lnTo>
                  <a:pt x="5525" y="4644"/>
                </a:lnTo>
                <a:lnTo>
                  <a:pt x="5465" y="5311"/>
                </a:lnTo>
                <a:cubicBezTo>
                  <a:pt x="5429" y="5585"/>
                  <a:pt x="5298" y="5954"/>
                  <a:pt x="4441" y="5954"/>
                </a:cubicBezTo>
                <a:lnTo>
                  <a:pt x="1738" y="5954"/>
                </a:lnTo>
                <a:cubicBezTo>
                  <a:pt x="929" y="5930"/>
                  <a:pt x="798" y="5585"/>
                  <a:pt x="762" y="5299"/>
                </a:cubicBezTo>
                <a:lnTo>
                  <a:pt x="393" y="1549"/>
                </a:lnTo>
                <a:lnTo>
                  <a:pt x="1512" y="1549"/>
                </a:lnTo>
                <a:cubicBezTo>
                  <a:pt x="1595" y="1549"/>
                  <a:pt x="1667" y="1465"/>
                  <a:pt x="1667" y="1382"/>
                </a:cubicBezTo>
                <a:cubicBezTo>
                  <a:pt x="1667" y="1287"/>
                  <a:pt x="1595" y="1215"/>
                  <a:pt x="1512" y="1215"/>
                </a:cubicBezTo>
                <a:lnTo>
                  <a:pt x="357" y="1215"/>
                </a:lnTo>
                <a:lnTo>
                  <a:pt x="321" y="810"/>
                </a:lnTo>
                <a:cubicBezTo>
                  <a:pt x="298" y="691"/>
                  <a:pt x="345" y="572"/>
                  <a:pt x="417" y="489"/>
                </a:cubicBezTo>
                <a:cubicBezTo>
                  <a:pt x="500" y="394"/>
                  <a:pt x="619" y="358"/>
                  <a:pt x="738" y="358"/>
                </a:cubicBezTo>
                <a:close/>
                <a:moveTo>
                  <a:pt x="4370" y="6263"/>
                </a:moveTo>
                <a:lnTo>
                  <a:pt x="4370" y="6549"/>
                </a:lnTo>
                <a:cubicBezTo>
                  <a:pt x="4370" y="6716"/>
                  <a:pt x="4227" y="6859"/>
                  <a:pt x="4048" y="6859"/>
                </a:cubicBezTo>
                <a:lnTo>
                  <a:pt x="2203" y="6859"/>
                </a:lnTo>
                <a:cubicBezTo>
                  <a:pt x="2060" y="6859"/>
                  <a:pt x="1905" y="6716"/>
                  <a:pt x="1905" y="6549"/>
                </a:cubicBezTo>
                <a:lnTo>
                  <a:pt x="1905" y="6263"/>
                </a:lnTo>
                <a:close/>
                <a:moveTo>
                  <a:pt x="762" y="1"/>
                </a:moveTo>
                <a:cubicBezTo>
                  <a:pt x="548" y="1"/>
                  <a:pt x="345" y="84"/>
                  <a:pt x="214" y="251"/>
                </a:cubicBezTo>
                <a:cubicBezTo>
                  <a:pt x="60" y="417"/>
                  <a:pt x="0" y="620"/>
                  <a:pt x="24" y="834"/>
                </a:cubicBezTo>
                <a:lnTo>
                  <a:pt x="464" y="5311"/>
                </a:lnTo>
                <a:cubicBezTo>
                  <a:pt x="512" y="5716"/>
                  <a:pt x="738" y="6168"/>
                  <a:pt x="1607" y="6252"/>
                </a:cubicBezTo>
                <a:lnTo>
                  <a:pt x="1607" y="6525"/>
                </a:lnTo>
                <a:cubicBezTo>
                  <a:pt x="1607" y="6871"/>
                  <a:pt x="1893" y="7168"/>
                  <a:pt x="2250" y="7168"/>
                </a:cubicBezTo>
                <a:lnTo>
                  <a:pt x="3012" y="7168"/>
                </a:lnTo>
                <a:lnTo>
                  <a:pt x="3012" y="8966"/>
                </a:lnTo>
                <a:cubicBezTo>
                  <a:pt x="3012" y="10181"/>
                  <a:pt x="3989" y="11169"/>
                  <a:pt x="5215" y="11169"/>
                </a:cubicBezTo>
                <a:lnTo>
                  <a:pt x="7203" y="11169"/>
                </a:lnTo>
                <a:cubicBezTo>
                  <a:pt x="8406" y="11169"/>
                  <a:pt x="9406" y="10192"/>
                  <a:pt x="9406" y="8966"/>
                </a:cubicBezTo>
                <a:lnTo>
                  <a:pt x="9406" y="5668"/>
                </a:lnTo>
                <a:lnTo>
                  <a:pt x="9680" y="5668"/>
                </a:lnTo>
                <a:cubicBezTo>
                  <a:pt x="9930" y="5668"/>
                  <a:pt x="10132" y="5454"/>
                  <a:pt x="10132" y="5204"/>
                </a:cubicBezTo>
                <a:lnTo>
                  <a:pt x="10132" y="2894"/>
                </a:lnTo>
                <a:cubicBezTo>
                  <a:pt x="10073" y="2656"/>
                  <a:pt x="9882" y="2453"/>
                  <a:pt x="9632" y="2453"/>
                </a:cubicBezTo>
                <a:lnTo>
                  <a:pt x="9406" y="2453"/>
                </a:lnTo>
                <a:lnTo>
                  <a:pt x="9406" y="1763"/>
                </a:lnTo>
                <a:cubicBezTo>
                  <a:pt x="9406" y="1680"/>
                  <a:pt x="9335" y="1608"/>
                  <a:pt x="9251" y="1608"/>
                </a:cubicBezTo>
                <a:cubicBezTo>
                  <a:pt x="9156" y="1608"/>
                  <a:pt x="9084" y="1680"/>
                  <a:pt x="9084" y="1763"/>
                </a:cubicBezTo>
                <a:lnTo>
                  <a:pt x="9084" y="2453"/>
                </a:lnTo>
                <a:lnTo>
                  <a:pt x="8858" y="2453"/>
                </a:lnTo>
                <a:cubicBezTo>
                  <a:pt x="8608" y="2453"/>
                  <a:pt x="8394" y="2656"/>
                  <a:pt x="8394" y="2918"/>
                </a:cubicBezTo>
                <a:lnTo>
                  <a:pt x="8394" y="3549"/>
                </a:lnTo>
                <a:cubicBezTo>
                  <a:pt x="8394" y="3644"/>
                  <a:pt x="8477" y="3716"/>
                  <a:pt x="8561" y="3716"/>
                </a:cubicBezTo>
                <a:cubicBezTo>
                  <a:pt x="8656" y="3716"/>
                  <a:pt x="8727" y="3644"/>
                  <a:pt x="8727" y="3549"/>
                </a:cubicBezTo>
                <a:lnTo>
                  <a:pt x="8727" y="2918"/>
                </a:lnTo>
                <a:cubicBezTo>
                  <a:pt x="8727" y="2846"/>
                  <a:pt x="8787" y="2787"/>
                  <a:pt x="8858" y="2787"/>
                </a:cubicBezTo>
                <a:lnTo>
                  <a:pt x="9632" y="2787"/>
                </a:lnTo>
                <a:cubicBezTo>
                  <a:pt x="9704" y="2787"/>
                  <a:pt x="9763" y="2846"/>
                  <a:pt x="9763" y="2918"/>
                </a:cubicBezTo>
                <a:lnTo>
                  <a:pt x="9763" y="5228"/>
                </a:lnTo>
                <a:cubicBezTo>
                  <a:pt x="9763" y="5299"/>
                  <a:pt x="9704" y="5359"/>
                  <a:pt x="9632" y="5359"/>
                </a:cubicBezTo>
                <a:lnTo>
                  <a:pt x="8858" y="5359"/>
                </a:lnTo>
                <a:cubicBezTo>
                  <a:pt x="8787" y="5359"/>
                  <a:pt x="8727" y="5299"/>
                  <a:pt x="8727" y="5228"/>
                </a:cubicBezTo>
                <a:lnTo>
                  <a:pt x="8727" y="4251"/>
                </a:lnTo>
                <a:cubicBezTo>
                  <a:pt x="8727" y="4168"/>
                  <a:pt x="8656" y="4097"/>
                  <a:pt x="8561" y="4097"/>
                </a:cubicBezTo>
                <a:cubicBezTo>
                  <a:pt x="8477" y="4097"/>
                  <a:pt x="8394" y="4168"/>
                  <a:pt x="8394" y="4251"/>
                </a:cubicBezTo>
                <a:lnTo>
                  <a:pt x="8394" y="5228"/>
                </a:lnTo>
                <a:cubicBezTo>
                  <a:pt x="8394" y="5478"/>
                  <a:pt x="8608" y="5680"/>
                  <a:pt x="8858" y="5680"/>
                </a:cubicBezTo>
                <a:lnTo>
                  <a:pt x="9049" y="5680"/>
                </a:lnTo>
                <a:lnTo>
                  <a:pt x="9049" y="8990"/>
                </a:lnTo>
                <a:cubicBezTo>
                  <a:pt x="9049" y="10014"/>
                  <a:pt x="8215" y="10859"/>
                  <a:pt x="7179" y="10859"/>
                </a:cubicBezTo>
                <a:lnTo>
                  <a:pt x="5179" y="10859"/>
                </a:lnTo>
                <a:cubicBezTo>
                  <a:pt x="4155" y="10859"/>
                  <a:pt x="3310" y="10026"/>
                  <a:pt x="3310" y="8990"/>
                </a:cubicBezTo>
                <a:lnTo>
                  <a:pt x="3310" y="7192"/>
                </a:lnTo>
                <a:lnTo>
                  <a:pt x="4072" y="7192"/>
                </a:lnTo>
                <a:cubicBezTo>
                  <a:pt x="4405" y="7192"/>
                  <a:pt x="4703" y="6906"/>
                  <a:pt x="4703" y="6549"/>
                </a:cubicBezTo>
                <a:lnTo>
                  <a:pt x="4703" y="6263"/>
                </a:lnTo>
                <a:cubicBezTo>
                  <a:pt x="5572" y="6204"/>
                  <a:pt x="5810" y="5728"/>
                  <a:pt x="5858" y="5323"/>
                </a:cubicBezTo>
                <a:lnTo>
                  <a:pt x="5941" y="4478"/>
                </a:lnTo>
                <a:lnTo>
                  <a:pt x="6013" y="3704"/>
                </a:lnTo>
                <a:lnTo>
                  <a:pt x="6096" y="2930"/>
                </a:lnTo>
                <a:lnTo>
                  <a:pt x="6239" y="1382"/>
                </a:lnTo>
                <a:lnTo>
                  <a:pt x="6298" y="834"/>
                </a:lnTo>
                <a:cubicBezTo>
                  <a:pt x="6310" y="620"/>
                  <a:pt x="6251" y="417"/>
                  <a:pt x="6108" y="251"/>
                </a:cubicBezTo>
                <a:cubicBezTo>
                  <a:pt x="5953" y="84"/>
                  <a:pt x="5763" y="1"/>
                  <a:pt x="556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87" name="Google Shape;9687;p68"/>
          <p:cNvGrpSpPr/>
          <p:nvPr/>
        </p:nvGrpSpPr>
        <p:grpSpPr>
          <a:xfrm>
            <a:off x="8007400" y="2902278"/>
            <a:ext cx="285230" cy="355597"/>
            <a:chOff x="8007400" y="2902278"/>
            <a:chExt cx="285230" cy="355597"/>
          </a:xfrm>
        </p:grpSpPr>
        <p:sp>
          <p:nvSpPr>
            <p:cNvPr id="9688" name="Google Shape;9688;p68"/>
            <p:cNvSpPr/>
            <p:nvPr/>
          </p:nvSpPr>
          <p:spPr>
            <a:xfrm>
              <a:off x="8134820" y="3165305"/>
              <a:ext cx="39851" cy="39851"/>
            </a:xfrm>
            <a:custGeom>
              <a:rect b="b" l="l" r="r" t="t"/>
              <a:pathLst>
                <a:path extrusionOk="0" h="1251" w="1251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68"/>
            <p:cNvSpPr/>
            <p:nvPr/>
          </p:nvSpPr>
          <p:spPr>
            <a:xfrm>
              <a:off x="8007400" y="2902278"/>
              <a:ext cx="285230" cy="355597"/>
            </a:xfrm>
            <a:custGeom>
              <a:rect b="b" l="l" r="r" t="t"/>
              <a:pathLst>
                <a:path extrusionOk="0" h="11163" w="8954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0" name="Google Shape;9690;p68"/>
          <p:cNvGrpSpPr/>
          <p:nvPr/>
        </p:nvGrpSpPr>
        <p:grpSpPr>
          <a:xfrm>
            <a:off x="6219124" y="2902788"/>
            <a:ext cx="318231" cy="355470"/>
            <a:chOff x="6219124" y="2902788"/>
            <a:chExt cx="318231" cy="355470"/>
          </a:xfrm>
        </p:grpSpPr>
        <p:sp>
          <p:nvSpPr>
            <p:cNvPr id="9691" name="Google Shape;9691;p68"/>
            <p:cNvSpPr/>
            <p:nvPr/>
          </p:nvSpPr>
          <p:spPr>
            <a:xfrm>
              <a:off x="6219124" y="2990994"/>
              <a:ext cx="140353" cy="267263"/>
            </a:xfrm>
            <a:custGeom>
              <a:rect b="b" l="l" r="r" t="t"/>
              <a:pathLst>
                <a:path extrusionOk="0" h="8390" w="4406">
                  <a:moveTo>
                    <a:pt x="1303" y="0"/>
                  </a:moveTo>
                  <a:cubicBezTo>
                    <a:pt x="1243" y="0"/>
                    <a:pt x="1178" y="40"/>
                    <a:pt x="1143" y="91"/>
                  </a:cubicBezTo>
                  <a:cubicBezTo>
                    <a:pt x="858" y="686"/>
                    <a:pt x="715" y="1329"/>
                    <a:pt x="715" y="1984"/>
                  </a:cubicBezTo>
                  <a:cubicBezTo>
                    <a:pt x="715" y="2222"/>
                    <a:pt x="774" y="2627"/>
                    <a:pt x="786" y="2758"/>
                  </a:cubicBezTo>
                  <a:lnTo>
                    <a:pt x="191" y="3806"/>
                  </a:lnTo>
                  <a:cubicBezTo>
                    <a:pt x="0" y="4127"/>
                    <a:pt x="143" y="4544"/>
                    <a:pt x="500" y="4699"/>
                  </a:cubicBezTo>
                  <a:lnTo>
                    <a:pt x="1143" y="4961"/>
                  </a:lnTo>
                  <a:lnTo>
                    <a:pt x="1143" y="6104"/>
                  </a:lnTo>
                  <a:cubicBezTo>
                    <a:pt x="1143" y="6628"/>
                    <a:pt x="1572" y="7056"/>
                    <a:pt x="2096" y="7056"/>
                  </a:cubicBezTo>
                  <a:lnTo>
                    <a:pt x="2965" y="7056"/>
                  </a:lnTo>
                  <a:lnTo>
                    <a:pt x="2965" y="8223"/>
                  </a:lnTo>
                  <a:cubicBezTo>
                    <a:pt x="2965" y="8306"/>
                    <a:pt x="3036" y="8390"/>
                    <a:pt x="3120" y="8390"/>
                  </a:cubicBezTo>
                  <a:cubicBezTo>
                    <a:pt x="3215" y="8390"/>
                    <a:pt x="3286" y="8306"/>
                    <a:pt x="3286" y="8223"/>
                  </a:cubicBezTo>
                  <a:lnTo>
                    <a:pt x="3286" y="7044"/>
                  </a:lnTo>
                  <a:cubicBezTo>
                    <a:pt x="3525" y="7032"/>
                    <a:pt x="4001" y="6937"/>
                    <a:pt x="4334" y="6663"/>
                  </a:cubicBezTo>
                  <a:cubicBezTo>
                    <a:pt x="4406" y="6604"/>
                    <a:pt x="4406" y="6497"/>
                    <a:pt x="4346" y="6437"/>
                  </a:cubicBezTo>
                  <a:cubicBezTo>
                    <a:pt x="4320" y="6398"/>
                    <a:pt x="4279" y="6380"/>
                    <a:pt x="4234" y="6380"/>
                  </a:cubicBezTo>
                  <a:cubicBezTo>
                    <a:pt x="4197" y="6380"/>
                    <a:pt x="4157" y="6392"/>
                    <a:pt x="4120" y="6413"/>
                  </a:cubicBezTo>
                  <a:cubicBezTo>
                    <a:pt x="3763" y="6735"/>
                    <a:pt x="3144" y="6735"/>
                    <a:pt x="3132" y="6735"/>
                  </a:cubicBezTo>
                  <a:lnTo>
                    <a:pt x="2096" y="6735"/>
                  </a:lnTo>
                  <a:cubicBezTo>
                    <a:pt x="1762" y="6735"/>
                    <a:pt x="1477" y="6449"/>
                    <a:pt x="1477" y="6104"/>
                  </a:cubicBezTo>
                  <a:lnTo>
                    <a:pt x="1477" y="4854"/>
                  </a:lnTo>
                  <a:cubicBezTo>
                    <a:pt x="1477" y="4782"/>
                    <a:pt x="1429" y="4723"/>
                    <a:pt x="1370" y="4711"/>
                  </a:cubicBezTo>
                  <a:lnTo>
                    <a:pt x="619" y="4389"/>
                  </a:lnTo>
                  <a:cubicBezTo>
                    <a:pt x="465" y="4318"/>
                    <a:pt x="381" y="4127"/>
                    <a:pt x="477" y="3961"/>
                  </a:cubicBezTo>
                  <a:cubicBezTo>
                    <a:pt x="1120" y="2818"/>
                    <a:pt x="1131" y="2865"/>
                    <a:pt x="1120" y="2770"/>
                  </a:cubicBezTo>
                  <a:cubicBezTo>
                    <a:pt x="1120" y="2770"/>
                    <a:pt x="1036" y="2246"/>
                    <a:pt x="1036" y="1984"/>
                  </a:cubicBezTo>
                  <a:cubicBezTo>
                    <a:pt x="1036" y="1377"/>
                    <a:pt x="1179" y="782"/>
                    <a:pt x="1441" y="246"/>
                  </a:cubicBezTo>
                  <a:cubicBezTo>
                    <a:pt x="1489" y="163"/>
                    <a:pt x="1441" y="67"/>
                    <a:pt x="1370" y="20"/>
                  </a:cubicBezTo>
                  <a:cubicBezTo>
                    <a:pt x="1350" y="6"/>
                    <a:pt x="1327" y="0"/>
                    <a:pt x="1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68"/>
            <p:cNvSpPr/>
            <p:nvPr/>
          </p:nvSpPr>
          <p:spPr>
            <a:xfrm>
              <a:off x="6268054" y="2902788"/>
              <a:ext cx="269302" cy="354705"/>
            </a:xfrm>
            <a:custGeom>
              <a:rect b="b" l="l" r="r" t="t"/>
              <a:pathLst>
                <a:path extrusionOk="0" h="11135" w="8454">
                  <a:moveTo>
                    <a:pt x="8246" y="1"/>
                  </a:moveTo>
                  <a:cubicBezTo>
                    <a:pt x="8218" y="1"/>
                    <a:pt x="8187" y="9"/>
                    <a:pt x="8156" y="26"/>
                  </a:cubicBezTo>
                  <a:lnTo>
                    <a:pt x="5930" y="1098"/>
                  </a:lnTo>
                  <a:cubicBezTo>
                    <a:pt x="5192" y="610"/>
                    <a:pt x="4366" y="377"/>
                    <a:pt x="3549" y="377"/>
                  </a:cubicBezTo>
                  <a:cubicBezTo>
                    <a:pt x="2216" y="377"/>
                    <a:pt x="909" y="997"/>
                    <a:pt x="60" y="2134"/>
                  </a:cubicBezTo>
                  <a:cubicBezTo>
                    <a:pt x="0" y="2205"/>
                    <a:pt x="12" y="2312"/>
                    <a:pt x="84" y="2360"/>
                  </a:cubicBezTo>
                  <a:cubicBezTo>
                    <a:pt x="113" y="2385"/>
                    <a:pt x="149" y="2397"/>
                    <a:pt x="185" y="2397"/>
                  </a:cubicBezTo>
                  <a:cubicBezTo>
                    <a:pt x="234" y="2397"/>
                    <a:pt x="282" y="2373"/>
                    <a:pt x="310" y="2324"/>
                  </a:cubicBezTo>
                  <a:cubicBezTo>
                    <a:pt x="1125" y="1233"/>
                    <a:pt x="2334" y="704"/>
                    <a:pt x="3540" y="704"/>
                  </a:cubicBezTo>
                  <a:cubicBezTo>
                    <a:pt x="4255" y="704"/>
                    <a:pt x="4967" y="890"/>
                    <a:pt x="5596" y="1253"/>
                  </a:cubicBezTo>
                  <a:lnTo>
                    <a:pt x="5596" y="1277"/>
                  </a:lnTo>
                  <a:cubicBezTo>
                    <a:pt x="5513" y="1336"/>
                    <a:pt x="5513" y="1396"/>
                    <a:pt x="5513" y="1396"/>
                  </a:cubicBezTo>
                  <a:cubicBezTo>
                    <a:pt x="5513" y="1396"/>
                    <a:pt x="5501" y="1479"/>
                    <a:pt x="5596" y="1538"/>
                  </a:cubicBezTo>
                  <a:lnTo>
                    <a:pt x="6370" y="2050"/>
                  </a:lnTo>
                  <a:lnTo>
                    <a:pt x="4989" y="3253"/>
                  </a:lnTo>
                  <a:cubicBezTo>
                    <a:pt x="4906" y="3324"/>
                    <a:pt x="4906" y="3455"/>
                    <a:pt x="5025" y="3515"/>
                  </a:cubicBezTo>
                  <a:cubicBezTo>
                    <a:pt x="5046" y="3524"/>
                    <a:pt x="5059" y="3531"/>
                    <a:pt x="5082" y="3531"/>
                  </a:cubicBezTo>
                  <a:cubicBezTo>
                    <a:pt x="5175" y="3531"/>
                    <a:pt x="5438" y="3414"/>
                    <a:pt x="7120" y="2860"/>
                  </a:cubicBezTo>
                  <a:lnTo>
                    <a:pt x="7120" y="2860"/>
                  </a:lnTo>
                  <a:cubicBezTo>
                    <a:pt x="7989" y="4515"/>
                    <a:pt x="7632" y="6611"/>
                    <a:pt x="6108" y="7849"/>
                  </a:cubicBezTo>
                  <a:cubicBezTo>
                    <a:pt x="5775" y="8135"/>
                    <a:pt x="5584" y="8551"/>
                    <a:pt x="5584" y="8992"/>
                  </a:cubicBezTo>
                  <a:lnTo>
                    <a:pt x="5584" y="10980"/>
                  </a:lnTo>
                  <a:cubicBezTo>
                    <a:pt x="5584" y="11063"/>
                    <a:pt x="5656" y="11135"/>
                    <a:pt x="5739" y="11135"/>
                  </a:cubicBezTo>
                  <a:cubicBezTo>
                    <a:pt x="5834" y="11135"/>
                    <a:pt x="5906" y="11063"/>
                    <a:pt x="5906" y="10980"/>
                  </a:cubicBezTo>
                  <a:lnTo>
                    <a:pt x="5906" y="8992"/>
                  </a:lnTo>
                  <a:cubicBezTo>
                    <a:pt x="5906" y="8635"/>
                    <a:pt x="6049" y="8313"/>
                    <a:pt x="6322" y="8099"/>
                  </a:cubicBezTo>
                  <a:cubicBezTo>
                    <a:pt x="7870" y="6825"/>
                    <a:pt x="8394" y="4634"/>
                    <a:pt x="7442" y="2765"/>
                  </a:cubicBezTo>
                  <a:lnTo>
                    <a:pt x="8347" y="2467"/>
                  </a:lnTo>
                  <a:cubicBezTo>
                    <a:pt x="8406" y="2443"/>
                    <a:pt x="8454" y="2384"/>
                    <a:pt x="8454" y="2324"/>
                  </a:cubicBezTo>
                  <a:cubicBezTo>
                    <a:pt x="8454" y="2265"/>
                    <a:pt x="8418" y="2205"/>
                    <a:pt x="8382" y="2181"/>
                  </a:cubicBezTo>
                  <a:lnTo>
                    <a:pt x="8085" y="1955"/>
                  </a:lnTo>
                  <a:cubicBezTo>
                    <a:pt x="8050" y="1930"/>
                    <a:pt x="8013" y="1918"/>
                    <a:pt x="7979" y="1918"/>
                  </a:cubicBezTo>
                  <a:cubicBezTo>
                    <a:pt x="7930" y="1918"/>
                    <a:pt x="7886" y="1942"/>
                    <a:pt x="7858" y="1991"/>
                  </a:cubicBezTo>
                  <a:cubicBezTo>
                    <a:pt x="7799" y="2062"/>
                    <a:pt x="7811" y="2170"/>
                    <a:pt x="7882" y="2205"/>
                  </a:cubicBezTo>
                  <a:lnTo>
                    <a:pt x="7930" y="2241"/>
                  </a:lnTo>
                  <a:lnTo>
                    <a:pt x="7144" y="2503"/>
                  </a:lnTo>
                  <a:lnTo>
                    <a:pt x="5822" y="2955"/>
                  </a:lnTo>
                  <a:lnTo>
                    <a:pt x="5822" y="2955"/>
                  </a:lnTo>
                  <a:lnTo>
                    <a:pt x="6751" y="2134"/>
                  </a:lnTo>
                  <a:cubicBezTo>
                    <a:pt x="6834" y="2062"/>
                    <a:pt x="6834" y="1931"/>
                    <a:pt x="6739" y="1872"/>
                  </a:cubicBezTo>
                  <a:lnTo>
                    <a:pt x="6025" y="1408"/>
                  </a:lnTo>
                  <a:lnTo>
                    <a:pt x="7692" y="598"/>
                  </a:lnTo>
                  <a:lnTo>
                    <a:pt x="7692" y="598"/>
                  </a:lnTo>
                  <a:cubicBezTo>
                    <a:pt x="7096" y="1419"/>
                    <a:pt x="7037" y="1408"/>
                    <a:pt x="7049" y="1527"/>
                  </a:cubicBezTo>
                  <a:cubicBezTo>
                    <a:pt x="7073" y="1634"/>
                    <a:pt x="7156" y="1658"/>
                    <a:pt x="7323" y="1777"/>
                  </a:cubicBezTo>
                  <a:cubicBezTo>
                    <a:pt x="7353" y="1802"/>
                    <a:pt x="7391" y="1815"/>
                    <a:pt x="7428" y="1815"/>
                  </a:cubicBezTo>
                  <a:cubicBezTo>
                    <a:pt x="7476" y="1815"/>
                    <a:pt x="7522" y="1793"/>
                    <a:pt x="7549" y="1753"/>
                  </a:cubicBezTo>
                  <a:cubicBezTo>
                    <a:pt x="7608" y="1669"/>
                    <a:pt x="7585" y="1574"/>
                    <a:pt x="7513" y="1527"/>
                  </a:cubicBezTo>
                  <a:lnTo>
                    <a:pt x="7454" y="1479"/>
                  </a:lnTo>
                  <a:lnTo>
                    <a:pt x="8358" y="265"/>
                  </a:lnTo>
                  <a:cubicBezTo>
                    <a:pt x="8446" y="148"/>
                    <a:pt x="8367" y="1"/>
                    <a:pt x="8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68"/>
            <p:cNvSpPr/>
            <p:nvPr/>
          </p:nvSpPr>
          <p:spPr>
            <a:xfrm>
              <a:off x="6407993" y="2995773"/>
              <a:ext cx="31505" cy="37207"/>
            </a:xfrm>
            <a:custGeom>
              <a:rect b="b" l="l" r="r" t="t"/>
              <a:pathLst>
                <a:path extrusionOk="0" h="1168" w="989">
                  <a:moveTo>
                    <a:pt x="179" y="1"/>
                  </a:moveTo>
                  <a:cubicBezTo>
                    <a:pt x="84" y="1"/>
                    <a:pt x="13" y="84"/>
                    <a:pt x="13" y="167"/>
                  </a:cubicBezTo>
                  <a:cubicBezTo>
                    <a:pt x="1" y="763"/>
                    <a:pt x="263" y="1120"/>
                    <a:pt x="798" y="1167"/>
                  </a:cubicBezTo>
                  <a:cubicBezTo>
                    <a:pt x="894" y="1167"/>
                    <a:pt x="965" y="1108"/>
                    <a:pt x="977" y="1013"/>
                  </a:cubicBezTo>
                  <a:cubicBezTo>
                    <a:pt x="989" y="905"/>
                    <a:pt x="917" y="822"/>
                    <a:pt x="834" y="822"/>
                  </a:cubicBezTo>
                  <a:cubicBezTo>
                    <a:pt x="596" y="810"/>
                    <a:pt x="322" y="703"/>
                    <a:pt x="334" y="167"/>
                  </a:cubicBezTo>
                  <a:cubicBezTo>
                    <a:pt x="334" y="84"/>
                    <a:pt x="26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4" name="Google Shape;9694;p68"/>
          <p:cNvGrpSpPr/>
          <p:nvPr/>
        </p:nvGrpSpPr>
        <p:grpSpPr>
          <a:xfrm>
            <a:off x="4969421" y="2902852"/>
            <a:ext cx="185109" cy="355406"/>
            <a:chOff x="4969421" y="2902852"/>
            <a:chExt cx="185109" cy="355406"/>
          </a:xfrm>
        </p:grpSpPr>
        <p:sp>
          <p:nvSpPr>
            <p:cNvPr id="9695" name="Google Shape;9695;p68"/>
            <p:cNvSpPr/>
            <p:nvPr/>
          </p:nvSpPr>
          <p:spPr>
            <a:xfrm>
              <a:off x="5022906" y="3084138"/>
              <a:ext cx="16310" cy="15959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406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405" y="13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68"/>
            <p:cNvSpPr/>
            <p:nvPr/>
          </p:nvSpPr>
          <p:spPr>
            <a:xfrm>
              <a:off x="5086998" y="3107265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21" y="0"/>
                  </a:moveTo>
                  <a:cubicBezTo>
                    <a:pt x="215" y="0"/>
                    <a:pt x="209" y="0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34"/>
                    <a:pt x="84" y="418"/>
                    <a:pt x="203" y="418"/>
                  </a:cubicBezTo>
                  <a:cubicBezTo>
                    <a:pt x="334" y="418"/>
                    <a:pt x="417" y="334"/>
                    <a:pt x="417" y="215"/>
                  </a:cubicBezTo>
                  <a:cubicBezTo>
                    <a:pt x="417" y="92"/>
                    <a:pt x="322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68"/>
            <p:cNvSpPr/>
            <p:nvPr/>
          </p:nvSpPr>
          <p:spPr>
            <a:xfrm>
              <a:off x="5039566" y="3205092"/>
              <a:ext cx="13315" cy="13347"/>
            </a:xfrm>
            <a:custGeom>
              <a:rect b="b" l="l" r="r" t="t"/>
              <a:pathLst>
                <a:path extrusionOk="0" h="419" w="418">
                  <a:moveTo>
                    <a:pt x="225" y="1"/>
                  </a:moveTo>
                  <a:cubicBezTo>
                    <a:pt x="218" y="1"/>
                    <a:pt x="211" y="1"/>
                    <a:pt x="203" y="2"/>
                  </a:cubicBezTo>
                  <a:cubicBezTo>
                    <a:pt x="84" y="2"/>
                    <a:pt x="1" y="85"/>
                    <a:pt x="1" y="204"/>
                  </a:cubicBezTo>
                  <a:cubicBezTo>
                    <a:pt x="1" y="323"/>
                    <a:pt x="84" y="419"/>
                    <a:pt x="203" y="419"/>
                  </a:cubicBezTo>
                  <a:cubicBezTo>
                    <a:pt x="334" y="419"/>
                    <a:pt x="418" y="323"/>
                    <a:pt x="418" y="204"/>
                  </a:cubicBezTo>
                  <a:cubicBezTo>
                    <a:pt x="418" y="92"/>
                    <a:pt x="343" y="1"/>
                    <a:pt x="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68"/>
            <p:cNvSpPr/>
            <p:nvPr/>
          </p:nvSpPr>
          <p:spPr>
            <a:xfrm>
              <a:off x="5086998" y="3175530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9" y="0"/>
                  </a:moveTo>
                  <a:cubicBezTo>
                    <a:pt x="214" y="0"/>
                    <a:pt x="208" y="1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23"/>
                    <a:pt x="84" y="418"/>
                    <a:pt x="203" y="418"/>
                  </a:cubicBezTo>
                  <a:cubicBezTo>
                    <a:pt x="334" y="418"/>
                    <a:pt x="417" y="323"/>
                    <a:pt x="417" y="215"/>
                  </a:cubicBezTo>
                  <a:cubicBezTo>
                    <a:pt x="417" y="103"/>
                    <a:pt x="320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68"/>
            <p:cNvSpPr/>
            <p:nvPr/>
          </p:nvSpPr>
          <p:spPr>
            <a:xfrm>
              <a:off x="5033131" y="3137623"/>
              <a:ext cx="17106" cy="17106"/>
            </a:xfrm>
            <a:custGeom>
              <a:rect b="b" l="l" r="r" t="t"/>
              <a:pathLst>
                <a:path extrusionOk="0" h="537" w="537">
                  <a:moveTo>
                    <a:pt x="262" y="1"/>
                  </a:moveTo>
                  <a:cubicBezTo>
                    <a:pt x="120" y="1"/>
                    <a:pt x="1" y="120"/>
                    <a:pt x="1" y="274"/>
                  </a:cubicBezTo>
                  <a:cubicBezTo>
                    <a:pt x="1" y="417"/>
                    <a:pt x="120" y="536"/>
                    <a:pt x="262" y="536"/>
                  </a:cubicBezTo>
                  <a:cubicBezTo>
                    <a:pt x="417" y="536"/>
                    <a:pt x="536" y="417"/>
                    <a:pt x="536" y="274"/>
                  </a:cubicBezTo>
                  <a:cubicBezTo>
                    <a:pt x="536" y="120"/>
                    <a:pt x="417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68"/>
            <p:cNvSpPr/>
            <p:nvPr/>
          </p:nvSpPr>
          <p:spPr>
            <a:xfrm>
              <a:off x="4969421" y="2902852"/>
              <a:ext cx="185109" cy="355406"/>
            </a:xfrm>
            <a:custGeom>
              <a:rect b="b" l="l" r="r" t="t"/>
              <a:pathLst>
                <a:path extrusionOk="0" h="11157" w="5811">
                  <a:moveTo>
                    <a:pt x="1916" y="4904"/>
                  </a:moveTo>
                  <a:cubicBezTo>
                    <a:pt x="2183" y="4904"/>
                    <a:pt x="2490" y="4967"/>
                    <a:pt x="2810" y="5156"/>
                  </a:cubicBezTo>
                  <a:cubicBezTo>
                    <a:pt x="3108" y="5335"/>
                    <a:pt x="3426" y="5421"/>
                    <a:pt x="3748" y="5421"/>
                  </a:cubicBezTo>
                  <a:cubicBezTo>
                    <a:pt x="4069" y="5421"/>
                    <a:pt x="4394" y="5335"/>
                    <a:pt x="4703" y="5168"/>
                  </a:cubicBezTo>
                  <a:lnTo>
                    <a:pt x="4703" y="9025"/>
                  </a:lnTo>
                  <a:cubicBezTo>
                    <a:pt x="4703" y="10026"/>
                    <a:pt x="3906" y="10823"/>
                    <a:pt x="2905" y="10823"/>
                  </a:cubicBezTo>
                  <a:cubicBezTo>
                    <a:pt x="1905" y="10823"/>
                    <a:pt x="1108" y="10026"/>
                    <a:pt x="1108" y="9025"/>
                  </a:cubicBezTo>
                  <a:lnTo>
                    <a:pt x="1108" y="5108"/>
                  </a:lnTo>
                  <a:cubicBezTo>
                    <a:pt x="1228" y="5038"/>
                    <a:pt x="1528" y="4904"/>
                    <a:pt x="1916" y="490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lnTo>
                    <a:pt x="0" y="834"/>
                  </a:lnTo>
                  <a:cubicBezTo>
                    <a:pt x="0" y="1120"/>
                    <a:pt x="226" y="1346"/>
                    <a:pt x="512" y="1346"/>
                  </a:cubicBezTo>
                  <a:lnTo>
                    <a:pt x="774" y="1346"/>
                  </a:lnTo>
                  <a:lnTo>
                    <a:pt x="774" y="9025"/>
                  </a:lnTo>
                  <a:cubicBezTo>
                    <a:pt x="774" y="10204"/>
                    <a:pt x="1727" y="11157"/>
                    <a:pt x="2905" y="11157"/>
                  </a:cubicBezTo>
                  <a:cubicBezTo>
                    <a:pt x="4084" y="11157"/>
                    <a:pt x="5037" y="10204"/>
                    <a:pt x="5037" y="9025"/>
                  </a:cubicBezTo>
                  <a:lnTo>
                    <a:pt x="5037" y="3441"/>
                  </a:lnTo>
                  <a:cubicBezTo>
                    <a:pt x="5037" y="3358"/>
                    <a:pt x="4953" y="3275"/>
                    <a:pt x="4870" y="3275"/>
                  </a:cubicBezTo>
                  <a:cubicBezTo>
                    <a:pt x="4775" y="3275"/>
                    <a:pt x="4703" y="3358"/>
                    <a:pt x="4703" y="3441"/>
                  </a:cubicBezTo>
                  <a:lnTo>
                    <a:pt x="4703" y="4787"/>
                  </a:lnTo>
                  <a:cubicBezTo>
                    <a:pt x="4571" y="4873"/>
                    <a:pt x="4209" y="5081"/>
                    <a:pt x="3757" y="5081"/>
                  </a:cubicBezTo>
                  <a:cubicBezTo>
                    <a:pt x="3519" y="5081"/>
                    <a:pt x="3256" y="5023"/>
                    <a:pt x="2989" y="4858"/>
                  </a:cubicBezTo>
                  <a:cubicBezTo>
                    <a:pt x="2617" y="4633"/>
                    <a:pt x="2259" y="4557"/>
                    <a:pt x="1945" y="4557"/>
                  </a:cubicBezTo>
                  <a:cubicBezTo>
                    <a:pt x="1596" y="4557"/>
                    <a:pt x="1302" y="4651"/>
                    <a:pt x="1108" y="4739"/>
                  </a:cubicBezTo>
                  <a:lnTo>
                    <a:pt x="1108" y="1334"/>
                  </a:lnTo>
                  <a:lnTo>
                    <a:pt x="4703" y="1334"/>
                  </a:lnTo>
                  <a:lnTo>
                    <a:pt x="4703" y="2560"/>
                  </a:lnTo>
                  <a:cubicBezTo>
                    <a:pt x="4703" y="2656"/>
                    <a:pt x="4775" y="2727"/>
                    <a:pt x="4870" y="2727"/>
                  </a:cubicBezTo>
                  <a:cubicBezTo>
                    <a:pt x="4953" y="2727"/>
                    <a:pt x="5037" y="2656"/>
                    <a:pt x="5037" y="2560"/>
                  </a:cubicBezTo>
                  <a:lnTo>
                    <a:pt x="5037" y="1334"/>
                  </a:lnTo>
                  <a:lnTo>
                    <a:pt x="5299" y="1334"/>
                  </a:lnTo>
                  <a:cubicBezTo>
                    <a:pt x="5584" y="1334"/>
                    <a:pt x="5811" y="1108"/>
                    <a:pt x="5811" y="822"/>
                  </a:cubicBezTo>
                  <a:lnTo>
                    <a:pt x="5811" y="501"/>
                  </a:lnTo>
                  <a:cubicBezTo>
                    <a:pt x="5787" y="227"/>
                    <a:pt x="5549" y="1"/>
                    <a:pt x="5287" y="1"/>
                  </a:cubicBezTo>
                  <a:lnTo>
                    <a:pt x="1822" y="1"/>
                  </a:lnTo>
                  <a:cubicBezTo>
                    <a:pt x="1727" y="1"/>
                    <a:pt x="1655" y="84"/>
                    <a:pt x="1655" y="167"/>
                  </a:cubicBezTo>
                  <a:cubicBezTo>
                    <a:pt x="1655" y="263"/>
                    <a:pt x="1727" y="334"/>
                    <a:pt x="1822" y="334"/>
                  </a:cubicBezTo>
                  <a:lnTo>
                    <a:pt x="5287" y="334"/>
                  </a:lnTo>
                  <a:cubicBezTo>
                    <a:pt x="5394" y="334"/>
                    <a:pt x="5465" y="405"/>
                    <a:pt x="5465" y="513"/>
                  </a:cubicBezTo>
                  <a:lnTo>
                    <a:pt x="5465" y="834"/>
                  </a:lnTo>
                  <a:cubicBezTo>
                    <a:pt x="5465" y="941"/>
                    <a:pt x="5394" y="1013"/>
                    <a:pt x="5287" y="1013"/>
                  </a:cubicBezTo>
                  <a:lnTo>
                    <a:pt x="512" y="1013"/>
                  </a:lnTo>
                  <a:cubicBezTo>
                    <a:pt x="405" y="1013"/>
                    <a:pt x="334" y="941"/>
                    <a:pt x="334" y="834"/>
                  </a:cubicBezTo>
                  <a:lnTo>
                    <a:pt x="334" y="513"/>
                  </a:lnTo>
                  <a:cubicBezTo>
                    <a:pt x="334" y="405"/>
                    <a:pt x="405" y="334"/>
                    <a:pt x="512" y="334"/>
                  </a:cubicBezTo>
                  <a:lnTo>
                    <a:pt x="941" y="334"/>
                  </a:lnTo>
                  <a:cubicBezTo>
                    <a:pt x="1024" y="334"/>
                    <a:pt x="1108" y="263"/>
                    <a:pt x="1108" y="167"/>
                  </a:cubicBezTo>
                  <a:cubicBezTo>
                    <a:pt x="1108" y="84"/>
                    <a:pt x="1024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01" name="Google Shape;9701;p68"/>
          <p:cNvSpPr/>
          <p:nvPr/>
        </p:nvSpPr>
        <p:spPr>
          <a:xfrm>
            <a:off x="7574555" y="2903043"/>
            <a:ext cx="303387" cy="355597"/>
          </a:xfrm>
          <a:custGeom>
            <a:rect b="b" l="l" r="r" t="t"/>
            <a:pathLst>
              <a:path extrusionOk="0" h="11163" w="9524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02" name="Google Shape;9702;p68"/>
          <p:cNvSpPr/>
          <p:nvPr/>
        </p:nvSpPr>
        <p:spPr>
          <a:xfrm>
            <a:off x="7121800" y="2902852"/>
            <a:ext cx="318231" cy="354642"/>
          </a:xfrm>
          <a:custGeom>
            <a:rect b="b" l="l" r="r" t="t"/>
            <a:pathLst>
              <a:path extrusionOk="0" h="11133" w="999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03" name="Google Shape;9703;p68"/>
          <p:cNvGrpSpPr/>
          <p:nvPr/>
        </p:nvGrpSpPr>
        <p:grpSpPr>
          <a:xfrm>
            <a:off x="6685259" y="2902852"/>
            <a:ext cx="311414" cy="355406"/>
            <a:chOff x="6685259" y="2902852"/>
            <a:chExt cx="311414" cy="355406"/>
          </a:xfrm>
        </p:grpSpPr>
        <p:sp>
          <p:nvSpPr>
            <p:cNvPr id="9704" name="Google Shape;9704;p68"/>
            <p:cNvSpPr/>
            <p:nvPr/>
          </p:nvSpPr>
          <p:spPr>
            <a:xfrm>
              <a:off x="6835805" y="3045466"/>
              <a:ext cx="10671" cy="155134"/>
            </a:xfrm>
            <a:custGeom>
              <a:rect b="b" l="l" r="r" t="t"/>
              <a:pathLst>
                <a:path extrusionOk="0" h="4870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703"/>
                  </a:lnTo>
                  <a:cubicBezTo>
                    <a:pt x="1" y="4799"/>
                    <a:pt x="84" y="4870"/>
                    <a:pt x="168" y="4870"/>
                  </a:cubicBezTo>
                  <a:cubicBezTo>
                    <a:pt x="263" y="4870"/>
                    <a:pt x="334" y="4799"/>
                    <a:pt x="334" y="4703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68"/>
            <p:cNvSpPr/>
            <p:nvPr/>
          </p:nvSpPr>
          <p:spPr>
            <a:xfrm>
              <a:off x="6765661" y="2938497"/>
              <a:ext cx="149846" cy="63774"/>
            </a:xfrm>
            <a:custGeom>
              <a:rect b="b" l="l" r="r" t="t"/>
              <a:pathLst>
                <a:path extrusionOk="0" h="2002" w="4704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lnTo>
                    <a:pt x="0" y="1430"/>
                  </a:lnTo>
                  <a:cubicBezTo>
                    <a:pt x="0" y="1739"/>
                    <a:pt x="262" y="2001"/>
                    <a:pt x="572" y="2001"/>
                  </a:cubicBezTo>
                  <a:lnTo>
                    <a:pt x="2679" y="2001"/>
                  </a:lnTo>
                  <a:cubicBezTo>
                    <a:pt x="2774" y="2001"/>
                    <a:pt x="2846" y="1918"/>
                    <a:pt x="2846" y="1834"/>
                  </a:cubicBezTo>
                  <a:cubicBezTo>
                    <a:pt x="2846" y="1739"/>
                    <a:pt x="2774" y="1668"/>
                    <a:pt x="2679" y="1668"/>
                  </a:cubicBezTo>
                  <a:lnTo>
                    <a:pt x="572" y="1668"/>
                  </a:lnTo>
                  <a:cubicBezTo>
                    <a:pt x="441" y="1668"/>
                    <a:pt x="334" y="1560"/>
                    <a:pt x="334" y="1430"/>
                  </a:cubicBezTo>
                  <a:lnTo>
                    <a:pt x="334" y="572"/>
                  </a:lnTo>
                  <a:cubicBezTo>
                    <a:pt x="334" y="429"/>
                    <a:pt x="441" y="322"/>
                    <a:pt x="572" y="322"/>
                  </a:cubicBezTo>
                  <a:lnTo>
                    <a:pt x="4144" y="322"/>
                  </a:lnTo>
                  <a:cubicBezTo>
                    <a:pt x="4275" y="322"/>
                    <a:pt x="4382" y="429"/>
                    <a:pt x="4382" y="572"/>
                  </a:cubicBezTo>
                  <a:lnTo>
                    <a:pt x="4382" y="1430"/>
                  </a:lnTo>
                  <a:cubicBezTo>
                    <a:pt x="4394" y="1549"/>
                    <a:pt x="4275" y="1668"/>
                    <a:pt x="4144" y="1668"/>
                  </a:cubicBezTo>
                  <a:lnTo>
                    <a:pt x="3513" y="1668"/>
                  </a:lnTo>
                  <a:cubicBezTo>
                    <a:pt x="3429" y="1668"/>
                    <a:pt x="3358" y="1739"/>
                    <a:pt x="3358" y="1834"/>
                  </a:cubicBezTo>
                  <a:cubicBezTo>
                    <a:pt x="3358" y="1918"/>
                    <a:pt x="3429" y="2001"/>
                    <a:pt x="3513" y="2001"/>
                  </a:cubicBezTo>
                  <a:lnTo>
                    <a:pt x="4144" y="2001"/>
                  </a:lnTo>
                  <a:cubicBezTo>
                    <a:pt x="4453" y="2001"/>
                    <a:pt x="4703" y="1739"/>
                    <a:pt x="4703" y="1430"/>
                  </a:cubicBezTo>
                  <a:lnTo>
                    <a:pt x="4703" y="572"/>
                  </a:lnTo>
                  <a:cubicBezTo>
                    <a:pt x="4703" y="251"/>
                    <a:pt x="4453" y="1"/>
                    <a:pt x="4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68"/>
            <p:cNvSpPr/>
            <p:nvPr/>
          </p:nvSpPr>
          <p:spPr>
            <a:xfrm>
              <a:off x="6685259" y="2902852"/>
              <a:ext cx="311414" cy="355406"/>
            </a:xfrm>
            <a:custGeom>
              <a:rect b="b" l="l" r="r" t="t"/>
              <a:pathLst>
                <a:path extrusionOk="0" h="11157" w="9776">
                  <a:moveTo>
                    <a:pt x="3227" y="1"/>
                  </a:moveTo>
                  <a:cubicBezTo>
                    <a:pt x="2227" y="1"/>
                    <a:pt x="1810" y="774"/>
                    <a:pt x="1667" y="894"/>
                  </a:cubicBezTo>
                  <a:lnTo>
                    <a:pt x="822" y="894"/>
                  </a:lnTo>
                  <a:cubicBezTo>
                    <a:pt x="369" y="894"/>
                    <a:pt x="0" y="1275"/>
                    <a:pt x="0" y="1715"/>
                  </a:cubicBezTo>
                  <a:lnTo>
                    <a:pt x="0" y="4287"/>
                  </a:lnTo>
                  <a:cubicBezTo>
                    <a:pt x="0" y="4382"/>
                    <a:pt x="72" y="4454"/>
                    <a:pt x="155" y="4454"/>
                  </a:cubicBezTo>
                  <a:cubicBezTo>
                    <a:pt x="250" y="4454"/>
                    <a:pt x="322" y="4382"/>
                    <a:pt x="322" y="4287"/>
                  </a:cubicBezTo>
                  <a:lnTo>
                    <a:pt x="322" y="1715"/>
                  </a:lnTo>
                  <a:cubicBezTo>
                    <a:pt x="322" y="1453"/>
                    <a:pt x="548" y="1227"/>
                    <a:pt x="810" y="1227"/>
                  </a:cubicBezTo>
                  <a:lnTo>
                    <a:pt x="1738" y="1227"/>
                  </a:lnTo>
                  <a:cubicBezTo>
                    <a:pt x="1786" y="1227"/>
                    <a:pt x="1822" y="1215"/>
                    <a:pt x="1858" y="1167"/>
                  </a:cubicBezTo>
                  <a:lnTo>
                    <a:pt x="2167" y="810"/>
                  </a:lnTo>
                  <a:cubicBezTo>
                    <a:pt x="2441" y="513"/>
                    <a:pt x="2822" y="334"/>
                    <a:pt x="3227" y="334"/>
                  </a:cubicBezTo>
                  <a:lnTo>
                    <a:pt x="6525" y="334"/>
                  </a:lnTo>
                  <a:cubicBezTo>
                    <a:pt x="6930" y="334"/>
                    <a:pt x="7322" y="513"/>
                    <a:pt x="7584" y="810"/>
                  </a:cubicBezTo>
                  <a:lnTo>
                    <a:pt x="7894" y="1167"/>
                  </a:lnTo>
                  <a:cubicBezTo>
                    <a:pt x="7930" y="1191"/>
                    <a:pt x="7977" y="1227"/>
                    <a:pt x="8013" y="1227"/>
                  </a:cubicBezTo>
                  <a:lnTo>
                    <a:pt x="8942" y="1227"/>
                  </a:lnTo>
                  <a:cubicBezTo>
                    <a:pt x="9204" y="1227"/>
                    <a:pt x="9430" y="1453"/>
                    <a:pt x="9430" y="1715"/>
                  </a:cubicBezTo>
                  <a:lnTo>
                    <a:pt x="9430" y="10335"/>
                  </a:lnTo>
                  <a:cubicBezTo>
                    <a:pt x="9430" y="10597"/>
                    <a:pt x="9204" y="10823"/>
                    <a:pt x="8942" y="10823"/>
                  </a:cubicBezTo>
                  <a:lnTo>
                    <a:pt x="7632" y="10823"/>
                  </a:lnTo>
                  <a:lnTo>
                    <a:pt x="7632" y="9823"/>
                  </a:lnTo>
                  <a:cubicBezTo>
                    <a:pt x="7632" y="9740"/>
                    <a:pt x="7561" y="9657"/>
                    <a:pt x="7465" y="9657"/>
                  </a:cubicBezTo>
                  <a:cubicBezTo>
                    <a:pt x="7382" y="9657"/>
                    <a:pt x="7299" y="9740"/>
                    <a:pt x="7299" y="9823"/>
                  </a:cubicBezTo>
                  <a:lnTo>
                    <a:pt x="7299" y="10823"/>
                  </a:lnTo>
                  <a:lnTo>
                    <a:pt x="2453" y="10823"/>
                  </a:lnTo>
                  <a:lnTo>
                    <a:pt x="2453" y="9823"/>
                  </a:lnTo>
                  <a:cubicBezTo>
                    <a:pt x="2453" y="9740"/>
                    <a:pt x="2381" y="9657"/>
                    <a:pt x="2286" y="9657"/>
                  </a:cubicBezTo>
                  <a:cubicBezTo>
                    <a:pt x="2203" y="9657"/>
                    <a:pt x="2119" y="9740"/>
                    <a:pt x="2119" y="9823"/>
                  </a:cubicBezTo>
                  <a:lnTo>
                    <a:pt x="2119" y="10823"/>
                  </a:lnTo>
                  <a:lnTo>
                    <a:pt x="822" y="10823"/>
                  </a:lnTo>
                  <a:cubicBezTo>
                    <a:pt x="548" y="10823"/>
                    <a:pt x="322" y="10597"/>
                    <a:pt x="322" y="10335"/>
                  </a:cubicBezTo>
                  <a:lnTo>
                    <a:pt x="322" y="5227"/>
                  </a:lnTo>
                  <a:cubicBezTo>
                    <a:pt x="322" y="5144"/>
                    <a:pt x="250" y="5061"/>
                    <a:pt x="167" y="5061"/>
                  </a:cubicBezTo>
                  <a:cubicBezTo>
                    <a:pt x="72" y="5061"/>
                    <a:pt x="0" y="5144"/>
                    <a:pt x="0" y="5227"/>
                  </a:cubicBezTo>
                  <a:lnTo>
                    <a:pt x="0" y="10335"/>
                  </a:lnTo>
                  <a:cubicBezTo>
                    <a:pt x="0" y="10776"/>
                    <a:pt x="369" y="11157"/>
                    <a:pt x="822" y="11157"/>
                  </a:cubicBezTo>
                  <a:lnTo>
                    <a:pt x="8942" y="11157"/>
                  </a:lnTo>
                  <a:cubicBezTo>
                    <a:pt x="9394" y="11157"/>
                    <a:pt x="9763" y="10776"/>
                    <a:pt x="9763" y="10335"/>
                  </a:cubicBezTo>
                  <a:lnTo>
                    <a:pt x="9763" y="1715"/>
                  </a:lnTo>
                  <a:cubicBezTo>
                    <a:pt x="9775" y="1275"/>
                    <a:pt x="9406" y="894"/>
                    <a:pt x="8942" y="894"/>
                  </a:cubicBezTo>
                  <a:lnTo>
                    <a:pt x="8096" y="894"/>
                  </a:lnTo>
                  <a:cubicBezTo>
                    <a:pt x="7965" y="774"/>
                    <a:pt x="7525" y="1"/>
                    <a:pt x="6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7" name="Google Shape;9707;p68"/>
          <p:cNvGrpSpPr/>
          <p:nvPr/>
        </p:nvGrpSpPr>
        <p:grpSpPr>
          <a:xfrm>
            <a:off x="5309250" y="2903170"/>
            <a:ext cx="359579" cy="355852"/>
            <a:chOff x="5309250" y="2903170"/>
            <a:chExt cx="359579" cy="355852"/>
          </a:xfrm>
        </p:grpSpPr>
        <p:sp>
          <p:nvSpPr>
            <p:cNvPr id="9708" name="Google Shape;9708;p68"/>
            <p:cNvSpPr/>
            <p:nvPr/>
          </p:nvSpPr>
          <p:spPr>
            <a:xfrm>
              <a:off x="5410517" y="3006317"/>
              <a:ext cx="77854" cy="76452"/>
            </a:xfrm>
            <a:custGeom>
              <a:rect b="b" l="l" r="r" t="t"/>
              <a:pathLst>
                <a:path extrusionOk="0" h="2400" w="2444">
                  <a:moveTo>
                    <a:pt x="1345" y="315"/>
                  </a:moveTo>
                  <a:cubicBezTo>
                    <a:pt x="1450" y="315"/>
                    <a:pt x="1549" y="346"/>
                    <a:pt x="1631" y="420"/>
                  </a:cubicBezTo>
                  <a:cubicBezTo>
                    <a:pt x="1905" y="634"/>
                    <a:pt x="2060" y="1206"/>
                    <a:pt x="2096" y="1622"/>
                  </a:cubicBezTo>
                  <a:cubicBezTo>
                    <a:pt x="2104" y="1923"/>
                    <a:pt x="1755" y="2071"/>
                    <a:pt x="1406" y="2071"/>
                  </a:cubicBezTo>
                  <a:cubicBezTo>
                    <a:pt x="1257" y="2071"/>
                    <a:pt x="1109" y="2045"/>
                    <a:pt x="988" y="1991"/>
                  </a:cubicBezTo>
                  <a:cubicBezTo>
                    <a:pt x="560" y="1801"/>
                    <a:pt x="381" y="1313"/>
                    <a:pt x="560" y="872"/>
                  </a:cubicBezTo>
                  <a:cubicBezTo>
                    <a:pt x="693" y="580"/>
                    <a:pt x="1042" y="315"/>
                    <a:pt x="1345" y="315"/>
                  </a:cubicBezTo>
                  <a:close/>
                  <a:moveTo>
                    <a:pt x="1344" y="1"/>
                  </a:moveTo>
                  <a:cubicBezTo>
                    <a:pt x="906" y="1"/>
                    <a:pt x="447" y="320"/>
                    <a:pt x="262" y="741"/>
                  </a:cubicBezTo>
                  <a:cubicBezTo>
                    <a:pt x="0" y="1336"/>
                    <a:pt x="262" y="2027"/>
                    <a:pt x="857" y="2289"/>
                  </a:cubicBezTo>
                  <a:cubicBezTo>
                    <a:pt x="1022" y="2363"/>
                    <a:pt x="1214" y="2400"/>
                    <a:pt x="1407" y="2400"/>
                  </a:cubicBezTo>
                  <a:cubicBezTo>
                    <a:pt x="1925" y="2400"/>
                    <a:pt x="2443" y="2134"/>
                    <a:pt x="2417" y="1622"/>
                  </a:cubicBezTo>
                  <a:cubicBezTo>
                    <a:pt x="2405" y="1134"/>
                    <a:pt x="2203" y="479"/>
                    <a:pt x="1858" y="182"/>
                  </a:cubicBezTo>
                  <a:cubicBezTo>
                    <a:pt x="1704" y="56"/>
                    <a:pt x="1526" y="1"/>
                    <a:pt x="1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68"/>
            <p:cNvSpPr/>
            <p:nvPr/>
          </p:nvSpPr>
          <p:spPr>
            <a:xfrm>
              <a:off x="5309250" y="2903170"/>
              <a:ext cx="359579" cy="355852"/>
            </a:xfrm>
            <a:custGeom>
              <a:rect b="b" l="l" r="r" t="t"/>
              <a:pathLst>
                <a:path extrusionOk="0" h="11171" w="11288">
                  <a:moveTo>
                    <a:pt x="3691" y="336"/>
                  </a:moveTo>
                  <a:cubicBezTo>
                    <a:pt x="3775" y="336"/>
                    <a:pt x="3846" y="383"/>
                    <a:pt x="3870" y="455"/>
                  </a:cubicBezTo>
                  <a:lnTo>
                    <a:pt x="4084" y="991"/>
                  </a:lnTo>
                  <a:cubicBezTo>
                    <a:pt x="3953" y="1003"/>
                    <a:pt x="3846" y="1050"/>
                    <a:pt x="3739" y="1122"/>
                  </a:cubicBezTo>
                  <a:lnTo>
                    <a:pt x="3536" y="586"/>
                  </a:lnTo>
                  <a:cubicBezTo>
                    <a:pt x="3489" y="455"/>
                    <a:pt x="3572" y="336"/>
                    <a:pt x="3691" y="336"/>
                  </a:cubicBezTo>
                  <a:close/>
                  <a:moveTo>
                    <a:pt x="7834" y="436"/>
                  </a:moveTo>
                  <a:cubicBezTo>
                    <a:pt x="7859" y="436"/>
                    <a:pt x="7883" y="442"/>
                    <a:pt x="7906" y="455"/>
                  </a:cubicBezTo>
                  <a:cubicBezTo>
                    <a:pt x="7989" y="503"/>
                    <a:pt x="8037" y="598"/>
                    <a:pt x="7989" y="693"/>
                  </a:cubicBezTo>
                  <a:lnTo>
                    <a:pt x="7763" y="1217"/>
                  </a:lnTo>
                  <a:cubicBezTo>
                    <a:pt x="7668" y="1134"/>
                    <a:pt x="7561" y="1086"/>
                    <a:pt x="7418" y="1062"/>
                  </a:cubicBezTo>
                  <a:lnTo>
                    <a:pt x="7668" y="538"/>
                  </a:lnTo>
                  <a:cubicBezTo>
                    <a:pt x="7702" y="478"/>
                    <a:pt x="7769" y="436"/>
                    <a:pt x="7834" y="436"/>
                  </a:cubicBezTo>
                  <a:close/>
                  <a:moveTo>
                    <a:pt x="698" y="3177"/>
                  </a:moveTo>
                  <a:cubicBezTo>
                    <a:pt x="775" y="3177"/>
                    <a:pt x="883" y="3247"/>
                    <a:pt x="1298" y="3431"/>
                  </a:cubicBezTo>
                  <a:cubicBezTo>
                    <a:pt x="1250" y="3479"/>
                    <a:pt x="1227" y="3539"/>
                    <a:pt x="1191" y="3586"/>
                  </a:cubicBezTo>
                  <a:cubicBezTo>
                    <a:pt x="1191" y="3586"/>
                    <a:pt x="1167" y="3658"/>
                    <a:pt x="1155" y="3765"/>
                  </a:cubicBezTo>
                  <a:lnTo>
                    <a:pt x="631" y="3527"/>
                  </a:lnTo>
                  <a:cubicBezTo>
                    <a:pt x="477" y="3479"/>
                    <a:pt x="477" y="3253"/>
                    <a:pt x="631" y="3193"/>
                  </a:cubicBezTo>
                  <a:cubicBezTo>
                    <a:pt x="655" y="3183"/>
                    <a:pt x="675" y="3177"/>
                    <a:pt x="698" y="3177"/>
                  </a:cubicBezTo>
                  <a:close/>
                  <a:moveTo>
                    <a:pt x="10679" y="3437"/>
                  </a:moveTo>
                  <a:cubicBezTo>
                    <a:pt x="10755" y="3437"/>
                    <a:pt x="10841" y="3482"/>
                    <a:pt x="10871" y="3551"/>
                  </a:cubicBezTo>
                  <a:cubicBezTo>
                    <a:pt x="10906" y="3646"/>
                    <a:pt x="10847" y="3765"/>
                    <a:pt x="10764" y="3789"/>
                  </a:cubicBezTo>
                  <a:lnTo>
                    <a:pt x="10228" y="4003"/>
                  </a:lnTo>
                  <a:cubicBezTo>
                    <a:pt x="10216" y="3848"/>
                    <a:pt x="10168" y="3741"/>
                    <a:pt x="10097" y="3658"/>
                  </a:cubicBezTo>
                  <a:lnTo>
                    <a:pt x="10633" y="3443"/>
                  </a:lnTo>
                  <a:cubicBezTo>
                    <a:pt x="10647" y="3439"/>
                    <a:pt x="10663" y="3437"/>
                    <a:pt x="10679" y="3437"/>
                  </a:cubicBezTo>
                  <a:close/>
                  <a:moveTo>
                    <a:pt x="1060" y="7134"/>
                  </a:moveTo>
                  <a:cubicBezTo>
                    <a:pt x="1072" y="7265"/>
                    <a:pt x="1119" y="7372"/>
                    <a:pt x="1191" y="7480"/>
                  </a:cubicBezTo>
                  <a:lnTo>
                    <a:pt x="655" y="7682"/>
                  </a:lnTo>
                  <a:cubicBezTo>
                    <a:pt x="635" y="7694"/>
                    <a:pt x="612" y="7699"/>
                    <a:pt x="589" y="7699"/>
                  </a:cubicBezTo>
                  <a:cubicBezTo>
                    <a:pt x="518" y="7699"/>
                    <a:pt x="444" y="7650"/>
                    <a:pt x="417" y="7587"/>
                  </a:cubicBezTo>
                  <a:cubicBezTo>
                    <a:pt x="381" y="7492"/>
                    <a:pt x="429" y="7372"/>
                    <a:pt x="524" y="7349"/>
                  </a:cubicBezTo>
                  <a:lnTo>
                    <a:pt x="1060" y="7134"/>
                  </a:lnTo>
                  <a:close/>
                  <a:moveTo>
                    <a:pt x="10144" y="7361"/>
                  </a:moveTo>
                  <a:lnTo>
                    <a:pt x="10656" y="7599"/>
                  </a:lnTo>
                  <a:cubicBezTo>
                    <a:pt x="10811" y="7658"/>
                    <a:pt x="10811" y="7884"/>
                    <a:pt x="10656" y="7944"/>
                  </a:cubicBezTo>
                  <a:cubicBezTo>
                    <a:pt x="10637" y="7950"/>
                    <a:pt x="10619" y="7953"/>
                    <a:pt x="10601" y="7953"/>
                  </a:cubicBezTo>
                  <a:cubicBezTo>
                    <a:pt x="10506" y="7953"/>
                    <a:pt x="10398" y="7875"/>
                    <a:pt x="9990" y="7706"/>
                  </a:cubicBezTo>
                  <a:cubicBezTo>
                    <a:pt x="10061" y="7611"/>
                    <a:pt x="10121" y="7515"/>
                    <a:pt x="10144" y="7361"/>
                  </a:cubicBezTo>
                  <a:close/>
                  <a:moveTo>
                    <a:pt x="3536" y="9920"/>
                  </a:moveTo>
                  <a:cubicBezTo>
                    <a:pt x="3620" y="9992"/>
                    <a:pt x="3727" y="10051"/>
                    <a:pt x="3870" y="10063"/>
                  </a:cubicBezTo>
                  <a:lnTo>
                    <a:pt x="3620" y="10587"/>
                  </a:lnTo>
                  <a:cubicBezTo>
                    <a:pt x="3584" y="10658"/>
                    <a:pt x="3522" y="10696"/>
                    <a:pt x="3454" y="10696"/>
                  </a:cubicBezTo>
                  <a:cubicBezTo>
                    <a:pt x="3430" y="10696"/>
                    <a:pt x="3406" y="10691"/>
                    <a:pt x="3382" y="10682"/>
                  </a:cubicBezTo>
                  <a:cubicBezTo>
                    <a:pt x="3298" y="10635"/>
                    <a:pt x="3251" y="10528"/>
                    <a:pt x="3298" y="10444"/>
                  </a:cubicBezTo>
                  <a:lnTo>
                    <a:pt x="3536" y="9920"/>
                  </a:lnTo>
                  <a:close/>
                  <a:moveTo>
                    <a:pt x="7549" y="10016"/>
                  </a:moveTo>
                  <a:cubicBezTo>
                    <a:pt x="7727" y="10528"/>
                    <a:pt x="7799" y="10575"/>
                    <a:pt x="7763" y="10694"/>
                  </a:cubicBezTo>
                  <a:cubicBezTo>
                    <a:pt x="7728" y="10770"/>
                    <a:pt x="7659" y="10809"/>
                    <a:pt x="7590" y="10809"/>
                  </a:cubicBezTo>
                  <a:cubicBezTo>
                    <a:pt x="7519" y="10809"/>
                    <a:pt x="7448" y="10767"/>
                    <a:pt x="7418" y="10682"/>
                  </a:cubicBezTo>
                  <a:lnTo>
                    <a:pt x="7204" y="10147"/>
                  </a:lnTo>
                  <a:cubicBezTo>
                    <a:pt x="7346" y="10123"/>
                    <a:pt x="7442" y="10087"/>
                    <a:pt x="7549" y="10016"/>
                  </a:cubicBezTo>
                  <a:close/>
                  <a:moveTo>
                    <a:pt x="3696" y="1"/>
                  </a:moveTo>
                  <a:cubicBezTo>
                    <a:pt x="3631" y="1"/>
                    <a:pt x="3565" y="13"/>
                    <a:pt x="3501" y="38"/>
                  </a:cubicBezTo>
                  <a:cubicBezTo>
                    <a:pt x="3239" y="145"/>
                    <a:pt x="3096" y="443"/>
                    <a:pt x="3203" y="705"/>
                  </a:cubicBezTo>
                  <a:lnTo>
                    <a:pt x="3477" y="1407"/>
                  </a:lnTo>
                  <a:cubicBezTo>
                    <a:pt x="3239" y="1753"/>
                    <a:pt x="3203" y="1765"/>
                    <a:pt x="2846" y="1824"/>
                  </a:cubicBezTo>
                  <a:cubicBezTo>
                    <a:pt x="2655" y="1848"/>
                    <a:pt x="2429" y="1896"/>
                    <a:pt x="2286" y="2050"/>
                  </a:cubicBezTo>
                  <a:cubicBezTo>
                    <a:pt x="2012" y="2300"/>
                    <a:pt x="2060" y="2741"/>
                    <a:pt x="1929" y="2955"/>
                  </a:cubicBezTo>
                  <a:cubicBezTo>
                    <a:pt x="1870" y="3027"/>
                    <a:pt x="1762" y="3098"/>
                    <a:pt x="1643" y="3181"/>
                  </a:cubicBezTo>
                  <a:cubicBezTo>
                    <a:pt x="1631" y="3193"/>
                    <a:pt x="1608" y="3205"/>
                    <a:pt x="1584" y="3217"/>
                  </a:cubicBezTo>
                  <a:lnTo>
                    <a:pt x="893" y="2920"/>
                  </a:lnTo>
                  <a:cubicBezTo>
                    <a:pt x="830" y="2888"/>
                    <a:pt x="761" y="2873"/>
                    <a:pt x="692" y="2873"/>
                  </a:cubicBezTo>
                  <a:cubicBezTo>
                    <a:pt x="630" y="2873"/>
                    <a:pt x="568" y="2885"/>
                    <a:pt x="512" y="2908"/>
                  </a:cubicBezTo>
                  <a:cubicBezTo>
                    <a:pt x="84" y="3074"/>
                    <a:pt x="60" y="3670"/>
                    <a:pt x="477" y="3860"/>
                  </a:cubicBezTo>
                  <a:lnTo>
                    <a:pt x="1167" y="4158"/>
                  </a:lnTo>
                  <a:cubicBezTo>
                    <a:pt x="1239" y="4563"/>
                    <a:pt x="1239" y="4586"/>
                    <a:pt x="1012" y="4920"/>
                  </a:cubicBezTo>
                  <a:cubicBezTo>
                    <a:pt x="893" y="5086"/>
                    <a:pt x="774" y="5265"/>
                    <a:pt x="774" y="5467"/>
                  </a:cubicBezTo>
                  <a:cubicBezTo>
                    <a:pt x="762" y="5825"/>
                    <a:pt x="1119" y="6122"/>
                    <a:pt x="1167" y="6360"/>
                  </a:cubicBezTo>
                  <a:cubicBezTo>
                    <a:pt x="1179" y="6479"/>
                    <a:pt x="1155" y="6646"/>
                    <a:pt x="1108" y="6777"/>
                  </a:cubicBezTo>
                  <a:lnTo>
                    <a:pt x="405" y="7051"/>
                  </a:lnTo>
                  <a:cubicBezTo>
                    <a:pt x="143" y="7146"/>
                    <a:pt x="0" y="7444"/>
                    <a:pt x="107" y="7718"/>
                  </a:cubicBezTo>
                  <a:cubicBezTo>
                    <a:pt x="190" y="7920"/>
                    <a:pt x="386" y="8051"/>
                    <a:pt x="592" y="8051"/>
                  </a:cubicBezTo>
                  <a:cubicBezTo>
                    <a:pt x="653" y="8051"/>
                    <a:pt x="714" y="8040"/>
                    <a:pt x="774" y="8015"/>
                  </a:cubicBezTo>
                  <a:lnTo>
                    <a:pt x="1477" y="7742"/>
                  </a:lnTo>
                  <a:cubicBezTo>
                    <a:pt x="1822" y="7980"/>
                    <a:pt x="1834" y="8015"/>
                    <a:pt x="1893" y="8373"/>
                  </a:cubicBezTo>
                  <a:cubicBezTo>
                    <a:pt x="1989" y="8932"/>
                    <a:pt x="2131" y="9075"/>
                    <a:pt x="2667" y="9194"/>
                  </a:cubicBezTo>
                  <a:cubicBezTo>
                    <a:pt x="3036" y="9277"/>
                    <a:pt x="3060" y="9289"/>
                    <a:pt x="3274" y="9647"/>
                  </a:cubicBezTo>
                  <a:lnTo>
                    <a:pt x="2977" y="10337"/>
                  </a:lnTo>
                  <a:cubicBezTo>
                    <a:pt x="2815" y="10691"/>
                    <a:pt x="3091" y="11053"/>
                    <a:pt x="3439" y="11053"/>
                  </a:cubicBezTo>
                  <a:cubicBezTo>
                    <a:pt x="3502" y="11053"/>
                    <a:pt x="3567" y="11041"/>
                    <a:pt x="3632" y="11016"/>
                  </a:cubicBezTo>
                  <a:cubicBezTo>
                    <a:pt x="3775" y="10980"/>
                    <a:pt x="3858" y="10873"/>
                    <a:pt x="3917" y="10754"/>
                  </a:cubicBezTo>
                  <a:lnTo>
                    <a:pt x="4215" y="10063"/>
                  </a:lnTo>
                  <a:cubicBezTo>
                    <a:pt x="4361" y="10038"/>
                    <a:pt x="4457" y="10021"/>
                    <a:pt x="4536" y="10021"/>
                  </a:cubicBezTo>
                  <a:cubicBezTo>
                    <a:pt x="4677" y="10021"/>
                    <a:pt x="4764" y="10073"/>
                    <a:pt x="4977" y="10218"/>
                  </a:cubicBezTo>
                  <a:cubicBezTo>
                    <a:pt x="5204" y="10377"/>
                    <a:pt x="5367" y="10458"/>
                    <a:pt x="5538" y="10458"/>
                  </a:cubicBezTo>
                  <a:cubicBezTo>
                    <a:pt x="5699" y="10458"/>
                    <a:pt x="5865" y="10386"/>
                    <a:pt x="6096" y="10242"/>
                  </a:cubicBezTo>
                  <a:cubicBezTo>
                    <a:pt x="6280" y="10126"/>
                    <a:pt x="6363" y="10080"/>
                    <a:pt x="6476" y="10080"/>
                  </a:cubicBezTo>
                  <a:cubicBezTo>
                    <a:pt x="6560" y="10080"/>
                    <a:pt x="6661" y="10106"/>
                    <a:pt x="6834" y="10147"/>
                  </a:cubicBezTo>
                  <a:lnTo>
                    <a:pt x="7108" y="10837"/>
                  </a:lnTo>
                  <a:cubicBezTo>
                    <a:pt x="7180" y="11051"/>
                    <a:pt x="7370" y="11171"/>
                    <a:pt x="7585" y="11171"/>
                  </a:cubicBezTo>
                  <a:cubicBezTo>
                    <a:pt x="7942" y="11171"/>
                    <a:pt x="8192" y="10813"/>
                    <a:pt x="8061" y="10468"/>
                  </a:cubicBezTo>
                  <a:lnTo>
                    <a:pt x="7787" y="9766"/>
                  </a:lnTo>
                  <a:cubicBezTo>
                    <a:pt x="8025" y="9432"/>
                    <a:pt x="8061" y="9408"/>
                    <a:pt x="8418" y="9349"/>
                  </a:cubicBezTo>
                  <a:cubicBezTo>
                    <a:pt x="8978" y="9266"/>
                    <a:pt x="9109" y="9111"/>
                    <a:pt x="9228" y="8575"/>
                  </a:cubicBezTo>
                  <a:cubicBezTo>
                    <a:pt x="9323" y="8206"/>
                    <a:pt x="9335" y="8194"/>
                    <a:pt x="9692" y="7968"/>
                  </a:cubicBezTo>
                  <a:cubicBezTo>
                    <a:pt x="10198" y="8180"/>
                    <a:pt x="10406" y="8313"/>
                    <a:pt x="10595" y="8313"/>
                  </a:cubicBezTo>
                  <a:cubicBezTo>
                    <a:pt x="10650" y="8313"/>
                    <a:pt x="10704" y="8302"/>
                    <a:pt x="10764" y="8277"/>
                  </a:cubicBezTo>
                  <a:cubicBezTo>
                    <a:pt x="11192" y="8075"/>
                    <a:pt x="11216" y="7480"/>
                    <a:pt x="10799" y="7301"/>
                  </a:cubicBezTo>
                  <a:lnTo>
                    <a:pt x="10109" y="7003"/>
                  </a:lnTo>
                  <a:cubicBezTo>
                    <a:pt x="10037" y="6599"/>
                    <a:pt x="10037" y="6575"/>
                    <a:pt x="10263" y="6241"/>
                  </a:cubicBezTo>
                  <a:cubicBezTo>
                    <a:pt x="10573" y="5801"/>
                    <a:pt x="10597" y="5622"/>
                    <a:pt x="10287" y="5134"/>
                  </a:cubicBezTo>
                  <a:cubicBezTo>
                    <a:pt x="10085" y="4801"/>
                    <a:pt x="10097" y="4789"/>
                    <a:pt x="10180" y="4384"/>
                  </a:cubicBezTo>
                  <a:lnTo>
                    <a:pt x="10883" y="4122"/>
                  </a:lnTo>
                  <a:cubicBezTo>
                    <a:pt x="11156" y="4015"/>
                    <a:pt x="11287" y="3717"/>
                    <a:pt x="11180" y="3443"/>
                  </a:cubicBezTo>
                  <a:cubicBezTo>
                    <a:pt x="11097" y="3239"/>
                    <a:pt x="10898" y="3115"/>
                    <a:pt x="10690" y="3115"/>
                  </a:cubicBezTo>
                  <a:cubicBezTo>
                    <a:pt x="10631" y="3115"/>
                    <a:pt x="10571" y="3125"/>
                    <a:pt x="10513" y="3146"/>
                  </a:cubicBezTo>
                  <a:lnTo>
                    <a:pt x="9811" y="3420"/>
                  </a:lnTo>
                  <a:cubicBezTo>
                    <a:pt x="9466" y="3181"/>
                    <a:pt x="9454" y="3146"/>
                    <a:pt x="9394" y="2789"/>
                  </a:cubicBezTo>
                  <a:cubicBezTo>
                    <a:pt x="9311" y="2229"/>
                    <a:pt x="9156" y="2086"/>
                    <a:pt x="8620" y="1979"/>
                  </a:cubicBezTo>
                  <a:cubicBezTo>
                    <a:pt x="8251" y="1884"/>
                    <a:pt x="8239" y="1872"/>
                    <a:pt x="8013" y="1515"/>
                  </a:cubicBezTo>
                  <a:lnTo>
                    <a:pt x="8311" y="824"/>
                  </a:lnTo>
                  <a:cubicBezTo>
                    <a:pt x="8430" y="574"/>
                    <a:pt x="8311" y="264"/>
                    <a:pt x="8037" y="157"/>
                  </a:cubicBezTo>
                  <a:cubicBezTo>
                    <a:pt x="7971" y="126"/>
                    <a:pt x="7901" y="111"/>
                    <a:pt x="7831" y="111"/>
                  </a:cubicBezTo>
                  <a:cubicBezTo>
                    <a:pt x="7638" y="111"/>
                    <a:pt x="7449" y="226"/>
                    <a:pt x="7370" y="419"/>
                  </a:cubicBezTo>
                  <a:lnTo>
                    <a:pt x="7073" y="1110"/>
                  </a:lnTo>
                  <a:cubicBezTo>
                    <a:pt x="6927" y="1135"/>
                    <a:pt x="6831" y="1152"/>
                    <a:pt x="6751" y="1152"/>
                  </a:cubicBezTo>
                  <a:cubicBezTo>
                    <a:pt x="6611" y="1152"/>
                    <a:pt x="6524" y="1100"/>
                    <a:pt x="6311" y="955"/>
                  </a:cubicBezTo>
                  <a:lnTo>
                    <a:pt x="6180" y="872"/>
                  </a:lnTo>
                  <a:cubicBezTo>
                    <a:pt x="6152" y="853"/>
                    <a:pt x="6119" y="844"/>
                    <a:pt x="6087" y="844"/>
                  </a:cubicBezTo>
                  <a:cubicBezTo>
                    <a:pt x="6034" y="844"/>
                    <a:pt x="5983" y="868"/>
                    <a:pt x="5953" y="919"/>
                  </a:cubicBezTo>
                  <a:cubicBezTo>
                    <a:pt x="5918" y="991"/>
                    <a:pt x="5930" y="1098"/>
                    <a:pt x="6001" y="1134"/>
                  </a:cubicBezTo>
                  <a:lnTo>
                    <a:pt x="6132" y="1229"/>
                  </a:lnTo>
                  <a:cubicBezTo>
                    <a:pt x="6389" y="1406"/>
                    <a:pt x="6533" y="1474"/>
                    <a:pt x="6731" y="1474"/>
                  </a:cubicBezTo>
                  <a:cubicBezTo>
                    <a:pt x="6826" y="1474"/>
                    <a:pt x="6933" y="1458"/>
                    <a:pt x="7073" y="1431"/>
                  </a:cubicBezTo>
                  <a:cubicBezTo>
                    <a:pt x="7189" y="1411"/>
                    <a:pt x="7278" y="1397"/>
                    <a:pt x="7350" y="1397"/>
                  </a:cubicBezTo>
                  <a:cubicBezTo>
                    <a:pt x="7531" y="1397"/>
                    <a:pt x="7614" y="1481"/>
                    <a:pt x="7775" y="1753"/>
                  </a:cubicBezTo>
                  <a:cubicBezTo>
                    <a:pt x="8013" y="2122"/>
                    <a:pt x="8120" y="2193"/>
                    <a:pt x="8561" y="2300"/>
                  </a:cubicBezTo>
                  <a:cubicBezTo>
                    <a:pt x="8966" y="2384"/>
                    <a:pt x="9013" y="2419"/>
                    <a:pt x="9085" y="2848"/>
                  </a:cubicBezTo>
                  <a:cubicBezTo>
                    <a:pt x="9109" y="3015"/>
                    <a:pt x="9144" y="3181"/>
                    <a:pt x="9228" y="3324"/>
                  </a:cubicBezTo>
                  <a:cubicBezTo>
                    <a:pt x="9370" y="3551"/>
                    <a:pt x="9621" y="3658"/>
                    <a:pt x="9799" y="3812"/>
                  </a:cubicBezTo>
                  <a:cubicBezTo>
                    <a:pt x="9882" y="3908"/>
                    <a:pt x="9906" y="3932"/>
                    <a:pt x="9906" y="3955"/>
                  </a:cubicBezTo>
                  <a:cubicBezTo>
                    <a:pt x="9906" y="3955"/>
                    <a:pt x="9930" y="4015"/>
                    <a:pt x="9906" y="4193"/>
                  </a:cubicBezTo>
                  <a:cubicBezTo>
                    <a:pt x="9859" y="4444"/>
                    <a:pt x="9787" y="4634"/>
                    <a:pt x="9823" y="4860"/>
                  </a:cubicBezTo>
                  <a:cubicBezTo>
                    <a:pt x="9882" y="5194"/>
                    <a:pt x="10216" y="5467"/>
                    <a:pt x="10204" y="5694"/>
                  </a:cubicBezTo>
                  <a:cubicBezTo>
                    <a:pt x="10204" y="5920"/>
                    <a:pt x="9859" y="6170"/>
                    <a:pt x="9787" y="6515"/>
                  </a:cubicBezTo>
                  <a:cubicBezTo>
                    <a:pt x="9704" y="6813"/>
                    <a:pt x="9906" y="7241"/>
                    <a:pt x="9811" y="7420"/>
                  </a:cubicBezTo>
                  <a:cubicBezTo>
                    <a:pt x="9728" y="7611"/>
                    <a:pt x="9275" y="7777"/>
                    <a:pt x="9109" y="8015"/>
                  </a:cubicBezTo>
                  <a:cubicBezTo>
                    <a:pt x="8918" y="8277"/>
                    <a:pt x="8954" y="8718"/>
                    <a:pt x="8787" y="8873"/>
                  </a:cubicBezTo>
                  <a:cubicBezTo>
                    <a:pt x="8620" y="9027"/>
                    <a:pt x="8192" y="8980"/>
                    <a:pt x="7906" y="9158"/>
                  </a:cubicBezTo>
                  <a:cubicBezTo>
                    <a:pt x="7644" y="9325"/>
                    <a:pt x="7477" y="9754"/>
                    <a:pt x="7287" y="9825"/>
                  </a:cubicBezTo>
                  <a:cubicBezTo>
                    <a:pt x="7254" y="9840"/>
                    <a:pt x="7210" y="9846"/>
                    <a:pt x="7163" y="9846"/>
                  </a:cubicBezTo>
                  <a:cubicBezTo>
                    <a:pt x="7058" y="9846"/>
                    <a:pt x="6936" y="9818"/>
                    <a:pt x="6870" y="9801"/>
                  </a:cubicBezTo>
                  <a:cubicBezTo>
                    <a:pt x="6712" y="9764"/>
                    <a:pt x="6595" y="9744"/>
                    <a:pt x="6493" y="9744"/>
                  </a:cubicBezTo>
                  <a:cubicBezTo>
                    <a:pt x="6304" y="9744"/>
                    <a:pt x="6170" y="9813"/>
                    <a:pt x="5930" y="9968"/>
                  </a:cubicBezTo>
                  <a:cubicBezTo>
                    <a:pt x="5756" y="10072"/>
                    <a:pt x="5655" y="10126"/>
                    <a:pt x="5557" y="10126"/>
                  </a:cubicBezTo>
                  <a:cubicBezTo>
                    <a:pt x="5453" y="10126"/>
                    <a:pt x="5351" y="10066"/>
                    <a:pt x="5168" y="9944"/>
                  </a:cubicBezTo>
                  <a:cubicBezTo>
                    <a:pt x="4918" y="9767"/>
                    <a:pt x="4777" y="9704"/>
                    <a:pt x="4576" y="9704"/>
                  </a:cubicBezTo>
                  <a:cubicBezTo>
                    <a:pt x="4480" y="9704"/>
                    <a:pt x="4370" y="9719"/>
                    <a:pt x="4227" y="9742"/>
                  </a:cubicBezTo>
                  <a:cubicBezTo>
                    <a:pt x="4095" y="9764"/>
                    <a:pt x="4008" y="9771"/>
                    <a:pt x="3947" y="9771"/>
                  </a:cubicBezTo>
                  <a:cubicBezTo>
                    <a:pt x="3843" y="9771"/>
                    <a:pt x="3821" y="9749"/>
                    <a:pt x="3798" y="9742"/>
                  </a:cubicBezTo>
                  <a:cubicBezTo>
                    <a:pt x="3608" y="9647"/>
                    <a:pt x="3453" y="9218"/>
                    <a:pt x="3203" y="9039"/>
                  </a:cubicBezTo>
                  <a:cubicBezTo>
                    <a:pt x="2941" y="8849"/>
                    <a:pt x="2501" y="8873"/>
                    <a:pt x="2346" y="8718"/>
                  </a:cubicBezTo>
                  <a:cubicBezTo>
                    <a:pt x="2191" y="8551"/>
                    <a:pt x="2239" y="8123"/>
                    <a:pt x="2060" y="7837"/>
                  </a:cubicBezTo>
                  <a:cubicBezTo>
                    <a:pt x="1941" y="7646"/>
                    <a:pt x="1750" y="7551"/>
                    <a:pt x="1548" y="7384"/>
                  </a:cubicBezTo>
                  <a:cubicBezTo>
                    <a:pt x="1417" y="7265"/>
                    <a:pt x="1393" y="7206"/>
                    <a:pt x="1393" y="7206"/>
                  </a:cubicBezTo>
                  <a:cubicBezTo>
                    <a:pt x="1310" y="7015"/>
                    <a:pt x="1524" y="6599"/>
                    <a:pt x="1465" y="6301"/>
                  </a:cubicBezTo>
                  <a:cubicBezTo>
                    <a:pt x="1405" y="5979"/>
                    <a:pt x="1072" y="5694"/>
                    <a:pt x="1096" y="5467"/>
                  </a:cubicBezTo>
                  <a:cubicBezTo>
                    <a:pt x="1096" y="5241"/>
                    <a:pt x="1429" y="4991"/>
                    <a:pt x="1512" y="4646"/>
                  </a:cubicBezTo>
                  <a:cubicBezTo>
                    <a:pt x="1584" y="4336"/>
                    <a:pt x="1393" y="3932"/>
                    <a:pt x="1477" y="3741"/>
                  </a:cubicBezTo>
                  <a:cubicBezTo>
                    <a:pt x="1572" y="3551"/>
                    <a:pt x="2001" y="3396"/>
                    <a:pt x="2179" y="3146"/>
                  </a:cubicBezTo>
                  <a:cubicBezTo>
                    <a:pt x="2370" y="2884"/>
                    <a:pt x="2346" y="2443"/>
                    <a:pt x="2501" y="2288"/>
                  </a:cubicBezTo>
                  <a:cubicBezTo>
                    <a:pt x="2667" y="2134"/>
                    <a:pt x="3096" y="2181"/>
                    <a:pt x="3382" y="2003"/>
                  </a:cubicBezTo>
                  <a:cubicBezTo>
                    <a:pt x="3608" y="1872"/>
                    <a:pt x="3715" y="1610"/>
                    <a:pt x="3870" y="1431"/>
                  </a:cubicBezTo>
                  <a:cubicBezTo>
                    <a:pt x="3944" y="1357"/>
                    <a:pt x="3995" y="1320"/>
                    <a:pt x="4116" y="1320"/>
                  </a:cubicBezTo>
                  <a:cubicBezTo>
                    <a:pt x="4189" y="1320"/>
                    <a:pt x="4287" y="1333"/>
                    <a:pt x="4429" y="1360"/>
                  </a:cubicBezTo>
                  <a:cubicBezTo>
                    <a:pt x="4543" y="1395"/>
                    <a:pt x="4662" y="1417"/>
                    <a:pt x="4784" y="1417"/>
                  </a:cubicBezTo>
                  <a:cubicBezTo>
                    <a:pt x="4828" y="1417"/>
                    <a:pt x="4873" y="1414"/>
                    <a:pt x="4918" y="1407"/>
                  </a:cubicBezTo>
                  <a:cubicBezTo>
                    <a:pt x="5144" y="1360"/>
                    <a:pt x="5322" y="1217"/>
                    <a:pt x="5513" y="1110"/>
                  </a:cubicBezTo>
                  <a:cubicBezTo>
                    <a:pt x="5584" y="1062"/>
                    <a:pt x="5620" y="955"/>
                    <a:pt x="5572" y="884"/>
                  </a:cubicBezTo>
                  <a:cubicBezTo>
                    <a:pt x="5540" y="835"/>
                    <a:pt x="5479" y="802"/>
                    <a:pt x="5421" y="802"/>
                  </a:cubicBezTo>
                  <a:cubicBezTo>
                    <a:pt x="5395" y="802"/>
                    <a:pt x="5369" y="809"/>
                    <a:pt x="5346" y="824"/>
                  </a:cubicBezTo>
                  <a:cubicBezTo>
                    <a:pt x="5023" y="1010"/>
                    <a:pt x="4963" y="1086"/>
                    <a:pt x="4794" y="1086"/>
                  </a:cubicBezTo>
                  <a:cubicBezTo>
                    <a:pt x="4714" y="1086"/>
                    <a:pt x="4610" y="1069"/>
                    <a:pt x="4441" y="1038"/>
                  </a:cubicBezTo>
                  <a:lnTo>
                    <a:pt x="4167" y="336"/>
                  </a:lnTo>
                  <a:cubicBezTo>
                    <a:pt x="4095" y="127"/>
                    <a:pt x="3904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68"/>
            <p:cNvSpPr/>
            <p:nvPr/>
          </p:nvSpPr>
          <p:spPr>
            <a:xfrm>
              <a:off x="5466263" y="3032979"/>
              <a:ext cx="127101" cy="146214"/>
            </a:xfrm>
            <a:custGeom>
              <a:rect b="b" l="l" r="r" t="t"/>
              <a:pathLst>
                <a:path extrusionOk="0" h="4590" w="3990">
                  <a:moveTo>
                    <a:pt x="2681" y="1"/>
                  </a:moveTo>
                  <a:cubicBezTo>
                    <a:pt x="2422" y="1"/>
                    <a:pt x="2181" y="137"/>
                    <a:pt x="2120" y="428"/>
                  </a:cubicBezTo>
                  <a:cubicBezTo>
                    <a:pt x="2036" y="773"/>
                    <a:pt x="1941" y="1095"/>
                    <a:pt x="1786" y="1392"/>
                  </a:cubicBezTo>
                  <a:cubicBezTo>
                    <a:pt x="1739" y="1476"/>
                    <a:pt x="1786" y="1571"/>
                    <a:pt x="1858" y="1619"/>
                  </a:cubicBezTo>
                  <a:cubicBezTo>
                    <a:pt x="1881" y="1632"/>
                    <a:pt x="1905" y="1638"/>
                    <a:pt x="1929" y="1638"/>
                  </a:cubicBezTo>
                  <a:cubicBezTo>
                    <a:pt x="1991" y="1638"/>
                    <a:pt x="2050" y="1599"/>
                    <a:pt x="2084" y="1547"/>
                  </a:cubicBezTo>
                  <a:cubicBezTo>
                    <a:pt x="2251" y="1214"/>
                    <a:pt x="2358" y="880"/>
                    <a:pt x="2441" y="499"/>
                  </a:cubicBezTo>
                  <a:cubicBezTo>
                    <a:pt x="2466" y="387"/>
                    <a:pt x="2563" y="336"/>
                    <a:pt x="2676" y="336"/>
                  </a:cubicBezTo>
                  <a:cubicBezTo>
                    <a:pt x="2836" y="336"/>
                    <a:pt x="3028" y="439"/>
                    <a:pt x="3084" y="607"/>
                  </a:cubicBezTo>
                  <a:cubicBezTo>
                    <a:pt x="3287" y="1214"/>
                    <a:pt x="3632" y="2214"/>
                    <a:pt x="3072" y="3095"/>
                  </a:cubicBezTo>
                  <a:cubicBezTo>
                    <a:pt x="2512" y="3947"/>
                    <a:pt x="1615" y="4265"/>
                    <a:pt x="1007" y="4265"/>
                  </a:cubicBezTo>
                  <a:cubicBezTo>
                    <a:pt x="672" y="4265"/>
                    <a:pt x="425" y="4168"/>
                    <a:pt x="370" y="4012"/>
                  </a:cubicBezTo>
                  <a:cubicBezTo>
                    <a:pt x="334" y="3881"/>
                    <a:pt x="417" y="3678"/>
                    <a:pt x="643" y="3440"/>
                  </a:cubicBezTo>
                  <a:cubicBezTo>
                    <a:pt x="1060" y="2964"/>
                    <a:pt x="1405" y="2583"/>
                    <a:pt x="1679" y="2190"/>
                  </a:cubicBezTo>
                  <a:cubicBezTo>
                    <a:pt x="1739" y="2107"/>
                    <a:pt x="1715" y="2012"/>
                    <a:pt x="1644" y="1964"/>
                  </a:cubicBezTo>
                  <a:cubicBezTo>
                    <a:pt x="1611" y="1946"/>
                    <a:pt x="1576" y="1936"/>
                    <a:pt x="1542" y="1936"/>
                  </a:cubicBezTo>
                  <a:cubicBezTo>
                    <a:pt x="1488" y="1936"/>
                    <a:pt x="1439" y="1960"/>
                    <a:pt x="1417" y="2012"/>
                  </a:cubicBezTo>
                  <a:cubicBezTo>
                    <a:pt x="1143" y="2393"/>
                    <a:pt x="810" y="2762"/>
                    <a:pt x="405" y="3202"/>
                  </a:cubicBezTo>
                  <a:cubicBezTo>
                    <a:pt x="0" y="3607"/>
                    <a:pt x="0" y="3928"/>
                    <a:pt x="60" y="4119"/>
                  </a:cubicBezTo>
                  <a:cubicBezTo>
                    <a:pt x="171" y="4424"/>
                    <a:pt x="546" y="4589"/>
                    <a:pt x="1019" y="4589"/>
                  </a:cubicBezTo>
                  <a:cubicBezTo>
                    <a:pt x="1763" y="4589"/>
                    <a:pt x="2752" y="4179"/>
                    <a:pt x="3334" y="3262"/>
                  </a:cubicBezTo>
                  <a:cubicBezTo>
                    <a:pt x="3989" y="2250"/>
                    <a:pt x="3608" y="1095"/>
                    <a:pt x="3394" y="488"/>
                  </a:cubicBezTo>
                  <a:cubicBezTo>
                    <a:pt x="3287" y="172"/>
                    <a:pt x="2973" y="1"/>
                    <a:pt x="2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1" name="Google Shape;9711;p68"/>
          <p:cNvGrpSpPr/>
          <p:nvPr/>
        </p:nvGrpSpPr>
        <p:grpSpPr>
          <a:xfrm>
            <a:off x="2199565" y="2421172"/>
            <a:ext cx="312179" cy="353431"/>
            <a:chOff x="2199565" y="2421172"/>
            <a:chExt cx="312179" cy="353431"/>
          </a:xfrm>
        </p:grpSpPr>
        <p:sp>
          <p:nvSpPr>
            <p:cNvPr id="9712" name="Google Shape;9712;p68"/>
            <p:cNvSpPr/>
            <p:nvPr/>
          </p:nvSpPr>
          <p:spPr>
            <a:xfrm>
              <a:off x="2199565" y="2421172"/>
              <a:ext cx="312179" cy="353431"/>
            </a:xfrm>
            <a:custGeom>
              <a:rect b="b" l="l" r="r" t="t"/>
              <a:pathLst>
                <a:path extrusionOk="0" h="11095" w="9800">
                  <a:moveTo>
                    <a:pt x="5156" y="322"/>
                  </a:moveTo>
                  <a:cubicBezTo>
                    <a:pt x="5228" y="322"/>
                    <a:pt x="5311" y="370"/>
                    <a:pt x="5311" y="465"/>
                  </a:cubicBezTo>
                  <a:lnTo>
                    <a:pt x="5311" y="858"/>
                  </a:lnTo>
                  <a:cubicBezTo>
                    <a:pt x="5202" y="822"/>
                    <a:pt x="5100" y="806"/>
                    <a:pt x="4999" y="806"/>
                  </a:cubicBezTo>
                  <a:cubicBezTo>
                    <a:pt x="4968" y="806"/>
                    <a:pt x="4937" y="807"/>
                    <a:pt x="4906" y="810"/>
                  </a:cubicBezTo>
                  <a:cubicBezTo>
                    <a:pt x="4775" y="810"/>
                    <a:pt x="4656" y="822"/>
                    <a:pt x="4549" y="858"/>
                  </a:cubicBezTo>
                  <a:lnTo>
                    <a:pt x="4549" y="465"/>
                  </a:lnTo>
                  <a:cubicBezTo>
                    <a:pt x="4549" y="394"/>
                    <a:pt x="4609" y="322"/>
                    <a:pt x="4692" y="322"/>
                  </a:cubicBezTo>
                  <a:close/>
                  <a:moveTo>
                    <a:pt x="4906" y="1132"/>
                  </a:moveTo>
                  <a:cubicBezTo>
                    <a:pt x="5502" y="1132"/>
                    <a:pt x="6002" y="1608"/>
                    <a:pt x="6002" y="2227"/>
                  </a:cubicBezTo>
                  <a:cubicBezTo>
                    <a:pt x="6002" y="2838"/>
                    <a:pt x="5504" y="3302"/>
                    <a:pt x="4927" y="3302"/>
                  </a:cubicBezTo>
                  <a:cubicBezTo>
                    <a:pt x="4807" y="3302"/>
                    <a:pt x="4684" y="3282"/>
                    <a:pt x="4561" y="3239"/>
                  </a:cubicBezTo>
                  <a:cubicBezTo>
                    <a:pt x="4144" y="3084"/>
                    <a:pt x="3847" y="2680"/>
                    <a:pt x="3847" y="2227"/>
                  </a:cubicBezTo>
                  <a:cubicBezTo>
                    <a:pt x="3835" y="1632"/>
                    <a:pt x="4311" y="1132"/>
                    <a:pt x="4906" y="1132"/>
                  </a:cubicBezTo>
                  <a:close/>
                  <a:moveTo>
                    <a:pt x="4978" y="3620"/>
                  </a:moveTo>
                  <a:lnTo>
                    <a:pt x="6061" y="6251"/>
                  </a:lnTo>
                  <a:lnTo>
                    <a:pt x="5621" y="6251"/>
                  </a:lnTo>
                  <a:cubicBezTo>
                    <a:pt x="5621" y="5918"/>
                    <a:pt x="5335" y="5644"/>
                    <a:pt x="4990" y="5644"/>
                  </a:cubicBezTo>
                  <a:lnTo>
                    <a:pt x="4847" y="5644"/>
                  </a:lnTo>
                  <a:cubicBezTo>
                    <a:pt x="4501" y="5644"/>
                    <a:pt x="4216" y="5918"/>
                    <a:pt x="4216" y="6251"/>
                  </a:cubicBezTo>
                  <a:lnTo>
                    <a:pt x="3775" y="6251"/>
                  </a:lnTo>
                  <a:lnTo>
                    <a:pt x="4859" y="3620"/>
                  </a:lnTo>
                  <a:close/>
                  <a:moveTo>
                    <a:pt x="1406" y="6573"/>
                  </a:moveTo>
                  <a:lnTo>
                    <a:pt x="1323" y="6740"/>
                  </a:lnTo>
                  <a:lnTo>
                    <a:pt x="430" y="6740"/>
                  </a:lnTo>
                  <a:cubicBezTo>
                    <a:pt x="423" y="6741"/>
                    <a:pt x="417" y="6742"/>
                    <a:pt x="411" y="6742"/>
                  </a:cubicBezTo>
                  <a:cubicBezTo>
                    <a:pt x="370" y="6742"/>
                    <a:pt x="334" y="6708"/>
                    <a:pt x="334" y="6656"/>
                  </a:cubicBezTo>
                  <a:cubicBezTo>
                    <a:pt x="334" y="6609"/>
                    <a:pt x="382" y="6573"/>
                    <a:pt x="430" y="6573"/>
                  </a:cubicBezTo>
                  <a:close/>
                  <a:moveTo>
                    <a:pt x="6204" y="6573"/>
                  </a:moveTo>
                  <a:lnTo>
                    <a:pt x="6276" y="6752"/>
                  </a:lnTo>
                  <a:lnTo>
                    <a:pt x="5621" y="6752"/>
                  </a:lnTo>
                  <a:lnTo>
                    <a:pt x="5621" y="6573"/>
                  </a:lnTo>
                  <a:close/>
                  <a:moveTo>
                    <a:pt x="9419" y="6573"/>
                  </a:moveTo>
                  <a:cubicBezTo>
                    <a:pt x="9454" y="6573"/>
                    <a:pt x="9502" y="6609"/>
                    <a:pt x="9502" y="6656"/>
                  </a:cubicBezTo>
                  <a:cubicBezTo>
                    <a:pt x="9502" y="6716"/>
                    <a:pt x="9454" y="6752"/>
                    <a:pt x="9419" y="6752"/>
                  </a:cubicBezTo>
                  <a:lnTo>
                    <a:pt x="8526" y="6752"/>
                  </a:lnTo>
                  <a:cubicBezTo>
                    <a:pt x="8526" y="6752"/>
                    <a:pt x="8451" y="6592"/>
                    <a:pt x="8434" y="6573"/>
                  </a:cubicBezTo>
                  <a:close/>
                  <a:moveTo>
                    <a:pt x="4216" y="6585"/>
                  </a:moveTo>
                  <a:lnTo>
                    <a:pt x="4216" y="6763"/>
                  </a:lnTo>
                  <a:lnTo>
                    <a:pt x="3573" y="6763"/>
                  </a:lnTo>
                  <a:lnTo>
                    <a:pt x="3644" y="6585"/>
                  </a:lnTo>
                  <a:close/>
                  <a:moveTo>
                    <a:pt x="4990" y="5954"/>
                  </a:moveTo>
                  <a:cubicBezTo>
                    <a:pt x="5156" y="5954"/>
                    <a:pt x="5287" y="6097"/>
                    <a:pt x="5287" y="6251"/>
                  </a:cubicBezTo>
                  <a:lnTo>
                    <a:pt x="5287" y="7061"/>
                  </a:lnTo>
                  <a:cubicBezTo>
                    <a:pt x="5287" y="7228"/>
                    <a:pt x="5156" y="7359"/>
                    <a:pt x="4990" y="7359"/>
                  </a:cubicBezTo>
                  <a:lnTo>
                    <a:pt x="4847" y="7359"/>
                  </a:lnTo>
                  <a:cubicBezTo>
                    <a:pt x="4680" y="7359"/>
                    <a:pt x="4549" y="7228"/>
                    <a:pt x="4549" y="7061"/>
                  </a:cubicBezTo>
                  <a:lnTo>
                    <a:pt x="4549" y="6251"/>
                  </a:lnTo>
                  <a:cubicBezTo>
                    <a:pt x="4549" y="6097"/>
                    <a:pt x="4680" y="5954"/>
                    <a:pt x="4847" y="5954"/>
                  </a:cubicBezTo>
                  <a:close/>
                  <a:moveTo>
                    <a:pt x="1299" y="10157"/>
                  </a:moveTo>
                  <a:lnTo>
                    <a:pt x="1477" y="10228"/>
                  </a:lnTo>
                  <a:lnTo>
                    <a:pt x="1287" y="10454"/>
                  </a:lnTo>
                  <a:lnTo>
                    <a:pt x="1299" y="10157"/>
                  </a:lnTo>
                  <a:close/>
                  <a:moveTo>
                    <a:pt x="8538" y="10157"/>
                  </a:moveTo>
                  <a:lnTo>
                    <a:pt x="8550" y="10454"/>
                  </a:lnTo>
                  <a:lnTo>
                    <a:pt x="8359" y="10228"/>
                  </a:lnTo>
                  <a:lnTo>
                    <a:pt x="8538" y="10157"/>
                  </a:lnTo>
                  <a:close/>
                  <a:moveTo>
                    <a:pt x="4680" y="1"/>
                  </a:moveTo>
                  <a:cubicBezTo>
                    <a:pt x="4430" y="1"/>
                    <a:pt x="4204" y="215"/>
                    <a:pt x="4204" y="477"/>
                  </a:cubicBezTo>
                  <a:lnTo>
                    <a:pt x="4204" y="1001"/>
                  </a:lnTo>
                  <a:cubicBezTo>
                    <a:pt x="3716" y="1287"/>
                    <a:pt x="3418" y="1870"/>
                    <a:pt x="3525" y="2441"/>
                  </a:cubicBezTo>
                  <a:lnTo>
                    <a:pt x="3108" y="3263"/>
                  </a:lnTo>
                  <a:cubicBezTo>
                    <a:pt x="3061" y="3334"/>
                    <a:pt x="3085" y="3442"/>
                    <a:pt x="3180" y="3489"/>
                  </a:cubicBezTo>
                  <a:cubicBezTo>
                    <a:pt x="3202" y="3504"/>
                    <a:pt x="3227" y="3511"/>
                    <a:pt x="3253" y="3511"/>
                  </a:cubicBezTo>
                  <a:cubicBezTo>
                    <a:pt x="3311" y="3511"/>
                    <a:pt x="3373" y="3476"/>
                    <a:pt x="3406" y="3418"/>
                  </a:cubicBezTo>
                  <a:lnTo>
                    <a:pt x="3680" y="2858"/>
                  </a:lnTo>
                  <a:cubicBezTo>
                    <a:pt x="3859" y="3203"/>
                    <a:pt x="4168" y="3453"/>
                    <a:pt x="4549" y="3561"/>
                  </a:cubicBezTo>
                  <a:cubicBezTo>
                    <a:pt x="4442" y="3811"/>
                    <a:pt x="2287" y="9073"/>
                    <a:pt x="1930" y="9919"/>
                  </a:cubicBezTo>
                  <a:cubicBezTo>
                    <a:pt x="1900" y="9968"/>
                    <a:pt x="1845" y="9993"/>
                    <a:pt x="1794" y="9993"/>
                  </a:cubicBezTo>
                  <a:cubicBezTo>
                    <a:pt x="1783" y="9993"/>
                    <a:pt x="1773" y="9992"/>
                    <a:pt x="1763" y="9990"/>
                  </a:cubicBezTo>
                  <a:lnTo>
                    <a:pt x="1168" y="9752"/>
                  </a:lnTo>
                  <a:cubicBezTo>
                    <a:pt x="1120" y="9740"/>
                    <a:pt x="1096" y="9692"/>
                    <a:pt x="1096" y="9645"/>
                  </a:cubicBezTo>
                  <a:cubicBezTo>
                    <a:pt x="882" y="7990"/>
                    <a:pt x="1632" y="6906"/>
                    <a:pt x="1692" y="6763"/>
                  </a:cubicBezTo>
                  <a:cubicBezTo>
                    <a:pt x="1846" y="6430"/>
                    <a:pt x="2847" y="4501"/>
                    <a:pt x="3120" y="3977"/>
                  </a:cubicBezTo>
                  <a:cubicBezTo>
                    <a:pt x="3156" y="3906"/>
                    <a:pt x="3132" y="3799"/>
                    <a:pt x="3037" y="3751"/>
                  </a:cubicBezTo>
                  <a:cubicBezTo>
                    <a:pt x="3016" y="3741"/>
                    <a:pt x="2992" y="3735"/>
                    <a:pt x="2968" y="3735"/>
                  </a:cubicBezTo>
                  <a:cubicBezTo>
                    <a:pt x="2909" y="3735"/>
                    <a:pt x="2848" y="3767"/>
                    <a:pt x="2823" y="3834"/>
                  </a:cubicBezTo>
                  <a:lnTo>
                    <a:pt x="1573" y="6251"/>
                  </a:lnTo>
                  <a:lnTo>
                    <a:pt x="430" y="6251"/>
                  </a:lnTo>
                  <a:cubicBezTo>
                    <a:pt x="203" y="6251"/>
                    <a:pt x="1" y="6430"/>
                    <a:pt x="1" y="6668"/>
                  </a:cubicBezTo>
                  <a:cubicBezTo>
                    <a:pt x="1" y="6894"/>
                    <a:pt x="180" y="7085"/>
                    <a:pt x="430" y="7085"/>
                  </a:cubicBezTo>
                  <a:lnTo>
                    <a:pt x="1156" y="7085"/>
                  </a:lnTo>
                  <a:cubicBezTo>
                    <a:pt x="775" y="7906"/>
                    <a:pt x="644" y="8799"/>
                    <a:pt x="751" y="9704"/>
                  </a:cubicBezTo>
                  <a:cubicBezTo>
                    <a:pt x="763" y="9847"/>
                    <a:pt x="858" y="9978"/>
                    <a:pt x="977" y="10038"/>
                  </a:cubicBezTo>
                  <a:lnTo>
                    <a:pt x="930" y="10919"/>
                  </a:lnTo>
                  <a:cubicBezTo>
                    <a:pt x="930" y="11017"/>
                    <a:pt x="1014" y="11081"/>
                    <a:pt x="1101" y="11081"/>
                  </a:cubicBezTo>
                  <a:cubicBezTo>
                    <a:pt x="1141" y="11081"/>
                    <a:pt x="1182" y="11068"/>
                    <a:pt x="1215" y="11038"/>
                  </a:cubicBezTo>
                  <a:lnTo>
                    <a:pt x="1823" y="10347"/>
                  </a:lnTo>
                  <a:cubicBezTo>
                    <a:pt x="1989" y="10335"/>
                    <a:pt x="2132" y="10228"/>
                    <a:pt x="2215" y="10061"/>
                  </a:cubicBezTo>
                  <a:lnTo>
                    <a:pt x="3430" y="7109"/>
                  </a:lnTo>
                  <a:lnTo>
                    <a:pt x="4204" y="7109"/>
                  </a:lnTo>
                  <a:cubicBezTo>
                    <a:pt x="4204" y="7442"/>
                    <a:pt x="4490" y="7716"/>
                    <a:pt x="4823" y="7716"/>
                  </a:cubicBezTo>
                  <a:lnTo>
                    <a:pt x="4978" y="7716"/>
                  </a:lnTo>
                  <a:cubicBezTo>
                    <a:pt x="5323" y="7716"/>
                    <a:pt x="5597" y="7442"/>
                    <a:pt x="5597" y="7109"/>
                  </a:cubicBezTo>
                  <a:lnTo>
                    <a:pt x="6371" y="7109"/>
                  </a:lnTo>
                  <a:lnTo>
                    <a:pt x="7014" y="8668"/>
                  </a:lnTo>
                  <a:cubicBezTo>
                    <a:pt x="7040" y="8730"/>
                    <a:pt x="7099" y="8766"/>
                    <a:pt x="7161" y="8766"/>
                  </a:cubicBezTo>
                  <a:cubicBezTo>
                    <a:pt x="7184" y="8766"/>
                    <a:pt x="7206" y="8761"/>
                    <a:pt x="7228" y="8752"/>
                  </a:cubicBezTo>
                  <a:cubicBezTo>
                    <a:pt x="7311" y="8728"/>
                    <a:pt x="7347" y="8621"/>
                    <a:pt x="7311" y="8549"/>
                  </a:cubicBezTo>
                  <a:cubicBezTo>
                    <a:pt x="7192" y="8252"/>
                    <a:pt x="5394" y="3870"/>
                    <a:pt x="5275" y="3608"/>
                  </a:cubicBezTo>
                  <a:cubicBezTo>
                    <a:pt x="5644" y="3501"/>
                    <a:pt x="5954" y="3251"/>
                    <a:pt x="6133" y="2906"/>
                  </a:cubicBezTo>
                  <a:cubicBezTo>
                    <a:pt x="6168" y="2953"/>
                    <a:pt x="8145" y="6811"/>
                    <a:pt x="8264" y="7061"/>
                  </a:cubicBezTo>
                  <a:cubicBezTo>
                    <a:pt x="8681" y="7859"/>
                    <a:pt x="8847" y="8776"/>
                    <a:pt x="8728" y="9680"/>
                  </a:cubicBezTo>
                  <a:cubicBezTo>
                    <a:pt x="8728" y="9728"/>
                    <a:pt x="8692" y="9764"/>
                    <a:pt x="8657" y="9788"/>
                  </a:cubicBezTo>
                  <a:lnTo>
                    <a:pt x="8061" y="10026"/>
                  </a:lnTo>
                  <a:cubicBezTo>
                    <a:pt x="8047" y="10031"/>
                    <a:pt x="8032" y="10034"/>
                    <a:pt x="8017" y="10034"/>
                  </a:cubicBezTo>
                  <a:cubicBezTo>
                    <a:pt x="7969" y="10034"/>
                    <a:pt x="7922" y="10005"/>
                    <a:pt x="7895" y="9942"/>
                  </a:cubicBezTo>
                  <a:lnTo>
                    <a:pt x="7573" y="9145"/>
                  </a:lnTo>
                  <a:cubicBezTo>
                    <a:pt x="7546" y="9072"/>
                    <a:pt x="7477" y="9041"/>
                    <a:pt x="7414" y="9041"/>
                  </a:cubicBezTo>
                  <a:cubicBezTo>
                    <a:pt x="7395" y="9041"/>
                    <a:pt x="7376" y="9044"/>
                    <a:pt x="7359" y="9049"/>
                  </a:cubicBezTo>
                  <a:cubicBezTo>
                    <a:pt x="7276" y="9085"/>
                    <a:pt x="7240" y="9192"/>
                    <a:pt x="7276" y="9264"/>
                  </a:cubicBezTo>
                  <a:lnTo>
                    <a:pt x="7597" y="10061"/>
                  </a:lnTo>
                  <a:cubicBezTo>
                    <a:pt x="7657" y="10228"/>
                    <a:pt x="7823" y="10335"/>
                    <a:pt x="7990" y="10347"/>
                  </a:cubicBezTo>
                  <a:lnTo>
                    <a:pt x="8597" y="11038"/>
                  </a:lnTo>
                  <a:cubicBezTo>
                    <a:pt x="8632" y="11077"/>
                    <a:pt x="8676" y="11094"/>
                    <a:pt x="8717" y="11094"/>
                  </a:cubicBezTo>
                  <a:cubicBezTo>
                    <a:pt x="8803" y="11094"/>
                    <a:pt x="8883" y="11023"/>
                    <a:pt x="8883" y="10919"/>
                  </a:cubicBezTo>
                  <a:lnTo>
                    <a:pt x="8835" y="10038"/>
                  </a:lnTo>
                  <a:cubicBezTo>
                    <a:pt x="8954" y="9966"/>
                    <a:pt x="9038" y="9847"/>
                    <a:pt x="9062" y="9704"/>
                  </a:cubicBezTo>
                  <a:cubicBezTo>
                    <a:pt x="9181" y="8811"/>
                    <a:pt x="9038" y="7906"/>
                    <a:pt x="8657" y="7085"/>
                  </a:cubicBezTo>
                  <a:lnTo>
                    <a:pt x="9383" y="7085"/>
                  </a:lnTo>
                  <a:cubicBezTo>
                    <a:pt x="9609" y="7085"/>
                    <a:pt x="9800" y="6906"/>
                    <a:pt x="9800" y="6668"/>
                  </a:cubicBezTo>
                  <a:cubicBezTo>
                    <a:pt x="9800" y="6430"/>
                    <a:pt x="9633" y="6251"/>
                    <a:pt x="9419" y="6251"/>
                  </a:cubicBezTo>
                  <a:lnTo>
                    <a:pt x="8264" y="6251"/>
                  </a:lnTo>
                  <a:lnTo>
                    <a:pt x="6299" y="2441"/>
                  </a:lnTo>
                  <a:cubicBezTo>
                    <a:pt x="6395" y="1846"/>
                    <a:pt x="6109" y="1287"/>
                    <a:pt x="5621" y="1001"/>
                  </a:cubicBezTo>
                  <a:lnTo>
                    <a:pt x="5621" y="477"/>
                  </a:lnTo>
                  <a:cubicBezTo>
                    <a:pt x="5621" y="227"/>
                    <a:pt x="5406" y="1"/>
                    <a:pt x="5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68"/>
            <p:cNvSpPr/>
            <p:nvPr/>
          </p:nvSpPr>
          <p:spPr>
            <a:xfrm>
              <a:off x="2335745" y="2471248"/>
              <a:ext cx="40997" cy="40615"/>
            </a:xfrm>
            <a:custGeom>
              <a:rect b="b" l="l" r="r" t="t"/>
              <a:pathLst>
                <a:path extrusionOk="0" h="1275" w="1287">
                  <a:moveTo>
                    <a:pt x="643" y="322"/>
                  </a:moveTo>
                  <a:cubicBezTo>
                    <a:pt x="822" y="322"/>
                    <a:pt x="953" y="477"/>
                    <a:pt x="953" y="631"/>
                  </a:cubicBezTo>
                  <a:cubicBezTo>
                    <a:pt x="953" y="798"/>
                    <a:pt x="810" y="953"/>
                    <a:pt x="643" y="953"/>
                  </a:cubicBezTo>
                  <a:cubicBezTo>
                    <a:pt x="477" y="953"/>
                    <a:pt x="334" y="798"/>
                    <a:pt x="334" y="631"/>
                  </a:cubicBezTo>
                  <a:cubicBezTo>
                    <a:pt x="334" y="477"/>
                    <a:pt x="465" y="322"/>
                    <a:pt x="643" y="322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cubicBezTo>
                    <a:pt x="0" y="989"/>
                    <a:pt x="286" y="1274"/>
                    <a:pt x="643" y="1274"/>
                  </a:cubicBezTo>
                  <a:cubicBezTo>
                    <a:pt x="1000" y="1274"/>
                    <a:pt x="1286" y="989"/>
                    <a:pt x="1286" y="631"/>
                  </a:cubicBezTo>
                  <a:cubicBezTo>
                    <a:pt x="1286" y="274"/>
                    <a:pt x="1000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4" name="Google Shape;9714;p68"/>
          <p:cNvGrpSpPr/>
          <p:nvPr/>
        </p:nvGrpSpPr>
        <p:grpSpPr>
          <a:xfrm>
            <a:off x="1750887" y="2425727"/>
            <a:ext cx="320143" cy="343269"/>
            <a:chOff x="1750887" y="2425727"/>
            <a:chExt cx="320143" cy="343269"/>
          </a:xfrm>
        </p:grpSpPr>
        <p:sp>
          <p:nvSpPr>
            <p:cNvPr id="9715" name="Google Shape;9715;p68"/>
            <p:cNvSpPr/>
            <p:nvPr/>
          </p:nvSpPr>
          <p:spPr>
            <a:xfrm>
              <a:off x="1750887" y="2425727"/>
              <a:ext cx="320143" cy="289052"/>
            </a:xfrm>
            <a:custGeom>
              <a:rect b="b" l="l" r="r" t="t"/>
              <a:pathLst>
                <a:path extrusionOk="0" h="9074" w="10050">
                  <a:moveTo>
                    <a:pt x="1668" y="322"/>
                  </a:moveTo>
                  <a:cubicBezTo>
                    <a:pt x="1834" y="322"/>
                    <a:pt x="1953" y="453"/>
                    <a:pt x="1953" y="608"/>
                  </a:cubicBezTo>
                  <a:lnTo>
                    <a:pt x="1953" y="1275"/>
                  </a:lnTo>
                  <a:cubicBezTo>
                    <a:pt x="1953" y="1441"/>
                    <a:pt x="1811" y="1560"/>
                    <a:pt x="1668" y="1560"/>
                  </a:cubicBezTo>
                  <a:cubicBezTo>
                    <a:pt x="1513" y="1560"/>
                    <a:pt x="1382" y="1429"/>
                    <a:pt x="1382" y="1275"/>
                  </a:cubicBezTo>
                  <a:lnTo>
                    <a:pt x="1382" y="929"/>
                  </a:lnTo>
                  <a:lnTo>
                    <a:pt x="1382" y="608"/>
                  </a:lnTo>
                  <a:cubicBezTo>
                    <a:pt x="1370" y="453"/>
                    <a:pt x="1501" y="322"/>
                    <a:pt x="1668" y="322"/>
                  </a:cubicBezTo>
                  <a:close/>
                  <a:moveTo>
                    <a:pt x="3918" y="322"/>
                  </a:moveTo>
                  <a:cubicBezTo>
                    <a:pt x="4061" y="322"/>
                    <a:pt x="4192" y="453"/>
                    <a:pt x="4192" y="608"/>
                  </a:cubicBezTo>
                  <a:lnTo>
                    <a:pt x="4192" y="1275"/>
                  </a:lnTo>
                  <a:cubicBezTo>
                    <a:pt x="4192" y="1441"/>
                    <a:pt x="4061" y="1560"/>
                    <a:pt x="3918" y="1560"/>
                  </a:cubicBezTo>
                  <a:cubicBezTo>
                    <a:pt x="3763" y="1560"/>
                    <a:pt x="3632" y="1429"/>
                    <a:pt x="3632" y="1275"/>
                  </a:cubicBezTo>
                  <a:lnTo>
                    <a:pt x="3632" y="608"/>
                  </a:lnTo>
                  <a:cubicBezTo>
                    <a:pt x="3632" y="441"/>
                    <a:pt x="3763" y="322"/>
                    <a:pt x="3918" y="322"/>
                  </a:cubicBezTo>
                  <a:close/>
                  <a:moveTo>
                    <a:pt x="6180" y="322"/>
                  </a:moveTo>
                  <a:cubicBezTo>
                    <a:pt x="6323" y="322"/>
                    <a:pt x="6454" y="453"/>
                    <a:pt x="6454" y="608"/>
                  </a:cubicBezTo>
                  <a:lnTo>
                    <a:pt x="6454" y="1275"/>
                  </a:lnTo>
                  <a:cubicBezTo>
                    <a:pt x="6454" y="1441"/>
                    <a:pt x="6323" y="1560"/>
                    <a:pt x="6180" y="1560"/>
                  </a:cubicBezTo>
                  <a:cubicBezTo>
                    <a:pt x="6025" y="1560"/>
                    <a:pt x="5894" y="1429"/>
                    <a:pt x="5894" y="1275"/>
                  </a:cubicBezTo>
                  <a:lnTo>
                    <a:pt x="5894" y="608"/>
                  </a:lnTo>
                  <a:cubicBezTo>
                    <a:pt x="5894" y="441"/>
                    <a:pt x="6025" y="322"/>
                    <a:pt x="6180" y="322"/>
                  </a:cubicBezTo>
                  <a:close/>
                  <a:moveTo>
                    <a:pt x="8419" y="322"/>
                  </a:moveTo>
                  <a:cubicBezTo>
                    <a:pt x="8573" y="322"/>
                    <a:pt x="8704" y="453"/>
                    <a:pt x="8704" y="608"/>
                  </a:cubicBezTo>
                  <a:lnTo>
                    <a:pt x="8704" y="929"/>
                  </a:lnTo>
                  <a:lnTo>
                    <a:pt x="8704" y="1275"/>
                  </a:lnTo>
                  <a:cubicBezTo>
                    <a:pt x="8704" y="1441"/>
                    <a:pt x="8573" y="1560"/>
                    <a:pt x="8419" y="1560"/>
                  </a:cubicBezTo>
                  <a:cubicBezTo>
                    <a:pt x="8276" y="1560"/>
                    <a:pt x="8145" y="1429"/>
                    <a:pt x="8145" y="1275"/>
                  </a:cubicBezTo>
                  <a:lnTo>
                    <a:pt x="8145" y="608"/>
                  </a:lnTo>
                  <a:cubicBezTo>
                    <a:pt x="8145" y="441"/>
                    <a:pt x="8276" y="322"/>
                    <a:pt x="8419" y="322"/>
                  </a:cubicBezTo>
                  <a:close/>
                  <a:moveTo>
                    <a:pt x="9526" y="1096"/>
                  </a:moveTo>
                  <a:cubicBezTo>
                    <a:pt x="9669" y="1096"/>
                    <a:pt x="9788" y="1215"/>
                    <a:pt x="9788" y="1370"/>
                  </a:cubicBezTo>
                  <a:lnTo>
                    <a:pt x="9788" y="2525"/>
                  </a:lnTo>
                  <a:lnTo>
                    <a:pt x="370" y="2525"/>
                  </a:lnTo>
                  <a:lnTo>
                    <a:pt x="370" y="1370"/>
                  </a:lnTo>
                  <a:cubicBezTo>
                    <a:pt x="370" y="1215"/>
                    <a:pt x="489" y="1096"/>
                    <a:pt x="644" y="1096"/>
                  </a:cubicBezTo>
                  <a:lnTo>
                    <a:pt x="1060" y="1096"/>
                  </a:lnTo>
                  <a:lnTo>
                    <a:pt x="1060" y="1275"/>
                  </a:lnTo>
                  <a:cubicBezTo>
                    <a:pt x="1060" y="1596"/>
                    <a:pt x="1322" y="1882"/>
                    <a:pt x="1668" y="1882"/>
                  </a:cubicBezTo>
                  <a:cubicBezTo>
                    <a:pt x="1989" y="1882"/>
                    <a:pt x="2275" y="1620"/>
                    <a:pt x="2275" y="1275"/>
                  </a:cubicBezTo>
                  <a:lnTo>
                    <a:pt x="2275" y="1096"/>
                  </a:lnTo>
                  <a:lnTo>
                    <a:pt x="3335" y="1096"/>
                  </a:lnTo>
                  <a:lnTo>
                    <a:pt x="3335" y="1275"/>
                  </a:lnTo>
                  <a:cubicBezTo>
                    <a:pt x="3335" y="1596"/>
                    <a:pt x="3597" y="1882"/>
                    <a:pt x="3942" y="1882"/>
                  </a:cubicBezTo>
                  <a:cubicBezTo>
                    <a:pt x="4287" y="1882"/>
                    <a:pt x="4549" y="1620"/>
                    <a:pt x="4549" y="1275"/>
                  </a:cubicBezTo>
                  <a:lnTo>
                    <a:pt x="4549" y="1096"/>
                  </a:lnTo>
                  <a:lnTo>
                    <a:pt x="5609" y="1096"/>
                  </a:lnTo>
                  <a:lnTo>
                    <a:pt x="5609" y="1275"/>
                  </a:lnTo>
                  <a:cubicBezTo>
                    <a:pt x="5609" y="1596"/>
                    <a:pt x="5883" y="1882"/>
                    <a:pt x="6216" y="1882"/>
                  </a:cubicBezTo>
                  <a:cubicBezTo>
                    <a:pt x="6561" y="1882"/>
                    <a:pt x="6835" y="1620"/>
                    <a:pt x="6835" y="1275"/>
                  </a:cubicBezTo>
                  <a:lnTo>
                    <a:pt x="6835" y="1096"/>
                  </a:lnTo>
                  <a:lnTo>
                    <a:pt x="7883" y="1096"/>
                  </a:lnTo>
                  <a:lnTo>
                    <a:pt x="7883" y="1275"/>
                  </a:lnTo>
                  <a:cubicBezTo>
                    <a:pt x="7883" y="1596"/>
                    <a:pt x="8157" y="1882"/>
                    <a:pt x="8502" y="1882"/>
                  </a:cubicBezTo>
                  <a:cubicBezTo>
                    <a:pt x="8823" y="1882"/>
                    <a:pt x="9109" y="1620"/>
                    <a:pt x="9109" y="1275"/>
                  </a:cubicBezTo>
                  <a:lnTo>
                    <a:pt x="9109" y="1096"/>
                  </a:lnTo>
                  <a:close/>
                  <a:moveTo>
                    <a:pt x="1608" y="1"/>
                  </a:moveTo>
                  <a:cubicBezTo>
                    <a:pt x="1275" y="1"/>
                    <a:pt x="989" y="262"/>
                    <a:pt x="989" y="608"/>
                  </a:cubicBezTo>
                  <a:lnTo>
                    <a:pt x="989" y="786"/>
                  </a:lnTo>
                  <a:lnTo>
                    <a:pt x="572" y="786"/>
                  </a:lnTo>
                  <a:cubicBezTo>
                    <a:pt x="251" y="786"/>
                    <a:pt x="1" y="1048"/>
                    <a:pt x="1" y="1370"/>
                  </a:cubicBezTo>
                  <a:lnTo>
                    <a:pt x="1" y="3584"/>
                  </a:lnTo>
                  <a:cubicBezTo>
                    <a:pt x="1" y="3668"/>
                    <a:pt x="72" y="3751"/>
                    <a:pt x="156" y="3751"/>
                  </a:cubicBezTo>
                  <a:cubicBezTo>
                    <a:pt x="251" y="3751"/>
                    <a:pt x="322" y="3668"/>
                    <a:pt x="322" y="3584"/>
                  </a:cubicBezTo>
                  <a:lnTo>
                    <a:pt x="322" y="2834"/>
                  </a:lnTo>
                  <a:lnTo>
                    <a:pt x="9681" y="2834"/>
                  </a:lnTo>
                  <a:lnTo>
                    <a:pt x="9681" y="8906"/>
                  </a:lnTo>
                  <a:cubicBezTo>
                    <a:pt x="9681" y="9002"/>
                    <a:pt x="9764" y="9073"/>
                    <a:pt x="9847" y="9073"/>
                  </a:cubicBezTo>
                  <a:cubicBezTo>
                    <a:pt x="9943" y="9073"/>
                    <a:pt x="10014" y="9002"/>
                    <a:pt x="10014" y="8906"/>
                  </a:cubicBezTo>
                  <a:lnTo>
                    <a:pt x="10014" y="1346"/>
                  </a:lnTo>
                  <a:cubicBezTo>
                    <a:pt x="10050" y="1036"/>
                    <a:pt x="9776" y="786"/>
                    <a:pt x="9466" y="786"/>
                  </a:cubicBezTo>
                  <a:lnTo>
                    <a:pt x="9050" y="786"/>
                  </a:lnTo>
                  <a:lnTo>
                    <a:pt x="9050" y="608"/>
                  </a:lnTo>
                  <a:cubicBezTo>
                    <a:pt x="9050" y="274"/>
                    <a:pt x="8776" y="1"/>
                    <a:pt x="8430" y="1"/>
                  </a:cubicBezTo>
                  <a:cubicBezTo>
                    <a:pt x="8109" y="1"/>
                    <a:pt x="7823" y="262"/>
                    <a:pt x="7823" y="608"/>
                  </a:cubicBezTo>
                  <a:lnTo>
                    <a:pt x="7823" y="786"/>
                  </a:lnTo>
                  <a:lnTo>
                    <a:pt x="6764" y="786"/>
                  </a:lnTo>
                  <a:lnTo>
                    <a:pt x="6764" y="608"/>
                  </a:lnTo>
                  <a:cubicBezTo>
                    <a:pt x="6764" y="274"/>
                    <a:pt x="6502" y="1"/>
                    <a:pt x="6156" y="1"/>
                  </a:cubicBezTo>
                  <a:cubicBezTo>
                    <a:pt x="5811" y="1"/>
                    <a:pt x="5549" y="262"/>
                    <a:pt x="5549" y="608"/>
                  </a:cubicBezTo>
                  <a:lnTo>
                    <a:pt x="5549" y="786"/>
                  </a:lnTo>
                  <a:lnTo>
                    <a:pt x="4489" y="786"/>
                  </a:lnTo>
                  <a:lnTo>
                    <a:pt x="4489" y="608"/>
                  </a:lnTo>
                  <a:cubicBezTo>
                    <a:pt x="4489" y="274"/>
                    <a:pt x="4228" y="1"/>
                    <a:pt x="3882" y="1"/>
                  </a:cubicBezTo>
                  <a:cubicBezTo>
                    <a:pt x="3549" y="1"/>
                    <a:pt x="3275" y="262"/>
                    <a:pt x="3275" y="608"/>
                  </a:cubicBezTo>
                  <a:lnTo>
                    <a:pt x="3275" y="786"/>
                  </a:lnTo>
                  <a:lnTo>
                    <a:pt x="2215" y="786"/>
                  </a:lnTo>
                  <a:lnTo>
                    <a:pt x="2215" y="608"/>
                  </a:lnTo>
                  <a:cubicBezTo>
                    <a:pt x="2215" y="274"/>
                    <a:pt x="1942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68"/>
            <p:cNvSpPr/>
            <p:nvPr/>
          </p:nvSpPr>
          <p:spPr>
            <a:xfrm>
              <a:off x="1751652" y="2558467"/>
              <a:ext cx="319378" cy="210530"/>
            </a:xfrm>
            <a:custGeom>
              <a:rect b="b" l="l" r="r" t="t"/>
              <a:pathLst>
                <a:path extrusionOk="0" h="6609" w="10026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025"/>
                  </a:lnTo>
                  <a:cubicBezTo>
                    <a:pt x="1" y="6347"/>
                    <a:pt x="274" y="6609"/>
                    <a:pt x="584" y="6609"/>
                  </a:cubicBezTo>
                  <a:lnTo>
                    <a:pt x="9407" y="6609"/>
                  </a:lnTo>
                  <a:cubicBezTo>
                    <a:pt x="9740" y="6609"/>
                    <a:pt x="9990" y="6335"/>
                    <a:pt x="9990" y="6025"/>
                  </a:cubicBezTo>
                  <a:lnTo>
                    <a:pt x="9990" y="5501"/>
                  </a:lnTo>
                  <a:cubicBezTo>
                    <a:pt x="10026" y="5418"/>
                    <a:pt x="9942" y="5335"/>
                    <a:pt x="9859" y="5335"/>
                  </a:cubicBezTo>
                  <a:cubicBezTo>
                    <a:pt x="9764" y="5335"/>
                    <a:pt x="9692" y="5418"/>
                    <a:pt x="9692" y="5501"/>
                  </a:cubicBezTo>
                  <a:lnTo>
                    <a:pt x="9692" y="6025"/>
                  </a:lnTo>
                  <a:cubicBezTo>
                    <a:pt x="9692" y="6168"/>
                    <a:pt x="9573" y="6287"/>
                    <a:pt x="9430" y="6287"/>
                  </a:cubicBezTo>
                  <a:lnTo>
                    <a:pt x="596" y="6287"/>
                  </a:lnTo>
                  <a:cubicBezTo>
                    <a:pt x="453" y="6287"/>
                    <a:pt x="334" y="6168"/>
                    <a:pt x="334" y="6025"/>
                  </a:cubicBezTo>
                  <a:lnTo>
                    <a:pt x="334" y="156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7" name="Google Shape;9717;p68"/>
          <p:cNvGrpSpPr/>
          <p:nvPr/>
        </p:nvGrpSpPr>
        <p:grpSpPr>
          <a:xfrm>
            <a:off x="1298037" y="2425727"/>
            <a:ext cx="338364" cy="342887"/>
            <a:chOff x="1298037" y="2425727"/>
            <a:chExt cx="338364" cy="342887"/>
          </a:xfrm>
        </p:grpSpPr>
        <p:sp>
          <p:nvSpPr>
            <p:cNvPr id="9718" name="Google Shape;9718;p68"/>
            <p:cNvSpPr/>
            <p:nvPr/>
          </p:nvSpPr>
          <p:spPr>
            <a:xfrm>
              <a:off x="1339384" y="2471631"/>
              <a:ext cx="256050" cy="136180"/>
            </a:xfrm>
            <a:custGeom>
              <a:rect b="b" l="l" r="r" t="t"/>
              <a:pathLst>
                <a:path extrusionOk="0" h="4275" w="8038">
                  <a:moveTo>
                    <a:pt x="7704" y="1477"/>
                  </a:moveTo>
                  <a:lnTo>
                    <a:pt x="7704" y="3501"/>
                  </a:lnTo>
                  <a:cubicBezTo>
                    <a:pt x="7704" y="3751"/>
                    <a:pt x="7513" y="3941"/>
                    <a:pt x="7263" y="3941"/>
                  </a:cubicBezTo>
                  <a:lnTo>
                    <a:pt x="774" y="3941"/>
                  </a:lnTo>
                  <a:cubicBezTo>
                    <a:pt x="524" y="3941"/>
                    <a:pt x="322" y="3751"/>
                    <a:pt x="322" y="3501"/>
                  </a:cubicBezTo>
                  <a:lnTo>
                    <a:pt x="322" y="1477"/>
                  </a:lnTo>
                  <a:close/>
                  <a:moveTo>
                    <a:pt x="774" y="0"/>
                  </a:moveTo>
                  <a:cubicBezTo>
                    <a:pt x="346" y="0"/>
                    <a:pt x="1" y="345"/>
                    <a:pt x="1" y="774"/>
                  </a:cubicBezTo>
                  <a:lnTo>
                    <a:pt x="1" y="3501"/>
                  </a:lnTo>
                  <a:cubicBezTo>
                    <a:pt x="1" y="3929"/>
                    <a:pt x="346" y="4275"/>
                    <a:pt x="774" y="4275"/>
                  </a:cubicBezTo>
                  <a:lnTo>
                    <a:pt x="7263" y="4275"/>
                  </a:lnTo>
                  <a:cubicBezTo>
                    <a:pt x="7692" y="4275"/>
                    <a:pt x="8037" y="3929"/>
                    <a:pt x="8037" y="3501"/>
                  </a:cubicBezTo>
                  <a:lnTo>
                    <a:pt x="8037" y="774"/>
                  </a:lnTo>
                  <a:cubicBezTo>
                    <a:pt x="8025" y="345"/>
                    <a:pt x="7680" y="0"/>
                    <a:pt x="7263" y="0"/>
                  </a:cubicBezTo>
                  <a:lnTo>
                    <a:pt x="5787" y="0"/>
                  </a:lnTo>
                  <a:cubicBezTo>
                    <a:pt x="5704" y="0"/>
                    <a:pt x="5620" y="72"/>
                    <a:pt x="5620" y="167"/>
                  </a:cubicBezTo>
                  <a:cubicBezTo>
                    <a:pt x="5620" y="250"/>
                    <a:pt x="5704" y="322"/>
                    <a:pt x="5787" y="322"/>
                  </a:cubicBezTo>
                  <a:lnTo>
                    <a:pt x="7263" y="322"/>
                  </a:lnTo>
                  <a:cubicBezTo>
                    <a:pt x="7513" y="322"/>
                    <a:pt x="7704" y="524"/>
                    <a:pt x="7704" y="774"/>
                  </a:cubicBezTo>
                  <a:lnTo>
                    <a:pt x="7704" y="1155"/>
                  </a:lnTo>
                  <a:lnTo>
                    <a:pt x="322" y="1155"/>
                  </a:lnTo>
                  <a:lnTo>
                    <a:pt x="322" y="774"/>
                  </a:lnTo>
                  <a:cubicBezTo>
                    <a:pt x="322" y="524"/>
                    <a:pt x="524" y="322"/>
                    <a:pt x="774" y="322"/>
                  </a:cubicBezTo>
                  <a:lnTo>
                    <a:pt x="5049" y="322"/>
                  </a:lnTo>
                  <a:cubicBezTo>
                    <a:pt x="5132" y="322"/>
                    <a:pt x="5204" y="250"/>
                    <a:pt x="5204" y="167"/>
                  </a:cubicBezTo>
                  <a:cubicBezTo>
                    <a:pt x="5204" y="72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68"/>
            <p:cNvSpPr/>
            <p:nvPr/>
          </p:nvSpPr>
          <p:spPr>
            <a:xfrm>
              <a:off x="1341646" y="2618036"/>
              <a:ext cx="50490" cy="50458"/>
            </a:xfrm>
            <a:custGeom>
              <a:rect b="b" l="l" r="r" t="t"/>
              <a:pathLst>
                <a:path extrusionOk="0" h="1584" w="1585">
                  <a:moveTo>
                    <a:pt x="787" y="321"/>
                  </a:moveTo>
                  <a:cubicBezTo>
                    <a:pt x="1049" y="321"/>
                    <a:pt x="1251" y="536"/>
                    <a:pt x="1251" y="786"/>
                  </a:cubicBezTo>
                  <a:cubicBezTo>
                    <a:pt x="1251" y="1048"/>
                    <a:pt x="1049" y="1250"/>
                    <a:pt x="787" y="1250"/>
                  </a:cubicBezTo>
                  <a:cubicBezTo>
                    <a:pt x="537" y="1250"/>
                    <a:pt x="334" y="1048"/>
                    <a:pt x="334" y="786"/>
                  </a:cubicBezTo>
                  <a:cubicBezTo>
                    <a:pt x="334" y="536"/>
                    <a:pt x="537" y="321"/>
                    <a:pt x="787" y="321"/>
                  </a:cubicBezTo>
                  <a:close/>
                  <a:moveTo>
                    <a:pt x="787" y="0"/>
                  </a:moveTo>
                  <a:cubicBezTo>
                    <a:pt x="358" y="0"/>
                    <a:pt x="1" y="357"/>
                    <a:pt x="1" y="786"/>
                  </a:cubicBezTo>
                  <a:cubicBezTo>
                    <a:pt x="1" y="1226"/>
                    <a:pt x="358" y="1584"/>
                    <a:pt x="787" y="1584"/>
                  </a:cubicBezTo>
                  <a:cubicBezTo>
                    <a:pt x="1227" y="1584"/>
                    <a:pt x="1585" y="1226"/>
                    <a:pt x="1585" y="786"/>
                  </a:cubicBezTo>
                  <a:cubicBezTo>
                    <a:pt x="1585" y="357"/>
                    <a:pt x="1227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68"/>
            <p:cNvSpPr/>
            <p:nvPr/>
          </p:nvSpPr>
          <p:spPr>
            <a:xfrm>
              <a:off x="1542301" y="2618036"/>
              <a:ext cx="50076" cy="50458"/>
            </a:xfrm>
            <a:custGeom>
              <a:rect b="b" l="l" r="r" t="t"/>
              <a:pathLst>
                <a:path extrusionOk="0" h="1584" w="1572">
                  <a:moveTo>
                    <a:pt x="786" y="321"/>
                  </a:moveTo>
                  <a:cubicBezTo>
                    <a:pt x="1036" y="321"/>
                    <a:pt x="1251" y="536"/>
                    <a:pt x="1251" y="786"/>
                  </a:cubicBezTo>
                  <a:cubicBezTo>
                    <a:pt x="1251" y="1048"/>
                    <a:pt x="1036" y="1250"/>
                    <a:pt x="786" y="1250"/>
                  </a:cubicBezTo>
                  <a:cubicBezTo>
                    <a:pt x="536" y="1250"/>
                    <a:pt x="322" y="1048"/>
                    <a:pt x="322" y="786"/>
                  </a:cubicBezTo>
                  <a:cubicBezTo>
                    <a:pt x="322" y="536"/>
                    <a:pt x="536" y="321"/>
                    <a:pt x="786" y="321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7"/>
                    <a:pt x="0" y="786"/>
                  </a:cubicBezTo>
                  <a:cubicBezTo>
                    <a:pt x="0" y="1226"/>
                    <a:pt x="358" y="1584"/>
                    <a:pt x="786" y="1584"/>
                  </a:cubicBezTo>
                  <a:cubicBezTo>
                    <a:pt x="1215" y="1584"/>
                    <a:pt x="1572" y="1226"/>
                    <a:pt x="1572" y="786"/>
                  </a:cubicBezTo>
                  <a:cubicBezTo>
                    <a:pt x="1572" y="357"/>
                    <a:pt x="1215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68"/>
            <p:cNvSpPr/>
            <p:nvPr/>
          </p:nvSpPr>
          <p:spPr>
            <a:xfrm>
              <a:off x="1298037" y="2425727"/>
              <a:ext cx="338364" cy="342887"/>
            </a:xfrm>
            <a:custGeom>
              <a:rect b="b" l="l" r="r" t="t"/>
              <a:pathLst>
                <a:path extrusionOk="0" h="10764" w="10622">
                  <a:moveTo>
                    <a:pt x="715" y="2525"/>
                  </a:moveTo>
                  <a:lnTo>
                    <a:pt x="715" y="4644"/>
                  </a:lnTo>
                  <a:lnTo>
                    <a:pt x="560" y="4644"/>
                  </a:lnTo>
                  <a:lnTo>
                    <a:pt x="560" y="4656"/>
                  </a:lnTo>
                  <a:cubicBezTo>
                    <a:pt x="429" y="4656"/>
                    <a:pt x="322" y="4549"/>
                    <a:pt x="322" y="4418"/>
                  </a:cubicBezTo>
                  <a:lnTo>
                    <a:pt x="322" y="2763"/>
                  </a:lnTo>
                  <a:cubicBezTo>
                    <a:pt x="322" y="2632"/>
                    <a:pt x="429" y="2525"/>
                    <a:pt x="560" y="2525"/>
                  </a:cubicBezTo>
                  <a:close/>
                  <a:moveTo>
                    <a:pt x="10050" y="2537"/>
                  </a:moveTo>
                  <a:cubicBezTo>
                    <a:pt x="10181" y="2537"/>
                    <a:pt x="10288" y="2644"/>
                    <a:pt x="10288" y="2775"/>
                  </a:cubicBezTo>
                  <a:lnTo>
                    <a:pt x="10288" y="4418"/>
                  </a:lnTo>
                  <a:cubicBezTo>
                    <a:pt x="10288" y="4549"/>
                    <a:pt x="10181" y="4656"/>
                    <a:pt x="10050" y="4656"/>
                  </a:cubicBezTo>
                  <a:lnTo>
                    <a:pt x="9895" y="4656"/>
                  </a:lnTo>
                  <a:lnTo>
                    <a:pt x="9895" y="2537"/>
                  </a:lnTo>
                  <a:close/>
                  <a:moveTo>
                    <a:pt x="6418" y="6263"/>
                  </a:moveTo>
                  <a:cubicBezTo>
                    <a:pt x="6680" y="6263"/>
                    <a:pt x="6906" y="6489"/>
                    <a:pt x="6906" y="6751"/>
                  </a:cubicBezTo>
                  <a:lnTo>
                    <a:pt x="6906" y="7930"/>
                  </a:lnTo>
                  <a:lnTo>
                    <a:pt x="3727" y="7930"/>
                  </a:lnTo>
                  <a:lnTo>
                    <a:pt x="3727" y="6751"/>
                  </a:lnTo>
                  <a:cubicBezTo>
                    <a:pt x="3727" y="6489"/>
                    <a:pt x="3942" y="6263"/>
                    <a:pt x="4216" y="6263"/>
                  </a:cubicBezTo>
                  <a:close/>
                  <a:moveTo>
                    <a:pt x="8347" y="334"/>
                  </a:moveTo>
                  <a:cubicBezTo>
                    <a:pt x="9026" y="334"/>
                    <a:pt x="9561" y="870"/>
                    <a:pt x="9561" y="1536"/>
                  </a:cubicBezTo>
                  <a:lnTo>
                    <a:pt x="9561" y="2382"/>
                  </a:lnTo>
                  <a:lnTo>
                    <a:pt x="9561" y="4811"/>
                  </a:lnTo>
                  <a:lnTo>
                    <a:pt x="9561" y="7930"/>
                  </a:lnTo>
                  <a:lnTo>
                    <a:pt x="7204" y="7930"/>
                  </a:lnTo>
                  <a:lnTo>
                    <a:pt x="7204" y="6751"/>
                  </a:lnTo>
                  <a:cubicBezTo>
                    <a:pt x="7204" y="6299"/>
                    <a:pt x="6847" y="5930"/>
                    <a:pt x="6383" y="5930"/>
                  </a:cubicBezTo>
                  <a:lnTo>
                    <a:pt x="4180" y="5930"/>
                  </a:lnTo>
                  <a:cubicBezTo>
                    <a:pt x="3739" y="5930"/>
                    <a:pt x="3370" y="6287"/>
                    <a:pt x="3370" y="6751"/>
                  </a:cubicBezTo>
                  <a:lnTo>
                    <a:pt x="3370" y="7930"/>
                  </a:lnTo>
                  <a:lnTo>
                    <a:pt x="3215" y="7930"/>
                  </a:lnTo>
                  <a:cubicBezTo>
                    <a:pt x="3120" y="7930"/>
                    <a:pt x="3049" y="8002"/>
                    <a:pt x="3049" y="8085"/>
                  </a:cubicBezTo>
                  <a:cubicBezTo>
                    <a:pt x="3049" y="8180"/>
                    <a:pt x="3120" y="8252"/>
                    <a:pt x="3215" y="8252"/>
                  </a:cubicBezTo>
                  <a:lnTo>
                    <a:pt x="9931" y="8252"/>
                  </a:lnTo>
                  <a:cubicBezTo>
                    <a:pt x="9990" y="8252"/>
                    <a:pt x="10050" y="8299"/>
                    <a:pt x="10050" y="8371"/>
                  </a:cubicBezTo>
                  <a:lnTo>
                    <a:pt x="10050" y="9323"/>
                  </a:lnTo>
                  <a:cubicBezTo>
                    <a:pt x="10050" y="9383"/>
                    <a:pt x="10002" y="9442"/>
                    <a:pt x="9931" y="9442"/>
                  </a:cubicBezTo>
                  <a:lnTo>
                    <a:pt x="763" y="9442"/>
                  </a:lnTo>
                  <a:cubicBezTo>
                    <a:pt x="703" y="9442"/>
                    <a:pt x="644" y="9406"/>
                    <a:pt x="644" y="9323"/>
                  </a:cubicBezTo>
                  <a:lnTo>
                    <a:pt x="644" y="8371"/>
                  </a:lnTo>
                  <a:cubicBezTo>
                    <a:pt x="644" y="8311"/>
                    <a:pt x="691" y="8252"/>
                    <a:pt x="763" y="8252"/>
                  </a:cubicBezTo>
                  <a:lnTo>
                    <a:pt x="2477" y="8252"/>
                  </a:lnTo>
                  <a:cubicBezTo>
                    <a:pt x="2561" y="8252"/>
                    <a:pt x="2632" y="8180"/>
                    <a:pt x="2632" y="8085"/>
                  </a:cubicBezTo>
                  <a:cubicBezTo>
                    <a:pt x="2632" y="8002"/>
                    <a:pt x="2561" y="7930"/>
                    <a:pt x="2477" y="7930"/>
                  </a:cubicBezTo>
                  <a:lnTo>
                    <a:pt x="1013" y="7930"/>
                  </a:lnTo>
                  <a:lnTo>
                    <a:pt x="1013" y="4811"/>
                  </a:lnTo>
                  <a:lnTo>
                    <a:pt x="1013" y="2382"/>
                  </a:lnTo>
                  <a:lnTo>
                    <a:pt x="1013" y="1536"/>
                  </a:lnTo>
                  <a:cubicBezTo>
                    <a:pt x="1013" y="870"/>
                    <a:pt x="1549" y="334"/>
                    <a:pt x="2215" y="334"/>
                  </a:cubicBezTo>
                  <a:close/>
                  <a:moveTo>
                    <a:pt x="6906" y="9740"/>
                  </a:moveTo>
                  <a:cubicBezTo>
                    <a:pt x="6859" y="9835"/>
                    <a:pt x="6775" y="9883"/>
                    <a:pt x="6668" y="9883"/>
                  </a:cubicBezTo>
                  <a:lnTo>
                    <a:pt x="3930" y="9883"/>
                  </a:lnTo>
                  <a:cubicBezTo>
                    <a:pt x="3823" y="9883"/>
                    <a:pt x="3739" y="9835"/>
                    <a:pt x="3692" y="9740"/>
                  </a:cubicBezTo>
                  <a:close/>
                  <a:moveTo>
                    <a:pt x="2751" y="9764"/>
                  </a:moveTo>
                  <a:lnTo>
                    <a:pt x="2751" y="10311"/>
                  </a:lnTo>
                  <a:cubicBezTo>
                    <a:pt x="2751" y="10383"/>
                    <a:pt x="2692" y="10454"/>
                    <a:pt x="2608" y="10454"/>
                  </a:cubicBezTo>
                  <a:lnTo>
                    <a:pt x="1430" y="10454"/>
                  </a:lnTo>
                  <a:cubicBezTo>
                    <a:pt x="1346" y="10454"/>
                    <a:pt x="1287" y="10383"/>
                    <a:pt x="1287" y="10311"/>
                  </a:cubicBezTo>
                  <a:lnTo>
                    <a:pt x="1287" y="9764"/>
                  </a:lnTo>
                  <a:close/>
                  <a:moveTo>
                    <a:pt x="9442" y="9764"/>
                  </a:moveTo>
                  <a:lnTo>
                    <a:pt x="9442" y="10311"/>
                  </a:lnTo>
                  <a:cubicBezTo>
                    <a:pt x="9442" y="10395"/>
                    <a:pt x="9359" y="10454"/>
                    <a:pt x="9288" y="10454"/>
                  </a:cubicBezTo>
                  <a:lnTo>
                    <a:pt x="8109" y="10454"/>
                  </a:lnTo>
                  <a:cubicBezTo>
                    <a:pt x="8026" y="10454"/>
                    <a:pt x="7966" y="10383"/>
                    <a:pt x="7966" y="10311"/>
                  </a:cubicBezTo>
                  <a:lnTo>
                    <a:pt x="7966" y="9764"/>
                  </a:lnTo>
                  <a:close/>
                  <a:moveTo>
                    <a:pt x="2239" y="1"/>
                  </a:moveTo>
                  <a:cubicBezTo>
                    <a:pt x="1382" y="1"/>
                    <a:pt x="703" y="679"/>
                    <a:pt x="703" y="1525"/>
                  </a:cubicBezTo>
                  <a:lnTo>
                    <a:pt x="703" y="2215"/>
                  </a:lnTo>
                  <a:lnTo>
                    <a:pt x="548" y="2215"/>
                  </a:lnTo>
                  <a:cubicBezTo>
                    <a:pt x="239" y="2215"/>
                    <a:pt x="1" y="2465"/>
                    <a:pt x="1" y="2763"/>
                  </a:cubicBezTo>
                  <a:lnTo>
                    <a:pt x="1" y="4418"/>
                  </a:lnTo>
                  <a:cubicBezTo>
                    <a:pt x="1" y="4727"/>
                    <a:pt x="251" y="4965"/>
                    <a:pt x="548" y="4965"/>
                  </a:cubicBezTo>
                  <a:lnTo>
                    <a:pt x="703" y="4965"/>
                  </a:lnTo>
                  <a:lnTo>
                    <a:pt x="703" y="7930"/>
                  </a:lnTo>
                  <a:cubicBezTo>
                    <a:pt x="489" y="7954"/>
                    <a:pt x="346" y="8133"/>
                    <a:pt x="346" y="8359"/>
                  </a:cubicBezTo>
                  <a:lnTo>
                    <a:pt x="346" y="9311"/>
                  </a:lnTo>
                  <a:cubicBezTo>
                    <a:pt x="346" y="9549"/>
                    <a:pt x="537" y="9740"/>
                    <a:pt x="775" y="9740"/>
                  </a:cubicBezTo>
                  <a:lnTo>
                    <a:pt x="953" y="9740"/>
                  </a:lnTo>
                  <a:lnTo>
                    <a:pt x="953" y="10288"/>
                  </a:lnTo>
                  <a:cubicBezTo>
                    <a:pt x="953" y="10549"/>
                    <a:pt x="1156" y="10764"/>
                    <a:pt x="1430" y="10764"/>
                  </a:cubicBezTo>
                  <a:lnTo>
                    <a:pt x="2608" y="10764"/>
                  </a:lnTo>
                  <a:cubicBezTo>
                    <a:pt x="2858" y="10764"/>
                    <a:pt x="3084" y="10561"/>
                    <a:pt x="3084" y="10299"/>
                  </a:cubicBezTo>
                  <a:lnTo>
                    <a:pt x="3084" y="9740"/>
                  </a:lnTo>
                  <a:lnTo>
                    <a:pt x="3346" y="9740"/>
                  </a:lnTo>
                  <a:cubicBezTo>
                    <a:pt x="3418" y="10002"/>
                    <a:pt x="3668" y="10192"/>
                    <a:pt x="3942" y="10192"/>
                  </a:cubicBezTo>
                  <a:lnTo>
                    <a:pt x="6680" y="10192"/>
                  </a:lnTo>
                  <a:cubicBezTo>
                    <a:pt x="6966" y="10192"/>
                    <a:pt x="7204" y="10002"/>
                    <a:pt x="7275" y="9740"/>
                  </a:cubicBezTo>
                  <a:lnTo>
                    <a:pt x="7645" y="9740"/>
                  </a:lnTo>
                  <a:lnTo>
                    <a:pt x="7645" y="10299"/>
                  </a:lnTo>
                  <a:cubicBezTo>
                    <a:pt x="7645" y="10549"/>
                    <a:pt x="7859" y="10764"/>
                    <a:pt x="8121" y="10764"/>
                  </a:cubicBezTo>
                  <a:lnTo>
                    <a:pt x="9300" y="10764"/>
                  </a:lnTo>
                  <a:cubicBezTo>
                    <a:pt x="9550" y="10764"/>
                    <a:pt x="9776" y="10561"/>
                    <a:pt x="9776" y="10299"/>
                  </a:cubicBezTo>
                  <a:lnTo>
                    <a:pt x="9776" y="9740"/>
                  </a:lnTo>
                  <a:lnTo>
                    <a:pt x="9954" y="9740"/>
                  </a:lnTo>
                  <a:cubicBezTo>
                    <a:pt x="10193" y="9740"/>
                    <a:pt x="10383" y="9549"/>
                    <a:pt x="10383" y="9311"/>
                  </a:cubicBezTo>
                  <a:lnTo>
                    <a:pt x="10383" y="8359"/>
                  </a:lnTo>
                  <a:cubicBezTo>
                    <a:pt x="10383" y="8121"/>
                    <a:pt x="10193" y="7930"/>
                    <a:pt x="9954" y="7930"/>
                  </a:cubicBezTo>
                  <a:lnTo>
                    <a:pt x="9931" y="7930"/>
                  </a:lnTo>
                  <a:lnTo>
                    <a:pt x="9931" y="4965"/>
                  </a:lnTo>
                  <a:lnTo>
                    <a:pt x="10073" y="4965"/>
                  </a:lnTo>
                  <a:cubicBezTo>
                    <a:pt x="10383" y="4965"/>
                    <a:pt x="10621" y="4715"/>
                    <a:pt x="10621" y="4418"/>
                  </a:cubicBezTo>
                  <a:lnTo>
                    <a:pt x="10621" y="2763"/>
                  </a:lnTo>
                  <a:cubicBezTo>
                    <a:pt x="10609" y="2465"/>
                    <a:pt x="10359" y="2215"/>
                    <a:pt x="10050" y="2215"/>
                  </a:cubicBezTo>
                  <a:lnTo>
                    <a:pt x="9895" y="2215"/>
                  </a:lnTo>
                  <a:lnTo>
                    <a:pt x="9895" y="1525"/>
                  </a:lnTo>
                  <a:cubicBezTo>
                    <a:pt x="9895" y="679"/>
                    <a:pt x="9216" y="1"/>
                    <a:pt x="83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22" name="Google Shape;9722;p68"/>
          <p:cNvSpPr/>
          <p:nvPr/>
        </p:nvSpPr>
        <p:spPr>
          <a:xfrm>
            <a:off x="848977" y="2418528"/>
            <a:ext cx="347060" cy="357286"/>
          </a:xfrm>
          <a:custGeom>
            <a:rect b="b" l="l" r="r" t="t"/>
            <a:pathLst>
              <a:path extrusionOk="0" h="11216" w="10895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23" name="Google Shape;9723;p68"/>
          <p:cNvGrpSpPr/>
          <p:nvPr/>
        </p:nvGrpSpPr>
        <p:grpSpPr>
          <a:xfrm>
            <a:off x="3974207" y="2429009"/>
            <a:ext cx="320143" cy="338491"/>
            <a:chOff x="3974207" y="2429009"/>
            <a:chExt cx="320143" cy="338491"/>
          </a:xfrm>
        </p:grpSpPr>
        <p:sp>
          <p:nvSpPr>
            <p:cNvPr id="9724" name="Google Shape;9724;p68"/>
            <p:cNvSpPr/>
            <p:nvPr/>
          </p:nvSpPr>
          <p:spPr>
            <a:xfrm>
              <a:off x="3974207" y="2429009"/>
              <a:ext cx="320143" cy="338491"/>
            </a:xfrm>
            <a:custGeom>
              <a:rect b="b" l="l" r="r" t="t"/>
              <a:pathLst>
                <a:path extrusionOk="0" h="10626" w="10050">
                  <a:moveTo>
                    <a:pt x="9390" y="0"/>
                  </a:moveTo>
                  <a:cubicBezTo>
                    <a:pt x="9344" y="0"/>
                    <a:pt x="9298" y="6"/>
                    <a:pt x="9251" y="17"/>
                  </a:cubicBezTo>
                  <a:lnTo>
                    <a:pt x="3132" y="1100"/>
                  </a:lnTo>
                  <a:cubicBezTo>
                    <a:pt x="2798" y="1160"/>
                    <a:pt x="2560" y="1445"/>
                    <a:pt x="2560" y="1779"/>
                  </a:cubicBezTo>
                  <a:lnTo>
                    <a:pt x="2560" y="6803"/>
                  </a:lnTo>
                  <a:cubicBezTo>
                    <a:pt x="2358" y="6744"/>
                    <a:pt x="2143" y="6708"/>
                    <a:pt x="1929" y="6708"/>
                  </a:cubicBezTo>
                  <a:cubicBezTo>
                    <a:pt x="1417" y="6720"/>
                    <a:pt x="941" y="6934"/>
                    <a:pt x="584" y="7291"/>
                  </a:cubicBezTo>
                  <a:cubicBezTo>
                    <a:pt x="226" y="7649"/>
                    <a:pt x="24" y="8125"/>
                    <a:pt x="24" y="8625"/>
                  </a:cubicBezTo>
                  <a:cubicBezTo>
                    <a:pt x="0" y="9161"/>
                    <a:pt x="215" y="9649"/>
                    <a:pt x="584" y="10042"/>
                  </a:cubicBezTo>
                  <a:cubicBezTo>
                    <a:pt x="953" y="10411"/>
                    <a:pt x="1453" y="10625"/>
                    <a:pt x="1965" y="10625"/>
                  </a:cubicBezTo>
                  <a:lnTo>
                    <a:pt x="2001" y="10625"/>
                  </a:lnTo>
                  <a:cubicBezTo>
                    <a:pt x="3060" y="10613"/>
                    <a:pt x="3917" y="9732"/>
                    <a:pt x="3917" y="8649"/>
                  </a:cubicBezTo>
                  <a:lnTo>
                    <a:pt x="3917" y="4684"/>
                  </a:lnTo>
                  <a:cubicBezTo>
                    <a:pt x="3917" y="4577"/>
                    <a:pt x="3834" y="4493"/>
                    <a:pt x="3727" y="4493"/>
                  </a:cubicBezTo>
                  <a:cubicBezTo>
                    <a:pt x="3620" y="4493"/>
                    <a:pt x="3536" y="4577"/>
                    <a:pt x="3536" y="4684"/>
                  </a:cubicBezTo>
                  <a:lnTo>
                    <a:pt x="3536" y="8613"/>
                  </a:lnTo>
                  <a:cubicBezTo>
                    <a:pt x="3536" y="9482"/>
                    <a:pt x="2834" y="10196"/>
                    <a:pt x="1989" y="10208"/>
                  </a:cubicBezTo>
                  <a:lnTo>
                    <a:pt x="1953" y="10208"/>
                  </a:lnTo>
                  <a:cubicBezTo>
                    <a:pt x="1536" y="10208"/>
                    <a:pt x="1131" y="10042"/>
                    <a:pt x="834" y="9744"/>
                  </a:cubicBezTo>
                  <a:cubicBezTo>
                    <a:pt x="536" y="9446"/>
                    <a:pt x="381" y="9030"/>
                    <a:pt x="381" y="8613"/>
                  </a:cubicBezTo>
                  <a:cubicBezTo>
                    <a:pt x="393" y="7779"/>
                    <a:pt x="1072" y="7089"/>
                    <a:pt x="1905" y="7065"/>
                  </a:cubicBezTo>
                  <a:cubicBezTo>
                    <a:pt x="2167" y="7065"/>
                    <a:pt x="2417" y="7113"/>
                    <a:pt x="2643" y="7232"/>
                  </a:cubicBezTo>
                  <a:cubicBezTo>
                    <a:pt x="2670" y="7242"/>
                    <a:pt x="2699" y="7248"/>
                    <a:pt x="2728" y="7248"/>
                  </a:cubicBezTo>
                  <a:cubicBezTo>
                    <a:pt x="2762" y="7248"/>
                    <a:pt x="2796" y="7240"/>
                    <a:pt x="2822" y="7220"/>
                  </a:cubicBezTo>
                  <a:cubicBezTo>
                    <a:pt x="2882" y="7184"/>
                    <a:pt x="2905" y="7125"/>
                    <a:pt x="2905" y="7053"/>
                  </a:cubicBezTo>
                  <a:lnTo>
                    <a:pt x="2905" y="1767"/>
                  </a:lnTo>
                  <a:cubicBezTo>
                    <a:pt x="2905" y="1624"/>
                    <a:pt x="3013" y="1481"/>
                    <a:pt x="3155" y="1457"/>
                  </a:cubicBezTo>
                  <a:lnTo>
                    <a:pt x="9275" y="374"/>
                  </a:lnTo>
                  <a:cubicBezTo>
                    <a:pt x="9296" y="369"/>
                    <a:pt x="9315" y="366"/>
                    <a:pt x="9335" y="366"/>
                  </a:cubicBezTo>
                  <a:cubicBezTo>
                    <a:pt x="9406" y="366"/>
                    <a:pt x="9469" y="398"/>
                    <a:pt x="9525" y="445"/>
                  </a:cubicBezTo>
                  <a:cubicBezTo>
                    <a:pt x="9609" y="505"/>
                    <a:pt x="9644" y="588"/>
                    <a:pt x="9644" y="683"/>
                  </a:cubicBezTo>
                  <a:lnTo>
                    <a:pt x="9644" y="2767"/>
                  </a:lnTo>
                  <a:cubicBezTo>
                    <a:pt x="9644" y="2874"/>
                    <a:pt x="9740" y="2957"/>
                    <a:pt x="9847" y="2957"/>
                  </a:cubicBezTo>
                  <a:cubicBezTo>
                    <a:pt x="9942" y="2957"/>
                    <a:pt x="10037" y="2874"/>
                    <a:pt x="10037" y="2767"/>
                  </a:cubicBezTo>
                  <a:lnTo>
                    <a:pt x="10037" y="683"/>
                  </a:lnTo>
                  <a:cubicBezTo>
                    <a:pt x="10049" y="469"/>
                    <a:pt x="9966" y="279"/>
                    <a:pt x="9811" y="159"/>
                  </a:cubicBezTo>
                  <a:cubicBezTo>
                    <a:pt x="9683" y="59"/>
                    <a:pt x="9541" y="0"/>
                    <a:pt x="93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68"/>
            <p:cNvSpPr/>
            <p:nvPr/>
          </p:nvSpPr>
          <p:spPr>
            <a:xfrm>
              <a:off x="4086846" y="2479977"/>
              <a:ext cx="207503" cy="245793"/>
            </a:xfrm>
            <a:custGeom>
              <a:rect b="b" l="l" r="r" t="t"/>
              <a:pathLst>
                <a:path extrusionOk="0" h="7716" w="6514">
                  <a:moveTo>
                    <a:pt x="5299" y="0"/>
                  </a:moveTo>
                  <a:lnTo>
                    <a:pt x="143" y="905"/>
                  </a:lnTo>
                  <a:cubicBezTo>
                    <a:pt x="60" y="929"/>
                    <a:pt x="0" y="1000"/>
                    <a:pt x="0" y="1084"/>
                  </a:cubicBezTo>
                  <a:lnTo>
                    <a:pt x="0" y="2131"/>
                  </a:lnTo>
                  <a:cubicBezTo>
                    <a:pt x="0" y="2239"/>
                    <a:pt x="84" y="2322"/>
                    <a:pt x="191" y="2322"/>
                  </a:cubicBezTo>
                  <a:cubicBezTo>
                    <a:pt x="298" y="2322"/>
                    <a:pt x="381" y="2239"/>
                    <a:pt x="381" y="2131"/>
                  </a:cubicBezTo>
                  <a:lnTo>
                    <a:pt x="381" y="1250"/>
                  </a:lnTo>
                  <a:lnTo>
                    <a:pt x="5156" y="405"/>
                  </a:lnTo>
                  <a:lnTo>
                    <a:pt x="5156" y="3882"/>
                  </a:lnTo>
                  <a:cubicBezTo>
                    <a:pt x="4953" y="3834"/>
                    <a:pt x="4739" y="3798"/>
                    <a:pt x="4525" y="3798"/>
                  </a:cubicBezTo>
                  <a:cubicBezTo>
                    <a:pt x="4013" y="3810"/>
                    <a:pt x="3537" y="4024"/>
                    <a:pt x="3179" y="4382"/>
                  </a:cubicBezTo>
                  <a:cubicBezTo>
                    <a:pt x="2822" y="4739"/>
                    <a:pt x="2620" y="5215"/>
                    <a:pt x="2620" y="5715"/>
                  </a:cubicBezTo>
                  <a:cubicBezTo>
                    <a:pt x="2596" y="6251"/>
                    <a:pt x="2810" y="6739"/>
                    <a:pt x="3179" y="7132"/>
                  </a:cubicBezTo>
                  <a:cubicBezTo>
                    <a:pt x="3548" y="7501"/>
                    <a:pt x="4037" y="7715"/>
                    <a:pt x="4561" y="7715"/>
                  </a:cubicBezTo>
                  <a:lnTo>
                    <a:pt x="4596" y="7715"/>
                  </a:lnTo>
                  <a:cubicBezTo>
                    <a:pt x="5656" y="7692"/>
                    <a:pt x="6513" y="6822"/>
                    <a:pt x="6513" y="5727"/>
                  </a:cubicBezTo>
                  <a:lnTo>
                    <a:pt x="6513" y="2024"/>
                  </a:lnTo>
                  <a:cubicBezTo>
                    <a:pt x="6513" y="1941"/>
                    <a:pt x="6442" y="1846"/>
                    <a:pt x="6335" y="1846"/>
                  </a:cubicBezTo>
                  <a:cubicBezTo>
                    <a:pt x="6227" y="1846"/>
                    <a:pt x="6144" y="1941"/>
                    <a:pt x="6144" y="2048"/>
                  </a:cubicBezTo>
                  <a:lnTo>
                    <a:pt x="6144" y="5751"/>
                  </a:lnTo>
                  <a:cubicBezTo>
                    <a:pt x="6144" y="6608"/>
                    <a:pt x="5442" y="7322"/>
                    <a:pt x="4596" y="7346"/>
                  </a:cubicBezTo>
                  <a:lnTo>
                    <a:pt x="4561" y="7346"/>
                  </a:lnTo>
                  <a:cubicBezTo>
                    <a:pt x="4144" y="7346"/>
                    <a:pt x="3751" y="7180"/>
                    <a:pt x="3453" y="6882"/>
                  </a:cubicBezTo>
                  <a:cubicBezTo>
                    <a:pt x="3156" y="6584"/>
                    <a:pt x="2989" y="6168"/>
                    <a:pt x="2989" y="5751"/>
                  </a:cubicBezTo>
                  <a:cubicBezTo>
                    <a:pt x="3001" y="4917"/>
                    <a:pt x="3691" y="4227"/>
                    <a:pt x="4525" y="4203"/>
                  </a:cubicBezTo>
                  <a:cubicBezTo>
                    <a:pt x="4775" y="4203"/>
                    <a:pt x="5025" y="4251"/>
                    <a:pt x="5251" y="4370"/>
                  </a:cubicBezTo>
                  <a:cubicBezTo>
                    <a:pt x="5276" y="4380"/>
                    <a:pt x="5302" y="4385"/>
                    <a:pt x="5329" y="4385"/>
                  </a:cubicBezTo>
                  <a:cubicBezTo>
                    <a:pt x="5366" y="4385"/>
                    <a:pt x="5402" y="4374"/>
                    <a:pt x="5430" y="4346"/>
                  </a:cubicBezTo>
                  <a:cubicBezTo>
                    <a:pt x="5489" y="4322"/>
                    <a:pt x="5513" y="4263"/>
                    <a:pt x="5513" y="4179"/>
                  </a:cubicBezTo>
                  <a:lnTo>
                    <a:pt x="5513" y="191"/>
                  </a:lnTo>
                  <a:cubicBezTo>
                    <a:pt x="5513" y="131"/>
                    <a:pt x="5489" y="95"/>
                    <a:pt x="5442" y="48"/>
                  </a:cubicBezTo>
                  <a:cubicBezTo>
                    <a:pt x="5394" y="12"/>
                    <a:pt x="5334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6" name="Google Shape;9726;p68"/>
          <p:cNvGrpSpPr/>
          <p:nvPr/>
        </p:nvGrpSpPr>
        <p:grpSpPr>
          <a:xfrm>
            <a:off x="2623237" y="2431047"/>
            <a:ext cx="355024" cy="332630"/>
            <a:chOff x="2623237" y="2431047"/>
            <a:chExt cx="355024" cy="332630"/>
          </a:xfrm>
        </p:grpSpPr>
        <p:sp>
          <p:nvSpPr>
            <p:cNvPr id="9727" name="Google Shape;9727;p68"/>
            <p:cNvSpPr/>
            <p:nvPr/>
          </p:nvSpPr>
          <p:spPr>
            <a:xfrm>
              <a:off x="2655856" y="2604370"/>
              <a:ext cx="48579" cy="64506"/>
            </a:xfrm>
            <a:custGeom>
              <a:rect b="b" l="l" r="r" t="t"/>
              <a:pathLst>
                <a:path extrusionOk="0" h="2025" w="1525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68"/>
            <p:cNvSpPr/>
            <p:nvPr/>
          </p:nvSpPr>
          <p:spPr>
            <a:xfrm>
              <a:off x="2623237" y="2431047"/>
              <a:ext cx="355024" cy="332630"/>
            </a:xfrm>
            <a:custGeom>
              <a:rect b="b" l="l" r="r" t="t"/>
              <a:pathLst>
                <a:path extrusionOk="0" h="10442" w="11145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68"/>
            <p:cNvSpPr/>
            <p:nvPr/>
          </p:nvSpPr>
          <p:spPr>
            <a:xfrm>
              <a:off x="2897827" y="2604753"/>
              <a:ext cx="48197" cy="64506"/>
            </a:xfrm>
            <a:custGeom>
              <a:rect b="b" l="l" r="r" t="t"/>
              <a:pathLst>
                <a:path extrusionOk="0" h="2025" w="1513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68"/>
            <p:cNvSpPr/>
            <p:nvPr/>
          </p:nvSpPr>
          <p:spPr>
            <a:xfrm>
              <a:off x="2775695" y="2551650"/>
              <a:ext cx="51223" cy="51223"/>
            </a:xfrm>
            <a:custGeom>
              <a:rect b="b" l="l" r="r" t="t"/>
              <a:pathLst>
                <a:path extrusionOk="0" h="1608" w="1608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1" name="Google Shape;9731;p68"/>
          <p:cNvGrpSpPr/>
          <p:nvPr/>
        </p:nvGrpSpPr>
        <p:grpSpPr>
          <a:xfrm>
            <a:off x="6657194" y="2434073"/>
            <a:ext cx="375507" cy="367925"/>
            <a:chOff x="6657194" y="2434073"/>
            <a:chExt cx="375507" cy="367925"/>
          </a:xfrm>
        </p:grpSpPr>
        <p:sp>
          <p:nvSpPr>
            <p:cNvPr id="9732" name="Google Shape;9732;p68"/>
            <p:cNvSpPr/>
            <p:nvPr/>
          </p:nvSpPr>
          <p:spPr>
            <a:xfrm>
              <a:off x="6657194" y="2434073"/>
              <a:ext cx="190780" cy="367925"/>
            </a:xfrm>
            <a:custGeom>
              <a:rect b="b" l="l" r="r" t="t"/>
              <a:pathLst>
                <a:path extrusionOk="0" h="11550" w="5989">
                  <a:moveTo>
                    <a:pt x="3024" y="346"/>
                  </a:moveTo>
                  <a:cubicBezTo>
                    <a:pt x="4465" y="346"/>
                    <a:pt x="5644" y="1524"/>
                    <a:pt x="5644" y="2965"/>
                  </a:cubicBezTo>
                  <a:lnTo>
                    <a:pt x="5644" y="5596"/>
                  </a:lnTo>
                  <a:lnTo>
                    <a:pt x="2977" y="5596"/>
                  </a:lnTo>
                  <a:cubicBezTo>
                    <a:pt x="2893" y="5596"/>
                    <a:pt x="2810" y="5668"/>
                    <a:pt x="2810" y="5763"/>
                  </a:cubicBezTo>
                  <a:cubicBezTo>
                    <a:pt x="2810" y="5846"/>
                    <a:pt x="2893" y="5930"/>
                    <a:pt x="2977" y="5930"/>
                  </a:cubicBezTo>
                  <a:lnTo>
                    <a:pt x="5644" y="5930"/>
                  </a:lnTo>
                  <a:lnTo>
                    <a:pt x="5644" y="8561"/>
                  </a:lnTo>
                  <a:cubicBezTo>
                    <a:pt x="5644" y="10002"/>
                    <a:pt x="4465" y="11180"/>
                    <a:pt x="3024" y="11180"/>
                  </a:cubicBezTo>
                  <a:lnTo>
                    <a:pt x="2965" y="11180"/>
                  </a:lnTo>
                  <a:cubicBezTo>
                    <a:pt x="1524" y="11180"/>
                    <a:pt x="345" y="10002"/>
                    <a:pt x="345" y="8561"/>
                  </a:cubicBezTo>
                  <a:lnTo>
                    <a:pt x="345" y="5930"/>
                  </a:lnTo>
                  <a:lnTo>
                    <a:pt x="2119" y="5930"/>
                  </a:lnTo>
                  <a:cubicBezTo>
                    <a:pt x="2203" y="5930"/>
                    <a:pt x="2274" y="5846"/>
                    <a:pt x="2274" y="5763"/>
                  </a:cubicBezTo>
                  <a:cubicBezTo>
                    <a:pt x="2274" y="5668"/>
                    <a:pt x="2203" y="5596"/>
                    <a:pt x="2119" y="5596"/>
                  </a:cubicBezTo>
                  <a:lnTo>
                    <a:pt x="345" y="5596"/>
                  </a:lnTo>
                  <a:lnTo>
                    <a:pt x="345" y="2965"/>
                  </a:lnTo>
                  <a:cubicBezTo>
                    <a:pt x="345" y="1524"/>
                    <a:pt x="1524" y="346"/>
                    <a:pt x="2965" y="346"/>
                  </a:cubicBezTo>
                  <a:close/>
                  <a:moveTo>
                    <a:pt x="2965" y="0"/>
                  </a:moveTo>
                  <a:cubicBezTo>
                    <a:pt x="1322" y="0"/>
                    <a:pt x="0" y="1322"/>
                    <a:pt x="0" y="2965"/>
                  </a:cubicBezTo>
                  <a:lnTo>
                    <a:pt x="0" y="8585"/>
                  </a:lnTo>
                  <a:cubicBezTo>
                    <a:pt x="0" y="10228"/>
                    <a:pt x="1322" y="11550"/>
                    <a:pt x="2965" y="11550"/>
                  </a:cubicBezTo>
                  <a:lnTo>
                    <a:pt x="3024" y="11550"/>
                  </a:lnTo>
                  <a:cubicBezTo>
                    <a:pt x="4655" y="11550"/>
                    <a:pt x="5989" y="10228"/>
                    <a:pt x="5989" y="8585"/>
                  </a:cubicBezTo>
                  <a:lnTo>
                    <a:pt x="5989" y="2953"/>
                  </a:lnTo>
                  <a:cubicBezTo>
                    <a:pt x="5965" y="1322"/>
                    <a:pt x="4644" y="0"/>
                    <a:pt x="3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68"/>
            <p:cNvSpPr/>
            <p:nvPr/>
          </p:nvSpPr>
          <p:spPr>
            <a:xfrm>
              <a:off x="6854409" y="2464399"/>
              <a:ext cx="178292" cy="162365"/>
            </a:xfrm>
            <a:custGeom>
              <a:rect b="b" l="l" r="r" t="t"/>
              <a:pathLst>
                <a:path extrusionOk="0" h="5097" w="5597">
                  <a:moveTo>
                    <a:pt x="2807" y="346"/>
                  </a:moveTo>
                  <a:cubicBezTo>
                    <a:pt x="3371" y="346"/>
                    <a:pt x="3933" y="564"/>
                    <a:pt x="4358" y="1001"/>
                  </a:cubicBezTo>
                  <a:cubicBezTo>
                    <a:pt x="5180" y="1835"/>
                    <a:pt x="5227" y="3132"/>
                    <a:pt x="4477" y="3990"/>
                  </a:cubicBezTo>
                  <a:lnTo>
                    <a:pt x="3441" y="2954"/>
                  </a:lnTo>
                  <a:cubicBezTo>
                    <a:pt x="3411" y="2924"/>
                    <a:pt x="3367" y="2909"/>
                    <a:pt x="3322" y="2909"/>
                  </a:cubicBezTo>
                  <a:cubicBezTo>
                    <a:pt x="3278" y="2909"/>
                    <a:pt x="3233" y="2924"/>
                    <a:pt x="3203" y="2954"/>
                  </a:cubicBezTo>
                  <a:cubicBezTo>
                    <a:pt x="3144" y="3013"/>
                    <a:pt x="3144" y="3132"/>
                    <a:pt x="3203" y="3192"/>
                  </a:cubicBezTo>
                  <a:lnTo>
                    <a:pt x="4239" y="4228"/>
                  </a:lnTo>
                  <a:cubicBezTo>
                    <a:pt x="3831" y="4584"/>
                    <a:pt x="3321" y="4763"/>
                    <a:pt x="2810" y="4763"/>
                  </a:cubicBezTo>
                  <a:cubicBezTo>
                    <a:pt x="2246" y="4763"/>
                    <a:pt x="1681" y="4546"/>
                    <a:pt x="1250" y="4109"/>
                  </a:cubicBezTo>
                  <a:cubicBezTo>
                    <a:pt x="417" y="3287"/>
                    <a:pt x="393" y="1977"/>
                    <a:pt x="1131" y="1120"/>
                  </a:cubicBezTo>
                  <a:lnTo>
                    <a:pt x="1131" y="1120"/>
                  </a:lnTo>
                  <a:lnTo>
                    <a:pt x="2679" y="2668"/>
                  </a:lnTo>
                  <a:cubicBezTo>
                    <a:pt x="2709" y="2698"/>
                    <a:pt x="2754" y="2713"/>
                    <a:pt x="2798" y="2713"/>
                  </a:cubicBezTo>
                  <a:cubicBezTo>
                    <a:pt x="2843" y="2713"/>
                    <a:pt x="2888" y="2698"/>
                    <a:pt x="2917" y="2668"/>
                  </a:cubicBezTo>
                  <a:cubicBezTo>
                    <a:pt x="2977" y="2608"/>
                    <a:pt x="2977" y="2489"/>
                    <a:pt x="2917" y="2430"/>
                  </a:cubicBezTo>
                  <a:lnTo>
                    <a:pt x="1370" y="882"/>
                  </a:lnTo>
                  <a:cubicBezTo>
                    <a:pt x="1783" y="525"/>
                    <a:pt x="2296" y="346"/>
                    <a:pt x="2807" y="346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7"/>
                    <a:pt x="1000" y="4347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7"/>
                  </a:cubicBezTo>
                  <a:cubicBezTo>
                    <a:pt x="5596" y="3347"/>
                    <a:pt x="5596" y="1739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68"/>
            <p:cNvSpPr/>
            <p:nvPr/>
          </p:nvSpPr>
          <p:spPr>
            <a:xfrm>
              <a:off x="6854409" y="2631288"/>
              <a:ext cx="177528" cy="162365"/>
            </a:xfrm>
            <a:custGeom>
              <a:rect b="b" l="l" r="r" t="t"/>
              <a:pathLst>
                <a:path extrusionOk="0" h="5097" w="5573">
                  <a:moveTo>
                    <a:pt x="2805" y="338"/>
                  </a:moveTo>
                  <a:cubicBezTo>
                    <a:pt x="3314" y="338"/>
                    <a:pt x="3821" y="515"/>
                    <a:pt x="4227" y="870"/>
                  </a:cubicBezTo>
                  <a:lnTo>
                    <a:pt x="1120" y="3977"/>
                  </a:lnTo>
                  <a:cubicBezTo>
                    <a:pt x="393" y="3108"/>
                    <a:pt x="417" y="1799"/>
                    <a:pt x="1239" y="989"/>
                  </a:cubicBezTo>
                  <a:cubicBezTo>
                    <a:pt x="1671" y="556"/>
                    <a:pt x="2239" y="338"/>
                    <a:pt x="2805" y="338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6"/>
                    <a:pt x="1000" y="4346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6"/>
                  </a:cubicBezTo>
                  <a:cubicBezTo>
                    <a:pt x="4656" y="4287"/>
                    <a:pt x="4656" y="4168"/>
                    <a:pt x="4596" y="4108"/>
                  </a:cubicBezTo>
                  <a:cubicBezTo>
                    <a:pt x="4566" y="4079"/>
                    <a:pt x="4522" y="4064"/>
                    <a:pt x="4477" y="4064"/>
                  </a:cubicBezTo>
                  <a:cubicBezTo>
                    <a:pt x="4432" y="4064"/>
                    <a:pt x="4388" y="4079"/>
                    <a:pt x="4358" y="4108"/>
                  </a:cubicBezTo>
                  <a:cubicBezTo>
                    <a:pt x="3933" y="4540"/>
                    <a:pt x="3370" y="4754"/>
                    <a:pt x="2806" y="4754"/>
                  </a:cubicBezTo>
                  <a:cubicBezTo>
                    <a:pt x="2295" y="4754"/>
                    <a:pt x="1783" y="4578"/>
                    <a:pt x="1370" y="4227"/>
                  </a:cubicBezTo>
                  <a:lnTo>
                    <a:pt x="2417" y="3180"/>
                  </a:lnTo>
                  <a:lnTo>
                    <a:pt x="4477" y="1120"/>
                  </a:lnTo>
                  <a:cubicBezTo>
                    <a:pt x="5060" y="1799"/>
                    <a:pt x="5180" y="2775"/>
                    <a:pt x="4763" y="3573"/>
                  </a:cubicBezTo>
                  <a:cubicBezTo>
                    <a:pt x="4715" y="3668"/>
                    <a:pt x="4751" y="3751"/>
                    <a:pt x="4834" y="3799"/>
                  </a:cubicBezTo>
                  <a:cubicBezTo>
                    <a:pt x="4863" y="3813"/>
                    <a:pt x="4890" y="3820"/>
                    <a:pt x="4916" y="3820"/>
                  </a:cubicBezTo>
                  <a:cubicBezTo>
                    <a:pt x="4976" y="3820"/>
                    <a:pt x="5027" y="3782"/>
                    <a:pt x="5060" y="3715"/>
                  </a:cubicBezTo>
                  <a:cubicBezTo>
                    <a:pt x="5572" y="2739"/>
                    <a:pt x="5406" y="1537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5" name="Google Shape;9735;p68"/>
          <p:cNvGrpSpPr/>
          <p:nvPr/>
        </p:nvGrpSpPr>
        <p:grpSpPr>
          <a:xfrm>
            <a:off x="7101317" y="2441655"/>
            <a:ext cx="367925" cy="352380"/>
            <a:chOff x="7101317" y="2441655"/>
            <a:chExt cx="367925" cy="352380"/>
          </a:xfrm>
        </p:grpSpPr>
        <p:sp>
          <p:nvSpPr>
            <p:cNvPr id="9736" name="Google Shape;9736;p68"/>
            <p:cNvSpPr/>
            <p:nvPr/>
          </p:nvSpPr>
          <p:spPr>
            <a:xfrm>
              <a:off x="7101317" y="2441655"/>
              <a:ext cx="367925" cy="352380"/>
            </a:xfrm>
            <a:custGeom>
              <a:rect b="b" l="l" r="r" t="t"/>
              <a:pathLst>
                <a:path extrusionOk="0" h="11062" w="1155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68"/>
            <p:cNvSpPr/>
            <p:nvPr/>
          </p:nvSpPr>
          <p:spPr>
            <a:xfrm>
              <a:off x="7222302" y="2588443"/>
              <a:ext cx="124426" cy="124043"/>
            </a:xfrm>
            <a:custGeom>
              <a:rect b="b" l="l" r="r" t="t"/>
              <a:pathLst>
                <a:path extrusionOk="0" h="3894" w="3906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8" name="Google Shape;9738;p68"/>
          <p:cNvGrpSpPr/>
          <p:nvPr/>
        </p:nvGrpSpPr>
        <p:grpSpPr>
          <a:xfrm>
            <a:off x="5756399" y="2434456"/>
            <a:ext cx="367925" cy="367161"/>
            <a:chOff x="5756399" y="2434456"/>
            <a:chExt cx="367925" cy="367161"/>
          </a:xfrm>
        </p:grpSpPr>
        <p:sp>
          <p:nvSpPr>
            <p:cNvPr id="9739" name="Google Shape;9739;p68"/>
            <p:cNvSpPr/>
            <p:nvPr/>
          </p:nvSpPr>
          <p:spPr>
            <a:xfrm>
              <a:off x="5864865" y="2563023"/>
              <a:ext cx="39882" cy="68297"/>
            </a:xfrm>
            <a:custGeom>
              <a:rect b="b" l="l" r="r" t="t"/>
              <a:pathLst>
                <a:path extrusionOk="0" h="2144" w="1252">
                  <a:moveTo>
                    <a:pt x="918" y="334"/>
                  </a:moveTo>
                  <a:lnTo>
                    <a:pt x="918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77"/>
                  </a:lnTo>
                  <a:cubicBezTo>
                    <a:pt x="1" y="2072"/>
                    <a:pt x="84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68"/>
            <p:cNvSpPr/>
            <p:nvPr/>
          </p:nvSpPr>
          <p:spPr>
            <a:xfrm>
              <a:off x="5920261" y="2563023"/>
              <a:ext cx="40233" cy="68297"/>
            </a:xfrm>
            <a:custGeom>
              <a:rect b="b" l="l" r="r" t="t"/>
              <a:pathLst>
                <a:path extrusionOk="0" h="2144" w="1263">
                  <a:moveTo>
                    <a:pt x="929" y="334"/>
                  </a:moveTo>
                  <a:lnTo>
                    <a:pt x="929" y="1822"/>
                  </a:lnTo>
                  <a:lnTo>
                    <a:pt x="346" y="1822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84" y="1"/>
                    <a:pt x="12" y="72"/>
                    <a:pt x="12" y="167"/>
                  </a:cubicBezTo>
                  <a:lnTo>
                    <a:pt x="12" y="1977"/>
                  </a:lnTo>
                  <a:cubicBezTo>
                    <a:pt x="0" y="2072"/>
                    <a:pt x="84" y="2144"/>
                    <a:pt x="167" y="2144"/>
                  </a:cubicBezTo>
                  <a:lnTo>
                    <a:pt x="1096" y="2144"/>
                  </a:lnTo>
                  <a:cubicBezTo>
                    <a:pt x="1179" y="2144"/>
                    <a:pt x="1262" y="2072"/>
                    <a:pt x="1262" y="1977"/>
                  </a:cubicBezTo>
                  <a:lnTo>
                    <a:pt x="1262" y="167"/>
                  </a:lnTo>
                  <a:cubicBezTo>
                    <a:pt x="1262" y="72"/>
                    <a:pt x="1179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68"/>
            <p:cNvSpPr/>
            <p:nvPr/>
          </p:nvSpPr>
          <p:spPr>
            <a:xfrm>
              <a:off x="5790165" y="2646451"/>
              <a:ext cx="39851" cy="68329"/>
            </a:xfrm>
            <a:custGeom>
              <a:rect b="b" l="l" r="r" t="t"/>
              <a:pathLst>
                <a:path extrusionOk="0" h="2145" w="1251">
                  <a:moveTo>
                    <a:pt x="917" y="334"/>
                  </a:moveTo>
                  <a:lnTo>
                    <a:pt x="917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977"/>
                  </a:lnTo>
                  <a:cubicBezTo>
                    <a:pt x="0" y="2073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68"/>
            <p:cNvSpPr/>
            <p:nvPr/>
          </p:nvSpPr>
          <p:spPr>
            <a:xfrm>
              <a:off x="6050707" y="2646451"/>
              <a:ext cx="39882" cy="68329"/>
            </a:xfrm>
            <a:custGeom>
              <a:rect b="b" l="l" r="r" t="t"/>
              <a:pathLst>
                <a:path extrusionOk="0" h="2145" w="1252">
                  <a:moveTo>
                    <a:pt x="930" y="334"/>
                  </a:moveTo>
                  <a:lnTo>
                    <a:pt x="930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1977"/>
                  </a:lnTo>
                  <a:cubicBezTo>
                    <a:pt x="1" y="2073"/>
                    <a:pt x="72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68"/>
            <p:cNvSpPr/>
            <p:nvPr/>
          </p:nvSpPr>
          <p:spPr>
            <a:xfrm>
              <a:off x="5976007" y="2563023"/>
              <a:ext cx="39851" cy="68297"/>
            </a:xfrm>
            <a:custGeom>
              <a:rect b="b" l="l" r="r" t="t"/>
              <a:pathLst>
                <a:path extrusionOk="0" h="2144" w="1251">
                  <a:moveTo>
                    <a:pt x="917" y="334"/>
                  </a:moveTo>
                  <a:lnTo>
                    <a:pt x="917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977"/>
                  </a:lnTo>
                  <a:cubicBezTo>
                    <a:pt x="0" y="2072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68"/>
            <p:cNvSpPr/>
            <p:nvPr/>
          </p:nvSpPr>
          <p:spPr>
            <a:xfrm>
              <a:off x="5919114" y="2453027"/>
              <a:ext cx="42877" cy="43673"/>
            </a:xfrm>
            <a:custGeom>
              <a:rect b="b" l="l" r="r" t="t"/>
              <a:pathLst>
                <a:path extrusionOk="0" h="1371" w="1346">
                  <a:moveTo>
                    <a:pt x="679" y="1"/>
                  </a:moveTo>
                  <a:cubicBezTo>
                    <a:pt x="596" y="1"/>
                    <a:pt x="524" y="72"/>
                    <a:pt x="524" y="167"/>
                  </a:cubicBezTo>
                  <a:lnTo>
                    <a:pt x="524" y="525"/>
                  </a:lnTo>
                  <a:lnTo>
                    <a:pt x="167" y="525"/>
                  </a:lnTo>
                  <a:cubicBezTo>
                    <a:pt x="72" y="525"/>
                    <a:pt x="1" y="596"/>
                    <a:pt x="1" y="691"/>
                  </a:cubicBezTo>
                  <a:cubicBezTo>
                    <a:pt x="1" y="775"/>
                    <a:pt x="72" y="846"/>
                    <a:pt x="167" y="846"/>
                  </a:cubicBezTo>
                  <a:lnTo>
                    <a:pt x="524" y="846"/>
                  </a:lnTo>
                  <a:lnTo>
                    <a:pt x="501" y="1203"/>
                  </a:lnTo>
                  <a:cubicBezTo>
                    <a:pt x="501" y="1299"/>
                    <a:pt x="584" y="1370"/>
                    <a:pt x="667" y="1370"/>
                  </a:cubicBezTo>
                  <a:cubicBezTo>
                    <a:pt x="751" y="1370"/>
                    <a:pt x="834" y="1299"/>
                    <a:pt x="834" y="1203"/>
                  </a:cubicBezTo>
                  <a:lnTo>
                    <a:pt x="834" y="846"/>
                  </a:lnTo>
                  <a:lnTo>
                    <a:pt x="1191" y="846"/>
                  </a:lnTo>
                  <a:cubicBezTo>
                    <a:pt x="1274" y="846"/>
                    <a:pt x="1346" y="775"/>
                    <a:pt x="1346" y="691"/>
                  </a:cubicBezTo>
                  <a:cubicBezTo>
                    <a:pt x="1346" y="596"/>
                    <a:pt x="1274" y="525"/>
                    <a:pt x="1191" y="525"/>
                  </a:cubicBezTo>
                  <a:lnTo>
                    <a:pt x="846" y="525"/>
                  </a:lnTo>
                  <a:lnTo>
                    <a:pt x="846" y="167"/>
                  </a:ln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68"/>
            <p:cNvSpPr/>
            <p:nvPr/>
          </p:nvSpPr>
          <p:spPr>
            <a:xfrm>
              <a:off x="5756399" y="2434456"/>
              <a:ext cx="367925" cy="367161"/>
            </a:xfrm>
            <a:custGeom>
              <a:rect b="b" l="l" r="r" t="t"/>
              <a:pathLst>
                <a:path extrusionOk="0" h="11526" w="11550">
                  <a:moveTo>
                    <a:pt x="7192" y="334"/>
                  </a:moveTo>
                  <a:lnTo>
                    <a:pt x="7192" y="2215"/>
                  </a:lnTo>
                  <a:lnTo>
                    <a:pt x="6287" y="2215"/>
                  </a:lnTo>
                  <a:cubicBezTo>
                    <a:pt x="6192" y="2215"/>
                    <a:pt x="6121" y="2298"/>
                    <a:pt x="6121" y="2382"/>
                  </a:cubicBezTo>
                  <a:cubicBezTo>
                    <a:pt x="6121" y="2477"/>
                    <a:pt x="6192" y="2548"/>
                    <a:pt x="6287" y="2548"/>
                  </a:cubicBezTo>
                  <a:lnTo>
                    <a:pt x="8859" y="2548"/>
                  </a:lnTo>
                  <a:lnTo>
                    <a:pt x="8859" y="2822"/>
                  </a:lnTo>
                  <a:lnTo>
                    <a:pt x="2692" y="2822"/>
                  </a:lnTo>
                  <a:lnTo>
                    <a:pt x="2692" y="2548"/>
                  </a:lnTo>
                  <a:lnTo>
                    <a:pt x="5335" y="2548"/>
                  </a:lnTo>
                  <a:cubicBezTo>
                    <a:pt x="5418" y="2548"/>
                    <a:pt x="5490" y="2477"/>
                    <a:pt x="5490" y="2382"/>
                  </a:cubicBezTo>
                  <a:cubicBezTo>
                    <a:pt x="5490" y="2298"/>
                    <a:pt x="5418" y="2215"/>
                    <a:pt x="5335" y="2215"/>
                  </a:cubicBezTo>
                  <a:lnTo>
                    <a:pt x="4370" y="2215"/>
                  </a:lnTo>
                  <a:lnTo>
                    <a:pt x="4370" y="334"/>
                  </a:lnTo>
                  <a:close/>
                  <a:moveTo>
                    <a:pt x="2787" y="4287"/>
                  </a:moveTo>
                  <a:lnTo>
                    <a:pt x="2787" y="4560"/>
                  </a:lnTo>
                  <a:lnTo>
                    <a:pt x="346" y="4560"/>
                  </a:lnTo>
                  <a:lnTo>
                    <a:pt x="346" y="4287"/>
                  </a:lnTo>
                  <a:close/>
                  <a:moveTo>
                    <a:pt x="7133" y="8037"/>
                  </a:moveTo>
                  <a:lnTo>
                    <a:pt x="7133" y="10537"/>
                  </a:lnTo>
                  <a:lnTo>
                    <a:pt x="5954" y="10537"/>
                  </a:lnTo>
                  <a:lnTo>
                    <a:pt x="5954" y="8037"/>
                  </a:lnTo>
                  <a:close/>
                  <a:moveTo>
                    <a:pt x="8442" y="3156"/>
                  </a:moveTo>
                  <a:lnTo>
                    <a:pt x="8442" y="10537"/>
                  </a:lnTo>
                  <a:lnTo>
                    <a:pt x="7478" y="10537"/>
                  </a:lnTo>
                  <a:lnTo>
                    <a:pt x="7478" y="7859"/>
                  </a:lnTo>
                  <a:cubicBezTo>
                    <a:pt x="7478" y="7775"/>
                    <a:pt x="7395" y="7704"/>
                    <a:pt x="7311" y="7704"/>
                  </a:cubicBezTo>
                  <a:lnTo>
                    <a:pt x="4287" y="7704"/>
                  </a:lnTo>
                  <a:cubicBezTo>
                    <a:pt x="4204" y="7704"/>
                    <a:pt x="4120" y="7775"/>
                    <a:pt x="4120" y="7859"/>
                  </a:cubicBezTo>
                  <a:lnTo>
                    <a:pt x="4120" y="10537"/>
                  </a:lnTo>
                  <a:lnTo>
                    <a:pt x="3156" y="10537"/>
                  </a:lnTo>
                  <a:lnTo>
                    <a:pt x="3132" y="3156"/>
                  </a:lnTo>
                  <a:close/>
                  <a:moveTo>
                    <a:pt x="5609" y="8061"/>
                  </a:moveTo>
                  <a:lnTo>
                    <a:pt x="5609" y="10561"/>
                  </a:lnTo>
                  <a:lnTo>
                    <a:pt x="4442" y="10561"/>
                  </a:lnTo>
                  <a:lnTo>
                    <a:pt x="4442" y="8061"/>
                  </a:lnTo>
                  <a:close/>
                  <a:moveTo>
                    <a:pt x="10966" y="4906"/>
                  </a:moveTo>
                  <a:lnTo>
                    <a:pt x="10966" y="10561"/>
                  </a:lnTo>
                  <a:lnTo>
                    <a:pt x="8764" y="10561"/>
                  </a:lnTo>
                  <a:lnTo>
                    <a:pt x="8764" y="4906"/>
                  </a:lnTo>
                  <a:close/>
                  <a:moveTo>
                    <a:pt x="11205" y="10883"/>
                  </a:moveTo>
                  <a:lnTo>
                    <a:pt x="11205" y="11180"/>
                  </a:lnTo>
                  <a:lnTo>
                    <a:pt x="334" y="11180"/>
                  </a:lnTo>
                  <a:lnTo>
                    <a:pt x="334" y="10883"/>
                  </a:lnTo>
                  <a:close/>
                  <a:moveTo>
                    <a:pt x="4216" y="0"/>
                  </a:moveTo>
                  <a:cubicBezTo>
                    <a:pt x="4120" y="0"/>
                    <a:pt x="4049" y="72"/>
                    <a:pt x="4049" y="167"/>
                  </a:cubicBezTo>
                  <a:lnTo>
                    <a:pt x="4049" y="2239"/>
                  </a:lnTo>
                  <a:lnTo>
                    <a:pt x="2537" y="2239"/>
                  </a:lnTo>
                  <a:cubicBezTo>
                    <a:pt x="2442" y="2239"/>
                    <a:pt x="2370" y="2310"/>
                    <a:pt x="2370" y="2394"/>
                  </a:cubicBezTo>
                  <a:lnTo>
                    <a:pt x="2370" y="3013"/>
                  </a:lnTo>
                  <a:cubicBezTo>
                    <a:pt x="2370" y="3096"/>
                    <a:pt x="2442" y="3179"/>
                    <a:pt x="2537" y="3179"/>
                  </a:cubicBezTo>
                  <a:lnTo>
                    <a:pt x="2787" y="3179"/>
                  </a:lnTo>
                  <a:lnTo>
                    <a:pt x="2787" y="3965"/>
                  </a:lnTo>
                  <a:lnTo>
                    <a:pt x="167" y="3965"/>
                  </a:lnTo>
                  <a:cubicBezTo>
                    <a:pt x="72" y="3965"/>
                    <a:pt x="1" y="4037"/>
                    <a:pt x="1" y="4132"/>
                  </a:cubicBezTo>
                  <a:lnTo>
                    <a:pt x="1" y="4739"/>
                  </a:lnTo>
                  <a:cubicBezTo>
                    <a:pt x="1" y="4822"/>
                    <a:pt x="72" y="4906"/>
                    <a:pt x="167" y="4906"/>
                  </a:cubicBezTo>
                  <a:lnTo>
                    <a:pt x="239" y="4906"/>
                  </a:lnTo>
                  <a:lnTo>
                    <a:pt x="239" y="6013"/>
                  </a:lnTo>
                  <a:cubicBezTo>
                    <a:pt x="239" y="6108"/>
                    <a:pt x="310" y="6180"/>
                    <a:pt x="406" y="6180"/>
                  </a:cubicBezTo>
                  <a:cubicBezTo>
                    <a:pt x="489" y="6180"/>
                    <a:pt x="572" y="6108"/>
                    <a:pt x="572" y="6013"/>
                  </a:cubicBezTo>
                  <a:lnTo>
                    <a:pt x="572" y="4906"/>
                  </a:lnTo>
                  <a:lnTo>
                    <a:pt x="2763" y="4906"/>
                  </a:lnTo>
                  <a:lnTo>
                    <a:pt x="2763" y="10561"/>
                  </a:lnTo>
                  <a:lnTo>
                    <a:pt x="572" y="10561"/>
                  </a:lnTo>
                  <a:lnTo>
                    <a:pt x="572" y="6870"/>
                  </a:lnTo>
                  <a:cubicBezTo>
                    <a:pt x="572" y="6775"/>
                    <a:pt x="489" y="6704"/>
                    <a:pt x="406" y="6704"/>
                  </a:cubicBezTo>
                  <a:cubicBezTo>
                    <a:pt x="310" y="6704"/>
                    <a:pt x="239" y="6775"/>
                    <a:pt x="239" y="6870"/>
                  </a:cubicBezTo>
                  <a:lnTo>
                    <a:pt x="239" y="10561"/>
                  </a:lnTo>
                  <a:lnTo>
                    <a:pt x="167" y="10561"/>
                  </a:lnTo>
                  <a:cubicBezTo>
                    <a:pt x="72" y="10561"/>
                    <a:pt x="1" y="10633"/>
                    <a:pt x="1" y="10716"/>
                  </a:cubicBezTo>
                  <a:lnTo>
                    <a:pt x="1" y="11359"/>
                  </a:lnTo>
                  <a:cubicBezTo>
                    <a:pt x="1" y="11454"/>
                    <a:pt x="72" y="11526"/>
                    <a:pt x="167" y="11526"/>
                  </a:cubicBezTo>
                  <a:lnTo>
                    <a:pt x="11371" y="11526"/>
                  </a:lnTo>
                  <a:cubicBezTo>
                    <a:pt x="11466" y="11526"/>
                    <a:pt x="11538" y="11454"/>
                    <a:pt x="11538" y="11359"/>
                  </a:cubicBezTo>
                  <a:lnTo>
                    <a:pt x="11538" y="10716"/>
                  </a:lnTo>
                  <a:cubicBezTo>
                    <a:pt x="11538" y="10633"/>
                    <a:pt x="11466" y="10561"/>
                    <a:pt x="11371" y="10561"/>
                  </a:cubicBezTo>
                  <a:lnTo>
                    <a:pt x="11300" y="10561"/>
                  </a:lnTo>
                  <a:lnTo>
                    <a:pt x="11300" y="4906"/>
                  </a:lnTo>
                  <a:lnTo>
                    <a:pt x="11383" y="4906"/>
                  </a:lnTo>
                  <a:cubicBezTo>
                    <a:pt x="11478" y="4906"/>
                    <a:pt x="11550" y="4822"/>
                    <a:pt x="11550" y="4739"/>
                  </a:cubicBezTo>
                  <a:lnTo>
                    <a:pt x="11550" y="4132"/>
                  </a:lnTo>
                  <a:cubicBezTo>
                    <a:pt x="11550" y="4037"/>
                    <a:pt x="11478" y="3965"/>
                    <a:pt x="11383" y="3965"/>
                  </a:cubicBezTo>
                  <a:lnTo>
                    <a:pt x="10359" y="3965"/>
                  </a:lnTo>
                  <a:cubicBezTo>
                    <a:pt x="10276" y="3965"/>
                    <a:pt x="10192" y="4037"/>
                    <a:pt x="10192" y="4132"/>
                  </a:cubicBezTo>
                  <a:cubicBezTo>
                    <a:pt x="10192" y="4215"/>
                    <a:pt x="10276" y="4287"/>
                    <a:pt x="10359" y="4287"/>
                  </a:cubicBezTo>
                  <a:lnTo>
                    <a:pt x="11216" y="4287"/>
                  </a:lnTo>
                  <a:lnTo>
                    <a:pt x="11216" y="4560"/>
                  </a:lnTo>
                  <a:lnTo>
                    <a:pt x="8776" y="4560"/>
                  </a:lnTo>
                  <a:lnTo>
                    <a:pt x="8776" y="4287"/>
                  </a:lnTo>
                  <a:lnTo>
                    <a:pt x="9526" y="4287"/>
                  </a:lnTo>
                  <a:cubicBezTo>
                    <a:pt x="9609" y="4287"/>
                    <a:pt x="9692" y="4215"/>
                    <a:pt x="9692" y="4132"/>
                  </a:cubicBezTo>
                  <a:cubicBezTo>
                    <a:pt x="9692" y="4037"/>
                    <a:pt x="9609" y="3965"/>
                    <a:pt x="9526" y="3965"/>
                  </a:cubicBezTo>
                  <a:lnTo>
                    <a:pt x="8776" y="3965"/>
                  </a:lnTo>
                  <a:lnTo>
                    <a:pt x="8776" y="3179"/>
                  </a:lnTo>
                  <a:lnTo>
                    <a:pt x="9038" y="3179"/>
                  </a:lnTo>
                  <a:cubicBezTo>
                    <a:pt x="9121" y="3179"/>
                    <a:pt x="9192" y="3096"/>
                    <a:pt x="9192" y="3013"/>
                  </a:cubicBezTo>
                  <a:lnTo>
                    <a:pt x="9192" y="2394"/>
                  </a:lnTo>
                  <a:cubicBezTo>
                    <a:pt x="9192" y="2310"/>
                    <a:pt x="9121" y="2239"/>
                    <a:pt x="9038" y="2239"/>
                  </a:cubicBezTo>
                  <a:lnTo>
                    <a:pt x="7525" y="2239"/>
                  </a:lnTo>
                  <a:lnTo>
                    <a:pt x="7525" y="167"/>
                  </a:lnTo>
                  <a:cubicBezTo>
                    <a:pt x="7525" y="72"/>
                    <a:pt x="7454" y="0"/>
                    <a:pt x="73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46" name="Google Shape;9746;p68"/>
          <p:cNvSpPr/>
          <p:nvPr/>
        </p:nvSpPr>
        <p:spPr>
          <a:xfrm>
            <a:off x="5304695" y="2434551"/>
            <a:ext cx="368308" cy="366970"/>
          </a:xfrm>
          <a:custGeom>
            <a:rect b="b" l="l" r="r" t="t"/>
            <a:pathLst>
              <a:path extrusionOk="0" h="11520" w="11562">
                <a:moveTo>
                  <a:pt x="9204" y="402"/>
                </a:moveTo>
                <a:lnTo>
                  <a:pt x="11145" y="2343"/>
                </a:lnTo>
                <a:lnTo>
                  <a:pt x="11073" y="2414"/>
                </a:lnTo>
                <a:lnTo>
                  <a:pt x="9132" y="474"/>
                </a:lnTo>
                <a:lnTo>
                  <a:pt x="9204" y="402"/>
                </a:lnTo>
                <a:close/>
                <a:moveTo>
                  <a:pt x="7049" y="1712"/>
                </a:moveTo>
                <a:lnTo>
                  <a:pt x="9823" y="4486"/>
                </a:lnTo>
                <a:lnTo>
                  <a:pt x="9668" y="4629"/>
                </a:lnTo>
                <a:lnTo>
                  <a:pt x="6906" y="1855"/>
                </a:lnTo>
                <a:lnTo>
                  <a:pt x="7049" y="1712"/>
                </a:lnTo>
                <a:close/>
                <a:moveTo>
                  <a:pt x="5025" y="4927"/>
                </a:moveTo>
                <a:lnTo>
                  <a:pt x="5025" y="4927"/>
                </a:lnTo>
                <a:cubicBezTo>
                  <a:pt x="5192" y="5022"/>
                  <a:pt x="5465" y="5224"/>
                  <a:pt x="5703" y="5760"/>
                </a:cubicBezTo>
                <a:cubicBezTo>
                  <a:pt x="5965" y="6367"/>
                  <a:pt x="6323" y="6629"/>
                  <a:pt x="6596" y="6724"/>
                </a:cubicBezTo>
                <a:lnTo>
                  <a:pt x="5489" y="7832"/>
                </a:lnTo>
                <a:cubicBezTo>
                  <a:pt x="5048" y="8272"/>
                  <a:pt x="4462" y="8519"/>
                  <a:pt x="3836" y="8519"/>
                </a:cubicBezTo>
                <a:cubicBezTo>
                  <a:pt x="3768" y="8519"/>
                  <a:pt x="3700" y="8516"/>
                  <a:pt x="3632" y="8510"/>
                </a:cubicBezTo>
                <a:cubicBezTo>
                  <a:pt x="3298" y="8487"/>
                  <a:pt x="3048" y="8237"/>
                  <a:pt x="3025" y="7903"/>
                </a:cubicBezTo>
                <a:cubicBezTo>
                  <a:pt x="2977" y="7308"/>
                  <a:pt x="3156" y="6713"/>
                  <a:pt x="3525" y="6248"/>
                </a:cubicBezTo>
                <a:cubicBezTo>
                  <a:pt x="4358" y="7058"/>
                  <a:pt x="4334" y="7117"/>
                  <a:pt x="4465" y="7117"/>
                </a:cubicBezTo>
                <a:cubicBezTo>
                  <a:pt x="4608" y="7117"/>
                  <a:pt x="4691" y="6939"/>
                  <a:pt x="4584" y="6832"/>
                </a:cubicBezTo>
                <a:lnTo>
                  <a:pt x="3763" y="6010"/>
                </a:lnTo>
                <a:lnTo>
                  <a:pt x="4120" y="5653"/>
                </a:lnTo>
                <a:cubicBezTo>
                  <a:pt x="4477" y="5998"/>
                  <a:pt x="4489" y="6093"/>
                  <a:pt x="4608" y="6093"/>
                </a:cubicBezTo>
                <a:cubicBezTo>
                  <a:pt x="4763" y="6093"/>
                  <a:pt x="4834" y="5915"/>
                  <a:pt x="4727" y="5808"/>
                </a:cubicBezTo>
                <a:lnTo>
                  <a:pt x="4358" y="5439"/>
                </a:lnTo>
                <a:lnTo>
                  <a:pt x="4715" y="5081"/>
                </a:lnTo>
                <a:cubicBezTo>
                  <a:pt x="5072" y="5415"/>
                  <a:pt x="5084" y="5510"/>
                  <a:pt x="5203" y="5510"/>
                </a:cubicBezTo>
                <a:cubicBezTo>
                  <a:pt x="5358" y="5510"/>
                  <a:pt x="5430" y="5331"/>
                  <a:pt x="5322" y="5224"/>
                </a:cubicBezTo>
                <a:lnTo>
                  <a:pt x="5025" y="4927"/>
                </a:lnTo>
                <a:close/>
                <a:moveTo>
                  <a:pt x="2751" y="8248"/>
                </a:moveTo>
                <a:cubicBezTo>
                  <a:pt x="2858" y="8487"/>
                  <a:pt x="3048" y="8677"/>
                  <a:pt x="3287" y="8784"/>
                </a:cubicBezTo>
                <a:cubicBezTo>
                  <a:pt x="3036" y="9022"/>
                  <a:pt x="3001" y="9106"/>
                  <a:pt x="2882" y="9106"/>
                </a:cubicBezTo>
                <a:cubicBezTo>
                  <a:pt x="2763" y="9106"/>
                  <a:pt x="2727" y="9010"/>
                  <a:pt x="2477" y="8784"/>
                </a:cubicBezTo>
                <a:cubicBezTo>
                  <a:pt x="2405" y="8713"/>
                  <a:pt x="2405" y="8594"/>
                  <a:pt x="2477" y="8510"/>
                </a:cubicBezTo>
                <a:lnTo>
                  <a:pt x="2751" y="8248"/>
                </a:lnTo>
                <a:close/>
                <a:moveTo>
                  <a:pt x="9216" y="0"/>
                </a:moveTo>
                <a:cubicBezTo>
                  <a:pt x="9171" y="0"/>
                  <a:pt x="9127" y="15"/>
                  <a:pt x="9097" y="45"/>
                </a:cubicBezTo>
                <a:lnTo>
                  <a:pt x="8775" y="355"/>
                </a:lnTo>
                <a:cubicBezTo>
                  <a:pt x="8716" y="414"/>
                  <a:pt x="8716" y="533"/>
                  <a:pt x="8775" y="593"/>
                </a:cubicBezTo>
                <a:lnTo>
                  <a:pt x="9037" y="855"/>
                </a:lnTo>
                <a:lnTo>
                  <a:pt x="8775" y="1105"/>
                </a:lnTo>
                <a:cubicBezTo>
                  <a:pt x="8716" y="1164"/>
                  <a:pt x="8716" y="1283"/>
                  <a:pt x="8775" y="1343"/>
                </a:cubicBezTo>
                <a:cubicBezTo>
                  <a:pt x="8805" y="1373"/>
                  <a:pt x="8850" y="1387"/>
                  <a:pt x="8894" y="1387"/>
                </a:cubicBezTo>
                <a:cubicBezTo>
                  <a:pt x="8939" y="1387"/>
                  <a:pt x="8984" y="1373"/>
                  <a:pt x="9013" y="1343"/>
                </a:cubicBezTo>
                <a:lnTo>
                  <a:pt x="9275" y="1093"/>
                </a:lnTo>
                <a:lnTo>
                  <a:pt x="10466" y="2283"/>
                </a:lnTo>
                <a:lnTo>
                  <a:pt x="9275" y="3474"/>
                </a:lnTo>
                <a:lnTo>
                  <a:pt x="8085" y="2283"/>
                </a:lnTo>
                <a:lnTo>
                  <a:pt x="8406" y="1950"/>
                </a:lnTo>
                <a:cubicBezTo>
                  <a:pt x="8466" y="1890"/>
                  <a:pt x="8466" y="1771"/>
                  <a:pt x="8406" y="1712"/>
                </a:cubicBezTo>
                <a:cubicBezTo>
                  <a:pt x="8376" y="1682"/>
                  <a:pt x="8332" y="1667"/>
                  <a:pt x="8287" y="1667"/>
                </a:cubicBezTo>
                <a:cubicBezTo>
                  <a:pt x="8242" y="1667"/>
                  <a:pt x="8198" y="1682"/>
                  <a:pt x="8168" y="1712"/>
                </a:cubicBezTo>
                <a:lnTo>
                  <a:pt x="7847" y="2045"/>
                </a:lnTo>
                <a:cubicBezTo>
                  <a:pt x="7168" y="1390"/>
                  <a:pt x="7168" y="1331"/>
                  <a:pt x="7049" y="1331"/>
                </a:cubicBezTo>
                <a:cubicBezTo>
                  <a:pt x="6930" y="1331"/>
                  <a:pt x="6906" y="1414"/>
                  <a:pt x="6549" y="1760"/>
                </a:cubicBezTo>
                <a:cubicBezTo>
                  <a:pt x="6489" y="1819"/>
                  <a:pt x="6489" y="1938"/>
                  <a:pt x="6549" y="1998"/>
                </a:cubicBezTo>
                <a:lnTo>
                  <a:pt x="6918" y="2367"/>
                </a:lnTo>
                <a:lnTo>
                  <a:pt x="3346" y="5939"/>
                </a:lnTo>
                <a:cubicBezTo>
                  <a:pt x="2870" y="6462"/>
                  <a:pt x="2620" y="7165"/>
                  <a:pt x="2644" y="7879"/>
                </a:cubicBezTo>
                <a:lnTo>
                  <a:pt x="2215" y="8308"/>
                </a:lnTo>
                <a:cubicBezTo>
                  <a:pt x="2108" y="8403"/>
                  <a:pt x="2072" y="8534"/>
                  <a:pt x="2072" y="8677"/>
                </a:cubicBezTo>
                <a:cubicBezTo>
                  <a:pt x="2072" y="8915"/>
                  <a:pt x="2227" y="9070"/>
                  <a:pt x="2227" y="9070"/>
                </a:cubicBezTo>
                <a:lnTo>
                  <a:pt x="60" y="11237"/>
                </a:lnTo>
                <a:cubicBezTo>
                  <a:pt x="0" y="11296"/>
                  <a:pt x="0" y="11415"/>
                  <a:pt x="60" y="11475"/>
                </a:cubicBezTo>
                <a:cubicBezTo>
                  <a:pt x="90" y="11505"/>
                  <a:pt x="134" y="11520"/>
                  <a:pt x="179" y="11520"/>
                </a:cubicBezTo>
                <a:cubicBezTo>
                  <a:pt x="224" y="11520"/>
                  <a:pt x="268" y="11505"/>
                  <a:pt x="298" y="11475"/>
                </a:cubicBezTo>
                <a:lnTo>
                  <a:pt x="2465" y="9296"/>
                </a:lnTo>
                <a:lnTo>
                  <a:pt x="2477" y="9320"/>
                </a:lnTo>
                <a:cubicBezTo>
                  <a:pt x="2584" y="9421"/>
                  <a:pt x="2718" y="9472"/>
                  <a:pt x="2852" y="9472"/>
                </a:cubicBezTo>
                <a:cubicBezTo>
                  <a:pt x="2986" y="9472"/>
                  <a:pt x="3120" y="9421"/>
                  <a:pt x="3227" y="9320"/>
                </a:cubicBezTo>
                <a:lnTo>
                  <a:pt x="3656" y="8891"/>
                </a:lnTo>
                <a:cubicBezTo>
                  <a:pt x="3685" y="8892"/>
                  <a:pt x="3715" y="8893"/>
                  <a:pt x="3745" y="8893"/>
                </a:cubicBezTo>
                <a:cubicBezTo>
                  <a:pt x="4485" y="8893"/>
                  <a:pt x="5176" y="8609"/>
                  <a:pt x="5680" y="8094"/>
                </a:cubicBezTo>
                <a:lnTo>
                  <a:pt x="7835" y="5939"/>
                </a:lnTo>
                <a:cubicBezTo>
                  <a:pt x="7906" y="5879"/>
                  <a:pt x="7906" y="5760"/>
                  <a:pt x="7835" y="5700"/>
                </a:cubicBezTo>
                <a:cubicBezTo>
                  <a:pt x="7805" y="5671"/>
                  <a:pt x="7760" y="5656"/>
                  <a:pt x="7717" y="5656"/>
                </a:cubicBezTo>
                <a:cubicBezTo>
                  <a:pt x="7674" y="5656"/>
                  <a:pt x="7632" y="5671"/>
                  <a:pt x="7608" y="5700"/>
                </a:cubicBezTo>
                <a:lnTo>
                  <a:pt x="6811" y="6486"/>
                </a:lnTo>
                <a:cubicBezTo>
                  <a:pt x="6668" y="6462"/>
                  <a:pt x="6275" y="6343"/>
                  <a:pt x="5965" y="5641"/>
                </a:cubicBezTo>
                <a:cubicBezTo>
                  <a:pt x="5680" y="5022"/>
                  <a:pt x="5358" y="4748"/>
                  <a:pt x="5120" y="4629"/>
                </a:cubicBezTo>
                <a:lnTo>
                  <a:pt x="5251" y="4498"/>
                </a:lnTo>
                <a:lnTo>
                  <a:pt x="6073" y="5319"/>
                </a:lnTo>
                <a:cubicBezTo>
                  <a:pt x="6102" y="5349"/>
                  <a:pt x="6147" y="5364"/>
                  <a:pt x="6192" y="5364"/>
                </a:cubicBezTo>
                <a:cubicBezTo>
                  <a:pt x="6236" y="5364"/>
                  <a:pt x="6281" y="5349"/>
                  <a:pt x="6311" y="5319"/>
                </a:cubicBezTo>
                <a:cubicBezTo>
                  <a:pt x="6370" y="5260"/>
                  <a:pt x="6370" y="5141"/>
                  <a:pt x="6311" y="5081"/>
                </a:cubicBezTo>
                <a:lnTo>
                  <a:pt x="5489" y="4260"/>
                </a:lnTo>
                <a:lnTo>
                  <a:pt x="5846" y="3903"/>
                </a:lnTo>
                <a:lnTo>
                  <a:pt x="6215" y="4272"/>
                </a:lnTo>
                <a:cubicBezTo>
                  <a:pt x="6245" y="4301"/>
                  <a:pt x="6290" y="4316"/>
                  <a:pt x="6335" y="4316"/>
                </a:cubicBezTo>
                <a:cubicBezTo>
                  <a:pt x="6379" y="4316"/>
                  <a:pt x="6424" y="4301"/>
                  <a:pt x="6454" y="4272"/>
                </a:cubicBezTo>
                <a:cubicBezTo>
                  <a:pt x="6513" y="4212"/>
                  <a:pt x="6513" y="4093"/>
                  <a:pt x="6454" y="4034"/>
                </a:cubicBezTo>
                <a:lnTo>
                  <a:pt x="6084" y="3665"/>
                </a:lnTo>
                <a:lnTo>
                  <a:pt x="6442" y="3307"/>
                </a:lnTo>
                <a:lnTo>
                  <a:pt x="6811" y="3676"/>
                </a:lnTo>
                <a:cubicBezTo>
                  <a:pt x="6841" y="3706"/>
                  <a:pt x="6885" y="3721"/>
                  <a:pt x="6930" y="3721"/>
                </a:cubicBezTo>
                <a:cubicBezTo>
                  <a:pt x="6974" y="3721"/>
                  <a:pt x="7019" y="3706"/>
                  <a:pt x="7049" y="3676"/>
                </a:cubicBezTo>
                <a:cubicBezTo>
                  <a:pt x="7108" y="3617"/>
                  <a:pt x="7108" y="3498"/>
                  <a:pt x="7049" y="3438"/>
                </a:cubicBezTo>
                <a:lnTo>
                  <a:pt x="6680" y="3069"/>
                </a:lnTo>
                <a:lnTo>
                  <a:pt x="7144" y="2605"/>
                </a:lnTo>
                <a:lnTo>
                  <a:pt x="8906" y="4379"/>
                </a:lnTo>
                <a:lnTo>
                  <a:pt x="8287" y="4998"/>
                </a:lnTo>
                <a:cubicBezTo>
                  <a:pt x="8228" y="5058"/>
                  <a:pt x="8228" y="5177"/>
                  <a:pt x="8287" y="5236"/>
                </a:cubicBezTo>
                <a:cubicBezTo>
                  <a:pt x="8317" y="5266"/>
                  <a:pt x="8362" y="5281"/>
                  <a:pt x="8406" y="5281"/>
                </a:cubicBezTo>
                <a:cubicBezTo>
                  <a:pt x="8451" y="5281"/>
                  <a:pt x="8495" y="5266"/>
                  <a:pt x="8525" y="5236"/>
                </a:cubicBezTo>
                <a:lnTo>
                  <a:pt x="9144" y="4617"/>
                </a:lnTo>
                <a:cubicBezTo>
                  <a:pt x="9502" y="4962"/>
                  <a:pt x="9525" y="5034"/>
                  <a:pt x="9644" y="5034"/>
                </a:cubicBezTo>
                <a:cubicBezTo>
                  <a:pt x="9680" y="5034"/>
                  <a:pt x="9728" y="5010"/>
                  <a:pt x="9764" y="4986"/>
                </a:cubicBezTo>
                <a:cubicBezTo>
                  <a:pt x="10121" y="4617"/>
                  <a:pt x="10192" y="4593"/>
                  <a:pt x="10192" y="4486"/>
                </a:cubicBezTo>
                <a:cubicBezTo>
                  <a:pt x="10192" y="4367"/>
                  <a:pt x="10133" y="4379"/>
                  <a:pt x="9478" y="3688"/>
                </a:cubicBezTo>
                <a:lnTo>
                  <a:pt x="10668" y="2498"/>
                </a:lnTo>
                <a:cubicBezTo>
                  <a:pt x="10907" y="2724"/>
                  <a:pt x="10930" y="2819"/>
                  <a:pt x="11037" y="2819"/>
                </a:cubicBezTo>
                <a:cubicBezTo>
                  <a:pt x="11085" y="2819"/>
                  <a:pt x="11133" y="2795"/>
                  <a:pt x="11157" y="2772"/>
                </a:cubicBezTo>
                <a:lnTo>
                  <a:pt x="11502" y="2462"/>
                </a:lnTo>
                <a:cubicBezTo>
                  <a:pt x="11561" y="2402"/>
                  <a:pt x="11561" y="2283"/>
                  <a:pt x="11502" y="2224"/>
                </a:cubicBezTo>
                <a:lnTo>
                  <a:pt x="9335" y="45"/>
                </a:lnTo>
                <a:cubicBezTo>
                  <a:pt x="9305" y="15"/>
                  <a:pt x="9260" y="0"/>
                  <a:pt x="921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47" name="Google Shape;9747;p68"/>
          <p:cNvSpPr/>
          <p:nvPr/>
        </p:nvSpPr>
        <p:spPr>
          <a:xfrm>
            <a:off x="7542031" y="2445541"/>
            <a:ext cx="370187" cy="344034"/>
          </a:xfrm>
          <a:custGeom>
            <a:rect b="b" l="l" r="r" t="t"/>
            <a:pathLst>
              <a:path extrusionOk="0" h="10800" w="11621">
                <a:moveTo>
                  <a:pt x="9522" y="349"/>
                </a:moveTo>
                <a:cubicBezTo>
                  <a:pt x="9633" y="349"/>
                  <a:pt x="9746" y="391"/>
                  <a:pt x="9835" y="474"/>
                </a:cubicBezTo>
                <a:lnTo>
                  <a:pt x="11097" y="1736"/>
                </a:lnTo>
                <a:cubicBezTo>
                  <a:pt x="11252" y="1891"/>
                  <a:pt x="11252" y="2153"/>
                  <a:pt x="11085" y="2331"/>
                </a:cubicBezTo>
                <a:lnTo>
                  <a:pt x="10299" y="3129"/>
                </a:lnTo>
                <a:lnTo>
                  <a:pt x="8430" y="1260"/>
                </a:lnTo>
                <a:lnTo>
                  <a:pt x="9228" y="474"/>
                </a:lnTo>
                <a:cubicBezTo>
                  <a:pt x="9305" y="391"/>
                  <a:pt x="9412" y="349"/>
                  <a:pt x="9522" y="349"/>
                </a:cubicBezTo>
                <a:close/>
                <a:moveTo>
                  <a:pt x="8216" y="1486"/>
                </a:moveTo>
                <a:lnTo>
                  <a:pt x="10073" y="3343"/>
                </a:lnTo>
                <a:lnTo>
                  <a:pt x="9799" y="3617"/>
                </a:lnTo>
                <a:lnTo>
                  <a:pt x="7942" y="1760"/>
                </a:lnTo>
                <a:lnTo>
                  <a:pt x="8216" y="1486"/>
                </a:lnTo>
                <a:close/>
                <a:moveTo>
                  <a:pt x="9513" y="1"/>
                </a:moveTo>
                <a:cubicBezTo>
                  <a:pt x="9314" y="1"/>
                  <a:pt x="9115" y="75"/>
                  <a:pt x="8966" y="224"/>
                </a:cubicBezTo>
                <a:lnTo>
                  <a:pt x="6977" y="2200"/>
                </a:lnTo>
                <a:cubicBezTo>
                  <a:pt x="6918" y="2260"/>
                  <a:pt x="6918" y="2379"/>
                  <a:pt x="6977" y="2438"/>
                </a:cubicBezTo>
                <a:cubicBezTo>
                  <a:pt x="7007" y="2468"/>
                  <a:pt x="7052" y="2483"/>
                  <a:pt x="7096" y="2483"/>
                </a:cubicBezTo>
                <a:cubicBezTo>
                  <a:pt x="7141" y="2483"/>
                  <a:pt x="7186" y="2468"/>
                  <a:pt x="7216" y="2438"/>
                </a:cubicBezTo>
                <a:lnTo>
                  <a:pt x="7668" y="1974"/>
                </a:lnTo>
                <a:lnTo>
                  <a:pt x="9537" y="3843"/>
                </a:lnTo>
                <a:lnTo>
                  <a:pt x="7120" y="6260"/>
                </a:lnTo>
                <a:cubicBezTo>
                  <a:pt x="7043" y="6344"/>
                  <a:pt x="6933" y="6385"/>
                  <a:pt x="6821" y="6385"/>
                </a:cubicBezTo>
                <a:cubicBezTo>
                  <a:pt x="6710" y="6385"/>
                  <a:pt x="6596" y="6344"/>
                  <a:pt x="6513" y="6260"/>
                </a:cubicBezTo>
                <a:lnTo>
                  <a:pt x="5251" y="4998"/>
                </a:lnTo>
                <a:cubicBezTo>
                  <a:pt x="5084" y="4832"/>
                  <a:pt x="5084" y="4570"/>
                  <a:pt x="5251" y="4391"/>
                </a:cubicBezTo>
                <a:lnTo>
                  <a:pt x="6668" y="2974"/>
                </a:lnTo>
                <a:cubicBezTo>
                  <a:pt x="6727" y="2915"/>
                  <a:pt x="6727" y="2796"/>
                  <a:pt x="6668" y="2736"/>
                </a:cubicBezTo>
                <a:cubicBezTo>
                  <a:pt x="6632" y="2706"/>
                  <a:pt x="6585" y="2691"/>
                  <a:pt x="6540" y="2691"/>
                </a:cubicBezTo>
                <a:cubicBezTo>
                  <a:pt x="6495" y="2691"/>
                  <a:pt x="6454" y="2706"/>
                  <a:pt x="6430" y="2736"/>
                </a:cubicBezTo>
                <a:lnTo>
                  <a:pt x="5013" y="4153"/>
                </a:lnTo>
                <a:cubicBezTo>
                  <a:pt x="4727" y="4439"/>
                  <a:pt x="4715" y="4915"/>
                  <a:pt x="5001" y="5213"/>
                </a:cubicBezTo>
                <a:lnTo>
                  <a:pt x="1679" y="8523"/>
                </a:lnTo>
                <a:cubicBezTo>
                  <a:pt x="1620" y="8582"/>
                  <a:pt x="1620" y="8701"/>
                  <a:pt x="1679" y="8761"/>
                </a:cubicBezTo>
                <a:cubicBezTo>
                  <a:pt x="1709" y="8790"/>
                  <a:pt x="1754" y="8805"/>
                  <a:pt x="1798" y="8805"/>
                </a:cubicBezTo>
                <a:cubicBezTo>
                  <a:pt x="1843" y="8805"/>
                  <a:pt x="1887" y="8790"/>
                  <a:pt x="1917" y="8761"/>
                </a:cubicBezTo>
                <a:lnTo>
                  <a:pt x="5215" y="5463"/>
                </a:lnTo>
                <a:lnTo>
                  <a:pt x="5977" y="6225"/>
                </a:lnTo>
                <a:lnTo>
                  <a:pt x="4977" y="7213"/>
                </a:lnTo>
                <a:cubicBezTo>
                  <a:pt x="4787" y="7415"/>
                  <a:pt x="4680" y="7630"/>
                  <a:pt x="4668" y="7856"/>
                </a:cubicBezTo>
                <a:cubicBezTo>
                  <a:pt x="4581" y="9489"/>
                  <a:pt x="2148" y="10471"/>
                  <a:pt x="955" y="10471"/>
                </a:cubicBezTo>
                <a:cubicBezTo>
                  <a:pt x="678" y="10471"/>
                  <a:pt x="468" y="10418"/>
                  <a:pt x="369" y="10308"/>
                </a:cubicBezTo>
                <a:lnTo>
                  <a:pt x="1334" y="9344"/>
                </a:lnTo>
                <a:cubicBezTo>
                  <a:pt x="1393" y="9285"/>
                  <a:pt x="1393" y="9165"/>
                  <a:pt x="1334" y="9106"/>
                </a:cubicBezTo>
                <a:cubicBezTo>
                  <a:pt x="1304" y="9076"/>
                  <a:pt x="1259" y="9061"/>
                  <a:pt x="1215" y="9061"/>
                </a:cubicBezTo>
                <a:cubicBezTo>
                  <a:pt x="1170" y="9061"/>
                  <a:pt x="1125" y="9076"/>
                  <a:pt x="1096" y="9106"/>
                </a:cubicBezTo>
                <a:lnTo>
                  <a:pt x="60" y="10154"/>
                </a:lnTo>
                <a:cubicBezTo>
                  <a:pt x="12" y="10189"/>
                  <a:pt x="0" y="10249"/>
                  <a:pt x="12" y="10308"/>
                </a:cubicBezTo>
                <a:cubicBezTo>
                  <a:pt x="119" y="10695"/>
                  <a:pt x="578" y="10799"/>
                  <a:pt x="1021" y="10799"/>
                </a:cubicBezTo>
                <a:cubicBezTo>
                  <a:pt x="1124" y="10799"/>
                  <a:pt x="1226" y="10794"/>
                  <a:pt x="1322" y="10785"/>
                </a:cubicBezTo>
                <a:cubicBezTo>
                  <a:pt x="2858" y="10630"/>
                  <a:pt x="4941" y="9499"/>
                  <a:pt x="5013" y="7868"/>
                </a:cubicBezTo>
                <a:cubicBezTo>
                  <a:pt x="5025" y="7558"/>
                  <a:pt x="5299" y="7427"/>
                  <a:pt x="6215" y="6475"/>
                </a:cubicBezTo>
                <a:cubicBezTo>
                  <a:pt x="6227" y="6487"/>
                  <a:pt x="6430" y="6737"/>
                  <a:pt x="6799" y="6737"/>
                </a:cubicBezTo>
                <a:cubicBezTo>
                  <a:pt x="6989" y="6737"/>
                  <a:pt x="7180" y="6665"/>
                  <a:pt x="7335" y="6522"/>
                </a:cubicBezTo>
                <a:lnTo>
                  <a:pt x="11276" y="2569"/>
                </a:lnTo>
                <a:cubicBezTo>
                  <a:pt x="11621" y="2260"/>
                  <a:pt x="11621" y="1784"/>
                  <a:pt x="11323" y="1486"/>
                </a:cubicBezTo>
                <a:lnTo>
                  <a:pt x="10061" y="224"/>
                </a:lnTo>
                <a:cubicBezTo>
                  <a:pt x="9912" y="75"/>
                  <a:pt x="9713" y="1"/>
                  <a:pt x="951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48" name="Google Shape;9748;p68"/>
          <p:cNvGrpSpPr/>
          <p:nvPr/>
        </p:nvGrpSpPr>
        <p:grpSpPr>
          <a:xfrm>
            <a:off x="7964906" y="2434073"/>
            <a:ext cx="373627" cy="367925"/>
            <a:chOff x="7964906" y="2434073"/>
            <a:chExt cx="373627" cy="367925"/>
          </a:xfrm>
        </p:grpSpPr>
        <p:sp>
          <p:nvSpPr>
            <p:cNvPr id="9749" name="Google Shape;9749;p68"/>
            <p:cNvSpPr/>
            <p:nvPr/>
          </p:nvSpPr>
          <p:spPr>
            <a:xfrm>
              <a:off x="8252397" y="2622942"/>
              <a:ext cx="46699" cy="46317"/>
            </a:xfrm>
            <a:custGeom>
              <a:rect b="b" l="l" r="r" t="t"/>
              <a:pathLst>
                <a:path extrusionOk="0" h="1454" w="1466">
                  <a:moveTo>
                    <a:pt x="715" y="334"/>
                  </a:moveTo>
                  <a:cubicBezTo>
                    <a:pt x="941" y="358"/>
                    <a:pt x="1108" y="513"/>
                    <a:pt x="1108" y="727"/>
                  </a:cubicBezTo>
                  <a:cubicBezTo>
                    <a:pt x="1108" y="929"/>
                    <a:pt x="929" y="1108"/>
                    <a:pt x="715" y="1108"/>
                  </a:cubicBezTo>
                  <a:cubicBezTo>
                    <a:pt x="513" y="1108"/>
                    <a:pt x="334" y="929"/>
                    <a:pt x="334" y="727"/>
                  </a:cubicBezTo>
                  <a:cubicBezTo>
                    <a:pt x="334" y="513"/>
                    <a:pt x="513" y="334"/>
                    <a:pt x="715" y="334"/>
                  </a:cubicBezTo>
                  <a:close/>
                  <a:moveTo>
                    <a:pt x="739" y="1"/>
                  </a:moveTo>
                  <a:cubicBezTo>
                    <a:pt x="334" y="13"/>
                    <a:pt x="1" y="334"/>
                    <a:pt x="1" y="727"/>
                  </a:cubicBezTo>
                  <a:cubicBezTo>
                    <a:pt x="1" y="1132"/>
                    <a:pt x="334" y="1453"/>
                    <a:pt x="739" y="1453"/>
                  </a:cubicBezTo>
                  <a:cubicBezTo>
                    <a:pt x="1132" y="1453"/>
                    <a:pt x="1465" y="1132"/>
                    <a:pt x="1465" y="727"/>
                  </a:cubicBezTo>
                  <a:cubicBezTo>
                    <a:pt x="1465" y="322"/>
                    <a:pt x="113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68"/>
            <p:cNvSpPr/>
            <p:nvPr/>
          </p:nvSpPr>
          <p:spPr>
            <a:xfrm>
              <a:off x="7964906" y="2434073"/>
              <a:ext cx="373627" cy="367925"/>
            </a:xfrm>
            <a:custGeom>
              <a:rect b="b" l="l" r="r" t="t"/>
              <a:pathLst>
                <a:path extrusionOk="0" h="11550" w="11729">
                  <a:moveTo>
                    <a:pt x="2525" y="358"/>
                  </a:moveTo>
                  <a:cubicBezTo>
                    <a:pt x="2835" y="358"/>
                    <a:pt x="3096" y="608"/>
                    <a:pt x="3096" y="929"/>
                  </a:cubicBezTo>
                  <a:lnTo>
                    <a:pt x="3096" y="941"/>
                  </a:lnTo>
                  <a:cubicBezTo>
                    <a:pt x="3096" y="1251"/>
                    <a:pt x="2835" y="1501"/>
                    <a:pt x="2525" y="1501"/>
                  </a:cubicBezTo>
                  <a:lnTo>
                    <a:pt x="2299" y="1501"/>
                  </a:lnTo>
                  <a:cubicBezTo>
                    <a:pt x="2227" y="1501"/>
                    <a:pt x="2168" y="1441"/>
                    <a:pt x="2168" y="1370"/>
                  </a:cubicBezTo>
                  <a:lnTo>
                    <a:pt x="2168" y="489"/>
                  </a:lnTo>
                  <a:cubicBezTo>
                    <a:pt x="2168" y="417"/>
                    <a:pt x="2227" y="358"/>
                    <a:pt x="2299" y="358"/>
                  </a:cubicBezTo>
                  <a:close/>
                  <a:moveTo>
                    <a:pt x="5704" y="358"/>
                  </a:moveTo>
                  <a:cubicBezTo>
                    <a:pt x="5787" y="358"/>
                    <a:pt x="5847" y="417"/>
                    <a:pt x="5847" y="512"/>
                  </a:cubicBezTo>
                  <a:lnTo>
                    <a:pt x="5847" y="1358"/>
                  </a:lnTo>
                  <a:cubicBezTo>
                    <a:pt x="5847" y="1429"/>
                    <a:pt x="5787" y="1501"/>
                    <a:pt x="5704" y="1501"/>
                  </a:cubicBezTo>
                  <a:lnTo>
                    <a:pt x="5490" y="1501"/>
                  </a:lnTo>
                  <a:cubicBezTo>
                    <a:pt x="5180" y="1501"/>
                    <a:pt x="4918" y="1251"/>
                    <a:pt x="4918" y="941"/>
                  </a:cubicBezTo>
                  <a:lnTo>
                    <a:pt x="4918" y="929"/>
                  </a:lnTo>
                  <a:cubicBezTo>
                    <a:pt x="4918" y="608"/>
                    <a:pt x="5180" y="358"/>
                    <a:pt x="5490" y="358"/>
                  </a:cubicBezTo>
                  <a:close/>
                  <a:moveTo>
                    <a:pt x="5478" y="0"/>
                  </a:moveTo>
                  <a:cubicBezTo>
                    <a:pt x="4966" y="0"/>
                    <a:pt x="4561" y="405"/>
                    <a:pt x="4561" y="905"/>
                  </a:cubicBezTo>
                  <a:lnTo>
                    <a:pt x="4561" y="929"/>
                  </a:lnTo>
                  <a:cubicBezTo>
                    <a:pt x="4561" y="1429"/>
                    <a:pt x="4966" y="1834"/>
                    <a:pt x="5478" y="1834"/>
                  </a:cubicBezTo>
                  <a:lnTo>
                    <a:pt x="5692" y="1834"/>
                  </a:lnTo>
                  <a:cubicBezTo>
                    <a:pt x="5966" y="1834"/>
                    <a:pt x="6168" y="1620"/>
                    <a:pt x="6168" y="1358"/>
                  </a:cubicBezTo>
                  <a:lnTo>
                    <a:pt x="6168" y="1084"/>
                  </a:lnTo>
                  <a:lnTo>
                    <a:pt x="6561" y="1084"/>
                  </a:lnTo>
                  <a:cubicBezTo>
                    <a:pt x="6930" y="1084"/>
                    <a:pt x="7228" y="1382"/>
                    <a:pt x="7228" y="1763"/>
                  </a:cubicBezTo>
                  <a:lnTo>
                    <a:pt x="7228" y="2667"/>
                  </a:lnTo>
                  <a:cubicBezTo>
                    <a:pt x="6966" y="2715"/>
                    <a:pt x="6740" y="2918"/>
                    <a:pt x="6692" y="3215"/>
                  </a:cubicBezTo>
                  <a:lnTo>
                    <a:pt x="6466" y="4953"/>
                  </a:lnTo>
                  <a:cubicBezTo>
                    <a:pt x="6383" y="5668"/>
                    <a:pt x="5775" y="6204"/>
                    <a:pt x="5061" y="6204"/>
                  </a:cubicBezTo>
                  <a:lnTo>
                    <a:pt x="4323" y="6204"/>
                  </a:lnTo>
                  <a:cubicBezTo>
                    <a:pt x="4239" y="6204"/>
                    <a:pt x="4168" y="6287"/>
                    <a:pt x="4168" y="6370"/>
                  </a:cubicBezTo>
                  <a:cubicBezTo>
                    <a:pt x="4168" y="6466"/>
                    <a:pt x="4239" y="6537"/>
                    <a:pt x="4323" y="6537"/>
                  </a:cubicBezTo>
                  <a:lnTo>
                    <a:pt x="5061" y="6537"/>
                  </a:lnTo>
                  <a:cubicBezTo>
                    <a:pt x="5954" y="6537"/>
                    <a:pt x="6704" y="5870"/>
                    <a:pt x="6811" y="4989"/>
                  </a:cubicBezTo>
                  <a:lnTo>
                    <a:pt x="7037" y="3251"/>
                  </a:lnTo>
                  <a:cubicBezTo>
                    <a:pt x="7049" y="3093"/>
                    <a:pt x="7189" y="2988"/>
                    <a:pt x="7335" y="2988"/>
                  </a:cubicBezTo>
                  <a:cubicBezTo>
                    <a:pt x="7343" y="2988"/>
                    <a:pt x="7351" y="2988"/>
                    <a:pt x="7359" y="2989"/>
                  </a:cubicBezTo>
                  <a:cubicBezTo>
                    <a:pt x="7526" y="3013"/>
                    <a:pt x="7633" y="3156"/>
                    <a:pt x="7621" y="3322"/>
                  </a:cubicBezTo>
                  <a:lnTo>
                    <a:pt x="7395" y="5061"/>
                  </a:lnTo>
                  <a:cubicBezTo>
                    <a:pt x="7240" y="6239"/>
                    <a:pt x="6252" y="7120"/>
                    <a:pt x="5061" y="7120"/>
                  </a:cubicBezTo>
                  <a:lnTo>
                    <a:pt x="4442" y="7120"/>
                  </a:lnTo>
                  <a:cubicBezTo>
                    <a:pt x="4359" y="7120"/>
                    <a:pt x="4287" y="7192"/>
                    <a:pt x="4287" y="7275"/>
                  </a:cubicBezTo>
                  <a:lnTo>
                    <a:pt x="4287" y="8156"/>
                  </a:lnTo>
                  <a:cubicBezTo>
                    <a:pt x="4287" y="8323"/>
                    <a:pt x="4144" y="8454"/>
                    <a:pt x="3989" y="8454"/>
                  </a:cubicBezTo>
                  <a:cubicBezTo>
                    <a:pt x="3823" y="8454"/>
                    <a:pt x="3692" y="8323"/>
                    <a:pt x="3692" y="8156"/>
                  </a:cubicBezTo>
                  <a:lnTo>
                    <a:pt x="3692" y="7275"/>
                  </a:lnTo>
                  <a:cubicBezTo>
                    <a:pt x="3692" y="7192"/>
                    <a:pt x="3608" y="7120"/>
                    <a:pt x="3525" y="7120"/>
                  </a:cubicBezTo>
                  <a:lnTo>
                    <a:pt x="2918" y="7120"/>
                  </a:lnTo>
                  <a:cubicBezTo>
                    <a:pt x="1727" y="7120"/>
                    <a:pt x="727" y="6227"/>
                    <a:pt x="572" y="5061"/>
                  </a:cubicBezTo>
                  <a:lnTo>
                    <a:pt x="358" y="3322"/>
                  </a:lnTo>
                  <a:cubicBezTo>
                    <a:pt x="334" y="3156"/>
                    <a:pt x="441" y="3013"/>
                    <a:pt x="608" y="2989"/>
                  </a:cubicBezTo>
                  <a:cubicBezTo>
                    <a:pt x="616" y="2988"/>
                    <a:pt x="625" y="2988"/>
                    <a:pt x="633" y="2988"/>
                  </a:cubicBezTo>
                  <a:cubicBezTo>
                    <a:pt x="789" y="2988"/>
                    <a:pt x="918" y="3093"/>
                    <a:pt x="930" y="3251"/>
                  </a:cubicBezTo>
                  <a:lnTo>
                    <a:pt x="1156" y="4989"/>
                  </a:lnTo>
                  <a:cubicBezTo>
                    <a:pt x="1263" y="5882"/>
                    <a:pt x="2025" y="6537"/>
                    <a:pt x="2918" y="6537"/>
                  </a:cubicBezTo>
                  <a:lnTo>
                    <a:pt x="3644" y="6537"/>
                  </a:lnTo>
                  <a:cubicBezTo>
                    <a:pt x="3727" y="6537"/>
                    <a:pt x="3811" y="6466"/>
                    <a:pt x="3811" y="6370"/>
                  </a:cubicBezTo>
                  <a:cubicBezTo>
                    <a:pt x="3811" y="6287"/>
                    <a:pt x="3727" y="6204"/>
                    <a:pt x="3644" y="6204"/>
                  </a:cubicBezTo>
                  <a:lnTo>
                    <a:pt x="2918" y="6204"/>
                  </a:lnTo>
                  <a:cubicBezTo>
                    <a:pt x="2203" y="6204"/>
                    <a:pt x="1584" y="5668"/>
                    <a:pt x="1501" y="4953"/>
                  </a:cubicBezTo>
                  <a:lnTo>
                    <a:pt x="1275" y="3215"/>
                  </a:lnTo>
                  <a:cubicBezTo>
                    <a:pt x="1251" y="2929"/>
                    <a:pt x="1025" y="2727"/>
                    <a:pt x="775" y="2679"/>
                  </a:cubicBezTo>
                  <a:lnTo>
                    <a:pt x="775" y="1775"/>
                  </a:lnTo>
                  <a:cubicBezTo>
                    <a:pt x="775" y="1405"/>
                    <a:pt x="1072" y="1108"/>
                    <a:pt x="1441" y="1108"/>
                  </a:cubicBezTo>
                  <a:lnTo>
                    <a:pt x="1822" y="1108"/>
                  </a:lnTo>
                  <a:lnTo>
                    <a:pt x="1822" y="1370"/>
                  </a:lnTo>
                  <a:cubicBezTo>
                    <a:pt x="1822" y="1644"/>
                    <a:pt x="2037" y="1846"/>
                    <a:pt x="2299" y="1846"/>
                  </a:cubicBezTo>
                  <a:lnTo>
                    <a:pt x="2525" y="1846"/>
                  </a:lnTo>
                  <a:cubicBezTo>
                    <a:pt x="3037" y="1846"/>
                    <a:pt x="3430" y="1441"/>
                    <a:pt x="3430" y="941"/>
                  </a:cubicBezTo>
                  <a:lnTo>
                    <a:pt x="3430" y="929"/>
                  </a:lnTo>
                  <a:cubicBezTo>
                    <a:pt x="3430" y="417"/>
                    <a:pt x="3037" y="12"/>
                    <a:pt x="2525" y="12"/>
                  </a:cubicBezTo>
                  <a:lnTo>
                    <a:pt x="2299" y="12"/>
                  </a:lnTo>
                  <a:cubicBezTo>
                    <a:pt x="2037" y="12"/>
                    <a:pt x="1822" y="227"/>
                    <a:pt x="1822" y="489"/>
                  </a:cubicBezTo>
                  <a:lnTo>
                    <a:pt x="1822" y="762"/>
                  </a:lnTo>
                  <a:lnTo>
                    <a:pt x="1441" y="762"/>
                  </a:lnTo>
                  <a:cubicBezTo>
                    <a:pt x="870" y="762"/>
                    <a:pt x="429" y="1227"/>
                    <a:pt x="429" y="1775"/>
                  </a:cubicBezTo>
                  <a:lnTo>
                    <a:pt x="429" y="2715"/>
                  </a:lnTo>
                  <a:cubicBezTo>
                    <a:pt x="156" y="2810"/>
                    <a:pt x="1" y="3084"/>
                    <a:pt x="25" y="3382"/>
                  </a:cubicBezTo>
                  <a:lnTo>
                    <a:pt x="251" y="5120"/>
                  </a:lnTo>
                  <a:cubicBezTo>
                    <a:pt x="418" y="6466"/>
                    <a:pt x="1561" y="7478"/>
                    <a:pt x="2918" y="7478"/>
                  </a:cubicBezTo>
                  <a:lnTo>
                    <a:pt x="3358" y="7478"/>
                  </a:lnTo>
                  <a:lnTo>
                    <a:pt x="3358" y="8192"/>
                  </a:lnTo>
                  <a:cubicBezTo>
                    <a:pt x="3358" y="8466"/>
                    <a:pt x="3549" y="8728"/>
                    <a:pt x="3823" y="8799"/>
                  </a:cubicBezTo>
                  <a:lnTo>
                    <a:pt x="3823" y="9418"/>
                  </a:lnTo>
                  <a:cubicBezTo>
                    <a:pt x="3823" y="10597"/>
                    <a:pt x="4775" y="11550"/>
                    <a:pt x="5954" y="11550"/>
                  </a:cubicBezTo>
                  <a:lnTo>
                    <a:pt x="7799" y="11550"/>
                  </a:lnTo>
                  <a:cubicBezTo>
                    <a:pt x="8966" y="11550"/>
                    <a:pt x="9919" y="10597"/>
                    <a:pt x="9919" y="9418"/>
                  </a:cubicBezTo>
                  <a:lnTo>
                    <a:pt x="9919" y="8454"/>
                  </a:lnTo>
                  <a:cubicBezTo>
                    <a:pt x="10335" y="8430"/>
                    <a:pt x="10740" y="8252"/>
                    <a:pt x="11038" y="7930"/>
                  </a:cubicBezTo>
                  <a:cubicBezTo>
                    <a:pt x="11633" y="7335"/>
                    <a:pt x="11728" y="6382"/>
                    <a:pt x="11264" y="5668"/>
                  </a:cubicBezTo>
                  <a:cubicBezTo>
                    <a:pt x="11235" y="5624"/>
                    <a:pt x="11184" y="5598"/>
                    <a:pt x="11129" y="5598"/>
                  </a:cubicBezTo>
                  <a:cubicBezTo>
                    <a:pt x="11095" y="5598"/>
                    <a:pt x="11058" y="5609"/>
                    <a:pt x="11026" y="5632"/>
                  </a:cubicBezTo>
                  <a:cubicBezTo>
                    <a:pt x="10955" y="5668"/>
                    <a:pt x="10919" y="5775"/>
                    <a:pt x="10978" y="5870"/>
                  </a:cubicBezTo>
                  <a:cubicBezTo>
                    <a:pt x="11609" y="6799"/>
                    <a:pt x="10966" y="8109"/>
                    <a:pt x="9740" y="8109"/>
                  </a:cubicBezTo>
                  <a:cubicBezTo>
                    <a:pt x="8478" y="8109"/>
                    <a:pt x="7823" y="6549"/>
                    <a:pt x="8728" y="5632"/>
                  </a:cubicBezTo>
                  <a:cubicBezTo>
                    <a:pt x="9013" y="5347"/>
                    <a:pt x="9379" y="5201"/>
                    <a:pt x="9749" y="5201"/>
                  </a:cubicBezTo>
                  <a:cubicBezTo>
                    <a:pt x="10029" y="5201"/>
                    <a:pt x="10311" y="5285"/>
                    <a:pt x="10562" y="5454"/>
                  </a:cubicBezTo>
                  <a:cubicBezTo>
                    <a:pt x="10587" y="5466"/>
                    <a:pt x="10618" y="5473"/>
                    <a:pt x="10649" y="5473"/>
                  </a:cubicBezTo>
                  <a:cubicBezTo>
                    <a:pt x="10704" y="5473"/>
                    <a:pt x="10762" y="5452"/>
                    <a:pt x="10800" y="5406"/>
                  </a:cubicBezTo>
                  <a:cubicBezTo>
                    <a:pt x="10847" y="5334"/>
                    <a:pt x="10836" y="5227"/>
                    <a:pt x="10752" y="5168"/>
                  </a:cubicBezTo>
                  <a:cubicBezTo>
                    <a:pt x="10439" y="4961"/>
                    <a:pt x="10099" y="4867"/>
                    <a:pt x="9768" y="4867"/>
                  </a:cubicBezTo>
                  <a:cubicBezTo>
                    <a:pt x="8839" y="4867"/>
                    <a:pt x="7978" y="5606"/>
                    <a:pt x="7978" y="6668"/>
                  </a:cubicBezTo>
                  <a:cubicBezTo>
                    <a:pt x="7978" y="7609"/>
                    <a:pt x="8692" y="8371"/>
                    <a:pt x="9585" y="8454"/>
                  </a:cubicBezTo>
                  <a:lnTo>
                    <a:pt x="9585" y="9406"/>
                  </a:lnTo>
                  <a:cubicBezTo>
                    <a:pt x="9585" y="10395"/>
                    <a:pt x="8776" y="11192"/>
                    <a:pt x="7799" y="11192"/>
                  </a:cubicBezTo>
                  <a:lnTo>
                    <a:pt x="5954" y="11192"/>
                  </a:lnTo>
                  <a:cubicBezTo>
                    <a:pt x="4966" y="11192"/>
                    <a:pt x="4168" y="10395"/>
                    <a:pt x="4168" y="9406"/>
                  </a:cubicBezTo>
                  <a:lnTo>
                    <a:pt x="4168" y="8787"/>
                  </a:lnTo>
                  <a:cubicBezTo>
                    <a:pt x="4430" y="8704"/>
                    <a:pt x="4620" y="8466"/>
                    <a:pt x="4620" y="8168"/>
                  </a:cubicBezTo>
                  <a:lnTo>
                    <a:pt x="4620" y="7478"/>
                  </a:lnTo>
                  <a:lnTo>
                    <a:pt x="5073" y="7478"/>
                  </a:lnTo>
                  <a:cubicBezTo>
                    <a:pt x="6418" y="7478"/>
                    <a:pt x="7573" y="6466"/>
                    <a:pt x="7740" y="5120"/>
                  </a:cubicBezTo>
                  <a:lnTo>
                    <a:pt x="7954" y="3382"/>
                  </a:lnTo>
                  <a:cubicBezTo>
                    <a:pt x="7990" y="3096"/>
                    <a:pt x="7823" y="2834"/>
                    <a:pt x="7573" y="2727"/>
                  </a:cubicBezTo>
                  <a:lnTo>
                    <a:pt x="7573" y="1763"/>
                  </a:lnTo>
                  <a:cubicBezTo>
                    <a:pt x="7573" y="1191"/>
                    <a:pt x="7109" y="751"/>
                    <a:pt x="6561" y="751"/>
                  </a:cubicBezTo>
                  <a:lnTo>
                    <a:pt x="6168" y="751"/>
                  </a:lnTo>
                  <a:lnTo>
                    <a:pt x="6168" y="477"/>
                  </a:lnTo>
                  <a:cubicBezTo>
                    <a:pt x="6168" y="215"/>
                    <a:pt x="5966" y="0"/>
                    <a:pt x="56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1" name="Google Shape;9751;p68"/>
          <p:cNvGrpSpPr/>
          <p:nvPr/>
        </p:nvGrpSpPr>
        <p:grpSpPr>
          <a:xfrm>
            <a:off x="6194086" y="2437737"/>
            <a:ext cx="369837" cy="360471"/>
            <a:chOff x="6194086" y="2437737"/>
            <a:chExt cx="369837" cy="360471"/>
          </a:xfrm>
        </p:grpSpPr>
        <p:sp>
          <p:nvSpPr>
            <p:cNvPr id="9752" name="Google Shape;9752;p68"/>
            <p:cNvSpPr/>
            <p:nvPr/>
          </p:nvSpPr>
          <p:spPr>
            <a:xfrm>
              <a:off x="6194086" y="2437737"/>
              <a:ext cx="369837" cy="360471"/>
            </a:xfrm>
            <a:custGeom>
              <a:rect b="b" l="l" r="r" t="t"/>
              <a:pathLst>
                <a:path extrusionOk="0" h="11316" w="11610">
                  <a:moveTo>
                    <a:pt x="630" y="321"/>
                  </a:moveTo>
                  <a:cubicBezTo>
                    <a:pt x="672" y="321"/>
                    <a:pt x="714" y="334"/>
                    <a:pt x="751" y="362"/>
                  </a:cubicBezTo>
                  <a:lnTo>
                    <a:pt x="1286" y="731"/>
                  </a:lnTo>
                  <a:cubicBezTo>
                    <a:pt x="1251" y="790"/>
                    <a:pt x="1096" y="1028"/>
                    <a:pt x="1036" y="1112"/>
                  </a:cubicBezTo>
                  <a:cubicBezTo>
                    <a:pt x="573" y="774"/>
                    <a:pt x="509" y="732"/>
                    <a:pt x="505" y="732"/>
                  </a:cubicBezTo>
                  <a:lnTo>
                    <a:pt x="505" y="732"/>
                  </a:lnTo>
                  <a:cubicBezTo>
                    <a:pt x="503" y="732"/>
                    <a:pt x="509" y="736"/>
                    <a:pt x="508" y="736"/>
                  </a:cubicBezTo>
                  <a:cubicBezTo>
                    <a:pt x="508" y="736"/>
                    <a:pt x="506" y="735"/>
                    <a:pt x="501" y="731"/>
                  </a:cubicBezTo>
                  <a:cubicBezTo>
                    <a:pt x="405" y="659"/>
                    <a:pt x="370" y="528"/>
                    <a:pt x="441" y="421"/>
                  </a:cubicBezTo>
                  <a:cubicBezTo>
                    <a:pt x="492" y="355"/>
                    <a:pt x="562" y="321"/>
                    <a:pt x="630" y="321"/>
                  </a:cubicBezTo>
                  <a:close/>
                  <a:moveTo>
                    <a:pt x="9192" y="2493"/>
                  </a:moveTo>
                  <a:cubicBezTo>
                    <a:pt x="9347" y="2493"/>
                    <a:pt x="9466" y="2612"/>
                    <a:pt x="9466" y="2755"/>
                  </a:cubicBezTo>
                  <a:lnTo>
                    <a:pt x="9466" y="2779"/>
                  </a:lnTo>
                  <a:cubicBezTo>
                    <a:pt x="9466" y="2922"/>
                    <a:pt x="9347" y="3041"/>
                    <a:pt x="9192" y="3041"/>
                  </a:cubicBezTo>
                  <a:lnTo>
                    <a:pt x="7799" y="3041"/>
                  </a:lnTo>
                  <a:lnTo>
                    <a:pt x="7799" y="2493"/>
                  </a:lnTo>
                  <a:close/>
                  <a:moveTo>
                    <a:pt x="6513" y="2933"/>
                  </a:moveTo>
                  <a:lnTo>
                    <a:pt x="6513" y="3743"/>
                  </a:lnTo>
                  <a:lnTo>
                    <a:pt x="2084" y="3743"/>
                  </a:lnTo>
                  <a:lnTo>
                    <a:pt x="2084" y="2933"/>
                  </a:lnTo>
                  <a:close/>
                  <a:moveTo>
                    <a:pt x="3180" y="5422"/>
                  </a:moveTo>
                  <a:cubicBezTo>
                    <a:pt x="4727" y="5422"/>
                    <a:pt x="5966" y="6672"/>
                    <a:pt x="5966" y="8196"/>
                  </a:cubicBezTo>
                  <a:cubicBezTo>
                    <a:pt x="5954" y="9744"/>
                    <a:pt x="4715" y="10970"/>
                    <a:pt x="3180" y="10970"/>
                  </a:cubicBezTo>
                  <a:cubicBezTo>
                    <a:pt x="1656" y="10970"/>
                    <a:pt x="417" y="9720"/>
                    <a:pt x="417" y="8196"/>
                  </a:cubicBezTo>
                  <a:cubicBezTo>
                    <a:pt x="417" y="6660"/>
                    <a:pt x="1667" y="5422"/>
                    <a:pt x="3180" y="5422"/>
                  </a:cubicBezTo>
                  <a:close/>
                  <a:moveTo>
                    <a:pt x="9240" y="8827"/>
                  </a:moveTo>
                  <a:cubicBezTo>
                    <a:pt x="9823" y="8827"/>
                    <a:pt x="10311" y="9327"/>
                    <a:pt x="10311" y="9899"/>
                  </a:cubicBezTo>
                  <a:cubicBezTo>
                    <a:pt x="10311" y="10494"/>
                    <a:pt x="9835" y="10970"/>
                    <a:pt x="9240" y="10970"/>
                  </a:cubicBezTo>
                  <a:cubicBezTo>
                    <a:pt x="8644" y="10970"/>
                    <a:pt x="8168" y="10482"/>
                    <a:pt x="8168" y="9899"/>
                  </a:cubicBezTo>
                  <a:cubicBezTo>
                    <a:pt x="8168" y="9303"/>
                    <a:pt x="8656" y="8827"/>
                    <a:pt x="9240" y="8827"/>
                  </a:cubicBezTo>
                  <a:close/>
                  <a:moveTo>
                    <a:pt x="651" y="1"/>
                  </a:moveTo>
                  <a:cubicBezTo>
                    <a:pt x="471" y="1"/>
                    <a:pt x="290" y="87"/>
                    <a:pt x="179" y="243"/>
                  </a:cubicBezTo>
                  <a:cubicBezTo>
                    <a:pt x="1" y="493"/>
                    <a:pt x="72" y="850"/>
                    <a:pt x="322" y="1017"/>
                  </a:cubicBezTo>
                  <a:cubicBezTo>
                    <a:pt x="911" y="1399"/>
                    <a:pt x="989" y="1512"/>
                    <a:pt x="1077" y="1512"/>
                  </a:cubicBezTo>
                  <a:cubicBezTo>
                    <a:pt x="1090" y="1512"/>
                    <a:pt x="1104" y="1509"/>
                    <a:pt x="1120" y="1505"/>
                  </a:cubicBezTo>
                  <a:cubicBezTo>
                    <a:pt x="1215" y="1493"/>
                    <a:pt x="1239" y="1386"/>
                    <a:pt x="1322" y="1290"/>
                  </a:cubicBezTo>
                  <a:lnTo>
                    <a:pt x="1739" y="1564"/>
                  </a:lnTo>
                  <a:lnTo>
                    <a:pt x="1739" y="5458"/>
                  </a:lnTo>
                  <a:cubicBezTo>
                    <a:pt x="763" y="5970"/>
                    <a:pt x="72" y="7017"/>
                    <a:pt x="72" y="8208"/>
                  </a:cubicBezTo>
                  <a:cubicBezTo>
                    <a:pt x="72" y="9922"/>
                    <a:pt x="1477" y="11315"/>
                    <a:pt x="3180" y="11315"/>
                  </a:cubicBezTo>
                  <a:cubicBezTo>
                    <a:pt x="5049" y="11315"/>
                    <a:pt x="6501" y="9684"/>
                    <a:pt x="6275" y="7815"/>
                  </a:cubicBezTo>
                  <a:lnTo>
                    <a:pt x="9073" y="7815"/>
                  </a:lnTo>
                  <a:lnTo>
                    <a:pt x="9073" y="8506"/>
                  </a:lnTo>
                  <a:cubicBezTo>
                    <a:pt x="8383" y="8589"/>
                    <a:pt x="7823" y="9184"/>
                    <a:pt x="7823" y="9899"/>
                  </a:cubicBezTo>
                  <a:cubicBezTo>
                    <a:pt x="7823" y="10673"/>
                    <a:pt x="8466" y="11315"/>
                    <a:pt x="9240" y="11315"/>
                  </a:cubicBezTo>
                  <a:cubicBezTo>
                    <a:pt x="9966" y="11315"/>
                    <a:pt x="10561" y="10768"/>
                    <a:pt x="10645" y="10065"/>
                  </a:cubicBezTo>
                  <a:lnTo>
                    <a:pt x="11431" y="10065"/>
                  </a:lnTo>
                  <a:cubicBezTo>
                    <a:pt x="11514" y="10065"/>
                    <a:pt x="11597" y="9994"/>
                    <a:pt x="11597" y="9899"/>
                  </a:cubicBezTo>
                  <a:cubicBezTo>
                    <a:pt x="11609" y="9815"/>
                    <a:pt x="11538" y="9720"/>
                    <a:pt x="11431" y="9720"/>
                  </a:cubicBezTo>
                  <a:lnTo>
                    <a:pt x="10645" y="9720"/>
                  </a:lnTo>
                  <a:cubicBezTo>
                    <a:pt x="10561" y="9089"/>
                    <a:pt x="10049" y="8565"/>
                    <a:pt x="9406" y="8494"/>
                  </a:cubicBezTo>
                  <a:lnTo>
                    <a:pt x="9406" y="6922"/>
                  </a:lnTo>
                  <a:cubicBezTo>
                    <a:pt x="9406" y="6839"/>
                    <a:pt x="9335" y="6767"/>
                    <a:pt x="9240" y="6767"/>
                  </a:cubicBezTo>
                  <a:cubicBezTo>
                    <a:pt x="9156" y="6767"/>
                    <a:pt x="9073" y="6839"/>
                    <a:pt x="9073" y="6922"/>
                  </a:cubicBezTo>
                  <a:lnTo>
                    <a:pt x="9073" y="7482"/>
                  </a:lnTo>
                  <a:lnTo>
                    <a:pt x="6216" y="7482"/>
                  </a:lnTo>
                  <a:cubicBezTo>
                    <a:pt x="5875" y="6064"/>
                    <a:pt x="4598" y="5082"/>
                    <a:pt x="3192" y="5082"/>
                  </a:cubicBezTo>
                  <a:cubicBezTo>
                    <a:pt x="2827" y="5082"/>
                    <a:pt x="2453" y="5148"/>
                    <a:pt x="2084" y="5291"/>
                  </a:cubicBezTo>
                  <a:lnTo>
                    <a:pt x="2084" y="4088"/>
                  </a:lnTo>
                  <a:lnTo>
                    <a:pt x="6859" y="4088"/>
                  </a:lnTo>
                  <a:cubicBezTo>
                    <a:pt x="8037" y="4088"/>
                    <a:pt x="9002" y="5005"/>
                    <a:pt x="9073" y="6184"/>
                  </a:cubicBezTo>
                  <a:cubicBezTo>
                    <a:pt x="9073" y="6267"/>
                    <a:pt x="9168" y="6351"/>
                    <a:pt x="9252" y="6351"/>
                  </a:cubicBezTo>
                  <a:cubicBezTo>
                    <a:pt x="9347" y="6351"/>
                    <a:pt x="9418" y="6255"/>
                    <a:pt x="9418" y="6172"/>
                  </a:cubicBezTo>
                  <a:cubicBezTo>
                    <a:pt x="9347" y="4815"/>
                    <a:pt x="8228" y="3755"/>
                    <a:pt x="6870" y="3755"/>
                  </a:cubicBezTo>
                  <a:lnTo>
                    <a:pt x="6870" y="2957"/>
                  </a:lnTo>
                  <a:lnTo>
                    <a:pt x="7490" y="2957"/>
                  </a:lnTo>
                  <a:lnTo>
                    <a:pt x="7490" y="3231"/>
                  </a:lnTo>
                  <a:cubicBezTo>
                    <a:pt x="7490" y="3326"/>
                    <a:pt x="7561" y="3398"/>
                    <a:pt x="7644" y="3398"/>
                  </a:cubicBezTo>
                  <a:lnTo>
                    <a:pt x="9228" y="3398"/>
                  </a:lnTo>
                  <a:cubicBezTo>
                    <a:pt x="9573" y="3398"/>
                    <a:pt x="9835" y="3136"/>
                    <a:pt x="9835" y="2791"/>
                  </a:cubicBezTo>
                  <a:lnTo>
                    <a:pt x="9835" y="2779"/>
                  </a:lnTo>
                  <a:cubicBezTo>
                    <a:pt x="9835" y="2433"/>
                    <a:pt x="9573" y="2160"/>
                    <a:pt x="9228" y="2160"/>
                  </a:cubicBezTo>
                  <a:lnTo>
                    <a:pt x="7644" y="2160"/>
                  </a:lnTo>
                  <a:cubicBezTo>
                    <a:pt x="7561" y="2160"/>
                    <a:pt x="7490" y="2243"/>
                    <a:pt x="7490" y="2326"/>
                  </a:cubicBezTo>
                  <a:lnTo>
                    <a:pt x="7490" y="2612"/>
                  </a:lnTo>
                  <a:lnTo>
                    <a:pt x="2096" y="2612"/>
                  </a:lnTo>
                  <a:lnTo>
                    <a:pt x="2096" y="1481"/>
                  </a:lnTo>
                  <a:cubicBezTo>
                    <a:pt x="2096" y="1421"/>
                    <a:pt x="2072" y="1374"/>
                    <a:pt x="2025" y="1350"/>
                  </a:cubicBezTo>
                  <a:lnTo>
                    <a:pt x="1536" y="1028"/>
                  </a:lnTo>
                  <a:lnTo>
                    <a:pt x="1679" y="814"/>
                  </a:lnTo>
                  <a:cubicBezTo>
                    <a:pt x="1727" y="731"/>
                    <a:pt x="1715" y="636"/>
                    <a:pt x="1632" y="564"/>
                  </a:cubicBezTo>
                  <a:cubicBezTo>
                    <a:pt x="1050" y="153"/>
                    <a:pt x="969" y="96"/>
                    <a:pt x="966" y="96"/>
                  </a:cubicBezTo>
                  <a:lnTo>
                    <a:pt x="966" y="96"/>
                  </a:lnTo>
                  <a:cubicBezTo>
                    <a:pt x="965" y="96"/>
                    <a:pt x="976" y="104"/>
                    <a:pt x="974" y="104"/>
                  </a:cubicBezTo>
                  <a:cubicBezTo>
                    <a:pt x="973" y="104"/>
                    <a:pt x="971" y="103"/>
                    <a:pt x="965" y="100"/>
                  </a:cubicBezTo>
                  <a:cubicBezTo>
                    <a:pt x="871" y="32"/>
                    <a:pt x="761" y="1"/>
                    <a:pt x="6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68"/>
            <p:cNvSpPr/>
            <p:nvPr/>
          </p:nvSpPr>
          <p:spPr>
            <a:xfrm>
              <a:off x="6251362" y="2655721"/>
              <a:ext cx="89927" cy="88621"/>
            </a:xfrm>
            <a:custGeom>
              <a:rect b="b" l="l" r="r" t="t"/>
              <a:pathLst>
                <a:path extrusionOk="0" h="2782" w="2823">
                  <a:moveTo>
                    <a:pt x="1032" y="0"/>
                  </a:moveTo>
                  <a:cubicBezTo>
                    <a:pt x="1014" y="0"/>
                    <a:pt x="996" y="3"/>
                    <a:pt x="977" y="8"/>
                  </a:cubicBezTo>
                  <a:cubicBezTo>
                    <a:pt x="381" y="198"/>
                    <a:pt x="0" y="734"/>
                    <a:pt x="0" y="1365"/>
                  </a:cubicBezTo>
                  <a:cubicBezTo>
                    <a:pt x="0" y="2139"/>
                    <a:pt x="643" y="2782"/>
                    <a:pt x="1417" y="2782"/>
                  </a:cubicBezTo>
                  <a:cubicBezTo>
                    <a:pt x="2191" y="2782"/>
                    <a:pt x="2822" y="2139"/>
                    <a:pt x="2822" y="1365"/>
                  </a:cubicBezTo>
                  <a:cubicBezTo>
                    <a:pt x="2798" y="734"/>
                    <a:pt x="2417" y="198"/>
                    <a:pt x="1822" y="8"/>
                  </a:cubicBezTo>
                  <a:cubicBezTo>
                    <a:pt x="1803" y="3"/>
                    <a:pt x="1784" y="0"/>
                    <a:pt x="1767" y="0"/>
                  </a:cubicBezTo>
                  <a:cubicBezTo>
                    <a:pt x="1695" y="0"/>
                    <a:pt x="1636" y="39"/>
                    <a:pt x="1608" y="115"/>
                  </a:cubicBezTo>
                  <a:cubicBezTo>
                    <a:pt x="1572" y="198"/>
                    <a:pt x="1620" y="293"/>
                    <a:pt x="1715" y="317"/>
                  </a:cubicBezTo>
                  <a:cubicBezTo>
                    <a:pt x="2155" y="472"/>
                    <a:pt x="2465" y="865"/>
                    <a:pt x="2465" y="1341"/>
                  </a:cubicBezTo>
                  <a:cubicBezTo>
                    <a:pt x="2465" y="1936"/>
                    <a:pt x="1977" y="2413"/>
                    <a:pt x="1393" y="2413"/>
                  </a:cubicBezTo>
                  <a:cubicBezTo>
                    <a:pt x="822" y="2413"/>
                    <a:pt x="322" y="1925"/>
                    <a:pt x="322" y="1341"/>
                  </a:cubicBezTo>
                  <a:cubicBezTo>
                    <a:pt x="322" y="865"/>
                    <a:pt x="620" y="448"/>
                    <a:pt x="1084" y="317"/>
                  </a:cubicBezTo>
                  <a:cubicBezTo>
                    <a:pt x="1179" y="293"/>
                    <a:pt x="1215" y="198"/>
                    <a:pt x="1191" y="115"/>
                  </a:cubicBezTo>
                  <a:cubicBezTo>
                    <a:pt x="1162" y="39"/>
                    <a:pt x="1103" y="0"/>
                    <a:pt x="1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757" name="Shape 9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58" name="Google Shape;9758;p69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59" name="Google Shape;9759;p69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760" name="Google Shape;9760;p69"/>
          <p:cNvGrpSpPr/>
          <p:nvPr/>
        </p:nvGrpSpPr>
        <p:grpSpPr>
          <a:xfrm>
            <a:off x="3541011" y="1508594"/>
            <a:ext cx="350166" cy="349434"/>
            <a:chOff x="3541011" y="1508594"/>
            <a:chExt cx="350166" cy="349434"/>
          </a:xfrm>
        </p:grpSpPr>
        <p:sp>
          <p:nvSpPr>
            <p:cNvPr id="9761" name="Google Shape;9761;p69"/>
            <p:cNvSpPr/>
            <p:nvPr/>
          </p:nvSpPr>
          <p:spPr>
            <a:xfrm>
              <a:off x="3600879" y="1568270"/>
              <a:ext cx="230049" cy="289758"/>
            </a:xfrm>
            <a:custGeom>
              <a:rect b="b" l="l" r="r" t="t"/>
              <a:pathLst>
                <a:path extrusionOk="0" h="9104" w="7228">
                  <a:moveTo>
                    <a:pt x="3810" y="3781"/>
                  </a:moveTo>
                  <a:cubicBezTo>
                    <a:pt x="4001" y="3781"/>
                    <a:pt x="4156" y="3936"/>
                    <a:pt x="4156" y="4138"/>
                  </a:cubicBezTo>
                  <a:lnTo>
                    <a:pt x="4156" y="4472"/>
                  </a:lnTo>
                  <a:cubicBezTo>
                    <a:pt x="4144" y="4757"/>
                    <a:pt x="3906" y="4995"/>
                    <a:pt x="3632" y="4995"/>
                  </a:cubicBezTo>
                  <a:cubicBezTo>
                    <a:pt x="3334" y="4995"/>
                    <a:pt x="3108" y="4757"/>
                    <a:pt x="3108" y="4472"/>
                  </a:cubicBezTo>
                  <a:lnTo>
                    <a:pt x="3108" y="4138"/>
                  </a:lnTo>
                  <a:cubicBezTo>
                    <a:pt x="3108" y="3936"/>
                    <a:pt x="3275" y="3781"/>
                    <a:pt x="3465" y="3781"/>
                  </a:cubicBezTo>
                  <a:close/>
                  <a:moveTo>
                    <a:pt x="3787" y="5329"/>
                  </a:moveTo>
                  <a:lnTo>
                    <a:pt x="3787" y="5400"/>
                  </a:lnTo>
                  <a:cubicBezTo>
                    <a:pt x="3810" y="5460"/>
                    <a:pt x="3822" y="5519"/>
                    <a:pt x="3846" y="5567"/>
                  </a:cubicBezTo>
                  <a:lnTo>
                    <a:pt x="3632" y="5781"/>
                  </a:lnTo>
                  <a:lnTo>
                    <a:pt x="3596" y="5781"/>
                  </a:lnTo>
                  <a:lnTo>
                    <a:pt x="3370" y="5567"/>
                  </a:lnTo>
                  <a:cubicBezTo>
                    <a:pt x="3406" y="5519"/>
                    <a:pt x="3417" y="5460"/>
                    <a:pt x="3417" y="5400"/>
                  </a:cubicBezTo>
                  <a:lnTo>
                    <a:pt x="3417" y="5329"/>
                  </a:lnTo>
                  <a:close/>
                  <a:moveTo>
                    <a:pt x="3617" y="361"/>
                  </a:moveTo>
                  <a:cubicBezTo>
                    <a:pt x="4471" y="361"/>
                    <a:pt x="5286" y="670"/>
                    <a:pt x="5918" y="1257"/>
                  </a:cubicBezTo>
                  <a:cubicBezTo>
                    <a:pt x="6573" y="1888"/>
                    <a:pt x="6942" y="2733"/>
                    <a:pt x="6942" y="3638"/>
                  </a:cubicBezTo>
                  <a:cubicBezTo>
                    <a:pt x="6906" y="4281"/>
                    <a:pt x="6692" y="4936"/>
                    <a:pt x="6323" y="5484"/>
                  </a:cubicBezTo>
                  <a:cubicBezTo>
                    <a:pt x="5953" y="6019"/>
                    <a:pt x="5430" y="6436"/>
                    <a:pt x="4822" y="6674"/>
                  </a:cubicBezTo>
                  <a:cubicBezTo>
                    <a:pt x="4620" y="6758"/>
                    <a:pt x="4501" y="6948"/>
                    <a:pt x="4501" y="7139"/>
                  </a:cubicBezTo>
                  <a:lnTo>
                    <a:pt x="4501" y="7591"/>
                  </a:lnTo>
                  <a:cubicBezTo>
                    <a:pt x="4501" y="7662"/>
                    <a:pt x="4489" y="7722"/>
                    <a:pt x="4441" y="7781"/>
                  </a:cubicBezTo>
                  <a:lnTo>
                    <a:pt x="4287" y="8032"/>
                  </a:lnTo>
                  <a:cubicBezTo>
                    <a:pt x="4263" y="8043"/>
                    <a:pt x="4251" y="8079"/>
                    <a:pt x="4251" y="8091"/>
                  </a:cubicBezTo>
                  <a:lnTo>
                    <a:pt x="3025" y="8091"/>
                  </a:lnTo>
                  <a:cubicBezTo>
                    <a:pt x="3013" y="8079"/>
                    <a:pt x="3013" y="8043"/>
                    <a:pt x="3001" y="8032"/>
                  </a:cubicBezTo>
                  <a:lnTo>
                    <a:pt x="2834" y="7781"/>
                  </a:lnTo>
                  <a:cubicBezTo>
                    <a:pt x="2786" y="7722"/>
                    <a:pt x="2775" y="7651"/>
                    <a:pt x="2775" y="7591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7" y="5769"/>
                  </a:lnTo>
                  <a:lnTo>
                    <a:pt x="3417" y="6019"/>
                  </a:lnTo>
                  <a:cubicBezTo>
                    <a:pt x="3477" y="6079"/>
                    <a:pt x="3560" y="6127"/>
                    <a:pt x="3656" y="6127"/>
                  </a:cubicBezTo>
                  <a:cubicBezTo>
                    <a:pt x="3751" y="6127"/>
                    <a:pt x="3834" y="6103"/>
                    <a:pt x="3894" y="6019"/>
                  </a:cubicBezTo>
                  <a:lnTo>
                    <a:pt x="4144" y="5769"/>
                  </a:lnTo>
                  <a:lnTo>
                    <a:pt x="4429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3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63" y="5698"/>
                    <a:pt x="4584" y="5626"/>
                  </a:cubicBezTo>
                  <a:lnTo>
                    <a:pt x="4179" y="5412"/>
                  </a:lnTo>
                  <a:lnTo>
                    <a:pt x="4179" y="5400"/>
                  </a:lnTo>
                  <a:lnTo>
                    <a:pt x="4179" y="5162"/>
                  </a:lnTo>
                  <a:cubicBezTo>
                    <a:pt x="4382" y="5007"/>
                    <a:pt x="4525" y="4757"/>
                    <a:pt x="4525" y="4472"/>
                  </a:cubicBezTo>
                  <a:lnTo>
                    <a:pt x="4525" y="4138"/>
                  </a:lnTo>
                  <a:cubicBezTo>
                    <a:pt x="4525" y="3757"/>
                    <a:pt x="4227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38"/>
                  </a:cubicBezTo>
                  <a:lnTo>
                    <a:pt x="2810" y="4472"/>
                  </a:lnTo>
                  <a:cubicBezTo>
                    <a:pt x="2810" y="4757"/>
                    <a:pt x="2941" y="4995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26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60"/>
                    <a:pt x="1381" y="6055"/>
                    <a:pt x="1012" y="5567"/>
                  </a:cubicBezTo>
                  <a:cubicBezTo>
                    <a:pt x="572" y="4984"/>
                    <a:pt x="369" y="4281"/>
                    <a:pt x="381" y="3567"/>
                  </a:cubicBezTo>
                  <a:cubicBezTo>
                    <a:pt x="393" y="2745"/>
                    <a:pt x="727" y="1959"/>
                    <a:pt x="1310" y="1364"/>
                  </a:cubicBezTo>
                  <a:cubicBezTo>
                    <a:pt x="1882" y="769"/>
                    <a:pt x="2655" y="412"/>
                    <a:pt x="3477" y="364"/>
                  </a:cubicBezTo>
                  <a:cubicBezTo>
                    <a:pt x="3524" y="362"/>
                    <a:pt x="3571" y="361"/>
                    <a:pt x="3617" y="361"/>
                  </a:cubicBezTo>
                  <a:close/>
                  <a:moveTo>
                    <a:pt x="4144" y="8424"/>
                  </a:moveTo>
                  <a:lnTo>
                    <a:pt x="4144" y="8782"/>
                  </a:lnTo>
                  <a:lnTo>
                    <a:pt x="3108" y="8794"/>
                  </a:lnTo>
                  <a:cubicBezTo>
                    <a:pt x="3108" y="8794"/>
                    <a:pt x="3096" y="8794"/>
                    <a:pt x="3096" y="8782"/>
                  </a:cubicBezTo>
                  <a:lnTo>
                    <a:pt x="3096" y="8424"/>
                  </a:lnTo>
                  <a:close/>
                  <a:moveTo>
                    <a:pt x="3635" y="0"/>
                  </a:moveTo>
                  <a:cubicBezTo>
                    <a:pt x="3563" y="0"/>
                    <a:pt x="3490" y="2"/>
                    <a:pt x="3417" y="7"/>
                  </a:cubicBezTo>
                  <a:cubicBezTo>
                    <a:pt x="2513" y="54"/>
                    <a:pt x="1667" y="435"/>
                    <a:pt x="1024" y="1114"/>
                  </a:cubicBezTo>
                  <a:cubicBezTo>
                    <a:pt x="381" y="1769"/>
                    <a:pt x="24" y="2626"/>
                    <a:pt x="12" y="3531"/>
                  </a:cubicBezTo>
                  <a:cubicBezTo>
                    <a:pt x="0" y="4341"/>
                    <a:pt x="238" y="5103"/>
                    <a:pt x="691" y="5734"/>
                  </a:cubicBezTo>
                  <a:cubicBezTo>
                    <a:pt x="1131" y="6317"/>
                    <a:pt x="1739" y="6781"/>
                    <a:pt x="2405" y="7019"/>
                  </a:cubicBezTo>
                  <a:lnTo>
                    <a:pt x="2405" y="7603"/>
                  </a:lnTo>
                  <a:cubicBezTo>
                    <a:pt x="2405" y="7734"/>
                    <a:pt x="2453" y="7865"/>
                    <a:pt x="2524" y="7972"/>
                  </a:cubicBezTo>
                  <a:lnTo>
                    <a:pt x="2691" y="8222"/>
                  </a:lnTo>
                  <a:cubicBezTo>
                    <a:pt x="2739" y="8282"/>
                    <a:pt x="2751" y="8353"/>
                    <a:pt x="2751" y="8413"/>
                  </a:cubicBezTo>
                  <a:lnTo>
                    <a:pt x="2751" y="8770"/>
                  </a:lnTo>
                  <a:cubicBezTo>
                    <a:pt x="2751" y="8948"/>
                    <a:pt x="2894" y="9103"/>
                    <a:pt x="3072" y="9103"/>
                  </a:cubicBezTo>
                  <a:lnTo>
                    <a:pt x="4108" y="9103"/>
                  </a:lnTo>
                  <a:cubicBezTo>
                    <a:pt x="4287" y="9103"/>
                    <a:pt x="4429" y="8948"/>
                    <a:pt x="4429" y="8770"/>
                  </a:cubicBezTo>
                  <a:lnTo>
                    <a:pt x="4429" y="8413"/>
                  </a:lnTo>
                  <a:cubicBezTo>
                    <a:pt x="4429" y="8341"/>
                    <a:pt x="4441" y="8282"/>
                    <a:pt x="4489" y="8222"/>
                  </a:cubicBezTo>
                  <a:lnTo>
                    <a:pt x="4656" y="7972"/>
                  </a:lnTo>
                  <a:cubicBezTo>
                    <a:pt x="4727" y="7865"/>
                    <a:pt x="4775" y="7734"/>
                    <a:pt x="4775" y="7603"/>
                  </a:cubicBezTo>
                  <a:lnTo>
                    <a:pt x="4775" y="7150"/>
                  </a:lnTo>
                  <a:cubicBezTo>
                    <a:pt x="4775" y="7079"/>
                    <a:pt x="4822" y="7008"/>
                    <a:pt x="4894" y="6984"/>
                  </a:cubicBezTo>
                  <a:cubicBezTo>
                    <a:pt x="5561" y="6734"/>
                    <a:pt x="6132" y="6269"/>
                    <a:pt x="6549" y="5698"/>
                  </a:cubicBezTo>
                  <a:cubicBezTo>
                    <a:pt x="6966" y="5079"/>
                    <a:pt x="7180" y="4388"/>
                    <a:pt x="7180" y="3638"/>
                  </a:cubicBezTo>
                  <a:cubicBezTo>
                    <a:pt x="7227" y="2614"/>
                    <a:pt x="6823" y="1674"/>
                    <a:pt x="6096" y="995"/>
                  </a:cubicBezTo>
                  <a:cubicBezTo>
                    <a:pt x="5422" y="354"/>
                    <a:pt x="4564" y="0"/>
                    <a:pt x="36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69"/>
            <p:cNvSpPr/>
            <p:nvPr/>
          </p:nvSpPr>
          <p:spPr>
            <a:xfrm>
              <a:off x="3541011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69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72"/>
                    <a:pt x="1465" y="1"/>
                    <a:pt x="13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69"/>
            <p:cNvSpPr/>
            <p:nvPr/>
          </p:nvSpPr>
          <p:spPr>
            <a:xfrm>
              <a:off x="3842259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69"/>
            <p:cNvSpPr/>
            <p:nvPr/>
          </p:nvSpPr>
          <p:spPr>
            <a:xfrm>
              <a:off x="3711161" y="1508594"/>
              <a:ext cx="10248" cy="48537"/>
            </a:xfrm>
            <a:custGeom>
              <a:rect b="b" l="l" r="r" t="t"/>
              <a:pathLst>
                <a:path extrusionOk="0" h="1525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370"/>
                  </a:lnTo>
                  <a:cubicBezTo>
                    <a:pt x="0" y="1453"/>
                    <a:pt x="72" y="1525"/>
                    <a:pt x="167" y="1525"/>
                  </a:cubicBezTo>
                  <a:cubicBezTo>
                    <a:pt x="250" y="1525"/>
                    <a:pt x="322" y="1453"/>
                    <a:pt x="322" y="1370"/>
                  </a:cubicBezTo>
                  <a:lnTo>
                    <a:pt x="322" y="155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69"/>
            <p:cNvSpPr/>
            <p:nvPr/>
          </p:nvSpPr>
          <p:spPr>
            <a:xfrm>
              <a:off x="3633470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1"/>
                    <a:pt x="24" y="859"/>
                    <a:pt x="107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8" y="918"/>
                    <a:pt x="286" y="882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679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69"/>
            <p:cNvSpPr/>
            <p:nvPr/>
          </p:nvSpPr>
          <p:spPr>
            <a:xfrm>
              <a:off x="3775962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534" y="1"/>
                  </a:moveTo>
                  <a:cubicBezTo>
                    <a:pt x="476" y="1"/>
                    <a:pt x="418" y="28"/>
                    <a:pt x="393" y="77"/>
                  </a:cubicBezTo>
                  <a:lnTo>
                    <a:pt x="48" y="672"/>
                  </a:lnTo>
                  <a:cubicBezTo>
                    <a:pt x="0" y="744"/>
                    <a:pt x="36" y="851"/>
                    <a:pt x="107" y="898"/>
                  </a:cubicBezTo>
                  <a:cubicBezTo>
                    <a:pt x="131" y="910"/>
                    <a:pt x="167" y="910"/>
                    <a:pt x="179" y="910"/>
                  </a:cubicBezTo>
                  <a:cubicBezTo>
                    <a:pt x="238" y="910"/>
                    <a:pt x="286" y="887"/>
                    <a:pt x="310" y="839"/>
                  </a:cubicBezTo>
                  <a:lnTo>
                    <a:pt x="655" y="244"/>
                  </a:lnTo>
                  <a:cubicBezTo>
                    <a:pt x="714" y="172"/>
                    <a:pt x="691" y="65"/>
                    <a:pt x="607" y="17"/>
                  </a:cubicBezTo>
                  <a:cubicBezTo>
                    <a:pt x="585" y="6"/>
                    <a:pt x="560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69"/>
            <p:cNvSpPr/>
            <p:nvPr/>
          </p:nvSpPr>
          <p:spPr>
            <a:xfrm>
              <a:off x="3577390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lnTo>
                    <a:pt x="703" y="642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94"/>
                  </a:cubicBezTo>
                  <a:cubicBezTo>
                    <a:pt x="976" y="499"/>
                    <a:pt x="941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69"/>
            <p:cNvSpPr/>
            <p:nvPr/>
          </p:nvSpPr>
          <p:spPr>
            <a:xfrm>
              <a:off x="3823703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lnTo>
                    <a:pt x="703" y="641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29"/>
                    <a:pt x="917" y="594"/>
                  </a:cubicBezTo>
                  <a:cubicBezTo>
                    <a:pt x="977" y="510"/>
                    <a:pt x="953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69"/>
            <p:cNvSpPr/>
            <p:nvPr/>
          </p:nvSpPr>
          <p:spPr>
            <a:xfrm>
              <a:off x="3775962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0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2"/>
                    <a:pt x="476" y="918"/>
                    <a:pt x="524" y="918"/>
                  </a:cubicBezTo>
                  <a:cubicBezTo>
                    <a:pt x="548" y="918"/>
                    <a:pt x="583" y="918"/>
                    <a:pt x="595" y="894"/>
                  </a:cubicBezTo>
                  <a:cubicBezTo>
                    <a:pt x="691" y="859"/>
                    <a:pt x="714" y="751"/>
                    <a:pt x="667" y="680"/>
                  </a:cubicBezTo>
                  <a:lnTo>
                    <a:pt x="333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69"/>
            <p:cNvSpPr/>
            <p:nvPr/>
          </p:nvSpPr>
          <p:spPr>
            <a:xfrm>
              <a:off x="3633470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181" y="1"/>
                  </a:moveTo>
                  <a:cubicBezTo>
                    <a:pt x="155" y="1"/>
                    <a:pt x="130" y="6"/>
                    <a:pt x="107" y="17"/>
                  </a:cubicBezTo>
                  <a:cubicBezTo>
                    <a:pt x="24" y="65"/>
                    <a:pt x="0" y="172"/>
                    <a:pt x="48" y="244"/>
                  </a:cubicBezTo>
                  <a:lnTo>
                    <a:pt x="381" y="839"/>
                  </a:lnTo>
                  <a:cubicBezTo>
                    <a:pt x="417" y="887"/>
                    <a:pt x="477" y="910"/>
                    <a:pt x="524" y="910"/>
                  </a:cubicBezTo>
                  <a:cubicBezTo>
                    <a:pt x="548" y="910"/>
                    <a:pt x="584" y="910"/>
                    <a:pt x="596" y="898"/>
                  </a:cubicBezTo>
                  <a:cubicBezTo>
                    <a:pt x="679" y="851"/>
                    <a:pt x="715" y="744"/>
                    <a:pt x="667" y="672"/>
                  </a:cubicBezTo>
                  <a:lnTo>
                    <a:pt x="322" y="77"/>
                  </a:lnTo>
                  <a:cubicBezTo>
                    <a:pt x="297" y="28"/>
                    <a:pt x="23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69"/>
            <p:cNvSpPr/>
            <p:nvPr/>
          </p:nvSpPr>
          <p:spPr>
            <a:xfrm>
              <a:off x="3823703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1"/>
                    <a:pt x="48" y="594"/>
                  </a:cubicBezTo>
                  <a:cubicBezTo>
                    <a:pt x="84" y="630"/>
                    <a:pt x="143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53" y="249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69"/>
            <p:cNvSpPr/>
            <p:nvPr/>
          </p:nvSpPr>
          <p:spPr>
            <a:xfrm>
              <a:off x="3577390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43" y="665"/>
                    <a:pt x="179" y="665"/>
                  </a:cubicBezTo>
                  <a:cubicBezTo>
                    <a:pt x="214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41" y="260"/>
                    <a:pt x="976" y="153"/>
                    <a:pt x="929" y="82"/>
                  </a:cubicBezTo>
                  <a:cubicBezTo>
                    <a:pt x="896" y="33"/>
                    <a:pt x="835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69"/>
            <p:cNvSpPr/>
            <p:nvPr/>
          </p:nvSpPr>
          <p:spPr>
            <a:xfrm>
              <a:off x="3732358" y="1593032"/>
              <a:ext cx="71294" cy="62255"/>
            </a:xfrm>
            <a:custGeom>
              <a:rect b="b" l="l" r="r" t="t"/>
              <a:pathLst>
                <a:path extrusionOk="0" h="1956" w="2240">
                  <a:moveTo>
                    <a:pt x="186" y="1"/>
                  </a:moveTo>
                  <a:cubicBezTo>
                    <a:pt x="103" y="1"/>
                    <a:pt x="34" y="47"/>
                    <a:pt x="13" y="122"/>
                  </a:cubicBezTo>
                  <a:cubicBezTo>
                    <a:pt x="1" y="217"/>
                    <a:pt x="48" y="300"/>
                    <a:pt x="132" y="324"/>
                  </a:cubicBezTo>
                  <a:cubicBezTo>
                    <a:pt x="930" y="527"/>
                    <a:pt x="1584" y="1098"/>
                    <a:pt x="1894" y="1848"/>
                  </a:cubicBezTo>
                  <a:cubicBezTo>
                    <a:pt x="1918" y="1908"/>
                    <a:pt x="1977" y="1955"/>
                    <a:pt x="2037" y="1955"/>
                  </a:cubicBezTo>
                  <a:cubicBezTo>
                    <a:pt x="2061" y="1955"/>
                    <a:pt x="2084" y="1955"/>
                    <a:pt x="2096" y="1943"/>
                  </a:cubicBezTo>
                  <a:cubicBezTo>
                    <a:pt x="2192" y="1908"/>
                    <a:pt x="2239" y="1824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5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4" name="Google Shape;9774;p69"/>
          <p:cNvGrpSpPr/>
          <p:nvPr/>
        </p:nvGrpSpPr>
        <p:grpSpPr>
          <a:xfrm>
            <a:off x="3122257" y="1508594"/>
            <a:ext cx="294850" cy="349434"/>
            <a:chOff x="3122257" y="1508594"/>
            <a:chExt cx="294850" cy="349434"/>
          </a:xfrm>
        </p:grpSpPr>
        <p:sp>
          <p:nvSpPr>
            <p:cNvPr id="9775" name="Google Shape;9775;p69"/>
            <p:cNvSpPr/>
            <p:nvPr/>
          </p:nvSpPr>
          <p:spPr>
            <a:xfrm>
              <a:off x="3226110" y="1659042"/>
              <a:ext cx="87557" cy="29568"/>
            </a:xfrm>
            <a:custGeom>
              <a:rect b="b" l="l" r="r" t="t"/>
              <a:pathLst>
                <a:path extrusionOk="0" h="929" w="2751">
                  <a:moveTo>
                    <a:pt x="1099" y="0"/>
                  </a:moveTo>
                  <a:cubicBezTo>
                    <a:pt x="771" y="0"/>
                    <a:pt x="476" y="33"/>
                    <a:pt x="286" y="60"/>
                  </a:cubicBezTo>
                  <a:cubicBezTo>
                    <a:pt x="119" y="96"/>
                    <a:pt x="0" y="227"/>
                    <a:pt x="0" y="393"/>
                  </a:cubicBezTo>
                  <a:lnTo>
                    <a:pt x="0" y="762"/>
                  </a:lnTo>
                  <a:cubicBezTo>
                    <a:pt x="0" y="846"/>
                    <a:pt x="72" y="929"/>
                    <a:pt x="167" y="929"/>
                  </a:cubicBezTo>
                  <a:cubicBezTo>
                    <a:pt x="250" y="929"/>
                    <a:pt x="322" y="846"/>
                    <a:pt x="322" y="762"/>
                  </a:cubicBezTo>
                  <a:lnTo>
                    <a:pt x="322" y="393"/>
                  </a:lnTo>
                  <a:cubicBezTo>
                    <a:pt x="322" y="393"/>
                    <a:pt x="322" y="369"/>
                    <a:pt x="345" y="369"/>
                  </a:cubicBezTo>
                  <a:cubicBezTo>
                    <a:pt x="509" y="350"/>
                    <a:pt x="813" y="315"/>
                    <a:pt x="1144" y="315"/>
                  </a:cubicBezTo>
                  <a:cubicBezTo>
                    <a:pt x="1222" y="315"/>
                    <a:pt x="1302" y="317"/>
                    <a:pt x="1381" y="322"/>
                  </a:cubicBezTo>
                  <a:cubicBezTo>
                    <a:pt x="1893" y="358"/>
                    <a:pt x="2250" y="488"/>
                    <a:pt x="2465" y="703"/>
                  </a:cubicBezTo>
                  <a:cubicBezTo>
                    <a:pt x="2494" y="733"/>
                    <a:pt x="2536" y="747"/>
                    <a:pt x="2578" y="747"/>
                  </a:cubicBezTo>
                  <a:cubicBezTo>
                    <a:pt x="2619" y="747"/>
                    <a:pt x="2661" y="733"/>
                    <a:pt x="2691" y="703"/>
                  </a:cubicBezTo>
                  <a:cubicBezTo>
                    <a:pt x="2750" y="643"/>
                    <a:pt x="2750" y="536"/>
                    <a:pt x="2679" y="477"/>
                  </a:cubicBezTo>
                  <a:cubicBezTo>
                    <a:pt x="2297" y="95"/>
                    <a:pt x="1652" y="0"/>
                    <a:pt x="10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69"/>
            <p:cNvSpPr/>
            <p:nvPr/>
          </p:nvSpPr>
          <p:spPr>
            <a:xfrm>
              <a:off x="3171144" y="1612033"/>
              <a:ext cx="196694" cy="245613"/>
            </a:xfrm>
            <a:custGeom>
              <a:rect b="b" l="l" r="r" t="t"/>
              <a:pathLst>
                <a:path extrusionOk="0" h="7717" w="6180">
                  <a:moveTo>
                    <a:pt x="4835" y="334"/>
                  </a:moveTo>
                  <a:lnTo>
                    <a:pt x="4835" y="1894"/>
                  </a:lnTo>
                  <a:cubicBezTo>
                    <a:pt x="4835" y="2132"/>
                    <a:pt x="4775" y="2358"/>
                    <a:pt x="4692" y="2561"/>
                  </a:cubicBezTo>
                  <a:cubicBezTo>
                    <a:pt x="4668" y="2585"/>
                    <a:pt x="4668" y="2608"/>
                    <a:pt x="4668" y="2644"/>
                  </a:cubicBezTo>
                  <a:lnTo>
                    <a:pt x="4668" y="3097"/>
                  </a:lnTo>
                  <a:cubicBezTo>
                    <a:pt x="4668" y="3537"/>
                    <a:pt x="4489" y="3930"/>
                    <a:pt x="4180" y="4228"/>
                  </a:cubicBezTo>
                  <a:cubicBezTo>
                    <a:pt x="3900" y="4497"/>
                    <a:pt x="3532" y="4649"/>
                    <a:pt x="3129" y="4649"/>
                  </a:cubicBezTo>
                  <a:cubicBezTo>
                    <a:pt x="3087" y="4649"/>
                    <a:pt x="3044" y="4648"/>
                    <a:pt x="3001" y="4644"/>
                  </a:cubicBezTo>
                  <a:cubicBezTo>
                    <a:pt x="2168" y="4597"/>
                    <a:pt x="1537" y="3894"/>
                    <a:pt x="1537" y="3037"/>
                  </a:cubicBezTo>
                  <a:lnTo>
                    <a:pt x="1537" y="2644"/>
                  </a:lnTo>
                  <a:cubicBezTo>
                    <a:pt x="1537" y="2608"/>
                    <a:pt x="1537" y="2597"/>
                    <a:pt x="1513" y="2561"/>
                  </a:cubicBezTo>
                  <a:cubicBezTo>
                    <a:pt x="1418" y="2358"/>
                    <a:pt x="1370" y="2120"/>
                    <a:pt x="1370" y="1894"/>
                  </a:cubicBezTo>
                  <a:lnTo>
                    <a:pt x="1370" y="1549"/>
                  </a:lnTo>
                  <a:cubicBezTo>
                    <a:pt x="1370" y="882"/>
                    <a:pt x="1918" y="334"/>
                    <a:pt x="2584" y="334"/>
                  </a:cubicBezTo>
                  <a:close/>
                  <a:moveTo>
                    <a:pt x="3954" y="4763"/>
                  </a:moveTo>
                  <a:lnTo>
                    <a:pt x="3954" y="5061"/>
                  </a:lnTo>
                  <a:lnTo>
                    <a:pt x="3096" y="5656"/>
                  </a:lnTo>
                  <a:lnTo>
                    <a:pt x="2215" y="5061"/>
                  </a:lnTo>
                  <a:lnTo>
                    <a:pt x="2215" y="4763"/>
                  </a:lnTo>
                  <a:cubicBezTo>
                    <a:pt x="2441" y="4883"/>
                    <a:pt x="2691" y="4966"/>
                    <a:pt x="2965" y="4978"/>
                  </a:cubicBezTo>
                  <a:lnTo>
                    <a:pt x="3096" y="4978"/>
                  </a:lnTo>
                  <a:cubicBezTo>
                    <a:pt x="3406" y="4978"/>
                    <a:pt x="3704" y="4894"/>
                    <a:pt x="3954" y="4763"/>
                  </a:cubicBezTo>
                  <a:close/>
                  <a:moveTo>
                    <a:pt x="2084" y="5359"/>
                  </a:moveTo>
                  <a:lnTo>
                    <a:pt x="2846" y="5883"/>
                  </a:lnTo>
                  <a:lnTo>
                    <a:pt x="2441" y="6276"/>
                  </a:lnTo>
                  <a:lnTo>
                    <a:pt x="2430" y="6276"/>
                  </a:lnTo>
                  <a:lnTo>
                    <a:pt x="1918" y="5525"/>
                  </a:lnTo>
                  <a:lnTo>
                    <a:pt x="2084" y="5359"/>
                  </a:lnTo>
                  <a:close/>
                  <a:moveTo>
                    <a:pt x="4108" y="5347"/>
                  </a:moveTo>
                  <a:lnTo>
                    <a:pt x="4275" y="5514"/>
                  </a:lnTo>
                  <a:lnTo>
                    <a:pt x="3763" y="6276"/>
                  </a:lnTo>
                  <a:lnTo>
                    <a:pt x="3751" y="6276"/>
                  </a:lnTo>
                  <a:lnTo>
                    <a:pt x="3346" y="5871"/>
                  </a:lnTo>
                  <a:lnTo>
                    <a:pt x="4108" y="5347"/>
                  </a:lnTo>
                  <a:close/>
                  <a:moveTo>
                    <a:pt x="2572" y="1"/>
                  </a:moveTo>
                  <a:cubicBezTo>
                    <a:pt x="1727" y="1"/>
                    <a:pt x="1037" y="692"/>
                    <a:pt x="1037" y="1537"/>
                  </a:cubicBezTo>
                  <a:lnTo>
                    <a:pt x="1037" y="1882"/>
                  </a:lnTo>
                  <a:cubicBezTo>
                    <a:pt x="1037" y="2144"/>
                    <a:pt x="1096" y="2418"/>
                    <a:pt x="1215" y="2668"/>
                  </a:cubicBezTo>
                  <a:lnTo>
                    <a:pt x="1215" y="3025"/>
                  </a:lnTo>
                  <a:cubicBezTo>
                    <a:pt x="1215" y="3620"/>
                    <a:pt x="1489" y="4168"/>
                    <a:pt x="1906" y="4525"/>
                  </a:cubicBezTo>
                  <a:lnTo>
                    <a:pt x="1906" y="5061"/>
                  </a:lnTo>
                  <a:lnTo>
                    <a:pt x="1608" y="5383"/>
                  </a:lnTo>
                  <a:cubicBezTo>
                    <a:pt x="1572" y="5406"/>
                    <a:pt x="1560" y="5454"/>
                    <a:pt x="1560" y="5502"/>
                  </a:cubicBezTo>
                  <a:lnTo>
                    <a:pt x="560" y="5859"/>
                  </a:lnTo>
                  <a:cubicBezTo>
                    <a:pt x="239" y="5978"/>
                    <a:pt x="1" y="6299"/>
                    <a:pt x="1" y="6657"/>
                  </a:cubicBezTo>
                  <a:lnTo>
                    <a:pt x="1" y="7549"/>
                  </a:lnTo>
                  <a:cubicBezTo>
                    <a:pt x="1" y="7645"/>
                    <a:pt x="72" y="7716"/>
                    <a:pt x="167" y="7716"/>
                  </a:cubicBezTo>
                  <a:cubicBezTo>
                    <a:pt x="251" y="7716"/>
                    <a:pt x="322" y="7645"/>
                    <a:pt x="322" y="7549"/>
                  </a:cubicBezTo>
                  <a:lnTo>
                    <a:pt x="322" y="6657"/>
                  </a:lnTo>
                  <a:cubicBezTo>
                    <a:pt x="322" y="6430"/>
                    <a:pt x="465" y="6240"/>
                    <a:pt x="667" y="6168"/>
                  </a:cubicBezTo>
                  <a:lnTo>
                    <a:pt x="1715" y="5775"/>
                  </a:lnTo>
                  <a:lnTo>
                    <a:pt x="2144" y="6430"/>
                  </a:lnTo>
                  <a:cubicBezTo>
                    <a:pt x="2203" y="6526"/>
                    <a:pt x="2287" y="6561"/>
                    <a:pt x="2382" y="6585"/>
                  </a:cubicBezTo>
                  <a:lnTo>
                    <a:pt x="2406" y="6585"/>
                  </a:lnTo>
                  <a:cubicBezTo>
                    <a:pt x="2501" y="6585"/>
                    <a:pt x="2584" y="6549"/>
                    <a:pt x="2644" y="6478"/>
                  </a:cubicBezTo>
                  <a:lnTo>
                    <a:pt x="2918" y="6204"/>
                  </a:lnTo>
                  <a:lnTo>
                    <a:pt x="2918" y="7549"/>
                  </a:lnTo>
                  <a:cubicBezTo>
                    <a:pt x="2918" y="7633"/>
                    <a:pt x="2989" y="7716"/>
                    <a:pt x="3084" y="7716"/>
                  </a:cubicBezTo>
                  <a:cubicBezTo>
                    <a:pt x="3168" y="7716"/>
                    <a:pt x="3239" y="7633"/>
                    <a:pt x="3239" y="7549"/>
                  </a:cubicBezTo>
                  <a:lnTo>
                    <a:pt x="3239" y="6204"/>
                  </a:lnTo>
                  <a:lnTo>
                    <a:pt x="3513" y="6478"/>
                  </a:lnTo>
                  <a:cubicBezTo>
                    <a:pt x="3573" y="6537"/>
                    <a:pt x="3656" y="6585"/>
                    <a:pt x="3751" y="6585"/>
                  </a:cubicBezTo>
                  <a:lnTo>
                    <a:pt x="3775" y="6585"/>
                  </a:lnTo>
                  <a:cubicBezTo>
                    <a:pt x="3882" y="6561"/>
                    <a:pt x="3977" y="6526"/>
                    <a:pt x="4013" y="6430"/>
                  </a:cubicBezTo>
                  <a:lnTo>
                    <a:pt x="4454" y="5775"/>
                  </a:lnTo>
                  <a:lnTo>
                    <a:pt x="5489" y="6168"/>
                  </a:lnTo>
                  <a:cubicBezTo>
                    <a:pt x="5704" y="6240"/>
                    <a:pt x="5835" y="6430"/>
                    <a:pt x="5835" y="6657"/>
                  </a:cubicBezTo>
                  <a:lnTo>
                    <a:pt x="5835" y="7549"/>
                  </a:lnTo>
                  <a:cubicBezTo>
                    <a:pt x="5835" y="7645"/>
                    <a:pt x="5906" y="7716"/>
                    <a:pt x="6001" y="7716"/>
                  </a:cubicBezTo>
                  <a:cubicBezTo>
                    <a:pt x="6085" y="7716"/>
                    <a:pt x="6156" y="7645"/>
                    <a:pt x="6156" y="7549"/>
                  </a:cubicBezTo>
                  <a:lnTo>
                    <a:pt x="6156" y="6657"/>
                  </a:lnTo>
                  <a:cubicBezTo>
                    <a:pt x="6180" y="6311"/>
                    <a:pt x="5954" y="6002"/>
                    <a:pt x="5620" y="5883"/>
                  </a:cubicBezTo>
                  <a:lnTo>
                    <a:pt x="4632" y="5525"/>
                  </a:lnTo>
                  <a:cubicBezTo>
                    <a:pt x="4632" y="5478"/>
                    <a:pt x="4608" y="5442"/>
                    <a:pt x="4585" y="5406"/>
                  </a:cubicBezTo>
                  <a:lnTo>
                    <a:pt x="4287" y="5097"/>
                  </a:lnTo>
                  <a:lnTo>
                    <a:pt x="4287" y="4549"/>
                  </a:lnTo>
                  <a:cubicBezTo>
                    <a:pt x="4311" y="4513"/>
                    <a:pt x="4346" y="4490"/>
                    <a:pt x="4370" y="4466"/>
                  </a:cubicBezTo>
                  <a:cubicBezTo>
                    <a:pt x="4751" y="4109"/>
                    <a:pt x="4966" y="3620"/>
                    <a:pt x="4966" y="3097"/>
                  </a:cubicBezTo>
                  <a:lnTo>
                    <a:pt x="4966" y="2680"/>
                  </a:lnTo>
                  <a:cubicBezTo>
                    <a:pt x="5085" y="2430"/>
                    <a:pt x="5144" y="2180"/>
                    <a:pt x="5144" y="1894"/>
                  </a:cubicBezTo>
                  <a:lnTo>
                    <a:pt x="5144" y="168"/>
                  </a:lnTo>
                  <a:cubicBezTo>
                    <a:pt x="5144" y="72"/>
                    <a:pt x="5073" y="1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69"/>
            <p:cNvSpPr/>
            <p:nvPr/>
          </p:nvSpPr>
          <p:spPr>
            <a:xfrm>
              <a:off x="3204117" y="1836767"/>
              <a:ext cx="10630" cy="21261"/>
            </a:xfrm>
            <a:custGeom>
              <a:rect b="b" l="l" r="r" t="t"/>
              <a:pathLst>
                <a:path extrusionOk="0" h="668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84" y="667"/>
                    <a:pt x="167" y="667"/>
                  </a:cubicBezTo>
                  <a:cubicBezTo>
                    <a:pt x="262" y="667"/>
                    <a:pt x="334" y="596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69"/>
            <p:cNvSpPr/>
            <p:nvPr/>
          </p:nvSpPr>
          <p:spPr>
            <a:xfrm>
              <a:off x="3324616" y="1836767"/>
              <a:ext cx="10280" cy="21261"/>
            </a:xfrm>
            <a:custGeom>
              <a:rect b="b" l="l" r="r" t="t"/>
              <a:pathLst>
                <a:path extrusionOk="0" h="668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72" y="667"/>
                    <a:pt x="167" y="667"/>
                  </a:cubicBezTo>
                  <a:cubicBezTo>
                    <a:pt x="251" y="667"/>
                    <a:pt x="322" y="596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69"/>
            <p:cNvSpPr/>
            <p:nvPr/>
          </p:nvSpPr>
          <p:spPr>
            <a:xfrm>
              <a:off x="3122257" y="1508594"/>
              <a:ext cx="294850" cy="278554"/>
            </a:xfrm>
            <a:custGeom>
              <a:rect b="b" l="l" r="r" t="t"/>
              <a:pathLst>
                <a:path extrusionOk="0" h="8752" w="9264">
                  <a:moveTo>
                    <a:pt x="3096" y="584"/>
                  </a:moveTo>
                  <a:lnTo>
                    <a:pt x="3096" y="584"/>
                  </a:lnTo>
                  <a:cubicBezTo>
                    <a:pt x="2858" y="798"/>
                    <a:pt x="2620" y="1060"/>
                    <a:pt x="2430" y="1382"/>
                  </a:cubicBezTo>
                  <a:cubicBezTo>
                    <a:pt x="2299" y="1584"/>
                    <a:pt x="2156" y="1810"/>
                    <a:pt x="2061" y="2048"/>
                  </a:cubicBezTo>
                  <a:lnTo>
                    <a:pt x="1168" y="2048"/>
                  </a:lnTo>
                  <a:cubicBezTo>
                    <a:pt x="1656" y="1394"/>
                    <a:pt x="2322" y="882"/>
                    <a:pt x="3096" y="584"/>
                  </a:cubicBezTo>
                  <a:close/>
                  <a:moveTo>
                    <a:pt x="4466" y="310"/>
                  </a:moveTo>
                  <a:lnTo>
                    <a:pt x="4466" y="2048"/>
                  </a:lnTo>
                  <a:lnTo>
                    <a:pt x="2418" y="2048"/>
                  </a:lnTo>
                  <a:cubicBezTo>
                    <a:pt x="2894" y="1048"/>
                    <a:pt x="3632" y="382"/>
                    <a:pt x="4466" y="310"/>
                  </a:cubicBezTo>
                  <a:close/>
                  <a:moveTo>
                    <a:pt x="4799" y="310"/>
                  </a:moveTo>
                  <a:cubicBezTo>
                    <a:pt x="5644" y="382"/>
                    <a:pt x="6371" y="1048"/>
                    <a:pt x="6847" y="2048"/>
                  </a:cubicBezTo>
                  <a:lnTo>
                    <a:pt x="4799" y="2048"/>
                  </a:lnTo>
                  <a:lnTo>
                    <a:pt x="4799" y="310"/>
                  </a:lnTo>
                  <a:close/>
                  <a:moveTo>
                    <a:pt x="6168" y="608"/>
                  </a:moveTo>
                  <a:cubicBezTo>
                    <a:pt x="6942" y="905"/>
                    <a:pt x="7609" y="1405"/>
                    <a:pt x="8097" y="2060"/>
                  </a:cubicBezTo>
                  <a:lnTo>
                    <a:pt x="7204" y="2060"/>
                  </a:lnTo>
                  <a:cubicBezTo>
                    <a:pt x="7097" y="1810"/>
                    <a:pt x="6966" y="1584"/>
                    <a:pt x="6835" y="1382"/>
                  </a:cubicBezTo>
                  <a:cubicBezTo>
                    <a:pt x="6621" y="1072"/>
                    <a:pt x="6406" y="810"/>
                    <a:pt x="6168" y="608"/>
                  </a:cubicBezTo>
                  <a:close/>
                  <a:moveTo>
                    <a:pt x="1941" y="2382"/>
                  </a:moveTo>
                  <a:cubicBezTo>
                    <a:pt x="1703" y="3013"/>
                    <a:pt x="1560" y="3715"/>
                    <a:pt x="1549" y="4465"/>
                  </a:cubicBezTo>
                  <a:lnTo>
                    <a:pt x="322" y="4465"/>
                  </a:lnTo>
                  <a:cubicBezTo>
                    <a:pt x="358" y="3703"/>
                    <a:pt x="584" y="2989"/>
                    <a:pt x="953" y="2382"/>
                  </a:cubicBezTo>
                  <a:close/>
                  <a:moveTo>
                    <a:pt x="8323" y="2382"/>
                  </a:moveTo>
                  <a:cubicBezTo>
                    <a:pt x="8692" y="2989"/>
                    <a:pt x="8919" y="3703"/>
                    <a:pt x="8942" y="4465"/>
                  </a:cubicBezTo>
                  <a:lnTo>
                    <a:pt x="7728" y="4465"/>
                  </a:lnTo>
                  <a:cubicBezTo>
                    <a:pt x="7692" y="3715"/>
                    <a:pt x="7561" y="3013"/>
                    <a:pt x="7335" y="2382"/>
                  </a:cubicBezTo>
                  <a:close/>
                  <a:moveTo>
                    <a:pt x="1537" y="4787"/>
                  </a:moveTo>
                  <a:cubicBezTo>
                    <a:pt x="1560" y="5466"/>
                    <a:pt x="1668" y="6132"/>
                    <a:pt x="1882" y="6739"/>
                  </a:cubicBezTo>
                  <a:lnTo>
                    <a:pt x="1918" y="6870"/>
                  </a:lnTo>
                  <a:lnTo>
                    <a:pt x="941" y="6870"/>
                  </a:lnTo>
                  <a:cubicBezTo>
                    <a:pt x="572" y="6239"/>
                    <a:pt x="346" y="5525"/>
                    <a:pt x="310" y="4787"/>
                  </a:cubicBezTo>
                  <a:close/>
                  <a:moveTo>
                    <a:pt x="8919" y="4787"/>
                  </a:moveTo>
                  <a:cubicBezTo>
                    <a:pt x="8919" y="5501"/>
                    <a:pt x="8704" y="6204"/>
                    <a:pt x="8347" y="6811"/>
                  </a:cubicBezTo>
                  <a:cubicBezTo>
                    <a:pt x="8335" y="6823"/>
                    <a:pt x="8323" y="6859"/>
                    <a:pt x="8311" y="6870"/>
                  </a:cubicBezTo>
                  <a:lnTo>
                    <a:pt x="7323" y="6870"/>
                  </a:lnTo>
                  <a:lnTo>
                    <a:pt x="7371" y="6739"/>
                  </a:lnTo>
                  <a:cubicBezTo>
                    <a:pt x="7573" y="6120"/>
                    <a:pt x="7680" y="5466"/>
                    <a:pt x="7692" y="4787"/>
                  </a:cubicBezTo>
                  <a:close/>
                  <a:moveTo>
                    <a:pt x="4632" y="1"/>
                  </a:moveTo>
                  <a:cubicBezTo>
                    <a:pt x="3394" y="1"/>
                    <a:pt x="2239" y="477"/>
                    <a:pt x="1358" y="1346"/>
                  </a:cubicBezTo>
                  <a:cubicBezTo>
                    <a:pt x="477" y="2227"/>
                    <a:pt x="1" y="3382"/>
                    <a:pt x="1" y="4620"/>
                  </a:cubicBezTo>
                  <a:cubicBezTo>
                    <a:pt x="1" y="6358"/>
                    <a:pt x="953" y="7930"/>
                    <a:pt x="2501" y="8728"/>
                  </a:cubicBezTo>
                  <a:cubicBezTo>
                    <a:pt x="2537" y="8752"/>
                    <a:pt x="2549" y="8752"/>
                    <a:pt x="2573" y="8752"/>
                  </a:cubicBezTo>
                  <a:cubicBezTo>
                    <a:pt x="2632" y="8752"/>
                    <a:pt x="2692" y="8716"/>
                    <a:pt x="2727" y="8656"/>
                  </a:cubicBezTo>
                  <a:cubicBezTo>
                    <a:pt x="2775" y="8585"/>
                    <a:pt x="2739" y="8478"/>
                    <a:pt x="2656" y="8430"/>
                  </a:cubicBezTo>
                  <a:cubicBezTo>
                    <a:pt x="2061" y="8121"/>
                    <a:pt x="1560" y="7692"/>
                    <a:pt x="1179" y="7180"/>
                  </a:cubicBezTo>
                  <a:lnTo>
                    <a:pt x="2072" y="7180"/>
                  </a:lnTo>
                  <a:cubicBezTo>
                    <a:pt x="2263" y="7632"/>
                    <a:pt x="2513" y="8013"/>
                    <a:pt x="2799" y="8335"/>
                  </a:cubicBezTo>
                  <a:cubicBezTo>
                    <a:pt x="2831" y="8368"/>
                    <a:pt x="2879" y="8386"/>
                    <a:pt x="2924" y="8386"/>
                  </a:cubicBezTo>
                  <a:cubicBezTo>
                    <a:pt x="2962" y="8386"/>
                    <a:pt x="2998" y="8374"/>
                    <a:pt x="3025" y="8347"/>
                  </a:cubicBezTo>
                  <a:cubicBezTo>
                    <a:pt x="3084" y="8287"/>
                    <a:pt x="3096" y="8180"/>
                    <a:pt x="3037" y="8121"/>
                  </a:cubicBezTo>
                  <a:cubicBezTo>
                    <a:pt x="2799" y="7859"/>
                    <a:pt x="2596" y="7537"/>
                    <a:pt x="2430" y="7180"/>
                  </a:cubicBezTo>
                  <a:cubicBezTo>
                    <a:pt x="2501" y="7168"/>
                    <a:pt x="2561" y="7109"/>
                    <a:pt x="2561" y="7025"/>
                  </a:cubicBezTo>
                  <a:cubicBezTo>
                    <a:pt x="2561" y="6930"/>
                    <a:pt x="2489" y="6859"/>
                    <a:pt x="2394" y="6859"/>
                  </a:cubicBezTo>
                  <a:lnTo>
                    <a:pt x="2275" y="6859"/>
                  </a:lnTo>
                  <a:cubicBezTo>
                    <a:pt x="2025" y="6228"/>
                    <a:pt x="1894" y="5513"/>
                    <a:pt x="1882" y="4775"/>
                  </a:cubicBezTo>
                  <a:lnTo>
                    <a:pt x="2061" y="4775"/>
                  </a:lnTo>
                  <a:cubicBezTo>
                    <a:pt x="2144" y="4775"/>
                    <a:pt x="2215" y="4704"/>
                    <a:pt x="2215" y="4608"/>
                  </a:cubicBezTo>
                  <a:cubicBezTo>
                    <a:pt x="2215" y="4513"/>
                    <a:pt x="2144" y="4442"/>
                    <a:pt x="2061" y="4442"/>
                  </a:cubicBezTo>
                  <a:lnTo>
                    <a:pt x="1882" y="4442"/>
                  </a:lnTo>
                  <a:cubicBezTo>
                    <a:pt x="1894" y="3680"/>
                    <a:pt x="2037" y="2965"/>
                    <a:pt x="2275" y="2358"/>
                  </a:cubicBezTo>
                  <a:lnTo>
                    <a:pt x="4478" y="2358"/>
                  </a:lnTo>
                  <a:lnTo>
                    <a:pt x="4478" y="2715"/>
                  </a:lnTo>
                  <a:cubicBezTo>
                    <a:pt x="4478" y="2810"/>
                    <a:pt x="4561" y="2882"/>
                    <a:pt x="4644" y="2882"/>
                  </a:cubicBezTo>
                  <a:cubicBezTo>
                    <a:pt x="4739" y="2882"/>
                    <a:pt x="4811" y="2810"/>
                    <a:pt x="4811" y="2715"/>
                  </a:cubicBezTo>
                  <a:lnTo>
                    <a:pt x="4811" y="2358"/>
                  </a:lnTo>
                  <a:lnTo>
                    <a:pt x="7014" y="2358"/>
                  </a:lnTo>
                  <a:cubicBezTo>
                    <a:pt x="7252" y="2965"/>
                    <a:pt x="7395" y="3680"/>
                    <a:pt x="7418" y="4442"/>
                  </a:cubicBezTo>
                  <a:lnTo>
                    <a:pt x="7204" y="4442"/>
                  </a:lnTo>
                  <a:cubicBezTo>
                    <a:pt x="7121" y="4442"/>
                    <a:pt x="7037" y="4513"/>
                    <a:pt x="7037" y="4608"/>
                  </a:cubicBezTo>
                  <a:cubicBezTo>
                    <a:pt x="7037" y="4704"/>
                    <a:pt x="7121" y="4775"/>
                    <a:pt x="7204" y="4775"/>
                  </a:cubicBezTo>
                  <a:lnTo>
                    <a:pt x="7383" y="4775"/>
                  </a:lnTo>
                  <a:cubicBezTo>
                    <a:pt x="7371" y="5513"/>
                    <a:pt x="7216" y="6228"/>
                    <a:pt x="6978" y="6859"/>
                  </a:cubicBezTo>
                  <a:lnTo>
                    <a:pt x="6859" y="6859"/>
                  </a:lnTo>
                  <a:cubicBezTo>
                    <a:pt x="6775" y="6859"/>
                    <a:pt x="6704" y="6930"/>
                    <a:pt x="6704" y="7025"/>
                  </a:cubicBezTo>
                  <a:cubicBezTo>
                    <a:pt x="6704" y="7109"/>
                    <a:pt x="6764" y="7168"/>
                    <a:pt x="6835" y="7180"/>
                  </a:cubicBezTo>
                  <a:cubicBezTo>
                    <a:pt x="6668" y="7537"/>
                    <a:pt x="6466" y="7859"/>
                    <a:pt x="6228" y="8121"/>
                  </a:cubicBezTo>
                  <a:cubicBezTo>
                    <a:pt x="6168" y="8180"/>
                    <a:pt x="6168" y="8287"/>
                    <a:pt x="6240" y="8347"/>
                  </a:cubicBezTo>
                  <a:cubicBezTo>
                    <a:pt x="6263" y="8371"/>
                    <a:pt x="6311" y="8394"/>
                    <a:pt x="6347" y="8394"/>
                  </a:cubicBezTo>
                  <a:cubicBezTo>
                    <a:pt x="6383" y="8394"/>
                    <a:pt x="6430" y="8371"/>
                    <a:pt x="6466" y="8335"/>
                  </a:cubicBezTo>
                  <a:cubicBezTo>
                    <a:pt x="6740" y="8013"/>
                    <a:pt x="7002" y="7621"/>
                    <a:pt x="7192" y="7180"/>
                  </a:cubicBezTo>
                  <a:lnTo>
                    <a:pt x="8085" y="7180"/>
                  </a:lnTo>
                  <a:cubicBezTo>
                    <a:pt x="7728" y="7656"/>
                    <a:pt x="7299" y="8061"/>
                    <a:pt x="6775" y="8347"/>
                  </a:cubicBezTo>
                  <a:cubicBezTo>
                    <a:pt x="6704" y="8394"/>
                    <a:pt x="6668" y="8490"/>
                    <a:pt x="6716" y="8573"/>
                  </a:cubicBezTo>
                  <a:cubicBezTo>
                    <a:pt x="6749" y="8622"/>
                    <a:pt x="6804" y="8649"/>
                    <a:pt x="6863" y="8649"/>
                  </a:cubicBezTo>
                  <a:cubicBezTo>
                    <a:pt x="6889" y="8649"/>
                    <a:pt x="6916" y="8644"/>
                    <a:pt x="6942" y="8633"/>
                  </a:cubicBezTo>
                  <a:cubicBezTo>
                    <a:pt x="7621" y="8228"/>
                    <a:pt x="8204" y="7644"/>
                    <a:pt x="8621" y="6966"/>
                  </a:cubicBezTo>
                  <a:cubicBezTo>
                    <a:pt x="9038" y="6251"/>
                    <a:pt x="9264" y="5442"/>
                    <a:pt x="9264" y="4608"/>
                  </a:cubicBezTo>
                  <a:cubicBezTo>
                    <a:pt x="9264" y="3382"/>
                    <a:pt x="8788" y="2227"/>
                    <a:pt x="7907" y="1346"/>
                  </a:cubicBezTo>
                  <a:cubicBezTo>
                    <a:pt x="7025" y="477"/>
                    <a:pt x="5871" y="1"/>
                    <a:pt x="4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0" name="Google Shape;9780;p69"/>
          <p:cNvGrpSpPr/>
          <p:nvPr/>
        </p:nvGrpSpPr>
        <p:grpSpPr>
          <a:xfrm>
            <a:off x="910723" y="1508212"/>
            <a:ext cx="251660" cy="350166"/>
            <a:chOff x="910723" y="1508212"/>
            <a:chExt cx="251660" cy="350166"/>
          </a:xfrm>
        </p:grpSpPr>
        <p:sp>
          <p:nvSpPr>
            <p:cNvPr id="9781" name="Google Shape;9781;p69"/>
            <p:cNvSpPr/>
            <p:nvPr/>
          </p:nvSpPr>
          <p:spPr>
            <a:xfrm>
              <a:off x="910723" y="1508212"/>
              <a:ext cx="251660" cy="350166"/>
            </a:xfrm>
            <a:custGeom>
              <a:rect b="b" l="l" r="r" t="t"/>
              <a:pathLst>
                <a:path extrusionOk="0" h="11002" w="7907">
                  <a:moveTo>
                    <a:pt x="3942" y="334"/>
                  </a:moveTo>
                  <a:cubicBezTo>
                    <a:pt x="4132" y="334"/>
                    <a:pt x="4299" y="441"/>
                    <a:pt x="4394" y="608"/>
                  </a:cubicBezTo>
                  <a:cubicBezTo>
                    <a:pt x="4418" y="644"/>
                    <a:pt x="4466" y="679"/>
                    <a:pt x="4525" y="679"/>
                  </a:cubicBezTo>
                  <a:lnTo>
                    <a:pt x="5132" y="679"/>
                  </a:lnTo>
                  <a:cubicBezTo>
                    <a:pt x="5240" y="679"/>
                    <a:pt x="5311" y="763"/>
                    <a:pt x="5311" y="858"/>
                  </a:cubicBezTo>
                  <a:lnTo>
                    <a:pt x="5311" y="1382"/>
                  </a:lnTo>
                  <a:lnTo>
                    <a:pt x="2573" y="1382"/>
                  </a:lnTo>
                  <a:lnTo>
                    <a:pt x="2573" y="858"/>
                  </a:lnTo>
                  <a:cubicBezTo>
                    <a:pt x="2573" y="751"/>
                    <a:pt x="2668" y="679"/>
                    <a:pt x="2751" y="679"/>
                  </a:cubicBezTo>
                  <a:lnTo>
                    <a:pt x="3358" y="679"/>
                  </a:lnTo>
                  <a:cubicBezTo>
                    <a:pt x="3418" y="679"/>
                    <a:pt x="3466" y="644"/>
                    <a:pt x="3501" y="608"/>
                  </a:cubicBezTo>
                  <a:cubicBezTo>
                    <a:pt x="3585" y="441"/>
                    <a:pt x="3763" y="334"/>
                    <a:pt x="3942" y="334"/>
                  </a:cubicBezTo>
                  <a:close/>
                  <a:moveTo>
                    <a:pt x="7240" y="1013"/>
                  </a:moveTo>
                  <a:cubicBezTo>
                    <a:pt x="7442" y="1013"/>
                    <a:pt x="7609" y="1179"/>
                    <a:pt x="7609" y="1370"/>
                  </a:cubicBezTo>
                  <a:lnTo>
                    <a:pt x="7609" y="10323"/>
                  </a:lnTo>
                  <a:lnTo>
                    <a:pt x="7585" y="10323"/>
                  </a:lnTo>
                  <a:cubicBezTo>
                    <a:pt x="7585" y="10514"/>
                    <a:pt x="7430" y="10681"/>
                    <a:pt x="7228" y="10681"/>
                  </a:cubicBezTo>
                  <a:lnTo>
                    <a:pt x="691" y="10681"/>
                  </a:lnTo>
                  <a:cubicBezTo>
                    <a:pt x="501" y="10681"/>
                    <a:pt x="334" y="10514"/>
                    <a:pt x="334" y="10323"/>
                  </a:cubicBezTo>
                  <a:lnTo>
                    <a:pt x="334" y="1370"/>
                  </a:lnTo>
                  <a:cubicBezTo>
                    <a:pt x="334" y="1179"/>
                    <a:pt x="501" y="1013"/>
                    <a:pt x="691" y="1013"/>
                  </a:cubicBezTo>
                  <a:lnTo>
                    <a:pt x="2263" y="1013"/>
                  </a:lnTo>
                  <a:lnTo>
                    <a:pt x="2263" y="1537"/>
                  </a:lnTo>
                  <a:cubicBezTo>
                    <a:pt x="2263" y="1632"/>
                    <a:pt x="2335" y="1703"/>
                    <a:pt x="2418" y="1703"/>
                  </a:cubicBezTo>
                  <a:lnTo>
                    <a:pt x="5525" y="1703"/>
                  </a:lnTo>
                  <a:cubicBezTo>
                    <a:pt x="5609" y="1703"/>
                    <a:pt x="5680" y="1632"/>
                    <a:pt x="5680" y="1537"/>
                  </a:cubicBezTo>
                  <a:lnTo>
                    <a:pt x="5680" y="1013"/>
                  </a:lnTo>
                  <a:close/>
                  <a:moveTo>
                    <a:pt x="3954" y="1"/>
                  </a:moveTo>
                  <a:cubicBezTo>
                    <a:pt x="3692" y="1"/>
                    <a:pt x="3442" y="144"/>
                    <a:pt x="3275" y="346"/>
                  </a:cubicBezTo>
                  <a:lnTo>
                    <a:pt x="2751" y="346"/>
                  </a:lnTo>
                  <a:cubicBezTo>
                    <a:pt x="2525" y="346"/>
                    <a:pt x="2335" y="501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9"/>
                    <a:pt x="1" y="1382"/>
                  </a:cubicBezTo>
                  <a:lnTo>
                    <a:pt x="1" y="10323"/>
                  </a:lnTo>
                  <a:cubicBezTo>
                    <a:pt x="1" y="10692"/>
                    <a:pt x="299" y="11002"/>
                    <a:pt x="680" y="11002"/>
                  </a:cubicBezTo>
                  <a:lnTo>
                    <a:pt x="7216" y="11002"/>
                  </a:lnTo>
                  <a:cubicBezTo>
                    <a:pt x="7585" y="11002"/>
                    <a:pt x="7907" y="10704"/>
                    <a:pt x="7907" y="10323"/>
                  </a:cubicBezTo>
                  <a:lnTo>
                    <a:pt x="7907" y="1382"/>
                  </a:lnTo>
                  <a:cubicBezTo>
                    <a:pt x="7907" y="989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501"/>
                    <a:pt x="5383" y="346"/>
                    <a:pt x="5168" y="346"/>
                  </a:cubicBezTo>
                  <a:lnTo>
                    <a:pt x="4644" y="346"/>
                  </a:lnTo>
                  <a:cubicBezTo>
                    <a:pt x="4478" y="144"/>
                    <a:pt x="4228" y="1"/>
                    <a:pt x="3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69"/>
            <p:cNvSpPr/>
            <p:nvPr/>
          </p:nvSpPr>
          <p:spPr>
            <a:xfrm>
              <a:off x="1031604" y="1530205"/>
              <a:ext cx="10280" cy="10248"/>
            </a:xfrm>
            <a:custGeom>
              <a:rect b="b" l="l" r="r" t="t"/>
              <a:pathLst>
                <a:path extrusionOk="0" h="322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69"/>
            <p:cNvSpPr/>
            <p:nvPr/>
          </p:nvSpPr>
          <p:spPr>
            <a:xfrm>
              <a:off x="932334" y="1551784"/>
              <a:ext cx="208088" cy="273653"/>
            </a:xfrm>
            <a:custGeom>
              <a:rect b="b" l="l" r="r" t="t"/>
              <a:pathLst>
                <a:path extrusionOk="0" h="8598" w="653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8430"/>
                  </a:lnTo>
                  <a:cubicBezTo>
                    <a:pt x="1" y="8526"/>
                    <a:pt x="72" y="8597"/>
                    <a:pt x="167" y="8597"/>
                  </a:cubicBezTo>
                  <a:lnTo>
                    <a:pt x="6358" y="8597"/>
                  </a:lnTo>
                  <a:cubicBezTo>
                    <a:pt x="6442" y="8597"/>
                    <a:pt x="6525" y="8526"/>
                    <a:pt x="6525" y="8430"/>
                  </a:cubicBezTo>
                  <a:lnTo>
                    <a:pt x="6525" y="168"/>
                  </a:lnTo>
                  <a:cubicBezTo>
                    <a:pt x="6537" y="84"/>
                    <a:pt x="6466" y="13"/>
                    <a:pt x="6370" y="13"/>
                  </a:cubicBezTo>
                  <a:lnTo>
                    <a:pt x="5513" y="13"/>
                  </a:lnTo>
                  <a:cubicBezTo>
                    <a:pt x="5418" y="13"/>
                    <a:pt x="5346" y="84"/>
                    <a:pt x="5346" y="168"/>
                  </a:cubicBezTo>
                  <a:cubicBezTo>
                    <a:pt x="5346" y="263"/>
                    <a:pt x="5418" y="334"/>
                    <a:pt x="5513" y="334"/>
                  </a:cubicBezTo>
                  <a:lnTo>
                    <a:pt x="6204" y="334"/>
                  </a:lnTo>
                  <a:lnTo>
                    <a:pt x="6204" y="8264"/>
                  </a:lnTo>
                  <a:lnTo>
                    <a:pt x="334" y="8264"/>
                  </a:lnTo>
                  <a:lnTo>
                    <a:pt x="334" y="334"/>
                  </a:lnTo>
                  <a:lnTo>
                    <a:pt x="1024" y="334"/>
                  </a:lnTo>
                  <a:cubicBezTo>
                    <a:pt x="1120" y="334"/>
                    <a:pt x="1191" y="263"/>
                    <a:pt x="1191" y="168"/>
                  </a:cubicBezTo>
                  <a:cubicBezTo>
                    <a:pt x="1191" y="84"/>
                    <a:pt x="1120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69"/>
            <p:cNvSpPr/>
            <p:nvPr/>
          </p:nvSpPr>
          <p:spPr>
            <a:xfrm>
              <a:off x="965689" y="1661302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703" y="620"/>
                    <a:pt x="608" y="703"/>
                    <a:pt x="500" y="703"/>
                  </a:cubicBezTo>
                  <a:cubicBezTo>
                    <a:pt x="405" y="703"/>
                    <a:pt x="322" y="620"/>
                    <a:pt x="322" y="525"/>
                  </a:cubicBezTo>
                  <a:cubicBezTo>
                    <a:pt x="322" y="417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7"/>
                    <a:pt x="227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69"/>
            <p:cNvSpPr/>
            <p:nvPr/>
          </p:nvSpPr>
          <p:spPr>
            <a:xfrm>
              <a:off x="965689" y="1710571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4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405" y="703"/>
                    <a:pt x="322" y="608"/>
                    <a:pt x="322" y="524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6"/>
                    <a:pt x="227" y="1013"/>
                    <a:pt x="500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69"/>
            <p:cNvSpPr/>
            <p:nvPr/>
          </p:nvSpPr>
          <p:spPr>
            <a:xfrm>
              <a:off x="965689" y="1760604"/>
              <a:ext cx="32241" cy="31859"/>
            </a:xfrm>
            <a:custGeom>
              <a:rect b="b" l="l" r="r" t="t"/>
              <a:pathLst>
                <a:path extrusionOk="0" h="1001" w="1013">
                  <a:moveTo>
                    <a:pt x="500" y="322"/>
                  </a:moveTo>
                  <a:cubicBezTo>
                    <a:pt x="608" y="322"/>
                    <a:pt x="679" y="417"/>
                    <a:pt x="679" y="500"/>
                  </a:cubicBezTo>
                  <a:cubicBezTo>
                    <a:pt x="703" y="596"/>
                    <a:pt x="608" y="679"/>
                    <a:pt x="500" y="679"/>
                  </a:cubicBezTo>
                  <a:cubicBezTo>
                    <a:pt x="405" y="679"/>
                    <a:pt x="322" y="584"/>
                    <a:pt x="322" y="500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27" y="0"/>
                    <a:pt x="0" y="215"/>
                    <a:pt x="0" y="500"/>
                  </a:cubicBezTo>
                  <a:cubicBezTo>
                    <a:pt x="0" y="786"/>
                    <a:pt x="227" y="1000"/>
                    <a:pt x="500" y="1000"/>
                  </a:cubicBezTo>
                  <a:cubicBezTo>
                    <a:pt x="786" y="1000"/>
                    <a:pt x="1012" y="786"/>
                    <a:pt x="1012" y="500"/>
                  </a:cubicBezTo>
                  <a:cubicBezTo>
                    <a:pt x="1012" y="215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69"/>
            <p:cNvSpPr/>
            <p:nvPr/>
          </p:nvSpPr>
          <p:spPr>
            <a:xfrm>
              <a:off x="1009643" y="1661302"/>
              <a:ext cx="59899" cy="10662"/>
            </a:xfrm>
            <a:custGeom>
              <a:rect b="b" l="l" r="r" t="t"/>
              <a:pathLst>
                <a:path extrusionOk="0" h="335" w="188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72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69"/>
            <p:cNvSpPr/>
            <p:nvPr/>
          </p:nvSpPr>
          <p:spPr>
            <a:xfrm>
              <a:off x="1009643" y="1683677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0"/>
                    <a:pt x="3084" y="167"/>
                  </a:cubicBezTo>
                  <a:cubicBezTo>
                    <a:pt x="3084" y="72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69"/>
            <p:cNvSpPr/>
            <p:nvPr/>
          </p:nvSpPr>
          <p:spPr>
            <a:xfrm>
              <a:off x="1009643" y="1710571"/>
              <a:ext cx="59899" cy="10630"/>
            </a:xfrm>
            <a:custGeom>
              <a:rect b="b" l="l" r="r" t="t"/>
              <a:pathLst>
                <a:path extrusionOk="0" h="334" w="188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84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69"/>
            <p:cNvSpPr/>
            <p:nvPr/>
          </p:nvSpPr>
          <p:spPr>
            <a:xfrm>
              <a:off x="1009643" y="1732946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69"/>
            <p:cNvSpPr/>
            <p:nvPr/>
          </p:nvSpPr>
          <p:spPr>
            <a:xfrm>
              <a:off x="1009643" y="1760604"/>
              <a:ext cx="59899" cy="10248"/>
            </a:xfrm>
            <a:custGeom>
              <a:rect b="b" l="l" r="r" t="t"/>
              <a:pathLst>
                <a:path extrusionOk="0" h="322" w="188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15" y="322"/>
                  </a:lnTo>
                  <a:cubicBezTo>
                    <a:pt x="1798" y="322"/>
                    <a:pt x="1882" y="250"/>
                    <a:pt x="1882" y="155"/>
                  </a:cubicBezTo>
                  <a:cubicBezTo>
                    <a:pt x="1882" y="72"/>
                    <a:pt x="179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69"/>
            <p:cNvSpPr/>
            <p:nvPr/>
          </p:nvSpPr>
          <p:spPr>
            <a:xfrm>
              <a:off x="1009643" y="1782183"/>
              <a:ext cx="98188" cy="10662"/>
            </a:xfrm>
            <a:custGeom>
              <a:rect b="b" l="l" r="r" t="t"/>
              <a:pathLst>
                <a:path extrusionOk="0" h="335" w="3085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1"/>
                    <a:pt x="3084" y="168"/>
                  </a:cubicBezTo>
                  <a:cubicBezTo>
                    <a:pt x="3084" y="72"/>
                    <a:pt x="3013" y="1"/>
                    <a:pt x="2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69"/>
            <p:cNvSpPr/>
            <p:nvPr/>
          </p:nvSpPr>
          <p:spPr>
            <a:xfrm>
              <a:off x="1009643" y="1579473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69"/>
            <p:cNvSpPr/>
            <p:nvPr/>
          </p:nvSpPr>
          <p:spPr>
            <a:xfrm>
              <a:off x="965689" y="1628711"/>
              <a:ext cx="142142" cy="10662"/>
            </a:xfrm>
            <a:custGeom>
              <a:rect b="b" l="l" r="r" t="t"/>
              <a:pathLst>
                <a:path extrusionOk="0" h="335" w="446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4298" y="334"/>
                  </a:lnTo>
                  <a:cubicBezTo>
                    <a:pt x="4394" y="334"/>
                    <a:pt x="4465" y="251"/>
                    <a:pt x="4465" y="168"/>
                  </a:cubicBezTo>
                  <a:cubicBezTo>
                    <a:pt x="4465" y="72"/>
                    <a:pt x="4394" y="1"/>
                    <a:pt x="4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69"/>
            <p:cNvSpPr/>
            <p:nvPr/>
          </p:nvSpPr>
          <p:spPr>
            <a:xfrm>
              <a:off x="1009643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6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69"/>
            <p:cNvSpPr/>
            <p:nvPr/>
          </p:nvSpPr>
          <p:spPr>
            <a:xfrm>
              <a:off x="1047550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5" y="251"/>
                    <a:pt x="845" y="155"/>
                  </a:cubicBezTo>
                  <a:cubicBezTo>
                    <a:pt x="845" y="72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69"/>
            <p:cNvSpPr/>
            <p:nvPr/>
          </p:nvSpPr>
          <p:spPr>
            <a:xfrm>
              <a:off x="966071" y="1579473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691" y="310"/>
                  </a:moveTo>
                  <a:lnTo>
                    <a:pt x="691" y="691"/>
                  </a:lnTo>
                  <a:lnTo>
                    <a:pt x="310" y="691"/>
                  </a:lnTo>
                  <a:lnTo>
                    <a:pt x="310" y="310"/>
                  </a:lnTo>
                  <a:close/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845"/>
                  </a:lnTo>
                  <a:cubicBezTo>
                    <a:pt x="0" y="941"/>
                    <a:pt x="72" y="1012"/>
                    <a:pt x="167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5"/>
                  </a:cubicBezTo>
                  <a:lnTo>
                    <a:pt x="1012" y="167"/>
                  </a:lnTo>
                  <a:cubicBezTo>
                    <a:pt x="1000" y="71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8" name="Google Shape;9798;p69"/>
          <p:cNvGrpSpPr/>
          <p:nvPr/>
        </p:nvGrpSpPr>
        <p:grpSpPr>
          <a:xfrm>
            <a:off x="1308631" y="1507830"/>
            <a:ext cx="350166" cy="350198"/>
            <a:chOff x="1308631" y="1507830"/>
            <a:chExt cx="350166" cy="350198"/>
          </a:xfrm>
        </p:grpSpPr>
        <p:sp>
          <p:nvSpPr>
            <p:cNvPr id="9799" name="Google Shape;9799;p69"/>
            <p:cNvSpPr/>
            <p:nvPr/>
          </p:nvSpPr>
          <p:spPr>
            <a:xfrm>
              <a:off x="1308631" y="1507830"/>
              <a:ext cx="350166" cy="350198"/>
            </a:xfrm>
            <a:custGeom>
              <a:rect b="b" l="l" r="r" t="t"/>
              <a:pathLst>
                <a:path extrusionOk="0" h="11003" w="11002">
                  <a:moveTo>
                    <a:pt x="6192" y="310"/>
                  </a:moveTo>
                  <a:cubicBezTo>
                    <a:pt x="6192" y="310"/>
                    <a:pt x="6204" y="310"/>
                    <a:pt x="6204" y="334"/>
                  </a:cubicBezTo>
                  <a:lnTo>
                    <a:pt x="6204" y="787"/>
                  </a:lnTo>
                  <a:cubicBezTo>
                    <a:pt x="6204" y="953"/>
                    <a:pt x="6311" y="1084"/>
                    <a:pt x="6477" y="1120"/>
                  </a:cubicBezTo>
                  <a:cubicBezTo>
                    <a:pt x="6989" y="1239"/>
                    <a:pt x="7489" y="1429"/>
                    <a:pt x="7930" y="1715"/>
                  </a:cubicBezTo>
                  <a:cubicBezTo>
                    <a:pt x="7986" y="1751"/>
                    <a:pt x="8048" y="1769"/>
                    <a:pt x="8110" y="1769"/>
                  </a:cubicBezTo>
                  <a:cubicBezTo>
                    <a:pt x="8194" y="1769"/>
                    <a:pt x="8278" y="1736"/>
                    <a:pt x="8347" y="1668"/>
                  </a:cubicBezTo>
                  <a:lnTo>
                    <a:pt x="8680" y="1346"/>
                  </a:lnTo>
                  <a:lnTo>
                    <a:pt x="8692" y="1346"/>
                  </a:lnTo>
                  <a:lnTo>
                    <a:pt x="9656" y="2311"/>
                  </a:lnTo>
                  <a:lnTo>
                    <a:pt x="9656" y="2322"/>
                  </a:lnTo>
                  <a:lnTo>
                    <a:pt x="9335" y="2656"/>
                  </a:lnTo>
                  <a:cubicBezTo>
                    <a:pt x="9228" y="2751"/>
                    <a:pt x="9192" y="2930"/>
                    <a:pt x="9287" y="3073"/>
                  </a:cubicBezTo>
                  <a:cubicBezTo>
                    <a:pt x="9573" y="3513"/>
                    <a:pt x="9775" y="4001"/>
                    <a:pt x="9883" y="4525"/>
                  </a:cubicBezTo>
                  <a:cubicBezTo>
                    <a:pt x="9906" y="4680"/>
                    <a:pt x="10049" y="4799"/>
                    <a:pt x="10204" y="4799"/>
                  </a:cubicBezTo>
                  <a:lnTo>
                    <a:pt x="10668" y="4799"/>
                  </a:lnTo>
                  <a:cubicBezTo>
                    <a:pt x="10668" y="4799"/>
                    <a:pt x="10680" y="4799"/>
                    <a:pt x="10680" y="4811"/>
                  </a:cubicBezTo>
                  <a:lnTo>
                    <a:pt x="10657" y="6216"/>
                  </a:lnTo>
                  <a:lnTo>
                    <a:pt x="10192" y="6216"/>
                  </a:lnTo>
                  <a:cubicBezTo>
                    <a:pt x="10026" y="6216"/>
                    <a:pt x="9895" y="6311"/>
                    <a:pt x="9871" y="6478"/>
                  </a:cubicBezTo>
                  <a:cubicBezTo>
                    <a:pt x="9752" y="7002"/>
                    <a:pt x="9549" y="7490"/>
                    <a:pt x="9275" y="7942"/>
                  </a:cubicBezTo>
                  <a:cubicBezTo>
                    <a:pt x="9180" y="8073"/>
                    <a:pt x="9192" y="8240"/>
                    <a:pt x="9311" y="8359"/>
                  </a:cubicBezTo>
                  <a:lnTo>
                    <a:pt x="9645" y="8680"/>
                  </a:lnTo>
                  <a:lnTo>
                    <a:pt x="9645" y="8692"/>
                  </a:lnTo>
                  <a:lnTo>
                    <a:pt x="8680" y="9669"/>
                  </a:lnTo>
                  <a:lnTo>
                    <a:pt x="8656" y="9669"/>
                  </a:lnTo>
                  <a:lnTo>
                    <a:pt x="8335" y="9335"/>
                  </a:lnTo>
                  <a:cubicBezTo>
                    <a:pt x="8271" y="9272"/>
                    <a:pt x="8183" y="9237"/>
                    <a:pt x="8094" y="9237"/>
                  </a:cubicBezTo>
                  <a:cubicBezTo>
                    <a:pt x="8033" y="9237"/>
                    <a:pt x="7971" y="9254"/>
                    <a:pt x="7918" y="9288"/>
                  </a:cubicBezTo>
                  <a:cubicBezTo>
                    <a:pt x="7466" y="9573"/>
                    <a:pt x="6978" y="9788"/>
                    <a:pt x="6454" y="9883"/>
                  </a:cubicBezTo>
                  <a:cubicBezTo>
                    <a:pt x="6311" y="9919"/>
                    <a:pt x="6192" y="10050"/>
                    <a:pt x="6192" y="10216"/>
                  </a:cubicBezTo>
                  <a:lnTo>
                    <a:pt x="6192" y="10681"/>
                  </a:lnTo>
                  <a:cubicBezTo>
                    <a:pt x="6192" y="10681"/>
                    <a:pt x="6192" y="10693"/>
                    <a:pt x="6168" y="10693"/>
                  </a:cubicBezTo>
                  <a:lnTo>
                    <a:pt x="4811" y="10693"/>
                  </a:lnTo>
                  <a:cubicBezTo>
                    <a:pt x="4811" y="10693"/>
                    <a:pt x="4787" y="10693"/>
                    <a:pt x="4787" y="10681"/>
                  </a:cubicBezTo>
                  <a:lnTo>
                    <a:pt x="4787" y="10216"/>
                  </a:lnTo>
                  <a:cubicBezTo>
                    <a:pt x="4787" y="10050"/>
                    <a:pt x="4692" y="9919"/>
                    <a:pt x="4525" y="9883"/>
                  </a:cubicBezTo>
                  <a:cubicBezTo>
                    <a:pt x="4001" y="9764"/>
                    <a:pt x="3513" y="9573"/>
                    <a:pt x="3060" y="9288"/>
                  </a:cubicBezTo>
                  <a:cubicBezTo>
                    <a:pt x="3001" y="9264"/>
                    <a:pt x="2941" y="9228"/>
                    <a:pt x="2882" y="9228"/>
                  </a:cubicBezTo>
                  <a:cubicBezTo>
                    <a:pt x="2798" y="9228"/>
                    <a:pt x="2715" y="9264"/>
                    <a:pt x="2644" y="9335"/>
                  </a:cubicBezTo>
                  <a:lnTo>
                    <a:pt x="2322" y="9669"/>
                  </a:lnTo>
                  <a:lnTo>
                    <a:pt x="2298" y="9669"/>
                  </a:lnTo>
                  <a:lnTo>
                    <a:pt x="1334" y="8692"/>
                  </a:lnTo>
                  <a:lnTo>
                    <a:pt x="1334" y="8680"/>
                  </a:lnTo>
                  <a:lnTo>
                    <a:pt x="1667" y="8359"/>
                  </a:lnTo>
                  <a:cubicBezTo>
                    <a:pt x="1763" y="8252"/>
                    <a:pt x="1798" y="8073"/>
                    <a:pt x="1703" y="7942"/>
                  </a:cubicBezTo>
                  <a:cubicBezTo>
                    <a:pt x="1429" y="7490"/>
                    <a:pt x="1215" y="7002"/>
                    <a:pt x="1108" y="6478"/>
                  </a:cubicBezTo>
                  <a:cubicBezTo>
                    <a:pt x="1084" y="6335"/>
                    <a:pt x="953" y="6216"/>
                    <a:pt x="786" y="6216"/>
                  </a:cubicBezTo>
                  <a:lnTo>
                    <a:pt x="322" y="6216"/>
                  </a:lnTo>
                  <a:cubicBezTo>
                    <a:pt x="322" y="6216"/>
                    <a:pt x="310" y="6216"/>
                    <a:pt x="310" y="6192"/>
                  </a:cubicBezTo>
                  <a:lnTo>
                    <a:pt x="310" y="4811"/>
                  </a:lnTo>
                  <a:cubicBezTo>
                    <a:pt x="310" y="4811"/>
                    <a:pt x="310" y="4799"/>
                    <a:pt x="322" y="4799"/>
                  </a:cubicBezTo>
                  <a:lnTo>
                    <a:pt x="786" y="4799"/>
                  </a:lnTo>
                  <a:cubicBezTo>
                    <a:pt x="953" y="4799"/>
                    <a:pt x="1084" y="4692"/>
                    <a:pt x="1108" y="4525"/>
                  </a:cubicBezTo>
                  <a:cubicBezTo>
                    <a:pt x="1227" y="4001"/>
                    <a:pt x="1429" y="3513"/>
                    <a:pt x="1703" y="3073"/>
                  </a:cubicBezTo>
                  <a:cubicBezTo>
                    <a:pt x="1798" y="2930"/>
                    <a:pt x="1786" y="2775"/>
                    <a:pt x="1667" y="2656"/>
                  </a:cubicBezTo>
                  <a:lnTo>
                    <a:pt x="1334" y="2322"/>
                  </a:lnTo>
                  <a:lnTo>
                    <a:pt x="1334" y="2311"/>
                  </a:lnTo>
                  <a:lnTo>
                    <a:pt x="2298" y="1346"/>
                  </a:lnTo>
                  <a:lnTo>
                    <a:pt x="2322" y="1346"/>
                  </a:lnTo>
                  <a:lnTo>
                    <a:pt x="2644" y="1668"/>
                  </a:lnTo>
                  <a:cubicBezTo>
                    <a:pt x="2707" y="1731"/>
                    <a:pt x="2796" y="1765"/>
                    <a:pt x="2885" y="1765"/>
                  </a:cubicBezTo>
                  <a:cubicBezTo>
                    <a:pt x="2946" y="1765"/>
                    <a:pt x="3007" y="1749"/>
                    <a:pt x="3060" y="1715"/>
                  </a:cubicBezTo>
                  <a:cubicBezTo>
                    <a:pt x="3513" y="1429"/>
                    <a:pt x="4001" y="1227"/>
                    <a:pt x="4525" y="1120"/>
                  </a:cubicBezTo>
                  <a:cubicBezTo>
                    <a:pt x="4668" y="1084"/>
                    <a:pt x="4787" y="953"/>
                    <a:pt x="4787" y="787"/>
                  </a:cubicBezTo>
                  <a:lnTo>
                    <a:pt x="4787" y="334"/>
                  </a:lnTo>
                  <a:cubicBezTo>
                    <a:pt x="4787" y="334"/>
                    <a:pt x="4787" y="310"/>
                    <a:pt x="4811" y="310"/>
                  </a:cubicBezTo>
                  <a:close/>
                  <a:moveTo>
                    <a:pt x="4811" y="1"/>
                  </a:moveTo>
                  <a:cubicBezTo>
                    <a:pt x="4632" y="1"/>
                    <a:pt x="4477" y="156"/>
                    <a:pt x="4477" y="334"/>
                  </a:cubicBezTo>
                  <a:lnTo>
                    <a:pt x="4477" y="798"/>
                  </a:lnTo>
                  <a:cubicBezTo>
                    <a:pt x="4477" y="798"/>
                    <a:pt x="4477" y="810"/>
                    <a:pt x="4465" y="810"/>
                  </a:cubicBezTo>
                  <a:cubicBezTo>
                    <a:pt x="3918" y="929"/>
                    <a:pt x="3370" y="1156"/>
                    <a:pt x="2906" y="1453"/>
                  </a:cubicBezTo>
                  <a:lnTo>
                    <a:pt x="2882" y="1453"/>
                  </a:lnTo>
                  <a:lnTo>
                    <a:pt x="2560" y="1120"/>
                  </a:lnTo>
                  <a:cubicBezTo>
                    <a:pt x="2495" y="1054"/>
                    <a:pt x="2408" y="1022"/>
                    <a:pt x="2322" y="1022"/>
                  </a:cubicBezTo>
                  <a:cubicBezTo>
                    <a:pt x="2236" y="1022"/>
                    <a:pt x="2150" y="1054"/>
                    <a:pt x="2084" y="1120"/>
                  </a:cubicBezTo>
                  <a:lnTo>
                    <a:pt x="1120" y="2084"/>
                  </a:lnTo>
                  <a:cubicBezTo>
                    <a:pt x="977" y="2215"/>
                    <a:pt x="977" y="2430"/>
                    <a:pt x="1120" y="2561"/>
                  </a:cubicBezTo>
                  <a:lnTo>
                    <a:pt x="1441" y="2894"/>
                  </a:lnTo>
                  <a:lnTo>
                    <a:pt x="1441" y="2906"/>
                  </a:lnTo>
                  <a:cubicBezTo>
                    <a:pt x="1132" y="3382"/>
                    <a:pt x="917" y="3906"/>
                    <a:pt x="798" y="4466"/>
                  </a:cubicBezTo>
                  <a:cubicBezTo>
                    <a:pt x="798" y="4466"/>
                    <a:pt x="798" y="4489"/>
                    <a:pt x="786" y="4489"/>
                  </a:cubicBezTo>
                  <a:lnTo>
                    <a:pt x="322" y="4489"/>
                  </a:lnTo>
                  <a:cubicBezTo>
                    <a:pt x="143" y="4489"/>
                    <a:pt x="0" y="4632"/>
                    <a:pt x="0" y="4811"/>
                  </a:cubicBezTo>
                  <a:lnTo>
                    <a:pt x="0" y="6192"/>
                  </a:lnTo>
                  <a:cubicBezTo>
                    <a:pt x="0" y="6371"/>
                    <a:pt x="143" y="6525"/>
                    <a:pt x="322" y="6525"/>
                  </a:cubicBezTo>
                  <a:lnTo>
                    <a:pt x="786" y="6525"/>
                  </a:lnTo>
                  <a:cubicBezTo>
                    <a:pt x="786" y="6525"/>
                    <a:pt x="798" y="6525"/>
                    <a:pt x="798" y="6537"/>
                  </a:cubicBezTo>
                  <a:cubicBezTo>
                    <a:pt x="917" y="7085"/>
                    <a:pt x="1143" y="7621"/>
                    <a:pt x="1441" y="8097"/>
                  </a:cubicBezTo>
                  <a:lnTo>
                    <a:pt x="1441" y="8121"/>
                  </a:lnTo>
                  <a:lnTo>
                    <a:pt x="1120" y="8442"/>
                  </a:lnTo>
                  <a:cubicBezTo>
                    <a:pt x="977" y="8573"/>
                    <a:pt x="977" y="8788"/>
                    <a:pt x="1120" y="8918"/>
                  </a:cubicBezTo>
                  <a:lnTo>
                    <a:pt x="2084" y="9883"/>
                  </a:lnTo>
                  <a:cubicBezTo>
                    <a:pt x="2150" y="9954"/>
                    <a:pt x="2236" y="9990"/>
                    <a:pt x="2322" y="9990"/>
                  </a:cubicBezTo>
                  <a:cubicBezTo>
                    <a:pt x="2408" y="9990"/>
                    <a:pt x="2495" y="9954"/>
                    <a:pt x="2560" y="9883"/>
                  </a:cubicBezTo>
                  <a:lnTo>
                    <a:pt x="2882" y="9561"/>
                  </a:lnTo>
                  <a:lnTo>
                    <a:pt x="2906" y="9561"/>
                  </a:lnTo>
                  <a:cubicBezTo>
                    <a:pt x="3370" y="9871"/>
                    <a:pt x="3894" y="10085"/>
                    <a:pt x="4465" y="10204"/>
                  </a:cubicBezTo>
                  <a:cubicBezTo>
                    <a:pt x="4465" y="10204"/>
                    <a:pt x="4477" y="10204"/>
                    <a:pt x="4477" y="10216"/>
                  </a:cubicBezTo>
                  <a:lnTo>
                    <a:pt x="4477" y="10681"/>
                  </a:lnTo>
                  <a:cubicBezTo>
                    <a:pt x="4477" y="10859"/>
                    <a:pt x="4632" y="11002"/>
                    <a:pt x="4811" y="11002"/>
                  </a:cubicBezTo>
                  <a:lnTo>
                    <a:pt x="6192" y="11002"/>
                  </a:lnTo>
                  <a:cubicBezTo>
                    <a:pt x="6370" y="11002"/>
                    <a:pt x="6513" y="10859"/>
                    <a:pt x="6513" y="10681"/>
                  </a:cubicBezTo>
                  <a:lnTo>
                    <a:pt x="6513" y="10216"/>
                  </a:lnTo>
                  <a:cubicBezTo>
                    <a:pt x="6513" y="10216"/>
                    <a:pt x="6513" y="10204"/>
                    <a:pt x="6537" y="10204"/>
                  </a:cubicBezTo>
                  <a:cubicBezTo>
                    <a:pt x="7085" y="10085"/>
                    <a:pt x="7620" y="9859"/>
                    <a:pt x="8097" y="9561"/>
                  </a:cubicBezTo>
                  <a:lnTo>
                    <a:pt x="8109" y="9561"/>
                  </a:lnTo>
                  <a:lnTo>
                    <a:pt x="8442" y="9883"/>
                  </a:lnTo>
                  <a:cubicBezTo>
                    <a:pt x="8507" y="9954"/>
                    <a:pt x="8591" y="9990"/>
                    <a:pt x="8676" y="9990"/>
                  </a:cubicBezTo>
                  <a:cubicBezTo>
                    <a:pt x="8760" y="9990"/>
                    <a:pt x="8847" y="9954"/>
                    <a:pt x="8918" y="9883"/>
                  </a:cubicBezTo>
                  <a:lnTo>
                    <a:pt x="9883" y="8918"/>
                  </a:lnTo>
                  <a:cubicBezTo>
                    <a:pt x="10014" y="8788"/>
                    <a:pt x="10014" y="8573"/>
                    <a:pt x="9883" y="8442"/>
                  </a:cubicBezTo>
                  <a:lnTo>
                    <a:pt x="9549" y="8121"/>
                  </a:lnTo>
                  <a:lnTo>
                    <a:pt x="9549" y="8097"/>
                  </a:lnTo>
                  <a:cubicBezTo>
                    <a:pt x="9871" y="7621"/>
                    <a:pt x="10073" y="7109"/>
                    <a:pt x="10192" y="6537"/>
                  </a:cubicBezTo>
                  <a:cubicBezTo>
                    <a:pt x="10192" y="6537"/>
                    <a:pt x="10192" y="6525"/>
                    <a:pt x="10204" y="6525"/>
                  </a:cubicBezTo>
                  <a:lnTo>
                    <a:pt x="10668" y="6525"/>
                  </a:lnTo>
                  <a:cubicBezTo>
                    <a:pt x="10847" y="6525"/>
                    <a:pt x="11002" y="6371"/>
                    <a:pt x="11002" y="6192"/>
                  </a:cubicBezTo>
                  <a:lnTo>
                    <a:pt x="11002" y="4811"/>
                  </a:lnTo>
                  <a:cubicBezTo>
                    <a:pt x="10978" y="4632"/>
                    <a:pt x="10835" y="4489"/>
                    <a:pt x="10657" y="4489"/>
                  </a:cubicBezTo>
                  <a:lnTo>
                    <a:pt x="10192" y="4489"/>
                  </a:lnTo>
                  <a:cubicBezTo>
                    <a:pt x="10192" y="4489"/>
                    <a:pt x="10180" y="4489"/>
                    <a:pt x="10180" y="4466"/>
                  </a:cubicBezTo>
                  <a:cubicBezTo>
                    <a:pt x="10061" y="3918"/>
                    <a:pt x="9835" y="3382"/>
                    <a:pt x="9537" y="2906"/>
                  </a:cubicBezTo>
                  <a:lnTo>
                    <a:pt x="9537" y="2894"/>
                  </a:lnTo>
                  <a:lnTo>
                    <a:pt x="9859" y="2561"/>
                  </a:lnTo>
                  <a:cubicBezTo>
                    <a:pt x="10002" y="2430"/>
                    <a:pt x="10002" y="2215"/>
                    <a:pt x="9859" y="2084"/>
                  </a:cubicBezTo>
                  <a:lnTo>
                    <a:pt x="8894" y="1120"/>
                  </a:lnTo>
                  <a:cubicBezTo>
                    <a:pt x="8829" y="1054"/>
                    <a:pt x="8743" y="1022"/>
                    <a:pt x="8656" y="1022"/>
                  </a:cubicBezTo>
                  <a:cubicBezTo>
                    <a:pt x="8570" y="1022"/>
                    <a:pt x="8484" y="1054"/>
                    <a:pt x="8418" y="1120"/>
                  </a:cubicBezTo>
                  <a:lnTo>
                    <a:pt x="8097" y="1453"/>
                  </a:lnTo>
                  <a:lnTo>
                    <a:pt x="8073" y="1453"/>
                  </a:lnTo>
                  <a:cubicBezTo>
                    <a:pt x="7597" y="1132"/>
                    <a:pt x="7085" y="929"/>
                    <a:pt x="6513" y="810"/>
                  </a:cubicBezTo>
                  <a:cubicBezTo>
                    <a:pt x="6513" y="810"/>
                    <a:pt x="6501" y="810"/>
                    <a:pt x="6501" y="798"/>
                  </a:cubicBezTo>
                  <a:lnTo>
                    <a:pt x="6501" y="334"/>
                  </a:lnTo>
                  <a:cubicBezTo>
                    <a:pt x="6501" y="156"/>
                    <a:pt x="6346" y="1"/>
                    <a:pt x="6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69"/>
            <p:cNvSpPr/>
            <p:nvPr/>
          </p:nvSpPr>
          <p:spPr>
            <a:xfrm>
              <a:off x="1373049" y="1574063"/>
              <a:ext cx="181544" cy="179730"/>
            </a:xfrm>
            <a:custGeom>
              <a:rect b="b" l="l" r="r" t="t"/>
              <a:pathLst>
                <a:path extrusionOk="0" h="5647" w="5704">
                  <a:moveTo>
                    <a:pt x="3449" y="0"/>
                  </a:moveTo>
                  <a:cubicBezTo>
                    <a:pt x="3399" y="0"/>
                    <a:pt x="3349" y="1"/>
                    <a:pt x="3299" y="3"/>
                  </a:cubicBezTo>
                  <a:cubicBezTo>
                    <a:pt x="2453" y="51"/>
                    <a:pt x="1644" y="408"/>
                    <a:pt x="1036" y="1003"/>
                  </a:cubicBezTo>
                  <a:cubicBezTo>
                    <a:pt x="429" y="1611"/>
                    <a:pt x="84" y="2396"/>
                    <a:pt x="48" y="3266"/>
                  </a:cubicBezTo>
                  <a:cubicBezTo>
                    <a:pt x="1" y="4111"/>
                    <a:pt x="262" y="4933"/>
                    <a:pt x="798" y="5587"/>
                  </a:cubicBezTo>
                  <a:cubicBezTo>
                    <a:pt x="834" y="5635"/>
                    <a:pt x="882" y="5647"/>
                    <a:pt x="917" y="5647"/>
                  </a:cubicBezTo>
                  <a:cubicBezTo>
                    <a:pt x="953" y="5647"/>
                    <a:pt x="1001" y="5635"/>
                    <a:pt x="1024" y="5623"/>
                  </a:cubicBezTo>
                  <a:cubicBezTo>
                    <a:pt x="1096" y="5564"/>
                    <a:pt x="1096" y="5456"/>
                    <a:pt x="1060" y="5397"/>
                  </a:cubicBezTo>
                  <a:cubicBezTo>
                    <a:pt x="584" y="4802"/>
                    <a:pt x="322" y="4051"/>
                    <a:pt x="370" y="3278"/>
                  </a:cubicBezTo>
                  <a:cubicBezTo>
                    <a:pt x="417" y="2504"/>
                    <a:pt x="727" y="1777"/>
                    <a:pt x="1274" y="1242"/>
                  </a:cubicBezTo>
                  <a:cubicBezTo>
                    <a:pt x="1834" y="694"/>
                    <a:pt x="2560" y="384"/>
                    <a:pt x="3322" y="337"/>
                  </a:cubicBezTo>
                  <a:cubicBezTo>
                    <a:pt x="3385" y="333"/>
                    <a:pt x="3447" y="331"/>
                    <a:pt x="3509" y="331"/>
                  </a:cubicBezTo>
                  <a:cubicBezTo>
                    <a:pt x="4215" y="331"/>
                    <a:pt x="4883" y="578"/>
                    <a:pt x="5430" y="1015"/>
                  </a:cubicBezTo>
                  <a:cubicBezTo>
                    <a:pt x="5461" y="1041"/>
                    <a:pt x="5496" y="1053"/>
                    <a:pt x="5531" y="1053"/>
                  </a:cubicBezTo>
                  <a:cubicBezTo>
                    <a:pt x="5577" y="1053"/>
                    <a:pt x="5622" y="1032"/>
                    <a:pt x="5656" y="992"/>
                  </a:cubicBezTo>
                  <a:cubicBezTo>
                    <a:pt x="5704" y="920"/>
                    <a:pt x="5680" y="813"/>
                    <a:pt x="5620" y="765"/>
                  </a:cubicBezTo>
                  <a:cubicBezTo>
                    <a:pt x="5005" y="262"/>
                    <a:pt x="4232" y="0"/>
                    <a:pt x="3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69"/>
            <p:cNvSpPr/>
            <p:nvPr/>
          </p:nvSpPr>
          <p:spPr>
            <a:xfrm>
              <a:off x="1411338" y="1606368"/>
              <a:ext cx="182276" cy="186477"/>
            </a:xfrm>
            <a:custGeom>
              <a:rect b="b" l="l" r="r" t="t"/>
              <a:pathLst>
                <a:path extrusionOk="0" h="5859" w="5727">
                  <a:moveTo>
                    <a:pt x="3286" y="334"/>
                  </a:moveTo>
                  <a:lnTo>
                    <a:pt x="3286" y="1000"/>
                  </a:lnTo>
                  <a:cubicBezTo>
                    <a:pt x="3286" y="1108"/>
                    <a:pt x="3262" y="1227"/>
                    <a:pt x="3215" y="1310"/>
                  </a:cubicBezTo>
                  <a:lnTo>
                    <a:pt x="3143" y="1477"/>
                  </a:lnTo>
                  <a:cubicBezTo>
                    <a:pt x="3119" y="1501"/>
                    <a:pt x="3119" y="1524"/>
                    <a:pt x="3119" y="1548"/>
                  </a:cubicBezTo>
                  <a:lnTo>
                    <a:pt x="3119" y="1893"/>
                  </a:lnTo>
                  <a:cubicBezTo>
                    <a:pt x="3119" y="2132"/>
                    <a:pt x="3036" y="2358"/>
                    <a:pt x="2858" y="2524"/>
                  </a:cubicBezTo>
                  <a:cubicBezTo>
                    <a:pt x="2691" y="2679"/>
                    <a:pt x="2453" y="2775"/>
                    <a:pt x="2215" y="2775"/>
                  </a:cubicBezTo>
                  <a:cubicBezTo>
                    <a:pt x="1774" y="2763"/>
                    <a:pt x="1381" y="2346"/>
                    <a:pt x="1381" y="1846"/>
                  </a:cubicBezTo>
                  <a:lnTo>
                    <a:pt x="1381" y="1548"/>
                  </a:lnTo>
                  <a:cubicBezTo>
                    <a:pt x="1381" y="1524"/>
                    <a:pt x="1381" y="1501"/>
                    <a:pt x="1369" y="1477"/>
                  </a:cubicBezTo>
                  <a:lnTo>
                    <a:pt x="1262" y="1286"/>
                  </a:lnTo>
                  <a:cubicBezTo>
                    <a:pt x="1238" y="1203"/>
                    <a:pt x="1203" y="1131"/>
                    <a:pt x="1203" y="1048"/>
                  </a:cubicBezTo>
                  <a:lnTo>
                    <a:pt x="1203" y="1024"/>
                  </a:lnTo>
                  <a:cubicBezTo>
                    <a:pt x="1203" y="643"/>
                    <a:pt x="1524" y="334"/>
                    <a:pt x="1905" y="334"/>
                  </a:cubicBezTo>
                  <a:close/>
                  <a:moveTo>
                    <a:pt x="2608" y="3025"/>
                  </a:moveTo>
                  <a:cubicBezTo>
                    <a:pt x="2619" y="3084"/>
                    <a:pt x="2631" y="3132"/>
                    <a:pt x="2655" y="3179"/>
                  </a:cubicBezTo>
                  <a:lnTo>
                    <a:pt x="2512" y="3310"/>
                  </a:lnTo>
                  <a:cubicBezTo>
                    <a:pt x="2441" y="3382"/>
                    <a:pt x="2357" y="3417"/>
                    <a:pt x="2262" y="3417"/>
                  </a:cubicBezTo>
                  <a:cubicBezTo>
                    <a:pt x="2179" y="3417"/>
                    <a:pt x="2084" y="3382"/>
                    <a:pt x="2012" y="3310"/>
                  </a:cubicBezTo>
                  <a:lnTo>
                    <a:pt x="1881" y="3179"/>
                  </a:lnTo>
                  <a:cubicBezTo>
                    <a:pt x="1893" y="3132"/>
                    <a:pt x="1905" y="3084"/>
                    <a:pt x="1905" y="3025"/>
                  </a:cubicBezTo>
                  <a:cubicBezTo>
                    <a:pt x="2012" y="3060"/>
                    <a:pt x="2119" y="3084"/>
                    <a:pt x="2215" y="3084"/>
                  </a:cubicBezTo>
                  <a:lnTo>
                    <a:pt x="2250" y="3084"/>
                  </a:lnTo>
                  <a:cubicBezTo>
                    <a:pt x="2369" y="3084"/>
                    <a:pt x="2488" y="3072"/>
                    <a:pt x="2608" y="3025"/>
                  </a:cubicBezTo>
                  <a:close/>
                  <a:moveTo>
                    <a:pt x="2810" y="3441"/>
                  </a:moveTo>
                  <a:cubicBezTo>
                    <a:pt x="2858" y="3477"/>
                    <a:pt x="2905" y="3489"/>
                    <a:pt x="2941" y="3501"/>
                  </a:cubicBezTo>
                  <a:lnTo>
                    <a:pt x="3524" y="3667"/>
                  </a:lnTo>
                  <a:cubicBezTo>
                    <a:pt x="3679" y="3715"/>
                    <a:pt x="3774" y="3846"/>
                    <a:pt x="3774" y="4013"/>
                  </a:cubicBezTo>
                  <a:lnTo>
                    <a:pt x="3774" y="5108"/>
                  </a:lnTo>
                  <a:lnTo>
                    <a:pt x="3822" y="5108"/>
                  </a:lnTo>
                  <a:cubicBezTo>
                    <a:pt x="3703" y="5180"/>
                    <a:pt x="3584" y="5239"/>
                    <a:pt x="3453" y="5287"/>
                  </a:cubicBezTo>
                  <a:lnTo>
                    <a:pt x="3453" y="4310"/>
                  </a:lnTo>
                  <a:cubicBezTo>
                    <a:pt x="3453" y="4215"/>
                    <a:pt x="3381" y="4144"/>
                    <a:pt x="3286" y="4144"/>
                  </a:cubicBezTo>
                  <a:cubicBezTo>
                    <a:pt x="3203" y="4144"/>
                    <a:pt x="3119" y="4215"/>
                    <a:pt x="3119" y="4310"/>
                  </a:cubicBezTo>
                  <a:lnTo>
                    <a:pt x="3119" y="5394"/>
                  </a:lnTo>
                  <a:cubicBezTo>
                    <a:pt x="2881" y="5465"/>
                    <a:pt x="2655" y="5501"/>
                    <a:pt x="2405" y="5513"/>
                  </a:cubicBezTo>
                  <a:lnTo>
                    <a:pt x="2262" y="5513"/>
                  </a:lnTo>
                  <a:cubicBezTo>
                    <a:pt x="1965" y="5513"/>
                    <a:pt x="1667" y="5465"/>
                    <a:pt x="1381" y="5394"/>
                  </a:cubicBezTo>
                  <a:lnTo>
                    <a:pt x="1381" y="4310"/>
                  </a:lnTo>
                  <a:cubicBezTo>
                    <a:pt x="1381" y="4215"/>
                    <a:pt x="1310" y="4144"/>
                    <a:pt x="1214" y="4144"/>
                  </a:cubicBezTo>
                  <a:cubicBezTo>
                    <a:pt x="1131" y="4144"/>
                    <a:pt x="1060" y="4215"/>
                    <a:pt x="1060" y="4310"/>
                  </a:cubicBezTo>
                  <a:lnTo>
                    <a:pt x="1060" y="5287"/>
                  </a:lnTo>
                  <a:cubicBezTo>
                    <a:pt x="941" y="5227"/>
                    <a:pt x="798" y="5168"/>
                    <a:pt x="679" y="5108"/>
                  </a:cubicBezTo>
                  <a:lnTo>
                    <a:pt x="679" y="4013"/>
                  </a:lnTo>
                  <a:cubicBezTo>
                    <a:pt x="679" y="3846"/>
                    <a:pt x="786" y="3715"/>
                    <a:pt x="941" y="3667"/>
                  </a:cubicBezTo>
                  <a:lnTo>
                    <a:pt x="1512" y="3501"/>
                  </a:lnTo>
                  <a:cubicBezTo>
                    <a:pt x="1560" y="3489"/>
                    <a:pt x="1619" y="3477"/>
                    <a:pt x="1655" y="3441"/>
                  </a:cubicBezTo>
                  <a:lnTo>
                    <a:pt x="1750" y="3548"/>
                  </a:lnTo>
                  <a:cubicBezTo>
                    <a:pt x="1893" y="3679"/>
                    <a:pt x="2072" y="3739"/>
                    <a:pt x="2227" y="3739"/>
                  </a:cubicBezTo>
                  <a:cubicBezTo>
                    <a:pt x="2393" y="3739"/>
                    <a:pt x="2572" y="3679"/>
                    <a:pt x="2703" y="3548"/>
                  </a:cubicBezTo>
                  <a:lnTo>
                    <a:pt x="2810" y="3441"/>
                  </a:lnTo>
                  <a:close/>
                  <a:moveTo>
                    <a:pt x="1893" y="0"/>
                  </a:moveTo>
                  <a:cubicBezTo>
                    <a:pt x="1322" y="0"/>
                    <a:pt x="869" y="465"/>
                    <a:pt x="869" y="1024"/>
                  </a:cubicBezTo>
                  <a:lnTo>
                    <a:pt x="869" y="1048"/>
                  </a:lnTo>
                  <a:cubicBezTo>
                    <a:pt x="869" y="1179"/>
                    <a:pt x="893" y="1310"/>
                    <a:pt x="953" y="1429"/>
                  </a:cubicBezTo>
                  <a:lnTo>
                    <a:pt x="1048" y="1596"/>
                  </a:lnTo>
                  <a:lnTo>
                    <a:pt x="1048" y="1870"/>
                  </a:lnTo>
                  <a:cubicBezTo>
                    <a:pt x="1048" y="2286"/>
                    <a:pt x="1250" y="2655"/>
                    <a:pt x="1560" y="2882"/>
                  </a:cubicBezTo>
                  <a:lnTo>
                    <a:pt x="1560" y="3025"/>
                  </a:lnTo>
                  <a:cubicBezTo>
                    <a:pt x="1560" y="3096"/>
                    <a:pt x="1500" y="3179"/>
                    <a:pt x="1429" y="3203"/>
                  </a:cubicBezTo>
                  <a:lnTo>
                    <a:pt x="845" y="3370"/>
                  </a:lnTo>
                  <a:cubicBezTo>
                    <a:pt x="572" y="3453"/>
                    <a:pt x="357" y="3727"/>
                    <a:pt x="357" y="4025"/>
                  </a:cubicBezTo>
                  <a:lnTo>
                    <a:pt x="357" y="4906"/>
                  </a:lnTo>
                  <a:cubicBezTo>
                    <a:pt x="333" y="4882"/>
                    <a:pt x="310" y="4858"/>
                    <a:pt x="286" y="4846"/>
                  </a:cubicBezTo>
                  <a:cubicBezTo>
                    <a:pt x="255" y="4820"/>
                    <a:pt x="220" y="4808"/>
                    <a:pt x="185" y="4808"/>
                  </a:cubicBezTo>
                  <a:cubicBezTo>
                    <a:pt x="139" y="4808"/>
                    <a:pt x="93" y="4829"/>
                    <a:pt x="60" y="4870"/>
                  </a:cubicBezTo>
                  <a:cubicBezTo>
                    <a:pt x="0" y="4941"/>
                    <a:pt x="12" y="5037"/>
                    <a:pt x="95" y="5096"/>
                  </a:cubicBezTo>
                  <a:cubicBezTo>
                    <a:pt x="703" y="5584"/>
                    <a:pt x="1465" y="5858"/>
                    <a:pt x="2250" y="5858"/>
                  </a:cubicBezTo>
                  <a:lnTo>
                    <a:pt x="2417" y="5858"/>
                  </a:lnTo>
                  <a:cubicBezTo>
                    <a:pt x="3262" y="5811"/>
                    <a:pt x="4060" y="5453"/>
                    <a:pt x="4679" y="4858"/>
                  </a:cubicBezTo>
                  <a:cubicBezTo>
                    <a:pt x="5286" y="4251"/>
                    <a:pt x="5632" y="3453"/>
                    <a:pt x="5667" y="2596"/>
                  </a:cubicBezTo>
                  <a:cubicBezTo>
                    <a:pt x="5727" y="1727"/>
                    <a:pt x="5465" y="905"/>
                    <a:pt x="4929" y="262"/>
                  </a:cubicBezTo>
                  <a:cubicBezTo>
                    <a:pt x="4895" y="215"/>
                    <a:pt x="4846" y="194"/>
                    <a:pt x="4799" y="194"/>
                  </a:cubicBezTo>
                  <a:cubicBezTo>
                    <a:pt x="4763" y="194"/>
                    <a:pt x="4729" y="206"/>
                    <a:pt x="4703" y="227"/>
                  </a:cubicBezTo>
                  <a:cubicBezTo>
                    <a:pt x="4632" y="286"/>
                    <a:pt x="4632" y="393"/>
                    <a:pt x="4679" y="453"/>
                  </a:cubicBezTo>
                  <a:cubicBezTo>
                    <a:pt x="5155" y="1048"/>
                    <a:pt x="5405" y="1786"/>
                    <a:pt x="5358" y="2560"/>
                  </a:cubicBezTo>
                  <a:cubicBezTo>
                    <a:pt x="5310" y="3334"/>
                    <a:pt x="5001" y="4072"/>
                    <a:pt x="4453" y="4608"/>
                  </a:cubicBezTo>
                  <a:cubicBezTo>
                    <a:pt x="4346" y="4703"/>
                    <a:pt x="4239" y="4799"/>
                    <a:pt x="4143" y="4882"/>
                  </a:cubicBezTo>
                  <a:lnTo>
                    <a:pt x="4143" y="4013"/>
                  </a:lnTo>
                  <a:cubicBezTo>
                    <a:pt x="4143" y="3715"/>
                    <a:pt x="3929" y="3441"/>
                    <a:pt x="3643" y="3358"/>
                  </a:cubicBezTo>
                  <a:lnTo>
                    <a:pt x="3072" y="3191"/>
                  </a:lnTo>
                  <a:cubicBezTo>
                    <a:pt x="2989" y="3156"/>
                    <a:pt x="2929" y="3096"/>
                    <a:pt x="2929" y="3013"/>
                  </a:cubicBezTo>
                  <a:lnTo>
                    <a:pt x="2929" y="2882"/>
                  </a:lnTo>
                  <a:cubicBezTo>
                    <a:pt x="2989" y="2834"/>
                    <a:pt x="3036" y="2798"/>
                    <a:pt x="3084" y="2763"/>
                  </a:cubicBezTo>
                  <a:cubicBezTo>
                    <a:pt x="3322" y="2536"/>
                    <a:pt x="3441" y="2227"/>
                    <a:pt x="3441" y="1893"/>
                  </a:cubicBezTo>
                  <a:lnTo>
                    <a:pt x="3441" y="1596"/>
                  </a:lnTo>
                  <a:lnTo>
                    <a:pt x="3500" y="1465"/>
                  </a:lnTo>
                  <a:cubicBezTo>
                    <a:pt x="3572" y="1334"/>
                    <a:pt x="3596" y="1167"/>
                    <a:pt x="3596" y="1000"/>
                  </a:cubicBezTo>
                  <a:lnTo>
                    <a:pt x="3596" y="167"/>
                  </a:lnTo>
                  <a:cubicBezTo>
                    <a:pt x="3596" y="72"/>
                    <a:pt x="3524" y="0"/>
                    <a:pt x="3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69"/>
            <p:cNvSpPr/>
            <p:nvPr/>
          </p:nvSpPr>
          <p:spPr>
            <a:xfrm>
              <a:off x="1461721" y="1634026"/>
              <a:ext cx="43986" cy="15564"/>
            </a:xfrm>
            <a:custGeom>
              <a:rect b="b" l="l" r="r" t="t"/>
              <a:pathLst>
                <a:path extrusionOk="0" h="489" w="1382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58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5"/>
                  </a:cubicBezTo>
                  <a:cubicBezTo>
                    <a:pt x="1382" y="322"/>
                    <a:pt x="1346" y="239"/>
                    <a:pt x="1263" y="191"/>
                  </a:cubicBezTo>
                  <a:cubicBezTo>
                    <a:pt x="894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3" name="Google Shape;9803;p69"/>
          <p:cNvGrpSpPr/>
          <p:nvPr/>
        </p:nvGrpSpPr>
        <p:grpSpPr>
          <a:xfrm>
            <a:off x="1756921" y="1509739"/>
            <a:ext cx="345997" cy="345997"/>
            <a:chOff x="1756921" y="1509739"/>
            <a:chExt cx="345997" cy="345997"/>
          </a:xfrm>
        </p:grpSpPr>
        <p:sp>
          <p:nvSpPr>
            <p:cNvPr id="9804" name="Google Shape;9804;p69"/>
            <p:cNvSpPr/>
            <p:nvPr/>
          </p:nvSpPr>
          <p:spPr>
            <a:xfrm>
              <a:off x="1756921" y="1509739"/>
              <a:ext cx="345997" cy="345997"/>
            </a:xfrm>
            <a:custGeom>
              <a:rect b="b" l="l" r="r" t="t"/>
              <a:pathLst>
                <a:path extrusionOk="0" h="10871" w="10871">
                  <a:moveTo>
                    <a:pt x="5442" y="0"/>
                  </a:moveTo>
                  <a:cubicBezTo>
                    <a:pt x="3977" y="0"/>
                    <a:pt x="2620" y="572"/>
                    <a:pt x="1596" y="1596"/>
                  </a:cubicBezTo>
                  <a:cubicBezTo>
                    <a:pt x="572" y="2620"/>
                    <a:pt x="1" y="3989"/>
                    <a:pt x="1" y="5441"/>
                  </a:cubicBezTo>
                  <a:cubicBezTo>
                    <a:pt x="1" y="6882"/>
                    <a:pt x="572" y="8251"/>
                    <a:pt x="1596" y="9275"/>
                  </a:cubicBezTo>
                  <a:cubicBezTo>
                    <a:pt x="2620" y="10299"/>
                    <a:pt x="3989" y="10871"/>
                    <a:pt x="5442" y="10871"/>
                  </a:cubicBezTo>
                  <a:cubicBezTo>
                    <a:pt x="6882" y="10871"/>
                    <a:pt x="8252" y="10299"/>
                    <a:pt x="9276" y="9275"/>
                  </a:cubicBezTo>
                  <a:cubicBezTo>
                    <a:pt x="10299" y="8251"/>
                    <a:pt x="10871" y="6882"/>
                    <a:pt x="10871" y="5441"/>
                  </a:cubicBezTo>
                  <a:cubicBezTo>
                    <a:pt x="10871" y="5346"/>
                    <a:pt x="10871" y="5263"/>
                    <a:pt x="10859" y="5156"/>
                  </a:cubicBezTo>
                  <a:cubicBezTo>
                    <a:pt x="10859" y="5060"/>
                    <a:pt x="10788" y="5001"/>
                    <a:pt x="10692" y="5001"/>
                  </a:cubicBezTo>
                  <a:cubicBezTo>
                    <a:pt x="10609" y="5001"/>
                    <a:pt x="10549" y="5084"/>
                    <a:pt x="10549" y="5168"/>
                  </a:cubicBezTo>
                  <a:lnTo>
                    <a:pt x="10549" y="5441"/>
                  </a:lnTo>
                  <a:cubicBezTo>
                    <a:pt x="10549" y="6811"/>
                    <a:pt x="10014" y="8085"/>
                    <a:pt x="9037" y="9049"/>
                  </a:cubicBezTo>
                  <a:cubicBezTo>
                    <a:pt x="8073" y="10025"/>
                    <a:pt x="6787" y="10561"/>
                    <a:pt x="5418" y="10561"/>
                  </a:cubicBezTo>
                  <a:cubicBezTo>
                    <a:pt x="4061" y="10561"/>
                    <a:pt x="2775" y="10025"/>
                    <a:pt x="1810" y="9049"/>
                  </a:cubicBezTo>
                  <a:cubicBezTo>
                    <a:pt x="834" y="8085"/>
                    <a:pt x="298" y="6811"/>
                    <a:pt x="298" y="5441"/>
                  </a:cubicBezTo>
                  <a:cubicBezTo>
                    <a:pt x="298" y="4072"/>
                    <a:pt x="834" y="2786"/>
                    <a:pt x="1810" y="1822"/>
                  </a:cubicBezTo>
                  <a:cubicBezTo>
                    <a:pt x="2775" y="858"/>
                    <a:pt x="4061" y="322"/>
                    <a:pt x="5418" y="322"/>
                  </a:cubicBezTo>
                  <a:cubicBezTo>
                    <a:pt x="6632" y="322"/>
                    <a:pt x="7799" y="750"/>
                    <a:pt x="8728" y="1524"/>
                  </a:cubicBezTo>
                  <a:cubicBezTo>
                    <a:pt x="9633" y="2298"/>
                    <a:pt x="10264" y="3358"/>
                    <a:pt x="10466" y="4513"/>
                  </a:cubicBezTo>
                  <a:cubicBezTo>
                    <a:pt x="10476" y="4594"/>
                    <a:pt x="10547" y="4649"/>
                    <a:pt x="10612" y="4649"/>
                  </a:cubicBezTo>
                  <a:cubicBezTo>
                    <a:pt x="10623" y="4649"/>
                    <a:pt x="10634" y="4647"/>
                    <a:pt x="10645" y="4644"/>
                  </a:cubicBezTo>
                  <a:cubicBezTo>
                    <a:pt x="10740" y="4632"/>
                    <a:pt x="10800" y="4548"/>
                    <a:pt x="10776" y="4465"/>
                  </a:cubicBezTo>
                  <a:cubicBezTo>
                    <a:pt x="10561" y="3239"/>
                    <a:pt x="9907" y="2108"/>
                    <a:pt x="8930" y="1286"/>
                  </a:cubicBezTo>
                  <a:cubicBezTo>
                    <a:pt x="7954" y="465"/>
                    <a:pt x="6716" y="0"/>
                    <a:pt x="5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69"/>
            <p:cNvSpPr/>
            <p:nvPr/>
          </p:nvSpPr>
          <p:spPr>
            <a:xfrm>
              <a:off x="1781937" y="1535488"/>
              <a:ext cx="295614" cy="295614"/>
            </a:xfrm>
            <a:custGeom>
              <a:rect b="b" l="l" r="r" t="t"/>
              <a:pathLst>
                <a:path extrusionOk="0" h="9288" w="9288">
                  <a:moveTo>
                    <a:pt x="4644" y="1"/>
                  </a:moveTo>
                  <a:cubicBezTo>
                    <a:pt x="3989" y="1"/>
                    <a:pt x="3346" y="132"/>
                    <a:pt x="2751" y="406"/>
                  </a:cubicBezTo>
                  <a:cubicBezTo>
                    <a:pt x="2167" y="656"/>
                    <a:pt x="1667" y="1025"/>
                    <a:pt x="1227" y="1489"/>
                  </a:cubicBezTo>
                  <a:cubicBezTo>
                    <a:pt x="1167" y="1549"/>
                    <a:pt x="1167" y="1656"/>
                    <a:pt x="1251" y="1715"/>
                  </a:cubicBezTo>
                  <a:cubicBezTo>
                    <a:pt x="1278" y="1743"/>
                    <a:pt x="1313" y="1757"/>
                    <a:pt x="1348" y="1757"/>
                  </a:cubicBezTo>
                  <a:cubicBezTo>
                    <a:pt x="1390" y="1757"/>
                    <a:pt x="1433" y="1737"/>
                    <a:pt x="1465" y="1692"/>
                  </a:cubicBezTo>
                  <a:cubicBezTo>
                    <a:pt x="1870" y="1263"/>
                    <a:pt x="2346" y="918"/>
                    <a:pt x="2882" y="680"/>
                  </a:cubicBezTo>
                  <a:cubicBezTo>
                    <a:pt x="3429" y="430"/>
                    <a:pt x="4025" y="310"/>
                    <a:pt x="4644" y="310"/>
                  </a:cubicBezTo>
                  <a:cubicBezTo>
                    <a:pt x="7025" y="310"/>
                    <a:pt x="8966" y="2239"/>
                    <a:pt x="8966" y="4644"/>
                  </a:cubicBezTo>
                  <a:cubicBezTo>
                    <a:pt x="8966" y="7037"/>
                    <a:pt x="7037" y="8978"/>
                    <a:pt x="4644" y="8978"/>
                  </a:cubicBezTo>
                  <a:cubicBezTo>
                    <a:pt x="2263" y="8978"/>
                    <a:pt x="310" y="7037"/>
                    <a:pt x="310" y="4644"/>
                  </a:cubicBezTo>
                  <a:cubicBezTo>
                    <a:pt x="310" y="3799"/>
                    <a:pt x="560" y="2966"/>
                    <a:pt x="1024" y="2263"/>
                  </a:cubicBezTo>
                  <a:cubicBezTo>
                    <a:pt x="1084" y="2192"/>
                    <a:pt x="1072" y="2084"/>
                    <a:pt x="989" y="2037"/>
                  </a:cubicBezTo>
                  <a:cubicBezTo>
                    <a:pt x="963" y="2020"/>
                    <a:pt x="933" y="2012"/>
                    <a:pt x="904" y="2012"/>
                  </a:cubicBezTo>
                  <a:cubicBezTo>
                    <a:pt x="850" y="2012"/>
                    <a:pt x="797" y="2038"/>
                    <a:pt x="774" y="2084"/>
                  </a:cubicBezTo>
                  <a:cubicBezTo>
                    <a:pt x="262" y="2846"/>
                    <a:pt x="0" y="3716"/>
                    <a:pt x="0" y="4644"/>
                  </a:cubicBezTo>
                  <a:cubicBezTo>
                    <a:pt x="0" y="5883"/>
                    <a:pt x="477" y="7049"/>
                    <a:pt x="1346" y="7930"/>
                  </a:cubicBezTo>
                  <a:cubicBezTo>
                    <a:pt x="2227" y="8811"/>
                    <a:pt x="3394" y="9288"/>
                    <a:pt x="4644" y="9288"/>
                  </a:cubicBezTo>
                  <a:cubicBezTo>
                    <a:pt x="5894" y="9288"/>
                    <a:pt x="7049" y="8811"/>
                    <a:pt x="7930" y="7930"/>
                  </a:cubicBezTo>
                  <a:cubicBezTo>
                    <a:pt x="8811" y="7049"/>
                    <a:pt x="9287" y="5894"/>
                    <a:pt x="9287" y="4644"/>
                  </a:cubicBezTo>
                  <a:cubicBezTo>
                    <a:pt x="9287" y="3394"/>
                    <a:pt x="8811" y="2227"/>
                    <a:pt x="7930" y="1346"/>
                  </a:cubicBezTo>
                  <a:cubicBezTo>
                    <a:pt x="7049" y="477"/>
                    <a:pt x="5894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69"/>
            <p:cNvSpPr/>
            <p:nvPr/>
          </p:nvSpPr>
          <p:spPr>
            <a:xfrm>
              <a:off x="1806954" y="1677980"/>
              <a:ext cx="17441" cy="10630"/>
            </a:xfrm>
            <a:custGeom>
              <a:rect b="b" l="l" r="r" t="t"/>
              <a:pathLst>
                <a:path extrusionOk="0" h="334" w="548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381" y="334"/>
                  </a:lnTo>
                  <a:cubicBezTo>
                    <a:pt x="476" y="334"/>
                    <a:pt x="548" y="251"/>
                    <a:pt x="548" y="167"/>
                  </a:cubicBezTo>
                  <a:cubicBezTo>
                    <a:pt x="548" y="72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69"/>
            <p:cNvSpPr/>
            <p:nvPr/>
          </p:nvSpPr>
          <p:spPr>
            <a:xfrm>
              <a:off x="1924429" y="1560122"/>
              <a:ext cx="128106" cy="128488"/>
            </a:xfrm>
            <a:custGeom>
              <a:rect b="b" l="l" r="r" t="t"/>
              <a:pathLst>
                <a:path extrusionOk="0" h="4037" w="4025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870"/>
                  </a:lnTo>
                  <a:cubicBezTo>
                    <a:pt x="0" y="3954"/>
                    <a:pt x="72" y="4037"/>
                    <a:pt x="155" y="4037"/>
                  </a:cubicBezTo>
                  <a:lnTo>
                    <a:pt x="3870" y="4037"/>
                  </a:lnTo>
                  <a:cubicBezTo>
                    <a:pt x="3953" y="4037"/>
                    <a:pt x="4024" y="3954"/>
                    <a:pt x="4024" y="3870"/>
                  </a:cubicBezTo>
                  <a:cubicBezTo>
                    <a:pt x="4024" y="3775"/>
                    <a:pt x="3953" y="3704"/>
                    <a:pt x="3870" y="3704"/>
                  </a:cubicBezTo>
                  <a:lnTo>
                    <a:pt x="322" y="3704"/>
                  </a:ln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69"/>
            <p:cNvSpPr/>
            <p:nvPr/>
          </p:nvSpPr>
          <p:spPr>
            <a:xfrm>
              <a:off x="1924811" y="1788644"/>
              <a:ext cx="10630" cy="17823"/>
            </a:xfrm>
            <a:custGeom>
              <a:rect b="b" l="l" r="r" t="t"/>
              <a:pathLst>
                <a:path extrusionOk="0" h="560" w="334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lnTo>
                    <a:pt x="0" y="393"/>
                  </a:lnTo>
                  <a:cubicBezTo>
                    <a:pt x="0" y="488"/>
                    <a:pt x="71" y="560"/>
                    <a:pt x="167" y="560"/>
                  </a:cubicBezTo>
                  <a:cubicBezTo>
                    <a:pt x="250" y="560"/>
                    <a:pt x="333" y="488"/>
                    <a:pt x="333" y="393"/>
                  </a:cubicBezTo>
                  <a:lnTo>
                    <a:pt x="333" y="167"/>
                  </a:lnTo>
                  <a:cubicBezTo>
                    <a:pt x="333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69"/>
            <p:cNvSpPr/>
            <p:nvPr/>
          </p:nvSpPr>
          <p:spPr>
            <a:xfrm>
              <a:off x="1841423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59"/>
                  </a:cubicBezTo>
                  <a:lnTo>
                    <a:pt x="215" y="426"/>
                  </a:lnTo>
                  <a:cubicBezTo>
                    <a:pt x="239" y="462"/>
                    <a:pt x="286" y="474"/>
                    <a:pt x="334" y="474"/>
                  </a:cubicBezTo>
                  <a:cubicBezTo>
                    <a:pt x="370" y="474"/>
                    <a:pt x="405" y="462"/>
                    <a:pt x="453" y="426"/>
                  </a:cubicBezTo>
                  <a:cubicBezTo>
                    <a:pt x="513" y="366"/>
                    <a:pt x="513" y="259"/>
                    <a:pt x="453" y="212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69"/>
            <p:cNvSpPr/>
            <p:nvPr/>
          </p:nvSpPr>
          <p:spPr>
            <a:xfrm>
              <a:off x="2002470" y="1756243"/>
              <a:ext cx="16709" cy="15755"/>
            </a:xfrm>
            <a:custGeom>
              <a:rect b="b" l="l" r="r" t="t"/>
              <a:pathLst>
                <a:path extrusionOk="0" h="495" w="525">
                  <a:moveTo>
                    <a:pt x="175" y="0"/>
                  </a:moveTo>
                  <a:cubicBezTo>
                    <a:pt x="132" y="0"/>
                    <a:pt x="90" y="18"/>
                    <a:pt x="60" y="54"/>
                  </a:cubicBezTo>
                  <a:cubicBezTo>
                    <a:pt x="1" y="113"/>
                    <a:pt x="1" y="221"/>
                    <a:pt x="60" y="280"/>
                  </a:cubicBezTo>
                  <a:lnTo>
                    <a:pt x="227" y="447"/>
                  </a:lnTo>
                  <a:cubicBezTo>
                    <a:pt x="251" y="471"/>
                    <a:pt x="298" y="494"/>
                    <a:pt x="346" y="494"/>
                  </a:cubicBezTo>
                  <a:cubicBezTo>
                    <a:pt x="394" y="494"/>
                    <a:pt x="418" y="471"/>
                    <a:pt x="465" y="447"/>
                  </a:cubicBezTo>
                  <a:cubicBezTo>
                    <a:pt x="525" y="387"/>
                    <a:pt x="525" y="280"/>
                    <a:pt x="465" y="221"/>
                  </a:cubicBezTo>
                  <a:lnTo>
                    <a:pt x="298" y="54"/>
                  </a:lnTo>
                  <a:cubicBezTo>
                    <a:pt x="263" y="18"/>
                    <a:pt x="218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69"/>
            <p:cNvSpPr/>
            <p:nvPr/>
          </p:nvSpPr>
          <p:spPr>
            <a:xfrm>
              <a:off x="2002470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7" y="15"/>
                    <a:pt x="227" y="45"/>
                  </a:cubicBezTo>
                  <a:lnTo>
                    <a:pt x="60" y="212"/>
                  </a:lnTo>
                  <a:cubicBezTo>
                    <a:pt x="1" y="259"/>
                    <a:pt x="1" y="366"/>
                    <a:pt x="60" y="426"/>
                  </a:cubicBezTo>
                  <a:cubicBezTo>
                    <a:pt x="96" y="462"/>
                    <a:pt x="132" y="474"/>
                    <a:pt x="179" y="474"/>
                  </a:cubicBezTo>
                  <a:cubicBezTo>
                    <a:pt x="227" y="474"/>
                    <a:pt x="251" y="462"/>
                    <a:pt x="287" y="426"/>
                  </a:cubicBezTo>
                  <a:lnTo>
                    <a:pt x="453" y="259"/>
                  </a:lnTo>
                  <a:cubicBezTo>
                    <a:pt x="513" y="212"/>
                    <a:pt x="513" y="104"/>
                    <a:pt x="453" y="45"/>
                  </a:cubicBezTo>
                  <a:cubicBezTo>
                    <a:pt x="423" y="15"/>
                    <a:pt x="382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69"/>
            <p:cNvSpPr/>
            <p:nvPr/>
          </p:nvSpPr>
          <p:spPr>
            <a:xfrm>
              <a:off x="1841041" y="1756530"/>
              <a:ext cx="16709" cy="15468"/>
            </a:xfrm>
            <a:custGeom>
              <a:rect b="b" l="l" r="r" t="t"/>
              <a:pathLst>
                <a:path extrusionOk="0" h="486" w="525">
                  <a:moveTo>
                    <a:pt x="352" y="0"/>
                  </a:moveTo>
                  <a:cubicBezTo>
                    <a:pt x="310" y="0"/>
                    <a:pt x="269" y="15"/>
                    <a:pt x="239" y="45"/>
                  </a:cubicBezTo>
                  <a:lnTo>
                    <a:pt x="72" y="212"/>
                  </a:lnTo>
                  <a:cubicBezTo>
                    <a:pt x="1" y="271"/>
                    <a:pt x="1" y="354"/>
                    <a:pt x="60" y="438"/>
                  </a:cubicBezTo>
                  <a:cubicBezTo>
                    <a:pt x="84" y="462"/>
                    <a:pt x="132" y="485"/>
                    <a:pt x="179" y="485"/>
                  </a:cubicBezTo>
                  <a:cubicBezTo>
                    <a:pt x="227" y="485"/>
                    <a:pt x="251" y="462"/>
                    <a:pt x="298" y="438"/>
                  </a:cubicBezTo>
                  <a:lnTo>
                    <a:pt x="465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4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69"/>
            <p:cNvSpPr/>
            <p:nvPr/>
          </p:nvSpPr>
          <p:spPr>
            <a:xfrm>
              <a:off x="1816025" y="1632084"/>
              <a:ext cx="17855" cy="13336"/>
            </a:xfrm>
            <a:custGeom>
              <a:rect b="b" l="l" r="r" t="t"/>
              <a:pathLst>
                <a:path extrusionOk="0" h="419" w="561">
                  <a:moveTo>
                    <a:pt x="173" y="0"/>
                  </a:moveTo>
                  <a:cubicBezTo>
                    <a:pt x="110" y="0"/>
                    <a:pt x="51" y="36"/>
                    <a:pt x="25" y="97"/>
                  </a:cubicBezTo>
                  <a:cubicBezTo>
                    <a:pt x="1" y="181"/>
                    <a:pt x="25" y="276"/>
                    <a:pt x="120" y="312"/>
                  </a:cubicBezTo>
                  <a:lnTo>
                    <a:pt x="322" y="395"/>
                  </a:lnTo>
                  <a:cubicBezTo>
                    <a:pt x="334" y="419"/>
                    <a:pt x="370" y="419"/>
                    <a:pt x="382" y="419"/>
                  </a:cubicBezTo>
                  <a:cubicBezTo>
                    <a:pt x="441" y="419"/>
                    <a:pt x="501" y="383"/>
                    <a:pt x="537" y="312"/>
                  </a:cubicBezTo>
                  <a:cubicBezTo>
                    <a:pt x="561" y="228"/>
                    <a:pt x="513" y="133"/>
                    <a:pt x="441" y="97"/>
                  </a:cubicBezTo>
                  <a:lnTo>
                    <a:pt x="239" y="14"/>
                  </a:lnTo>
                  <a:cubicBezTo>
                    <a:pt x="217" y="5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69"/>
            <p:cNvSpPr/>
            <p:nvPr/>
          </p:nvSpPr>
          <p:spPr>
            <a:xfrm>
              <a:off x="2026341" y="1721297"/>
              <a:ext cx="17855" cy="13177"/>
            </a:xfrm>
            <a:custGeom>
              <a:rect b="b" l="l" r="r" t="t"/>
              <a:pathLst>
                <a:path extrusionOk="0" h="414" w="561">
                  <a:moveTo>
                    <a:pt x="179" y="0"/>
                  </a:moveTo>
                  <a:cubicBezTo>
                    <a:pt x="114" y="0"/>
                    <a:pt x="52" y="31"/>
                    <a:pt x="25" y="104"/>
                  </a:cubicBezTo>
                  <a:cubicBezTo>
                    <a:pt x="1" y="176"/>
                    <a:pt x="25" y="283"/>
                    <a:pt x="120" y="307"/>
                  </a:cubicBezTo>
                  <a:lnTo>
                    <a:pt x="322" y="402"/>
                  </a:lnTo>
                  <a:cubicBezTo>
                    <a:pt x="334" y="414"/>
                    <a:pt x="370" y="414"/>
                    <a:pt x="382" y="414"/>
                  </a:cubicBezTo>
                  <a:cubicBezTo>
                    <a:pt x="441" y="414"/>
                    <a:pt x="501" y="378"/>
                    <a:pt x="537" y="307"/>
                  </a:cubicBezTo>
                  <a:cubicBezTo>
                    <a:pt x="560" y="235"/>
                    <a:pt x="537" y="128"/>
                    <a:pt x="441" y="104"/>
                  </a:cubicBezTo>
                  <a:lnTo>
                    <a:pt x="239" y="9"/>
                  </a:lnTo>
                  <a:cubicBezTo>
                    <a:pt x="219" y="3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69"/>
            <p:cNvSpPr/>
            <p:nvPr/>
          </p:nvSpPr>
          <p:spPr>
            <a:xfrm>
              <a:off x="1967619" y="1569702"/>
              <a:ext cx="14036" cy="16996"/>
            </a:xfrm>
            <a:custGeom>
              <a:rect b="b" l="l" r="r" t="t"/>
              <a:pathLst>
                <a:path extrusionOk="0" h="534" w="441">
                  <a:moveTo>
                    <a:pt x="267" y="1"/>
                  </a:moveTo>
                  <a:cubicBezTo>
                    <a:pt x="204" y="1"/>
                    <a:pt x="138" y="32"/>
                    <a:pt x="119" y="105"/>
                  </a:cubicBezTo>
                  <a:lnTo>
                    <a:pt x="24" y="307"/>
                  </a:lnTo>
                  <a:cubicBezTo>
                    <a:pt x="0" y="378"/>
                    <a:pt x="24" y="486"/>
                    <a:pt x="119" y="521"/>
                  </a:cubicBezTo>
                  <a:cubicBezTo>
                    <a:pt x="131" y="521"/>
                    <a:pt x="155" y="533"/>
                    <a:pt x="179" y="533"/>
                  </a:cubicBezTo>
                  <a:cubicBezTo>
                    <a:pt x="239" y="533"/>
                    <a:pt x="298" y="498"/>
                    <a:pt x="322" y="426"/>
                  </a:cubicBezTo>
                  <a:lnTo>
                    <a:pt x="417" y="224"/>
                  </a:lnTo>
                  <a:cubicBezTo>
                    <a:pt x="441" y="140"/>
                    <a:pt x="417" y="45"/>
                    <a:pt x="322" y="9"/>
                  </a:cubicBezTo>
                  <a:cubicBezTo>
                    <a:pt x="305" y="4"/>
                    <a:pt x="286" y="1"/>
                    <a:pt x="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69"/>
            <p:cNvSpPr/>
            <p:nvPr/>
          </p:nvSpPr>
          <p:spPr>
            <a:xfrm>
              <a:off x="1877802" y="1780019"/>
              <a:ext cx="14450" cy="16996"/>
            </a:xfrm>
            <a:custGeom>
              <a:rect b="b" l="l" r="r" t="t"/>
              <a:pathLst>
                <a:path extrusionOk="0" h="534" w="454">
                  <a:moveTo>
                    <a:pt x="279" y="1"/>
                  </a:moveTo>
                  <a:cubicBezTo>
                    <a:pt x="216" y="1"/>
                    <a:pt x="147" y="32"/>
                    <a:pt x="120" y="105"/>
                  </a:cubicBezTo>
                  <a:lnTo>
                    <a:pt x="36" y="307"/>
                  </a:lnTo>
                  <a:cubicBezTo>
                    <a:pt x="1" y="378"/>
                    <a:pt x="48" y="486"/>
                    <a:pt x="120" y="509"/>
                  </a:cubicBezTo>
                  <a:cubicBezTo>
                    <a:pt x="144" y="533"/>
                    <a:pt x="167" y="533"/>
                    <a:pt x="179" y="533"/>
                  </a:cubicBezTo>
                  <a:cubicBezTo>
                    <a:pt x="239" y="533"/>
                    <a:pt x="298" y="497"/>
                    <a:pt x="334" y="426"/>
                  </a:cubicBezTo>
                  <a:lnTo>
                    <a:pt x="417" y="224"/>
                  </a:lnTo>
                  <a:cubicBezTo>
                    <a:pt x="453" y="140"/>
                    <a:pt x="417" y="45"/>
                    <a:pt x="334" y="9"/>
                  </a:cubicBezTo>
                  <a:cubicBezTo>
                    <a:pt x="317" y="4"/>
                    <a:pt x="298" y="1"/>
                    <a:pt x="2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69"/>
            <p:cNvSpPr/>
            <p:nvPr/>
          </p:nvSpPr>
          <p:spPr>
            <a:xfrm>
              <a:off x="1879711" y="1568652"/>
              <a:ext cx="14418" cy="16900"/>
            </a:xfrm>
            <a:custGeom>
              <a:rect b="b" l="l" r="r" t="t"/>
              <a:pathLst>
                <a:path extrusionOk="0" h="531" w="453">
                  <a:moveTo>
                    <a:pt x="169" y="0"/>
                  </a:moveTo>
                  <a:cubicBezTo>
                    <a:pt x="153" y="0"/>
                    <a:pt x="136" y="2"/>
                    <a:pt x="119" y="7"/>
                  </a:cubicBezTo>
                  <a:cubicBezTo>
                    <a:pt x="48" y="42"/>
                    <a:pt x="0" y="138"/>
                    <a:pt x="36" y="221"/>
                  </a:cubicBezTo>
                  <a:lnTo>
                    <a:pt x="119" y="423"/>
                  </a:lnTo>
                  <a:cubicBezTo>
                    <a:pt x="155" y="495"/>
                    <a:pt x="214" y="531"/>
                    <a:pt x="274" y="531"/>
                  </a:cubicBezTo>
                  <a:cubicBezTo>
                    <a:pt x="286" y="531"/>
                    <a:pt x="322" y="531"/>
                    <a:pt x="334" y="519"/>
                  </a:cubicBezTo>
                  <a:cubicBezTo>
                    <a:pt x="405" y="483"/>
                    <a:pt x="453" y="400"/>
                    <a:pt x="417" y="304"/>
                  </a:cubicBezTo>
                  <a:lnTo>
                    <a:pt x="334" y="102"/>
                  </a:lnTo>
                  <a:cubicBezTo>
                    <a:pt x="304" y="43"/>
                    <a:pt x="243" y="0"/>
                    <a:pt x="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69"/>
            <p:cNvSpPr/>
            <p:nvPr/>
          </p:nvSpPr>
          <p:spPr>
            <a:xfrm>
              <a:off x="1965709" y="1780846"/>
              <a:ext cx="14068" cy="16900"/>
            </a:xfrm>
            <a:custGeom>
              <a:rect b="b" l="l" r="r" t="t"/>
              <a:pathLst>
                <a:path extrusionOk="0" h="531" w="442">
                  <a:moveTo>
                    <a:pt x="189" y="0"/>
                  </a:moveTo>
                  <a:cubicBezTo>
                    <a:pt x="166" y="0"/>
                    <a:pt x="143" y="6"/>
                    <a:pt x="120" y="19"/>
                  </a:cubicBezTo>
                  <a:cubicBezTo>
                    <a:pt x="37" y="43"/>
                    <a:pt x="1" y="138"/>
                    <a:pt x="25" y="221"/>
                  </a:cubicBezTo>
                  <a:lnTo>
                    <a:pt x="120" y="424"/>
                  </a:lnTo>
                  <a:cubicBezTo>
                    <a:pt x="144" y="483"/>
                    <a:pt x="203" y="531"/>
                    <a:pt x="263" y="531"/>
                  </a:cubicBezTo>
                  <a:cubicBezTo>
                    <a:pt x="275" y="531"/>
                    <a:pt x="310" y="531"/>
                    <a:pt x="322" y="519"/>
                  </a:cubicBezTo>
                  <a:cubicBezTo>
                    <a:pt x="394" y="483"/>
                    <a:pt x="441" y="400"/>
                    <a:pt x="418" y="305"/>
                  </a:cubicBezTo>
                  <a:lnTo>
                    <a:pt x="322" y="102"/>
                  </a:lnTo>
                  <a:cubicBezTo>
                    <a:pt x="305" y="42"/>
                    <a:pt x="250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69"/>
            <p:cNvSpPr/>
            <p:nvPr/>
          </p:nvSpPr>
          <p:spPr>
            <a:xfrm>
              <a:off x="2026723" y="1633644"/>
              <a:ext cx="17855" cy="13304"/>
            </a:xfrm>
            <a:custGeom>
              <a:rect b="b" l="l" r="r" t="t"/>
              <a:pathLst>
                <a:path extrusionOk="0" h="418" w="561">
                  <a:moveTo>
                    <a:pt x="387" y="0"/>
                  </a:moveTo>
                  <a:cubicBezTo>
                    <a:pt x="366" y="0"/>
                    <a:pt x="345" y="4"/>
                    <a:pt x="322" y="13"/>
                  </a:cubicBezTo>
                  <a:lnTo>
                    <a:pt x="120" y="96"/>
                  </a:lnTo>
                  <a:cubicBezTo>
                    <a:pt x="48" y="132"/>
                    <a:pt x="1" y="215"/>
                    <a:pt x="25" y="310"/>
                  </a:cubicBezTo>
                  <a:cubicBezTo>
                    <a:pt x="60" y="382"/>
                    <a:pt x="120" y="417"/>
                    <a:pt x="179" y="417"/>
                  </a:cubicBezTo>
                  <a:cubicBezTo>
                    <a:pt x="191" y="417"/>
                    <a:pt x="227" y="417"/>
                    <a:pt x="239" y="394"/>
                  </a:cubicBezTo>
                  <a:lnTo>
                    <a:pt x="441" y="310"/>
                  </a:lnTo>
                  <a:cubicBezTo>
                    <a:pt x="513" y="274"/>
                    <a:pt x="560" y="191"/>
                    <a:pt x="537" y="96"/>
                  </a:cubicBezTo>
                  <a:cubicBezTo>
                    <a:pt x="509" y="41"/>
                    <a:pt x="454" y="0"/>
                    <a:pt x="3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69"/>
            <p:cNvSpPr/>
            <p:nvPr/>
          </p:nvSpPr>
          <p:spPr>
            <a:xfrm>
              <a:off x="1814911" y="1719419"/>
              <a:ext cx="18205" cy="13177"/>
            </a:xfrm>
            <a:custGeom>
              <a:rect b="b" l="l" r="r" t="t"/>
              <a:pathLst>
                <a:path extrusionOk="0" h="414" w="572">
                  <a:moveTo>
                    <a:pt x="382" y="1"/>
                  </a:moveTo>
                  <a:cubicBezTo>
                    <a:pt x="365" y="1"/>
                    <a:pt x="348" y="3"/>
                    <a:pt x="334" y="8"/>
                  </a:cubicBezTo>
                  <a:lnTo>
                    <a:pt x="119" y="104"/>
                  </a:lnTo>
                  <a:cubicBezTo>
                    <a:pt x="48" y="127"/>
                    <a:pt x="0" y="223"/>
                    <a:pt x="36" y="306"/>
                  </a:cubicBezTo>
                  <a:cubicBezTo>
                    <a:pt x="60" y="366"/>
                    <a:pt x="119" y="413"/>
                    <a:pt x="179" y="413"/>
                  </a:cubicBezTo>
                  <a:cubicBezTo>
                    <a:pt x="191" y="413"/>
                    <a:pt x="226" y="413"/>
                    <a:pt x="238" y="389"/>
                  </a:cubicBezTo>
                  <a:lnTo>
                    <a:pt x="453" y="306"/>
                  </a:lnTo>
                  <a:cubicBezTo>
                    <a:pt x="524" y="270"/>
                    <a:pt x="572" y="187"/>
                    <a:pt x="536" y="92"/>
                  </a:cubicBezTo>
                  <a:cubicBezTo>
                    <a:pt x="517" y="35"/>
                    <a:pt x="446" y="1"/>
                    <a:pt x="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1" name="Google Shape;9821;p69"/>
          <p:cNvGrpSpPr/>
          <p:nvPr/>
        </p:nvGrpSpPr>
        <p:grpSpPr>
          <a:xfrm>
            <a:off x="2216956" y="1510503"/>
            <a:ext cx="318721" cy="345615"/>
            <a:chOff x="2216956" y="1510503"/>
            <a:chExt cx="318721" cy="345615"/>
          </a:xfrm>
        </p:grpSpPr>
        <p:sp>
          <p:nvSpPr>
            <p:cNvPr id="9822" name="Google Shape;9822;p69"/>
            <p:cNvSpPr/>
            <p:nvPr/>
          </p:nvSpPr>
          <p:spPr>
            <a:xfrm>
              <a:off x="2386724" y="1510503"/>
              <a:ext cx="142524" cy="151594"/>
            </a:xfrm>
            <a:custGeom>
              <a:rect b="b" l="l" r="r" t="t"/>
              <a:pathLst>
                <a:path extrusionOk="0" h="4763" w="4478">
                  <a:moveTo>
                    <a:pt x="2315" y="1"/>
                  </a:moveTo>
                  <a:cubicBezTo>
                    <a:pt x="2179" y="1"/>
                    <a:pt x="2042" y="13"/>
                    <a:pt x="1906" y="36"/>
                  </a:cubicBezTo>
                  <a:cubicBezTo>
                    <a:pt x="1334" y="155"/>
                    <a:pt x="846" y="488"/>
                    <a:pt x="513" y="964"/>
                  </a:cubicBezTo>
                  <a:cubicBezTo>
                    <a:pt x="1" y="1738"/>
                    <a:pt x="25" y="2727"/>
                    <a:pt x="572" y="3465"/>
                  </a:cubicBezTo>
                  <a:lnTo>
                    <a:pt x="537" y="4596"/>
                  </a:lnTo>
                  <a:cubicBezTo>
                    <a:pt x="537" y="4655"/>
                    <a:pt x="560" y="4703"/>
                    <a:pt x="608" y="4727"/>
                  </a:cubicBezTo>
                  <a:cubicBezTo>
                    <a:pt x="632" y="4739"/>
                    <a:pt x="667" y="4763"/>
                    <a:pt x="691" y="4763"/>
                  </a:cubicBezTo>
                  <a:cubicBezTo>
                    <a:pt x="727" y="4763"/>
                    <a:pt x="739" y="4763"/>
                    <a:pt x="775" y="4739"/>
                  </a:cubicBezTo>
                  <a:lnTo>
                    <a:pt x="1799" y="4263"/>
                  </a:lnTo>
                  <a:cubicBezTo>
                    <a:pt x="1980" y="4308"/>
                    <a:pt x="2163" y="4331"/>
                    <a:pt x="2344" y="4331"/>
                  </a:cubicBezTo>
                  <a:cubicBezTo>
                    <a:pt x="3055" y="4331"/>
                    <a:pt x="3734" y="3986"/>
                    <a:pt x="4132" y="3370"/>
                  </a:cubicBezTo>
                  <a:cubicBezTo>
                    <a:pt x="4323" y="3096"/>
                    <a:pt x="4430" y="2774"/>
                    <a:pt x="4477" y="2453"/>
                  </a:cubicBezTo>
                  <a:cubicBezTo>
                    <a:pt x="4477" y="2358"/>
                    <a:pt x="4418" y="2274"/>
                    <a:pt x="4335" y="2262"/>
                  </a:cubicBezTo>
                  <a:cubicBezTo>
                    <a:pt x="4320" y="2259"/>
                    <a:pt x="4307" y="2257"/>
                    <a:pt x="4294" y="2257"/>
                  </a:cubicBezTo>
                  <a:cubicBezTo>
                    <a:pt x="4219" y="2257"/>
                    <a:pt x="4164" y="2312"/>
                    <a:pt x="4144" y="2393"/>
                  </a:cubicBezTo>
                  <a:cubicBezTo>
                    <a:pt x="4120" y="2667"/>
                    <a:pt x="4013" y="2941"/>
                    <a:pt x="3846" y="3179"/>
                  </a:cubicBezTo>
                  <a:cubicBezTo>
                    <a:pt x="3504" y="3697"/>
                    <a:pt x="2932" y="3992"/>
                    <a:pt x="2326" y="3992"/>
                  </a:cubicBezTo>
                  <a:cubicBezTo>
                    <a:pt x="2151" y="3992"/>
                    <a:pt x="1974" y="3968"/>
                    <a:pt x="1799" y="3917"/>
                  </a:cubicBezTo>
                  <a:cubicBezTo>
                    <a:pt x="1789" y="3914"/>
                    <a:pt x="1779" y="3913"/>
                    <a:pt x="1770" y="3913"/>
                  </a:cubicBezTo>
                  <a:cubicBezTo>
                    <a:pt x="1744" y="3913"/>
                    <a:pt x="1718" y="3924"/>
                    <a:pt x="1691" y="3941"/>
                  </a:cubicBezTo>
                  <a:lnTo>
                    <a:pt x="858" y="4322"/>
                  </a:lnTo>
                  <a:lnTo>
                    <a:pt x="906" y="3405"/>
                  </a:lnTo>
                  <a:cubicBezTo>
                    <a:pt x="906" y="3358"/>
                    <a:pt x="894" y="3334"/>
                    <a:pt x="870" y="3298"/>
                  </a:cubicBezTo>
                  <a:cubicBezTo>
                    <a:pt x="370" y="2679"/>
                    <a:pt x="334" y="1798"/>
                    <a:pt x="787" y="1131"/>
                  </a:cubicBezTo>
                  <a:cubicBezTo>
                    <a:pt x="1048" y="714"/>
                    <a:pt x="1489" y="441"/>
                    <a:pt x="1965" y="333"/>
                  </a:cubicBezTo>
                  <a:cubicBezTo>
                    <a:pt x="2084" y="313"/>
                    <a:pt x="2203" y="303"/>
                    <a:pt x="2321" y="303"/>
                  </a:cubicBezTo>
                  <a:cubicBezTo>
                    <a:pt x="2686" y="303"/>
                    <a:pt x="3040" y="403"/>
                    <a:pt x="3346" y="619"/>
                  </a:cubicBezTo>
                  <a:cubicBezTo>
                    <a:pt x="3763" y="905"/>
                    <a:pt x="4049" y="1322"/>
                    <a:pt x="4132" y="1822"/>
                  </a:cubicBezTo>
                  <a:cubicBezTo>
                    <a:pt x="4143" y="1909"/>
                    <a:pt x="4224" y="1966"/>
                    <a:pt x="4292" y="1966"/>
                  </a:cubicBezTo>
                  <a:cubicBezTo>
                    <a:pt x="4298" y="1966"/>
                    <a:pt x="4305" y="1966"/>
                    <a:pt x="4311" y="1965"/>
                  </a:cubicBezTo>
                  <a:cubicBezTo>
                    <a:pt x="4406" y="1941"/>
                    <a:pt x="4466" y="1857"/>
                    <a:pt x="4442" y="1786"/>
                  </a:cubicBezTo>
                  <a:cubicBezTo>
                    <a:pt x="4347" y="1203"/>
                    <a:pt x="4013" y="714"/>
                    <a:pt x="3525" y="369"/>
                  </a:cubicBezTo>
                  <a:cubicBezTo>
                    <a:pt x="3164" y="117"/>
                    <a:pt x="2742" y="1"/>
                    <a:pt x="23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69"/>
            <p:cNvSpPr/>
            <p:nvPr/>
          </p:nvSpPr>
          <p:spPr>
            <a:xfrm>
              <a:off x="2423102" y="1541185"/>
              <a:ext cx="77723" cy="77723"/>
            </a:xfrm>
            <a:custGeom>
              <a:rect b="b" l="l" r="r" t="t"/>
              <a:pathLst>
                <a:path extrusionOk="0" h="2442" w="2442">
                  <a:moveTo>
                    <a:pt x="1084" y="346"/>
                  </a:moveTo>
                  <a:lnTo>
                    <a:pt x="1084" y="1215"/>
                  </a:lnTo>
                  <a:cubicBezTo>
                    <a:pt x="1084" y="1310"/>
                    <a:pt x="1168" y="1382"/>
                    <a:pt x="1251" y="1382"/>
                  </a:cubicBezTo>
                  <a:lnTo>
                    <a:pt x="2132" y="1382"/>
                  </a:lnTo>
                  <a:cubicBezTo>
                    <a:pt x="2037" y="1786"/>
                    <a:pt x="1668" y="2108"/>
                    <a:pt x="1239" y="2108"/>
                  </a:cubicBezTo>
                  <a:cubicBezTo>
                    <a:pt x="751" y="2108"/>
                    <a:pt x="346" y="1715"/>
                    <a:pt x="346" y="1215"/>
                  </a:cubicBezTo>
                  <a:cubicBezTo>
                    <a:pt x="346" y="774"/>
                    <a:pt x="656" y="417"/>
                    <a:pt x="1084" y="346"/>
                  </a:cubicBezTo>
                  <a:close/>
                  <a:moveTo>
                    <a:pt x="1215" y="0"/>
                  </a:moveTo>
                  <a:cubicBezTo>
                    <a:pt x="548" y="0"/>
                    <a:pt x="1" y="548"/>
                    <a:pt x="1" y="1215"/>
                  </a:cubicBezTo>
                  <a:cubicBezTo>
                    <a:pt x="1" y="1894"/>
                    <a:pt x="548" y="2441"/>
                    <a:pt x="1215" y="2441"/>
                  </a:cubicBezTo>
                  <a:cubicBezTo>
                    <a:pt x="1894" y="2441"/>
                    <a:pt x="2442" y="1894"/>
                    <a:pt x="2442" y="1215"/>
                  </a:cubicBezTo>
                  <a:cubicBezTo>
                    <a:pt x="2442" y="1120"/>
                    <a:pt x="2370" y="1060"/>
                    <a:pt x="2275" y="1060"/>
                  </a:cubicBezTo>
                  <a:lnTo>
                    <a:pt x="1382" y="1060"/>
                  </a:lnTo>
                  <a:lnTo>
                    <a:pt x="1382" y="167"/>
                  </a:lnTo>
                  <a:cubicBezTo>
                    <a:pt x="1382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69"/>
            <p:cNvSpPr/>
            <p:nvPr/>
          </p:nvSpPr>
          <p:spPr>
            <a:xfrm>
              <a:off x="2216956" y="1538543"/>
              <a:ext cx="318721" cy="317575"/>
            </a:xfrm>
            <a:custGeom>
              <a:rect b="b" l="l" r="r" t="t"/>
              <a:pathLst>
                <a:path extrusionOk="0" h="9978" w="10014">
                  <a:moveTo>
                    <a:pt x="3787" y="1191"/>
                  </a:moveTo>
                  <a:lnTo>
                    <a:pt x="4763" y="2179"/>
                  </a:lnTo>
                  <a:cubicBezTo>
                    <a:pt x="5347" y="2762"/>
                    <a:pt x="5466" y="3667"/>
                    <a:pt x="5037" y="4382"/>
                  </a:cubicBezTo>
                  <a:cubicBezTo>
                    <a:pt x="4989" y="4441"/>
                    <a:pt x="5001" y="4525"/>
                    <a:pt x="5061" y="4572"/>
                  </a:cubicBezTo>
                  <a:lnTo>
                    <a:pt x="5394" y="4906"/>
                  </a:lnTo>
                  <a:cubicBezTo>
                    <a:pt x="5423" y="4934"/>
                    <a:pt x="5465" y="4950"/>
                    <a:pt x="5507" y="4950"/>
                  </a:cubicBezTo>
                  <a:cubicBezTo>
                    <a:pt x="5534" y="4950"/>
                    <a:pt x="5561" y="4943"/>
                    <a:pt x="5585" y="4929"/>
                  </a:cubicBezTo>
                  <a:cubicBezTo>
                    <a:pt x="5873" y="4756"/>
                    <a:pt x="6191" y="4673"/>
                    <a:pt x="6506" y="4673"/>
                  </a:cubicBezTo>
                  <a:cubicBezTo>
                    <a:pt x="6972" y="4673"/>
                    <a:pt x="7432" y="4855"/>
                    <a:pt x="7787" y="5203"/>
                  </a:cubicBezTo>
                  <a:lnTo>
                    <a:pt x="8776" y="6179"/>
                  </a:lnTo>
                  <a:lnTo>
                    <a:pt x="6228" y="8727"/>
                  </a:lnTo>
                  <a:lnTo>
                    <a:pt x="5239" y="7751"/>
                  </a:lnTo>
                  <a:cubicBezTo>
                    <a:pt x="5025" y="7525"/>
                    <a:pt x="4870" y="7251"/>
                    <a:pt x="4787" y="6953"/>
                  </a:cubicBezTo>
                  <a:cubicBezTo>
                    <a:pt x="4644" y="6477"/>
                    <a:pt x="4728" y="5965"/>
                    <a:pt x="4978" y="5548"/>
                  </a:cubicBezTo>
                  <a:cubicBezTo>
                    <a:pt x="5025" y="5489"/>
                    <a:pt x="5001" y="5394"/>
                    <a:pt x="4942" y="5346"/>
                  </a:cubicBezTo>
                  <a:lnTo>
                    <a:pt x="4620" y="5025"/>
                  </a:lnTo>
                  <a:cubicBezTo>
                    <a:pt x="4589" y="4993"/>
                    <a:pt x="4541" y="4977"/>
                    <a:pt x="4495" y="4977"/>
                  </a:cubicBezTo>
                  <a:cubicBezTo>
                    <a:pt x="4472" y="4977"/>
                    <a:pt x="4450" y="4981"/>
                    <a:pt x="4430" y="4989"/>
                  </a:cubicBezTo>
                  <a:cubicBezTo>
                    <a:pt x="4137" y="5164"/>
                    <a:pt x="3815" y="5250"/>
                    <a:pt x="3496" y="5250"/>
                  </a:cubicBezTo>
                  <a:cubicBezTo>
                    <a:pt x="3034" y="5250"/>
                    <a:pt x="2579" y="5072"/>
                    <a:pt x="2227" y="4727"/>
                  </a:cubicBezTo>
                  <a:lnTo>
                    <a:pt x="1239" y="3739"/>
                  </a:lnTo>
                  <a:lnTo>
                    <a:pt x="3787" y="1191"/>
                  </a:lnTo>
                  <a:close/>
                  <a:moveTo>
                    <a:pt x="9288" y="6120"/>
                  </a:moveTo>
                  <a:lnTo>
                    <a:pt x="9633" y="6465"/>
                  </a:lnTo>
                  <a:lnTo>
                    <a:pt x="6513" y="9585"/>
                  </a:lnTo>
                  <a:lnTo>
                    <a:pt x="6168" y="9251"/>
                  </a:lnTo>
                  <a:lnTo>
                    <a:pt x="9109" y="6299"/>
                  </a:lnTo>
                  <a:lnTo>
                    <a:pt x="9288" y="6120"/>
                  </a:lnTo>
                  <a:close/>
                  <a:moveTo>
                    <a:pt x="3525" y="0"/>
                  </a:moveTo>
                  <a:cubicBezTo>
                    <a:pt x="3489" y="0"/>
                    <a:pt x="3442" y="24"/>
                    <a:pt x="3406" y="48"/>
                  </a:cubicBezTo>
                  <a:lnTo>
                    <a:pt x="2180" y="1286"/>
                  </a:lnTo>
                  <a:cubicBezTo>
                    <a:pt x="2120" y="1346"/>
                    <a:pt x="2120" y="1453"/>
                    <a:pt x="2180" y="1512"/>
                  </a:cubicBezTo>
                  <a:cubicBezTo>
                    <a:pt x="2209" y="1542"/>
                    <a:pt x="2248" y="1557"/>
                    <a:pt x="2287" y="1557"/>
                  </a:cubicBezTo>
                  <a:cubicBezTo>
                    <a:pt x="2325" y="1557"/>
                    <a:pt x="2364" y="1542"/>
                    <a:pt x="2394" y="1512"/>
                  </a:cubicBezTo>
                  <a:lnTo>
                    <a:pt x="3525" y="381"/>
                  </a:lnTo>
                  <a:lnTo>
                    <a:pt x="3870" y="715"/>
                  </a:lnTo>
                  <a:lnTo>
                    <a:pt x="3692" y="893"/>
                  </a:lnTo>
                  <a:lnTo>
                    <a:pt x="929" y="3667"/>
                  </a:lnTo>
                  <a:lnTo>
                    <a:pt x="751" y="3846"/>
                  </a:lnTo>
                  <a:lnTo>
                    <a:pt x="406" y="3501"/>
                  </a:lnTo>
                  <a:lnTo>
                    <a:pt x="1953" y="1953"/>
                  </a:lnTo>
                  <a:cubicBezTo>
                    <a:pt x="2013" y="1893"/>
                    <a:pt x="2013" y="1786"/>
                    <a:pt x="1953" y="1727"/>
                  </a:cubicBezTo>
                  <a:cubicBezTo>
                    <a:pt x="1924" y="1697"/>
                    <a:pt x="1882" y="1682"/>
                    <a:pt x="1840" y="1682"/>
                  </a:cubicBezTo>
                  <a:cubicBezTo>
                    <a:pt x="1799" y="1682"/>
                    <a:pt x="1757" y="1697"/>
                    <a:pt x="1727" y="1727"/>
                  </a:cubicBezTo>
                  <a:lnTo>
                    <a:pt x="60" y="3393"/>
                  </a:lnTo>
                  <a:cubicBezTo>
                    <a:pt x="1" y="3453"/>
                    <a:pt x="1" y="3560"/>
                    <a:pt x="60" y="3620"/>
                  </a:cubicBezTo>
                  <a:lnTo>
                    <a:pt x="632" y="4191"/>
                  </a:lnTo>
                  <a:cubicBezTo>
                    <a:pt x="656" y="4215"/>
                    <a:pt x="703" y="4227"/>
                    <a:pt x="751" y="4227"/>
                  </a:cubicBezTo>
                  <a:cubicBezTo>
                    <a:pt x="787" y="4227"/>
                    <a:pt x="834" y="4215"/>
                    <a:pt x="870" y="4191"/>
                  </a:cubicBezTo>
                  <a:lnTo>
                    <a:pt x="1048" y="4013"/>
                  </a:lnTo>
                  <a:lnTo>
                    <a:pt x="2025" y="4989"/>
                  </a:lnTo>
                  <a:cubicBezTo>
                    <a:pt x="2430" y="5394"/>
                    <a:pt x="2971" y="5607"/>
                    <a:pt x="3517" y="5607"/>
                  </a:cubicBezTo>
                  <a:cubicBezTo>
                    <a:pt x="3854" y="5607"/>
                    <a:pt x="4192" y="5526"/>
                    <a:pt x="4501" y="5358"/>
                  </a:cubicBezTo>
                  <a:lnTo>
                    <a:pt x="4644" y="5513"/>
                  </a:lnTo>
                  <a:cubicBezTo>
                    <a:pt x="4394" y="5989"/>
                    <a:pt x="4335" y="6537"/>
                    <a:pt x="4477" y="7061"/>
                  </a:cubicBezTo>
                  <a:cubicBezTo>
                    <a:pt x="4573" y="7406"/>
                    <a:pt x="4763" y="7727"/>
                    <a:pt x="5013" y="7977"/>
                  </a:cubicBezTo>
                  <a:lnTo>
                    <a:pt x="6001" y="8966"/>
                  </a:lnTo>
                  <a:lnTo>
                    <a:pt x="5823" y="9144"/>
                  </a:lnTo>
                  <a:cubicBezTo>
                    <a:pt x="5763" y="9204"/>
                    <a:pt x="5763" y="9311"/>
                    <a:pt x="5823" y="9370"/>
                  </a:cubicBezTo>
                  <a:lnTo>
                    <a:pt x="6394" y="9930"/>
                  </a:lnTo>
                  <a:cubicBezTo>
                    <a:pt x="6418" y="9966"/>
                    <a:pt x="6466" y="9978"/>
                    <a:pt x="6513" y="9978"/>
                  </a:cubicBezTo>
                  <a:cubicBezTo>
                    <a:pt x="6549" y="9978"/>
                    <a:pt x="6585" y="9966"/>
                    <a:pt x="6633" y="9930"/>
                  </a:cubicBezTo>
                  <a:lnTo>
                    <a:pt x="9978" y="6584"/>
                  </a:lnTo>
                  <a:cubicBezTo>
                    <a:pt x="10014" y="6525"/>
                    <a:pt x="10014" y="6418"/>
                    <a:pt x="9966" y="6358"/>
                  </a:cubicBezTo>
                  <a:lnTo>
                    <a:pt x="9395" y="5798"/>
                  </a:lnTo>
                  <a:cubicBezTo>
                    <a:pt x="9365" y="5769"/>
                    <a:pt x="9323" y="5754"/>
                    <a:pt x="9282" y="5754"/>
                  </a:cubicBezTo>
                  <a:cubicBezTo>
                    <a:pt x="9240" y="5754"/>
                    <a:pt x="9198" y="5769"/>
                    <a:pt x="9169" y="5798"/>
                  </a:cubicBezTo>
                  <a:lnTo>
                    <a:pt x="8990" y="5977"/>
                  </a:lnTo>
                  <a:lnTo>
                    <a:pt x="8014" y="4989"/>
                  </a:lnTo>
                  <a:cubicBezTo>
                    <a:pt x="7609" y="4585"/>
                    <a:pt x="7069" y="4375"/>
                    <a:pt x="6524" y="4375"/>
                  </a:cubicBezTo>
                  <a:cubicBezTo>
                    <a:pt x="6186" y="4375"/>
                    <a:pt x="5847" y="4456"/>
                    <a:pt x="5537" y="4620"/>
                  </a:cubicBezTo>
                  <a:lnTo>
                    <a:pt x="5394" y="4465"/>
                  </a:lnTo>
                  <a:cubicBezTo>
                    <a:pt x="5823" y="3655"/>
                    <a:pt x="5668" y="2655"/>
                    <a:pt x="5013" y="2000"/>
                  </a:cubicBezTo>
                  <a:lnTo>
                    <a:pt x="4037" y="1012"/>
                  </a:lnTo>
                  <a:lnTo>
                    <a:pt x="4216" y="834"/>
                  </a:lnTo>
                  <a:cubicBezTo>
                    <a:pt x="4275" y="774"/>
                    <a:pt x="4275" y="679"/>
                    <a:pt x="4216" y="619"/>
                  </a:cubicBezTo>
                  <a:lnTo>
                    <a:pt x="3644" y="48"/>
                  </a:lnTo>
                  <a:cubicBezTo>
                    <a:pt x="3620" y="24"/>
                    <a:pt x="3573" y="0"/>
                    <a:pt x="3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69"/>
            <p:cNvSpPr/>
            <p:nvPr/>
          </p:nvSpPr>
          <p:spPr>
            <a:xfrm>
              <a:off x="2275327" y="1662448"/>
              <a:ext cx="100066" cy="39434"/>
            </a:xfrm>
            <a:custGeom>
              <a:rect b="b" l="l" r="r" t="t"/>
              <a:pathLst>
                <a:path extrusionOk="0" h="1239" w="3144">
                  <a:moveTo>
                    <a:pt x="2632" y="310"/>
                  </a:moveTo>
                  <a:lnTo>
                    <a:pt x="2560" y="417"/>
                  </a:lnTo>
                  <a:cubicBezTo>
                    <a:pt x="2298" y="739"/>
                    <a:pt x="1953" y="917"/>
                    <a:pt x="1596" y="929"/>
                  </a:cubicBezTo>
                  <a:cubicBezTo>
                    <a:pt x="1239" y="929"/>
                    <a:pt x="905" y="774"/>
                    <a:pt x="643" y="477"/>
                  </a:cubicBezTo>
                  <a:cubicBezTo>
                    <a:pt x="643" y="477"/>
                    <a:pt x="584" y="393"/>
                    <a:pt x="512" y="310"/>
                  </a:cubicBezTo>
                  <a:close/>
                  <a:moveTo>
                    <a:pt x="179" y="0"/>
                  </a:moveTo>
                  <a:cubicBezTo>
                    <a:pt x="119" y="0"/>
                    <a:pt x="60" y="24"/>
                    <a:pt x="36" y="84"/>
                  </a:cubicBezTo>
                  <a:cubicBezTo>
                    <a:pt x="0" y="143"/>
                    <a:pt x="12" y="203"/>
                    <a:pt x="48" y="251"/>
                  </a:cubicBezTo>
                  <a:cubicBezTo>
                    <a:pt x="155" y="370"/>
                    <a:pt x="369" y="667"/>
                    <a:pt x="393" y="667"/>
                  </a:cubicBezTo>
                  <a:cubicBezTo>
                    <a:pt x="703" y="1036"/>
                    <a:pt x="1119" y="1239"/>
                    <a:pt x="1560" y="1239"/>
                  </a:cubicBezTo>
                  <a:lnTo>
                    <a:pt x="1596" y="1239"/>
                  </a:lnTo>
                  <a:cubicBezTo>
                    <a:pt x="2060" y="1215"/>
                    <a:pt x="2489" y="1001"/>
                    <a:pt x="2810" y="596"/>
                  </a:cubicBezTo>
                  <a:lnTo>
                    <a:pt x="3096" y="239"/>
                  </a:lnTo>
                  <a:cubicBezTo>
                    <a:pt x="3132" y="203"/>
                    <a:pt x="3144" y="143"/>
                    <a:pt x="3108" y="84"/>
                  </a:cubicBezTo>
                  <a:cubicBezTo>
                    <a:pt x="3084" y="24"/>
                    <a:pt x="3024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69"/>
            <p:cNvSpPr/>
            <p:nvPr/>
          </p:nvSpPr>
          <p:spPr>
            <a:xfrm>
              <a:off x="2371192" y="1745422"/>
              <a:ext cx="101211" cy="60663"/>
            </a:xfrm>
            <a:custGeom>
              <a:rect b="b" l="l" r="r" t="t"/>
              <a:pathLst>
                <a:path extrusionOk="0" h="1906" w="318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513"/>
                    <a:pt x="239" y="787"/>
                    <a:pt x="274" y="834"/>
                  </a:cubicBezTo>
                  <a:lnTo>
                    <a:pt x="1298" y="1858"/>
                  </a:lnTo>
                  <a:cubicBezTo>
                    <a:pt x="1334" y="1882"/>
                    <a:pt x="1382" y="1906"/>
                    <a:pt x="1429" y="1906"/>
                  </a:cubicBezTo>
                  <a:cubicBezTo>
                    <a:pt x="1465" y="1906"/>
                    <a:pt x="1501" y="1882"/>
                    <a:pt x="1548" y="1858"/>
                  </a:cubicBezTo>
                  <a:lnTo>
                    <a:pt x="3120" y="275"/>
                  </a:lnTo>
                  <a:cubicBezTo>
                    <a:pt x="3168" y="215"/>
                    <a:pt x="3180" y="156"/>
                    <a:pt x="3156" y="96"/>
                  </a:cubicBezTo>
                  <a:cubicBezTo>
                    <a:pt x="3120" y="37"/>
                    <a:pt x="3060" y="1"/>
                    <a:pt x="3001" y="1"/>
                  </a:cubicBezTo>
                  <a:lnTo>
                    <a:pt x="1584" y="1"/>
                  </a:lnTo>
                  <a:cubicBezTo>
                    <a:pt x="1501" y="1"/>
                    <a:pt x="1429" y="72"/>
                    <a:pt x="1429" y="156"/>
                  </a:cubicBezTo>
                  <a:cubicBezTo>
                    <a:pt x="1429" y="251"/>
                    <a:pt x="1501" y="322"/>
                    <a:pt x="1584" y="322"/>
                  </a:cubicBezTo>
                  <a:lnTo>
                    <a:pt x="2620" y="322"/>
                  </a:lnTo>
                  <a:lnTo>
                    <a:pt x="1429" y="1513"/>
                  </a:lnTo>
                  <a:lnTo>
                    <a:pt x="513" y="608"/>
                  </a:lnTo>
                  <a:cubicBezTo>
                    <a:pt x="501" y="596"/>
                    <a:pt x="393" y="489"/>
                    <a:pt x="358" y="322"/>
                  </a:cubicBezTo>
                  <a:lnTo>
                    <a:pt x="965" y="322"/>
                  </a:lnTo>
                  <a:cubicBezTo>
                    <a:pt x="1048" y="322"/>
                    <a:pt x="1132" y="251"/>
                    <a:pt x="1132" y="156"/>
                  </a:cubicBezTo>
                  <a:cubicBezTo>
                    <a:pt x="1132" y="72"/>
                    <a:pt x="1048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7" name="Google Shape;9827;p69"/>
          <p:cNvGrpSpPr/>
          <p:nvPr/>
        </p:nvGrpSpPr>
        <p:grpSpPr>
          <a:xfrm>
            <a:off x="3988156" y="1568461"/>
            <a:ext cx="349052" cy="230049"/>
            <a:chOff x="3988156" y="1568461"/>
            <a:chExt cx="349052" cy="230049"/>
          </a:xfrm>
        </p:grpSpPr>
        <p:sp>
          <p:nvSpPr>
            <p:cNvPr id="9828" name="Google Shape;9828;p69"/>
            <p:cNvSpPr/>
            <p:nvPr/>
          </p:nvSpPr>
          <p:spPr>
            <a:xfrm>
              <a:off x="3988156" y="1571135"/>
              <a:ext cx="349052" cy="227376"/>
            </a:xfrm>
            <a:custGeom>
              <a:rect b="b" l="l" r="r" t="t"/>
              <a:pathLst>
                <a:path extrusionOk="0" h="7144" w="10967">
                  <a:moveTo>
                    <a:pt x="3203" y="322"/>
                  </a:moveTo>
                  <a:cubicBezTo>
                    <a:pt x="3489" y="322"/>
                    <a:pt x="3763" y="429"/>
                    <a:pt x="3977" y="631"/>
                  </a:cubicBezTo>
                  <a:lnTo>
                    <a:pt x="6168" y="2703"/>
                  </a:lnTo>
                  <a:lnTo>
                    <a:pt x="4930" y="2703"/>
                  </a:lnTo>
                  <a:lnTo>
                    <a:pt x="3072" y="322"/>
                  </a:lnTo>
                  <a:close/>
                  <a:moveTo>
                    <a:pt x="9240" y="3012"/>
                  </a:moveTo>
                  <a:cubicBezTo>
                    <a:pt x="9514" y="3036"/>
                    <a:pt x="9752" y="3143"/>
                    <a:pt x="9942" y="3346"/>
                  </a:cubicBezTo>
                  <a:lnTo>
                    <a:pt x="10049" y="3441"/>
                  </a:lnTo>
                  <a:lnTo>
                    <a:pt x="9406" y="3441"/>
                  </a:lnTo>
                  <a:lnTo>
                    <a:pt x="9406" y="3453"/>
                  </a:lnTo>
                  <a:cubicBezTo>
                    <a:pt x="9323" y="3453"/>
                    <a:pt x="9240" y="3370"/>
                    <a:pt x="9240" y="3286"/>
                  </a:cubicBezTo>
                  <a:lnTo>
                    <a:pt x="9240" y="3012"/>
                  </a:lnTo>
                  <a:close/>
                  <a:moveTo>
                    <a:pt x="6894" y="3715"/>
                  </a:moveTo>
                  <a:lnTo>
                    <a:pt x="3977" y="6477"/>
                  </a:lnTo>
                  <a:cubicBezTo>
                    <a:pt x="3763" y="6679"/>
                    <a:pt x="3501" y="6799"/>
                    <a:pt x="3203" y="6799"/>
                  </a:cubicBezTo>
                  <a:lnTo>
                    <a:pt x="3072" y="6799"/>
                  </a:lnTo>
                  <a:lnTo>
                    <a:pt x="5466" y="3715"/>
                  </a:lnTo>
                  <a:close/>
                  <a:moveTo>
                    <a:pt x="2953" y="0"/>
                  </a:moveTo>
                  <a:cubicBezTo>
                    <a:pt x="2846" y="0"/>
                    <a:pt x="2751" y="60"/>
                    <a:pt x="2703" y="143"/>
                  </a:cubicBezTo>
                  <a:cubicBezTo>
                    <a:pt x="2668" y="238"/>
                    <a:pt x="2679" y="333"/>
                    <a:pt x="2739" y="429"/>
                  </a:cubicBezTo>
                  <a:lnTo>
                    <a:pt x="4513" y="2703"/>
                  </a:lnTo>
                  <a:lnTo>
                    <a:pt x="2191" y="2703"/>
                  </a:lnTo>
                  <a:cubicBezTo>
                    <a:pt x="2096" y="2703"/>
                    <a:pt x="2013" y="2655"/>
                    <a:pt x="1953" y="2572"/>
                  </a:cubicBezTo>
                  <a:lnTo>
                    <a:pt x="1239" y="1334"/>
                  </a:lnTo>
                  <a:cubicBezTo>
                    <a:pt x="1132" y="1155"/>
                    <a:pt x="941" y="1048"/>
                    <a:pt x="727" y="1048"/>
                  </a:cubicBezTo>
                  <a:lnTo>
                    <a:pt x="274" y="1048"/>
                  </a:lnTo>
                  <a:cubicBezTo>
                    <a:pt x="120" y="1048"/>
                    <a:pt x="1" y="1167"/>
                    <a:pt x="1" y="1322"/>
                  </a:cubicBezTo>
                  <a:lnTo>
                    <a:pt x="1" y="3834"/>
                  </a:lnTo>
                  <a:cubicBezTo>
                    <a:pt x="1" y="4167"/>
                    <a:pt x="274" y="4429"/>
                    <a:pt x="596" y="4429"/>
                  </a:cubicBezTo>
                  <a:lnTo>
                    <a:pt x="1977" y="4429"/>
                  </a:lnTo>
                  <a:cubicBezTo>
                    <a:pt x="2072" y="4429"/>
                    <a:pt x="2144" y="4358"/>
                    <a:pt x="2144" y="4263"/>
                  </a:cubicBezTo>
                  <a:cubicBezTo>
                    <a:pt x="2144" y="4179"/>
                    <a:pt x="2072" y="4096"/>
                    <a:pt x="1977" y="4096"/>
                  </a:cubicBezTo>
                  <a:lnTo>
                    <a:pt x="596" y="4096"/>
                  </a:lnTo>
                  <a:cubicBezTo>
                    <a:pt x="453" y="4096"/>
                    <a:pt x="310" y="3977"/>
                    <a:pt x="310" y="3822"/>
                  </a:cubicBezTo>
                  <a:lnTo>
                    <a:pt x="310" y="1369"/>
                  </a:lnTo>
                  <a:lnTo>
                    <a:pt x="727" y="1369"/>
                  </a:lnTo>
                  <a:cubicBezTo>
                    <a:pt x="834" y="1369"/>
                    <a:pt x="905" y="1405"/>
                    <a:pt x="965" y="1500"/>
                  </a:cubicBezTo>
                  <a:lnTo>
                    <a:pt x="1679" y="2739"/>
                  </a:lnTo>
                  <a:cubicBezTo>
                    <a:pt x="1786" y="2905"/>
                    <a:pt x="1977" y="3036"/>
                    <a:pt x="2191" y="3036"/>
                  </a:cubicBezTo>
                  <a:lnTo>
                    <a:pt x="8895" y="3036"/>
                  </a:lnTo>
                  <a:lnTo>
                    <a:pt x="8895" y="3298"/>
                  </a:lnTo>
                  <a:cubicBezTo>
                    <a:pt x="8895" y="3572"/>
                    <a:pt x="9109" y="3774"/>
                    <a:pt x="9371" y="3774"/>
                  </a:cubicBezTo>
                  <a:lnTo>
                    <a:pt x="10323" y="3774"/>
                  </a:lnTo>
                  <a:lnTo>
                    <a:pt x="10538" y="3977"/>
                  </a:lnTo>
                  <a:cubicBezTo>
                    <a:pt x="10561" y="4012"/>
                    <a:pt x="10597" y="4060"/>
                    <a:pt x="10597" y="4096"/>
                  </a:cubicBezTo>
                  <a:lnTo>
                    <a:pt x="6930" y="4096"/>
                  </a:lnTo>
                  <a:lnTo>
                    <a:pt x="7382" y="3679"/>
                  </a:lnTo>
                  <a:cubicBezTo>
                    <a:pt x="7430" y="3643"/>
                    <a:pt x="7442" y="3560"/>
                    <a:pt x="7430" y="3501"/>
                  </a:cubicBezTo>
                  <a:cubicBezTo>
                    <a:pt x="7394" y="3453"/>
                    <a:pt x="7335" y="3405"/>
                    <a:pt x="7275" y="3405"/>
                  </a:cubicBezTo>
                  <a:lnTo>
                    <a:pt x="5454" y="3405"/>
                  </a:lnTo>
                  <a:cubicBezTo>
                    <a:pt x="5358" y="3405"/>
                    <a:pt x="5287" y="3453"/>
                    <a:pt x="5239" y="3501"/>
                  </a:cubicBezTo>
                  <a:lnTo>
                    <a:pt x="4775" y="4096"/>
                  </a:lnTo>
                  <a:lnTo>
                    <a:pt x="2739" y="4096"/>
                  </a:lnTo>
                  <a:cubicBezTo>
                    <a:pt x="2656" y="4096"/>
                    <a:pt x="2572" y="4179"/>
                    <a:pt x="2572" y="4263"/>
                  </a:cubicBezTo>
                  <a:cubicBezTo>
                    <a:pt x="2572" y="4358"/>
                    <a:pt x="2656" y="4429"/>
                    <a:pt x="2739" y="4429"/>
                  </a:cubicBezTo>
                  <a:lnTo>
                    <a:pt x="4525" y="4429"/>
                  </a:lnTo>
                  <a:lnTo>
                    <a:pt x="2751" y="6703"/>
                  </a:lnTo>
                  <a:cubicBezTo>
                    <a:pt x="2691" y="6787"/>
                    <a:pt x="2679" y="6906"/>
                    <a:pt x="2727" y="6989"/>
                  </a:cubicBezTo>
                  <a:cubicBezTo>
                    <a:pt x="2763" y="7084"/>
                    <a:pt x="2858" y="7144"/>
                    <a:pt x="2965" y="7144"/>
                  </a:cubicBezTo>
                  <a:lnTo>
                    <a:pt x="3203" y="7144"/>
                  </a:lnTo>
                  <a:cubicBezTo>
                    <a:pt x="3572" y="7144"/>
                    <a:pt x="3930" y="7001"/>
                    <a:pt x="4203" y="6739"/>
                  </a:cubicBezTo>
                  <a:lnTo>
                    <a:pt x="6644" y="4429"/>
                  </a:lnTo>
                  <a:lnTo>
                    <a:pt x="10716" y="4429"/>
                  </a:lnTo>
                  <a:cubicBezTo>
                    <a:pt x="10847" y="4429"/>
                    <a:pt x="10966" y="4322"/>
                    <a:pt x="10966" y="4179"/>
                  </a:cubicBezTo>
                  <a:cubicBezTo>
                    <a:pt x="10954" y="4001"/>
                    <a:pt x="10895" y="3846"/>
                    <a:pt x="10788" y="3751"/>
                  </a:cubicBezTo>
                  <a:lnTo>
                    <a:pt x="10168" y="3120"/>
                  </a:lnTo>
                  <a:cubicBezTo>
                    <a:pt x="9895" y="2858"/>
                    <a:pt x="9526" y="2703"/>
                    <a:pt x="9156" y="2703"/>
                  </a:cubicBezTo>
                  <a:lnTo>
                    <a:pt x="6620" y="2703"/>
                  </a:lnTo>
                  <a:lnTo>
                    <a:pt x="4180" y="393"/>
                  </a:lnTo>
                  <a:cubicBezTo>
                    <a:pt x="3918" y="143"/>
                    <a:pt x="3561" y="0"/>
                    <a:pt x="3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69"/>
            <p:cNvSpPr/>
            <p:nvPr/>
          </p:nvSpPr>
          <p:spPr>
            <a:xfrm>
              <a:off x="4188256" y="1568461"/>
              <a:ext cx="146661" cy="61809"/>
            </a:xfrm>
            <a:custGeom>
              <a:rect b="b" l="l" r="r" t="t"/>
              <a:pathLst>
                <a:path extrusionOk="0" h="1942" w="4608">
                  <a:moveTo>
                    <a:pt x="2274" y="1"/>
                  </a:moveTo>
                  <a:cubicBezTo>
                    <a:pt x="1726" y="1"/>
                    <a:pt x="1250" y="382"/>
                    <a:pt x="1095" y="882"/>
                  </a:cubicBezTo>
                  <a:cubicBezTo>
                    <a:pt x="1036" y="870"/>
                    <a:pt x="976" y="870"/>
                    <a:pt x="905" y="870"/>
                  </a:cubicBezTo>
                  <a:cubicBezTo>
                    <a:pt x="393" y="870"/>
                    <a:pt x="0" y="1263"/>
                    <a:pt x="0" y="1775"/>
                  </a:cubicBezTo>
                  <a:cubicBezTo>
                    <a:pt x="12" y="1882"/>
                    <a:pt x="83" y="1941"/>
                    <a:pt x="179" y="1941"/>
                  </a:cubicBezTo>
                  <a:lnTo>
                    <a:pt x="2929" y="1941"/>
                  </a:lnTo>
                  <a:cubicBezTo>
                    <a:pt x="3012" y="1941"/>
                    <a:pt x="3096" y="1870"/>
                    <a:pt x="3096" y="1775"/>
                  </a:cubicBezTo>
                  <a:cubicBezTo>
                    <a:pt x="3096" y="1680"/>
                    <a:pt x="3012" y="1608"/>
                    <a:pt x="2929" y="1608"/>
                  </a:cubicBezTo>
                  <a:lnTo>
                    <a:pt x="357" y="1608"/>
                  </a:lnTo>
                  <a:cubicBezTo>
                    <a:pt x="429" y="1358"/>
                    <a:pt x="655" y="1179"/>
                    <a:pt x="917" y="1179"/>
                  </a:cubicBezTo>
                  <a:cubicBezTo>
                    <a:pt x="1012" y="1179"/>
                    <a:pt x="1084" y="1191"/>
                    <a:pt x="1155" y="1239"/>
                  </a:cubicBezTo>
                  <a:cubicBezTo>
                    <a:pt x="1179" y="1245"/>
                    <a:pt x="1206" y="1248"/>
                    <a:pt x="1232" y="1248"/>
                  </a:cubicBezTo>
                  <a:cubicBezTo>
                    <a:pt x="1259" y="1248"/>
                    <a:pt x="1286" y="1245"/>
                    <a:pt x="1310" y="1239"/>
                  </a:cubicBezTo>
                  <a:cubicBezTo>
                    <a:pt x="1345" y="1203"/>
                    <a:pt x="1381" y="1168"/>
                    <a:pt x="1381" y="1120"/>
                  </a:cubicBezTo>
                  <a:cubicBezTo>
                    <a:pt x="1441" y="667"/>
                    <a:pt x="1822" y="334"/>
                    <a:pt x="2274" y="334"/>
                  </a:cubicBezTo>
                  <a:cubicBezTo>
                    <a:pt x="2691" y="334"/>
                    <a:pt x="3048" y="608"/>
                    <a:pt x="3155" y="1001"/>
                  </a:cubicBezTo>
                  <a:cubicBezTo>
                    <a:pt x="3167" y="1048"/>
                    <a:pt x="3191" y="1072"/>
                    <a:pt x="3227" y="1108"/>
                  </a:cubicBezTo>
                  <a:cubicBezTo>
                    <a:pt x="3241" y="1122"/>
                    <a:pt x="3267" y="1128"/>
                    <a:pt x="3296" y="1128"/>
                  </a:cubicBezTo>
                  <a:cubicBezTo>
                    <a:pt x="3316" y="1128"/>
                    <a:pt x="3338" y="1125"/>
                    <a:pt x="3358" y="1120"/>
                  </a:cubicBezTo>
                  <a:cubicBezTo>
                    <a:pt x="3429" y="1084"/>
                    <a:pt x="3512" y="1072"/>
                    <a:pt x="3584" y="1072"/>
                  </a:cubicBezTo>
                  <a:cubicBezTo>
                    <a:pt x="3905" y="1072"/>
                    <a:pt x="4191" y="1310"/>
                    <a:pt x="4262" y="1608"/>
                  </a:cubicBezTo>
                  <a:lnTo>
                    <a:pt x="3667" y="1608"/>
                  </a:lnTo>
                  <a:cubicBezTo>
                    <a:pt x="3584" y="1608"/>
                    <a:pt x="3512" y="1680"/>
                    <a:pt x="3512" y="1775"/>
                  </a:cubicBezTo>
                  <a:cubicBezTo>
                    <a:pt x="3512" y="1870"/>
                    <a:pt x="3584" y="1941"/>
                    <a:pt x="3667" y="1941"/>
                  </a:cubicBezTo>
                  <a:lnTo>
                    <a:pt x="4441" y="1941"/>
                  </a:lnTo>
                  <a:cubicBezTo>
                    <a:pt x="4536" y="1941"/>
                    <a:pt x="4608" y="1870"/>
                    <a:pt x="4608" y="1775"/>
                  </a:cubicBezTo>
                  <a:cubicBezTo>
                    <a:pt x="4608" y="1203"/>
                    <a:pt x="4143" y="751"/>
                    <a:pt x="3584" y="751"/>
                  </a:cubicBezTo>
                  <a:cubicBezTo>
                    <a:pt x="3524" y="751"/>
                    <a:pt x="3465" y="751"/>
                    <a:pt x="3405" y="763"/>
                  </a:cubicBezTo>
                  <a:cubicBezTo>
                    <a:pt x="3227" y="298"/>
                    <a:pt x="2774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69"/>
            <p:cNvSpPr/>
            <p:nvPr/>
          </p:nvSpPr>
          <p:spPr>
            <a:xfrm>
              <a:off x="4123805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cubicBezTo>
                    <a:pt x="311" y="417"/>
                    <a:pt x="418" y="322"/>
                    <a:pt x="418" y="203"/>
                  </a:cubicBezTo>
                  <a:cubicBezTo>
                    <a:pt x="418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69"/>
            <p:cNvSpPr/>
            <p:nvPr/>
          </p:nvSpPr>
          <p:spPr>
            <a:xfrm>
              <a:off x="4096147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18" y="322"/>
                    <a:pt x="418" y="203"/>
                  </a:cubicBezTo>
                  <a:cubicBezTo>
                    <a:pt x="418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69"/>
            <p:cNvSpPr/>
            <p:nvPr/>
          </p:nvSpPr>
          <p:spPr>
            <a:xfrm>
              <a:off x="4068871" y="1677598"/>
              <a:ext cx="13686" cy="1330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2" y="84"/>
                    <a:pt x="12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22"/>
                    <a:pt x="429" y="203"/>
                  </a:cubicBezTo>
                  <a:cubicBezTo>
                    <a:pt x="429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69"/>
            <p:cNvSpPr/>
            <p:nvPr/>
          </p:nvSpPr>
          <p:spPr>
            <a:xfrm>
              <a:off x="4041594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69"/>
            <p:cNvSpPr/>
            <p:nvPr/>
          </p:nvSpPr>
          <p:spPr>
            <a:xfrm>
              <a:off x="4239402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5" name="Google Shape;9835;p69"/>
          <p:cNvGrpSpPr/>
          <p:nvPr/>
        </p:nvGrpSpPr>
        <p:grpSpPr>
          <a:xfrm>
            <a:off x="2633037" y="1499873"/>
            <a:ext cx="379002" cy="366112"/>
            <a:chOff x="2633037" y="1499873"/>
            <a:chExt cx="379002" cy="366112"/>
          </a:xfrm>
        </p:grpSpPr>
        <p:sp>
          <p:nvSpPr>
            <p:cNvPr id="9836" name="Google Shape;9836;p69"/>
            <p:cNvSpPr/>
            <p:nvPr/>
          </p:nvSpPr>
          <p:spPr>
            <a:xfrm>
              <a:off x="2798635" y="1499873"/>
              <a:ext cx="20497" cy="106145"/>
            </a:xfrm>
            <a:custGeom>
              <a:rect b="b" l="l" r="r" t="t"/>
              <a:pathLst>
                <a:path extrusionOk="0" h="3335" w="644">
                  <a:moveTo>
                    <a:pt x="453" y="1"/>
                  </a:moveTo>
                  <a:cubicBezTo>
                    <a:pt x="346" y="1"/>
                    <a:pt x="263" y="96"/>
                    <a:pt x="263" y="191"/>
                  </a:cubicBezTo>
                  <a:cubicBezTo>
                    <a:pt x="263" y="394"/>
                    <a:pt x="215" y="477"/>
                    <a:pt x="156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56" y="1763"/>
                  </a:cubicBezTo>
                  <a:cubicBezTo>
                    <a:pt x="215" y="1882"/>
                    <a:pt x="263" y="1965"/>
                    <a:pt x="263" y="2156"/>
                  </a:cubicBezTo>
                  <a:cubicBezTo>
                    <a:pt x="263" y="2358"/>
                    <a:pt x="215" y="2441"/>
                    <a:pt x="156" y="2561"/>
                  </a:cubicBezTo>
                  <a:cubicBezTo>
                    <a:pt x="72" y="2692"/>
                    <a:pt x="1" y="2846"/>
                    <a:pt x="1" y="3144"/>
                  </a:cubicBezTo>
                  <a:cubicBezTo>
                    <a:pt x="1" y="3239"/>
                    <a:pt x="96" y="3334"/>
                    <a:pt x="191" y="3334"/>
                  </a:cubicBezTo>
                  <a:cubicBezTo>
                    <a:pt x="298" y="3334"/>
                    <a:pt x="394" y="3239"/>
                    <a:pt x="394" y="3144"/>
                  </a:cubicBezTo>
                  <a:cubicBezTo>
                    <a:pt x="394" y="2942"/>
                    <a:pt x="429" y="2858"/>
                    <a:pt x="489" y="2739"/>
                  </a:cubicBezTo>
                  <a:cubicBezTo>
                    <a:pt x="572" y="2608"/>
                    <a:pt x="644" y="2453"/>
                    <a:pt x="644" y="2156"/>
                  </a:cubicBezTo>
                  <a:cubicBezTo>
                    <a:pt x="644" y="1882"/>
                    <a:pt x="572" y="1715"/>
                    <a:pt x="489" y="1584"/>
                  </a:cubicBezTo>
                  <a:cubicBezTo>
                    <a:pt x="429" y="1465"/>
                    <a:pt x="394" y="1370"/>
                    <a:pt x="394" y="1179"/>
                  </a:cubicBezTo>
                  <a:cubicBezTo>
                    <a:pt x="394" y="989"/>
                    <a:pt x="429" y="894"/>
                    <a:pt x="489" y="775"/>
                  </a:cubicBezTo>
                  <a:cubicBezTo>
                    <a:pt x="572" y="644"/>
                    <a:pt x="644" y="489"/>
                    <a:pt x="644" y="191"/>
                  </a:cubicBezTo>
                  <a:cubicBezTo>
                    <a:pt x="644" y="96"/>
                    <a:pt x="549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69"/>
            <p:cNvSpPr/>
            <p:nvPr/>
          </p:nvSpPr>
          <p:spPr>
            <a:xfrm>
              <a:off x="2847140" y="1499873"/>
              <a:ext cx="20115" cy="106145"/>
            </a:xfrm>
            <a:custGeom>
              <a:rect b="b" l="l" r="r" t="t"/>
              <a:pathLst>
                <a:path extrusionOk="0" h="3335" w="632">
                  <a:moveTo>
                    <a:pt x="441" y="1"/>
                  </a:moveTo>
                  <a:cubicBezTo>
                    <a:pt x="334" y="1"/>
                    <a:pt x="251" y="96"/>
                    <a:pt x="251" y="191"/>
                  </a:cubicBezTo>
                  <a:cubicBezTo>
                    <a:pt x="251" y="394"/>
                    <a:pt x="203" y="477"/>
                    <a:pt x="144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44" y="1763"/>
                  </a:cubicBezTo>
                  <a:cubicBezTo>
                    <a:pt x="203" y="1882"/>
                    <a:pt x="251" y="1965"/>
                    <a:pt x="251" y="2156"/>
                  </a:cubicBezTo>
                  <a:cubicBezTo>
                    <a:pt x="251" y="2358"/>
                    <a:pt x="203" y="2441"/>
                    <a:pt x="144" y="2561"/>
                  </a:cubicBezTo>
                  <a:cubicBezTo>
                    <a:pt x="84" y="2692"/>
                    <a:pt x="1" y="2846"/>
                    <a:pt x="1" y="3144"/>
                  </a:cubicBezTo>
                  <a:cubicBezTo>
                    <a:pt x="1" y="3239"/>
                    <a:pt x="84" y="3334"/>
                    <a:pt x="191" y="3334"/>
                  </a:cubicBezTo>
                  <a:cubicBezTo>
                    <a:pt x="298" y="3334"/>
                    <a:pt x="382" y="3239"/>
                    <a:pt x="382" y="3144"/>
                  </a:cubicBezTo>
                  <a:cubicBezTo>
                    <a:pt x="382" y="2942"/>
                    <a:pt x="429" y="2858"/>
                    <a:pt x="489" y="2739"/>
                  </a:cubicBezTo>
                  <a:cubicBezTo>
                    <a:pt x="560" y="2608"/>
                    <a:pt x="632" y="2453"/>
                    <a:pt x="632" y="2156"/>
                  </a:cubicBezTo>
                  <a:cubicBezTo>
                    <a:pt x="632" y="1882"/>
                    <a:pt x="560" y="1715"/>
                    <a:pt x="489" y="1584"/>
                  </a:cubicBezTo>
                  <a:cubicBezTo>
                    <a:pt x="429" y="1465"/>
                    <a:pt x="382" y="1370"/>
                    <a:pt x="382" y="1179"/>
                  </a:cubicBezTo>
                  <a:cubicBezTo>
                    <a:pt x="382" y="989"/>
                    <a:pt x="429" y="894"/>
                    <a:pt x="489" y="775"/>
                  </a:cubicBezTo>
                  <a:cubicBezTo>
                    <a:pt x="560" y="644"/>
                    <a:pt x="632" y="489"/>
                    <a:pt x="632" y="191"/>
                  </a:cubicBezTo>
                  <a:cubicBezTo>
                    <a:pt x="632" y="96"/>
                    <a:pt x="549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69"/>
            <p:cNvSpPr/>
            <p:nvPr/>
          </p:nvSpPr>
          <p:spPr>
            <a:xfrm>
              <a:off x="2652738" y="1825405"/>
              <a:ext cx="359301" cy="40580"/>
            </a:xfrm>
            <a:custGeom>
              <a:rect b="b" l="l" r="r" t="t"/>
              <a:pathLst>
                <a:path extrusionOk="0" h="1275" w="11289">
                  <a:moveTo>
                    <a:pt x="10645" y="369"/>
                  </a:moveTo>
                  <a:lnTo>
                    <a:pt x="10538" y="655"/>
                  </a:lnTo>
                  <a:cubicBezTo>
                    <a:pt x="10514" y="774"/>
                    <a:pt x="10359" y="869"/>
                    <a:pt x="10240" y="869"/>
                  </a:cubicBezTo>
                  <a:lnTo>
                    <a:pt x="1108" y="869"/>
                  </a:lnTo>
                  <a:cubicBezTo>
                    <a:pt x="989" y="869"/>
                    <a:pt x="834" y="774"/>
                    <a:pt x="811" y="655"/>
                  </a:cubicBezTo>
                  <a:lnTo>
                    <a:pt x="739" y="369"/>
                  </a:lnTo>
                  <a:close/>
                  <a:moveTo>
                    <a:pt x="191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299" y="381"/>
                  </a:lnTo>
                  <a:lnTo>
                    <a:pt x="406" y="774"/>
                  </a:lnTo>
                  <a:cubicBezTo>
                    <a:pt x="477" y="1060"/>
                    <a:pt x="775" y="1274"/>
                    <a:pt x="1072" y="1274"/>
                  </a:cubicBezTo>
                  <a:lnTo>
                    <a:pt x="10216" y="1274"/>
                  </a:lnTo>
                  <a:cubicBezTo>
                    <a:pt x="10514" y="1274"/>
                    <a:pt x="10812" y="1060"/>
                    <a:pt x="10883" y="774"/>
                  </a:cubicBezTo>
                  <a:lnTo>
                    <a:pt x="10990" y="381"/>
                  </a:lnTo>
                  <a:lnTo>
                    <a:pt x="11098" y="381"/>
                  </a:lnTo>
                  <a:cubicBezTo>
                    <a:pt x="11193" y="381"/>
                    <a:pt x="11288" y="298"/>
                    <a:pt x="11288" y="191"/>
                  </a:cubicBezTo>
                  <a:cubicBezTo>
                    <a:pt x="11288" y="83"/>
                    <a:pt x="11229" y="0"/>
                    <a:pt x="11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69"/>
            <p:cNvSpPr/>
            <p:nvPr/>
          </p:nvSpPr>
          <p:spPr>
            <a:xfrm>
              <a:off x="2657289" y="1641983"/>
              <a:ext cx="64833" cy="73935"/>
            </a:xfrm>
            <a:custGeom>
              <a:rect b="b" l="l" r="r" t="t"/>
              <a:pathLst>
                <a:path extrusionOk="0" h="2323" w="2037">
                  <a:moveTo>
                    <a:pt x="1584" y="382"/>
                  </a:moveTo>
                  <a:lnTo>
                    <a:pt x="1584" y="1429"/>
                  </a:lnTo>
                  <a:cubicBezTo>
                    <a:pt x="1584" y="1596"/>
                    <a:pt x="1596" y="1751"/>
                    <a:pt x="1620" y="1929"/>
                  </a:cubicBezTo>
                  <a:lnTo>
                    <a:pt x="1596" y="1929"/>
                  </a:lnTo>
                  <a:cubicBezTo>
                    <a:pt x="929" y="1929"/>
                    <a:pt x="382" y="1382"/>
                    <a:pt x="382" y="715"/>
                  </a:cubicBezTo>
                  <a:cubicBezTo>
                    <a:pt x="382" y="596"/>
                    <a:pt x="394" y="489"/>
                    <a:pt x="429" y="382"/>
                  </a:cubicBezTo>
                  <a:close/>
                  <a:moveTo>
                    <a:pt x="298" y="1"/>
                  </a:moveTo>
                  <a:cubicBezTo>
                    <a:pt x="215" y="1"/>
                    <a:pt x="144" y="48"/>
                    <a:pt x="120" y="120"/>
                  </a:cubicBezTo>
                  <a:cubicBezTo>
                    <a:pt x="37" y="310"/>
                    <a:pt x="13" y="513"/>
                    <a:pt x="13" y="703"/>
                  </a:cubicBezTo>
                  <a:cubicBezTo>
                    <a:pt x="1" y="1596"/>
                    <a:pt x="727" y="2322"/>
                    <a:pt x="1608" y="2322"/>
                  </a:cubicBezTo>
                  <a:lnTo>
                    <a:pt x="1846" y="2322"/>
                  </a:lnTo>
                  <a:cubicBezTo>
                    <a:pt x="1906" y="2322"/>
                    <a:pt x="1942" y="2298"/>
                    <a:pt x="1989" y="2251"/>
                  </a:cubicBezTo>
                  <a:cubicBezTo>
                    <a:pt x="2025" y="2203"/>
                    <a:pt x="2037" y="2144"/>
                    <a:pt x="2037" y="2084"/>
                  </a:cubicBezTo>
                  <a:cubicBezTo>
                    <a:pt x="1989" y="1870"/>
                    <a:pt x="1977" y="1656"/>
                    <a:pt x="1977" y="1429"/>
                  </a:cubicBezTo>
                  <a:lnTo>
                    <a:pt x="1977" y="191"/>
                  </a:lnTo>
                  <a:cubicBezTo>
                    <a:pt x="1977" y="84"/>
                    <a:pt x="1882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69"/>
            <p:cNvSpPr/>
            <p:nvPr/>
          </p:nvSpPr>
          <p:spPr>
            <a:xfrm>
              <a:off x="2633037" y="1617730"/>
              <a:ext cx="325945" cy="195198"/>
            </a:xfrm>
            <a:custGeom>
              <a:rect b="b" l="l" r="r" t="t"/>
              <a:pathLst>
                <a:path extrusionOk="0" h="6133" w="10241">
                  <a:moveTo>
                    <a:pt x="9847" y="393"/>
                  </a:moveTo>
                  <a:lnTo>
                    <a:pt x="9847" y="2203"/>
                  </a:lnTo>
                  <a:cubicBezTo>
                    <a:pt x="9847" y="4168"/>
                    <a:pt x="8252" y="5763"/>
                    <a:pt x="6287" y="5763"/>
                  </a:cubicBezTo>
                  <a:cubicBezTo>
                    <a:pt x="4859" y="5763"/>
                    <a:pt x="3573" y="4918"/>
                    <a:pt x="3013" y="3584"/>
                  </a:cubicBezTo>
                  <a:cubicBezTo>
                    <a:pt x="2989" y="3513"/>
                    <a:pt x="2918" y="3465"/>
                    <a:pt x="2834" y="3465"/>
                  </a:cubicBezTo>
                  <a:lnTo>
                    <a:pt x="2382" y="3465"/>
                  </a:lnTo>
                  <a:cubicBezTo>
                    <a:pt x="1287" y="3465"/>
                    <a:pt x="394" y="2572"/>
                    <a:pt x="394" y="1489"/>
                  </a:cubicBezTo>
                  <a:cubicBezTo>
                    <a:pt x="382" y="1096"/>
                    <a:pt x="489" y="715"/>
                    <a:pt x="703" y="393"/>
                  </a:cubicBezTo>
                  <a:lnTo>
                    <a:pt x="8823" y="393"/>
                  </a:lnTo>
                  <a:lnTo>
                    <a:pt x="8823" y="1215"/>
                  </a:lnTo>
                  <a:cubicBezTo>
                    <a:pt x="8823" y="1310"/>
                    <a:pt x="8919" y="1405"/>
                    <a:pt x="9014" y="1405"/>
                  </a:cubicBezTo>
                  <a:cubicBezTo>
                    <a:pt x="9121" y="1405"/>
                    <a:pt x="9204" y="1310"/>
                    <a:pt x="9204" y="1215"/>
                  </a:cubicBezTo>
                  <a:lnTo>
                    <a:pt x="9204" y="393"/>
                  </a:lnTo>
                  <a:close/>
                  <a:moveTo>
                    <a:pt x="620" y="1"/>
                  </a:moveTo>
                  <a:cubicBezTo>
                    <a:pt x="560" y="1"/>
                    <a:pt x="501" y="36"/>
                    <a:pt x="477" y="84"/>
                  </a:cubicBezTo>
                  <a:cubicBezTo>
                    <a:pt x="179" y="477"/>
                    <a:pt x="25" y="977"/>
                    <a:pt x="25" y="1465"/>
                  </a:cubicBezTo>
                  <a:cubicBezTo>
                    <a:pt x="1" y="2787"/>
                    <a:pt x="1060" y="3846"/>
                    <a:pt x="2370" y="3846"/>
                  </a:cubicBezTo>
                  <a:lnTo>
                    <a:pt x="2704" y="3846"/>
                  </a:lnTo>
                  <a:cubicBezTo>
                    <a:pt x="3346" y="5239"/>
                    <a:pt x="4751" y="6132"/>
                    <a:pt x="6299" y="6132"/>
                  </a:cubicBezTo>
                  <a:cubicBezTo>
                    <a:pt x="8466" y="6132"/>
                    <a:pt x="10240" y="4370"/>
                    <a:pt x="10240" y="2191"/>
                  </a:cubicBezTo>
                  <a:lnTo>
                    <a:pt x="10240" y="203"/>
                  </a:lnTo>
                  <a:cubicBezTo>
                    <a:pt x="10240" y="96"/>
                    <a:pt x="10145" y="1"/>
                    <a:pt x="100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69"/>
            <p:cNvSpPr/>
            <p:nvPr/>
          </p:nvSpPr>
          <p:spPr>
            <a:xfrm>
              <a:off x="2826293" y="1674574"/>
              <a:ext cx="99334" cy="106145"/>
            </a:xfrm>
            <a:custGeom>
              <a:rect b="b" l="l" r="r" t="t"/>
              <a:pathLst>
                <a:path extrusionOk="0" h="3335" w="3121">
                  <a:moveTo>
                    <a:pt x="2930" y="0"/>
                  </a:moveTo>
                  <a:cubicBezTo>
                    <a:pt x="2823" y="0"/>
                    <a:pt x="2739" y="96"/>
                    <a:pt x="2739" y="203"/>
                  </a:cubicBezTo>
                  <a:lnTo>
                    <a:pt x="2739" y="417"/>
                  </a:lnTo>
                  <a:cubicBezTo>
                    <a:pt x="2739" y="1822"/>
                    <a:pt x="1596" y="2965"/>
                    <a:pt x="191" y="2965"/>
                  </a:cubicBezTo>
                  <a:cubicBezTo>
                    <a:pt x="84" y="2965"/>
                    <a:pt x="1" y="3060"/>
                    <a:pt x="1" y="3156"/>
                  </a:cubicBezTo>
                  <a:cubicBezTo>
                    <a:pt x="1" y="3263"/>
                    <a:pt x="96" y="3334"/>
                    <a:pt x="203" y="3334"/>
                  </a:cubicBezTo>
                  <a:cubicBezTo>
                    <a:pt x="1811" y="3334"/>
                    <a:pt x="3120" y="2025"/>
                    <a:pt x="3120" y="417"/>
                  </a:cubicBezTo>
                  <a:lnTo>
                    <a:pt x="3120" y="203"/>
                  </a:lnTo>
                  <a:cubicBezTo>
                    <a:pt x="3120" y="96"/>
                    <a:pt x="3037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2" name="Google Shape;9842;p69"/>
          <p:cNvGrpSpPr/>
          <p:nvPr/>
        </p:nvGrpSpPr>
        <p:grpSpPr>
          <a:xfrm>
            <a:off x="6675256" y="1516169"/>
            <a:ext cx="327823" cy="357009"/>
            <a:chOff x="6675256" y="1516169"/>
            <a:chExt cx="327823" cy="357009"/>
          </a:xfrm>
        </p:grpSpPr>
        <p:sp>
          <p:nvSpPr>
            <p:cNvPr id="9843" name="Google Shape;9843;p69"/>
            <p:cNvSpPr/>
            <p:nvPr/>
          </p:nvSpPr>
          <p:spPr>
            <a:xfrm>
              <a:off x="6675256" y="1516169"/>
              <a:ext cx="111078" cy="188737"/>
            </a:xfrm>
            <a:custGeom>
              <a:rect b="b" l="l" r="r" t="t"/>
              <a:pathLst>
                <a:path extrusionOk="0" h="5930" w="3490">
                  <a:moveTo>
                    <a:pt x="1703" y="334"/>
                  </a:moveTo>
                  <a:cubicBezTo>
                    <a:pt x="2001" y="334"/>
                    <a:pt x="2239" y="548"/>
                    <a:pt x="2239" y="786"/>
                  </a:cubicBezTo>
                  <a:lnTo>
                    <a:pt x="2239" y="810"/>
                  </a:lnTo>
                  <a:cubicBezTo>
                    <a:pt x="2072" y="739"/>
                    <a:pt x="1894" y="715"/>
                    <a:pt x="1703" y="715"/>
                  </a:cubicBezTo>
                  <a:cubicBezTo>
                    <a:pt x="1513" y="715"/>
                    <a:pt x="1334" y="751"/>
                    <a:pt x="1168" y="810"/>
                  </a:cubicBezTo>
                  <a:lnTo>
                    <a:pt x="1168" y="786"/>
                  </a:lnTo>
                  <a:cubicBezTo>
                    <a:pt x="1168" y="536"/>
                    <a:pt x="1406" y="334"/>
                    <a:pt x="1703" y="334"/>
                  </a:cubicBezTo>
                  <a:close/>
                  <a:moveTo>
                    <a:pt x="1680" y="1037"/>
                  </a:moveTo>
                  <a:cubicBezTo>
                    <a:pt x="2263" y="1037"/>
                    <a:pt x="2739" y="1513"/>
                    <a:pt x="2739" y="2096"/>
                  </a:cubicBezTo>
                  <a:cubicBezTo>
                    <a:pt x="2739" y="2215"/>
                    <a:pt x="2727" y="2322"/>
                    <a:pt x="2680" y="2418"/>
                  </a:cubicBezTo>
                  <a:cubicBezTo>
                    <a:pt x="2215" y="1941"/>
                    <a:pt x="1406" y="1763"/>
                    <a:pt x="1358" y="1751"/>
                  </a:cubicBezTo>
                  <a:cubicBezTo>
                    <a:pt x="1346" y="1748"/>
                    <a:pt x="1334" y="1746"/>
                    <a:pt x="1321" y="1746"/>
                  </a:cubicBezTo>
                  <a:cubicBezTo>
                    <a:pt x="1283" y="1746"/>
                    <a:pt x="1245" y="1760"/>
                    <a:pt x="1227" y="1787"/>
                  </a:cubicBezTo>
                  <a:cubicBezTo>
                    <a:pt x="1179" y="1810"/>
                    <a:pt x="1168" y="1858"/>
                    <a:pt x="1168" y="1918"/>
                  </a:cubicBezTo>
                  <a:cubicBezTo>
                    <a:pt x="1168" y="1929"/>
                    <a:pt x="1144" y="2037"/>
                    <a:pt x="1025" y="2156"/>
                  </a:cubicBezTo>
                  <a:cubicBezTo>
                    <a:pt x="965" y="2215"/>
                    <a:pt x="965" y="2322"/>
                    <a:pt x="1025" y="2394"/>
                  </a:cubicBezTo>
                  <a:cubicBezTo>
                    <a:pt x="1053" y="2428"/>
                    <a:pt x="1092" y="2443"/>
                    <a:pt x="1133" y="2443"/>
                  </a:cubicBezTo>
                  <a:cubicBezTo>
                    <a:pt x="1178" y="2443"/>
                    <a:pt x="1225" y="2425"/>
                    <a:pt x="1263" y="2394"/>
                  </a:cubicBezTo>
                  <a:cubicBezTo>
                    <a:pt x="1358" y="2299"/>
                    <a:pt x="1418" y="2215"/>
                    <a:pt x="1441" y="2120"/>
                  </a:cubicBezTo>
                  <a:cubicBezTo>
                    <a:pt x="1727" y="2215"/>
                    <a:pt x="2299" y="2406"/>
                    <a:pt x="2549" y="2775"/>
                  </a:cubicBezTo>
                  <a:cubicBezTo>
                    <a:pt x="2501" y="3192"/>
                    <a:pt x="2132" y="3513"/>
                    <a:pt x="1703" y="3513"/>
                  </a:cubicBezTo>
                  <a:cubicBezTo>
                    <a:pt x="1239" y="3513"/>
                    <a:pt x="870" y="3168"/>
                    <a:pt x="822" y="2715"/>
                  </a:cubicBezTo>
                  <a:cubicBezTo>
                    <a:pt x="822" y="2691"/>
                    <a:pt x="810" y="2680"/>
                    <a:pt x="787" y="2644"/>
                  </a:cubicBezTo>
                  <a:cubicBezTo>
                    <a:pt x="691" y="2477"/>
                    <a:pt x="632" y="2287"/>
                    <a:pt x="632" y="2096"/>
                  </a:cubicBezTo>
                  <a:cubicBezTo>
                    <a:pt x="632" y="1513"/>
                    <a:pt x="1108" y="1037"/>
                    <a:pt x="1680" y="1037"/>
                  </a:cubicBezTo>
                  <a:close/>
                  <a:moveTo>
                    <a:pt x="2061" y="3775"/>
                  </a:moveTo>
                  <a:lnTo>
                    <a:pt x="2061" y="3954"/>
                  </a:lnTo>
                  <a:cubicBezTo>
                    <a:pt x="2061" y="4013"/>
                    <a:pt x="2072" y="4073"/>
                    <a:pt x="2108" y="4120"/>
                  </a:cubicBezTo>
                  <a:lnTo>
                    <a:pt x="1703" y="4501"/>
                  </a:lnTo>
                  <a:lnTo>
                    <a:pt x="1299" y="4120"/>
                  </a:lnTo>
                  <a:cubicBezTo>
                    <a:pt x="1334" y="4073"/>
                    <a:pt x="1346" y="4013"/>
                    <a:pt x="1346" y="3954"/>
                  </a:cubicBezTo>
                  <a:lnTo>
                    <a:pt x="1346" y="3775"/>
                  </a:lnTo>
                  <a:cubicBezTo>
                    <a:pt x="1465" y="3799"/>
                    <a:pt x="1584" y="3834"/>
                    <a:pt x="1703" y="3834"/>
                  </a:cubicBezTo>
                  <a:cubicBezTo>
                    <a:pt x="1822" y="3834"/>
                    <a:pt x="1953" y="3823"/>
                    <a:pt x="2061" y="3775"/>
                  </a:cubicBezTo>
                  <a:close/>
                  <a:moveTo>
                    <a:pt x="1727" y="1"/>
                  </a:moveTo>
                  <a:cubicBezTo>
                    <a:pt x="1251" y="1"/>
                    <a:pt x="870" y="334"/>
                    <a:pt x="870" y="775"/>
                  </a:cubicBezTo>
                  <a:cubicBezTo>
                    <a:pt x="870" y="846"/>
                    <a:pt x="882" y="906"/>
                    <a:pt x="894" y="977"/>
                  </a:cubicBezTo>
                  <a:cubicBezTo>
                    <a:pt x="560" y="1227"/>
                    <a:pt x="346" y="1632"/>
                    <a:pt x="346" y="2096"/>
                  </a:cubicBezTo>
                  <a:cubicBezTo>
                    <a:pt x="346" y="2334"/>
                    <a:pt x="406" y="2572"/>
                    <a:pt x="537" y="2799"/>
                  </a:cubicBezTo>
                  <a:cubicBezTo>
                    <a:pt x="584" y="3132"/>
                    <a:pt x="775" y="3430"/>
                    <a:pt x="1060" y="3632"/>
                  </a:cubicBezTo>
                  <a:lnTo>
                    <a:pt x="1060" y="3954"/>
                  </a:lnTo>
                  <a:lnTo>
                    <a:pt x="1060" y="3965"/>
                  </a:lnTo>
                  <a:lnTo>
                    <a:pt x="394" y="4299"/>
                  </a:lnTo>
                  <a:cubicBezTo>
                    <a:pt x="156" y="4418"/>
                    <a:pt x="1" y="4656"/>
                    <a:pt x="1" y="4906"/>
                  </a:cubicBezTo>
                  <a:lnTo>
                    <a:pt x="1" y="5775"/>
                  </a:lnTo>
                  <a:cubicBezTo>
                    <a:pt x="1" y="5859"/>
                    <a:pt x="84" y="5930"/>
                    <a:pt x="167" y="5930"/>
                  </a:cubicBezTo>
                  <a:cubicBezTo>
                    <a:pt x="263" y="5930"/>
                    <a:pt x="334" y="5859"/>
                    <a:pt x="334" y="5775"/>
                  </a:cubicBezTo>
                  <a:lnTo>
                    <a:pt x="334" y="4906"/>
                  </a:lnTo>
                  <a:cubicBezTo>
                    <a:pt x="334" y="4775"/>
                    <a:pt x="406" y="4644"/>
                    <a:pt x="525" y="4585"/>
                  </a:cubicBezTo>
                  <a:lnTo>
                    <a:pt x="1072" y="4311"/>
                  </a:lnTo>
                  <a:lnTo>
                    <a:pt x="1584" y="4787"/>
                  </a:lnTo>
                  <a:lnTo>
                    <a:pt x="1584" y="5775"/>
                  </a:lnTo>
                  <a:cubicBezTo>
                    <a:pt x="1584" y="5859"/>
                    <a:pt x="1656" y="5930"/>
                    <a:pt x="1751" y="5930"/>
                  </a:cubicBezTo>
                  <a:cubicBezTo>
                    <a:pt x="1834" y="5930"/>
                    <a:pt x="1906" y="5859"/>
                    <a:pt x="1906" y="5775"/>
                  </a:cubicBezTo>
                  <a:lnTo>
                    <a:pt x="1906" y="4787"/>
                  </a:lnTo>
                  <a:lnTo>
                    <a:pt x="2418" y="4311"/>
                  </a:lnTo>
                  <a:lnTo>
                    <a:pt x="2965" y="4585"/>
                  </a:lnTo>
                  <a:cubicBezTo>
                    <a:pt x="3084" y="4644"/>
                    <a:pt x="3156" y="4763"/>
                    <a:pt x="3156" y="4906"/>
                  </a:cubicBezTo>
                  <a:lnTo>
                    <a:pt x="3156" y="5775"/>
                  </a:lnTo>
                  <a:cubicBezTo>
                    <a:pt x="3156" y="5859"/>
                    <a:pt x="3239" y="5930"/>
                    <a:pt x="3323" y="5930"/>
                  </a:cubicBezTo>
                  <a:cubicBezTo>
                    <a:pt x="3406" y="5930"/>
                    <a:pt x="3489" y="5859"/>
                    <a:pt x="3489" y="5775"/>
                  </a:cubicBezTo>
                  <a:lnTo>
                    <a:pt x="3489" y="4906"/>
                  </a:lnTo>
                  <a:cubicBezTo>
                    <a:pt x="3442" y="4656"/>
                    <a:pt x="3299" y="4418"/>
                    <a:pt x="3073" y="4299"/>
                  </a:cubicBezTo>
                  <a:lnTo>
                    <a:pt x="2406" y="3965"/>
                  </a:lnTo>
                  <a:lnTo>
                    <a:pt x="2406" y="3954"/>
                  </a:lnTo>
                  <a:lnTo>
                    <a:pt x="2406" y="3632"/>
                  </a:lnTo>
                  <a:cubicBezTo>
                    <a:pt x="2668" y="3430"/>
                    <a:pt x="2858" y="3132"/>
                    <a:pt x="2918" y="2799"/>
                  </a:cubicBezTo>
                  <a:cubicBezTo>
                    <a:pt x="3037" y="2584"/>
                    <a:pt x="3120" y="2346"/>
                    <a:pt x="3120" y="2096"/>
                  </a:cubicBezTo>
                  <a:cubicBezTo>
                    <a:pt x="3120" y="1632"/>
                    <a:pt x="2894" y="1227"/>
                    <a:pt x="2561" y="977"/>
                  </a:cubicBezTo>
                  <a:cubicBezTo>
                    <a:pt x="2573" y="917"/>
                    <a:pt x="2596" y="846"/>
                    <a:pt x="2596" y="775"/>
                  </a:cubicBezTo>
                  <a:cubicBezTo>
                    <a:pt x="2596" y="334"/>
                    <a:pt x="220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4" name="Google Shape;9844;p69"/>
            <p:cNvSpPr/>
            <p:nvPr/>
          </p:nvSpPr>
          <p:spPr>
            <a:xfrm>
              <a:off x="6696103" y="1679507"/>
              <a:ext cx="10630" cy="26162"/>
            </a:xfrm>
            <a:custGeom>
              <a:rect b="b" l="l" r="r" t="t"/>
              <a:pathLst>
                <a:path extrusionOk="0" h="822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84" y="822"/>
                    <a:pt x="167" y="822"/>
                  </a:cubicBezTo>
                  <a:cubicBezTo>
                    <a:pt x="263" y="822"/>
                    <a:pt x="334" y="738"/>
                    <a:pt x="334" y="65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69"/>
            <p:cNvSpPr/>
            <p:nvPr/>
          </p:nvSpPr>
          <p:spPr>
            <a:xfrm>
              <a:off x="6752183" y="1679507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72" y="822"/>
                    <a:pt x="167" y="822"/>
                  </a:cubicBezTo>
                  <a:cubicBezTo>
                    <a:pt x="251" y="822"/>
                    <a:pt x="322" y="738"/>
                    <a:pt x="322" y="655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69"/>
            <p:cNvSpPr/>
            <p:nvPr/>
          </p:nvSpPr>
          <p:spPr>
            <a:xfrm>
              <a:off x="6919310" y="1734060"/>
              <a:ext cx="45131" cy="15946"/>
            </a:xfrm>
            <a:custGeom>
              <a:rect b="b" l="l" r="r" t="t"/>
              <a:pathLst>
                <a:path extrusionOk="0" h="501" w="141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346" y="322"/>
                    <a:pt x="881" y="358"/>
                    <a:pt x="1143" y="489"/>
                  </a:cubicBezTo>
                  <a:cubicBezTo>
                    <a:pt x="1179" y="501"/>
                    <a:pt x="1191" y="501"/>
                    <a:pt x="1227" y="501"/>
                  </a:cubicBezTo>
                  <a:cubicBezTo>
                    <a:pt x="1286" y="501"/>
                    <a:pt x="1346" y="477"/>
                    <a:pt x="1370" y="417"/>
                  </a:cubicBezTo>
                  <a:cubicBezTo>
                    <a:pt x="1417" y="334"/>
                    <a:pt x="1382" y="239"/>
                    <a:pt x="1298" y="191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69"/>
            <p:cNvSpPr/>
            <p:nvPr/>
          </p:nvSpPr>
          <p:spPr>
            <a:xfrm>
              <a:off x="6879907" y="1706020"/>
              <a:ext cx="123172" cy="167158"/>
            </a:xfrm>
            <a:custGeom>
              <a:rect b="b" l="l" r="r" t="t"/>
              <a:pathLst>
                <a:path extrusionOk="0" h="5252" w="3870">
                  <a:moveTo>
                    <a:pt x="3001" y="310"/>
                  </a:moveTo>
                  <a:lnTo>
                    <a:pt x="3001" y="989"/>
                  </a:lnTo>
                  <a:cubicBezTo>
                    <a:pt x="3001" y="1096"/>
                    <a:pt x="2965" y="1215"/>
                    <a:pt x="2917" y="1310"/>
                  </a:cubicBezTo>
                  <a:lnTo>
                    <a:pt x="2834" y="1477"/>
                  </a:lnTo>
                  <a:cubicBezTo>
                    <a:pt x="2822" y="1501"/>
                    <a:pt x="2822" y="1513"/>
                    <a:pt x="2822" y="1549"/>
                  </a:cubicBezTo>
                  <a:lnTo>
                    <a:pt x="2822" y="1906"/>
                  </a:lnTo>
                  <a:cubicBezTo>
                    <a:pt x="2822" y="2144"/>
                    <a:pt x="2727" y="2370"/>
                    <a:pt x="2548" y="2537"/>
                  </a:cubicBezTo>
                  <a:cubicBezTo>
                    <a:pt x="2381" y="2727"/>
                    <a:pt x="2167" y="2811"/>
                    <a:pt x="1905" y="2811"/>
                  </a:cubicBezTo>
                  <a:cubicBezTo>
                    <a:pt x="1429" y="2799"/>
                    <a:pt x="1048" y="2382"/>
                    <a:pt x="1048" y="1870"/>
                  </a:cubicBezTo>
                  <a:lnTo>
                    <a:pt x="1048" y="1560"/>
                  </a:lnTo>
                  <a:cubicBezTo>
                    <a:pt x="1048" y="1525"/>
                    <a:pt x="1048" y="1513"/>
                    <a:pt x="1036" y="1489"/>
                  </a:cubicBezTo>
                  <a:lnTo>
                    <a:pt x="929" y="1275"/>
                  </a:lnTo>
                  <a:cubicBezTo>
                    <a:pt x="893" y="1203"/>
                    <a:pt x="869" y="1108"/>
                    <a:pt x="869" y="1037"/>
                  </a:cubicBezTo>
                  <a:lnTo>
                    <a:pt x="869" y="1025"/>
                  </a:lnTo>
                  <a:cubicBezTo>
                    <a:pt x="869" y="632"/>
                    <a:pt x="1179" y="310"/>
                    <a:pt x="1584" y="310"/>
                  </a:cubicBezTo>
                  <a:close/>
                  <a:moveTo>
                    <a:pt x="2310" y="3084"/>
                  </a:moveTo>
                  <a:cubicBezTo>
                    <a:pt x="2310" y="3120"/>
                    <a:pt x="2322" y="3180"/>
                    <a:pt x="2346" y="3227"/>
                  </a:cubicBezTo>
                  <a:lnTo>
                    <a:pt x="2191" y="3358"/>
                  </a:lnTo>
                  <a:cubicBezTo>
                    <a:pt x="2119" y="3430"/>
                    <a:pt x="2024" y="3465"/>
                    <a:pt x="1941" y="3465"/>
                  </a:cubicBezTo>
                  <a:cubicBezTo>
                    <a:pt x="1846" y="3465"/>
                    <a:pt x="1750" y="3418"/>
                    <a:pt x="1679" y="3358"/>
                  </a:cubicBezTo>
                  <a:lnTo>
                    <a:pt x="1548" y="3227"/>
                  </a:lnTo>
                  <a:cubicBezTo>
                    <a:pt x="1560" y="3180"/>
                    <a:pt x="1584" y="3120"/>
                    <a:pt x="1584" y="3084"/>
                  </a:cubicBezTo>
                  <a:cubicBezTo>
                    <a:pt x="1679" y="3108"/>
                    <a:pt x="1786" y="3132"/>
                    <a:pt x="1905" y="3132"/>
                  </a:cubicBezTo>
                  <a:lnTo>
                    <a:pt x="1953" y="3132"/>
                  </a:lnTo>
                  <a:cubicBezTo>
                    <a:pt x="2072" y="3132"/>
                    <a:pt x="2203" y="3120"/>
                    <a:pt x="2310" y="3084"/>
                  </a:cubicBezTo>
                  <a:close/>
                  <a:moveTo>
                    <a:pt x="1584" y="1"/>
                  </a:moveTo>
                  <a:cubicBezTo>
                    <a:pt x="1000" y="1"/>
                    <a:pt x="536" y="465"/>
                    <a:pt x="536" y="1037"/>
                  </a:cubicBezTo>
                  <a:lnTo>
                    <a:pt x="536" y="1060"/>
                  </a:lnTo>
                  <a:cubicBezTo>
                    <a:pt x="536" y="1191"/>
                    <a:pt x="572" y="1322"/>
                    <a:pt x="631" y="1441"/>
                  </a:cubicBezTo>
                  <a:lnTo>
                    <a:pt x="715" y="1608"/>
                  </a:lnTo>
                  <a:lnTo>
                    <a:pt x="715" y="1870"/>
                  </a:lnTo>
                  <a:cubicBezTo>
                    <a:pt x="715" y="2311"/>
                    <a:pt x="929" y="2680"/>
                    <a:pt x="1238" y="2918"/>
                  </a:cubicBezTo>
                  <a:lnTo>
                    <a:pt x="1238" y="3061"/>
                  </a:lnTo>
                  <a:cubicBezTo>
                    <a:pt x="1238" y="3156"/>
                    <a:pt x="1179" y="3227"/>
                    <a:pt x="1107" y="3239"/>
                  </a:cubicBezTo>
                  <a:lnTo>
                    <a:pt x="512" y="3406"/>
                  </a:lnTo>
                  <a:cubicBezTo>
                    <a:pt x="214" y="3501"/>
                    <a:pt x="0" y="3763"/>
                    <a:pt x="0" y="4073"/>
                  </a:cubicBezTo>
                  <a:lnTo>
                    <a:pt x="0" y="5085"/>
                  </a:lnTo>
                  <a:cubicBezTo>
                    <a:pt x="0" y="5180"/>
                    <a:pt x="83" y="5251"/>
                    <a:pt x="167" y="5251"/>
                  </a:cubicBezTo>
                  <a:cubicBezTo>
                    <a:pt x="250" y="5251"/>
                    <a:pt x="334" y="5180"/>
                    <a:pt x="334" y="5085"/>
                  </a:cubicBezTo>
                  <a:lnTo>
                    <a:pt x="334" y="4073"/>
                  </a:lnTo>
                  <a:cubicBezTo>
                    <a:pt x="334" y="3918"/>
                    <a:pt x="429" y="3775"/>
                    <a:pt x="595" y="3739"/>
                  </a:cubicBezTo>
                  <a:lnTo>
                    <a:pt x="1191" y="3573"/>
                  </a:lnTo>
                  <a:cubicBezTo>
                    <a:pt x="1238" y="3561"/>
                    <a:pt x="1298" y="3525"/>
                    <a:pt x="1346" y="3513"/>
                  </a:cubicBezTo>
                  <a:lnTo>
                    <a:pt x="1441" y="3620"/>
                  </a:lnTo>
                  <a:cubicBezTo>
                    <a:pt x="1584" y="3751"/>
                    <a:pt x="1738" y="3823"/>
                    <a:pt x="1941" y="3823"/>
                  </a:cubicBezTo>
                  <a:cubicBezTo>
                    <a:pt x="2131" y="3823"/>
                    <a:pt x="2298" y="3751"/>
                    <a:pt x="2429" y="3620"/>
                  </a:cubicBezTo>
                  <a:lnTo>
                    <a:pt x="2536" y="3513"/>
                  </a:lnTo>
                  <a:cubicBezTo>
                    <a:pt x="2572" y="3537"/>
                    <a:pt x="2620" y="3561"/>
                    <a:pt x="2679" y="3573"/>
                  </a:cubicBezTo>
                  <a:lnTo>
                    <a:pt x="3274" y="3739"/>
                  </a:lnTo>
                  <a:cubicBezTo>
                    <a:pt x="3429" y="3775"/>
                    <a:pt x="3548" y="3930"/>
                    <a:pt x="3548" y="4073"/>
                  </a:cubicBezTo>
                  <a:lnTo>
                    <a:pt x="3548" y="5085"/>
                  </a:lnTo>
                  <a:cubicBezTo>
                    <a:pt x="3548" y="5180"/>
                    <a:pt x="3620" y="5251"/>
                    <a:pt x="3703" y="5251"/>
                  </a:cubicBezTo>
                  <a:cubicBezTo>
                    <a:pt x="3798" y="5251"/>
                    <a:pt x="3870" y="5180"/>
                    <a:pt x="3870" y="5085"/>
                  </a:cubicBezTo>
                  <a:lnTo>
                    <a:pt x="3870" y="4073"/>
                  </a:lnTo>
                  <a:cubicBezTo>
                    <a:pt x="3858" y="3763"/>
                    <a:pt x="3655" y="3501"/>
                    <a:pt x="3358" y="3406"/>
                  </a:cubicBezTo>
                  <a:lnTo>
                    <a:pt x="2762" y="3239"/>
                  </a:lnTo>
                  <a:cubicBezTo>
                    <a:pt x="2679" y="3215"/>
                    <a:pt x="2620" y="3156"/>
                    <a:pt x="2620" y="3061"/>
                  </a:cubicBezTo>
                  <a:lnTo>
                    <a:pt x="2620" y="2930"/>
                  </a:lnTo>
                  <a:cubicBezTo>
                    <a:pt x="2679" y="2882"/>
                    <a:pt x="2727" y="2858"/>
                    <a:pt x="2786" y="2799"/>
                  </a:cubicBezTo>
                  <a:cubicBezTo>
                    <a:pt x="3024" y="2561"/>
                    <a:pt x="3155" y="2263"/>
                    <a:pt x="3155" y="1918"/>
                  </a:cubicBezTo>
                  <a:lnTo>
                    <a:pt x="3155" y="1608"/>
                  </a:lnTo>
                  <a:lnTo>
                    <a:pt x="3215" y="1477"/>
                  </a:lnTo>
                  <a:cubicBezTo>
                    <a:pt x="3298" y="1322"/>
                    <a:pt x="3322" y="1179"/>
                    <a:pt x="3322" y="1013"/>
                  </a:cubicBezTo>
                  <a:lnTo>
                    <a:pt x="3322" y="167"/>
                  </a:lnTo>
                  <a:cubicBezTo>
                    <a:pt x="3322" y="72"/>
                    <a:pt x="3251" y="1"/>
                    <a:pt x="3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69"/>
            <p:cNvSpPr/>
            <p:nvPr/>
          </p:nvSpPr>
          <p:spPr>
            <a:xfrm>
              <a:off x="6902632" y="1840173"/>
              <a:ext cx="10630" cy="32623"/>
            </a:xfrm>
            <a:custGeom>
              <a:rect b="b" l="l" r="r" t="t"/>
              <a:pathLst>
                <a:path extrusionOk="0" h="1025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84" y="1024"/>
                    <a:pt x="167" y="1024"/>
                  </a:cubicBezTo>
                  <a:cubicBezTo>
                    <a:pt x="262" y="1024"/>
                    <a:pt x="334" y="953"/>
                    <a:pt x="334" y="85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69"/>
            <p:cNvSpPr/>
            <p:nvPr/>
          </p:nvSpPr>
          <p:spPr>
            <a:xfrm>
              <a:off x="6970075" y="1840173"/>
              <a:ext cx="10280" cy="32623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69"/>
            <p:cNvSpPr/>
            <p:nvPr/>
          </p:nvSpPr>
          <p:spPr>
            <a:xfrm>
              <a:off x="6772267" y="1594241"/>
              <a:ext cx="182690" cy="100830"/>
            </a:xfrm>
            <a:custGeom>
              <a:rect b="b" l="l" r="r" t="t"/>
              <a:pathLst>
                <a:path extrusionOk="0" h="3168" w="5740">
                  <a:moveTo>
                    <a:pt x="2001" y="0"/>
                  </a:moveTo>
                  <a:cubicBezTo>
                    <a:pt x="1334" y="0"/>
                    <a:pt x="679" y="191"/>
                    <a:pt x="108" y="548"/>
                  </a:cubicBezTo>
                  <a:cubicBezTo>
                    <a:pt x="36" y="596"/>
                    <a:pt x="1" y="691"/>
                    <a:pt x="72" y="774"/>
                  </a:cubicBezTo>
                  <a:cubicBezTo>
                    <a:pt x="95" y="820"/>
                    <a:pt x="148" y="847"/>
                    <a:pt x="202" y="847"/>
                  </a:cubicBezTo>
                  <a:cubicBezTo>
                    <a:pt x="231" y="847"/>
                    <a:pt x="261" y="839"/>
                    <a:pt x="287" y="822"/>
                  </a:cubicBezTo>
                  <a:cubicBezTo>
                    <a:pt x="798" y="489"/>
                    <a:pt x="1394" y="310"/>
                    <a:pt x="2001" y="310"/>
                  </a:cubicBezTo>
                  <a:cubicBezTo>
                    <a:pt x="2763" y="310"/>
                    <a:pt x="3489" y="584"/>
                    <a:pt x="4073" y="1084"/>
                  </a:cubicBezTo>
                  <a:cubicBezTo>
                    <a:pt x="4501" y="1453"/>
                    <a:pt x="4835" y="1953"/>
                    <a:pt x="5013" y="2477"/>
                  </a:cubicBezTo>
                  <a:lnTo>
                    <a:pt x="4739" y="2203"/>
                  </a:lnTo>
                  <a:cubicBezTo>
                    <a:pt x="4710" y="2173"/>
                    <a:pt x="4668" y="2158"/>
                    <a:pt x="4625" y="2158"/>
                  </a:cubicBezTo>
                  <a:cubicBezTo>
                    <a:pt x="4582" y="2158"/>
                    <a:pt x="4537" y="2173"/>
                    <a:pt x="4501" y="2203"/>
                  </a:cubicBezTo>
                  <a:cubicBezTo>
                    <a:pt x="4442" y="2263"/>
                    <a:pt x="4442" y="2370"/>
                    <a:pt x="4501" y="2441"/>
                  </a:cubicBezTo>
                  <a:lnTo>
                    <a:pt x="5168" y="3120"/>
                  </a:lnTo>
                  <a:cubicBezTo>
                    <a:pt x="5204" y="3156"/>
                    <a:pt x="5251" y="3167"/>
                    <a:pt x="5287" y="3167"/>
                  </a:cubicBezTo>
                  <a:lnTo>
                    <a:pt x="5335" y="3167"/>
                  </a:lnTo>
                  <a:cubicBezTo>
                    <a:pt x="5394" y="3156"/>
                    <a:pt x="5442" y="3108"/>
                    <a:pt x="5454" y="3048"/>
                  </a:cubicBezTo>
                  <a:lnTo>
                    <a:pt x="5740" y="2132"/>
                  </a:lnTo>
                  <a:cubicBezTo>
                    <a:pt x="5740" y="2072"/>
                    <a:pt x="5692" y="1977"/>
                    <a:pt x="5609" y="1953"/>
                  </a:cubicBezTo>
                  <a:cubicBezTo>
                    <a:pt x="5589" y="1946"/>
                    <a:pt x="5570" y="1942"/>
                    <a:pt x="5552" y="1942"/>
                  </a:cubicBezTo>
                  <a:cubicBezTo>
                    <a:pt x="5481" y="1942"/>
                    <a:pt x="5423" y="1992"/>
                    <a:pt x="5394" y="2048"/>
                  </a:cubicBezTo>
                  <a:lnTo>
                    <a:pt x="5311" y="2382"/>
                  </a:lnTo>
                  <a:cubicBezTo>
                    <a:pt x="5109" y="1798"/>
                    <a:pt x="4751" y="1262"/>
                    <a:pt x="4275" y="846"/>
                  </a:cubicBezTo>
                  <a:cubicBezTo>
                    <a:pt x="3644" y="298"/>
                    <a:pt x="2834" y="0"/>
                    <a:pt x="2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69"/>
            <p:cNvSpPr/>
            <p:nvPr/>
          </p:nvSpPr>
          <p:spPr>
            <a:xfrm>
              <a:off x="6716950" y="1716268"/>
              <a:ext cx="181926" cy="100448"/>
            </a:xfrm>
            <a:custGeom>
              <a:rect b="b" l="l" r="r" t="t"/>
              <a:pathLst>
                <a:path extrusionOk="0" h="3156" w="5716">
                  <a:moveTo>
                    <a:pt x="440" y="0"/>
                  </a:moveTo>
                  <a:cubicBezTo>
                    <a:pt x="421" y="0"/>
                    <a:pt x="401" y="4"/>
                    <a:pt x="381" y="12"/>
                  </a:cubicBezTo>
                  <a:cubicBezTo>
                    <a:pt x="322" y="36"/>
                    <a:pt x="274" y="72"/>
                    <a:pt x="262" y="131"/>
                  </a:cubicBezTo>
                  <a:lnTo>
                    <a:pt x="24" y="1060"/>
                  </a:lnTo>
                  <a:cubicBezTo>
                    <a:pt x="0" y="1155"/>
                    <a:pt x="48" y="1238"/>
                    <a:pt x="143" y="1250"/>
                  </a:cubicBezTo>
                  <a:lnTo>
                    <a:pt x="179" y="1250"/>
                  </a:lnTo>
                  <a:cubicBezTo>
                    <a:pt x="262" y="1250"/>
                    <a:pt x="322" y="1203"/>
                    <a:pt x="346" y="1131"/>
                  </a:cubicBezTo>
                  <a:lnTo>
                    <a:pt x="417" y="834"/>
                  </a:lnTo>
                  <a:cubicBezTo>
                    <a:pt x="631" y="1405"/>
                    <a:pt x="977" y="1905"/>
                    <a:pt x="1429" y="2310"/>
                  </a:cubicBezTo>
                  <a:cubicBezTo>
                    <a:pt x="2072" y="2858"/>
                    <a:pt x="2882" y="3155"/>
                    <a:pt x="3715" y="3155"/>
                  </a:cubicBezTo>
                  <a:cubicBezTo>
                    <a:pt x="4382" y="3155"/>
                    <a:pt x="5037" y="2965"/>
                    <a:pt x="5596" y="2608"/>
                  </a:cubicBezTo>
                  <a:cubicBezTo>
                    <a:pt x="5692" y="2560"/>
                    <a:pt x="5715" y="2465"/>
                    <a:pt x="5656" y="2381"/>
                  </a:cubicBezTo>
                  <a:cubicBezTo>
                    <a:pt x="5634" y="2338"/>
                    <a:pt x="5586" y="2312"/>
                    <a:pt x="5535" y="2312"/>
                  </a:cubicBezTo>
                  <a:cubicBezTo>
                    <a:pt x="5503" y="2312"/>
                    <a:pt x="5469" y="2322"/>
                    <a:pt x="5442" y="2346"/>
                  </a:cubicBezTo>
                  <a:cubicBezTo>
                    <a:pt x="4930" y="2667"/>
                    <a:pt x="4334" y="2846"/>
                    <a:pt x="3727" y="2846"/>
                  </a:cubicBezTo>
                  <a:cubicBezTo>
                    <a:pt x="2965" y="2846"/>
                    <a:pt x="2239" y="2572"/>
                    <a:pt x="1655" y="2072"/>
                  </a:cubicBezTo>
                  <a:cubicBezTo>
                    <a:pt x="1227" y="1703"/>
                    <a:pt x="893" y="1203"/>
                    <a:pt x="715" y="679"/>
                  </a:cubicBezTo>
                  <a:lnTo>
                    <a:pt x="715" y="679"/>
                  </a:lnTo>
                  <a:lnTo>
                    <a:pt x="1012" y="953"/>
                  </a:lnTo>
                  <a:cubicBezTo>
                    <a:pt x="1041" y="981"/>
                    <a:pt x="1080" y="996"/>
                    <a:pt x="1121" y="996"/>
                  </a:cubicBezTo>
                  <a:cubicBezTo>
                    <a:pt x="1166" y="996"/>
                    <a:pt x="1213" y="978"/>
                    <a:pt x="1251" y="941"/>
                  </a:cubicBezTo>
                  <a:cubicBezTo>
                    <a:pt x="1310" y="881"/>
                    <a:pt x="1310" y="774"/>
                    <a:pt x="1239" y="703"/>
                  </a:cubicBezTo>
                  <a:lnTo>
                    <a:pt x="536" y="48"/>
                  </a:lnTo>
                  <a:cubicBezTo>
                    <a:pt x="512" y="16"/>
                    <a:pt x="478" y="0"/>
                    <a:pt x="4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2" name="Google Shape;9852;p69"/>
          <p:cNvGrpSpPr/>
          <p:nvPr/>
        </p:nvGrpSpPr>
        <p:grpSpPr>
          <a:xfrm>
            <a:off x="8020159" y="1516551"/>
            <a:ext cx="300897" cy="356627"/>
            <a:chOff x="8020159" y="1516551"/>
            <a:chExt cx="300897" cy="356627"/>
          </a:xfrm>
        </p:grpSpPr>
        <p:sp>
          <p:nvSpPr>
            <p:cNvPr id="9853" name="Google Shape;9853;p69"/>
            <p:cNvSpPr/>
            <p:nvPr/>
          </p:nvSpPr>
          <p:spPr>
            <a:xfrm>
              <a:off x="8126240" y="1669482"/>
              <a:ext cx="88703" cy="30523"/>
            </a:xfrm>
            <a:custGeom>
              <a:rect b="b" l="l" r="r" t="t"/>
              <a:pathLst>
                <a:path extrusionOk="0" h="959" w="2787">
                  <a:moveTo>
                    <a:pt x="1144" y="1"/>
                  </a:moveTo>
                  <a:cubicBezTo>
                    <a:pt x="800" y="1"/>
                    <a:pt x="487" y="41"/>
                    <a:pt x="287" y="77"/>
                  </a:cubicBezTo>
                  <a:cubicBezTo>
                    <a:pt x="120" y="101"/>
                    <a:pt x="1" y="244"/>
                    <a:pt x="1" y="411"/>
                  </a:cubicBezTo>
                  <a:lnTo>
                    <a:pt x="1" y="792"/>
                  </a:lnTo>
                  <a:cubicBezTo>
                    <a:pt x="1" y="875"/>
                    <a:pt x="72" y="958"/>
                    <a:pt x="167" y="958"/>
                  </a:cubicBezTo>
                  <a:cubicBezTo>
                    <a:pt x="251" y="958"/>
                    <a:pt x="322" y="875"/>
                    <a:pt x="322" y="792"/>
                  </a:cubicBezTo>
                  <a:lnTo>
                    <a:pt x="322" y="411"/>
                  </a:lnTo>
                  <a:cubicBezTo>
                    <a:pt x="322" y="411"/>
                    <a:pt x="322" y="399"/>
                    <a:pt x="346" y="399"/>
                  </a:cubicBezTo>
                  <a:cubicBezTo>
                    <a:pt x="510" y="379"/>
                    <a:pt x="814" y="344"/>
                    <a:pt x="1164" y="344"/>
                  </a:cubicBezTo>
                  <a:cubicBezTo>
                    <a:pt x="1246" y="344"/>
                    <a:pt x="1331" y="346"/>
                    <a:pt x="1418" y="351"/>
                  </a:cubicBezTo>
                  <a:cubicBezTo>
                    <a:pt x="1918" y="387"/>
                    <a:pt x="2287" y="518"/>
                    <a:pt x="2513" y="744"/>
                  </a:cubicBezTo>
                  <a:cubicBezTo>
                    <a:pt x="2543" y="774"/>
                    <a:pt x="2584" y="789"/>
                    <a:pt x="2628" y="789"/>
                  </a:cubicBezTo>
                  <a:cubicBezTo>
                    <a:pt x="2671" y="789"/>
                    <a:pt x="2715" y="774"/>
                    <a:pt x="2751" y="744"/>
                  </a:cubicBezTo>
                  <a:cubicBezTo>
                    <a:pt x="2787" y="672"/>
                    <a:pt x="2787" y="565"/>
                    <a:pt x="2727" y="494"/>
                  </a:cubicBezTo>
                  <a:cubicBezTo>
                    <a:pt x="2338" y="104"/>
                    <a:pt x="1699" y="1"/>
                    <a:pt x="1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69"/>
            <p:cNvSpPr/>
            <p:nvPr/>
          </p:nvSpPr>
          <p:spPr>
            <a:xfrm>
              <a:off x="8069778" y="1621518"/>
              <a:ext cx="200513" cy="251278"/>
            </a:xfrm>
            <a:custGeom>
              <a:rect b="b" l="l" r="r" t="t"/>
              <a:pathLst>
                <a:path extrusionOk="0" h="7895" w="6300">
                  <a:moveTo>
                    <a:pt x="4918" y="358"/>
                  </a:moveTo>
                  <a:lnTo>
                    <a:pt x="4918" y="1953"/>
                  </a:lnTo>
                  <a:cubicBezTo>
                    <a:pt x="4918" y="2191"/>
                    <a:pt x="4859" y="2429"/>
                    <a:pt x="4751" y="2644"/>
                  </a:cubicBezTo>
                  <a:cubicBezTo>
                    <a:pt x="4739" y="2656"/>
                    <a:pt x="4739" y="2680"/>
                    <a:pt x="4739" y="2715"/>
                  </a:cubicBezTo>
                  <a:lnTo>
                    <a:pt x="4739" y="3180"/>
                  </a:lnTo>
                  <a:cubicBezTo>
                    <a:pt x="4739" y="3620"/>
                    <a:pt x="4561" y="4037"/>
                    <a:pt x="4227" y="4334"/>
                  </a:cubicBezTo>
                  <a:cubicBezTo>
                    <a:pt x="3935" y="4605"/>
                    <a:pt x="3563" y="4768"/>
                    <a:pt x="3158" y="4768"/>
                  </a:cubicBezTo>
                  <a:cubicBezTo>
                    <a:pt x="3118" y="4768"/>
                    <a:pt x="3077" y="4766"/>
                    <a:pt x="3037" y="4763"/>
                  </a:cubicBezTo>
                  <a:cubicBezTo>
                    <a:pt x="2227" y="4704"/>
                    <a:pt x="1572" y="3977"/>
                    <a:pt x="1572" y="3108"/>
                  </a:cubicBezTo>
                  <a:lnTo>
                    <a:pt x="1572" y="2715"/>
                  </a:lnTo>
                  <a:cubicBezTo>
                    <a:pt x="1572" y="2680"/>
                    <a:pt x="1572" y="2668"/>
                    <a:pt x="1549" y="2644"/>
                  </a:cubicBezTo>
                  <a:cubicBezTo>
                    <a:pt x="1453" y="2418"/>
                    <a:pt x="1394" y="2191"/>
                    <a:pt x="1394" y="1953"/>
                  </a:cubicBezTo>
                  <a:lnTo>
                    <a:pt x="1394" y="1596"/>
                  </a:lnTo>
                  <a:cubicBezTo>
                    <a:pt x="1394" y="905"/>
                    <a:pt x="1941" y="358"/>
                    <a:pt x="2620" y="358"/>
                  </a:cubicBezTo>
                  <a:close/>
                  <a:moveTo>
                    <a:pt x="4049" y="4858"/>
                  </a:moveTo>
                  <a:lnTo>
                    <a:pt x="4049" y="5156"/>
                  </a:lnTo>
                  <a:lnTo>
                    <a:pt x="3156" y="5775"/>
                  </a:lnTo>
                  <a:lnTo>
                    <a:pt x="2263" y="5168"/>
                  </a:lnTo>
                  <a:lnTo>
                    <a:pt x="2263" y="4858"/>
                  </a:lnTo>
                  <a:cubicBezTo>
                    <a:pt x="2489" y="4977"/>
                    <a:pt x="2763" y="5061"/>
                    <a:pt x="3025" y="5073"/>
                  </a:cubicBezTo>
                  <a:lnTo>
                    <a:pt x="3156" y="5073"/>
                  </a:lnTo>
                  <a:cubicBezTo>
                    <a:pt x="3477" y="5073"/>
                    <a:pt x="3775" y="5001"/>
                    <a:pt x="4049" y="4858"/>
                  </a:cubicBezTo>
                  <a:close/>
                  <a:moveTo>
                    <a:pt x="2132" y="5477"/>
                  </a:moveTo>
                  <a:lnTo>
                    <a:pt x="2906" y="6013"/>
                  </a:lnTo>
                  <a:lnTo>
                    <a:pt x="2489" y="6418"/>
                  </a:lnTo>
                  <a:lnTo>
                    <a:pt x="2477" y="6418"/>
                  </a:lnTo>
                  <a:lnTo>
                    <a:pt x="1965" y="5656"/>
                  </a:lnTo>
                  <a:lnTo>
                    <a:pt x="2132" y="5477"/>
                  </a:lnTo>
                  <a:close/>
                  <a:moveTo>
                    <a:pt x="4168" y="5466"/>
                  </a:moveTo>
                  <a:lnTo>
                    <a:pt x="4335" y="5644"/>
                  </a:lnTo>
                  <a:lnTo>
                    <a:pt x="3835" y="6418"/>
                  </a:lnTo>
                  <a:lnTo>
                    <a:pt x="3811" y="6418"/>
                  </a:lnTo>
                  <a:lnTo>
                    <a:pt x="3394" y="6001"/>
                  </a:lnTo>
                  <a:lnTo>
                    <a:pt x="4168" y="5466"/>
                  </a:lnTo>
                  <a:close/>
                  <a:moveTo>
                    <a:pt x="2620" y="1"/>
                  </a:moveTo>
                  <a:cubicBezTo>
                    <a:pt x="1763" y="1"/>
                    <a:pt x="1060" y="703"/>
                    <a:pt x="1060" y="1572"/>
                  </a:cubicBezTo>
                  <a:lnTo>
                    <a:pt x="1060" y="1918"/>
                  </a:lnTo>
                  <a:cubicBezTo>
                    <a:pt x="1060" y="2203"/>
                    <a:pt x="1120" y="2477"/>
                    <a:pt x="1239" y="2727"/>
                  </a:cubicBezTo>
                  <a:lnTo>
                    <a:pt x="1239" y="3096"/>
                  </a:lnTo>
                  <a:cubicBezTo>
                    <a:pt x="1239" y="3703"/>
                    <a:pt x="1513" y="4263"/>
                    <a:pt x="1941" y="4632"/>
                  </a:cubicBezTo>
                  <a:lnTo>
                    <a:pt x="1941" y="5180"/>
                  </a:lnTo>
                  <a:lnTo>
                    <a:pt x="1632" y="5513"/>
                  </a:lnTo>
                  <a:cubicBezTo>
                    <a:pt x="1596" y="5537"/>
                    <a:pt x="1584" y="5585"/>
                    <a:pt x="1584" y="5632"/>
                  </a:cubicBezTo>
                  <a:lnTo>
                    <a:pt x="572" y="6001"/>
                  </a:lnTo>
                  <a:cubicBezTo>
                    <a:pt x="227" y="6120"/>
                    <a:pt x="1" y="6442"/>
                    <a:pt x="1" y="6823"/>
                  </a:cubicBezTo>
                  <a:lnTo>
                    <a:pt x="1" y="7728"/>
                  </a:lnTo>
                  <a:cubicBezTo>
                    <a:pt x="1" y="7823"/>
                    <a:pt x="84" y="7894"/>
                    <a:pt x="167" y="7894"/>
                  </a:cubicBezTo>
                  <a:cubicBezTo>
                    <a:pt x="263" y="7894"/>
                    <a:pt x="334" y="7823"/>
                    <a:pt x="334" y="7728"/>
                  </a:cubicBezTo>
                  <a:lnTo>
                    <a:pt x="334" y="6823"/>
                  </a:lnTo>
                  <a:cubicBezTo>
                    <a:pt x="334" y="6597"/>
                    <a:pt x="477" y="6382"/>
                    <a:pt x="691" y="6311"/>
                  </a:cubicBezTo>
                  <a:lnTo>
                    <a:pt x="1751" y="5930"/>
                  </a:lnTo>
                  <a:lnTo>
                    <a:pt x="2192" y="6597"/>
                  </a:lnTo>
                  <a:cubicBezTo>
                    <a:pt x="2251" y="6680"/>
                    <a:pt x="2346" y="6728"/>
                    <a:pt x="2442" y="6740"/>
                  </a:cubicBezTo>
                  <a:lnTo>
                    <a:pt x="2477" y="6740"/>
                  </a:lnTo>
                  <a:cubicBezTo>
                    <a:pt x="2561" y="6740"/>
                    <a:pt x="2656" y="6716"/>
                    <a:pt x="2715" y="6644"/>
                  </a:cubicBezTo>
                  <a:lnTo>
                    <a:pt x="2977" y="6370"/>
                  </a:lnTo>
                  <a:lnTo>
                    <a:pt x="2977" y="7728"/>
                  </a:lnTo>
                  <a:cubicBezTo>
                    <a:pt x="2977" y="7823"/>
                    <a:pt x="3061" y="7894"/>
                    <a:pt x="3144" y="7894"/>
                  </a:cubicBezTo>
                  <a:cubicBezTo>
                    <a:pt x="3239" y="7894"/>
                    <a:pt x="3311" y="7823"/>
                    <a:pt x="3311" y="7728"/>
                  </a:cubicBezTo>
                  <a:lnTo>
                    <a:pt x="3311" y="6370"/>
                  </a:lnTo>
                  <a:lnTo>
                    <a:pt x="3573" y="6644"/>
                  </a:lnTo>
                  <a:cubicBezTo>
                    <a:pt x="3632" y="6704"/>
                    <a:pt x="3727" y="6740"/>
                    <a:pt x="3811" y="6740"/>
                  </a:cubicBezTo>
                  <a:lnTo>
                    <a:pt x="3846" y="6740"/>
                  </a:lnTo>
                  <a:cubicBezTo>
                    <a:pt x="3954" y="6728"/>
                    <a:pt x="4037" y="6680"/>
                    <a:pt x="4097" y="6597"/>
                  </a:cubicBezTo>
                  <a:lnTo>
                    <a:pt x="4549" y="5930"/>
                  </a:lnTo>
                  <a:lnTo>
                    <a:pt x="5597" y="6311"/>
                  </a:lnTo>
                  <a:cubicBezTo>
                    <a:pt x="5811" y="6382"/>
                    <a:pt x="5954" y="6597"/>
                    <a:pt x="5954" y="6823"/>
                  </a:cubicBezTo>
                  <a:lnTo>
                    <a:pt x="5954" y="7728"/>
                  </a:lnTo>
                  <a:cubicBezTo>
                    <a:pt x="5954" y="7823"/>
                    <a:pt x="6037" y="7894"/>
                    <a:pt x="6121" y="7894"/>
                  </a:cubicBezTo>
                  <a:cubicBezTo>
                    <a:pt x="6204" y="7894"/>
                    <a:pt x="6287" y="7823"/>
                    <a:pt x="6287" y="7728"/>
                  </a:cubicBezTo>
                  <a:lnTo>
                    <a:pt x="6287" y="6823"/>
                  </a:lnTo>
                  <a:cubicBezTo>
                    <a:pt x="6299" y="6466"/>
                    <a:pt x="6073" y="6132"/>
                    <a:pt x="5740" y="6001"/>
                  </a:cubicBezTo>
                  <a:lnTo>
                    <a:pt x="4728" y="5632"/>
                  </a:lnTo>
                  <a:cubicBezTo>
                    <a:pt x="4728" y="5585"/>
                    <a:pt x="4704" y="5537"/>
                    <a:pt x="4680" y="5513"/>
                  </a:cubicBezTo>
                  <a:lnTo>
                    <a:pt x="4370" y="5180"/>
                  </a:lnTo>
                  <a:lnTo>
                    <a:pt x="4370" y="4644"/>
                  </a:lnTo>
                  <a:lnTo>
                    <a:pt x="4454" y="4561"/>
                  </a:lnTo>
                  <a:cubicBezTo>
                    <a:pt x="4847" y="4204"/>
                    <a:pt x="5061" y="3680"/>
                    <a:pt x="5061" y="3156"/>
                  </a:cubicBezTo>
                  <a:lnTo>
                    <a:pt x="5061" y="2727"/>
                  </a:lnTo>
                  <a:cubicBezTo>
                    <a:pt x="5180" y="2477"/>
                    <a:pt x="5240" y="2203"/>
                    <a:pt x="5240" y="1929"/>
                  </a:cubicBezTo>
                  <a:lnTo>
                    <a:pt x="5240" y="167"/>
                  </a:lnTo>
                  <a:cubicBezTo>
                    <a:pt x="5240" y="84"/>
                    <a:pt x="5168" y="1"/>
                    <a:pt x="5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69"/>
            <p:cNvSpPr/>
            <p:nvPr/>
          </p:nvSpPr>
          <p:spPr>
            <a:xfrm>
              <a:off x="8103515" y="1851535"/>
              <a:ext cx="10630" cy="21643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69"/>
            <p:cNvSpPr/>
            <p:nvPr/>
          </p:nvSpPr>
          <p:spPr>
            <a:xfrm>
              <a:off x="8226306" y="1851535"/>
              <a:ext cx="10248" cy="21643"/>
            </a:xfrm>
            <a:custGeom>
              <a:rect b="b" l="l" r="r" t="t"/>
              <a:pathLst>
                <a:path extrusionOk="0" h="680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50" y="679"/>
                    <a:pt x="322" y="608"/>
                    <a:pt x="322" y="513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69"/>
            <p:cNvSpPr/>
            <p:nvPr/>
          </p:nvSpPr>
          <p:spPr>
            <a:xfrm>
              <a:off x="8020159" y="1516551"/>
              <a:ext cx="300897" cy="284251"/>
            </a:xfrm>
            <a:custGeom>
              <a:rect b="b" l="l" r="r" t="t"/>
              <a:pathLst>
                <a:path extrusionOk="0" h="8931" w="9454">
                  <a:moveTo>
                    <a:pt x="6263" y="596"/>
                  </a:moveTo>
                  <a:lnTo>
                    <a:pt x="6263" y="596"/>
                  </a:lnTo>
                  <a:cubicBezTo>
                    <a:pt x="7060" y="894"/>
                    <a:pt x="7739" y="1406"/>
                    <a:pt x="8227" y="2084"/>
                  </a:cubicBezTo>
                  <a:lnTo>
                    <a:pt x="7322" y="2084"/>
                  </a:lnTo>
                  <a:cubicBezTo>
                    <a:pt x="7215" y="1846"/>
                    <a:pt x="7096" y="1620"/>
                    <a:pt x="6953" y="1394"/>
                  </a:cubicBezTo>
                  <a:cubicBezTo>
                    <a:pt x="6739" y="1084"/>
                    <a:pt x="6525" y="822"/>
                    <a:pt x="6263" y="596"/>
                  </a:cubicBezTo>
                  <a:close/>
                  <a:moveTo>
                    <a:pt x="3143" y="608"/>
                  </a:moveTo>
                  <a:cubicBezTo>
                    <a:pt x="2893" y="822"/>
                    <a:pt x="2667" y="1084"/>
                    <a:pt x="2453" y="1406"/>
                  </a:cubicBezTo>
                  <a:cubicBezTo>
                    <a:pt x="2322" y="1620"/>
                    <a:pt x="2203" y="1846"/>
                    <a:pt x="2084" y="2096"/>
                  </a:cubicBezTo>
                  <a:lnTo>
                    <a:pt x="1179" y="2096"/>
                  </a:lnTo>
                  <a:cubicBezTo>
                    <a:pt x="1667" y="1429"/>
                    <a:pt x="2357" y="905"/>
                    <a:pt x="3143" y="608"/>
                  </a:cubicBezTo>
                  <a:close/>
                  <a:moveTo>
                    <a:pt x="4560" y="322"/>
                  </a:moveTo>
                  <a:lnTo>
                    <a:pt x="4560" y="2096"/>
                  </a:lnTo>
                  <a:lnTo>
                    <a:pt x="2453" y="2096"/>
                  </a:lnTo>
                  <a:cubicBezTo>
                    <a:pt x="2929" y="1084"/>
                    <a:pt x="3691" y="393"/>
                    <a:pt x="4560" y="322"/>
                  </a:cubicBezTo>
                  <a:close/>
                  <a:moveTo>
                    <a:pt x="4882" y="322"/>
                  </a:moveTo>
                  <a:cubicBezTo>
                    <a:pt x="5751" y="393"/>
                    <a:pt x="6489" y="1084"/>
                    <a:pt x="6977" y="2096"/>
                  </a:cubicBezTo>
                  <a:lnTo>
                    <a:pt x="4882" y="2096"/>
                  </a:lnTo>
                  <a:lnTo>
                    <a:pt x="4882" y="322"/>
                  </a:lnTo>
                  <a:close/>
                  <a:moveTo>
                    <a:pt x="1953" y="2418"/>
                  </a:moveTo>
                  <a:cubicBezTo>
                    <a:pt x="1715" y="3084"/>
                    <a:pt x="1584" y="3799"/>
                    <a:pt x="1560" y="4549"/>
                  </a:cubicBezTo>
                  <a:lnTo>
                    <a:pt x="310" y="4549"/>
                  </a:lnTo>
                  <a:cubicBezTo>
                    <a:pt x="345" y="3775"/>
                    <a:pt x="572" y="3049"/>
                    <a:pt x="953" y="2418"/>
                  </a:cubicBezTo>
                  <a:close/>
                  <a:moveTo>
                    <a:pt x="8465" y="2429"/>
                  </a:moveTo>
                  <a:cubicBezTo>
                    <a:pt x="8858" y="3049"/>
                    <a:pt x="9085" y="3775"/>
                    <a:pt x="9108" y="4549"/>
                  </a:cubicBezTo>
                  <a:lnTo>
                    <a:pt x="7858" y="4549"/>
                  </a:lnTo>
                  <a:cubicBezTo>
                    <a:pt x="7846" y="3799"/>
                    <a:pt x="7715" y="3084"/>
                    <a:pt x="7477" y="2429"/>
                  </a:cubicBezTo>
                  <a:close/>
                  <a:moveTo>
                    <a:pt x="1560" y="4882"/>
                  </a:moveTo>
                  <a:cubicBezTo>
                    <a:pt x="1584" y="5585"/>
                    <a:pt x="1703" y="6251"/>
                    <a:pt x="1905" y="6870"/>
                  </a:cubicBezTo>
                  <a:lnTo>
                    <a:pt x="1953" y="7001"/>
                  </a:lnTo>
                  <a:lnTo>
                    <a:pt x="953" y="7001"/>
                  </a:lnTo>
                  <a:cubicBezTo>
                    <a:pt x="572" y="6382"/>
                    <a:pt x="345" y="5656"/>
                    <a:pt x="310" y="4882"/>
                  </a:cubicBezTo>
                  <a:close/>
                  <a:moveTo>
                    <a:pt x="9096" y="4894"/>
                  </a:moveTo>
                  <a:cubicBezTo>
                    <a:pt x="9085" y="5608"/>
                    <a:pt x="8870" y="6323"/>
                    <a:pt x="8501" y="6954"/>
                  </a:cubicBezTo>
                  <a:cubicBezTo>
                    <a:pt x="8489" y="6966"/>
                    <a:pt x="8465" y="6990"/>
                    <a:pt x="8453" y="7001"/>
                  </a:cubicBezTo>
                  <a:lnTo>
                    <a:pt x="7453" y="7001"/>
                  </a:lnTo>
                  <a:lnTo>
                    <a:pt x="7501" y="6870"/>
                  </a:lnTo>
                  <a:cubicBezTo>
                    <a:pt x="7715" y="6251"/>
                    <a:pt x="7834" y="5585"/>
                    <a:pt x="7846" y="4894"/>
                  </a:cubicBezTo>
                  <a:close/>
                  <a:moveTo>
                    <a:pt x="4715" y="1"/>
                  </a:moveTo>
                  <a:cubicBezTo>
                    <a:pt x="3465" y="1"/>
                    <a:pt x="2262" y="489"/>
                    <a:pt x="1381" y="1382"/>
                  </a:cubicBezTo>
                  <a:cubicBezTo>
                    <a:pt x="488" y="2275"/>
                    <a:pt x="0" y="3465"/>
                    <a:pt x="0" y="4715"/>
                  </a:cubicBezTo>
                  <a:cubicBezTo>
                    <a:pt x="0" y="6489"/>
                    <a:pt x="976" y="8097"/>
                    <a:pt x="2548" y="8918"/>
                  </a:cubicBezTo>
                  <a:cubicBezTo>
                    <a:pt x="2572" y="8930"/>
                    <a:pt x="2584" y="8930"/>
                    <a:pt x="2619" y="8930"/>
                  </a:cubicBezTo>
                  <a:cubicBezTo>
                    <a:pt x="2679" y="8930"/>
                    <a:pt x="2738" y="8895"/>
                    <a:pt x="2762" y="8835"/>
                  </a:cubicBezTo>
                  <a:cubicBezTo>
                    <a:pt x="2810" y="8764"/>
                    <a:pt x="2786" y="8656"/>
                    <a:pt x="2691" y="8621"/>
                  </a:cubicBezTo>
                  <a:cubicBezTo>
                    <a:pt x="2084" y="8299"/>
                    <a:pt x="1572" y="7859"/>
                    <a:pt x="1191" y="7335"/>
                  </a:cubicBezTo>
                  <a:lnTo>
                    <a:pt x="2096" y="7335"/>
                  </a:lnTo>
                  <a:cubicBezTo>
                    <a:pt x="2286" y="7775"/>
                    <a:pt x="2548" y="8180"/>
                    <a:pt x="2846" y="8514"/>
                  </a:cubicBezTo>
                  <a:cubicBezTo>
                    <a:pt x="2877" y="8551"/>
                    <a:pt x="2918" y="8569"/>
                    <a:pt x="2961" y="8569"/>
                  </a:cubicBezTo>
                  <a:cubicBezTo>
                    <a:pt x="3002" y="8569"/>
                    <a:pt x="3044" y="8554"/>
                    <a:pt x="3084" y="8525"/>
                  </a:cubicBezTo>
                  <a:cubicBezTo>
                    <a:pt x="3155" y="8466"/>
                    <a:pt x="3155" y="8359"/>
                    <a:pt x="3096" y="8287"/>
                  </a:cubicBezTo>
                  <a:cubicBezTo>
                    <a:pt x="2858" y="8013"/>
                    <a:pt x="2643" y="7692"/>
                    <a:pt x="2465" y="7335"/>
                  </a:cubicBezTo>
                  <a:cubicBezTo>
                    <a:pt x="2548" y="7323"/>
                    <a:pt x="2619" y="7263"/>
                    <a:pt x="2619" y="7168"/>
                  </a:cubicBezTo>
                  <a:cubicBezTo>
                    <a:pt x="2619" y="7085"/>
                    <a:pt x="2548" y="7001"/>
                    <a:pt x="2453" y="7001"/>
                  </a:cubicBezTo>
                  <a:lnTo>
                    <a:pt x="2334" y="7001"/>
                  </a:lnTo>
                  <a:cubicBezTo>
                    <a:pt x="2084" y="6370"/>
                    <a:pt x="1929" y="5632"/>
                    <a:pt x="1917" y="4882"/>
                  </a:cubicBezTo>
                  <a:lnTo>
                    <a:pt x="2096" y="4882"/>
                  </a:lnTo>
                  <a:cubicBezTo>
                    <a:pt x="2191" y="4882"/>
                    <a:pt x="2262" y="4799"/>
                    <a:pt x="2262" y="4715"/>
                  </a:cubicBezTo>
                  <a:cubicBezTo>
                    <a:pt x="2262" y="4620"/>
                    <a:pt x="2191" y="4549"/>
                    <a:pt x="2096" y="4549"/>
                  </a:cubicBezTo>
                  <a:lnTo>
                    <a:pt x="1917" y="4549"/>
                  </a:lnTo>
                  <a:cubicBezTo>
                    <a:pt x="1929" y="3775"/>
                    <a:pt x="2084" y="3049"/>
                    <a:pt x="2334" y="2418"/>
                  </a:cubicBezTo>
                  <a:lnTo>
                    <a:pt x="4572" y="2418"/>
                  </a:lnTo>
                  <a:lnTo>
                    <a:pt x="4572" y="2775"/>
                  </a:lnTo>
                  <a:cubicBezTo>
                    <a:pt x="4572" y="2870"/>
                    <a:pt x="4643" y="2941"/>
                    <a:pt x="4727" y="2941"/>
                  </a:cubicBezTo>
                  <a:cubicBezTo>
                    <a:pt x="4822" y="2941"/>
                    <a:pt x="4894" y="2870"/>
                    <a:pt x="4894" y="2775"/>
                  </a:cubicBezTo>
                  <a:lnTo>
                    <a:pt x="4894" y="2418"/>
                  </a:lnTo>
                  <a:lnTo>
                    <a:pt x="7132" y="2418"/>
                  </a:lnTo>
                  <a:cubicBezTo>
                    <a:pt x="7370" y="3049"/>
                    <a:pt x="7513" y="3775"/>
                    <a:pt x="7549" y="4549"/>
                  </a:cubicBezTo>
                  <a:lnTo>
                    <a:pt x="7370" y="4549"/>
                  </a:lnTo>
                  <a:cubicBezTo>
                    <a:pt x="7275" y="4549"/>
                    <a:pt x="7203" y="4620"/>
                    <a:pt x="7203" y="4715"/>
                  </a:cubicBezTo>
                  <a:cubicBezTo>
                    <a:pt x="7203" y="4799"/>
                    <a:pt x="7275" y="4882"/>
                    <a:pt x="7370" y="4882"/>
                  </a:cubicBezTo>
                  <a:lnTo>
                    <a:pt x="7549" y="4882"/>
                  </a:lnTo>
                  <a:cubicBezTo>
                    <a:pt x="7525" y="5632"/>
                    <a:pt x="7382" y="6370"/>
                    <a:pt x="7132" y="7001"/>
                  </a:cubicBezTo>
                  <a:lnTo>
                    <a:pt x="7013" y="7001"/>
                  </a:lnTo>
                  <a:cubicBezTo>
                    <a:pt x="6918" y="7001"/>
                    <a:pt x="6846" y="7085"/>
                    <a:pt x="6846" y="7168"/>
                  </a:cubicBezTo>
                  <a:cubicBezTo>
                    <a:pt x="6846" y="7263"/>
                    <a:pt x="6906" y="7323"/>
                    <a:pt x="6989" y="7335"/>
                  </a:cubicBezTo>
                  <a:cubicBezTo>
                    <a:pt x="6810" y="7692"/>
                    <a:pt x="6608" y="8025"/>
                    <a:pt x="6370" y="8287"/>
                  </a:cubicBezTo>
                  <a:cubicBezTo>
                    <a:pt x="6310" y="8359"/>
                    <a:pt x="6310" y="8466"/>
                    <a:pt x="6382" y="8525"/>
                  </a:cubicBezTo>
                  <a:cubicBezTo>
                    <a:pt x="6418" y="8549"/>
                    <a:pt x="6453" y="8573"/>
                    <a:pt x="6489" y="8573"/>
                  </a:cubicBezTo>
                  <a:cubicBezTo>
                    <a:pt x="6537" y="8573"/>
                    <a:pt x="6572" y="8549"/>
                    <a:pt x="6608" y="8514"/>
                  </a:cubicBezTo>
                  <a:cubicBezTo>
                    <a:pt x="6894" y="8180"/>
                    <a:pt x="7144" y="7787"/>
                    <a:pt x="7346" y="7335"/>
                  </a:cubicBezTo>
                  <a:lnTo>
                    <a:pt x="8263" y="7335"/>
                  </a:lnTo>
                  <a:cubicBezTo>
                    <a:pt x="7906" y="7811"/>
                    <a:pt x="7441" y="8228"/>
                    <a:pt x="6918" y="8525"/>
                  </a:cubicBezTo>
                  <a:cubicBezTo>
                    <a:pt x="6846" y="8573"/>
                    <a:pt x="6810" y="8680"/>
                    <a:pt x="6858" y="8752"/>
                  </a:cubicBezTo>
                  <a:cubicBezTo>
                    <a:pt x="6891" y="8801"/>
                    <a:pt x="6951" y="8833"/>
                    <a:pt x="7009" y="8833"/>
                  </a:cubicBezTo>
                  <a:cubicBezTo>
                    <a:pt x="7036" y="8833"/>
                    <a:pt x="7062" y="8826"/>
                    <a:pt x="7084" y="8811"/>
                  </a:cubicBezTo>
                  <a:cubicBezTo>
                    <a:pt x="7787" y="8406"/>
                    <a:pt x="8382" y="7811"/>
                    <a:pt x="8799" y="7109"/>
                  </a:cubicBezTo>
                  <a:cubicBezTo>
                    <a:pt x="9227" y="6382"/>
                    <a:pt x="9454" y="5561"/>
                    <a:pt x="9454" y="4715"/>
                  </a:cubicBezTo>
                  <a:cubicBezTo>
                    <a:pt x="9442" y="3453"/>
                    <a:pt x="8942" y="2275"/>
                    <a:pt x="8049" y="1382"/>
                  </a:cubicBezTo>
                  <a:cubicBezTo>
                    <a:pt x="7156" y="489"/>
                    <a:pt x="5965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8" name="Google Shape;9858;p69"/>
          <p:cNvGrpSpPr/>
          <p:nvPr/>
        </p:nvGrpSpPr>
        <p:grpSpPr>
          <a:xfrm>
            <a:off x="5377363" y="1516169"/>
            <a:ext cx="257357" cy="356627"/>
            <a:chOff x="5377363" y="1516169"/>
            <a:chExt cx="257357" cy="356627"/>
          </a:xfrm>
        </p:grpSpPr>
        <p:sp>
          <p:nvSpPr>
            <p:cNvPr id="9859" name="Google Shape;9859;p69"/>
            <p:cNvSpPr/>
            <p:nvPr/>
          </p:nvSpPr>
          <p:spPr>
            <a:xfrm>
              <a:off x="5377363" y="1516169"/>
              <a:ext cx="257357" cy="356627"/>
            </a:xfrm>
            <a:custGeom>
              <a:rect b="b" l="l" r="r" t="t"/>
              <a:pathLst>
                <a:path extrusionOk="0" h="11205" w="8086">
                  <a:moveTo>
                    <a:pt x="4073" y="334"/>
                  </a:moveTo>
                  <a:cubicBezTo>
                    <a:pt x="4263" y="334"/>
                    <a:pt x="4430" y="441"/>
                    <a:pt x="4525" y="608"/>
                  </a:cubicBezTo>
                  <a:cubicBezTo>
                    <a:pt x="4561" y="656"/>
                    <a:pt x="4620" y="679"/>
                    <a:pt x="4680" y="679"/>
                  </a:cubicBezTo>
                  <a:lnTo>
                    <a:pt x="5299" y="679"/>
                  </a:lnTo>
                  <a:cubicBezTo>
                    <a:pt x="5406" y="679"/>
                    <a:pt x="5490" y="775"/>
                    <a:pt x="5490" y="870"/>
                  </a:cubicBezTo>
                  <a:lnTo>
                    <a:pt x="5490" y="1406"/>
                  </a:lnTo>
                  <a:lnTo>
                    <a:pt x="2668" y="1406"/>
                  </a:lnTo>
                  <a:lnTo>
                    <a:pt x="2668" y="870"/>
                  </a:lnTo>
                  <a:lnTo>
                    <a:pt x="2644" y="870"/>
                  </a:lnTo>
                  <a:cubicBezTo>
                    <a:pt x="2644" y="775"/>
                    <a:pt x="2727" y="679"/>
                    <a:pt x="2835" y="679"/>
                  </a:cubicBezTo>
                  <a:lnTo>
                    <a:pt x="3454" y="679"/>
                  </a:lnTo>
                  <a:cubicBezTo>
                    <a:pt x="3513" y="679"/>
                    <a:pt x="3573" y="656"/>
                    <a:pt x="3608" y="608"/>
                  </a:cubicBezTo>
                  <a:cubicBezTo>
                    <a:pt x="3716" y="441"/>
                    <a:pt x="3870" y="334"/>
                    <a:pt x="4073" y="334"/>
                  </a:cubicBezTo>
                  <a:close/>
                  <a:moveTo>
                    <a:pt x="7395" y="1037"/>
                  </a:moveTo>
                  <a:cubicBezTo>
                    <a:pt x="7597" y="1037"/>
                    <a:pt x="7764" y="1203"/>
                    <a:pt x="7764" y="1394"/>
                  </a:cubicBezTo>
                  <a:lnTo>
                    <a:pt x="7764" y="10514"/>
                  </a:lnTo>
                  <a:cubicBezTo>
                    <a:pt x="7764" y="10716"/>
                    <a:pt x="7597" y="10871"/>
                    <a:pt x="7395" y="10871"/>
                  </a:cubicBezTo>
                  <a:lnTo>
                    <a:pt x="727" y="10871"/>
                  </a:lnTo>
                  <a:cubicBezTo>
                    <a:pt x="537" y="10871"/>
                    <a:pt x="370" y="10704"/>
                    <a:pt x="370" y="10514"/>
                  </a:cubicBezTo>
                  <a:lnTo>
                    <a:pt x="370" y="1394"/>
                  </a:lnTo>
                  <a:cubicBezTo>
                    <a:pt x="370" y="1203"/>
                    <a:pt x="537" y="1037"/>
                    <a:pt x="727" y="1037"/>
                  </a:cubicBezTo>
                  <a:lnTo>
                    <a:pt x="2323" y="1037"/>
                  </a:lnTo>
                  <a:lnTo>
                    <a:pt x="2323" y="1572"/>
                  </a:lnTo>
                  <a:cubicBezTo>
                    <a:pt x="2323" y="1668"/>
                    <a:pt x="2406" y="1739"/>
                    <a:pt x="2489" y="1739"/>
                  </a:cubicBezTo>
                  <a:lnTo>
                    <a:pt x="5644" y="1739"/>
                  </a:lnTo>
                  <a:cubicBezTo>
                    <a:pt x="5728" y="1739"/>
                    <a:pt x="5811" y="1668"/>
                    <a:pt x="5811" y="1572"/>
                  </a:cubicBezTo>
                  <a:lnTo>
                    <a:pt x="5811" y="1037"/>
                  </a:lnTo>
                  <a:close/>
                  <a:moveTo>
                    <a:pt x="4037" y="1"/>
                  </a:moveTo>
                  <a:cubicBezTo>
                    <a:pt x="3751" y="1"/>
                    <a:pt x="3501" y="132"/>
                    <a:pt x="3335" y="358"/>
                  </a:cubicBezTo>
                  <a:lnTo>
                    <a:pt x="2799" y="358"/>
                  </a:lnTo>
                  <a:cubicBezTo>
                    <a:pt x="2585" y="358"/>
                    <a:pt x="2382" y="501"/>
                    <a:pt x="2311" y="715"/>
                  </a:cubicBezTo>
                  <a:lnTo>
                    <a:pt x="691" y="715"/>
                  </a:lnTo>
                  <a:cubicBezTo>
                    <a:pt x="299" y="715"/>
                    <a:pt x="1" y="1025"/>
                    <a:pt x="1" y="1394"/>
                  </a:cubicBezTo>
                  <a:lnTo>
                    <a:pt x="1" y="10514"/>
                  </a:lnTo>
                  <a:cubicBezTo>
                    <a:pt x="1" y="10907"/>
                    <a:pt x="322" y="11204"/>
                    <a:pt x="691" y="11204"/>
                  </a:cubicBezTo>
                  <a:lnTo>
                    <a:pt x="7359" y="11204"/>
                  </a:lnTo>
                  <a:cubicBezTo>
                    <a:pt x="7740" y="11204"/>
                    <a:pt x="8038" y="10895"/>
                    <a:pt x="8038" y="10514"/>
                  </a:cubicBezTo>
                  <a:lnTo>
                    <a:pt x="8038" y="1394"/>
                  </a:lnTo>
                  <a:cubicBezTo>
                    <a:pt x="8085" y="1025"/>
                    <a:pt x="7776" y="715"/>
                    <a:pt x="7383" y="715"/>
                  </a:cubicBezTo>
                  <a:lnTo>
                    <a:pt x="5763" y="715"/>
                  </a:lnTo>
                  <a:cubicBezTo>
                    <a:pt x="5692" y="501"/>
                    <a:pt x="5490" y="358"/>
                    <a:pt x="5275" y="358"/>
                  </a:cubicBezTo>
                  <a:lnTo>
                    <a:pt x="4740" y="358"/>
                  </a:lnTo>
                  <a:cubicBezTo>
                    <a:pt x="4573" y="132"/>
                    <a:pt x="4323" y="1"/>
                    <a:pt x="4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69"/>
            <p:cNvSpPr/>
            <p:nvPr/>
          </p:nvSpPr>
          <p:spPr>
            <a:xfrm>
              <a:off x="5501681" y="1538925"/>
              <a:ext cx="10248" cy="10248"/>
            </a:xfrm>
            <a:custGeom>
              <a:rect b="b" l="l" r="r" t="t"/>
              <a:pathLst>
                <a:path extrusionOk="0" h="322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22" y="250"/>
                    <a:pt x="322" y="155"/>
                  </a:cubicBez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69"/>
            <p:cNvSpPr/>
            <p:nvPr/>
          </p:nvSpPr>
          <p:spPr>
            <a:xfrm>
              <a:off x="5401233" y="1560886"/>
              <a:ext cx="211112" cy="278554"/>
            </a:xfrm>
            <a:custGeom>
              <a:rect b="b" l="l" r="r" t="t"/>
              <a:pathLst>
                <a:path extrusionOk="0" h="8752" w="663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8597"/>
                  </a:lnTo>
                  <a:cubicBezTo>
                    <a:pt x="1" y="8680"/>
                    <a:pt x="72" y="8752"/>
                    <a:pt x="156" y="8752"/>
                  </a:cubicBezTo>
                  <a:lnTo>
                    <a:pt x="6466" y="8752"/>
                  </a:lnTo>
                  <a:cubicBezTo>
                    <a:pt x="6561" y="8752"/>
                    <a:pt x="6633" y="8680"/>
                    <a:pt x="6633" y="8597"/>
                  </a:cubicBezTo>
                  <a:lnTo>
                    <a:pt x="6633" y="167"/>
                  </a:lnTo>
                  <a:cubicBezTo>
                    <a:pt x="6633" y="84"/>
                    <a:pt x="6561" y="1"/>
                    <a:pt x="6478" y="1"/>
                  </a:cubicBezTo>
                  <a:lnTo>
                    <a:pt x="5597" y="1"/>
                  </a:lnTo>
                  <a:cubicBezTo>
                    <a:pt x="5502" y="1"/>
                    <a:pt x="5430" y="84"/>
                    <a:pt x="5430" y="167"/>
                  </a:cubicBezTo>
                  <a:cubicBezTo>
                    <a:pt x="5430" y="263"/>
                    <a:pt x="5502" y="334"/>
                    <a:pt x="5597" y="334"/>
                  </a:cubicBezTo>
                  <a:lnTo>
                    <a:pt x="6311" y="334"/>
                  </a:lnTo>
                  <a:lnTo>
                    <a:pt x="6311" y="8430"/>
                  </a:lnTo>
                  <a:lnTo>
                    <a:pt x="322" y="8430"/>
                  </a:lnTo>
                  <a:lnTo>
                    <a:pt x="322" y="334"/>
                  </a:lnTo>
                  <a:lnTo>
                    <a:pt x="1037" y="334"/>
                  </a:lnTo>
                  <a:cubicBezTo>
                    <a:pt x="1132" y="334"/>
                    <a:pt x="1203" y="263"/>
                    <a:pt x="1203" y="167"/>
                  </a:cubicBezTo>
                  <a:cubicBezTo>
                    <a:pt x="1203" y="84"/>
                    <a:pt x="1132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69"/>
            <p:cNvSpPr/>
            <p:nvPr/>
          </p:nvSpPr>
          <p:spPr>
            <a:xfrm>
              <a:off x="5434207" y="1672664"/>
              <a:ext cx="33387" cy="33387"/>
            </a:xfrm>
            <a:custGeom>
              <a:rect b="b" l="l" r="r" t="t"/>
              <a:pathLst>
                <a:path extrusionOk="0" h="1049" w="1049">
                  <a:moveTo>
                    <a:pt x="525" y="311"/>
                  </a:moveTo>
                  <a:cubicBezTo>
                    <a:pt x="632" y="311"/>
                    <a:pt x="715" y="406"/>
                    <a:pt x="715" y="513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13"/>
                  </a:cubicBezTo>
                  <a:cubicBezTo>
                    <a:pt x="334" y="406"/>
                    <a:pt x="418" y="311"/>
                    <a:pt x="525" y="311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25"/>
                  </a:cubicBezTo>
                  <a:cubicBezTo>
                    <a:pt x="1" y="811"/>
                    <a:pt x="239" y="1049"/>
                    <a:pt x="525" y="1049"/>
                  </a:cubicBezTo>
                  <a:cubicBezTo>
                    <a:pt x="810" y="1049"/>
                    <a:pt x="1049" y="811"/>
                    <a:pt x="1049" y="525"/>
                  </a:cubicBezTo>
                  <a:cubicBezTo>
                    <a:pt x="1049" y="239"/>
                    <a:pt x="81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69"/>
            <p:cNvSpPr/>
            <p:nvPr/>
          </p:nvSpPr>
          <p:spPr>
            <a:xfrm>
              <a:off x="5434207" y="172307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10"/>
                  </a:moveTo>
                  <a:cubicBezTo>
                    <a:pt x="632" y="310"/>
                    <a:pt x="715" y="405"/>
                    <a:pt x="715" y="501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01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69"/>
            <p:cNvSpPr/>
            <p:nvPr/>
          </p:nvSpPr>
          <p:spPr>
            <a:xfrm>
              <a:off x="5434207" y="1773112"/>
              <a:ext cx="33387" cy="33355"/>
            </a:xfrm>
            <a:custGeom>
              <a:rect b="b" l="l" r="r" t="t"/>
              <a:pathLst>
                <a:path extrusionOk="0" h="1048" w="1049">
                  <a:moveTo>
                    <a:pt x="525" y="310"/>
                  </a:moveTo>
                  <a:cubicBezTo>
                    <a:pt x="632" y="310"/>
                    <a:pt x="715" y="405"/>
                    <a:pt x="715" y="512"/>
                  </a:cubicBezTo>
                  <a:cubicBezTo>
                    <a:pt x="703" y="619"/>
                    <a:pt x="632" y="703"/>
                    <a:pt x="525" y="703"/>
                  </a:cubicBezTo>
                  <a:cubicBezTo>
                    <a:pt x="418" y="703"/>
                    <a:pt x="334" y="607"/>
                    <a:pt x="334" y="512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810"/>
                    <a:pt x="239" y="1048"/>
                    <a:pt x="525" y="1048"/>
                  </a:cubicBezTo>
                  <a:cubicBezTo>
                    <a:pt x="810" y="1048"/>
                    <a:pt x="1049" y="810"/>
                    <a:pt x="1049" y="524"/>
                  </a:cubicBezTo>
                  <a:cubicBezTo>
                    <a:pt x="1025" y="226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69"/>
            <p:cNvSpPr/>
            <p:nvPr/>
          </p:nvSpPr>
          <p:spPr>
            <a:xfrm>
              <a:off x="5478924" y="1672664"/>
              <a:ext cx="60663" cy="10662"/>
            </a:xfrm>
            <a:custGeom>
              <a:rect b="b" l="l" r="r" t="t"/>
              <a:pathLst>
                <a:path extrusionOk="0" h="335" w="1906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39" y="334"/>
                  </a:lnTo>
                  <a:cubicBezTo>
                    <a:pt x="1822" y="334"/>
                    <a:pt x="1906" y="263"/>
                    <a:pt x="1906" y="168"/>
                  </a:cubicBezTo>
                  <a:cubicBezTo>
                    <a:pt x="1906" y="84"/>
                    <a:pt x="1846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69"/>
            <p:cNvSpPr/>
            <p:nvPr/>
          </p:nvSpPr>
          <p:spPr>
            <a:xfrm>
              <a:off x="5478924" y="1695039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0"/>
                    <a:pt x="3132" y="167"/>
                  </a:cubicBezTo>
                  <a:cubicBezTo>
                    <a:pt x="3132" y="72"/>
                    <a:pt x="3061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69"/>
            <p:cNvSpPr/>
            <p:nvPr/>
          </p:nvSpPr>
          <p:spPr>
            <a:xfrm>
              <a:off x="5478924" y="1723079"/>
              <a:ext cx="60663" cy="10248"/>
            </a:xfrm>
            <a:custGeom>
              <a:rect b="b" l="l" r="r" t="t"/>
              <a:pathLst>
                <a:path extrusionOk="0" h="322" w="190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39" y="322"/>
                  </a:lnTo>
                  <a:cubicBezTo>
                    <a:pt x="1822" y="322"/>
                    <a:pt x="1906" y="251"/>
                    <a:pt x="1906" y="167"/>
                  </a:cubicBezTo>
                  <a:cubicBezTo>
                    <a:pt x="1906" y="72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69"/>
            <p:cNvSpPr/>
            <p:nvPr/>
          </p:nvSpPr>
          <p:spPr>
            <a:xfrm>
              <a:off x="5478924" y="1745422"/>
              <a:ext cx="99716" cy="10280"/>
            </a:xfrm>
            <a:custGeom>
              <a:rect b="b" l="l" r="r" t="t"/>
              <a:pathLst>
                <a:path extrusionOk="0" h="323" w="313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977" y="322"/>
                  </a:lnTo>
                  <a:cubicBezTo>
                    <a:pt x="3061" y="322"/>
                    <a:pt x="3132" y="251"/>
                    <a:pt x="3132" y="156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69"/>
            <p:cNvSpPr/>
            <p:nvPr/>
          </p:nvSpPr>
          <p:spPr>
            <a:xfrm>
              <a:off x="5478924" y="1773112"/>
              <a:ext cx="60663" cy="10630"/>
            </a:xfrm>
            <a:custGeom>
              <a:rect b="b" l="l" r="r" t="t"/>
              <a:pathLst>
                <a:path extrusionOk="0" h="334" w="190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39" y="333"/>
                  </a:lnTo>
                  <a:cubicBezTo>
                    <a:pt x="1822" y="333"/>
                    <a:pt x="1906" y="262"/>
                    <a:pt x="1906" y="167"/>
                  </a:cubicBezTo>
                  <a:cubicBezTo>
                    <a:pt x="1906" y="83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69"/>
            <p:cNvSpPr/>
            <p:nvPr/>
          </p:nvSpPr>
          <p:spPr>
            <a:xfrm>
              <a:off x="5478924" y="1795455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69"/>
            <p:cNvSpPr/>
            <p:nvPr/>
          </p:nvSpPr>
          <p:spPr>
            <a:xfrm>
              <a:off x="5478924" y="1588926"/>
              <a:ext cx="99716" cy="10662"/>
            </a:xfrm>
            <a:custGeom>
              <a:rect b="b" l="l" r="r" t="t"/>
              <a:pathLst>
                <a:path extrusionOk="0" h="335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69"/>
            <p:cNvSpPr/>
            <p:nvPr/>
          </p:nvSpPr>
          <p:spPr>
            <a:xfrm>
              <a:off x="5434207" y="1639341"/>
              <a:ext cx="144783" cy="10248"/>
            </a:xfrm>
            <a:custGeom>
              <a:rect b="b" l="l" r="r" t="t"/>
              <a:pathLst>
                <a:path extrusionOk="0" h="322" w="4549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4382" y="322"/>
                  </a:lnTo>
                  <a:cubicBezTo>
                    <a:pt x="4466" y="322"/>
                    <a:pt x="4537" y="250"/>
                    <a:pt x="4537" y="155"/>
                  </a:cubicBezTo>
                  <a:cubicBezTo>
                    <a:pt x="4549" y="72"/>
                    <a:pt x="4466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69"/>
            <p:cNvSpPr/>
            <p:nvPr/>
          </p:nvSpPr>
          <p:spPr>
            <a:xfrm>
              <a:off x="5479306" y="1611301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5" y="322"/>
                    <a:pt x="846" y="250"/>
                    <a:pt x="846" y="167"/>
                  </a:cubicBezTo>
                  <a:cubicBezTo>
                    <a:pt x="846" y="72"/>
                    <a:pt x="775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69"/>
            <p:cNvSpPr/>
            <p:nvPr/>
          </p:nvSpPr>
          <p:spPr>
            <a:xfrm>
              <a:off x="5518327" y="1611301"/>
              <a:ext cx="26958" cy="10248"/>
            </a:xfrm>
            <a:custGeom>
              <a:rect b="b" l="l" r="r" t="t"/>
              <a:pathLst>
                <a:path extrusionOk="0" h="322" w="84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680" y="322"/>
                  </a:lnTo>
                  <a:cubicBezTo>
                    <a:pt x="763" y="322"/>
                    <a:pt x="846" y="250"/>
                    <a:pt x="846" y="167"/>
                  </a:cubicBezTo>
                  <a:cubicBezTo>
                    <a:pt x="846" y="72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69"/>
            <p:cNvSpPr/>
            <p:nvPr/>
          </p:nvSpPr>
          <p:spPr>
            <a:xfrm>
              <a:off x="5434207" y="1588926"/>
              <a:ext cx="32623" cy="32623"/>
            </a:xfrm>
            <a:custGeom>
              <a:rect b="b" l="l" r="r" t="t"/>
              <a:pathLst>
                <a:path extrusionOk="0" h="1025" w="1025">
                  <a:moveTo>
                    <a:pt x="703" y="334"/>
                  </a:moveTo>
                  <a:lnTo>
                    <a:pt x="703" y="703"/>
                  </a:lnTo>
                  <a:lnTo>
                    <a:pt x="334" y="703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84" y="1025"/>
                    <a:pt x="167" y="1025"/>
                  </a:cubicBezTo>
                  <a:lnTo>
                    <a:pt x="870" y="1025"/>
                  </a:lnTo>
                  <a:cubicBezTo>
                    <a:pt x="953" y="1025"/>
                    <a:pt x="1025" y="953"/>
                    <a:pt x="1025" y="870"/>
                  </a:cubicBezTo>
                  <a:lnTo>
                    <a:pt x="1025" y="167"/>
                  </a:lnTo>
                  <a:cubicBezTo>
                    <a:pt x="1025" y="72"/>
                    <a:pt x="953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6" name="Google Shape;9876;p69"/>
          <p:cNvGrpSpPr/>
          <p:nvPr/>
        </p:nvGrpSpPr>
        <p:grpSpPr>
          <a:xfrm>
            <a:off x="4880567" y="1535870"/>
            <a:ext cx="356245" cy="317607"/>
            <a:chOff x="4880567" y="1535870"/>
            <a:chExt cx="356245" cy="317607"/>
          </a:xfrm>
        </p:grpSpPr>
        <p:sp>
          <p:nvSpPr>
            <p:cNvPr id="9877" name="Google Shape;9877;p69"/>
            <p:cNvSpPr/>
            <p:nvPr/>
          </p:nvSpPr>
          <p:spPr>
            <a:xfrm>
              <a:off x="5103774" y="1535870"/>
              <a:ext cx="100448" cy="128138"/>
            </a:xfrm>
            <a:custGeom>
              <a:rect b="b" l="l" r="r" t="t"/>
              <a:pathLst>
                <a:path extrusionOk="0" h="4026" w="3156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69"/>
            <p:cNvSpPr/>
            <p:nvPr/>
          </p:nvSpPr>
          <p:spPr>
            <a:xfrm>
              <a:off x="4880567" y="1552929"/>
              <a:ext cx="200895" cy="300547"/>
            </a:xfrm>
            <a:custGeom>
              <a:rect b="b" l="l" r="r" t="t"/>
              <a:pathLst>
                <a:path extrusionOk="0" h="9443" w="6312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69"/>
            <p:cNvSpPr/>
            <p:nvPr/>
          </p:nvSpPr>
          <p:spPr>
            <a:xfrm>
              <a:off x="4919620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69"/>
            <p:cNvSpPr/>
            <p:nvPr/>
          </p:nvSpPr>
          <p:spPr>
            <a:xfrm>
              <a:off x="5031398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69"/>
            <p:cNvSpPr/>
            <p:nvPr/>
          </p:nvSpPr>
          <p:spPr>
            <a:xfrm>
              <a:off x="5070418" y="1552547"/>
              <a:ext cx="166394" cy="173969"/>
            </a:xfrm>
            <a:custGeom>
              <a:rect b="b" l="l" r="r" t="t"/>
              <a:pathLst>
                <a:path extrusionOk="0" h="5466" w="5228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2" name="Google Shape;9882;p69"/>
          <p:cNvGrpSpPr/>
          <p:nvPr/>
        </p:nvGrpSpPr>
        <p:grpSpPr>
          <a:xfrm>
            <a:off x="5771483" y="1515787"/>
            <a:ext cx="357359" cy="357391"/>
            <a:chOff x="5771483" y="1515787"/>
            <a:chExt cx="357359" cy="357391"/>
          </a:xfrm>
        </p:grpSpPr>
        <p:sp>
          <p:nvSpPr>
            <p:cNvPr id="9883" name="Google Shape;9883;p69"/>
            <p:cNvSpPr/>
            <p:nvPr/>
          </p:nvSpPr>
          <p:spPr>
            <a:xfrm>
              <a:off x="5771483" y="1515787"/>
              <a:ext cx="357359" cy="357391"/>
            </a:xfrm>
            <a:custGeom>
              <a:rect b="b" l="l" r="r" t="t"/>
              <a:pathLst>
                <a:path extrusionOk="0" h="11229" w="11228">
                  <a:moveTo>
                    <a:pt x="6334" y="346"/>
                  </a:moveTo>
                  <a:cubicBezTo>
                    <a:pt x="6334" y="346"/>
                    <a:pt x="6346" y="346"/>
                    <a:pt x="6346" y="358"/>
                  </a:cubicBezTo>
                  <a:lnTo>
                    <a:pt x="6346" y="822"/>
                  </a:lnTo>
                  <a:cubicBezTo>
                    <a:pt x="6346" y="989"/>
                    <a:pt x="6454" y="1120"/>
                    <a:pt x="6608" y="1156"/>
                  </a:cubicBezTo>
                  <a:cubicBezTo>
                    <a:pt x="7132" y="1275"/>
                    <a:pt x="7644" y="1477"/>
                    <a:pt x="8097" y="1763"/>
                  </a:cubicBezTo>
                  <a:cubicBezTo>
                    <a:pt x="8157" y="1798"/>
                    <a:pt x="8225" y="1817"/>
                    <a:pt x="8290" y="1817"/>
                  </a:cubicBezTo>
                  <a:cubicBezTo>
                    <a:pt x="8377" y="1817"/>
                    <a:pt x="8459" y="1784"/>
                    <a:pt x="8513" y="1715"/>
                  </a:cubicBezTo>
                  <a:lnTo>
                    <a:pt x="8847" y="1394"/>
                  </a:lnTo>
                  <a:lnTo>
                    <a:pt x="8859" y="1394"/>
                  </a:lnTo>
                  <a:lnTo>
                    <a:pt x="9859" y="2382"/>
                  </a:lnTo>
                  <a:lnTo>
                    <a:pt x="9859" y="2406"/>
                  </a:lnTo>
                  <a:lnTo>
                    <a:pt x="9525" y="2727"/>
                  </a:lnTo>
                  <a:cubicBezTo>
                    <a:pt x="9406" y="2846"/>
                    <a:pt x="9394" y="3013"/>
                    <a:pt x="9490" y="3144"/>
                  </a:cubicBezTo>
                  <a:cubicBezTo>
                    <a:pt x="9787" y="3608"/>
                    <a:pt x="9978" y="4097"/>
                    <a:pt x="10097" y="4632"/>
                  </a:cubicBezTo>
                  <a:cubicBezTo>
                    <a:pt x="10121" y="4799"/>
                    <a:pt x="10264" y="4906"/>
                    <a:pt x="10418" y="4906"/>
                  </a:cubicBezTo>
                  <a:lnTo>
                    <a:pt x="10883" y="4906"/>
                  </a:lnTo>
                  <a:cubicBezTo>
                    <a:pt x="10883" y="4906"/>
                    <a:pt x="10895" y="4906"/>
                    <a:pt x="10895" y="4918"/>
                  </a:cubicBezTo>
                  <a:lnTo>
                    <a:pt x="10883" y="6335"/>
                  </a:lnTo>
                  <a:lnTo>
                    <a:pt x="10418" y="6335"/>
                  </a:lnTo>
                  <a:cubicBezTo>
                    <a:pt x="10264" y="6335"/>
                    <a:pt x="10121" y="6430"/>
                    <a:pt x="10097" y="6597"/>
                  </a:cubicBezTo>
                  <a:cubicBezTo>
                    <a:pt x="9978" y="7121"/>
                    <a:pt x="9763" y="7621"/>
                    <a:pt x="9490" y="8085"/>
                  </a:cubicBezTo>
                  <a:cubicBezTo>
                    <a:pt x="9394" y="8216"/>
                    <a:pt x="9406" y="8407"/>
                    <a:pt x="9525" y="8502"/>
                  </a:cubicBezTo>
                  <a:lnTo>
                    <a:pt x="9859" y="8835"/>
                  </a:lnTo>
                  <a:lnTo>
                    <a:pt x="9859" y="8847"/>
                  </a:lnTo>
                  <a:lnTo>
                    <a:pt x="8859" y="9847"/>
                  </a:lnTo>
                  <a:lnTo>
                    <a:pt x="8847" y="9847"/>
                  </a:lnTo>
                  <a:lnTo>
                    <a:pt x="8513" y="9514"/>
                  </a:lnTo>
                  <a:cubicBezTo>
                    <a:pt x="8447" y="9448"/>
                    <a:pt x="8370" y="9415"/>
                    <a:pt x="8290" y="9415"/>
                  </a:cubicBezTo>
                  <a:cubicBezTo>
                    <a:pt x="8226" y="9415"/>
                    <a:pt x="8160" y="9436"/>
                    <a:pt x="8097" y="9478"/>
                  </a:cubicBezTo>
                  <a:cubicBezTo>
                    <a:pt x="7644" y="9776"/>
                    <a:pt x="7144" y="9966"/>
                    <a:pt x="6608" y="10085"/>
                  </a:cubicBezTo>
                  <a:cubicBezTo>
                    <a:pt x="6454" y="10109"/>
                    <a:pt x="6346" y="10252"/>
                    <a:pt x="6346" y="10407"/>
                  </a:cubicBezTo>
                  <a:lnTo>
                    <a:pt x="6346" y="10871"/>
                  </a:lnTo>
                  <a:cubicBezTo>
                    <a:pt x="6346" y="10871"/>
                    <a:pt x="6346" y="10883"/>
                    <a:pt x="6334" y="10883"/>
                  </a:cubicBezTo>
                  <a:lnTo>
                    <a:pt x="4930" y="10883"/>
                  </a:lnTo>
                  <a:cubicBezTo>
                    <a:pt x="4930" y="10883"/>
                    <a:pt x="4918" y="10883"/>
                    <a:pt x="4918" y="10871"/>
                  </a:cubicBezTo>
                  <a:lnTo>
                    <a:pt x="4918" y="10407"/>
                  </a:lnTo>
                  <a:cubicBezTo>
                    <a:pt x="4918" y="10252"/>
                    <a:pt x="4810" y="10109"/>
                    <a:pt x="4644" y="10085"/>
                  </a:cubicBezTo>
                  <a:cubicBezTo>
                    <a:pt x="4132" y="9966"/>
                    <a:pt x="3620" y="9752"/>
                    <a:pt x="3156" y="9478"/>
                  </a:cubicBezTo>
                  <a:cubicBezTo>
                    <a:pt x="3096" y="9442"/>
                    <a:pt x="3036" y="9419"/>
                    <a:pt x="2977" y="9419"/>
                  </a:cubicBezTo>
                  <a:cubicBezTo>
                    <a:pt x="2894" y="9419"/>
                    <a:pt x="2798" y="9442"/>
                    <a:pt x="2739" y="9514"/>
                  </a:cubicBezTo>
                  <a:lnTo>
                    <a:pt x="2417" y="9847"/>
                  </a:lnTo>
                  <a:lnTo>
                    <a:pt x="2405" y="9847"/>
                  </a:lnTo>
                  <a:lnTo>
                    <a:pt x="1405" y="8847"/>
                  </a:lnTo>
                  <a:lnTo>
                    <a:pt x="1405" y="8835"/>
                  </a:lnTo>
                  <a:lnTo>
                    <a:pt x="1727" y="8502"/>
                  </a:lnTo>
                  <a:cubicBezTo>
                    <a:pt x="1846" y="8383"/>
                    <a:pt x="1870" y="8228"/>
                    <a:pt x="1774" y="8085"/>
                  </a:cubicBezTo>
                  <a:cubicBezTo>
                    <a:pt x="1477" y="7621"/>
                    <a:pt x="1286" y="7133"/>
                    <a:pt x="1167" y="6597"/>
                  </a:cubicBezTo>
                  <a:cubicBezTo>
                    <a:pt x="1131" y="6430"/>
                    <a:pt x="1000" y="6335"/>
                    <a:pt x="834" y="6335"/>
                  </a:cubicBezTo>
                  <a:lnTo>
                    <a:pt x="381" y="6335"/>
                  </a:lnTo>
                  <a:cubicBezTo>
                    <a:pt x="381" y="6335"/>
                    <a:pt x="358" y="6335"/>
                    <a:pt x="358" y="6311"/>
                  </a:cubicBezTo>
                  <a:lnTo>
                    <a:pt x="358" y="4918"/>
                  </a:lnTo>
                  <a:cubicBezTo>
                    <a:pt x="358" y="4918"/>
                    <a:pt x="358" y="4906"/>
                    <a:pt x="381" y="4906"/>
                  </a:cubicBezTo>
                  <a:lnTo>
                    <a:pt x="834" y="4906"/>
                  </a:lnTo>
                  <a:cubicBezTo>
                    <a:pt x="1000" y="4906"/>
                    <a:pt x="1131" y="4799"/>
                    <a:pt x="1167" y="4632"/>
                  </a:cubicBezTo>
                  <a:cubicBezTo>
                    <a:pt x="1286" y="4108"/>
                    <a:pt x="1489" y="3608"/>
                    <a:pt x="1774" y="3144"/>
                  </a:cubicBezTo>
                  <a:cubicBezTo>
                    <a:pt x="1870" y="3013"/>
                    <a:pt x="1846" y="2834"/>
                    <a:pt x="1727" y="2727"/>
                  </a:cubicBezTo>
                  <a:lnTo>
                    <a:pt x="1405" y="2406"/>
                  </a:lnTo>
                  <a:lnTo>
                    <a:pt x="1405" y="2382"/>
                  </a:lnTo>
                  <a:lnTo>
                    <a:pt x="2405" y="1394"/>
                  </a:lnTo>
                  <a:lnTo>
                    <a:pt x="2417" y="1394"/>
                  </a:lnTo>
                  <a:lnTo>
                    <a:pt x="2739" y="1715"/>
                  </a:lnTo>
                  <a:cubicBezTo>
                    <a:pt x="2807" y="1784"/>
                    <a:pt x="2891" y="1817"/>
                    <a:pt x="2975" y="1817"/>
                  </a:cubicBezTo>
                  <a:cubicBezTo>
                    <a:pt x="3037" y="1817"/>
                    <a:pt x="3100" y="1798"/>
                    <a:pt x="3156" y="1763"/>
                  </a:cubicBezTo>
                  <a:cubicBezTo>
                    <a:pt x="3620" y="1465"/>
                    <a:pt x="4108" y="1275"/>
                    <a:pt x="4644" y="1156"/>
                  </a:cubicBezTo>
                  <a:cubicBezTo>
                    <a:pt x="4810" y="1120"/>
                    <a:pt x="4918" y="989"/>
                    <a:pt x="4918" y="822"/>
                  </a:cubicBezTo>
                  <a:lnTo>
                    <a:pt x="4918" y="358"/>
                  </a:lnTo>
                  <a:cubicBezTo>
                    <a:pt x="4918" y="358"/>
                    <a:pt x="4918" y="346"/>
                    <a:pt x="4930" y="346"/>
                  </a:cubicBezTo>
                  <a:close/>
                  <a:moveTo>
                    <a:pt x="4918" y="1"/>
                  </a:moveTo>
                  <a:cubicBezTo>
                    <a:pt x="4727" y="1"/>
                    <a:pt x="4572" y="156"/>
                    <a:pt x="4572" y="346"/>
                  </a:cubicBezTo>
                  <a:lnTo>
                    <a:pt x="4572" y="810"/>
                  </a:lnTo>
                  <a:cubicBezTo>
                    <a:pt x="4572" y="810"/>
                    <a:pt x="4572" y="822"/>
                    <a:pt x="4560" y="822"/>
                  </a:cubicBezTo>
                  <a:cubicBezTo>
                    <a:pt x="3989" y="941"/>
                    <a:pt x="3453" y="1168"/>
                    <a:pt x="2965" y="1477"/>
                  </a:cubicBezTo>
                  <a:lnTo>
                    <a:pt x="2953" y="1477"/>
                  </a:lnTo>
                  <a:lnTo>
                    <a:pt x="2620" y="1156"/>
                  </a:lnTo>
                  <a:cubicBezTo>
                    <a:pt x="2554" y="1090"/>
                    <a:pt x="2471" y="1057"/>
                    <a:pt x="2386" y="1057"/>
                  </a:cubicBezTo>
                  <a:cubicBezTo>
                    <a:pt x="2301" y="1057"/>
                    <a:pt x="2215" y="1090"/>
                    <a:pt x="2143" y="1156"/>
                  </a:cubicBezTo>
                  <a:lnTo>
                    <a:pt x="1155" y="2144"/>
                  </a:lnTo>
                  <a:cubicBezTo>
                    <a:pt x="1012" y="2287"/>
                    <a:pt x="1012" y="2489"/>
                    <a:pt x="1155" y="2620"/>
                  </a:cubicBezTo>
                  <a:lnTo>
                    <a:pt x="1477" y="2954"/>
                  </a:lnTo>
                  <a:lnTo>
                    <a:pt x="1477" y="2965"/>
                  </a:lnTo>
                  <a:cubicBezTo>
                    <a:pt x="1167" y="3454"/>
                    <a:pt x="941" y="3989"/>
                    <a:pt x="822" y="4561"/>
                  </a:cubicBezTo>
                  <a:cubicBezTo>
                    <a:pt x="822" y="4561"/>
                    <a:pt x="822" y="4573"/>
                    <a:pt x="810" y="4573"/>
                  </a:cubicBezTo>
                  <a:lnTo>
                    <a:pt x="346" y="4573"/>
                  </a:lnTo>
                  <a:cubicBezTo>
                    <a:pt x="155" y="4573"/>
                    <a:pt x="0" y="4728"/>
                    <a:pt x="0" y="4918"/>
                  </a:cubicBezTo>
                  <a:lnTo>
                    <a:pt x="0" y="6311"/>
                  </a:lnTo>
                  <a:cubicBezTo>
                    <a:pt x="0" y="6513"/>
                    <a:pt x="155" y="6656"/>
                    <a:pt x="346" y="6656"/>
                  </a:cubicBezTo>
                  <a:lnTo>
                    <a:pt x="810" y="6656"/>
                  </a:lnTo>
                  <a:cubicBezTo>
                    <a:pt x="810" y="6656"/>
                    <a:pt x="822" y="6656"/>
                    <a:pt x="822" y="6680"/>
                  </a:cubicBezTo>
                  <a:cubicBezTo>
                    <a:pt x="941" y="7240"/>
                    <a:pt x="1167" y="7776"/>
                    <a:pt x="1477" y="8264"/>
                  </a:cubicBezTo>
                  <a:lnTo>
                    <a:pt x="1477" y="8288"/>
                  </a:lnTo>
                  <a:lnTo>
                    <a:pt x="1155" y="8609"/>
                  </a:lnTo>
                  <a:cubicBezTo>
                    <a:pt x="1012" y="8740"/>
                    <a:pt x="1012" y="8954"/>
                    <a:pt x="1155" y="9085"/>
                  </a:cubicBezTo>
                  <a:lnTo>
                    <a:pt x="2143" y="10085"/>
                  </a:lnTo>
                  <a:cubicBezTo>
                    <a:pt x="2215" y="10151"/>
                    <a:pt x="2301" y="10184"/>
                    <a:pt x="2386" y="10184"/>
                  </a:cubicBezTo>
                  <a:cubicBezTo>
                    <a:pt x="2471" y="10184"/>
                    <a:pt x="2554" y="10151"/>
                    <a:pt x="2620" y="10085"/>
                  </a:cubicBezTo>
                  <a:lnTo>
                    <a:pt x="2953" y="9752"/>
                  </a:lnTo>
                  <a:lnTo>
                    <a:pt x="2965" y="9752"/>
                  </a:lnTo>
                  <a:cubicBezTo>
                    <a:pt x="3453" y="10073"/>
                    <a:pt x="3989" y="10288"/>
                    <a:pt x="4560" y="10407"/>
                  </a:cubicBezTo>
                  <a:cubicBezTo>
                    <a:pt x="4560" y="10407"/>
                    <a:pt x="4572" y="10407"/>
                    <a:pt x="4572" y="10431"/>
                  </a:cubicBezTo>
                  <a:lnTo>
                    <a:pt x="4572" y="10883"/>
                  </a:lnTo>
                  <a:cubicBezTo>
                    <a:pt x="4572" y="11085"/>
                    <a:pt x="4727" y="11228"/>
                    <a:pt x="4918" y="11228"/>
                  </a:cubicBezTo>
                  <a:lnTo>
                    <a:pt x="6311" y="11228"/>
                  </a:lnTo>
                  <a:cubicBezTo>
                    <a:pt x="6513" y="11228"/>
                    <a:pt x="6656" y="11085"/>
                    <a:pt x="6656" y="10883"/>
                  </a:cubicBezTo>
                  <a:lnTo>
                    <a:pt x="6656" y="10431"/>
                  </a:lnTo>
                  <a:cubicBezTo>
                    <a:pt x="6656" y="10431"/>
                    <a:pt x="6656" y="10407"/>
                    <a:pt x="6668" y="10407"/>
                  </a:cubicBezTo>
                  <a:cubicBezTo>
                    <a:pt x="7239" y="10288"/>
                    <a:pt x="7775" y="10062"/>
                    <a:pt x="8263" y="9752"/>
                  </a:cubicBezTo>
                  <a:lnTo>
                    <a:pt x="8275" y="9752"/>
                  </a:lnTo>
                  <a:lnTo>
                    <a:pt x="8609" y="10085"/>
                  </a:lnTo>
                  <a:cubicBezTo>
                    <a:pt x="8674" y="10151"/>
                    <a:pt x="8760" y="10184"/>
                    <a:pt x="8847" y="10184"/>
                  </a:cubicBezTo>
                  <a:cubicBezTo>
                    <a:pt x="8933" y="10184"/>
                    <a:pt x="9019" y="10151"/>
                    <a:pt x="9085" y="10085"/>
                  </a:cubicBezTo>
                  <a:lnTo>
                    <a:pt x="10085" y="9085"/>
                  </a:lnTo>
                  <a:cubicBezTo>
                    <a:pt x="10216" y="8954"/>
                    <a:pt x="10216" y="8740"/>
                    <a:pt x="10085" y="8609"/>
                  </a:cubicBezTo>
                  <a:lnTo>
                    <a:pt x="9752" y="8288"/>
                  </a:lnTo>
                  <a:lnTo>
                    <a:pt x="9752" y="8264"/>
                  </a:lnTo>
                  <a:cubicBezTo>
                    <a:pt x="10061" y="7776"/>
                    <a:pt x="10287" y="7240"/>
                    <a:pt x="10406" y="6680"/>
                  </a:cubicBezTo>
                  <a:cubicBezTo>
                    <a:pt x="10406" y="6680"/>
                    <a:pt x="10406" y="6656"/>
                    <a:pt x="10418" y="6656"/>
                  </a:cubicBezTo>
                  <a:lnTo>
                    <a:pt x="10883" y="6656"/>
                  </a:lnTo>
                  <a:cubicBezTo>
                    <a:pt x="11073" y="6656"/>
                    <a:pt x="11228" y="6513"/>
                    <a:pt x="11228" y="6311"/>
                  </a:cubicBezTo>
                  <a:lnTo>
                    <a:pt x="11228" y="4918"/>
                  </a:lnTo>
                  <a:cubicBezTo>
                    <a:pt x="11228" y="4728"/>
                    <a:pt x="11073" y="4573"/>
                    <a:pt x="10883" y="4573"/>
                  </a:cubicBezTo>
                  <a:lnTo>
                    <a:pt x="10418" y="4573"/>
                  </a:lnTo>
                  <a:cubicBezTo>
                    <a:pt x="10418" y="4573"/>
                    <a:pt x="10406" y="4573"/>
                    <a:pt x="10406" y="4561"/>
                  </a:cubicBezTo>
                  <a:cubicBezTo>
                    <a:pt x="10287" y="3989"/>
                    <a:pt x="10061" y="3454"/>
                    <a:pt x="9752" y="2965"/>
                  </a:cubicBezTo>
                  <a:lnTo>
                    <a:pt x="9752" y="2954"/>
                  </a:lnTo>
                  <a:lnTo>
                    <a:pt x="10085" y="2620"/>
                  </a:lnTo>
                  <a:cubicBezTo>
                    <a:pt x="10216" y="2489"/>
                    <a:pt x="10216" y="2287"/>
                    <a:pt x="10085" y="2144"/>
                  </a:cubicBezTo>
                  <a:lnTo>
                    <a:pt x="9085" y="1156"/>
                  </a:lnTo>
                  <a:cubicBezTo>
                    <a:pt x="9019" y="1090"/>
                    <a:pt x="8933" y="1057"/>
                    <a:pt x="8847" y="1057"/>
                  </a:cubicBezTo>
                  <a:cubicBezTo>
                    <a:pt x="8760" y="1057"/>
                    <a:pt x="8674" y="1090"/>
                    <a:pt x="8609" y="1156"/>
                  </a:cubicBezTo>
                  <a:lnTo>
                    <a:pt x="8275" y="1477"/>
                  </a:lnTo>
                  <a:lnTo>
                    <a:pt x="8263" y="1477"/>
                  </a:lnTo>
                  <a:cubicBezTo>
                    <a:pt x="7775" y="1168"/>
                    <a:pt x="7239" y="941"/>
                    <a:pt x="6668" y="822"/>
                  </a:cubicBezTo>
                  <a:cubicBezTo>
                    <a:pt x="6668" y="822"/>
                    <a:pt x="6656" y="822"/>
                    <a:pt x="6656" y="810"/>
                  </a:cubicBezTo>
                  <a:lnTo>
                    <a:pt x="6656" y="346"/>
                  </a:lnTo>
                  <a:cubicBezTo>
                    <a:pt x="6656" y="156"/>
                    <a:pt x="6513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69"/>
            <p:cNvSpPr/>
            <p:nvPr/>
          </p:nvSpPr>
          <p:spPr>
            <a:xfrm>
              <a:off x="5837429" y="1583070"/>
              <a:ext cx="185713" cy="183613"/>
            </a:xfrm>
            <a:custGeom>
              <a:rect b="b" l="l" r="r" t="t"/>
              <a:pathLst>
                <a:path extrusionOk="0" h="5769" w="5835">
                  <a:moveTo>
                    <a:pt x="3566" y="1"/>
                  </a:moveTo>
                  <a:cubicBezTo>
                    <a:pt x="3505" y="1"/>
                    <a:pt x="3443" y="3"/>
                    <a:pt x="3381" y="6"/>
                  </a:cubicBezTo>
                  <a:cubicBezTo>
                    <a:pt x="2512" y="54"/>
                    <a:pt x="1703" y="411"/>
                    <a:pt x="1072" y="1030"/>
                  </a:cubicBezTo>
                  <a:cubicBezTo>
                    <a:pt x="464" y="1649"/>
                    <a:pt x="95" y="2459"/>
                    <a:pt x="48" y="3340"/>
                  </a:cubicBezTo>
                  <a:cubicBezTo>
                    <a:pt x="0" y="4209"/>
                    <a:pt x="286" y="5054"/>
                    <a:pt x="822" y="5709"/>
                  </a:cubicBezTo>
                  <a:cubicBezTo>
                    <a:pt x="845" y="5757"/>
                    <a:pt x="893" y="5769"/>
                    <a:pt x="953" y="5769"/>
                  </a:cubicBezTo>
                  <a:cubicBezTo>
                    <a:pt x="988" y="5769"/>
                    <a:pt x="1024" y="5745"/>
                    <a:pt x="1060" y="5733"/>
                  </a:cubicBezTo>
                  <a:cubicBezTo>
                    <a:pt x="1131" y="5673"/>
                    <a:pt x="1131" y="5566"/>
                    <a:pt x="1084" y="5495"/>
                  </a:cubicBezTo>
                  <a:cubicBezTo>
                    <a:pt x="595" y="4888"/>
                    <a:pt x="345" y="4126"/>
                    <a:pt x="393" y="3352"/>
                  </a:cubicBezTo>
                  <a:cubicBezTo>
                    <a:pt x="429" y="2566"/>
                    <a:pt x="762" y="1816"/>
                    <a:pt x="1310" y="1268"/>
                  </a:cubicBezTo>
                  <a:cubicBezTo>
                    <a:pt x="1857" y="720"/>
                    <a:pt x="2608" y="399"/>
                    <a:pt x="3393" y="351"/>
                  </a:cubicBezTo>
                  <a:cubicBezTo>
                    <a:pt x="3456" y="348"/>
                    <a:pt x="3518" y="346"/>
                    <a:pt x="3580" y="346"/>
                  </a:cubicBezTo>
                  <a:cubicBezTo>
                    <a:pt x="4291" y="346"/>
                    <a:pt x="4989" y="593"/>
                    <a:pt x="5536" y="1042"/>
                  </a:cubicBezTo>
                  <a:cubicBezTo>
                    <a:pt x="5567" y="1068"/>
                    <a:pt x="5605" y="1080"/>
                    <a:pt x="5642" y="1080"/>
                  </a:cubicBezTo>
                  <a:cubicBezTo>
                    <a:pt x="5692" y="1080"/>
                    <a:pt x="5741" y="1059"/>
                    <a:pt x="5775" y="1018"/>
                  </a:cubicBezTo>
                  <a:cubicBezTo>
                    <a:pt x="5834" y="947"/>
                    <a:pt x="5822" y="840"/>
                    <a:pt x="5751" y="780"/>
                  </a:cubicBezTo>
                  <a:cubicBezTo>
                    <a:pt x="5121" y="283"/>
                    <a:pt x="4358" y="1"/>
                    <a:pt x="35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69"/>
            <p:cNvSpPr/>
            <p:nvPr/>
          </p:nvSpPr>
          <p:spPr>
            <a:xfrm>
              <a:off x="5876068" y="1616584"/>
              <a:ext cx="186859" cy="189501"/>
            </a:xfrm>
            <a:custGeom>
              <a:rect b="b" l="l" r="r" t="t"/>
              <a:pathLst>
                <a:path extrusionOk="0" h="5954" w="5871">
                  <a:moveTo>
                    <a:pt x="3406" y="322"/>
                  </a:moveTo>
                  <a:lnTo>
                    <a:pt x="3406" y="1013"/>
                  </a:lnTo>
                  <a:cubicBezTo>
                    <a:pt x="3406" y="1108"/>
                    <a:pt x="3370" y="1227"/>
                    <a:pt x="3322" y="1322"/>
                  </a:cubicBezTo>
                  <a:lnTo>
                    <a:pt x="3239" y="1489"/>
                  </a:lnTo>
                  <a:cubicBezTo>
                    <a:pt x="3227" y="1513"/>
                    <a:pt x="3227" y="1525"/>
                    <a:pt x="3227" y="1561"/>
                  </a:cubicBezTo>
                  <a:lnTo>
                    <a:pt x="3227" y="1918"/>
                  </a:lnTo>
                  <a:cubicBezTo>
                    <a:pt x="3227" y="2156"/>
                    <a:pt x="3132" y="2382"/>
                    <a:pt x="2953" y="2561"/>
                  </a:cubicBezTo>
                  <a:cubicBezTo>
                    <a:pt x="2775" y="2715"/>
                    <a:pt x="2548" y="2811"/>
                    <a:pt x="2310" y="2811"/>
                  </a:cubicBezTo>
                  <a:cubicBezTo>
                    <a:pt x="1834" y="2799"/>
                    <a:pt x="1453" y="2370"/>
                    <a:pt x="1453" y="1882"/>
                  </a:cubicBezTo>
                  <a:lnTo>
                    <a:pt x="1453" y="1572"/>
                  </a:lnTo>
                  <a:cubicBezTo>
                    <a:pt x="1453" y="1549"/>
                    <a:pt x="1453" y="1525"/>
                    <a:pt x="1441" y="1501"/>
                  </a:cubicBezTo>
                  <a:lnTo>
                    <a:pt x="1334" y="1287"/>
                  </a:lnTo>
                  <a:cubicBezTo>
                    <a:pt x="1298" y="1215"/>
                    <a:pt x="1274" y="1132"/>
                    <a:pt x="1274" y="1049"/>
                  </a:cubicBezTo>
                  <a:lnTo>
                    <a:pt x="1274" y="1037"/>
                  </a:lnTo>
                  <a:cubicBezTo>
                    <a:pt x="1274" y="644"/>
                    <a:pt x="1584" y="322"/>
                    <a:pt x="1989" y="322"/>
                  </a:cubicBezTo>
                  <a:close/>
                  <a:moveTo>
                    <a:pt x="1989" y="3073"/>
                  </a:moveTo>
                  <a:cubicBezTo>
                    <a:pt x="2084" y="3108"/>
                    <a:pt x="2191" y="3132"/>
                    <a:pt x="2310" y="3132"/>
                  </a:cubicBezTo>
                  <a:lnTo>
                    <a:pt x="2358" y="3132"/>
                  </a:lnTo>
                  <a:cubicBezTo>
                    <a:pt x="2477" y="3132"/>
                    <a:pt x="2608" y="3120"/>
                    <a:pt x="2715" y="3073"/>
                  </a:cubicBezTo>
                  <a:lnTo>
                    <a:pt x="2715" y="3073"/>
                  </a:lnTo>
                  <a:cubicBezTo>
                    <a:pt x="2703" y="3132"/>
                    <a:pt x="2715" y="3180"/>
                    <a:pt x="2727" y="3227"/>
                  </a:cubicBezTo>
                  <a:lnTo>
                    <a:pt x="2596" y="3358"/>
                  </a:lnTo>
                  <a:cubicBezTo>
                    <a:pt x="2525" y="3430"/>
                    <a:pt x="2429" y="3466"/>
                    <a:pt x="2346" y="3466"/>
                  </a:cubicBezTo>
                  <a:cubicBezTo>
                    <a:pt x="2251" y="3466"/>
                    <a:pt x="2144" y="3418"/>
                    <a:pt x="2084" y="3358"/>
                  </a:cubicBezTo>
                  <a:lnTo>
                    <a:pt x="1953" y="3227"/>
                  </a:lnTo>
                  <a:cubicBezTo>
                    <a:pt x="1965" y="3180"/>
                    <a:pt x="1989" y="3120"/>
                    <a:pt x="1989" y="3073"/>
                  </a:cubicBezTo>
                  <a:close/>
                  <a:moveTo>
                    <a:pt x="2953" y="3489"/>
                  </a:moveTo>
                  <a:cubicBezTo>
                    <a:pt x="3001" y="3525"/>
                    <a:pt x="3048" y="3537"/>
                    <a:pt x="3108" y="3549"/>
                  </a:cubicBezTo>
                  <a:lnTo>
                    <a:pt x="3703" y="3716"/>
                  </a:lnTo>
                  <a:cubicBezTo>
                    <a:pt x="3846" y="3763"/>
                    <a:pt x="3965" y="3906"/>
                    <a:pt x="3965" y="4061"/>
                  </a:cubicBezTo>
                  <a:lnTo>
                    <a:pt x="3965" y="5192"/>
                  </a:lnTo>
                  <a:lnTo>
                    <a:pt x="3941" y="5192"/>
                  </a:lnTo>
                  <a:cubicBezTo>
                    <a:pt x="3822" y="5263"/>
                    <a:pt x="3703" y="5323"/>
                    <a:pt x="3560" y="5371"/>
                  </a:cubicBezTo>
                  <a:lnTo>
                    <a:pt x="3560" y="4370"/>
                  </a:lnTo>
                  <a:cubicBezTo>
                    <a:pt x="3560" y="4287"/>
                    <a:pt x="3489" y="4204"/>
                    <a:pt x="3406" y="4204"/>
                  </a:cubicBezTo>
                  <a:cubicBezTo>
                    <a:pt x="3310" y="4204"/>
                    <a:pt x="3239" y="4287"/>
                    <a:pt x="3239" y="4370"/>
                  </a:cubicBezTo>
                  <a:lnTo>
                    <a:pt x="3239" y="5490"/>
                  </a:lnTo>
                  <a:cubicBezTo>
                    <a:pt x="3001" y="5561"/>
                    <a:pt x="2763" y="5597"/>
                    <a:pt x="2513" y="5609"/>
                  </a:cubicBezTo>
                  <a:lnTo>
                    <a:pt x="2346" y="5609"/>
                  </a:lnTo>
                  <a:cubicBezTo>
                    <a:pt x="2048" y="5609"/>
                    <a:pt x="1751" y="5561"/>
                    <a:pt x="1453" y="5478"/>
                  </a:cubicBezTo>
                  <a:lnTo>
                    <a:pt x="1453" y="4359"/>
                  </a:lnTo>
                  <a:cubicBezTo>
                    <a:pt x="1453" y="4263"/>
                    <a:pt x="1382" y="4192"/>
                    <a:pt x="1286" y="4192"/>
                  </a:cubicBezTo>
                  <a:cubicBezTo>
                    <a:pt x="1203" y="4192"/>
                    <a:pt x="1120" y="4263"/>
                    <a:pt x="1120" y="4359"/>
                  </a:cubicBezTo>
                  <a:lnTo>
                    <a:pt x="1120" y="5359"/>
                  </a:lnTo>
                  <a:cubicBezTo>
                    <a:pt x="989" y="5299"/>
                    <a:pt x="870" y="5240"/>
                    <a:pt x="751" y="5180"/>
                  </a:cubicBezTo>
                  <a:lnTo>
                    <a:pt x="751" y="4061"/>
                  </a:lnTo>
                  <a:cubicBezTo>
                    <a:pt x="751" y="3894"/>
                    <a:pt x="858" y="3763"/>
                    <a:pt x="1024" y="3716"/>
                  </a:cubicBezTo>
                  <a:lnTo>
                    <a:pt x="1620" y="3549"/>
                  </a:lnTo>
                  <a:cubicBezTo>
                    <a:pt x="1655" y="3537"/>
                    <a:pt x="1715" y="3513"/>
                    <a:pt x="1763" y="3489"/>
                  </a:cubicBezTo>
                  <a:lnTo>
                    <a:pt x="1870" y="3597"/>
                  </a:lnTo>
                  <a:cubicBezTo>
                    <a:pt x="2001" y="3727"/>
                    <a:pt x="2179" y="3811"/>
                    <a:pt x="2358" y="3811"/>
                  </a:cubicBezTo>
                  <a:cubicBezTo>
                    <a:pt x="2537" y="3811"/>
                    <a:pt x="2715" y="3727"/>
                    <a:pt x="2846" y="3597"/>
                  </a:cubicBezTo>
                  <a:lnTo>
                    <a:pt x="2953" y="3489"/>
                  </a:lnTo>
                  <a:close/>
                  <a:moveTo>
                    <a:pt x="1953" y="1"/>
                  </a:moveTo>
                  <a:cubicBezTo>
                    <a:pt x="1382" y="1"/>
                    <a:pt x="917" y="453"/>
                    <a:pt x="917" y="1037"/>
                  </a:cubicBezTo>
                  <a:lnTo>
                    <a:pt x="917" y="1049"/>
                  </a:lnTo>
                  <a:cubicBezTo>
                    <a:pt x="917" y="1191"/>
                    <a:pt x="941" y="1322"/>
                    <a:pt x="1001" y="1441"/>
                  </a:cubicBezTo>
                  <a:lnTo>
                    <a:pt x="1096" y="1608"/>
                  </a:lnTo>
                  <a:lnTo>
                    <a:pt x="1096" y="1870"/>
                  </a:lnTo>
                  <a:cubicBezTo>
                    <a:pt x="1096" y="2299"/>
                    <a:pt x="1298" y="2680"/>
                    <a:pt x="1620" y="2918"/>
                  </a:cubicBezTo>
                  <a:lnTo>
                    <a:pt x="1620" y="3061"/>
                  </a:lnTo>
                  <a:cubicBezTo>
                    <a:pt x="1620" y="3156"/>
                    <a:pt x="1548" y="3227"/>
                    <a:pt x="1477" y="3239"/>
                  </a:cubicBezTo>
                  <a:lnTo>
                    <a:pt x="882" y="3406"/>
                  </a:lnTo>
                  <a:cubicBezTo>
                    <a:pt x="584" y="3489"/>
                    <a:pt x="381" y="3763"/>
                    <a:pt x="381" y="4073"/>
                  </a:cubicBezTo>
                  <a:lnTo>
                    <a:pt x="381" y="4966"/>
                  </a:lnTo>
                  <a:cubicBezTo>
                    <a:pt x="346" y="4954"/>
                    <a:pt x="334" y="4918"/>
                    <a:pt x="298" y="4906"/>
                  </a:cubicBezTo>
                  <a:cubicBezTo>
                    <a:pt x="268" y="4881"/>
                    <a:pt x="232" y="4869"/>
                    <a:pt x="196" y="4869"/>
                  </a:cubicBezTo>
                  <a:cubicBezTo>
                    <a:pt x="146" y="4869"/>
                    <a:pt x="95" y="4893"/>
                    <a:pt x="60" y="4942"/>
                  </a:cubicBezTo>
                  <a:cubicBezTo>
                    <a:pt x="0" y="5013"/>
                    <a:pt x="24" y="5121"/>
                    <a:pt x="96" y="5180"/>
                  </a:cubicBezTo>
                  <a:cubicBezTo>
                    <a:pt x="727" y="5680"/>
                    <a:pt x="1501" y="5954"/>
                    <a:pt x="2298" y="5954"/>
                  </a:cubicBezTo>
                  <a:lnTo>
                    <a:pt x="2477" y="5954"/>
                  </a:lnTo>
                  <a:cubicBezTo>
                    <a:pt x="3334" y="5906"/>
                    <a:pt x="4156" y="5549"/>
                    <a:pt x="4787" y="4918"/>
                  </a:cubicBezTo>
                  <a:cubicBezTo>
                    <a:pt x="5394" y="4311"/>
                    <a:pt x="5763" y="3489"/>
                    <a:pt x="5811" y="2620"/>
                  </a:cubicBezTo>
                  <a:cubicBezTo>
                    <a:pt x="5870" y="1763"/>
                    <a:pt x="5596" y="918"/>
                    <a:pt x="5049" y="251"/>
                  </a:cubicBezTo>
                  <a:cubicBezTo>
                    <a:pt x="5014" y="209"/>
                    <a:pt x="4967" y="192"/>
                    <a:pt x="4917" y="192"/>
                  </a:cubicBezTo>
                  <a:cubicBezTo>
                    <a:pt x="4882" y="192"/>
                    <a:pt x="4845" y="200"/>
                    <a:pt x="4811" y="215"/>
                  </a:cubicBezTo>
                  <a:cubicBezTo>
                    <a:pt x="4739" y="275"/>
                    <a:pt x="4739" y="382"/>
                    <a:pt x="4787" y="453"/>
                  </a:cubicBezTo>
                  <a:cubicBezTo>
                    <a:pt x="5275" y="1072"/>
                    <a:pt x="5525" y="1822"/>
                    <a:pt x="5489" y="2596"/>
                  </a:cubicBezTo>
                  <a:cubicBezTo>
                    <a:pt x="5442" y="3394"/>
                    <a:pt x="5108" y="4132"/>
                    <a:pt x="4561" y="4680"/>
                  </a:cubicBezTo>
                  <a:cubicBezTo>
                    <a:pt x="4453" y="4787"/>
                    <a:pt x="4358" y="4882"/>
                    <a:pt x="4239" y="4966"/>
                  </a:cubicBezTo>
                  <a:lnTo>
                    <a:pt x="4239" y="4073"/>
                  </a:lnTo>
                  <a:cubicBezTo>
                    <a:pt x="4239" y="3763"/>
                    <a:pt x="4025" y="3489"/>
                    <a:pt x="3727" y="3406"/>
                  </a:cubicBezTo>
                  <a:lnTo>
                    <a:pt x="3132" y="3239"/>
                  </a:lnTo>
                  <a:cubicBezTo>
                    <a:pt x="3060" y="3216"/>
                    <a:pt x="3001" y="3144"/>
                    <a:pt x="3001" y="3061"/>
                  </a:cubicBezTo>
                  <a:lnTo>
                    <a:pt x="3001" y="2930"/>
                  </a:lnTo>
                  <a:cubicBezTo>
                    <a:pt x="3060" y="2882"/>
                    <a:pt x="3108" y="2858"/>
                    <a:pt x="3156" y="2799"/>
                  </a:cubicBezTo>
                  <a:cubicBezTo>
                    <a:pt x="3394" y="2561"/>
                    <a:pt x="3537" y="2263"/>
                    <a:pt x="3537" y="1918"/>
                  </a:cubicBezTo>
                  <a:lnTo>
                    <a:pt x="3537" y="1608"/>
                  </a:lnTo>
                  <a:lnTo>
                    <a:pt x="3596" y="1465"/>
                  </a:lnTo>
                  <a:cubicBezTo>
                    <a:pt x="3668" y="1322"/>
                    <a:pt x="3703" y="1168"/>
                    <a:pt x="3703" y="1013"/>
                  </a:cubicBezTo>
                  <a:lnTo>
                    <a:pt x="3703" y="156"/>
                  </a:lnTo>
                  <a:cubicBezTo>
                    <a:pt x="3703" y="72"/>
                    <a:pt x="3620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69"/>
            <p:cNvSpPr/>
            <p:nvPr/>
          </p:nvSpPr>
          <p:spPr>
            <a:xfrm>
              <a:off x="5928360" y="1644624"/>
              <a:ext cx="45131" cy="16328"/>
            </a:xfrm>
            <a:custGeom>
              <a:rect b="b" l="l" r="r" t="t"/>
              <a:pathLst>
                <a:path extrusionOk="0" h="513" w="141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346" y="334"/>
                    <a:pt x="882" y="370"/>
                    <a:pt x="1144" y="501"/>
                  </a:cubicBezTo>
                  <a:cubicBezTo>
                    <a:pt x="1179" y="513"/>
                    <a:pt x="1191" y="513"/>
                    <a:pt x="1227" y="513"/>
                  </a:cubicBezTo>
                  <a:cubicBezTo>
                    <a:pt x="1286" y="513"/>
                    <a:pt x="1346" y="489"/>
                    <a:pt x="1370" y="430"/>
                  </a:cubicBezTo>
                  <a:cubicBezTo>
                    <a:pt x="1417" y="334"/>
                    <a:pt x="1370" y="227"/>
                    <a:pt x="1298" y="203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7" name="Google Shape;9887;p69"/>
          <p:cNvGrpSpPr/>
          <p:nvPr/>
        </p:nvGrpSpPr>
        <p:grpSpPr>
          <a:xfrm>
            <a:off x="7121669" y="1533610"/>
            <a:ext cx="321362" cy="321362"/>
            <a:chOff x="7121669" y="1533610"/>
            <a:chExt cx="321362" cy="321362"/>
          </a:xfrm>
        </p:grpSpPr>
        <p:sp>
          <p:nvSpPr>
            <p:cNvPr id="9888" name="Google Shape;9888;p69"/>
            <p:cNvSpPr/>
            <p:nvPr/>
          </p:nvSpPr>
          <p:spPr>
            <a:xfrm>
              <a:off x="7121669" y="1600289"/>
              <a:ext cx="142142" cy="192556"/>
            </a:xfrm>
            <a:custGeom>
              <a:rect b="b" l="l" r="r" t="t"/>
              <a:pathLst>
                <a:path extrusionOk="0" h="6050" w="4466">
                  <a:moveTo>
                    <a:pt x="2346" y="275"/>
                  </a:moveTo>
                  <a:cubicBezTo>
                    <a:pt x="2929" y="275"/>
                    <a:pt x="3406" y="751"/>
                    <a:pt x="3406" y="1322"/>
                  </a:cubicBezTo>
                  <a:lnTo>
                    <a:pt x="3406" y="1608"/>
                  </a:lnTo>
                  <a:lnTo>
                    <a:pt x="3382" y="1608"/>
                  </a:lnTo>
                  <a:cubicBezTo>
                    <a:pt x="3048" y="1537"/>
                    <a:pt x="2941" y="1108"/>
                    <a:pt x="2941" y="1108"/>
                  </a:cubicBezTo>
                  <a:cubicBezTo>
                    <a:pt x="2929" y="1049"/>
                    <a:pt x="2882" y="1001"/>
                    <a:pt x="2822" y="989"/>
                  </a:cubicBezTo>
                  <a:cubicBezTo>
                    <a:pt x="2809" y="984"/>
                    <a:pt x="2796" y="981"/>
                    <a:pt x="2783" y="981"/>
                  </a:cubicBezTo>
                  <a:cubicBezTo>
                    <a:pt x="2738" y="981"/>
                    <a:pt x="2695" y="1011"/>
                    <a:pt x="2667" y="1049"/>
                  </a:cubicBezTo>
                  <a:cubicBezTo>
                    <a:pt x="2155" y="1608"/>
                    <a:pt x="1262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1" y="275"/>
                  </a:cubicBezTo>
                  <a:close/>
                  <a:moveTo>
                    <a:pt x="1096" y="2049"/>
                  </a:moveTo>
                  <a:lnTo>
                    <a:pt x="1096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36" y="2084"/>
                    <a:pt x="1096" y="2049"/>
                  </a:cubicBezTo>
                  <a:close/>
                  <a:moveTo>
                    <a:pt x="3394" y="2061"/>
                  </a:moveTo>
                  <a:cubicBezTo>
                    <a:pt x="3441" y="2084"/>
                    <a:pt x="3477" y="2144"/>
                    <a:pt x="3477" y="2215"/>
                  </a:cubicBezTo>
                  <a:cubicBezTo>
                    <a:pt x="3477" y="2299"/>
                    <a:pt x="3453" y="2358"/>
                    <a:pt x="3394" y="2382"/>
                  </a:cubicBezTo>
                  <a:lnTo>
                    <a:pt x="3394" y="2061"/>
                  </a:lnTo>
                  <a:close/>
                  <a:moveTo>
                    <a:pt x="2632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51" y="3263"/>
                    <a:pt x="2346" y="3263"/>
                  </a:cubicBezTo>
                  <a:lnTo>
                    <a:pt x="2155" y="3263"/>
                  </a:lnTo>
                  <a:cubicBezTo>
                    <a:pt x="1739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79" y="1894"/>
                    <a:pt x="2227" y="1799"/>
                    <a:pt x="2632" y="1442"/>
                  </a:cubicBezTo>
                  <a:close/>
                  <a:moveTo>
                    <a:pt x="2536" y="3573"/>
                  </a:moveTo>
                  <a:lnTo>
                    <a:pt x="2536" y="3775"/>
                  </a:lnTo>
                  <a:lnTo>
                    <a:pt x="2251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46" y="3585"/>
                  </a:lnTo>
                  <a:cubicBezTo>
                    <a:pt x="2405" y="3585"/>
                    <a:pt x="2465" y="3585"/>
                    <a:pt x="2536" y="3573"/>
                  </a:cubicBezTo>
                  <a:close/>
                  <a:moveTo>
                    <a:pt x="2846" y="3906"/>
                  </a:moveTo>
                  <a:lnTo>
                    <a:pt x="2941" y="3989"/>
                  </a:lnTo>
                  <a:lnTo>
                    <a:pt x="2727" y="4454"/>
                  </a:lnTo>
                  <a:lnTo>
                    <a:pt x="2667" y="4406"/>
                  </a:lnTo>
                  <a:lnTo>
                    <a:pt x="2489" y="4275"/>
                  </a:lnTo>
                  <a:lnTo>
                    <a:pt x="2810" y="3930"/>
                  </a:lnTo>
                  <a:lnTo>
                    <a:pt x="2846" y="3906"/>
                  </a:lnTo>
                  <a:close/>
                  <a:moveTo>
                    <a:pt x="1655" y="3918"/>
                  </a:moveTo>
                  <a:cubicBezTo>
                    <a:pt x="1655" y="3942"/>
                    <a:pt x="1667" y="3966"/>
                    <a:pt x="1691" y="3989"/>
                  </a:cubicBezTo>
                  <a:lnTo>
                    <a:pt x="2012" y="4287"/>
                  </a:lnTo>
                  <a:lnTo>
                    <a:pt x="1774" y="4466"/>
                  </a:lnTo>
                  <a:lnTo>
                    <a:pt x="1536" y="3989"/>
                  </a:lnTo>
                  <a:lnTo>
                    <a:pt x="1655" y="3918"/>
                  </a:lnTo>
                  <a:close/>
                  <a:moveTo>
                    <a:pt x="2227" y="4490"/>
                  </a:moveTo>
                  <a:lnTo>
                    <a:pt x="2370" y="4597"/>
                  </a:lnTo>
                  <a:lnTo>
                    <a:pt x="2322" y="4704"/>
                  </a:lnTo>
                  <a:lnTo>
                    <a:pt x="2155" y="4704"/>
                  </a:lnTo>
                  <a:lnTo>
                    <a:pt x="2108" y="4585"/>
                  </a:lnTo>
                  <a:lnTo>
                    <a:pt x="2227" y="4490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51" y="4835"/>
                  </a:lnTo>
                  <a:cubicBezTo>
                    <a:pt x="1774" y="4835"/>
                    <a:pt x="1786" y="4823"/>
                    <a:pt x="1798" y="4823"/>
                  </a:cubicBezTo>
                  <a:lnTo>
                    <a:pt x="1846" y="4799"/>
                  </a:lnTo>
                  <a:close/>
                  <a:moveTo>
                    <a:pt x="2632" y="4799"/>
                  </a:moveTo>
                  <a:lnTo>
                    <a:pt x="2679" y="4823"/>
                  </a:lnTo>
                  <a:cubicBezTo>
                    <a:pt x="2691" y="4835"/>
                    <a:pt x="2703" y="4835"/>
                    <a:pt x="2739" y="4847"/>
                  </a:cubicBezTo>
                  <a:lnTo>
                    <a:pt x="2644" y="5156"/>
                  </a:lnTo>
                  <a:lnTo>
                    <a:pt x="2608" y="4882"/>
                  </a:lnTo>
                  <a:lnTo>
                    <a:pt x="2632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3" y="4156"/>
                  </a:moveTo>
                  <a:lnTo>
                    <a:pt x="3620" y="4299"/>
                  </a:lnTo>
                  <a:lnTo>
                    <a:pt x="3632" y="4299"/>
                  </a:lnTo>
                  <a:cubicBezTo>
                    <a:pt x="3644" y="4323"/>
                    <a:pt x="4156" y="4501"/>
                    <a:pt x="4156" y="5121"/>
                  </a:cubicBezTo>
                  <a:lnTo>
                    <a:pt x="4156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56" y="4930"/>
                    <a:pt x="3572" y="4930"/>
                  </a:cubicBezTo>
                  <a:cubicBezTo>
                    <a:pt x="3477" y="4930"/>
                    <a:pt x="3406" y="5001"/>
                    <a:pt x="3406" y="5097"/>
                  </a:cubicBezTo>
                  <a:lnTo>
                    <a:pt x="3406" y="5728"/>
                  </a:lnTo>
                  <a:lnTo>
                    <a:pt x="2810" y="5728"/>
                  </a:lnTo>
                  <a:lnTo>
                    <a:pt x="3263" y="4156"/>
                  </a:lnTo>
                  <a:close/>
                  <a:moveTo>
                    <a:pt x="2179" y="1"/>
                  </a:moveTo>
                  <a:cubicBezTo>
                    <a:pt x="1429" y="1"/>
                    <a:pt x="810" y="608"/>
                    <a:pt x="810" y="1370"/>
                  </a:cubicBezTo>
                  <a:lnTo>
                    <a:pt x="810" y="1870"/>
                  </a:lnTo>
                  <a:cubicBezTo>
                    <a:pt x="739" y="1965"/>
                    <a:pt x="679" y="2084"/>
                    <a:pt x="679" y="2215"/>
                  </a:cubicBezTo>
                  <a:cubicBezTo>
                    <a:pt x="679" y="2465"/>
                    <a:pt x="858" y="2680"/>
                    <a:pt x="1096" y="2727"/>
                  </a:cubicBezTo>
                  <a:cubicBezTo>
                    <a:pt x="1155" y="3037"/>
                    <a:pt x="1346" y="3299"/>
                    <a:pt x="1631" y="3454"/>
                  </a:cubicBezTo>
                  <a:lnTo>
                    <a:pt x="1631" y="3525"/>
                  </a:lnTo>
                  <a:lnTo>
                    <a:pt x="1274" y="3763"/>
                  </a:lnTo>
                  <a:lnTo>
                    <a:pt x="1262" y="3763"/>
                  </a:lnTo>
                  <a:lnTo>
                    <a:pt x="727" y="3989"/>
                  </a:lnTo>
                  <a:cubicBezTo>
                    <a:pt x="477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55" y="6025"/>
                  </a:cubicBezTo>
                  <a:lnTo>
                    <a:pt x="1203" y="6025"/>
                  </a:lnTo>
                  <a:cubicBezTo>
                    <a:pt x="1286" y="6025"/>
                    <a:pt x="1370" y="5954"/>
                    <a:pt x="1370" y="5859"/>
                  </a:cubicBezTo>
                  <a:cubicBezTo>
                    <a:pt x="1370" y="5775"/>
                    <a:pt x="1286" y="5704"/>
                    <a:pt x="1203" y="5704"/>
                  </a:cubicBezTo>
                  <a:lnTo>
                    <a:pt x="1048" y="5704"/>
                  </a:lnTo>
                  <a:lnTo>
                    <a:pt x="1048" y="5061"/>
                  </a:lnTo>
                  <a:cubicBezTo>
                    <a:pt x="1048" y="4966"/>
                    <a:pt x="977" y="4894"/>
                    <a:pt x="893" y="4894"/>
                  </a:cubicBezTo>
                  <a:cubicBezTo>
                    <a:pt x="798" y="4894"/>
                    <a:pt x="727" y="4966"/>
                    <a:pt x="727" y="5061"/>
                  </a:cubicBezTo>
                  <a:lnTo>
                    <a:pt x="727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798" y="4275"/>
                    <a:pt x="834" y="4275"/>
                  </a:cubicBezTo>
                  <a:lnTo>
                    <a:pt x="846" y="4275"/>
                  </a:lnTo>
                  <a:lnTo>
                    <a:pt x="1227" y="4109"/>
                  </a:lnTo>
                  <a:lnTo>
                    <a:pt x="1679" y="5704"/>
                  </a:lnTo>
                  <a:cubicBezTo>
                    <a:pt x="1608" y="5716"/>
                    <a:pt x="1560" y="5775"/>
                    <a:pt x="1560" y="5847"/>
                  </a:cubicBezTo>
                  <a:cubicBezTo>
                    <a:pt x="1560" y="5942"/>
                    <a:pt x="1631" y="6013"/>
                    <a:pt x="1727" y="6013"/>
                  </a:cubicBezTo>
                  <a:lnTo>
                    <a:pt x="1893" y="6049"/>
                  </a:lnTo>
                  <a:lnTo>
                    <a:pt x="4298" y="6049"/>
                  </a:lnTo>
                  <a:cubicBezTo>
                    <a:pt x="4394" y="6049"/>
                    <a:pt x="4465" y="5966"/>
                    <a:pt x="4465" y="5883"/>
                  </a:cubicBezTo>
                  <a:lnTo>
                    <a:pt x="4465" y="5121"/>
                  </a:lnTo>
                  <a:cubicBezTo>
                    <a:pt x="4465" y="4430"/>
                    <a:pt x="3989" y="4097"/>
                    <a:pt x="3727" y="4001"/>
                  </a:cubicBezTo>
                  <a:lnTo>
                    <a:pt x="3203" y="3775"/>
                  </a:lnTo>
                  <a:lnTo>
                    <a:pt x="2834" y="3537"/>
                  </a:lnTo>
                  <a:lnTo>
                    <a:pt x="2834" y="3454"/>
                  </a:lnTo>
                  <a:cubicBezTo>
                    <a:pt x="3108" y="3299"/>
                    <a:pt x="3310" y="3037"/>
                    <a:pt x="3370" y="2727"/>
                  </a:cubicBezTo>
                  <a:cubicBezTo>
                    <a:pt x="3608" y="2680"/>
                    <a:pt x="3787" y="2465"/>
                    <a:pt x="3787" y="2215"/>
                  </a:cubicBezTo>
                  <a:cubicBezTo>
                    <a:pt x="3787" y="2084"/>
                    <a:pt x="3751" y="1965"/>
                    <a:pt x="3656" y="1870"/>
                  </a:cubicBezTo>
                  <a:lnTo>
                    <a:pt x="3656" y="1370"/>
                  </a:lnTo>
                  <a:cubicBezTo>
                    <a:pt x="3656" y="608"/>
                    <a:pt x="3048" y="1"/>
                    <a:pt x="2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69"/>
            <p:cNvSpPr/>
            <p:nvPr/>
          </p:nvSpPr>
          <p:spPr>
            <a:xfrm>
              <a:off x="7170938" y="1533610"/>
              <a:ext cx="223206" cy="53852"/>
            </a:xfrm>
            <a:custGeom>
              <a:rect b="b" l="l" r="r" t="t"/>
              <a:pathLst>
                <a:path extrusionOk="0" h="1692" w="7013">
                  <a:moveTo>
                    <a:pt x="3512" y="0"/>
                  </a:moveTo>
                  <a:cubicBezTo>
                    <a:pt x="2227" y="0"/>
                    <a:pt x="1000" y="477"/>
                    <a:pt x="72" y="1358"/>
                  </a:cubicBezTo>
                  <a:cubicBezTo>
                    <a:pt x="12" y="1405"/>
                    <a:pt x="0" y="1512"/>
                    <a:pt x="72" y="1572"/>
                  </a:cubicBezTo>
                  <a:cubicBezTo>
                    <a:pt x="92" y="1625"/>
                    <a:pt x="130" y="1649"/>
                    <a:pt x="171" y="1649"/>
                  </a:cubicBezTo>
                  <a:cubicBezTo>
                    <a:pt x="203" y="1649"/>
                    <a:pt x="236" y="1634"/>
                    <a:pt x="262" y="1608"/>
                  </a:cubicBezTo>
                  <a:cubicBezTo>
                    <a:pt x="1143" y="786"/>
                    <a:pt x="2286" y="322"/>
                    <a:pt x="3501" y="322"/>
                  </a:cubicBezTo>
                  <a:cubicBezTo>
                    <a:pt x="4584" y="322"/>
                    <a:pt x="5608" y="691"/>
                    <a:pt x="6453" y="1370"/>
                  </a:cubicBezTo>
                  <a:lnTo>
                    <a:pt x="6203" y="1370"/>
                  </a:lnTo>
                  <a:cubicBezTo>
                    <a:pt x="6120" y="1370"/>
                    <a:pt x="6037" y="1441"/>
                    <a:pt x="6037" y="1536"/>
                  </a:cubicBezTo>
                  <a:cubicBezTo>
                    <a:pt x="6037" y="1620"/>
                    <a:pt x="6120" y="1691"/>
                    <a:pt x="6203" y="1691"/>
                  </a:cubicBezTo>
                  <a:lnTo>
                    <a:pt x="6846" y="1691"/>
                  </a:lnTo>
                  <a:cubicBezTo>
                    <a:pt x="6930" y="1691"/>
                    <a:pt x="7013" y="1620"/>
                    <a:pt x="7013" y="1536"/>
                  </a:cubicBezTo>
                  <a:lnTo>
                    <a:pt x="7013" y="953"/>
                  </a:lnTo>
                  <a:cubicBezTo>
                    <a:pt x="7013" y="858"/>
                    <a:pt x="6930" y="786"/>
                    <a:pt x="6846" y="786"/>
                  </a:cubicBezTo>
                  <a:cubicBezTo>
                    <a:pt x="6751" y="786"/>
                    <a:pt x="6680" y="858"/>
                    <a:pt x="6680" y="953"/>
                  </a:cubicBezTo>
                  <a:lnTo>
                    <a:pt x="6680" y="1131"/>
                  </a:lnTo>
                  <a:cubicBezTo>
                    <a:pt x="5787" y="405"/>
                    <a:pt x="4667" y="0"/>
                    <a:pt x="3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69"/>
            <p:cNvSpPr/>
            <p:nvPr/>
          </p:nvSpPr>
          <p:spPr>
            <a:xfrm>
              <a:off x="7175107" y="1804558"/>
              <a:ext cx="215249" cy="50415"/>
            </a:xfrm>
            <a:custGeom>
              <a:rect b="b" l="l" r="r" t="t"/>
              <a:pathLst>
                <a:path extrusionOk="0" h="1584" w="676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738"/>
                  </a:lnTo>
                  <a:cubicBezTo>
                    <a:pt x="0" y="834"/>
                    <a:pt x="72" y="905"/>
                    <a:pt x="167" y="905"/>
                  </a:cubicBezTo>
                  <a:cubicBezTo>
                    <a:pt x="250" y="905"/>
                    <a:pt x="333" y="834"/>
                    <a:pt x="333" y="738"/>
                  </a:cubicBezTo>
                  <a:lnTo>
                    <a:pt x="333" y="560"/>
                  </a:lnTo>
                  <a:cubicBezTo>
                    <a:pt x="1203" y="1215"/>
                    <a:pt x="2262" y="1584"/>
                    <a:pt x="3381" y="1584"/>
                  </a:cubicBezTo>
                  <a:cubicBezTo>
                    <a:pt x="4596" y="1584"/>
                    <a:pt x="5775" y="1143"/>
                    <a:pt x="6680" y="357"/>
                  </a:cubicBezTo>
                  <a:cubicBezTo>
                    <a:pt x="6739" y="298"/>
                    <a:pt x="6763" y="191"/>
                    <a:pt x="6691" y="131"/>
                  </a:cubicBezTo>
                  <a:cubicBezTo>
                    <a:pt x="6652" y="92"/>
                    <a:pt x="6609" y="74"/>
                    <a:pt x="6567" y="74"/>
                  </a:cubicBezTo>
                  <a:cubicBezTo>
                    <a:pt x="6532" y="74"/>
                    <a:pt x="6497" y="86"/>
                    <a:pt x="6465" y="107"/>
                  </a:cubicBezTo>
                  <a:cubicBezTo>
                    <a:pt x="5596" y="846"/>
                    <a:pt x="4501" y="1262"/>
                    <a:pt x="3370" y="1262"/>
                  </a:cubicBezTo>
                  <a:cubicBezTo>
                    <a:pt x="2334" y="1262"/>
                    <a:pt x="1346" y="941"/>
                    <a:pt x="536" y="322"/>
                  </a:cubicBezTo>
                  <a:lnTo>
                    <a:pt x="810" y="322"/>
                  </a:lnTo>
                  <a:cubicBezTo>
                    <a:pt x="893" y="322"/>
                    <a:pt x="965" y="250"/>
                    <a:pt x="965" y="167"/>
                  </a:cubicBezTo>
                  <a:cubicBezTo>
                    <a:pt x="965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69"/>
            <p:cNvSpPr/>
            <p:nvPr/>
          </p:nvSpPr>
          <p:spPr>
            <a:xfrm>
              <a:off x="7300539" y="1600289"/>
              <a:ext cx="142492" cy="191793"/>
            </a:xfrm>
            <a:custGeom>
              <a:rect b="b" l="l" r="r" t="t"/>
              <a:pathLst>
                <a:path extrusionOk="0" h="6026" w="4477">
                  <a:moveTo>
                    <a:pt x="2358" y="275"/>
                  </a:moveTo>
                  <a:cubicBezTo>
                    <a:pt x="2941" y="275"/>
                    <a:pt x="3417" y="751"/>
                    <a:pt x="3417" y="1322"/>
                  </a:cubicBezTo>
                  <a:lnTo>
                    <a:pt x="3417" y="1608"/>
                  </a:lnTo>
                  <a:lnTo>
                    <a:pt x="3381" y="1608"/>
                  </a:lnTo>
                  <a:cubicBezTo>
                    <a:pt x="3060" y="1537"/>
                    <a:pt x="2953" y="1108"/>
                    <a:pt x="2953" y="1108"/>
                  </a:cubicBezTo>
                  <a:cubicBezTo>
                    <a:pt x="2941" y="1049"/>
                    <a:pt x="2893" y="1001"/>
                    <a:pt x="2834" y="989"/>
                  </a:cubicBezTo>
                  <a:cubicBezTo>
                    <a:pt x="2821" y="984"/>
                    <a:pt x="2808" y="981"/>
                    <a:pt x="2795" y="981"/>
                  </a:cubicBezTo>
                  <a:cubicBezTo>
                    <a:pt x="2749" y="981"/>
                    <a:pt x="2704" y="1011"/>
                    <a:pt x="2667" y="1049"/>
                  </a:cubicBezTo>
                  <a:cubicBezTo>
                    <a:pt x="2167" y="1608"/>
                    <a:pt x="1274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0" y="275"/>
                  </a:cubicBezTo>
                  <a:close/>
                  <a:moveTo>
                    <a:pt x="1107" y="2049"/>
                  </a:moveTo>
                  <a:lnTo>
                    <a:pt x="1107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48" y="2084"/>
                    <a:pt x="1107" y="2049"/>
                  </a:cubicBezTo>
                  <a:close/>
                  <a:moveTo>
                    <a:pt x="3393" y="2061"/>
                  </a:moveTo>
                  <a:cubicBezTo>
                    <a:pt x="3441" y="2084"/>
                    <a:pt x="3489" y="2144"/>
                    <a:pt x="3489" y="2215"/>
                  </a:cubicBezTo>
                  <a:cubicBezTo>
                    <a:pt x="3489" y="2299"/>
                    <a:pt x="3453" y="2358"/>
                    <a:pt x="3393" y="2382"/>
                  </a:cubicBezTo>
                  <a:lnTo>
                    <a:pt x="3393" y="2061"/>
                  </a:lnTo>
                  <a:close/>
                  <a:moveTo>
                    <a:pt x="2643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62" y="3263"/>
                    <a:pt x="2358" y="3263"/>
                  </a:cubicBezTo>
                  <a:lnTo>
                    <a:pt x="2167" y="3263"/>
                  </a:lnTo>
                  <a:cubicBezTo>
                    <a:pt x="1750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91" y="1894"/>
                    <a:pt x="2238" y="1799"/>
                    <a:pt x="2643" y="1442"/>
                  </a:cubicBezTo>
                  <a:close/>
                  <a:moveTo>
                    <a:pt x="2548" y="3573"/>
                  </a:moveTo>
                  <a:lnTo>
                    <a:pt x="2548" y="3775"/>
                  </a:lnTo>
                  <a:lnTo>
                    <a:pt x="2250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58" y="3585"/>
                  </a:lnTo>
                  <a:cubicBezTo>
                    <a:pt x="2417" y="3585"/>
                    <a:pt x="2477" y="3585"/>
                    <a:pt x="2548" y="3573"/>
                  </a:cubicBezTo>
                  <a:close/>
                  <a:moveTo>
                    <a:pt x="1667" y="3918"/>
                  </a:moveTo>
                  <a:cubicBezTo>
                    <a:pt x="1667" y="3942"/>
                    <a:pt x="1679" y="3954"/>
                    <a:pt x="1715" y="3989"/>
                  </a:cubicBezTo>
                  <a:lnTo>
                    <a:pt x="2024" y="4287"/>
                  </a:lnTo>
                  <a:lnTo>
                    <a:pt x="1774" y="4454"/>
                  </a:lnTo>
                  <a:lnTo>
                    <a:pt x="1548" y="3989"/>
                  </a:lnTo>
                  <a:lnTo>
                    <a:pt x="1667" y="3918"/>
                  </a:lnTo>
                  <a:close/>
                  <a:moveTo>
                    <a:pt x="2834" y="3918"/>
                  </a:moveTo>
                  <a:lnTo>
                    <a:pt x="2941" y="3989"/>
                  </a:lnTo>
                  <a:lnTo>
                    <a:pt x="2715" y="4454"/>
                  </a:lnTo>
                  <a:lnTo>
                    <a:pt x="2655" y="4406"/>
                  </a:lnTo>
                  <a:lnTo>
                    <a:pt x="2477" y="4275"/>
                  </a:lnTo>
                  <a:lnTo>
                    <a:pt x="2798" y="3942"/>
                  </a:lnTo>
                  <a:lnTo>
                    <a:pt x="2834" y="3918"/>
                  </a:lnTo>
                  <a:close/>
                  <a:moveTo>
                    <a:pt x="2238" y="4501"/>
                  </a:moveTo>
                  <a:lnTo>
                    <a:pt x="2369" y="4585"/>
                  </a:lnTo>
                  <a:lnTo>
                    <a:pt x="2322" y="4692"/>
                  </a:lnTo>
                  <a:lnTo>
                    <a:pt x="2167" y="4692"/>
                  </a:lnTo>
                  <a:lnTo>
                    <a:pt x="2119" y="4585"/>
                  </a:lnTo>
                  <a:lnTo>
                    <a:pt x="2238" y="4501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62" y="4835"/>
                  </a:lnTo>
                  <a:cubicBezTo>
                    <a:pt x="1774" y="4835"/>
                    <a:pt x="1786" y="4823"/>
                    <a:pt x="1810" y="4823"/>
                  </a:cubicBezTo>
                  <a:lnTo>
                    <a:pt x="1846" y="4799"/>
                  </a:lnTo>
                  <a:close/>
                  <a:moveTo>
                    <a:pt x="2643" y="4799"/>
                  </a:moveTo>
                  <a:lnTo>
                    <a:pt x="2679" y="4823"/>
                  </a:lnTo>
                  <a:cubicBezTo>
                    <a:pt x="2703" y="4835"/>
                    <a:pt x="2715" y="4835"/>
                    <a:pt x="2739" y="4847"/>
                  </a:cubicBezTo>
                  <a:lnTo>
                    <a:pt x="2655" y="5156"/>
                  </a:lnTo>
                  <a:lnTo>
                    <a:pt x="2608" y="4882"/>
                  </a:lnTo>
                  <a:lnTo>
                    <a:pt x="2643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2" y="4156"/>
                  </a:moveTo>
                  <a:lnTo>
                    <a:pt x="3620" y="4299"/>
                  </a:lnTo>
                  <a:lnTo>
                    <a:pt x="3631" y="4299"/>
                  </a:lnTo>
                  <a:cubicBezTo>
                    <a:pt x="3655" y="4323"/>
                    <a:pt x="4155" y="4501"/>
                    <a:pt x="4155" y="5121"/>
                  </a:cubicBezTo>
                  <a:lnTo>
                    <a:pt x="4155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67" y="4930"/>
                    <a:pt x="3572" y="4930"/>
                  </a:cubicBezTo>
                  <a:cubicBezTo>
                    <a:pt x="3489" y="4930"/>
                    <a:pt x="3417" y="5001"/>
                    <a:pt x="3417" y="5097"/>
                  </a:cubicBezTo>
                  <a:lnTo>
                    <a:pt x="3417" y="5728"/>
                  </a:lnTo>
                  <a:lnTo>
                    <a:pt x="2822" y="5728"/>
                  </a:lnTo>
                  <a:lnTo>
                    <a:pt x="3262" y="4156"/>
                  </a:lnTo>
                  <a:close/>
                  <a:moveTo>
                    <a:pt x="2191" y="1"/>
                  </a:moveTo>
                  <a:cubicBezTo>
                    <a:pt x="1429" y="1"/>
                    <a:pt x="822" y="608"/>
                    <a:pt x="822" y="1370"/>
                  </a:cubicBezTo>
                  <a:lnTo>
                    <a:pt x="822" y="1870"/>
                  </a:lnTo>
                  <a:cubicBezTo>
                    <a:pt x="750" y="1965"/>
                    <a:pt x="691" y="2084"/>
                    <a:pt x="691" y="2215"/>
                  </a:cubicBezTo>
                  <a:cubicBezTo>
                    <a:pt x="691" y="2465"/>
                    <a:pt x="869" y="2680"/>
                    <a:pt x="1107" y="2727"/>
                  </a:cubicBezTo>
                  <a:cubicBezTo>
                    <a:pt x="1167" y="3037"/>
                    <a:pt x="1357" y="3299"/>
                    <a:pt x="1643" y="3454"/>
                  </a:cubicBezTo>
                  <a:lnTo>
                    <a:pt x="1643" y="3525"/>
                  </a:lnTo>
                  <a:lnTo>
                    <a:pt x="1286" y="3763"/>
                  </a:lnTo>
                  <a:lnTo>
                    <a:pt x="1262" y="3763"/>
                  </a:lnTo>
                  <a:lnTo>
                    <a:pt x="726" y="3989"/>
                  </a:lnTo>
                  <a:cubicBezTo>
                    <a:pt x="476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67" y="6025"/>
                  </a:cubicBezTo>
                  <a:lnTo>
                    <a:pt x="1203" y="6025"/>
                  </a:lnTo>
                  <a:cubicBezTo>
                    <a:pt x="1298" y="6025"/>
                    <a:pt x="1369" y="5954"/>
                    <a:pt x="1369" y="5859"/>
                  </a:cubicBezTo>
                  <a:cubicBezTo>
                    <a:pt x="1369" y="5775"/>
                    <a:pt x="1298" y="5704"/>
                    <a:pt x="1203" y="5704"/>
                  </a:cubicBezTo>
                  <a:lnTo>
                    <a:pt x="1060" y="5704"/>
                  </a:lnTo>
                  <a:lnTo>
                    <a:pt x="1060" y="5061"/>
                  </a:lnTo>
                  <a:cubicBezTo>
                    <a:pt x="1060" y="4966"/>
                    <a:pt x="988" y="4894"/>
                    <a:pt x="893" y="4894"/>
                  </a:cubicBezTo>
                  <a:cubicBezTo>
                    <a:pt x="810" y="4894"/>
                    <a:pt x="726" y="4966"/>
                    <a:pt x="726" y="5061"/>
                  </a:cubicBezTo>
                  <a:lnTo>
                    <a:pt x="726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810" y="4275"/>
                    <a:pt x="834" y="4275"/>
                  </a:cubicBezTo>
                  <a:lnTo>
                    <a:pt x="845" y="4275"/>
                  </a:lnTo>
                  <a:lnTo>
                    <a:pt x="1238" y="4109"/>
                  </a:lnTo>
                  <a:lnTo>
                    <a:pt x="1679" y="5704"/>
                  </a:lnTo>
                  <a:cubicBezTo>
                    <a:pt x="1607" y="5716"/>
                    <a:pt x="1560" y="5775"/>
                    <a:pt x="1560" y="5847"/>
                  </a:cubicBezTo>
                  <a:cubicBezTo>
                    <a:pt x="1560" y="5942"/>
                    <a:pt x="1643" y="6013"/>
                    <a:pt x="1726" y="6013"/>
                  </a:cubicBezTo>
                  <a:lnTo>
                    <a:pt x="4322" y="6013"/>
                  </a:lnTo>
                  <a:cubicBezTo>
                    <a:pt x="4405" y="6013"/>
                    <a:pt x="4477" y="5942"/>
                    <a:pt x="4477" y="5847"/>
                  </a:cubicBezTo>
                  <a:lnTo>
                    <a:pt x="4477" y="5085"/>
                  </a:lnTo>
                  <a:cubicBezTo>
                    <a:pt x="4465" y="4442"/>
                    <a:pt x="3989" y="4097"/>
                    <a:pt x="3739" y="4001"/>
                  </a:cubicBezTo>
                  <a:lnTo>
                    <a:pt x="3203" y="3775"/>
                  </a:lnTo>
                  <a:lnTo>
                    <a:pt x="2846" y="3537"/>
                  </a:lnTo>
                  <a:lnTo>
                    <a:pt x="2846" y="3454"/>
                  </a:lnTo>
                  <a:cubicBezTo>
                    <a:pt x="3120" y="3299"/>
                    <a:pt x="3322" y="3037"/>
                    <a:pt x="3381" y="2727"/>
                  </a:cubicBezTo>
                  <a:cubicBezTo>
                    <a:pt x="3620" y="2680"/>
                    <a:pt x="3798" y="2465"/>
                    <a:pt x="3798" y="2215"/>
                  </a:cubicBezTo>
                  <a:cubicBezTo>
                    <a:pt x="3798" y="2084"/>
                    <a:pt x="3751" y="1965"/>
                    <a:pt x="3667" y="1870"/>
                  </a:cubicBezTo>
                  <a:lnTo>
                    <a:pt x="3667" y="1370"/>
                  </a:lnTo>
                  <a:cubicBezTo>
                    <a:pt x="3667" y="608"/>
                    <a:pt x="3048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2" name="Google Shape;9892;p69"/>
          <p:cNvGrpSpPr/>
          <p:nvPr/>
        </p:nvGrpSpPr>
        <p:grpSpPr>
          <a:xfrm>
            <a:off x="7562766" y="1514864"/>
            <a:ext cx="327059" cy="360192"/>
            <a:chOff x="7562766" y="1514864"/>
            <a:chExt cx="327059" cy="360192"/>
          </a:xfrm>
        </p:grpSpPr>
        <p:sp>
          <p:nvSpPr>
            <p:cNvPr id="9893" name="Google Shape;9893;p69"/>
            <p:cNvSpPr/>
            <p:nvPr/>
          </p:nvSpPr>
          <p:spPr>
            <a:xfrm>
              <a:off x="7662418" y="1600289"/>
              <a:ext cx="127724" cy="165248"/>
            </a:xfrm>
            <a:custGeom>
              <a:rect b="b" l="l" r="r" t="t"/>
              <a:pathLst>
                <a:path extrusionOk="0" h="5192" w="4013">
                  <a:moveTo>
                    <a:pt x="2001" y="334"/>
                  </a:moveTo>
                  <a:cubicBezTo>
                    <a:pt x="2298" y="334"/>
                    <a:pt x="2548" y="513"/>
                    <a:pt x="2656" y="763"/>
                  </a:cubicBezTo>
                  <a:cubicBezTo>
                    <a:pt x="2679" y="846"/>
                    <a:pt x="2715" y="941"/>
                    <a:pt x="2715" y="1049"/>
                  </a:cubicBezTo>
                  <a:lnTo>
                    <a:pt x="2715" y="1227"/>
                  </a:lnTo>
                  <a:cubicBezTo>
                    <a:pt x="2441" y="1132"/>
                    <a:pt x="2322" y="846"/>
                    <a:pt x="2322" y="834"/>
                  </a:cubicBezTo>
                  <a:cubicBezTo>
                    <a:pt x="2298" y="775"/>
                    <a:pt x="2251" y="727"/>
                    <a:pt x="2179" y="727"/>
                  </a:cubicBezTo>
                  <a:cubicBezTo>
                    <a:pt x="2120" y="727"/>
                    <a:pt x="2060" y="763"/>
                    <a:pt x="2013" y="822"/>
                  </a:cubicBezTo>
                  <a:cubicBezTo>
                    <a:pt x="2013" y="822"/>
                    <a:pt x="1822" y="1180"/>
                    <a:pt x="1286" y="1239"/>
                  </a:cubicBezTo>
                  <a:lnTo>
                    <a:pt x="1286" y="1025"/>
                  </a:lnTo>
                  <a:cubicBezTo>
                    <a:pt x="1298" y="941"/>
                    <a:pt x="1310" y="846"/>
                    <a:pt x="1346" y="763"/>
                  </a:cubicBezTo>
                  <a:cubicBezTo>
                    <a:pt x="1453" y="513"/>
                    <a:pt x="1703" y="334"/>
                    <a:pt x="2001" y="334"/>
                  </a:cubicBezTo>
                  <a:close/>
                  <a:moveTo>
                    <a:pt x="2167" y="1180"/>
                  </a:moveTo>
                  <a:cubicBezTo>
                    <a:pt x="2263" y="1322"/>
                    <a:pt x="2465" y="1501"/>
                    <a:pt x="2727" y="1549"/>
                  </a:cubicBezTo>
                  <a:lnTo>
                    <a:pt x="2727" y="1775"/>
                  </a:lnTo>
                  <a:cubicBezTo>
                    <a:pt x="2727" y="2156"/>
                    <a:pt x="2429" y="2465"/>
                    <a:pt x="2048" y="2489"/>
                  </a:cubicBezTo>
                  <a:lnTo>
                    <a:pt x="1989" y="2489"/>
                  </a:lnTo>
                  <a:cubicBezTo>
                    <a:pt x="1596" y="2489"/>
                    <a:pt x="1298" y="2180"/>
                    <a:pt x="1298" y="1787"/>
                  </a:cubicBezTo>
                  <a:lnTo>
                    <a:pt x="1298" y="1561"/>
                  </a:lnTo>
                  <a:cubicBezTo>
                    <a:pt x="1727" y="1525"/>
                    <a:pt x="2001" y="1346"/>
                    <a:pt x="2167" y="1180"/>
                  </a:cubicBezTo>
                  <a:close/>
                  <a:moveTo>
                    <a:pt x="2215" y="2846"/>
                  </a:moveTo>
                  <a:lnTo>
                    <a:pt x="2132" y="3025"/>
                  </a:lnTo>
                  <a:lnTo>
                    <a:pt x="1906" y="3025"/>
                  </a:lnTo>
                  <a:lnTo>
                    <a:pt x="1810" y="2846"/>
                  </a:lnTo>
                  <a:close/>
                  <a:moveTo>
                    <a:pt x="2084" y="3347"/>
                  </a:moveTo>
                  <a:lnTo>
                    <a:pt x="2287" y="4180"/>
                  </a:lnTo>
                  <a:lnTo>
                    <a:pt x="2013" y="4442"/>
                  </a:lnTo>
                  <a:lnTo>
                    <a:pt x="1751" y="4180"/>
                  </a:lnTo>
                  <a:lnTo>
                    <a:pt x="1929" y="3347"/>
                  </a:lnTo>
                  <a:close/>
                  <a:moveTo>
                    <a:pt x="2572" y="2918"/>
                  </a:moveTo>
                  <a:cubicBezTo>
                    <a:pt x="2810" y="2989"/>
                    <a:pt x="3025" y="3120"/>
                    <a:pt x="3215" y="3311"/>
                  </a:cubicBezTo>
                  <a:cubicBezTo>
                    <a:pt x="3549" y="3620"/>
                    <a:pt x="3727" y="4025"/>
                    <a:pt x="3727" y="4442"/>
                  </a:cubicBezTo>
                  <a:lnTo>
                    <a:pt x="3668" y="4859"/>
                  </a:lnTo>
                  <a:lnTo>
                    <a:pt x="334" y="4859"/>
                  </a:lnTo>
                  <a:lnTo>
                    <a:pt x="334" y="4442"/>
                  </a:lnTo>
                  <a:cubicBezTo>
                    <a:pt x="334" y="4025"/>
                    <a:pt x="513" y="3620"/>
                    <a:pt x="834" y="3311"/>
                  </a:cubicBezTo>
                  <a:cubicBezTo>
                    <a:pt x="1013" y="3132"/>
                    <a:pt x="1239" y="2989"/>
                    <a:pt x="1477" y="2918"/>
                  </a:cubicBezTo>
                  <a:lnTo>
                    <a:pt x="1632" y="3204"/>
                  </a:lnTo>
                  <a:lnTo>
                    <a:pt x="1405" y="4192"/>
                  </a:lnTo>
                  <a:cubicBezTo>
                    <a:pt x="1394" y="4251"/>
                    <a:pt x="1405" y="4311"/>
                    <a:pt x="1453" y="4359"/>
                  </a:cubicBezTo>
                  <a:lnTo>
                    <a:pt x="1906" y="4775"/>
                  </a:lnTo>
                  <a:cubicBezTo>
                    <a:pt x="1941" y="4811"/>
                    <a:pt x="1989" y="4823"/>
                    <a:pt x="2025" y="4823"/>
                  </a:cubicBezTo>
                  <a:cubicBezTo>
                    <a:pt x="2072" y="4823"/>
                    <a:pt x="2096" y="4811"/>
                    <a:pt x="2144" y="4775"/>
                  </a:cubicBezTo>
                  <a:lnTo>
                    <a:pt x="2608" y="4359"/>
                  </a:lnTo>
                  <a:cubicBezTo>
                    <a:pt x="2656" y="4311"/>
                    <a:pt x="2668" y="4251"/>
                    <a:pt x="2656" y="4192"/>
                  </a:cubicBezTo>
                  <a:lnTo>
                    <a:pt x="2429" y="3204"/>
                  </a:lnTo>
                  <a:lnTo>
                    <a:pt x="2572" y="2918"/>
                  </a:lnTo>
                  <a:close/>
                  <a:moveTo>
                    <a:pt x="2001" y="1"/>
                  </a:moveTo>
                  <a:cubicBezTo>
                    <a:pt x="1417" y="1"/>
                    <a:pt x="953" y="465"/>
                    <a:pt x="953" y="1049"/>
                  </a:cubicBezTo>
                  <a:lnTo>
                    <a:pt x="953" y="1418"/>
                  </a:lnTo>
                  <a:lnTo>
                    <a:pt x="953" y="1787"/>
                  </a:lnTo>
                  <a:cubicBezTo>
                    <a:pt x="953" y="2120"/>
                    <a:pt x="1120" y="2418"/>
                    <a:pt x="1358" y="2608"/>
                  </a:cubicBezTo>
                  <a:cubicBezTo>
                    <a:pt x="572" y="2870"/>
                    <a:pt x="1" y="3608"/>
                    <a:pt x="1" y="4442"/>
                  </a:cubicBezTo>
                  <a:lnTo>
                    <a:pt x="1" y="5037"/>
                  </a:lnTo>
                  <a:cubicBezTo>
                    <a:pt x="1" y="5121"/>
                    <a:pt x="84" y="5192"/>
                    <a:pt x="167" y="5192"/>
                  </a:cubicBezTo>
                  <a:lnTo>
                    <a:pt x="3834" y="5192"/>
                  </a:lnTo>
                  <a:cubicBezTo>
                    <a:pt x="3918" y="5192"/>
                    <a:pt x="3989" y="5121"/>
                    <a:pt x="3989" y="5037"/>
                  </a:cubicBezTo>
                  <a:lnTo>
                    <a:pt x="3989" y="4442"/>
                  </a:lnTo>
                  <a:cubicBezTo>
                    <a:pt x="4013" y="3620"/>
                    <a:pt x="3430" y="2882"/>
                    <a:pt x="2644" y="2608"/>
                  </a:cubicBezTo>
                  <a:cubicBezTo>
                    <a:pt x="2882" y="2418"/>
                    <a:pt x="3037" y="2120"/>
                    <a:pt x="3037" y="1787"/>
                  </a:cubicBezTo>
                  <a:lnTo>
                    <a:pt x="3037" y="1418"/>
                  </a:lnTo>
                  <a:lnTo>
                    <a:pt x="3037" y="1049"/>
                  </a:lnTo>
                  <a:cubicBezTo>
                    <a:pt x="3037" y="465"/>
                    <a:pt x="2584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69"/>
            <p:cNvSpPr/>
            <p:nvPr/>
          </p:nvSpPr>
          <p:spPr>
            <a:xfrm>
              <a:off x="7599527" y="1548951"/>
              <a:ext cx="258853" cy="154841"/>
            </a:xfrm>
            <a:custGeom>
              <a:rect b="b" l="l" r="r" t="t"/>
              <a:pathLst>
                <a:path extrusionOk="0" h="4865" w="8133">
                  <a:moveTo>
                    <a:pt x="3974" y="1"/>
                  </a:moveTo>
                  <a:cubicBezTo>
                    <a:pt x="3947" y="1"/>
                    <a:pt x="3923" y="7"/>
                    <a:pt x="3905" y="18"/>
                  </a:cubicBezTo>
                  <a:cubicBezTo>
                    <a:pt x="3882" y="42"/>
                    <a:pt x="1798" y="1269"/>
                    <a:pt x="238" y="1269"/>
                  </a:cubicBezTo>
                  <a:cubicBezTo>
                    <a:pt x="167" y="1269"/>
                    <a:pt x="95" y="1328"/>
                    <a:pt x="72" y="1411"/>
                  </a:cubicBezTo>
                  <a:cubicBezTo>
                    <a:pt x="72" y="1423"/>
                    <a:pt x="0" y="1912"/>
                    <a:pt x="0" y="2662"/>
                  </a:cubicBezTo>
                  <a:cubicBezTo>
                    <a:pt x="0" y="2745"/>
                    <a:pt x="72" y="2816"/>
                    <a:pt x="167" y="2816"/>
                  </a:cubicBezTo>
                  <a:cubicBezTo>
                    <a:pt x="250" y="2816"/>
                    <a:pt x="333" y="2745"/>
                    <a:pt x="333" y="2662"/>
                  </a:cubicBezTo>
                  <a:cubicBezTo>
                    <a:pt x="333" y="2162"/>
                    <a:pt x="357" y="1781"/>
                    <a:pt x="393" y="1590"/>
                  </a:cubicBezTo>
                  <a:cubicBezTo>
                    <a:pt x="1060" y="1554"/>
                    <a:pt x="1857" y="1352"/>
                    <a:pt x="2786" y="947"/>
                  </a:cubicBezTo>
                  <a:cubicBezTo>
                    <a:pt x="3346" y="697"/>
                    <a:pt x="3798" y="459"/>
                    <a:pt x="3977" y="352"/>
                  </a:cubicBezTo>
                  <a:cubicBezTo>
                    <a:pt x="4155" y="459"/>
                    <a:pt x="4596" y="697"/>
                    <a:pt x="5167" y="947"/>
                  </a:cubicBezTo>
                  <a:cubicBezTo>
                    <a:pt x="6084" y="1352"/>
                    <a:pt x="6894" y="1566"/>
                    <a:pt x="7561" y="1590"/>
                  </a:cubicBezTo>
                  <a:cubicBezTo>
                    <a:pt x="7608" y="2007"/>
                    <a:pt x="7715" y="3281"/>
                    <a:pt x="7394" y="4662"/>
                  </a:cubicBezTo>
                  <a:cubicBezTo>
                    <a:pt x="7382" y="4757"/>
                    <a:pt x="7430" y="4840"/>
                    <a:pt x="7513" y="4864"/>
                  </a:cubicBezTo>
                  <a:lnTo>
                    <a:pt x="7549" y="4864"/>
                  </a:lnTo>
                  <a:cubicBezTo>
                    <a:pt x="7620" y="4864"/>
                    <a:pt x="7692" y="4805"/>
                    <a:pt x="7715" y="4721"/>
                  </a:cubicBezTo>
                  <a:cubicBezTo>
                    <a:pt x="8132" y="3007"/>
                    <a:pt x="7894" y="1483"/>
                    <a:pt x="7894" y="1411"/>
                  </a:cubicBezTo>
                  <a:cubicBezTo>
                    <a:pt x="7870" y="1328"/>
                    <a:pt x="7799" y="1269"/>
                    <a:pt x="7727" y="1269"/>
                  </a:cubicBezTo>
                  <a:cubicBezTo>
                    <a:pt x="6168" y="1269"/>
                    <a:pt x="4096" y="42"/>
                    <a:pt x="4060" y="18"/>
                  </a:cubicBezTo>
                  <a:cubicBezTo>
                    <a:pt x="4030" y="7"/>
                    <a:pt x="4001" y="1"/>
                    <a:pt x="39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69"/>
            <p:cNvSpPr/>
            <p:nvPr/>
          </p:nvSpPr>
          <p:spPr>
            <a:xfrm>
              <a:off x="7599909" y="1648380"/>
              <a:ext cx="242175" cy="190679"/>
            </a:xfrm>
            <a:custGeom>
              <a:rect b="b" l="l" r="r" t="t"/>
              <a:pathLst>
                <a:path extrusionOk="0" h="5991" w="7609">
                  <a:moveTo>
                    <a:pt x="185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71" y="2"/>
                    <a:pt x="0" y="97"/>
                    <a:pt x="12" y="181"/>
                  </a:cubicBezTo>
                  <a:cubicBezTo>
                    <a:pt x="95" y="1419"/>
                    <a:pt x="369" y="2502"/>
                    <a:pt x="869" y="3419"/>
                  </a:cubicBezTo>
                  <a:cubicBezTo>
                    <a:pt x="1536" y="4669"/>
                    <a:pt x="2560" y="5526"/>
                    <a:pt x="3929" y="5979"/>
                  </a:cubicBezTo>
                  <a:cubicBezTo>
                    <a:pt x="3941" y="5979"/>
                    <a:pt x="3965" y="5991"/>
                    <a:pt x="3989" y="5991"/>
                  </a:cubicBezTo>
                  <a:cubicBezTo>
                    <a:pt x="4001" y="5991"/>
                    <a:pt x="4024" y="5991"/>
                    <a:pt x="4048" y="5979"/>
                  </a:cubicBezTo>
                  <a:cubicBezTo>
                    <a:pt x="4941" y="5681"/>
                    <a:pt x="5691" y="5217"/>
                    <a:pt x="6287" y="4574"/>
                  </a:cubicBezTo>
                  <a:cubicBezTo>
                    <a:pt x="6882" y="3931"/>
                    <a:pt x="7322" y="3133"/>
                    <a:pt x="7608" y="2181"/>
                  </a:cubicBezTo>
                  <a:cubicBezTo>
                    <a:pt x="7608" y="2097"/>
                    <a:pt x="7560" y="2002"/>
                    <a:pt x="7477" y="1966"/>
                  </a:cubicBezTo>
                  <a:cubicBezTo>
                    <a:pt x="7463" y="1963"/>
                    <a:pt x="7448" y="1961"/>
                    <a:pt x="7434" y="1961"/>
                  </a:cubicBezTo>
                  <a:cubicBezTo>
                    <a:pt x="7358" y="1961"/>
                    <a:pt x="7293" y="2013"/>
                    <a:pt x="7263" y="2074"/>
                  </a:cubicBezTo>
                  <a:cubicBezTo>
                    <a:pt x="7001" y="2990"/>
                    <a:pt x="6560" y="3741"/>
                    <a:pt x="6013" y="4336"/>
                  </a:cubicBezTo>
                  <a:cubicBezTo>
                    <a:pt x="5465" y="4919"/>
                    <a:pt x="4774" y="5348"/>
                    <a:pt x="3977" y="5634"/>
                  </a:cubicBezTo>
                  <a:cubicBezTo>
                    <a:pt x="2727" y="5205"/>
                    <a:pt x="1774" y="4395"/>
                    <a:pt x="1143" y="3252"/>
                  </a:cubicBezTo>
                  <a:cubicBezTo>
                    <a:pt x="691" y="2383"/>
                    <a:pt x="417" y="1347"/>
                    <a:pt x="345" y="157"/>
                  </a:cubicBezTo>
                  <a:cubicBezTo>
                    <a:pt x="345" y="68"/>
                    <a:pt x="263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69"/>
            <p:cNvSpPr/>
            <p:nvPr/>
          </p:nvSpPr>
          <p:spPr>
            <a:xfrm>
              <a:off x="7562766" y="1514864"/>
              <a:ext cx="327059" cy="360192"/>
            </a:xfrm>
            <a:custGeom>
              <a:rect b="b" l="l" r="r" t="t"/>
              <a:pathLst>
                <a:path extrusionOk="0" h="11317" w="10276">
                  <a:moveTo>
                    <a:pt x="5132" y="363"/>
                  </a:moveTo>
                  <a:cubicBezTo>
                    <a:pt x="5334" y="482"/>
                    <a:pt x="5906" y="792"/>
                    <a:pt x="6644" y="1125"/>
                  </a:cubicBezTo>
                  <a:cubicBezTo>
                    <a:pt x="7823" y="1625"/>
                    <a:pt x="8835" y="1899"/>
                    <a:pt x="9668" y="1923"/>
                  </a:cubicBezTo>
                  <a:cubicBezTo>
                    <a:pt x="9728" y="2375"/>
                    <a:pt x="9882" y="3947"/>
                    <a:pt x="9501" y="5673"/>
                  </a:cubicBezTo>
                  <a:cubicBezTo>
                    <a:pt x="9251" y="6888"/>
                    <a:pt x="8823" y="7912"/>
                    <a:pt x="8192" y="8757"/>
                  </a:cubicBezTo>
                  <a:cubicBezTo>
                    <a:pt x="7442" y="9781"/>
                    <a:pt x="6406" y="10531"/>
                    <a:pt x="5132" y="10972"/>
                  </a:cubicBezTo>
                  <a:cubicBezTo>
                    <a:pt x="3846" y="10543"/>
                    <a:pt x="2822" y="9805"/>
                    <a:pt x="2060" y="8769"/>
                  </a:cubicBezTo>
                  <a:cubicBezTo>
                    <a:pt x="1453" y="7936"/>
                    <a:pt x="1012" y="6900"/>
                    <a:pt x="750" y="5709"/>
                  </a:cubicBezTo>
                  <a:cubicBezTo>
                    <a:pt x="393" y="3983"/>
                    <a:pt x="536" y="2387"/>
                    <a:pt x="596" y="1923"/>
                  </a:cubicBezTo>
                  <a:cubicBezTo>
                    <a:pt x="1429" y="1899"/>
                    <a:pt x="2453" y="1625"/>
                    <a:pt x="3608" y="1125"/>
                  </a:cubicBezTo>
                  <a:cubicBezTo>
                    <a:pt x="4346" y="816"/>
                    <a:pt x="4917" y="482"/>
                    <a:pt x="5132" y="363"/>
                  </a:cubicBezTo>
                  <a:close/>
                  <a:moveTo>
                    <a:pt x="5129" y="0"/>
                  </a:moveTo>
                  <a:cubicBezTo>
                    <a:pt x="5102" y="0"/>
                    <a:pt x="5078" y="6"/>
                    <a:pt x="5060" y="18"/>
                  </a:cubicBezTo>
                  <a:cubicBezTo>
                    <a:pt x="5025" y="42"/>
                    <a:pt x="2417" y="1589"/>
                    <a:pt x="453" y="1589"/>
                  </a:cubicBezTo>
                  <a:cubicBezTo>
                    <a:pt x="381" y="1589"/>
                    <a:pt x="310" y="1649"/>
                    <a:pt x="298" y="1720"/>
                  </a:cubicBezTo>
                  <a:cubicBezTo>
                    <a:pt x="274" y="1792"/>
                    <a:pt x="0" y="3637"/>
                    <a:pt x="441" y="5757"/>
                  </a:cubicBezTo>
                  <a:cubicBezTo>
                    <a:pt x="691" y="7007"/>
                    <a:pt x="1155" y="8078"/>
                    <a:pt x="1810" y="8948"/>
                  </a:cubicBezTo>
                  <a:cubicBezTo>
                    <a:pt x="2620" y="10055"/>
                    <a:pt x="3727" y="10841"/>
                    <a:pt x="5096" y="11305"/>
                  </a:cubicBezTo>
                  <a:cubicBezTo>
                    <a:pt x="5120" y="11305"/>
                    <a:pt x="5132" y="11317"/>
                    <a:pt x="5156" y="11317"/>
                  </a:cubicBezTo>
                  <a:cubicBezTo>
                    <a:pt x="5179" y="11317"/>
                    <a:pt x="5191" y="11317"/>
                    <a:pt x="5215" y="11305"/>
                  </a:cubicBezTo>
                  <a:cubicBezTo>
                    <a:pt x="6584" y="10841"/>
                    <a:pt x="7692" y="10055"/>
                    <a:pt x="8513" y="8948"/>
                  </a:cubicBezTo>
                  <a:cubicBezTo>
                    <a:pt x="9144" y="8078"/>
                    <a:pt x="9609" y="6983"/>
                    <a:pt x="9882" y="5757"/>
                  </a:cubicBezTo>
                  <a:cubicBezTo>
                    <a:pt x="10275" y="3637"/>
                    <a:pt x="10001" y="1792"/>
                    <a:pt x="9978" y="1720"/>
                  </a:cubicBezTo>
                  <a:cubicBezTo>
                    <a:pt x="9966" y="1649"/>
                    <a:pt x="9894" y="1589"/>
                    <a:pt x="9823" y="1589"/>
                  </a:cubicBezTo>
                  <a:cubicBezTo>
                    <a:pt x="7858" y="1589"/>
                    <a:pt x="5251" y="42"/>
                    <a:pt x="5215" y="18"/>
                  </a:cubicBezTo>
                  <a:cubicBezTo>
                    <a:pt x="5185" y="6"/>
                    <a:pt x="5156" y="0"/>
                    <a:pt x="5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7" name="Google Shape;9897;p69"/>
          <p:cNvGrpSpPr/>
          <p:nvPr/>
        </p:nvGrpSpPr>
        <p:grpSpPr>
          <a:xfrm>
            <a:off x="6221229" y="1498673"/>
            <a:ext cx="361636" cy="362183"/>
            <a:chOff x="6259175" y="1559008"/>
            <a:chExt cx="271743" cy="272093"/>
          </a:xfrm>
        </p:grpSpPr>
        <p:sp>
          <p:nvSpPr>
            <p:cNvPr id="9898" name="Google Shape;9898;p69"/>
            <p:cNvSpPr/>
            <p:nvPr/>
          </p:nvSpPr>
          <p:spPr>
            <a:xfrm>
              <a:off x="6259175" y="1559008"/>
              <a:ext cx="271743" cy="272093"/>
            </a:xfrm>
            <a:custGeom>
              <a:rect b="b" l="l" r="r" t="t"/>
              <a:pathLst>
                <a:path extrusionOk="0" h="8549" w="8538">
                  <a:moveTo>
                    <a:pt x="4263" y="0"/>
                  </a:moveTo>
                  <a:cubicBezTo>
                    <a:pt x="3120" y="0"/>
                    <a:pt x="2049" y="453"/>
                    <a:pt x="1251" y="1250"/>
                  </a:cubicBezTo>
                  <a:cubicBezTo>
                    <a:pt x="441" y="2060"/>
                    <a:pt x="1" y="3131"/>
                    <a:pt x="1" y="4274"/>
                  </a:cubicBezTo>
                  <a:cubicBezTo>
                    <a:pt x="1" y="5417"/>
                    <a:pt x="441" y="6489"/>
                    <a:pt x="1251" y="7299"/>
                  </a:cubicBezTo>
                  <a:cubicBezTo>
                    <a:pt x="2049" y="8096"/>
                    <a:pt x="3120" y="8549"/>
                    <a:pt x="4263" y="8549"/>
                  </a:cubicBezTo>
                  <a:cubicBezTo>
                    <a:pt x="5418" y="8549"/>
                    <a:pt x="6490" y="8096"/>
                    <a:pt x="7287" y="7299"/>
                  </a:cubicBezTo>
                  <a:cubicBezTo>
                    <a:pt x="8097" y="6489"/>
                    <a:pt x="8537" y="5417"/>
                    <a:pt x="8537" y="4274"/>
                  </a:cubicBezTo>
                  <a:cubicBezTo>
                    <a:pt x="8526" y="4179"/>
                    <a:pt x="8526" y="4108"/>
                    <a:pt x="8526" y="4036"/>
                  </a:cubicBezTo>
                  <a:cubicBezTo>
                    <a:pt x="8526" y="3965"/>
                    <a:pt x="8466" y="3917"/>
                    <a:pt x="8383" y="3917"/>
                  </a:cubicBezTo>
                  <a:cubicBezTo>
                    <a:pt x="8311" y="3917"/>
                    <a:pt x="8276" y="3977"/>
                    <a:pt x="8276" y="4048"/>
                  </a:cubicBezTo>
                  <a:lnTo>
                    <a:pt x="8276" y="4274"/>
                  </a:lnTo>
                  <a:cubicBezTo>
                    <a:pt x="8276" y="5346"/>
                    <a:pt x="7859" y="6358"/>
                    <a:pt x="7097" y="7120"/>
                  </a:cubicBezTo>
                  <a:cubicBezTo>
                    <a:pt x="6335" y="7882"/>
                    <a:pt x="5323" y="8287"/>
                    <a:pt x="4251" y="8287"/>
                  </a:cubicBezTo>
                  <a:cubicBezTo>
                    <a:pt x="3180" y="8287"/>
                    <a:pt x="2168" y="7870"/>
                    <a:pt x="1406" y="7120"/>
                  </a:cubicBezTo>
                  <a:cubicBezTo>
                    <a:pt x="656" y="6358"/>
                    <a:pt x="239" y="5346"/>
                    <a:pt x="239" y="4274"/>
                  </a:cubicBezTo>
                  <a:cubicBezTo>
                    <a:pt x="239" y="3203"/>
                    <a:pt x="644" y="2191"/>
                    <a:pt x="1406" y="1429"/>
                  </a:cubicBezTo>
                  <a:cubicBezTo>
                    <a:pt x="2168" y="667"/>
                    <a:pt x="3180" y="250"/>
                    <a:pt x="4251" y="250"/>
                  </a:cubicBezTo>
                  <a:cubicBezTo>
                    <a:pt x="5204" y="250"/>
                    <a:pt x="6121" y="595"/>
                    <a:pt x="6847" y="1203"/>
                  </a:cubicBezTo>
                  <a:cubicBezTo>
                    <a:pt x="7561" y="1822"/>
                    <a:pt x="8049" y="2655"/>
                    <a:pt x="8216" y="3560"/>
                  </a:cubicBezTo>
                  <a:cubicBezTo>
                    <a:pt x="8227" y="3624"/>
                    <a:pt x="8276" y="3669"/>
                    <a:pt x="8337" y="3669"/>
                  </a:cubicBezTo>
                  <a:cubicBezTo>
                    <a:pt x="8344" y="3669"/>
                    <a:pt x="8352" y="3668"/>
                    <a:pt x="8359" y="3667"/>
                  </a:cubicBezTo>
                  <a:cubicBezTo>
                    <a:pt x="8430" y="3643"/>
                    <a:pt x="8478" y="3584"/>
                    <a:pt x="8466" y="3512"/>
                  </a:cubicBezTo>
                  <a:cubicBezTo>
                    <a:pt x="8287" y="2548"/>
                    <a:pt x="7775" y="1655"/>
                    <a:pt x="7025" y="1012"/>
                  </a:cubicBezTo>
                  <a:cubicBezTo>
                    <a:pt x="6251" y="357"/>
                    <a:pt x="5275" y="0"/>
                    <a:pt x="4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69"/>
            <p:cNvSpPr/>
            <p:nvPr/>
          </p:nvSpPr>
          <p:spPr>
            <a:xfrm>
              <a:off x="6278145" y="1577946"/>
              <a:ext cx="231927" cy="232309"/>
            </a:xfrm>
            <a:custGeom>
              <a:rect b="b" l="l" r="r" t="t"/>
              <a:pathLst>
                <a:path extrusionOk="0" h="7299" w="7287">
                  <a:moveTo>
                    <a:pt x="3643" y="0"/>
                  </a:moveTo>
                  <a:cubicBezTo>
                    <a:pt x="3119" y="0"/>
                    <a:pt x="2631" y="108"/>
                    <a:pt x="2155" y="322"/>
                  </a:cubicBezTo>
                  <a:cubicBezTo>
                    <a:pt x="1703" y="524"/>
                    <a:pt x="1310" y="810"/>
                    <a:pt x="964" y="1179"/>
                  </a:cubicBezTo>
                  <a:cubicBezTo>
                    <a:pt x="917" y="1227"/>
                    <a:pt x="917" y="1310"/>
                    <a:pt x="964" y="1358"/>
                  </a:cubicBezTo>
                  <a:cubicBezTo>
                    <a:pt x="988" y="1382"/>
                    <a:pt x="1021" y="1393"/>
                    <a:pt x="1054" y="1393"/>
                  </a:cubicBezTo>
                  <a:cubicBezTo>
                    <a:pt x="1086" y="1393"/>
                    <a:pt x="1119" y="1382"/>
                    <a:pt x="1143" y="1358"/>
                  </a:cubicBezTo>
                  <a:cubicBezTo>
                    <a:pt x="1453" y="1012"/>
                    <a:pt x="1822" y="750"/>
                    <a:pt x="2262" y="560"/>
                  </a:cubicBezTo>
                  <a:cubicBezTo>
                    <a:pt x="2691" y="358"/>
                    <a:pt x="3167" y="262"/>
                    <a:pt x="3643" y="262"/>
                  </a:cubicBezTo>
                  <a:cubicBezTo>
                    <a:pt x="5513" y="262"/>
                    <a:pt x="7037" y="1774"/>
                    <a:pt x="7037" y="3656"/>
                  </a:cubicBezTo>
                  <a:cubicBezTo>
                    <a:pt x="7037" y="5525"/>
                    <a:pt x="5513" y="7049"/>
                    <a:pt x="3643" y="7049"/>
                  </a:cubicBezTo>
                  <a:cubicBezTo>
                    <a:pt x="1762" y="7049"/>
                    <a:pt x="250" y="5525"/>
                    <a:pt x="250" y="3656"/>
                  </a:cubicBezTo>
                  <a:cubicBezTo>
                    <a:pt x="250" y="2977"/>
                    <a:pt x="441" y="2322"/>
                    <a:pt x="810" y="1774"/>
                  </a:cubicBezTo>
                  <a:cubicBezTo>
                    <a:pt x="857" y="1727"/>
                    <a:pt x="845" y="1655"/>
                    <a:pt x="786" y="1608"/>
                  </a:cubicBezTo>
                  <a:cubicBezTo>
                    <a:pt x="766" y="1596"/>
                    <a:pt x="743" y="1591"/>
                    <a:pt x="721" y="1591"/>
                  </a:cubicBezTo>
                  <a:cubicBezTo>
                    <a:pt x="676" y="1591"/>
                    <a:pt x="631" y="1612"/>
                    <a:pt x="607" y="1643"/>
                  </a:cubicBezTo>
                  <a:cubicBezTo>
                    <a:pt x="202" y="2239"/>
                    <a:pt x="0" y="2941"/>
                    <a:pt x="0" y="3656"/>
                  </a:cubicBezTo>
                  <a:cubicBezTo>
                    <a:pt x="0" y="4632"/>
                    <a:pt x="381" y="5537"/>
                    <a:pt x="1072" y="6227"/>
                  </a:cubicBezTo>
                  <a:cubicBezTo>
                    <a:pt x="1750" y="6906"/>
                    <a:pt x="2679" y="7299"/>
                    <a:pt x="3643" y="7299"/>
                  </a:cubicBezTo>
                  <a:cubicBezTo>
                    <a:pt x="4620" y="7299"/>
                    <a:pt x="5536" y="6906"/>
                    <a:pt x="6215" y="6227"/>
                  </a:cubicBezTo>
                  <a:cubicBezTo>
                    <a:pt x="6894" y="5537"/>
                    <a:pt x="7287" y="4620"/>
                    <a:pt x="7287" y="3656"/>
                  </a:cubicBezTo>
                  <a:cubicBezTo>
                    <a:pt x="7287" y="2679"/>
                    <a:pt x="6906" y="1763"/>
                    <a:pt x="6215" y="1072"/>
                  </a:cubicBezTo>
                  <a:cubicBezTo>
                    <a:pt x="5536" y="393"/>
                    <a:pt x="4608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69"/>
            <p:cNvSpPr/>
            <p:nvPr/>
          </p:nvSpPr>
          <p:spPr>
            <a:xfrm>
              <a:off x="6297846" y="1690870"/>
              <a:ext cx="13272" cy="7607"/>
            </a:xfrm>
            <a:custGeom>
              <a:rect b="b" l="l" r="r" t="t"/>
              <a:pathLst>
                <a:path extrusionOk="0" h="239" w="417">
                  <a:moveTo>
                    <a:pt x="119" y="0"/>
                  </a:moveTo>
                  <a:cubicBezTo>
                    <a:pt x="48" y="0"/>
                    <a:pt x="0" y="36"/>
                    <a:pt x="0" y="120"/>
                  </a:cubicBezTo>
                  <a:cubicBezTo>
                    <a:pt x="0" y="191"/>
                    <a:pt x="60" y="239"/>
                    <a:pt x="119" y="239"/>
                  </a:cubicBezTo>
                  <a:lnTo>
                    <a:pt x="298" y="239"/>
                  </a:lnTo>
                  <a:cubicBezTo>
                    <a:pt x="369" y="239"/>
                    <a:pt x="417" y="179"/>
                    <a:pt x="417" y="120"/>
                  </a:cubicBezTo>
                  <a:cubicBezTo>
                    <a:pt x="417" y="60"/>
                    <a:pt x="357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69"/>
            <p:cNvSpPr/>
            <p:nvPr/>
          </p:nvSpPr>
          <p:spPr>
            <a:xfrm>
              <a:off x="6390687" y="1598029"/>
              <a:ext cx="100448" cy="100448"/>
            </a:xfrm>
            <a:custGeom>
              <a:rect b="b" l="l" r="r" t="t"/>
              <a:pathLst>
                <a:path extrusionOk="0" h="3156" w="3156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lnTo>
                    <a:pt x="0" y="3037"/>
                  </a:lnTo>
                  <a:cubicBezTo>
                    <a:pt x="0" y="3108"/>
                    <a:pt x="60" y="3156"/>
                    <a:pt x="119" y="3156"/>
                  </a:cubicBezTo>
                  <a:lnTo>
                    <a:pt x="3036" y="3156"/>
                  </a:lnTo>
                  <a:cubicBezTo>
                    <a:pt x="3108" y="3156"/>
                    <a:pt x="3155" y="3096"/>
                    <a:pt x="3155" y="3037"/>
                  </a:cubicBezTo>
                  <a:cubicBezTo>
                    <a:pt x="3155" y="2977"/>
                    <a:pt x="3096" y="2917"/>
                    <a:pt x="3036" y="2917"/>
                  </a:cubicBezTo>
                  <a:lnTo>
                    <a:pt x="250" y="2917"/>
                  </a:lnTo>
                  <a:lnTo>
                    <a:pt x="250" y="119"/>
                  </a:lnTo>
                  <a:lnTo>
                    <a:pt x="238" y="119"/>
                  </a:lnTo>
                  <a:cubicBezTo>
                    <a:pt x="238" y="48"/>
                    <a:pt x="179" y="0"/>
                    <a:pt x="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69"/>
            <p:cNvSpPr/>
            <p:nvPr/>
          </p:nvSpPr>
          <p:spPr>
            <a:xfrm>
              <a:off x="6390305" y="1778013"/>
              <a:ext cx="7607" cy="13304"/>
            </a:xfrm>
            <a:custGeom>
              <a:rect b="b" l="l" r="r" t="t"/>
              <a:pathLst>
                <a:path extrusionOk="0" h="418" w="239">
                  <a:moveTo>
                    <a:pt x="119" y="1"/>
                  </a:moveTo>
                  <a:cubicBezTo>
                    <a:pt x="60" y="1"/>
                    <a:pt x="0" y="60"/>
                    <a:pt x="0" y="120"/>
                  </a:cubicBezTo>
                  <a:lnTo>
                    <a:pt x="0" y="299"/>
                  </a:lnTo>
                  <a:cubicBezTo>
                    <a:pt x="0" y="370"/>
                    <a:pt x="60" y="418"/>
                    <a:pt x="119" y="418"/>
                  </a:cubicBezTo>
                  <a:cubicBezTo>
                    <a:pt x="179" y="418"/>
                    <a:pt x="238" y="358"/>
                    <a:pt x="238" y="299"/>
                  </a:cubicBezTo>
                  <a:lnTo>
                    <a:pt x="238" y="120"/>
                  </a:lnTo>
                  <a:cubicBezTo>
                    <a:pt x="238" y="49"/>
                    <a:pt x="179" y="1"/>
                    <a:pt x="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69"/>
            <p:cNvSpPr/>
            <p:nvPr/>
          </p:nvSpPr>
          <p:spPr>
            <a:xfrm>
              <a:off x="6324358" y="162492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133" y="1"/>
                  </a:moveTo>
                  <a:cubicBezTo>
                    <a:pt x="99" y="1"/>
                    <a:pt x="66" y="13"/>
                    <a:pt x="48" y="36"/>
                  </a:cubicBezTo>
                  <a:cubicBezTo>
                    <a:pt x="1" y="72"/>
                    <a:pt x="1" y="167"/>
                    <a:pt x="48" y="215"/>
                  </a:cubicBezTo>
                  <a:lnTo>
                    <a:pt x="179" y="346"/>
                  </a:lnTo>
                  <a:cubicBezTo>
                    <a:pt x="215" y="370"/>
                    <a:pt x="239" y="370"/>
                    <a:pt x="274" y="370"/>
                  </a:cubicBezTo>
                  <a:cubicBezTo>
                    <a:pt x="298" y="370"/>
                    <a:pt x="334" y="358"/>
                    <a:pt x="358" y="346"/>
                  </a:cubicBezTo>
                  <a:cubicBezTo>
                    <a:pt x="405" y="298"/>
                    <a:pt x="405" y="215"/>
                    <a:pt x="358" y="167"/>
                  </a:cubicBezTo>
                  <a:lnTo>
                    <a:pt x="227" y="36"/>
                  </a:lnTo>
                  <a:cubicBezTo>
                    <a:pt x="203" y="13"/>
                    <a:pt x="167" y="1"/>
                    <a:pt x="1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69"/>
            <p:cNvSpPr/>
            <p:nvPr/>
          </p:nvSpPr>
          <p:spPr>
            <a:xfrm>
              <a:off x="6451700" y="1752265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133" y="0"/>
                  </a:moveTo>
                  <a:cubicBezTo>
                    <a:pt x="101" y="0"/>
                    <a:pt x="72" y="12"/>
                    <a:pt x="48" y="36"/>
                  </a:cubicBezTo>
                  <a:cubicBezTo>
                    <a:pt x="0" y="84"/>
                    <a:pt x="0" y="167"/>
                    <a:pt x="48" y="215"/>
                  </a:cubicBezTo>
                  <a:lnTo>
                    <a:pt x="179" y="346"/>
                  </a:lnTo>
                  <a:cubicBezTo>
                    <a:pt x="214" y="369"/>
                    <a:pt x="238" y="369"/>
                    <a:pt x="274" y="369"/>
                  </a:cubicBezTo>
                  <a:cubicBezTo>
                    <a:pt x="298" y="369"/>
                    <a:pt x="333" y="357"/>
                    <a:pt x="357" y="346"/>
                  </a:cubicBezTo>
                  <a:cubicBezTo>
                    <a:pt x="405" y="298"/>
                    <a:pt x="405" y="215"/>
                    <a:pt x="357" y="167"/>
                  </a:cubicBezTo>
                  <a:lnTo>
                    <a:pt x="226" y="36"/>
                  </a:lnTo>
                  <a:cubicBezTo>
                    <a:pt x="197" y="12"/>
                    <a:pt x="164" y="0"/>
                    <a:pt x="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69"/>
            <p:cNvSpPr/>
            <p:nvPr/>
          </p:nvSpPr>
          <p:spPr>
            <a:xfrm>
              <a:off x="6451700" y="1624923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272" y="1"/>
                  </a:moveTo>
                  <a:cubicBezTo>
                    <a:pt x="238" y="1"/>
                    <a:pt x="202" y="13"/>
                    <a:pt x="179" y="36"/>
                  </a:cubicBezTo>
                  <a:lnTo>
                    <a:pt x="48" y="167"/>
                  </a:lnTo>
                  <a:cubicBezTo>
                    <a:pt x="0" y="215"/>
                    <a:pt x="0" y="298"/>
                    <a:pt x="48" y="346"/>
                  </a:cubicBezTo>
                  <a:cubicBezTo>
                    <a:pt x="83" y="370"/>
                    <a:pt x="107" y="370"/>
                    <a:pt x="143" y="370"/>
                  </a:cubicBezTo>
                  <a:cubicBezTo>
                    <a:pt x="167" y="370"/>
                    <a:pt x="202" y="370"/>
                    <a:pt x="226" y="346"/>
                  </a:cubicBezTo>
                  <a:lnTo>
                    <a:pt x="357" y="215"/>
                  </a:lnTo>
                  <a:cubicBezTo>
                    <a:pt x="405" y="167"/>
                    <a:pt x="405" y="72"/>
                    <a:pt x="357" y="36"/>
                  </a:cubicBezTo>
                  <a:cubicBezTo>
                    <a:pt x="339" y="13"/>
                    <a:pt x="307" y="1"/>
                    <a:pt x="2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69"/>
            <p:cNvSpPr/>
            <p:nvPr/>
          </p:nvSpPr>
          <p:spPr>
            <a:xfrm>
              <a:off x="6324358" y="175188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268" y="0"/>
                  </a:moveTo>
                  <a:cubicBezTo>
                    <a:pt x="236" y="0"/>
                    <a:pt x="203" y="12"/>
                    <a:pt x="179" y="36"/>
                  </a:cubicBezTo>
                  <a:lnTo>
                    <a:pt x="48" y="167"/>
                  </a:lnTo>
                  <a:cubicBezTo>
                    <a:pt x="1" y="227"/>
                    <a:pt x="1" y="298"/>
                    <a:pt x="48" y="346"/>
                  </a:cubicBezTo>
                  <a:cubicBezTo>
                    <a:pt x="72" y="369"/>
                    <a:pt x="108" y="369"/>
                    <a:pt x="132" y="369"/>
                  </a:cubicBezTo>
                  <a:cubicBezTo>
                    <a:pt x="167" y="369"/>
                    <a:pt x="191" y="358"/>
                    <a:pt x="227" y="346"/>
                  </a:cubicBezTo>
                  <a:lnTo>
                    <a:pt x="358" y="215"/>
                  </a:lnTo>
                  <a:cubicBezTo>
                    <a:pt x="405" y="167"/>
                    <a:pt x="405" y="72"/>
                    <a:pt x="358" y="36"/>
                  </a:cubicBezTo>
                  <a:cubicBezTo>
                    <a:pt x="334" y="12"/>
                    <a:pt x="301" y="0"/>
                    <a:pt x="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69"/>
            <p:cNvSpPr/>
            <p:nvPr/>
          </p:nvSpPr>
          <p:spPr>
            <a:xfrm>
              <a:off x="6304657" y="1653823"/>
              <a:ext cx="14036" cy="10567"/>
            </a:xfrm>
            <a:custGeom>
              <a:rect b="b" l="l" r="r" t="t"/>
              <a:pathLst>
                <a:path extrusionOk="0" h="332" w="441">
                  <a:moveTo>
                    <a:pt x="143" y="0"/>
                  </a:moveTo>
                  <a:cubicBezTo>
                    <a:pt x="97" y="0"/>
                    <a:pt x="51" y="25"/>
                    <a:pt x="24" y="69"/>
                  </a:cubicBezTo>
                  <a:cubicBezTo>
                    <a:pt x="0" y="129"/>
                    <a:pt x="24" y="212"/>
                    <a:pt x="84" y="236"/>
                  </a:cubicBezTo>
                  <a:lnTo>
                    <a:pt x="250" y="307"/>
                  </a:lnTo>
                  <a:cubicBezTo>
                    <a:pt x="262" y="307"/>
                    <a:pt x="274" y="331"/>
                    <a:pt x="298" y="331"/>
                  </a:cubicBezTo>
                  <a:cubicBezTo>
                    <a:pt x="334" y="331"/>
                    <a:pt x="381" y="295"/>
                    <a:pt x="417" y="260"/>
                  </a:cubicBezTo>
                  <a:cubicBezTo>
                    <a:pt x="441" y="200"/>
                    <a:pt x="417" y="117"/>
                    <a:pt x="358" y="93"/>
                  </a:cubicBezTo>
                  <a:lnTo>
                    <a:pt x="191" y="10"/>
                  </a:lnTo>
                  <a:cubicBezTo>
                    <a:pt x="176" y="3"/>
                    <a:pt x="159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69"/>
            <p:cNvSpPr/>
            <p:nvPr/>
          </p:nvSpPr>
          <p:spPr>
            <a:xfrm>
              <a:off x="6469874" y="1724511"/>
              <a:ext cx="14068" cy="10344"/>
            </a:xfrm>
            <a:custGeom>
              <a:rect b="b" l="l" r="r" t="t"/>
              <a:pathLst>
                <a:path extrusionOk="0" h="325" w="442">
                  <a:moveTo>
                    <a:pt x="140" y="1"/>
                  </a:moveTo>
                  <a:cubicBezTo>
                    <a:pt x="95" y="1"/>
                    <a:pt x="50" y="31"/>
                    <a:pt x="24" y="75"/>
                  </a:cubicBezTo>
                  <a:cubicBezTo>
                    <a:pt x="1" y="134"/>
                    <a:pt x="24" y="206"/>
                    <a:pt x="84" y="241"/>
                  </a:cubicBezTo>
                  <a:lnTo>
                    <a:pt x="251" y="313"/>
                  </a:lnTo>
                  <a:cubicBezTo>
                    <a:pt x="263" y="313"/>
                    <a:pt x="286" y="325"/>
                    <a:pt x="298" y="325"/>
                  </a:cubicBezTo>
                  <a:cubicBezTo>
                    <a:pt x="346" y="325"/>
                    <a:pt x="382" y="301"/>
                    <a:pt x="417" y="253"/>
                  </a:cubicBezTo>
                  <a:cubicBezTo>
                    <a:pt x="441" y="194"/>
                    <a:pt x="417" y="122"/>
                    <a:pt x="358" y="86"/>
                  </a:cubicBezTo>
                  <a:lnTo>
                    <a:pt x="191" y="15"/>
                  </a:lnTo>
                  <a:cubicBezTo>
                    <a:pt x="175" y="5"/>
                    <a:pt x="157" y="1"/>
                    <a:pt x="1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69"/>
            <p:cNvSpPr/>
            <p:nvPr/>
          </p:nvSpPr>
          <p:spPr>
            <a:xfrm>
              <a:off x="6424392" y="1605158"/>
              <a:ext cx="11394" cy="13368"/>
            </a:xfrm>
            <a:custGeom>
              <a:rect b="b" l="l" r="r" t="t"/>
              <a:pathLst>
                <a:path extrusionOk="0" h="420" w="358">
                  <a:moveTo>
                    <a:pt x="212" y="0"/>
                  </a:moveTo>
                  <a:cubicBezTo>
                    <a:pt x="168" y="0"/>
                    <a:pt x="125" y="31"/>
                    <a:pt x="108" y="74"/>
                  </a:cubicBezTo>
                  <a:lnTo>
                    <a:pt x="25" y="229"/>
                  </a:lnTo>
                  <a:cubicBezTo>
                    <a:pt x="1" y="288"/>
                    <a:pt x="25" y="372"/>
                    <a:pt x="84" y="396"/>
                  </a:cubicBezTo>
                  <a:cubicBezTo>
                    <a:pt x="108" y="419"/>
                    <a:pt x="120" y="419"/>
                    <a:pt x="132" y="419"/>
                  </a:cubicBezTo>
                  <a:cubicBezTo>
                    <a:pt x="179" y="419"/>
                    <a:pt x="215" y="384"/>
                    <a:pt x="251" y="336"/>
                  </a:cubicBezTo>
                  <a:lnTo>
                    <a:pt x="322" y="181"/>
                  </a:lnTo>
                  <a:cubicBezTo>
                    <a:pt x="358" y="122"/>
                    <a:pt x="322" y="38"/>
                    <a:pt x="263" y="15"/>
                  </a:cubicBezTo>
                  <a:cubicBezTo>
                    <a:pt x="246" y="5"/>
                    <a:pt x="229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69"/>
            <p:cNvSpPr/>
            <p:nvPr/>
          </p:nvSpPr>
          <p:spPr>
            <a:xfrm>
              <a:off x="6353926" y="1770916"/>
              <a:ext cx="11394" cy="13208"/>
            </a:xfrm>
            <a:custGeom>
              <a:rect b="b" l="l" r="r" t="t"/>
              <a:pathLst>
                <a:path extrusionOk="0" h="415" w="358">
                  <a:moveTo>
                    <a:pt x="214" y="0"/>
                  </a:moveTo>
                  <a:cubicBezTo>
                    <a:pt x="168" y="0"/>
                    <a:pt x="122" y="25"/>
                    <a:pt x="96" y="69"/>
                  </a:cubicBezTo>
                  <a:lnTo>
                    <a:pt x="24" y="236"/>
                  </a:lnTo>
                  <a:cubicBezTo>
                    <a:pt x="0" y="295"/>
                    <a:pt x="24" y="367"/>
                    <a:pt x="84" y="402"/>
                  </a:cubicBezTo>
                  <a:cubicBezTo>
                    <a:pt x="96" y="402"/>
                    <a:pt x="119" y="414"/>
                    <a:pt x="131" y="414"/>
                  </a:cubicBezTo>
                  <a:cubicBezTo>
                    <a:pt x="179" y="414"/>
                    <a:pt x="215" y="391"/>
                    <a:pt x="250" y="343"/>
                  </a:cubicBezTo>
                  <a:lnTo>
                    <a:pt x="322" y="176"/>
                  </a:lnTo>
                  <a:cubicBezTo>
                    <a:pt x="357" y="117"/>
                    <a:pt x="322" y="45"/>
                    <a:pt x="262" y="10"/>
                  </a:cubicBezTo>
                  <a:cubicBezTo>
                    <a:pt x="247" y="3"/>
                    <a:pt x="231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69"/>
            <p:cNvSpPr/>
            <p:nvPr/>
          </p:nvSpPr>
          <p:spPr>
            <a:xfrm>
              <a:off x="6355040" y="1604363"/>
              <a:ext cx="11044" cy="13399"/>
            </a:xfrm>
            <a:custGeom>
              <a:rect b="b" l="l" r="r" t="t"/>
              <a:pathLst>
                <a:path extrusionOk="0" h="421" w="347">
                  <a:moveTo>
                    <a:pt x="127" y="1"/>
                  </a:moveTo>
                  <a:cubicBezTo>
                    <a:pt x="116" y="1"/>
                    <a:pt x="106" y="2"/>
                    <a:pt x="96" y="4"/>
                  </a:cubicBezTo>
                  <a:cubicBezTo>
                    <a:pt x="37" y="40"/>
                    <a:pt x="1" y="111"/>
                    <a:pt x="25" y="171"/>
                  </a:cubicBezTo>
                  <a:lnTo>
                    <a:pt x="96" y="337"/>
                  </a:lnTo>
                  <a:cubicBezTo>
                    <a:pt x="120" y="397"/>
                    <a:pt x="168" y="421"/>
                    <a:pt x="215" y="421"/>
                  </a:cubicBezTo>
                  <a:cubicBezTo>
                    <a:pt x="227" y="421"/>
                    <a:pt x="239" y="421"/>
                    <a:pt x="263" y="409"/>
                  </a:cubicBezTo>
                  <a:cubicBezTo>
                    <a:pt x="322" y="373"/>
                    <a:pt x="346" y="301"/>
                    <a:pt x="334" y="242"/>
                  </a:cubicBezTo>
                  <a:lnTo>
                    <a:pt x="263" y="75"/>
                  </a:lnTo>
                  <a:cubicBezTo>
                    <a:pt x="233" y="26"/>
                    <a:pt x="179" y="1"/>
                    <a:pt x="1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69"/>
            <p:cNvSpPr/>
            <p:nvPr/>
          </p:nvSpPr>
          <p:spPr>
            <a:xfrm>
              <a:off x="6422514" y="1771489"/>
              <a:ext cx="11012" cy="13017"/>
            </a:xfrm>
            <a:custGeom>
              <a:rect b="b" l="l" r="r" t="t"/>
              <a:pathLst>
                <a:path extrusionOk="0" h="409" w="346">
                  <a:moveTo>
                    <a:pt x="151" y="1"/>
                  </a:moveTo>
                  <a:cubicBezTo>
                    <a:pt x="130" y="1"/>
                    <a:pt x="107" y="5"/>
                    <a:pt x="84" y="15"/>
                  </a:cubicBezTo>
                  <a:cubicBezTo>
                    <a:pt x="24" y="39"/>
                    <a:pt x="0" y="111"/>
                    <a:pt x="12" y="170"/>
                  </a:cubicBezTo>
                  <a:lnTo>
                    <a:pt x="84" y="337"/>
                  </a:lnTo>
                  <a:cubicBezTo>
                    <a:pt x="107" y="384"/>
                    <a:pt x="143" y="408"/>
                    <a:pt x="203" y="408"/>
                  </a:cubicBezTo>
                  <a:cubicBezTo>
                    <a:pt x="227" y="408"/>
                    <a:pt x="238" y="408"/>
                    <a:pt x="250" y="396"/>
                  </a:cubicBezTo>
                  <a:cubicBezTo>
                    <a:pt x="310" y="373"/>
                    <a:pt x="346" y="289"/>
                    <a:pt x="322" y="230"/>
                  </a:cubicBezTo>
                  <a:lnTo>
                    <a:pt x="250" y="63"/>
                  </a:lnTo>
                  <a:cubicBezTo>
                    <a:pt x="242" y="29"/>
                    <a:pt x="203" y="1"/>
                    <a:pt x="1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69"/>
            <p:cNvSpPr/>
            <p:nvPr/>
          </p:nvSpPr>
          <p:spPr>
            <a:xfrm>
              <a:off x="6470637" y="1655541"/>
              <a:ext cx="14036" cy="10726"/>
            </a:xfrm>
            <a:custGeom>
              <a:rect b="b" l="l" r="r" t="t"/>
              <a:pathLst>
                <a:path extrusionOk="0" h="337" w="441">
                  <a:moveTo>
                    <a:pt x="293" y="0"/>
                  </a:moveTo>
                  <a:cubicBezTo>
                    <a:pt x="282" y="0"/>
                    <a:pt x="272" y="1"/>
                    <a:pt x="262" y="3"/>
                  </a:cubicBezTo>
                  <a:lnTo>
                    <a:pt x="96" y="75"/>
                  </a:lnTo>
                  <a:cubicBezTo>
                    <a:pt x="36" y="110"/>
                    <a:pt x="0" y="182"/>
                    <a:pt x="24" y="241"/>
                  </a:cubicBezTo>
                  <a:cubicBezTo>
                    <a:pt x="48" y="301"/>
                    <a:pt x="96" y="337"/>
                    <a:pt x="143" y="337"/>
                  </a:cubicBezTo>
                  <a:cubicBezTo>
                    <a:pt x="155" y="337"/>
                    <a:pt x="167" y="337"/>
                    <a:pt x="179" y="313"/>
                  </a:cubicBezTo>
                  <a:lnTo>
                    <a:pt x="346" y="241"/>
                  </a:lnTo>
                  <a:cubicBezTo>
                    <a:pt x="405" y="217"/>
                    <a:pt x="441" y="134"/>
                    <a:pt x="417" y="75"/>
                  </a:cubicBezTo>
                  <a:cubicBezTo>
                    <a:pt x="397" y="25"/>
                    <a:pt x="344" y="0"/>
                    <a:pt x="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69"/>
            <p:cNvSpPr/>
            <p:nvPr/>
          </p:nvSpPr>
          <p:spPr>
            <a:xfrm>
              <a:off x="6303893" y="1723175"/>
              <a:ext cx="13686" cy="10153"/>
            </a:xfrm>
            <a:custGeom>
              <a:rect b="b" l="l" r="r" t="t"/>
              <a:pathLst>
                <a:path extrusionOk="0" h="319" w="430">
                  <a:moveTo>
                    <a:pt x="317" y="0"/>
                  </a:moveTo>
                  <a:cubicBezTo>
                    <a:pt x="299" y="0"/>
                    <a:pt x="281" y="3"/>
                    <a:pt x="263" y="9"/>
                  </a:cubicBezTo>
                  <a:lnTo>
                    <a:pt x="96" y="81"/>
                  </a:lnTo>
                  <a:cubicBezTo>
                    <a:pt x="36" y="117"/>
                    <a:pt x="1" y="188"/>
                    <a:pt x="24" y="248"/>
                  </a:cubicBezTo>
                  <a:cubicBezTo>
                    <a:pt x="36" y="295"/>
                    <a:pt x="84" y="319"/>
                    <a:pt x="144" y="319"/>
                  </a:cubicBezTo>
                  <a:cubicBezTo>
                    <a:pt x="155" y="319"/>
                    <a:pt x="167" y="319"/>
                    <a:pt x="179" y="307"/>
                  </a:cubicBezTo>
                  <a:lnTo>
                    <a:pt x="346" y="236"/>
                  </a:lnTo>
                  <a:cubicBezTo>
                    <a:pt x="405" y="200"/>
                    <a:pt x="429" y="128"/>
                    <a:pt x="417" y="69"/>
                  </a:cubicBezTo>
                  <a:cubicBezTo>
                    <a:pt x="409" y="25"/>
                    <a:pt x="367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5" name="Google Shape;9915;p69"/>
          <p:cNvGrpSpPr/>
          <p:nvPr/>
        </p:nvGrpSpPr>
        <p:grpSpPr>
          <a:xfrm>
            <a:off x="2661459" y="2015001"/>
            <a:ext cx="322508" cy="273494"/>
            <a:chOff x="2661459" y="2015001"/>
            <a:chExt cx="322508" cy="273494"/>
          </a:xfrm>
        </p:grpSpPr>
        <p:sp>
          <p:nvSpPr>
            <p:cNvPr id="9916" name="Google Shape;9916;p69"/>
            <p:cNvSpPr/>
            <p:nvPr/>
          </p:nvSpPr>
          <p:spPr>
            <a:xfrm>
              <a:off x="2661459" y="2028878"/>
              <a:ext cx="322508" cy="259617"/>
            </a:xfrm>
            <a:custGeom>
              <a:rect b="b" l="l" r="r" t="t"/>
              <a:pathLst>
                <a:path extrusionOk="0" h="8157" w="10133">
                  <a:moveTo>
                    <a:pt x="6156" y="2227"/>
                  </a:moveTo>
                  <a:lnTo>
                    <a:pt x="6966" y="2489"/>
                  </a:lnTo>
                  <a:cubicBezTo>
                    <a:pt x="6975" y="2492"/>
                    <a:pt x="6987" y="2494"/>
                    <a:pt x="6999" y="2494"/>
                  </a:cubicBezTo>
                  <a:cubicBezTo>
                    <a:pt x="7032" y="2494"/>
                    <a:pt x="7071" y="2483"/>
                    <a:pt x="7097" y="2465"/>
                  </a:cubicBezTo>
                  <a:lnTo>
                    <a:pt x="7347" y="2263"/>
                  </a:lnTo>
                  <a:lnTo>
                    <a:pt x="9121" y="4585"/>
                  </a:lnTo>
                  <a:lnTo>
                    <a:pt x="8847" y="4799"/>
                  </a:lnTo>
                  <a:cubicBezTo>
                    <a:pt x="8835" y="4787"/>
                    <a:pt x="8811" y="4763"/>
                    <a:pt x="8799" y="4763"/>
                  </a:cubicBezTo>
                  <a:lnTo>
                    <a:pt x="5728" y="3096"/>
                  </a:lnTo>
                  <a:lnTo>
                    <a:pt x="5847" y="2918"/>
                  </a:lnTo>
                  <a:cubicBezTo>
                    <a:pt x="5894" y="2846"/>
                    <a:pt x="5859" y="2763"/>
                    <a:pt x="5799" y="2715"/>
                  </a:cubicBezTo>
                  <a:cubicBezTo>
                    <a:pt x="5776" y="2700"/>
                    <a:pt x="5750" y="2693"/>
                    <a:pt x="5725" y="2693"/>
                  </a:cubicBezTo>
                  <a:cubicBezTo>
                    <a:pt x="5672" y="2693"/>
                    <a:pt x="5621" y="2723"/>
                    <a:pt x="5597" y="2763"/>
                  </a:cubicBezTo>
                  <a:lnTo>
                    <a:pt x="5263" y="3263"/>
                  </a:lnTo>
                  <a:cubicBezTo>
                    <a:pt x="5251" y="3299"/>
                    <a:pt x="5240" y="3311"/>
                    <a:pt x="5240" y="3335"/>
                  </a:cubicBezTo>
                  <a:lnTo>
                    <a:pt x="5240" y="4609"/>
                  </a:lnTo>
                  <a:cubicBezTo>
                    <a:pt x="5240" y="4870"/>
                    <a:pt x="5013" y="5085"/>
                    <a:pt x="4763" y="5085"/>
                  </a:cubicBezTo>
                  <a:cubicBezTo>
                    <a:pt x="4489" y="5085"/>
                    <a:pt x="4287" y="4859"/>
                    <a:pt x="4287" y="4609"/>
                  </a:cubicBezTo>
                  <a:lnTo>
                    <a:pt x="4287" y="3358"/>
                  </a:lnTo>
                  <a:lnTo>
                    <a:pt x="4561" y="2227"/>
                  </a:lnTo>
                  <a:close/>
                  <a:moveTo>
                    <a:pt x="2620" y="1727"/>
                  </a:moveTo>
                  <a:lnTo>
                    <a:pt x="2858" y="1870"/>
                  </a:lnTo>
                  <a:lnTo>
                    <a:pt x="906" y="5228"/>
                  </a:lnTo>
                  <a:lnTo>
                    <a:pt x="668" y="5097"/>
                  </a:lnTo>
                  <a:lnTo>
                    <a:pt x="2620" y="1727"/>
                  </a:lnTo>
                  <a:close/>
                  <a:moveTo>
                    <a:pt x="3108" y="4656"/>
                  </a:moveTo>
                  <a:cubicBezTo>
                    <a:pt x="3215" y="4656"/>
                    <a:pt x="3299" y="4704"/>
                    <a:pt x="3358" y="4799"/>
                  </a:cubicBezTo>
                  <a:cubicBezTo>
                    <a:pt x="3465" y="4942"/>
                    <a:pt x="3442" y="5156"/>
                    <a:pt x="3287" y="5251"/>
                  </a:cubicBezTo>
                  <a:lnTo>
                    <a:pt x="2263" y="6013"/>
                  </a:lnTo>
                  <a:cubicBezTo>
                    <a:pt x="2200" y="6057"/>
                    <a:pt x="2130" y="6079"/>
                    <a:pt x="2062" y="6079"/>
                  </a:cubicBezTo>
                  <a:cubicBezTo>
                    <a:pt x="1964" y="6079"/>
                    <a:pt x="1869" y="6033"/>
                    <a:pt x="1799" y="5942"/>
                  </a:cubicBezTo>
                  <a:cubicBezTo>
                    <a:pt x="1691" y="5799"/>
                    <a:pt x="1727" y="5597"/>
                    <a:pt x="1870" y="5478"/>
                  </a:cubicBezTo>
                  <a:lnTo>
                    <a:pt x="2918" y="4716"/>
                  </a:lnTo>
                  <a:cubicBezTo>
                    <a:pt x="2977" y="4680"/>
                    <a:pt x="3037" y="4656"/>
                    <a:pt x="3108" y="4656"/>
                  </a:cubicBezTo>
                  <a:close/>
                  <a:moveTo>
                    <a:pt x="3739" y="5418"/>
                  </a:moveTo>
                  <a:cubicBezTo>
                    <a:pt x="3823" y="5418"/>
                    <a:pt x="3918" y="5478"/>
                    <a:pt x="3977" y="5549"/>
                  </a:cubicBezTo>
                  <a:cubicBezTo>
                    <a:pt x="4073" y="5704"/>
                    <a:pt x="4049" y="5906"/>
                    <a:pt x="3894" y="6013"/>
                  </a:cubicBezTo>
                  <a:lnTo>
                    <a:pt x="3084" y="6609"/>
                  </a:lnTo>
                  <a:cubicBezTo>
                    <a:pt x="3021" y="6653"/>
                    <a:pt x="2952" y="6675"/>
                    <a:pt x="2885" y="6675"/>
                  </a:cubicBezTo>
                  <a:cubicBezTo>
                    <a:pt x="2788" y="6675"/>
                    <a:pt x="2695" y="6629"/>
                    <a:pt x="2632" y="6537"/>
                  </a:cubicBezTo>
                  <a:cubicBezTo>
                    <a:pt x="2525" y="6394"/>
                    <a:pt x="2561" y="6180"/>
                    <a:pt x="2703" y="6073"/>
                  </a:cubicBezTo>
                  <a:lnTo>
                    <a:pt x="3489" y="5513"/>
                  </a:lnTo>
                  <a:cubicBezTo>
                    <a:pt x="3525" y="5490"/>
                    <a:pt x="3549" y="5466"/>
                    <a:pt x="3585" y="5454"/>
                  </a:cubicBezTo>
                  <a:cubicBezTo>
                    <a:pt x="3632" y="5430"/>
                    <a:pt x="3680" y="5418"/>
                    <a:pt x="3739" y="5418"/>
                  </a:cubicBezTo>
                  <a:close/>
                  <a:moveTo>
                    <a:pt x="4269" y="6177"/>
                  </a:moveTo>
                  <a:cubicBezTo>
                    <a:pt x="4367" y="6177"/>
                    <a:pt x="4461" y="6221"/>
                    <a:pt x="4525" y="6299"/>
                  </a:cubicBezTo>
                  <a:cubicBezTo>
                    <a:pt x="4632" y="6442"/>
                    <a:pt x="4597" y="6656"/>
                    <a:pt x="4454" y="6764"/>
                  </a:cubicBezTo>
                  <a:lnTo>
                    <a:pt x="3882" y="7192"/>
                  </a:lnTo>
                  <a:cubicBezTo>
                    <a:pt x="3823" y="7232"/>
                    <a:pt x="3747" y="7255"/>
                    <a:pt x="3683" y="7255"/>
                  </a:cubicBezTo>
                  <a:cubicBezTo>
                    <a:pt x="3669" y="7255"/>
                    <a:pt x="3656" y="7254"/>
                    <a:pt x="3644" y="7252"/>
                  </a:cubicBezTo>
                  <a:cubicBezTo>
                    <a:pt x="3549" y="7240"/>
                    <a:pt x="3477" y="7192"/>
                    <a:pt x="3442" y="7121"/>
                  </a:cubicBezTo>
                  <a:cubicBezTo>
                    <a:pt x="3335" y="6966"/>
                    <a:pt x="3358" y="6775"/>
                    <a:pt x="3513" y="6656"/>
                  </a:cubicBezTo>
                  <a:lnTo>
                    <a:pt x="4061" y="6252"/>
                  </a:lnTo>
                  <a:lnTo>
                    <a:pt x="4073" y="6240"/>
                  </a:lnTo>
                  <a:cubicBezTo>
                    <a:pt x="4135" y="6197"/>
                    <a:pt x="4203" y="6177"/>
                    <a:pt x="4269" y="6177"/>
                  </a:cubicBezTo>
                  <a:close/>
                  <a:moveTo>
                    <a:pt x="2799" y="2549"/>
                  </a:moveTo>
                  <a:lnTo>
                    <a:pt x="3061" y="2715"/>
                  </a:lnTo>
                  <a:cubicBezTo>
                    <a:pt x="3086" y="2724"/>
                    <a:pt x="3105" y="2732"/>
                    <a:pt x="3127" y="2732"/>
                  </a:cubicBezTo>
                  <a:cubicBezTo>
                    <a:pt x="3136" y="2732"/>
                    <a:pt x="3145" y="2731"/>
                    <a:pt x="3156" y="2727"/>
                  </a:cubicBezTo>
                  <a:lnTo>
                    <a:pt x="3858" y="2656"/>
                  </a:lnTo>
                  <a:lnTo>
                    <a:pt x="4108" y="2751"/>
                  </a:lnTo>
                  <a:lnTo>
                    <a:pt x="3954" y="3335"/>
                  </a:lnTo>
                  <a:lnTo>
                    <a:pt x="3954" y="3370"/>
                  </a:lnTo>
                  <a:lnTo>
                    <a:pt x="3954" y="4632"/>
                  </a:lnTo>
                  <a:cubicBezTo>
                    <a:pt x="3954" y="5061"/>
                    <a:pt x="4299" y="5406"/>
                    <a:pt x="4728" y="5406"/>
                  </a:cubicBezTo>
                  <a:cubicBezTo>
                    <a:pt x="5168" y="5406"/>
                    <a:pt x="5501" y="5061"/>
                    <a:pt x="5501" y="4632"/>
                  </a:cubicBezTo>
                  <a:lnTo>
                    <a:pt x="5501" y="3406"/>
                  </a:lnTo>
                  <a:lnTo>
                    <a:pt x="5537" y="3370"/>
                  </a:lnTo>
                  <a:lnTo>
                    <a:pt x="8621" y="5049"/>
                  </a:lnTo>
                  <a:cubicBezTo>
                    <a:pt x="8811" y="5109"/>
                    <a:pt x="8871" y="5299"/>
                    <a:pt x="8776" y="5466"/>
                  </a:cubicBezTo>
                  <a:cubicBezTo>
                    <a:pt x="8718" y="5573"/>
                    <a:pt x="8609" y="5634"/>
                    <a:pt x="8492" y="5634"/>
                  </a:cubicBezTo>
                  <a:cubicBezTo>
                    <a:pt x="8440" y="5634"/>
                    <a:pt x="8386" y="5622"/>
                    <a:pt x="8335" y="5597"/>
                  </a:cubicBezTo>
                  <a:lnTo>
                    <a:pt x="6621" y="4656"/>
                  </a:lnTo>
                  <a:cubicBezTo>
                    <a:pt x="6599" y="4645"/>
                    <a:pt x="6574" y="4640"/>
                    <a:pt x="6550" y="4640"/>
                  </a:cubicBezTo>
                  <a:cubicBezTo>
                    <a:pt x="6497" y="4640"/>
                    <a:pt x="6447" y="4666"/>
                    <a:pt x="6430" y="4716"/>
                  </a:cubicBezTo>
                  <a:cubicBezTo>
                    <a:pt x="6383" y="4799"/>
                    <a:pt x="6418" y="4882"/>
                    <a:pt x="6490" y="4918"/>
                  </a:cubicBezTo>
                  <a:lnTo>
                    <a:pt x="7918" y="5692"/>
                  </a:lnTo>
                  <a:cubicBezTo>
                    <a:pt x="8085" y="5775"/>
                    <a:pt x="8145" y="5966"/>
                    <a:pt x="8049" y="6133"/>
                  </a:cubicBezTo>
                  <a:cubicBezTo>
                    <a:pt x="7985" y="6245"/>
                    <a:pt x="7877" y="6309"/>
                    <a:pt x="7766" y="6309"/>
                  </a:cubicBezTo>
                  <a:cubicBezTo>
                    <a:pt x="7713" y="6309"/>
                    <a:pt x="7659" y="6294"/>
                    <a:pt x="7609" y="6263"/>
                  </a:cubicBezTo>
                  <a:lnTo>
                    <a:pt x="6144" y="5478"/>
                  </a:lnTo>
                  <a:cubicBezTo>
                    <a:pt x="6122" y="5463"/>
                    <a:pt x="6097" y="5456"/>
                    <a:pt x="6073" y="5456"/>
                  </a:cubicBezTo>
                  <a:cubicBezTo>
                    <a:pt x="6020" y="5456"/>
                    <a:pt x="5970" y="5488"/>
                    <a:pt x="5954" y="5537"/>
                  </a:cubicBezTo>
                  <a:cubicBezTo>
                    <a:pt x="5906" y="5609"/>
                    <a:pt x="5942" y="5704"/>
                    <a:pt x="6013" y="5728"/>
                  </a:cubicBezTo>
                  <a:lnTo>
                    <a:pt x="7192" y="6371"/>
                  </a:lnTo>
                  <a:cubicBezTo>
                    <a:pt x="7347" y="6466"/>
                    <a:pt x="7395" y="6656"/>
                    <a:pt x="7323" y="6823"/>
                  </a:cubicBezTo>
                  <a:cubicBezTo>
                    <a:pt x="7255" y="6925"/>
                    <a:pt x="7139" y="6984"/>
                    <a:pt x="7018" y="6984"/>
                  </a:cubicBezTo>
                  <a:cubicBezTo>
                    <a:pt x="6969" y="6984"/>
                    <a:pt x="6919" y="6975"/>
                    <a:pt x="6871" y="6954"/>
                  </a:cubicBezTo>
                  <a:lnTo>
                    <a:pt x="5644" y="6287"/>
                  </a:lnTo>
                  <a:cubicBezTo>
                    <a:pt x="5616" y="6271"/>
                    <a:pt x="5587" y="6263"/>
                    <a:pt x="5560" y="6263"/>
                  </a:cubicBezTo>
                  <a:cubicBezTo>
                    <a:pt x="5509" y="6263"/>
                    <a:pt x="5465" y="6292"/>
                    <a:pt x="5442" y="6347"/>
                  </a:cubicBezTo>
                  <a:cubicBezTo>
                    <a:pt x="5406" y="6418"/>
                    <a:pt x="5430" y="6502"/>
                    <a:pt x="5501" y="6537"/>
                  </a:cubicBezTo>
                  <a:lnTo>
                    <a:pt x="6454" y="7061"/>
                  </a:lnTo>
                  <a:cubicBezTo>
                    <a:pt x="6609" y="7145"/>
                    <a:pt x="6668" y="7335"/>
                    <a:pt x="6597" y="7502"/>
                  </a:cubicBezTo>
                  <a:cubicBezTo>
                    <a:pt x="6531" y="7609"/>
                    <a:pt x="6419" y="7670"/>
                    <a:pt x="6301" y="7670"/>
                  </a:cubicBezTo>
                  <a:cubicBezTo>
                    <a:pt x="6249" y="7670"/>
                    <a:pt x="6196" y="7658"/>
                    <a:pt x="6144" y="7633"/>
                  </a:cubicBezTo>
                  <a:lnTo>
                    <a:pt x="5478" y="7264"/>
                  </a:lnTo>
                  <a:cubicBezTo>
                    <a:pt x="5478" y="7133"/>
                    <a:pt x="5430" y="7002"/>
                    <a:pt x="5347" y="6883"/>
                  </a:cubicBezTo>
                  <a:cubicBezTo>
                    <a:pt x="5228" y="6728"/>
                    <a:pt x="5061" y="6644"/>
                    <a:pt x="4882" y="6644"/>
                  </a:cubicBezTo>
                  <a:lnTo>
                    <a:pt x="4882" y="6597"/>
                  </a:lnTo>
                  <a:cubicBezTo>
                    <a:pt x="4906" y="6430"/>
                    <a:pt x="4870" y="6263"/>
                    <a:pt x="4763" y="6133"/>
                  </a:cubicBezTo>
                  <a:cubicBezTo>
                    <a:pt x="4644" y="5990"/>
                    <a:pt x="4478" y="5894"/>
                    <a:pt x="4299" y="5894"/>
                  </a:cubicBezTo>
                  <a:lnTo>
                    <a:pt x="4299" y="5847"/>
                  </a:lnTo>
                  <a:cubicBezTo>
                    <a:pt x="4335" y="5692"/>
                    <a:pt x="4287" y="5525"/>
                    <a:pt x="4180" y="5394"/>
                  </a:cubicBezTo>
                  <a:cubicBezTo>
                    <a:pt x="4061" y="5240"/>
                    <a:pt x="3894" y="5156"/>
                    <a:pt x="3716" y="5156"/>
                  </a:cubicBezTo>
                  <a:lnTo>
                    <a:pt x="3716" y="5109"/>
                  </a:lnTo>
                  <a:cubicBezTo>
                    <a:pt x="3751" y="4942"/>
                    <a:pt x="3704" y="4775"/>
                    <a:pt x="3596" y="4644"/>
                  </a:cubicBezTo>
                  <a:cubicBezTo>
                    <a:pt x="3476" y="4488"/>
                    <a:pt x="3297" y="4404"/>
                    <a:pt x="3111" y="4404"/>
                  </a:cubicBezTo>
                  <a:cubicBezTo>
                    <a:pt x="2984" y="4404"/>
                    <a:pt x="2855" y="4443"/>
                    <a:pt x="2739" y="4525"/>
                  </a:cubicBezTo>
                  <a:lnTo>
                    <a:pt x="1715" y="5275"/>
                  </a:lnTo>
                  <a:lnTo>
                    <a:pt x="1334" y="5073"/>
                  </a:lnTo>
                  <a:lnTo>
                    <a:pt x="2799" y="2549"/>
                  </a:lnTo>
                  <a:close/>
                  <a:moveTo>
                    <a:pt x="4855" y="6920"/>
                  </a:moveTo>
                  <a:cubicBezTo>
                    <a:pt x="4953" y="6920"/>
                    <a:pt x="5045" y="6960"/>
                    <a:pt x="5109" y="7037"/>
                  </a:cubicBezTo>
                  <a:cubicBezTo>
                    <a:pt x="5168" y="7133"/>
                    <a:pt x="5192" y="7228"/>
                    <a:pt x="5180" y="7299"/>
                  </a:cubicBezTo>
                  <a:cubicBezTo>
                    <a:pt x="5168" y="7383"/>
                    <a:pt x="5120" y="7466"/>
                    <a:pt x="5049" y="7526"/>
                  </a:cubicBezTo>
                  <a:lnTo>
                    <a:pt x="4704" y="7776"/>
                  </a:lnTo>
                  <a:cubicBezTo>
                    <a:pt x="4643" y="7818"/>
                    <a:pt x="4574" y="7838"/>
                    <a:pt x="4507" y="7838"/>
                  </a:cubicBezTo>
                  <a:cubicBezTo>
                    <a:pt x="4404" y="7838"/>
                    <a:pt x="4304" y="7791"/>
                    <a:pt x="4239" y="7704"/>
                  </a:cubicBezTo>
                  <a:cubicBezTo>
                    <a:pt x="4132" y="7549"/>
                    <a:pt x="4168" y="7347"/>
                    <a:pt x="4311" y="7240"/>
                  </a:cubicBezTo>
                  <a:lnTo>
                    <a:pt x="4644" y="7002"/>
                  </a:lnTo>
                  <a:lnTo>
                    <a:pt x="4656" y="6978"/>
                  </a:lnTo>
                  <a:cubicBezTo>
                    <a:pt x="4719" y="6939"/>
                    <a:pt x="4788" y="6920"/>
                    <a:pt x="4855" y="6920"/>
                  </a:cubicBezTo>
                  <a:close/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5" y="239"/>
                    <a:pt x="108" y="287"/>
                  </a:cubicBezTo>
                  <a:lnTo>
                    <a:pt x="2346" y="1584"/>
                  </a:lnTo>
                  <a:lnTo>
                    <a:pt x="406" y="4942"/>
                  </a:lnTo>
                  <a:lnTo>
                    <a:pt x="251" y="4847"/>
                  </a:lnTo>
                  <a:cubicBezTo>
                    <a:pt x="226" y="4830"/>
                    <a:pt x="199" y="4822"/>
                    <a:pt x="172" y="4822"/>
                  </a:cubicBezTo>
                  <a:cubicBezTo>
                    <a:pt x="121" y="4822"/>
                    <a:pt x="72" y="4851"/>
                    <a:pt x="48" y="4906"/>
                  </a:cubicBezTo>
                  <a:cubicBezTo>
                    <a:pt x="1" y="4978"/>
                    <a:pt x="25" y="5061"/>
                    <a:pt x="108" y="5109"/>
                  </a:cubicBezTo>
                  <a:lnTo>
                    <a:pt x="894" y="5549"/>
                  </a:lnTo>
                  <a:cubicBezTo>
                    <a:pt x="919" y="5566"/>
                    <a:pt x="947" y="5574"/>
                    <a:pt x="975" y="5574"/>
                  </a:cubicBezTo>
                  <a:cubicBezTo>
                    <a:pt x="1025" y="5574"/>
                    <a:pt x="1073" y="5548"/>
                    <a:pt x="1096" y="5501"/>
                  </a:cubicBezTo>
                  <a:lnTo>
                    <a:pt x="1215" y="5299"/>
                  </a:lnTo>
                  <a:lnTo>
                    <a:pt x="1525" y="5466"/>
                  </a:lnTo>
                  <a:cubicBezTo>
                    <a:pt x="1430" y="5680"/>
                    <a:pt x="1441" y="5918"/>
                    <a:pt x="1572" y="6121"/>
                  </a:cubicBezTo>
                  <a:cubicBezTo>
                    <a:pt x="1691" y="6287"/>
                    <a:pt x="1882" y="6371"/>
                    <a:pt x="2084" y="6371"/>
                  </a:cubicBezTo>
                  <a:cubicBezTo>
                    <a:pt x="2144" y="6371"/>
                    <a:pt x="2215" y="6359"/>
                    <a:pt x="2275" y="6347"/>
                  </a:cubicBezTo>
                  <a:cubicBezTo>
                    <a:pt x="2275" y="6478"/>
                    <a:pt x="2322" y="6597"/>
                    <a:pt x="2394" y="6716"/>
                  </a:cubicBezTo>
                  <a:cubicBezTo>
                    <a:pt x="2513" y="6883"/>
                    <a:pt x="2703" y="6966"/>
                    <a:pt x="2882" y="6966"/>
                  </a:cubicBezTo>
                  <a:cubicBezTo>
                    <a:pt x="2942" y="6966"/>
                    <a:pt x="3013" y="6954"/>
                    <a:pt x="3073" y="6942"/>
                  </a:cubicBezTo>
                  <a:cubicBezTo>
                    <a:pt x="3073" y="7061"/>
                    <a:pt x="3120" y="7192"/>
                    <a:pt x="3192" y="7299"/>
                  </a:cubicBezTo>
                  <a:cubicBezTo>
                    <a:pt x="3299" y="7430"/>
                    <a:pt x="3430" y="7514"/>
                    <a:pt x="3596" y="7549"/>
                  </a:cubicBezTo>
                  <a:cubicBezTo>
                    <a:pt x="3632" y="7549"/>
                    <a:pt x="3656" y="7561"/>
                    <a:pt x="3704" y="7561"/>
                  </a:cubicBezTo>
                  <a:cubicBezTo>
                    <a:pt x="3763" y="7561"/>
                    <a:pt x="3835" y="7549"/>
                    <a:pt x="3894" y="7537"/>
                  </a:cubicBezTo>
                  <a:cubicBezTo>
                    <a:pt x="3894" y="7668"/>
                    <a:pt x="3942" y="7787"/>
                    <a:pt x="4013" y="7895"/>
                  </a:cubicBezTo>
                  <a:cubicBezTo>
                    <a:pt x="4120" y="8026"/>
                    <a:pt x="4251" y="8109"/>
                    <a:pt x="4418" y="8145"/>
                  </a:cubicBezTo>
                  <a:cubicBezTo>
                    <a:pt x="4442" y="8145"/>
                    <a:pt x="4478" y="8157"/>
                    <a:pt x="4525" y="8157"/>
                  </a:cubicBezTo>
                  <a:cubicBezTo>
                    <a:pt x="4656" y="8157"/>
                    <a:pt x="4775" y="8109"/>
                    <a:pt x="4882" y="8037"/>
                  </a:cubicBezTo>
                  <a:lnTo>
                    <a:pt x="5216" y="7787"/>
                  </a:lnTo>
                  <a:cubicBezTo>
                    <a:pt x="5299" y="7728"/>
                    <a:pt x="5359" y="7668"/>
                    <a:pt x="5394" y="7597"/>
                  </a:cubicBezTo>
                  <a:lnTo>
                    <a:pt x="6013" y="7918"/>
                  </a:lnTo>
                  <a:cubicBezTo>
                    <a:pt x="6097" y="7966"/>
                    <a:pt x="6204" y="7990"/>
                    <a:pt x="6311" y="7990"/>
                  </a:cubicBezTo>
                  <a:cubicBezTo>
                    <a:pt x="6371" y="7990"/>
                    <a:pt x="6430" y="7978"/>
                    <a:pt x="6490" y="7966"/>
                  </a:cubicBezTo>
                  <a:cubicBezTo>
                    <a:pt x="6644" y="7918"/>
                    <a:pt x="6787" y="7811"/>
                    <a:pt x="6859" y="7668"/>
                  </a:cubicBezTo>
                  <a:cubicBezTo>
                    <a:pt x="6918" y="7549"/>
                    <a:pt x="6942" y="7430"/>
                    <a:pt x="6930" y="7299"/>
                  </a:cubicBezTo>
                  <a:cubicBezTo>
                    <a:pt x="6966" y="7299"/>
                    <a:pt x="7002" y="7311"/>
                    <a:pt x="7049" y="7311"/>
                  </a:cubicBezTo>
                  <a:cubicBezTo>
                    <a:pt x="7275" y="7311"/>
                    <a:pt x="7478" y="7192"/>
                    <a:pt x="7597" y="6990"/>
                  </a:cubicBezTo>
                  <a:cubicBezTo>
                    <a:pt x="7656" y="6871"/>
                    <a:pt x="7692" y="6740"/>
                    <a:pt x="7680" y="6609"/>
                  </a:cubicBezTo>
                  <a:cubicBezTo>
                    <a:pt x="7716" y="6609"/>
                    <a:pt x="7752" y="6633"/>
                    <a:pt x="7799" y="6633"/>
                  </a:cubicBezTo>
                  <a:cubicBezTo>
                    <a:pt x="8014" y="6633"/>
                    <a:pt x="8228" y="6514"/>
                    <a:pt x="8347" y="6299"/>
                  </a:cubicBezTo>
                  <a:cubicBezTo>
                    <a:pt x="8407" y="6180"/>
                    <a:pt x="8430" y="6061"/>
                    <a:pt x="8418" y="5930"/>
                  </a:cubicBezTo>
                  <a:cubicBezTo>
                    <a:pt x="8454" y="5930"/>
                    <a:pt x="8490" y="5942"/>
                    <a:pt x="8538" y="5942"/>
                  </a:cubicBezTo>
                  <a:cubicBezTo>
                    <a:pt x="8597" y="5942"/>
                    <a:pt x="8657" y="5930"/>
                    <a:pt x="8716" y="5918"/>
                  </a:cubicBezTo>
                  <a:cubicBezTo>
                    <a:pt x="8883" y="5871"/>
                    <a:pt x="9014" y="5763"/>
                    <a:pt x="9085" y="5621"/>
                  </a:cubicBezTo>
                  <a:cubicBezTo>
                    <a:pt x="9169" y="5466"/>
                    <a:pt x="9192" y="5299"/>
                    <a:pt x="9133" y="5144"/>
                  </a:cubicBezTo>
                  <a:cubicBezTo>
                    <a:pt x="9121" y="5097"/>
                    <a:pt x="9109" y="5061"/>
                    <a:pt x="9085" y="5037"/>
                  </a:cubicBezTo>
                  <a:lnTo>
                    <a:pt x="9347" y="4859"/>
                  </a:lnTo>
                  <a:lnTo>
                    <a:pt x="9478" y="5037"/>
                  </a:lnTo>
                  <a:cubicBezTo>
                    <a:pt x="9506" y="5072"/>
                    <a:pt x="9550" y="5090"/>
                    <a:pt x="9593" y="5090"/>
                  </a:cubicBezTo>
                  <a:cubicBezTo>
                    <a:pt x="9625" y="5090"/>
                    <a:pt x="9656" y="5081"/>
                    <a:pt x="9681" y="5061"/>
                  </a:cubicBezTo>
                  <a:lnTo>
                    <a:pt x="10085" y="4739"/>
                  </a:lnTo>
                  <a:cubicBezTo>
                    <a:pt x="10121" y="4668"/>
                    <a:pt x="10133" y="4573"/>
                    <a:pt x="10085" y="4513"/>
                  </a:cubicBezTo>
                  <a:cubicBezTo>
                    <a:pt x="10065" y="4479"/>
                    <a:pt x="10019" y="4460"/>
                    <a:pt x="9974" y="4460"/>
                  </a:cubicBezTo>
                  <a:cubicBezTo>
                    <a:pt x="9941" y="4460"/>
                    <a:pt x="9908" y="4470"/>
                    <a:pt x="9883" y="4489"/>
                  </a:cubicBezTo>
                  <a:lnTo>
                    <a:pt x="9585" y="4704"/>
                  </a:lnTo>
                  <a:lnTo>
                    <a:pt x="7252" y="1644"/>
                  </a:lnTo>
                  <a:lnTo>
                    <a:pt x="8585" y="775"/>
                  </a:lnTo>
                  <a:cubicBezTo>
                    <a:pt x="8657" y="739"/>
                    <a:pt x="8680" y="644"/>
                    <a:pt x="8633" y="572"/>
                  </a:cubicBezTo>
                  <a:cubicBezTo>
                    <a:pt x="8602" y="526"/>
                    <a:pt x="8556" y="500"/>
                    <a:pt x="8505" y="500"/>
                  </a:cubicBezTo>
                  <a:cubicBezTo>
                    <a:pt x="8478" y="500"/>
                    <a:pt x="8448" y="508"/>
                    <a:pt x="8418" y="525"/>
                  </a:cubicBezTo>
                  <a:lnTo>
                    <a:pt x="6954" y="1477"/>
                  </a:lnTo>
                  <a:cubicBezTo>
                    <a:pt x="6871" y="1525"/>
                    <a:pt x="6859" y="1632"/>
                    <a:pt x="6906" y="1680"/>
                  </a:cubicBezTo>
                  <a:lnTo>
                    <a:pt x="7168" y="2037"/>
                  </a:lnTo>
                  <a:lnTo>
                    <a:pt x="6978" y="2192"/>
                  </a:lnTo>
                  <a:lnTo>
                    <a:pt x="6216" y="1942"/>
                  </a:lnTo>
                  <a:cubicBezTo>
                    <a:pt x="6204" y="1942"/>
                    <a:pt x="6192" y="1918"/>
                    <a:pt x="6180" y="1918"/>
                  </a:cubicBezTo>
                  <a:lnTo>
                    <a:pt x="4430" y="1918"/>
                  </a:lnTo>
                  <a:cubicBezTo>
                    <a:pt x="4358" y="1918"/>
                    <a:pt x="4299" y="1965"/>
                    <a:pt x="4287" y="2037"/>
                  </a:cubicBezTo>
                  <a:lnTo>
                    <a:pt x="4180" y="2430"/>
                  </a:lnTo>
                  <a:lnTo>
                    <a:pt x="3930" y="2323"/>
                  </a:lnTo>
                  <a:cubicBezTo>
                    <a:pt x="3894" y="2311"/>
                    <a:pt x="3882" y="2311"/>
                    <a:pt x="3846" y="2311"/>
                  </a:cubicBezTo>
                  <a:lnTo>
                    <a:pt x="3168" y="2382"/>
                  </a:lnTo>
                  <a:lnTo>
                    <a:pt x="2930" y="2251"/>
                  </a:lnTo>
                  <a:lnTo>
                    <a:pt x="3156" y="1858"/>
                  </a:lnTo>
                  <a:cubicBezTo>
                    <a:pt x="3192" y="1787"/>
                    <a:pt x="3168" y="1703"/>
                    <a:pt x="3096" y="1656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69"/>
            <p:cNvSpPr/>
            <p:nvPr/>
          </p:nvSpPr>
          <p:spPr>
            <a:xfrm>
              <a:off x="2946442" y="2015001"/>
              <a:ext cx="37525" cy="26799"/>
            </a:xfrm>
            <a:custGeom>
              <a:rect b="b" l="l" r="r" t="t"/>
              <a:pathLst>
                <a:path extrusionOk="0" h="842" w="1179">
                  <a:moveTo>
                    <a:pt x="1011" y="1"/>
                  </a:moveTo>
                  <a:cubicBezTo>
                    <a:pt x="983" y="1"/>
                    <a:pt x="955" y="7"/>
                    <a:pt x="929" y="20"/>
                  </a:cubicBezTo>
                  <a:lnTo>
                    <a:pt x="96" y="556"/>
                  </a:lnTo>
                  <a:cubicBezTo>
                    <a:pt x="24" y="603"/>
                    <a:pt x="0" y="699"/>
                    <a:pt x="48" y="770"/>
                  </a:cubicBezTo>
                  <a:cubicBezTo>
                    <a:pt x="84" y="818"/>
                    <a:pt x="119" y="842"/>
                    <a:pt x="167" y="842"/>
                  </a:cubicBezTo>
                  <a:cubicBezTo>
                    <a:pt x="203" y="842"/>
                    <a:pt x="226" y="830"/>
                    <a:pt x="238" y="818"/>
                  </a:cubicBezTo>
                  <a:lnTo>
                    <a:pt x="1072" y="282"/>
                  </a:lnTo>
                  <a:cubicBezTo>
                    <a:pt x="1167" y="234"/>
                    <a:pt x="1179" y="127"/>
                    <a:pt x="1131" y="68"/>
                  </a:cubicBezTo>
                  <a:cubicBezTo>
                    <a:pt x="1108" y="22"/>
                    <a:pt x="1061" y="1"/>
                    <a:pt x="10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8" name="Google Shape;9918;p69"/>
          <p:cNvGrpSpPr/>
          <p:nvPr/>
        </p:nvGrpSpPr>
        <p:grpSpPr>
          <a:xfrm>
            <a:off x="6671087" y="2009304"/>
            <a:ext cx="332757" cy="281833"/>
            <a:chOff x="6671087" y="2009304"/>
            <a:chExt cx="332757" cy="281833"/>
          </a:xfrm>
        </p:grpSpPr>
        <p:sp>
          <p:nvSpPr>
            <p:cNvPr id="9919" name="Google Shape;9919;p69"/>
            <p:cNvSpPr/>
            <p:nvPr/>
          </p:nvSpPr>
          <p:spPr>
            <a:xfrm>
              <a:off x="6671087" y="2023658"/>
              <a:ext cx="331993" cy="267478"/>
            </a:xfrm>
            <a:custGeom>
              <a:rect b="b" l="l" r="r" t="t"/>
              <a:pathLst>
                <a:path extrusionOk="0" h="8404" w="10431">
                  <a:moveTo>
                    <a:pt x="6359" y="2272"/>
                  </a:moveTo>
                  <a:lnTo>
                    <a:pt x="7192" y="2546"/>
                  </a:lnTo>
                  <a:cubicBezTo>
                    <a:pt x="7203" y="2553"/>
                    <a:pt x="7215" y="2556"/>
                    <a:pt x="7228" y="2556"/>
                  </a:cubicBezTo>
                  <a:cubicBezTo>
                    <a:pt x="7261" y="2556"/>
                    <a:pt x="7298" y="2539"/>
                    <a:pt x="7323" y="2522"/>
                  </a:cubicBezTo>
                  <a:lnTo>
                    <a:pt x="7585" y="2332"/>
                  </a:lnTo>
                  <a:lnTo>
                    <a:pt x="9419" y="4725"/>
                  </a:lnTo>
                  <a:lnTo>
                    <a:pt x="9109" y="4951"/>
                  </a:lnTo>
                  <a:cubicBezTo>
                    <a:pt x="9097" y="4927"/>
                    <a:pt x="9061" y="4915"/>
                    <a:pt x="9050" y="4903"/>
                  </a:cubicBezTo>
                  <a:lnTo>
                    <a:pt x="5882" y="3177"/>
                  </a:lnTo>
                  <a:lnTo>
                    <a:pt x="6002" y="2987"/>
                  </a:lnTo>
                  <a:cubicBezTo>
                    <a:pt x="6049" y="2903"/>
                    <a:pt x="6025" y="2820"/>
                    <a:pt x="5954" y="2772"/>
                  </a:cubicBezTo>
                  <a:cubicBezTo>
                    <a:pt x="5929" y="2755"/>
                    <a:pt x="5900" y="2747"/>
                    <a:pt x="5873" y="2747"/>
                  </a:cubicBezTo>
                  <a:cubicBezTo>
                    <a:pt x="5822" y="2747"/>
                    <a:pt x="5775" y="2774"/>
                    <a:pt x="5752" y="2820"/>
                  </a:cubicBezTo>
                  <a:lnTo>
                    <a:pt x="5418" y="3356"/>
                  </a:lnTo>
                  <a:cubicBezTo>
                    <a:pt x="5406" y="3379"/>
                    <a:pt x="5382" y="3415"/>
                    <a:pt x="5382" y="3427"/>
                  </a:cubicBezTo>
                  <a:lnTo>
                    <a:pt x="5382" y="4725"/>
                  </a:lnTo>
                  <a:cubicBezTo>
                    <a:pt x="5382" y="4987"/>
                    <a:pt x="5168" y="5213"/>
                    <a:pt x="4894" y="5213"/>
                  </a:cubicBezTo>
                  <a:cubicBezTo>
                    <a:pt x="4632" y="5213"/>
                    <a:pt x="4406" y="4987"/>
                    <a:pt x="4406" y="4725"/>
                  </a:cubicBezTo>
                  <a:lnTo>
                    <a:pt x="4406" y="3439"/>
                  </a:lnTo>
                  <a:lnTo>
                    <a:pt x="4704" y="2272"/>
                  </a:lnTo>
                  <a:close/>
                  <a:moveTo>
                    <a:pt x="2692" y="1796"/>
                  </a:moveTo>
                  <a:lnTo>
                    <a:pt x="2930" y="1927"/>
                  </a:lnTo>
                  <a:lnTo>
                    <a:pt x="929" y="5392"/>
                  </a:lnTo>
                  <a:lnTo>
                    <a:pt x="691" y="5261"/>
                  </a:lnTo>
                  <a:lnTo>
                    <a:pt x="2692" y="1796"/>
                  </a:lnTo>
                  <a:close/>
                  <a:moveTo>
                    <a:pt x="3215" y="4844"/>
                  </a:moveTo>
                  <a:cubicBezTo>
                    <a:pt x="3323" y="4844"/>
                    <a:pt x="3406" y="4892"/>
                    <a:pt x="3489" y="4975"/>
                  </a:cubicBezTo>
                  <a:cubicBezTo>
                    <a:pt x="3608" y="5130"/>
                    <a:pt x="3561" y="5344"/>
                    <a:pt x="3406" y="5451"/>
                  </a:cubicBezTo>
                  <a:lnTo>
                    <a:pt x="2323" y="6213"/>
                  </a:lnTo>
                  <a:cubicBezTo>
                    <a:pt x="2266" y="6255"/>
                    <a:pt x="2199" y="6275"/>
                    <a:pt x="2131" y="6275"/>
                  </a:cubicBezTo>
                  <a:cubicBezTo>
                    <a:pt x="2027" y="6275"/>
                    <a:pt x="1923" y="6228"/>
                    <a:pt x="1858" y="6142"/>
                  </a:cubicBezTo>
                  <a:cubicBezTo>
                    <a:pt x="1763" y="5987"/>
                    <a:pt x="1787" y="5785"/>
                    <a:pt x="1942" y="5677"/>
                  </a:cubicBezTo>
                  <a:lnTo>
                    <a:pt x="3025" y="4903"/>
                  </a:lnTo>
                  <a:cubicBezTo>
                    <a:pt x="3085" y="4856"/>
                    <a:pt x="3156" y="4844"/>
                    <a:pt x="3215" y="4844"/>
                  </a:cubicBezTo>
                  <a:close/>
                  <a:moveTo>
                    <a:pt x="3811" y="5606"/>
                  </a:moveTo>
                  <a:cubicBezTo>
                    <a:pt x="3918" y="5606"/>
                    <a:pt x="4001" y="5665"/>
                    <a:pt x="4061" y="5737"/>
                  </a:cubicBezTo>
                  <a:cubicBezTo>
                    <a:pt x="4180" y="5880"/>
                    <a:pt x="4144" y="6106"/>
                    <a:pt x="3989" y="6213"/>
                  </a:cubicBezTo>
                  <a:lnTo>
                    <a:pt x="3156" y="6820"/>
                  </a:lnTo>
                  <a:cubicBezTo>
                    <a:pt x="3100" y="6863"/>
                    <a:pt x="3032" y="6883"/>
                    <a:pt x="2964" y="6883"/>
                  </a:cubicBezTo>
                  <a:cubicBezTo>
                    <a:pt x="2861" y="6883"/>
                    <a:pt x="2756" y="6835"/>
                    <a:pt x="2692" y="6749"/>
                  </a:cubicBezTo>
                  <a:cubicBezTo>
                    <a:pt x="2573" y="6594"/>
                    <a:pt x="2620" y="6380"/>
                    <a:pt x="2775" y="6273"/>
                  </a:cubicBezTo>
                  <a:lnTo>
                    <a:pt x="3573" y="5689"/>
                  </a:lnTo>
                  <a:cubicBezTo>
                    <a:pt x="3608" y="5677"/>
                    <a:pt x="3632" y="5642"/>
                    <a:pt x="3668" y="5630"/>
                  </a:cubicBezTo>
                  <a:cubicBezTo>
                    <a:pt x="3704" y="5618"/>
                    <a:pt x="3763" y="5606"/>
                    <a:pt x="3811" y="5606"/>
                  </a:cubicBezTo>
                  <a:close/>
                  <a:moveTo>
                    <a:pt x="4415" y="6386"/>
                  </a:moveTo>
                  <a:cubicBezTo>
                    <a:pt x="4516" y="6386"/>
                    <a:pt x="4617" y="6431"/>
                    <a:pt x="4680" y="6523"/>
                  </a:cubicBezTo>
                  <a:cubicBezTo>
                    <a:pt x="4799" y="6666"/>
                    <a:pt x="4751" y="6892"/>
                    <a:pt x="4597" y="6999"/>
                  </a:cubicBezTo>
                  <a:lnTo>
                    <a:pt x="4001" y="7416"/>
                  </a:lnTo>
                  <a:cubicBezTo>
                    <a:pt x="3946" y="7462"/>
                    <a:pt x="3883" y="7479"/>
                    <a:pt x="3814" y="7479"/>
                  </a:cubicBezTo>
                  <a:cubicBezTo>
                    <a:pt x="3793" y="7479"/>
                    <a:pt x="3773" y="7478"/>
                    <a:pt x="3751" y="7475"/>
                  </a:cubicBezTo>
                  <a:cubicBezTo>
                    <a:pt x="3668" y="7463"/>
                    <a:pt x="3585" y="7416"/>
                    <a:pt x="3525" y="7344"/>
                  </a:cubicBezTo>
                  <a:cubicBezTo>
                    <a:pt x="3430" y="7189"/>
                    <a:pt x="3454" y="6987"/>
                    <a:pt x="3608" y="6880"/>
                  </a:cubicBezTo>
                  <a:lnTo>
                    <a:pt x="4180" y="6463"/>
                  </a:lnTo>
                  <a:lnTo>
                    <a:pt x="4216" y="6451"/>
                  </a:lnTo>
                  <a:cubicBezTo>
                    <a:pt x="4274" y="6407"/>
                    <a:pt x="4344" y="6386"/>
                    <a:pt x="4415" y="6386"/>
                  </a:cubicBezTo>
                  <a:close/>
                  <a:moveTo>
                    <a:pt x="2894" y="2594"/>
                  </a:moveTo>
                  <a:lnTo>
                    <a:pt x="3168" y="2760"/>
                  </a:lnTo>
                  <a:cubicBezTo>
                    <a:pt x="3193" y="2769"/>
                    <a:pt x="3212" y="2777"/>
                    <a:pt x="3234" y="2777"/>
                  </a:cubicBezTo>
                  <a:cubicBezTo>
                    <a:pt x="3243" y="2777"/>
                    <a:pt x="3253" y="2776"/>
                    <a:pt x="3263" y="2772"/>
                  </a:cubicBezTo>
                  <a:lnTo>
                    <a:pt x="3977" y="2677"/>
                  </a:lnTo>
                  <a:lnTo>
                    <a:pt x="4239" y="2784"/>
                  </a:lnTo>
                  <a:lnTo>
                    <a:pt x="4097" y="3379"/>
                  </a:lnTo>
                  <a:lnTo>
                    <a:pt x="4097" y="3415"/>
                  </a:lnTo>
                  <a:lnTo>
                    <a:pt x="4097" y="4701"/>
                  </a:lnTo>
                  <a:cubicBezTo>
                    <a:pt x="4097" y="5154"/>
                    <a:pt x="4454" y="5511"/>
                    <a:pt x="4894" y="5511"/>
                  </a:cubicBezTo>
                  <a:cubicBezTo>
                    <a:pt x="5347" y="5511"/>
                    <a:pt x="5704" y="5154"/>
                    <a:pt x="5704" y="4701"/>
                  </a:cubicBezTo>
                  <a:lnTo>
                    <a:pt x="5704" y="3439"/>
                  </a:lnTo>
                  <a:lnTo>
                    <a:pt x="5728" y="3391"/>
                  </a:lnTo>
                  <a:lnTo>
                    <a:pt x="8919" y="5118"/>
                  </a:lnTo>
                  <a:cubicBezTo>
                    <a:pt x="9061" y="5261"/>
                    <a:pt x="9121" y="5463"/>
                    <a:pt x="9038" y="5630"/>
                  </a:cubicBezTo>
                  <a:cubicBezTo>
                    <a:pt x="8973" y="5742"/>
                    <a:pt x="8860" y="5806"/>
                    <a:pt x="8742" y="5806"/>
                  </a:cubicBezTo>
                  <a:cubicBezTo>
                    <a:pt x="8685" y="5806"/>
                    <a:pt x="8627" y="5792"/>
                    <a:pt x="8573" y="5761"/>
                  </a:cubicBezTo>
                  <a:lnTo>
                    <a:pt x="6799" y="4796"/>
                  </a:lnTo>
                  <a:cubicBezTo>
                    <a:pt x="6777" y="4781"/>
                    <a:pt x="6753" y="4775"/>
                    <a:pt x="6730" y="4775"/>
                  </a:cubicBezTo>
                  <a:cubicBezTo>
                    <a:pt x="6679" y="4775"/>
                    <a:pt x="6630" y="4807"/>
                    <a:pt x="6597" y="4856"/>
                  </a:cubicBezTo>
                  <a:cubicBezTo>
                    <a:pt x="6549" y="4927"/>
                    <a:pt x="6585" y="5023"/>
                    <a:pt x="6656" y="5058"/>
                  </a:cubicBezTo>
                  <a:lnTo>
                    <a:pt x="8133" y="5868"/>
                  </a:lnTo>
                  <a:cubicBezTo>
                    <a:pt x="8288" y="5951"/>
                    <a:pt x="8347" y="6166"/>
                    <a:pt x="8264" y="6332"/>
                  </a:cubicBezTo>
                  <a:cubicBezTo>
                    <a:pt x="8198" y="6439"/>
                    <a:pt x="8080" y="6501"/>
                    <a:pt x="7959" y="6501"/>
                  </a:cubicBezTo>
                  <a:cubicBezTo>
                    <a:pt x="7905" y="6501"/>
                    <a:pt x="7851" y="6489"/>
                    <a:pt x="7799" y="6463"/>
                  </a:cubicBezTo>
                  <a:lnTo>
                    <a:pt x="6299" y="5642"/>
                  </a:lnTo>
                  <a:cubicBezTo>
                    <a:pt x="6277" y="5627"/>
                    <a:pt x="6252" y="5620"/>
                    <a:pt x="6227" y="5620"/>
                  </a:cubicBezTo>
                  <a:cubicBezTo>
                    <a:pt x="6173" y="5620"/>
                    <a:pt x="6118" y="5652"/>
                    <a:pt x="6085" y="5701"/>
                  </a:cubicBezTo>
                  <a:cubicBezTo>
                    <a:pt x="6049" y="5773"/>
                    <a:pt x="6073" y="5868"/>
                    <a:pt x="6144" y="5916"/>
                  </a:cubicBezTo>
                  <a:lnTo>
                    <a:pt x="7371" y="6570"/>
                  </a:lnTo>
                  <a:cubicBezTo>
                    <a:pt x="7537" y="6654"/>
                    <a:pt x="7597" y="6868"/>
                    <a:pt x="7502" y="7023"/>
                  </a:cubicBezTo>
                  <a:cubicBezTo>
                    <a:pt x="7444" y="7139"/>
                    <a:pt x="7322" y="7203"/>
                    <a:pt x="7197" y="7203"/>
                  </a:cubicBezTo>
                  <a:cubicBezTo>
                    <a:pt x="7143" y="7203"/>
                    <a:pt x="7088" y="7191"/>
                    <a:pt x="7037" y="7166"/>
                  </a:cubicBezTo>
                  <a:lnTo>
                    <a:pt x="5775" y="6463"/>
                  </a:lnTo>
                  <a:cubicBezTo>
                    <a:pt x="5753" y="6448"/>
                    <a:pt x="5728" y="6442"/>
                    <a:pt x="5704" y="6442"/>
                  </a:cubicBezTo>
                  <a:cubicBezTo>
                    <a:pt x="5650" y="6442"/>
                    <a:pt x="5597" y="6474"/>
                    <a:pt x="5573" y="6523"/>
                  </a:cubicBezTo>
                  <a:cubicBezTo>
                    <a:pt x="5525" y="6594"/>
                    <a:pt x="5549" y="6689"/>
                    <a:pt x="5632" y="6725"/>
                  </a:cubicBezTo>
                  <a:lnTo>
                    <a:pt x="6609" y="7261"/>
                  </a:lnTo>
                  <a:cubicBezTo>
                    <a:pt x="6775" y="7356"/>
                    <a:pt x="6835" y="7559"/>
                    <a:pt x="6740" y="7725"/>
                  </a:cubicBezTo>
                  <a:cubicBezTo>
                    <a:pt x="6683" y="7838"/>
                    <a:pt x="6567" y="7902"/>
                    <a:pt x="6450" y="7902"/>
                  </a:cubicBezTo>
                  <a:cubicBezTo>
                    <a:pt x="6394" y="7902"/>
                    <a:pt x="6337" y="7887"/>
                    <a:pt x="6287" y="7856"/>
                  </a:cubicBezTo>
                  <a:lnTo>
                    <a:pt x="5597" y="7487"/>
                  </a:lnTo>
                  <a:cubicBezTo>
                    <a:pt x="5597" y="7344"/>
                    <a:pt x="5549" y="7201"/>
                    <a:pt x="5466" y="7082"/>
                  </a:cubicBezTo>
                  <a:cubicBezTo>
                    <a:pt x="5347" y="6939"/>
                    <a:pt x="5168" y="6844"/>
                    <a:pt x="4990" y="6832"/>
                  </a:cubicBezTo>
                  <a:cubicBezTo>
                    <a:pt x="4990" y="6820"/>
                    <a:pt x="4990" y="6808"/>
                    <a:pt x="5001" y="6785"/>
                  </a:cubicBezTo>
                  <a:cubicBezTo>
                    <a:pt x="5037" y="6606"/>
                    <a:pt x="4990" y="6451"/>
                    <a:pt x="4882" y="6308"/>
                  </a:cubicBezTo>
                  <a:cubicBezTo>
                    <a:pt x="4763" y="6166"/>
                    <a:pt x="4585" y="6070"/>
                    <a:pt x="4406" y="6058"/>
                  </a:cubicBezTo>
                  <a:cubicBezTo>
                    <a:pt x="4406" y="6046"/>
                    <a:pt x="4406" y="6035"/>
                    <a:pt x="4418" y="6011"/>
                  </a:cubicBezTo>
                  <a:cubicBezTo>
                    <a:pt x="4454" y="5832"/>
                    <a:pt x="4406" y="5677"/>
                    <a:pt x="4299" y="5535"/>
                  </a:cubicBezTo>
                  <a:cubicBezTo>
                    <a:pt x="4180" y="5392"/>
                    <a:pt x="4001" y="5296"/>
                    <a:pt x="3823" y="5284"/>
                  </a:cubicBezTo>
                  <a:cubicBezTo>
                    <a:pt x="3823" y="5273"/>
                    <a:pt x="3823" y="5261"/>
                    <a:pt x="3847" y="5237"/>
                  </a:cubicBezTo>
                  <a:cubicBezTo>
                    <a:pt x="3870" y="5058"/>
                    <a:pt x="3823" y="4903"/>
                    <a:pt x="3727" y="4761"/>
                  </a:cubicBezTo>
                  <a:cubicBezTo>
                    <a:pt x="3600" y="4597"/>
                    <a:pt x="3413" y="4515"/>
                    <a:pt x="3222" y="4515"/>
                  </a:cubicBezTo>
                  <a:cubicBezTo>
                    <a:pt x="3093" y="4515"/>
                    <a:pt x="2962" y="4553"/>
                    <a:pt x="2846" y="4630"/>
                  </a:cubicBezTo>
                  <a:lnTo>
                    <a:pt x="1775" y="5404"/>
                  </a:lnTo>
                  <a:lnTo>
                    <a:pt x="1382" y="5201"/>
                  </a:lnTo>
                  <a:lnTo>
                    <a:pt x="2894" y="2594"/>
                  </a:lnTo>
                  <a:close/>
                  <a:moveTo>
                    <a:pt x="5009" y="7159"/>
                  </a:moveTo>
                  <a:cubicBezTo>
                    <a:pt x="5109" y="7159"/>
                    <a:pt x="5207" y="7205"/>
                    <a:pt x="5263" y="7297"/>
                  </a:cubicBezTo>
                  <a:cubicBezTo>
                    <a:pt x="5311" y="7356"/>
                    <a:pt x="5347" y="7451"/>
                    <a:pt x="5335" y="7535"/>
                  </a:cubicBezTo>
                  <a:cubicBezTo>
                    <a:pt x="5311" y="7630"/>
                    <a:pt x="5263" y="7701"/>
                    <a:pt x="5192" y="7761"/>
                  </a:cubicBezTo>
                  <a:lnTo>
                    <a:pt x="4835" y="8011"/>
                  </a:lnTo>
                  <a:cubicBezTo>
                    <a:pt x="4778" y="8053"/>
                    <a:pt x="4711" y="8073"/>
                    <a:pt x="4643" y="8073"/>
                  </a:cubicBezTo>
                  <a:cubicBezTo>
                    <a:pt x="4539" y="8073"/>
                    <a:pt x="4435" y="8026"/>
                    <a:pt x="4370" y="7940"/>
                  </a:cubicBezTo>
                  <a:cubicBezTo>
                    <a:pt x="4275" y="7785"/>
                    <a:pt x="4299" y="7582"/>
                    <a:pt x="4454" y="7475"/>
                  </a:cubicBezTo>
                  <a:lnTo>
                    <a:pt x="4775" y="7237"/>
                  </a:lnTo>
                  <a:lnTo>
                    <a:pt x="4811" y="7225"/>
                  </a:lnTo>
                  <a:cubicBezTo>
                    <a:pt x="4869" y="7181"/>
                    <a:pt x="4940" y="7159"/>
                    <a:pt x="5009" y="7159"/>
                  </a:cubicBezTo>
                  <a:close/>
                  <a:moveTo>
                    <a:pt x="182" y="0"/>
                  </a:moveTo>
                  <a:cubicBezTo>
                    <a:pt x="131" y="0"/>
                    <a:pt x="81" y="32"/>
                    <a:pt x="48" y="81"/>
                  </a:cubicBezTo>
                  <a:cubicBezTo>
                    <a:pt x="1" y="153"/>
                    <a:pt x="25" y="248"/>
                    <a:pt x="108" y="284"/>
                  </a:cubicBezTo>
                  <a:lnTo>
                    <a:pt x="2430" y="1629"/>
                  </a:lnTo>
                  <a:lnTo>
                    <a:pt x="418" y="5094"/>
                  </a:lnTo>
                  <a:lnTo>
                    <a:pt x="251" y="5011"/>
                  </a:lnTo>
                  <a:cubicBezTo>
                    <a:pt x="226" y="4994"/>
                    <a:pt x="200" y="4986"/>
                    <a:pt x="175" y="4986"/>
                  </a:cubicBezTo>
                  <a:cubicBezTo>
                    <a:pt x="126" y="4986"/>
                    <a:pt x="80" y="5015"/>
                    <a:pt x="48" y="5070"/>
                  </a:cubicBezTo>
                  <a:cubicBezTo>
                    <a:pt x="1" y="5142"/>
                    <a:pt x="25" y="5225"/>
                    <a:pt x="108" y="5273"/>
                  </a:cubicBezTo>
                  <a:lnTo>
                    <a:pt x="906" y="5737"/>
                  </a:lnTo>
                  <a:cubicBezTo>
                    <a:pt x="932" y="5752"/>
                    <a:pt x="958" y="5759"/>
                    <a:pt x="983" y="5759"/>
                  </a:cubicBezTo>
                  <a:cubicBezTo>
                    <a:pt x="1038" y="5759"/>
                    <a:pt x="1087" y="5726"/>
                    <a:pt x="1120" y="5677"/>
                  </a:cubicBezTo>
                  <a:lnTo>
                    <a:pt x="1239" y="5463"/>
                  </a:lnTo>
                  <a:lnTo>
                    <a:pt x="1561" y="5642"/>
                  </a:lnTo>
                  <a:cubicBezTo>
                    <a:pt x="1465" y="5856"/>
                    <a:pt x="1465" y="6106"/>
                    <a:pt x="1608" y="6320"/>
                  </a:cubicBezTo>
                  <a:cubicBezTo>
                    <a:pt x="1727" y="6499"/>
                    <a:pt x="1942" y="6582"/>
                    <a:pt x="2132" y="6582"/>
                  </a:cubicBezTo>
                  <a:cubicBezTo>
                    <a:pt x="2192" y="6582"/>
                    <a:pt x="2263" y="6570"/>
                    <a:pt x="2323" y="6558"/>
                  </a:cubicBezTo>
                  <a:cubicBezTo>
                    <a:pt x="2323" y="6689"/>
                    <a:pt x="2370" y="6820"/>
                    <a:pt x="2442" y="6928"/>
                  </a:cubicBezTo>
                  <a:cubicBezTo>
                    <a:pt x="2561" y="7094"/>
                    <a:pt x="2751" y="7178"/>
                    <a:pt x="2965" y="7178"/>
                  </a:cubicBezTo>
                  <a:cubicBezTo>
                    <a:pt x="3025" y="7178"/>
                    <a:pt x="3096" y="7166"/>
                    <a:pt x="3156" y="7154"/>
                  </a:cubicBezTo>
                  <a:cubicBezTo>
                    <a:pt x="3156" y="7285"/>
                    <a:pt x="3204" y="7404"/>
                    <a:pt x="3275" y="7523"/>
                  </a:cubicBezTo>
                  <a:cubicBezTo>
                    <a:pt x="3382" y="7654"/>
                    <a:pt x="3525" y="7749"/>
                    <a:pt x="3692" y="7773"/>
                  </a:cubicBezTo>
                  <a:cubicBezTo>
                    <a:pt x="3716" y="7773"/>
                    <a:pt x="3763" y="7785"/>
                    <a:pt x="3799" y="7785"/>
                  </a:cubicBezTo>
                  <a:cubicBezTo>
                    <a:pt x="3858" y="7785"/>
                    <a:pt x="3930" y="7773"/>
                    <a:pt x="3989" y="7761"/>
                  </a:cubicBezTo>
                  <a:cubicBezTo>
                    <a:pt x="3989" y="7892"/>
                    <a:pt x="4037" y="8011"/>
                    <a:pt x="4108" y="8130"/>
                  </a:cubicBezTo>
                  <a:cubicBezTo>
                    <a:pt x="4216" y="8261"/>
                    <a:pt x="4358" y="8356"/>
                    <a:pt x="4525" y="8380"/>
                  </a:cubicBezTo>
                  <a:cubicBezTo>
                    <a:pt x="4549" y="8380"/>
                    <a:pt x="4597" y="8404"/>
                    <a:pt x="4632" y="8404"/>
                  </a:cubicBezTo>
                  <a:cubicBezTo>
                    <a:pt x="4763" y="8404"/>
                    <a:pt x="4894" y="8356"/>
                    <a:pt x="5001" y="8285"/>
                  </a:cubicBezTo>
                  <a:lnTo>
                    <a:pt x="5359" y="8023"/>
                  </a:lnTo>
                  <a:cubicBezTo>
                    <a:pt x="5430" y="7963"/>
                    <a:pt x="5490" y="7904"/>
                    <a:pt x="5537" y="7820"/>
                  </a:cubicBezTo>
                  <a:lnTo>
                    <a:pt x="6156" y="8166"/>
                  </a:lnTo>
                  <a:cubicBezTo>
                    <a:pt x="6252" y="8201"/>
                    <a:pt x="6359" y="8237"/>
                    <a:pt x="6478" y="8237"/>
                  </a:cubicBezTo>
                  <a:cubicBezTo>
                    <a:pt x="6537" y="8237"/>
                    <a:pt x="6597" y="8225"/>
                    <a:pt x="6656" y="8201"/>
                  </a:cubicBezTo>
                  <a:cubicBezTo>
                    <a:pt x="6811" y="8166"/>
                    <a:pt x="6954" y="8047"/>
                    <a:pt x="7037" y="7892"/>
                  </a:cubicBezTo>
                  <a:cubicBezTo>
                    <a:pt x="7097" y="7773"/>
                    <a:pt x="7133" y="7642"/>
                    <a:pt x="7109" y="7523"/>
                  </a:cubicBezTo>
                  <a:cubicBezTo>
                    <a:pt x="7156" y="7523"/>
                    <a:pt x="7192" y="7535"/>
                    <a:pt x="7228" y="7535"/>
                  </a:cubicBezTo>
                  <a:cubicBezTo>
                    <a:pt x="7454" y="7535"/>
                    <a:pt x="7680" y="7416"/>
                    <a:pt x="7799" y="7213"/>
                  </a:cubicBezTo>
                  <a:cubicBezTo>
                    <a:pt x="7859" y="7094"/>
                    <a:pt x="7883" y="6951"/>
                    <a:pt x="7871" y="6832"/>
                  </a:cubicBezTo>
                  <a:cubicBezTo>
                    <a:pt x="7918" y="6832"/>
                    <a:pt x="7942" y="6856"/>
                    <a:pt x="7990" y="6856"/>
                  </a:cubicBezTo>
                  <a:cubicBezTo>
                    <a:pt x="8216" y="6856"/>
                    <a:pt x="8442" y="6737"/>
                    <a:pt x="8561" y="6523"/>
                  </a:cubicBezTo>
                  <a:cubicBezTo>
                    <a:pt x="8621" y="6404"/>
                    <a:pt x="8645" y="6273"/>
                    <a:pt x="8633" y="6154"/>
                  </a:cubicBezTo>
                  <a:cubicBezTo>
                    <a:pt x="8680" y="6154"/>
                    <a:pt x="8704" y="6166"/>
                    <a:pt x="8752" y="6166"/>
                  </a:cubicBezTo>
                  <a:cubicBezTo>
                    <a:pt x="8811" y="6166"/>
                    <a:pt x="8871" y="6154"/>
                    <a:pt x="8930" y="6142"/>
                  </a:cubicBezTo>
                  <a:cubicBezTo>
                    <a:pt x="9097" y="6094"/>
                    <a:pt x="9228" y="5975"/>
                    <a:pt x="9311" y="5820"/>
                  </a:cubicBezTo>
                  <a:cubicBezTo>
                    <a:pt x="9407" y="5677"/>
                    <a:pt x="9419" y="5499"/>
                    <a:pt x="9359" y="5332"/>
                  </a:cubicBezTo>
                  <a:cubicBezTo>
                    <a:pt x="9347" y="5284"/>
                    <a:pt x="9335" y="5261"/>
                    <a:pt x="9311" y="5213"/>
                  </a:cubicBezTo>
                  <a:lnTo>
                    <a:pt x="9585" y="5023"/>
                  </a:lnTo>
                  <a:lnTo>
                    <a:pt x="9728" y="5201"/>
                  </a:lnTo>
                  <a:cubicBezTo>
                    <a:pt x="9756" y="5236"/>
                    <a:pt x="9804" y="5254"/>
                    <a:pt x="9853" y="5254"/>
                  </a:cubicBezTo>
                  <a:cubicBezTo>
                    <a:pt x="9889" y="5254"/>
                    <a:pt x="9925" y="5245"/>
                    <a:pt x="9954" y="5225"/>
                  </a:cubicBezTo>
                  <a:lnTo>
                    <a:pt x="10371" y="4903"/>
                  </a:lnTo>
                  <a:cubicBezTo>
                    <a:pt x="10431" y="4808"/>
                    <a:pt x="10431" y="4725"/>
                    <a:pt x="10395" y="4653"/>
                  </a:cubicBezTo>
                  <a:cubicBezTo>
                    <a:pt x="10350" y="4616"/>
                    <a:pt x="10300" y="4592"/>
                    <a:pt x="10254" y="4592"/>
                  </a:cubicBezTo>
                  <a:cubicBezTo>
                    <a:pt x="10228" y="4592"/>
                    <a:pt x="10202" y="4600"/>
                    <a:pt x="10181" y="4618"/>
                  </a:cubicBezTo>
                  <a:lnTo>
                    <a:pt x="9883" y="4856"/>
                  </a:lnTo>
                  <a:lnTo>
                    <a:pt x="7454" y="1689"/>
                  </a:lnTo>
                  <a:lnTo>
                    <a:pt x="8835" y="796"/>
                  </a:lnTo>
                  <a:cubicBezTo>
                    <a:pt x="8919" y="748"/>
                    <a:pt x="8930" y="665"/>
                    <a:pt x="8883" y="582"/>
                  </a:cubicBezTo>
                  <a:cubicBezTo>
                    <a:pt x="8854" y="539"/>
                    <a:pt x="8813" y="517"/>
                    <a:pt x="8769" y="517"/>
                  </a:cubicBezTo>
                  <a:cubicBezTo>
                    <a:pt x="8740" y="517"/>
                    <a:pt x="8709" y="527"/>
                    <a:pt x="8680" y="546"/>
                  </a:cubicBezTo>
                  <a:lnTo>
                    <a:pt x="7156" y="1522"/>
                  </a:lnTo>
                  <a:cubicBezTo>
                    <a:pt x="7085" y="1570"/>
                    <a:pt x="7073" y="1677"/>
                    <a:pt x="7109" y="1748"/>
                  </a:cubicBezTo>
                  <a:lnTo>
                    <a:pt x="7395" y="2106"/>
                  </a:lnTo>
                  <a:lnTo>
                    <a:pt x="7204" y="2248"/>
                  </a:lnTo>
                  <a:lnTo>
                    <a:pt x="6418" y="1998"/>
                  </a:lnTo>
                  <a:cubicBezTo>
                    <a:pt x="6406" y="1998"/>
                    <a:pt x="6383" y="1986"/>
                    <a:pt x="6371" y="1986"/>
                  </a:cubicBezTo>
                  <a:lnTo>
                    <a:pt x="4585" y="1986"/>
                  </a:lnTo>
                  <a:cubicBezTo>
                    <a:pt x="4513" y="1986"/>
                    <a:pt x="4454" y="2034"/>
                    <a:pt x="4442" y="2106"/>
                  </a:cubicBezTo>
                  <a:lnTo>
                    <a:pt x="4335" y="2510"/>
                  </a:lnTo>
                  <a:lnTo>
                    <a:pt x="4073" y="2403"/>
                  </a:lnTo>
                  <a:cubicBezTo>
                    <a:pt x="4049" y="2391"/>
                    <a:pt x="4037" y="2391"/>
                    <a:pt x="4001" y="2391"/>
                  </a:cubicBezTo>
                  <a:lnTo>
                    <a:pt x="3287" y="2475"/>
                  </a:lnTo>
                  <a:lnTo>
                    <a:pt x="3049" y="2344"/>
                  </a:lnTo>
                  <a:lnTo>
                    <a:pt x="3275" y="1939"/>
                  </a:lnTo>
                  <a:cubicBezTo>
                    <a:pt x="3323" y="1867"/>
                    <a:pt x="3287" y="1772"/>
                    <a:pt x="3215" y="1736"/>
                  </a:cubicBezTo>
                  <a:lnTo>
                    <a:pt x="251" y="22"/>
                  </a:lnTo>
                  <a:cubicBezTo>
                    <a:pt x="228" y="7"/>
                    <a:pt x="205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69"/>
            <p:cNvSpPr/>
            <p:nvPr/>
          </p:nvSpPr>
          <p:spPr>
            <a:xfrm>
              <a:off x="6965173" y="2009304"/>
              <a:ext cx="38670" cy="27181"/>
            </a:xfrm>
            <a:custGeom>
              <a:rect b="b" l="l" r="r" t="t"/>
              <a:pathLst>
                <a:path extrusionOk="0" h="854" w="1215">
                  <a:moveTo>
                    <a:pt x="1023" y="1"/>
                  </a:moveTo>
                  <a:cubicBezTo>
                    <a:pt x="995" y="1"/>
                    <a:pt x="966" y="8"/>
                    <a:pt x="941" y="20"/>
                  </a:cubicBezTo>
                  <a:lnTo>
                    <a:pt x="95" y="580"/>
                  </a:lnTo>
                  <a:cubicBezTo>
                    <a:pt x="12" y="616"/>
                    <a:pt x="0" y="711"/>
                    <a:pt x="48" y="782"/>
                  </a:cubicBezTo>
                  <a:cubicBezTo>
                    <a:pt x="83" y="830"/>
                    <a:pt x="119" y="854"/>
                    <a:pt x="179" y="854"/>
                  </a:cubicBezTo>
                  <a:cubicBezTo>
                    <a:pt x="214" y="854"/>
                    <a:pt x="238" y="842"/>
                    <a:pt x="274" y="830"/>
                  </a:cubicBezTo>
                  <a:lnTo>
                    <a:pt x="1119" y="282"/>
                  </a:lnTo>
                  <a:cubicBezTo>
                    <a:pt x="1179" y="235"/>
                    <a:pt x="1214" y="140"/>
                    <a:pt x="1155" y="68"/>
                  </a:cubicBezTo>
                  <a:cubicBezTo>
                    <a:pt x="1124" y="22"/>
                    <a:pt x="1074" y="1"/>
                    <a:pt x="10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21" name="Google Shape;9921;p69"/>
          <p:cNvSpPr/>
          <p:nvPr/>
        </p:nvSpPr>
        <p:spPr>
          <a:xfrm>
            <a:off x="1745940" y="1967132"/>
            <a:ext cx="368371" cy="368340"/>
          </a:xfrm>
          <a:custGeom>
            <a:rect b="b" l="l" r="r" t="t"/>
            <a:pathLst>
              <a:path extrusionOk="0" h="11573" w="11574">
                <a:moveTo>
                  <a:pt x="10680" y="333"/>
                </a:moveTo>
                <a:cubicBezTo>
                  <a:pt x="10990" y="333"/>
                  <a:pt x="11228" y="583"/>
                  <a:pt x="11228" y="881"/>
                </a:cubicBezTo>
                <a:lnTo>
                  <a:pt x="11228" y="5620"/>
                </a:lnTo>
                <a:lnTo>
                  <a:pt x="11037" y="5620"/>
                </a:lnTo>
                <a:cubicBezTo>
                  <a:pt x="10954" y="5620"/>
                  <a:pt x="10871" y="5691"/>
                  <a:pt x="10871" y="5787"/>
                </a:cubicBezTo>
                <a:cubicBezTo>
                  <a:pt x="10871" y="5870"/>
                  <a:pt x="10954" y="5953"/>
                  <a:pt x="11037" y="5953"/>
                </a:cubicBezTo>
                <a:lnTo>
                  <a:pt x="11228" y="5953"/>
                </a:lnTo>
                <a:lnTo>
                  <a:pt x="11228" y="10680"/>
                </a:lnTo>
                <a:cubicBezTo>
                  <a:pt x="11228" y="10990"/>
                  <a:pt x="10978" y="11228"/>
                  <a:pt x="10680" y="11228"/>
                </a:cubicBezTo>
                <a:lnTo>
                  <a:pt x="5953" y="11228"/>
                </a:lnTo>
                <a:lnTo>
                  <a:pt x="5953" y="9406"/>
                </a:lnTo>
                <a:cubicBezTo>
                  <a:pt x="5953" y="9108"/>
                  <a:pt x="5715" y="8870"/>
                  <a:pt x="5418" y="8870"/>
                </a:cubicBezTo>
                <a:lnTo>
                  <a:pt x="5060" y="8870"/>
                </a:lnTo>
                <a:cubicBezTo>
                  <a:pt x="4834" y="8870"/>
                  <a:pt x="4644" y="8954"/>
                  <a:pt x="4525" y="9108"/>
                </a:cubicBezTo>
                <a:cubicBezTo>
                  <a:pt x="4358" y="9299"/>
                  <a:pt x="4132" y="9406"/>
                  <a:pt x="3882" y="9406"/>
                </a:cubicBezTo>
                <a:cubicBezTo>
                  <a:pt x="3632" y="9406"/>
                  <a:pt x="3382" y="9287"/>
                  <a:pt x="3239" y="9085"/>
                </a:cubicBezTo>
                <a:cubicBezTo>
                  <a:pt x="3072" y="8894"/>
                  <a:pt x="3013" y="8644"/>
                  <a:pt x="3072" y="8394"/>
                </a:cubicBezTo>
                <a:cubicBezTo>
                  <a:pt x="3132" y="8073"/>
                  <a:pt x="3405" y="7822"/>
                  <a:pt x="3727" y="7751"/>
                </a:cubicBezTo>
                <a:cubicBezTo>
                  <a:pt x="3781" y="7740"/>
                  <a:pt x="3835" y="7735"/>
                  <a:pt x="3889" y="7735"/>
                </a:cubicBezTo>
                <a:cubicBezTo>
                  <a:pt x="4129" y="7735"/>
                  <a:pt x="4357" y="7842"/>
                  <a:pt x="4513" y="8037"/>
                </a:cubicBezTo>
                <a:cubicBezTo>
                  <a:pt x="4656" y="8192"/>
                  <a:pt x="4846" y="8287"/>
                  <a:pt x="5049" y="8287"/>
                </a:cubicBezTo>
                <a:lnTo>
                  <a:pt x="5430" y="8287"/>
                </a:lnTo>
                <a:cubicBezTo>
                  <a:pt x="5727" y="8287"/>
                  <a:pt x="5965" y="8049"/>
                  <a:pt x="5965" y="7751"/>
                </a:cubicBezTo>
                <a:lnTo>
                  <a:pt x="5965" y="5917"/>
                </a:lnTo>
                <a:lnTo>
                  <a:pt x="7799" y="5917"/>
                </a:lnTo>
                <a:cubicBezTo>
                  <a:pt x="7894" y="5917"/>
                  <a:pt x="7989" y="6001"/>
                  <a:pt x="7989" y="6108"/>
                </a:cubicBezTo>
                <a:lnTo>
                  <a:pt x="7989" y="6477"/>
                </a:lnTo>
                <a:cubicBezTo>
                  <a:pt x="7989" y="6584"/>
                  <a:pt x="7942" y="6691"/>
                  <a:pt x="7858" y="6763"/>
                </a:cubicBezTo>
                <a:cubicBezTo>
                  <a:pt x="7525" y="7037"/>
                  <a:pt x="7382" y="7453"/>
                  <a:pt x="7454" y="7882"/>
                </a:cubicBezTo>
                <a:cubicBezTo>
                  <a:pt x="7537" y="8346"/>
                  <a:pt x="7894" y="8704"/>
                  <a:pt x="8347" y="8799"/>
                </a:cubicBezTo>
                <a:cubicBezTo>
                  <a:pt x="8430" y="8823"/>
                  <a:pt x="8513" y="8835"/>
                  <a:pt x="8597" y="8835"/>
                </a:cubicBezTo>
                <a:cubicBezTo>
                  <a:pt x="8870" y="8835"/>
                  <a:pt x="9120" y="8739"/>
                  <a:pt x="9347" y="8561"/>
                </a:cubicBezTo>
                <a:cubicBezTo>
                  <a:pt x="9609" y="8346"/>
                  <a:pt x="9775" y="8013"/>
                  <a:pt x="9775" y="7656"/>
                </a:cubicBezTo>
                <a:cubicBezTo>
                  <a:pt x="9775" y="7311"/>
                  <a:pt x="9621" y="6977"/>
                  <a:pt x="9347" y="6751"/>
                </a:cubicBezTo>
                <a:cubicBezTo>
                  <a:pt x="9263" y="6691"/>
                  <a:pt x="9228" y="6584"/>
                  <a:pt x="9228" y="6465"/>
                </a:cubicBezTo>
                <a:lnTo>
                  <a:pt x="9228" y="6108"/>
                </a:lnTo>
                <a:cubicBezTo>
                  <a:pt x="9228" y="6001"/>
                  <a:pt x="9311" y="5917"/>
                  <a:pt x="9418" y="5917"/>
                </a:cubicBezTo>
                <a:lnTo>
                  <a:pt x="10323" y="5917"/>
                </a:lnTo>
                <a:cubicBezTo>
                  <a:pt x="10418" y="5917"/>
                  <a:pt x="10490" y="5846"/>
                  <a:pt x="10490" y="5751"/>
                </a:cubicBezTo>
                <a:cubicBezTo>
                  <a:pt x="10490" y="5667"/>
                  <a:pt x="10418" y="5584"/>
                  <a:pt x="10323" y="5584"/>
                </a:cubicBezTo>
                <a:lnTo>
                  <a:pt x="9418" y="5584"/>
                </a:lnTo>
                <a:cubicBezTo>
                  <a:pt x="9120" y="5584"/>
                  <a:pt x="8882" y="5822"/>
                  <a:pt x="8882" y="6120"/>
                </a:cubicBezTo>
                <a:lnTo>
                  <a:pt x="8882" y="6477"/>
                </a:lnTo>
                <a:cubicBezTo>
                  <a:pt x="8882" y="6703"/>
                  <a:pt x="8966" y="6894"/>
                  <a:pt x="9120" y="7013"/>
                </a:cubicBezTo>
                <a:cubicBezTo>
                  <a:pt x="9311" y="7180"/>
                  <a:pt x="9418" y="7406"/>
                  <a:pt x="9418" y="7656"/>
                </a:cubicBezTo>
                <a:cubicBezTo>
                  <a:pt x="9418" y="7906"/>
                  <a:pt x="9299" y="8144"/>
                  <a:pt x="9109" y="8299"/>
                </a:cubicBezTo>
                <a:cubicBezTo>
                  <a:pt x="8957" y="8423"/>
                  <a:pt x="8780" y="8488"/>
                  <a:pt x="8595" y="8488"/>
                </a:cubicBezTo>
                <a:cubicBezTo>
                  <a:pt x="8533" y="8488"/>
                  <a:pt x="8469" y="8480"/>
                  <a:pt x="8406" y="8465"/>
                </a:cubicBezTo>
                <a:cubicBezTo>
                  <a:pt x="8097" y="8406"/>
                  <a:pt x="7835" y="8132"/>
                  <a:pt x="7763" y="7811"/>
                </a:cubicBezTo>
                <a:cubicBezTo>
                  <a:pt x="7704" y="7513"/>
                  <a:pt x="7811" y="7215"/>
                  <a:pt x="8049" y="7013"/>
                </a:cubicBezTo>
                <a:cubicBezTo>
                  <a:pt x="8216" y="6882"/>
                  <a:pt x="8299" y="6691"/>
                  <a:pt x="8299" y="6477"/>
                </a:cubicBezTo>
                <a:lnTo>
                  <a:pt x="8299" y="6108"/>
                </a:lnTo>
                <a:cubicBezTo>
                  <a:pt x="8299" y="5810"/>
                  <a:pt x="8061" y="5572"/>
                  <a:pt x="7763" y="5572"/>
                </a:cubicBezTo>
                <a:lnTo>
                  <a:pt x="5953" y="5572"/>
                </a:lnTo>
                <a:lnTo>
                  <a:pt x="5953" y="3739"/>
                </a:lnTo>
                <a:cubicBezTo>
                  <a:pt x="5953" y="3643"/>
                  <a:pt x="6037" y="3548"/>
                  <a:pt x="6144" y="3548"/>
                </a:cubicBezTo>
                <a:lnTo>
                  <a:pt x="6513" y="3548"/>
                </a:lnTo>
                <a:cubicBezTo>
                  <a:pt x="6620" y="3548"/>
                  <a:pt x="6727" y="3596"/>
                  <a:pt x="6799" y="3679"/>
                </a:cubicBezTo>
                <a:cubicBezTo>
                  <a:pt x="7017" y="3956"/>
                  <a:pt x="7342" y="4102"/>
                  <a:pt x="7698" y="4102"/>
                </a:cubicBezTo>
                <a:cubicBezTo>
                  <a:pt x="7770" y="4102"/>
                  <a:pt x="7844" y="4096"/>
                  <a:pt x="7918" y="4084"/>
                </a:cubicBezTo>
                <a:cubicBezTo>
                  <a:pt x="8370" y="4001"/>
                  <a:pt x="8728" y="3643"/>
                  <a:pt x="8835" y="3191"/>
                </a:cubicBezTo>
                <a:cubicBezTo>
                  <a:pt x="8906" y="2834"/>
                  <a:pt x="8823" y="2477"/>
                  <a:pt x="8597" y="2215"/>
                </a:cubicBezTo>
                <a:cubicBezTo>
                  <a:pt x="8370" y="1941"/>
                  <a:pt x="8049" y="1774"/>
                  <a:pt x="7692" y="1774"/>
                </a:cubicBezTo>
                <a:cubicBezTo>
                  <a:pt x="7346" y="1774"/>
                  <a:pt x="7001" y="1929"/>
                  <a:pt x="6775" y="2215"/>
                </a:cubicBezTo>
                <a:cubicBezTo>
                  <a:pt x="6715" y="2286"/>
                  <a:pt x="6620" y="2334"/>
                  <a:pt x="6501" y="2334"/>
                </a:cubicBezTo>
                <a:lnTo>
                  <a:pt x="6144" y="2334"/>
                </a:lnTo>
                <a:cubicBezTo>
                  <a:pt x="6037" y="2334"/>
                  <a:pt x="5941" y="2238"/>
                  <a:pt x="5941" y="2131"/>
                </a:cubicBezTo>
                <a:lnTo>
                  <a:pt x="5941" y="1226"/>
                </a:lnTo>
                <a:cubicBezTo>
                  <a:pt x="5941" y="1143"/>
                  <a:pt x="5870" y="1060"/>
                  <a:pt x="5787" y="1060"/>
                </a:cubicBezTo>
                <a:cubicBezTo>
                  <a:pt x="5691" y="1060"/>
                  <a:pt x="5620" y="1143"/>
                  <a:pt x="5620" y="1226"/>
                </a:cubicBezTo>
                <a:lnTo>
                  <a:pt x="5620" y="2131"/>
                </a:lnTo>
                <a:cubicBezTo>
                  <a:pt x="5620" y="2429"/>
                  <a:pt x="5858" y="2667"/>
                  <a:pt x="6156" y="2667"/>
                </a:cubicBezTo>
                <a:lnTo>
                  <a:pt x="6513" y="2667"/>
                </a:lnTo>
                <a:cubicBezTo>
                  <a:pt x="6739" y="2667"/>
                  <a:pt x="6930" y="2584"/>
                  <a:pt x="7049" y="2429"/>
                </a:cubicBezTo>
                <a:cubicBezTo>
                  <a:pt x="7215" y="2238"/>
                  <a:pt x="7430" y="2131"/>
                  <a:pt x="7692" y="2131"/>
                </a:cubicBezTo>
                <a:cubicBezTo>
                  <a:pt x="7942" y="2131"/>
                  <a:pt x="8180" y="2250"/>
                  <a:pt x="8323" y="2453"/>
                </a:cubicBezTo>
                <a:cubicBezTo>
                  <a:pt x="8489" y="2643"/>
                  <a:pt x="8549" y="2893"/>
                  <a:pt x="8489" y="3143"/>
                </a:cubicBezTo>
                <a:cubicBezTo>
                  <a:pt x="8430" y="3465"/>
                  <a:pt x="8168" y="3715"/>
                  <a:pt x="7835" y="3786"/>
                </a:cubicBezTo>
                <a:cubicBezTo>
                  <a:pt x="7780" y="3797"/>
                  <a:pt x="7726" y="3802"/>
                  <a:pt x="7673" y="3802"/>
                </a:cubicBezTo>
                <a:cubicBezTo>
                  <a:pt x="7432" y="3802"/>
                  <a:pt x="7205" y="3695"/>
                  <a:pt x="7049" y="3501"/>
                </a:cubicBezTo>
                <a:cubicBezTo>
                  <a:pt x="6918" y="3346"/>
                  <a:pt x="6727" y="3250"/>
                  <a:pt x="6513" y="3250"/>
                </a:cubicBezTo>
                <a:lnTo>
                  <a:pt x="6144" y="3250"/>
                </a:lnTo>
                <a:cubicBezTo>
                  <a:pt x="5846" y="3250"/>
                  <a:pt x="5608" y="3489"/>
                  <a:pt x="5608" y="3786"/>
                </a:cubicBezTo>
                <a:lnTo>
                  <a:pt x="5608" y="5620"/>
                </a:lnTo>
                <a:lnTo>
                  <a:pt x="3775" y="5620"/>
                </a:lnTo>
                <a:cubicBezTo>
                  <a:pt x="3667" y="5620"/>
                  <a:pt x="3584" y="5525"/>
                  <a:pt x="3584" y="5429"/>
                </a:cubicBezTo>
                <a:lnTo>
                  <a:pt x="3584" y="5048"/>
                </a:lnTo>
                <a:cubicBezTo>
                  <a:pt x="3584" y="4953"/>
                  <a:pt x="3620" y="4846"/>
                  <a:pt x="3715" y="4774"/>
                </a:cubicBezTo>
                <a:cubicBezTo>
                  <a:pt x="4036" y="4501"/>
                  <a:pt x="4191" y="4084"/>
                  <a:pt x="4120" y="3655"/>
                </a:cubicBezTo>
                <a:cubicBezTo>
                  <a:pt x="4025" y="3191"/>
                  <a:pt x="3667" y="2834"/>
                  <a:pt x="3227" y="2727"/>
                </a:cubicBezTo>
                <a:cubicBezTo>
                  <a:pt x="3148" y="2711"/>
                  <a:pt x="3069" y="2703"/>
                  <a:pt x="2991" y="2703"/>
                </a:cubicBezTo>
                <a:cubicBezTo>
                  <a:pt x="2716" y="2703"/>
                  <a:pt x="2452" y="2798"/>
                  <a:pt x="2239" y="2965"/>
                </a:cubicBezTo>
                <a:cubicBezTo>
                  <a:pt x="1977" y="3191"/>
                  <a:pt x="1810" y="3524"/>
                  <a:pt x="1810" y="3882"/>
                </a:cubicBezTo>
                <a:cubicBezTo>
                  <a:pt x="1810" y="4215"/>
                  <a:pt x="1953" y="4560"/>
                  <a:pt x="2239" y="4786"/>
                </a:cubicBezTo>
                <a:cubicBezTo>
                  <a:pt x="2310" y="4846"/>
                  <a:pt x="2358" y="4953"/>
                  <a:pt x="2358" y="5072"/>
                </a:cubicBezTo>
                <a:lnTo>
                  <a:pt x="2358" y="5429"/>
                </a:lnTo>
                <a:cubicBezTo>
                  <a:pt x="2358" y="5525"/>
                  <a:pt x="2274" y="5620"/>
                  <a:pt x="2167" y="5620"/>
                </a:cubicBezTo>
                <a:lnTo>
                  <a:pt x="334" y="5620"/>
                </a:lnTo>
                <a:lnTo>
                  <a:pt x="334" y="881"/>
                </a:lnTo>
                <a:cubicBezTo>
                  <a:pt x="334" y="572"/>
                  <a:pt x="584" y="333"/>
                  <a:pt x="881" y="333"/>
                </a:cubicBezTo>
                <a:lnTo>
                  <a:pt x="5620" y="333"/>
                </a:lnTo>
                <a:lnTo>
                  <a:pt x="5620" y="524"/>
                </a:lnTo>
                <a:cubicBezTo>
                  <a:pt x="5620" y="619"/>
                  <a:pt x="5691" y="691"/>
                  <a:pt x="5787" y="691"/>
                </a:cubicBezTo>
                <a:cubicBezTo>
                  <a:pt x="5870" y="691"/>
                  <a:pt x="5941" y="619"/>
                  <a:pt x="5941" y="524"/>
                </a:cubicBezTo>
                <a:lnTo>
                  <a:pt x="5941" y="333"/>
                </a:lnTo>
                <a:close/>
                <a:moveTo>
                  <a:pt x="2976" y="3061"/>
                </a:moveTo>
                <a:cubicBezTo>
                  <a:pt x="3040" y="3061"/>
                  <a:pt x="3104" y="3069"/>
                  <a:pt x="3167" y="3084"/>
                </a:cubicBezTo>
                <a:cubicBezTo>
                  <a:pt x="3477" y="3143"/>
                  <a:pt x="3727" y="3417"/>
                  <a:pt x="3810" y="3739"/>
                </a:cubicBezTo>
                <a:cubicBezTo>
                  <a:pt x="3870" y="4036"/>
                  <a:pt x="3763" y="4334"/>
                  <a:pt x="3525" y="4536"/>
                </a:cubicBezTo>
                <a:cubicBezTo>
                  <a:pt x="3358" y="4667"/>
                  <a:pt x="3274" y="4858"/>
                  <a:pt x="3274" y="5072"/>
                </a:cubicBezTo>
                <a:lnTo>
                  <a:pt x="3274" y="5441"/>
                </a:lnTo>
                <a:cubicBezTo>
                  <a:pt x="3274" y="5739"/>
                  <a:pt x="3513" y="5977"/>
                  <a:pt x="3810" y="5977"/>
                </a:cubicBezTo>
                <a:lnTo>
                  <a:pt x="5632" y="5977"/>
                </a:lnTo>
                <a:lnTo>
                  <a:pt x="5632" y="7811"/>
                </a:lnTo>
                <a:cubicBezTo>
                  <a:pt x="5632" y="7918"/>
                  <a:pt x="5549" y="8001"/>
                  <a:pt x="5441" y="8001"/>
                </a:cubicBezTo>
                <a:lnTo>
                  <a:pt x="5072" y="8001"/>
                </a:lnTo>
                <a:cubicBezTo>
                  <a:pt x="4965" y="8001"/>
                  <a:pt x="4858" y="7953"/>
                  <a:pt x="4787" y="7870"/>
                </a:cubicBezTo>
                <a:cubicBezTo>
                  <a:pt x="4569" y="7593"/>
                  <a:pt x="4244" y="7447"/>
                  <a:pt x="3887" y="7447"/>
                </a:cubicBezTo>
                <a:cubicBezTo>
                  <a:pt x="3815" y="7447"/>
                  <a:pt x="3741" y="7453"/>
                  <a:pt x="3667" y="7465"/>
                </a:cubicBezTo>
                <a:cubicBezTo>
                  <a:pt x="3215" y="7561"/>
                  <a:pt x="2858" y="7918"/>
                  <a:pt x="2751" y="8358"/>
                </a:cubicBezTo>
                <a:cubicBezTo>
                  <a:pt x="2679" y="8715"/>
                  <a:pt x="2763" y="9073"/>
                  <a:pt x="2989" y="9346"/>
                </a:cubicBezTo>
                <a:cubicBezTo>
                  <a:pt x="3215" y="9608"/>
                  <a:pt x="3536" y="9775"/>
                  <a:pt x="3894" y="9775"/>
                </a:cubicBezTo>
                <a:cubicBezTo>
                  <a:pt x="4239" y="9775"/>
                  <a:pt x="4584" y="9620"/>
                  <a:pt x="4798" y="9346"/>
                </a:cubicBezTo>
                <a:cubicBezTo>
                  <a:pt x="4858" y="9263"/>
                  <a:pt x="4965" y="9227"/>
                  <a:pt x="5084" y="9227"/>
                </a:cubicBezTo>
                <a:lnTo>
                  <a:pt x="5441" y="9227"/>
                </a:lnTo>
                <a:cubicBezTo>
                  <a:pt x="5549" y="9227"/>
                  <a:pt x="5632" y="9311"/>
                  <a:pt x="5632" y="9418"/>
                </a:cubicBezTo>
                <a:lnTo>
                  <a:pt x="5632" y="11251"/>
                </a:lnTo>
                <a:lnTo>
                  <a:pt x="869" y="11251"/>
                </a:lnTo>
                <a:cubicBezTo>
                  <a:pt x="560" y="11251"/>
                  <a:pt x="322" y="10990"/>
                  <a:pt x="322" y="10692"/>
                </a:cubicBezTo>
                <a:lnTo>
                  <a:pt x="322" y="5965"/>
                </a:lnTo>
                <a:lnTo>
                  <a:pt x="2155" y="5965"/>
                </a:lnTo>
                <a:cubicBezTo>
                  <a:pt x="2453" y="5965"/>
                  <a:pt x="2691" y="5727"/>
                  <a:pt x="2691" y="5429"/>
                </a:cubicBezTo>
                <a:lnTo>
                  <a:pt x="2691" y="5072"/>
                </a:lnTo>
                <a:cubicBezTo>
                  <a:pt x="2691" y="4846"/>
                  <a:pt x="2596" y="4655"/>
                  <a:pt x="2453" y="4536"/>
                </a:cubicBezTo>
                <a:cubicBezTo>
                  <a:pt x="2262" y="4370"/>
                  <a:pt x="2155" y="4143"/>
                  <a:pt x="2155" y="3893"/>
                </a:cubicBezTo>
                <a:cubicBezTo>
                  <a:pt x="2155" y="3643"/>
                  <a:pt x="2274" y="3405"/>
                  <a:pt x="2465" y="3250"/>
                </a:cubicBezTo>
                <a:cubicBezTo>
                  <a:pt x="2607" y="3126"/>
                  <a:pt x="2789" y="3061"/>
                  <a:pt x="2976" y="3061"/>
                </a:cubicBezTo>
                <a:close/>
                <a:moveTo>
                  <a:pt x="893" y="0"/>
                </a:moveTo>
                <a:cubicBezTo>
                  <a:pt x="393" y="0"/>
                  <a:pt x="0" y="393"/>
                  <a:pt x="0" y="893"/>
                </a:cubicBezTo>
                <a:lnTo>
                  <a:pt x="0" y="10680"/>
                </a:lnTo>
                <a:cubicBezTo>
                  <a:pt x="0" y="11168"/>
                  <a:pt x="393" y="11573"/>
                  <a:pt x="893" y="11573"/>
                </a:cubicBezTo>
                <a:lnTo>
                  <a:pt x="10680" y="11573"/>
                </a:lnTo>
                <a:cubicBezTo>
                  <a:pt x="11168" y="11573"/>
                  <a:pt x="11573" y="11168"/>
                  <a:pt x="11573" y="10680"/>
                </a:cubicBezTo>
                <a:lnTo>
                  <a:pt x="11573" y="893"/>
                </a:lnTo>
                <a:cubicBezTo>
                  <a:pt x="11573" y="393"/>
                  <a:pt x="11168" y="0"/>
                  <a:pt x="106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22" name="Google Shape;9922;p69"/>
          <p:cNvGrpSpPr/>
          <p:nvPr/>
        </p:nvGrpSpPr>
        <p:grpSpPr>
          <a:xfrm>
            <a:off x="2201806" y="1976585"/>
            <a:ext cx="349784" cy="349434"/>
            <a:chOff x="2201806" y="1976585"/>
            <a:chExt cx="349784" cy="349434"/>
          </a:xfrm>
        </p:grpSpPr>
        <p:sp>
          <p:nvSpPr>
            <p:cNvPr id="9923" name="Google Shape;9923;p69"/>
            <p:cNvSpPr/>
            <p:nvPr/>
          </p:nvSpPr>
          <p:spPr>
            <a:xfrm>
              <a:off x="2231755" y="2073373"/>
              <a:ext cx="319835" cy="252647"/>
            </a:xfrm>
            <a:custGeom>
              <a:rect b="b" l="l" r="r" t="t"/>
              <a:pathLst>
                <a:path extrusionOk="0" h="7938" w="10049">
                  <a:moveTo>
                    <a:pt x="9368" y="0"/>
                  </a:moveTo>
                  <a:cubicBezTo>
                    <a:pt x="9345" y="0"/>
                    <a:pt x="9322" y="6"/>
                    <a:pt x="9299" y="20"/>
                  </a:cubicBezTo>
                  <a:cubicBezTo>
                    <a:pt x="9227" y="67"/>
                    <a:pt x="9180" y="151"/>
                    <a:pt x="9227" y="234"/>
                  </a:cubicBezTo>
                  <a:cubicBezTo>
                    <a:pt x="9561" y="925"/>
                    <a:pt x="9716" y="1675"/>
                    <a:pt x="9716" y="2449"/>
                  </a:cubicBezTo>
                  <a:cubicBezTo>
                    <a:pt x="9716" y="3830"/>
                    <a:pt x="9180" y="5127"/>
                    <a:pt x="8203" y="6104"/>
                  </a:cubicBezTo>
                  <a:cubicBezTo>
                    <a:pt x="7215" y="7092"/>
                    <a:pt x="5917" y="7628"/>
                    <a:pt x="4536" y="7628"/>
                  </a:cubicBezTo>
                  <a:cubicBezTo>
                    <a:pt x="3715" y="7628"/>
                    <a:pt x="2929" y="7449"/>
                    <a:pt x="2203" y="7080"/>
                  </a:cubicBezTo>
                  <a:cubicBezTo>
                    <a:pt x="1596" y="6759"/>
                    <a:pt x="1060" y="6342"/>
                    <a:pt x="607" y="5830"/>
                  </a:cubicBezTo>
                  <a:lnTo>
                    <a:pt x="607" y="5830"/>
                  </a:lnTo>
                  <a:lnTo>
                    <a:pt x="1250" y="6032"/>
                  </a:lnTo>
                  <a:cubicBezTo>
                    <a:pt x="1272" y="6040"/>
                    <a:pt x="1293" y="6044"/>
                    <a:pt x="1312" y="6044"/>
                  </a:cubicBezTo>
                  <a:cubicBezTo>
                    <a:pt x="1380" y="6044"/>
                    <a:pt x="1434" y="5999"/>
                    <a:pt x="1453" y="5925"/>
                  </a:cubicBezTo>
                  <a:cubicBezTo>
                    <a:pt x="1488" y="5842"/>
                    <a:pt x="1441" y="5747"/>
                    <a:pt x="1357" y="5723"/>
                  </a:cubicBezTo>
                  <a:lnTo>
                    <a:pt x="202" y="5330"/>
                  </a:lnTo>
                  <a:cubicBezTo>
                    <a:pt x="191" y="5327"/>
                    <a:pt x="179" y="5325"/>
                    <a:pt x="167" y="5325"/>
                  </a:cubicBezTo>
                  <a:cubicBezTo>
                    <a:pt x="131" y="5325"/>
                    <a:pt x="95" y="5339"/>
                    <a:pt x="60" y="5366"/>
                  </a:cubicBezTo>
                  <a:cubicBezTo>
                    <a:pt x="12" y="5389"/>
                    <a:pt x="0" y="5449"/>
                    <a:pt x="0" y="5508"/>
                  </a:cubicBezTo>
                  <a:lnTo>
                    <a:pt x="191" y="6854"/>
                  </a:lnTo>
                  <a:cubicBezTo>
                    <a:pt x="214" y="6925"/>
                    <a:pt x="274" y="6985"/>
                    <a:pt x="357" y="6985"/>
                  </a:cubicBezTo>
                  <a:lnTo>
                    <a:pt x="393" y="6985"/>
                  </a:lnTo>
                  <a:cubicBezTo>
                    <a:pt x="476" y="6973"/>
                    <a:pt x="536" y="6890"/>
                    <a:pt x="524" y="6806"/>
                  </a:cubicBezTo>
                  <a:lnTo>
                    <a:pt x="417" y="6068"/>
                  </a:lnTo>
                  <a:lnTo>
                    <a:pt x="417" y="6068"/>
                  </a:lnTo>
                  <a:cubicBezTo>
                    <a:pt x="881" y="6604"/>
                    <a:pt x="1465" y="7044"/>
                    <a:pt x="2084" y="7354"/>
                  </a:cubicBezTo>
                  <a:cubicBezTo>
                    <a:pt x="2858" y="7747"/>
                    <a:pt x="3691" y="7937"/>
                    <a:pt x="4560" y="7937"/>
                  </a:cubicBezTo>
                  <a:cubicBezTo>
                    <a:pt x="6025" y="7937"/>
                    <a:pt x="7394" y="7366"/>
                    <a:pt x="8442" y="6330"/>
                  </a:cubicBezTo>
                  <a:cubicBezTo>
                    <a:pt x="9477" y="5282"/>
                    <a:pt x="10049" y="3913"/>
                    <a:pt x="10049" y="2449"/>
                  </a:cubicBezTo>
                  <a:cubicBezTo>
                    <a:pt x="10049" y="1627"/>
                    <a:pt x="9870" y="829"/>
                    <a:pt x="9513" y="91"/>
                  </a:cubicBezTo>
                  <a:cubicBezTo>
                    <a:pt x="9479" y="40"/>
                    <a:pt x="9426" y="0"/>
                    <a:pt x="93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69"/>
            <p:cNvSpPr/>
            <p:nvPr/>
          </p:nvSpPr>
          <p:spPr>
            <a:xfrm>
              <a:off x="2201806" y="1976585"/>
              <a:ext cx="319484" cy="252424"/>
            </a:xfrm>
            <a:custGeom>
              <a:rect b="b" l="l" r="r" t="t"/>
              <a:pathLst>
                <a:path extrusionOk="0" h="7931" w="10038">
                  <a:moveTo>
                    <a:pt x="5501" y="1"/>
                  </a:moveTo>
                  <a:cubicBezTo>
                    <a:pt x="4025" y="1"/>
                    <a:pt x="2656" y="560"/>
                    <a:pt x="1608" y="1608"/>
                  </a:cubicBezTo>
                  <a:cubicBezTo>
                    <a:pt x="572" y="2644"/>
                    <a:pt x="0" y="4013"/>
                    <a:pt x="0" y="5490"/>
                  </a:cubicBezTo>
                  <a:cubicBezTo>
                    <a:pt x="0" y="6311"/>
                    <a:pt x="179" y="7109"/>
                    <a:pt x="536" y="7835"/>
                  </a:cubicBezTo>
                  <a:cubicBezTo>
                    <a:pt x="572" y="7895"/>
                    <a:pt x="632" y="7930"/>
                    <a:pt x="691" y="7930"/>
                  </a:cubicBezTo>
                  <a:cubicBezTo>
                    <a:pt x="715" y="7930"/>
                    <a:pt x="739" y="7930"/>
                    <a:pt x="762" y="7918"/>
                  </a:cubicBezTo>
                  <a:cubicBezTo>
                    <a:pt x="834" y="7871"/>
                    <a:pt x="882" y="7776"/>
                    <a:pt x="834" y="7704"/>
                  </a:cubicBezTo>
                  <a:cubicBezTo>
                    <a:pt x="512" y="7002"/>
                    <a:pt x="346" y="6263"/>
                    <a:pt x="346" y="5490"/>
                  </a:cubicBezTo>
                  <a:cubicBezTo>
                    <a:pt x="346" y="4108"/>
                    <a:pt x="882" y="2811"/>
                    <a:pt x="1870" y="1822"/>
                  </a:cubicBezTo>
                  <a:cubicBezTo>
                    <a:pt x="2846" y="846"/>
                    <a:pt x="4144" y="310"/>
                    <a:pt x="5525" y="310"/>
                  </a:cubicBezTo>
                  <a:cubicBezTo>
                    <a:pt x="7049" y="310"/>
                    <a:pt x="8454" y="965"/>
                    <a:pt x="9454" y="2108"/>
                  </a:cubicBezTo>
                  <a:lnTo>
                    <a:pt x="8811" y="1906"/>
                  </a:lnTo>
                  <a:cubicBezTo>
                    <a:pt x="8792" y="1898"/>
                    <a:pt x="8772" y="1894"/>
                    <a:pt x="8753" y="1894"/>
                  </a:cubicBezTo>
                  <a:cubicBezTo>
                    <a:pt x="8688" y="1894"/>
                    <a:pt x="8627" y="1937"/>
                    <a:pt x="8609" y="2001"/>
                  </a:cubicBezTo>
                  <a:cubicBezTo>
                    <a:pt x="8573" y="2096"/>
                    <a:pt x="8621" y="2180"/>
                    <a:pt x="8716" y="2215"/>
                  </a:cubicBezTo>
                  <a:lnTo>
                    <a:pt x="9859" y="2596"/>
                  </a:lnTo>
                  <a:cubicBezTo>
                    <a:pt x="9871" y="2596"/>
                    <a:pt x="9883" y="2620"/>
                    <a:pt x="9906" y="2620"/>
                  </a:cubicBezTo>
                  <a:cubicBezTo>
                    <a:pt x="9930" y="2620"/>
                    <a:pt x="9978" y="2596"/>
                    <a:pt x="10002" y="2572"/>
                  </a:cubicBezTo>
                  <a:cubicBezTo>
                    <a:pt x="10026" y="2525"/>
                    <a:pt x="10037" y="2465"/>
                    <a:pt x="10037" y="2418"/>
                  </a:cubicBezTo>
                  <a:lnTo>
                    <a:pt x="9847" y="1084"/>
                  </a:lnTo>
                  <a:cubicBezTo>
                    <a:pt x="9827" y="1003"/>
                    <a:pt x="9772" y="948"/>
                    <a:pt x="9705" y="948"/>
                  </a:cubicBezTo>
                  <a:cubicBezTo>
                    <a:pt x="9693" y="948"/>
                    <a:pt x="9681" y="950"/>
                    <a:pt x="9668" y="953"/>
                  </a:cubicBezTo>
                  <a:cubicBezTo>
                    <a:pt x="9573" y="965"/>
                    <a:pt x="9514" y="1037"/>
                    <a:pt x="9525" y="1132"/>
                  </a:cubicBezTo>
                  <a:lnTo>
                    <a:pt x="9633" y="1870"/>
                  </a:lnTo>
                  <a:cubicBezTo>
                    <a:pt x="8597" y="667"/>
                    <a:pt x="7085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69"/>
            <p:cNvSpPr/>
            <p:nvPr/>
          </p:nvSpPr>
          <p:spPr>
            <a:xfrm>
              <a:off x="2331789" y="2068662"/>
              <a:ext cx="16709" cy="27340"/>
            </a:xfrm>
            <a:custGeom>
              <a:rect b="b" l="l" r="r" t="t"/>
              <a:pathLst>
                <a:path extrusionOk="0" h="859" w="525">
                  <a:moveTo>
                    <a:pt x="358" y="1"/>
                  </a:moveTo>
                  <a:cubicBezTo>
                    <a:pt x="262" y="1"/>
                    <a:pt x="191" y="84"/>
                    <a:pt x="191" y="168"/>
                  </a:cubicBezTo>
                  <a:lnTo>
                    <a:pt x="191" y="465"/>
                  </a:lnTo>
                  <a:lnTo>
                    <a:pt x="72" y="584"/>
                  </a:lnTo>
                  <a:cubicBezTo>
                    <a:pt x="12" y="644"/>
                    <a:pt x="0" y="751"/>
                    <a:pt x="72" y="811"/>
                  </a:cubicBezTo>
                  <a:cubicBezTo>
                    <a:pt x="96" y="834"/>
                    <a:pt x="143" y="858"/>
                    <a:pt x="191" y="858"/>
                  </a:cubicBezTo>
                  <a:cubicBezTo>
                    <a:pt x="238" y="858"/>
                    <a:pt x="262" y="834"/>
                    <a:pt x="298" y="811"/>
                  </a:cubicBezTo>
                  <a:lnTo>
                    <a:pt x="453" y="644"/>
                  </a:lnTo>
                  <a:cubicBezTo>
                    <a:pt x="488" y="620"/>
                    <a:pt x="500" y="572"/>
                    <a:pt x="500" y="525"/>
                  </a:cubicBezTo>
                  <a:lnTo>
                    <a:pt x="524" y="168"/>
                  </a:lnTo>
                  <a:cubicBezTo>
                    <a:pt x="524" y="84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69"/>
            <p:cNvSpPr/>
            <p:nvPr/>
          </p:nvSpPr>
          <p:spPr>
            <a:xfrm>
              <a:off x="2243118" y="2021653"/>
              <a:ext cx="265664" cy="261908"/>
            </a:xfrm>
            <a:custGeom>
              <a:rect b="b" l="l" r="r" t="t"/>
              <a:pathLst>
                <a:path extrusionOk="0" h="8229" w="8347">
                  <a:moveTo>
                    <a:pt x="2751" y="3109"/>
                  </a:moveTo>
                  <a:lnTo>
                    <a:pt x="2977" y="3133"/>
                  </a:lnTo>
                  <a:lnTo>
                    <a:pt x="3084" y="3133"/>
                  </a:lnTo>
                  <a:lnTo>
                    <a:pt x="2917" y="3502"/>
                  </a:lnTo>
                  <a:lnTo>
                    <a:pt x="2643" y="3431"/>
                  </a:lnTo>
                  <a:lnTo>
                    <a:pt x="2751" y="3109"/>
                  </a:lnTo>
                  <a:close/>
                  <a:moveTo>
                    <a:pt x="3834" y="3026"/>
                  </a:moveTo>
                  <a:lnTo>
                    <a:pt x="4156" y="3419"/>
                  </a:lnTo>
                  <a:lnTo>
                    <a:pt x="4120" y="3526"/>
                  </a:lnTo>
                  <a:cubicBezTo>
                    <a:pt x="4096" y="3609"/>
                    <a:pt x="4144" y="3704"/>
                    <a:pt x="4227" y="3728"/>
                  </a:cubicBezTo>
                  <a:cubicBezTo>
                    <a:pt x="4239" y="3728"/>
                    <a:pt x="4263" y="3740"/>
                    <a:pt x="4275" y="3740"/>
                  </a:cubicBezTo>
                  <a:cubicBezTo>
                    <a:pt x="4346" y="3740"/>
                    <a:pt x="4406" y="3704"/>
                    <a:pt x="4417" y="3645"/>
                  </a:cubicBezTo>
                  <a:lnTo>
                    <a:pt x="4465" y="3526"/>
                  </a:lnTo>
                  <a:cubicBezTo>
                    <a:pt x="4501" y="3419"/>
                    <a:pt x="4477" y="3312"/>
                    <a:pt x="4417" y="3240"/>
                  </a:cubicBezTo>
                  <a:lnTo>
                    <a:pt x="4334" y="3133"/>
                  </a:lnTo>
                  <a:lnTo>
                    <a:pt x="4608" y="3359"/>
                  </a:lnTo>
                  <a:cubicBezTo>
                    <a:pt x="4638" y="3374"/>
                    <a:pt x="4673" y="3389"/>
                    <a:pt x="4710" y="3389"/>
                  </a:cubicBezTo>
                  <a:cubicBezTo>
                    <a:pt x="4731" y="3389"/>
                    <a:pt x="4753" y="3384"/>
                    <a:pt x="4775" y="3371"/>
                  </a:cubicBezTo>
                  <a:lnTo>
                    <a:pt x="4989" y="3288"/>
                  </a:lnTo>
                  <a:lnTo>
                    <a:pt x="5108" y="3419"/>
                  </a:lnTo>
                  <a:cubicBezTo>
                    <a:pt x="5132" y="3466"/>
                    <a:pt x="5191" y="3478"/>
                    <a:pt x="5239" y="3478"/>
                  </a:cubicBezTo>
                  <a:lnTo>
                    <a:pt x="5644" y="3442"/>
                  </a:lnTo>
                  <a:lnTo>
                    <a:pt x="5656" y="3526"/>
                  </a:lnTo>
                  <a:cubicBezTo>
                    <a:pt x="5668" y="3562"/>
                    <a:pt x="5644" y="3597"/>
                    <a:pt x="5644" y="3609"/>
                  </a:cubicBezTo>
                  <a:cubicBezTo>
                    <a:pt x="5620" y="3621"/>
                    <a:pt x="5608" y="3657"/>
                    <a:pt x="5560" y="3657"/>
                  </a:cubicBezTo>
                  <a:lnTo>
                    <a:pt x="4882" y="3716"/>
                  </a:lnTo>
                  <a:cubicBezTo>
                    <a:pt x="4787" y="3716"/>
                    <a:pt x="4715" y="3764"/>
                    <a:pt x="4668" y="3835"/>
                  </a:cubicBezTo>
                  <a:cubicBezTo>
                    <a:pt x="4644" y="3895"/>
                    <a:pt x="4608" y="3954"/>
                    <a:pt x="4632" y="4014"/>
                  </a:cubicBezTo>
                  <a:lnTo>
                    <a:pt x="4167" y="3859"/>
                  </a:lnTo>
                  <a:cubicBezTo>
                    <a:pt x="4156" y="3859"/>
                    <a:pt x="4156" y="3847"/>
                    <a:pt x="4156" y="3835"/>
                  </a:cubicBezTo>
                  <a:cubicBezTo>
                    <a:pt x="4120" y="3657"/>
                    <a:pt x="3977" y="3538"/>
                    <a:pt x="3798" y="3538"/>
                  </a:cubicBezTo>
                  <a:lnTo>
                    <a:pt x="3775" y="3538"/>
                  </a:lnTo>
                  <a:lnTo>
                    <a:pt x="3286" y="3550"/>
                  </a:lnTo>
                  <a:lnTo>
                    <a:pt x="3405" y="3204"/>
                  </a:lnTo>
                  <a:cubicBezTo>
                    <a:pt x="3429" y="3181"/>
                    <a:pt x="3453" y="3169"/>
                    <a:pt x="3489" y="3145"/>
                  </a:cubicBezTo>
                  <a:lnTo>
                    <a:pt x="3834" y="3026"/>
                  </a:lnTo>
                  <a:close/>
                  <a:moveTo>
                    <a:pt x="7561" y="3562"/>
                  </a:moveTo>
                  <a:cubicBezTo>
                    <a:pt x="7573" y="3562"/>
                    <a:pt x="7620" y="3562"/>
                    <a:pt x="7656" y="3597"/>
                  </a:cubicBezTo>
                  <a:lnTo>
                    <a:pt x="7977" y="3907"/>
                  </a:lnTo>
                  <a:cubicBezTo>
                    <a:pt x="7989" y="4026"/>
                    <a:pt x="7989" y="4133"/>
                    <a:pt x="7977" y="4216"/>
                  </a:cubicBezTo>
                  <a:cubicBezTo>
                    <a:pt x="7930" y="5169"/>
                    <a:pt x="7549" y="6086"/>
                    <a:pt x="6858" y="6752"/>
                  </a:cubicBezTo>
                  <a:cubicBezTo>
                    <a:pt x="6763" y="6860"/>
                    <a:pt x="6656" y="6943"/>
                    <a:pt x="6537" y="7050"/>
                  </a:cubicBezTo>
                  <a:cubicBezTo>
                    <a:pt x="6596" y="6955"/>
                    <a:pt x="6644" y="6871"/>
                    <a:pt x="6680" y="6776"/>
                  </a:cubicBezTo>
                  <a:lnTo>
                    <a:pt x="7430" y="5074"/>
                  </a:lnTo>
                  <a:cubicBezTo>
                    <a:pt x="7454" y="5026"/>
                    <a:pt x="7442" y="4966"/>
                    <a:pt x="7418" y="4907"/>
                  </a:cubicBezTo>
                  <a:cubicBezTo>
                    <a:pt x="7382" y="4859"/>
                    <a:pt x="7323" y="4836"/>
                    <a:pt x="7263" y="4836"/>
                  </a:cubicBezTo>
                  <a:lnTo>
                    <a:pt x="7192" y="4836"/>
                  </a:lnTo>
                  <a:lnTo>
                    <a:pt x="7596" y="4026"/>
                  </a:lnTo>
                  <a:cubicBezTo>
                    <a:pt x="7656" y="3895"/>
                    <a:pt x="7620" y="3728"/>
                    <a:pt x="7501" y="3657"/>
                  </a:cubicBezTo>
                  <a:lnTo>
                    <a:pt x="7477" y="3621"/>
                  </a:lnTo>
                  <a:lnTo>
                    <a:pt x="7489" y="3609"/>
                  </a:lnTo>
                  <a:cubicBezTo>
                    <a:pt x="7513" y="3562"/>
                    <a:pt x="7549" y="3562"/>
                    <a:pt x="7561" y="3562"/>
                  </a:cubicBezTo>
                  <a:close/>
                  <a:moveTo>
                    <a:pt x="4088" y="0"/>
                  </a:moveTo>
                  <a:cubicBezTo>
                    <a:pt x="4055" y="0"/>
                    <a:pt x="4022" y="1"/>
                    <a:pt x="3989" y="2"/>
                  </a:cubicBezTo>
                  <a:cubicBezTo>
                    <a:pt x="2953" y="49"/>
                    <a:pt x="1977" y="478"/>
                    <a:pt x="1250" y="1216"/>
                  </a:cubicBezTo>
                  <a:cubicBezTo>
                    <a:pt x="524" y="1942"/>
                    <a:pt x="96" y="2919"/>
                    <a:pt x="48" y="3954"/>
                  </a:cubicBezTo>
                  <a:cubicBezTo>
                    <a:pt x="0" y="4978"/>
                    <a:pt x="346" y="5979"/>
                    <a:pt x="1012" y="6764"/>
                  </a:cubicBezTo>
                  <a:cubicBezTo>
                    <a:pt x="1048" y="6812"/>
                    <a:pt x="1084" y="6824"/>
                    <a:pt x="1131" y="6824"/>
                  </a:cubicBezTo>
                  <a:cubicBezTo>
                    <a:pt x="1167" y="6824"/>
                    <a:pt x="1203" y="6812"/>
                    <a:pt x="1239" y="6776"/>
                  </a:cubicBezTo>
                  <a:cubicBezTo>
                    <a:pt x="1310" y="6717"/>
                    <a:pt x="1310" y="6610"/>
                    <a:pt x="1250" y="6550"/>
                  </a:cubicBezTo>
                  <a:cubicBezTo>
                    <a:pt x="643" y="5824"/>
                    <a:pt x="334" y="4907"/>
                    <a:pt x="369" y="3966"/>
                  </a:cubicBezTo>
                  <a:cubicBezTo>
                    <a:pt x="417" y="3014"/>
                    <a:pt x="810" y="2109"/>
                    <a:pt x="1489" y="1430"/>
                  </a:cubicBezTo>
                  <a:cubicBezTo>
                    <a:pt x="2155" y="764"/>
                    <a:pt x="3072" y="359"/>
                    <a:pt x="4025" y="323"/>
                  </a:cubicBezTo>
                  <a:cubicBezTo>
                    <a:pt x="4087" y="316"/>
                    <a:pt x="4150" y="313"/>
                    <a:pt x="4213" y="313"/>
                  </a:cubicBezTo>
                  <a:cubicBezTo>
                    <a:pt x="4363" y="313"/>
                    <a:pt x="4512" y="330"/>
                    <a:pt x="4656" y="347"/>
                  </a:cubicBezTo>
                  <a:lnTo>
                    <a:pt x="4882" y="621"/>
                  </a:lnTo>
                  <a:lnTo>
                    <a:pt x="4798" y="823"/>
                  </a:lnTo>
                  <a:lnTo>
                    <a:pt x="4656" y="585"/>
                  </a:lnTo>
                  <a:cubicBezTo>
                    <a:pt x="4632" y="537"/>
                    <a:pt x="4572" y="502"/>
                    <a:pt x="4525" y="502"/>
                  </a:cubicBezTo>
                  <a:lnTo>
                    <a:pt x="4025" y="502"/>
                  </a:lnTo>
                  <a:cubicBezTo>
                    <a:pt x="3965" y="502"/>
                    <a:pt x="3906" y="525"/>
                    <a:pt x="3870" y="585"/>
                  </a:cubicBezTo>
                  <a:lnTo>
                    <a:pt x="3513" y="1276"/>
                  </a:lnTo>
                  <a:cubicBezTo>
                    <a:pt x="3465" y="1359"/>
                    <a:pt x="3465" y="1478"/>
                    <a:pt x="3513" y="1573"/>
                  </a:cubicBezTo>
                  <a:cubicBezTo>
                    <a:pt x="3560" y="1657"/>
                    <a:pt x="3667" y="1716"/>
                    <a:pt x="3763" y="1728"/>
                  </a:cubicBezTo>
                  <a:lnTo>
                    <a:pt x="4048" y="1764"/>
                  </a:lnTo>
                  <a:cubicBezTo>
                    <a:pt x="4108" y="1764"/>
                    <a:pt x="4167" y="1752"/>
                    <a:pt x="4203" y="1692"/>
                  </a:cubicBezTo>
                  <a:lnTo>
                    <a:pt x="4298" y="1537"/>
                  </a:lnTo>
                  <a:lnTo>
                    <a:pt x="4358" y="1609"/>
                  </a:lnTo>
                  <a:lnTo>
                    <a:pt x="4310" y="1895"/>
                  </a:lnTo>
                  <a:lnTo>
                    <a:pt x="3822" y="1966"/>
                  </a:lnTo>
                  <a:cubicBezTo>
                    <a:pt x="3798" y="1966"/>
                    <a:pt x="3775" y="1990"/>
                    <a:pt x="3751" y="2002"/>
                  </a:cubicBezTo>
                  <a:lnTo>
                    <a:pt x="3108" y="2466"/>
                  </a:lnTo>
                  <a:cubicBezTo>
                    <a:pt x="3084" y="2490"/>
                    <a:pt x="3048" y="2526"/>
                    <a:pt x="3048" y="2550"/>
                  </a:cubicBezTo>
                  <a:lnTo>
                    <a:pt x="2977" y="2847"/>
                  </a:lnTo>
                  <a:lnTo>
                    <a:pt x="2751" y="2823"/>
                  </a:lnTo>
                  <a:cubicBezTo>
                    <a:pt x="2736" y="2821"/>
                    <a:pt x="2721" y="2819"/>
                    <a:pt x="2706" y="2819"/>
                  </a:cubicBezTo>
                  <a:cubicBezTo>
                    <a:pt x="2591" y="2819"/>
                    <a:pt x="2483" y="2898"/>
                    <a:pt x="2441" y="3014"/>
                  </a:cubicBezTo>
                  <a:lnTo>
                    <a:pt x="2310" y="3371"/>
                  </a:lnTo>
                  <a:cubicBezTo>
                    <a:pt x="2274" y="3442"/>
                    <a:pt x="2274" y="3538"/>
                    <a:pt x="2322" y="3609"/>
                  </a:cubicBezTo>
                  <a:cubicBezTo>
                    <a:pt x="2370" y="3681"/>
                    <a:pt x="2429" y="3740"/>
                    <a:pt x="2501" y="3752"/>
                  </a:cubicBezTo>
                  <a:cubicBezTo>
                    <a:pt x="2346" y="3812"/>
                    <a:pt x="2251" y="3978"/>
                    <a:pt x="2251" y="4145"/>
                  </a:cubicBezTo>
                  <a:lnTo>
                    <a:pt x="2251" y="4216"/>
                  </a:lnTo>
                  <a:lnTo>
                    <a:pt x="1798" y="4740"/>
                  </a:lnTo>
                  <a:cubicBezTo>
                    <a:pt x="1727" y="4812"/>
                    <a:pt x="1703" y="4919"/>
                    <a:pt x="1703" y="5026"/>
                  </a:cubicBezTo>
                  <a:lnTo>
                    <a:pt x="1703" y="5621"/>
                  </a:lnTo>
                  <a:cubicBezTo>
                    <a:pt x="1703" y="5764"/>
                    <a:pt x="1750" y="5919"/>
                    <a:pt x="1881" y="6038"/>
                  </a:cubicBezTo>
                  <a:lnTo>
                    <a:pt x="2310" y="6455"/>
                  </a:lnTo>
                  <a:cubicBezTo>
                    <a:pt x="2393" y="6538"/>
                    <a:pt x="2524" y="6598"/>
                    <a:pt x="2643" y="6610"/>
                  </a:cubicBezTo>
                  <a:lnTo>
                    <a:pt x="3917" y="6717"/>
                  </a:lnTo>
                  <a:lnTo>
                    <a:pt x="3917" y="6764"/>
                  </a:lnTo>
                  <a:cubicBezTo>
                    <a:pt x="3894" y="6907"/>
                    <a:pt x="3965" y="7074"/>
                    <a:pt x="4096" y="7169"/>
                  </a:cubicBezTo>
                  <a:lnTo>
                    <a:pt x="4310" y="7324"/>
                  </a:lnTo>
                  <a:lnTo>
                    <a:pt x="4298" y="7372"/>
                  </a:lnTo>
                  <a:cubicBezTo>
                    <a:pt x="4251" y="7538"/>
                    <a:pt x="4298" y="7717"/>
                    <a:pt x="4429" y="7836"/>
                  </a:cubicBezTo>
                  <a:lnTo>
                    <a:pt x="4489" y="7895"/>
                  </a:lnTo>
                  <a:cubicBezTo>
                    <a:pt x="4429" y="7895"/>
                    <a:pt x="4394" y="7907"/>
                    <a:pt x="4334" y="7907"/>
                  </a:cubicBezTo>
                  <a:cubicBezTo>
                    <a:pt x="4272" y="7910"/>
                    <a:pt x="4211" y="7912"/>
                    <a:pt x="4149" y="7912"/>
                  </a:cubicBezTo>
                  <a:cubicBezTo>
                    <a:pt x="3262" y="7912"/>
                    <a:pt x="2407" y="7593"/>
                    <a:pt x="1739" y="7014"/>
                  </a:cubicBezTo>
                  <a:cubicBezTo>
                    <a:pt x="1708" y="6989"/>
                    <a:pt x="1672" y="6976"/>
                    <a:pt x="1637" y="6976"/>
                  </a:cubicBezTo>
                  <a:cubicBezTo>
                    <a:pt x="1591" y="6976"/>
                    <a:pt x="1546" y="6998"/>
                    <a:pt x="1512" y="7038"/>
                  </a:cubicBezTo>
                  <a:cubicBezTo>
                    <a:pt x="1453" y="7110"/>
                    <a:pt x="1477" y="7193"/>
                    <a:pt x="1536" y="7252"/>
                  </a:cubicBezTo>
                  <a:cubicBezTo>
                    <a:pt x="2274" y="7883"/>
                    <a:pt x="3215" y="8229"/>
                    <a:pt x="4179" y="8229"/>
                  </a:cubicBezTo>
                  <a:lnTo>
                    <a:pt x="4346" y="8229"/>
                  </a:lnTo>
                  <a:cubicBezTo>
                    <a:pt x="5382" y="8181"/>
                    <a:pt x="6358" y="7753"/>
                    <a:pt x="7084" y="7014"/>
                  </a:cubicBezTo>
                  <a:cubicBezTo>
                    <a:pt x="7811" y="6288"/>
                    <a:pt x="8239" y="5312"/>
                    <a:pt x="8287" y="4276"/>
                  </a:cubicBezTo>
                  <a:cubicBezTo>
                    <a:pt x="8347" y="3204"/>
                    <a:pt x="8001" y="2216"/>
                    <a:pt x="7335" y="1418"/>
                  </a:cubicBezTo>
                  <a:cubicBezTo>
                    <a:pt x="7303" y="1381"/>
                    <a:pt x="7259" y="1363"/>
                    <a:pt x="7216" y="1363"/>
                  </a:cubicBezTo>
                  <a:cubicBezTo>
                    <a:pt x="7176" y="1363"/>
                    <a:pt x="7137" y="1378"/>
                    <a:pt x="7108" y="1407"/>
                  </a:cubicBezTo>
                  <a:cubicBezTo>
                    <a:pt x="7037" y="1466"/>
                    <a:pt x="7037" y="1573"/>
                    <a:pt x="7096" y="1633"/>
                  </a:cubicBezTo>
                  <a:cubicBezTo>
                    <a:pt x="7525" y="2157"/>
                    <a:pt x="7823" y="2776"/>
                    <a:pt x="7930" y="3431"/>
                  </a:cubicBezTo>
                  <a:lnTo>
                    <a:pt x="7894" y="3383"/>
                  </a:lnTo>
                  <a:cubicBezTo>
                    <a:pt x="7809" y="3308"/>
                    <a:pt x="7694" y="3262"/>
                    <a:pt x="7577" y="3262"/>
                  </a:cubicBezTo>
                  <a:cubicBezTo>
                    <a:pt x="7564" y="3262"/>
                    <a:pt x="7550" y="3263"/>
                    <a:pt x="7537" y="3264"/>
                  </a:cubicBezTo>
                  <a:cubicBezTo>
                    <a:pt x="7394" y="3288"/>
                    <a:pt x="7275" y="3359"/>
                    <a:pt x="7215" y="3466"/>
                  </a:cubicBezTo>
                  <a:lnTo>
                    <a:pt x="7192" y="3502"/>
                  </a:lnTo>
                  <a:cubicBezTo>
                    <a:pt x="7108" y="3502"/>
                    <a:pt x="7037" y="3538"/>
                    <a:pt x="6977" y="3585"/>
                  </a:cubicBezTo>
                  <a:lnTo>
                    <a:pt x="6775" y="3323"/>
                  </a:lnTo>
                  <a:cubicBezTo>
                    <a:pt x="6744" y="3286"/>
                    <a:pt x="6700" y="3268"/>
                    <a:pt x="6656" y="3268"/>
                  </a:cubicBezTo>
                  <a:cubicBezTo>
                    <a:pt x="6616" y="3268"/>
                    <a:pt x="6577" y="3283"/>
                    <a:pt x="6549" y="3312"/>
                  </a:cubicBezTo>
                  <a:cubicBezTo>
                    <a:pt x="6477" y="3371"/>
                    <a:pt x="6477" y="3478"/>
                    <a:pt x="6537" y="3538"/>
                  </a:cubicBezTo>
                  <a:lnTo>
                    <a:pt x="6858" y="3919"/>
                  </a:lnTo>
                  <a:cubicBezTo>
                    <a:pt x="6894" y="3954"/>
                    <a:pt x="6942" y="3978"/>
                    <a:pt x="6977" y="3978"/>
                  </a:cubicBezTo>
                  <a:cubicBezTo>
                    <a:pt x="7025" y="3978"/>
                    <a:pt x="7073" y="3966"/>
                    <a:pt x="7096" y="3943"/>
                  </a:cubicBezTo>
                  <a:lnTo>
                    <a:pt x="7204" y="3835"/>
                  </a:lnTo>
                  <a:lnTo>
                    <a:pt x="7335" y="3919"/>
                  </a:lnTo>
                  <a:lnTo>
                    <a:pt x="6858" y="4871"/>
                  </a:lnTo>
                  <a:lnTo>
                    <a:pt x="6834" y="4871"/>
                  </a:lnTo>
                  <a:cubicBezTo>
                    <a:pt x="6799" y="4871"/>
                    <a:pt x="6763" y="4859"/>
                    <a:pt x="6739" y="4836"/>
                  </a:cubicBezTo>
                  <a:lnTo>
                    <a:pt x="6096" y="4062"/>
                  </a:lnTo>
                  <a:cubicBezTo>
                    <a:pt x="6069" y="4014"/>
                    <a:pt x="6023" y="3994"/>
                    <a:pt x="5977" y="3994"/>
                  </a:cubicBezTo>
                  <a:cubicBezTo>
                    <a:pt x="5942" y="3994"/>
                    <a:pt x="5908" y="4005"/>
                    <a:pt x="5882" y="4026"/>
                  </a:cubicBezTo>
                  <a:cubicBezTo>
                    <a:pt x="5799" y="4085"/>
                    <a:pt x="5799" y="4193"/>
                    <a:pt x="5846" y="4252"/>
                  </a:cubicBezTo>
                  <a:lnTo>
                    <a:pt x="6489" y="5026"/>
                  </a:lnTo>
                  <a:cubicBezTo>
                    <a:pt x="6584" y="5133"/>
                    <a:pt x="6715" y="5193"/>
                    <a:pt x="6858" y="5193"/>
                  </a:cubicBezTo>
                  <a:lnTo>
                    <a:pt x="7073" y="5169"/>
                  </a:lnTo>
                  <a:lnTo>
                    <a:pt x="6430" y="6645"/>
                  </a:lnTo>
                  <a:cubicBezTo>
                    <a:pt x="6382" y="6752"/>
                    <a:pt x="6322" y="6848"/>
                    <a:pt x="6251" y="6943"/>
                  </a:cubicBezTo>
                  <a:lnTo>
                    <a:pt x="5751" y="7550"/>
                  </a:lnTo>
                  <a:cubicBezTo>
                    <a:pt x="5489" y="7657"/>
                    <a:pt x="5227" y="7753"/>
                    <a:pt x="4953" y="7812"/>
                  </a:cubicBezTo>
                  <a:lnTo>
                    <a:pt x="4679" y="7562"/>
                  </a:lnTo>
                  <a:cubicBezTo>
                    <a:pt x="4644" y="7538"/>
                    <a:pt x="4632" y="7491"/>
                    <a:pt x="4644" y="7443"/>
                  </a:cubicBezTo>
                  <a:lnTo>
                    <a:pt x="4691" y="7288"/>
                  </a:lnTo>
                  <a:cubicBezTo>
                    <a:pt x="4703" y="7229"/>
                    <a:pt x="4691" y="7145"/>
                    <a:pt x="4632" y="7110"/>
                  </a:cubicBezTo>
                  <a:lnTo>
                    <a:pt x="4322" y="6871"/>
                  </a:lnTo>
                  <a:cubicBezTo>
                    <a:pt x="4287" y="6836"/>
                    <a:pt x="4275" y="6812"/>
                    <a:pt x="4275" y="6764"/>
                  </a:cubicBezTo>
                  <a:lnTo>
                    <a:pt x="4298" y="6550"/>
                  </a:lnTo>
                  <a:cubicBezTo>
                    <a:pt x="4298" y="6514"/>
                    <a:pt x="4298" y="6467"/>
                    <a:pt x="4275" y="6431"/>
                  </a:cubicBezTo>
                  <a:cubicBezTo>
                    <a:pt x="4239" y="6407"/>
                    <a:pt x="4203" y="6371"/>
                    <a:pt x="4167" y="6371"/>
                  </a:cubicBezTo>
                  <a:lnTo>
                    <a:pt x="2679" y="6264"/>
                  </a:lnTo>
                  <a:cubicBezTo>
                    <a:pt x="2620" y="6264"/>
                    <a:pt x="2572" y="6229"/>
                    <a:pt x="2536" y="6181"/>
                  </a:cubicBezTo>
                  <a:lnTo>
                    <a:pt x="2096" y="5764"/>
                  </a:lnTo>
                  <a:cubicBezTo>
                    <a:pt x="2060" y="5728"/>
                    <a:pt x="2024" y="5645"/>
                    <a:pt x="2024" y="5586"/>
                  </a:cubicBezTo>
                  <a:lnTo>
                    <a:pt x="2024" y="4990"/>
                  </a:lnTo>
                  <a:cubicBezTo>
                    <a:pt x="2024" y="4966"/>
                    <a:pt x="2036" y="4931"/>
                    <a:pt x="2060" y="4919"/>
                  </a:cubicBezTo>
                  <a:lnTo>
                    <a:pt x="2548" y="4359"/>
                  </a:lnTo>
                  <a:cubicBezTo>
                    <a:pt x="2572" y="4324"/>
                    <a:pt x="2596" y="4300"/>
                    <a:pt x="2596" y="4252"/>
                  </a:cubicBezTo>
                  <a:lnTo>
                    <a:pt x="2596" y="4121"/>
                  </a:lnTo>
                  <a:cubicBezTo>
                    <a:pt x="2596" y="4074"/>
                    <a:pt x="2620" y="4038"/>
                    <a:pt x="2655" y="4014"/>
                  </a:cubicBezTo>
                  <a:lnTo>
                    <a:pt x="3036" y="3847"/>
                  </a:lnTo>
                  <a:lnTo>
                    <a:pt x="3751" y="3835"/>
                  </a:lnTo>
                  <a:cubicBezTo>
                    <a:pt x="3763" y="3835"/>
                    <a:pt x="3786" y="3847"/>
                    <a:pt x="3786" y="3859"/>
                  </a:cubicBezTo>
                  <a:cubicBezTo>
                    <a:pt x="3798" y="3990"/>
                    <a:pt x="3906" y="4097"/>
                    <a:pt x="4025" y="4145"/>
                  </a:cubicBezTo>
                  <a:lnTo>
                    <a:pt x="4537" y="4324"/>
                  </a:lnTo>
                  <a:cubicBezTo>
                    <a:pt x="4569" y="4331"/>
                    <a:pt x="4601" y="4335"/>
                    <a:pt x="4633" y="4335"/>
                  </a:cubicBezTo>
                  <a:cubicBezTo>
                    <a:pt x="4705" y="4335"/>
                    <a:pt x="4772" y="4314"/>
                    <a:pt x="4822" y="4264"/>
                  </a:cubicBezTo>
                  <a:cubicBezTo>
                    <a:pt x="4882" y="4204"/>
                    <a:pt x="4918" y="4121"/>
                    <a:pt x="4918" y="4026"/>
                  </a:cubicBezTo>
                  <a:lnTo>
                    <a:pt x="5549" y="3978"/>
                  </a:lnTo>
                  <a:cubicBezTo>
                    <a:pt x="5668" y="3966"/>
                    <a:pt x="5787" y="3907"/>
                    <a:pt x="5870" y="3812"/>
                  </a:cubicBezTo>
                  <a:cubicBezTo>
                    <a:pt x="5941" y="3728"/>
                    <a:pt x="5965" y="3597"/>
                    <a:pt x="5941" y="3478"/>
                  </a:cubicBezTo>
                  <a:lnTo>
                    <a:pt x="5930" y="3383"/>
                  </a:lnTo>
                  <a:cubicBezTo>
                    <a:pt x="5896" y="3247"/>
                    <a:pt x="5776" y="3144"/>
                    <a:pt x="5632" y="3144"/>
                  </a:cubicBezTo>
                  <a:cubicBezTo>
                    <a:pt x="5624" y="3144"/>
                    <a:pt x="5616" y="3144"/>
                    <a:pt x="5608" y="3145"/>
                  </a:cubicBezTo>
                  <a:lnTo>
                    <a:pt x="5275" y="3181"/>
                  </a:lnTo>
                  <a:lnTo>
                    <a:pt x="5227" y="3121"/>
                  </a:lnTo>
                  <a:lnTo>
                    <a:pt x="5668" y="2669"/>
                  </a:lnTo>
                  <a:cubicBezTo>
                    <a:pt x="5727" y="2609"/>
                    <a:pt x="5727" y="2502"/>
                    <a:pt x="5668" y="2442"/>
                  </a:cubicBezTo>
                  <a:cubicBezTo>
                    <a:pt x="5638" y="2413"/>
                    <a:pt x="5599" y="2398"/>
                    <a:pt x="5560" y="2398"/>
                  </a:cubicBezTo>
                  <a:cubicBezTo>
                    <a:pt x="5522" y="2398"/>
                    <a:pt x="5483" y="2413"/>
                    <a:pt x="5453" y="2442"/>
                  </a:cubicBezTo>
                  <a:lnTo>
                    <a:pt x="4918" y="2978"/>
                  </a:lnTo>
                  <a:lnTo>
                    <a:pt x="4739" y="3061"/>
                  </a:lnTo>
                  <a:lnTo>
                    <a:pt x="4227" y="2669"/>
                  </a:lnTo>
                  <a:cubicBezTo>
                    <a:pt x="4193" y="2652"/>
                    <a:pt x="4166" y="2635"/>
                    <a:pt x="4131" y="2635"/>
                  </a:cubicBezTo>
                  <a:cubicBezTo>
                    <a:pt x="4117" y="2635"/>
                    <a:pt x="4102" y="2638"/>
                    <a:pt x="4084" y="2645"/>
                  </a:cubicBezTo>
                  <a:lnTo>
                    <a:pt x="3382" y="2859"/>
                  </a:lnTo>
                  <a:cubicBezTo>
                    <a:pt x="3370" y="2859"/>
                    <a:pt x="3334" y="2883"/>
                    <a:pt x="3322" y="2895"/>
                  </a:cubicBezTo>
                  <a:lnTo>
                    <a:pt x="3370" y="2680"/>
                  </a:lnTo>
                  <a:lnTo>
                    <a:pt x="3917" y="2288"/>
                  </a:lnTo>
                  <a:lnTo>
                    <a:pt x="4501" y="2192"/>
                  </a:lnTo>
                  <a:cubicBezTo>
                    <a:pt x="4572" y="2180"/>
                    <a:pt x="4620" y="2133"/>
                    <a:pt x="4632" y="2061"/>
                  </a:cubicBezTo>
                  <a:lnTo>
                    <a:pt x="4691" y="1597"/>
                  </a:lnTo>
                  <a:cubicBezTo>
                    <a:pt x="4691" y="1549"/>
                    <a:pt x="4691" y="1514"/>
                    <a:pt x="4656" y="1478"/>
                  </a:cubicBezTo>
                  <a:lnTo>
                    <a:pt x="4417" y="1180"/>
                  </a:lnTo>
                  <a:cubicBezTo>
                    <a:pt x="4394" y="1133"/>
                    <a:pt x="4346" y="1121"/>
                    <a:pt x="4287" y="1121"/>
                  </a:cubicBezTo>
                  <a:cubicBezTo>
                    <a:pt x="4239" y="1121"/>
                    <a:pt x="4179" y="1156"/>
                    <a:pt x="4156" y="1192"/>
                  </a:cubicBezTo>
                  <a:lnTo>
                    <a:pt x="3977" y="1454"/>
                  </a:lnTo>
                  <a:lnTo>
                    <a:pt x="3786" y="1430"/>
                  </a:lnTo>
                  <a:lnTo>
                    <a:pt x="4096" y="835"/>
                  </a:lnTo>
                  <a:lnTo>
                    <a:pt x="4417" y="835"/>
                  </a:lnTo>
                  <a:lnTo>
                    <a:pt x="4656" y="1287"/>
                  </a:lnTo>
                  <a:cubicBezTo>
                    <a:pt x="4691" y="1347"/>
                    <a:pt x="4751" y="1371"/>
                    <a:pt x="4810" y="1371"/>
                  </a:cubicBezTo>
                  <a:cubicBezTo>
                    <a:pt x="4870" y="1371"/>
                    <a:pt x="4929" y="1335"/>
                    <a:pt x="4941" y="1276"/>
                  </a:cubicBezTo>
                  <a:lnTo>
                    <a:pt x="5168" y="740"/>
                  </a:lnTo>
                  <a:cubicBezTo>
                    <a:pt x="5215" y="645"/>
                    <a:pt x="5191" y="525"/>
                    <a:pt x="5132" y="454"/>
                  </a:cubicBezTo>
                  <a:lnTo>
                    <a:pt x="5132" y="454"/>
                  </a:lnTo>
                  <a:cubicBezTo>
                    <a:pt x="5668" y="597"/>
                    <a:pt x="6168" y="859"/>
                    <a:pt x="6596" y="1216"/>
                  </a:cubicBezTo>
                  <a:cubicBezTo>
                    <a:pt x="6625" y="1240"/>
                    <a:pt x="6658" y="1250"/>
                    <a:pt x="6691" y="1250"/>
                  </a:cubicBezTo>
                  <a:cubicBezTo>
                    <a:pt x="6739" y="1250"/>
                    <a:pt x="6787" y="1228"/>
                    <a:pt x="6823" y="1192"/>
                  </a:cubicBezTo>
                  <a:cubicBezTo>
                    <a:pt x="6882" y="1121"/>
                    <a:pt x="6858" y="1037"/>
                    <a:pt x="6799" y="978"/>
                  </a:cubicBezTo>
                  <a:cubicBezTo>
                    <a:pt x="6038" y="344"/>
                    <a:pt x="5077" y="0"/>
                    <a:pt x="40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7" name="Google Shape;9927;p69"/>
          <p:cNvGrpSpPr/>
          <p:nvPr/>
        </p:nvGrpSpPr>
        <p:grpSpPr>
          <a:xfrm>
            <a:off x="3094217" y="1976585"/>
            <a:ext cx="350198" cy="350548"/>
            <a:chOff x="3094217" y="1976585"/>
            <a:chExt cx="350198" cy="350548"/>
          </a:xfrm>
        </p:grpSpPr>
        <p:sp>
          <p:nvSpPr>
            <p:cNvPr id="9928" name="Google Shape;9928;p69"/>
            <p:cNvSpPr/>
            <p:nvPr/>
          </p:nvSpPr>
          <p:spPr>
            <a:xfrm>
              <a:off x="3094217" y="2129039"/>
              <a:ext cx="131543" cy="197362"/>
            </a:xfrm>
            <a:custGeom>
              <a:rect b="b" l="l" r="r" t="t"/>
              <a:pathLst>
                <a:path extrusionOk="0" h="6201" w="4133">
                  <a:moveTo>
                    <a:pt x="2072" y="345"/>
                  </a:moveTo>
                  <a:cubicBezTo>
                    <a:pt x="2117" y="345"/>
                    <a:pt x="2162" y="348"/>
                    <a:pt x="2203" y="354"/>
                  </a:cubicBezTo>
                  <a:cubicBezTo>
                    <a:pt x="2906" y="414"/>
                    <a:pt x="3454" y="1045"/>
                    <a:pt x="3454" y="1759"/>
                  </a:cubicBezTo>
                  <a:cubicBezTo>
                    <a:pt x="3454" y="2438"/>
                    <a:pt x="3620" y="3069"/>
                    <a:pt x="3751" y="3402"/>
                  </a:cubicBezTo>
                  <a:lnTo>
                    <a:pt x="3751" y="3426"/>
                  </a:lnTo>
                  <a:cubicBezTo>
                    <a:pt x="3608" y="3509"/>
                    <a:pt x="3299" y="3688"/>
                    <a:pt x="2763" y="3807"/>
                  </a:cubicBezTo>
                  <a:lnTo>
                    <a:pt x="2763" y="3759"/>
                  </a:lnTo>
                  <a:lnTo>
                    <a:pt x="2763" y="3438"/>
                  </a:lnTo>
                  <a:cubicBezTo>
                    <a:pt x="2965" y="3319"/>
                    <a:pt x="3144" y="3140"/>
                    <a:pt x="3263" y="2926"/>
                  </a:cubicBezTo>
                  <a:cubicBezTo>
                    <a:pt x="3489" y="2533"/>
                    <a:pt x="3418" y="2021"/>
                    <a:pt x="3073" y="1712"/>
                  </a:cubicBezTo>
                  <a:cubicBezTo>
                    <a:pt x="2834" y="1485"/>
                    <a:pt x="2418" y="1235"/>
                    <a:pt x="1727" y="1235"/>
                  </a:cubicBezTo>
                  <a:cubicBezTo>
                    <a:pt x="1691" y="1235"/>
                    <a:pt x="1644" y="1247"/>
                    <a:pt x="1608" y="1283"/>
                  </a:cubicBezTo>
                  <a:lnTo>
                    <a:pt x="1275" y="1616"/>
                  </a:lnTo>
                  <a:cubicBezTo>
                    <a:pt x="1215" y="1676"/>
                    <a:pt x="1215" y="1783"/>
                    <a:pt x="1275" y="1843"/>
                  </a:cubicBezTo>
                  <a:cubicBezTo>
                    <a:pt x="1304" y="1872"/>
                    <a:pt x="1343" y="1887"/>
                    <a:pt x="1382" y="1887"/>
                  </a:cubicBezTo>
                  <a:cubicBezTo>
                    <a:pt x="1421" y="1887"/>
                    <a:pt x="1459" y="1872"/>
                    <a:pt x="1489" y="1843"/>
                  </a:cubicBezTo>
                  <a:lnTo>
                    <a:pt x="1787" y="1545"/>
                  </a:lnTo>
                  <a:cubicBezTo>
                    <a:pt x="2227" y="1557"/>
                    <a:pt x="2584" y="1700"/>
                    <a:pt x="2846" y="1938"/>
                  </a:cubicBezTo>
                  <a:cubicBezTo>
                    <a:pt x="3073" y="2140"/>
                    <a:pt x="3132" y="2485"/>
                    <a:pt x="2977" y="2747"/>
                  </a:cubicBezTo>
                  <a:cubicBezTo>
                    <a:pt x="2799" y="3081"/>
                    <a:pt x="2441" y="3283"/>
                    <a:pt x="2072" y="3283"/>
                  </a:cubicBezTo>
                  <a:cubicBezTo>
                    <a:pt x="1489" y="3283"/>
                    <a:pt x="1037" y="2831"/>
                    <a:pt x="1037" y="2247"/>
                  </a:cubicBezTo>
                  <a:cubicBezTo>
                    <a:pt x="1037" y="2152"/>
                    <a:pt x="953" y="2081"/>
                    <a:pt x="870" y="2081"/>
                  </a:cubicBezTo>
                  <a:cubicBezTo>
                    <a:pt x="775" y="2081"/>
                    <a:pt x="703" y="2152"/>
                    <a:pt x="703" y="2247"/>
                  </a:cubicBezTo>
                  <a:cubicBezTo>
                    <a:pt x="703" y="2747"/>
                    <a:pt x="989" y="3200"/>
                    <a:pt x="1394" y="3438"/>
                  </a:cubicBezTo>
                  <a:lnTo>
                    <a:pt x="1394" y="3759"/>
                  </a:lnTo>
                  <a:lnTo>
                    <a:pt x="1394" y="3807"/>
                  </a:lnTo>
                  <a:cubicBezTo>
                    <a:pt x="858" y="3688"/>
                    <a:pt x="525" y="3509"/>
                    <a:pt x="394" y="3426"/>
                  </a:cubicBezTo>
                  <a:cubicBezTo>
                    <a:pt x="394" y="3426"/>
                    <a:pt x="382" y="3426"/>
                    <a:pt x="394" y="3402"/>
                  </a:cubicBezTo>
                  <a:cubicBezTo>
                    <a:pt x="525" y="3081"/>
                    <a:pt x="691" y="2438"/>
                    <a:pt x="691" y="1759"/>
                  </a:cubicBezTo>
                  <a:cubicBezTo>
                    <a:pt x="691" y="1045"/>
                    <a:pt x="1239" y="414"/>
                    <a:pt x="1941" y="354"/>
                  </a:cubicBezTo>
                  <a:cubicBezTo>
                    <a:pt x="1983" y="348"/>
                    <a:pt x="2028" y="345"/>
                    <a:pt x="2072" y="345"/>
                  </a:cubicBezTo>
                  <a:close/>
                  <a:moveTo>
                    <a:pt x="2430" y="3581"/>
                  </a:moveTo>
                  <a:lnTo>
                    <a:pt x="2430" y="3783"/>
                  </a:lnTo>
                  <a:cubicBezTo>
                    <a:pt x="2430" y="3974"/>
                    <a:pt x="2537" y="4152"/>
                    <a:pt x="2715" y="4224"/>
                  </a:cubicBezTo>
                  <a:lnTo>
                    <a:pt x="2822" y="4271"/>
                  </a:lnTo>
                  <a:cubicBezTo>
                    <a:pt x="2656" y="4509"/>
                    <a:pt x="2370" y="4676"/>
                    <a:pt x="2072" y="4676"/>
                  </a:cubicBezTo>
                  <a:cubicBezTo>
                    <a:pt x="1775" y="4676"/>
                    <a:pt x="1489" y="4509"/>
                    <a:pt x="1334" y="4271"/>
                  </a:cubicBezTo>
                  <a:lnTo>
                    <a:pt x="1429" y="4224"/>
                  </a:lnTo>
                  <a:cubicBezTo>
                    <a:pt x="1608" y="4140"/>
                    <a:pt x="1715" y="3974"/>
                    <a:pt x="1715" y="3783"/>
                  </a:cubicBezTo>
                  <a:lnTo>
                    <a:pt x="1715" y="3581"/>
                  </a:lnTo>
                  <a:cubicBezTo>
                    <a:pt x="1834" y="3617"/>
                    <a:pt x="1953" y="3628"/>
                    <a:pt x="2072" y="3628"/>
                  </a:cubicBezTo>
                  <a:cubicBezTo>
                    <a:pt x="2191" y="3628"/>
                    <a:pt x="2311" y="3617"/>
                    <a:pt x="2430" y="3581"/>
                  </a:cubicBezTo>
                  <a:close/>
                  <a:moveTo>
                    <a:pt x="2065" y="0"/>
                  </a:moveTo>
                  <a:cubicBezTo>
                    <a:pt x="2010" y="0"/>
                    <a:pt x="1953" y="3"/>
                    <a:pt x="1894" y="9"/>
                  </a:cubicBezTo>
                  <a:cubicBezTo>
                    <a:pt x="1037" y="92"/>
                    <a:pt x="346" y="842"/>
                    <a:pt x="346" y="1735"/>
                  </a:cubicBezTo>
                  <a:cubicBezTo>
                    <a:pt x="346" y="2378"/>
                    <a:pt x="203" y="2962"/>
                    <a:pt x="60" y="3271"/>
                  </a:cubicBezTo>
                  <a:cubicBezTo>
                    <a:pt x="1" y="3426"/>
                    <a:pt x="48" y="3581"/>
                    <a:pt x="179" y="3676"/>
                  </a:cubicBezTo>
                  <a:cubicBezTo>
                    <a:pt x="310" y="3759"/>
                    <a:pt x="584" y="3926"/>
                    <a:pt x="1013" y="4045"/>
                  </a:cubicBezTo>
                  <a:lnTo>
                    <a:pt x="382" y="4379"/>
                  </a:lnTo>
                  <a:cubicBezTo>
                    <a:pt x="144" y="4498"/>
                    <a:pt x="1" y="4712"/>
                    <a:pt x="1" y="4986"/>
                  </a:cubicBezTo>
                  <a:lnTo>
                    <a:pt x="1" y="6045"/>
                  </a:lnTo>
                  <a:cubicBezTo>
                    <a:pt x="1" y="6129"/>
                    <a:pt x="84" y="6200"/>
                    <a:pt x="167" y="6200"/>
                  </a:cubicBezTo>
                  <a:cubicBezTo>
                    <a:pt x="263" y="6200"/>
                    <a:pt x="334" y="6129"/>
                    <a:pt x="334" y="6045"/>
                  </a:cubicBezTo>
                  <a:lnTo>
                    <a:pt x="334" y="4974"/>
                  </a:lnTo>
                  <a:cubicBezTo>
                    <a:pt x="334" y="4831"/>
                    <a:pt x="406" y="4712"/>
                    <a:pt x="525" y="4652"/>
                  </a:cubicBezTo>
                  <a:lnTo>
                    <a:pt x="1037" y="4402"/>
                  </a:lnTo>
                  <a:cubicBezTo>
                    <a:pt x="1239" y="4760"/>
                    <a:pt x="1644" y="4986"/>
                    <a:pt x="2060" y="4986"/>
                  </a:cubicBezTo>
                  <a:cubicBezTo>
                    <a:pt x="2489" y="4986"/>
                    <a:pt x="2882" y="4760"/>
                    <a:pt x="3084" y="4402"/>
                  </a:cubicBezTo>
                  <a:lnTo>
                    <a:pt x="3596" y="4652"/>
                  </a:lnTo>
                  <a:cubicBezTo>
                    <a:pt x="3704" y="4712"/>
                    <a:pt x="3787" y="4831"/>
                    <a:pt x="3787" y="4974"/>
                  </a:cubicBezTo>
                  <a:lnTo>
                    <a:pt x="3787" y="6022"/>
                  </a:lnTo>
                  <a:cubicBezTo>
                    <a:pt x="3787" y="6117"/>
                    <a:pt x="3858" y="6188"/>
                    <a:pt x="3954" y="6188"/>
                  </a:cubicBezTo>
                  <a:cubicBezTo>
                    <a:pt x="4037" y="6188"/>
                    <a:pt x="4108" y="6117"/>
                    <a:pt x="4108" y="6022"/>
                  </a:cubicBezTo>
                  <a:lnTo>
                    <a:pt x="4108" y="4974"/>
                  </a:lnTo>
                  <a:cubicBezTo>
                    <a:pt x="4132" y="4712"/>
                    <a:pt x="3977" y="4474"/>
                    <a:pt x="3739" y="4379"/>
                  </a:cubicBezTo>
                  <a:lnTo>
                    <a:pt x="3096" y="4045"/>
                  </a:lnTo>
                  <a:cubicBezTo>
                    <a:pt x="3537" y="3926"/>
                    <a:pt x="3799" y="3759"/>
                    <a:pt x="3930" y="3676"/>
                  </a:cubicBezTo>
                  <a:cubicBezTo>
                    <a:pt x="4073" y="3581"/>
                    <a:pt x="4108" y="3426"/>
                    <a:pt x="4049" y="3271"/>
                  </a:cubicBezTo>
                  <a:cubicBezTo>
                    <a:pt x="3918" y="2962"/>
                    <a:pt x="3775" y="2378"/>
                    <a:pt x="3775" y="1735"/>
                  </a:cubicBezTo>
                  <a:cubicBezTo>
                    <a:pt x="3775" y="866"/>
                    <a:pt x="3084" y="104"/>
                    <a:pt x="2227" y="9"/>
                  </a:cubicBezTo>
                  <a:cubicBezTo>
                    <a:pt x="2174" y="3"/>
                    <a:pt x="2120" y="0"/>
                    <a:pt x="20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69"/>
            <p:cNvSpPr/>
            <p:nvPr/>
          </p:nvSpPr>
          <p:spPr>
            <a:xfrm>
              <a:off x="3116592" y="2293778"/>
              <a:ext cx="10630" cy="32241"/>
            </a:xfrm>
            <a:custGeom>
              <a:rect b="b" l="l" r="r" t="t"/>
              <a:pathLst>
                <a:path extrusionOk="0" h="10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67" y="1012"/>
                  </a:cubicBezTo>
                  <a:cubicBezTo>
                    <a:pt x="250" y="1012"/>
                    <a:pt x="334" y="941"/>
                    <a:pt x="334" y="846"/>
                  </a:cubicBezTo>
                  <a:lnTo>
                    <a:pt x="334" y="167"/>
                  </a:lnTo>
                  <a:cubicBezTo>
                    <a:pt x="310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69"/>
            <p:cNvSpPr/>
            <p:nvPr/>
          </p:nvSpPr>
          <p:spPr>
            <a:xfrm>
              <a:off x="3193519" y="2293778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cubicBezTo>
                    <a:pt x="250" y="1012"/>
                    <a:pt x="322" y="941"/>
                    <a:pt x="322" y="846"/>
                  </a:cubicBezTo>
                  <a:lnTo>
                    <a:pt x="322" y="167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69"/>
            <p:cNvSpPr/>
            <p:nvPr/>
          </p:nvSpPr>
          <p:spPr>
            <a:xfrm>
              <a:off x="3346227" y="2166755"/>
              <a:ext cx="54966" cy="18301"/>
            </a:xfrm>
            <a:custGeom>
              <a:rect b="b" l="l" r="r" t="t"/>
              <a:pathLst>
                <a:path extrusionOk="0" h="575" w="1727">
                  <a:moveTo>
                    <a:pt x="646" y="0"/>
                  </a:moveTo>
                  <a:cubicBezTo>
                    <a:pt x="494" y="0"/>
                    <a:pt x="326" y="15"/>
                    <a:pt x="143" y="50"/>
                  </a:cubicBezTo>
                  <a:cubicBezTo>
                    <a:pt x="60" y="62"/>
                    <a:pt x="0" y="122"/>
                    <a:pt x="0" y="217"/>
                  </a:cubicBezTo>
                  <a:lnTo>
                    <a:pt x="0" y="396"/>
                  </a:lnTo>
                  <a:cubicBezTo>
                    <a:pt x="0" y="479"/>
                    <a:pt x="84" y="550"/>
                    <a:pt x="167" y="550"/>
                  </a:cubicBezTo>
                  <a:cubicBezTo>
                    <a:pt x="262" y="550"/>
                    <a:pt x="334" y="479"/>
                    <a:pt x="334" y="396"/>
                  </a:cubicBezTo>
                  <a:lnTo>
                    <a:pt x="334" y="360"/>
                  </a:lnTo>
                  <a:cubicBezTo>
                    <a:pt x="445" y="344"/>
                    <a:pt x="549" y="338"/>
                    <a:pt x="645" y="338"/>
                  </a:cubicBezTo>
                  <a:cubicBezTo>
                    <a:pt x="845" y="338"/>
                    <a:pt x="1007" y="367"/>
                    <a:pt x="1120" y="407"/>
                  </a:cubicBezTo>
                  <a:cubicBezTo>
                    <a:pt x="1334" y="467"/>
                    <a:pt x="1453" y="538"/>
                    <a:pt x="1453" y="538"/>
                  </a:cubicBezTo>
                  <a:cubicBezTo>
                    <a:pt x="1477" y="550"/>
                    <a:pt x="1512" y="574"/>
                    <a:pt x="1536" y="574"/>
                  </a:cubicBezTo>
                  <a:cubicBezTo>
                    <a:pt x="1584" y="574"/>
                    <a:pt x="1643" y="538"/>
                    <a:pt x="1667" y="491"/>
                  </a:cubicBezTo>
                  <a:cubicBezTo>
                    <a:pt x="1727" y="396"/>
                    <a:pt x="1715" y="288"/>
                    <a:pt x="1643" y="241"/>
                  </a:cubicBezTo>
                  <a:cubicBezTo>
                    <a:pt x="1615" y="231"/>
                    <a:pt x="1258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2" name="Google Shape;9932;p69"/>
            <p:cNvSpPr/>
            <p:nvPr/>
          </p:nvSpPr>
          <p:spPr>
            <a:xfrm>
              <a:off x="3302655" y="2134991"/>
              <a:ext cx="141760" cy="192143"/>
            </a:xfrm>
            <a:custGeom>
              <a:rect b="b" l="l" r="r" t="t"/>
              <a:pathLst>
                <a:path extrusionOk="0" h="6037" w="4454">
                  <a:moveTo>
                    <a:pt x="3453" y="334"/>
                  </a:moveTo>
                  <a:lnTo>
                    <a:pt x="3453" y="1132"/>
                  </a:lnTo>
                  <a:cubicBezTo>
                    <a:pt x="3453" y="1263"/>
                    <a:pt x="3429" y="1405"/>
                    <a:pt x="3370" y="1525"/>
                  </a:cubicBezTo>
                  <a:lnTo>
                    <a:pt x="3310" y="1644"/>
                  </a:lnTo>
                  <a:cubicBezTo>
                    <a:pt x="3298" y="1667"/>
                    <a:pt x="3298" y="1691"/>
                    <a:pt x="3298" y="1715"/>
                  </a:cubicBezTo>
                  <a:lnTo>
                    <a:pt x="3298" y="2060"/>
                  </a:lnTo>
                  <a:cubicBezTo>
                    <a:pt x="3274" y="2346"/>
                    <a:pt x="3155" y="2608"/>
                    <a:pt x="2953" y="2799"/>
                  </a:cubicBezTo>
                  <a:cubicBezTo>
                    <a:pt x="2739" y="3001"/>
                    <a:pt x="2477" y="3096"/>
                    <a:pt x="2191" y="3096"/>
                  </a:cubicBezTo>
                  <a:cubicBezTo>
                    <a:pt x="1643" y="3084"/>
                    <a:pt x="1179" y="2596"/>
                    <a:pt x="1179" y="2013"/>
                  </a:cubicBezTo>
                  <a:lnTo>
                    <a:pt x="1179" y="1715"/>
                  </a:lnTo>
                  <a:cubicBezTo>
                    <a:pt x="1179" y="1691"/>
                    <a:pt x="1179" y="1667"/>
                    <a:pt x="1167" y="1644"/>
                  </a:cubicBezTo>
                  <a:lnTo>
                    <a:pt x="1107" y="1525"/>
                  </a:lnTo>
                  <a:cubicBezTo>
                    <a:pt x="1048" y="1405"/>
                    <a:pt x="1012" y="1275"/>
                    <a:pt x="1012" y="1132"/>
                  </a:cubicBezTo>
                  <a:cubicBezTo>
                    <a:pt x="1012" y="691"/>
                    <a:pt x="1369" y="334"/>
                    <a:pt x="1822" y="334"/>
                  </a:cubicBezTo>
                  <a:close/>
                  <a:moveTo>
                    <a:pt x="2762" y="3310"/>
                  </a:moveTo>
                  <a:lnTo>
                    <a:pt x="2762" y="3537"/>
                  </a:lnTo>
                  <a:cubicBezTo>
                    <a:pt x="2762" y="3572"/>
                    <a:pt x="2774" y="3620"/>
                    <a:pt x="2774" y="3680"/>
                  </a:cubicBezTo>
                  <a:lnTo>
                    <a:pt x="2239" y="4096"/>
                  </a:lnTo>
                  <a:lnTo>
                    <a:pt x="1691" y="3680"/>
                  </a:lnTo>
                  <a:cubicBezTo>
                    <a:pt x="1703" y="3632"/>
                    <a:pt x="1703" y="3584"/>
                    <a:pt x="1703" y="3537"/>
                  </a:cubicBezTo>
                  <a:lnTo>
                    <a:pt x="1703" y="3310"/>
                  </a:lnTo>
                  <a:cubicBezTo>
                    <a:pt x="1846" y="3370"/>
                    <a:pt x="2012" y="3406"/>
                    <a:pt x="2191" y="3406"/>
                  </a:cubicBezTo>
                  <a:lnTo>
                    <a:pt x="2239" y="3406"/>
                  </a:lnTo>
                  <a:cubicBezTo>
                    <a:pt x="2417" y="3406"/>
                    <a:pt x="2596" y="3382"/>
                    <a:pt x="2762" y="3310"/>
                  </a:cubicBezTo>
                  <a:close/>
                  <a:moveTo>
                    <a:pt x="1822" y="1"/>
                  </a:moveTo>
                  <a:cubicBezTo>
                    <a:pt x="1191" y="1"/>
                    <a:pt x="703" y="513"/>
                    <a:pt x="703" y="1120"/>
                  </a:cubicBezTo>
                  <a:cubicBezTo>
                    <a:pt x="703" y="1298"/>
                    <a:pt x="750" y="1489"/>
                    <a:pt x="822" y="1656"/>
                  </a:cubicBezTo>
                  <a:lnTo>
                    <a:pt x="869" y="1751"/>
                  </a:lnTo>
                  <a:lnTo>
                    <a:pt x="869" y="2001"/>
                  </a:lnTo>
                  <a:cubicBezTo>
                    <a:pt x="869" y="2441"/>
                    <a:pt x="1072" y="2846"/>
                    <a:pt x="1381" y="3096"/>
                  </a:cubicBezTo>
                  <a:lnTo>
                    <a:pt x="1381" y="3537"/>
                  </a:lnTo>
                  <a:cubicBezTo>
                    <a:pt x="1381" y="3608"/>
                    <a:pt x="1346" y="3680"/>
                    <a:pt x="1274" y="3703"/>
                  </a:cubicBezTo>
                  <a:lnTo>
                    <a:pt x="453" y="4025"/>
                  </a:lnTo>
                  <a:cubicBezTo>
                    <a:pt x="179" y="4132"/>
                    <a:pt x="0" y="4382"/>
                    <a:pt x="0" y="4668"/>
                  </a:cubicBezTo>
                  <a:lnTo>
                    <a:pt x="0" y="5858"/>
                  </a:lnTo>
                  <a:cubicBezTo>
                    <a:pt x="0" y="5942"/>
                    <a:pt x="83" y="6013"/>
                    <a:pt x="167" y="6013"/>
                  </a:cubicBezTo>
                  <a:cubicBezTo>
                    <a:pt x="262" y="6013"/>
                    <a:pt x="334" y="5942"/>
                    <a:pt x="334" y="5858"/>
                  </a:cubicBezTo>
                  <a:lnTo>
                    <a:pt x="334" y="4668"/>
                  </a:lnTo>
                  <a:cubicBezTo>
                    <a:pt x="334" y="4513"/>
                    <a:pt x="417" y="4382"/>
                    <a:pt x="560" y="4334"/>
                  </a:cubicBezTo>
                  <a:lnTo>
                    <a:pt x="1369" y="4025"/>
                  </a:lnTo>
                  <a:cubicBezTo>
                    <a:pt x="1417" y="4001"/>
                    <a:pt x="1465" y="3977"/>
                    <a:pt x="1488" y="3965"/>
                  </a:cubicBezTo>
                  <a:lnTo>
                    <a:pt x="2060" y="4394"/>
                  </a:lnTo>
                  <a:lnTo>
                    <a:pt x="2060" y="5870"/>
                  </a:lnTo>
                  <a:cubicBezTo>
                    <a:pt x="2060" y="5954"/>
                    <a:pt x="2131" y="6037"/>
                    <a:pt x="2215" y="6037"/>
                  </a:cubicBezTo>
                  <a:cubicBezTo>
                    <a:pt x="2310" y="6037"/>
                    <a:pt x="2381" y="5954"/>
                    <a:pt x="2381" y="5870"/>
                  </a:cubicBezTo>
                  <a:lnTo>
                    <a:pt x="2381" y="4394"/>
                  </a:lnTo>
                  <a:lnTo>
                    <a:pt x="2953" y="3965"/>
                  </a:lnTo>
                  <a:cubicBezTo>
                    <a:pt x="2977" y="3989"/>
                    <a:pt x="3024" y="4013"/>
                    <a:pt x="3072" y="4025"/>
                  </a:cubicBezTo>
                  <a:lnTo>
                    <a:pt x="3882" y="4334"/>
                  </a:lnTo>
                  <a:cubicBezTo>
                    <a:pt x="4024" y="4382"/>
                    <a:pt x="4108" y="4513"/>
                    <a:pt x="4108" y="4668"/>
                  </a:cubicBezTo>
                  <a:lnTo>
                    <a:pt x="4108" y="5858"/>
                  </a:lnTo>
                  <a:cubicBezTo>
                    <a:pt x="4108" y="5942"/>
                    <a:pt x="4179" y="6013"/>
                    <a:pt x="4274" y="6013"/>
                  </a:cubicBezTo>
                  <a:cubicBezTo>
                    <a:pt x="4358" y="6013"/>
                    <a:pt x="4441" y="5942"/>
                    <a:pt x="4441" y="5858"/>
                  </a:cubicBezTo>
                  <a:lnTo>
                    <a:pt x="4441" y="4668"/>
                  </a:lnTo>
                  <a:cubicBezTo>
                    <a:pt x="4453" y="4382"/>
                    <a:pt x="4274" y="4108"/>
                    <a:pt x="4024" y="4025"/>
                  </a:cubicBezTo>
                  <a:lnTo>
                    <a:pt x="3203" y="3703"/>
                  </a:lnTo>
                  <a:cubicBezTo>
                    <a:pt x="3131" y="3680"/>
                    <a:pt x="3084" y="3620"/>
                    <a:pt x="3084" y="3537"/>
                  </a:cubicBezTo>
                  <a:lnTo>
                    <a:pt x="3084" y="3108"/>
                  </a:lnTo>
                  <a:cubicBezTo>
                    <a:pt x="3120" y="3084"/>
                    <a:pt x="3155" y="3060"/>
                    <a:pt x="3191" y="3025"/>
                  </a:cubicBezTo>
                  <a:cubicBezTo>
                    <a:pt x="3453" y="2775"/>
                    <a:pt x="3608" y="2418"/>
                    <a:pt x="3608" y="2037"/>
                  </a:cubicBezTo>
                  <a:lnTo>
                    <a:pt x="3608" y="1727"/>
                  </a:lnTo>
                  <a:lnTo>
                    <a:pt x="3655" y="1644"/>
                  </a:lnTo>
                  <a:cubicBezTo>
                    <a:pt x="3739" y="1477"/>
                    <a:pt x="3774" y="1298"/>
                    <a:pt x="3774" y="1108"/>
                  </a:cubicBezTo>
                  <a:lnTo>
                    <a:pt x="3774" y="167"/>
                  </a:lnTo>
                  <a:cubicBezTo>
                    <a:pt x="3774" y="84"/>
                    <a:pt x="3691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69"/>
            <p:cNvSpPr/>
            <p:nvPr/>
          </p:nvSpPr>
          <p:spPr>
            <a:xfrm>
              <a:off x="3330313" y="2288463"/>
              <a:ext cx="10248" cy="37938"/>
            </a:xfrm>
            <a:custGeom>
              <a:rect b="b" l="l" r="r" t="t"/>
              <a:pathLst>
                <a:path extrusionOk="0" h="1192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72" y="1191"/>
                    <a:pt x="167" y="1191"/>
                  </a:cubicBezTo>
                  <a:cubicBezTo>
                    <a:pt x="250" y="1191"/>
                    <a:pt x="322" y="1120"/>
                    <a:pt x="322" y="1036"/>
                  </a:cubicBezTo>
                  <a:lnTo>
                    <a:pt x="322" y="167"/>
                  </a:lnTo>
                  <a:cubicBezTo>
                    <a:pt x="310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69"/>
            <p:cNvSpPr/>
            <p:nvPr/>
          </p:nvSpPr>
          <p:spPr>
            <a:xfrm>
              <a:off x="3406859" y="2288463"/>
              <a:ext cx="10630" cy="37938"/>
            </a:xfrm>
            <a:custGeom>
              <a:rect b="b" l="l" r="r" t="t"/>
              <a:pathLst>
                <a:path extrusionOk="0" h="1192" w="334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84" y="1191"/>
                    <a:pt x="167" y="1191"/>
                  </a:cubicBezTo>
                  <a:cubicBezTo>
                    <a:pt x="262" y="1191"/>
                    <a:pt x="334" y="1120"/>
                    <a:pt x="334" y="1036"/>
                  </a:cubicBezTo>
                  <a:lnTo>
                    <a:pt x="334" y="167"/>
                  </a:lnTo>
                  <a:cubicBezTo>
                    <a:pt x="322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69"/>
            <p:cNvSpPr/>
            <p:nvPr/>
          </p:nvSpPr>
          <p:spPr>
            <a:xfrm>
              <a:off x="3149183" y="1976585"/>
              <a:ext cx="219419" cy="183072"/>
            </a:xfrm>
            <a:custGeom>
              <a:rect b="b" l="l" r="r" t="t"/>
              <a:pathLst>
                <a:path extrusionOk="0" h="5752" w="6894">
                  <a:moveTo>
                    <a:pt x="2369" y="4108"/>
                  </a:moveTo>
                  <a:lnTo>
                    <a:pt x="2286" y="4466"/>
                  </a:lnTo>
                  <a:lnTo>
                    <a:pt x="2060" y="4466"/>
                  </a:lnTo>
                  <a:cubicBezTo>
                    <a:pt x="1869" y="4466"/>
                    <a:pt x="1703" y="4299"/>
                    <a:pt x="1703" y="4108"/>
                  </a:cubicBezTo>
                  <a:close/>
                  <a:moveTo>
                    <a:pt x="5513" y="310"/>
                  </a:moveTo>
                  <a:cubicBezTo>
                    <a:pt x="5703" y="310"/>
                    <a:pt x="5870" y="477"/>
                    <a:pt x="5870" y="667"/>
                  </a:cubicBezTo>
                  <a:lnTo>
                    <a:pt x="5870" y="3418"/>
                  </a:lnTo>
                  <a:cubicBezTo>
                    <a:pt x="5870" y="3608"/>
                    <a:pt x="5703" y="3775"/>
                    <a:pt x="5513" y="3775"/>
                  </a:cubicBezTo>
                  <a:lnTo>
                    <a:pt x="4132" y="3775"/>
                  </a:lnTo>
                  <a:cubicBezTo>
                    <a:pt x="4096" y="3775"/>
                    <a:pt x="4048" y="3787"/>
                    <a:pt x="4036" y="3811"/>
                  </a:cubicBezTo>
                  <a:lnTo>
                    <a:pt x="2500" y="4918"/>
                  </a:lnTo>
                  <a:lnTo>
                    <a:pt x="2739" y="3966"/>
                  </a:lnTo>
                  <a:cubicBezTo>
                    <a:pt x="2762" y="3930"/>
                    <a:pt x="2739" y="3870"/>
                    <a:pt x="2715" y="3835"/>
                  </a:cubicBezTo>
                  <a:cubicBezTo>
                    <a:pt x="2679" y="3787"/>
                    <a:pt x="2643" y="3775"/>
                    <a:pt x="2584" y="3775"/>
                  </a:cubicBezTo>
                  <a:lnTo>
                    <a:pt x="691" y="3775"/>
                  </a:lnTo>
                  <a:cubicBezTo>
                    <a:pt x="500" y="3775"/>
                    <a:pt x="333" y="3608"/>
                    <a:pt x="333" y="3418"/>
                  </a:cubicBezTo>
                  <a:lnTo>
                    <a:pt x="333" y="667"/>
                  </a:lnTo>
                  <a:cubicBezTo>
                    <a:pt x="333" y="477"/>
                    <a:pt x="500" y="310"/>
                    <a:pt x="691" y="310"/>
                  </a:cubicBezTo>
                  <a:close/>
                  <a:moveTo>
                    <a:pt x="6215" y="989"/>
                  </a:moveTo>
                  <a:cubicBezTo>
                    <a:pt x="6406" y="989"/>
                    <a:pt x="6572" y="1156"/>
                    <a:pt x="6572" y="1346"/>
                  </a:cubicBezTo>
                  <a:lnTo>
                    <a:pt x="6572" y="4108"/>
                  </a:lnTo>
                  <a:lnTo>
                    <a:pt x="6549" y="4108"/>
                  </a:lnTo>
                  <a:cubicBezTo>
                    <a:pt x="6549" y="4299"/>
                    <a:pt x="6394" y="4466"/>
                    <a:pt x="6191" y="4466"/>
                  </a:cubicBezTo>
                  <a:lnTo>
                    <a:pt x="4810" y="4466"/>
                  </a:lnTo>
                  <a:cubicBezTo>
                    <a:pt x="4763" y="4466"/>
                    <a:pt x="4727" y="4477"/>
                    <a:pt x="4691" y="4513"/>
                  </a:cubicBezTo>
                  <a:cubicBezTo>
                    <a:pt x="4667" y="4549"/>
                    <a:pt x="4644" y="4608"/>
                    <a:pt x="4667" y="4656"/>
                  </a:cubicBezTo>
                  <a:lnTo>
                    <a:pt x="4763" y="5323"/>
                  </a:lnTo>
                  <a:lnTo>
                    <a:pt x="3596" y="4537"/>
                  </a:lnTo>
                  <a:lnTo>
                    <a:pt x="4191" y="4096"/>
                  </a:lnTo>
                  <a:lnTo>
                    <a:pt x="5513" y="4096"/>
                  </a:lnTo>
                  <a:cubicBezTo>
                    <a:pt x="5882" y="4096"/>
                    <a:pt x="6191" y="3799"/>
                    <a:pt x="6191" y="3418"/>
                  </a:cubicBezTo>
                  <a:lnTo>
                    <a:pt x="6191" y="989"/>
                  </a:lnTo>
                  <a:close/>
                  <a:moveTo>
                    <a:pt x="691" y="1"/>
                  </a:moveTo>
                  <a:cubicBezTo>
                    <a:pt x="322" y="1"/>
                    <a:pt x="0" y="298"/>
                    <a:pt x="0" y="679"/>
                  </a:cubicBezTo>
                  <a:lnTo>
                    <a:pt x="0" y="3430"/>
                  </a:lnTo>
                  <a:cubicBezTo>
                    <a:pt x="0" y="3811"/>
                    <a:pt x="298" y="4120"/>
                    <a:pt x="691" y="4120"/>
                  </a:cubicBezTo>
                  <a:lnTo>
                    <a:pt x="1393" y="4120"/>
                  </a:lnTo>
                  <a:lnTo>
                    <a:pt x="1393" y="4132"/>
                  </a:lnTo>
                  <a:cubicBezTo>
                    <a:pt x="1393" y="4501"/>
                    <a:pt x="1691" y="4823"/>
                    <a:pt x="2072" y="4823"/>
                  </a:cubicBezTo>
                  <a:lnTo>
                    <a:pt x="2203" y="4823"/>
                  </a:lnTo>
                  <a:lnTo>
                    <a:pt x="2143" y="5073"/>
                  </a:lnTo>
                  <a:cubicBezTo>
                    <a:pt x="2119" y="5180"/>
                    <a:pt x="2167" y="5275"/>
                    <a:pt x="2250" y="5335"/>
                  </a:cubicBezTo>
                  <a:cubicBezTo>
                    <a:pt x="2298" y="5370"/>
                    <a:pt x="2346" y="5382"/>
                    <a:pt x="2381" y="5382"/>
                  </a:cubicBezTo>
                  <a:cubicBezTo>
                    <a:pt x="2429" y="5382"/>
                    <a:pt x="2489" y="5370"/>
                    <a:pt x="2536" y="5335"/>
                  </a:cubicBezTo>
                  <a:lnTo>
                    <a:pt x="3251" y="4823"/>
                  </a:lnTo>
                  <a:lnTo>
                    <a:pt x="3417" y="4823"/>
                  </a:lnTo>
                  <a:lnTo>
                    <a:pt x="4751" y="5716"/>
                  </a:lnTo>
                  <a:cubicBezTo>
                    <a:pt x="4798" y="5740"/>
                    <a:pt x="4846" y="5751"/>
                    <a:pt x="4882" y="5751"/>
                  </a:cubicBezTo>
                  <a:cubicBezTo>
                    <a:pt x="4929" y="5751"/>
                    <a:pt x="4977" y="5740"/>
                    <a:pt x="5025" y="5716"/>
                  </a:cubicBezTo>
                  <a:cubicBezTo>
                    <a:pt x="5108" y="5656"/>
                    <a:pt x="5144" y="5561"/>
                    <a:pt x="5120" y="5454"/>
                  </a:cubicBezTo>
                  <a:lnTo>
                    <a:pt x="5025" y="4799"/>
                  </a:lnTo>
                  <a:lnTo>
                    <a:pt x="6215" y="4799"/>
                  </a:lnTo>
                  <a:cubicBezTo>
                    <a:pt x="6584" y="4799"/>
                    <a:pt x="6894" y="4501"/>
                    <a:pt x="6894" y="4120"/>
                  </a:cubicBezTo>
                  <a:lnTo>
                    <a:pt x="6894" y="1370"/>
                  </a:lnTo>
                  <a:cubicBezTo>
                    <a:pt x="6870" y="977"/>
                    <a:pt x="6572" y="679"/>
                    <a:pt x="6191" y="679"/>
                  </a:cubicBezTo>
                  <a:cubicBezTo>
                    <a:pt x="6179" y="298"/>
                    <a:pt x="5882" y="1"/>
                    <a:pt x="5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69"/>
            <p:cNvSpPr/>
            <p:nvPr/>
          </p:nvSpPr>
          <p:spPr>
            <a:xfrm>
              <a:off x="3187822" y="2009177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1"/>
                    <a:pt x="846" y="167"/>
                  </a:cubicBez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69"/>
            <p:cNvSpPr/>
            <p:nvPr/>
          </p:nvSpPr>
          <p:spPr>
            <a:xfrm>
              <a:off x="3226110" y="2009177"/>
              <a:ext cx="81478" cy="10280"/>
            </a:xfrm>
            <a:custGeom>
              <a:rect b="b" l="l" r="r" t="t"/>
              <a:pathLst>
                <a:path extrusionOk="0" h="323" w="256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393" y="322"/>
                  </a:lnTo>
                  <a:cubicBezTo>
                    <a:pt x="2488" y="322"/>
                    <a:pt x="2560" y="251"/>
                    <a:pt x="2560" y="167"/>
                  </a:cubicBezTo>
                  <a:cubicBezTo>
                    <a:pt x="2560" y="72"/>
                    <a:pt x="2488" y="1"/>
                    <a:pt x="23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69"/>
            <p:cNvSpPr/>
            <p:nvPr/>
          </p:nvSpPr>
          <p:spPr>
            <a:xfrm>
              <a:off x="3187822" y="2036453"/>
              <a:ext cx="119767" cy="10662"/>
            </a:xfrm>
            <a:custGeom>
              <a:rect b="b" l="l" r="r" t="t"/>
              <a:pathLst>
                <a:path extrusionOk="0" h="335" w="3763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3596" y="334"/>
                  </a:lnTo>
                  <a:cubicBezTo>
                    <a:pt x="3691" y="334"/>
                    <a:pt x="3763" y="263"/>
                    <a:pt x="3763" y="168"/>
                  </a:cubicBezTo>
                  <a:cubicBezTo>
                    <a:pt x="3763" y="84"/>
                    <a:pt x="3691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69"/>
            <p:cNvSpPr/>
            <p:nvPr/>
          </p:nvSpPr>
          <p:spPr>
            <a:xfrm>
              <a:off x="3187822" y="2064143"/>
              <a:ext cx="81510" cy="10248"/>
            </a:xfrm>
            <a:custGeom>
              <a:rect b="b" l="l" r="r" t="t"/>
              <a:pathLst>
                <a:path extrusionOk="0" h="322" w="2561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2394" y="322"/>
                  </a:lnTo>
                  <a:cubicBezTo>
                    <a:pt x="2477" y="322"/>
                    <a:pt x="2560" y="250"/>
                    <a:pt x="2560" y="167"/>
                  </a:cubicBezTo>
                  <a:cubicBezTo>
                    <a:pt x="2560" y="72"/>
                    <a:pt x="2477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69"/>
            <p:cNvSpPr/>
            <p:nvPr/>
          </p:nvSpPr>
          <p:spPr>
            <a:xfrm>
              <a:off x="3280663" y="2064143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41" name="Google Shape;9941;p69"/>
          <p:cNvGrpSpPr/>
          <p:nvPr/>
        </p:nvGrpSpPr>
        <p:grpSpPr>
          <a:xfrm>
            <a:off x="870939" y="1975821"/>
            <a:ext cx="332375" cy="350071"/>
            <a:chOff x="870939" y="1975821"/>
            <a:chExt cx="332375" cy="350071"/>
          </a:xfrm>
        </p:grpSpPr>
        <p:sp>
          <p:nvSpPr>
            <p:cNvPr id="9942" name="Google Shape;9942;p69"/>
            <p:cNvSpPr/>
            <p:nvPr/>
          </p:nvSpPr>
          <p:spPr>
            <a:xfrm>
              <a:off x="870939" y="1975821"/>
              <a:ext cx="332375" cy="350071"/>
            </a:xfrm>
            <a:custGeom>
              <a:rect b="b" l="l" r="r" t="t"/>
              <a:pathLst>
                <a:path extrusionOk="0" h="10999" w="10443">
                  <a:moveTo>
                    <a:pt x="8049" y="334"/>
                  </a:moveTo>
                  <a:lnTo>
                    <a:pt x="5728" y="3573"/>
                  </a:lnTo>
                  <a:lnTo>
                    <a:pt x="5406" y="3120"/>
                  </a:lnTo>
                  <a:lnTo>
                    <a:pt x="7395" y="334"/>
                  </a:lnTo>
                  <a:close/>
                  <a:moveTo>
                    <a:pt x="9109" y="334"/>
                  </a:moveTo>
                  <a:lnTo>
                    <a:pt x="6263" y="4311"/>
                  </a:lnTo>
                  <a:lnTo>
                    <a:pt x="5942" y="3847"/>
                  </a:lnTo>
                  <a:lnTo>
                    <a:pt x="8454" y="334"/>
                  </a:lnTo>
                  <a:close/>
                  <a:moveTo>
                    <a:pt x="3025" y="334"/>
                  </a:moveTo>
                  <a:lnTo>
                    <a:pt x="6025" y="4525"/>
                  </a:lnTo>
                  <a:cubicBezTo>
                    <a:pt x="5998" y="4533"/>
                    <a:pt x="5970" y="4537"/>
                    <a:pt x="5942" y="4537"/>
                  </a:cubicBezTo>
                  <a:cubicBezTo>
                    <a:pt x="5849" y="4537"/>
                    <a:pt x="5759" y="4494"/>
                    <a:pt x="5704" y="4430"/>
                  </a:cubicBezTo>
                  <a:cubicBezTo>
                    <a:pt x="5561" y="4287"/>
                    <a:pt x="5382" y="4228"/>
                    <a:pt x="5228" y="4228"/>
                  </a:cubicBezTo>
                  <a:lnTo>
                    <a:pt x="2430" y="334"/>
                  </a:lnTo>
                  <a:close/>
                  <a:moveTo>
                    <a:pt x="2025" y="334"/>
                  </a:moveTo>
                  <a:lnTo>
                    <a:pt x="4882" y="4323"/>
                  </a:lnTo>
                  <a:cubicBezTo>
                    <a:pt x="4823" y="4347"/>
                    <a:pt x="4775" y="4394"/>
                    <a:pt x="4728" y="4442"/>
                  </a:cubicBezTo>
                  <a:cubicBezTo>
                    <a:pt x="4667" y="4503"/>
                    <a:pt x="4569" y="4544"/>
                    <a:pt x="4474" y="4544"/>
                  </a:cubicBezTo>
                  <a:cubicBezTo>
                    <a:pt x="4438" y="4544"/>
                    <a:pt x="4403" y="4538"/>
                    <a:pt x="4370" y="4525"/>
                  </a:cubicBezTo>
                  <a:lnTo>
                    <a:pt x="1370" y="334"/>
                  </a:lnTo>
                  <a:close/>
                  <a:moveTo>
                    <a:pt x="965" y="334"/>
                  </a:moveTo>
                  <a:lnTo>
                    <a:pt x="3942" y="4490"/>
                  </a:lnTo>
                  <a:cubicBezTo>
                    <a:pt x="3775" y="4525"/>
                    <a:pt x="3632" y="4621"/>
                    <a:pt x="3525" y="4763"/>
                  </a:cubicBezTo>
                  <a:lnTo>
                    <a:pt x="358" y="334"/>
                  </a:lnTo>
                  <a:close/>
                  <a:moveTo>
                    <a:pt x="10062" y="334"/>
                  </a:moveTo>
                  <a:lnTo>
                    <a:pt x="6894" y="4763"/>
                  </a:lnTo>
                  <a:cubicBezTo>
                    <a:pt x="6799" y="4632"/>
                    <a:pt x="6668" y="4549"/>
                    <a:pt x="6513" y="4501"/>
                  </a:cubicBezTo>
                  <a:lnTo>
                    <a:pt x="9514" y="334"/>
                  </a:lnTo>
                  <a:close/>
                  <a:moveTo>
                    <a:pt x="5192" y="4582"/>
                  </a:moveTo>
                  <a:cubicBezTo>
                    <a:pt x="5284" y="4582"/>
                    <a:pt x="5376" y="4615"/>
                    <a:pt x="5442" y="4680"/>
                  </a:cubicBezTo>
                  <a:cubicBezTo>
                    <a:pt x="5577" y="4807"/>
                    <a:pt x="5744" y="4876"/>
                    <a:pt x="5917" y="4876"/>
                  </a:cubicBezTo>
                  <a:cubicBezTo>
                    <a:pt x="6004" y="4876"/>
                    <a:pt x="6093" y="4859"/>
                    <a:pt x="6180" y="4823"/>
                  </a:cubicBezTo>
                  <a:cubicBezTo>
                    <a:pt x="6216" y="4808"/>
                    <a:pt x="6254" y="4801"/>
                    <a:pt x="6293" y="4801"/>
                  </a:cubicBezTo>
                  <a:cubicBezTo>
                    <a:pt x="6436" y="4801"/>
                    <a:pt x="6586" y="4897"/>
                    <a:pt x="6633" y="5037"/>
                  </a:cubicBezTo>
                  <a:cubicBezTo>
                    <a:pt x="6633" y="5049"/>
                    <a:pt x="6644" y="5061"/>
                    <a:pt x="6644" y="5061"/>
                  </a:cubicBezTo>
                  <a:cubicBezTo>
                    <a:pt x="6728" y="5263"/>
                    <a:pt x="6859" y="5335"/>
                    <a:pt x="6859" y="5335"/>
                  </a:cubicBezTo>
                  <a:cubicBezTo>
                    <a:pt x="6990" y="5406"/>
                    <a:pt x="7133" y="5454"/>
                    <a:pt x="7264" y="5466"/>
                  </a:cubicBezTo>
                  <a:cubicBezTo>
                    <a:pt x="7454" y="5478"/>
                    <a:pt x="7621" y="5644"/>
                    <a:pt x="7609" y="5859"/>
                  </a:cubicBezTo>
                  <a:cubicBezTo>
                    <a:pt x="7585" y="6121"/>
                    <a:pt x="7740" y="6371"/>
                    <a:pt x="7978" y="6490"/>
                  </a:cubicBezTo>
                  <a:cubicBezTo>
                    <a:pt x="8157" y="6585"/>
                    <a:pt x="8228" y="6811"/>
                    <a:pt x="8145" y="6990"/>
                  </a:cubicBezTo>
                  <a:cubicBezTo>
                    <a:pt x="8026" y="7228"/>
                    <a:pt x="8049" y="7526"/>
                    <a:pt x="8216" y="7728"/>
                  </a:cubicBezTo>
                  <a:cubicBezTo>
                    <a:pt x="8335" y="7883"/>
                    <a:pt x="8323" y="8121"/>
                    <a:pt x="8157" y="8240"/>
                  </a:cubicBezTo>
                  <a:cubicBezTo>
                    <a:pt x="7942" y="8395"/>
                    <a:pt x="7859" y="8681"/>
                    <a:pt x="7930" y="8931"/>
                  </a:cubicBezTo>
                  <a:cubicBezTo>
                    <a:pt x="7978" y="9133"/>
                    <a:pt x="7871" y="9323"/>
                    <a:pt x="7680" y="9383"/>
                  </a:cubicBezTo>
                  <a:cubicBezTo>
                    <a:pt x="7430" y="9454"/>
                    <a:pt x="7228" y="9669"/>
                    <a:pt x="7192" y="9931"/>
                  </a:cubicBezTo>
                  <a:cubicBezTo>
                    <a:pt x="7160" y="10101"/>
                    <a:pt x="7004" y="10234"/>
                    <a:pt x="6835" y="10234"/>
                  </a:cubicBezTo>
                  <a:cubicBezTo>
                    <a:pt x="6815" y="10234"/>
                    <a:pt x="6795" y="10232"/>
                    <a:pt x="6775" y="10228"/>
                  </a:cubicBezTo>
                  <a:cubicBezTo>
                    <a:pt x="6735" y="10221"/>
                    <a:pt x="6695" y="10218"/>
                    <a:pt x="6656" y="10218"/>
                  </a:cubicBezTo>
                  <a:cubicBezTo>
                    <a:pt x="6427" y="10218"/>
                    <a:pt x="6217" y="10333"/>
                    <a:pt x="6085" y="10526"/>
                  </a:cubicBezTo>
                  <a:cubicBezTo>
                    <a:pt x="6016" y="10633"/>
                    <a:pt x="5904" y="10690"/>
                    <a:pt x="5786" y="10690"/>
                  </a:cubicBezTo>
                  <a:cubicBezTo>
                    <a:pt x="5718" y="10690"/>
                    <a:pt x="5649" y="10672"/>
                    <a:pt x="5585" y="10633"/>
                  </a:cubicBezTo>
                  <a:cubicBezTo>
                    <a:pt x="5454" y="10562"/>
                    <a:pt x="5347" y="10526"/>
                    <a:pt x="5204" y="10526"/>
                  </a:cubicBezTo>
                  <a:cubicBezTo>
                    <a:pt x="5073" y="10526"/>
                    <a:pt x="4954" y="10562"/>
                    <a:pt x="4835" y="10633"/>
                  </a:cubicBezTo>
                  <a:cubicBezTo>
                    <a:pt x="4774" y="10672"/>
                    <a:pt x="4708" y="10690"/>
                    <a:pt x="4642" y="10690"/>
                  </a:cubicBezTo>
                  <a:cubicBezTo>
                    <a:pt x="4524" y="10690"/>
                    <a:pt x="4406" y="10633"/>
                    <a:pt x="4323" y="10526"/>
                  </a:cubicBezTo>
                  <a:cubicBezTo>
                    <a:pt x="4201" y="10333"/>
                    <a:pt x="3983" y="10218"/>
                    <a:pt x="3760" y="10218"/>
                  </a:cubicBezTo>
                  <a:cubicBezTo>
                    <a:pt x="3721" y="10218"/>
                    <a:pt x="3682" y="10221"/>
                    <a:pt x="3644" y="10228"/>
                  </a:cubicBezTo>
                  <a:cubicBezTo>
                    <a:pt x="3624" y="10232"/>
                    <a:pt x="3604" y="10234"/>
                    <a:pt x="3585" y="10234"/>
                  </a:cubicBezTo>
                  <a:cubicBezTo>
                    <a:pt x="3416" y="10234"/>
                    <a:pt x="3259" y="10101"/>
                    <a:pt x="3227" y="9931"/>
                  </a:cubicBezTo>
                  <a:cubicBezTo>
                    <a:pt x="3180" y="9669"/>
                    <a:pt x="2989" y="9454"/>
                    <a:pt x="2739" y="9383"/>
                  </a:cubicBezTo>
                  <a:cubicBezTo>
                    <a:pt x="2537" y="9323"/>
                    <a:pt x="2418" y="9133"/>
                    <a:pt x="2477" y="8931"/>
                  </a:cubicBezTo>
                  <a:cubicBezTo>
                    <a:pt x="2561" y="8681"/>
                    <a:pt x="2465" y="8395"/>
                    <a:pt x="2263" y="8240"/>
                  </a:cubicBezTo>
                  <a:cubicBezTo>
                    <a:pt x="2108" y="8121"/>
                    <a:pt x="2084" y="7883"/>
                    <a:pt x="2203" y="7728"/>
                  </a:cubicBezTo>
                  <a:cubicBezTo>
                    <a:pt x="2358" y="7526"/>
                    <a:pt x="2394" y="7228"/>
                    <a:pt x="2275" y="6990"/>
                  </a:cubicBezTo>
                  <a:cubicBezTo>
                    <a:pt x="2180" y="6811"/>
                    <a:pt x="2263" y="6585"/>
                    <a:pt x="2442" y="6490"/>
                  </a:cubicBezTo>
                  <a:cubicBezTo>
                    <a:pt x="2680" y="6371"/>
                    <a:pt x="2823" y="6121"/>
                    <a:pt x="2811" y="5859"/>
                  </a:cubicBezTo>
                  <a:cubicBezTo>
                    <a:pt x="2799" y="5656"/>
                    <a:pt x="2953" y="5478"/>
                    <a:pt x="3156" y="5466"/>
                  </a:cubicBezTo>
                  <a:cubicBezTo>
                    <a:pt x="3358" y="5454"/>
                    <a:pt x="3549" y="5347"/>
                    <a:pt x="3668" y="5180"/>
                  </a:cubicBezTo>
                  <a:lnTo>
                    <a:pt x="3668" y="5168"/>
                  </a:lnTo>
                  <a:cubicBezTo>
                    <a:pt x="3704" y="5121"/>
                    <a:pt x="3727" y="5085"/>
                    <a:pt x="3751" y="5037"/>
                  </a:cubicBezTo>
                  <a:cubicBezTo>
                    <a:pt x="3807" y="4897"/>
                    <a:pt x="3945" y="4801"/>
                    <a:pt x="4087" y="4801"/>
                  </a:cubicBezTo>
                  <a:cubicBezTo>
                    <a:pt x="4126" y="4801"/>
                    <a:pt x="4165" y="4808"/>
                    <a:pt x="4204" y="4823"/>
                  </a:cubicBezTo>
                  <a:cubicBezTo>
                    <a:pt x="4287" y="4853"/>
                    <a:pt x="4372" y="4868"/>
                    <a:pt x="4456" y="4868"/>
                  </a:cubicBezTo>
                  <a:cubicBezTo>
                    <a:pt x="4633" y="4868"/>
                    <a:pt x="4804" y="4802"/>
                    <a:pt x="4942" y="4680"/>
                  </a:cubicBezTo>
                  <a:cubicBezTo>
                    <a:pt x="5007" y="4615"/>
                    <a:pt x="5100" y="4582"/>
                    <a:pt x="5192" y="4582"/>
                  </a:cubicBezTo>
                  <a:close/>
                  <a:moveTo>
                    <a:pt x="286" y="1"/>
                  </a:moveTo>
                  <a:cubicBezTo>
                    <a:pt x="179" y="1"/>
                    <a:pt x="84" y="60"/>
                    <a:pt x="48" y="156"/>
                  </a:cubicBezTo>
                  <a:cubicBezTo>
                    <a:pt x="1" y="239"/>
                    <a:pt x="1" y="346"/>
                    <a:pt x="60" y="441"/>
                  </a:cubicBezTo>
                  <a:lnTo>
                    <a:pt x="3358" y="5049"/>
                  </a:lnTo>
                  <a:cubicBezTo>
                    <a:pt x="3299" y="5097"/>
                    <a:pt x="3227" y="5121"/>
                    <a:pt x="3156" y="5121"/>
                  </a:cubicBezTo>
                  <a:cubicBezTo>
                    <a:pt x="2787" y="5144"/>
                    <a:pt x="2489" y="5466"/>
                    <a:pt x="2513" y="5835"/>
                  </a:cubicBezTo>
                  <a:cubicBezTo>
                    <a:pt x="2513" y="5990"/>
                    <a:pt x="2442" y="6121"/>
                    <a:pt x="2322" y="6180"/>
                  </a:cubicBezTo>
                  <a:cubicBezTo>
                    <a:pt x="1989" y="6359"/>
                    <a:pt x="1858" y="6764"/>
                    <a:pt x="2025" y="7109"/>
                  </a:cubicBezTo>
                  <a:cubicBezTo>
                    <a:pt x="2084" y="7240"/>
                    <a:pt x="2072" y="7383"/>
                    <a:pt x="1977" y="7490"/>
                  </a:cubicBezTo>
                  <a:cubicBezTo>
                    <a:pt x="1739" y="7788"/>
                    <a:pt x="1787" y="8216"/>
                    <a:pt x="2084" y="8454"/>
                  </a:cubicBezTo>
                  <a:cubicBezTo>
                    <a:pt x="2180" y="8550"/>
                    <a:pt x="2239" y="8692"/>
                    <a:pt x="2203" y="8835"/>
                  </a:cubicBezTo>
                  <a:cubicBezTo>
                    <a:pt x="2108" y="9193"/>
                    <a:pt x="2322" y="9574"/>
                    <a:pt x="2680" y="9669"/>
                  </a:cubicBezTo>
                  <a:cubicBezTo>
                    <a:pt x="2811" y="9704"/>
                    <a:pt x="2918" y="9812"/>
                    <a:pt x="2942" y="9966"/>
                  </a:cubicBezTo>
                  <a:cubicBezTo>
                    <a:pt x="2995" y="10299"/>
                    <a:pt x="3290" y="10535"/>
                    <a:pt x="3609" y="10535"/>
                  </a:cubicBezTo>
                  <a:cubicBezTo>
                    <a:pt x="3645" y="10535"/>
                    <a:pt x="3680" y="10532"/>
                    <a:pt x="3715" y="10526"/>
                  </a:cubicBezTo>
                  <a:cubicBezTo>
                    <a:pt x="3726" y="10525"/>
                    <a:pt x="3738" y="10525"/>
                    <a:pt x="3749" y="10525"/>
                  </a:cubicBezTo>
                  <a:cubicBezTo>
                    <a:pt x="3872" y="10525"/>
                    <a:pt x="4007" y="10584"/>
                    <a:pt x="4073" y="10693"/>
                  </a:cubicBezTo>
                  <a:cubicBezTo>
                    <a:pt x="4208" y="10889"/>
                    <a:pt x="4425" y="10999"/>
                    <a:pt x="4645" y="10999"/>
                  </a:cubicBezTo>
                  <a:cubicBezTo>
                    <a:pt x="4772" y="10999"/>
                    <a:pt x="4900" y="10962"/>
                    <a:pt x="5013" y="10883"/>
                  </a:cubicBezTo>
                  <a:cubicBezTo>
                    <a:pt x="5073" y="10847"/>
                    <a:pt x="5141" y="10830"/>
                    <a:pt x="5208" y="10830"/>
                  </a:cubicBezTo>
                  <a:cubicBezTo>
                    <a:pt x="5275" y="10830"/>
                    <a:pt x="5341" y="10847"/>
                    <a:pt x="5394" y="10883"/>
                  </a:cubicBezTo>
                  <a:cubicBezTo>
                    <a:pt x="5513" y="10955"/>
                    <a:pt x="5632" y="10990"/>
                    <a:pt x="5775" y="10990"/>
                  </a:cubicBezTo>
                  <a:cubicBezTo>
                    <a:pt x="5990" y="10990"/>
                    <a:pt x="6216" y="10883"/>
                    <a:pt x="6347" y="10681"/>
                  </a:cubicBezTo>
                  <a:cubicBezTo>
                    <a:pt x="6423" y="10572"/>
                    <a:pt x="6549" y="10513"/>
                    <a:pt x="6671" y="10513"/>
                  </a:cubicBezTo>
                  <a:cubicBezTo>
                    <a:pt x="6682" y="10513"/>
                    <a:pt x="6693" y="10513"/>
                    <a:pt x="6704" y="10514"/>
                  </a:cubicBezTo>
                  <a:cubicBezTo>
                    <a:pt x="6742" y="10520"/>
                    <a:pt x="6779" y="10523"/>
                    <a:pt x="6816" y="10523"/>
                  </a:cubicBezTo>
                  <a:cubicBezTo>
                    <a:pt x="7150" y="10523"/>
                    <a:pt x="7435" y="10286"/>
                    <a:pt x="7478" y="9943"/>
                  </a:cubicBezTo>
                  <a:cubicBezTo>
                    <a:pt x="7514" y="9812"/>
                    <a:pt x="7597" y="9693"/>
                    <a:pt x="7752" y="9645"/>
                  </a:cubicBezTo>
                  <a:cubicBezTo>
                    <a:pt x="8109" y="9550"/>
                    <a:pt x="8335" y="9169"/>
                    <a:pt x="8228" y="8812"/>
                  </a:cubicBezTo>
                  <a:cubicBezTo>
                    <a:pt x="8192" y="8681"/>
                    <a:pt x="8240" y="8538"/>
                    <a:pt x="8347" y="8442"/>
                  </a:cubicBezTo>
                  <a:cubicBezTo>
                    <a:pt x="8645" y="8204"/>
                    <a:pt x="8692" y="7776"/>
                    <a:pt x="8454" y="7478"/>
                  </a:cubicBezTo>
                  <a:cubicBezTo>
                    <a:pt x="8359" y="7371"/>
                    <a:pt x="8347" y="7204"/>
                    <a:pt x="8407" y="7085"/>
                  </a:cubicBezTo>
                  <a:cubicBezTo>
                    <a:pt x="8573" y="6764"/>
                    <a:pt x="8430" y="6347"/>
                    <a:pt x="8109" y="6168"/>
                  </a:cubicBezTo>
                  <a:cubicBezTo>
                    <a:pt x="7990" y="6109"/>
                    <a:pt x="7895" y="5978"/>
                    <a:pt x="7918" y="5823"/>
                  </a:cubicBezTo>
                  <a:cubicBezTo>
                    <a:pt x="7930" y="5454"/>
                    <a:pt x="7645" y="5121"/>
                    <a:pt x="7275" y="5109"/>
                  </a:cubicBezTo>
                  <a:cubicBezTo>
                    <a:pt x="7204" y="5109"/>
                    <a:pt x="7121" y="5085"/>
                    <a:pt x="7061" y="5037"/>
                  </a:cubicBezTo>
                  <a:lnTo>
                    <a:pt x="10371" y="418"/>
                  </a:lnTo>
                  <a:cubicBezTo>
                    <a:pt x="10431" y="358"/>
                    <a:pt x="10443" y="263"/>
                    <a:pt x="10407" y="156"/>
                  </a:cubicBezTo>
                  <a:cubicBezTo>
                    <a:pt x="10359" y="60"/>
                    <a:pt x="10264" y="1"/>
                    <a:pt x="10169" y="1"/>
                  </a:cubicBezTo>
                  <a:lnTo>
                    <a:pt x="7383" y="1"/>
                  </a:lnTo>
                  <a:cubicBezTo>
                    <a:pt x="7287" y="1"/>
                    <a:pt x="7216" y="49"/>
                    <a:pt x="7156" y="120"/>
                  </a:cubicBezTo>
                  <a:lnTo>
                    <a:pt x="5228" y="2835"/>
                  </a:lnTo>
                  <a:lnTo>
                    <a:pt x="3287" y="120"/>
                  </a:lnTo>
                  <a:cubicBezTo>
                    <a:pt x="3239" y="49"/>
                    <a:pt x="3156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69"/>
            <p:cNvSpPr/>
            <p:nvPr/>
          </p:nvSpPr>
          <p:spPr>
            <a:xfrm>
              <a:off x="955059" y="2135755"/>
              <a:ext cx="164134" cy="75877"/>
            </a:xfrm>
            <a:custGeom>
              <a:rect b="b" l="l" r="r" t="t"/>
              <a:pathLst>
                <a:path extrusionOk="0" h="2384" w="5157">
                  <a:moveTo>
                    <a:pt x="2573" y="0"/>
                  </a:moveTo>
                  <a:cubicBezTo>
                    <a:pt x="1954" y="0"/>
                    <a:pt x="1346" y="215"/>
                    <a:pt x="882" y="631"/>
                  </a:cubicBezTo>
                  <a:cubicBezTo>
                    <a:pt x="418" y="1036"/>
                    <a:pt x="108" y="1608"/>
                    <a:pt x="13" y="2203"/>
                  </a:cubicBezTo>
                  <a:cubicBezTo>
                    <a:pt x="1" y="2286"/>
                    <a:pt x="60" y="2358"/>
                    <a:pt x="156" y="2382"/>
                  </a:cubicBezTo>
                  <a:lnTo>
                    <a:pt x="180" y="2382"/>
                  </a:lnTo>
                  <a:cubicBezTo>
                    <a:pt x="251" y="2382"/>
                    <a:pt x="334" y="2322"/>
                    <a:pt x="346" y="2239"/>
                  </a:cubicBezTo>
                  <a:cubicBezTo>
                    <a:pt x="418" y="1703"/>
                    <a:pt x="703" y="1215"/>
                    <a:pt x="1108" y="870"/>
                  </a:cubicBezTo>
                  <a:cubicBezTo>
                    <a:pt x="1525" y="512"/>
                    <a:pt x="2037" y="322"/>
                    <a:pt x="2596" y="322"/>
                  </a:cubicBezTo>
                  <a:cubicBezTo>
                    <a:pt x="3144" y="322"/>
                    <a:pt x="3668" y="512"/>
                    <a:pt x="4085" y="870"/>
                  </a:cubicBezTo>
                  <a:cubicBezTo>
                    <a:pt x="4478" y="1227"/>
                    <a:pt x="4763" y="1727"/>
                    <a:pt x="4835" y="2239"/>
                  </a:cubicBezTo>
                  <a:cubicBezTo>
                    <a:pt x="4857" y="2326"/>
                    <a:pt x="4918" y="2383"/>
                    <a:pt x="4992" y="2383"/>
                  </a:cubicBezTo>
                  <a:cubicBezTo>
                    <a:pt x="4999" y="2383"/>
                    <a:pt x="5006" y="2383"/>
                    <a:pt x="5013" y="2382"/>
                  </a:cubicBezTo>
                  <a:cubicBezTo>
                    <a:pt x="5085" y="2382"/>
                    <a:pt x="5156" y="2286"/>
                    <a:pt x="5144" y="2203"/>
                  </a:cubicBezTo>
                  <a:cubicBezTo>
                    <a:pt x="5049" y="1584"/>
                    <a:pt x="4740" y="1036"/>
                    <a:pt x="4275" y="631"/>
                  </a:cubicBezTo>
                  <a:cubicBezTo>
                    <a:pt x="3799" y="238"/>
                    <a:pt x="3204" y="0"/>
                    <a:pt x="2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69"/>
            <p:cNvSpPr/>
            <p:nvPr/>
          </p:nvSpPr>
          <p:spPr>
            <a:xfrm>
              <a:off x="955059" y="2224999"/>
              <a:ext cx="164134" cy="75240"/>
            </a:xfrm>
            <a:custGeom>
              <a:rect b="b" l="l" r="r" t="t"/>
              <a:pathLst>
                <a:path extrusionOk="0" h="2364" w="5157">
                  <a:moveTo>
                    <a:pt x="193" y="1"/>
                  </a:moveTo>
                  <a:cubicBezTo>
                    <a:pt x="181" y="1"/>
                    <a:pt x="168" y="3"/>
                    <a:pt x="156" y="6"/>
                  </a:cubicBezTo>
                  <a:cubicBezTo>
                    <a:pt x="60" y="18"/>
                    <a:pt x="1" y="90"/>
                    <a:pt x="25" y="185"/>
                  </a:cubicBezTo>
                  <a:cubicBezTo>
                    <a:pt x="108" y="792"/>
                    <a:pt x="418" y="1340"/>
                    <a:pt x="882" y="1745"/>
                  </a:cubicBezTo>
                  <a:cubicBezTo>
                    <a:pt x="1358" y="2149"/>
                    <a:pt x="1954" y="2364"/>
                    <a:pt x="2585" y="2364"/>
                  </a:cubicBezTo>
                  <a:cubicBezTo>
                    <a:pt x="3204" y="2364"/>
                    <a:pt x="3811" y="2149"/>
                    <a:pt x="4275" y="1733"/>
                  </a:cubicBezTo>
                  <a:cubicBezTo>
                    <a:pt x="4740" y="1328"/>
                    <a:pt x="5049" y="756"/>
                    <a:pt x="5144" y="161"/>
                  </a:cubicBezTo>
                  <a:cubicBezTo>
                    <a:pt x="5156" y="90"/>
                    <a:pt x="5085" y="18"/>
                    <a:pt x="5002" y="6"/>
                  </a:cubicBezTo>
                  <a:cubicBezTo>
                    <a:pt x="4990" y="3"/>
                    <a:pt x="4980" y="2"/>
                    <a:pt x="4969" y="2"/>
                  </a:cubicBezTo>
                  <a:cubicBezTo>
                    <a:pt x="4900" y="2"/>
                    <a:pt x="4844" y="65"/>
                    <a:pt x="4823" y="137"/>
                  </a:cubicBezTo>
                  <a:cubicBezTo>
                    <a:pt x="4752" y="673"/>
                    <a:pt x="4466" y="1161"/>
                    <a:pt x="4073" y="1506"/>
                  </a:cubicBezTo>
                  <a:cubicBezTo>
                    <a:pt x="3656" y="1864"/>
                    <a:pt x="3132" y="2054"/>
                    <a:pt x="2585" y="2054"/>
                  </a:cubicBezTo>
                  <a:cubicBezTo>
                    <a:pt x="2025" y="2054"/>
                    <a:pt x="1513" y="1864"/>
                    <a:pt x="1096" y="1506"/>
                  </a:cubicBezTo>
                  <a:cubicBezTo>
                    <a:pt x="691" y="1149"/>
                    <a:pt x="406" y="673"/>
                    <a:pt x="334" y="137"/>
                  </a:cubicBezTo>
                  <a:cubicBezTo>
                    <a:pt x="324" y="56"/>
                    <a:pt x="262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69"/>
            <p:cNvSpPr/>
            <p:nvPr/>
          </p:nvSpPr>
          <p:spPr>
            <a:xfrm>
              <a:off x="1021387" y="2183496"/>
              <a:ext cx="18969" cy="69766"/>
            </a:xfrm>
            <a:custGeom>
              <a:rect b="b" l="l" r="r" t="t"/>
              <a:pathLst>
                <a:path extrusionOk="0" h="2192" w="596">
                  <a:moveTo>
                    <a:pt x="453" y="1"/>
                  </a:moveTo>
                  <a:cubicBezTo>
                    <a:pt x="417" y="1"/>
                    <a:pt x="393" y="12"/>
                    <a:pt x="382" y="24"/>
                  </a:cubicBezTo>
                  <a:lnTo>
                    <a:pt x="60" y="322"/>
                  </a:lnTo>
                  <a:cubicBezTo>
                    <a:pt x="24" y="358"/>
                    <a:pt x="1" y="405"/>
                    <a:pt x="1" y="441"/>
                  </a:cubicBezTo>
                  <a:cubicBezTo>
                    <a:pt x="1" y="501"/>
                    <a:pt x="48" y="584"/>
                    <a:pt x="108" y="584"/>
                  </a:cubicBezTo>
                  <a:cubicBezTo>
                    <a:pt x="120" y="584"/>
                    <a:pt x="155" y="560"/>
                    <a:pt x="167" y="548"/>
                  </a:cubicBezTo>
                  <a:lnTo>
                    <a:pt x="274" y="417"/>
                  </a:lnTo>
                  <a:lnTo>
                    <a:pt x="274" y="2084"/>
                  </a:lnTo>
                  <a:cubicBezTo>
                    <a:pt x="274" y="2156"/>
                    <a:pt x="346" y="2191"/>
                    <a:pt x="429" y="2191"/>
                  </a:cubicBezTo>
                  <a:cubicBezTo>
                    <a:pt x="512" y="2191"/>
                    <a:pt x="596" y="2156"/>
                    <a:pt x="596" y="2084"/>
                  </a:cubicBezTo>
                  <a:lnTo>
                    <a:pt x="596" y="108"/>
                  </a:lnTo>
                  <a:cubicBezTo>
                    <a:pt x="596" y="48"/>
                    <a:pt x="524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46" name="Google Shape;9946;p69"/>
          <p:cNvSpPr/>
          <p:nvPr/>
        </p:nvSpPr>
        <p:spPr>
          <a:xfrm>
            <a:off x="1276039" y="1961817"/>
            <a:ext cx="414967" cy="378970"/>
          </a:xfrm>
          <a:custGeom>
            <a:rect b="b" l="l" r="r" t="t"/>
            <a:pathLst>
              <a:path extrusionOk="0" h="11907" w="13038">
                <a:moveTo>
                  <a:pt x="6632" y="369"/>
                </a:moveTo>
                <a:cubicBezTo>
                  <a:pt x="6680" y="369"/>
                  <a:pt x="6704" y="405"/>
                  <a:pt x="6704" y="441"/>
                </a:cubicBezTo>
                <a:lnTo>
                  <a:pt x="6704" y="881"/>
                </a:lnTo>
                <a:cubicBezTo>
                  <a:pt x="6644" y="864"/>
                  <a:pt x="6582" y="855"/>
                  <a:pt x="6519" y="855"/>
                </a:cubicBezTo>
                <a:cubicBezTo>
                  <a:pt x="6457" y="855"/>
                  <a:pt x="6394" y="864"/>
                  <a:pt x="6335" y="881"/>
                </a:cubicBezTo>
                <a:lnTo>
                  <a:pt x="6335" y="441"/>
                </a:lnTo>
                <a:lnTo>
                  <a:pt x="6323" y="441"/>
                </a:lnTo>
                <a:cubicBezTo>
                  <a:pt x="6323" y="405"/>
                  <a:pt x="6347" y="369"/>
                  <a:pt x="6394" y="369"/>
                </a:cubicBezTo>
                <a:close/>
                <a:moveTo>
                  <a:pt x="6501" y="1251"/>
                </a:moveTo>
                <a:cubicBezTo>
                  <a:pt x="7061" y="1251"/>
                  <a:pt x="7275" y="2013"/>
                  <a:pt x="6763" y="2286"/>
                </a:cubicBezTo>
                <a:cubicBezTo>
                  <a:pt x="6692" y="2322"/>
                  <a:pt x="6585" y="2346"/>
                  <a:pt x="6501" y="2346"/>
                </a:cubicBezTo>
                <a:cubicBezTo>
                  <a:pt x="6204" y="2346"/>
                  <a:pt x="5954" y="2096"/>
                  <a:pt x="5954" y="1798"/>
                </a:cubicBezTo>
                <a:cubicBezTo>
                  <a:pt x="5954" y="1489"/>
                  <a:pt x="6204" y="1251"/>
                  <a:pt x="6501" y="1251"/>
                </a:cubicBezTo>
                <a:close/>
                <a:moveTo>
                  <a:pt x="2382" y="2429"/>
                </a:moveTo>
                <a:cubicBezTo>
                  <a:pt x="2560" y="2429"/>
                  <a:pt x="2703" y="2572"/>
                  <a:pt x="2703" y="2751"/>
                </a:cubicBezTo>
                <a:cubicBezTo>
                  <a:pt x="2703" y="2929"/>
                  <a:pt x="2560" y="3084"/>
                  <a:pt x="2382" y="3084"/>
                </a:cubicBezTo>
                <a:cubicBezTo>
                  <a:pt x="2215" y="3084"/>
                  <a:pt x="2048" y="2941"/>
                  <a:pt x="2048" y="2751"/>
                </a:cubicBezTo>
                <a:cubicBezTo>
                  <a:pt x="2048" y="2560"/>
                  <a:pt x="2203" y="2429"/>
                  <a:pt x="2382" y="2429"/>
                </a:cubicBezTo>
                <a:close/>
                <a:moveTo>
                  <a:pt x="10657" y="2429"/>
                </a:moveTo>
                <a:cubicBezTo>
                  <a:pt x="10835" y="2429"/>
                  <a:pt x="10978" y="2572"/>
                  <a:pt x="10978" y="2751"/>
                </a:cubicBezTo>
                <a:cubicBezTo>
                  <a:pt x="10978" y="2929"/>
                  <a:pt x="10835" y="3084"/>
                  <a:pt x="10657" y="3084"/>
                </a:cubicBezTo>
                <a:cubicBezTo>
                  <a:pt x="10478" y="3084"/>
                  <a:pt x="10323" y="2941"/>
                  <a:pt x="10323" y="2751"/>
                </a:cubicBezTo>
                <a:cubicBezTo>
                  <a:pt x="10323" y="2560"/>
                  <a:pt x="10478" y="2429"/>
                  <a:pt x="10657" y="2429"/>
                </a:cubicBezTo>
                <a:close/>
                <a:moveTo>
                  <a:pt x="2477" y="3441"/>
                </a:moveTo>
                <a:lnTo>
                  <a:pt x="3715" y="6025"/>
                </a:lnTo>
                <a:lnTo>
                  <a:pt x="1024" y="6025"/>
                </a:lnTo>
                <a:lnTo>
                  <a:pt x="2239" y="3441"/>
                </a:lnTo>
                <a:cubicBezTo>
                  <a:pt x="2275" y="3447"/>
                  <a:pt x="2316" y="3450"/>
                  <a:pt x="2358" y="3450"/>
                </a:cubicBezTo>
                <a:cubicBezTo>
                  <a:pt x="2400" y="3450"/>
                  <a:pt x="2441" y="3447"/>
                  <a:pt x="2477" y="3441"/>
                </a:cubicBezTo>
                <a:close/>
                <a:moveTo>
                  <a:pt x="10776" y="3441"/>
                </a:moveTo>
                <a:lnTo>
                  <a:pt x="11990" y="6025"/>
                </a:lnTo>
                <a:lnTo>
                  <a:pt x="9299" y="6025"/>
                </a:lnTo>
                <a:lnTo>
                  <a:pt x="10538" y="3441"/>
                </a:lnTo>
                <a:cubicBezTo>
                  <a:pt x="10573" y="3447"/>
                  <a:pt x="10612" y="3450"/>
                  <a:pt x="10652" y="3450"/>
                </a:cubicBezTo>
                <a:cubicBezTo>
                  <a:pt x="10692" y="3450"/>
                  <a:pt x="10734" y="3447"/>
                  <a:pt x="10776" y="3441"/>
                </a:cubicBezTo>
                <a:close/>
                <a:moveTo>
                  <a:pt x="4251" y="6418"/>
                </a:moveTo>
                <a:cubicBezTo>
                  <a:pt x="4322" y="6418"/>
                  <a:pt x="4382" y="6477"/>
                  <a:pt x="4382" y="6549"/>
                </a:cubicBezTo>
                <a:lnTo>
                  <a:pt x="4382" y="6668"/>
                </a:lnTo>
                <a:cubicBezTo>
                  <a:pt x="4382" y="6739"/>
                  <a:pt x="4322" y="6799"/>
                  <a:pt x="4251" y="6799"/>
                </a:cubicBezTo>
                <a:lnTo>
                  <a:pt x="501" y="6799"/>
                </a:lnTo>
                <a:cubicBezTo>
                  <a:pt x="429" y="6799"/>
                  <a:pt x="370" y="6739"/>
                  <a:pt x="370" y="6668"/>
                </a:cubicBezTo>
                <a:lnTo>
                  <a:pt x="370" y="6549"/>
                </a:lnTo>
                <a:cubicBezTo>
                  <a:pt x="370" y="6477"/>
                  <a:pt x="429" y="6418"/>
                  <a:pt x="501" y="6418"/>
                </a:cubicBezTo>
                <a:close/>
                <a:moveTo>
                  <a:pt x="12526" y="6418"/>
                </a:moveTo>
                <a:cubicBezTo>
                  <a:pt x="12597" y="6418"/>
                  <a:pt x="12657" y="6477"/>
                  <a:pt x="12657" y="6549"/>
                </a:cubicBezTo>
                <a:lnTo>
                  <a:pt x="12657" y="6668"/>
                </a:lnTo>
                <a:cubicBezTo>
                  <a:pt x="12657" y="6739"/>
                  <a:pt x="12597" y="6799"/>
                  <a:pt x="12526" y="6799"/>
                </a:cubicBezTo>
                <a:lnTo>
                  <a:pt x="8775" y="6799"/>
                </a:lnTo>
                <a:cubicBezTo>
                  <a:pt x="8704" y="6799"/>
                  <a:pt x="8644" y="6739"/>
                  <a:pt x="8644" y="6668"/>
                </a:cubicBezTo>
                <a:lnTo>
                  <a:pt x="8644" y="6549"/>
                </a:lnTo>
                <a:cubicBezTo>
                  <a:pt x="8644" y="6477"/>
                  <a:pt x="8704" y="6418"/>
                  <a:pt x="8775" y="6418"/>
                </a:cubicBezTo>
                <a:close/>
                <a:moveTo>
                  <a:pt x="3715" y="7168"/>
                </a:moveTo>
                <a:cubicBezTo>
                  <a:pt x="3525" y="7787"/>
                  <a:pt x="2953" y="8228"/>
                  <a:pt x="2298" y="8228"/>
                </a:cubicBezTo>
                <a:cubicBezTo>
                  <a:pt x="1644" y="8228"/>
                  <a:pt x="1084" y="7799"/>
                  <a:pt x="905" y="7168"/>
                </a:cubicBezTo>
                <a:close/>
                <a:moveTo>
                  <a:pt x="12145" y="7168"/>
                </a:moveTo>
                <a:cubicBezTo>
                  <a:pt x="11942" y="7787"/>
                  <a:pt x="11383" y="8228"/>
                  <a:pt x="10728" y="8228"/>
                </a:cubicBezTo>
                <a:cubicBezTo>
                  <a:pt x="10073" y="8228"/>
                  <a:pt x="9502" y="7799"/>
                  <a:pt x="9323" y="7168"/>
                </a:cubicBezTo>
                <a:close/>
                <a:moveTo>
                  <a:pt x="7942" y="10371"/>
                </a:moveTo>
                <a:cubicBezTo>
                  <a:pt x="8013" y="10371"/>
                  <a:pt x="8073" y="10430"/>
                  <a:pt x="8073" y="10502"/>
                </a:cubicBezTo>
                <a:lnTo>
                  <a:pt x="8073" y="10764"/>
                </a:lnTo>
                <a:lnTo>
                  <a:pt x="4918" y="10764"/>
                </a:lnTo>
                <a:lnTo>
                  <a:pt x="4918" y="10502"/>
                </a:lnTo>
                <a:cubicBezTo>
                  <a:pt x="4918" y="10430"/>
                  <a:pt x="4977" y="10371"/>
                  <a:pt x="5049" y="10371"/>
                </a:cubicBezTo>
                <a:close/>
                <a:moveTo>
                  <a:pt x="6382" y="0"/>
                </a:moveTo>
                <a:cubicBezTo>
                  <a:pt x="6132" y="0"/>
                  <a:pt x="5930" y="203"/>
                  <a:pt x="5930" y="441"/>
                </a:cubicBezTo>
                <a:lnTo>
                  <a:pt x="5930" y="1060"/>
                </a:lnTo>
                <a:cubicBezTo>
                  <a:pt x="5692" y="1251"/>
                  <a:pt x="5549" y="1536"/>
                  <a:pt x="5561" y="1858"/>
                </a:cubicBezTo>
                <a:lnTo>
                  <a:pt x="3703" y="2370"/>
                </a:lnTo>
                <a:cubicBezTo>
                  <a:pt x="3477" y="2429"/>
                  <a:pt x="3251" y="2465"/>
                  <a:pt x="3037" y="2501"/>
                </a:cubicBezTo>
                <a:cubicBezTo>
                  <a:pt x="2929" y="2227"/>
                  <a:pt x="2679" y="2036"/>
                  <a:pt x="2382" y="2036"/>
                </a:cubicBezTo>
                <a:cubicBezTo>
                  <a:pt x="1989" y="2036"/>
                  <a:pt x="1679" y="2346"/>
                  <a:pt x="1679" y="2739"/>
                </a:cubicBezTo>
                <a:cubicBezTo>
                  <a:pt x="1679" y="2941"/>
                  <a:pt x="1763" y="3132"/>
                  <a:pt x="1917" y="3275"/>
                </a:cubicBezTo>
                <a:lnTo>
                  <a:pt x="608" y="6025"/>
                </a:lnTo>
                <a:lnTo>
                  <a:pt x="501" y="6025"/>
                </a:lnTo>
                <a:cubicBezTo>
                  <a:pt x="215" y="6025"/>
                  <a:pt x="1" y="6251"/>
                  <a:pt x="1" y="6525"/>
                </a:cubicBezTo>
                <a:lnTo>
                  <a:pt x="1" y="6644"/>
                </a:lnTo>
                <a:cubicBezTo>
                  <a:pt x="1" y="6930"/>
                  <a:pt x="215" y="7156"/>
                  <a:pt x="501" y="7156"/>
                </a:cubicBezTo>
                <a:cubicBezTo>
                  <a:pt x="691" y="7989"/>
                  <a:pt x="1441" y="8585"/>
                  <a:pt x="2298" y="8585"/>
                </a:cubicBezTo>
                <a:cubicBezTo>
                  <a:pt x="3168" y="8585"/>
                  <a:pt x="3906" y="7978"/>
                  <a:pt x="4108" y="7156"/>
                </a:cubicBezTo>
                <a:lnTo>
                  <a:pt x="4251" y="7156"/>
                </a:lnTo>
                <a:cubicBezTo>
                  <a:pt x="4537" y="7156"/>
                  <a:pt x="4763" y="6930"/>
                  <a:pt x="4763" y="6644"/>
                </a:cubicBezTo>
                <a:lnTo>
                  <a:pt x="4763" y="6525"/>
                </a:lnTo>
                <a:cubicBezTo>
                  <a:pt x="4763" y="6251"/>
                  <a:pt x="4537" y="6025"/>
                  <a:pt x="4251" y="6025"/>
                </a:cubicBezTo>
                <a:lnTo>
                  <a:pt x="4144" y="6025"/>
                </a:lnTo>
                <a:lnTo>
                  <a:pt x="2834" y="3275"/>
                </a:lnTo>
                <a:cubicBezTo>
                  <a:pt x="2953" y="3167"/>
                  <a:pt x="3037" y="3036"/>
                  <a:pt x="3060" y="2870"/>
                </a:cubicBezTo>
                <a:cubicBezTo>
                  <a:pt x="3310" y="2846"/>
                  <a:pt x="3549" y="2798"/>
                  <a:pt x="3787" y="2727"/>
                </a:cubicBezTo>
                <a:lnTo>
                  <a:pt x="5656" y="2215"/>
                </a:lnTo>
                <a:cubicBezTo>
                  <a:pt x="5716" y="2346"/>
                  <a:pt x="5811" y="2453"/>
                  <a:pt x="5918" y="2548"/>
                </a:cubicBezTo>
                <a:lnTo>
                  <a:pt x="5918" y="10002"/>
                </a:lnTo>
                <a:lnTo>
                  <a:pt x="5037" y="10002"/>
                </a:lnTo>
                <a:cubicBezTo>
                  <a:pt x="4763" y="10002"/>
                  <a:pt x="4537" y="10228"/>
                  <a:pt x="4537" y="10502"/>
                </a:cubicBezTo>
                <a:lnTo>
                  <a:pt x="4537" y="10776"/>
                </a:lnTo>
                <a:cubicBezTo>
                  <a:pt x="4299" y="10823"/>
                  <a:pt x="4120" y="11026"/>
                  <a:pt x="4120" y="11276"/>
                </a:cubicBezTo>
                <a:lnTo>
                  <a:pt x="4120" y="11395"/>
                </a:lnTo>
                <a:cubicBezTo>
                  <a:pt x="4120" y="11680"/>
                  <a:pt x="4346" y="11907"/>
                  <a:pt x="4620" y="11907"/>
                </a:cubicBezTo>
                <a:lnTo>
                  <a:pt x="6049" y="11907"/>
                </a:lnTo>
                <a:cubicBezTo>
                  <a:pt x="6156" y="11907"/>
                  <a:pt x="6251" y="11811"/>
                  <a:pt x="6251" y="11704"/>
                </a:cubicBezTo>
                <a:cubicBezTo>
                  <a:pt x="6251" y="11609"/>
                  <a:pt x="6156" y="11514"/>
                  <a:pt x="6049" y="11514"/>
                </a:cubicBezTo>
                <a:lnTo>
                  <a:pt x="4620" y="11514"/>
                </a:lnTo>
                <a:cubicBezTo>
                  <a:pt x="4549" y="11514"/>
                  <a:pt x="4489" y="11454"/>
                  <a:pt x="4489" y="11383"/>
                </a:cubicBezTo>
                <a:lnTo>
                  <a:pt x="4489" y="11264"/>
                </a:lnTo>
                <a:cubicBezTo>
                  <a:pt x="4489" y="11192"/>
                  <a:pt x="4549" y="11133"/>
                  <a:pt x="4620" y="11133"/>
                </a:cubicBezTo>
                <a:lnTo>
                  <a:pt x="8371" y="11133"/>
                </a:lnTo>
                <a:cubicBezTo>
                  <a:pt x="8454" y="11133"/>
                  <a:pt x="8513" y="11192"/>
                  <a:pt x="8513" y="11264"/>
                </a:cubicBezTo>
                <a:lnTo>
                  <a:pt x="8513" y="11383"/>
                </a:lnTo>
                <a:cubicBezTo>
                  <a:pt x="8513" y="11454"/>
                  <a:pt x="8454" y="11514"/>
                  <a:pt x="8371" y="11514"/>
                </a:cubicBezTo>
                <a:lnTo>
                  <a:pt x="6930" y="11514"/>
                </a:lnTo>
                <a:cubicBezTo>
                  <a:pt x="6823" y="11514"/>
                  <a:pt x="6739" y="11609"/>
                  <a:pt x="6739" y="11704"/>
                </a:cubicBezTo>
                <a:cubicBezTo>
                  <a:pt x="6739" y="11811"/>
                  <a:pt x="6823" y="11907"/>
                  <a:pt x="6930" y="11907"/>
                </a:cubicBezTo>
                <a:lnTo>
                  <a:pt x="8371" y="11907"/>
                </a:lnTo>
                <a:cubicBezTo>
                  <a:pt x="8656" y="11907"/>
                  <a:pt x="8883" y="11680"/>
                  <a:pt x="8883" y="11395"/>
                </a:cubicBezTo>
                <a:lnTo>
                  <a:pt x="8883" y="11276"/>
                </a:lnTo>
                <a:cubicBezTo>
                  <a:pt x="8883" y="11026"/>
                  <a:pt x="8692" y="10799"/>
                  <a:pt x="8454" y="10776"/>
                </a:cubicBezTo>
                <a:lnTo>
                  <a:pt x="8454" y="10502"/>
                </a:lnTo>
                <a:cubicBezTo>
                  <a:pt x="8454" y="10228"/>
                  <a:pt x="8228" y="10002"/>
                  <a:pt x="7942" y="10002"/>
                </a:cubicBezTo>
                <a:lnTo>
                  <a:pt x="7061" y="10002"/>
                </a:lnTo>
                <a:lnTo>
                  <a:pt x="7061" y="7049"/>
                </a:lnTo>
                <a:cubicBezTo>
                  <a:pt x="7061" y="6954"/>
                  <a:pt x="6978" y="6858"/>
                  <a:pt x="6870" y="6858"/>
                </a:cubicBezTo>
                <a:cubicBezTo>
                  <a:pt x="6763" y="6858"/>
                  <a:pt x="6680" y="6954"/>
                  <a:pt x="6680" y="7049"/>
                </a:cubicBezTo>
                <a:lnTo>
                  <a:pt x="6680" y="10002"/>
                </a:lnTo>
                <a:lnTo>
                  <a:pt x="6311" y="10002"/>
                </a:lnTo>
                <a:lnTo>
                  <a:pt x="6311" y="2727"/>
                </a:lnTo>
                <a:cubicBezTo>
                  <a:pt x="6370" y="2739"/>
                  <a:pt x="6430" y="2745"/>
                  <a:pt x="6491" y="2745"/>
                </a:cubicBezTo>
                <a:cubicBezTo>
                  <a:pt x="6552" y="2745"/>
                  <a:pt x="6614" y="2739"/>
                  <a:pt x="6680" y="2727"/>
                </a:cubicBezTo>
                <a:lnTo>
                  <a:pt x="6680" y="6156"/>
                </a:lnTo>
                <a:cubicBezTo>
                  <a:pt x="6680" y="6263"/>
                  <a:pt x="6763" y="6358"/>
                  <a:pt x="6870" y="6358"/>
                </a:cubicBezTo>
                <a:cubicBezTo>
                  <a:pt x="6978" y="6358"/>
                  <a:pt x="7061" y="6263"/>
                  <a:pt x="7061" y="6156"/>
                </a:cubicBezTo>
                <a:lnTo>
                  <a:pt x="7061" y="2548"/>
                </a:lnTo>
                <a:cubicBezTo>
                  <a:pt x="7180" y="2453"/>
                  <a:pt x="7275" y="2346"/>
                  <a:pt x="7335" y="2215"/>
                </a:cubicBezTo>
                <a:lnTo>
                  <a:pt x="9228" y="2739"/>
                </a:lnTo>
                <a:cubicBezTo>
                  <a:pt x="9466" y="2798"/>
                  <a:pt x="9716" y="2858"/>
                  <a:pt x="9954" y="2882"/>
                </a:cubicBezTo>
                <a:cubicBezTo>
                  <a:pt x="9978" y="3048"/>
                  <a:pt x="10073" y="3179"/>
                  <a:pt x="10180" y="3287"/>
                </a:cubicBezTo>
                <a:lnTo>
                  <a:pt x="8871" y="6037"/>
                </a:lnTo>
                <a:lnTo>
                  <a:pt x="8764" y="6037"/>
                </a:lnTo>
                <a:cubicBezTo>
                  <a:pt x="8478" y="6037"/>
                  <a:pt x="8252" y="6263"/>
                  <a:pt x="8252" y="6549"/>
                </a:cubicBezTo>
                <a:lnTo>
                  <a:pt x="8252" y="6668"/>
                </a:lnTo>
                <a:cubicBezTo>
                  <a:pt x="8252" y="6954"/>
                  <a:pt x="8478" y="7168"/>
                  <a:pt x="8764" y="7168"/>
                </a:cubicBezTo>
                <a:lnTo>
                  <a:pt x="8906" y="7168"/>
                </a:lnTo>
                <a:cubicBezTo>
                  <a:pt x="9109" y="8001"/>
                  <a:pt x="9847" y="8597"/>
                  <a:pt x="10716" y="8597"/>
                </a:cubicBezTo>
                <a:cubicBezTo>
                  <a:pt x="11573" y="8597"/>
                  <a:pt x="12323" y="7989"/>
                  <a:pt x="12514" y="7168"/>
                </a:cubicBezTo>
                <a:cubicBezTo>
                  <a:pt x="12800" y="7168"/>
                  <a:pt x="13014" y="6954"/>
                  <a:pt x="13014" y="6668"/>
                </a:cubicBezTo>
                <a:lnTo>
                  <a:pt x="13014" y="6549"/>
                </a:lnTo>
                <a:cubicBezTo>
                  <a:pt x="13038" y="6263"/>
                  <a:pt x="12812" y="6025"/>
                  <a:pt x="12526" y="6025"/>
                </a:cubicBezTo>
                <a:lnTo>
                  <a:pt x="12419" y="6025"/>
                </a:lnTo>
                <a:lnTo>
                  <a:pt x="11109" y="3275"/>
                </a:lnTo>
                <a:cubicBezTo>
                  <a:pt x="11264" y="3144"/>
                  <a:pt x="11347" y="2965"/>
                  <a:pt x="11347" y="2739"/>
                </a:cubicBezTo>
                <a:cubicBezTo>
                  <a:pt x="11347" y="2346"/>
                  <a:pt x="11038" y="2036"/>
                  <a:pt x="10657" y="2036"/>
                </a:cubicBezTo>
                <a:cubicBezTo>
                  <a:pt x="10359" y="2036"/>
                  <a:pt x="10097" y="2227"/>
                  <a:pt x="10002" y="2501"/>
                </a:cubicBezTo>
                <a:cubicBezTo>
                  <a:pt x="9776" y="2465"/>
                  <a:pt x="9549" y="2429"/>
                  <a:pt x="9323" y="2370"/>
                </a:cubicBezTo>
                <a:lnTo>
                  <a:pt x="7442" y="1846"/>
                </a:lnTo>
                <a:cubicBezTo>
                  <a:pt x="7454" y="1536"/>
                  <a:pt x="7323" y="1239"/>
                  <a:pt x="7061" y="1060"/>
                </a:cubicBezTo>
                <a:lnTo>
                  <a:pt x="7061" y="441"/>
                </a:lnTo>
                <a:cubicBezTo>
                  <a:pt x="7061" y="191"/>
                  <a:pt x="6859" y="0"/>
                  <a:pt x="662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47" name="Google Shape;9947;p69"/>
          <p:cNvGrpSpPr/>
          <p:nvPr/>
        </p:nvGrpSpPr>
        <p:grpSpPr>
          <a:xfrm>
            <a:off x="3979435" y="1976585"/>
            <a:ext cx="345265" cy="349848"/>
            <a:chOff x="3979435" y="1976585"/>
            <a:chExt cx="345265" cy="349848"/>
          </a:xfrm>
        </p:grpSpPr>
        <p:sp>
          <p:nvSpPr>
            <p:cNvPr id="9948" name="Google Shape;9948;p69"/>
            <p:cNvSpPr/>
            <p:nvPr/>
          </p:nvSpPr>
          <p:spPr>
            <a:xfrm>
              <a:off x="3979435" y="1976585"/>
              <a:ext cx="345265" cy="349848"/>
            </a:xfrm>
            <a:custGeom>
              <a:rect b="b" l="l" r="r" t="t"/>
              <a:pathLst>
                <a:path extrusionOk="0" h="10992" w="10848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69"/>
            <p:cNvSpPr/>
            <p:nvPr/>
          </p:nvSpPr>
          <p:spPr>
            <a:xfrm>
              <a:off x="4044236" y="2176685"/>
              <a:ext cx="144783" cy="123077"/>
            </a:xfrm>
            <a:custGeom>
              <a:rect b="b" l="l" r="r" t="t"/>
              <a:pathLst>
                <a:path extrusionOk="0" h="3867" w="4549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69"/>
            <p:cNvSpPr/>
            <p:nvPr/>
          </p:nvSpPr>
          <p:spPr>
            <a:xfrm>
              <a:off x="4046910" y="2065957"/>
              <a:ext cx="204269" cy="100893"/>
            </a:xfrm>
            <a:custGeom>
              <a:rect b="b" l="l" r="r" t="t"/>
              <a:pathLst>
                <a:path extrusionOk="0" h="3170" w="6418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1" name="Google Shape;9951;p69"/>
            <p:cNvSpPr/>
            <p:nvPr/>
          </p:nvSpPr>
          <p:spPr>
            <a:xfrm>
              <a:off x="4195735" y="2118027"/>
              <a:ext cx="84247" cy="174224"/>
            </a:xfrm>
            <a:custGeom>
              <a:rect b="b" l="l" r="r" t="t"/>
              <a:pathLst>
                <a:path extrusionOk="0" h="5474" w="2647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69"/>
            <p:cNvSpPr/>
            <p:nvPr/>
          </p:nvSpPr>
          <p:spPr>
            <a:xfrm>
              <a:off x="4109037" y="2161153"/>
              <a:ext cx="81510" cy="55348"/>
            </a:xfrm>
            <a:custGeom>
              <a:rect b="b" l="l" r="r" t="t"/>
              <a:pathLst>
                <a:path extrusionOk="0" h="1739" w="2561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69"/>
            <p:cNvSpPr/>
            <p:nvPr/>
          </p:nvSpPr>
          <p:spPr>
            <a:xfrm>
              <a:off x="4157160" y="2083080"/>
              <a:ext cx="10662" cy="29218"/>
            </a:xfrm>
            <a:custGeom>
              <a:rect b="b" l="l" r="r" t="t"/>
              <a:pathLst>
                <a:path extrusionOk="0" h="918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69"/>
            <p:cNvSpPr/>
            <p:nvPr/>
          </p:nvSpPr>
          <p:spPr>
            <a:xfrm>
              <a:off x="4109419" y="2096034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69"/>
            <p:cNvSpPr/>
            <p:nvPr/>
          </p:nvSpPr>
          <p:spPr>
            <a:xfrm>
              <a:off x="4074950" y="2130121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69"/>
            <p:cNvSpPr/>
            <p:nvPr/>
          </p:nvSpPr>
          <p:spPr>
            <a:xfrm>
              <a:off x="4063555" y="2177067"/>
              <a:ext cx="29218" cy="10630"/>
            </a:xfrm>
            <a:custGeom>
              <a:rect b="b" l="l" r="r" t="t"/>
              <a:pathLst>
                <a:path extrusionOk="0" h="334" w="918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69"/>
            <p:cNvSpPr/>
            <p:nvPr/>
          </p:nvSpPr>
          <p:spPr>
            <a:xfrm>
              <a:off x="4073804" y="2215005"/>
              <a:ext cx="29600" cy="20051"/>
            </a:xfrm>
            <a:custGeom>
              <a:rect b="b" l="l" r="r" t="t"/>
              <a:pathLst>
                <a:path extrusionOk="0" h="630" w="93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69"/>
            <p:cNvSpPr/>
            <p:nvPr/>
          </p:nvSpPr>
          <p:spPr>
            <a:xfrm>
              <a:off x="4109419" y="2242472"/>
              <a:ext cx="21261" cy="26703"/>
            </a:xfrm>
            <a:custGeom>
              <a:rect b="b" l="l" r="r" t="t"/>
              <a:pathLst>
                <a:path extrusionOk="0" h="839" w="668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69"/>
            <p:cNvSpPr/>
            <p:nvPr/>
          </p:nvSpPr>
          <p:spPr>
            <a:xfrm>
              <a:off x="4157924" y="2252466"/>
              <a:ext cx="10248" cy="29600"/>
            </a:xfrm>
            <a:custGeom>
              <a:rect b="b" l="l" r="r" t="t"/>
              <a:pathLst>
                <a:path extrusionOk="0" h="930" w="322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69"/>
            <p:cNvSpPr/>
            <p:nvPr/>
          </p:nvSpPr>
          <p:spPr>
            <a:xfrm>
              <a:off x="4194685" y="2242472"/>
              <a:ext cx="21261" cy="27022"/>
            </a:xfrm>
            <a:custGeom>
              <a:rect b="b" l="l" r="r" t="t"/>
              <a:pathLst>
                <a:path extrusionOk="0" h="849" w="668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69"/>
            <p:cNvSpPr/>
            <p:nvPr/>
          </p:nvSpPr>
          <p:spPr>
            <a:xfrm>
              <a:off x="4222343" y="2215387"/>
              <a:ext cx="27690" cy="19669"/>
            </a:xfrm>
            <a:custGeom>
              <a:rect b="b" l="l" r="r" t="t"/>
              <a:pathLst>
                <a:path extrusionOk="0" h="618" w="87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69"/>
            <p:cNvSpPr/>
            <p:nvPr/>
          </p:nvSpPr>
          <p:spPr>
            <a:xfrm>
              <a:off x="4232941" y="2177067"/>
              <a:ext cx="29600" cy="10630"/>
            </a:xfrm>
            <a:custGeom>
              <a:rect b="b" l="l" r="r" t="t"/>
              <a:pathLst>
                <a:path extrusionOk="0" h="334" w="93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69"/>
            <p:cNvSpPr/>
            <p:nvPr/>
          </p:nvSpPr>
          <p:spPr>
            <a:xfrm>
              <a:off x="4221579" y="2130694"/>
              <a:ext cx="28454" cy="19478"/>
            </a:xfrm>
            <a:custGeom>
              <a:rect b="b" l="l" r="r" t="t"/>
              <a:pathLst>
                <a:path extrusionOk="0" h="612" w="894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69"/>
            <p:cNvSpPr/>
            <p:nvPr/>
          </p:nvSpPr>
          <p:spPr>
            <a:xfrm>
              <a:off x="4194685" y="2095652"/>
              <a:ext cx="20879" cy="26862"/>
            </a:xfrm>
            <a:custGeom>
              <a:rect b="b" l="l" r="r" t="t"/>
              <a:pathLst>
                <a:path extrusionOk="0" h="844" w="656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5" name="Google Shape;9965;p69"/>
          <p:cNvGrpSpPr/>
          <p:nvPr/>
        </p:nvGrpSpPr>
        <p:grpSpPr>
          <a:xfrm>
            <a:off x="3576626" y="1975821"/>
            <a:ext cx="284251" cy="351694"/>
            <a:chOff x="3576626" y="1975821"/>
            <a:chExt cx="284251" cy="351694"/>
          </a:xfrm>
        </p:grpSpPr>
        <p:sp>
          <p:nvSpPr>
            <p:cNvPr id="9966" name="Google Shape;9966;p69"/>
            <p:cNvSpPr/>
            <p:nvPr/>
          </p:nvSpPr>
          <p:spPr>
            <a:xfrm>
              <a:off x="3576626" y="2145971"/>
              <a:ext cx="284251" cy="181544"/>
            </a:xfrm>
            <a:custGeom>
              <a:rect b="b" l="l" r="r" t="t"/>
              <a:pathLst>
                <a:path extrusionOk="0" h="5704" w="8931">
                  <a:moveTo>
                    <a:pt x="3001" y="346"/>
                  </a:moveTo>
                  <a:cubicBezTo>
                    <a:pt x="3096" y="346"/>
                    <a:pt x="3179" y="370"/>
                    <a:pt x="3263" y="453"/>
                  </a:cubicBezTo>
                  <a:cubicBezTo>
                    <a:pt x="3334" y="525"/>
                    <a:pt x="3358" y="608"/>
                    <a:pt x="3358" y="703"/>
                  </a:cubicBezTo>
                  <a:lnTo>
                    <a:pt x="3358" y="1132"/>
                  </a:lnTo>
                  <a:cubicBezTo>
                    <a:pt x="3358" y="1311"/>
                    <a:pt x="3263" y="1477"/>
                    <a:pt x="3096" y="1584"/>
                  </a:cubicBezTo>
                  <a:cubicBezTo>
                    <a:pt x="3048" y="1608"/>
                    <a:pt x="3025" y="1656"/>
                    <a:pt x="3025" y="1715"/>
                  </a:cubicBezTo>
                  <a:lnTo>
                    <a:pt x="3025" y="1894"/>
                  </a:lnTo>
                  <a:lnTo>
                    <a:pt x="2644" y="1894"/>
                  </a:lnTo>
                  <a:lnTo>
                    <a:pt x="2644" y="1715"/>
                  </a:lnTo>
                  <a:cubicBezTo>
                    <a:pt x="2644" y="1656"/>
                    <a:pt x="2620" y="1608"/>
                    <a:pt x="2572" y="1584"/>
                  </a:cubicBezTo>
                  <a:cubicBezTo>
                    <a:pt x="2405" y="1489"/>
                    <a:pt x="2310" y="1311"/>
                    <a:pt x="2310" y="1132"/>
                  </a:cubicBezTo>
                  <a:lnTo>
                    <a:pt x="2310" y="703"/>
                  </a:lnTo>
                  <a:cubicBezTo>
                    <a:pt x="2310" y="513"/>
                    <a:pt x="2465" y="346"/>
                    <a:pt x="2667" y="346"/>
                  </a:cubicBezTo>
                  <a:close/>
                  <a:moveTo>
                    <a:pt x="6096" y="346"/>
                  </a:moveTo>
                  <a:cubicBezTo>
                    <a:pt x="6192" y="346"/>
                    <a:pt x="6275" y="370"/>
                    <a:pt x="6358" y="453"/>
                  </a:cubicBezTo>
                  <a:cubicBezTo>
                    <a:pt x="6430" y="525"/>
                    <a:pt x="6454" y="608"/>
                    <a:pt x="6454" y="703"/>
                  </a:cubicBezTo>
                  <a:lnTo>
                    <a:pt x="6454" y="1132"/>
                  </a:lnTo>
                  <a:cubicBezTo>
                    <a:pt x="6454" y="1311"/>
                    <a:pt x="6370" y="1477"/>
                    <a:pt x="6192" y="1584"/>
                  </a:cubicBezTo>
                  <a:cubicBezTo>
                    <a:pt x="6144" y="1608"/>
                    <a:pt x="6120" y="1656"/>
                    <a:pt x="6120" y="1715"/>
                  </a:cubicBezTo>
                  <a:lnTo>
                    <a:pt x="6120" y="1894"/>
                  </a:lnTo>
                  <a:lnTo>
                    <a:pt x="5739" y="1894"/>
                  </a:lnTo>
                  <a:lnTo>
                    <a:pt x="5739" y="1715"/>
                  </a:lnTo>
                  <a:cubicBezTo>
                    <a:pt x="5739" y="1656"/>
                    <a:pt x="5715" y="1608"/>
                    <a:pt x="5668" y="1584"/>
                  </a:cubicBezTo>
                  <a:cubicBezTo>
                    <a:pt x="5501" y="1489"/>
                    <a:pt x="5406" y="1311"/>
                    <a:pt x="5406" y="1132"/>
                  </a:cubicBezTo>
                  <a:lnTo>
                    <a:pt x="5406" y="703"/>
                  </a:lnTo>
                  <a:cubicBezTo>
                    <a:pt x="5406" y="513"/>
                    <a:pt x="5561" y="346"/>
                    <a:pt x="5763" y="346"/>
                  </a:cubicBezTo>
                  <a:close/>
                  <a:moveTo>
                    <a:pt x="1453" y="2061"/>
                  </a:moveTo>
                  <a:cubicBezTo>
                    <a:pt x="1548" y="2061"/>
                    <a:pt x="1632" y="2084"/>
                    <a:pt x="1715" y="2156"/>
                  </a:cubicBezTo>
                  <a:cubicBezTo>
                    <a:pt x="1786" y="2239"/>
                    <a:pt x="1810" y="2323"/>
                    <a:pt x="1810" y="2418"/>
                  </a:cubicBezTo>
                  <a:lnTo>
                    <a:pt x="1810" y="2846"/>
                  </a:lnTo>
                  <a:cubicBezTo>
                    <a:pt x="1810" y="3037"/>
                    <a:pt x="1715" y="3204"/>
                    <a:pt x="1548" y="3287"/>
                  </a:cubicBezTo>
                  <a:cubicBezTo>
                    <a:pt x="1501" y="3323"/>
                    <a:pt x="1477" y="3370"/>
                    <a:pt x="1477" y="3430"/>
                  </a:cubicBezTo>
                  <a:lnTo>
                    <a:pt x="1477" y="3608"/>
                  </a:lnTo>
                  <a:lnTo>
                    <a:pt x="1096" y="3608"/>
                  </a:lnTo>
                  <a:lnTo>
                    <a:pt x="1096" y="3430"/>
                  </a:lnTo>
                  <a:cubicBezTo>
                    <a:pt x="1096" y="3370"/>
                    <a:pt x="1072" y="3323"/>
                    <a:pt x="1024" y="3287"/>
                  </a:cubicBezTo>
                  <a:cubicBezTo>
                    <a:pt x="858" y="3204"/>
                    <a:pt x="762" y="3025"/>
                    <a:pt x="762" y="2846"/>
                  </a:cubicBezTo>
                  <a:lnTo>
                    <a:pt x="762" y="2418"/>
                  </a:lnTo>
                  <a:cubicBezTo>
                    <a:pt x="762" y="2215"/>
                    <a:pt x="917" y="2061"/>
                    <a:pt x="1120" y="2061"/>
                  </a:cubicBezTo>
                  <a:close/>
                  <a:moveTo>
                    <a:pt x="4549" y="2061"/>
                  </a:moveTo>
                  <a:cubicBezTo>
                    <a:pt x="4644" y="2061"/>
                    <a:pt x="4727" y="2084"/>
                    <a:pt x="4810" y="2156"/>
                  </a:cubicBezTo>
                  <a:cubicBezTo>
                    <a:pt x="4882" y="2239"/>
                    <a:pt x="4906" y="2323"/>
                    <a:pt x="4906" y="2418"/>
                  </a:cubicBezTo>
                  <a:lnTo>
                    <a:pt x="4906" y="2846"/>
                  </a:lnTo>
                  <a:cubicBezTo>
                    <a:pt x="4906" y="3025"/>
                    <a:pt x="4810" y="3204"/>
                    <a:pt x="4644" y="3287"/>
                  </a:cubicBezTo>
                  <a:cubicBezTo>
                    <a:pt x="4596" y="3323"/>
                    <a:pt x="4572" y="3370"/>
                    <a:pt x="4572" y="3430"/>
                  </a:cubicBezTo>
                  <a:lnTo>
                    <a:pt x="4572" y="3608"/>
                  </a:lnTo>
                  <a:lnTo>
                    <a:pt x="4191" y="3608"/>
                  </a:lnTo>
                  <a:lnTo>
                    <a:pt x="4191" y="3430"/>
                  </a:lnTo>
                  <a:cubicBezTo>
                    <a:pt x="4191" y="3370"/>
                    <a:pt x="4168" y="3323"/>
                    <a:pt x="4120" y="3287"/>
                  </a:cubicBezTo>
                  <a:cubicBezTo>
                    <a:pt x="3953" y="3204"/>
                    <a:pt x="3858" y="3025"/>
                    <a:pt x="3858" y="2846"/>
                  </a:cubicBezTo>
                  <a:lnTo>
                    <a:pt x="3858" y="2418"/>
                  </a:lnTo>
                  <a:cubicBezTo>
                    <a:pt x="3858" y="2215"/>
                    <a:pt x="4013" y="2061"/>
                    <a:pt x="4215" y="2061"/>
                  </a:cubicBezTo>
                  <a:close/>
                  <a:moveTo>
                    <a:pt x="7668" y="2061"/>
                  </a:moveTo>
                  <a:cubicBezTo>
                    <a:pt x="7751" y="2061"/>
                    <a:pt x="7847" y="2084"/>
                    <a:pt x="7918" y="2156"/>
                  </a:cubicBezTo>
                  <a:cubicBezTo>
                    <a:pt x="7989" y="2239"/>
                    <a:pt x="8025" y="2323"/>
                    <a:pt x="8025" y="2418"/>
                  </a:cubicBezTo>
                  <a:lnTo>
                    <a:pt x="8025" y="2846"/>
                  </a:lnTo>
                  <a:cubicBezTo>
                    <a:pt x="8001" y="3025"/>
                    <a:pt x="7918" y="3204"/>
                    <a:pt x="7751" y="3287"/>
                  </a:cubicBezTo>
                  <a:cubicBezTo>
                    <a:pt x="7704" y="3323"/>
                    <a:pt x="7680" y="3370"/>
                    <a:pt x="7680" y="3430"/>
                  </a:cubicBezTo>
                  <a:lnTo>
                    <a:pt x="7680" y="3608"/>
                  </a:lnTo>
                  <a:lnTo>
                    <a:pt x="7311" y="3608"/>
                  </a:lnTo>
                  <a:lnTo>
                    <a:pt x="7311" y="3430"/>
                  </a:lnTo>
                  <a:cubicBezTo>
                    <a:pt x="7311" y="3370"/>
                    <a:pt x="7275" y="3323"/>
                    <a:pt x="7227" y="3287"/>
                  </a:cubicBezTo>
                  <a:cubicBezTo>
                    <a:pt x="7073" y="3204"/>
                    <a:pt x="6966" y="3025"/>
                    <a:pt x="6966" y="2846"/>
                  </a:cubicBezTo>
                  <a:lnTo>
                    <a:pt x="6966" y="2418"/>
                  </a:lnTo>
                  <a:cubicBezTo>
                    <a:pt x="6966" y="2215"/>
                    <a:pt x="7132" y="2061"/>
                    <a:pt x="7323" y="2061"/>
                  </a:cubicBezTo>
                  <a:close/>
                  <a:moveTo>
                    <a:pt x="5787" y="1"/>
                  </a:moveTo>
                  <a:cubicBezTo>
                    <a:pt x="5418" y="1"/>
                    <a:pt x="5120" y="310"/>
                    <a:pt x="5120" y="691"/>
                  </a:cubicBezTo>
                  <a:lnTo>
                    <a:pt x="5120" y="1120"/>
                  </a:lnTo>
                  <a:cubicBezTo>
                    <a:pt x="5120" y="1382"/>
                    <a:pt x="5251" y="1644"/>
                    <a:pt x="5465" y="1799"/>
                  </a:cubicBezTo>
                  <a:lnTo>
                    <a:pt x="5465" y="1953"/>
                  </a:lnTo>
                  <a:lnTo>
                    <a:pt x="5180" y="2073"/>
                  </a:lnTo>
                  <a:cubicBezTo>
                    <a:pt x="5144" y="2025"/>
                    <a:pt x="5120" y="1977"/>
                    <a:pt x="5072" y="1942"/>
                  </a:cubicBezTo>
                  <a:cubicBezTo>
                    <a:pt x="4941" y="1799"/>
                    <a:pt x="4775" y="1739"/>
                    <a:pt x="4596" y="1739"/>
                  </a:cubicBezTo>
                  <a:lnTo>
                    <a:pt x="4251" y="1739"/>
                  </a:lnTo>
                  <a:cubicBezTo>
                    <a:pt x="4001" y="1739"/>
                    <a:pt x="3798" y="1882"/>
                    <a:pt x="3679" y="2073"/>
                  </a:cubicBezTo>
                  <a:lnTo>
                    <a:pt x="3394" y="1953"/>
                  </a:lnTo>
                  <a:lnTo>
                    <a:pt x="3394" y="1799"/>
                  </a:lnTo>
                  <a:cubicBezTo>
                    <a:pt x="3596" y="1644"/>
                    <a:pt x="3739" y="1382"/>
                    <a:pt x="3739" y="1120"/>
                  </a:cubicBezTo>
                  <a:lnTo>
                    <a:pt x="3739" y="691"/>
                  </a:lnTo>
                  <a:cubicBezTo>
                    <a:pt x="3739" y="513"/>
                    <a:pt x="3656" y="334"/>
                    <a:pt x="3537" y="215"/>
                  </a:cubicBezTo>
                  <a:cubicBezTo>
                    <a:pt x="3406" y="72"/>
                    <a:pt x="3239" y="13"/>
                    <a:pt x="3060" y="13"/>
                  </a:cubicBezTo>
                  <a:lnTo>
                    <a:pt x="2727" y="13"/>
                  </a:lnTo>
                  <a:cubicBezTo>
                    <a:pt x="2346" y="13"/>
                    <a:pt x="2048" y="334"/>
                    <a:pt x="2048" y="703"/>
                  </a:cubicBezTo>
                  <a:lnTo>
                    <a:pt x="2048" y="1132"/>
                  </a:lnTo>
                  <a:cubicBezTo>
                    <a:pt x="2048" y="1406"/>
                    <a:pt x="2191" y="1656"/>
                    <a:pt x="2394" y="1822"/>
                  </a:cubicBezTo>
                  <a:lnTo>
                    <a:pt x="2394" y="1965"/>
                  </a:lnTo>
                  <a:lnTo>
                    <a:pt x="2108" y="2084"/>
                  </a:lnTo>
                  <a:cubicBezTo>
                    <a:pt x="2084" y="2037"/>
                    <a:pt x="2048" y="2001"/>
                    <a:pt x="2013" y="1953"/>
                  </a:cubicBezTo>
                  <a:cubicBezTo>
                    <a:pt x="1870" y="1822"/>
                    <a:pt x="1715" y="1763"/>
                    <a:pt x="1536" y="1763"/>
                  </a:cubicBezTo>
                  <a:lnTo>
                    <a:pt x="1191" y="1763"/>
                  </a:lnTo>
                  <a:cubicBezTo>
                    <a:pt x="822" y="1763"/>
                    <a:pt x="524" y="2073"/>
                    <a:pt x="524" y="2442"/>
                  </a:cubicBezTo>
                  <a:lnTo>
                    <a:pt x="524" y="2870"/>
                  </a:lnTo>
                  <a:cubicBezTo>
                    <a:pt x="524" y="3144"/>
                    <a:pt x="655" y="3394"/>
                    <a:pt x="858" y="3561"/>
                  </a:cubicBezTo>
                  <a:lnTo>
                    <a:pt x="858" y="3704"/>
                  </a:lnTo>
                  <a:lnTo>
                    <a:pt x="429" y="3882"/>
                  </a:lnTo>
                  <a:cubicBezTo>
                    <a:pt x="179" y="3989"/>
                    <a:pt x="0" y="4239"/>
                    <a:pt x="0" y="4513"/>
                  </a:cubicBezTo>
                  <a:lnTo>
                    <a:pt x="0" y="5537"/>
                  </a:lnTo>
                  <a:cubicBezTo>
                    <a:pt x="0" y="5632"/>
                    <a:pt x="72" y="5704"/>
                    <a:pt x="167" y="5704"/>
                  </a:cubicBezTo>
                  <a:cubicBezTo>
                    <a:pt x="250" y="5704"/>
                    <a:pt x="322" y="5632"/>
                    <a:pt x="322" y="5537"/>
                  </a:cubicBezTo>
                  <a:lnTo>
                    <a:pt x="322" y="4513"/>
                  </a:lnTo>
                  <a:cubicBezTo>
                    <a:pt x="322" y="4358"/>
                    <a:pt x="417" y="4228"/>
                    <a:pt x="548" y="4180"/>
                  </a:cubicBezTo>
                  <a:lnTo>
                    <a:pt x="1060" y="3977"/>
                  </a:lnTo>
                  <a:lnTo>
                    <a:pt x="1679" y="3977"/>
                  </a:lnTo>
                  <a:lnTo>
                    <a:pt x="2191" y="4180"/>
                  </a:lnTo>
                  <a:cubicBezTo>
                    <a:pt x="2322" y="4239"/>
                    <a:pt x="2405" y="4358"/>
                    <a:pt x="2405" y="4513"/>
                  </a:cubicBezTo>
                  <a:lnTo>
                    <a:pt x="2405" y="5537"/>
                  </a:lnTo>
                  <a:cubicBezTo>
                    <a:pt x="2405" y="5632"/>
                    <a:pt x="2489" y="5704"/>
                    <a:pt x="2572" y="5704"/>
                  </a:cubicBezTo>
                  <a:cubicBezTo>
                    <a:pt x="2667" y="5704"/>
                    <a:pt x="2739" y="5632"/>
                    <a:pt x="2739" y="5537"/>
                  </a:cubicBezTo>
                  <a:lnTo>
                    <a:pt x="2739" y="4513"/>
                  </a:lnTo>
                  <a:cubicBezTo>
                    <a:pt x="2739" y="4228"/>
                    <a:pt x="2572" y="3989"/>
                    <a:pt x="2310" y="3882"/>
                  </a:cubicBezTo>
                  <a:lnTo>
                    <a:pt x="1870" y="3704"/>
                  </a:lnTo>
                  <a:lnTo>
                    <a:pt x="1870" y="3561"/>
                  </a:lnTo>
                  <a:cubicBezTo>
                    <a:pt x="2084" y="3394"/>
                    <a:pt x="2215" y="3144"/>
                    <a:pt x="2215" y="2870"/>
                  </a:cubicBezTo>
                  <a:lnTo>
                    <a:pt x="2215" y="2442"/>
                  </a:lnTo>
                  <a:lnTo>
                    <a:pt x="2215" y="2418"/>
                  </a:lnTo>
                  <a:lnTo>
                    <a:pt x="2608" y="2263"/>
                  </a:lnTo>
                  <a:lnTo>
                    <a:pt x="3227" y="2263"/>
                  </a:lnTo>
                  <a:lnTo>
                    <a:pt x="3620" y="2418"/>
                  </a:lnTo>
                  <a:lnTo>
                    <a:pt x="3620" y="2442"/>
                  </a:lnTo>
                  <a:lnTo>
                    <a:pt x="3620" y="2870"/>
                  </a:lnTo>
                  <a:cubicBezTo>
                    <a:pt x="3620" y="3144"/>
                    <a:pt x="3751" y="3394"/>
                    <a:pt x="3953" y="3561"/>
                  </a:cubicBezTo>
                  <a:lnTo>
                    <a:pt x="3953" y="3704"/>
                  </a:lnTo>
                  <a:lnTo>
                    <a:pt x="3525" y="3882"/>
                  </a:lnTo>
                  <a:cubicBezTo>
                    <a:pt x="3275" y="3989"/>
                    <a:pt x="3096" y="4239"/>
                    <a:pt x="3096" y="4513"/>
                  </a:cubicBezTo>
                  <a:lnTo>
                    <a:pt x="3096" y="5537"/>
                  </a:lnTo>
                  <a:cubicBezTo>
                    <a:pt x="3096" y="5632"/>
                    <a:pt x="3167" y="5704"/>
                    <a:pt x="3263" y="5704"/>
                  </a:cubicBezTo>
                  <a:cubicBezTo>
                    <a:pt x="3346" y="5704"/>
                    <a:pt x="3417" y="5632"/>
                    <a:pt x="3417" y="5537"/>
                  </a:cubicBezTo>
                  <a:lnTo>
                    <a:pt x="3417" y="4513"/>
                  </a:lnTo>
                  <a:cubicBezTo>
                    <a:pt x="3417" y="4358"/>
                    <a:pt x="3513" y="4228"/>
                    <a:pt x="3644" y="4180"/>
                  </a:cubicBezTo>
                  <a:lnTo>
                    <a:pt x="4156" y="3977"/>
                  </a:lnTo>
                  <a:lnTo>
                    <a:pt x="4775" y="3977"/>
                  </a:lnTo>
                  <a:lnTo>
                    <a:pt x="5287" y="4180"/>
                  </a:lnTo>
                  <a:cubicBezTo>
                    <a:pt x="5418" y="4239"/>
                    <a:pt x="5501" y="4358"/>
                    <a:pt x="5501" y="4513"/>
                  </a:cubicBezTo>
                  <a:lnTo>
                    <a:pt x="5501" y="5537"/>
                  </a:lnTo>
                  <a:cubicBezTo>
                    <a:pt x="5501" y="5632"/>
                    <a:pt x="5584" y="5704"/>
                    <a:pt x="5668" y="5704"/>
                  </a:cubicBezTo>
                  <a:cubicBezTo>
                    <a:pt x="5763" y="5704"/>
                    <a:pt x="5834" y="5632"/>
                    <a:pt x="5834" y="5537"/>
                  </a:cubicBezTo>
                  <a:lnTo>
                    <a:pt x="5834" y="4513"/>
                  </a:lnTo>
                  <a:cubicBezTo>
                    <a:pt x="5834" y="4228"/>
                    <a:pt x="5668" y="3989"/>
                    <a:pt x="5406" y="3882"/>
                  </a:cubicBezTo>
                  <a:lnTo>
                    <a:pt x="4965" y="3704"/>
                  </a:lnTo>
                  <a:lnTo>
                    <a:pt x="4965" y="3561"/>
                  </a:lnTo>
                  <a:cubicBezTo>
                    <a:pt x="5180" y="3394"/>
                    <a:pt x="5311" y="3144"/>
                    <a:pt x="5311" y="2870"/>
                  </a:cubicBezTo>
                  <a:lnTo>
                    <a:pt x="5311" y="2442"/>
                  </a:lnTo>
                  <a:lnTo>
                    <a:pt x="5311" y="2418"/>
                  </a:lnTo>
                  <a:lnTo>
                    <a:pt x="5703" y="2263"/>
                  </a:lnTo>
                  <a:lnTo>
                    <a:pt x="6323" y="2263"/>
                  </a:lnTo>
                  <a:lnTo>
                    <a:pt x="6715" y="2418"/>
                  </a:lnTo>
                  <a:lnTo>
                    <a:pt x="6715" y="2442"/>
                  </a:lnTo>
                  <a:lnTo>
                    <a:pt x="6715" y="2870"/>
                  </a:lnTo>
                  <a:cubicBezTo>
                    <a:pt x="6715" y="3144"/>
                    <a:pt x="6846" y="3394"/>
                    <a:pt x="7049" y="3561"/>
                  </a:cubicBezTo>
                  <a:lnTo>
                    <a:pt x="7049" y="3704"/>
                  </a:lnTo>
                  <a:lnTo>
                    <a:pt x="6620" y="3882"/>
                  </a:lnTo>
                  <a:cubicBezTo>
                    <a:pt x="6370" y="3989"/>
                    <a:pt x="6192" y="4239"/>
                    <a:pt x="6192" y="4513"/>
                  </a:cubicBezTo>
                  <a:lnTo>
                    <a:pt x="6192" y="5537"/>
                  </a:lnTo>
                  <a:cubicBezTo>
                    <a:pt x="6192" y="5632"/>
                    <a:pt x="6263" y="5704"/>
                    <a:pt x="6358" y="5704"/>
                  </a:cubicBezTo>
                  <a:cubicBezTo>
                    <a:pt x="6442" y="5704"/>
                    <a:pt x="6513" y="5632"/>
                    <a:pt x="6513" y="5537"/>
                  </a:cubicBezTo>
                  <a:lnTo>
                    <a:pt x="6513" y="4513"/>
                  </a:lnTo>
                  <a:cubicBezTo>
                    <a:pt x="6513" y="4358"/>
                    <a:pt x="6608" y="4228"/>
                    <a:pt x="6739" y="4180"/>
                  </a:cubicBezTo>
                  <a:lnTo>
                    <a:pt x="7251" y="3977"/>
                  </a:lnTo>
                  <a:lnTo>
                    <a:pt x="7870" y="3977"/>
                  </a:lnTo>
                  <a:lnTo>
                    <a:pt x="8382" y="4180"/>
                  </a:lnTo>
                  <a:cubicBezTo>
                    <a:pt x="8513" y="4239"/>
                    <a:pt x="8597" y="4358"/>
                    <a:pt x="8597" y="4513"/>
                  </a:cubicBezTo>
                  <a:lnTo>
                    <a:pt x="8597" y="5537"/>
                  </a:lnTo>
                  <a:cubicBezTo>
                    <a:pt x="8597" y="5632"/>
                    <a:pt x="8680" y="5704"/>
                    <a:pt x="8763" y="5704"/>
                  </a:cubicBezTo>
                  <a:cubicBezTo>
                    <a:pt x="8859" y="5704"/>
                    <a:pt x="8930" y="5632"/>
                    <a:pt x="8930" y="5537"/>
                  </a:cubicBezTo>
                  <a:lnTo>
                    <a:pt x="8930" y="4513"/>
                  </a:lnTo>
                  <a:cubicBezTo>
                    <a:pt x="8859" y="4204"/>
                    <a:pt x="8680" y="3942"/>
                    <a:pt x="8418" y="3847"/>
                  </a:cubicBezTo>
                  <a:lnTo>
                    <a:pt x="7989" y="3668"/>
                  </a:lnTo>
                  <a:lnTo>
                    <a:pt x="7989" y="3513"/>
                  </a:lnTo>
                  <a:cubicBezTo>
                    <a:pt x="8204" y="3346"/>
                    <a:pt x="8335" y="3096"/>
                    <a:pt x="8335" y="2835"/>
                  </a:cubicBezTo>
                  <a:lnTo>
                    <a:pt x="8335" y="2394"/>
                  </a:lnTo>
                  <a:cubicBezTo>
                    <a:pt x="8335" y="2215"/>
                    <a:pt x="8263" y="2037"/>
                    <a:pt x="8144" y="1918"/>
                  </a:cubicBezTo>
                  <a:cubicBezTo>
                    <a:pt x="8001" y="1787"/>
                    <a:pt x="7847" y="1727"/>
                    <a:pt x="7668" y="1727"/>
                  </a:cubicBezTo>
                  <a:lnTo>
                    <a:pt x="7323" y="1727"/>
                  </a:lnTo>
                  <a:cubicBezTo>
                    <a:pt x="7073" y="1727"/>
                    <a:pt x="6858" y="1858"/>
                    <a:pt x="6739" y="2061"/>
                  </a:cubicBezTo>
                  <a:lnTo>
                    <a:pt x="6454" y="1942"/>
                  </a:lnTo>
                  <a:lnTo>
                    <a:pt x="6454" y="1787"/>
                  </a:lnTo>
                  <a:cubicBezTo>
                    <a:pt x="6668" y="1620"/>
                    <a:pt x="6799" y="1370"/>
                    <a:pt x="6799" y="1108"/>
                  </a:cubicBezTo>
                  <a:lnTo>
                    <a:pt x="6799" y="668"/>
                  </a:lnTo>
                  <a:cubicBezTo>
                    <a:pt x="6799" y="489"/>
                    <a:pt x="6727" y="310"/>
                    <a:pt x="6608" y="191"/>
                  </a:cubicBezTo>
                  <a:cubicBezTo>
                    <a:pt x="6477" y="60"/>
                    <a:pt x="6311" y="1"/>
                    <a:pt x="6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7" name="Google Shape;9967;p69"/>
            <p:cNvSpPr/>
            <p:nvPr/>
          </p:nvSpPr>
          <p:spPr>
            <a:xfrm>
              <a:off x="3656195" y="1975821"/>
              <a:ext cx="120149" cy="164134"/>
            </a:xfrm>
            <a:custGeom>
              <a:rect b="b" l="l" r="r" t="t"/>
              <a:pathLst>
                <a:path extrusionOk="0" h="5157" w="3775">
                  <a:moveTo>
                    <a:pt x="2049" y="334"/>
                  </a:moveTo>
                  <a:cubicBezTo>
                    <a:pt x="2239" y="334"/>
                    <a:pt x="2406" y="501"/>
                    <a:pt x="2406" y="691"/>
                  </a:cubicBezTo>
                  <a:lnTo>
                    <a:pt x="2406" y="1037"/>
                  </a:lnTo>
                  <a:cubicBezTo>
                    <a:pt x="2406" y="1334"/>
                    <a:pt x="2168" y="1549"/>
                    <a:pt x="1882" y="1549"/>
                  </a:cubicBezTo>
                  <a:cubicBezTo>
                    <a:pt x="1869" y="1550"/>
                    <a:pt x="1855" y="1550"/>
                    <a:pt x="1842" y="1550"/>
                  </a:cubicBezTo>
                  <a:cubicBezTo>
                    <a:pt x="1575" y="1550"/>
                    <a:pt x="1358" y="1321"/>
                    <a:pt x="1358" y="1037"/>
                  </a:cubicBezTo>
                  <a:lnTo>
                    <a:pt x="1358" y="691"/>
                  </a:lnTo>
                  <a:cubicBezTo>
                    <a:pt x="1358" y="501"/>
                    <a:pt x="1513" y="334"/>
                    <a:pt x="1715" y="334"/>
                  </a:cubicBezTo>
                  <a:close/>
                  <a:moveTo>
                    <a:pt x="2049" y="1870"/>
                  </a:moveTo>
                  <a:lnTo>
                    <a:pt x="2049" y="1965"/>
                  </a:lnTo>
                  <a:cubicBezTo>
                    <a:pt x="2072" y="2025"/>
                    <a:pt x="2084" y="2073"/>
                    <a:pt x="2108" y="2132"/>
                  </a:cubicBezTo>
                  <a:lnTo>
                    <a:pt x="1894" y="2358"/>
                  </a:lnTo>
                  <a:lnTo>
                    <a:pt x="1870" y="2358"/>
                  </a:lnTo>
                  <a:lnTo>
                    <a:pt x="1656" y="2132"/>
                  </a:lnTo>
                  <a:cubicBezTo>
                    <a:pt x="1679" y="2085"/>
                    <a:pt x="1691" y="2025"/>
                    <a:pt x="1691" y="1965"/>
                  </a:cubicBezTo>
                  <a:lnTo>
                    <a:pt x="1691" y="1870"/>
                  </a:lnTo>
                  <a:cubicBezTo>
                    <a:pt x="1751" y="1882"/>
                    <a:pt x="1810" y="1882"/>
                    <a:pt x="1870" y="1882"/>
                  </a:cubicBezTo>
                  <a:cubicBezTo>
                    <a:pt x="1929" y="1882"/>
                    <a:pt x="1989" y="1882"/>
                    <a:pt x="2049" y="1870"/>
                  </a:cubicBezTo>
                  <a:close/>
                  <a:moveTo>
                    <a:pt x="2382" y="2323"/>
                  </a:moveTo>
                  <a:lnTo>
                    <a:pt x="2668" y="2454"/>
                  </a:lnTo>
                  <a:cubicBezTo>
                    <a:pt x="2727" y="2489"/>
                    <a:pt x="2763" y="2549"/>
                    <a:pt x="2763" y="2620"/>
                  </a:cubicBezTo>
                  <a:lnTo>
                    <a:pt x="2763" y="2942"/>
                  </a:lnTo>
                  <a:lnTo>
                    <a:pt x="1025" y="2942"/>
                  </a:lnTo>
                  <a:lnTo>
                    <a:pt x="1025" y="2620"/>
                  </a:lnTo>
                  <a:lnTo>
                    <a:pt x="1013" y="2620"/>
                  </a:lnTo>
                  <a:cubicBezTo>
                    <a:pt x="1013" y="2549"/>
                    <a:pt x="1060" y="2489"/>
                    <a:pt x="1120" y="2454"/>
                  </a:cubicBezTo>
                  <a:lnTo>
                    <a:pt x="1394" y="2323"/>
                  </a:lnTo>
                  <a:lnTo>
                    <a:pt x="1656" y="2585"/>
                  </a:lnTo>
                  <a:cubicBezTo>
                    <a:pt x="1715" y="2632"/>
                    <a:pt x="1799" y="2680"/>
                    <a:pt x="1894" y="2680"/>
                  </a:cubicBezTo>
                  <a:cubicBezTo>
                    <a:pt x="1977" y="2680"/>
                    <a:pt x="2049" y="2656"/>
                    <a:pt x="2132" y="2585"/>
                  </a:cubicBezTo>
                  <a:lnTo>
                    <a:pt x="2382" y="2323"/>
                  </a:lnTo>
                  <a:close/>
                  <a:moveTo>
                    <a:pt x="3334" y="3263"/>
                  </a:moveTo>
                  <a:lnTo>
                    <a:pt x="3156" y="3632"/>
                  </a:lnTo>
                  <a:lnTo>
                    <a:pt x="596" y="3632"/>
                  </a:lnTo>
                  <a:lnTo>
                    <a:pt x="417" y="3263"/>
                  </a:lnTo>
                  <a:close/>
                  <a:moveTo>
                    <a:pt x="1715" y="1"/>
                  </a:moveTo>
                  <a:cubicBezTo>
                    <a:pt x="1334" y="1"/>
                    <a:pt x="1025" y="299"/>
                    <a:pt x="1025" y="691"/>
                  </a:cubicBezTo>
                  <a:lnTo>
                    <a:pt x="1025" y="1025"/>
                  </a:lnTo>
                  <a:cubicBezTo>
                    <a:pt x="1025" y="1311"/>
                    <a:pt x="1156" y="1549"/>
                    <a:pt x="1370" y="1715"/>
                  </a:cubicBezTo>
                  <a:lnTo>
                    <a:pt x="1370" y="1954"/>
                  </a:lnTo>
                  <a:lnTo>
                    <a:pt x="1370" y="1965"/>
                  </a:lnTo>
                  <a:lnTo>
                    <a:pt x="965" y="2180"/>
                  </a:lnTo>
                  <a:cubicBezTo>
                    <a:pt x="786" y="2263"/>
                    <a:pt x="679" y="2430"/>
                    <a:pt x="679" y="2620"/>
                  </a:cubicBezTo>
                  <a:lnTo>
                    <a:pt x="679" y="2942"/>
                  </a:lnTo>
                  <a:lnTo>
                    <a:pt x="155" y="2942"/>
                  </a:lnTo>
                  <a:cubicBezTo>
                    <a:pt x="96" y="2942"/>
                    <a:pt x="60" y="2966"/>
                    <a:pt x="24" y="3013"/>
                  </a:cubicBezTo>
                  <a:cubicBezTo>
                    <a:pt x="1" y="3061"/>
                    <a:pt x="1" y="3120"/>
                    <a:pt x="24" y="3180"/>
                  </a:cubicBezTo>
                  <a:lnTo>
                    <a:pt x="370" y="3859"/>
                  </a:lnTo>
                  <a:cubicBezTo>
                    <a:pt x="394" y="3918"/>
                    <a:pt x="453" y="3954"/>
                    <a:pt x="513" y="3954"/>
                  </a:cubicBezTo>
                  <a:lnTo>
                    <a:pt x="691" y="3954"/>
                  </a:lnTo>
                  <a:lnTo>
                    <a:pt x="691" y="4990"/>
                  </a:lnTo>
                  <a:cubicBezTo>
                    <a:pt x="691" y="5085"/>
                    <a:pt x="775" y="5156"/>
                    <a:pt x="858" y="5156"/>
                  </a:cubicBezTo>
                  <a:cubicBezTo>
                    <a:pt x="953" y="5156"/>
                    <a:pt x="1025" y="5085"/>
                    <a:pt x="1025" y="4990"/>
                  </a:cubicBezTo>
                  <a:lnTo>
                    <a:pt x="1025" y="3954"/>
                  </a:lnTo>
                  <a:lnTo>
                    <a:pt x="2763" y="3954"/>
                  </a:lnTo>
                  <a:lnTo>
                    <a:pt x="2763" y="4990"/>
                  </a:lnTo>
                  <a:cubicBezTo>
                    <a:pt x="2763" y="5085"/>
                    <a:pt x="2846" y="5156"/>
                    <a:pt x="2930" y="5156"/>
                  </a:cubicBezTo>
                  <a:cubicBezTo>
                    <a:pt x="3025" y="5156"/>
                    <a:pt x="3096" y="5085"/>
                    <a:pt x="3096" y="4990"/>
                  </a:cubicBezTo>
                  <a:lnTo>
                    <a:pt x="3096" y="3954"/>
                  </a:lnTo>
                  <a:lnTo>
                    <a:pt x="3275" y="3954"/>
                  </a:lnTo>
                  <a:cubicBezTo>
                    <a:pt x="3334" y="3954"/>
                    <a:pt x="3394" y="3918"/>
                    <a:pt x="3418" y="3859"/>
                  </a:cubicBezTo>
                  <a:lnTo>
                    <a:pt x="3763" y="3180"/>
                  </a:lnTo>
                  <a:cubicBezTo>
                    <a:pt x="3775" y="3132"/>
                    <a:pt x="3763" y="3073"/>
                    <a:pt x="3751" y="3013"/>
                  </a:cubicBezTo>
                  <a:cubicBezTo>
                    <a:pt x="3715" y="2966"/>
                    <a:pt x="3680" y="2942"/>
                    <a:pt x="3620" y="2942"/>
                  </a:cubicBezTo>
                  <a:lnTo>
                    <a:pt x="3084" y="2942"/>
                  </a:lnTo>
                  <a:lnTo>
                    <a:pt x="3084" y="2620"/>
                  </a:lnTo>
                  <a:cubicBezTo>
                    <a:pt x="3084" y="2430"/>
                    <a:pt x="2977" y="2251"/>
                    <a:pt x="2799" y="2180"/>
                  </a:cubicBezTo>
                  <a:lnTo>
                    <a:pt x="2394" y="1965"/>
                  </a:lnTo>
                  <a:lnTo>
                    <a:pt x="2394" y="1954"/>
                  </a:lnTo>
                  <a:lnTo>
                    <a:pt x="2394" y="1715"/>
                  </a:lnTo>
                  <a:cubicBezTo>
                    <a:pt x="2608" y="1561"/>
                    <a:pt x="2739" y="1311"/>
                    <a:pt x="2739" y="1025"/>
                  </a:cubicBezTo>
                  <a:lnTo>
                    <a:pt x="2739" y="691"/>
                  </a:lnTo>
                  <a:cubicBezTo>
                    <a:pt x="2739" y="310"/>
                    <a:pt x="2441" y="1"/>
                    <a:pt x="2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8" name="Google Shape;9968;p69"/>
            <p:cNvSpPr/>
            <p:nvPr/>
          </p:nvSpPr>
          <p:spPr>
            <a:xfrm>
              <a:off x="3700149" y="2113380"/>
              <a:ext cx="32241" cy="10280"/>
            </a:xfrm>
            <a:custGeom>
              <a:rect b="b" l="l" r="r" t="t"/>
              <a:pathLst>
                <a:path extrusionOk="0" h="323" w="101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846" y="322"/>
                  </a:lnTo>
                  <a:cubicBezTo>
                    <a:pt x="941" y="322"/>
                    <a:pt x="1013" y="251"/>
                    <a:pt x="1013" y="168"/>
                  </a:cubicBezTo>
                  <a:cubicBezTo>
                    <a:pt x="1013" y="72"/>
                    <a:pt x="941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9" name="Google Shape;9969;p69"/>
          <p:cNvGrpSpPr/>
          <p:nvPr/>
        </p:nvGrpSpPr>
        <p:grpSpPr>
          <a:xfrm>
            <a:off x="2722090" y="2890162"/>
            <a:ext cx="238770" cy="371841"/>
            <a:chOff x="2722090" y="2890162"/>
            <a:chExt cx="238770" cy="371841"/>
          </a:xfrm>
        </p:grpSpPr>
        <p:sp>
          <p:nvSpPr>
            <p:cNvPr id="9970" name="Google Shape;9970;p69"/>
            <p:cNvSpPr/>
            <p:nvPr/>
          </p:nvSpPr>
          <p:spPr>
            <a:xfrm>
              <a:off x="2722090" y="2890162"/>
              <a:ext cx="238770" cy="371841"/>
            </a:xfrm>
            <a:custGeom>
              <a:rect b="b" l="l" r="r" t="t"/>
              <a:pathLst>
                <a:path extrusionOk="0" h="11683" w="7502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69"/>
            <p:cNvSpPr/>
            <p:nvPr/>
          </p:nvSpPr>
          <p:spPr>
            <a:xfrm>
              <a:off x="2882023" y="2951111"/>
              <a:ext cx="21993" cy="16837"/>
            </a:xfrm>
            <a:custGeom>
              <a:rect b="b" l="l" r="r" t="t"/>
              <a:pathLst>
                <a:path extrusionOk="0" h="529" w="691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69"/>
            <p:cNvSpPr/>
            <p:nvPr/>
          </p:nvSpPr>
          <p:spPr>
            <a:xfrm>
              <a:off x="2804332" y="2960341"/>
              <a:ext cx="11012" cy="15946"/>
            </a:xfrm>
            <a:custGeom>
              <a:rect b="b" l="l" r="r" t="t"/>
              <a:pathLst>
                <a:path extrusionOk="0" h="501" w="34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73" name="Google Shape;9973;p69"/>
          <p:cNvSpPr/>
          <p:nvPr/>
        </p:nvSpPr>
        <p:spPr>
          <a:xfrm>
            <a:off x="5775652" y="1969392"/>
            <a:ext cx="361147" cy="360797"/>
          </a:xfrm>
          <a:custGeom>
            <a:rect b="b" l="l" r="r" t="t"/>
            <a:pathLst>
              <a:path extrusionOk="0" h="11336" w="11347">
                <a:moveTo>
                  <a:pt x="2948" y="2991"/>
                </a:moveTo>
                <a:cubicBezTo>
                  <a:pt x="2993" y="2991"/>
                  <a:pt x="3039" y="2994"/>
                  <a:pt x="3084" y="3001"/>
                </a:cubicBezTo>
                <a:cubicBezTo>
                  <a:pt x="3394" y="3060"/>
                  <a:pt x="3656" y="3334"/>
                  <a:pt x="3715" y="3644"/>
                </a:cubicBezTo>
                <a:cubicBezTo>
                  <a:pt x="3775" y="3941"/>
                  <a:pt x="3667" y="4227"/>
                  <a:pt x="3441" y="4418"/>
                </a:cubicBezTo>
                <a:cubicBezTo>
                  <a:pt x="3298" y="4549"/>
                  <a:pt x="3203" y="4739"/>
                  <a:pt x="3203" y="4954"/>
                </a:cubicBezTo>
                <a:lnTo>
                  <a:pt x="3203" y="5311"/>
                </a:lnTo>
                <a:cubicBezTo>
                  <a:pt x="3203" y="5596"/>
                  <a:pt x="3441" y="5835"/>
                  <a:pt x="3727" y="5835"/>
                </a:cubicBezTo>
                <a:lnTo>
                  <a:pt x="5513" y="5835"/>
                </a:lnTo>
                <a:lnTo>
                  <a:pt x="5513" y="7621"/>
                </a:lnTo>
                <a:cubicBezTo>
                  <a:pt x="5513" y="7716"/>
                  <a:pt x="5430" y="7811"/>
                  <a:pt x="5322" y="7811"/>
                </a:cubicBezTo>
                <a:lnTo>
                  <a:pt x="4965" y="7811"/>
                </a:lnTo>
                <a:cubicBezTo>
                  <a:pt x="4858" y="7811"/>
                  <a:pt x="4751" y="7763"/>
                  <a:pt x="4691" y="7692"/>
                </a:cubicBezTo>
                <a:cubicBezTo>
                  <a:pt x="4472" y="7433"/>
                  <a:pt x="4152" y="7282"/>
                  <a:pt x="3809" y="7282"/>
                </a:cubicBezTo>
                <a:cubicBezTo>
                  <a:pt x="3743" y="7282"/>
                  <a:pt x="3675" y="7287"/>
                  <a:pt x="3608" y="7299"/>
                </a:cubicBezTo>
                <a:cubicBezTo>
                  <a:pt x="3167" y="7394"/>
                  <a:pt x="2810" y="7740"/>
                  <a:pt x="2715" y="8180"/>
                </a:cubicBezTo>
                <a:cubicBezTo>
                  <a:pt x="2644" y="8525"/>
                  <a:pt x="2727" y="8883"/>
                  <a:pt x="2941" y="9144"/>
                </a:cubicBezTo>
                <a:cubicBezTo>
                  <a:pt x="3167" y="9418"/>
                  <a:pt x="3477" y="9561"/>
                  <a:pt x="3834" y="9561"/>
                </a:cubicBezTo>
                <a:cubicBezTo>
                  <a:pt x="4179" y="9561"/>
                  <a:pt x="4501" y="9418"/>
                  <a:pt x="4715" y="9144"/>
                </a:cubicBezTo>
                <a:cubicBezTo>
                  <a:pt x="4775" y="9073"/>
                  <a:pt x="4870" y="9025"/>
                  <a:pt x="4977" y="9025"/>
                </a:cubicBezTo>
                <a:lnTo>
                  <a:pt x="5334" y="9025"/>
                </a:lnTo>
                <a:cubicBezTo>
                  <a:pt x="5441" y="9025"/>
                  <a:pt x="5525" y="9121"/>
                  <a:pt x="5525" y="9228"/>
                </a:cubicBezTo>
                <a:lnTo>
                  <a:pt x="5525" y="11014"/>
                </a:lnTo>
                <a:lnTo>
                  <a:pt x="881" y="11014"/>
                </a:lnTo>
                <a:cubicBezTo>
                  <a:pt x="584" y="11014"/>
                  <a:pt x="334" y="10776"/>
                  <a:pt x="334" y="10466"/>
                </a:cubicBezTo>
                <a:lnTo>
                  <a:pt x="334" y="5835"/>
                </a:lnTo>
                <a:lnTo>
                  <a:pt x="2120" y="5835"/>
                </a:lnTo>
                <a:cubicBezTo>
                  <a:pt x="2405" y="5835"/>
                  <a:pt x="2644" y="5596"/>
                  <a:pt x="2644" y="5311"/>
                </a:cubicBezTo>
                <a:lnTo>
                  <a:pt x="2644" y="4954"/>
                </a:lnTo>
                <a:cubicBezTo>
                  <a:pt x="2644" y="4751"/>
                  <a:pt x="2548" y="4549"/>
                  <a:pt x="2405" y="4418"/>
                </a:cubicBezTo>
                <a:cubicBezTo>
                  <a:pt x="2215" y="4275"/>
                  <a:pt x="2108" y="4025"/>
                  <a:pt x="2108" y="3799"/>
                </a:cubicBezTo>
                <a:cubicBezTo>
                  <a:pt x="2108" y="3549"/>
                  <a:pt x="2215" y="3322"/>
                  <a:pt x="2405" y="3168"/>
                </a:cubicBezTo>
                <a:cubicBezTo>
                  <a:pt x="2560" y="3052"/>
                  <a:pt x="2753" y="2991"/>
                  <a:pt x="2948" y="2991"/>
                </a:cubicBezTo>
                <a:close/>
                <a:moveTo>
                  <a:pt x="10418" y="322"/>
                </a:moveTo>
                <a:cubicBezTo>
                  <a:pt x="10716" y="322"/>
                  <a:pt x="10978" y="560"/>
                  <a:pt x="10978" y="882"/>
                </a:cubicBezTo>
                <a:lnTo>
                  <a:pt x="10978" y="5501"/>
                </a:lnTo>
                <a:lnTo>
                  <a:pt x="10811" y="5501"/>
                </a:lnTo>
                <a:cubicBezTo>
                  <a:pt x="10728" y="5501"/>
                  <a:pt x="10645" y="5585"/>
                  <a:pt x="10645" y="5668"/>
                </a:cubicBezTo>
                <a:cubicBezTo>
                  <a:pt x="10645" y="5763"/>
                  <a:pt x="10728" y="5835"/>
                  <a:pt x="10811" y="5835"/>
                </a:cubicBezTo>
                <a:lnTo>
                  <a:pt x="11002" y="5835"/>
                </a:lnTo>
                <a:lnTo>
                  <a:pt x="11002" y="10466"/>
                </a:lnTo>
                <a:cubicBezTo>
                  <a:pt x="11002" y="10764"/>
                  <a:pt x="10764" y="11014"/>
                  <a:pt x="10454" y="11014"/>
                </a:cubicBezTo>
                <a:lnTo>
                  <a:pt x="5846" y="11014"/>
                </a:lnTo>
                <a:lnTo>
                  <a:pt x="5846" y="9228"/>
                </a:lnTo>
                <a:cubicBezTo>
                  <a:pt x="5846" y="8942"/>
                  <a:pt x="5608" y="8704"/>
                  <a:pt x="5322" y="8704"/>
                </a:cubicBezTo>
                <a:lnTo>
                  <a:pt x="4965" y="8704"/>
                </a:lnTo>
                <a:cubicBezTo>
                  <a:pt x="4751" y="8704"/>
                  <a:pt x="4560" y="8799"/>
                  <a:pt x="4429" y="8942"/>
                </a:cubicBezTo>
                <a:cubicBezTo>
                  <a:pt x="4275" y="9133"/>
                  <a:pt x="4037" y="9240"/>
                  <a:pt x="3798" y="9240"/>
                </a:cubicBezTo>
                <a:cubicBezTo>
                  <a:pt x="3560" y="9240"/>
                  <a:pt x="3322" y="9133"/>
                  <a:pt x="3179" y="8942"/>
                </a:cubicBezTo>
                <a:cubicBezTo>
                  <a:pt x="3025" y="8752"/>
                  <a:pt x="2965" y="8502"/>
                  <a:pt x="3013" y="8263"/>
                </a:cubicBezTo>
                <a:cubicBezTo>
                  <a:pt x="3072" y="7942"/>
                  <a:pt x="3346" y="7692"/>
                  <a:pt x="3656" y="7632"/>
                </a:cubicBezTo>
                <a:cubicBezTo>
                  <a:pt x="3710" y="7621"/>
                  <a:pt x="3764" y="7616"/>
                  <a:pt x="3818" y="7616"/>
                </a:cubicBezTo>
                <a:cubicBezTo>
                  <a:pt x="4055" y="7616"/>
                  <a:pt x="4274" y="7722"/>
                  <a:pt x="4429" y="7906"/>
                </a:cubicBezTo>
                <a:cubicBezTo>
                  <a:pt x="4560" y="8049"/>
                  <a:pt x="4751" y="8144"/>
                  <a:pt x="4953" y="8144"/>
                </a:cubicBezTo>
                <a:lnTo>
                  <a:pt x="5311" y="8144"/>
                </a:lnTo>
                <a:cubicBezTo>
                  <a:pt x="5584" y="8144"/>
                  <a:pt x="5822" y="7906"/>
                  <a:pt x="5822" y="7621"/>
                </a:cubicBezTo>
                <a:lnTo>
                  <a:pt x="5822" y="5835"/>
                </a:lnTo>
                <a:lnTo>
                  <a:pt x="7608" y="5835"/>
                </a:lnTo>
                <a:cubicBezTo>
                  <a:pt x="7716" y="5835"/>
                  <a:pt x="7811" y="5918"/>
                  <a:pt x="7811" y="6025"/>
                </a:cubicBezTo>
                <a:lnTo>
                  <a:pt x="7811" y="6382"/>
                </a:lnTo>
                <a:cubicBezTo>
                  <a:pt x="7811" y="6489"/>
                  <a:pt x="7763" y="6597"/>
                  <a:pt x="7692" y="6656"/>
                </a:cubicBezTo>
                <a:cubicBezTo>
                  <a:pt x="7370" y="6918"/>
                  <a:pt x="7227" y="7323"/>
                  <a:pt x="7299" y="7740"/>
                </a:cubicBezTo>
                <a:cubicBezTo>
                  <a:pt x="7394" y="8180"/>
                  <a:pt x="7727" y="8537"/>
                  <a:pt x="8180" y="8633"/>
                </a:cubicBezTo>
                <a:cubicBezTo>
                  <a:pt x="8251" y="8644"/>
                  <a:pt x="8347" y="8656"/>
                  <a:pt x="8418" y="8656"/>
                </a:cubicBezTo>
                <a:cubicBezTo>
                  <a:pt x="8680" y="8656"/>
                  <a:pt x="8942" y="8573"/>
                  <a:pt x="9132" y="8406"/>
                </a:cubicBezTo>
                <a:cubicBezTo>
                  <a:pt x="9394" y="8180"/>
                  <a:pt x="9549" y="7871"/>
                  <a:pt x="9549" y="7513"/>
                </a:cubicBezTo>
                <a:cubicBezTo>
                  <a:pt x="9549" y="7168"/>
                  <a:pt x="9394" y="6847"/>
                  <a:pt x="9132" y="6632"/>
                </a:cubicBezTo>
                <a:cubicBezTo>
                  <a:pt x="9061" y="6573"/>
                  <a:pt x="9013" y="6478"/>
                  <a:pt x="9013" y="6370"/>
                </a:cubicBezTo>
                <a:lnTo>
                  <a:pt x="9013" y="6013"/>
                </a:lnTo>
                <a:cubicBezTo>
                  <a:pt x="9013" y="5906"/>
                  <a:pt x="9097" y="5823"/>
                  <a:pt x="9204" y="5823"/>
                </a:cubicBezTo>
                <a:lnTo>
                  <a:pt x="10097" y="5823"/>
                </a:lnTo>
                <a:cubicBezTo>
                  <a:pt x="10192" y="5823"/>
                  <a:pt x="10264" y="5739"/>
                  <a:pt x="10264" y="5656"/>
                </a:cubicBezTo>
                <a:cubicBezTo>
                  <a:pt x="10264" y="5561"/>
                  <a:pt x="10192" y="5489"/>
                  <a:pt x="10097" y="5489"/>
                </a:cubicBezTo>
                <a:lnTo>
                  <a:pt x="9204" y="5489"/>
                </a:lnTo>
                <a:cubicBezTo>
                  <a:pt x="8918" y="5489"/>
                  <a:pt x="8680" y="5727"/>
                  <a:pt x="8680" y="6013"/>
                </a:cubicBezTo>
                <a:lnTo>
                  <a:pt x="8680" y="6370"/>
                </a:lnTo>
                <a:cubicBezTo>
                  <a:pt x="8680" y="6573"/>
                  <a:pt x="8775" y="6775"/>
                  <a:pt x="8918" y="6906"/>
                </a:cubicBezTo>
                <a:cubicBezTo>
                  <a:pt x="9121" y="7049"/>
                  <a:pt x="9216" y="7287"/>
                  <a:pt x="9216" y="7525"/>
                </a:cubicBezTo>
                <a:cubicBezTo>
                  <a:pt x="9216" y="7763"/>
                  <a:pt x="9121" y="8002"/>
                  <a:pt x="8918" y="8156"/>
                </a:cubicBezTo>
                <a:cubicBezTo>
                  <a:pt x="8764" y="8272"/>
                  <a:pt x="8570" y="8333"/>
                  <a:pt x="8376" y="8333"/>
                </a:cubicBezTo>
                <a:cubicBezTo>
                  <a:pt x="8330" y="8333"/>
                  <a:pt x="8285" y="8330"/>
                  <a:pt x="8239" y="8323"/>
                </a:cubicBezTo>
                <a:cubicBezTo>
                  <a:pt x="7930" y="8263"/>
                  <a:pt x="7668" y="7990"/>
                  <a:pt x="7608" y="7680"/>
                </a:cubicBezTo>
                <a:cubicBezTo>
                  <a:pt x="7549" y="7382"/>
                  <a:pt x="7656" y="7097"/>
                  <a:pt x="7882" y="6906"/>
                </a:cubicBezTo>
                <a:cubicBezTo>
                  <a:pt x="8025" y="6775"/>
                  <a:pt x="8120" y="6573"/>
                  <a:pt x="8120" y="6370"/>
                </a:cubicBezTo>
                <a:lnTo>
                  <a:pt x="8120" y="6013"/>
                </a:lnTo>
                <a:cubicBezTo>
                  <a:pt x="8120" y="5727"/>
                  <a:pt x="7882" y="5489"/>
                  <a:pt x="7597" y="5489"/>
                </a:cubicBezTo>
                <a:lnTo>
                  <a:pt x="5811" y="5489"/>
                </a:lnTo>
                <a:lnTo>
                  <a:pt x="5811" y="3703"/>
                </a:lnTo>
                <a:cubicBezTo>
                  <a:pt x="5811" y="3596"/>
                  <a:pt x="5894" y="3513"/>
                  <a:pt x="6001" y="3513"/>
                </a:cubicBezTo>
                <a:lnTo>
                  <a:pt x="6358" y="3513"/>
                </a:lnTo>
                <a:cubicBezTo>
                  <a:pt x="6465" y="3513"/>
                  <a:pt x="6573" y="3560"/>
                  <a:pt x="6632" y="3632"/>
                </a:cubicBezTo>
                <a:cubicBezTo>
                  <a:pt x="6847" y="3886"/>
                  <a:pt x="7157" y="4035"/>
                  <a:pt x="7492" y="4035"/>
                </a:cubicBezTo>
                <a:cubicBezTo>
                  <a:pt x="7565" y="4035"/>
                  <a:pt x="7640" y="4028"/>
                  <a:pt x="7716" y="4013"/>
                </a:cubicBezTo>
                <a:cubicBezTo>
                  <a:pt x="8156" y="3930"/>
                  <a:pt x="8525" y="3584"/>
                  <a:pt x="8609" y="3144"/>
                </a:cubicBezTo>
                <a:cubicBezTo>
                  <a:pt x="8680" y="2798"/>
                  <a:pt x="8597" y="2441"/>
                  <a:pt x="8382" y="2167"/>
                </a:cubicBezTo>
                <a:cubicBezTo>
                  <a:pt x="8156" y="1906"/>
                  <a:pt x="7847" y="1751"/>
                  <a:pt x="7489" y="1751"/>
                </a:cubicBezTo>
                <a:cubicBezTo>
                  <a:pt x="7156" y="1751"/>
                  <a:pt x="6823" y="1906"/>
                  <a:pt x="6608" y="2167"/>
                </a:cubicBezTo>
                <a:cubicBezTo>
                  <a:pt x="6549" y="2251"/>
                  <a:pt x="6454" y="2287"/>
                  <a:pt x="6346" y="2287"/>
                </a:cubicBezTo>
                <a:lnTo>
                  <a:pt x="5989" y="2287"/>
                </a:lnTo>
                <a:cubicBezTo>
                  <a:pt x="5882" y="2287"/>
                  <a:pt x="5799" y="2203"/>
                  <a:pt x="5799" y="2096"/>
                </a:cubicBezTo>
                <a:lnTo>
                  <a:pt x="5799" y="1203"/>
                </a:lnTo>
                <a:cubicBezTo>
                  <a:pt x="5799" y="1120"/>
                  <a:pt x="5715" y="1036"/>
                  <a:pt x="5632" y="1036"/>
                </a:cubicBezTo>
                <a:cubicBezTo>
                  <a:pt x="5549" y="1036"/>
                  <a:pt x="5465" y="1120"/>
                  <a:pt x="5465" y="1203"/>
                </a:cubicBezTo>
                <a:lnTo>
                  <a:pt x="5465" y="2096"/>
                </a:lnTo>
                <a:cubicBezTo>
                  <a:pt x="5465" y="2382"/>
                  <a:pt x="5703" y="2620"/>
                  <a:pt x="5989" y="2620"/>
                </a:cubicBezTo>
                <a:lnTo>
                  <a:pt x="6346" y="2620"/>
                </a:lnTo>
                <a:cubicBezTo>
                  <a:pt x="6561" y="2620"/>
                  <a:pt x="6751" y="2525"/>
                  <a:pt x="6882" y="2382"/>
                </a:cubicBezTo>
                <a:cubicBezTo>
                  <a:pt x="7037" y="2191"/>
                  <a:pt x="7263" y="2084"/>
                  <a:pt x="7513" y="2084"/>
                </a:cubicBezTo>
                <a:cubicBezTo>
                  <a:pt x="7751" y="2084"/>
                  <a:pt x="7989" y="2191"/>
                  <a:pt x="8132" y="2382"/>
                </a:cubicBezTo>
                <a:cubicBezTo>
                  <a:pt x="8287" y="2572"/>
                  <a:pt x="8347" y="2822"/>
                  <a:pt x="8299" y="3060"/>
                </a:cubicBezTo>
                <a:cubicBezTo>
                  <a:pt x="8239" y="3382"/>
                  <a:pt x="7966" y="3632"/>
                  <a:pt x="7656" y="3691"/>
                </a:cubicBezTo>
                <a:cubicBezTo>
                  <a:pt x="7601" y="3702"/>
                  <a:pt x="7547" y="3708"/>
                  <a:pt x="7494" y="3708"/>
                </a:cubicBezTo>
                <a:cubicBezTo>
                  <a:pt x="7257" y="3708"/>
                  <a:pt x="7038" y="3602"/>
                  <a:pt x="6882" y="3418"/>
                </a:cubicBezTo>
                <a:cubicBezTo>
                  <a:pt x="6751" y="3275"/>
                  <a:pt x="6561" y="3179"/>
                  <a:pt x="6346" y="3179"/>
                </a:cubicBezTo>
                <a:lnTo>
                  <a:pt x="5989" y="3179"/>
                </a:lnTo>
                <a:cubicBezTo>
                  <a:pt x="5703" y="3179"/>
                  <a:pt x="5465" y="3418"/>
                  <a:pt x="5465" y="3703"/>
                </a:cubicBezTo>
                <a:lnTo>
                  <a:pt x="5465" y="5489"/>
                </a:lnTo>
                <a:lnTo>
                  <a:pt x="3679" y="5489"/>
                </a:lnTo>
                <a:cubicBezTo>
                  <a:pt x="3584" y="5489"/>
                  <a:pt x="3489" y="5406"/>
                  <a:pt x="3489" y="5299"/>
                </a:cubicBezTo>
                <a:lnTo>
                  <a:pt x="3489" y="4942"/>
                </a:lnTo>
                <a:cubicBezTo>
                  <a:pt x="3489" y="4834"/>
                  <a:pt x="3536" y="4727"/>
                  <a:pt x="3608" y="4668"/>
                </a:cubicBezTo>
                <a:cubicBezTo>
                  <a:pt x="3917" y="4406"/>
                  <a:pt x="4072" y="4001"/>
                  <a:pt x="3989" y="3584"/>
                </a:cubicBezTo>
                <a:cubicBezTo>
                  <a:pt x="3906" y="3144"/>
                  <a:pt x="3560" y="2787"/>
                  <a:pt x="3120" y="2691"/>
                </a:cubicBezTo>
                <a:cubicBezTo>
                  <a:pt x="3039" y="2675"/>
                  <a:pt x="2957" y="2666"/>
                  <a:pt x="2876" y="2666"/>
                </a:cubicBezTo>
                <a:cubicBezTo>
                  <a:pt x="2611" y="2666"/>
                  <a:pt x="2353" y="2754"/>
                  <a:pt x="2143" y="2918"/>
                </a:cubicBezTo>
                <a:cubicBezTo>
                  <a:pt x="1882" y="3144"/>
                  <a:pt x="1727" y="3453"/>
                  <a:pt x="1727" y="3811"/>
                </a:cubicBezTo>
                <a:cubicBezTo>
                  <a:pt x="1727" y="4156"/>
                  <a:pt x="1882" y="4477"/>
                  <a:pt x="2143" y="4692"/>
                </a:cubicBezTo>
                <a:cubicBezTo>
                  <a:pt x="2227" y="4751"/>
                  <a:pt x="2263" y="4846"/>
                  <a:pt x="2263" y="4954"/>
                </a:cubicBezTo>
                <a:lnTo>
                  <a:pt x="2263" y="5311"/>
                </a:lnTo>
                <a:cubicBezTo>
                  <a:pt x="2263" y="5418"/>
                  <a:pt x="2179" y="5501"/>
                  <a:pt x="2072" y="5501"/>
                </a:cubicBezTo>
                <a:lnTo>
                  <a:pt x="286" y="5501"/>
                </a:lnTo>
                <a:lnTo>
                  <a:pt x="286" y="882"/>
                </a:lnTo>
                <a:cubicBezTo>
                  <a:pt x="286" y="584"/>
                  <a:pt x="524" y="322"/>
                  <a:pt x="834" y="322"/>
                </a:cubicBezTo>
                <a:lnTo>
                  <a:pt x="5465" y="322"/>
                </a:lnTo>
                <a:lnTo>
                  <a:pt x="5465" y="524"/>
                </a:lnTo>
                <a:cubicBezTo>
                  <a:pt x="5465" y="608"/>
                  <a:pt x="5537" y="679"/>
                  <a:pt x="5632" y="679"/>
                </a:cubicBezTo>
                <a:cubicBezTo>
                  <a:pt x="5715" y="679"/>
                  <a:pt x="5799" y="608"/>
                  <a:pt x="5799" y="524"/>
                </a:cubicBezTo>
                <a:lnTo>
                  <a:pt x="5799" y="322"/>
                </a:lnTo>
                <a:close/>
                <a:moveTo>
                  <a:pt x="881" y="1"/>
                </a:moveTo>
                <a:cubicBezTo>
                  <a:pt x="405" y="1"/>
                  <a:pt x="0" y="382"/>
                  <a:pt x="0" y="870"/>
                </a:cubicBezTo>
                <a:lnTo>
                  <a:pt x="0" y="10454"/>
                </a:lnTo>
                <a:cubicBezTo>
                  <a:pt x="0" y="10930"/>
                  <a:pt x="393" y="11335"/>
                  <a:pt x="881" y="11335"/>
                </a:cubicBezTo>
                <a:lnTo>
                  <a:pt x="10466" y="11335"/>
                </a:lnTo>
                <a:cubicBezTo>
                  <a:pt x="10942" y="11335"/>
                  <a:pt x="11347" y="10954"/>
                  <a:pt x="11347" y="10454"/>
                </a:cubicBezTo>
                <a:lnTo>
                  <a:pt x="11347" y="870"/>
                </a:lnTo>
                <a:cubicBezTo>
                  <a:pt x="11347" y="405"/>
                  <a:pt x="10942" y="1"/>
                  <a:pt x="1046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74" name="Google Shape;9974;p69"/>
          <p:cNvGrpSpPr/>
          <p:nvPr/>
        </p:nvGrpSpPr>
        <p:grpSpPr>
          <a:xfrm>
            <a:off x="6216367" y="1970156"/>
            <a:ext cx="361147" cy="361147"/>
            <a:chOff x="6216367" y="1970156"/>
            <a:chExt cx="361147" cy="361147"/>
          </a:xfrm>
        </p:grpSpPr>
        <p:sp>
          <p:nvSpPr>
            <p:cNvPr id="9975" name="Google Shape;9975;p69"/>
            <p:cNvSpPr/>
            <p:nvPr/>
          </p:nvSpPr>
          <p:spPr>
            <a:xfrm>
              <a:off x="6247813" y="2069522"/>
              <a:ext cx="329701" cy="261781"/>
            </a:xfrm>
            <a:custGeom>
              <a:rect b="b" l="l" r="r" t="t"/>
              <a:pathLst>
                <a:path extrusionOk="0" h="8225" w="10359">
                  <a:moveTo>
                    <a:pt x="9663" y="0"/>
                  </a:moveTo>
                  <a:cubicBezTo>
                    <a:pt x="9637" y="0"/>
                    <a:pt x="9611" y="7"/>
                    <a:pt x="9585" y="22"/>
                  </a:cubicBezTo>
                  <a:cubicBezTo>
                    <a:pt x="9490" y="69"/>
                    <a:pt x="9466" y="153"/>
                    <a:pt x="9502" y="248"/>
                  </a:cubicBezTo>
                  <a:cubicBezTo>
                    <a:pt x="9847" y="962"/>
                    <a:pt x="10026" y="1736"/>
                    <a:pt x="10026" y="2534"/>
                  </a:cubicBezTo>
                  <a:cubicBezTo>
                    <a:pt x="10026" y="3963"/>
                    <a:pt x="9478" y="5308"/>
                    <a:pt x="8466" y="6320"/>
                  </a:cubicBezTo>
                  <a:cubicBezTo>
                    <a:pt x="7454" y="7332"/>
                    <a:pt x="6108" y="7880"/>
                    <a:pt x="4680" y="7880"/>
                  </a:cubicBezTo>
                  <a:cubicBezTo>
                    <a:pt x="3834" y="7880"/>
                    <a:pt x="3037" y="7689"/>
                    <a:pt x="2287" y="7308"/>
                  </a:cubicBezTo>
                  <a:cubicBezTo>
                    <a:pt x="1667" y="6999"/>
                    <a:pt x="1096" y="6558"/>
                    <a:pt x="632" y="6022"/>
                  </a:cubicBezTo>
                  <a:lnTo>
                    <a:pt x="632" y="6022"/>
                  </a:lnTo>
                  <a:lnTo>
                    <a:pt x="1286" y="6237"/>
                  </a:lnTo>
                  <a:cubicBezTo>
                    <a:pt x="1308" y="6245"/>
                    <a:pt x="1329" y="6249"/>
                    <a:pt x="1350" y="6249"/>
                  </a:cubicBezTo>
                  <a:cubicBezTo>
                    <a:pt x="1417" y="6249"/>
                    <a:pt x="1473" y="6206"/>
                    <a:pt x="1501" y="6141"/>
                  </a:cubicBezTo>
                  <a:cubicBezTo>
                    <a:pt x="1525" y="6046"/>
                    <a:pt x="1489" y="5963"/>
                    <a:pt x="1394" y="5927"/>
                  </a:cubicBezTo>
                  <a:lnTo>
                    <a:pt x="215" y="5546"/>
                  </a:lnTo>
                  <a:cubicBezTo>
                    <a:pt x="197" y="5539"/>
                    <a:pt x="180" y="5536"/>
                    <a:pt x="163" y="5536"/>
                  </a:cubicBezTo>
                  <a:cubicBezTo>
                    <a:pt x="122" y="5536"/>
                    <a:pt x="85" y="5553"/>
                    <a:pt x="60" y="5570"/>
                  </a:cubicBezTo>
                  <a:cubicBezTo>
                    <a:pt x="12" y="5606"/>
                    <a:pt x="1" y="5665"/>
                    <a:pt x="1" y="5725"/>
                  </a:cubicBezTo>
                  <a:lnTo>
                    <a:pt x="191" y="7094"/>
                  </a:lnTo>
                  <a:cubicBezTo>
                    <a:pt x="203" y="7177"/>
                    <a:pt x="274" y="7237"/>
                    <a:pt x="358" y="7237"/>
                  </a:cubicBezTo>
                  <a:lnTo>
                    <a:pt x="382" y="7237"/>
                  </a:lnTo>
                  <a:cubicBezTo>
                    <a:pt x="477" y="7225"/>
                    <a:pt x="536" y="7130"/>
                    <a:pt x="512" y="7046"/>
                  </a:cubicBezTo>
                  <a:lnTo>
                    <a:pt x="417" y="6272"/>
                  </a:lnTo>
                  <a:lnTo>
                    <a:pt x="417" y="6272"/>
                  </a:lnTo>
                  <a:cubicBezTo>
                    <a:pt x="893" y="6820"/>
                    <a:pt x="1489" y="7284"/>
                    <a:pt x="2120" y="7606"/>
                  </a:cubicBezTo>
                  <a:cubicBezTo>
                    <a:pt x="2918" y="8011"/>
                    <a:pt x="3775" y="8225"/>
                    <a:pt x="4680" y="8225"/>
                  </a:cubicBezTo>
                  <a:cubicBezTo>
                    <a:pt x="6204" y="8225"/>
                    <a:pt x="7621" y="7630"/>
                    <a:pt x="8692" y="6558"/>
                  </a:cubicBezTo>
                  <a:cubicBezTo>
                    <a:pt x="9764" y="5487"/>
                    <a:pt x="10359" y="4058"/>
                    <a:pt x="10359" y="2558"/>
                  </a:cubicBezTo>
                  <a:cubicBezTo>
                    <a:pt x="10359" y="1677"/>
                    <a:pt x="10157" y="855"/>
                    <a:pt x="9799" y="93"/>
                  </a:cubicBezTo>
                  <a:cubicBezTo>
                    <a:pt x="9775" y="35"/>
                    <a:pt x="9721" y="0"/>
                    <a:pt x="96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69"/>
            <p:cNvSpPr/>
            <p:nvPr/>
          </p:nvSpPr>
          <p:spPr>
            <a:xfrm>
              <a:off x="6216367" y="1970156"/>
              <a:ext cx="329701" cy="260731"/>
            </a:xfrm>
            <a:custGeom>
              <a:rect b="b" l="l" r="r" t="t"/>
              <a:pathLst>
                <a:path extrusionOk="0" h="8192" w="10359">
                  <a:moveTo>
                    <a:pt x="5668" y="0"/>
                  </a:moveTo>
                  <a:cubicBezTo>
                    <a:pt x="4156" y="0"/>
                    <a:pt x="2739" y="596"/>
                    <a:pt x="1667" y="1667"/>
                  </a:cubicBezTo>
                  <a:cubicBezTo>
                    <a:pt x="596" y="2739"/>
                    <a:pt x="0" y="4168"/>
                    <a:pt x="0" y="5680"/>
                  </a:cubicBezTo>
                  <a:cubicBezTo>
                    <a:pt x="0" y="6525"/>
                    <a:pt x="179" y="7346"/>
                    <a:pt x="548" y="8097"/>
                  </a:cubicBezTo>
                  <a:cubicBezTo>
                    <a:pt x="584" y="8156"/>
                    <a:pt x="643" y="8192"/>
                    <a:pt x="703" y="8192"/>
                  </a:cubicBezTo>
                  <a:cubicBezTo>
                    <a:pt x="727" y="8192"/>
                    <a:pt x="750" y="8192"/>
                    <a:pt x="774" y="8180"/>
                  </a:cubicBezTo>
                  <a:cubicBezTo>
                    <a:pt x="858" y="8132"/>
                    <a:pt x="893" y="8037"/>
                    <a:pt x="846" y="7954"/>
                  </a:cubicBezTo>
                  <a:cubicBezTo>
                    <a:pt x="512" y="7239"/>
                    <a:pt x="334" y="6465"/>
                    <a:pt x="334" y="5656"/>
                  </a:cubicBezTo>
                  <a:cubicBezTo>
                    <a:pt x="334" y="4227"/>
                    <a:pt x="881" y="2894"/>
                    <a:pt x="1893" y="1882"/>
                  </a:cubicBezTo>
                  <a:cubicBezTo>
                    <a:pt x="2905" y="869"/>
                    <a:pt x="4239" y="322"/>
                    <a:pt x="5668" y="322"/>
                  </a:cubicBezTo>
                  <a:cubicBezTo>
                    <a:pt x="7239" y="322"/>
                    <a:pt x="8704" y="989"/>
                    <a:pt x="9716" y="2179"/>
                  </a:cubicBezTo>
                  <a:lnTo>
                    <a:pt x="9061" y="1953"/>
                  </a:lnTo>
                  <a:cubicBezTo>
                    <a:pt x="9044" y="1948"/>
                    <a:pt x="9027" y="1946"/>
                    <a:pt x="9010" y="1946"/>
                  </a:cubicBezTo>
                  <a:cubicBezTo>
                    <a:pt x="8942" y="1946"/>
                    <a:pt x="8878" y="1984"/>
                    <a:pt x="8859" y="2060"/>
                  </a:cubicBezTo>
                  <a:cubicBezTo>
                    <a:pt x="8823" y="2143"/>
                    <a:pt x="8870" y="2239"/>
                    <a:pt x="8966" y="2263"/>
                  </a:cubicBezTo>
                  <a:lnTo>
                    <a:pt x="10133" y="2655"/>
                  </a:lnTo>
                  <a:cubicBezTo>
                    <a:pt x="10156" y="2655"/>
                    <a:pt x="10168" y="2667"/>
                    <a:pt x="10192" y="2667"/>
                  </a:cubicBezTo>
                  <a:cubicBezTo>
                    <a:pt x="10240" y="2667"/>
                    <a:pt x="10275" y="2655"/>
                    <a:pt x="10299" y="2620"/>
                  </a:cubicBezTo>
                  <a:cubicBezTo>
                    <a:pt x="10347" y="2596"/>
                    <a:pt x="10359" y="2536"/>
                    <a:pt x="10359" y="2477"/>
                  </a:cubicBezTo>
                  <a:lnTo>
                    <a:pt x="10168" y="1108"/>
                  </a:lnTo>
                  <a:cubicBezTo>
                    <a:pt x="10158" y="1027"/>
                    <a:pt x="10088" y="971"/>
                    <a:pt x="10016" y="971"/>
                  </a:cubicBezTo>
                  <a:cubicBezTo>
                    <a:pt x="10003" y="971"/>
                    <a:pt x="9990" y="973"/>
                    <a:pt x="9978" y="977"/>
                  </a:cubicBezTo>
                  <a:cubicBezTo>
                    <a:pt x="9882" y="989"/>
                    <a:pt x="9823" y="1072"/>
                    <a:pt x="9835" y="1167"/>
                  </a:cubicBezTo>
                  <a:lnTo>
                    <a:pt x="9942" y="1941"/>
                  </a:lnTo>
                  <a:cubicBezTo>
                    <a:pt x="8870" y="703"/>
                    <a:pt x="7323" y="0"/>
                    <a:pt x="5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69"/>
            <p:cNvSpPr/>
            <p:nvPr/>
          </p:nvSpPr>
          <p:spPr>
            <a:xfrm>
              <a:off x="6351252" y="2064875"/>
              <a:ext cx="17855" cy="28072"/>
            </a:xfrm>
            <a:custGeom>
              <a:rect b="b" l="l" r="r" t="t"/>
              <a:pathLst>
                <a:path extrusionOk="0" h="882" w="561">
                  <a:moveTo>
                    <a:pt x="358" y="1"/>
                  </a:moveTo>
                  <a:cubicBezTo>
                    <a:pt x="275" y="1"/>
                    <a:pt x="203" y="84"/>
                    <a:pt x="203" y="168"/>
                  </a:cubicBezTo>
                  <a:lnTo>
                    <a:pt x="203" y="477"/>
                  </a:lnTo>
                  <a:lnTo>
                    <a:pt x="84" y="596"/>
                  </a:lnTo>
                  <a:cubicBezTo>
                    <a:pt x="25" y="656"/>
                    <a:pt x="1" y="763"/>
                    <a:pt x="84" y="834"/>
                  </a:cubicBezTo>
                  <a:cubicBezTo>
                    <a:pt x="108" y="870"/>
                    <a:pt x="156" y="882"/>
                    <a:pt x="203" y="882"/>
                  </a:cubicBezTo>
                  <a:cubicBezTo>
                    <a:pt x="239" y="882"/>
                    <a:pt x="287" y="870"/>
                    <a:pt x="322" y="834"/>
                  </a:cubicBezTo>
                  <a:lnTo>
                    <a:pt x="501" y="680"/>
                  </a:lnTo>
                  <a:cubicBezTo>
                    <a:pt x="525" y="644"/>
                    <a:pt x="561" y="596"/>
                    <a:pt x="537" y="560"/>
                  </a:cubicBezTo>
                  <a:lnTo>
                    <a:pt x="525" y="168"/>
                  </a:lnTo>
                  <a:cubicBezTo>
                    <a:pt x="525" y="84"/>
                    <a:pt x="453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69"/>
            <p:cNvSpPr/>
            <p:nvPr/>
          </p:nvSpPr>
          <p:spPr>
            <a:xfrm>
              <a:off x="6260321" y="2016688"/>
              <a:ext cx="272857" cy="269929"/>
            </a:xfrm>
            <a:custGeom>
              <a:rect b="b" l="l" r="r" t="t"/>
              <a:pathLst>
                <a:path extrusionOk="0" h="8481" w="8573">
                  <a:moveTo>
                    <a:pt x="2822" y="3182"/>
                  </a:moveTo>
                  <a:lnTo>
                    <a:pt x="3037" y="3217"/>
                  </a:lnTo>
                  <a:lnTo>
                    <a:pt x="3144" y="3217"/>
                  </a:lnTo>
                  <a:lnTo>
                    <a:pt x="2965" y="3598"/>
                  </a:lnTo>
                  <a:lnTo>
                    <a:pt x="2679" y="3527"/>
                  </a:lnTo>
                  <a:lnTo>
                    <a:pt x="2822" y="3182"/>
                  </a:lnTo>
                  <a:close/>
                  <a:moveTo>
                    <a:pt x="3918" y="3110"/>
                  </a:moveTo>
                  <a:lnTo>
                    <a:pt x="4251" y="3515"/>
                  </a:lnTo>
                  <a:lnTo>
                    <a:pt x="4203" y="3634"/>
                  </a:lnTo>
                  <a:cubicBezTo>
                    <a:pt x="4168" y="3718"/>
                    <a:pt x="4215" y="3813"/>
                    <a:pt x="4310" y="3837"/>
                  </a:cubicBezTo>
                  <a:cubicBezTo>
                    <a:pt x="4322" y="3837"/>
                    <a:pt x="4334" y="3860"/>
                    <a:pt x="4370" y="3860"/>
                  </a:cubicBezTo>
                  <a:cubicBezTo>
                    <a:pt x="4441" y="3860"/>
                    <a:pt x="4501" y="3813"/>
                    <a:pt x="4525" y="3741"/>
                  </a:cubicBezTo>
                  <a:lnTo>
                    <a:pt x="4572" y="3622"/>
                  </a:lnTo>
                  <a:cubicBezTo>
                    <a:pt x="4608" y="3515"/>
                    <a:pt x="4584" y="3408"/>
                    <a:pt x="4513" y="3325"/>
                  </a:cubicBezTo>
                  <a:lnTo>
                    <a:pt x="4430" y="3217"/>
                  </a:lnTo>
                  <a:lnTo>
                    <a:pt x="4727" y="3444"/>
                  </a:lnTo>
                  <a:cubicBezTo>
                    <a:pt x="4749" y="3458"/>
                    <a:pt x="4780" y="3469"/>
                    <a:pt x="4815" y="3469"/>
                  </a:cubicBezTo>
                  <a:cubicBezTo>
                    <a:pt x="4836" y="3469"/>
                    <a:pt x="4859" y="3465"/>
                    <a:pt x="4882" y="3456"/>
                  </a:cubicBezTo>
                  <a:lnTo>
                    <a:pt x="5096" y="3360"/>
                  </a:lnTo>
                  <a:lnTo>
                    <a:pt x="5227" y="3515"/>
                  </a:lnTo>
                  <a:cubicBezTo>
                    <a:pt x="5263" y="3563"/>
                    <a:pt x="5323" y="3575"/>
                    <a:pt x="5358" y="3575"/>
                  </a:cubicBezTo>
                  <a:lnTo>
                    <a:pt x="5775" y="3539"/>
                  </a:lnTo>
                  <a:lnTo>
                    <a:pt x="5799" y="3622"/>
                  </a:lnTo>
                  <a:cubicBezTo>
                    <a:pt x="5811" y="3658"/>
                    <a:pt x="5775" y="3694"/>
                    <a:pt x="5775" y="3706"/>
                  </a:cubicBezTo>
                  <a:cubicBezTo>
                    <a:pt x="5763" y="3718"/>
                    <a:pt x="5739" y="3753"/>
                    <a:pt x="5692" y="3753"/>
                  </a:cubicBezTo>
                  <a:lnTo>
                    <a:pt x="4977" y="3813"/>
                  </a:lnTo>
                  <a:cubicBezTo>
                    <a:pt x="4882" y="3813"/>
                    <a:pt x="4811" y="3872"/>
                    <a:pt x="4751" y="3944"/>
                  </a:cubicBezTo>
                  <a:cubicBezTo>
                    <a:pt x="4727" y="4003"/>
                    <a:pt x="4691" y="4063"/>
                    <a:pt x="4703" y="4122"/>
                  </a:cubicBezTo>
                  <a:lnTo>
                    <a:pt x="4227" y="3956"/>
                  </a:lnTo>
                  <a:cubicBezTo>
                    <a:pt x="4215" y="3956"/>
                    <a:pt x="4215" y="3944"/>
                    <a:pt x="4203" y="3932"/>
                  </a:cubicBezTo>
                  <a:cubicBezTo>
                    <a:pt x="4168" y="3753"/>
                    <a:pt x="4025" y="3610"/>
                    <a:pt x="3846" y="3610"/>
                  </a:cubicBezTo>
                  <a:lnTo>
                    <a:pt x="3834" y="3610"/>
                  </a:lnTo>
                  <a:lnTo>
                    <a:pt x="3322" y="3634"/>
                  </a:lnTo>
                  <a:lnTo>
                    <a:pt x="3477" y="3289"/>
                  </a:lnTo>
                  <a:cubicBezTo>
                    <a:pt x="3489" y="3265"/>
                    <a:pt x="3513" y="3229"/>
                    <a:pt x="3548" y="3229"/>
                  </a:cubicBezTo>
                  <a:lnTo>
                    <a:pt x="3918" y="3110"/>
                  </a:lnTo>
                  <a:close/>
                  <a:moveTo>
                    <a:pt x="7775" y="3646"/>
                  </a:moveTo>
                  <a:cubicBezTo>
                    <a:pt x="7787" y="3646"/>
                    <a:pt x="7835" y="3646"/>
                    <a:pt x="7859" y="3682"/>
                  </a:cubicBezTo>
                  <a:lnTo>
                    <a:pt x="8204" y="4003"/>
                  </a:lnTo>
                  <a:lnTo>
                    <a:pt x="8204" y="4349"/>
                  </a:lnTo>
                  <a:cubicBezTo>
                    <a:pt x="8156" y="5325"/>
                    <a:pt x="7763" y="6254"/>
                    <a:pt x="7061" y="6956"/>
                  </a:cubicBezTo>
                  <a:cubicBezTo>
                    <a:pt x="6954" y="7051"/>
                    <a:pt x="6835" y="7158"/>
                    <a:pt x="6716" y="7254"/>
                  </a:cubicBezTo>
                  <a:cubicBezTo>
                    <a:pt x="6775" y="7158"/>
                    <a:pt x="6835" y="7075"/>
                    <a:pt x="6870" y="6968"/>
                  </a:cubicBezTo>
                  <a:lnTo>
                    <a:pt x="7620" y="5194"/>
                  </a:lnTo>
                  <a:cubicBezTo>
                    <a:pt x="7656" y="5134"/>
                    <a:pt x="7644" y="5075"/>
                    <a:pt x="7609" y="5027"/>
                  </a:cubicBezTo>
                  <a:cubicBezTo>
                    <a:pt x="7585" y="4992"/>
                    <a:pt x="7525" y="4956"/>
                    <a:pt x="7466" y="4956"/>
                  </a:cubicBezTo>
                  <a:lnTo>
                    <a:pt x="7382" y="4956"/>
                  </a:lnTo>
                  <a:lnTo>
                    <a:pt x="7799" y="4134"/>
                  </a:lnTo>
                  <a:cubicBezTo>
                    <a:pt x="7882" y="4003"/>
                    <a:pt x="7835" y="3837"/>
                    <a:pt x="7704" y="3753"/>
                  </a:cubicBezTo>
                  <a:lnTo>
                    <a:pt x="7668" y="3718"/>
                  </a:lnTo>
                  <a:lnTo>
                    <a:pt x="7680" y="3706"/>
                  </a:lnTo>
                  <a:cubicBezTo>
                    <a:pt x="7716" y="3658"/>
                    <a:pt x="7739" y="3658"/>
                    <a:pt x="7775" y="3646"/>
                  </a:cubicBezTo>
                  <a:close/>
                  <a:moveTo>
                    <a:pt x="4257" y="0"/>
                  </a:moveTo>
                  <a:cubicBezTo>
                    <a:pt x="4208" y="0"/>
                    <a:pt x="4158" y="1"/>
                    <a:pt x="4108" y="3"/>
                  </a:cubicBezTo>
                  <a:cubicBezTo>
                    <a:pt x="3037" y="50"/>
                    <a:pt x="2048" y="491"/>
                    <a:pt x="1286" y="1241"/>
                  </a:cubicBezTo>
                  <a:cubicBezTo>
                    <a:pt x="524" y="1991"/>
                    <a:pt x="96" y="2991"/>
                    <a:pt x="48" y="4063"/>
                  </a:cubicBezTo>
                  <a:cubicBezTo>
                    <a:pt x="0" y="5122"/>
                    <a:pt x="358" y="6158"/>
                    <a:pt x="1048" y="6968"/>
                  </a:cubicBezTo>
                  <a:cubicBezTo>
                    <a:pt x="1072" y="7016"/>
                    <a:pt x="1120" y="7027"/>
                    <a:pt x="1179" y="7027"/>
                  </a:cubicBezTo>
                  <a:cubicBezTo>
                    <a:pt x="1227" y="7027"/>
                    <a:pt x="1251" y="7016"/>
                    <a:pt x="1286" y="6980"/>
                  </a:cubicBezTo>
                  <a:cubicBezTo>
                    <a:pt x="1358" y="6920"/>
                    <a:pt x="1358" y="6813"/>
                    <a:pt x="1298" y="6742"/>
                  </a:cubicBezTo>
                  <a:cubicBezTo>
                    <a:pt x="679" y="6004"/>
                    <a:pt x="346" y="5051"/>
                    <a:pt x="393" y="4063"/>
                  </a:cubicBezTo>
                  <a:cubicBezTo>
                    <a:pt x="441" y="3087"/>
                    <a:pt x="834" y="2158"/>
                    <a:pt x="1536" y="1455"/>
                  </a:cubicBezTo>
                  <a:cubicBezTo>
                    <a:pt x="2239" y="765"/>
                    <a:pt x="3156" y="360"/>
                    <a:pt x="4144" y="312"/>
                  </a:cubicBezTo>
                  <a:cubicBezTo>
                    <a:pt x="4200" y="309"/>
                    <a:pt x="4256" y="308"/>
                    <a:pt x="4312" y="308"/>
                  </a:cubicBezTo>
                  <a:cubicBezTo>
                    <a:pt x="4478" y="308"/>
                    <a:pt x="4641" y="321"/>
                    <a:pt x="4811" y="348"/>
                  </a:cubicBezTo>
                  <a:lnTo>
                    <a:pt x="5037" y="622"/>
                  </a:lnTo>
                  <a:lnTo>
                    <a:pt x="4942" y="848"/>
                  </a:lnTo>
                  <a:lnTo>
                    <a:pt x="4811" y="610"/>
                  </a:lnTo>
                  <a:cubicBezTo>
                    <a:pt x="4787" y="550"/>
                    <a:pt x="4727" y="527"/>
                    <a:pt x="4668" y="527"/>
                  </a:cubicBezTo>
                  <a:lnTo>
                    <a:pt x="4132" y="527"/>
                  </a:lnTo>
                  <a:cubicBezTo>
                    <a:pt x="4072" y="527"/>
                    <a:pt x="4013" y="550"/>
                    <a:pt x="3977" y="610"/>
                  </a:cubicBezTo>
                  <a:lnTo>
                    <a:pt x="3608" y="1324"/>
                  </a:lnTo>
                  <a:cubicBezTo>
                    <a:pt x="3560" y="1432"/>
                    <a:pt x="3560" y="1539"/>
                    <a:pt x="3608" y="1634"/>
                  </a:cubicBezTo>
                  <a:cubicBezTo>
                    <a:pt x="3668" y="1729"/>
                    <a:pt x="3751" y="1801"/>
                    <a:pt x="3858" y="1801"/>
                  </a:cubicBezTo>
                  <a:lnTo>
                    <a:pt x="4156" y="1836"/>
                  </a:lnTo>
                  <a:cubicBezTo>
                    <a:pt x="4215" y="1836"/>
                    <a:pt x="4275" y="1813"/>
                    <a:pt x="4310" y="1753"/>
                  </a:cubicBezTo>
                  <a:lnTo>
                    <a:pt x="4430" y="1598"/>
                  </a:lnTo>
                  <a:lnTo>
                    <a:pt x="4489" y="1670"/>
                  </a:lnTo>
                  <a:lnTo>
                    <a:pt x="4441" y="1955"/>
                  </a:lnTo>
                  <a:lnTo>
                    <a:pt x="3929" y="2027"/>
                  </a:lnTo>
                  <a:cubicBezTo>
                    <a:pt x="3906" y="2027"/>
                    <a:pt x="3894" y="2039"/>
                    <a:pt x="3858" y="2051"/>
                  </a:cubicBezTo>
                  <a:lnTo>
                    <a:pt x="3203" y="2527"/>
                  </a:lnTo>
                  <a:cubicBezTo>
                    <a:pt x="3179" y="2563"/>
                    <a:pt x="3144" y="2586"/>
                    <a:pt x="3144" y="2622"/>
                  </a:cubicBezTo>
                  <a:lnTo>
                    <a:pt x="3072" y="2920"/>
                  </a:lnTo>
                  <a:lnTo>
                    <a:pt x="2846" y="2884"/>
                  </a:lnTo>
                  <a:cubicBezTo>
                    <a:pt x="2836" y="2883"/>
                    <a:pt x="2826" y="2883"/>
                    <a:pt x="2816" y="2883"/>
                  </a:cubicBezTo>
                  <a:cubicBezTo>
                    <a:pt x="2686" y="2883"/>
                    <a:pt x="2580" y="2954"/>
                    <a:pt x="2525" y="3087"/>
                  </a:cubicBezTo>
                  <a:lnTo>
                    <a:pt x="2382" y="3456"/>
                  </a:lnTo>
                  <a:cubicBezTo>
                    <a:pt x="2358" y="3527"/>
                    <a:pt x="2358" y="3622"/>
                    <a:pt x="2405" y="3694"/>
                  </a:cubicBezTo>
                  <a:cubicBezTo>
                    <a:pt x="2441" y="3765"/>
                    <a:pt x="2501" y="3825"/>
                    <a:pt x="2596" y="3860"/>
                  </a:cubicBezTo>
                  <a:cubicBezTo>
                    <a:pt x="2441" y="3932"/>
                    <a:pt x="2322" y="4075"/>
                    <a:pt x="2322" y="4241"/>
                  </a:cubicBezTo>
                  <a:lnTo>
                    <a:pt x="2322" y="4313"/>
                  </a:lnTo>
                  <a:lnTo>
                    <a:pt x="1870" y="4849"/>
                  </a:lnTo>
                  <a:cubicBezTo>
                    <a:pt x="1786" y="4932"/>
                    <a:pt x="1763" y="5051"/>
                    <a:pt x="1763" y="5146"/>
                  </a:cubicBezTo>
                  <a:lnTo>
                    <a:pt x="1763" y="5777"/>
                  </a:lnTo>
                  <a:cubicBezTo>
                    <a:pt x="1763" y="5944"/>
                    <a:pt x="1822" y="6087"/>
                    <a:pt x="1941" y="6194"/>
                  </a:cubicBezTo>
                  <a:lnTo>
                    <a:pt x="2382" y="6623"/>
                  </a:lnTo>
                  <a:cubicBezTo>
                    <a:pt x="2489" y="6718"/>
                    <a:pt x="2608" y="6777"/>
                    <a:pt x="2739" y="6789"/>
                  </a:cubicBezTo>
                  <a:lnTo>
                    <a:pt x="4049" y="6908"/>
                  </a:lnTo>
                  <a:lnTo>
                    <a:pt x="4049" y="6956"/>
                  </a:lnTo>
                  <a:cubicBezTo>
                    <a:pt x="4037" y="7111"/>
                    <a:pt x="4096" y="7266"/>
                    <a:pt x="4227" y="7373"/>
                  </a:cubicBezTo>
                  <a:lnTo>
                    <a:pt x="4465" y="7551"/>
                  </a:lnTo>
                  <a:lnTo>
                    <a:pt x="4453" y="7587"/>
                  </a:lnTo>
                  <a:cubicBezTo>
                    <a:pt x="4394" y="7766"/>
                    <a:pt x="4453" y="7944"/>
                    <a:pt x="4584" y="8063"/>
                  </a:cubicBezTo>
                  <a:lnTo>
                    <a:pt x="4668" y="8123"/>
                  </a:lnTo>
                  <a:cubicBezTo>
                    <a:pt x="4608" y="8123"/>
                    <a:pt x="4561" y="8147"/>
                    <a:pt x="4501" y="8147"/>
                  </a:cubicBezTo>
                  <a:cubicBezTo>
                    <a:pt x="4451" y="8148"/>
                    <a:pt x="4402" y="8149"/>
                    <a:pt x="4353" y="8149"/>
                  </a:cubicBezTo>
                  <a:cubicBezTo>
                    <a:pt x="3418" y="8149"/>
                    <a:pt x="2523" y="7829"/>
                    <a:pt x="1822" y="7230"/>
                  </a:cubicBezTo>
                  <a:cubicBezTo>
                    <a:pt x="1793" y="7206"/>
                    <a:pt x="1759" y="7195"/>
                    <a:pt x="1724" y="7195"/>
                  </a:cubicBezTo>
                  <a:cubicBezTo>
                    <a:pt x="1672" y="7195"/>
                    <a:pt x="1619" y="7218"/>
                    <a:pt x="1584" y="7254"/>
                  </a:cubicBezTo>
                  <a:cubicBezTo>
                    <a:pt x="1524" y="7325"/>
                    <a:pt x="1536" y="7432"/>
                    <a:pt x="1596" y="7492"/>
                  </a:cubicBezTo>
                  <a:cubicBezTo>
                    <a:pt x="2358" y="8123"/>
                    <a:pt x="3322" y="8480"/>
                    <a:pt x="4322" y="8480"/>
                  </a:cubicBezTo>
                  <a:lnTo>
                    <a:pt x="4501" y="8480"/>
                  </a:lnTo>
                  <a:cubicBezTo>
                    <a:pt x="5573" y="8444"/>
                    <a:pt x="6573" y="7992"/>
                    <a:pt x="7323" y="7254"/>
                  </a:cubicBezTo>
                  <a:cubicBezTo>
                    <a:pt x="8085" y="6492"/>
                    <a:pt x="8513" y="5492"/>
                    <a:pt x="8561" y="4420"/>
                  </a:cubicBezTo>
                  <a:cubicBezTo>
                    <a:pt x="8573" y="3289"/>
                    <a:pt x="8216" y="2265"/>
                    <a:pt x="7537" y="1455"/>
                  </a:cubicBezTo>
                  <a:cubicBezTo>
                    <a:pt x="7506" y="1418"/>
                    <a:pt x="7462" y="1400"/>
                    <a:pt x="7417" y="1400"/>
                  </a:cubicBezTo>
                  <a:cubicBezTo>
                    <a:pt x="7375" y="1400"/>
                    <a:pt x="7333" y="1415"/>
                    <a:pt x="7299" y="1443"/>
                  </a:cubicBezTo>
                  <a:cubicBezTo>
                    <a:pt x="7228" y="1503"/>
                    <a:pt x="7228" y="1610"/>
                    <a:pt x="7287" y="1682"/>
                  </a:cubicBezTo>
                  <a:cubicBezTo>
                    <a:pt x="7728" y="2217"/>
                    <a:pt x="8025" y="2860"/>
                    <a:pt x="8144" y="3539"/>
                  </a:cubicBezTo>
                  <a:lnTo>
                    <a:pt x="8097" y="3503"/>
                  </a:lnTo>
                  <a:cubicBezTo>
                    <a:pt x="8018" y="3424"/>
                    <a:pt x="7923" y="3378"/>
                    <a:pt x="7804" y="3378"/>
                  </a:cubicBezTo>
                  <a:cubicBezTo>
                    <a:pt x="7780" y="3378"/>
                    <a:pt x="7754" y="3380"/>
                    <a:pt x="7728" y="3384"/>
                  </a:cubicBezTo>
                  <a:cubicBezTo>
                    <a:pt x="7597" y="3396"/>
                    <a:pt x="7478" y="3468"/>
                    <a:pt x="7406" y="3587"/>
                  </a:cubicBezTo>
                  <a:lnTo>
                    <a:pt x="7370" y="3634"/>
                  </a:lnTo>
                  <a:cubicBezTo>
                    <a:pt x="7299" y="3634"/>
                    <a:pt x="7228" y="3658"/>
                    <a:pt x="7168" y="3718"/>
                  </a:cubicBezTo>
                  <a:lnTo>
                    <a:pt x="6942" y="3468"/>
                  </a:lnTo>
                  <a:cubicBezTo>
                    <a:pt x="6911" y="3430"/>
                    <a:pt x="6866" y="3412"/>
                    <a:pt x="6821" y="3412"/>
                  </a:cubicBezTo>
                  <a:cubicBezTo>
                    <a:pt x="6780" y="3412"/>
                    <a:pt x="6738" y="3427"/>
                    <a:pt x="6704" y="3456"/>
                  </a:cubicBezTo>
                  <a:cubicBezTo>
                    <a:pt x="6632" y="3515"/>
                    <a:pt x="6632" y="3622"/>
                    <a:pt x="6692" y="3694"/>
                  </a:cubicBezTo>
                  <a:lnTo>
                    <a:pt x="7013" y="4099"/>
                  </a:lnTo>
                  <a:cubicBezTo>
                    <a:pt x="7049" y="4122"/>
                    <a:pt x="7085" y="4146"/>
                    <a:pt x="7132" y="4146"/>
                  </a:cubicBezTo>
                  <a:cubicBezTo>
                    <a:pt x="7180" y="4146"/>
                    <a:pt x="7228" y="4134"/>
                    <a:pt x="7251" y="4110"/>
                  </a:cubicBezTo>
                  <a:lnTo>
                    <a:pt x="7358" y="4003"/>
                  </a:lnTo>
                  <a:lnTo>
                    <a:pt x="7489" y="4099"/>
                  </a:lnTo>
                  <a:lnTo>
                    <a:pt x="7001" y="5075"/>
                  </a:lnTo>
                  <a:lnTo>
                    <a:pt x="6966" y="5075"/>
                  </a:lnTo>
                  <a:cubicBezTo>
                    <a:pt x="6930" y="5075"/>
                    <a:pt x="6894" y="5063"/>
                    <a:pt x="6870" y="5027"/>
                  </a:cubicBezTo>
                  <a:lnTo>
                    <a:pt x="6215" y="4230"/>
                  </a:lnTo>
                  <a:cubicBezTo>
                    <a:pt x="6181" y="4188"/>
                    <a:pt x="6129" y="4170"/>
                    <a:pt x="6079" y="4170"/>
                  </a:cubicBezTo>
                  <a:cubicBezTo>
                    <a:pt x="6043" y="4170"/>
                    <a:pt x="6007" y="4179"/>
                    <a:pt x="5977" y="4194"/>
                  </a:cubicBezTo>
                  <a:cubicBezTo>
                    <a:pt x="5894" y="4253"/>
                    <a:pt x="5894" y="4360"/>
                    <a:pt x="5942" y="4432"/>
                  </a:cubicBezTo>
                  <a:lnTo>
                    <a:pt x="6596" y="5242"/>
                  </a:lnTo>
                  <a:cubicBezTo>
                    <a:pt x="6684" y="5351"/>
                    <a:pt x="6811" y="5410"/>
                    <a:pt x="6932" y="5410"/>
                  </a:cubicBezTo>
                  <a:cubicBezTo>
                    <a:pt x="6944" y="5410"/>
                    <a:pt x="6955" y="5409"/>
                    <a:pt x="6966" y="5408"/>
                  </a:cubicBezTo>
                  <a:lnTo>
                    <a:pt x="7180" y="5384"/>
                  </a:lnTo>
                  <a:lnTo>
                    <a:pt x="6525" y="6908"/>
                  </a:lnTo>
                  <a:cubicBezTo>
                    <a:pt x="6477" y="7016"/>
                    <a:pt x="6418" y="7111"/>
                    <a:pt x="6335" y="7206"/>
                  </a:cubicBezTo>
                  <a:lnTo>
                    <a:pt x="5811" y="7825"/>
                  </a:lnTo>
                  <a:cubicBezTo>
                    <a:pt x="5537" y="7944"/>
                    <a:pt x="5275" y="8028"/>
                    <a:pt x="4989" y="8087"/>
                  </a:cubicBezTo>
                  <a:lnTo>
                    <a:pt x="4703" y="7825"/>
                  </a:lnTo>
                  <a:cubicBezTo>
                    <a:pt x="4680" y="7801"/>
                    <a:pt x="4668" y="7754"/>
                    <a:pt x="4680" y="7706"/>
                  </a:cubicBezTo>
                  <a:lnTo>
                    <a:pt x="4727" y="7551"/>
                  </a:lnTo>
                  <a:cubicBezTo>
                    <a:pt x="4739" y="7468"/>
                    <a:pt x="4727" y="7408"/>
                    <a:pt x="4668" y="7373"/>
                  </a:cubicBezTo>
                  <a:lnTo>
                    <a:pt x="4334" y="7123"/>
                  </a:lnTo>
                  <a:cubicBezTo>
                    <a:pt x="4310" y="7099"/>
                    <a:pt x="4287" y="7075"/>
                    <a:pt x="4287" y="7027"/>
                  </a:cubicBezTo>
                  <a:lnTo>
                    <a:pt x="4322" y="6813"/>
                  </a:lnTo>
                  <a:cubicBezTo>
                    <a:pt x="4322" y="6777"/>
                    <a:pt x="4322" y="6730"/>
                    <a:pt x="4287" y="6694"/>
                  </a:cubicBezTo>
                  <a:cubicBezTo>
                    <a:pt x="4263" y="6670"/>
                    <a:pt x="4215" y="6635"/>
                    <a:pt x="4168" y="6635"/>
                  </a:cubicBezTo>
                  <a:lnTo>
                    <a:pt x="2679" y="6504"/>
                  </a:lnTo>
                  <a:cubicBezTo>
                    <a:pt x="2620" y="6504"/>
                    <a:pt x="2560" y="6480"/>
                    <a:pt x="2536" y="6432"/>
                  </a:cubicBezTo>
                  <a:lnTo>
                    <a:pt x="2084" y="6004"/>
                  </a:lnTo>
                  <a:cubicBezTo>
                    <a:pt x="2048" y="5956"/>
                    <a:pt x="2013" y="5884"/>
                    <a:pt x="2013" y="5825"/>
                  </a:cubicBezTo>
                  <a:lnTo>
                    <a:pt x="2013" y="5194"/>
                  </a:lnTo>
                  <a:cubicBezTo>
                    <a:pt x="2013" y="5170"/>
                    <a:pt x="2024" y="5134"/>
                    <a:pt x="2048" y="5122"/>
                  </a:cubicBezTo>
                  <a:lnTo>
                    <a:pt x="2548" y="4539"/>
                  </a:lnTo>
                  <a:cubicBezTo>
                    <a:pt x="2584" y="4515"/>
                    <a:pt x="2596" y="4480"/>
                    <a:pt x="2596" y="4432"/>
                  </a:cubicBezTo>
                  <a:lnTo>
                    <a:pt x="2596" y="4301"/>
                  </a:lnTo>
                  <a:cubicBezTo>
                    <a:pt x="2596" y="4253"/>
                    <a:pt x="2620" y="4218"/>
                    <a:pt x="2667" y="4194"/>
                  </a:cubicBezTo>
                  <a:lnTo>
                    <a:pt x="3072" y="4015"/>
                  </a:lnTo>
                  <a:lnTo>
                    <a:pt x="3810" y="4003"/>
                  </a:lnTo>
                  <a:cubicBezTo>
                    <a:pt x="3834" y="4003"/>
                    <a:pt x="3846" y="4015"/>
                    <a:pt x="3846" y="4039"/>
                  </a:cubicBezTo>
                  <a:cubicBezTo>
                    <a:pt x="3858" y="4170"/>
                    <a:pt x="3965" y="4289"/>
                    <a:pt x="4096" y="4313"/>
                  </a:cubicBezTo>
                  <a:lnTo>
                    <a:pt x="4632" y="4491"/>
                  </a:lnTo>
                  <a:cubicBezTo>
                    <a:pt x="4668" y="4503"/>
                    <a:pt x="4705" y="4510"/>
                    <a:pt x="4741" y="4510"/>
                  </a:cubicBezTo>
                  <a:cubicBezTo>
                    <a:pt x="4813" y="4510"/>
                    <a:pt x="4882" y="4484"/>
                    <a:pt x="4930" y="4420"/>
                  </a:cubicBezTo>
                  <a:cubicBezTo>
                    <a:pt x="5001" y="4360"/>
                    <a:pt x="5037" y="4253"/>
                    <a:pt x="5025" y="4170"/>
                  </a:cubicBezTo>
                  <a:lnTo>
                    <a:pt x="5692" y="4110"/>
                  </a:lnTo>
                  <a:cubicBezTo>
                    <a:pt x="5823" y="4099"/>
                    <a:pt x="5930" y="4039"/>
                    <a:pt x="6013" y="3932"/>
                  </a:cubicBezTo>
                  <a:cubicBezTo>
                    <a:pt x="6096" y="3825"/>
                    <a:pt x="6120" y="3694"/>
                    <a:pt x="6096" y="3575"/>
                  </a:cubicBezTo>
                  <a:lnTo>
                    <a:pt x="6073" y="3479"/>
                  </a:lnTo>
                  <a:cubicBezTo>
                    <a:pt x="6050" y="3344"/>
                    <a:pt x="5931" y="3240"/>
                    <a:pt x="5776" y="3240"/>
                  </a:cubicBezTo>
                  <a:cubicBezTo>
                    <a:pt x="5768" y="3240"/>
                    <a:pt x="5760" y="3241"/>
                    <a:pt x="5751" y="3241"/>
                  </a:cubicBezTo>
                  <a:lnTo>
                    <a:pt x="5406" y="3277"/>
                  </a:lnTo>
                  <a:lnTo>
                    <a:pt x="5346" y="3217"/>
                  </a:lnTo>
                  <a:lnTo>
                    <a:pt x="5811" y="2753"/>
                  </a:lnTo>
                  <a:cubicBezTo>
                    <a:pt x="5870" y="2694"/>
                    <a:pt x="5870" y="2586"/>
                    <a:pt x="5811" y="2515"/>
                  </a:cubicBezTo>
                  <a:cubicBezTo>
                    <a:pt x="5781" y="2485"/>
                    <a:pt x="5739" y="2470"/>
                    <a:pt x="5696" y="2470"/>
                  </a:cubicBezTo>
                  <a:cubicBezTo>
                    <a:pt x="5653" y="2470"/>
                    <a:pt x="5608" y="2485"/>
                    <a:pt x="5573" y="2515"/>
                  </a:cubicBezTo>
                  <a:lnTo>
                    <a:pt x="5001" y="3063"/>
                  </a:lnTo>
                  <a:lnTo>
                    <a:pt x="4811" y="3146"/>
                  </a:lnTo>
                  <a:lnTo>
                    <a:pt x="4287" y="2741"/>
                  </a:lnTo>
                  <a:cubicBezTo>
                    <a:pt x="4260" y="2714"/>
                    <a:pt x="4220" y="2701"/>
                    <a:pt x="4181" y="2701"/>
                  </a:cubicBezTo>
                  <a:cubicBezTo>
                    <a:pt x="4168" y="2701"/>
                    <a:pt x="4156" y="2703"/>
                    <a:pt x="4144" y="2706"/>
                  </a:cubicBezTo>
                  <a:lnTo>
                    <a:pt x="3418" y="2944"/>
                  </a:lnTo>
                  <a:cubicBezTo>
                    <a:pt x="3394" y="2944"/>
                    <a:pt x="3370" y="2967"/>
                    <a:pt x="3358" y="2979"/>
                  </a:cubicBezTo>
                  <a:lnTo>
                    <a:pt x="3394" y="2753"/>
                  </a:lnTo>
                  <a:lnTo>
                    <a:pt x="3977" y="2336"/>
                  </a:lnTo>
                  <a:lnTo>
                    <a:pt x="4572" y="2253"/>
                  </a:lnTo>
                  <a:cubicBezTo>
                    <a:pt x="4644" y="2229"/>
                    <a:pt x="4703" y="2170"/>
                    <a:pt x="4703" y="2110"/>
                  </a:cubicBezTo>
                  <a:lnTo>
                    <a:pt x="4787" y="1634"/>
                  </a:lnTo>
                  <a:cubicBezTo>
                    <a:pt x="4787" y="1598"/>
                    <a:pt x="4787" y="1551"/>
                    <a:pt x="4751" y="1515"/>
                  </a:cubicBezTo>
                  <a:lnTo>
                    <a:pt x="4513" y="1205"/>
                  </a:lnTo>
                  <a:cubicBezTo>
                    <a:pt x="4489" y="1158"/>
                    <a:pt x="4430" y="1146"/>
                    <a:pt x="4382" y="1146"/>
                  </a:cubicBezTo>
                  <a:cubicBezTo>
                    <a:pt x="4322" y="1146"/>
                    <a:pt x="4275" y="1182"/>
                    <a:pt x="4251" y="1217"/>
                  </a:cubicBezTo>
                  <a:lnTo>
                    <a:pt x="4072" y="1491"/>
                  </a:lnTo>
                  <a:lnTo>
                    <a:pt x="3870" y="1479"/>
                  </a:lnTo>
                  <a:lnTo>
                    <a:pt x="4203" y="860"/>
                  </a:lnTo>
                  <a:lnTo>
                    <a:pt x="4525" y="860"/>
                  </a:lnTo>
                  <a:lnTo>
                    <a:pt x="4787" y="1324"/>
                  </a:lnTo>
                  <a:cubicBezTo>
                    <a:pt x="4811" y="1384"/>
                    <a:pt x="4870" y="1420"/>
                    <a:pt x="4930" y="1420"/>
                  </a:cubicBezTo>
                  <a:cubicBezTo>
                    <a:pt x="4989" y="1420"/>
                    <a:pt x="5049" y="1372"/>
                    <a:pt x="5084" y="1312"/>
                  </a:cubicBezTo>
                  <a:lnTo>
                    <a:pt x="5323" y="765"/>
                  </a:lnTo>
                  <a:cubicBezTo>
                    <a:pt x="5358" y="658"/>
                    <a:pt x="5346" y="550"/>
                    <a:pt x="5287" y="467"/>
                  </a:cubicBezTo>
                  <a:lnTo>
                    <a:pt x="5287" y="467"/>
                  </a:lnTo>
                  <a:cubicBezTo>
                    <a:pt x="5834" y="610"/>
                    <a:pt x="6346" y="884"/>
                    <a:pt x="6787" y="1253"/>
                  </a:cubicBezTo>
                  <a:cubicBezTo>
                    <a:pt x="6825" y="1280"/>
                    <a:pt x="6864" y="1292"/>
                    <a:pt x="6903" y="1292"/>
                  </a:cubicBezTo>
                  <a:cubicBezTo>
                    <a:pt x="6949" y="1292"/>
                    <a:pt x="6992" y="1274"/>
                    <a:pt x="7025" y="1241"/>
                  </a:cubicBezTo>
                  <a:cubicBezTo>
                    <a:pt x="7085" y="1158"/>
                    <a:pt x="7073" y="1062"/>
                    <a:pt x="7013" y="1003"/>
                  </a:cubicBezTo>
                  <a:cubicBezTo>
                    <a:pt x="6253" y="345"/>
                    <a:pt x="5266" y="0"/>
                    <a:pt x="42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9" name="Google Shape;9979;p69"/>
          <p:cNvGrpSpPr/>
          <p:nvPr/>
        </p:nvGrpSpPr>
        <p:grpSpPr>
          <a:xfrm>
            <a:off x="1289311" y="2926222"/>
            <a:ext cx="408156" cy="299783"/>
            <a:chOff x="1289311" y="2926222"/>
            <a:chExt cx="408156" cy="299783"/>
          </a:xfrm>
        </p:grpSpPr>
        <p:sp>
          <p:nvSpPr>
            <p:cNvPr id="9980" name="Google Shape;9980;p69"/>
            <p:cNvSpPr/>
            <p:nvPr/>
          </p:nvSpPr>
          <p:spPr>
            <a:xfrm>
              <a:off x="1334029" y="2952385"/>
              <a:ext cx="318339" cy="216395"/>
            </a:xfrm>
            <a:custGeom>
              <a:rect b="b" l="l" r="r" t="t"/>
              <a:pathLst>
                <a:path extrusionOk="0" h="6799" w="10002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69"/>
            <p:cNvSpPr/>
            <p:nvPr/>
          </p:nvSpPr>
          <p:spPr>
            <a:xfrm>
              <a:off x="1289311" y="2926222"/>
              <a:ext cx="408156" cy="299783"/>
            </a:xfrm>
            <a:custGeom>
              <a:rect b="b" l="l" r="r" t="t"/>
              <a:pathLst>
                <a:path extrusionOk="0" h="9419" w="12824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2" name="Google Shape;9982;p69"/>
          <p:cNvGrpSpPr/>
          <p:nvPr/>
        </p:nvGrpSpPr>
        <p:grpSpPr>
          <a:xfrm>
            <a:off x="7978465" y="1969392"/>
            <a:ext cx="361147" cy="360797"/>
            <a:chOff x="7978465" y="1969392"/>
            <a:chExt cx="361147" cy="360797"/>
          </a:xfrm>
        </p:grpSpPr>
        <p:sp>
          <p:nvSpPr>
            <p:cNvPr id="9983" name="Google Shape;9983;p69"/>
            <p:cNvSpPr/>
            <p:nvPr/>
          </p:nvSpPr>
          <p:spPr>
            <a:xfrm>
              <a:off x="8136871" y="2285821"/>
              <a:ext cx="44368" cy="44368"/>
            </a:xfrm>
            <a:custGeom>
              <a:rect b="b" l="l" r="r" t="t"/>
              <a:pathLst>
                <a:path extrusionOk="0" h="1394" w="1394">
                  <a:moveTo>
                    <a:pt x="691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691" y="1072"/>
                  </a:cubicBezTo>
                  <a:cubicBezTo>
                    <a:pt x="488" y="1072"/>
                    <a:pt x="322" y="905"/>
                    <a:pt x="322" y="703"/>
                  </a:cubicBezTo>
                  <a:cubicBezTo>
                    <a:pt x="322" y="488"/>
                    <a:pt x="488" y="322"/>
                    <a:pt x="691" y="322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691" y="1393"/>
                  </a:cubicBezTo>
                  <a:cubicBezTo>
                    <a:pt x="1084" y="1393"/>
                    <a:pt x="1393" y="1084"/>
                    <a:pt x="1393" y="703"/>
                  </a:cubicBezTo>
                  <a:cubicBezTo>
                    <a:pt x="1393" y="310"/>
                    <a:pt x="108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69"/>
            <p:cNvSpPr/>
            <p:nvPr/>
          </p:nvSpPr>
          <p:spPr>
            <a:xfrm>
              <a:off x="8210010" y="2121719"/>
              <a:ext cx="56112" cy="56112"/>
            </a:xfrm>
            <a:custGeom>
              <a:rect b="b" l="l" r="r" t="t"/>
              <a:pathLst>
                <a:path extrusionOk="0" h="1763" w="1763">
                  <a:moveTo>
                    <a:pt x="881" y="334"/>
                  </a:moveTo>
                  <a:cubicBezTo>
                    <a:pt x="1191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3" y="1430"/>
                    <a:pt x="333" y="1191"/>
                    <a:pt x="333" y="882"/>
                  </a:cubicBezTo>
                  <a:cubicBezTo>
                    <a:pt x="333" y="584"/>
                    <a:pt x="572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93" y="1763"/>
                    <a:pt x="881" y="1763"/>
                  </a:cubicBezTo>
                  <a:cubicBezTo>
                    <a:pt x="1357" y="1763"/>
                    <a:pt x="1762" y="1370"/>
                    <a:pt x="1762" y="882"/>
                  </a:cubicBezTo>
                  <a:cubicBezTo>
                    <a:pt x="1762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69"/>
            <p:cNvSpPr/>
            <p:nvPr/>
          </p:nvSpPr>
          <p:spPr>
            <a:xfrm>
              <a:off x="8051987" y="2121719"/>
              <a:ext cx="55730" cy="56112"/>
            </a:xfrm>
            <a:custGeom>
              <a:rect b="b" l="l" r="r" t="t"/>
              <a:pathLst>
                <a:path extrusionOk="0" h="1763" w="1751">
                  <a:moveTo>
                    <a:pt x="881" y="334"/>
                  </a:moveTo>
                  <a:cubicBezTo>
                    <a:pt x="1179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4" y="1430"/>
                    <a:pt x="322" y="1191"/>
                    <a:pt x="322" y="882"/>
                  </a:cubicBezTo>
                  <a:cubicBezTo>
                    <a:pt x="322" y="572"/>
                    <a:pt x="560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81" y="1763"/>
                    <a:pt x="881" y="1763"/>
                  </a:cubicBezTo>
                  <a:cubicBezTo>
                    <a:pt x="1357" y="1763"/>
                    <a:pt x="1750" y="1370"/>
                    <a:pt x="1750" y="882"/>
                  </a:cubicBezTo>
                  <a:cubicBezTo>
                    <a:pt x="1750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69"/>
            <p:cNvSpPr/>
            <p:nvPr/>
          </p:nvSpPr>
          <p:spPr>
            <a:xfrm>
              <a:off x="7978465" y="2285821"/>
              <a:ext cx="44749" cy="44368"/>
            </a:xfrm>
            <a:custGeom>
              <a:rect b="b" l="l" r="r" t="t"/>
              <a:pathLst>
                <a:path extrusionOk="0" h="1394" w="1406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9" y="1072"/>
                    <a:pt x="334" y="905"/>
                    <a:pt x="334" y="703"/>
                  </a:cubicBezTo>
                  <a:cubicBezTo>
                    <a:pt x="334" y="488"/>
                    <a:pt x="489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69"/>
            <p:cNvSpPr/>
            <p:nvPr/>
          </p:nvSpPr>
          <p:spPr>
            <a:xfrm>
              <a:off x="8294894" y="2285821"/>
              <a:ext cx="44718" cy="44368"/>
            </a:xfrm>
            <a:custGeom>
              <a:rect b="b" l="l" r="r" t="t"/>
              <a:pathLst>
                <a:path extrusionOk="0" h="1394" w="1405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8" y="1072"/>
                    <a:pt x="333" y="905"/>
                    <a:pt x="333" y="703"/>
                  </a:cubicBezTo>
                  <a:cubicBezTo>
                    <a:pt x="333" y="488"/>
                    <a:pt x="488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69"/>
            <p:cNvSpPr/>
            <p:nvPr/>
          </p:nvSpPr>
          <p:spPr>
            <a:xfrm>
              <a:off x="8119811" y="1969392"/>
              <a:ext cx="78455" cy="78487"/>
            </a:xfrm>
            <a:custGeom>
              <a:rect b="b" l="l" r="r" t="t"/>
              <a:pathLst>
                <a:path extrusionOk="0" h="2466" w="2465">
                  <a:moveTo>
                    <a:pt x="1227" y="346"/>
                  </a:moveTo>
                  <a:cubicBezTo>
                    <a:pt x="1727" y="346"/>
                    <a:pt x="2120" y="739"/>
                    <a:pt x="2120" y="1239"/>
                  </a:cubicBezTo>
                  <a:cubicBezTo>
                    <a:pt x="2120" y="1727"/>
                    <a:pt x="1727" y="2132"/>
                    <a:pt x="1227" y="2132"/>
                  </a:cubicBezTo>
                  <a:cubicBezTo>
                    <a:pt x="739" y="2132"/>
                    <a:pt x="334" y="1727"/>
                    <a:pt x="334" y="1239"/>
                  </a:cubicBezTo>
                  <a:cubicBezTo>
                    <a:pt x="334" y="739"/>
                    <a:pt x="739" y="346"/>
                    <a:pt x="1227" y="346"/>
                  </a:cubicBezTo>
                  <a:close/>
                  <a:moveTo>
                    <a:pt x="1227" y="1"/>
                  </a:moveTo>
                  <a:cubicBezTo>
                    <a:pt x="548" y="1"/>
                    <a:pt x="0" y="548"/>
                    <a:pt x="0" y="1239"/>
                  </a:cubicBezTo>
                  <a:cubicBezTo>
                    <a:pt x="0" y="1917"/>
                    <a:pt x="548" y="2465"/>
                    <a:pt x="1227" y="2465"/>
                  </a:cubicBezTo>
                  <a:cubicBezTo>
                    <a:pt x="1917" y="2465"/>
                    <a:pt x="2465" y="1917"/>
                    <a:pt x="2465" y="1239"/>
                  </a:cubicBezTo>
                  <a:cubicBezTo>
                    <a:pt x="2465" y="548"/>
                    <a:pt x="1905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69"/>
            <p:cNvSpPr/>
            <p:nvPr/>
          </p:nvSpPr>
          <p:spPr>
            <a:xfrm>
              <a:off x="8012202" y="2189575"/>
              <a:ext cx="134917" cy="89690"/>
            </a:xfrm>
            <a:custGeom>
              <a:rect b="b" l="l" r="r" t="t"/>
              <a:pathLst>
                <a:path extrusionOk="0" h="2818" w="4239">
                  <a:moveTo>
                    <a:pt x="2107" y="0"/>
                  </a:moveTo>
                  <a:cubicBezTo>
                    <a:pt x="2024" y="0"/>
                    <a:pt x="1953" y="71"/>
                    <a:pt x="1953" y="167"/>
                  </a:cubicBezTo>
                  <a:lnTo>
                    <a:pt x="1953" y="1417"/>
                  </a:lnTo>
                  <a:lnTo>
                    <a:pt x="1072" y="1417"/>
                  </a:lnTo>
                  <a:cubicBezTo>
                    <a:pt x="822" y="1417"/>
                    <a:pt x="583" y="1560"/>
                    <a:pt x="464" y="1786"/>
                  </a:cubicBezTo>
                  <a:lnTo>
                    <a:pt x="48" y="2560"/>
                  </a:lnTo>
                  <a:cubicBezTo>
                    <a:pt x="0" y="2631"/>
                    <a:pt x="24" y="2738"/>
                    <a:pt x="119" y="2786"/>
                  </a:cubicBezTo>
                  <a:cubicBezTo>
                    <a:pt x="143" y="2798"/>
                    <a:pt x="167" y="2798"/>
                    <a:pt x="191" y="2798"/>
                  </a:cubicBezTo>
                  <a:cubicBezTo>
                    <a:pt x="250" y="2798"/>
                    <a:pt x="310" y="2774"/>
                    <a:pt x="345" y="2715"/>
                  </a:cubicBezTo>
                  <a:lnTo>
                    <a:pt x="762" y="1941"/>
                  </a:lnTo>
                  <a:cubicBezTo>
                    <a:pt x="822" y="1822"/>
                    <a:pt x="953" y="1738"/>
                    <a:pt x="1083" y="1738"/>
                  </a:cubicBezTo>
                  <a:lnTo>
                    <a:pt x="3167" y="1738"/>
                  </a:lnTo>
                  <a:cubicBezTo>
                    <a:pt x="3298" y="1738"/>
                    <a:pt x="3417" y="1822"/>
                    <a:pt x="3500" y="1941"/>
                  </a:cubicBezTo>
                  <a:lnTo>
                    <a:pt x="3917" y="2727"/>
                  </a:lnTo>
                  <a:cubicBezTo>
                    <a:pt x="3943" y="2778"/>
                    <a:pt x="4006" y="2817"/>
                    <a:pt x="4066" y="2817"/>
                  </a:cubicBezTo>
                  <a:cubicBezTo>
                    <a:pt x="4089" y="2817"/>
                    <a:pt x="4112" y="2811"/>
                    <a:pt x="4131" y="2798"/>
                  </a:cubicBezTo>
                  <a:cubicBezTo>
                    <a:pt x="4215" y="2774"/>
                    <a:pt x="4239" y="2667"/>
                    <a:pt x="4191" y="2572"/>
                  </a:cubicBezTo>
                  <a:lnTo>
                    <a:pt x="3774" y="1786"/>
                  </a:lnTo>
                  <a:cubicBezTo>
                    <a:pt x="3655" y="1560"/>
                    <a:pt x="3417" y="1417"/>
                    <a:pt x="3155" y="1417"/>
                  </a:cubicBezTo>
                  <a:lnTo>
                    <a:pt x="2274" y="1417"/>
                  </a:lnTo>
                  <a:lnTo>
                    <a:pt x="2274" y="167"/>
                  </a:lnTo>
                  <a:cubicBezTo>
                    <a:pt x="2274" y="71"/>
                    <a:pt x="2203" y="0"/>
                    <a:pt x="2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69"/>
            <p:cNvSpPr/>
            <p:nvPr/>
          </p:nvSpPr>
          <p:spPr>
            <a:xfrm>
              <a:off x="8099346" y="2059973"/>
              <a:ext cx="119385" cy="56016"/>
            </a:xfrm>
            <a:custGeom>
              <a:rect b="b" l="l" r="r" t="t"/>
              <a:pathLst>
                <a:path extrusionOk="0" h="1760" w="3751">
                  <a:moveTo>
                    <a:pt x="1870" y="0"/>
                  </a:moveTo>
                  <a:cubicBezTo>
                    <a:pt x="1786" y="0"/>
                    <a:pt x="1715" y="72"/>
                    <a:pt x="1715" y="155"/>
                  </a:cubicBezTo>
                  <a:lnTo>
                    <a:pt x="1715" y="714"/>
                  </a:lnTo>
                  <a:lnTo>
                    <a:pt x="774" y="714"/>
                  </a:lnTo>
                  <a:cubicBezTo>
                    <a:pt x="584" y="714"/>
                    <a:pt x="405" y="810"/>
                    <a:pt x="310" y="988"/>
                  </a:cubicBezTo>
                  <a:lnTo>
                    <a:pt x="48" y="1512"/>
                  </a:lnTo>
                  <a:cubicBezTo>
                    <a:pt x="0" y="1584"/>
                    <a:pt x="24" y="1691"/>
                    <a:pt x="120" y="1738"/>
                  </a:cubicBezTo>
                  <a:cubicBezTo>
                    <a:pt x="141" y="1753"/>
                    <a:pt x="167" y="1760"/>
                    <a:pt x="192" y="1760"/>
                  </a:cubicBezTo>
                  <a:cubicBezTo>
                    <a:pt x="251" y="1760"/>
                    <a:pt x="313" y="1725"/>
                    <a:pt x="346" y="1667"/>
                  </a:cubicBezTo>
                  <a:lnTo>
                    <a:pt x="608" y="1143"/>
                  </a:lnTo>
                  <a:cubicBezTo>
                    <a:pt x="643" y="1084"/>
                    <a:pt x="715" y="1036"/>
                    <a:pt x="774" y="1036"/>
                  </a:cubicBezTo>
                  <a:lnTo>
                    <a:pt x="2977" y="1036"/>
                  </a:lnTo>
                  <a:cubicBezTo>
                    <a:pt x="3048" y="1036"/>
                    <a:pt x="3108" y="1084"/>
                    <a:pt x="3144" y="1143"/>
                  </a:cubicBezTo>
                  <a:lnTo>
                    <a:pt x="3406" y="1667"/>
                  </a:lnTo>
                  <a:cubicBezTo>
                    <a:pt x="3441" y="1727"/>
                    <a:pt x="3501" y="1750"/>
                    <a:pt x="3560" y="1750"/>
                  </a:cubicBezTo>
                  <a:cubicBezTo>
                    <a:pt x="3584" y="1750"/>
                    <a:pt x="3620" y="1750"/>
                    <a:pt x="3632" y="1738"/>
                  </a:cubicBezTo>
                  <a:cubicBezTo>
                    <a:pt x="3715" y="1691"/>
                    <a:pt x="3751" y="1584"/>
                    <a:pt x="3703" y="1512"/>
                  </a:cubicBezTo>
                  <a:lnTo>
                    <a:pt x="3441" y="988"/>
                  </a:lnTo>
                  <a:cubicBezTo>
                    <a:pt x="3346" y="810"/>
                    <a:pt x="3168" y="714"/>
                    <a:pt x="2977" y="714"/>
                  </a:cubicBezTo>
                  <a:lnTo>
                    <a:pt x="2036" y="714"/>
                  </a:lnTo>
                  <a:lnTo>
                    <a:pt x="2036" y="155"/>
                  </a:lnTo>
                  <a:cubicBezTo>
                    <a:pt x="2036" y="72"/>
                    <a:pt x="1965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69"/>
            <p:cNvSpPr/>
            <p:nvPr/>
          </p:nvSpPr>
          <p:spPr>
            <a:xfrm>
              <a:off x="8170194" y="2189925"/>
              <a:ext cx="135331" cy="89849"/>
            </a:xfrm>
            <a:custGeom>
              <a:rect b="b" l="l" r="r" t="t"/>
              <a:pathLst>
                <a:path extrusionOk="0" h="2823" w="4252">
                  <a:moveTo>
                    <a:pt x="2132" y="1"/>
                  </a:moveTo>
                  <a:cubicBezTo>
                    <a:pt x="2049" y="1"/>
                    <a:pt x="1965" y="84"/>
                    <a:pt x="1965" y="168"/>
                  </a:cubicBezTo>
                  <a:lnTo>
                    <a:pt x="1965" y="1418"/>
                  </a:lnTo>
                  <a:lnTo>
                    <a:pt x="1096" y="1418"/>
                  </a:lnTo>
                  <a:cubicBezTo>
                    <a:pt x="834" y="1418"/>
                    <a:pt x="596" y="1573"/>
                    <a:pt x="465" y="1787"/>
                  </a:cubicBezTo>
                  <a:lnTo>
                    <a:pt x="49" y="2585"/>
                  </a:lnTo>
                  <a:cubicBezTo>
                    <a:pt x="1" y="2656"/>
                    <a:pt x="37" y="2763"/>
                    <a:pt x="120" y="2799"/>
                  </a:cubicBezTo>
                  <a:cubicBezTo>
                    <a:pt x="148" y="2815"/>
                    <a:pt x="177" y="2823"/>
                    <a:pt x="205" y="2823"/>
                  </a:cubicBezTo>
                  <a:cubicBezTo>
                    <a:pt x="262" y="2823"/>
                    <a:pt x="314" y="2791"/>
                    <a:pt x="346" y="2727"/>
                  </a:cubicBezTo>
                  <a:lnTo>
                    <a:pt x="763" y="1942"/>
                  </a:lnTo>
                  <a:cubicBezTo>
                    <a:pt x="822" y="1823"/>
                    <a:pt x="953" y="1751"/>
                    <a:pt x="1096" y="1751"/>
                  </a:cubicBezTo>
                  <a:lnTo>
                    <a:pt x="3180" y="1751"/>
                  </a:lnTo>
                  <a:cubicBezTo>
                    <a:pt x="3311" y="1751"/>
                    <a:pt x="3430" y="1823"/>
                    <a:pt x="3501" y="1942"/>
                  </a:cubicBezTo>
                  <a:lnTo>
                    <a:pt x="3918" y="2716"/>
                  </a:lnTo>
                  <a:cubicBezTo>
                    <a:pt x="3954" y="2775"/>
                    <a:pt x="4013" y="2799"/>
                    <a:pt x="4073" y="2799"/>
                  </a:cubicBezTo>
                  <a:cubicBezTo>
                    <a:pt x="4097" y="2799"/>
                    <a:pt x="4132" y="2799"/>
                    <a:pt x="4144" y="2787"/>
                  </a:cubicBezTo>
                  <a:cubicBezTo>
                    <a:pt x="4216" y="2763"/>
                    <a:pt x="4251" y="2656"/>
                    <a:pt x="4204" y="2561"/>
                  </a:cubicBezTo>
                  <a:lnTo>
                    <a:pt x="3787" y="1787"/>
                  </a:lnTo>
                  <a:cubicBezTo>
                    <a:pt x="3668" y="1573"/>
                    <a:pt x="3430" y="1418"/>
                    <a:pt x="3180" y="1418"/>
                  </a:cubicBezTo>
                  <a:lnTo>
                    <a:pt x="2299" y="1418"/>
                  </a:lnTo>
                  <a:lnTo>
                    <a:pt x="2299" y="168"/>
                  </a:lnTo>
                  <a:cubicBezTo>
                    <a:pt x="2299" y="84"/>
                    <a:pt x="2227" y="1"/>
                    <a:pt x="2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92" name="Google Shape;9992;p69"/>
          <p:cNvSpPr/>
          <p:nvPr/>
        </p:nvSpPr>
        <p:spPr>
          <a:xfrm>
            <a:off x="2206357" y="2890607"/>
            <a:ext cx="372159" cy="372159"/>
          </a:xfrm>
          <a:custGeom>
            <a:rect b="b" l="l" r="r" t="t"/>
            <a:pathLst>
              <a:path extrusionOk="0" h="11693" w="11693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93" name="Google Shape;9993;p69"/>
          <p:cNvGrpSpPr/>
          <p:nvPr/>
        </p:nvGrpSpPr>
        <p:grpSpPr>
          <a:xfrm>
            <a:off x="854261" y="2908813"/>
            <a:ext cx="377474" cy="335748"/>
            <a:chOff x="854261" y="2908813"/>
            <a:chExt cx="377474" cy="335748"/>
          </a:xfrm>
        </p:grpSpPr>
        <p:sp>
          <p:nvSpPr>
            <p:cNvPr id="9994" name="Google Shape;9994;p69"/>
            <p:cNvSpPr/>
            <p:nvPr/>
          </p:nvSpPr>
          <p:spPr>
            <a:xfrm>
              <a:off x="896337" y="3079695"/>
              <a:ext cx="47391" cy="17091"/>
            </a:xfrm>
            <a:custGeom>
              <a:rect b="b" l="l" r="r" t="t"/>
              <a:pathLst>
                <a:path extrusionOk="0" h="537" w="1489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381" y="358"/>
                    <a:pt x="941" y="382"/>
                    <a:pt x="1227" y="525"/>
                  </a:cubicBezTo>
                  <a:cubicBezTo>
                    <a:pt x="1251" y="537"/>
                    <a:pt x="1274" y="537"/>
                    <a:pt x="1298" y="537"/>
                  </a:cubicBezTo>
                  <a:cubicBezTo>
                    <a:pt x="1358" y="537"/>
                    <a:pt x="1417" y="501"/>
                    <a:pt x="1453" y="441"/>
                  </a:cubicBezTo>
                  <a:cubicBezTo>
                    <a:pt x="1489" y="358"/>
                    <a:pt x="1465" y="251"/>
                    <a:pt x="1370" y="203"/>
                  </a:cubicBezTo>
                  <a:cubicBezTo>
                    <a:pt x="977" y="1"/>
                    <a:pt x="21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69"/>
            <p:cNvSpPr/>
            <p:nvPr/>
          </p:nvSpPr>
          <p:spPr>
            <a:xfrm>
              <a:off x="878514" y="3191855"/>
              <a:ext cx="11426" cy="52706"/>
            </a:xfrm>
            <a:custGeom>
              <a:rect b="b" l="l" r="r" t="t"/>
              <a:pathLst>
                <a:path extrusionOk="0" h="1656" w="35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477"/>
                  </a:lnTo>
                  <a:cubicBezTo>
                    <a:pt x="1" y="1561"/>
                    <a:pt x="72" y="1656"/>
                    <a:pt x="179" y="1656"/>
                  </a:cubicBezTo>
                  <a:cubicBezTo>
                    <a:pt x="287" y="1656"/>
                    <a:pt x="358" y="1585"/>
                    <a:pt x="358" y="1477"/>
                  </a:cubicBezTo>
                  <a:lnTo>
                    <a:pt x="358" y="180"/>
                  </a:lnTo>
                  <a:cubicBezTo>
                    <a:pt x="358" y="72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69"/>
            <p:cNvSpPr/>
            <p:nvPr/>
          </p:nvSpPr>
          <p:spPr>
            <a:xfrm>
              <a:off x="854261" y="3050159"/>
              <a:ext cx="219451" cy="194052"/>
            </a:xfrm>
            <a:custGeom>
              <a:rect b="b" l="l" r="r" t="t"/>
              <a:pathLst>
                <a:path extrusionOk="0" h="6097" w="6895">
                  <a:moveTo>
                    <a:pt x="6406" y="679"/>
                  </a:moveTo>
                  <a:lnTo>
                    <a:pt x="6466" y="929"/>
                  </a:lnTo>
                  <a:cubicBezTo>
                    <a:pt x="6490" y="1000"/>
                    <a:pt x="6478" y="1072"/>
                    <a:pt x="6418" y="1119"/>
                  </a:cubicBezTo>
                  <a:lnTo>
                    <a:pt x="6311" y="1226"/>
                  </a:lnTo>
                  <a:lnTo>
                    <a:pt x="6073" y="988"/>
                  </a:lnTo>
                  <a:lnTo>
                    <a:pt x="6406" y="679"/>
                  </a:lnTo>
                  <a:close/>
                  <a:moveTo>
                    <a:pt x="3192" y="345"/>
                  </a:moveTo>
                  <a:lnTo>
                    <a:pt x="3192" y="1060"/>
                  </a:lnTo>
                  <a:cubicBezTo>
                    <a:pt x="3192" y="1179"/>
                    <a:pt x="3156" y="1298"/>
                    <a:pt x="3108" y="1405"/>
                  </a:cubicBezTo>
                  <a:lnTo>
                    <a:pt x="3025" y="1584"/>
                  </a:lnTo>
                  <a:cubicBezTo>
                    <a:pt x="3013" y="1607"/>
                    <a:pt x="3013" y="1619"/>
                    <a:pt x="3013" y="1655"/>
                  </a:cubicBezTo>
                  <a:lnTo>
                    <a:pt x="3013" y="2024"/>
                  </a:lnTo>
                  <a:cubicBezTo>
                    <a:pt x="2989" y="2286"/>
                    <a:pt x="2894" y="2524"/>
                    <a:pt x="2715" y="2703"/>
                  </a:cubicBezTo>
                  <a:cubicBezTo>
                    <a:pt x="2537" y="2881"/>
                    <a:pt x="2275" y="2965"/>
                    <a:pt x="2025" y="2965"/>
                  </a:cubicBezTo>
                  <a:cubicBezTo>
                    <a:pt x="1525" y="2953"/>
                    <a:pt x="1120" y="2500"/>
                    <a:pt x="1120" y="1988"/>
                  </a:cubicBezTo>
                  <a:lnTo>
                    <a:pt x="1120" y="1655"/>
                  </a:lnTo>
                  <a:cubicBezTo>
                    <a:pt x="1120" y="1619"/>
                    <a:pt x="1120" y="1596"/>
                    <a:pt x="1108" y="1584"/>
                  </a:cubicBezTo>
                  <a:lnTo>
                    <a:pt x="1001" y="1369"/>
                  </a:lnTo>
                  <a:cubicBezTo>
                    <a:pt x="953" y="1298"/>
                    <a:pt x="941" y="1203"/>
                    <a:pt x="941" y="1119"/>
                  </a:cubicBezTo>
                  <a:lnTo>
                    <a:pt x="941" y="1107"/>
                  </a:lnTo>
                  <a:cubicBezTo>
                    <a:pt x="941" y="691"/>
                    <a:pt x="1287" y="345"/>
                    <a:pt x="1703" y="345"/>
                  </a:cubicBezTo>
                  <a:close/>
                  <a:moveTo>
                    <a:pt x="2442" y="3227"/>
                  </a:moveTo>
                  <a:cubicBezTo>
                    <a:pt x="2454" y="3298"/>
                    <a:pt x="2477" y="3334"/>
                    <a:pt x="2489" y="3381"/>
                  </a:cubicBezTo>
                  <a:lnTo>
                    <a:pt x="2323" y="3548"/>
                  </a:lnTo>
                  <a:cubicBezTo>
                    <a:pt x="2251" y="3620"/>
                    <a:pt x="2156" y="3655"/>
                    <a:pt x="2059" y="3655"/>
                  </a:cubicBezTo>
                  <a:cubicBezTo>
                    <a:pt x="1962" y="3655"/>
                    <a:pt x="1864" y="3620"/>
                    <a:pt x="1787" y="3548"/>
                  </a:cubicBezTo>
                  <a:lnTo>
                    <a:pt x="1644" y="3393"/>
                  </a:lnTo>
                  <a:cubicBezTo>
                    <a:pt x="1656" y="3358"/>
                    <a:pt x="1668" y="3286"/>
                    <a:pt x="1668" y="3227"/>
                  </a:cubicBezTo>
                  <a:cubicBezTo>
                    <a:pt x="1775" y="3262"/>
                    <a:pt x="1894" y="3286"/>
                    <a:pt x="2013" y="3286"/>
                  </a:cubicBezTo>
                  <a:lnTo>
                    <a:pt x="2061" y="3286"/>
                  </a:lnTo>
                  <a:cubicBezTo>
                    <a:pt x="2192" y="3286"/>
                    <a:pt x="2323" y="3274"/>
                    <a:pt x="2442" y="3227"/>
                  </a:cubicBezTo>
                  <a:close/>
                  <a:moveTo>
                    <a:pt x="1680" y="0"/>
                  </a:moveTo>
                  <a:cubicBezTo>
                    <a:pt x="1072" y="0"/>
                    <a:pt x="584" y="500"/>
                    <a:pt x="584" y="1107"/>
                  </a:cubicBezTo>
                  <a:lnTo>
                    <a:pt x="584" y="1119"/>
                  </a:lnTo>
                  <a:cubicBezTo>
                    <a:pt x="584" y="1250"/>
                    <a:pt x="608" y="1405"/>
                    <a:pt x="668" y="1524"/>
                  </a:cubicBezTo>
                  <a:lnTo>
                    <a:pt x="763" y="1703"/>
                  </a:lnTo>
                  <a:lnTo>
                    <a:pt x="763" y="1988"/>
                  </a:lnTo>
                  <a:cubicBezTo>
                    <a:pt x="763" y="2429"/>
                    <a:pt x="977" y="2834"/>
                    <a:pt x="1311" y="3072"/>
                  </a:cubicBezTo>
                  <a:lnTo>
                    <a:pt x="1311" y="3215"/>
                  </a:lnTo>
                  <a:cubicBezTo>
                    <a:pt x="1311" y="3310"/>
                    <a:pt x="1251" y="3381"/>
                    <a:pt x="1156" y="3417"/>
                  </a:cubicBezTo>
                  <a:lnTo>
                    <a:pt x="537" y="3596"/>
                  </a:lnTo>
                  <a:cubicBezTo>
                    <a:pt x="227" y="3679"/>
                    <a:pt x="1" y="3965"/>
                    <a:pt x="1" y="4286"/>
                  </a:cubicBezTo>
                  <a:lnTo>
                    <a:pt x="1" y="5917"/>
                  </a:lnTo>
                  <a:cubicBezTo>
                    <a:pt x="1" y="6001"/>
                    <a:pt x="72" y="6096"/>
                    <a:pt x="179" y="6096"/>
                  </a:cubicBezTo>
                  <a:cubicBezTo>
                    <a:pt x="287" y="6096"/>
                    <a:pt x="358" y="6013"/>
                    <a:pt x="358" y="5917"/>
                  </a:cubicBezTo>
                  <a:lnTo>
                    <a:pt x="358" y="4310"/>
                  </a:lnTo>
                  <a:cubicBezTo>
                    <a:pt x="358" y="4143"/>
                    <a:pt x="477" y="3977"/>
                    <a:pt x="644" y="3929"/>
                  </a:cubicBezTo>
                  <a:lnTo>
                    <a:pt x="1263" y="3751"/>
                  </a:lnTo>
                  <a:cubicBezTo>
                    <a:pt x="1322" y="3739"/>
                    <a:pt x="1370" y="3715"/>
                    <a:pt x="1418" y="3679"/>
                  </a:cubicBezTo>
                  <a:lnTo>
                    <a:pt x="1513" y="3786"/>
                  </a:lnTo>
                  <a:cubicBezTo>
                    <a:pt x="1668" y="3929"/>
                    <a:pt x="1846" y="3989"/>
                    <a:pt x="2037" y="3989"/>
                  </a:cubicBezTo>
                  <a:cubicBezTo>
                    <a:pt x="2227" y="3989"/>
                    <a:pt x="2406" y="3917"/>
                    <a:pt x="2561" y="3786"/>
                  </a:cubicBezTo>
                  <a:lnTo>
                    <a:pt x="2727" y="3620"/>
                  </a:lnTo>
                  <a:cubicBezTo>
                    <a:pt x="2799" y="3655"/>
                    <a:pt x="2870" y="3679"/>
                    <a:pt x="2966" y="3679"/>
                  </a:cubicBezTo>
                  <a:lnTo>
                    <a:pt x="3001" y="3679"/>
                  </a:lnTo>
                  <a:cubicBezTo>
                    <a:pt x="3144" y="3679"/>
                    <a:pt x="3275" y="3620"/>
                    <a:pt x="3382" y="3524"/>
                  </a:cubicBezTo>
                  <a:lnTo>
                    <a:pt x="5823" y="1226"/>
                  </a:lnTo>
                  <a:lnTo>
                    <a:pt x="6061" y="1465"/>
                  </a:lnTo>
                  <a:lnTo>
                    <a:pt x="3239" y="4274"/>
                  </a:lnTo>
                  <a:cubicBezTo>
                    <a:pt x="3061" y="4453"/>
                    <a:pt x="2977" y="4679"/>
                    <a:pt x="2977" y="4917"/>
                  </a:cubicBezTo>
                  <a:lnTo>
                    <a:pt x="2977" y="5906"/>
                  </a:lnTo>
                  <a:cubicBezTo>
                    <a:pt x="2977" y="6001"/>
                    <a:pt x="3049" y="6096"/>
                    <a:pt x="3156" y="6096"/>
                  </a:cubicBezTo>
                  <a:cubicBezTo>
                    <a:pt x="3239" y="6096"/>
                    <a:pt x="3335" y="6013"/>
                    <a:pt x="3335" y="5906"/>
                  </a:cubicBezTo>
                  <a:lnTo>
                    <a:pt x="3335" y="4917"/>
                  </a:lnTo>
                  <a:cubicBezTo>
                    <a:pt x="3335" y="4763"/>
                    <a:pt x="3394" y="4620"/>
                    <a:pt x="3501" y="4513"/>
                  </a:cubicBezTo>
                  <a:lnTo>
                    <a:pt x="6656" y="1357"/>
                  </a:lnTo>
                  <a:cubicBezTo>
                    <a:pt x="6787" y="1226"/>
                    <a:pt x="6847" y="1024"/>
                    <a:pt x="6799" y="834"/>
                  </a:cubicBezTo>
                  <a:lnTo>
                    <a:pt x="6704" y="405"/>
                  </a:lnTo>
                  <a:lnTo>
                    <a:pt x="6823" y="298"/>
                  </a:lnTo>
                  <a:cubicBezTo>
                    <a:pt x="6895" y="238"/>
                    <a:pt x="6895" y="119"/>
                    <a:pt x="6823" y="60"/>
                  </a:cubicBezTo>
                  <a:cubicBezTo>
                    <a:pt x="6793" y="24"/>
                    <a:pt x="6749" y="6"/>
                    <a:pt x="6704" y="6"/>
                  </a:cubicBezTo>
                  <a:cubicBezTo>
                    <a:pt x="6659" y="6"/>
                    <a:pt x="6615" y="24"/>
                    <a:pt x="6585" y="60"/>
                  </a:cubicBezTo>
                  <a:lnTo>
                    <a:pt x="3156" y="3274"/>
                  </a:lnTo>
                  <a:cubicBezTo>
                    <a:pt x="3132" y="3310"/>
                    <a:pt x="3073" y="3334"/>
                    <a:pt x="3025" y="3334"/>
                  </a:cubicBezTo>
                  <a:lnTo>
                    <a:pt x="2977" y="3334"/>
                  </a:lnTo>
                  <a:cubicBezTo>
                    <a:pt x="2870" y="3334"/>
                    <a:pt x="2787" y="3250"/>
                    <a:pt x="2787" y="3143"/>
                  </a:cubicBezTo>
                  <a:lnTo>
                    <a:pt x="2787" y="3084"/>
                  </a:lnTo>
                  <a:cubicBezTo>
                    <a:pt x="2846" y="3036"/>
                    <a:pt x="2906" y="3000"/>
                    <a:pt x="2942" y="2953"/>
                  </a:cubicBezTo>
                  <a:cubicBezTo>
                    <a:pt x="3204" y="2715"/>
                    <a:pt x="3335" y="2381"/>
                    <a:pt x="3335" y="2024"/>
                  </a:cubicBezTo>
                  <a:lnTo>
                    <a:pt x="3335" y="1703"/>
                  </a:lnTo>
                  <a:lnTo>
                    <a:pt x="3406" y="1572"/>
                  </a:lnTo>
                  <a:cubicBezTo>
                    <a:pt x="3477" y="1417"/>
                    <a:pt x="3525" y="1238"/>
                    <a:pt x="3525" y="1072"/>
                  </a:cubicBezTo>
                  <a:lnTo>
                    <a:pt x="3525" y="179"/>
                  </a:lnTo>
                  <a:cubicBezTo>
                    <a:pt x="3525" y="95"/>
                    <a:pt x="3454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69"/>
            <p:cNvSpPr/>
            <p:nvPr/>
          </p:nvSpPr>
          <p:spPr>
            <a:xfrm>
              <a:off x="1008115" y="2908813"/>
              <a:ext cx="223620" cy="188355"/>
            </a:xfrm>
            <a:custGeom>
              <a:rect b="b" l="l" r="r" t="t"/>
              <a:pathLst>
                <a:path extrusionOk="0" h="5918" w="7026">
                  <a:moveTo>
                    <a:pt x="560" y="0"/>
                  </a:moveTo>
                  <a:cubicBezTo>
                    <a:pt x="263" y="0"/>
                    <a:pt x="1" y="238"/>
                    <a:pt x="1" y="548"/>
                  </a:cubicBezTo>
                  <a:lnTo>
                    <a:pt x="1" y="5251"/>
                  </a:lnTo>
                  <a:cubicBezTo>
                    <a:pt x="1" y="5334"/>
                    <a:pt x="84" y="5429"/>
                    <a:pt x="179" y="5429"/>
                  </a:cubicBezTo>
                  <a:cubicBezTo>
                    <a:pt x="287" y="5429"/>
                    <a:pt x="358" y="5358"/>
                    <a:pt x="358" y="5251"/>
                  </a:cubicBezTo>
                  <a:lnTo>
                    <a:pt x="358" y="548"/>
                  </a:lnTo>
                  <a:cubicBezTo>
                    <a:pt x="358" y="441"/>
                    <a:pt x="453" y="357"/>
                    <a:pt x="560" y="357"/>
                  </a:cubicBezTo>
                  <a:lnTo>
                    <a:pt x="6478" y="357"/>
                  </a:lnTo>
                  <a:cubicBezTo>
                    <a:pt x="6585" y="357"/>
                    <a:pt x="6668" y="441"/>
                    <a:pt x="6668" y="548"/>
                  </a:cubicBezTo>
                  <a:lnTo>
                    <a:pt x="6668" y="5370"/>
                  </a:lnTo>
                  <a:cubicBezTo>
                    <a:pt x="6668" y="5477"/>
                    <a:pt x="6585" y="5560"/>
                    <a:pt x="6478" y="5560"/>
                  </a:cubicBezTo>
                  <a:lnTo>
                    <a:pt x="2525" y="5560"/>
                  </a:lnTo>
                  <a:cubicBezTo>
                    <a:pt x="2430" y="5560"/>
                    <a:pt x="2346" y="5632"/>
                    <a:pt x="2346" y="5739"/>
                  </a:cubicBezTo>
                  <a:cubicBezTo>
                    <a:pt x="2346" y="5846"/>
                    <a:pt x="2418" y="5917"/>
                    <a:pt x="2525" y="5917"/>
                  </a:cubicBezTo>
                  <a:lnTo>
                    <a:pt x="6478" y="5917"/>
                  </a:lnTo>
                  <a:cubicBezTo>
                    <a:pt x="6775" y="5917"/>
                    <a:pt x="7025" y="5679"/>
                    <a:pt x="7025" y="5370"/>
                  </a:cubicBezTo>
                  <a:lnTo>
                    <a:pt x="7025" y="548"/>
                  </a:lnTo>
                  <a:cubicBezTo>
                    <a:pt x="7025" y="226"/>
                    <a:pt x="6787" y="0"/>
                    <a:pt x="6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69"/>
            <p:cNvSpPr/>
            <p:nvPr/>
          </p:nvSpPr>
          <p:spPr>
            <a:xfrm>
              <a:off x="1037301" y="2944046"/>
              <a:ext cx="165248" cy="105763"/>
            </a:xfrm>
            <a:custGeom>
              <a:rect b="b" l="l" r="r" t="t"/>
              <a:pathLst>
                <a:path extrusionOk="0" h="3323" w="5192">
                  <a:moveTo>
                    <a:pt x="4084" y="0"/>
                  </a:moveTo>
                  <a:cubicBezTo>
                    <a:pt x="4001" y="0"/>
                    <a:pt x="3906" y="84"/>
                    <a:pt x="3906" y="179"/>
                  </a:cubicBezTo>
                  <a:cubicBezTo>
                    <a:pt x="3906" y="286"/>
                    <a:pt x="3989" y="358"/>
                    <a:pt x="4084" y="358"/>
                  </a:cubicBezTo>
                  <a:lnTo>
                    <a:pt x="4596" y="358"/>
                  </a:lnTo>
                  <a:lnTo>
                    <a:pt x="2691" y="2263"/>
                  </a:lnTo>
                  <a:lnTo>
                    <a:pt x="1882" y="1465"/>
                  </a:lnTo>
                  <a:cubicBezTo>
                    <a:pt x="1846" y="1429"/>
                    <a:pt x="1801" y="1411"/>
                    <a:pt x="1758" y="1411"/>
                  </a:cubicBezTo>
                  <a:cubicBezTo>
                    <a:pt x="1715" y="1411"/>
                    <a:pt x="1673" y="1429"/>
                    <a:pt x="1644" y="1465"/>
                  </a:cubicBezTo>
                  <a:lnTo>
                    <a:pt x="72" y="3036"/>
                  </a:lnTo>
                  <a:cubicBezTo>
                    <a:pt x="1" y="3120"/>
                    <a:pt x="1" y="3215"/>
                    <a:pt x="72" y="3275"/>
                  </a:cubicBezTo>
                  <a:cubicBezTo>
                    <a:pt x="96" y="3310"/>
                    <a:pt x="143" y="3322"/>
                    <a:pt x="191" y="3322"/>
                  </a:cubicBezTo>
                  <a:cubicBezTo>
                    <a:pt x="239" y="3322"/>
                    <a:pt x="274" y="3310"/>
                    <a:pt x="310" y="3275"/>
                  </a:cubicBezTo>
                  <a:lnTo>
                    <a:pt x="1763" y="1822"/>
                  </a:lnTo>
                  <a:lnTo>
                    <a:pt x="2572" y="2620"/>
                  </a:lnTo>
                  <a:cubicBezTo>
                    <a:pt x="2608" y="2661"/>
                    <a:pt x="2653" y="2682"/>
                    <a:pt x="2696" y="2682"/>
                  </a:cubicBezTo>
                  <a:cubicBezTo>
                    <a:pt x="2739" y="2682"/>
                    <a:pt x="2781" y="2661"/>
                    <a:pt x="2810" y="2620"/>
                  </a:cubicBezTo>
                  <a:lnTo>
                    <a:pt x="4835" y="596"/>
                  </a:lnTo>
                  <a:lnTo>
                    <a:pt x="4835" y="1108"/>
                  </a:lnTo>
                  <a:cubicBezTo>
                    <a:pt x="4835" y="1191"/>
                    <a:pt x="4906" y="1286"/>
                    <a:pt x="5013" y="1286"/>
                  </a:cubicBezTo>
                  <a:cubicBezTo>
                    <a:pt x="5120" y="1286"/>
                    <a:pt x="5192" y="1215"/>
                    <a:pt x="5192" y="1108"/>
                  </a:cubicBezTo>
                  <a:lnTo>
                    <a:pt x="5192" y="179"/>
                  </a:lnTo>
                  <a:cubicBezTo>
                    <a:pt x="5192" y="84"/>
                    <a:pt x="5120" y="0"/>
                    <a:pt x="5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9" name="Google Shape;9999;p69"/>
          <p:cNvGrpSpPr/>
          <p:nvPr/>
        </p:nvGrpSpPr>
        <p:grpSpPr>
          <a:xfrm>
            <a:off x="1749728" y="2894777"/>
            <a:ext cx="386927" cy="363438"/>
            <a:chOff x="1749728" y="2894777"/>
            <a:chExt cx="386927" cy="363438"/>
          </a:xfrm>
        </p:grpSpPr>
        <p:sp>
          <p:nvSpPr>
            <p:cNvPr id="10000" name="Google Shape;10000;p69"/>
            <p:cNvSpPr/>
            <p:nvPr/>
          </p:nvSpPr>
          <p:spPr>
            <a:xfrm>
              <a:off x="1809595" y="3025333"/>
              <a:ext cx="97424" cy="32432"/>
            </a:xfrm>
            <a:custGeom>
              <a:rect b="b" l="l" r="r" t="t"/>
              <a:pathLst>
                <a:path extrusionOk="0" h="1019" w="3061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69"/>
            <p:cNvSpPr/>
            <p:nvPr/>
          </p:nvSpPr>
          <p:spPr>
            <a:xfrm>
              <a:off x="1749728" y="2974346"/>
              <a:ext cx="216777" cy="283869"/>
            </a:xfrm>
            <a:custGeom>
              <a:rect b="b" l="l" r="r" t="t"/>
              <a:pathLst>
                <a:path extrusionOk="0" h="8919" w="6811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69"/>
            <p:cNvSpPr/>
            <p:nvPr/>
          </p:nvSpPr>
          <p:spPr>
            <a:xfrm>
              <a:off x="1785725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69"/>
            <p:cNvSpPr/>
            <p:nvPr/>
          </p:nvSpPr>
          <p:spPr>
            <a:xfrm>
              <a:off x="1919114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69"/>
            <p:cNvSpPr/>
            <p:nvPr/>
          </p:nvSpPr>
          <p:spPr>
            <a:xfrm>
              <a:off x="1956257" y="2931156"/>
              <a:ext cx="180398" cy="188737"/>
            </a:xfrm>
            <a:custGeom>
              <a:rect b="b" l="l" r="r" t="t"/>
              <a:pathLst>
                <a:path extrusionOk="0" h="5930" w="5668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69"/>
            <p:cNvSpPr/>
            <p:nvPr/>
          </p:nvSpPr>
          <p:spPr>
            <a:xfrm>
              <a:off x="2027487" y="2894777"/>
              <a:ext cx="36029" cy="108786"/>
            </a:xfrm>
            <a:custGeom>
              <a:rect b="b" l="l" r="r" t="t"/>
              <a:pathLst>
                <a:path extrusionOk="0" h="3418" w="1132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69"/>
            <p:cNvSpPr/>
            <p:nvPr/>
          </p:nvSpPr>
          <p:spPr>
            <a:xfrm>
              <a:off x="2027487" y="3009992"/>
              <a:ext cx="36029" cy="36029"/>
            </a:xfrm>
            <a:custGeom>
              <a:rect b="b" l="l" r="r" t="t"/>
              <a:pathLst>
                <a:path extrusionOk="0" h="1132" w="1132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7" name="Google Shape;10007;p69"/>
          <p:cNvGrpSpPr/>
          <p:nvPr/>
        </p:nvGrpSpPr>
        <p:grpSpPr>
          <a:xfrm>
            <a:off x="7098912" y="1969392"/>
            <a:ext cx="359651" cy="361560"/>
            <a:chOff x="7098912" y="1969392"/>
            <a:chExt cx="359651" cy="361560"/>
          </a:xfrm>
        </p:grpSpPr>
        <p:sp>
          <p:nvSpPr>
            <p:cNvPr id="10008" name="Google Shape;10008;p69"/>
            <p:cNvSpPr/>
            <p:nvPr/>
          </p:nvSpPr>
          <p:spPr>
            <a:xfrm>
              <a:off x="7098912" y="2127607"/>
              <a:ext cx="134567" cy="202582"/>
            </a:xfrm>
            <a:custGeom>
              <a:rect b="b" l="l" r="r" t="t"/>
              <a:pathLst>
                <a:path extrusionOk="0" h="6365" w="4228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69"/>
            <p:cNvSpPr/>
            <p:nvPr/>
          </p:nvSpPr>
          <p:spPr>
            <a:xfrm>
              <a:off x="7120141" y="2297184"/>
              <a:ext cx="10662" cy="33005"/>
            </a:xfrm>
            <a:custGeom>
              <a:rect b="b" l="l" r="r" t="t"/>
              <a:pathLst>
                <a:path extrusionOk="0" h="1037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69"/>
            <p:cNvSpPr/>
            <p:nvPr/>
          </p:nvSpPr>
          <p:spPr>
            <a:xfrm>
              <a:off x="7199360" y="2297184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69"/>
            <p:cNvSpPr/>
            <p:nvPr/>
          </p:nvSpPr>
          <p:spPr>
            <a:xfrm>
              <a:off x="7357001" y="2165704"/>
              <a:ext cx="56876" cy="17823"/>
            </a:xfrm>
            <a:custGeom>
              <a:rect b="b" l="l" r="r" t="t"/>
              <a:pathLst>
                <a:path extrusionOk="0" h="560" w="1787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69"/>
            <p:cNvSpPr/>
            <p:nvPr/>
          </p:nvSpPr>
          <p:spPr>
            <a:xfrm>
              <a:off x="7312666" y="2133113"/>
              <a:ext cx="145897" cy="197840"/>
            </a:xfrm>
            <a:custGeom>
              <a:rect b="b" l="l" r="r" t="t"/>
              <a:pathLst>
                <a:path extrusionOk="0" h="6216" w="4584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69"/>
            <p:cNvSpPr/>
            <p:nvPr/>
          </p:nvSpPr>
          <p:spPr>
            <a:xfrm>
              <a:off x="7340324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69"/>
            <p:cNvSpPr/>
            <p:nvPr/>
          </p:nvSpPr>
          <p:spPr>
            <a:xfrm>
              <a:off x="7419511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69"/>
            <p:cNvSpPr/>
            <p:nvPr/>
          </p:nvSpPr>
          <p:spPr>
            <a:xfrm>
              <a:off x="7153878" y="1969392"/>
              <a:ext cx="225498" cy="188355"/>
            </a:xfrm>
            <a:custGeom>
              <a:rect b="b" l="l" r="r" t="t"/>
              <a:pathLst>
                <a:path extrusionOk="0" h="5918" w="7085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69"/>
            <p:cNvSpPr/>
            <p:nvPr/>
          </p:nvSpPr>
          <p:spPr>
            <a:xfrm>
              <a:off x="7193663" y="2003511"/>
              <a:ext cx="27308" cy="10248"/>
            </a:xfrm>
            <a:custGeom>
              <a:rect b="b" l="l" r="r" t="t"/>
              <a:pathLst>
                <a:path extrusionOk="0" h="322" w="85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69"/>
            <p:cNvSpPr/>
            <p:nvPr/>
          </p:nvSpPr>
          <p:spPr>
            <a:xfrm>
              <a:off x="7233065" y="2003511"/>
              <a:ext cx="83802" cy="10248"/>
            </a:xfrm>
            <a:custGeom>
              <a:rect b="b" l="l" r="r" t="t"/>
              <a:pathLst>
                <a:path extrusionOk="0" h="322" w="26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69"/>
            <p:cNvSpPr/>
            <p:nvPr/>
          </p:nvSpPr>
          <p:spPr>
            <a:xfrm>
              <a:off x="7193281" y="2031933"/>
              <a:ext cx="123936" cy="10248"/>
            </a:xfrm>
            <a:custGeom>
              <a:rect b="b" l="l" r="r" t="t"/>
              <a:pathLst>
                <a:path extrusionOk="0" h="322" w="3894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69"/>
            <p:cNvSpPr/>
            <p:nvPr/>
          </p:nvSpPr>
          <p:spPr>
            <a:xfrm>
              <a:off x="7193663" y="2059973"/>
              <a:ext cx="83770" cy="10248"/>
            </a:xfrm>
            <a:custGeom>
              <a:rect b="b" l="l" r="r" t="t"/>
              <a:pathLst>
                <a:path extrusionOk="0" h="322" w="2632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69"/>
            <p:cNvSpPr/>
            <p:nvPr/>
          </p:nvSpPr>
          <p:spPr>
            <a:xfrm>
              <a:off x="7289145" y="2059973"/>
              <a:ext cx="27722" cy="10248"/>
            </a:xfrm>
            <a:custGeom>
              <a:rect b="b" l="l" r="r" t="t"/>
              <a:pathLst>
                <a:path extrusionOk="0" h="322" w="871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21" name="Google Shape;10021;p69"/>
          <p:cNvSpPr/>
          <p:nvPr/>
        </p:nvSpPr>
        <p:spPr>
          <a:xfrm>
            <a:off x="3094217" y="2895159"/>
            <a:ext cx="394152" cy="361529"/>
          </a:xfrm>
          <a:custGeom>
            <a:rect b="b" l="l" r="r" t="t"/>
            <a:pathLst>
              <a:path extrusionOk="0" h="11359" w="12384">
                <a:moveTo>
                  <a:pt x="2775" y="1024"/>
                </a:moveTo>
                <a:cubicBezTo>
                  <a:pt x="3346" y="1024"/>
                  <a:pt x="3811" y="1501"/>
                  <a:pt x="3811" y="2060"/>
                </a:cubicBezTo>
                <a:cubicBezTo>
                  <a:pt x="3811" y="2298"/>
                  <a:pt x="3727" y="2536"/>
                  <a:pt x="3573" y="2727"/>
                </a:cubicBezTo>
                <a:cubicBezTo>
                  <a:pt x="3525" y="2786"/>
                  <a:pt x="3513" y="2870"/>
                  <a:pt x="3549" y="2941"/>
                </a:cubicBezTo>
                <a:cubicBezTo>
                  <a:pt x="3573" y="3013"/>
                  <a:pt x="3644" y="3060"/>
                  <a:pt x="3727" y="3060"/>
                </a:cubicBezTo>
                <a:lnTo>
                  <a:pt x="4096" y="3060"/>
                </a:lnTo>
                <a:cubicBezTo>
                  <a:pt x="4120" y="3060"/>
                  <a:pt x="4156" y="3084"/>
                  <a:pt x="4156" y="3120"/>
                </a:cubicBezTo>
                <a:lnTo>
                  <a:pt x="4156" y="3370"/>
                </a:lnTo>
                <a:cubicBezTo>
                  <a:pt x="4156" y="3406"/>
                  <a:pt x="4120" y="3429"/>
                  <a:pt x="4096" y="3429"/>
                </a:cubicBezTo>
                <a:lnTo>
                  <a:pt x="1846" y="3429"/>
                </a:lnTo>
                <a:lnTo>
                  <a:pt x="1453" y="3418"/>
                </a:lnTo>
                <a:cubicBezTo>
                  <a:pt x="1418" y="3418"/>
                  <a:pt x="1394" y="3382"/>
                  <a:pt x="1394" y="3358"/>
                </a:cubicBezTo>
                <a:lnTo>
                  <a:pt x="1394" y="3096"/>
                </a:lnTo>
                <a:cubicBezTo>
                  <a:pt x="1394" y="3072"/>
                  <a:pt x="1418" y="3037"/>
                  <a:pt x="1453" y="3037"/>
                </a:cubicBezTo>
                <a:lnTo>
                  <a:pt x="3132" y="3037"/>
                </a:lnTo>
                <a:cubicBezTo>
                  <a:pt x="3239" y="3037"/>
                  <a:pt x="3323" y="2953"/>
                  <a:pt x="3323" y="2846"/>
                </a:cubicBezTo>
                <a:cubicBezTo>
                  <a:pt x="3323" y="2739"/>
                  <a:pt x="3227" y="2656"/>
                  <a:pt x="3132" y="2656"/>
                </a:cubicBezTo>
                <a:lnTo>
                  <a:pt x="1906" y="2656"/>
                </a:lnTo>
                <a:cubicBezTo>
                  <a:pt x="1787" y="2477"/>
                  <a:pt x="1727" y="2275"/>
                  <a:pt x="1727" y="2060"/>
                </a:cubicBezTo>
                <a:cubicBezTo>
                  <a:pt x="1727" y="1477"/>
                  <a:pt x="2203" y="1024"/>
                  <a:pt x="2775" y="1024"/>
                </a:cubicBezTo>
                <a:close/>
                <a:moveTo>
                  <a:pt x="9597" y="1024"/>
                </a:moveTo>
                <a:cubicBezTo>
                  <a:pt x="10169" y="1024"/>
                  <a:pt x="10645" y="1501"/>
                  <a:pt x="10645" y="2060"/>
                </a:cubicBezTo>
                <a:cubicBezTo>
                  <a:pt x="10645" y="2298"/>
                  <a:pt x="10550" y="2536"/>
                  <a:pt x="10407" y="2727"/>
                </a:cubicBezTo>
                <a:cubicBezTo>
                  <a:pt x="10359" y="2786"/>
                  <a:pt x="10347" y="2870"/>
                  <a:pt x="10371" y="2941"/>
                </a:cubicBezTo>
                <a:cubicBezTo>
                  <a:pt x="10407" y="3013"/>
                  <a:pt x="10478" y="3060"/>
                  <a:pt x="10550" y="3060"/>
                </a:cubicBezTo>
                <a:lnTo>
                  <a:pt x="10931" y="3060"/>
                </a:lnTo>
                <a:cubicBezTo>
                  <a:pt x="10954" y="3060"/>
                  <a:pt x="10990" y="3084"/>
                  <a:pt x="10990" y="3120"/>
                </a:cubicBezTo>
                <a:lnTo>
                  <a:pt x="10990" y="3370"/>
                </a:lnTo>
                <a:cubicBezTo>
                  <a:pt x="10990" y="3406"/>
                  <a:pt x="10954" y="3429"/>
                  <a:pt x="10931" y="3429"/>
                </a:cubicBezTo>
                <a:lnTo>
                  <a:pt x="8276" y="3429"/>
                </a:lnTo>
                <a:lnTo>
                  <a:pt x="8276" y="3418"/>
                </a:lnTo>
                <a:cubicBezTo>
                  <a:pt x="8252" y="3418"/>
                  <a:pt x="8216" y="3382"/>
                  <a:pt x="8216" y="3358"/>
                </a:cubicBezTo>
                <a:lnTo>
                  <a:pt x="8216" y="3096"/>
                </a:lnTo>
                <a:cubicBezTo>
                  <a:pt x="8216" y="3072"/>
                  <a:pt x="8252" y="3037"/>
                  <a:pt x="8276" y="3037"/>
                </a:cubicBezTo>
                <a:lnTo>
                  <a:pt x="9954" y="3037"/>
                </a:lnTo>
                <a:cubicBezTo>
                  <a:pt x="10061" y="3037"/>
                  <a:pt x="10157" y="2953"/>
                  <a:pt x="10157" y="2846"/>
                </a:cubicBezTo>
                <a:cubicBezTo>
                  <a:pt x="10157" y="2739"/>
                  <a:pt x="10061" y="2656"/>
                  <a:pt x="9954" y="2656"/>
                </a:cubicBezTo>
                <a:lnTo>
                  <a:pt x="8740" y="2656"/>
                </a:lnTo>
                <a:cubicBezTo>
                  <a:pt x="8621" y="2477"/>
                  <a:pt x="8561" y="2275"/>
                  <a:pt x="8561" y="2060"/>
                </a:cubicBezTo>
                <a:cubicBezTo>
                  <a:pt x="8561" y="1477"/>
                  <a:pt x="9038" y="1024"/>
                  <a:pt x="9597" y="1024"/>
                </a:cubicBezTo>
                <a:close/>
                <a:moveTo>
                  <a:pt x="6192" y="2691"/>
                </a:moveTo>
                <a:cubicBezTo>
                  <a:pt x="6763" y="2691"/>
                  <a:pt x="7240" y="3167"/>
                  <a:pt x="7240" y="3727"/>
                </a:cubicBezTo>
                <a:cubicBezTo>
                  <a:pt x="7240" y="3965"/>
                  <a:pt x="7144" y="4203"/>
                  <a:pt x="7002" y="4394"/>
                </a:cubicBezTo>
                <a:cubicBezTo>
                  <a:pt x="6954" y="4453"/>
                  <a:pt x="6942" y="4537"/>
                  <a:pt x="6966" y="4608"/>
                </a:cubicBezTo>
                <a:cubicBezTo>
                  <a:pt x="7002" y="4680"/>
                  <a:pt x="7073" y="4727"/>
                  <a:pt x="7144" y="4727"/>
                </a:cubicBezTo>
                <a:lnTo>
                  <a:pt x="7514" y="4727"/>
                </a:lnTo>
                <a:cubicBezTo>
                  <a:pt x="7549" y="4727"/>
                  <a:pt x="7573" y="4751"/>
                  <a:pt x="7573" y="4787"/>
                </a:cubicBezTo>
                <a:lnTo>
                  <a:pt x="7573" y="5037"/>
                </a:lnTo>
                <a:cubicBezTo>
                  <a:pt x="7573" y="5072"/>
                  <a:pt x="7549" y="5096"/>
                  <a:pt x="7514" y="5096"/>
                </a:cubicBezTo>
                <a:lnTo>
                  <a:pt x="4870" y="5096"/>
                </a:lnTo>
                <a:lnTo>
                  <a:pt x="4870" y="5084"/>
                </a:lnTo>
                <a:cubicBezTo>
                  <a:pt x="4847" y="5084"/>
                  <a:pt x="4811" y="5049"/>
                  <a:pt x="4811" y="5025"/>
                </a:cubicBezTo>
                <a:lnTo>
                  <a:pt x="4811" y="4775"/>
                </a:lnTo>
                <a:cubicBezTo>
                  <a:pt x="4811" y="4739"/>
                  <a:pt x="4847" y="4715"/>
                  <a:pt x="4870" y="4715"/>
                </a:cubicBezTo>
                <a:lnTo>
                  <a:pt x="6549" y="4715"/>
                </a:lnTo>
                <a:cubicBezTo>
                  <a:pt x="6656" y="4715"/>
                  <a:pt x="6740" y="4620"/>
                  <a:pt x="6740" y="4513"/>
                </a:cubicBezTo>
                <a:cubicBezTo>
                  <a:pt x="6740" y="4418"/>
                  <a:pt x="6656" y="4322"/>
                  <a:pt x="6549" y="4322"/>
                </a:cubicBezTo>
                <a:lnTo>
                  <a:pt x="5335" y="4322"/>
                </a:lnTo>
                <a:cubicBezTo>
                  <a:pt x="5216" y="4144"/>
                  <a:pt x="5156" y="3941"/>
                  <a:pt x="5156" y="3727"/>
                </a:cubicBezTo>
                <a:cubicBezTo>
                  <a:pt x="5156" y="3144"/>
                  <a:pt x="5632" y="2691"/>
                  <a:pt x="6192" y="2691"/>
                </a:cubicBezTo>
                <a:close/>
                <a:moveTo>
                  <a:pt x="3477" y="3799"/>
                </a:moveTo>
                <a:cubicBezTo>
                  <a:pt x="3442" y="4203"/>
                  <a:pt x="3442" y="5072"/>
                  <a:pt x="3870" y="6335"/>
                </a:cubicBezTo>
                <a:lnTo>
                  <a:pt x="1703" y="6335"/>
                </a:lnTo>
                <a:cubicBezTo>
                  <a:pt x="2132" y="5072"/>
                  <a:pt x="2132" y="4203"/>
                  <a:pt x="2108" y="3799"/>
                </a:cubicBezTo>
                <a:close/>
                <a:moveTo>
                  <a:pt x="10288" y="3799"/>
                </a:moveTo>
                <a:cubicBezTo>
                  <a:pt x="10264" y="4203"/>
                  <a:pt x="10264" y="5072"/>
                  <a:pt x="10693" y="6335"/>
                </a:cubicBezTo>
                <a:lnTo>
                  <a:pt x="8514" y="6335"/>
                </a:lnTo>
                <a:cubicBezTo>
                  <a:pt x="8954" y="5072"/>
                  <a:pt x="8966" y="4203"/>
                  <a:pt x="8918" y="3799"/>
                </a:cubicBezTo>
                <a:close/>
                <a:moveTo>
                  <a:pt x="4037" y="6739"/>
                </a:moveTo>
                <a:lnTo>
                  <a:pt x="4096" y="7097"/>
                </a:lnTo>
                <a:lnTo>
                  <a:pt x="1489" y="7097"/>
                </a:lnTo>
                <a:lnTo>
                  <a:pt x="1549" y="6739"/>
                </a:lnTo>
                <a:close/>
                <a:moveTo>
                  <a:pt x="10859" y="6739"/>
                </a:moveTo>
                <a:lnTo>
                  <a:pt x="10919" y="7097"/>
                </a:lnTo>
                <a:lnTo>
                  <a:pt x="8311" y="7097"/>
                </a:lnTo>
                <a:lnTo>
                  <a:pt x="8371" y="6739"/>
                </a:lnTo>
                <a:close/>
                <a:moveTo>
                  <a:pt x="6883" y="5465"/>
                </a:moveTo>
                <a:cubicBezTo>
                  <a:pt x="6847" y="5870"/>
                  <a:pt x="6847" y="6739"/>
                  <a:pt x="7287" y="8001"/>
                </a:cubicBezTo>
                <a:lnTo>
                  <a:pt x="5108" y="8001"/>
                </a:lnTo>
                <a:cubicBezTo>
                  <a:pt x="5537" y="6751"/>
                  <a:pt x="5537" y="5870"/>
                  <a:pt x="5513" y="5465"/>
                </a:cubicBezTo>
                <a:close/>
                <a:moveTo>
                  <a:pt x="4513" y="7478"/>
                </a:moveTo>
                <a:lnTo>
                  <a:pt x="4668" y="8049"/>
                </a:lnTo>
                <a:lnTo>
                  <a:pt x="4668" y="8061"/>
                </a:lnTo>
                <a:cubicBezTo>
                  <a:pt x="4632" y="8085"/>
                  <a:pt x="4608" y="8132"/>
                  <a:pt x="4608" y="8180"/>
                </a:cubicBezTo>
                <a:lnTo>
                  <a:pt x="4525" y="8561"/>
                </a:lnTo>
                <a:lnTo>
                  <a:pt x="775" y="8561"/>
                </a:lnTo>
                <a:lnTo>
                  <a:pt x="1072" y="7478"/>
                </a:lnTo>
                <a:close/>
                <a:moveTo>
                  <a:pt x="11335" y="7478"/>
                </a:moveTo>
                <a:lnTo>
                  <a:pt x="11633" y="8561"/>
                </a:lnTo>
                <a:lnTo>
                  <a:pt x="7883" y="8561"/>
                </a:lnTo>
                <a:lnTo>
                  <a:pt x="7799" y="8180"/>
                </a:lnTo>
                <a:cubicBezTo>
                  <a:pt x="7787" y="8120"/>
                  <a:pt x="7764" y="8085"/>
                  <a:pt x="7740" y="8049"/>
                </a:cubicBezTo>
                <a:lnTo>
                  <a:pt x="7895" y="7478"/>
                </a:lnTo>
                <a:close/>
                <a:moveTo>
                  <a:pt x="7442" y="8394"/>
                </a:moveTo>
                <a:lnTo>
                  <a:pt x="7502" y="8752"/>
                </a:lnTo>
                <a:lnTo>
                  <a:pt x="4906" y="8752"/>
                </a:lnTo>
                <a:lnTo>
                  <a:pt x="4966" y="8394"/>
                </a:lnTo>
                <a:close/>
                <a:moveTo>
                  <a:pt x="4132" y="8954"/>
                </a:moveTo>
                <a:lnTo>
                  <a:pt x="4037" y="9311"/>
                </a:lnTo>
                <a:lnTo>
                  <a:pt x="406" y="9311"/>
                </a:lnTo>
                <a:lnTo>
                  <a:pt x="406" y="8954"/>
                </a:lnTo>
                <a:close/>
                <a:moveTo>
                  <a:pt x="12002" y="8954"/>
                </a:moveTo>
                <a:lnTo>
                  <a:pt x="12002" y="9311"/>
                </a:lnTo>
                <a:lnTo>
                  <a:pt x="8371" y="9311"/>
                </a:lnTo>
                <a:lnTo>
                  <a:pt x="8276" y="8954"/>
                </a:lnTo>
                <a:close/>
                <a:moveTo>
                  <a:pt x="7906" y="9144"/>
                </a:moveTo>
                <a:lnTo>
                  <a:pt x="8204" y="10228"/>
                </a:lnTo>
                <a:lnTo>
                  <a:pt x="4192" y="10228"/>
                </a:lnTo>
                <a:lnTo>
                  <a:pt x="4489" y="9144"/>
                </a:lnTo>
                <a:close/>
                <a:moveTo>
                  <a:pt x="8573" y="10621"/>
                </a:moveTo>
                <a:lnTo>
                  <a:pt x="8573" y="10978"/>
                </a:lnTo>
                <a:lnTo>
                  <a:pt x="3799" y="10978"/>
                </a:lnTo>
                <a:lnTo>
                  <a:pt x="3799" y="10621"/>
                </a:lnTo>
                <a:close/>
                <a:moveTo>
                  <a:pt x="9621" y="0"/>
                </a:moveTo>
                <a:cubicBezTo>
                  <a:pt x="9514" y="0"/>
                  <a:pt x="9430" y="96"/>
                  <a:pt x="9430" y="203"/>
                </a:cubicBezTo>
                <a:lnTo>
                  <a:pt x="9430" y="596"/>
                </a:lnTo>
                <a:cubicBezTo>
                  <a:pt x="8728" y="691"/>
                  <a:pt x="8180" y="1298"/>
                  <a:pt x="8180" y="2024"/>
                </a:cubicBezTo>
                <a:cubicBezTo>
                  <a:pt x="8180" y="2239"/>
                  <a:pt x="8216" y="2441"/>
                  <a:pt x="8311" y="2620"/>
                </a:cubicBezTo>
                <a:lnTo>
                  <a:pt x="8299" y="2620"/>
                </a:lnTo>
                <a:cubicBezTo>
                  <a:pt x="8037" y="2620"/>
                  <a:pt x="7835" y="2834"/>
                  <a:pt x="7835" y="3084"/>
                </a:cubicBezTo>
                <a:lnTo>
                  <a:pt x="7835" y="3334"/>
                </a:lnTo>
                <a:cubicBezTo>
                  <a:pt x="7835" y="3596"/>
                  <a:pt x="8037" y="3799"/>
                  <a:pt x="8299" y="3799"/>
                </a:cubicBezTo>
                <a:lnTo>
                  <a:pt x="8549" y="3799"/>
                </a:lnTo>
                <a:cubicBezTo>
                  <a:pt x="8573" y="4144"/>
                  <a:pt x="8597" y="5037"/>
                  <a:pt x="8121" y="6358"/>
                </a:cubicBezTo>
                <a:cubicBezTo>
                  <a:pt x="8073" y="6394"/>
                  <a:pt x="8037" y="6442"/>
                  <a:pt x="8026" y="6501"/>
                </a:cubicBezTo>
                <a:lnTo>
                  <a:pt x="7918" y="7073"/>
                </a:lnTo>
                <a:lnTo>
                  <a:pt x="7764" y="7073"/>
                </a:lnTo>
                <a:cubicBezTo>
                  <a:pt x="7668" y="7073"/>
                  <a:pt x="7597" y="7132"/>
                  <a:pt x="7561" y="7228"/>
                </a:cubicBezTo>
                <a:lnTo>
                  <a:pt x="7525" y="7394"/>
                </a:lnTo>
                <a:cubicBezTo>
                  <a:pt x="7252" y="6418"/>
                  <a:pt x="7264" y="5751"/>
                  <a:pt x="7299" y="5465"/>
                </a:cubicBezTo>
                <a:lnTo>
                  <a:pt x="7549" y="5465"/>
                </a:lnTo>
                <a:cubicBezTo>
                  <a:pt x="7799" y="5465"/>
                  <a:pt x="8014" y="5263"/>
                  <a:pt x="8014" y="5013"/>
                </a:cubicBezTo>
                <a:lnTo>
                  <a:pt x="8014" y="4751"/>
                </a:lnTo>
                <a:cubicBezTo>
                  <a:pt x="8014" y="4501"/>
                  <a:pt x="7799" y="4287"/>
                  <a:pt x="7549" y="4287"/>
                </a:cubicBezTo>
                <a:lnTo>
                  <a:pt x="7537" y="4287"/>
                </a:lnTo>
                <a:cubicBezTo>
                  <a:pt x="7621" y="4108"/>
                  <a:pt x="7668" y="3906"/>
                  <a:pt x="7668" y="3691"/>
                </a:cubicBezTo>
                <a:cubicBezTo>
                  <a:pt x="7668" y="2965"/>
                  <a:pt x="7121" y="2358"/>
                  <a:pt x="6418" y="2263"/>
                </a:cubicBezTo>
                <a:lnTo>
                  <a:pt x="6418" y="1882"/>
                </a:lnTo>
                <a:cubicBezTo>
                  <a:pt x="6418" y="1774"/>
                  <a:pt x="6335" y="1691"/>
                  <a:pt x="6228" y="1691"/>
                </a:cubicBezTo>
                <a:cubicBezTo>
                  <a:pt x="6121" y="1691"/>
                  <a:pt x="6037" y="1774"/>
                  <a:pt x="6037" y="1882"/>
                </a:cubicBezTo>
                <a:lnTo>
                  <a:pt x="6037" y="2286"/>
                </a:lnTo>
                <a:cubicBezTo>
                  <a:pt x="5335" y="2370"/>
                  <a:pt x="4787" y="2989"/>
                  <a:pt x="4787" y="3715"/>
                </a:cubicBezTo>
                <a:cubicBezTo>
                  <a:pt x="4787" y="3918"/>
                  <a:pt x="4823" y="4132"/>
                  <a:pt x="4918" y="4310"/>
                </a:cubicBezTo>
                <a:lnTo>
                  <a:pt x="4906" y="4310"/>
                </a:lnTo>
                <a:cubicBezTo>
                  <a:pt x="4644" y="4310"/>
                  <a:pt x="4442" y="4513"/>
                  <a:pt x="4442" y="4775"/>
                </a:cubicBezTo>
                <a:lnTo>
                  <a:pt x="4442" y="5025"/>
                </a:lnTo>
                <a:cubicBezTo>
                  <a:pt x="4442" y="5275"/>
                  <a:pt x="4644" y="5489"/>
                  <a:pt x="4906" y="5489"/>
                </a:cubicBezTo>
                <a:lnTo>
                  <a:pt x="5156" y="5489"/>
                </a:lnTo>
                <a:cubicBezTo>
                  <a:pt x="5180" y="5763"/>
                  <a:pt x="5180" y="6442"/>
                  <a:pt x="4930" y="7406"/>
                </a:cubicBezTo>
                <a:lnTo>
                  <a:pt x="4882" y="7239"/>
                </a:lnTo>
                <a:cubicBezTo>
                  <a:pt x="4858" y="7156"/>
                  <a:pt x="4787" y="7097"/>
                  <a:pt x="4692" y="7097"/>
                </a:cubicBezTo>
                <a:lnTo>
                  <a:pt x="4525" y="7097"/>
                </a:lnTo>
                <a:lnTo>
                  <a:pt x="4430" y="6513"/>
                </a:lnTo>
                <a:cubicBezTo>
                  <a:pt x="4406" y="6454"/>
                  <a:pt x="4382" y="6406"/>
                  <a:pt x="4335" y="6382"/>
                </a:cubicBezTo>
                <a:cubicBezTo>
                  <a:pt x="3858" y="5049"/>
                  <a:pt x="3870" y="4156"/>
                  <a:pt x="3906" y="3822"/>
                </a:cubicBezTo>
                <a:lnTo>
                  <a:pt x="4156" y="3822"/>
                </a:lnTo>
                <a:cubicBezTo>
                  <a:pt x="4406" y="3822"/>
                  <a:pt x="4620" y="3608"/>
                  <a:pt x="4620" y="3358"/>
                </a:cubicBezTo>
                <a:lnTo>
                  <a:pt x="4620" y="3108"/>
                </a:lnTo>
                <a:cubicBezTo>
                  <a:pt x="4620" y="2846"/>
                  <a:pt x="4406" y="2644"/>
                  <a:pt x="4156" y="2644"/>
                </a:cubicBezTo>
                <a:lnTo>
                  <a:pt x="4144" y="2644"/>
                </a:lnTo>
                <a:cubicBezTo>
                  <a:pt x="4227" y="2465"/>
                  <a:pt x="4275" y="2251"/>
                  <a:pt x="4275" y="2048"/>
                </a:cubicBezTo>
                <a:cubicBezTo>
                  <a:pt x="4275" y="1322"/>
                  <a:pt x="3727" y="703"/>
                  <a:pt x="3025" y="620"/>
                </a:cubicBezTo>
                <a:lnTo>
                  <a:pt x="3025" y="215"/>
                </a:lnTo>
                <a:cubicBezTo>
                  <a:pt x="3025" y="108"/>
                  <a:pt x="2942" y="24"/>
                  <a:pt x="2834" y="24"/>
                </a:cubicBezTo>
                <a:cubicBezTo>
                  <a:pt x="2727" y="24"/>
                  <a:pt x="2644" y="108"/>
                  <a:pt x="2644" y="215"/>
                </a:cubicBezTo>
                <a:lnTo>
                  <a:pt x="2644" y="620"/>
                </a:lnTo>
                <a:cubicBezTo>
                  <a:pt x="1941" y="703"/>
                  <a:pt x="1394" y="1322"/>
                  <a:pt x="1394" y="2048"/>
                </a:cubicBezTo>
                <a:cubicBezTo>
                  <a:pt x="1394" y="2251"/>
                  <a:pt x="1429" y="2465"/>
                  <a:pt x="1525" y="2644"/>
                </a:cubicBezTo>
                <a:lnTo>
                  <a:pt x="1513" y="2644"/>
                </a:lnTo>
                <a:cubicBezTo>
                  <a:pt x="1251" y="2644"/>
                  <a:pt x="1048" y="2846"/>
                  <a:pt x="1048" y="3108"/>
                </a:cubicBezTo>
                <a:lnTo>
                  <a:pt x="1048" y="3358"/>
                </a:lnTo>
                <a:cubicBezTo>
                  <a:pt x="1048" y="3608"/>
                  <a:pt x="1251" y="3822"/>
                  <a:pt x="1513" y="3822"/>
                </a:cubicBezTo>
                <a:lnTo>
                  <a:pt x="1763" y="3822"/>
                </a:lnTo>
                <a:cubicBezTo>
                  <a:pt x="1787" y="4156"/>
                  <a:pt x="1810" y="5049"/>
                  <a:pt x="1334" y="6382"/>
                </a:cubicBezTo>
                <a:cubicBezTo>
                  <a:pt x="1287" y="6406"/>
                  <a:pt x="1251" y="6454"/>
                  <a:pt x="1239" y="6513"/>
                </a:cubicBezTo>
                <a:lnTo>
                  <a:pt x="1132" y="7097"/>
                </a:lnTo>
                <a:lnTo>
                  <a:pt x="977" y="7097"/>
                </a:lnTo>
                <a:cubicBezTo>
                  <a:pt x="882" y="7097"/>
                  <a:pt x="810" y="7156"/>
                  <a:pt x="775" y="7239"/>
                </a:cubicBezTo>
                <a:lnTo>
                  <a:pt x="417" y="8561"/>
                </a:lnTo>
                <a:lnTo>
                  <a:pt x="203" y="8561"/>
                </a:lnTo>
                <a:cubicBezTo>
                  <a:pt x="96" y="8561"/>
                  <a:pt x="1" y="8656"/>
                  <a:pt x="1" y="8763"/>
                </a:cubicBezTo>
                <a:lnTo>
                  <a:pt x="1" y="9502"/>
                </a:lnTo>
                <a:cubicBezTo>
                  <a:pt x="1" y="9609"/>
                  <a:pt x="96" y="9692"/>
                  <a:pt x="203" y="9692"/>
                </a:cubicBezTo>
                <a:lnTo>
                  <a:pt x="3918" y="9692"/>
                </a:lnTo>
                <a:lnTo>
                  <a:pt x="3775" y="10228"/>
                </a:lnTo>
                <a:lnTo>
                  <a:pt x="3620" y="10228"/>
                </a:lnTo>
                <a:cubicBezTo>
                  <a:pt x="3513" y="10228"/>
                  <a:pt x="3430" y="10323"/>
                  <a:pt x="3430" y="10430"/>
                </a:cubicBezTo>
                <a:lnTo>
                  <a:pt x="3430" y="11168"/>
                </a:lnTo>
                <a:cubicBezTo>
                  <a:pt x="3430" y="11276"/>
                  <a:pt x="3513" y="11359"/>
                  <a:pt x="3620" y="11359"/>
                </a:cubicBezTo>
                <a:lnTo>
                  <a:pt x="8788" y="11359"/>
                </a:lnTo>
                <a:cubicBezTo>
                  <a:pt x="8895" y="11359"/>
                  <a:pt x="8978" y="11276"/>
                  <a:pt x="8978" y="11168"/>
                </a:cubicBezTo>
                <a:lnTo>
                  <a:pt x="8978" y="10430"/>
                </a:lnTo>
                <a:cubicBezTo>
                  <a:pt x="8978" y="10323"/>
                  <a:pt x="8895" y="10228"/>
                  <a:pt x="8788" y="10228"/>
                </a:cubicBezTo>
                <a:lnTo>
                  <a:pt x="8621" y="10228"/>
                </a:lnTo>
                <a:lnTo>
                  <a:pt x="8478" y="9692"/>
                </a:lnTo>
                <a:lnTo>
                  <a:pt x="12193" y="9692"/>
                </a:lnTo>
                <a:cubicBezTo>
                  <a:pt x="12300" y="9692"/>
                  <a:pt x="12383" y="9609"/>
                  <a:pt x="12383" y="9502"/>
                </a:cubicBezTo>
                <a:lnTo>
                  <a:pt x="12383" y="8763"/>
                </a:lnTo>
                <a:cubicBezTo>
                  <a:pt x="12383" y="8656"/>
                  <a:pt x="12300" y="8561"/>
                  <a:pt x="12193" y="8561"/>
                </a:cubicBezTo>
                <a:lnTo>
                  <a:pt x="12026" y="8561"/>
                </a:lnTo>
                <a:lnTo>
                  <a:pt x="11669" y="7239"/>
                </a:lnTo>
                <a:cubicBezTo>
                  <a:pt x="11645" y="7156"/>
                  <a:pt x="11574" y="7097"/>
                  <a:pt x="11478" y="7097"/>
                </a:cubicBezTo>
                <a:lnTo>
                  <a:pt x="11312" y="7097"/>
                </a:lnTo>
                <a:lnTo>
                  <a:pt x="11216" y="6501"/>
                </a:lnTo>
                <a:cubicBezTo>
                  <a:pt x="11193" y="6442"/>
                  <a:pt x="11169" y="6394"/>
                  <a:pt x="11121" y="6358"/>
                </a:cubicBezTo>
                <a:cubicBezTo>
                  <a:pt x="10645" y="5037"/>
                  <a:pt x="10657" y="4144"/>
                  <a:pt x="10693" y="3799"/>
                </a:cubicBezTo>
                <a:lnTo>
                  <a:pt x="10943" y="3799"/>
                </a:lnTo>
                <a:cubicBezTo>
                  <a:pt x="11193" y="3799"/>
                  <a:pt x="11407" y="3596"/>
                  <a:pt x="11407" y="3334"/>
                </a:cubicBezTo>
                <a:lnTo>
                  <a:pt x="11407" y="3084"/>
                </a:lnTo>
                <a:cubicBezTo>
                  <a:pt x="11407" y="2834"/>
                  <a:pt x="11193" y="2620"/>
                  <a:pt x="10943" y="2620"/>
                </a:cubicBezTo>
                <a:lnTo>
                  <a:pt x="10931" y="2620"/>
                </a:lnTo>
                <a:cubicBezTo>
                  <a:pt x="11014" y="2441"/>
                  <a:pt x="11062" y="2239"/>
                  <a:pt x="11062" y="2024"/>
                </a:cubicBezTo>
                <a:cubicBezTo>
                  <a:pt x="11062" y="1298"/>
                  <a:pt x="10514" y="691"/>
                  <a:pt x="9811" y="596"/>
                </a:cubicBezTo>
                <a:lnTo>
                  <a:pt x="9811" y="203"/>
                </a:lnTo>
                <a:cubicBezTo>
                  <a:pt x="9811" y="96"/>
                  <a:pt x="9728" y="0"/>
                  <a:pt x="962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22" name="Google Shape;10022;p69"/>
          <p:cNvGrpSpPr/>
          <p:nvPr/>
        </p:nvGrpSpPr>
        <p:grpSpPr>
          <a:xfrm>
            <a:off x="5352728" y="1990239"/>
            <a:ext cx="327091" cy="322508"/>
            <a:chOff x="5352728" y="1990239"/>
            <a:chExt cx="327091" cy="322508"/>
          </a:xfrm>
        </p:grpSpPr>
        <p:sp>
          <p:nvSpPr>
            <p:cNvPr id="10023" name="Google Shape;10023;p69"/>
            <p:cNvSpPr/>
            <p:nvPr/>
          </p:nvSpPr>
          <p:spPr>
            <a:xfrm>
              <a:off x="5575935" y="2093297"/>
              <a:ext cx="103885" cy="217923"/>
            </a:xfrm>
            <a:custGeom>
              <a:rect b="b" l="l" r="r" t="t"/>
              <a:pathLst>
                <a:path extrusionOk="0" h="6847" w="3264">
                  <a:moveTo>
                    <a:pt x="1084" y="322"/>
                  </a:moveTo>
                  <a:cubicBezTo>
                    <a:pt x="1144" y="322"/>
                    <a:pt x="1203" y="358"/>
                    <a:pt x="1203" y="441"/>
                  </a:cubicBezTo>
                  <a:lnTo>
                    <a:pt x="1203" y="513"/>
                  </a:lnTo>
                  <a:lnTo>
                    <a:pt x="1203" y="1061"/>
                  </a:lnTo>
                  <a:cubicBezTo>
                    <a:pt x="1203" y="1156"/>
                    <a:pt x="1275" y="1227"/>
                    <a:pt x="1370" y="1227"/>
                  </a:cubicBezTo>
                  <a:cubicBezTo>
                    <a:pt x="1453" y="1227"/>
                    <a:pt x="1537" y="1156"/>
                    <a:pt x="1537" y="1061"/>
                  </a:cubicBezTo>
                  <a:lnTo>
                    <a:pt x="1537" y="537"/>
                  </a:lnTo>
                  <a:cubicBezTo>
                    <a:pt x="1549" y="513"/>
                    <a:pt x="1596" y="477"/>
                    <a:pt x="1632" y="477"/>
                  </a:cubicBezTo>
                  <a:lnTo>
                    <a:pt x="1656" y="477"/>
                  </a:lnTo>
                  <a:cubicBezTo>
                    <a:pt x="1715" y="477"/>
                    <a:pt x="1775" y="525"/>
                    <a:pt x="1775" y="596"/>
                  </a:cubicBezTo>
                  <a:lnTo>
                    <a:pt x="1775" y="632"/>
                  </a:lnTo>
                  <a:lnTo>
                    <a:pt x="1775" y="1061"/>
                  </a:lnTo>
                  <a:cubicBezTo>
                    <a:pt x="1775" y="1156"/>
                    <a:pt x="1846" y="1227"/>
                    <a:pt x="1930" y="1227"/>
                  </a:cubicBezTo>
                  <a:cubicBezTo>
                    <a:pt x="2025" y="1227"/>
                    <a:pt x="2096" y="1156"/>
                    <a:pt x="2096" y="1061"/>
                  </a:cubicBezTo>
                  <a:lnTo>
                    <a:pt x="2096" y="656"/>
                  </a:lnTo>
                  <a:cubicBezTo>
                    <a:pt x="2108" y="620"/>
                    <a:pt x="2156" y="596"/>
                    <a:pt x="2203" y="596"/>
                  </a:cubicBezTo>
                  <a:lnTo>
                    <a:pt x="2215" y="596"/>
                  </a:lnTo>
                  <a:cubicBezTo>
                    <a:pt x="2275" y="596"/>
                    <a:pt x="2334" y="644"/>
                    <a:pt x="2334" y="715"/>
                  </a:cubicBezTo>
                  <a:lnTo>
                    <a:pt x="2334" y="822"/>
                  </a:lnTo>
                  <a:lnTo>
                    <a:pt x="2334" y="1156"/>
                  </a:lnTo>
                  <a:cubicBezTo>
                    <a:pt x="2334" y="1239"/>
                    <a:pt x="2406" y="1311"/>
                    <a:pt x="2501" y="1311"/>
                  </a:cubicBezTo>
                  <a:cubicBezTo>
                    <a:pt x="2584" y="1311"/>
                    <a:pt x="2668" y="1239"/>
                    <a:pt x="2668" y="1156"/>
                  </a:cubicBezTo>
                  <a:lnTo>
                    <a:pt x="2668" y="822"/>
                  </a:lnTo>
                  <a:cubicBezTo>
                    <a:pt x="2668" y="763"/>
                    <a:pt x="2703" y="703"/>
                    <a:pt x="2787" y="703"/>
                  </a:cubicBezTo>
                  <a:lnTo>
                    <a:pt x="2799" y="703"/>
                  </a:lnTo>
                  <a:cubicBezTo>
                    <a:pt x="2858" y="703"/>
                    <a:pt x="2918" y="751"/>
                    <a:pt x="2918" y="822"/>
                  </a:cubicBezTo>
                  <a:lnTo>
                    <a:pt x="2918" y="1584"/>
                  </a:lnTo>
                  <a:lnTo>
                    <a:pt x="2918" y="1596"/>
                  </a:lnTo>
                  <a:cubicBezTo>
                    <a:pt x="2930" y="1787"/>
                    <a:pt x="2918" y="2346"/>
                    <a:pt x="2632" y="2596"/>
                  </a:cubicBezTo>
                  <a:cubicBezTo>
                    <a:pt x="2608" y="2620"/>
                    <a:pt x="2572" y="2668"/>
                    <a:pt x="2572" y="2715"/>
                  </a:cubicBezTo>
                  <a:lnTo>
                    <a:pt x="2572" y="3216"/>
                  </a:lnTo>
                  <a:lnTo>
                    <a:pt x="1025" y="3216"/>
                  </a:lnTo>
                  <a:lnTo>
                    <a:pt x="1025" y="2858"/>
                  </a:lnTo>
                  <a:cubicBezTo>
                    <a:pt x="1025" y="2823"/>
                    <a:pt x="1001" y="2763"/>
                    <a:pt x="965" y="2727"/>
                  </a:cubicBezTo>
                  <a:cubicBezTo>
                    <a:pt x="929" y="2727"/>
                    <a:pt x="394" y="2311"/>
                    <a:pt x="358" y="1870"/>
                  </a:cubicBezTo>
                  <a:cubicBezTo>
                    <a:pt x="346" y="1608"/>
                    <a:pt x="334" y="1287"/>
                    <a:pt x="417" y="1215"/>
                  </a:cubicBezTo>
                  <a:cubicBezTo>
                    <a:pt x="453" y="1189"/>
                    <a:pt x="496" y="1175"/>
                    <a:pt x="560" y="1175"/>
                  </a:cubicBezTo>
                  <a:cubicBezTo>
                    <a:pt x="581" y="1175"/>
                    <a:pt x="605" y="1177"/>
                    <a:pt x="632" y="1180"/>
                  </a:cubicBezTo>
                  <a:lnTo>
                    <a:pt x="632" y="1406"/>
                  </a:lnTo>
                  <a:cubicBezTo>
                    <a:pt x="632" y="1489"/>
                    <a:pt x="703" y="1572"/>
                    <a:pt x="787" y="1572"/>
                  </a:cubicBezTo>
                  <a:cubicBezTo>
                    <a:pt x="882" y="1572"/>
                    <a:pt x="953" y="1489"/>
                    <a:pt x="953" y="1406"/>
                  </a:cubicBezTo>
                  <a:lnTo>
                    <a:pt x="953" y="441"/>
                  </a:lnTo>
                  <a:cubicBezTo>
                    <a:pt x="953" y="382"/>
                    <a:pt x="1001" y="322"/>
                    <a:pt x="1072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70"/>
                  </a:moveTo>
                  <a:lnTo>
                    <a:pt x="2799" y="6525"/>
                  </a:lnTo>
                  <a:lnTo>
                    <a:pt x="751" y="6525"/>
                  </a:lnTo>
                  <a:lnTo>
                    <a:pt x="751" y="4370"/>
                  </a:lnTo>
                  <a:close/>
                  <a:moveTo>
                    <a:pt x="1072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1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8" y="1882"/>
                  </a:cubicBezTo>
                  <a:cubicBezTo>
                    <a:pt x="72" y="2370"/>
                    <a:pt x="525" y="2787"/>
                    <a:pt x="679" y="2930"/>
                  </a:cubicBezTo>
                  <a:lnTo>
                    <a:pt x="679" y="3216"/>
                  </a:lnTo>
                  <a:lnTo>
                    <a:pt x="596" y="3216"/>
                  </a:lnTo>
                  <a:cubicBezTo>
                    <a:pt x="513" y="3216"/>
                    <a:pt x="429" y="3287"/>
                    <a:pt x="429" y="3382"/>
                  </a:cubicBezTo>
                  <a:lnTo>
                    <a:pt x="429" y="4216"/>
                  </a:lnTo>
                  <a:lnTo>
                    <a:pt x="429" y="6692"/>
                  </a:lnTo>
                  <a:cubicBezTo>
                    <a:pt x="429" y="6775"/>
                    <a:pt x="513" y="6847"/>
                    <a:pt x="596" y="6847"/>
                  </a:cubicBezTo>
                  <a:lnTo>
                    <a:pt x="2977" y="6847"/>
                  </a:lnTo>
                  <a:cubicBezTo>
                    <a:pt x="3061" y="6847"/>
                    <a:pt x="3144" y="6775"/>
                    <a:pt x="3144" y="6692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20" y="3275"/>
                    <a:pt x="3049" y="3204"/>
                    <a:pt x="2965" y="3204"/>
                  </a:cubicBezTo>
                  <a:lnTo>
                    <a:pt x="2858" y="3204"/>
                  </a:lnTo>
                  <a:lnTo>
                    <a:pt x="2858" y="2763"/>
                  </a:lnTo>
                  <a:cubicBezTo>
                    <a:pt x="3263" y="2358"/>
                    <a:pt x="3215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63" y="382"/>
                  </a:cubicBezTo>
                  <a:lnTo>
                    <a:pt x="2751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65" y="334"/>
                    <a:pt x="2334" y="275"/>
                    <a:pt x="2203" y="275"/>
                  </a:cubicBezTo>
                  <a:lnTo>
                    <a:pt x="2191" y="275"/>
                  </a:lnTo>
                  <a:cubicBezTo>
                    <a:pt x="2120" y="275"/>
                    <a:pt x="2037" y="287"/>
                    <a:pt x="1977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32" y="168"/>
                  </a:lnTo>
                  <a:cubicBezTo>
                    <a:pt x="1572" y="168"/>
                    <a:pt x="1525" y="179"/>
                    <a:pt x="1453" y="203"/>
                  </a:cubicBezTo>
                  <a:cubicBezTo>
                    <a:pt x="1382" y="84"/>
                    <a:pt x="1251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69"/>
            <p:cNvSpPr/>
            <p:nvPr/>
          </p:nvSpPr>
          <p:spPr>
            <a:xfrm>
              <a:off x="5426250" y="1990239"/>
              <a:ext cx="191029" cy="322508"/>
            </a:xfrm>
            <a:custGeom>
              <a:rect b="b" l="l" r="r" t="t"/>
              <a:pathLst>
                <a:path extrusionOk="0" h="10133" w="6002">
                  <a:moveTo>
                    <a:pt x="584" y="298"/>
                  </a:moveTo>
                  <a:lnTo>
                    <a:pt x="977" y="322"/>
                  </a:lnTo>
                  <a:lnTo>
                    <a:pt x="870" y="584"/>
                  </a:lnTo>
                  <a:lnTo>
                    <a:pt x="584" y="298"/>
                  </a:lnTo>
                  <a:close/>
                  <a:moveTo>
                    <a:pt x="1299" y="381"/>
                  </a:moveTo>
                  <a:lnTo>
                    <a:pt x="2322" y="810"/>
                  </a:lnTo>
                  <a:lnTo>
                    <a:pt x="2203" y="1239"/>
                  </a:lnTo>
                  <a:lnTo>
                    <a:pt x="1120" y="774"/>
                  </a:lnTo>
                  <a:lnTo>
                    <a:pt x="1299" y="381"/>
                  </a:lnTo>
                  <a:close/>
                  <a:moveTo>
                    <a:pt x="4739" y="1834"/>
                  </a:moveTo>
                  <a:lnTo>
                    <a:pt x="5097" y="1977"/>
                  </a:lnTo>
                  <a:lnTo>
                    <a:pt x="4918" y="2382"/>
                  </a:lnTo>
                  <a:lnTo>
                    <a:pt x="4620" y="2263"/>
                  </a:lnTo>
                  <a:cubicBezTo>
                    <a:pt x="4632" y="2251"/>
                    <a:pt x="4632" y="2227"/>
                    <a:pt x="4632" y="2227"/>
                  </a:cubicBezTo>
                  <a:lnTo>
                    <a:pt x="4739" y="1834"/>
                  </a:lnTo>
                  <a:close/>
                  <a:moveTo>
                    <a:pt x="5406" y="2108"/>
                  </a:moveTo>
                  <a:lnTo>
                    <a:pt x="5585" y="2191"/>
                  </a:lnTo>
                  <a:cubicBezTo>
                    <a:pt x="5609" y="2203"/>
                    <a:pt x="5632" y="2215"/>
                    <a:pt x="5644" y="2251"/>
                  </a:cubicBezTo>
                  <a:cubicBezTo>
                    <a:pt x="5656" y="2274"/>
                    <a:pt x="5656" y="2298"/>
                    <a:pt x="5644" y="2322"/>
                  </a:cubicBezTo>
                  <a:lnTo>
                    <a:pt x="5549" y="2524"/>
                  </a:lnTo>
                  <a:cubicBezTo>
                    <a:pt x="5537" y="2560"/>
                    <a:pt x="5525" y="2572"/>
                    <a:pt x="5490" y="2584"/>
                  </a:cubicBezTo>
                  <a:cubicBezTo>
                    <a:pt x="5478" y="2590"/>
                    <a:pt x="5463" y="2593"/>
                    <a:pt x="5449" y="2593"/>
                  </a:cubicBezTo>
                  <a:cubicBezTo>
                    <a:pt x="5436" y="2593"/>
                    <a:pt x="5424" y="2590"/>
                    <a:pt x="5418" y="2584"/>
                  </a:cubicBezTo>
                  <a:lnTo>
                    <a:pt x="5228" y="2513"/>
                  </a:lnTo>
                  <a:lnTo>
                    <a:pt x="5406" y="2108"/>
                  </a:lnTo>
                  <a:close/>
                  <a:moveTo>
                    <a:pt x="2906" y="405"/>
                  </a:moveTo>
                  <a:cubicBezTo>
                    <a:pt x="2930" y="405"/>
                    <a:pt x="2965" y="429"/>
                    <a:pt x="2977" y="441"/>
                  </a:cubicBezTo>
                  <a:cubicBezTo>
                    <a:pt x="2989" y="477"/>
                    <a:pt x="2989" y="500"/>
                    <a:pt x="2989" y="536"/>
                  </a:cubicBezTo>
                  <a:lnTo>
                    <a:pt x="2977" y="608"/>
                  </a:lnTo>
                  <a:lnTo>
                    <a:pt x="2787" y="1262"/>
                  </a:lnTo>
                  <a:cubicBezTo>
                    <a:pt x="2751" y="1358"/>
                    <a:pt x="2811" y="1441"/>
                    <a:pt x="2882" y="1453"/>
                  </a:cubicBezTo>
                  <a:lnTo>
                    <a:pt x="2930" y="1453"/>
                  </a:lnTo>
                  <a:cubicBezTo>
                    <a:pt x="3001" y="1453"/>
                    <a:pt x="3061" y="1417"/>
                    <a:pt x="3084" y="1334"/>
                  </a:cubicBezTo>
                  <a:lnTo>
                    <a:pt x="3263" y="703"/>
                  </a:lnTo>
                  <a:cubicBezTo>
                    <a:pt x="3287" y="667"/>
                    <a:pt x="3335" y="655"/>
                    <a:pt x="3382" y="655"/>
                  </a:cubicBezTo>
                  <a:lnTo>
                    <a:pt x="3394" y="655"/>
                  </a:lnTo>
                  <a:cubicBezTo>
                    <a:pt x="3418" y="655"/>
                    <a:pt x="3454" y="679"/>
                    <a:pt x="3465" y="703"/>
                  </a:cubicBezTo>
                  <a:cubicBezTo>
                    <a:pt x="3477" y="727"/>
                    <a:pt x="3477" y="762"/>
                    <a:pt x="3477" y="786"/>
                  </a:cubicBezTo>
                  <a:lnTo>
                    <a:pt x="3323" y="1358"/>
                  </a:lnTo>
                  <a:cubicBezTo>
                    <a:pt x="3287" y="1441"/>
                    <a:pt x="3346" y="1536"/>
                    <a:pt x="3418" y="1548"/>
                  </a:cubicBezTo>
                  <a:lnTo>
                    <a:pt x="3465" y="1548"/>
                  </a:lnTo>
                  <a:cubicBezTo>
                    <a:pt x="3537" y="1548"/>
                    <a:pt x="3596" y="1501"/>
                    <a:pt x="3620" y="1429"/>
                  </a:cubicBezTo>
                  <a:lnTo>
                    <a:pt x="3763" y="905"/>
                  </a:lnTo>
                  <a:cubicBezTo>
                    <a:pt x="3794" y="885"/>
                    <a:pt x="3825" y="855"/>
                    <a:pt x="3863" y="855"/>
                  </a:cubicBezTo>
                  <a:cubicBezTo>
                    <a:pt x="3869" y="855"/>
                    <a:pt x="3876" y="856"/>
                    <a:pt x="3882" y="858"/>
                  </a:cubicBezTo>
                  <a:lnTo>
                    <a:pt x="3894" y="858"/>
                  </a:lnTo>
                  <a:cubicBezTo>
                    <a:pt x="3954" y="881"/>
                    <a:pt x="4001" y="941"/>
                    <a:pt x="3989" y="1000"/>
                  </a:cubicBezTo>
                  <a:lnTo>
                    <a:pt x="3954" y="1096"/>
                  </a:lnTo>
                  <a:lnTo>
                    <a:pt x="3823" y="1536"/>
                  </a:lnTo>
                  <a:cubicBezTo>
                    <a:pt x="3799" y="1620"/>
                    <a:pt x="3835" y="1703"/>
                    <a:pt x="3930" y="1739"/>
                  </a:cubicBezTo>
                  <a:lnTo>
                    <a:pt x="3977" y="1739"/>
                  </a:lnTo>
                  <a:cubicBezTo>
                    <a:pt x="4049" y="1739"/>
                    <a:pt x="4108" y="1691"/>
                    <a:pt x="4120" y="1620"/>
                  </a:cubicBezTo>
                  <a:lnTo>
                    <a:pt x="4251" y="1167"/>
                  </a:lnTo>
                  <a:cubicBezTo>
                    <a:pt x="4272" y="1115"/>
                    <a:pt x="4320" y="1082"/>
                    <a:pt x="4371" y="1082"/>
                  </a:cubicBezTo>
                  <a:cubicBezTo>
                    <a:pt x="4379" y="1082"/>
                    <a:pt x="4386" y="1082"/>
                    <a:pt x="4394" y="1084"/>
                  </a:cubicBezTo>
                  <a:lnTo>
                    <a:pt x="4406" y="1084"/>
                  </a:lnTo>
                  <a:cubicBezTo>
                    <a:pt x="4466" y="1096"/>
                    <a:pt x="4513" y="1155"/>
                    <a:pt x="4489" y="1215"/>
                  </a:cubicBezTo>
                  <a:lnTo>
                    <a:pt x="4251" y="2084"/>
                  </a:lnTo>
                  <a:lnTo>
                    <a:pt x="4251" y="2096"/>
                  </a:lnTo>
                  <a:cubicBezTo>
                    <a:pt x="4323" y="2191"/>
                    <a:pt x="4216" y="2870"/>
                    <a:pt x="3811" y="3084"/>
                  </a:cubicBezTo>
                  <a:cubicBezTo>
                    <a:pt x="3751" y="3108"/>
                    <a:pt x="3727" y="3167"/>
                    <a:pt x="3727" y="3227"/>
                  </a:cubicBezTo>
                  <a:lnTo>
                    <a:pt x="3727" y="3715"/>
                  </a:lnTo>
                  <a:lnTo>
                    <a:pt x="2192" y="3715"/>
                  </a:lnTo>
                  <a:lnTo>
                    <a:pt x="2192" y="2941"/>
                  </a:lnTo>
                  <a:cubicBezTo>
                    <a:pt x="2192" y="2905"/>
                    <a:pt x="2180" y="2870"/>
                    <a:pt x="2144" y="2846"/>
                  </a:cubicBezTo>
                  <a:cubicBezTo>
                    <a:pt x="2144" y="2846"/>
                    <a:pt x="1715" y="2310"/>
                    <a:pt x="1787" y="1870"/>
                  </a:cubicBezTo>
                  <a:cubicBezTo>
                    <a:pt x="1822" y="1739"/>
                    <a:pt x="1834" y="1572"/>
                    <a:pt x="1870" y="1453"/>
                  </a:cubicBezTo>
                  <a:lnTo>
                    <a:pt x="2168" y="1572"/>
                  </a:lnTo>
                  <a:cubicBezTo>
                    <a:pt x="2192" y="1620"/>
                    <a:pt x="2239" y="1667"/>
                    <a:pt x="2275" y="1679"/>
                  </a:cubicBezTo>
                  <a:cubicBezTo>
                    <a:pt x="2294" y="1686"/>
                    <a:pt x="2312" y="1690"/>
                    <a:pt x="2330" y="1690"/>
                  </a:cubicBezTo>
                  <a:cubicBezTo>
                    <a:pt x="2401" y="1690"/>
                    <a:pt x="2456" y="1636"/>
                    <a:pt x="2465" y="1560"/>
                  </a:cubicBezTo>
                  <a:lnTo>
                    <a:pt x="2751" y="489"/>
                  </a:lnTo>
                  <a:cubicBezTo>
                    <a:pt x="2751" y="465"/>
                    <a:pt x="2787" y="429"/>
                    <a:pt x="2799" y="417"/>
                  </a:cubicBezTo>
                  <a:cubicBezTo>
                    <a:pt x="2834" y="405"/>
                    <a:pt x="2858" y="405"/>
                    <a:pt x="2882" y="405"/>
                  </a:cubicBezTo>
                  <a:close/>
                  <a:moveTo>
                    <a:pt x="3942" y="4048"/>
                  </a:moveTo>
                  <a:lnTo>
                    <a:pt x="3942" y="4549"/>
                  </a:lnTo>
                  <a:lnTo>
                    <a:pt x="1894" y="4549"/>
                  </a:lnTo>
                  <a:lnTo>
                    <a:pt x="1894" y="4048"/>
                  </a:lnTo>
                  <a:close/>
                  <a:moveTo>
                    <a:pt x="191" y="0"/>
                  </a:moveTo>
                  <a:cubicBezTo>
                    <a:pt x="120" y="0"/>
                    <a:pt x="60" y="24"/>
                    <a:pt x="36" y="84"/>
                  </a:cubicBezTo>
                  <a:cubicBezTo>
                    <a:pt x="1" y="143"/>
                    <a:pt x="13" y="227"/>
                    <a:pt x="60" y="262"/>
                  </a:cubicBezTo>
                  <a:lnTo>
                    <a:pt x="822" y="1012"/>
                  </a:lnTo>
                  <a:lnTo>
                    <a:pt x="834" y="1024"/>
                  </a:lnTo>
                  <a:lnTo>
                    <a:pt x="846" y="1024"/>
                  </a:lnTo>
                  <a:cubicBezTo>
                    <a:pt x="870" y="1036"/>
                    <a:pt x="894" y="1060"/>
                    <a:pt x="906" y="1060"/>
                  </a:cubicBezTo>
                  <a:lnTo>
                    <a:pt x="1596" y="1358"/>
                  </a:lnTo>
                  <a:cubicBezTo>
                    <a:pt x="1549" y="1501"/>
                    <a:pt x="1501" y="1679"/>
                    <a:pt x="1489" y="1846"/>
                  </a:cubicBezTo>
                  <a:cubicBezTo>
                    <a:pt x="1406" y="2346"/>
                    <a:pt x="1763" y="2870"/>
                    <a:pt x="1870" y="3036"/>
                  </a:cubicBezTo>
                  <a:lnTo>
                    <a:pt x="1870" y="3763"/>
                  </a:lnTo>
                  <a:lnTo>
                    <a:pt x="1739" y="3763"/>
                  </a:lnTo>
                  <a:cubicBezTo>
                    <a:pt x="1656" y="3763"/>
                    <a:pt x="1572" y="3834"/>
                    <a:pt x="1572" y="3929"/>
                  </a:cubicBezTo>
                  <a:lnTo>
                    <a:pt x="1572" y="4763"/>
                  </a:lnTo>
                  <a:lnTo>
                    <a:pt x="1572" y="9966"/>
                  </a:lnTo>
                  <a:cubicBezTo>
                    <a:pt x="1572" y="10061"/>
                    <a:pt x="1656" y="10133"/>
                    <a:pt x="1739" y="10133"/>
                  </a:cubicBezTo>
                  <a:lnTo>
                    <a:pt x="4120" y="10133"/>
                  </a:lnTo>
                  <a:cubicBezTo>
                    <a:pt x="4216" y="10133"/>
                    <a:pt x="4287" y="10061"/>
                    <a:pt x="4287" y="9966"/>
                  </a:cubicBezTo>
                  <a:lnTo>
                    <a:pt x="4287" y="5942"/>
                  </a:lnTo>
                  <a:cubicBezTo>
                    <a:pt x="4287" y="5846"/>
                    <a:pt x="4216" y="5775"/>
                    <a:pt x="4120" y="5775"/>
                  </a:cubicBezTo>
                  <a:cubicBezTo>
                    <a:pt x="4037" y="5775"/>
                    <a:pt x="3954" y="5846"/>
                    <a:pt x="3954" y="5942"/>
                  </a:cubicBezTo>
                  <a:lnTo>
                    <a:pt x="3954" y="9811"/>
                  </a:lnTo>
                  <a:lnTo>
                    <a:pt x="1906" y="9811"/>
                  </a:lnTo>
                  <a:lnTo>
                    <a:pt x="1906" y="4930"/>
                  </a:lnTo>
                  <a:lnTo>
                    <a:pt x="3954" y="4930"/>
                  </a:lnTo>
                  <a:lnTo>
                    <a:pt x="3954" y="5191"/>
                  </a:lnTo>
                  <a:lnTo>
                    <a:pt x="3954" y="5370"/>
                  </a:lnTo>
                  <a:cubicBezTo>
                    <a:pt x="3954" y="5465"/>
                    <a:pt x="4037" y="5537"/>
                    <a:pt x="4120" y="5537"/>
                  </a:cubicBezTo>
                  <a:cubicBezTo>
                    <a:pt x="4216" y="5537"/>
                    <a:pt x="4287" y="5465"/>
                    <a:pt x="4287" y="5370"/>
                  </a:cubicBezTo>
                  <a:lnTo>
                    <a:pt x="4287" y="5191"/>
                  </a:lnTo>
                  <a:lnTo>
                    <a:pt x="4287" y="4715"/>
                  </a:lnTo>
                  <a:lnTo>
                    <a:pt x="4287" y="3882"/>
                  </a:lnTo>
                  <a:cubicBezTo>
                    <a:pt x="4287" y="3787"/>
                    <a:pt x="4216" y="3715"/>
                    <a:pt x="4120" y="3715"/>
                  </a:cubicBezTo>
                  <a:lnTo>
                    <a:pt x="4049" y="3715"/>
                  </a:lnTo>
                  <a:lnTo>
                    <a:pt x="4049" y="3298"/>
                  </a:lnTo>
                  <a:cubicBezTo>
                    <a:pt x="4323" y="3120"/>
                    <a:pt x="4466" y="2810"/>
                    <a:pt x="4549" y="2572"/>
                  </a:cubicBezTo>
                  <a:lnTo>
                    <a:pt x="5299" y="2882"/>
                  </a:lnTo>
                  <a:cubicBezTo>
                    <a:pt x="5359" y="2917"/>
                    <a:pt x="5406" y="2917"/>
                    <a:pt x="5466" y="2917"/>
                  </a:cubicBezTo>
                  <a:cubicBezTo>
                    <a:pt x="5525" y="2917"/>
                    <a:pt x="5561" y="2905"/>
                    <a:pt x="5621" y="2882"/>
                  </a:cubicBezTo>
                  <a:cubicBezTo>
                    <a:pt x="5728" y="2846"/>
                    <a:pt x="5823" y="2763"/>
                    <a:pt x="5859" y="2667"/>
                  </a:cubicBezTo>
                  <a:lnTo>
                    <a:pt x="5954" y="2453"/>
                  </a:lnTo>
                  <a:cubicBezTo>
                    <a:pt x="6002" y="2346"/>
                    <a:pt x="6002" y="2227"/>
                    <a:pt x="5954" y="2132"/>
                  </a:cubicBezTo>
                  <a:cubicBezTo>
                    <a:pt x="5906" y="2024"/>
                    <a:pt x="5835" y="1929"/>
                    <a:pt x="5728" y="1893"/>
                  </a:cubicBezTo>
                  <a:lnTo>
                    <a:pt x="4847" y="1512"/>
                  </a:lnTo>
                  <a:lnTo>
                    <a:pt x="4894" y="1370"/>
                  </a:lnTo>
                  <a:cubicBezTo>
                    <a:pt x="4930" y="1251"/>
                    <a:pt x="4906" y="1131"/>
                    <a:pt x="4835" y="1036"/>
                  </a:cubicBezTo>
                  <a:cubicBezTo>
                    <a:pt x="4775" y="941"/>
                    <a:pt x="4668" y="881"/>
                    <a:pt x="4573" y="846"/>
                  </a:cubicBezTo>
                  <a:lnTo>
                    <a:pt x="4549" y="846"/>
                  </a:lnTo>
                  <a:cubicBezTo>
                    <a:pt x="4513" y="840"/>
                    <a:pt x="4478" y="837"/>
                    <a:pt x="4442" y="837"/>
                  </a:cubicBezTo>
                  <a:cubicBezTo>
                    <a:pt x="4406" y="837"/>
                    <a:pt x="4370" y="840"/>
                    <a:pt x="4335" y="846"/>
                  </a:cubicBezTo>
                  <a:cubicBezTo>
                    <a:pt x="4275" y="727"/>
                    <a:pt x="4168" y="643"/>
                    <a:pt x="4037" y="608"/>
                  </a:cubicBezTo>
                  <a:lnTo>
                    <a:pt x="4013" y="608"/>
                  </a:lnTo>
                  <a:cubicBezTo>
                    <a:pt x="3977" y="602"/>
                    <a:pt x="3942" y="599"/>
                    <a:pt x="3907" y="599"/>
                  </a:cubicBezTo>
                  <a:cubicBezTo>
                    <a:pt x="3873" y="599"/>
                    <a:pt x="3841" y="602"/>
                    <a:pt x="3811" y="608"/>
                  </a:cubicBezTo>
                  <a:cubicBezTo>
                    <a:pt x="3811" y="596"/>
                    <a:pt x="3799" y="596"/>
                    <a:pt x="3799" y="584"/>
                  </a:cubicBezTo>
                  <a:cubicBezTo>
                    <a:pt x="3739" y="477"/>
                    <a:pt x="3632" y="417"/>
                    <a:pt x="3525" y="381"/>
                  </a:cubicBezTo>
                  <a:lnTo>
                    <a:pt x="3513" y="381"/>
                  </a:lnTo>
                  <a:cubicBezTo>
                    <a:pt x="3483" y="375"/>
                    <a:pt x="3454" y="372"/>
                    <a:pt x="3424" y="372"/>
                  </a:cubicBezTo>
                  <a:cubicBezTo>
                    <a:pt x="3394" y="372"/>
                    <a:pt x="3364" y="375"/>
                    <a:pt x="3335" y="381"/>
                  </a:cubicBezTo>
                  <a:cubicBezTo>
                    <a:pt x="3323" y="358"/>
                    <a:pt x="3299" y="322"/>
                    <a:pt x="3287" y="310"/>
                  </a:cubicBezTo>
                  <a:cubicBezTo>
                    <a:pt x="3227" y="203"/>
                    <a:pt x="3120" y="143"/>
                    <a:pt x="3025" y="119"/>
                  </a:cubicBezTo>
                  <a:lnTo>
                    <a:pt x="3001" y="119"/>
                  </a:lnTo>
                  <a:cubicBezTo>
                    <a:pt x="2964" y="108"/>
                    <a:pt x="2927" y="103"/>
                    <a:pt x="2892" y="103"/>
                  </a:cubicBezTo>
                  <a:cubicBezTo>
                    <a:pt x="2812" y="103"/>
                    <a:pt x="2737" y="130"/>
                    <a:pt x="2680" y="179"/>
                  </a:cubicBezTo>
                  <a:cubicBezTo>
                    <a:pt x="2573" y="238"/>
                    <a:pt x="2513" y="346"/>
                    <a:pt x="2489" y="441"/>
                  </a:cubicBezTo>
                  <a:lnTo>
                    <a:pt x="2453" y="548"/>
                  </a:lnTo>
                  <a:lnTo>
                    <a:pt x="1322" y="72"/>
                  </a:lnTo>
                  <a:lnTo>
                    <a:pt x="1263" y="72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69"/>
            <p:cNvSpPr/>
            <p:nvPr/>
          </p:nvSpPr>
          <p:spPr>
            <a:xfrm>
              <a:off x="5352728" y="2121719"/>
              <a:ext cx="103503" cy="189501"/>
            </a:xfrm>
            <a:custGeom>
              <a:rect b="b" l="l" r="r" t="t"/>
              <a:pathLst>
                <a:path extrusionOk="0" h="5954" w="3252">
                  <a:moveTo>
                    <a:pt x="1073" y="322"/>
                  </a:moveTo>
                  <a:cubicBezTo>
                    <a:pt x="1132" y="322"/>
                    <a:pt x="1192" y="358"/>
                    <a:pt x="1192" y="441"/>
                  </a:cubicBezTo>
                  <a:lnTo>
                    <a:pt x="1192" y="513"/>
                  </a:lnTo>
                  <a:lnTo>
                    <a:pt x="1192" y="1060"/>
                  </a:lnTo>
                  <a:cubicBezTo>
                    <a:pt x="1192" y="1156"/>
                    <a:pt x="1263" y="1227"/>
                    <a:pt x="1358" y="1227"/>
                  </a:cubicBezTo>
                  <a:cubicBezTo>
                    <a:pt x="1442" y="1227"/>
                    <a:pt x="1525" y="1156"/>
                    <a:pt x="1525" y="1060"/>
                  </a:cubicBezTo>
                  <a:lnTo>
                    <a:pt x="1525" y="537"/>
                  </a:lnTo>
                  <a:cubicBezTo>
                    <a:pt x="1537" y="513"/>
                    <a:pt x="1584" y="477"/>
                    <a:pt x="1620" y="477"/>
                  </a:cubicBezTo>
                  <a:lnTo>
                    <a:pt x="1644" y="477"/>
                  </a:lnTo>
                  <a:cubicBezTo>
                    <a:pt x="1704" y="477"/>
                    <a:pt x="1763" y="525"/>
                    <a:pt x="1763" y="596"/>
                  </a:cubicBezTo>
                  <a:lnTo>
                    <a:pt x="1763" y="632"/>
                  </a:lnTo>
                  <a:lnTo>
                    <a:pt x="1763" y="1060"/>
                  </a:lnTo>
                  <a:cubicBezTo>
                    <a:pt x="1763" y="1156"/>
                    <a:pt x="1835" y="1227"/>
                    <a:pt x="1918" y="1227"/>
                  </a:cubicBezTo>
                  <a:cubicBezTo>
                    <a:pt x="2013" y="1227"/>
                    <a:pt x="2085" y="1156"/>
                    <a:pt x="2085" y="1060"/>
                  </a:cubicBezTo>
                  <a:lnTo>
                    <a:pt x="2085" y="656"/>
                  </a:lnTo>
                  <a:cubicBezTo>
                    <a:pt x="2096" y="620"/>
                    <a:pt x="2144" y="596"/>
                    <a:pt x="2192" y="596"/>
                  </a:cubicBezTo>
                  <a:lnTo>
                    <a:pt x="2204" y="596"/>
                  </a:lnTo>
                  <a:cubicBezTo>
                    <a:pt x="2263" y="596"/>
                    <a:pt x="2323" y="644"/>
                    <a:pt x="2323" y="715"/>
                  </a:cubicBezTo>
                  <a:lnTo>
                    <a:pt x="2323" y="822"/>
                  </a:lnTo>
                  <a:lnTo>
                    <a:pt x="2323" y="1156"/>
                  </a:lnTo>
                  <a:cubicBezTo>
                    <a:pt x="2323" y="1239"/>
                    <a:pt x="2394" y="1311"/>
                    <a:pt x="2489" y="1311"/>
                  </a:cubicBezTo>
                  <a:cubicBezTo>
                    <a:pt x="2573" y="1311"/>
                    <a:pt x="2656" y="1239"/>
                    <a:pt x="2656" y="1156"/>
                  </a:cubicBezTo>
                  <a:lnTo>
                    <a:pt x="2656" y="822"/>
                  </a:lnTo>
                  <a:cubicBezTo>
                    <a:pt x="2656" y="763"/>
                    <a:pt x="2692" y="703"/>
                    <a:pt x="2775" y="703"/>
                  </a:cubicBezTo>
                  <a:lnTo>
                    <a:pt x="2787" y="703"/>
                  </a:lnTo>
                  <a:cubicBezTo>
                    <a:pt x="2847" y="703"/>
                    <a:pt x="2906" y="751"/>
                    <a:pt x="2906" y="822"/>
                  </a:cubicBezTo>
                  <a:lnTo>
                    <a:pt x="2906" y="1584"/>
                  </a:lnTo>
                  <a:lnTo>
                    <a:pt x="2906" y="1596"/>
                  </a:lnTo>
                  <a:cubicBezTo>
                    <a:pt x="2894" y="1775"/>
                    <a:pt x="2882" y="2323"/>
                    <a:pt x="2597" y="2584"/>
                  </a:cubicBezTo>
                  <a:cubicBezTo>
                    <a:pt x="2561" y="2608"/>
                    <a:pt x="2537" y="2656"/>
                    <a:pt x="2537" y="2704"/>
                  </a:cubicBezTo>
                  <a:lnTo>
                    <a:pt x="2537" y="3204"/>
                  </a:lnTo>
                  <a:lnTo>
                    <a:pt x="989" y="3204"/>
                  </a:lnTo>
                  <a:lnTo>
                    <a:pt x="989" y="2846"/>
                  </a:lnTo>
                  <a:cubicBezTo>
                    <a:pt x="989" y="2799"/>
                    <a:pt x="953" y="2739"/>
                    <a:pt x="930" y="2715"/>
                  </a:cubicBezTo>
                  <a:cubicBezTo>
                    <a:pt x="775" y="2596"/>
                    <a:pt x="370" y="2227"/>
                    <a:pt x="346" y="1846"/>
                  </a:cubicBezTo>
                  <a:cubicBezTo>
                    <a:pt x="334" y="1596"/>
                    <a:pt x="311" y="1275"/>
                    <a:pt x="406" y="1191"/>
                  </a:cubicBezTo>
                  <a:cubicBezTo>
                    <a:pt x="441" y="1174"/>
                    <a:pt x="482" y="1163"/>
                    <a:pt x="539" y="1163"/>
                  </a:cubicBezTo>
                  <a:cubicBezTo>
                    <a:pt x="560" y="1163"/>
                    <a:pt x="583" y="1164"/>
                    <a:pt x="608" y="1168"/>
                  </a:cubicBezTo>
                  <a:lnTo>
                    <a:pt x="608" y="1394"/>
                  </a:lnTo>
                  <a:cubicBezTo>
                    <a:pt x="608" y="1477"/>
                    <a:pt x="692" y="1549"/>
                    <a:pt x="775" y="1549"/>
                  </a:cubicBezTo>
                  <a:cubicBezTo>
                    <a:pt x="870" y="1549"/>
                    <a:pt x="942" y="1477"/>
                    <a:pt x="942" y="1394"/>
                  </a:cubicBezTo>
                  <a:lnTo>
                    <a:pt x="942" y="441"/>
                  </a:lnTo>
                  <a:cubicBezTo>
                    <a:pt x="942" y="382"/>
                    <a:pt x="989" y="322"/>
                    <a:pt x="1061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47"/>
                  </a:moveTo>
                  <a:lnTo>
                    <a:pt x="2799" y="5632"/>
                  </a:lnTo>
                  <a:lnTo>
                    <a:pt x="751" y="5632"/>
                  </a:lnTo>
                  <a:lnTo>
                    <a:pt x="751" y="4347"/>
                  </a:lnTo>
                  <a:close/>
                  <a:moveTo>
                    <a:pt x="1073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2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9" y="1882"/>
                  </a:cubicBezTo>
                  <a:cubicBezTo>
                    <a:pt x="84" y="2370"/>
                    <a:pt x="525" y="2787"/>
                    <a:pt x="692" y="2930"/>
                  </a:cubicBezTo>
                  <a:lnTo>
                    <a:pt x="692" y="3216"/>
                  </a:lnTo>
                  <a:lnTo>
                    <a:pt x="596" y="3216"/>
                  </a:lnTo>
                  <a:cubicBezTo>
                    <a:pt x="513" y="3216"/>
                    <a:pt x="441" y="3287"/>
                    <a:pt x="441" y="3382"/>
                  </a:cubicBezTo>
                  <a:lnTo>
                    <a:pt x="441" y="4216"/>
                  </a:lnTo>
                  <a:lnTo>
                    <a:pt x="441" y="5799"/>
                  </a:lnTo>
                  <a:cubicBezTo>
                    <a:pt x="441" y="5882"/>
                    <a:pt x="513" y="5954"/>
                    <a:pt x="596" y="5954"/>
                  </a:cubicBezTo>
                  <a:lnTo>
                    <a:pt x="2978" y="5954"/>
                  </a:lnTo>
                  <a:cubicBezTo>
                    <a:pt x="3073" y="5954"/>
                    <a:pt x="3144" y="5882"/>
                    <a:pt x="3144" y="5799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44" y="3275"/>
                    <a:pt x="3073" y="3204"/>
                    <a:pt x="2978" y="3204"/>
                  </a:cubicBezTo>
                  <a:lnTo>
                    <a:pt x="2882" y="3204"/>
                  </a:lnTo>
                  <a:lnTo>
                    <a:pt x="2882" y="2763"/>
                  </a:lnTo>
                  <a:cubicBezTo>
                    <a:pt x="3251" y="2370"/>
                    <a:pt x="3204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75" y="382"/>
                  </a:cubicBezTo>
                  <a:lnTo>
                    <a:pt x="2763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77" y="334"/>
                    <a:pt x="2335" y="275"/>
                    <a:pt x="2204" y="275"/>
                  </a:cubicBezTo>
                  <a:lnTo>
                    <a:pt x="2192" y="275"/>
                  </a:lnTo>
                  <a:cubicBezTo>
                    <a:pt x="2120" y="275"/>
                    <a:pt x="2049" y="287"/>
                    <a:pt x="1989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44" y="168"/>
                  </a:lnTo>
                  <a:cubicBezTo>
                    <a:pt x="1584" y="168"/>
                    <a:pt x="1525" y="179"/>
                    <a:pt x="1465" y="203"/>
                  </a:cubicBezTo>
                  <a:cubicBezTo>
                    <a:pt x="1394" y="84"/>
                    <a:pt x="1251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6" name="Google Shape;10026;p69"/>
          <p:cNvGrpSpPr/>
          <p:nvPr/>
        </p:nvGrpSpPr>
        <p:grpSpPr>
          <a:xfrm>
            <a:off x="7538896" y="1970156"/>
            <a:ext cx="361147" cy="361529"/>
            <a:chOff x="7538896" y="1970156"/>
            <a:chExt cx="361147" cy="361529"/>
          </a:xfrm>
        </p:grpSpPr>
        <p:sp>
          <p:nvSpPr>
            <p:cNvPr id="10027" name="Google Shape;10027;p69"/>
            <p:cNvSpPr/>
            <p:nvPr/>
          </p:nvSpPr>
          <p:spPr>
            <a:xfrm>
              <a:off x="7538896" y="1970156"/>
              <a:ext cx="361147" cy="361529"/>
            </a:xfrm>
            <a:custGeom>
              <a:rect b="b" l="l" r="r" t="t"/>
              <a:pathLst>
                <a:path extrusionOk="0" h="11359" w="11347">
                  <a:moveTo>
                    <a:pt x="8918" y="584"/>
                  </a:moveTo>
                  <a:lnTo>
                    <a:pt x="9477" y="1155"/>
                  </a:lnTo>
                  <a:lnTo>
                    <a:pt x="9632" y="1298"/>
                  </a:lnTo>
                  <a:lnTo>
                    <a:pt x="10239" y="1905"/>
                  </a:lnTo>
                  <a:lnTo>
                    <a:pt x="10704" y="2370"/>
                  </a:lnTo>
                  <a:lnTo>
                    <a:pt x="8918" y="2370"/>
                  </a:lnTo>
                  <a:lnTo>
                    <a:pt x="8918" y="584"/>
                  </a:lnTo>
                  <a:close/>
                  <a:moveTo>
                    <a:pt x="2631" y="4644"/>
                  </a:moveTo>
                  <a:cubicBezTo>
                    <a:pt x="3322" y="4644"/>
                    <a:pt x="3882" y="5215"/>
                    <a:pt x="3882" y="5894"/>
                  </a:cubicBezTo>
                  <a:lnTo>
                    <a:pt x="3882" y="6192"/>
                  </a:lnTo>
                  <a:lnTo>
                    <a:pt x="3810" y="6192"/>
                  </a:lnTo>
                  <a:cubicBezTo>
                    <a:pt x="3429" y="6108"/>
                    <a:pt x="3310" y="5596"/>
                    <a:pt x="3286" y="5596"/>
                  </a:cubicBezTo>
                  <a:cubicBezTo>
                    <a:pt x="3274" y="5525"/>
                    <a:pt x="3215" y="5477"/>
                    <a:pt x="3155" y="5465"/>
                  </a:cubicBezTo>
                  <a:cubicBezTo>
                    <a:pt x="3143" y="5463"/>
                    <a:pt x="3132" y="5462"/>
                    <a:pt x="3121" y="5462"/>
                  </a:cubicBezTo>
                  <a:cubicBezTo>
                    <a:pt x="3064" y="5462"/>
                    <a:pt x="3016" y="5487"/>
                    <a:pt x="2977" y="5537"/>
                  </a:cubicBezTo>
                  <a:cubicBezTo>
                    <a:pt x="2477" y="6156"/>
                    <a:pt x="1429" y="6156"/>
                    <a:pt x="1417" y="6156"/>
                  </a:cubicBezTo>
                  <a:lnTo>
                    <a:pt x="1298" y="6156"/>
                  </a:lnTo>
                  <a:lnTo>
                    <a:pt x="1286" y="6168"/>
                  </a:lnTo>
                  <a:lnTo>
                    <a:pt x="1262" y="6180"/>
                  </a:lnTo>
                  <a:lnTo>
                    <a:pt x="1262" y="5894"/>
                  </a:lnTo>
                  <a:cubicBezTo>
                    <a:pt x="1262" y="5215"/>
                    <a:pt x="1834" y="4644"/>
                    <a:pt x="2512" y="4644"/>
                  </a:cubicBezTo>
                  <a:close/>
                  <a:moveTo>
                    <a:pt x="1238" y="6644"/>
                  </a:moveTo>
                  <a:lnTo>
                    <a:pt x="1238" y="7192"/>
                  </a:lnTo>
                  <a:cubicBezTo>
                    <a:pt x="1107" y="7180"/>
                    <a:pt x="1000" y="7061"/>
                    <a:pt x="1000" y="6930"/>
                  </a:cubicBezTo>
                  <a:cubicBezTo>
                    <a:pt x="1000" y="6846"/>
                    <a:pt x="1024" y="6775"/>
                    <a:pt x="1084" y="6715"/>
                  </a:cubicBezTo>
                  <a:cubicBezTo>
                    <a:pt x="1143" y="6715"/>
                    <a:pt x="1191" y="6692"/>
                    <a:pt x="1226" y="6644"/>
                  </a:cubicBezTo>
                  <a:close/>
                  <a:moveTo>
                    <a:pt x="3929" y="6656"/>
                  </a:moveTo>
                  <a:cubicBezTo>
                    <a:pt x="3965" y="6680"/>
                    <a:pt x="4001" y="6715"/>
                    <a:pt x="4048" y="6715"/>
                  </a:cubicBezTo>
                  <a:cubicBezTo>
                    <a:pt x="4108" y="6763"/>
                    <a:pt x="4132" y="6835"/>
                    <a:pt x="4132" y="6918"/>
                  </a:cubicBezTo>
                  <a:cubicBezTo>
                    <a:pt x="4155" y="7061"/>
                    <a:pt x="4048" y="7180"/>
                    <a:pt x="3917" y="7192"/>
                  </a:cubicBezTo>
                  <a:lnTo>
                    <a:pt x="3917" y="6656"/>
                  </a:lnTo>
                  <a:close/>
                  <a:moveTo>
                    <a:pt x="3036" y="5942"/>
                  </a:moveTo>
                  <a:cubicBezTo>
                    <a:pt x="3120" y="6132"/>
                    <a:pt x="3286" y="6358"/>
                    <a:pt x="3572" y="6465"/>
                  </a:cubicBezTo>
                  <a:lnTo>
                    <a:pt x="3572" y="7227"/>
                  </a:lnTo>
                  <a:cubicBezTo>
                    <a:pt x="3560" y="7704"/>
                    <a:pt x="3167" y="8085"/>
                    <a:pt x="2691" y="8085"/>
                  </a:cubicBezTo>
                  <a:lnTo>
                    <a:pt x="2477" y="8085"/>
                  </a:lnTo>
                  <a:cubicBezTo>
                    <a:pt x="2000" y="8085"/>
                    <a:pt x="1607" y="7692"/>
                    <a:pt x="1607" y="7227"/>
                  </a:cubicBezTo>
                  <a:lnTo>
                    <a:pt x="1607" y="6501"/>
                  </a:lnTo>
                  <a:cubicBezTo>
                    <a:pt x="1917" y="6477"/>
                    <a:pt x="2572" y="6370"/>
                    <a:pt x="3036" y="5942"/>
                  </a:cubicBezTo>
                  <a:close/>
                  <a:moveTo>
                    <a:pt x="2917" y="8418"/>
                  </a:moveTo>
                  <a:lnTo>
                    <a:pt x="2917" y="8656"/>
                  </a:lnTo>
                  <a:lnTo>
                    <a:pt x="2917" y="8668"/>
                  </a:lnTo>
                  <a:lnTo>
                    <a:pt x="2572" y="9025"/>
                  </a:lnTo>
                  <a:lnTo>
                    <a:pt x="2250" y="8692"/>
                  </a:lnTo>
                  <a:lnTo>
                    <a:pt x="2250" y="8418"/>
                  </a:lnTo>
                  <a:cubicBezTo>
                    <a:pt x="2322" y="8430"/>
                    <a:pt x="2393" y="8430"/>
                    <a:pt x="2477" y="8430"/>
                  </a:cubicBezTo>
                  <a:lnTo>
                    <a:pt x="2691" y="8430"/>
                  </a:lnTo>
                  <a:cubicBezTo>
                    <a:pt x="2774" y="8430"/>
                    <a:pt x="2846" y="8418"/>
                    <a:pt x="2917" y="8418"/>
                  </a:cubicBezTo>
                  <a:close/>
                  <a:moveTo>
                    <a:pt x="8561" y="346"/>
                  </a:moveTo>
                  <a:lnTo>
                    <a:pt x="8561" y="2560"/>
                  </a:lnTo>
                  <a:cubicBezTo>
                    <a:pt x="8561" y="2667"/>
                    <a:pt x="8632" y="2739"/>
                    <a:pt x="8739" y="2739"/>
                  </a:cubicBezTo>
                  <a:lnTo>
                    <a:pt x="10954" y="2739"/>
                  </a:lnTo>
                  <a:lnTo>
                    <a:pt x="10954" y="10954"/>
                  </a:lnTo>
                  <a:lnTo>
                    <a:pt x="5167" y="10954"/>
                  </a:lnTo>
                  <a:lnTo>
                    <a:pt x="5167" y="10263"/>
                  </a:lnTo>
                  <a:cubicBezTo>
                    <a:pt x="5167" y="9454"/>
                    <a:pt x="4608" y="9049"/>
                    <a:pt x="4310" y="8954"/>
                  </a:cubicBezTo>
                  <a:lnTo>
                    <a:pt x="3274" y="8537"/>
                  </a:lnTo>
                  <a:lnTo>
                    <a:pt x="3274" y="8311"/>
                  </a:lnTo>
                  <a:cubicBezTo>
                    <a:pt x="3560" y="8156"/>
                    <a:pt x="3786" y="7894"/>
                    <a:pt x="3870" y="7561"/>
                  </a:cubicBezTo>
                  <a:cubicBezTo>
                    <a:pt x="4215" y="7561"/>
                    <a:pt x="4489" y="7287"/>
                    <a:pt x="4489" y="6930"/>
                  </a:cubicBezTo>
                  <a:cubicBezTo>
                    <a:pt x="4489" y="6715"/>
                    <a:pt x="4394" y="6525"/>
                    <a:pt x="4239" y="6418"/>
                  </a:cubicBezTo>
                  <a:lnTo>
                    <a:pt x="4239" y="5942"/>
                  </a:lnTo>
                  <a:cubicBezTo>
                    <a:pt x="4239" y="5108"/>
                    <a:pt x="3620" y="4429"/>
                    <a:pt x="2810" y="4346"/>
                  </a:cubicBezTo>
                  <a:lnTo>
                    <a:pt x="2810" y="346"/>
                  </a:lnTo>
                  <a:close/>
                  <a:moveTo>
                    <a:pt x="2679" y="0"/>
                  </a:moveTo>
                  <a:cubicBezTo>
                    <a:pt x="2572" y="0"/>
                    <a:pt x="2500" y="72"/>
                    <a:pt x="2500" y="179"/>
                  </a:cubicBezTo>
                  <a:lnTo>
                    <a:pt x="2500" y="4358"/>
                  </a:lnTo>
                  <a:cubicBezTo>
                    <a:pt x="1643" y="4394"/>
                    <a:pt x="953" y="5108"/>
                    <a:pt x="953" y="5965"/>
                  </a:cubicBezTo>
                  <a:lnTo>
                    <a:pt x="953" y="6442"/>
                  </a:lnTo>
                  <a:cubicBezTo>
                    <a:pt x="786" y="6561"/>
                    <a:pt x="691" y="6739"/>
                    <a:pt x="691" y="6954"/>
                  </a:cubicBezTo>
                  <a:cubicBezTo>
                    <a:pt x="691" y="7299"/>
                    <a:pt x="965" y="7597"/>
                    <a:pt x="1322" y="7597"/>
                  </a:cubicBezTo>
                  <a:cubicBezTo>
                    <a:pt x="1417" y="7918"/>
                    <a:pt x="1643" y="8192"/>
                    <a:pt x="1917" y="8335"/>
                  </a:cubicBezTo>
                  <a:lnTo>
                    <a:pt x="1917" y="8561"/>
                  </a:lnTo>
                  <a:lnTo>
                    <a:pt x="845" y="8978"/>
                  </a:lnTo>
                  <a:cubicBezTo>
                    <a:pt x="548" y="9085"/>
                    <a:pt x="0" y="9478"/>
                    <a:pt x="0" y="10287"/>
                  </a:cubicBezTo>
                  <a:lnTo>
                    <a:pt x="0" y="11180"/>
                  </a:lnTo>
                  <a:cubicBezTo>
                    <a:pt x="0" y="11287"/>
                    <a:pt x="72" y="11359"/>
                    <a:pt x="179" y="11359"/>
                  </a:cubicBezTo>
                  <a:lnTo>
                    <a:pt x="965" y="11359"/>
                  </a:lnTo>
                  <a:cubicBezTo>
                    <a:pt x="1072" y="11359"/>
                    <a:pt x="1143" y="11287"/>
                    <a:pt x="1143" y="11180"/>
                  </a:cubicBezTo>
                  <a:cubicBezTo>
                    <a:pt x="1143" y="11073"/>
                    <a:pt x="1072" y="11002"/>
                    <a:pt x="965" y="11002"/>
                  </a:cubicBezTo>
                  <a:lnTo>
                    <a:pt x="357" y="11002"/>
                  </a:lnTo>
                  <a:lnTo>
                    <a:pt x="357" y="10263"/>
                  </a:lnTo>
                  <a:cubicBezTo>
                    <a:pt x="357" y="9513"/>
                    <a:pt x="941" y="9287"/>
                    <a:pt x="965" y="9287"/>
                  </a:cubicBezTo>
                  <a:lnTo>
                    <a:pt x="988" y="9287"/>
                  </a:lnTo>
                  <a:lnTo>
                    <a:pt x="1965" y="8906"/>
                  </a:lnTo>
                  <a:lnTo>
                    <a:pt x="1977" y="8918"/>
                  </a:lnTo>
                  <a:lnTo>
                    <a:pt x="2500" y="9430"/>
                  </a:lnTo>
                  <a:cubicBezTo>
                    <a:pt x="2536" y="9454"/>
                    <a:pt x="2572" y="9466"/>
                    <a:pt x="2619" y="9466"/>
                  </a:cubicBezTo>
                  <a:cubicBezTo>
                    <a:pt x="2667" y="9466"/>
                    <a:pt x="2715" y="9454"/>
                    <a:pt x="2739" y="9406"/>
                  </a:cubicBezTo>
                  <a:lnTo>
                    <a:pt x="3251" y="8894"/>
                  </a:lnTo>
                  <a:lnTo>
                    <a:pt x="4227" y="9275"/>
                  </a:lnTo>
                  <a:lnTo>
                    <a:pt x="4239" y="9275"/>
                  </a:lnTo>
                  <a:cubicBezTo>
                    <a:pt x="4239" y="9275"/>
                    <a:pt x="4858" y="9490"/>
                    <a:pt x="4858" y="10240"/>
                  </a:cubicBezTo>
                  <a:lnTo>
                    <a:pt x="4858" y="10954"/>
                  </a:lnTo>
                  <a:lnTo>
                    <a:pt x="1607" y="10954"/>
                  </a:lnTo>
                  <a:cubicBezTo>
                    <a:pt x="1500" y="10954"/>
                    <a:pt x="1429" y="11037"/>
                    <a:pt x="1429" y="11133"/>
                  </a:cubicBezTo>
                  <a:cubicBezTo>
                    <a:pt x="1429" y="11240"/>
                    <a:pt x="1500" y="11311"/>
                    <a:pt x="1607" y="11311"/>
                  </a:cubicBezTo>
                  <a:lnTo>
                    <a:pt x="11168" y="11311"/>
                  </a:lnTo>
                  <a:cubicBezTo>
                    <a:pt x="11263" y="11311"/>
                    <a:pt x="11347" y="11240"/>
                    <a:pt x="11347" y="11133"/>
                  </a:cubicBezTo>
                  <a:lnTo>
                    <a:pt x="11311" y="2536"/>
                  </a:lnTo>
                  <a:lnTo>
                    <a:pt x="11311" y="2501"/>
                  </a:lnTo>
                  <a:lnTo>
                    <a:pt x="11311" y="2489"/>
                  </a:lnTo>
                  <a:cubicBezTo>
                    <a:pt x="11311" y="2489"/>
                    <a:pt x="11311" y="2477"/>
                    <a:pt x="11299" y="2477"/>
                  </a:cubicBezTo>
                  <a:lnTo>
                    <a:pt x="11287" y="2465"/>
                  </a:lnTo>
                  <a:lnTo>
                    <a:pt x="11263" y="2441"/>
                  </a:lnTo>
                  <a:lnTo>
                    <a:pt x="9882" y="1060"/>
                  </a:lnTo>
                  <a:lnTo>
                    <a:pt x="8870" y="48"/>
                  </a:lnTo>
                  <a:lnTo>
                    <a:pt x="8858" y="36"/>
                  </a:lnTo>
                  <a:lnTo>
                    <a:pt x="8846" y="12"/>
                  </a:lnTo>
                  <a:cubicBezTo>
                    <a:pt x="8846" y="12"/>
                    <a:pt x="8823" y="12"/>
                    <a:pt x="8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69"/>
            <p:cNvSpPr/>
            <p:nvPr/>
          </p:nvSpPr>
          <p:spPr>
            <a:xfrm>
              <a:off x="7685907" y="2066784"/>
              <a:ext cx="101211" cy="11394"/>
            </a:xfrm>
            <a:custGeom>
              <a:rect b="b" l="l" r="r" t="t"/>
              <a:pathLst>
                <a:path extrusionOk="0" h="358" w="318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3001" y="358"/>
                  </a:lnTo>
                  <a:cubicBezTo>
                    <a:pt x="3108" y="358"/>
                    <a:pt x="3180" y="286"/>
                    <a:pt x="3180" y="179"/>
                  </a:cubicBezTo>
                  <a:cubicBezTo>
                    <a:pt x="3180" y="84"/>
                    <a:pt x="3108" y="0"/>
                    <a:pt x="3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69"/>
            <p:cNvSpPr/>
            <p:nvPr/>
          </p:nvSpPr>
          <p:spPr>
            <a:xfrm>
              <a:off x="7685907" y="2106187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72"/>
                    <a:pt x="4549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69"/>
            <p:cNvSpPr/>
            <p:nvPr/>
          </p:nvSpPr>
          <p:spPr>
            <a:xfrm>
              <a:off x="7685907" y="2145239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4442" y="357"/>
                  </a:lnTo>
                  <a:cubicBezTo>
                    <a:pt x="4549" y="357"/>
                    <a:pt x="4620" y="274"/>
                    <a:pt x="4620" y="179"/>
                  </a:cubicBezTo>
                  <a:cubicBezTo>
                    <a:pt x="4620" y="83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69"/>
            <p:cNvSpPr/>
            <p:nvPr/>
          </p:nvSpPr>
          <p:spPr>
            <a:xfrm>
              <a:off x="7685907" y="218426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69"/>
            <p:cNvSpPr/>
            <p:nvPr/>
          </p:nvSpPr>
          <p:spPr>
            <a:xfrm>
              <a:off x="7685907" y="222328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3" name="Google Shape;10033;p69"/>
          <p:cNvGrpSpPr/>
          <p:nvPr/>
        </p:nvGrpSpPr>
        <p:grpSpPr>
          <a:xfrm>
            <a:off x="4896099" y="1970920"/>
            <a:ext cx="358155" cy="358123"/>
            <a:chOff x="4896099" y="1970920"/>
            <a:chExt cx="358155" cy="358123"/>
          </a:xfrm>
        </p:grpSpPr>
        <p:sp>
          <p:nvSpPr>
            <p:cNvPr id="10034" name="Google Shape;10034;p69"/>
            <p:cNvSpPr/>
            <p:nvPr/>
          </p:nvSpPr>
          <p:spPr>
            <a:xfrm>
              <a:off x="4896099" y="1970920"/>
              <a:ext cx="358155" cy="358123"/>
            </a:xfrm>
            <a:custGeom>
              <a:rect b="b" l="l" r="r" t="t"/>
              <a:pathLst>
                <a:path extrusionOk="0" h="11252" w="11253">
                  <a:moveTo>
                    <a:pt x="5621" y="0"/>
                  </a:moveTo>
                  <a:cubicBezTo>
                    <a:pt x="4109" y="0"/>
                    <a:pt x="2704" y="595"/>
                    <a:pt x="1644" y="1643"/>
                  </a:cubicBezTo>
                  <a:cubicBezTo>
                    <a:pt x="584" y="2715"/>
                    <a:pt x="1" y="4132"/>
                    <a:pt x="1" y="5632"/>
                  </a:cubicBezTo>
                  <a:cubicBezTo>
                    <a:pt x="1" y="6930"/>
                    <a:pt x="465" y="8192"/>
                    <a:pt x="1263" y="9192"/>
                  </a:cubicBezTo>
                  <a:cubicBezTo>
                    <a:pt x="1300" y="9235"/>
                    <a:pt x="1343" y="9252"/>
                    <a:pt x="1386" y="9252"/>
                  </a:cubicBezTo>
                  <a:cubicBezTo>
                    <a:pt x="1509" y="9252"/>
                    <a:pt x="1622" y="9104"/>
                    <a:pt x="1525" y="8989"/>
                  </a:cubicBezTo>
                  <a:cubicBezTo>
                    <a:pt x="751" y="8049"/>
                    <a:pt x="334" y="6858"/>
                    <a:pt x="334" y="5632"/>
                  </a:cubicBezTo>
                  <a:cubicBezTo>
                    <a:pt x="334" y="4227"/>
                    <a:pt x="882" y="2881"/>
                    <a:pt x="1882" y="1881"/>
                  </a:cubicBezTo>
                  <a:cubicBezTo>
                    <a:pt x="2882" y="893"/>
                    <a:pt x="4204" y="322"/>
                    <a:pt x="5621" y="322"/>
                  </a:cubicBezTo>
                  <a:cubicBezTo>
                    <a:pt x="7026" y="322"/>
                    <a:pt x="8371" y="869"/>
                    <a:pt x="9371" y="1869"/>
                  </a:cubicBezTo>
                  <a:cubicBezTo>
                    <a:pt x="10359" y="2870"/>
                    <a:pt x="10931" y="4191"/>
                    <a:pt x="10931" y="5608"/>
                  </a:cubicBezTo>
                  <a:cubicBezTo>
                    <a:pt x="10931" y="7025"/>
                    <a:pt x="10383" y="8358"/>
                    <a:pt x="9383" y="9358"/>
                  </a:cubicBezTo>
                  <a:cubicBezTo>
                    <a:pt x="8383" y="10359"/>
                    <a:pt x="7061" y="10918"/>
                    <a:pt x="5644" y="10918"/>
                  </a:cubicBezTo>
                  <a:cubicBezTo>
                    <a:pt x="4323" y="10918"/>
                    <a:pt x="3037" y="10430"/>
                    <a:pt x="2061" y="9537"/>
                  </a:cubicBezTo>
                  <a:cubicBezTo>
                    <a:pt x="2025" y="9504"/>
                    <a:pt x="1987" y="9490"/>
                    <a:pt x="1951" y="9490"/>
                  </a:cubicBezTo>
                  <a:cubicBezTo>
                    <a:pt x="1823" y="9490"/>
                    <a:pt x="1723" y="9673"/>
                    <a:pt x="1834" y="9775"/>
                  </a:cubicBezTo>
                  <a:cubicBezTo>
                    <a:pt x="2882" y="10728"/>
                    <a:pt x="4228" y="11252"/>
                    <a:pt x="5644" y="11252"/>
                  </a:cubicBezTo>
                  <a:cubicBezTo>
                    <a:pt x="7145" y="11252"/>
                    <a:pt x="8562" y="10656"/>
                    <a:pt x="9621" y="9597"/>
                  </a:cubicBezTo>
                  <a:cubicBezTo>
                    <a:pt x="10681" y="8525"/>
                    <a:pt x="11252" y="7108"/>
                    <a:pt x="11252" y="5608"/>
                  </a:cubicBezTo>
                  <a:cubicBezTo>
                    <a:pt x="11252" y="4120"/>
                    <a:pt x="10657" y="2703"/>
                    <a:pt x="9597" y="1631"/>
                  </a:cubicBezTo>
                  <a:cubicBezTo>
                    <a:pt x="8526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69"/>
            <p:cNvSpPr/>
            <p:nvPr/>
          </p:nvSpPr>
          <p:spPr>
            <a:xfrm>
              <a:off x="4991454" y="2067835"/>
              <a:ext cx="166999" cy="164325"/>
            </a:xfrm>
            <a:custGeom>
              <a:rect b="b" l="l" r="r" t="t"/>
              <a:pathLst>
                <a:path extrusionOk="0" h="5163" w="5247">
                  <a:moveTo>
                    <a:pt x="4506" y="706"/>
                  </a:moveTo>
                  <a:lnTo>
                    <a:pt x="3160" y="2861"/>
                  </a:lnTo>
                  <a:lnTo>
                    <a:pt x="2351" y="2075"/>
                  </a:lnTo>
                  <a:lnTo>
                    <a:pt x="4506" y="706"/>
                  </a:lnTo>
                  <a:close/>
                  <a:moveTo>
                    <a:pt x="2113" y="2289"/>
                  </a:moveTo>
                  <a:lnTo>
                    <a:pt x="2922" y="3099"/>
                  </a:lnTo>
                  <a:lnTo>
                    <a:pt x="755" y="4468"/>
                  </a:lnTo>
                  <a:lnTo>
                    <a:pt x="755" y="4468"/>
                  </a:lnTo>
                  <a:lnTo>
                    <a:pt x="2113" y="2289"/>
                  </a:lnTo>
                  <a:close/>
                  <a:moveTo>
                    <a:pt x="5032" y="0"/>
                  </a:moveTo>
                  <a:cubicBezTo>
                    <a:pt x="5004" y="0"/>
                    <a:pt x="4974" y="8"/>
                    <a:pt x="4946" y="27"/>
                  </a:cubicBezTo>
                  <a:lnTo>
                    <a:pt x="2006" y="1896"/>
                  </a:lnTo>
                  <a:cubicBezTo>
                    <a:pt x="1970" y="1908"/>
                    <a:pt x="1934" y="1932"/>
                    <a:pt x="1922" y="1980"/>
                  </a:cubicBezTo>
                  <a:lnTo>
                    <a:pt x="77" y="4909"/>
                  </a:lnTo>
                  <a:cubicBezTo>
                    <a:pt x="1" y="5032"/>
                    <a:pt x="99" y="5163"/>
                    <a:pt x="214" y="5163"/>
                  </a:cubicBezTo>
                  <a:cubicBezTo>
                    <a:pt x="243" y="5163"/>
                    <a:pt x="274" y="5154"/>
                    <a:pt x="303" y="5135"/>
                  </a:cubicBezTo>
                  <a:lnTo>
                    <a:pt x="3232" y="3277"/>
                  </a:lnTo>
                  <a:cubicBezTo>
                    <a:pt x="3280" y="3265"/>
                    <a:pt x="3303" y="3230"/>
                    <a:pt x="3315" y="3182"/>
                  </a:cubicBezTo>
                  <a:lnTo>
                    <a:pt x="5161" y="253"/>
                  </a:lnTo>
                  <a:cubicBezTo>
                    <a:pt x="5247" y="138"/>
                    <a:pt x="5148" y="0"/>
                    <a:pt x="5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69"/>
            <p:cNvSpPr/>
            <p:nvPr/>
          </p:nvSpPr>
          <p:spPr>
            <a:xfrm>
              <a:off x="4923789" y="1998578"/>
              <a:ext cx="302043" cy="302425"/>
            </a:xfrm>
            <a:custGeom>
              <a:rect b="b" l="l" r="r" t="t"/>
              <a:pathLst>
                <a:path extrusionOk="0" h="9502" w="9490">
                  <a:moveTo>
                    <a:pt x="4727" y="0"/>
                  </a:moveTo>
                  <a:cubicBezTo>
                    <a:pt x="3465" y="0"/>
                    <a:pt x="2274" y="500"/>
                    <a:pt x="1381" y="1405"/>
                  </a:cubicBezTo>
                  <a:cubicBezTo>
                    <a:pt x="488" y="2298"/>
                    <a:pt x="0" y="3489"/>
                    <a:pt x="0" y="4763"/>
                  </a:cubicBezTo>
                  <a:cubicBezTo>
                    <a:pt x="0" y="6049"/>
                    <a:pt x="488" y="7227"/>
                    <a:pt x="1393" y="8120"/>
                  </a:cubicBezTo>
                  <a:cubicBezTo>
                    <a:pt x="2286" y="9013"/>
                    <a:pt x="3477" y="9501"/>
                    <a:pt x="4763" y="9501"/>
                  </a:cubicBezTo>
                  <a:cubicBezTo>
                    <a:pt x="6025" y="9501"/>
                    <a:pt x="7215" y="9013"/>
                    <a:pt x="8108" y="8097"/>
                  </a:cubicBezTo>
                  <a:cubicBezTo>
                    <a:pt x="9001" y="7204"/>
                    <a:pt x="9489" y="6013"/>
                    <a:pt x="9489" y="4739"/>
                  </a:cubicBezTo>
                  <a:cubicBezTo>
                    <a:pt x="9489" y="3620"/>
                    <a:pt x="9096" y="2524"/>
                    <a:pt x="8358" y="1667"/>
                  </a:cubicBezTo>
                  <a:cubicBezTo>
                    <a:pt x="8325" y="1625"/>
                    <a:pt x="8284" y="1607"/>
                    <a:pt x="8243" y="1607"/>
                  </a:cubicBezTo>
                  <a:cubicBezTo>
                    <a:pt x="8124" y="1607"/>
                    <a:pt x="8011" y="1757"/>
                    <a:pt x="8108" y="1881"/>
                  </a:cubicBezTo>
                  <a:cubicBezTo>
                    <a:pt x="8751" y="2620"/>
                    <a:pt x="9108" y="3560"/>
                    <a:pt x="9156" y="4537"/>
                  </a:cubicBezTo>
                  <a:lnTo>
                    <a:pt x="8477" y="4537"/>
                  </a:lnTo>
                  <a:cubicBezTo>
                    <a:pt x="8275" y="4537"/>
                    <a:pt x="8275" y="4870"/>
                    <a:pt x="8477" y="4870"/>
                  </a:cubicBezTo>
                  <a:lnTo>
                    <a:pt x="9156" y="4870"/>
                  </a:lnTo>
                  <a:cubicBezTo>
                    <a:pt x="9120" y="6001"/>
                    <a:pt x="8656" y="7037"/>
                    <a:pt x="7870" y="7847"/>
                  </a:cubicBezTo>
                  <a:cubicBezTo>
                    <a:pt x="7084" y="8632"/>
                    <a:pt x="6037" y="9097"/>
                    <a:pt x="4929" y="9144"/>
                  </a:cubicBezTo>
                  <a:lnTo>
                    <a:pt x="4929" y="8466"/>
                  </a:lnTo>
                  <a:cubicBezTo>
                    <a:pt x="4929" y="8364"/>
                    <a:pt x="4846" y="8314"/>
                    <a:pt x="4763" y="8314"/>
                  </a:cubicBezTo>
                  <a:cubicBezTo>
                    <a:pt x="4679" y="8314"/>
                    <a:pt x="4596" y="8364"/>
                    <a:pt x="4596" y="8466"/>
                  </a:cubicBezTo>
                  <a:lnTo>
                    <a:pt x="4596" y="9144"/>
                  </a:lnTo>
                  <a:cubicBezTo>
                    <a:pt x="3477" y="9097"/>
                    <a:pt x="2441" y="8644"/>
                    <a:pt x="1631" y="7858"/>
                  </a:cubicBezTo>
                  <a:cubicBezTo>
                    <a:pt x="834" y="7061"/>
                    <a:pt x="369" y="6013"/>
                    <a:pt x="345" y="4882"/>
                  </a:cubicBezTo>
                  <a:lnTo>
                    <a:pt x="1012" y="4882"/>
                  </a:lnTo>
                  <a:cubicBezTo>
                    <a:pt x="1215" y="4882"/>
                    <a:pt x="1215" y="4560"/>
                    <a:pt x="1012" y="4560"/>
                  </a:cubicBezTo>
                  <a:lnTo>
                    <a:pt x="345" y="4560"/>
                  </a:lnTo>
                  <a:cubicBezTo>
                    <a:pt x="381" y="3441"/>
                    <a:pt x="834" y="2417"/>
                    <a:pt x="1619" y="1620"/>
                  </a:cubicBezTo>
                  <a:cubicBezTo>
                    <a:pt x="2405" y="834"/>
                    <a:pt x="3453" y="369"/>
                    <a:pt x="4560" y="334"/>
                  </a:cubicBezTo>
                  <a:lnTo>
                    <a:pt x="4560" y="1000"/>
                  </a:lnTo>
                  <a:cubicBezTo>
                    <a:pt x="4560" y="1102"/>
                    <a:pt x="4644" y="1152"/>
                    <a:pt x="4727" y="1152"/>
                  </a:cubicBezTo>
                  <a:cubicBezTo>
                    <a:pt x="4810" y="1152"/>
                    <a:pt x="4894" y="1102"/>
                    <a:pt x="4894" y="1000"/>
                  </a:cubicBezTo>
                  <a:lnTo>
                    <a:pt x="4894" y="334"/>
                  </a:lnTo>
                  <a:cubicBezTo>
                    <a:pt x="5834" y="357"/>
                    <a:pt x="6727" y="691"/>
                    <a:pt x="7465" y="1262"/>
                  </a:cubicBezTo>
                  <a:cubicBezTo>
                    <a:pt x="7510" y="1301"/>
                    <a:pt x="7556" y="1319"/>
                    <a:pt x="7597" y="1319"/>
                  </a:cubicBezTo>
                  <a:cubicBezTo>
                    <a:pt x="7645" y="1319"/>
                    <a:pt x="7684" y="1295"/>
                    <a:pt x="7703" y="1250"/>
                  </a:cubicBezTo>
                  <a:cubicBezTo>
                    <a:pt x="7763" y="1179"/>
                    <a:pt x="7751" y="1072"/>
                    <a:pt x="7680" y="1012"/>
                  </a:cubicBezTo>
                  <a:cubicBezTo>
                    <a:pt x="6834" y="346"/>
                    <a:pt x="5822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7" name="Google Shape;10037;p69"/>
          <p:cNvGrpSpPr/>
          <p:nvPr/>
        </p:nvGrpSpPr>
        <p:grpSpPr>
          <a:xfrm>
            <a:off x="4048787" y="2977019"/>
            <a:ext cx="283488" cy="198604"/>
            <a:chOff x="4048787" y="2977019"/>
            <a:chExt cx="283488" cy="198604"/>
          </a:xfrm>
        </p:grpSpPr>
        <p:sp>
          <p:nvSpPr>
            <p:cNvPr id="10038" name="Google Shape;10038;p69"/>
            <p:cNvSpPr/>
            <p:nvPr/>
          </p:nvSpPr>
          <p:spPr>
            <a:xfrm>
              <a:off x="4277659" y="3015880"/>
              <a:ext cx="25048" cy="19128"/>
            </a:xfrm>
            <a:custGeom>
              <a:rect b="b" l="l" r="r" t="t"/>
              <a:pathLst>
                <a:path extrusionOk="0" h="601" w="787">
                  <a:moveTo>
                    <a:pt x="157" y="1"/>
                  </a:moveTo>
                  <a:cubicBezTo>
                    <a:pt x="113" y="1"/>
                    <a:pt x="70" y="22"/>
                    <a:pt x="49" y="65"/>
                  </a:cubicBezTo>
                  <a:cubicBezTo>
                    <a:pt x="1" y="125"/>
                    <a:pt x="13" y="220"/>
                    <a:pt x="84" y="256"/>
                  </a:cubicBezTo>
                  <a:cubicBezTo>
                    <a:pt x="239" y="363"/>
                    <a:pt x="382" y="470"/>
                    <a:pt x="549" y="577"/>
                  </a:cubicBezTo>
                  <a:cubicBezTo>
                    <a:pt x="584" y="589"/>
                    <a:pt x="608" y="601"/>
                    <a:pt x="620" y="601"/>
                  </a:cubicBezTo>
                  <a:cubicBezTo>
                    <a:pt x="668" y="601"/>
                    <a:pt x="715" y="589"/>
                    <a:pt x="739" y="541"/>
                  </a:cubicBezTo>
                  <a:cubicBezTo>
                    <a:pt x="787" y="482"/>
                    <a:pt x="775" y="398"/>
                    <a:pt x="703" y="351"/>
                  </a:cubicBezTo>
                  <a:cubicBezTo>
                    <a:pt x="537" y="232"/>
                    <a:pt x="382" y="125"/>
                    <a:pt x="239" y="29"/>
                  </a:cubicBezTo>
                  <a:cubicBezTo>
                    <a:pt x="215" y="10"/>
                    <a:pt x="186" y="1"/>
                    <a:pt x="1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69"/>
            <p:cNvSpPr/>
            <p:nvPr/>
          </p:nvSpPr>
          <p:spPr>
            <a:xfrm>
              <a:off x="4101462" y="2977019"/>
              <a:ext cx="165630" cy="42458"/>
            </a:xfrm>
            <a:custGeom>
              <a:rect b="b" l="l" r="r" t="t"/>
              <a:pathLst>
                <a:path extrusionOk="0" h="1334" w="5204">
                  <a:moveTo>
                    <a:pt x="2810" y="0"/>
                  </a:moveTo>
                  <a:cubicBezTo>
                    <a:pt x="2132" y="0"/>
                    <a:pt x="1239" y="357"/>
                    <a:pt x="84" y="1084"/>
                  </a:cubicBezTo>
                  <a:cubicBezTo>
                    <a:pt x="24" y="1119"/>
                    <a:pt x="1" y="1215"/>
                    <a:pt x="48" y="1274"/>
                  </a:cubicBezTo>
                  <a:cubicBezTo>
                    <a:pt x="72" y="1322"/>
                    <a:pt x="120" y="1334"/>
                    <a:pt x="167" y="1334"/>
                  </a:cubicBezTo>
                  <a:cubicBezTo>
                    <a:pt x="191" y="1334"/>
                    <a:pt x="203" y="1334"/>
                    <a:pt x="239" y="1322"/>
                  </a:cubicBezTo>
                  <a:cubicBezTo>
                    <a:pt x="1334" y="619"/>
                    <a:pt x="2167" y="274"/>
                    <a:pt x="2798" y="274"/>
                  </a:cubicBezTo>
                  <a:cubicBezTo>
                    <a:pt x="3346" y="274"/>
                    <a:pt x="4061" y="524"/>
                    <a:pt x="4965" y="1060"/>
                  </a:cubicBezTo>
                  <a:cubicBezTo>
                    <a:pt x="4987" y="1077"/>
                    <a:pt x="5014" y="1085"/>
                    <a:pt x="5041" y="1085"/>
                  </a:cubicBezTo>
                  <a:cubicBezTo>
                    <a:pt x="5088" y="1085"/>
                    <a:pt x="5138" y="1062"/>
                    <a:pt x="5168" y="1024"/>
                  </a:cubicBezTo>
                  <a:cubicBezTo>
                    <a:pt x="5204" y="953"/>
                    <a:pt x="5180" y="869"/>
                    <a:pt x="5120" y="834"/>
                  </a:cubicBezTo>
                  <a:cubicBezTo>
                    <a:pt x="4168" y="262"/>
                    <a:pt x="3406" y="0"/>
                    <a:pt x="2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69"/>
            <p:cNvSpPr/>
            <p:nvPr/>
          </p:nvSpPr>
          <p:spPr>
            <a:xfrm>
              <a:off x="4048787" y="3000508"/>
              <a:ext cx="283488" cy="175115"/>
            </a:xfrm>
            <a:custGeom>
              <a:rect b="b" l="l" r="r" t="t"/>
              <a:pathLst>
                <a:path extrusionOk="0" h="5502" w="8907">
                  <a:moveTo>
                    <a:pt x="4453" y="286"/>
                  </a:moveTo>
                  <a:cubicBezTo>
                    <a:pt x="5596" y="286"/>
                    <a:pt x="7894" y="2072"/>
                    <a:pt x="8561" y="2620"/>
                  </a:cubicBezTo>
                  <a:cubicBezTo>
                    <a:pt x="8609" y="2655"/>
                    <a:pt x="8621" y="2691"/>
                    <a:pt x="8621" y="2751"/>
                  </a:cubicBezTo>
                  <a:cubicBezTo>
                    <a:pt x="8621" y="2810"/>
                    <a:pt x="8609" y="2858"/>
                    <a:pt x="8561" y="2894"/>
                  </a:cubicBezTo>
                  <a:cubicBezTo>
                    <a:pt x="7894" y="3441"/>
                    <a:pt x="5596" y="5227"/>
                    <a:pt x="4453" y="5227"/>
                  </a:cubicBezTo>
                  <a:cubicBezTo>
                    <a:pt x="3310" y="5227"/>
                    <a:pt x="1013" y="3441"/>
                    <a:pt x="346" y="2894"/>
                  </a:cubicBezTo>
                  <a:cubicBezTo>
                    <a:pt x="298" y="2858"/>
                    <a:pt x="286" y="2810"/>
                    <a:pt x="286" y="2751"/>
                  </a:cubicBezTo>
                  <a:cubicBezTo>
                    <a:pt x="286" y="2691"/>
                    <a:pt x="310" y="2655"/>
                    <a:pt x="346" y="2620"/>
                  </a:cubicBezTo>
                  <a:cubicBezTo>
                    <a:pt x="1013" y="2072"/>
                    <a:pt x="3310" y="286"/>
                    <a:pt x="4453" y="286"/>
                  </a:cubicBezTo>
                  <a:close/>
                  <a:moveTo>
                    <a:pt x="4453" y="0"/>
                  </a:moveTo>
                  <a:cubicBezTo>
                    <a:pt x="3251" y="0"/>
                    <a:pt x="1060" y="1679"/>
                    <a:pt x="167" y="2405"/>
                  </a:cubicBezTo>
                  <a:cubicBezTo>
                    <a:pt x="60" y="2501"/>
                    <a:pt x="1" y="2620"/>
                    <a:pt x="1" y="2751"/>
                  </a:cubicBezTo>
                  <a:cubicBezTo>
                    <a:pt x="1" y="2882"/>
                    <a:pt x="60" y="3025"/>
                    <a:pt x="167" y="3096"/>
                  </a:cubicBezTo>
                  <a:cubicBezTo>
                    <a:pt x="1060" y="3822"/>
                    <a:pt x="3251" y="5501"/>
                    <a:pt x="4453" y="5501"/>
                  </a:cubicBezTo>
                  <a:cubicBezTo>
                    <a:pt x="5656" y="5501"/>
                    <a:pt x="7847" y="3822"/>
                    <a:pt x="8740" y="3096"/>
                  </a:cubicBezTo>
                  <a:cubicBezTo>
                    <a:pt x="8847" y="3001"/>
                    <a:pt x="8906" y="2882"/>
                    <a:pt x="8906" y="2751"/>
                  </a:cubicBezTo>
                  <a:cubicBezTo>
                    <a:pt x="8906" y="2620"/>
                    <a:pt x="8847" y="2501"/>
                    <a:pt x="8740" y="2405"/>
                  </a:cubicBezTo>
                  <a:cubicBezTo>
                    <a:pt x="7847" y="1679"/>
                    <a:pt x="5656" y="0"/>
                    <a:pt x="4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69"/>
            <p:cNvSpPr/>
            <p:nvPr/>
          </p:nvSpPr>
          <p:spPr>
            <a:xfrm>
              <a:off x="4126478" y="3024347"/>
              <a:ext cx="129220" cy="127437"/>
            </a:xfrm>
            <a:custGeom>
              <a:rect b="b" l="l" r="r" t="t"/>
              <a:pathLst>
                <a:path extrusionOk="0" h="4004" w="4060">
                  <a:moveTo>
                    <a:pt x="2016" y="0"/>
                  </a:moveTo>
                  <a:cubicBezTo>
                    <a:pt x="1995" y="0"/>
                    <a:pt x="1974" y="1"/>
                    <a:pt x="1953" y="1"/>
                  </a:cubicBezTo>
                  <a:cubicBezTo>
                    <a:pt x="893" y="25"/>
                    <a:pt x="48" y="894"/>
                    <a:pt x="12" y="1930"/>
                  </a:cubicBezTo>
                  <a:cubicBezTo>
                    <a:pt x="0" y="2454"/>
                    <a:pt x="179" y="2942"/>
                    <a:pt x="512" y="3299"/>
                  </a:cubicBezTo>
                  <a:cubicBezTo>
                    <a:pt x="542" y="3329"/>
                    <a:pt x="578" y="3344"/>
                    <a:pt x="613" y="3344"/>
                  </a:cubicBezTo>
                  <a:cubicBezTo>
                    <a:pt x="649" y="3344"/>
                    <a:pt x="685" y="3329"/>
                    <a:pt x="715" y="3299"/>
                  </a:cubicBezTo>
                  <a:cubicBezTo>
                    <a:pt x="762" y="3252"/>
                    <a:pt x="774" y="3169"/>
                    <a:pt x="715" y="3109"/>
                  </a:cubicBezTo>
                  <a:cubicBezTo>
                    <a:pt x="429" y="2776"/>
                    <a:pt x="286" y="2359"/>
                    <a:pt x="298" y="1906"/>
                  </a:cubicBezTo>
                  <a:cubicBezTo>
                    <a:pt x="346" y="1025"/>
                    <a:pt x="1060" y="299"/>
                    <a:pt x="1941" y="263"/>
                  </a:cubicBezTo>
                  <a:cubicBezTo>
                    <a:pt x="1969" y="262"/>
                    <a:pt x="1996" y="261"/>
                    <a:pt x="2024" y="261"/>
                  </a:cubicBezTo>
                  <a:cubicBezTo>
                    <a:pt x="2975" y="261"/>
                    <a:pt x="3762" y="1053"/>
                    <a:pt x="3739" y="2026"/>
                  </a:cubicBezTo>
                  <a:cubicBezTo>
                    <a:pt x="3727" y="2930"/>
                    <a:pt x="2977" y="3692"/>
                    <a:pt x="2072" y="3716"/>
                  </a:cubicBezTo>
                  <a:cubicBezTo>
                    <a:pt x="2050" y="3717"/>
                    <a:pt x="2027" y="3717"/>
                    <a:pt x="2005" y="3717"/>
                  </a:cubicBezTo>
                  <a:cubicBezTo>
                    <a:pt x="1717" y="3717"/>
                    <a:pt x="1423" y="3646"/>
                    <a:pt x="1191" y="3514"/>
                  </a:cubicBezTo>
                  <a:cubicBezTo>
                    <a:pt x="1167" y="3500"/>
                    <a:pt x="1144" y="3493"/>
                    <a:pt x="1121" y="3493"/>
                  </a:cubicBezTo>
                  <a:cubicBezTo>
                    <a:pt x="1086" y="3493"/>
                    <a:pt x="1053" y="3509"/>
                    <a:pt x="1024" y="3538"/>
                  </a:cubicBezTo>
                  <a:cubicBezTo>
                    <a:pt x="965" y="3597"/>
                    <a:pt x="989" y="3716"/>
                    <a:pt x="1060" y="3764"/>
                  </a:cubicBezTo>
                  <a:cubicBezTo>
                    <a:pt x="1339" y="3920"/>
                    <a:pt x="1660" y="4003"/>
                    <a:pt x="1993" y="4003"/>
                  </a:cubicBezTo>
                  <a:cubicBezTo>
                    <a:pt x="2015" y="4003"/>
                    <a:pt x="2038" y="4003"/>
                    <a:pt x="2060" y="4002"/>
                  </a:cubicBezTo>
                  <a:cubicBezTo>
                    <a:pt x="3108" y="3966"/>
                    <a:pt x="3989" y="3121"/>
                    <a:pt x="4025" y="2061"/>
                  </a:cubicBezTo>
                  <a:cubicBezTo>
                    <a:pt x="4060" y="939"/>
                    <a:pt x="3142" y="0"/>
                    <a:pt x="2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69"/>
            <p:cNvSpPr/>
            <p:nvPr/>
          </p:nvSpPr>
          <p:spPr>
            <a:xfrm>
              <a:off x="4156778" y="3054678"/>
              <a:ext cx="68238" cy="68270"/>
            </a:xfrm>
            <a:custGeom>
              <a:rect b="b" l="l" r="r" t="t"/>
              <a:pathLst>
                <a:path extrusionOk="0" h="2145" w="2144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32" y="977"/>
                    <a:pt x="2073" y="918"/>
                    <a:pt x="2001" y="918"/>
                  </a:cubicBezTo>
                  <a:cubicBezTo>
                    <a:pt x="1918" y="918"/>
                    <a:pt x="1858" y="977"/>
                    <a:pt x="1858" y="1049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49"/>
                  </a:cubicBezTo>
                  <a:cubicBezTo>
                    <a:pt x="287" y="620"/>
                    <a:pt x="644" y="263"/>
                    <a:pt x="1072" y="263"/>
                  </a:cubicBezTo>
                  <a:cubicBezTo>
                    <a:pt x="1144" y="263"/>
                    <a:pt x="1203" y="203"/>
                    <a:pt x="1203" y="132"/>
                  </a:cubicBezTo>
                  <a:cubicBezTo>
                    <a:pt x="1203" y="60"/>
                    <a:pt x="1144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69"/>
            <p:cNvSpPr/>
            <p:nvPr/>
          </p:nvSpPr>
          <p:spPr>
            <a:xfrm>
              <a:off x="4198090" y="3060375"/>
              <a:ext cx="20879" cy="20879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cubicBezTo>
                    <a:pt x="1" y="501"/>
                    <a:pt x="143" y="655"/>
                    <a:pt x="322" y="655"/>
                  </a:cubicBezTo>
                  <a:cubicBezTo>
                    <a:pt x="501" y="655"/>
                    <a:pt x="655" y="501"/>
                    <a:pt x="655" y="322"/>
                  </a:cubicBezTo>
                  <a:cubicBezTo>
                    <a:pt x="655" y="143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4" name="Google Shape;10044;p69"/>
          <p:cNvGrpSpPr/>
          <p:nvPr/>
        </p:nvGrpSpPr>
        <p:grpSpPr>
          <a:xfrm>
            <a:off x="4054103" y="2430191"/>
            <a:ext cx="218687" cy="349052"/>
            <a:chOff x="4054103" y="2430191"/>
            <a:chExt cx="218687" cy="349052"/>
          </a:xfrm>
        </p:grpSpPr>
        <p:sp>
          <p:nvSpPr>
            <p:cNvPr id="10045" name="Google Shape;10045;p69"/>
            <p:cNvSpPr/>
            <p:nvPr/>
          </p:nvSpPr>
          <p:spPr>
            <a:xfrm>
              <a:off x="4054103" y="2430191"/>
              <a:ext cx="218687" cy="349052"/>
            </a:xfrm>
            <a:custGeom>
              <a:rect b="b" l="l" r="r" t="t"/>
              <a:pathLst>
                <a:path extrusionOk="0" h="10967" w="6871">
                  <a:moveTo>
                    <a:pt x="6513" y="846"/>
                  </a:moveTo>
                  <a:cubicBezTo>
                    <a:pt x="6513" y="846"/>
                    <a:pt x="6537" y="846"/>
                    <a:pt x="6537" y="870"/>
                  </a:cubicBezTo>
                  <a:lnTo>
                    <a:pt x="6537" y="1203"/>
                  </a:lnTo>
                  <a:lnTo>
                    <a:pt x="6513" y="1203"/>
                  </a:lnTo>
                  <a:lnTo>
                    <a:pt x="6001" y="1227"/>
                  </a:lnTo>
                  <a:cubicBezTo>
                    <a:pt x="5906" y="1227"/>
                    <a:pt x="5834" y="1298"/>
                    <a:pt x="5834" y="1382"/>
                  </a:cubicBezTo>
                  <a:cubicBezTo>
                    <a:pt x="5834" y="1477"/>
                    <a:pt x="5906" y="1548"/>
                    <a:pt x="6001" y="1548"/>
                  </a:cubicBezTo>
                  <a:lnTo>
                    <a:pt x="6180" y="1548"/>
                  </a:lnTo>
                  <a:lnTo>
                    <a:pt x="6180" y="7239"/>
                  </a:lnTo>
                  <a:cubicBezTo>
                    <a:pt x="6180" y="7239"/>
                    <a:pt x="6180" y="7251"/>
                    <a:pt x="6156" y="7251"/>
                  </a:cubicBezTo>
                  <a:lnTo>
                    <a:pt x="655" y="7251"/>
                  </a:lnTo>
                  <a:cubicBezTo>
                    <a:pt x="655" y="7251"/>
                    <a:pt x="643" y="7251"/>
                    <a:pt x="643" y="7239"/>
                  </a:cubicBezTo>
                  <a:lnTo>
                    <a:pt x="643" y="1548"/>
                  </a:lnTo>
                  <a:lnTo>
                    <a:pt x="5310" y="1548"/>
                  </a:lnTo>
                  <a:cubicBezTo>
                    <a:pt x="5406" y="1548"/>
                    <a:pt x="5477" y="1477"/>
                    <a:pt x="5477" y="1382"/>
                  </a:cubicBezTo>
                  <a:cubicBezTo>
                    <a:pt x="5477" y="1298"/>
                    <a:pt x="5406" y="1227"/>
                    <a:pt x="5310" y="1227"/>
                  </a:cubicBezTo>
                  <a:lnTo>
                    <a:pt x="322" y="1227"/>
                  </a:lnTo>
                  <a:cubicBezTo>
                    <a:pt x="322" y="1227"/>
                    <a:pt x="310" y="1227"/>
                    <a:pt x="310" y="1203"/>
                  </a:cubicBezTo>
                  <a:lnTo>
                    <a:pt x="310" y="870"/>
                  </a:lnTo>
                  <a:cubicBezTo>
                    <a:pt x="310" y="870"/>
                    <a:pt x="310" y="846"/>
                    <a:pt x="322" y="846"/>
                  </a:cubicBezTo>
                  <a:close/>
                  <a:moveTo>
                    <a:pt x="5179" y="7561"/>
                  </a:moveTo>
                  <a:lnTo>
                    <a:pt x="5656" y="9990"/>
                  </a:lnTo>
                  <a:lnTo>
                    <a:pt x="3572" y="9990"/>
                  </a:lnTo>
                  <a:lnTo>
                    <a:pt x="3572" y="8085"/>
                  </a:lnTo>
                  <a:cubicBezTo>
                    <a:pt x="3572" y="7990"/>
                    <a:pt x="3501" y="7918"/>
                    <a:pt x="3405" y="7918"/>
                  </a:cubicBezTo>
                  <a:cubicBezTo>
                    <a:pt x="3310" y="7918"/>
                    <a:pt x="3239" y="7990"/>
                    <a:pt x="3239" y="8085"/>
                  </a:cubicBezTo>
                  <a:lnTo>
                    <a:pt x="3239" y="9990"/>
                  </a:lnTo>
                  <a:lnTo>
                    <a:pt x="1155" y="9990"/>
                  </a:lnTo>
                  <a:lnTo>
                    <a:pt x="1643" y="7561"/>
                  </a:lnTo>
                  <a:close/>
                  <a:moveTo>
                    <a:pt x="3417" y="0"/>
                  </a:moveTo>
                  <a:cubicBezTo>
                    <a:pt x="3334" y="0"/>
                    <a:pt x="3263" y="72"/>
                    <a:pt x="3263" y="167"/>
                  </a:cubicBezTo>
                  <a:lnTo>
                    <a:pt x="3263" y="524"/>
                  </a:lnTo>
                  <a:lnTo>
                    <a:pt x="322" y="524"/>
                  </a:lnTo>
                  <a:cubicBezTo>
                    <a:pt x="143" y="524"/>
                    <a:pt x="0" y="667"/>
                    <a:pt x="0" y="846"/>
                  </a:cubicBezTo>
                  <a:lnTo>
                    <a:pt x="0" y="1191"/>
                  </a:lnTo>
                  <a:cubicBezTo>
                    <a:pt x="0" y="1370"/>
                    <a:pt x="143" y="1524"/>
                    <a:pt x="322" y="1524"/>
                  </a:cubicBezTo>
                  <a:lnTo>
                    <a:pt x="334" y="1524"/>
                  </a:lnTo>
                  <a:lnTo>
                    <a:pt x="334" y="7204"/>
                  </a:lnTo>
                  <a:cubicBezTo>
                    <a:pt x="334" y="7382"/>
                    <a:pt x="488" y="7525"/>
                    <a:pt x="667" y="7525"/>
                  </a:cubicBezTo>
                  <a:lnTo>
                    <a:pt x="1334" y="7525"/>
                  </a:lnTo>
                  <a:lnTo>
                    <a:pt x="679" y="10776"/>
                  </a:lnTo>
                  <a:cubicBezTo>
                    <a:pt x="667" y="10859"/>
                    <a:pt x="727" y="10954"/>
                    <a:pt x="798" y="10966"/>
                  </a:cubicBezTo>
                  <a:lnTo>
                    <a:pt x="834" y="10966"/>
                  </a:lnTo>
                  <a:cubicBezTo>
                    <a:pt x="905" y="10966"/>
                    <a:pt x="977" y="10907"/>
                    <a:pt x="1000" y="10835"/>
                  </a:cubicBezTo>
                  <a:lnTo>
                    <a:pt x="1119" y="10264"/>
                  </a:lnTo>
                  <a:lnTo>
                    <a:pt x="3274" y="10264"/>
                  </a:lnTo>
                  <a:lnTo>
                    <a:pt x="3274" y="10788"/>
                  </a:lnTo>
                  <a:cubicBezTo>
                    <a:pt x="3274" y="10883"/>
                    <a:pt x="3346" y="10954"/>
                    <a:pt x="3441" y="10954"/>
                  </a:cubicBezTo>
                  <a:cubicBezTo>
                    <a:pt x="3524" y="10954"/>
                    <a:pt x="3596" y="10883"/>
                    <a:pt x="3596" y="10788"/>
                  </a:cubicBezTo>
                  <a:lnTo>
                    <a:pt x="3596" y="10264"/>
                  </a:lnTo>
                  <a:lnTo>
                    <a:pt x="5763" y="10264"/>
                  </a:lnTo>
                  <a:lnTo>
                    <a:pt x="5882" y="10835"/>
                  </a:lnTo>
                  <a:cubicBezTo>
                    <a:pt x="5894" y="10907"/>
                    <a:pt x="5965" y="10966"/>
                    <a:pt x="6037" y="10966"/>
                  </a:cubicBezTo>
                  <a:lnTo>
                    <a:pt x="6072" y="10966"/>
                  </a:lnTo>
                  <a:cubicBezTo>
                    <a:pt x="6156" y="10954"/>
                    <a:pt x="6215" y="10859"/>
                    <a:pt x="6191" y="10776"/>
                  </a:cubicBezTo>
                  <a:lnTo>
                    <a:pt x="5537" y="7525"/>
                  </a:lnTo>
                  <a:lnTo>
                    <a:pt x="6203" y="7525"/>
                  </a:lnTo>
                  <a:cubicBezTo>
                    <a:pt x="6382" y="7525"/>
                    <a:pt x="6537" y="7382"/>
                    <a:pt x="6537" y="7204"/>
                  </a:cubicBezTo>
                  <a:lnTo>
                    <a:pt x="6537" y="1513"/>
                  </a:lnTo>
                  <a:lnTo>
                    <a:pt x="6549" y="1513"/>
                  </a:lnTo>
                  <a:cubicBezTo>
                    <a:pt x="6727" y="1513"/>
                    <a:pt x="6870" y="1370"/>
                    <a:pt x="6870" y="1191"/>
                  </a:cubicBezTo>
                  <a:lnTo>
                    <a:pt x="6870" y="870"/>
                  </a:lnTo>
                  <a:cubicBezTo>
                    <a:pt x="6846" y="667"/>
                    <a:pt x="6692" y="524"/>
                    <a:pt x="6513" y="524"/>
                  </a:cubicBezTo>
                  <a:lnTo>
                    <a:pt x="3584" y="524"/>
                  </a:lnTo>
                  <a:lnTo>
                    <a:pt x="3584" y="167"/>
                  </a:lnTo>
                  <a:cubicBezTo>
                    <a:pt x="3584" y="72"/>
                    <a:pt x="3513" y="0"/>
                    <a:pt x="3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69"/>
            <p:cNvSpPr/>
            <p:nvPr/>
          </p:nvSpPr>
          <p:spPr>
            <a:xfrm>
              <a:off x="4091595" y="2517716"/>
              <a:ext cx="142524" cy="103503"/>
            </a:xfrm>
            <a:custGeom>
              <a:rect b="b" l="l" r="r" t="t"/>
              <a:pathLst>
                <a:path extrusionOk="0" h="3252" w="4478">
                  <a:moveTo>
                    <a:pt x="3430" y="1"/>
                  </a:moveTo>
                  <a:cubicBezTo>
                    <a:pt x="3347" y="1"/>
                    <a:pt x="3275" y="84"/>
                    <a:pt x="3275" y="168"/>
                  </a:cubicBezTo>
                  <a:cubicBezTo>
                    <a:pt x="3275" y="263"/>
                    <a:pt x="3347" y="334"/>
                    <a:pt x="3430" y="334"/>
                  </a:cubicBezTo>
                  <a:lnTo>
                    <a:pt x="3906" y="334"/>
                  </a:lnTo>
                  <a:lnTo>
                    <a:pt x="2335" y="1906"/>
                  </a:lnTo>
                  <a:lnTo>
                    <a:pt x="2323" y="1906"/>
                  </a:lnTo>
                  <a:lnTo>
                    <a:pt x="1965" y="1549"/>
                  </a:lnTo>
                  <a:cubicBezTo>
                    <a:pt x="1894" y="1483"/>
                    <a:pt x="1808" y="1450"/>
                    <a:pt x="1723" y="1450"/>
                  </a:cubicBezTo>
                  <a:cubicBezTo>
                    <a:pt x="1638" y="1450"/>
                    <a:pt x="1555" y="1483"/>
                    <a:pt x="1489" y="1549"/>
                  </a:cubicBezTo>
                  <a:lnTo>
                    <a:pt x="60" y="2977"/>
                  </a:lnTo>
                  <a:cubicBezTo>
                    <a:pt x="1" y="3037"/>
                    <a:pt x="1" y="3144"/>
                    <a:pt x="60" y="3204"/>
                  </a:cubicBezTo>
                  <a:cubicBezTo>
                    <a:pt x="84" y="3239"/>
                    <a:pt x="132" y="3251"/>
                    <a:pt x="180" y="3251"/>
                  </a:cubicBezTo>
                  <a:cubicBezTo>
                    <a:pt x="215" y="3251"/>
                    <a:pt x="263" y="3239"/>
                    <a:pt x="299" y="3204"/>
                  </a:cubicBezTo>
                  <a:lnTo>
                    <a:pt x="1727" y="1775"/>
                  </a:lnTo>
                  <a:lnTo>
                    <a:pt x="1739" y="1775"/>
                  </a:lnTo>
                  <a:lnTo>
                    <a:pt x="2096" y="2132"/>
                  </a:lnTo>
                  <a:cubicBezTo>
                    <a:pt x="2156" y="2192"/>
                    <a:pt x="2239" y="2239"/>
                    <a:pt x="2335" y="2239"/>
                  </a:cubicBezTo>
                  <a:cubicBezTo>
                    <a:pt x="2418" y="2239"/>
                    <a:pt x="2513" y="2203"/>
                    <a:pt x="2573" y="2132"/>
                  </a:cubicBezTo>
                  <a:lnTo>
                    <a:pt x="4144" y="560"/>
                  </a:lnTo>
                  <a:lnTo>
                    <a:pt x="4144" y="1037"/>
                  </a:lnTo>
                  <a:cubicBezTo>
                    <a:pt x="4144" y="1120"/>
                    <a:pt x="4228" y="1191"/>
                    <a:pt x="4311" y="1191"/>
                  </a:cubicBezTo>
                  <a:cubicBezTo>
                    <a:pt x="4406" y="1191"/>
                    <a:pt x="4478" y="1120"/>
                    <a:pt x="4478" y="1037"/>
                  </a:cubicBezTo>
                  <a:lnTo>
                    <a:pt x="4478" y="168"/>
                  </a:lnTo>
                  <a:cubicBezTo>
                    <a:pt x="4466" y="84"/>
                    <a:pt x="4382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7" name="Google Shape;10047;p69"/>
          <p:cNvGrpSpPr/>
          <p:nvPr/>
        </p:nvGrpSpPr>
        <p:grpSpPr>
          <a:xfrm>
            <a:off x="2185128" y="2427549"/>
            <a:ext cx="382758" cy="356595"/>
            <a:chOff x="2185128" y="2427549"/>
            <a:chExt cx="382758" cy="356595"/>
          </a:xfrm>
        </p:grpSpPr>
        <p:sp>
          <p:nvSpPr>
            <p:cNvPr id="10048" name="Google Shape;10048;p69"/>
            <p:cNvSpPr/>
            <p:nvPr/>
          </p:nvSpPr>
          <p:spPr>
            <a:xfrm>
              <a:off x="2313584" y="2612467"/>
              <a:ext cx="119417" cy="103853"/>
            </a:xfrm>
            <a:custGeom>
              <a:rect b="b" l="l" r="r" t="t"/>
              <a:pathLst>
                <a:path extrusionOk="0" h="3263" w="3752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69"/>
            <p:cNvSpPr/>
            <p:nvPr/>
          </p:nvSpPr>
          <p:spPr>
            <a:xfrm>
              <a:off x="2311706" y="2427549"/>
              <a:ext cx="129633" cy="171327"/>
            </a:xfrm>
            <a:custGeom>
              <a:rect b="b" l="l" r="r" t="t"/>
              <a:pathLst>
                <a:path extrusionOk="0" h="5383" w="4073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69"/>
            <p:cNvSpPr/>
            <p:nvPr/>
          </p:nvSpPr>
          <p:spPr>
            <a:xfrm>
              <a:off x="2438252" y="2611703"/>
              <a:ext cx="129633" cy="172441"/>
            </a:xfrm>
            <a:custGeom>
              <a:rect b="b" l="l" r="r" t="t"/>
              <a:pathLst>
                <a:path extrusionOk="0" h="5418" w="4073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69"/>
            <p:cNvSpPr/>
            <p:nvPr/>
          </p:nvSpPr>
          <p:spPr>
            <a:xfrm>
              <a:off x="2185128" y="2611703"/>
              <a:ext cx="130015" cy="172441"/>
            </a:xfrm>
            <a:custGeom>
              <a:rect b="b" l="l" r="r" t="t"/>
              <a:pathLst>
                <a:path extrusionOk="0" h="5418" w="4085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2" name="Google Shape;10052;p69"/>
          <p:cNvGrpSpPr/>
          <p:nvPr/>
        </p:nvGrpSpPr>
        <p:grpSpPr>
          <a:xfrm>
            <a:off x="3539102" y="2427549"/>
            <a:ext cx="355099" cy="355481"/>
            <a:chOff x="3539102" y="2427549"/>
            <a:chExt cx="355099" cy="355481"/>
          </a:xfrm>
        </p:grpSpPr>
        <p:sp>
          <p:nvSpPr>
            <p:cNvPr id="10053" name="Google Shape;10053;p69"/>
            <p:cNvSpPr/>
            <p:nvPr/>
          </p:nvSpPr>
          <p:spPr>
            <a:xfrm>
              <a:off x="3539102" y="2561320"/>
              <a:ext cx="355099" cy="221710"/>
            </a:xfrm>
            <a:custGeom>
              <a:rect b="b" l="l" r="r" t="t"/>
              <a:pathLst>
                <a:path extrusionOk="0" h="6966" w="11157">
                  <a:moveTo>
                    <a:pt x="2953" y="3131"/>
                  </a:moveTo>
                  <a:lnTo>
                    <a:pt x="2953" y="6644"/>
                  </a:lnTo>
                  <a:lnTo>
                    <a:pt x="1537" y="6644"/>
                  </a:lnTo>
                  <a:lnTo>
                    <a:pt x="1537" y="3131"/>
                  </a:lnTo>
                  <a:close/>
                  <a:moveTo>
                    <a:pt x="6263" y="2250"/>
                  </a:moveTo>
                  <a:lnTo>
                    <a:pt x="6263" y="6644"/>
                  </a:lnTo>
                  <a:lnTo>
                    <a:pt x="4858" y="6644"/>
                  </a:lnTo>
                  <a:lnTo>
                    <a:pt x="4858" y="2250"/>
                  </a:lnTo>
                  <a:close/>
                  <a:moveTo>
                    <a:pt x="9585" y="333"/>
                  </a:moveTo>
                  <a:lnTo>
                    <a:pt x="9585" y="6644"/>
                  </a:lnTo>
                  <a:lnTo>
                    <a:pt x="8168" y="6644"/>
                  </a:lnTo>
                  <a:lnTo>
                    <a:pt x="8168" y="333"/>
                  </a:lnTo>
                  <a:close/>
                  <a:moveTo>
                    <a:pt x="8025" y="0"/>
                  </a:moveTo>
                  <a:cubicBezTo>
                    <a:pt x="7930" y="0"/>
                    <a:pt x="7859" y="83"/>
                    <a:pt x="7859" y="167"/>
                  </a:cubicBezTo>
                  <a:lnTo>
                    <a:pt x="7859" y="6644"/>
                  </a:lnTo>
                  <a:lnTo>
                    <a:pt x="6609" y="6644"/>
                  </a:lnTo>
                  <a:lnTo>
                    <a:pt x="6609" y="2084"/>
                  </a:lnTo>
                  <a:cubicBezTo>
                    <a:pt x="6609" y="2000"/>
                    <a:pt x="6537" y="1917"/>
                    <a:pt x="6442" y="1917"/>
                  </a:cubicBezTo>
                  <a:lnTo>
                    <a:pt x="4704" y="1917"/>
                  </a:lnTo>
                  <a:cubicBezTo>
                    <a:pt x="4608" y="1917"/>
                    <a:pt x="4537" y="2000"/>
                    <a:pt x="4537" y="2084"/>
                  </a:cubicBezTo>
                  <a:lnTo>
                    <a:pt x="4537" y="6644"/>
                  </a:lnTo>
                  <a:lnTo>
                    <a:pt x="3287" y="6644"/>
                  </a:lnTo>
                  <a:lnTo>
                    <a:pt x="3287" y="2965"/>
                  </a:lnTo>
                  <a:cubicBezTo>
                    <a:pt x="3287" y="2881"/>
                    <a:pt x="3215" y="2798"/>
                    <a:pt x="3120" y="2798"/>
                  </a:cubicBezTo>
                  <a:lnTo>
                    <a:pt x="1382" y="2798"/>
                  </a:lnTo>
                  <a:cubicBezTo>
                    <a:pt x="1298" y="2798"/>
                    <a:pt x="1215" y="2881"/>
                    <a:pt x="1215" y="2965"/>
                  </a:cubicBezTo>
                  <a:lnTo>
                    <a:pt x="1215" y="6644"/>
                  </a:lnTo>
                  <a:lnTo>
                    <a:pt x="167" y="6644"/>
                  </a:lnTo>
                  <a:cubicBezTo>
                    <a:pt x="72" y="6644"/>
                    <a:pt x="1" y="6715"/>
                    <a:pt x="1" y="6810"/>
                  </a:cubicBezTo>
                  <a:cubicBezTo>
                    <a:pt x="1" y="6894"/>
                    <a:pt x="72" y="6965"/>
                    <a:pt x="167" y="6965"/>
                  </a:cubicBezTo>
                  <a:lnTo>
                    <a:pt x="11002" y="6965"/>
                  </a:lnTo>
                  <a:cubicBezTo>
                    <a:pt x="11085" y="6965"/>
                    <a:pt x="11157" y="6894"/>
                    <a:pt x="11157" y="6810"/>
                  </a:cubicBezTo>
                  <a:cubicBezTo>
                    <a:pt x="11145" y="6715"/>
                    <a:pt x="11073" y="6644"/>
                    <a:pt x="10990" y="6644"/>
                  </a:cubicBezTo>
                  <a:lnTo>
                    <a:pt x="9930" y="6644"/>
                  </a:lnTo>
                  <a:lnTo>
                    <a:pt x="9930" y="167"/>
                  </a:lnTo>
                  <a:cubicBezTo>
                    <a:pt x="9930" y="83"/>
                    <a:pt x="9859" y="0"/>
                    <a:pt x="97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69"/>
            <p:cNvSpPr/>
            <p:nvPr/>
          </p:nvSpPr>
          <p:spPr>
            <a:xfrm>
              <a:off x="3544417" y="2427549"/>
              <a:ext cx="339568" cy="205415"/>
            </a:xfrm>
            <a:custGeom>
              <a:rect b="b" l="l" r="r" t="t"/>
              <a:pathLst>
                <a:path extrusionOk="0" h="6454" w="10669">
                  <a:moveTo>
                    <a:pt x="10157" y="0"/>
                  </a:moveTo>
                  <a:cubicBezTo>
                    <a:pt x="10125" y="0"/>
                    <a:pt x="10093" y="4"/>
                    <a:pt x="10061" y="12"/>
                  </a:cubicBezTo>
                  <a:lnTo>
                    <a:pt x="8656" y="191"/>
                  </a:lnTo>
                  <a:cubicBezTo>
                    <a:pt x="8382" y="214"/>
                    <a:pt x="8180" y="488"/>
                    <a:pt x="8216" y="762"/>
                  </a:cubicBezTo>
                  <a:cubicBezTo>
                    <a:pt x="8238" y="1032"/>
                    <a:pt x="8483" y="1217"/>
                    <a:pt x="8751" y="1217"/>
                  </a:cubicBezTo>
                  <a:cubicBezTo>
                    <a:pt x="8767" y="1217"/>
                    <a:pt x="8783" y="1216"/>
                    <a:pt x="8799" y="1215"/>
                  </a:cubicBezTo>
                  <a:lnTo>
                    <a:pt x="8906" y="1203"/>
                  </a:lnTo>
                  <a:lnTo>
                    <a:pt x="8906" y="1203"/>
                  </a:lnTo>
                  <a:cubicBezTo>
                    <a:pt x="7204" y="3191"/>
                    <a:pt x="5156" y="4215"/>
                    <a:pt x="3715" y="4727"/>
                  </a:cubicBezTo>
                  <a:cubicBezTo>
                    <a:pt x="1917" y="5370"/>
                    <a:pt x="524" y="5429"/>
                    <a:pt x="500" y="5429"/>
                  </a:cubicBezTo>
                  <a:cubicBezTo>
                    <a:pt x="227" y="5441"/>
                    <a:pt x="0" y="5679"/>
                    <a:pt x="12" y="5965"/>
                  </a:cubicBezTo>
                  <a:cubicBezTo>
                    <a:pt x="24" y="6239"/>
                    <a:pt x="250" y="6453"/>
                    <a:pt x="524" y="6453"/>
                  </a:cubicBezTo>
                  <a:lnTo>
                    <a:pt x="536" y="6453"/>
                  </a:lnTo>
                  <a:cubicBezTo>
                    <a:pt x="596" y="6453"/>
                    <a:pt x="2084" y="6394"/>
                    <a:pt x="4037" y="5703"/>
                  </a:cubicBezTo>
                  <a:cubicBezTo>
                    <a:pt x="5132" y="5322"/>
                    <a:pt x="6156" y="4798"/>
                    <a:pt x="7096" y="4167"/>
                  </a:cubicBezTo>
                  <a:cubicBezTo>
                    <a:pt x="7168" y="4120"/>
                    <a:pt x="7192" y="4013"/>
                    <a:pt x="7144" y="3941"/>
                  </a:cubicBezTo>
                  <a:cubicBezTo>
                    <a:pt x="7113" y="3895"/>
                    <a:pt x="7058" y="3869"/>
                    <a:pt x="7003" y="3869"/>
                  </a:cubicBezTo>
                  <a:cubicBezTo>
                    <a:pt x="6973" y="3869"/>
                    <a:pt x="6943" y="3877"/>
                    <a:pt x="6918" y="3893"/>
                  </a:cubicBezTo>
                  <a:cubicBezTo>
                    <a:pt x="5989" y="4513"/>
                    <a:pt x="5001" y="5025"/>
                    <a:pt x="3929" y="5394"/>
                  </a:cubicBezTo>
                  <a:cubicBezTo>
                    <a:pt x="2024" y="6084"/>
                    <a:pt x="596" y="6120"/>
                    <a:pt x="536" y="6120"/>
                  </a:cubicBezTo>
                  <a:cubicBezTo>
                    <a:pt x="429" y="6120"/>
                    <a:pt x="358" y="6049"/>
                    <a:pt x="358" y="5953"/>
                  </a:cubicBezTo>
                  <a:cubicBezTo>
                    <a:pt x="358" y="5846"/>
                    <a:pt x="429" y="5751"/>
                    <a:pt x="536" y="5751"/>
                  </a:cubicBezTo>
                  <a:cubicBezTo>
                    <a:pt x="548" y="5751"/>
                    <a:pt x="1989" y="5691"/>
                    <a:pt x="3834" y="5036"/>
                  </a:cubicBezTo>
                  <a:cubicBezTo>
                    <a:pt x="5406" y="4489"/>
                    <a:pt x="7632" y="3346"/>
                    <a:pt x="9454" y="1084"/>
                  </a:cubicBezTo>
                  <a:cubicBezTo>
                    <a:pt x="9534" y="969"/>
                    <a:pt x="9459" y="809"/>
                    <a:pt x="9315" y="809"/>
                  </a:cubicBezTo>
                  <a:cubicBezTo>
                    <a:pt x="9310" y="809"/>
                    <a:pt x="9304" y="809"/>
                    <a:pt x="9299" y="810"/>
                  </a:cubicBezTo>
                  <a:lnTo>
                    <a:pt x="8775" y="869"/>
                  </a:lnTo>
                  <a:cubicBezTo>
                    <a:pt x="8768" y="870"/>
                    <a:pt x="8761" y="871"/>
                    <a:pt x="8754" y="871"/>
                  </a:cubicBezTo>
                  <a:cubicBezTo>
                    <a:pt x="8676" y="871"/>
                    <a:pt x="8595" y="815"/>
                    <a:pt x="8573" y="738"/>
                  </a:cubicBezTo>
                  <a:cubicBezTo>
                    <a:pt x="8537" y="631"/>
                    <a:pt x="8620" y="512"/>
                    <a:pt x="8740" y="500"/>
                  </a:cubicBezTo>
                  <a:lnTo>
                    <a:pt x="10133" y="322"/>
                  </a:lnTo>
                  <a:cubicBezTo>
                    <a:pt x="10139" y="321"/>
                    <a:pt x="10146" y="320"/>
                    <a:pt x="10153" y="320"/>
                  </a:cubicBezTo>
                  <a:cubicBezTo>
                    <a:pt x="10253" y="320"/>
                    <a:pt x="10347" y="400"/>
                    <a:pt x="10347" y="500"/>
                  </a:cubicBezTo>
                  <a:lnTo>
                    <a:pt x="10347" y="1893"/>
                  </a:lnTo>
                  <a:cubicBezTo>
                    <a:pt x="10347" y="2000"/>
                    <a:pt x="10252" y="2072"/>
                    <a:pt x="10168" y="2072"/>
                  </a:cubicBezTo>
                  <a:cubicBezTo>
                    <a:pt x="10073" y="2072"/>
                    <a:pt x="9990" y="1988"/>
                    <a:pt x="9990" y="1893"/>
                  </a:cubicBezTo>
                  <a:lnTo>
                    <a:pt x="9990" y="1477"/>
                  </a:lnTo>
                  <a:cubicBezTo>
                    <a:pt x="9990" y="1417"/>
                    <a:pt x="9942" y="1346"/>
                    <a:pt x="9883" y="1334"/>
                  </a:cubicBezTo>
                  <a:cubicBezTo>
                    <a:pt x="9866" y="1324"/>
                    <a:pt x="9848" y="1319"/>
                    <a:pt x="9830" y="1319"/>
                  </a:cubicBezTo>
                  <a:cubicBezTo>
                    <a:pt x="9784" y="1319"/>
                    <a:pt x="9738" y="1347"/>
                    <a:pt x="9704" y="1381"/>
                  </a:cubicBezTo>
                  <a:cubicBezTo>
                    <a:pt x="9085" y="2119"/>
                    <a:pt x="8394" y="2810"/>
                    <a:pt x="7632" y="3382"/>
                  </a:cubicBezTo>
                  <a:cubicBezTo>
                    <a:pt x="7561" y="3441"/>
                    <a:pt x="7537" y="3548"/>
                    <a:pt x="7597" y="3608"/>
                  </a:cubicBezTo>
                  <a:cubicBezTo>
                    <a:pt x="7635" y="3646"/>
                    <a:pt x="7692" y="3674"/>
                    <a:pt x="7744" y="3674"/>
                  </a:cubicBezTo>
                  <a:cubicBezTo>
                    <a:pt x="7773" y="3674"/>
                    <a:pt x="7801" y="3665"/>
                    <a:pt x="7823" y="3643"/>
                  </a:cubicBezTo>
                  <a:cubicBezTo>
                    <a:pt x="8489" y="3131"/>
                    <a:pt x="9109" y="2548"/>
                    <a:pt x="9656" y="1917"/>
                  </a:cubicBezTo>
                  <a:cubicBezTo>
                    <a:pt x="9668" y="2179"/>
                    <a:pt x="9894" y="2405"/>
                    <a:pt x="10156" y="2405"/>
                  </a:cubicBezTo>
                  <a:cubicBezTo>
                    <a:pt x="10442" y="2405"/>
                    <a:pt x="10668" y="2179"/>
                    <a:pt x="10668" y="1893"/>
                  </a:cubicBezTo>
                  <a:lnTo>
                    <a:pt x="10668" y="500"/>
                  </a:lnTo>
                  <a:cubicBezTo>
                    <a:pt x="10621" y="369"/>
                    <a:pt x="10561" y="238"/>
                    <a:pt x="10466" y="131"/>
                  </a:cubicBezTo>
                  <a:cubicBezTo>
                    <a:pt x="10382" y="48"/>
                    <a:pt x="10270" y="0"/>
                    <a:pt x="10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5" name="Google Shape;10055;p69"/>
          <p:cNvGrpSpPr/>
          <p:nvPr/>
        </p:nvGrpSpPr>
        <p:grpSpPr>
          <a:xfrm>
            <a:off x="2656907" y="2439293"/>
            <a:ext cx="332757" cy="332343"/>
            <a:chOff x="2656907" y="2439293"/>
            <a:chExt cx="332757" cy="332343"/>
          </a:xfrm>
        </p:grpSpPr>
        <p:sp>
          <p:nvSpPr>
            <p:cNvPr id="10056" name="Google Shape;10056;p69"/>
            <p:cNvSpPr/>
            <p:nvPr/>
          </p:nvSpPr>
          <p:spPr>
            <a:xfrm>
              <a:off x="2868751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46" y="548"/>
                    <a:pt x="1346" y="834"/>
                  </a:cubicBezTo>
                  <a:cubicBezTo>
                    <a:pt x="1346" y="1120"/>
                    <a:pt x="1120" y="1334"/>
                    <a:pt x="834" y="1334"/>
                  </a:cubicBezTo>
                  <a:cubicBezTo>
                    <a:pt x="560" y="1334"/>
                    <a:pt x="334" y="1120"/>
                    <a:pt x="334" y="834"/>
                  </a:cubicBezTo>
                  <a:cubicBezTo>
                    <a:pt x="334" y="548"/>
                    <a:pt x="572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81" y="0"/>
                    <a:pt x="0" y="370"/>
                    <a:pt x="0" y="834"/>
                  </a:cubicBezTo>
                  <a:cubicBezTo>
                    <a:pt x="0" y="1298"/>
                    <a:pt x="381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69"/>
            <p:cNvSpPr/>
            <p:nvPr/>
          </p:nvSpPr>
          <p:spPr>
            <a:xfrm>
              <a:off x="2870661" y="2611703"/>
              <a:ext cx="68970" cy="49301"/>
            </a:xfrm>
            <a:custGeom>
              <a:rect b="b" l="l" r="r" t="t"/>
              <a:pathLst>
                <a:path extrusionOk="0" h="1549" w="2167">
                  <a:moveTo>
                    <a:pt x="774" y="1"/>
                  </a:moveTo>
                  <a:cubicBezTo>
                    <a:pt x="560" y="1"/>
                    <a:pt x="333" y="60"/>
                    <a:pt x="119" y="167"/>
                  </a:cubicBezTo>
                  <a:cubicBezTo>
                    <a:pt x="48" y="203"/>
                    <a:pt x="0" y="310"/>
                    <a:pt x="48" y="382"/>
                  </a:cubicBezTo>
                  <a:cubicBezTo>
                    <a:pt x="83" y="443"/>
                    <a:pt x="150" y="479"/>
                    <a:pt x="212" y="479"/>
                  </a:cubicBezTo>
                  <a:cubicBezTo>
                    <a:pt x="234" y="479"/>
                    <a:pt x="255" y="474"/>
                    <a:pt x="274" y="465"/>
                  </a:cubicBezTo>
                  <a:cubicBezTo>
                    <a:pt x="417" y="382"/>
                    <a:pt x="595" y="346"/>
                    <a:pt x="762" y="346"/>
                  </a:cubicBezTo>
                  <a:cubicBezTo>
                    <a:pt x="1286" y="346"/>
                    <a:pt x="1715" y="727"/>
                    <a:pt x="1786" y="1215"/>
                  </a:cubicBezTo>
                  <a:lnTo>
                    <a:pt x="762" y="1215"/>
                  </a:lnTo>
                  <a:cubicBezTo>
                    <a:pt x="679" y="1215"/>
                    <a:pt x="595" y="1298"/>
                    <a:pt x="595" y="1382"/>
                  </a:cubicBezTo>
                  <a:cubicBezTo>
                    <a:pt x="595" y="1477"/>
                    <a:pt x="679" y="1548"/>
                    <a:pt x="762" y="1548"/>
                  </a:cubicBezTo>
                  <a:lnTo>
                    <a:pt x="1988" y="1548"/>
                  </a:lnTo>
                  <a:cubicBezTo>
                    <a:pt x="2072" y="1548"/>
                    <a:pt x="2143" y="1477"/>
                    <a:pt x="2143" y="1382"/>
                  </a:cubicBezTo>
                  <a:cubicBezTo>
                    <a:pt x="2167" y="608"/>
                    <a:pt x="1536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69"/>
            <p:cNvSpPr/>
            <p:nvPr/>
          </p:nvSpPr>
          <p:spPr>
            <a:xfrm>
              <a:off x="2705794" y="2611321"/>
              <a:ext cx="68620" cy="49301"/>
            </a:xfrm>
            <a:custGeom>
              <a:rect b="b" l="l" r="r" t="t"/>
              <a:pathLst>
                <a:path extrusionOk="0" h="1549" w="2156">
                  <a:moveTo>
                    <a:pt x="1394" y="1"/>
                  </a:moveTo>
                  <a:cubicBezTo>
                    <a:pt x="632" y="1"/>
                    <a:pt x="1" y="620"/>
                    <a:pt x="1" y="1382"/>
                  </a:cubicBezTo>
                  <a:cubicBezTo>
                    <a:pt x="1" y="1465"/>
                    <a:pt x="84" y="1548"/>
                    <a:pt x="167" y="1548"/>
                  </a:cubicBezTo>
                  <a:lnTo>
                    <a:pt x="1406" y="1548"/>
                  </a:lnTo>
                  <a:cubicBezTo>
                    <a:pt x="1489" y="1548"/>
                    <a:pt x="1572" y="1465"/>
                    <a:pt x="1572" y="1382"/>
                  </a:cubicBezTo>
                  <a:cubicBezTo>
                    <a:pt x="1572" y="1287"/>
                    <a:pt x="1501" y="1215"/>
                    <a:pt x="1418" y="1215"/>
                  </a:cubicBezTo>
                  <a:lnTo>
                    <a:pt x="382" y="1215"/>
                  </a:lnTo>
                  <a:cubicBezTo>
                    <a:pt x="453" y="727"/>
                    <a:pt x="882" y="334"/>
                    <a:pt x="1406" y="334"/>
                  </a:cubicBezTo>
                  <a:cubicBezTo>
                    <a:pt x="1584" y="334"/>
                    <a:pt x="1751" y="382"/>
                    <a:pt x="1894" y="453"/>
                  </a:cubicBezTo>
                  <a:cubicBezTo>
                    <a:pt x="1918" y="469"/>
                    <a:pt x="1945" y="477"/>
                    <a:pt x="1974" y="477"/>
                  </a:cubicBezTo>
                  <a:cubicBezTo>
                    <a:pt x="2030" y="477"/>
                    <a:pt x="2088" y="445"/>
                    <a:pt x="2120" y="382"/>
                  </a:cubicBezTo>
                  <a:cubicBezTo>
                    <a:pt x="2156" y="310"/>
                    <a:pt x="2132" y="203"/>
                    <a:pt x="2049" y="155"/>
                  </a:cubicBezTo>
                  <a:cubicBezTo>
                    <a:pt x="1846" y="60"/>
                    <a:pt x="1632" y="1"/>
                    <a:pt x="1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69"/>
            <p:cNvSpPr/>
            <p:nvPr/>
          </p:nvSpPr>
          <p:spPr>
            <a:xfrm>
              <a:off x="2724000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19" y="334"/>
                    <a:pt x="1334" y="548"/>
                    <a:pt x="1334" y="834"/>
                  </a:cubicBezTo>
                  <a:cubicBezTo>
                    <a:pt x="1334" y="1120"/>
                    <a:pt x="1119" y="1334"/>
                    <a:pt x="834" y="1334"/>
                  </a:cubicBezTo>
                  <a:cubicBezTo>
                    <a:pt x="548" y="1334"/>
                    <a:pt x="322" y="1120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69" y="0"/>
                    <a:pt x="0" y="370"/>
                    <a:pt x="0" y="834"/>
                  </a:cubicBezTo>
                  <a:cubicBezTo>
                    <a:pt x="0" y="1298"/>
                    <a:pt x="369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69"/>
            <p:cNvSpPr/>
            <p:nvPr/>
          </p:nvSpPr>
          <p:spPr>
            <a:xfrm>
              <a:off x="2788800" y="2534394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34"/>
                  </a:moveTo>
                  <a:cubicBezTo>
                    <a:pt x="1489" y="334"/>
                    <a:pt x="1822" y="656"/>
                    <a:pt x="1822" y="1072"/>
                  </a:cubicBezTo>
                  <a:cubicBezTo>
                    <a:pt x="1822" y="1489"/>
                    <a:pt x="1489" y="1822"/>
                    <a:pt x="1072" y="1822"/>
                  </a:cubicBezTo>
                  <a:cubicBezTo>
                    <a:pt x="655" y="1822"/>
                    <a:pt x="334" y="1489"/>
                    <a:pt x="334" y="1072"/>
                  </a:cubicBezTo>
                  <a:cubicBezTo>
                    <a:pt x="334" y="656"/>
                    <a:pt x="667" y="334"/>
                    <a:pt x="1072" y="334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3" y="1668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69"/>
            <p:cNvSpPr/>
            <p:nvPr/>
          </p:nvSpPr>
          <p:spPr>
            <a:xfrm>
              <a:off x="2764930" y="2613613"/>
              <a:ext cx="115979" cy="62923"/>
            </a:xfrm>
            <a:custGeom>
              <a:rect b="b" l="l" r="r" t="t"/>
              <a:pathLst>
                <a:path extrusionOk="0" h="1977" w="3644">
                  <a:moveTo>
                    <a:pt x="1822" y="345"/>
                  </a:moveTo>
                  <a:cubicBezTo>
                    <a:pt x="2584" y="345"/>
                    <a:pt x="3203" y="917"/>
                    <a:pt x="3298" y="1655"/>
                  </a:cubicBezTo>
                  <a:lnTo>
                    <a:pt x="345" y="1655"/>
                  </a:lnTo>
                  <a:cubicBezTo>
                    <a:pt x="441" y="905"/>
                    <a:pt x="1060" y="345"/>
                    <a:pt x="1822" y="345"/>
                  </a:cubicBezTo>
                  <a:close/>
                  <a:moveTo>
                    <a:pt x="1822" y="0"/>
                  </a:moveTo>
                  <a:cubicBezTo>
                    <a:pt x="822" y="0"/>
                    <a:pt x="0" y="822"/>
                    <a:pt x="0" y="1810"/>
                  </a:cubicBezTo>
                  <a:cubicBezTo>
                    <a:pt x="0" y="1905"/>
                    <a:pt x="84" y="1977"/>
                    <a:pt x="167" y="1977"/>
                  </a:cubicBezTo>
                  <a:lnTo>
                    <a:pt x="3477" y="1977"/>
                  </a:lnTo>
                  <a:cubicBezTo>
                    <a:pt x="3560" y="1977"/>
                    <a:pt x="3643" y="1905"/>
                    <a:pt x="3643" y="1810"/>
                  </a:cubicBezTo>
                  <a:cubicBezTo>
                    <a:pt x="3643" y="798"/>
                    <a:pt x="282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69"/>
            <p:cNvSpPr/>
            <p:nvPr/>
          </p:nvSpPr>
          <p:spPr>
            <a:xfrm>
              <a:off x="2656907" y="2439293"/>
              <a:ext cx="332757" cy="332343"/>
            </a:xfrm>
            <a:custGeom>
              <a:rect b="b" l="l" r="r" t="t"/>
              <a:pathLst>
                <a:path extrusionOk="0" h="10442" w="10455">
                  <a:moveTo>
                    <a:pt x="5383" y="893"/>
                  </a:moveTo>
                  <a:cubicBezTo>
                    <a:pt x="7645" y="977"/>
                    <a:pt x="9454" y="2798"/>
                    <a:pt x="9550" y="5060"/>
                  </a:cubicBezTo>
                  <a:lnTo>
                    <a:pt x="9145" y="5060"/>
                  </a:lnTo>
                  <a:cubicBezTo>
                    <a:pt x="9050" y="5060"/>
                    <a:pt x="8978" y="5132"/>
                    <a:pt x="8978" y="5227"/>
                  </a:cubicBezTo>
                  <a:cubicBezTo>
                    <a:pt x="8978" y="5310"/>
                    <a:pt x="9050" y="5382"/>
                    <a:pt x="9145" y="5382"/>
                  </a:cubicBezTo>
                  <a:lnTo>
                    <a:pt x="9550" y="5382"/>
                  </a:lnTo>
                  <a:cubicBezTo>
                    <a:pt x="9454" y="7644"/>
                    <a:pt x="7645" y="9466"/>
                    <a:pt x="5383" y="9549"/>
                  </a:cubicBezTo>
                  <a:lnTo>
                    <a:pt x="5383" y="9156"/>
                  </a:lnTo>
                  <a:cubicBezTo>
                    <a:pt x="5383" y="9061"/>
                    <a:pt x="5311" y="8989"/>
                    <a:pt x="5216" y="8989"/>
                  </a:cubicBezTo>
                  <a:cubicBezTo>
                    <a:pt x="5121" y="8989"/>
                    <a:pt x="5049" y="9061"/>
                    <a:pt x="5049" y="9156"/>
                  </a:cubicBezTo>
                  <a:lnTo>
                    <a:pt x="5049" y="9549"/>
                  </a:lnTo>
                  <a:cubicBezTo>
                    <a:pt x="2787" y="9466"/>
                    <a:pt x="977" y="7644"/>
                    <a:pt x="882" y="5382"/>
                  </a:cubicBezTo>
                  <a:lnTo>
                    <a:pt x="1287" y="5382"/>
                  </a:lnTo>
                  <a:cubicBezTo>
                    <a:pt x="1382" y="5382"/>
                    <a:pt x="1453" y="5310"/>
                    <a:pt x="1453" y="5227"/>
                  </a:cubicBezTo>
                  <a:cubicBezTo>
                    <a:pt x="1453" y="5132"/>
                    <a:pt x="1382" y="5060"/>
                    <a:pt x="1287" y="5060"/>
                  </a:cubicBezTo>
                  <a:lnTo>
                    <a:pt x="882" y="5060"/>
                  </a:lnTo>
                  <a:cubicBezTo>
                    <a:pt x="977" y="2798"/>
                    <a:pt x="2787" y="977"/>
                    <a:pt x="5049" y="893"/>
                  </a:cubicBezTo>
                  <a:lnTo>
                    <a:pt x="5049" y="1286"/>
                  </a:lnTo>
                  <a:cubicBezTo>
                    <a:pt x="5049" y="1381"/>
                    <a:pt x="5121" y="1453"/>
                    <a:pt x="5216" y="1453"/>
                  </a:cubicBezTo>
                  <a:cubicBezTo>
                    <a:pt x="5311" y="1453"/>
                    <a:pt x="5383" y="1381"/>
                    <a:pt x="5383" y="1286"/>
                  </a:cubicBezTo>
                  <a:lnTo>
                    <a:pt x="5383" y="893"/>
                  </a:lnTo>
                  <a:close/>
                  <a:moveTo>
                    <a:pt x="5228" y="0"/>
                  </a:moveTo>
                  <a:cubicBezTo>
                    <a:pt x="5144" y="0"/>
                    <a:pt x="5061" y="72"/>
                    <a:pt x="5061" y="167"/>
                  </a:cubicBezTo>
                  <a:lnTo>
                    <a:pt x="5061" y="560"/>
                  </a:lnTo>
                  <a:cubicBezTo>
                    <a:pt x="2620" y="655"/>
                    <a:pt x="656" y="2620"/>
                    <a:pt x="572" y="5060"/>
                  </a:cubicBezTo>
                  <a:lnTo>
                    <a:pt x="168" y="5060"/>
                  </a:lnTo>
                  <a:cubicBezTo>
                    <a:pt x="84" y="5060"/>
                    <a:pt x="1" y="5132"/>
                    <a:pt x="1" y="5227"/>
                  </a:cubicBezTo>
                  <a:cubicBezTo>
                    <a:pt x="1" y="5310"/>
                    <a:pt x="84" y="5382"/>
                    <a:pt x="168" y="5382"/>
                  </a:cubicBezTo>
                  <a:lnTo>
                    <a:pt x="572" y="5382"/>
                  </a:lnTo>
                  <a:cubicBezTo>
                    <a:pt x="656" y="7823"/>
                    <a:pt x="2620" y="9787"/>
                    <a:pt x="5061" y="9882"/>
                  </a:cubicBezTo>
                  <a:lnTo>
                    <a:pt x="5061" y="10287"/>
                  </a:lnTo>
                  <a:cubicBezTo>
                    <a:pt x="5061" y="10371"/>
                    <a:pt x="5144" y="10442"/>
                    <a:pt x="5228" y="10442"/>
                  </a:cubicBezTo>
                  <a:cubicBezTo>
                    <a:pt x="5323" y="10442"/>
                    <a:pt x="5394" y="10371"/>
                    <a:pt x="5394" y="10287"/>
                  </a:cubicBezTo>
                  <a:lnTo>
                    <a:pt x="5394" y="9882"/>
                  </a:lnTo>
                  <a:cubicBezTo>
                    <a:pt x="7835" y="9787"/>
                    <a:pt x="9800" y="7823"/>
                    <a:pt x="9883" y="5382"/>
                  </a:cubicBezTo>
                  <a:lnTo>
                    <a:pt x="10288" y="5382"/>
                  </a:lnTo>
                  <a:cubicBezTo>
                    <a:pt x="10383" y="5382"/>
                    <a:pt x="10455" y="5310"/>
                    <a:pt x="10455" y="5227"/>
                  </a:cubicBezTo>
                  <a:cubicBezTo>
                    <a:pt x="10455" y="5132"/>
                    <a:pt x="10383" y="5060"/>
                    <a:pt x="10288" y="5060"/>
                  </a:cubicBezTo>
                  <a:lnTo>
                    <a:pt x="9883" y="5060"/>
                  </a:lnTo>
                  <a:cubicBezTo>
                    <a:pt x="9800" y="2620"/>
                    <a:pt x="7835" y="655"/>
                    <a:pt x="5394" y="560"/>
                  </a:cubicBezTo>
                  <a:lnTo>
                    <a:pt x="5394" y="167"/>
                  </a:lnTo>
                  <a:cubicBezTo>
                    <a:pt x="5394" y="72"/>
                    <a:pt x="5323" y="0"/>
                    <a:pt x="5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3" name="Google Shape;10063;p69"/>
          <p:cNvGrpSpPr/>
          <p:nvPr/>
        </p:nvGrpSpPr>
        <p:grpSpPr>
          <a:xfrm>
            <a:off x="1731523" y="2422616"/>
            <a:ext cx="399435" cy="365698"/>
            <a:chOff x="1731523" y="2422616"/>
            <a:chExt cx="399435" cy="365698"/>
          </a:xfrm>
        </p:grpSpPr>
        <p:sp>
          <p:nvSpPr>
            <p:cNvPr id="10064" name="Google Shape;10064;p69"/>
            <p:cNvSpPr/>
            <p:nvPr/>
          </p:nvSpPr>
          <p:spPr>
            <a:xfrm>
              <a:off x="1865294" y="2725009"/>
              <a:ext cx="43604" cy="43604"/>
            </a:xfrm>
            <a:custGeom>
              <a:rect b="b" l="l" r="r" t="t"/>
              <a:pathLst>
                <a:path extrusionOk="0" h="1370" w="1370">
                  <a:moveTo>
                    <a:pt x="679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79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79" y="370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72"/>
                    <a:pt x="310" y="1370"/>
                    <a:pt x="679" y="1370"/>
                  </a:cubicBezTo>
                  <a:cubicBezTo>
                    <a:pt x="1048" y="1370"/>
                    <a:pt x="1370" y="1048"/>
                    <a:pt x="1370" y="679"/>
                  </a:cubicBezTo>
                  <a:cubicBezTo>
                    <a:pt x="1370" y="310"/>
                    <a:pt x="104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69"/>
            <p:cNvSpPr/>
            <p:nvPr/>
          </p:nvSpPr>
          <p:spPr>
            <a:xfrm>
              <a:off x="2005876" y="2725009"/>
              <a:ext cx="43636" cy="43604"/>
            </a:xfrm>
            <a:custGeom>
              <a:rect b="b" l="l" r="r" t="t"/>
              <a:pathLst>
                <a:path extrusionOk="0" h="1370" w="1371">
                  <a:moveTo>
                    <a:pt x="680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80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80" y="370"/>
                  </a:cubicBezTo>
                  <a:close/>
                  <a:moveTo>
                    <a:pt x="680" y="1"/>
                  </a:moveTo>
                  <a:cubicBezTo>
                    <a:pt x="311" y="1"/>
                    <a:pt x="1" y="310"/>
                    <a:pt x="1" y="679"/>
                  </a:cubicBezTo>
                  <a:cubicBezTo>
                    <a:pt x="1" y="1072"/>
                    <a:pt x="311" y="1370"/>
                    <a:pt x="680" y="1370"/>
                  </a:cubicBezTo>
                  <a:cubicBezTo>
                    <a:pt x="1061" y="1370"/>
                    <a:pt x="1370" y="1048"/>
                    <a:pt x="1370" y="679"/>
                  </a:cubicBezTo>
                  <a:cubicBezTo>
                    <a:pt x="1370" y="310"/>
                    <a:pt x="1061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69"/>
            <p:cNvSpPr/>
            <p:nvPr/>
          </p:nvSpPr>
          <p:spPr>
            <a:xfrm>
              <a:off x="1731523" y="2422616"/>
              <a:ext cx="399435" cy="365698"/>
            </a:xfrm>
            <a:custGeom>
              <a:rect b="b" l="l" r="r" t="t"/>
              <a:pathLst>
                <a:path extrusionOk="0" h="11490" w="12550">
                  <a:moveTo>
                    <a:pt x="4323" y="2143"/>
                  </a:moveTo>
                  <a:lnTo>
                    <a:pt x="4323" y="3215"/>
                  </a:lnTo>
                  <a:lnTo>
                    <a:pt x="3585" y="3215"/>
                  </a:lnTo>
                  <a:lnTo>
                    <a:pt x="3216" y="2143"/>
                  </a:lnTo>
                  <a:close/>
                  <a:moveTo>
                    <a:pt x="5787" y="2143"/>
                  </a:moveTo>
                  <a:lnTo>
                    <a:pt x="5787" y="3215"/>
                  </a:lnTo>
                  <a:lnTo>
                    <a:pt x="4692" y="3215"/>
                  </a:lnTo>
                  <a:lnTo>
                    <a:pt x="4692" y="2143"/>
                  </a:lnTo>
                  <a:close/>
                  <a:moveTo>
                    <a:pt x="7252" y="2143"/>
                  </a:moveTo>
                  <a:lnTo>
                    <a:pt x="7252" y="3215"/>
                  </a:lnTo>
                  <a:lnTo>
                    <a:pt x="6144" y="3215"/>
                  </a:lnTo>
                  <a:lnTo>
                    <a:pt x="6144" y="2143"/>
                  </a:lnTo>
                  <a:close/>
                  <a:moveTo>
                    <a:pt x="8704" y="2143"/>
                  </a:moveTo>
                  <a:lnTo>
                    <a:pt x="8704" y="3215"/>
                  </a:lnTo>
                  <a:lnTo>
                    <a:pt x="7609" y="3215"/>
                  </a:lnTo>
                  <a:lnTo>
                    <a:pt x="7609" y="2143"/>
                  </a:lnTo>
                  <a:close/>
                  <a:moveTo>
                    <a:pt x="10169" y="2143"/>
                  </a:moveTo>
                  <a:lnTo>
                    <a:pt x="10169" y="3215"/>
                  </a:lnTo>
                  <a:lnTo>
                    <a:pt x="9061" y="3215"/>
                  </a:lnTo>
                  <a:lnTo>
                    <a:pt x="9061" y="2143"/>
                  </a:lnTo>
                  <a:close/>
                  <a:moveTo>
                    <a:pt x="11050" y="2143"/>
                  </a:moveTo>
                  <a:lnTo>
                    <a:pt x="10788" y="3215"/>
                  </a:lnTo>
                  <a:lnTo>
                    <a:pt x="10538" y="3215"/>
                  </a:lnTo>
                  <a:lnTo>
                    <a:pt x="10538" y="2143"/>
                  </a:lnTo>
                  <a:close/>
                  <a:moveTo>
                    <a:pt x="10716" y="3572"/>
                  </a:moveTo>
                  <a:lnTo>
                    <a:pt x="10538" y="4334"/>
                  </a:lnTo>
                  <a:lnTo>
                    <a:pt x="10538" y="3572"/>
                  </a:lnTo>
                  <a:close/>
                  <a:moveTo>
                    <a:pt x="4323" y="3572"/>
                  </a:moveTo>
                  <a:lnTo>
                    <a:pt x="4323" y="4680"/>
                  </a:lnTo>
                  <a:lnTo>
                    <a:pt x="4108" y="4680"/>
                  </a:lnTo>
                  <a:lnTo>
                    <a:pt x="3727" y="3572"/>
                  </a:lnTo>
                  <a:close/>
                  <a:moveTo>
                    <a:pt x="5787" y="3572"/>
                  </a:moveTo>
                  <a:lnTo>
                    <a:pt x="5787" y="4680"/>
                  </a:lnTo>
                  <a:lnTo>
                    <a:pt x="4692" y="4680"/>
                  </a:lnTo>
                  <a:lnTo>
                    <a:pt x="4692" y="3572"/>
                  </a:lnTo>
                  <a:close/>
                  <a:moveTo>
                    <a:pt x="7252" y="3572"/>
                  </a:moveTo>
                  <a:lnTo>
                    <a:pt x="7252" y="4680"/>
                  </a:lnTo>
                  <a:lnTo>
                    <a:pt x="6144" y="4680"/>
                  </a:lnTo>
                  <a:lnTo>
                    <a:pt x="6144" y="3572"/>
                  </a:lnTo>
                  <a:close/>
                  <a:moveTo>
                    <a:pt x="8704" y="3572"/>
                  </a:moveTo>
                  <a:lnTo>
                    <a:pt x="8704" y="4680"/>
                  </a:lnTo>
                  <a:lnTo>
                    <a:pt x="7609" y="4680"/>
                  </a:lnTo>
                  <a:lnTo>
                    <a:pt x="7609" y="3572"/>
                  </a:lnTo>
                  <a:close/>
                  <a:moveTo>
                    <a:pt x="10169" y="3572"/>
                  </a:moveTo>
                  <a:lnTo>
                    <a:pt x="10169" y="4680"/>
                  </a:lnTo>
                  <a:lnTo>
                    <a:pt x="9061" y="4680"/>
                  </a:lnTo>
                  <a:lnTo>
                    <a:pt x="9061" y="3572"/>
                  </a:lnTo>
                  <a:close/>
                  <a:moveTo>
                    <a:pt x="4335" y="5037"/>
                  </a:moveTo>
                  <a:lnTo>
                    <a:pt x="4335" y="5275"/>
                  </a:lnTo>
                  <a:lnTo>
                    <a:pt x="4239" y="5037"/>
                  </a:lnTo>
                  <a:close/>
                  <a:moveTo>
                    <a:pt x="5787" y="5037"/>
                  </a:moveTo>
                  <a:lnTo>
                    <a:pt x="5787" y="5894"/>
                  </a:lnTo>
                  <a:cubicBezTo>
                    <a:pt x="5706" y="5890"/>
                    <a:pt x="5631" y="5889"/>
                    <a:pt x="5561" y="5889"/>
                  </a:cubicBezTo>
                  <a:cubicBezTo>
                    <a:pt x="5443" y="5889"/>
                    <a:pt x="5341" y="5892"/>
                    <a:pt x="5248" y="5892"/>
                  </a:cubicBezTo>
                  <a:cubicBezTo>
                    <a:pt x="5036" y="5892"/>
                    <a:pt x="4874" y="5875"/>
                    <a:pt x="4692" y="5763"/>
                  </a:cubicBezTo>
                  <a:lnTo>
                    <a:pt x="4692" y="5037"/>
                  </a:lnTo>
                  <a:close/>
                  <a:moveTo>
                    <a:pt x="7252" y="5037"/>
                  </a:moveTo>
                  <a:lnTo>
                    <a:pt x="7252" y="5894"/>
                  </a:lnTo>
                  <a:lnTo>
                    <a:pt x="6144" y="5894"/>
                  </a:lnTo>
                  <a:lnTo>
                    <a:pt x="6144" y="5037"/>
                  </a:lnTo>
                  <a:close/>
                  <a:moveTo>
                    <a:pt x="8704" y="5037"/>
                  </a:moveTo>
                  <a:lnTo>
                    <a:pt x="8704" y="5894"/>
                  </a:lnTo>
                  <a:lnTo>
                    <a:pt x="7609" y="5894"/>
                  </a:lnTo>
                  <a:lnTo>
                    <a:pt x="7609" y="5037"/>
                  </a:lnTo>
                  <a:close/>
                  <a:moveTo>
                    <a:pt x="10169" y="5037"/>
                  </a:moveTo>
                  <a:lnTo>
                    <a:pt x="10169" y="5894"/>
                  </a:lnTo>
                  <a:lnTo>
                    <a:pt x="9061" y="5894"/>
                  </a:lnTo>
                  <a:lnTo>
                    <a:pt x="9061" y="5037"/>
                  </a:lnTo>
                  <a:close/>
                  <a:moveTo>
                    <a:pt x="4882" y="9240"/>
                  </a:moveTo>
                  <a:cubicBezTo>
                    <a:pt x="5406" y="9240"/>
                    <a:pt x="5823" y="9680"/>
                    <a:pt x="5823" y="10180"/>
                  </a:cubicBezTo>
                  <a:cubicBezTo>
                    <a:pt x="5823" y="10704"/>
                    <a:pt x="5406" y="11121"/>
                    <a:pt x="4882" y="11121"/>
                  </a:cubicBezTo>
                  <a:cubicBezTo>
                    <a:pt x="4359" y="11121"/>
                    <a:pt x="3942" y="10704"/>
                    <a:pt x="3942" y="10180"/>
                  </a:cubicBezTo>
                  <a:cubicBezTo>
                    <a:pt x="3942" y="9656"/>
                    <a:pt x="4359" y="9240"/>
                    <a:pt x="4882" y="9240"/>
                  </a:cubicBezTo>
                  <a:close/>
                  <a:moveTo>
                    <a:pt x="9300" y="9240"/>
                  </a:moveTo>
                  <a:cubicBezTo>
                    <a:pt x="9823" y="9263"/>
                    <a:pt x="10240" y="9680"/>
                    <a:pt x="10240" y="10180"/>
                  </a:cubicBezTo>
                  <a:cubicBezTo>
                    <a:pt x="10240" y="10704"/>
                    <a:pt x="9823" y="11121"/>
                    <a:pt x="9300" y="11121"/>
                  </a:cubicBezTo>
                  <a:cubicBezTo>
                    <a:pt x="8788" y="11121"/>
                    <a:pt x="8371" y="10704"/>
                    <a:pt x="8371" y="10180"/>
                  </a:cubicBezTo>
                  <a:cubicBezTo>
                    <a:pt x="8371" y="9656"/>
                    <a:pt x="8788" y="9240"/>
                    <a:pt x="9300" y="9240"/>
                  </a:cubicBezTo>
                  <a:close/>
                  <a:moveTo>
                    <a:pt x="668" y="0"/>
                  </a:moveTo>
                  <a:cubicBezTo>
                    <a:pt x="298" y="0"/>
                    <a:pt x="1" y="298"/>
                    <a:pt x="1" y="667"/>
                  </a:cubicBezTo>
                  <a:cubicBezTo>
                    <a:pt x="1" y="1048"/>
                    <a:pt x="298" y="1346"/>
                    <a:pt x="668" y="1346"/>
                  </a:cubicBezTo>
                  <a:lnTo>
                    <a:pt x="1489" y="1346"/>
                  </a:lnTo>
                  <a:lnTo>
                    <a:pt x="2513" y="4227"/>
                  </a:lnTo>
                  <a:cubicBezTo>
                    <a:pt x="2540" y="4299"/>
                    <a:pt x="2608" y="4351"/>
                    <a:pt x="2681" y="4351"/>
                  </a:cubicBezTo>
                  <a:cubicBezTo>
                    <a:pt x="2704" y="4351"/>
                    <a:pt x="2728" y="4346"/>
                    <a:pt x="2751" y="4334"/>
                  </a:cubicBezTo>
                  <a:cubicBezTo>
                    <a:pt x="2846" y="4299"/>
                    <a:pt x="2906" y="4203"/>
                    <a:pt x="2858" y="4096"/>
                  </a:cubicBezTo>
                  <a:cubicBezTo>
                    <a:pt x="1858" y="1262"/>
                    <a:pt x="1822" y="1143"/>
                    <a:pt x="1822" y="1143"/>
                  </a:cubicBezTo>
                  <a:cubicBezTo>
                    <a:pt x="1775" y="1048"/>
                    <a:pt x="1668" y="965"/>
                    <a:pt x="1549" y="965"/>
                  </a:cubicBezTo>
                  <a:lnTo>
                    <a:pt x="668" y="965"/>
                  </a:lnTo>
                  <a:cubicBezTo>
                    <a:pt x="513" y="965"/>
                    <a:pt x="370" y="834"/>
                    <a:pt x="370" y="667"/>
                  </a:cubicBezTo>
                  <a:cubicBezTo>
                    <a:pt x="370" y="500"/>
                    <a:pt x="513" y="369"/>
                    <a:pt x="668" y="369"/>
                  </a:cubicBezTo>
                  <a:lnTo>
                    <a:pt x="1549" y="369"/>
                  </a:lnTo>
                  <a:cubicBezTo>
                    <a:pt x="1906" y="369"/>
                    <a:pt x="2215" y="584"/>
                    <a:pt x="2370" y="905"/>
                  </a:cubicBezTo>
                  <a:cubicBezTo>
                    <a:pt x="2596" y="1524"/>
                    <a:pt x="3811" y="5001"/>
                    <a:pt x="4001" y="5525"/>
                  </a:cubicBezTo>
                  <a:cubicBezTo>
                    <a:pt x="4144" y="5894"/>
                    <a:pt x="4573" y="6251"/>
                    <a:pt x="5109" y="6251"/>
                  </a:cubicBezTo>
                  <a:lnTo>
                    <a:pt x="11717" y="6251"/>
                  </a:lnTo>
                  <a:cubicBezTo>
                    <a:pt x="11883" y="6251"/>
                    <a:pt x="12014" y="6382"/>
                    <a:pt x="12014" y="6549"/>
                  </a:cubicBezTo>
                  <a:cubicBezTo>
                    <a:pt x="12014" y="6715"/>
                    <a:pt x="11883" y="6846"/>
                    <a:pt x="11717" y="6846"/>
                  </a:cubicBezTo>
                  <a:lnTo>
                    <a:pt x="5109" y="6846"/>
                  </a:lnTo>
                  <a:cubicBezTo>
                    <a:pt x="4394" y="6846"/>
                    <a:pt x="3739" y="6418"/>
                    <a:pt x="3466" y="5763"/>
                  </a:cubicBezTo>
                  <a:lnTo>
                    <a:pt x="3096" y="4715"/>
                  </a:lnTo>
                  <a:cubicBezTo>
                    <a:pt x="3078" y="4652"/>
                    <a:pt x="3013" y="4603"/>
                    <a:pt x="2936" y="4603"/>
                  </a:cubicBezTo>
                  <a:cubicBezTo>
                    <a:pt x="2911" y="4603"/>
                    <a:pt x="2885" y="4608"/>
                    <a:pt x="2858" y="4620"/>
                  </a:cubicBezTo>
                  <a:cubicBezTo>
                    <a:pt x="2751" y="4656"/>
                    <a:pt x="2715" y="4751"/>
                    <a:pt x="2751" y="4858"/>
                  </a:cubicBezTo>
                  <a:cubicBezTo>
                    <a:pt x="3049" y="5596"/>
                    <a:pt x="3073" y="5942"/>
                    <a:pt x="3406" y="6406"/>
                  </a:cubicBezTo>
                  <a:lnTo>
                    <a:pt x="3013" y="7001"/>
                  </a:lnTo>
                  <a:cubicBezTo>
                    <a:pt x="2394" y="7894"/>
                    <a:pt x="2930" y="9097"/>
                    <a:pt x="3989" y="9240"/>
                  </a:cubicBezTo>
                  <a:cubicBezTo>
                    <a:pt x="3144" y="10049"/>
                    <a:pt x="3692" y="11490"/>
                    <a:pt x="4870" y="11490"/>
                  </a:cubicBezTo>
                  <a:cubicBezTo>
                    <a:pt x="6025" y="11490"/>
                    <a:pt x="6597" y="10061"/>
                    <a:pt x="5763" y="9251"/>
                  </a:cubicBezTo>
                  <a:lnTo>
                    <a:pt x="8383" y="9251"/>
                  </a:lnTo>
                  <a:cubicBezTo>
                    <a:pt x="7549" y="10061"/>
                    <a:pt x="8109" y="11490"/>
                    <a:pt x="9276" y="11490"/>
                  </a:cubicBezTo>
                  <a:cubicBezTo>
                    <a:pt x="10431" y="11490"/>
                    <a:pt x="11002" y="10061"/>
                    <a:pt x="10169" y="9251"/>
                  </a:cubicBezTo>
                  <a:lnTo>
                    <a:pt x="10407" y="9251"/>
                  </a:lnTo>
                  <a:cubicBezTo>
                    <a:pt x="10776" y="9251"/>
                    <a:pt x="11074" y="8954"/>
                    <a:pt x="11074" y="8585"/>
                  </a:cubicBezTo>
                  <a:cubicBezTo>
                    <a:pt x="11074" y="8216"/>
                    <a:pt x="10776" y="7918"/>
                    <a:pt x="10407" y="7918"/>
                  </a:cubicBezTo>
                  <a:lnTo>
                    <a:pt x="8788" y="7918"/>
                  </a:lnTo>
                  <a:cubicBezTo>
                    <a:pt x="8680" y="7918"/>
                    <a:pt x="8609" y="7989"/>
                    <a:pt x="8609" y="8097"/>
                  </a:cubicBezTo>
                  <a:cubicBezTo>
                    <a:pt x="8609" y="8204"/>
                    <a:pt x="8680" y="8275"/>
                    <a:pt x="8788" y="8275"/>
                  </a:cubicBezTo>
                  <a:lnTo>
                    <a:pt x="10431" y="8275"/>
                  </a:lnTo>
                  <a:cubicBezTo>
                    <a:pt x="10597" y="8275"/>
                    <a:pt x="10728" y="8406"/>
                    <a:pt x="10728" y="8573"/>
                  </a:cubicBezTo>
                  <a:cubicBezTo>
                    <a:pt x="10728" y="8740"/>
                    <a:pt x="10597" y="8871"/>
                    <a:pt x="10431" y="8871"/>
                  </a:cubicBezTo>
                  <a:lnTo>
                    <a:pt x="4204" y="8871"/>
                  </a:lnTo>
                  <a:cubicBezTo>
                    <a:pt x="3323" y="8871"/>
                    <a:pt x="2811" y="7882"/>
                    <a:pt x="3311" y="7168"/>
                  </a:cubicBezTo>
                  <a:lnTo>
                    <a:pt x="3668" y="6656"/>
                  </a:lnTo>
                  <a:cubicBezTo>
                    <a:pt x="3811" y="6787"/>
                    <a:pt x="3978" y="6906"/>
                    <a:pt x="4168" y="7001"/>
                  </a:cubicBezTo>
                  <a:lnTo>
                    <a:pt x="3799" y="7537"/>
                  </a:lnTo>
                  <a:cubicBezTo>
                    <a:pt x="3573" y="7847"/>
                    <a:pt x="3799" y="8275"/>
                    <a:pt x="4180" y="8275"/>
                  </a:cubicBezTo>
                  <a:lnTo>
                    <a:pt x="8085" y="8275"/>
                  </a:lnTo>
                  <a:cubicBezTo>
                    <a:pt x="8192" y="8275"/>
                    <a:pt x="8264" y="8204"/>
                    <a:pt x="8264" y="8097"/>
                  </a:cubicBezTo>
                  <a:cubicBezTo>
                    <a:pt x="8264" y="7989"/>
                    <a:pt x="8192" y="7918"/>
                    <a:pt x="8085" y="7918"/>
                  </a:cubicBezTo>
                  <a:lnTo>
                    <a:pt x="4180" y="7918"/>
                  </a:lnTo>
                  <a:cubicBezTo>
                    <a:pt x="4097" y="7918"/>
                    <a:pt x="4037" y="7811"/>
                    <a:pt x="4097" y="7739"/>
                  </a:cubicBezTo>
                  <a:lnTo>
                    <a:pt x="4513" y="7132"/>
                  </a:lnTo>
                  <a:cubicBezTo>
                    <a:pt x="4753" y="7201"/>
                    <a:pt x="4820" y="7217"/>
                    <a:pt x="5587" y="7217"/>
                  </a:cubicBezTo>
                  <a:cubicBezTo>
                    <a:pt x="6309" y="7217"/>
                    <a:pt x="7651" y="7202"/>
                    <a:pt x="10341" y="7202"/>
                  </a:cubicBezTo>
                  <a:cubicBezTo>
                    <a:pt x="10765" y="7202"/>
                    <a:pt x="11223" y="7203"/>
                    <a:pt x="11717" y="7204"/>
                  </a:cubicBezTo>
                  <a:cubicBezTo>
                    <a:pt x="12086" y="7204"/>
                    <a:pt x="12383" y="6906"/>
                    <a:pt x="12383" y="6537"/>
                  </a:cubicBezTo>
                  <a:cubicBezTo>
                    <a:pt x="12383" y="6168"/>
                    <a:pt x="12098" y="5894"/>
                    <a:pt x="11728" y="5894"/>
                  </a:cubicBezTo>
                  <a:lnTo>
                    <a:pt x="11538" y="5894"/>
                  </a:lnTo>
                  <a:lnTo>
                    <a:pt x="12383" y="2191"/>
                  </a:lnTo>
                  <a:cubicBezTo>
                    <a:pt x="12550" y="1489"/>
                    <a:pt x="12014" y="822"/>
                    <a:pt x="11300" y="822"/>
                  </a:cubicBezTo>
                  <a:lnTo>
                    <a:pt x="7752" y="822"/>
                  </a:lnTo>
                  <a:cubicBezTo>
                    <a:pt x="7657" y="822"/>
                    <a:pt x="7573" y="893"/>
                    <a:pt x="7573" y="1000"/>
                  </a:cubicBezTo>
                  <a:cubicBezTo>
                    <a:pt x="7573" y="1108"/>
                    <a:pt x="7657" y="1179"/>
                    <a:pt x="7752" y="1179"/>
                  </a:cubicBezTo>
                  <a:lnTo>
                    <a:pt x="11300" y="1179"/>
                  </a:lnTo>
                  <a:cubicBezTo>
                    <a:pt x="11788" y="1179"/>
                    <a:pt x="12145" y="1620"/>
                    <a:pt x="12026" y="2096"/>
                  </a:cubicBezTo>
                  <a:lnTo>
                    <a:pt x="11145" y="5894"/>
                  </a:lnTo>
                  <a:lnTo>
                    <a:pt x="10526" y="5894"/>
                  </a:lnTo>
                  <a:cubicBezTo>
                    <a:pt x="10609" y="5489"/>
                    <a:pt x="11300" y="2548"/>
                    <a:pt x="11419" y="2001"/>
                  </a:cubicBezTo>
                  <a:cubicBezTo>
                    <a:pt x="11443" y="1882"/>
                    <a:pt x="11359" y="1774"/>
                    <a:pt x="11240" y="1774"/>
                  </a:cubicBezTo>
                  <a:lnTo>
                    <a:pt x="3073" y="1774"/>
                  </a:lnTo>
                  <a:lnTo>
                    <a:pt x="2858" y="1167"/>
                  </a:lnTo>
                  <a:lnTo>
                    <a:pt x="7073" y="1167"/>
                  </a:lnTo>
                  <a:cubicBezTo>
                    <a:pt x="7180" y="1167"/>
                    <a:pt x="7252" y="1084"/>
                    <a:pt x="7252" y="989"/>
                  </a:cubicBezTo>
                  <a:cubicBezTo>
                    <a:pt x="7252" y="881"/>
                    <a:pt x="7180" y="810"/>
                    <a:pt x="7073" y="810"/>
                  </a:cubicBezTo>
                  <a:lnTo>
                    <a:pt x="2727" y="810"/>
                  </a:lnTo>
                  <a:cubicBezTo>
                    <a:pt x="2561" y="346"/>
                    <a:pt x="2096" y="0"/>
                    <a:pt x="1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7" name="Google Shape;10067;p69"/>
          <p:cNvGrpSpPr/>
          <p:nvPr/>
        </p:nvGrpSpPr>
        <p:grpSpPr>
          <a:xfrm>
            <a:off x="3097241" y="2433564"/>
            <a:ext cx="344883" cy="343387"/>
            <a:chOff x="3097241" y="2433564"/>
            <a:chExt cx="344883" cy="343387"/>
          </a:xfrm>
        </p:grpSpPr>
        <p:sp>
          <p:nvSpPr>
            <p:cNvPr id="10068" name="Google Shape;10068;p69"/>
            <p:cNvSpPr/>
            <p:nvPr/>
          </p:nvSpPr>
          <p:spPr>
            <a:xfrm>
              <a:off x="3151825" y="2465806"/>
              <a:ext cx="235746" cy="311146"/>
            </a:xfrm>
            <a:custGeom>
              <a:rect b="b" l="l" r="r" t="t"/>
              <a:pathLst>
                <a:path extrusionOk="0" h="9776" w="7407">
                  <a:moveTo>
                    <a:pt x="3703" y="322"/>
                  </a:moveTo>
                  <a:cubicBezTo>
                    <a:pt x="5573" y="322"/>
                    <a:pt x="7097" y="1846"/>
                    <a:pt x="7097" y="3715"/>
                  </a:cubicBezTo>
                  <a:cubicBezTo>
                    <a:pt x="7097" y="5239"/>
                    <a:pt x="6144" y="6728"/>
                    <a:pt x="5358" y="7704"/>
                  </a:cubicBezTo>
                  <a:cubicBezTo>
                    <a:pt x="4656" y="8573"/>
                    <a:pt x="3953" y="9192"/>
                    <a:pt x="3703" y="9418"/>
                  </a:cubicBezTo>
                  <a:cubicBezTo>
                    <a:pt x="3441" y="9192"/>
                    <a:pt x="2751" y="8573"/>
                    <a:pt x="2048" y="7704"/>
                  </a:cubicBezTo>
                  <a:cubicBezTo>
                    <a:pt x="1263" y="6728"/>
                    <a:pt x="310" y="5239"/>
                    <a:pt x="310" y="3715"/>
                  </a:cubicBezTo>
                  <a:cubicBezTo>
                    <a:pt x="310" y="1846"/>
                    <a:pt x="1822" y="322"/>
                    <a:pt x="3703" y="322"/>
                  </a:cubicBezTo>
                  <a:close/>
                  <a:moveTo>
                    <a:pt x="3703" y="1"/>
                  </a:moveTo>
                  <a:cubicBezTo>
                    <a:pt x="1667" y="1"/>
                    <a:pt x="0" y="1668"/>
                    <a:pt x="0" y="3704"/>
                  </a:cubicBezTo>
                  <a:cubicBezTo>
                    <a:pt x="0" y="4418"/>
                    <a:pt x="191" y="5192"/>
                    <a:pt x="560" y="5978"/>
                  </a:cubicBezTo>
                  <a:cubicBezTo>
                    <a:pt x="858" y="6609"/>
                    <a:pt x="1274" y="7263"/>
                    <a:pt x="1798" y="7894"/>
                  </a:cubicBezTo>
                  <a:cubicBezTo>
                    <a:pt x="2691" y="9002"/>
                    <a:pt x="3549" y="9716"/>
                    <a:pt x="3596" y="9740"/>
                  </a:cubicBezTo>
                  <a:cubicBezTo>
                    <a:pt x="3626" y="9764"/>
                    <a:pt x="3665" y="9776"/>
                    <a:pt x="3700" y="9776"/>
                  </a:cubicBezTo>
                  <a:cubicBezTo>
                    <a:pt x="3736" y="9776"/>
                    <a:pt x="3769" y="9764"/>
                    <a:pt x="3787" y="9740"/>
                  </a:cubicBezTo>
                  <a:cubicBezTo>
                    <a:pt x="3822" y="9716"/>
                    <a:pt x="4703" y="9002"/>
                    <a:pt x="5596" y="7894"/>
                  </a:cubicBezTo>
                  <a:cubicBezTo>
                    <a:pt x="6108" y="7252"/>
                    <a:pt x="6525" y="6609"/>
                    <a:pt x="6823" y="5978"/>
                  </a:cubicBezTo>
                  <a:cubicBezTo>
                    <a:pt x="7204" y="5192"/>
                    <a:pt x="7394" y="4418"/>
                    <a:pt x="7394" y="3704"/>
                  </a:cubicBezTo>
                  <a:cubicBezTo>
                    <a:pt x="7406" y="1668"/>
                    <a:pt x="5739" y="1"/>
                    <a:pt x="3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69"/>
            <p:cNvSpPr/>
            <p:nvPr/>
          </p:nvSpPr>
          <p:spPr>
            <a:xfrm>
              <a:off x="3179483" y="2492732"/>
              <a:ext cx="181926" cy="181894"/>
            </a:xfrm>
            <a:custGeom>
              <a:rect b="b" l="l" r="r" t="t"/>
              <a:pathLst>
                <a:path extrusionOk="0" h="5715" w="5716">
                  <a:moveTo>
                    <a:pt x="2858" y="0"/>
                  </a:moveTo>
                  <a:cubicBezTo>
                    <a:pt x="1286" y="0"/>
                    <a:pt x="1" y="1286"/>
                    <a:pt x="1" y="2858"/>
                  </a:cubicBezTo>
                  <a:cubicBezTo>
                    <a:pt x="1" y="4441"/>
                    <a:pt x="1286" y="5715"/>
                    <a:pt x="2858" y="5715"/>
                  </a:cubicBezTo>
                  <a:cubicBezTo>
                    <a:pt x="4442" y="5715"/>
                    <a:pt x="5716" y="4429"/>
                    <a:pt x="5716" y="2858"/>
                  </a:cubicBezTo>
                  <a:cubicBezTo>
                    <a:pt x="5692" y="2131"/>
                    <a:pt x="5418" y="1429"/>
                    <a:pt x="4918" y="893"/>
                  </a:cubicBezTo>
                  <a:cubicBezTo>
                    <a:pt x="4888" y="863"/>
                    <a:pt x="4846" y="848"/>
                    <a:pt x="4805" y="848"/>
                  </a:cubicBezTo>
                  <a:cubicBezTo>
                    <a:pt x="4763" y="848"/>
                    <a:pt x="4721" y="863"/>
                    <a:pt x="4692" y="893"/>
                  </a:cubicBezTo>
                  <a:cubicBezTo>
                    <a:pt x="4632" y="953"/>
                    <a:pt x="4632" y="1060"/>
                    <a:pt x="4692" y="1119"/>
                  </a:cubicBezTo>
                  <a:cubicBezTo>
                    <a:pt x="5144" y="1595"/>
                    <a:pt x="5394" y="2215"/>
                    <a:pt x="5394" y="2869"/>
                  </a:cubicBezTo>
                  <a:cubicBezTo>
                    <a:pt x="5394" y="4274"/>
                    <a:pt x="4251" y="5417"/>
                    <a:pt x="2846" y="5417"/>
                  </a:cubicBezTo>
                  <a:cubicBezTo>
                    <a:pt x="1453" y="5417"/>
                    <a:pt x="298" y="4274"/>
                    <a:pt x="298" y="2869"/>
                  </a:cubicBezTo>
                  <a:cubicBezTo>
                    <a:pt x="298" y="1476"/>
                    <a:pt x="1453" y="333"/>
                    <a:pt x="2846" y="333"/>
                  </a:cubicBezTo>
                  <a:cubicBezTo>
                    <a:pt x="3299" y="333"/>
                    <a:pt x="3739" y="452"/>
                    <a:pt x="4132" y="667"/>
                  </a:cubicBezTo>
                  <a:cubicBezTo>
                    <a:pt x="4157" y="683"/>
                    <a:pt x="4185" y="691"/>
                    <a:pt x="4214" y="691"/>
                  </a:cubicBezTo>
                  <a:cubicBezTo>
                    <a:pt x="4269" y="691"/>
                    <a:pt x="4323" y="662"/>
                    <a:pt x="4346" y="607"/>
                  </a:cubicBezTo>
                  <a:cubicBezTo>
                    <a:pt x="4394" y="536"/>
                    <a:pt x="4370" y="429"/>
                    <a:pt x="4287" y="393"/>
                  </a:cubicBezTo>
                  <a:cubicBezTo>
                    <a:pt x="3858" y="131"/>
                    <a:pt x="3370" y="0"/>
                    <a:pt x="2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69"/>
            <p:cNvSpPr/>
            <p:nvPr/>
          </p:nvSpPr>
          <p:spPr>
            <a:xfrm>
              <a:off x="3242024" y="2524941"/>
              <a:ext cx="54202" cy="117857"/>
            </a:xfrm>
            <a:custGeom>
              <a:rect b="b" l="l" r="r" t="t"/>
              <a:pathLst>
                <a:path extrusionOk="0" h="3703" w="1703">
                  <a:moveTo>
                    <a:pt x="857" y="0"/>
                  </a:moveTo>
                  <a:cubicBezTo>
                    <a:pt x="762" y="0"/>
                    <a:pt x="691" y="71"/>
                    <a:pt x="691" y="167"/>
                  </a:cubicBezTo>
                  <a:lnTo>
                    <a:pt x="691" y="524"/>
                  </a:lnTo>
                  <a:cubicBezTo>
                    <a:pt x="322" y="560"/>
                    <a:pt x="24" y="881"/>
                    <a:pt x="24" y="1262"/>
                  </a:cubicBezTo>
                  <a:cubicBezTo>
                    <a:pt x="24" y="1679"/>
                    <a:pt x="357" y="2012"/>
                    <a:pt x="762" y="2012"/>
                  </a:cubicBezTo>
                  <a:lnTo>
                    <a:pt x="929" y="2012"/>
                  </a:lnTo>
                  <a:cubicBezTo>
                    <a:pt x="1167" y="2012"/>
                    <a:pt x="1357" y="2203"/>
                    <a:pt x="1357" y="2441"/>
                  </a:cubicBezTo>
                  <a:cubicBezTo>
                    <a:pt x="1357" y="2679"/>
                    <a:pt x="1167" y="2869"/>
                    <a:pt x="929" y="2869"/>
                  </a:cubicBezTo>
                  <a:lnTo>
                    <a:pt x="679" y="2869"/>
                  </a:lnTo>
                  <a:cubicBezTo>
                    <a:pt x="476" y="2869"/>
                    <a:pt x="334" y="2703"/>
                    <a:pt x="334" y="2524"/>
                  </a:cubicBezTo>
                  <a:cubicBezTo>
                    <a:pt x="334" y="2441"/>
                    <a:pt x="262" y="2369"/>
                    <a:pt x="167" y="2369"/>
                  </a:cubicBezTo>
                  <a:cubicBezTo>
                    <a:pt x="83" y="2369"/>
                    <a:pt x="0" y="2441"/>
                    <a:pt x="0" y="2524"/>
                  </a:cubicBezTo>
                  <a:cubicBezTo>
                    <a:pt x="0" y="2905"/>
                    <a:pt x="298" y="3203"/>
                    <a:pt x="679" y="3203"/>
                  </a:cubicBezTo>
                  <a:lnTo>
                    <a:pt x="691" y="3203"/>
                  </a:lnTo>
                  <a:lnTo>
                    <a:pt x="691" y="3536"/>
                  </a:lnTo>
                  <a:cubicBezTo>
                    <a:pt x="691" y="3631"/>
                    <a:pt x="762" y="3703"/>
                    <a:pt x="857" y="3703"/>
                  </a:cubicBezTo>
                  <a:cubicBezTo>
                    <a:pt x="941" y="3703"/>
                    <a:pt x="1012" y="3631"/>
                    <a:pt x="1012" y="3536"/>
                  </a:cubicBezTo>
                  <a:lnTo>
                    <a:pt x="1012" y="3179"/>
                  </a:lnTo>
                  <a:cubicBezTo>
                    <a:pt x="1393" y="3143"/>
                    <a:pt x="1691" y="2822"/>
                    <a:pt x="1691" y="2441"/>
                  </a:cubicBezTo>
                  <a:cubicBezTo>
                    <a:pt x="1691" y="2024"/>
                    <a:pt x="1346" y="1691"/>
                    <a:pt x="941" y="1691"/>
                  </a:cubicBezTo>
                  <a:lnTo>
                    <a:pt x="774" y="1691"/>
                  </a:lnTo>
                  <a:cubicBezTo>
                    <a:pt x="536" y="1691"/>
                    <a:pt x="345" y="1500"/>
                    <a:pt x="345" y="1262"/>
                  </a:cubicBezTo>
                  <a:cubicBezTo>
                    <a:pt x="345" y="1024"/>
                    <a:pt x="536" y="833"/>
                    <a:pt x="774" y="833"/>
                  </a:cubicBezTo>
                  <a:lnTo>
                    <a:pt x="1036" y="833"/>
                  </a:lnTo>
                  <a:cubicBezTo>
                    <a:pt x="1226" y="833"/>
                    <a:pt x="1369" y="1000"/>
                    <a:pt x="1369" y="1179"/>
                  </a:cubicBezTo>
                  <a:lnTo>
                    <a:pt x="1369" y="1345"/>
                  </a:lnTo>
                  <a:cubicBezTo>
                    <a:pt x="1393" y="1429"/>
                    <a:pt x="1453" y="1500"/>
                    <a:pt x="1536" y="1500"/>
                  </a:cubicBezTo>
                  <a:cubicBezTo>
                    <a:pt x="1631" y="1500"/>
                    <a:pt x="1703" y="1429"/>
                    <a:pt x="1703" y="1345"/>
                  </a:cubicBezTo>
                  <a:lnTo>
                    <a:pt x="1703" y="1179"/>
                  </a:lnTo>
                  <a:cubicBezTo>
                    <a:pt x="1703" y="810"/>
                    <a:pt x="1405" y="512"/>
                    <a:pt x="1036" y="512"/>
                  </a:cubicBezTo>
                  <a:lnTo>
                    <a:pt x="1012" y="512"/>
                  </a:lnTo>
                  <a:lnTo>
                    <a:pt x="1012" y="167"/>
                  </a:lnTo>
                  <a:cubicBezTo>
                    <a:pt x="1012" y="71"/>
                    <a:pt x="941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69"/>
            <p:cNvSpPr/>
            <p:nvPr/>
          </p:nvSpPr>
          <p:spPr>
            <a:xfrm>
              <a:off x="3390945" y="2433724"/>
              <a:ext cx="51179" cy="85934"/>
            </a:xfrm>
            <a:custGeom>
              <a:rect b="b" l="l" r="r" t="t"/>
              <a:pathLst>
                <a:path extrusionOk="0" h="2700" w="1608">
                  <a:moveTo>
                    <a:pt x="182" y="1"/>
                  </a:moveTo>
                  <a:cubicBezTo>
                    <a:pt x="134" y="1"/>
                    <a:pt x="86" y="22"/>
                    <a:pt x="48" y="68"/>
                  </a:cubicBezTo>
                  <a:cubicBezTo>
                    <a:pt x="0" y="140"/>
                    <a:pt x="12" y="235"/>
                    <a:pt x="84" y="294"/>
                  </a:cubicBezTo>
                  <a:cubicBezTo>
                    <a:pt x="834" y="794"/>
                    <a:pt x="1274" y="1628"/>
                    <a:pt x="1274" y="2545"/>
                  </a:cubicBezTo>
                  <a:cubicBezTo>
                    <a:pt x="1274" y="2628"/>
                    <a:pt x="1358" y="2699"/>
                    <a:pt x="1441" y="2699"/>
                  </a:cubicBezTo>
                  <a:cubicBezTo>
                    <a:pt x="1536" y="2699"/>
                    <a:pt x="1608" y="2628"/>
                    <a:pt x="1608" y="2545"/>
                  </a:cubicBezTo>
                  <a:cubicBezTo>
                    <a:pt x="1596" y="1533"/>
                    <a:pt x="1096" y="592"/>
                    <a:pt x="262" y="20"/>
                  </a:cubicBezTo>
                  <a:cubicBezTo>
                    <a:pt x="237" y="8"/>
                    <a:pt x="20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69"/>
            <p:cNvSpPr/>
            <p:nvPr/>
          </p:nvSpPr>
          <p:spPr>
            <a:xfrm>
              <a:off x="3360613" y="2478187"/>
              <a:ext cx="27340" cy="41471"/>
            </a:xfrm>
            <a:custGeom>
              <a:rect b="b" l="l" r="r" t="t"/>
              <a:pathLst>
                <a:path extrusionOk="0" h="1303" w="859">
                  <a:moveTo>
                    <a:pt x="177" y="1"/>
                  </a:moveTo>
                  <a:cubicBezTo>
                    <a:pt x="131" y="1"/>
                    <a:pt x="85" y="25"/>
                    <a:pt x="48" y="76"/>
                  </a:cubicBezTo>
                  <a:cubicBezTo>
                    <a:pt x="1" y="147"/>
                    <a:pt x="13" y="231"/>
                    <a:pt x="84" y="290"/>
                  </a:cubicBezTo>
                  <a:cubicBezTo>
                    <a:pt x="370" y="493"/>
                    <a:pt x="537" y="802"/>
                    <a:pt x="537" y="1148"/>
                  </a:cubicBezTo>
                  <a:cubicBezTo>
                    <a:pt x="537" y="1231"/>
                    <a:pt x="608" y="1302"/>
                    <a:pt x="703" y="1302"/>
                  </a:cubicBezTo>
                  <a:cubicBezTo>
                    <a:pt x="787" y="1302"/>
                    <a:pt x="858" y="1231"/>
                    <a:pt x="858" y="1148"/>
                  </a:cubicBezTo>
                  <a:cubicBezTo>
                    <a:pt x="858" y="683"/>
                    <a:pt x="644" y="278"/>
                    <a:pt x="263" y="28"/>
                  </a:cubicBezTo>
                  <a:cubicBezTo>
                    <a:pt x="235" y="10"/>
                    <a:pt x="206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69"/>
            <p:cNvSpPr/>
            <p:nvPr/>
          </p:nvSpPr>
          <p:spPr>
            <a:xfrm>
              <a:off x="3375795" y="2455939"/>
              <a:ext cx="39434" cy="63719"/>
            </a:xfrm>
            <a:custGeom>
              <a:rect b="b" l="l" r="r" t="t"/>
              <a:pathLst>
                <a:path extrusionOk="0" h="2002" w="1239">
                  <a:moveTo>
                    <a:pt x="183" y="0"/>
                  </a:moveTo>
                  <a:cubicBezTo>
                    <a:pt x="134" y="0"/>
                    <a:pt x="86" y="26"/>
                    <a:pt x="48" y="73"/>
                  </a:cubicBezTo>
                  <a:cubicBezTo>
                    <a:pt x="0" y="144"/>
                    <a:pt x="12" y="239"/>
                    <a:pt x="83" y="299"/>
                  </a:cubicBezTo>
                  <a:cubicBezTo>
                    <a:pt x="595" y="632"/>
                    <a:pt x="905" y="1216"/>
                    <a:pt x="905" y="1847"/>
                  </a:cubicBezTo>
                  <a:cubicBezTo>
                    <a:pt x="905" y="1930"/>
                    <a:pt x="976" y="2001"/>
                    <a:pt x="1072" y="2001"/>
                  </a:cubicBezTo>
                  <a:cubicBezTo>
                    <a:pt x="1155" y="2001"/>
                    <a:pt x="1238" y="1930"/>
                    <a:pt x="1238" y="1847"/>
                  </a:cubicBezTo>
                  <a:cubicBezTo>
                    <a:pt x="1238" y="1108"/>
                    <a:pt x="881" y="430"/>
                    <a:pt x="262" y="25"/>
                  </a:cubicBezTo>
                  <a:cubicBezTo>
                    <a:pt x="237" y="8"/>
                    <a:pt x="210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69"/>
            <p:cNvSpPr/>
            <p:nvPr/>
          </p:nvSpPr>
          <p:spPr>
            <a:xfrm>
              <a:off x="3097241" y="2433564"/>
              <a:ext cx="50829" cy="85711"/>
            </a:xfrm>
            <a:custGeom>
              <a:rect b="b" l="l" r="r" t="t"/>
              <a:pathLst>
                <a:path extrusionOk="0" h="2693" w="1597">
                  <a:moveTo>
                    <a:pt x="1408" y="1"/>
                  </a:moveTo>
                  <a:cubicBezTo>
                    <a:pt x="1378" y="1"/>
                    <a:pt x="1348" y="9"/>
                    <a:pt x="1323" y="25"/>
                  </a:cubicBezTo>
                  <a:cubicBezTo>
                    <a:pt x="489" y="597"/>
                    <a:pt x="1" y="1538"/>
                    <a:pt x="1" y="2526"/>
                  </a:cubicBezTo>
                  <a:cubicBezTo>
                    <a:pt x="1" y="2621"/>
                    <a:pt x="72" y="2692"/>
                    <a:pt x="168" y="2692"/>
                  </a:cubicBezTo>
                  <a:cubicBezTo>
                    <a:pt x="251" y="2692"/>
                    <a:pt x="322" y="2621"/>
                    <a:pt x="322" y="2526"/>
                  </a:cubicBezTo>
                  <a:cubicBezTo>
                    <a:pt x="322" y="1633"/>
                    <a:pt x="775" y="787"/>
                    <a:pt x="1513" y="275"/>
                  </a:cubicBezTo>
                  <a:cubicBezTo>
                    <a:pt x="1573" y="240"/>
                    <a:pt x="1596" y="133"/>
                    <a:pt x="1549" y="73"/>
                  </a:cubicBezTo>
                  <a:cubicBezTo>
                    <a:pt x="1518" y="27"/>
                    <a:pt x="1462" y="1"/>
                    <a:pt x="14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69"/>
            <p:cNvSpPr/>
            <p:nvPr/>
          </p:nvSpPr>
          <p:spPr>
            <a:xfrm>
              <a:off x="3151061" y="2477773"/>
              <a:ext cx="27690" cy="41503"/>
            </a:xfrm>
            <a:custGeom>
              <a:rect b="b" l="l" r="r" t="t"/>
              <a:pathLst>
                <a:path extrusionOk="0" h="1304" w="870">
                  <a:moveTo>
                    <a:pt x="681" y="1"/>
                  </a:moveTo>
                  <a:cubicBezTo>
                    <a:pt x="647" y="1"/>
                    <a:pt x="613" y="10"/>
                    <a:pt x="584" y="29"/>
                  </a:cubicBezTo>
                  <a:cubicBezTo>
                    <a:pt x="215" y="280"/>
                    <a:pt x="1" y="696"/>
                    <a:pt x="1" y="1137"/>
                  </a:cubicBezTo>
                  <a:cubicBezTo>
                    <a:pt x="1" y="1232"/>
                    <a:pt x="84" y="1303"/>
                    <a:pt x="167" y="1303"/>
                  </a:cubicBezTo>
                  <a:cubicBezTo>
                    <a:pt x="263" y="1303"/>
                    <a:pt x="334" y="1232"/>
                    <a:pt x="334" y="1137"/>
                  </a:cubicBezTo>
                  <a:cubicBezTo>
                    <a:pt x="334" y="803"/>
                    <a:pt x="501" y="482"/>
                    <a:pt x="775" y="291"/>
                  </a:cubicBezTo>
                  <a:cubicBezTo>
                    <a:pt x="834" y="244"/>
                    <a:pt x="870" y="149"/>
                    <a:pt x="810" y="65"/>
                  </a:cubicBezTo>
                  <a:cubicBezTo>
                    <a:pt x="782" y="22"/>
                    <a:pt x="732" y="1"/>
                    <a:pt x="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69"/>
            <p:cNvSpPr/>
            <p:nvPr/>
          </p:nvSpPr>
          <p:spPr>
            <a:xfrm>
              <a:off x="3124167" y="2455939"/>
              <a:ext cx="39434" cy="63337"/>
            </a:xfrm>
            <a:custGeom>
              <a:rect b="b" l="l" r="r" t="t"/>
              <a:pathLst>
                <a:path extrusionOk="0" h="1990" w="1239">
                  <a:moveTo>
                    <a:pt x="1038" y="0"/>
                  </a:moveTo>
                  <a:cubicBezTo>
                    <a:pt x="1008" y="0"/>
                    <a:pt x="978" y="8"/>
                    <a:pt x="953" y="25"/>
                  </a:cubicBezTo>
                  <a:cubicBezTo>
                    <a:pt x="357" y="430"/>
                    <a:pt x="0" y="1108"/>
                    <a:pt x="0" y="1823"/>
                  </a:cubicBezTo>
                  <a:cubicBezTo>
                    <a:pt x="0" y="1918"/>
                    <a:pt x="72" y="1989"/>
                    <a:pt x="167" y="1989"/>
                  </a:cubicBezTo>
                  <a:cubicBezTo>
                    <a:pt x="250" y="1989"/>
                    <a:pt x="334" y="1918"/>
                    <a:pt x="334" y="1823"/>
                  </a:cubicBezTo>
                  <a:cubicBezTo>
                    <a:pt x="334" y="1204"/>
                    <a:pt x="643" y="632"/>
                    <a:pt x="1143" y="275"/>
                  </a:cubicBezTo>
                  <a:cubicBezTo>
                    <a:pt x="1203" y="239"/>
                    <a:pt x="1239" y="132"/>
                    <a:pt x="1179" y="73"/>
                  </a:cubicBezTo>
                  <a:cubicBezTo>
                    <a:pt x="1148" y="26"/>
                    <a:pt x="1093" y="0"/>
                    <a:pt x="10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7" name="Google Shape;10077;p69"/>
          <p:cNvGrpSpPr/>
          <p:nvPr/>
        </p:nvGrpSpPr>
        <p:grpSpPr>
          <a:xfrm>
            <a:off x="1278299" y="2439293"/>
            <a:ext cx="410829" cy="332343"/>
            <a:chOff x="1278299" y="2439293"/>
            <a:chExt cx="410829" cy="332343"/>
          </a:xfrm>
        </p:grpSpPr>
        <p:sp>
          <p:nvSpPr>
            <p:cNvPr id="10078" name="Google Shape;10078;p69"/>
            <p:cNvSpPr/>
            <p:nvPr/>
          </p:nvSpPr>
          <p:spPr>
            <a:xfrm>
              <a:off x="1360159" y="2510141"/>
              <a:ext cx="245963" cy="12540"/>
            </a:xfrm>
            <a:custGeom>
              <a:rect b="b" l="l" r="r" t="t"/>
              <a:pathLst>
                <a:path extrusionOk="0" h="394" w="7728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8"/>
                    <a:pt x="96" y="394"/>
                    <a:pt x="191" y="394"/>
                  </a:cubicBezTo>
                  <a:lnTo>
                    <a:pt x="7537" y="394"/>
                  </a:lnTo>
                  <a:cubicBezTo>
                    <a:pt x="7633" y="394"/>
                    <a:pt x="7728" y="298"/>
                    <a:pt x="7728" y="203"/>
                  </a:cubicBezTo>
                  <a:cubicBezTo>
                    <a:pt x="7728" y="96"/>
                    <a:pt x="7633" y="1"/>
                    <a:pt x="7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69"/>
            <p:cNvSpPr/>
            <p:nvPr/>
          </p:nvSpPr>
          <p:spPr>
            <a:xfrm>
              <a:off x="1360159" y="2575706"/>
              <a:ext cx="245963" cy="12158"/>
            </a:xfrm>
            <a:custGeom>
              <a:rect b="b" l="l" r="r" t="t"/>
              <a:pathLst>
                <a:path extrusionOk="0" h="382" w="7728">
                  <a:moveTo>
                    <a:pt x="191" y="0"/>
                  </a:moveTo>
                  <a:cubicBezTo>
                    <a:pt x="96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7537" y="381"/>
                  </a:lnTo>
                  <a:cubicBezTo>
                    <a:pt x="7633" y="381"/>
                    <a:pt x="7728" y="298"/>
                    <a:pt x="7728" y="191"/>
                  </a:cubicBezTo>
                  <a:cubicBezTo>
                    <a:pt x="7728" y="84"/>
                    <a:pt x="7633" y="0"/>
                    <a:pt x="7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69"/>
            <p:cNvSpPr/>
            <p:nvPr/>
          </p:nvSpPr>
          <p:spPr>
            <a:xfrm>
              <a:off x="1437086" y="2618132"/>
              <a:ext cx="92873" cy="12540"/>
            </a:xfrm>
            <a:custGeom>
              <a:rect b="b" l="l" r="r" t="t"/>
              <a:pathLst>
                <a:path extrusionOk="0" h="394" w="2918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715" y="394"/>
                  </a:lnTo>
                  <a:cubicBezTo>
                    <a:pt x="2822" y="394"/>
                    <a:pt x="2918" y="299"/>
                    <a:pt x="2918" y="203"/>
                  </a:cubicBezTo>
                  <a:cubicBezTo>
                    <a:pt x="2918" y="96"/>
                    <a:pt x="2822" y="1"/>
                    <a:pt x="2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69"/>
            <p:cNvSpPr/>
            <p:nvPr/>
          </p:nvSpPr>
          <p:spPr>
            <a:xfrm>
              <a:off x="1419295" y="2543115"/>
              <a:ext cx="186827" cy="12158"/>
            </a:xfrm>
            <a:custGeom>
              <a:rect b="b" l="l" r="r" t="t"/>
              <a:pathLst>
                <a:path extrusionOk="0" h="382" w="5870">
                  <a:moveTo>
                    <a:pt x="191" y="1"/>
                  </a:moveTo>
                  <a:cubicBezTo>
                    <a:pt x="95" y="1"/>
                    <a:pt x="0" y="84"/>
                    <a:pt x="0" y="191"/>
                  </a:cubicBezTo>
                  <a:cubicBezTo>
                    <a:pt x="0" y="298"/>
                    <a:pt x="95" y="382"/>
                    <a:pt x="191" y="382"/>
                  </a:cubicBezTo>
                  <a:lnTo>
                    <a:pt x="5679" y="382"/>
                  </a:lnTo>
                  <a:cubicBezTo>
                    <a:pt x="5775" y="382"/>
                    <a:pt x="5870" y="298"/>
                    <a:pt x="5870" y="191"/>
                  </a:cubicBezTo>
                  <a:cubicBezTo>
                    <a:pt x="5870" y="84"/>
                    <a:pt x="5775" y="1"/>
                    <a:pt x="5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69"/>
            <p:cNvSpPr/>
            <p:nvPr/>
          </p:nvSpPr>
          <p:spPr>
            <a:xfrm>
              <a:off x="1360541" y="2543115"/>
              <a:ext cx="43604" cy="12158"/>
            </a:xfrm>
            <a:custGeom>
              <a:rect b="b" l="l" r="r" t="t"/>
              <a:pathLst>
                <a:path extrusionOk="0" h="382" w="137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179" y="382"/>
                  </a:lnTo>
                  <a:cubicBezTo>
                    <a:pt x="1286" y="382"/>
                    <a:pt x="1370" y="298"/>
                    <a:pt x="1370" y="191"/>
                  </a:cubicBezTo>
                  <a:cubicBezTo>
                    <a:pt x="1358" y="72"/>
                    <a:pt x="1286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69"/>
            <p:cNvSpPr/>
            <p:nvPr/>
          </p:nvSpPr>
          <p:spPr>
            <a:xfrm>
              <a:off x="1306721" y="2469211"/>
              <a:ext cx="353222" cy="228171"/>
            </a:xfrm>
            <a:custGeom>
              <a:rect b="b" l="l" r="r" t="t"/>
              <a:pathLst>
                <a:path extrusionOk="0" h="7169" w="11098">
                  <a:moveTo>
                    <a:pt x="1144" y="1"/>
                  </a:moveTo>
                  <a:cubicBezTo>
                    <a:pt x="1025" y="1"/>
                    <a:pt x="918" y="96"/>
                    <a:pt x="906" y="215"/>
                  </a:cubicBezTo>
                  <a:cubicBezTo>
                    <a:pt x="894" y="596"/>
                    <a:pt x="596" y="894"/>
                    <a:pt x="215" y="906"/>
                  </a:cubicBezTo>
                  <a:cubicBezTo>
                    <a:pt x="96" y="906"/>
                    <a:pt x="1" y="1013"/>
                    <a:pt x="1" y="1144"/>
                  </a:cubicBezTo>
                  <a:lnTo>
                    <a:pt x="1" y="6025"/>
                  </a:lnTo>
                  <a:cubicBezTo>
                    <a:pt x="1" y="6144"/>
                    <a:pt x="96" y="6252"/>
                    <a:pt x="215" y="6264"/>
                  </a:cubicBezTo>
                  <a:cubicBezTo>
                    <a:pt x="596" y="6275"/>
                    <a:pt x="894" y="6573"/>
                    <a:pt x="906" y="6942"/>
                  </a:cubicBezTo>
                  <a:cubicBezTo>
                    <a:pt x="906" y="7061"/>
                    <a:pt x="1013" y="7168"/>
                    <a:pt x="1144" y="7168"/>
                  </a:cubicBezTo>
                  <a:lnTo>
                    <a:pt x="6728" y="7168"/>
                  </a:lnTo>
                  <a:cubicBezTo>
                    <a:pt x="6835" y="7168"/>
                    <a:pt x="6918" y="7085"/>
                    <a:pt x="6918" y="6978"/>
                  </a:cubicBezTo>
                  <a:cubicBezTo>
                    <a:pt x="6918" y="6871"/>
                    <a:pt x="6835" y="6787"/>
                    <a:pt x="6728" y="6787"/>
                  </a:cubicBezTo>
                  <a:lnTo>
                    <a:pt x="1275" y="6787"/>
                  </a:lnTo>
                  <a:cubicBezTo>
                    <a:pt x="1203" y="6323"/>
                    <a:pt x="846" y="5978"/>
                    <a:pt x="382" y="5894"/>
                  </a:cubicBezTo>
                  <a:lnTo>
                    <a:pt x="382" y="1263"/>
                  </a:lnTo>
                  <a:cubicBezTo>
                    <a:pt x="846" y="1191"/>
                    <a:pt x="1192" y="834"/>
                    <a:pt x="1275" y="370"/>
                  </a:cubicBezTo>
                  <a:lnTo>
                    <a:pt x="9776" y="370"/>
                  </a:lnTo>
                  <a:cubicBezTo>
                    <a:pt x="9847" y="846"/>
                    <a:pt x="10240" y="1203"/>
                    <a:pt x="10717" y="1263"/>
                  </a:cubicBezTo>
                  <a:lnTo>
                    <a:pt x="10717" y="4466"/>
                  </a:lnTo>
                  <a:cubicBezTo>
                    <a:pt x="10717" y="4561"/>
                    <a:pt x="10800" y="4656"/>
                    <a:pt x="10907" y="4656"/>
                  </a:cubicBezTo>
                  <a:cubicBezTo>
                    <a:pt x="11014" y="4656"/>
                    <a:pt x="11098" y="4561"/>
                    <a:pt x="11098" y="4466"/>
                  </a:cubicBezTo>
                  <a:lnTo>
                    <a:pt x="11098" y="1108"/>
                  </a:lnTo>
                  <a:cubicBezTo>
                    <a:pt x="11086" y="1072"/>
                    <a:pt x="11062" y="1013"/>
                    <a:pt x="11014" y="965"/>
                  </a:cubicBezTo>
                  <a:cubicBezTo>
                    <a:pt x="10967" y="918"/>
                    <a:pt x="10907" y="906"/>
                    <a:pt x="10848" y="906"/>
                  </a:cubicBezTo>
                  <a:cubicBezTo>
                    <a:pt x="10467" y="906"/>
                    <a:pt x="10145" y="608"/>
                    <a:pt x="10133" y="215"/>
                  </a:cubicBezTo>
                  <a:cubicBezTo>
                    <a:pt x="10133" y="96"/>
                    <a:pt x="10026" y="1"/>
                    <a:pt x="9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69"/>
            <p:cNvSpPr/>
            <p:nvPr/>
          </p:nvSpPr>
          <p:spPr>
            <a:xfrm>
              <a:off x="1278299" y="2439293"/>
              <a:ext cx="410829" cy="332343"/>
            </a:xfrm>
            <a:custGeom>
              <a:rect b="b" l="l" r="r" t="t"/>
              <a:pathLst>
                <a:path extrusionOk="0" h="10442" w="12908">
                  <a:moveTo>
                    <a:pt x="12348" y="369"/>
                  </a:moveTo>
                  <a:cubicBezTo>
                    <a:pt x="12431" y="369"/>
                    <a:pt x="12503" y="429"/>
                    <a:pt x="12503" y="524"/>
                  </a:cubicBezTo>
                  <a:lnTo>
                    <a:pt x="12503" y="8513"/>
                  </a:lnTo>
                  <a:cubicBezTo>
                    <a:pt x="12503" y="8585"/>
                    <a:pt x="12443" y="8656"/>
                    <a:pt x="12348" y="8656"/>
                  </a:cubicBezTo>
                  <a:lnTo>
                    <a:pt x="11610" y="8656"/>
                  </a:lnTo>
                  <a:lnTo>
                    <a:pt x="11502" y="8454"/>
                  </a:lnTo>
                  <a:cubicBezTo>
                    <a:pt x="11502" y="8454"/>
                    <a:pt x="11514" y="8454"/>
                    <a:pt x="11514" y="8442"/>
                  </a:cubicBezTo>
                  <a:cubicBezTo>
                    <a:pt x="11776" y="8323"/>
                    <a:pt x="11931" y="8049"/>
                    <a:pt x="11907" y="7763"/>
                  </a:cubicBezTo>
                  <a:cubicBezTo>
                    <a:pt x="11907" y="7692"/>
                    <a:pt x="11919" y="7632"/>
                    <a:pt x="11967" y="7573"/>
                  </a:cubicBezTo>
                  <a:cubicBezTo>
                    <a:pt x="12133" y="7334"/>
                    <a:pt x="12133" y="7025"/>
                    <a:pt x="11967" y="6799"/>
                  </a:cubicBezTo>
                  <a:cubicBezTo>
                    <a:pt x="11919" y="6739"/>
                    <a:pt x="11907" y="6668"/>
                    <a:pt x="11907" y="6608"/>
                  </a:cubicBezTo>
                  <a:cubicBezTo>
                    <a:pt x="11931" y="6322"/>
                    <a:pt x="11776" y="6061"/>
                    <a:pt x="11514" y="5941"/>
                  </a:cubicBezTo>
                  <a:cubicBezTo>
                    <a:pt x="11455" y="5906"/>
                    <a:pt x="11395" y="5858"/>
                    <a:pt x="11371" y="5787"/>
                  </a:cubicBezTo>
                  <a:cubicBezTo>
                    <a:pt x="11263" y="5559"/>
                    <a:pt x="11027" y="5401"/>
                    <a:pt x="10779" y="5401"/>
                  </a:cubicBezTo>
                  <a:cubicBezTo>
                    <a:pt x="10754" y="5401"/>
                    <a:pt x="10729" y="5402"/>
                    <a:pt x="10705" y="5406"/>
                  </a:cubicBezTo>
                  <a:cubicBezTo>
                    <a:pt x="10621" y="5406"/>
                    <a:pt x="10562" y="5382"/>
                    <a:pt x="10502" y="5346"/>
                  </a:cubicBezTo>
                  <a:cubicBezTo>
                    <a:pt x="10383" y="5263"/>
                    <a:pt x="10246" y="5221"/>
                    <a:pt x="10111" y="5221"/>
                  </a:cubicBezTo>
                  <a:cubicBezTo>
                    <a:pt x="9975" y="5221"/>
                    <a:pt x="9841" y="5263"/>
                    <a:pt x="9728" y="5346"/>
                  </a:cubicBezTo>
                  <a:cubicBezTo>
                    <a:pt x="9669" y="5382"/>
                    <a:pt x="9597" y="5406"/>
                    <a:pt x="9538" y="5406"/>
                  </a:cubicBezTo>
                  <a:cubicBezTo>
                    <a:pt x="9512" y="5402"/>
                    <a:pt x="9486" y="5401"/>
                    <a:pt x="9461" y="5401"/>
                  </a:cubicBezTo>
                  <a:cubicBezTo>
                    <a:pt x="9206" y="5401"/>
                    <a:pt x="8979" y="5559"/>
                    <a:pt x="8871" y="5787"/>
                  </a:cubicBezTo>
                  <a:cubicBezTo>
                    <a:pt x="8835" y="5846"/>
                    <a:pt x="8800" y="5906"/>
                    <a:pt x="8716" y="5941"/>
                  </a:cubicBezTo>
                  <a:cubicBezTo>
                    <a:pt x="8466" y="6061"/>
                    <a:pt x="8300" y="6322"/>
                    <a:pt x="8335" y="6608"/>
                  </a:cubicBezTo>
                  <a:cubicBezTo>
                    <a:pt x="8335" y="6680"/>
                    <a:pt x="8323" y="6739"/>
                    <a:pt x="8276" y="6799"/>
                  </a:cubicBezTo>
                  <a:cubicBezTo>
                    <a:pt x="8109" y="7037"/>
                    <a:pt x="8109" y="7346"/>
                    <a:pt x="8276" y="7573"/>
                  </a:cubicBezTo>
                  <a:cubicBezTo>
                    <a:pt x="8323" y="7632"/>
                    <a:pt x="8335" y="7704"/>
                    <a:pt x="8335" y="7763"/>
                  </a:cubicBezTo>
                  <a:cubicBezTo>
                    <a:pt x="8300" y="8049"/>
                    <a:pt x="8466" y="8323"/>
                    <a:pt x="8716" y="8442"/>
                  </a:cubicBezTo>
                  <a:cubicBezTo>
                    <a:pt x="8716" y="8442"/>
                    <a:pt x="8740" y="8442"/>
                    <a:pt x="8740" y="8454"/>
                  </a:cubicBezTo>
                  <a:lnTo>
                    <a:pt x="8633" y="8656"/>
                  </a:lnTo>
                  <a:lnTo>
                    <a:pt x="525" y="8656"/>
                  </a:lnTo>
                  <a:cubicBezTo>
                    <a:pt x="441" y="8656"/>
                    <a:pt x="370" y="8597"/>
                    <a:pt x="370" y="8513"/>
                  </a:cubicBezTo>
                  <a:lnTo>
                    <a:pt x="370" y="524"/>
                  </a:lnTo>
                  <a:cubicBezTo>
                    <a:pt x="370" y="441"/>
                    <a:pt x="430" y="369"/>
                    <a:pt x="525" y="369"/>
                  </a:cubicBezTo>
                  <a:close/>
                  <a:moveTo>
                    <a:pt x="10139" y="5638"/>
                  </a:moveTo>
                  <a:cubicBezTo>
                    <a:pt x="10199" y="5638"/>
                    <a:pt x="10258" y="5656"/>
                    <a:pt x="10312" y="5691"/>
                  </a:cubicBezTo>
                  <a:cubicBezTo>
                    <a:pt x="10420" y="5770"/>
                    <a:pt x="10553" y="5817"/>
                    <a:pt x="10684" y="5817"/>
                  </a:cubicBezTo>
                  <a:cubicBezTo>
                    <a:pt x="10711" y="5817"/>
                    <a:pt x="10738" y="5815"/>
                    <a:pt x="10764" y="5810"/>
                  </a:cubicBezTo>
                  <a:cubicBezTo>
                    <a:pt x="10773" y="5810"/>
                    <a:pt x="10782" y="5809"/>
                    <a:pt x="10790" y="5809"/>
                  </a:cubicBezTo>
                  <a:cubicBezTo>
                    <a:pt x="10900" y="5809"/>
                    <a:pt x="11007" y="5878"/>
                    <a:pt x="11062" y="5977"/>
                  </a:cubicBezTo>
                  <a:cubicBezTo>
                    <a:pt x="11133" y="6132"/>
                    <a:pt x="11229" y="6251"/>
                    <a:pt x="11383" y="6311"/>
                  </a:cubicBezTo>
                  <a:cubicBezTo>
                    <a:pt x="11502" y="6370"/>
                    <a:pt x="11562" y="6477"/>
                    <a:pt x="11550" y="6608"/>
                  </a:cubicBezTo>
                  <a:cubicBezTo>
                    <a:pt x="11526" y="6775"/>
                    <a:pt x="11574" y="6930"/>
                    <a:pt x="11669" y="7049"/>
                  </a:cubicBezTo>
                  <a:cubicBezTo>
                    <a:pt x="11741" y="7156"/>
                    <a:pt x="11741" y="7287"/>
                    <a:pt x="11669" y="7394"/>
                  </a:cubicBezTo>
                  <a:cubicBezTo>
                    <a:pt x="11574" y="7525"/>
                    <a:pt x="11538" y="7692"/>
                    <a:pt x="11550" y="7835"/>
                  </a:cubicBezTo>
                  <a:cubicBezTo>
                    <a:pt x="11562" y="7966"/>
                    <a:pt x="11490" y="8085"/>
                    <a:pt x="11383" y="8132"/>
                  </a:cubicBezTo>
                  <a:cubicBezTo>
                    <a:pt x="11288" y="8180"/>
                    <a:pt x="11217" y="8239"/>
                    <a:pt x="11157" y="8299"/>
                  </a:cubicBezTo>
                  <a:lnTo>
                    <a:pt x="11145" y="8323"/>
                  </a:lnTo>
                  <a:lnTo>
                    <a:pt x="11050" y="8454"/>
                  </a:lnTo>
                  <a:cubicBezTo>
                    <a:pt x="10995" y="8563"/>
                    <a:pt x="10911" y="8622"/>
                    <a:pt x="10787" y="8622"/>
                  </a:cubicBezTo>
                  <a:cubicBezTo>
                    <a:pt x="10776" y="8622"/>
                    <a:pt x="10764" y="8621"/>
                    <a:pt x="10752" y="8620"/>
                  </a:cubicBezTo>
                  <a:cubicBezTo>
                    <a:pt x="10726" y="8616"/>
                    <a:pt x="10699" y="8614"/>
                    <a:pt x="10672" y="8614"/>
                  </a:cubicBezTo>
                  <a:cubicBezTo>
                    <a:pt x="10542" y="8614"/>
                    <a:pt x="10410" y="8660"/>
                    <a:pt x="10312" y="8739"/>
                  </a:cubicBezTo>
                  <a:cubicBezTo>
                    <a:pt x="10252" y="8751"/>
                    <a:pt x="10205" y="8763"/>
                    <a:pt x="10169" y="8775"/>
                  </a:cubicBezTo>
                  <a:lnTo>
                    <a:pt x="10074" y="8775"/>
                  </a:lnTo>
                  <a:cubicBezTo>
                    <a:pt x="10026" y="8775"/>
                    <a:pt x="9978" y="8751"/>
                    <a:pt x="9955" y="8739"/>
                  </a:cubicBezTo>
                  <a:cubicBezTo>
                    <a:pt x="9836" y="8656"/>
                    <a:pt x="9705" y="8620"/>
                    <a:pt x="9562" y="8620"/>
                  </a:cubicBezTo>
                  <a:lnTo>
                    <a:pt x="9514" y="8620"/>
                  </a:lnTo>
                  <a:cubicBezTo>
                    <a:pt x="9504" y="8621"/>
                    <a:pt x="9495" y="8622"/>
                    <a:pt x="9486" y="8622"/>
                  </a:cubicBezTo>
                  <a:cubicBezTo>
                    <a:pt x="9366" y="8622"/>
                    <a:pt x="9261" y="8553"/>
                    <a:pt x="9216" y="8454"/>
                  </a:cubicBezTo>
                  <a:cubicBezTo>
                    <a:pt x="9181" y="8406"/>
                    <a:pt x="9157" y="8347"/>
                    <a:pt x="9121" y="8323"/>
                  </a:cubicBezTo>
                  <a:lnTo>
                    <a:pt x="9121" y="8299"/>
                  </a:lnTo>
                  <a:cubicBezTo>
                    <a:pt x="9062" y="8227"/>
                    <a:pt x="8990" y="8168"/>
                    <a:pt x="8895" y="8132"/>
                  </a:cubicBezTo>
                  <a:cubicBezTo>
                    <a:pt x="8776" y="8085"/>
                    <a:pt x="8716" y="7977"/>
                    <a:pt x="8728" y="7835"/>
                  </a:cubicBezTo>
                  <a:cubicBezTo>
                    <a:pt x="8752" y="7680"/>
                    <a:pt x="8704" y="7513"/>
                    <a:pt x="8609" y="7394"/>
                  </a:cubicBezTo>
                  <a:cubicBezTo>
                    <a:pt x="8538" y="7287"/>
                    <a:pt x="8538" y="7156"/>
                    <a:pt x="8609" y="7049"/>
                  </a:cubicBezTo>
                  <a:cubicBezTo>
                    <a:pt x="8704" y="6918"/>
                    <a:pt x="8752" y="6751"/>
                    <a:pt x="8728" y="6608"/>
                  </a:cubicBezTo>
                  <a:cubicBezTo>
                    <a:pt x="8716" y="6489"/>
                    <a:pt x="8788" y="6370"/>
                    <a:pt x="8895" y="6311"/>
                  </a:cubicBezTo>
                  <a:cubicBezTo>
                    <a:pt x="9050" y="6227"/>
                    <a:pt x="9169" y="6132"/>
                    <a:pt x="9228" y="5977"/>
                  </a:cubicBezTo>
                  <a:cubicBezTo>
                    <a:pt x="9283" y="5868"/>
                    <a:pt x="9387" y="5809"/>
                    <a:pt x="9496" y="5809"/>
                  </a:cubicBezTo>
                  <a:cubicBezTo>
                    <a:pt x="9506" y="5809"/>
                    <a:pt x="9516" y="5809"/>
                    <a:pt x="9526" y="5810"/>
                  </a:cubicBezTo>
                  <a:cubicBezTo>
                    <a:pt x="9552" y="5815"/>
                    <a:pt x="9579" y="5817"/>
                    <a:pt x="9606" y="5817"/>
                  </a:cubicBezTo>
                  <a:cubicBezTo>
                    <a:pt x="9737" y="5817"/>
                    <a:pt x="9868" y="5770"/>
                    <a:pt x="9966" y="5691"/>
                  </a:cubicBezTo>
                  <a:cubicBezTo>
                    <a:pt x="10020" y="5656"/>
                    <a:pt x="10080" y="5638"/>
                    <a:pt x="10139" y="5638"/>
                  </a:cubicBezTo>
                  <a:close/>
                  <a:moveTo>
                    <a:pt x="8990" y="8775"/>
                  </a:moveTo>
                  <a:cubicBezTo>
                    <a:pt x="9105" y="8910"/>
                    <a:pt x="9274" y="8982"/>
                    <a:pt x="9458" y="8982"/>
                  </a:cubicBezTo>
                  <a:cubicBezTo>
                    <a:pt x="9484" y="8982"/>
                    <a:pt x="9511" y="8981"/>
                    <a:pt x="9538" y="8978"/>
                  </a:cubicBezTo>
                  <a:cubicBezTo>
                    <a:pt x="9609" y="8978"/>
                    <a:pt x="9669" y="8989"/>
                    <a:pt x="9728" y="9037"/>
                  </a:cubicBezTo>
                  <a:cubicBezTo>
                    <a:pt x="9740" y="9049"/>
                    <a:pt x="9776" y="9061"/>
                    <a:pt x="9788" y="9061"/>
                  </a:cubicBezTo>
                  <a:lnTo>
                    <a:pt x="9383" y="9894"/>
                  </a:lnTo>
                  <a:lnTo>
                    <a:pt x="9193" y="9573"/>
                  </a:lnTo>
                  <a:cubicBezTo>
                    <a:pt x="9151" y="9500"/>
                    <a:pt x="9082" y="9463"/>
                    <a:pt x="9001" y="9463"/>
                  </a:cubicBezTo>
                  <a:cubicBezTo>
                    <a:pt x="8990" y="9463"/>
                    <a:pt x="8978" y="9464"/>
                    <a:pt x="8966" y="9466"/>
                  </a:cubicBezTo>
                  <a:lnTo>
                    <a:pt x="8633" y="9525"/>
                  </a:lnTo>
                  <a:lnTo>
                    <a:pt x="8990" y="8775"/>
                  </a:lnTo>
                  <a:close/>
                  <a:moveTo>
                    <a:pt x="11264" y="8775"/>
                  </a:moveTo>
                  <a:lnTo>
                    <a:pt x="11621" y="9525"/>
                  </a:lnTo>
                  <a:lnTo>
                    <a:pt x="11264" y="9466"/>
                  </a:lnTo>
                  <a:cubicBezTo>
                    <a:pt x="11254" y="9464"/>
                    <a:pt x="11243" y="9463"/>
                    <a:pt x="11233" y="9463"/>
                  </a:cubicBezTo>
                  <a:cubicBezTo>
                    <a:pt x="11158" y="9463"/>
                    <a:pt x="11080" y="9500"/>
                    <a:pt x="11038" y="9573"/>
                  </a:cubicBezTo>
                  <a:lnTo>
                    <a:pt x="10848" y="9894"/>
                  </a:lnTo>
                  <a:lnTo>
                    <a:pt x="10467" y="9061"/>
                  </a:lnTo>
                  <a:cubicBezTo>
                    <a:pt x="10478" y="9049"/>
                    <a:pt x="10502" y="9025"/>
                    <a:pt x="10514" y="9025"/>
                  </a:cubicBezTo>
                  <a:cubicBezTo>
                    <a:pt x="10574" y="8989"/>
                    <a:pt x="10657" y="8978"/>
                    <a:pt x="10717" y="8978"/>
                  </a:cubicBezTo>
                  <a:cubicBezTo>
                    <a:pt x="10731" y="8978"/>
                    <a:pt x="10746" y="8979"/>
                    <a:pt x="10760" y="8979"/>
                  </a:cubicBezTo>
                  <a:cubicBezTo>
                    <a:pt x="10946" y="8979"/>
                    <a:pt x="11121" y="8908"/>
                    <a:pt x="11264" y="877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8513"/>
                  </a:lnTo>
                  <a:cubicBezTo>
                    <a:pt x="1" y="8799"/>
                    <a:pt x="239" y="9037"/>
                    <a:pt x="525" y="9037"/>
                  </a:cubicBezTo>
                  <a:lnTo>
                    <a:pt x="8454" y="9037"/>
                  </a:lnTo>
                  <a:lnTo>
                    <a:pt x="8169" y="9632"/>
                  </a:lnTo>
                  <a:cubicBezTo>
                    <a:pt x="8145" y="9704"/>
                    <a:pt x="8145" y="9787"/>
                    <a:pt x="8204" y="9870"/>
                  </a:cubicBezTo>
                  <a:cubicBezTo>
                    <a:pt x="8234" y="9930"/>
                    <a:pt x="8306" y="9957"/>
                    <a:pt x="8370" y="9957"/>
                  </a:cubicBezTo>
                  <a:cubicBezTo>
                    <a:pt x="8383" y="9957"/>
                    <a:pt x="8395" y="9956"/>
                    <a:pt x="8407" y="9954"/>
                  </a:cubicBezTo>
                  <a:lnTo>
                    <a:pt x="8931" y="9870"/>
                  </a:lnTo>
                  <a:lnTo>
                    <a:pt x="9228" y="10347"/>
                  </a:lnTo>
                  <a:cubicBezTo>
                    <a:pt x="9276" y="10418"/>
                    <a:pt x="9347" y="10442"/>
                    <a:pt x="9419" y="10442"/>
                  </a:cubicBezTo>
                  <a:lnTo>
                    <a:pt x="9431" y="10442"/>
                  </a:lnTo>
                  <a:cubicBezTo>
                    <a:pt x="9526" y="10442"/>
                    <a:pt x="9585" y="10382"/>
                    <a:pt x="9633" y="10311"/>
                  </a:cubicBezTo>
                  <a:lnTo>
                    <a:pt x="10133" y="9251"/>
                  </a:lnTo>
                  <a:lnTo>
                    <a:pt x="10645" y="10311"/>
                  </a:lnTo>
                  <a:cubicBezTo>
                    <a:pt x="10669" y="10382"/>
                    <a:pt x="10740" y="10430"/>
                    <a:pt x="10836" y="10442"/>
                  </a:cubicBezTo>
                  <a:lnTo>
                    <a:pt x="10848" y="10442"/>
                  </a:lnTo>
                  <a:cubicBezTo>
                    <a:pt x="10919" y="10442"/>
                    <a:pt x="11002" y="10406"/>
                    <a:pt x="11038" y="10347"/>
                  </a:cubicBezTo>
                  <a:lnTo>
                    <a:pt x="11336" y="9870"/>
                  </a:lnTo>
                  <a:lnTo>
                    <a:pt x="11860" y="9954"/>
                  </a:lnTo>
                  <a:cubicBezTo>
                    <a:pt x="11875" y="9956"/>
                    <a:pt x="11890" y="9957"/>
                    <a:pt x="11904" y="9957"/>
                  </a:cubicBezTo>
                  <a:cubicBezTo>
                    <a:pt x="11977" y="9957"/>
                    <a:pt x="12034" y="9930"/>
                    <a:pt x="12074" y="9870"/>
                  </a:cubicBezTo>
                  <a:cubicBezTo>
                    <a:pt x="12110" y="9787"/>
                    <a:pt x="12133" y="9716"/>
                    <a:pt x="12098" y="9620"/>
                  </a:cubicBezTo>
                  <a:lnTo>
                    <a:pt x="11812" y="9025"/>
                  </a:lnTo>
                  <a:lnTo>
                    <a:pt x="12383" y="9025"/>
                  </a:lnTo>
                  <a:cubicBezTo>
                    <a:pt x="12669" y="9025"/>
                    <a:pt x="12907" y="8787"/>
                    <a:pt x="12907" y="8513"/>
                  </a:cubicBezTo>
                  <a:lnTo>
                    <a:pt x="12907" y="524"/>
                  </a:lnTo>
                  <a:cubicBezTo>
                    <a:pt x="12884" y="238"/>
                    <a:pt x="12645" y="0"/>
                    <a:pt x="12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69"/>
            <p:cNvSpPr/>
            <p:nvPr/>
          </p:nvSpPr>
          <p:spPr>
            <a:xfrm>
              <a:off x="1562519" y="2630640"/>
              <a:ext cx="74699" cy="74699"/>
            </a:xfrm>
            <a:custGeom>
              <a:rect b="b" l="l" r="r" t="t"/>
              <a:pathLst>
                <a:path extrusionOk="0" h="2347" w="2347">
                  <a:moveTo>
                    <a:pt x="1179" y="382"/>
                  </a:moveTo>
                  <a:cubicBezTo>
                    <a:pt x="1608" y="382"/>
                    <a:pt x="1965" y="739"/>
                    <a:pt x="1965" y="1180"/>
                  </a:cubicBezTo>
                  <a:cubicBezTo>
                    <a:pt x="1977" y="1608"/>
                    <a:pt x="1620" y="1965"/>
                    <a:pt x="1179" y="1965"/>
                  </a:cubicBezTo>
                  <a:cubicBezTo>
                    <a:pt x="739" y="1965"/>
                    <a:pt x="382" y="1608"/>
                    <a:pt x="382" y="1180"/>
                  </a:cubicBezTo>
                  <a:cubicBezTo>
                    <a:pt x="382" y="739"/>
                    <a:pt x="739" y="382"/>
                    <a:pt x="1179" y="382"/>
                  </a:cubicBezTo>
                  <a:close/>
                  <a:moveTo>
                    <a:pt x="1179" y="1"/>
                  </a:moveTo>
                  <a:cubicBezTo>
                    <a:pt x="536" y="1"/>
                    <a:pt x="1" y="525"/>
                    <a:pt x="1" y="1180"/>
                  </a:cubicBezTo>
                  <a:cubicBezTo>
                    <a:pt x="1" y="1811"/>
                    <a:pt x="525" y="2346"/>
                    <a:pt x="1179" y="2346"/>
                  </a:cubicBezTo>
                  <a:cubicBezTo>
                    <a:pt x="1834" y="2346"/>
                    <a:pt x="2346" y="1823"/>
                    <a:pt x="2346" y="1180"/>
                  </a:cubicBezTo>
                  <a:cubicBezTo>
                    <a:pt x="2346" y="525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6" name="Google Shape;10086;p69"/>
          <p:cNvGrpSpPr/>
          <p:nvPr/>
        </p:nvGrpSpPr>
        <p:grpSpPr>
          <a:xfrm>
            <a:off x="870939" y="2439293"/>
            <a:ext cx="331993" cy="331993"/>
            <a:chOff x="870939" y="2439293"/>
            <a:chExt cx="331993" cy="331993"/>
          </a:xfrm>
        </p:grpSpPr>
        <p:sp>
          <p:nvSpPr>
            <p:cNvPr id="10087" name="Google Shape;10087;p69"/>
            <p:cNvSpPr/>
            <p:nvPr/>
          </p:nvSpPr>
          <p:spPr>
            <a:xfrm>
              <a:off x="870939" y="2439293"/>
              <a:ext cx="331993" cy="331993"/>
            </a:xfrm>
            <a:custGeom>
              <a:rect b="b" l="l" r="r" t="t"/>
              <a:pathLst>
                <a:path extrusionOk="0" h="10431" w="10431">
                  <a:moveTo>
                    <a:pt x="9490" y="298"/>
                  </a:moveTo>
                  <a:cubicBezTo>
                    <a:pt x="9835" y="298"/>
                    <a:pt x="10121" y="584"/>
                    <a:pt x="10121" y="917"/>
                  </a:cubicBezTo>
                  <a:lnTo>
                    <a:pt x="10121" y="9513"/>
                  </a:lnTo>
                  <a:cubicBezTo>
                    <a:pt x="10121" y="9847"/>
                    <a:pt x="9835" y="10132"/>
                    <a:pt x="9490" y="10132"/>
                  </a:cubicBezTo>
                  <a:lnTo>
                    <a:pt x="7037" y="10132"/>
                  </a:lnTo>
                  <a:lnTo>
                    <a:pt x="7037" y="9156"/>
                  </a:lnTo>
                  <a:cubicBezTo>
                    <a:pt x="7037" y="9055"/>
                    <a:pt x="6960" y="9004"/>
                    <a:pt x="6883" y="9004"/>
                  </a:cubicBezTo>
                  <a:cubicBezTo>
                    <a:pt x="6805" y="9004"/>
                    <a:pt x="6728" y="9055"/>
                    <a:pt x="6728" y="9156"/>
                  </a:cubicBezTo>
                  <a:lnTo>
                    <a:pt x="6728" y="10132"/>
                  </a:lnTo>
                  <a:lnTo>
                    <a:pt x="3644" y="10132"/>
                  </a:lnTo>
                  <a:lnTo>
                    <a:pt x="3644" y="298"/>
                  </a:lnTo>
                  <a:lnTo>
                    <a:pt x="6728" y="298"/>
                  </a:lnTo>
                  <a:lnTo>
                    <a:pt x="6728" y="8347"/>
                  </a:lnTo>
                  <a:cubicBezTo>
                    <a:pt x="6728" y="8442"/>
                    <a:pt x="6805" y="8489"/>
                    <a:pt x="6883" y="8489"/>
                  </a:cubicBezTo>
                  <a:cubicBezTo>
                    <a:pt x="6960" y="8489"/>
                    <a:pt x="7037" y="8442"/>
                    <a:pt x="7037" y="8347"/>
                  </a:cubicBezTo>
                  <a:lnTo>
                    <a:pt x="7037" y="298"/>
                  </a:lnTo>
                  <a:close/>
                  <a:moveTo>
                    <a:pt x="918" y="0"/>
                  </a:moveTo>
                  <a:cubicBezTo>
                    <a:pt x="417" y="0"/>
                    <a:pt x="1" y="417"/>
                    <a:pt x="1" y="917"/>
                  </a:cubicBezTo>
                  <a:lnTo>
                    <a:pt x="1" y="2096"/>
                  </a:lnTo>
                  <a:cubicBezTo>
                    <a:pt x="1" y="2191"/>
                    <a:pt x="78" y="2239"/>
                    <a:pt x="156" y="2239"/>
                  </a:cubicBezTo>
                  <a:cubicBezTo>
                    <a:pt x="233" y="2239"/>
                    <a:pt x="310" y="2191"/>
                    <a:pt x="310" y="2096"/>
                  </a:cubicBezTo>
                  <a:lnTo>
                    <a:pt x="310" y="917"/>
                  </a:lnTo>
                  <a:cubicBezTo>
                    <a:pt x="310" y="584"/>
                    <a:pt x="596" y="298"/>
                    <a:pt x="941" y="298"/>
                  </a:cubicBezTo>
                  <a:lnTo>
                    <a:pt x="3394" y="298"/>
                  </a:lnTo>
                  <a:lnTo>
                    <a:pt x="3394" y="10132"/>
                  </a:lnTo>
                  <a:lnTo>
                    <a:pt x="941" y="10132"/>
                  </a:lnTo>
                  <a:cubicBezTo>
                    <a:pt x="596" y="10132"/>
                    <a:pt x="310" y="9847"/>
                    <a:pt x="310" y="9513"/>
                  </a:cubicBezTo>
                  <a:lnTo>
                    <a:pt x="310" y="2965"/>
                  </a:lnTo>
                  <a:cubicBezTo>
                    <a:pt x="310" y="2864"/>
                    <a:pt x="233" y="2813"/>
                    <a:pt x="156" y="2813"/>
                  </a:cubicBezTo>
                  <a:cubicBezTo>
                    <a:pt x="78" y="2813"/>
                    <a:pt x="1" y="2864"/>
                    <a:pt x="1" y="2965"/>
                  </a:cubicBezTo>
                  <a:lnTo>
                    <a:pt x="1" y="9513"/>
                  </a:lnTo>
                  <a:cubicBezTo>
                    <a:pt x="1" y="10013"/>
                    <a:pt x="417" y="10430"/>
                    <a:pt x="918" y="10430"/>
                  </a:cubicBezTo>
                  <a:lnTo>
                    <a:pt x="9514" y="10430"/>
                  </a:lnTo>
                  <a:cubicBezTo>
                    <a:pt x="10014" y="10430"/>
                    <a:pt x="10431" y="10013"/>
                    <a:pt x="10431" y="9513"/>
                  </a:cubicBezTo>
                  <a:lnTo>
                    <a:pt x="10431" y="917"/>
                  </a:lnTo>
                  <a:cubicBezTo>
                    <a:pt x="10431" y="417"/>
                    <a:pt x="10014" y="0"/>
                    <a:pt x="9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69"/>
            <p:cNvSpPr/>
            <p:nvPr/>
          </p:nvSpPr>
          <p:spPr>
            <a:xfrm>
              <a:off x="908463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73" y="309"/>
                  </a:moveTo>
                  <a:cubicBezTo>
                    <a:pt x="844" y="309"/>
                    <a:pt x="989" y="471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ubicBezTo>
                    <a:pt x="661" y="310"/>
                    <a:pt x="667" y="309"/>
                    <a:pt x="673" y="309"/>
                  </a:cubicBezTo>
                  <a:close/>
                  <a:moveTo>
                    <a:pt x="655" y="0"/>
                  </a:moveTo>
                  <a:cubicBezTo>
                    <a:pt x="274" y="0"/>
                    <a:pt x="0" y="286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2" y="1310"/>
                    <a:pt x="1310" y="1012"/>
                    <a:pt x="1310" y="655"/>
                  </a:cubicBezTo>
                  <a:cubicBezTo>
                    <a:pt x="1310" y="298"/>
                    <a:pt x="101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69"/>
            <p:cNvSpPr/>
            <p:nvPr/>
          </p:nvSpPr>
          <p:spPr>
            <a:xfrm>
              <a:off x="1015690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6" y="310"/>
                  </a:moveTo>
                  <a:cubicBezTo>
                    <a:pt x="858" y="310"/>
                    <a:pt x="1001" y="465"/>
                    <a:pt x="1001" y="655"/>
                  </a:cubicBezTo>
                  <a:cubicBezTo>
                    <a:pt x="1001" y="846"/>
                    <a:pt x="858" y="1001"/>
                    <a:pt x="656" y="1001"/>
                  </a:cubicBezTo>
                  <a:cubicBezTo>
                    <a:pt x="465" y="1001"/>
                    <a:pt x="322" y="846"/>
                    <a:pt x="322" y="655"/>
                  </a:cubicBezTo>
                  <a:cubicBezTo>
                    <a:pt x="322" y="465"/>
                    <a:pt x="465" y="310"/>
                    <a:pt x="656" y="310"/>
                  </a:cubicBez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2"/>
                    <a:pt x="299" y="1310"/>
                    <a:pt x="656" y="1310"/>
                  </a:cubicBezTo>
                  <a:cubicBezTo>
                    <a:pt x="1013" y="1310"/>
                    <a:pt x="1311" y="1012"/>
                    <a:pt x="1311" y="655"/>
                  </a:cubicBezTo>
                  <a:cubicBezTo>
                    <a:pt x="1311" y="298"/>
                    <a:pt x="1013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69"/>
            <p:cNvSpPr/>
            <p:nvPr/>
          </p:nvSpPr>
          <p:spPr>
            <a:xfrm>
              <a:off x="1122567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5" y="310"/>
                  </a:moveTo>
                  <a:cubicBezTo>
                    <a:pt x="846" y="310"/>
                    <a:pt x="989" y="465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69"/>
            <p:cNvSpPr/>
            <p:nvPr/>
          </p:nvSpPr>
          <p:spPr>
            <a:xfrm>
              <a:off x="913015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69"/>
            <p:cNvSpPr/>
            <p:nvPr/>
          </p:nvSpPr>
          <p:spPr>
            <a:xfrm>
              <a:off x="913015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69"/>
            <p:cNvSpPr/>
            <p:nvPr/>
          </p:nvSpPr>
          <p:spPr>
            <a:xfrm>
              <a:off x="913015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69"/>
            <p:cNvSpPr/>
            <p:nvPr/>
          </p:nvSpPr>
          <p:spPr>
            <a:xfrm>
              <a:off x="894428" y="2474908"/>
              <a:ext cx="69384" cy="167508"/>
            </a:xfrm>
            <a:custGeom>
              <a:rect b="b" l="l" r="r" t="t"/>
              <a:pathLst>
                <a:path extrusionOk="0" h="5263" w="2180">
                  <a:moveTo>
                    <a:pt x="1870" y="298"/>
                  </a:moveTo>
                  <a:lnTo>
                    <a:pt x="1870" y="3703"/>
                  </a:lnTo>
                  <a:lnTo>
                    <a:pt x="287" y="3703"/>
                  </a:lnTo>
                  <a:lnTo>
                    <a:pt x="287" y="298"/>
                  </a:lnTo>
                  <a:close/>
                  <a:moveTo>
                    <a:pt x="1882" y="4001"/>
                  </a:moveTo>
                  <a:lnTo>
                    <a:pt x="1882" y="4953"/>
                  </a:lnTo>
                  <a:lnTo>
                    <a:pt x="299" y="4953"/>
                  </a:lnTo>
                  <a:lnTo>
                    <a:pt x="299" y="4001"/>
                  </a:lnTo>
                  <a:close/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lnTo>
                    <a:pt x="1" y="5120"/>
                  </a:lnTo>
                  <a:cubicBezTo>
                    <a:pt x="1" y="5203"/>
                    <a:pt x="84" y="5263"/>
                    <a:pt x="156" y="5263"/>
                  </a:cubicBezTo>
                  <a:lnTo>
                    <a:pt x="2025" y="5263"/>
                  </a:lnTo>
                  <a:cubicBezTo>
                    <a:pt x="2108" y="5263"/>
                    <a:pt x="2180" y="5192"/>
                    <a:pt x="2180" y="5120"/>
                  </a:cubicBezTo>
                  <a:lnTo>
                    <a:pt x="2180" y="143"/>
                  </a:lnTo>
                  <a:cubicBezTo>
                    <a:pt x="2180" y="60"/>
                    <a:pt x="2108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69"/>
            <p:cNvSpPr/>
            <p:nvPr/>
          </p:nvSpPr>
          <p:spPr>
            <a:xfrm>
              <a:off x="1002068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1" y="322"/>
                  </a:moveTo>
                  <a:lnTo>
                    <a:pt x="1881" y="3727"/>
                  </a:lnTo>
                  <a:lnTo>
                    <a:pt x="298" y="3727"/>
                  </a:lnTo>
                  <a:lnTo>
                    <a:pt x="298" y="322"/>
                  </a:lnTo>
                  <a:close/>
                  <a:moveTo>
                    <a:pt x="1881" y="4025"/>
                  </a:moveTo>
                  <a:lnTo>
                    <a:pt x="1881" y="4977"/>
                  </a:lnTo>
                  <a:lnTo>
                    <a:pt x="298" y="4977"/>
                  </a:lnTo>
                  <a:lnTo>
                    <a:pt x="298" y="4025"/>
                  </a:lnTo>
                  <a:close/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lnTo>
                    <a:pt x="0" y="5144"/>
                  </a:lnTo>
                  <a:cubicBezTo>
                    <a:pt x="0" y="5227"/>
                    <a:pt x="72" y="5287"/>
                    <a:pt x="155" y="5287"/>
                  </a:cubicBezTo>
                  <a:lnTo>
                    <a:pt x="2024" y="5287"/>
                  </a:lnTo>
                  <a:cubicBezTo>
                    <a:pt x="2120" y="5287"/>
                    <a:pt x="2179" y="5216"/>
                    <a:pt x="2179" y="5144"/>
                  </a:cubicBezTo>
                  <a:lnTo>
                    <a:pt x="2179" y="167"/>
                  </a:lnTo>
                  <a:cubicBezTo>
                    <a:pt x="2179" y="84"/>
                    <a:pt x="2120" y="1"/>
                    <a:pt x="2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69"/>
            <p:cNvSpPr/>
            <p:nvPr/>
          </p:nvSpPr>
          <p:spPr>
            <a:xfrm>
              <a:off x="1108531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2" y="322"/>
                  </a:moveTo>
                  <a:lnTo>
                    <a:pt x="1882" y="3727"/>
                  </a:lnTo>
                  <a:lnTo>
                    <a:pt x="299" y="3727"/>
                  </a:lnTo>
                  <a:lnTo>
                    <a:pt x="299" y="322"/>
                  </a:lnTo>
                  <a:close/>
                  <a:moveTo>
                    <a:pt x="1882" y="4025"/>
                  </a:moveTo>
                  <a:lnTo>
                    <a:pt x="1882" y="4977"/>
                  </a:lnTo>
                  <a:lnTo>
                    <a:pt x="299" y="4977"/>
                  </a:lnTo>
                  <a:lnTo>
                    <a:pt x="299" y="4025"/>
                  </a:lnTo>
                  <a:close/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5144"/>
                  </a:lnTo>
                  <a:cubicBezTo>
                    <a:pt x="1" y="5227"/>
                    <a:pt x="84" y="5287"/>
                    <a:pt x="156" y="5287"/>
                  </a:cubicBezTo>
                  <a:lnTo>
                    <a:pt x="2025" y="5287"/>
                  </a:lnTo>
                  <a:cubicBezTo>
                    <a:pt x="2120" y="5287"/>
                    <a:pt x="2180" y="5216"/>
                    <a:pt x="2180" y="5144"/>
                  </a:cubicBezTo>
                  <a:lnTo>
                    <a:pt x="2180" y="167"/>
                  </a:lnTo>
                  <a:cubicBezTo>
                    <a:pt x="2180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69"/>
            <p:cNvSpPr/>
            <p:nvPr/>
          </p:nvSpPr>
          <p:spPr>
            <a:xfrm>
              <a:off x="1127118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69"/>
            <p:cNvSpPr/>
            <p:nvPr/>
          </p:nvSpPr>
          <p:spPr>
            <a:xfrm>
              <a:off x="1127118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69"/>
            <p:cNvSpPr/>
            <p:nvPr/>
          </p:nvSpPr>
          <p:spPr>
            <a:xfrm>
              <a:off x="1127118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69"/>
            <p:cNvSpPr/>
            <p:nvPr/>
          </p:nvSpPr>
          <p:spPr>
            <a:xfrm>
              <a:off x="1020624" y="2504094"/>
              <a:ext cx="32241" cy="9867"/>
            </a:xfrm>
            <a:custGeom>
              <a:rect b="b" l="l" r="r" t="t"/>
              <a:pathLst>
                <a:path extrusionOk="0" h="310" w="1013">
                  <a:moveTo>
                    <a:pt x="203" y="0"/>
                  </a:moveTo>
                  <a:cubicBezTo>
                    <a:pt x="1" y="12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69"/>
            <p:cNvSpPr/>
            <p:nvPr/>
          </p:nvSpPr>
          <p:spPr>
            <a:xfrm>
              <a:off x="1020624" y="2532898"/>
              <a:ext cx="32241" cy="10248"/>
            </a:xfrm>
            <a:custGeom>
              <a:rect b="b" l="l" r="r" t="t"/>
              <a:pathLst>
                <a:path extrusionOk="0" h="322" w="1013">
                  <a:moveTo>
                    <a:pt x="203" y="0"/>
                  </a:moveTo>
                  <a:cubicBezTo>
                    <a:pt x="1" y="24"/>
                    <a:pt x="1" y="322"/>
                    <a:pt x="203" y="322"/>
                  </a:cubicBezTo>
                  <a:lnTo>
                    <a:pt x="822" y="322"/>
                  </a:lnTo>
                  <a:cubicBezTo>
                    <a:pt x="1013" y="322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69"/>
            <p:cNvSpPr/>
            <p:nvPr/>
          </p:nvSpPr>
          <p:spPr>
            <a:xfrm>
              <a:off x="1020624" y="2562052"/>
              <a:ext cx="32241" cy="9898"/>
            </a:xfrm>
            <a:custGeom>
              <a:rect b="b" l="l" r="r" t="t"/>
              <a:pathLst>
                <a:path extrusionOk="0" h="311" w="1013">
                  <a:moveTo>
                    <a:pt x="203" y="1"/>
                  </a:moveTo>
                  <a:cubicBezTo>
                    <a:pt x="1" y="13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3" name="Google Shape;10103;p69"/>
          <p:cNvGrpSpPr/>
          <p:nvPr/>
        </p:nvGrpSpPr>
        <p:grpSpPr>
          <a:xfrm>
            <a:off x="6644957" y="2456353"/>
            <a:ext cx="371395" cy="278904"/>
            <a:chOff x="6644957" y="2456353"/>
            <a:chExt cx="371395" cy="278904"/>
          </a:xfrm>
        </p:grpSpPr>
        <p:sp>
          <p:nvSpPr>
            <p:cNvPr id="10104" name="Google Shape;10104;p69"/>
            <p:cNvSpPr/>
            <p:nvPr/>
          </p:nvSpPr>
          <p:spPr>
            <a:xfrm>
              <a:off x="6644957" y="2456353"/>
              <a:ext cx="371395" cy="203123"/>
            </a:xfrm>
            <a:custGeom>
              <a:rect b="b" l="l" r="r" t="t"/>
              <a:pathLst>
                <a:path extrusionOk="0" h="6382" w="11669">
                  <a:moveTo>
                    <a:pt x="4763" y="0"/>
                  </a:moveTo>
                  <a:cubicBezTo>
                    <a:pt x="4167" y="0"/>
                    <a:pt x="3596" y="191"/>
                    <a:pt x="3120" y="548"/>
                  </a:cubicBezTo>
                  <a:cubicBezTo>
                    <a:pt x="2679" y="881"/>
                    <a:pt x="2358" y="1322"/>
                    <a:pt x="2179" y="1834"/>
                  </a:cubicBezTo>
                  <a:cubicBezTo>
                    <a:pt x="977" y="1893"/>
                    <a:pt x="0" y="2881"/>
                    <a:pt x="0" y="4108"/>
                  </a:cubicBezTo>
                  <a:cubicBezTo>
                    <a:pt x="0" y="5358"/>
                    <a:pt x="1036" y="6382"/>
                    <a:pt x="2286" y="6382"/>
                  </a:cubicBezTo>
                  <a:lnTo>
                    <a:pt x="3096" y="6382"/>
                  </a:lnTo>
                  <a:cubicBezTo>
                    <a:pt x="3191" y="6382"/>
                    <a:pt x="3274" y="6310"/>
                    <a:pt x="3274" y="6203"/>
                  </a:cubicBezTo>
                  <a:cubicBezTo>
                    <a:pt x="3274" y="6120"/>
                    <a:pt x="3203" y="6025"/>
                    <a:pt x="3096" y="6025"/>
                  </a:cubicBezTo>
                  <a:lnTo>
                    <a:pt x="2286" y="6025"/>
                  </a:lnTo>
                  <a:cubicBezTo>
                    <a:pt x="1215" y="6025"/>
                    <a:pt x="346" y="5167"/>
                    <a:pt x="346" y="4096"/>
                  </a:cubicBezTo>
                  <a:cubicBezTo>
                    <a:pt x="346" y="3024"/>
                    <a:pt x="1215" y="2155"/>
                    <a:pt x="2286" y="2155"/>
                  </a:cubicBezTo>
                  <a:lnTo>
                    <a:pt x="2298" y="2155"/>
                  </a:lnTo>
                  <a:cubicBezTo>
                    <a:pt x="2370" y="2155"/>
                    <a:pt x="2441" y="2107"/>
                    <a:pt x="2465" y="2036"/>
                  </a:cubicBezTo>
                  <a:cubicBezTo>
                    <a:pt x="2608" y="1548"/>
                    <a:pt x="2905" y="1119"/>
                    <a:pt x="3310" y="822"/>
                  </a:cubicBezTo>
                  <a:cubicBezTo>
                    <a:pt x="3727" y="500"/>
                    <a:pt x="4227" y="321"/>
                    <a:pt x="4751" y="321"/>
                  </a:cubicBezTo>
                  <a:cubicBezTo>
                    <a:pt x="5584" y="321"/>
                    <a:pt x="6346" y="738"/>
                    <a:pt x="6775" y="1453"/>
                  </a:cubicBezTo>
                  <a:cubicBezTo>
                    <a:pt x="6811" y="1516"/>
                    <a:pt x="6861" y="1545"/>
                    <a:pt x="6914" y="1545"/>
                  </a:cubicBezTo>
                  <a:cubicBezTo>
                    <a:pt x="6931" y="1545"/>
                    <a:pt x="6948" y="1542"/>
                    <a:pt x="6965" y="1536"/>
                  </a:cubicBezTo>
                  <a:cubicBezTo>
                    <a:pt x="7168" y="1476"/>
                    <a:pt x="7370" y="1429"/>
                    <a:pt x="7585" y="1429"/>
                  </a:cubicBezTo>
                  <a:cubicBezTo>
                    <a:pt x="8430" y="1429"/>
                    <a:pt x="9168" y="1976"/>
                    <a:pt x="9430" y="2786"/>
                  </a:cubicBezTo>
                  <a:cubicBezTo>
                    <a:pt x="9452" y="2851"/>
                    <a:pt x="9513" y="2907"/>
                    <a:pt x="9587" y="2907"/>
                  </a:cubicBezTo>
                  <a:cubicBezTo>
                    <a:pt x="9594" y="2907"/>
                    <a:pt x="9601" y="2906"/>
                    <a:pt x="9609" y="2905"/>
                  </a:cubicBezTo>
                  <a:cubicBezTo>
                    <a:pt x="9668" y="2905"/>
                    <a:pt x="9728" y="2881"/>
                    <a:pt x="9763" y="2881"/>
                  </a:cubicBezTo>
                  <a:cubicBezTo>
                    <a:pt x="10633" y="2881"/>
                    <a:pt x="11335" y="3584"/>
                    <a:pt x="11335" y="4453"/>
                  </a:cubicBezTo>
                  <a:cubicBezTo>
                    <a:pt x="11335" y="5310"/>
                    <a:pt x="10633" y="6013"/>
                    <a:pt x="9763" y="6013"/>
                  </a:cubicBezTo>
                  <a:lnTo>
                    <a:pt x="8573" y="6013"/>
                  </a:lnTo>
                  <a:cubicBezTo>
                    <a:pt x="8489" y="6013"/>
                    <a:pt x="8394" y="6084"/>
                    <a:pt x="8394" y="6191"/>
                  </a:cubicBezTo>
                  <a:cubicBezTo>
                    <a:pt x="8394" y="6298"/>
                    <a:pt x="8478" y="6370"/>
                    <a:pt x="8573" y="6370"/>
                  </a:cubicBezTo>
                  <a:lnTo>
                    <a:pt x="9763" y="6370"/>
                  </a:lnTo>
                  <a:cubicBezTo>
                    <a:pt x="10823" y="6370"/>
                    <a:pt x="11668" y="5501"/>
                    <a:pt x="11668" y="4465"/>
                  </a:cubicBezTo>
                  <a:cubicBezTo>
                    <a:pt x="11668" y="3417"/>
                    <a:pt x="10859" y="2560"/>
                    <a:pt x="9811" y="2560"/>
                  </a:cubicBezTo>
                  <a:lnTo>
                    <a:pt x="9740" y="2560"/>
                  </a:lnTo>
                  <a:cubicBezTo>
                    <a:pt x="9585" y="2155"/>
                    <a:pt x="9323" y="1798"/>
                    <a:pt x="8966" y="1548"/>
                  </a:cubicBezTo>
                  <a:cubicBezTo>
                    <a:pt x="8561" y="1250"/>
                    <a:pt x="8097" y="1095"/>
                    <a:pt x="7608" y="1095"/>
                  </a:cubicBezTo>
                  <a:cubicBezTo>
                    <a:pt x="7418" y="1095"/>
                    <a:pt x="7204" y="1131"/>
                    <a:pt x="7013" y="1179"/>
                  </a:cubicBezTo>
                  <a:cubicBezTo>
                    <a:pt x="6513" y="429"/>
                    <a:pt x="5680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69"/>
            <p:cNvSpPr/>
            <p:nvPr/>
          </p:nvSpPr>
          <p:spPr>
            <a:xfrm>
              <a:off x="6761668" y="2549194"/>
              <a:ext cx="139850" cy="186064"/>
            </a:xfrm>
            <a:custGeom>
              <a:rect b="b" l="l" r="r" t="t"/>
              <a:pathLst>
                <a:path extrusionOk="0" h="5846" w="4394">
                  <a:moveTo>
                    <a:pt x="2584" y="357"/>
                  </a:moveTo>
                  <a:lnTo>
                    <a:pt x="2584" y="1476"/>
                  </a:lnTo>
                  <a:cubicBezTo>
                    <a:pt x="2584" y="1667"/>
                    <a:pt x="2751" y="1834"/>
                    <a:pt x="2941" y="1834"/>
                  </a:cubicBezTo>
                  <a:lnTo>
                    <a:pt x="3501" y="1834"/>
                  </a:lnTo>
                  <a:cubicBezTo>
                    <a:pt x="3584" y="1834"/>
                    <a:pt x="3679" y="1750"/>
                    <a:pt x="3679" y="1655"/>
                  </a:cubicBezTo>
                  <a:cubicBezTo>
                    <a:pt x="3679" y="1548"/>
                    <a:pt x="3596" y="1476"/>
                    <a:pt x="3501" y="1476"/>
                  </a:cubicBezTo>
                  <a:lnTo>
                    <a:pt x="2941" y="1476"/>
                  </a:lnTo>
                  <a:cubicBezTo>
                    <a:pt x="2941" y="1476"/>
                    <a:pt x="2929" y="1476"/>
                    <a:pt x="2929" y="1453"/>
                  </a:cubicBezTo>
                  <a:lnTo>
                    <a:pt x="2929" y="393"/>
                  </a:lnTo>
                  <a:lnTo>
                    <a:pt x="4001" y="1465"/>
                  </a:lnTo>
                  <a:cubicBezTo>
                    <a:pt x="4037" y="1500"/>
                    <a:pt x="4060" y="1560"/>
                    <a:pt x="4060" y="1607"/>
                  </a:cubicBezTo>
                  <a:lnTo>
                    <a:pt x="4060" y="5501"/>
                  </a:lnTo>
                  <a:lnTo>
                    <a:pt x="4049" y="5501"/>
                  </a:lnTo>
                  <a:lnTo>
                    <a:pt x="369" y="5525"/>
                  </a:lnTo>
                  <a:cubicBezTo>
                    <a:pt x="369" y="5525"/>
                    <a:pt x="358" y="5525"/>
                    <a:pt x="358" y="5501"/>
                  </a:cubicBezTo>
                  <a:lnTo>
                    <a:pt x="358" y="369"/>
                  </a:lnTo>
                  <a:cubicBezTo>
                    <a:pt x="358" y="369"/>
                    <a:pt x="358" y="357"/>
                    <a:pt x="369" y="357"/>
                  </a:cubicBezTo>
                  <a:close/>
                  <a:moveTo>
                    <a:pt x="358" y="0"/>
                  </a:moveTo>
                  <a:cubicBezTo>
                    <a:pt x="167" y="0"/>
                    <a:pt x="0" y="167"/>
                    <a:pt x="0" y="357"/>
                  </a:cubicBezTo>
                  <a:lnTo>
                    <a:pt x="0" y="5489"/>
                  </a:lnTo>
                  <a:cubicBezTo>
                    <a:pt x="0" y="5679"/>
                    <a:pt x="155" y="5846"/>
                    <a:pt x="358" y="5846"/>
                  </a:cubicBezTo>
                  <a:lnTo>
                    <a:pt x="4013" y="5846"/>
                  </a:lnTo>
                  <a:cubicBezTo>
                    <a:pt x="4203" y="5846"/>
                    <a:pt x="4370" y="5679"/>
                    <a:pt x="4370" y="5489"/>
                  </a:cubicBezTo>
                  <a:lnTo>
                    <a:pt x="4370" y="1607"/>
                  </a:lnTo>
                  <a:cubicBezTo>
                    <a:pt x="4394" y="1476"/>
                    <a:pt x="4334" y="1334"/>
                    <a:pt x="4227" y="1238"/>
                  </a:cubicBezTo>
                  <a:lnTo>
                    <a:pt x="3156" y="167"/>
                  </a:lnTo>
                  <a:cubicBezTo>
                    <a:pt x="3048" y="60"/>
                    <a:pt x="2917" y="0"/>
                    <a:pt x="2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69"/>
            <p:cNvSpPr/>
            <p:nvPr/>
          </p:nvSpPr>
          <p:spPr>
            <a:xfrm>
              <a:off x="6802216" y="2625357"/>
              <a:ext cx="58754" cy="75431"/>
            </a:xfrm>
            <a:custGeom>
              <a:rect b="b" l="l" r="r" t="t"/>
              <a:pathLst>
                <a:path extrusionOk="0" h="2370" w="1846">
                  <a:moveTo>
                    <a:pt x="929" y="0"/>
                  </a:moveTo>
                  <a:cubicBezTo>
                    <a:pt x="881" y="0"/>
                    <a:pt x="822" y="36"/>
                    <a:pt x="786" y="60"/>
                  </a:cubicBezTo>
                  <a:lnTo>
                    <a:pt x="60" y="988"/>
                  </a:lnTo>
                  <a:cubicBezTo>
                    <a:pt x="0" y="1060"/>
                    <a:pt x="12" y="1167"/>
                    <a:pt x="96" y="1227"/>
                  </a:cubicBezTo>
                  <a:cubicBezTo>
                    <a:pt x="123" y="1250"/>
                    <a:pt x="157" y="1260"/>
                    <a:pt x="190" y="1260"/>
                  </a:cubicBezTo>
                  <a:cubicBezTo>
                    <a:pt x="243" y="1260"/>
                    <a:pt x="297" y="1234"/>
                    <a:pt x="334" y="1191"/>
                  </a:cubicBezTo>
                  <a:lnTo>
                    <a:pt x="762" y="655"/>
                  </a:lnTo>
                  <a:lnTo>
                    <a:pt x="762" y="2191"/>
                  </a:lnTo>
                  <a:cubicBezTo>
                    <a:pt x="762" y="2274"/>
                    <a:pt x="834" y="2370"/>
                    <a:pt x="941" y="2370"/>
                  </a:cubicBezTo>
                  <a:cubicBezTo>
                    <a:pt x="1024" y="2370"/>
                    <a:pt x="1120" y="2298"/>
                    <a:pt x="1120" y="2191"/>
                  </a:cubicBezTo>
                  <a:lnTo>
                    <a:pt x="1120" y="655"/>
                  </a:lnTo>
                  <a:lnTo>
                    <a:pt x="1548" y="1191"/>
                  </a:lnTo>
                  <a:cubicBezTo>
                    <a:pt x="1584" y="1238"/>
                    <a:pt x="1643" y="1250"/>
                    <a:pt x="1691" y="1250"/>
                  </a:cubicBezTo>
                  <a:cubicBezTo>
                    <a:pt x="1727" y="1250"/>
                    <a:pt x="1762" y="1238"/>
                    <a:pt x="1786" y="1203"/>
                  </a:cubicBezTo>
                  <a:cubicBezTo>
                    <a:pt x="1834" y="1167"/>
                    <a:pt x="1846" y="1060"/>
                    <a:pt x="1786" y="988"/>
                  </a:cubicBezTo>
                  <a:lnTo>
                    <a:pt x="1060" y="60"/>
                  </a:lnTo>
                  <a:cubicBezTo>
                    <a:pt x="1036" y="12"/>
                    <a:pt x="989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69"/>
            <p:cNvSpPr/>
            <p:nvPr/>
          </p:nvSpPr>
          <p:spPr>
            <a:xfrm>
              <a:off x="6802216" y="2480828"/>
              <a:ext cx="47009" cy="33132"/>
            </a:xfrm>
            <a:custGeom>
              <a:rect b="b" l="l" r="r" t="t"/>
              <a:pathLst>
                <a:path extrusionOk="0" h="1041" w="1477">
                  <a:moveTo>
                    <a:pt x="193" y="0"/>
                  </a:moveTo>
                  <a:cubicBezTo>
                    <a:pt x="119" y="0"/>
                    <a:pt x="45" y="64"/>
                    <a:pt x="24" y="136"/>
                  </a:cubicBezTo>
                  <a:cubicBezTo>
                    <a:pt x="0" y="231"/>
                    <a:pt x="60" y="314"/>
                    <a:pt x="155" y="338"/>
                  </a:cubicBezTo>
                  <a:cubicBezTo>
                    <a:pt x="560" y="422"/>
                    <a:pt x="917" y="636"/>
                    <a:pt x="1155" y="969"/>
                  </a:cubicBezTo>
                  <a:cubicBezTo>
                    <a:pt x="1179" y="1017"/>
                    <a:pt x="1239" y="1041"/>
                    <a:pt x="1286" y="1041"/>
                  </a:cubicBezTo>
                  <a:cubicBezTo>
                    <a:pt x="1310" y="1041"/>
                    <a:pt x="1358" y="1029"/>
                    <a:pt x="1393" y="1017"/>
                  </a:cubicBezTo>
                  <a:cubicBezTo>
                    <a:pt x="1465" y="946"/>
                    <a:pt x="1477" y="838"/>
                    <a:pt x="1429" y="767"/>
                  </a:cubicBezTo>
                  <a:cubicBezTo>
                    <a:pt x="1131" y="374"/>
                    <a:pt x="703" y="88"/>
                    <a:pt x="227" y="5"/>
                  </a:cubicBezTo>
                  <a:cubicBezTo>
                    <a:pt x="216" y="2"/>
                    <a:pt x="204" y="0"/>
                    <a:pt x="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69"/>
            <p:cNvSpPr/>
            <p:nvPr/>
          </p:nvSpPr>
          <p:spPr>
            <a:xfrm>
              <a:off x="6895439" y="2517112"/>
              <a:ext cx="36793" cy="32114"/>
            </a:xfrm>
            <a:custGeom>
              <a:rect b="b" l="l" r="r" t="t"/>
              <a:pathLst>
                <a:path extrusionOk="0" h="1009" w="1156">
                  <a:moveTo>
                    <a:pt x="206" y="1"/>
                  </a:moveTo>
                  <a:cubicBezTo>
                    <a:pt x="131" y="1"/>
                    <a:pt x="65" y="39"/>
                    <a:pt x="36" y="115"/>
                  </a:cubicBezTo>
                  <a:cubicBezTo>
                    <a:pt x="0" y="198"/>
                    <a:pt x="48" y="306"/>
                    <a:pt x="143" y="341"/>
                  </a:cubicBezTo>
                  <a:cubicBezTo>
                    <a:pt x="429" y="437"/>
                    <a:pt x="667" y="639"/>
                    <a:pt x="810" y="913"/>
                  </a:cubicBezTo>
                  <a:cubicBezTo>
                    <a:pt x="846" y="972"/>
                    <a:pt x="893" y="1008"/>
                    <a:pt x="965" y="1008"/>
                  </a:cubicBezTo>
                  <a:cubicBezTo>
                    <a:pt x="989" y="1008"/>
                    <a:pt x="1024" y="1008"/>
                    <a:pt x="1036" y="996"/>
                  </a:cubicBezTo>
                  <a:cubicBezTo>
                    <a:pt x="1108" y="937"/>
                    <a:pt x="1155" y="829"/>
                    <a:pt x="1108" y="734"/>
                  </a:cubicBezTo>
                  <a:cubicBezTo>
                    <a:pt x="929" y="401"/>
                    <a:pt x="619" y="127"/>
                    <a:pt x="262" y="8"/>
                  </a:cubicBezTo>
                  <a:cubicBezTo>
                    <a:pt x="243" y="3"/>
                    <a:pt x="224" y="1"/>
                    <a:pt x="2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9" name="Google Shape;10109;p69"/>
          <p:cNvGrpSpPr/>
          <p:nvPr/>
        </p:nvGrpSpPr>
        <p:grpSpPr>
          <a:xfrm>
            <a:off x="5388757" y="2414659"/>
            <a:ext cx="260349" cy="362292"/>
            <a:chOff x="5388757" y="2414659"/>
            <a:chExt cx="260349" cy="362292"/>
          </a:xfrm>
        </p:grpSpPr>
        <p:sp>
          <p:nvSpPr>
            <p:cNvPr id="10110" name="Google Shape;10110;p69"/>
            <p:cNvSpPr/>
            <p:nvPr/>
          </p:nvSpPr>
          <p:spPr>
            <a:xfrm>
              <a:off x="5388757" y="2414659"/>
              <a:ext cx="260349" cy="362292"/>
            </a:xfrm>
            <a:custGeom>
              <a:rect b="b" l="l" r="r" t="t"/>
              <a:pathLst>
                <a:path extrusionOk="0" h="11383" w="8180">
                  <a:moveTo>
                    <a:pt x="4096" y="322"/>
                  </a:moveTo>
                  <a:cubicBezTo>
                    <a:pt x="4286" y="322"/>
                    <a:pt x="4465" y="429"/>
                    <a:pt x="4572" y="596"/>
                  </a:cubicBezTo>
                  <a:cubicBezTo>
                    <a:pt x="4608" y="643"/>
                    <a:pt x="4655" y="679"/>
                    <a:pt x="4727" y="679"/>
                  </a:cubicBezTo>
                  <a:lnTo>
                    <a:pt x="5358" y="679"/>
                  </a:lnTo>
                  <a:cubicBezTo>
                    <a:pt x="5465" y="679"/>
                    <a:pt x="5548" y="774"/>
                    <a:pt x="5548" y="881"/>
                  </a:cubicBezTo>
                  <a:lnTo>
                    <a:pt x="5548" y="1429"/>
                  </a:lnTo>
                  <a:lnTo>
                    <a:pt x="2679" y="1429"/>
                  </a:lnTo>
                  <a:lnTo>
                    <a:pt x="2679" y="881"/>
                  </a:lnTo>
                  <a:lnTo>
                    <a:pt x="2643" y="881"/>
                  </a:lnTo>
                  <a:cubicBezTo>
                    <a:pt x="2643" y="774"/>
                    <a:pt x="2727" y="679"/>
                    <a:pt x="2834" y="679"/>
                  </a:cubicBezTo>
                  <a:lnTo>
                    <a:pt x="3465" y="679"/>
                  </a:lnTo>
                  <a:cubicBezTo>
                    <a:pt x="3536" y="679"/>
                    <a:pt x="3584" y="655"/>
                    <a:pt x="3620" y="596"/>
                  </a:cubicBezTo>
                  <a:cubicBezTo>
                    <a:pt x="3727" y="417"/>
                    <a:pt x="3905" y="322"/>
                    <a:pt x="4096" y="322"/>
                  </a:cubicBezTo>
                  <a:close/>
                  <a:moveTo>
                    <a:pt x="7477" y="1036"/>
                  </a:moveTo>
                  <a:cubicBezTo>
                    <a:pt x="7680" y="1036"/>
                    <a:pt x="7846" y="1203"/>
                    <a:pt x="7846" y="1417"/>
                  </a:cubicBezTo>
                  <a:lnTo>
                    <a:pt x="7846" y="10680"/>
                  </a:lnTo>
                  <a:lnTo>
                    <a:pt x="7834" y="10680"/>
                  </a:lnTo>
                  <a:cubicBezTo>
                    <a:pt x="7834" y="10895"/>
                    <a:pt x="7668" y="11061"/>
                    <a:pt x="7465" y="11061"/>
                  </a:cubicBezTo>
                  <a:lnTo>
                    <a:pt x="691" y="11061"/>
                  </a:lnTo>
                  <a:cubicBezTo>
                    <a:pt x="476" y="11061"/>
                    <a:pt x="322" y="10895"/>
                    <a:pt x="322" y="10680"/>
                  </a:cubicBezTo>
                  <a:lnTo>
                    <a:pt x="322" y="1417"/>
                  </a:lnTo>
                  <a:cubicBezTo>
                    <a:pt x="322" y="1203"/>
                    <a:pt x="476" y="1036"/>
                    <a:pt x="691" y="1036"/>
                  </a:cubicBezTo>
                  <a:lnTo>
                    <a:pt x="2310" y="1036"/>
                  </a:lnTo>
                  <a:lnTo>
                    <a:pt x="2310" y="1596"/>
                  </a:lnTo>
                  <a:cubicBezTo>
                    <a:pt x="2310" y="1679"/>
                    <a:pt x="2381" y="1751"/>
                    <a:pt x="2477" y="1751"/>
                  </a:cubicBezTo>
                  <a:lnTo>
                    <a:pt x="5691" y="1751"/>
                  </a:lnTo>
                  <a:cubicBezTo>
                    <a:pt x="5775" y="1751"/>
                    <a:pt x="5846" y="1679"/>
                    <a:pt x="5846" y="1596"/>
                  </a:cubicBezTo>
                  <a:lnTo>
                    <a:pt x="5846" y="1036"/>
                  </a:lnTo>
                  <a:close/>
                  <a:moveTo>
                    <a:pt x="4084" y="0"/>
                  </a:moveTo>
                  <a:cubicBezTo>
                    <a:pt x="3798" y="0"/>
                    <a:pt x="3548" y="131"/>
                    <a:pt x="3381" y="358"/>
                  </a:cubicBezTo>
                  <a:lnTo>
                    <a:pt x="2834" y="358"/>
                  </a:lnTo>
                  <a:cubicBezTo>
                    <a:pt x="2608" y="358"/>
                    <a:pt x="2393" y="500"/>
                    <a:pt x="2346" y="715"/>
                  </a:cubicBezTo>
                  <a:lnTo>
                    <a:pt x="703" y="715"/>
                  </a:lnTo>
                  <a:cubicBezTo>
                    <a:pt x="322" y="715"/>
                    <a:pt x="0" y="1024"/>
                    <a:pt x="0" y="1417"/>
                  </a:cubicBezTo>
                  <a:lnTo>
                    <a:pt x="0" y="10680"/>
                  </a:lnTo>
                  <a:cubicBezTo>
                    <a:pt x="0" y="11073"/>
                    <a:pt x="310" y="11383"/>
                    <a:pt x="703" y="11383"/>
                  </a:cubicBezTo>
                  <a:lnTo>
                    <a:pt x="7477" y="11383"/>
                  </a:lnTo>
                  <a:cubicBezTo>
                    <a:pt x="7858" y="11383"/>
                    <a:pt x="8180" y="11073"/>
                    <a:pt x="8180" y="10680"/>
                  </a:cubicBezTo>
                  <a:lnTo>
                    <a:pt x="8180" y="1417"/>
                  </a:lnTo>
                  <a:cubicBezTo>
                    <a:pt x="8156" y="1024"/>
                    <a:pt x="7846" y="715"/>
                    <a:pt x="7465" y="715"/>
                  </a:cubicBezTo>
                  <a:lnTo>
                    <a:pt x="5822" y="715"/>
                  </a:lnTo>
                  <a:cubicBezTo>
                    <a:pt x="5751" y="500"/>
                    <a:pt x="5560" y="358"/>
                    <a:pt x="5334" y="358"/>
                  </a:cubicBezTo>
                  <a:lnTo>
                    <a:pt x="4786" y="358"/>
                  </a:lnTo>
                  <a:cubicBezTo>
                    <a:pt x="4620" y="131"/>
                    <a:pt x="4346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69"/>
            <p:cNvSpPr/>
            <p:nvPr/>
          </p:nvSpPr>
          <p:spPr>
            <a:xfrm>
              <a:off x="5513425" y="2437384"/>
              <a:ext cx="10248" cy="10280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69"/>
            <p:cNvSpPr/>
            <p:nvPr/>
          </p:nvSpPr>
          <p:spPr>
            <a:xfrm>
              <a:off x="5411100" y="2460140"/>
              <a:ext cx="214517" cy="283106"/>
            </a:xfrm>
            <a:custGeom>
              <a:rect b="b" l="l" r="r" t="t"/>
              <a:pathLst>
                <a:path extrusionOk="0" h="8895" w="6740">
                  <a:moveTo>
                    <a:pt x="5692" y="0"/>
                  </a:moveTo>
                  <a:cubicBezTo>
                    <a:pt x="5596" y="0"/>
                    <a:pt x="5525" y="72"/>
                    <a:pt x="5525" y="167"/>
                  </a:cubicBezTo>
                  <a:cubicBezTo>
                    <a:pt x="5525" y="250"/>
                    <a:pt x="5596" y="322"/>
                    <a:pt x="5692" y="322"/>
                  </a:cubicBezTo>
                  <a:lnTo>
                    <a:pt x="6418" y="322"/>
                  </a:lnTo>
                  <a:lnTo>
                    <a:pt x="6418" y="8561"/>
                  </a:lnTo>
                  <a:lnTo>
                    <a:pt x="334" y="8561"/>
                  </a:lnTo>
                  <a:lnTo>
                    <a:pt x="334" y="345"/>
                  </a:lnTo>
                  <a:lnTo>
                    <a:pt x="1060" y="345"/>
                  </a:lnTo>
                  <a:cubicBezTo>
                    <a:pt x="1144" y="345"/>
                    <a:pt x="1227" y="262"/>
                    <a:pt x="1227" y="179"/>
                  </a:cubicBezTo>
                  <a:cubicBezTo>
                    <a:pt x="1227" y="83"/>
                    <a:pt x="1144" y="12"/>
                    <a:pt x="1060" y="12"/>
                  </a:cubicBezTo>
                  <a:lnTo>
                    <a:pt x="167" y="12"/>
                  </a:lnTo>
                  <a:cubicBezTo>
                    <a:pt x="72" y="12"/>
                    <a:pt x="1" y="83"/>
                    <a:pt x="1" y="179"/>
                  </a:cubicBezTo>
                  <a:lnTo>
                    <a:pt x="1" y="8739"/>
                  </a:lnTo>
                  <a:cubicBezTo>
                    <a:pt x="1" y="8823"/>
                    <a:pt x="72" y="8894"/>
                    <a:pt x="167" y="8894"/>
                  </a:cubicBezTo>
                  <a:lnTo>
                    <a:pt x="6585" y="8894"/>
                  </a:lnTo>
                  <a:cubicBezTo>
                    <a:pt x="6668" y="8894"/>
                    <a:pt x="6739" y="8823"/>
                    <a:pt x="6739" y="8739"/>
                  </a:cubicBezTo>
                  <a:lnTo>
                    <a:pt x="6739" y="179"/>
                  </a:lnTo>
                  <a:cubicBezTo>
                    <a:pt x="6739" y="72"/>
                    <a:pt x="6668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69"/>
            <p:cNvSpPr/>
            <p:nvPr/>
          </p:nvSpPr>
          <p:spPr>
            <a:xfrm>
              <a:off x="5439904" y="2488562"/>
              <a:ext cx="78837" cy="106495"/>
            </a:xfrm>
            <a:custGeom>
              <a:rect b="b" l="l" r="r" t="t"/>
              <a:pathLst>
                <a:path extrusionOk="0" h="3346" w="2477">
                  <a:moveTo>
                    <a:pt x="1405" y="322"/>
                  </a:moveTo>
                  <a:cubicBezTo>
                    <a:pt x="1608" y="322"/>
                    <a:pt x="1774" y="488"/>
                    <a:pt x="1774" y="703"/>
                  </a:cubicBezTo>
                  <a:lnTo>
                    <a:pt x="1774" y="1060"/>
                  </a:lnTo>
                  <a:cubicBezTo>
                    <a:pt x="1774" y="1357"/>
                    <a:pt x="1536" y="1607"/>
                    <a:pt x="1227" y="1607"/>
                  </a:cubicBezTo>
                  <a:cubicBezTo>
                    <a:pt x="929" y="1607"/>
                    <a:pt x="679" y="1357"/>
                    <a:pt x="679" y="1060"/>
                  </a:cubicBezTo>
                  <a:lnTo>
                    <a:pt x="679" y="703"/>
                  </a:lnTo>
                  <a:cubicBezTo>
                    <a:pt x="679" y="488"/>
                    <a:pt x="834" y="322"/>
                    <a:pt x="1048" y="322"/>
                  </a:cubicBezTo>
                  <a:close/>
                  <a:moveTo>
                    <a:pt x="1417" y="1905"/>
                  </a:moveTo>
                  <a:lnTo>
                    <a:pt x="1417" y="2012"/>
                  </a:lnTo>
                  <a:cubicBezTo>
                    <a:pt x="1417" y="2084"/>
                    <a:pt x="1429" y="2143"/>
                    <a:pt x="1465" y="2191"/>
                  </a:cubicBezTo>
                  <a:lnTo>
                    <a:pt x="1239" y="2405"/>
                  </a:lnTo>
                  <a:lnTo>
                    <a:pt x="1215" y="2405"/>
                  </a:lnTo>
                  <a:lnTo>
                    <a:pt x="989" y="2191"/>
                  </a:lnTo>
                  <a:cubicBezTo>
                    <a:pt x="1012" y="2143"/>
                    <a:pt x="1036" y="2084"/>
                    <a:pt x="1036" y="2012"/>
                  </a:cubicBezTo>
                  <a:lnTo>
                    <a:pt x="1036" y="1905"/>
                  </a:lnTo>
                  <a:cubicBezTo>
                    <a:pt x="1096" y="1917"/>
                    <a:pt x="1155" y="1917"/>
                    <a:pt x="1227" y="1917"/>
                  </a:cubicBezTo>
                  <a:cubicBezTo>
                    <a:pt x="1286" y="1917"/>
                    <a:pt x="1358" y="1917"/>
                    <a:pt x="1417" y="1905"/>
                  </a:cubicBezTo>
                  <a:close/>
                  <a:moveTo>
                    <a:pt x="1703" y="2393"/>
                  </a:moveTo>
                  <a:lnTo>
                    <a:pt x="1989" y="2548"/>
                  </a:lnTo>
                  <a:cubicBezTo>
                    <a:pt x="2048" y="2572"/>
                    <a:pt x="2084" y="2643"/>
                    <a:pt x="2084" y="2703"/>
                  </a:cubicBezTo>
                  <a:lnTo>
                    <a:pt x="2084" y="3024"/>
                  </a:lnTo>
                  <a:lnTo>
                    <a:pt x="2120" y="3024"/>
                  </a:lnTo>
                  <a:lnTo>
                    <a:pt x="322" y="3036"/>
                  </a:lnTo>
                  <a:cubicBezTo>
                    <a:pt x="322" y="3036"/>
                    <a:pt x="298" y="3036"/>
                    <a:pt x="298" y="3024"/>
                  </a:cubicBezTo>
                  <a:lnTo>
                    <a:pt x="298" y="2703"/>
                  </a:lnTo>
                  <a:cubicBezTo>
                    <a:pt x="298" y="2631"/>
                    <a:pt x="346" y="2572"/>
                    <a:pt x="405" y="2548"/>
                  </a:cubicBezTo>
                  <a:lnTo>
                    <a:pt x="691" y="2393"/>
                  </a:lnTo>
                  <a:lnTo>
                    <a:pt x="953" y="2667"/>
                  </a:lnTo>
                  <a:cubicBezTo>
                    <a:pt x="1012" y="2715"/>
                    <a:pt x="1108" y="2762"/>
                    <a:pt x="1191" y="2762"/>
                  </a:cubicBezTo>
                  <a:cubicBezTo>
                    <a:pt x="1286" y="2762"/>
                    <a:pt x="1370" y="2738"/>
                    <a:pt x="1429" y="2667"/>
                  </a:cubicBezTo>
                  <a:lnTo>
                    <a:pt x="1703" y="2393"/>
                  </a:lnTo>
                  <a:close/>
                  <a:moveTo>
                    <a:pt x="1048" y="0"/>
                  </a:moveTo>
                  <a:cubicBezTo>
                    <a:pt x="655" y="0"/>
                    <a:pt x="346" y="310"/>
                    <a:pt x="346" y="703"/>
                  </a:cubicBezTo>
                  <a:lnTo>
                    <a:pt x="346" y="1060"/>
                  </a:lnTo>
                  <a:cubicBezTo>
                    <a:pt x="346" y="1334"/>
                    <a:pt x="477" y="1607"/>
                    <a:pt x="703" y="1750"/>
                  </a:cubicBezTo>
                  <a:lnTo>
                    <a:pt x="703" y="2012"/>
                  </a:lnTo>
                  <a:lnTo>
                    <a:pt x="703" y="2024"/>
                  </a:lnTo>
                  <a:lnTo>
                    <a:pt x="286" y="2227"/>
                  </a:lnTo>
                  <a:cubicBezTo>
                    <a:pt x="108" y="2322"/>
                    <a:pt x="0" y="2500"/>
                    <a:pt x="0" y="2691"/>
                  </a:cubicBezTo>
                  <a:lnTo>
                    <a:pt x="0" y="3000"/>
                  </a:lnTo>
                  <a:cubicBezTo>
                    <a:pt x="0" y="3203"/>
                    <a:pt x="155" y="3346"/>
                    <a:pt x="346" y="3346"/>
                  </a:cubicBezTo>
                  <a:lnTo>
                    <a:pt x="2132" y="3346"/>
                  </a:lnTo>
                  <a:cubicBezTo>
                    <a:pt x="2322" y="3346"/>
                    <a:pt x="2477" y="3203"/>
                    <a:pt x="2477" y="3000"/>
                  </a:cubicBezTo>
                  <a:lnTo>
                    <a:pt x="2477" y="2691"/>
                  </a:lnTo>
                  <a:cubicBezTo>
                    <a:pt x="2465" y="2500"/>
                    <a:pt x="2334" y="2322"/>
                    <a:pt x="2167" y="2227"/>
                  </a:cubicBezTo>
                  <a:lnTo>
                    <a:pt x="1751" y="2024"/>
                  </a:lnTo>
                  <a:lnTo>
                    <a:pt x="1751" y="2012"/>
                  </a:lnTo>
                  <a:lnTo>
                    <a:pt x="1751" y="1750"/>
                  </a:lnTo>
                  <a:cubicBezTo>
                    <a:pt x="1965" y="1595"/>
                    <a:pt x="2108" y="1334"/>
                    <a:pt x="2108" y="1060"/>
                  </a:cubicBezTo>
                  <a:lnTo>
                    <a:pt x="2108" y="703"/>
                  </a:lnTo>
                  <a:cubicBezTo>
                    <a:pt x="2108" y="310"/>
                    <a:pt x="1786" y="0"/>
                    <a:pt x="14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69"/>
            <p:cNvSpPr/>
            <p:nvPr/>
          </p:nvSpPr>
          <p:spPr>
            <a:xfrm>
              <a:off x="5530103" y="2494228"/>
              <a:ext cx="67856" cy="33005"/>
            </a:xfrm>
            <a:custGeom>
              <a:rect b="b" l="l" r="r" t="t"/>
              <a:pathLst>
                <a:path extrusionOk="0" h="1037" w="2132">
                  <a:moveTo>
                    <a:pt x="1786" y="346"/>
                  </a:moveTo>
                  <a:lnTo>
                    <a:pt x="1786" y="715"/>
                  </a:lnTo>
                  <a:lnTo>
                    <a:pt x="345" y="715"/>
                  </a:lnTo>
                  <a:lnTo>
                    <a:pt x="345" y="346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67" y="1036"/>
                  </a:cubicBezTo>
                  <a:lnTo>
                    <a:pt x="1953" y="1036"/>
                  </a:lnTo>
                  <a:cubicBezTo>
                    <a:pt x="2036" y="1036"/>
                    <a:pt x="2107" y="965"/>
                    <a:pt x="2107" y="882"/>
                  </a:cubicBezTo>
                  <a:lnTo>
                    <a:pt x="2107" y="167"/>
                  </a:lnTo>
                  <a:cubicBezTo>
                    <a:pt x="2131" y="72"/>
                    <a:pt x="2048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69"/>
            <p:cNvSpPr/>
            <p:nvPr/>
          </p:nvSpPr>
          <p:spPr>
            <a:xfrm>
              <a:off x="5530103" y="2539709"/>
              <a:ext cx="67092" cy="10248"/>
            </a:xfrm>
            <a:custGeom>
              <a:rect b="b" l="l" r="r" t="t"/>
              <a:pathLst>
                <a:path extrusionOk="0" h="322" w="210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67"/>
                  </a:cubicBezTo>
                  <a:cubicBezTo>
                    <a:pt x="2107" y="72"/>
                    <a:pt x="2048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69"/>
            <p:cNvSpPr/>
            <p:nvPr/>
          </p:nvSpPr>
          <p:spPr>
            <a:xfrm>
              <a:off x="5530103" y="2562434"/>
              <a:ext cx="32973" cy="10280"/>
            </a:xfrm>
            <a:custGeom>
              <a:rect b="b" l="l" r="r" t="t"/>
              <a:pathLst>
                <a:path extrusionOk="0" h="323" w="103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81" y="322"/>
                  </a:lnTo>
                  <a:cubicBezTo>
                    <a:pt x="964" y="322"/>
                    <a:pt x="1036" y="251"/>
                    <a:pt x="1036" y="167"/>
                  </a:cubicBezTo>
                  <a:cubicBezTo>
                    <a:pt x="1036" y="72"/>
                    <a:pt x="97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69"/>
            <p:cNvSpPr/>
            <p:nvPr/>
          </p:nvSpPr>
          <p:spPr>
            <a:xfrm>
              <a:off x="5439522" y="2607534"/>
              <a:ext cx="158437" cy="10280"/>
            </a:xfrm>
            <a:custGeom>
              <a:rect b="b" l="l" r="r" t="t"/>
              <a:pathLst>
                <a:path extrusionOk="0" h="323" w="4978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799" y="322"/>
                  </a:lnTo>
                  <a:cubicBezTo>
                    <a:pt x="4882" y="322"/>
                    <a:pt x="4953" y="251"/>
                    <a:pt x="4953" y="155"/>
                  </a:cubicBezTo>
                  <a:cubicBezTo>
                    <a:pt x="4977" y="72"/>
                    <a:pt x="4894" y="1"/>
                    <a:pt x="4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69"/>
            <p:cNvSpPr/>
            <p:nvPr/>
          </p:nvSpPr>
          <p:spPr>
            <a:xfrm>
              <a:off x="5439522" y="2630258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69"/>
            <p:cNvSpPr/>
            <p:nvPr/>
          </p:nvSpPr>
          <p:spPr>
            <a:xfrm>
              <a:off x="5439522" y="2698497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69"/>
            <p:cNvSpPr/>
            <p:nvPr/>
          </p:nvSpPr>
          <p:spPr>
            <a:xfrm>
              <a:off x="5439522" y="2675740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69"/>
            <p:cNvSpPr/>
            <p:nvPr/>
          </p:nvSpPr>
          <p:spPr>
            <a:xfrm>
              <a:off x="5439522" y="2653015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69"/>
            <p:cNvSpPr/>
            <p:nvPr/>
          </p:nvSpPr>
          <p:spPr>
            <a:xfrm>
              <a:off x="5473641" y="2630258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69"/>
            <p:cNvSpPr/>
            <p:nvPr/>
          </p:nvSpPr>
          <p:spPr>
            <a:xfrm>
              <a:off x="5473641" y="2698497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69"/>
            <p:cNvSpPr/>
            <p:nvPr/>
          </p:nvSpPr>
          <p:spPr>
            <a:xfrm>
              <a:off x="5473641" y="2675740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69"/>
            <p:cNvSpPr/>
            <p:nvPr/>
          </p:nvSpPr>
          <p:spPr>
            <a:xfrm>
              <a:off x="5473641" y="2653015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69"/>
            <p:cNvSpPr/>
            <p:nvPr/>
          </p:nvSpPr>
          <p:spPr>
            <a:xfrm>
              <a:off x="5558525" y="2653015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69"/>
            <p:cNvSpPr/>
            <p:nvPr/>
          </p:nvSpPr>
          <p:spPr>
            <a:xfrm>
              <a:off x="5558525" y="2630258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69"/>
            <p:cNvSpPr/>
            <p:nvPr/>
          </p:nvSpPr>
          <p:spPr>
            <a:xfrm>
              <a:off x="5558525" y="2675740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69"/>
            <p:cNvSpPr/>
            <p:nvPr/>
          </p:nvSpPr>
          <p:spPr>
            <a:xfrm>
              <a:off x="5558525" y="2698497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0" name="Google Shape;10130;p69"/>
          <p:cNvGrpSpPr/>
          <p:nvPr/>
        </p:nvGrpSpPr>
        <p:grpSpPr>
          <a:xfrm>
            <a:off x="3567142" y="2905757"/>
            <a:ext cx="348288" cy="340331"/>
            <a:chOff x="3567142" y="2905757"/>
            <a:chExt cx="348288" cy="340331"/>
          </a:xfrm>
        </p:grpSpPr>
        <p:sp>
          <p:nvSpPr>
            <p:cNvPr id="10131" name="Google Shape;10131;p69"/>
            <p:cNvSpPr/>
            <p:nvPr/>
          </p:nvSpPr>
          <p:spPr>
            <a:xfrm>
              <a:off x="3567142" y="2905757"/>
              <a:ext cx="348288" cy="340331"/>
            </a:xfrm>
            <a:custGeom>
              <a:rect b="b" l="l" r="r" t="t"/>
              <a:pathLst>
                <a:path extrusionOk="0" h="10693" w="10943">
                  <a:moveTo>
                    <a:pt x="2799" y="608"/>
                  </a:moveTo>
                  <a:lnTo>
                    <a:pt x="6811" y="620"/>
                  </a:lnTo>
                  <a:cubicBezTo>
                    <a:pt x="7013" y="620"/>
                    <a:pt x="7156" y="763"/>
                    <a:pt x="7204" y="941"/>
                  </a:cubicBezTo>
                  <a:cubicBezTo>
                    <a:pt x="7204" y="965"/>
                    <a:pt x="7216" y="1001"/>
                    <a:pt x="7216" y="1013"/>
                  </a:cubicBezTo>
                  <a:lnTo>
                    <a:pt x="7216" y="1715"/>
                  </a:lnTo>
                  <a:lnTo>
                    <a:pt x="3144" y="1703"/>
                  </a:lnTo>
                  <a:lnTo>
                    <a:pt x="3144" y="1596"/>
                  </a:lnTo>
                  <a:cubicBezTo>
                    <a:pt x="3144" y="1215"/>
                    <a:pt x="3001" y="882"/>
                    <a:pt x="2799" y="608"/>
                  </a:cubicBezTo>
                  <a:close/>
                  <a:moveTo>
                    <a:pt x="1560" y="346"/>
                  </a:moveTo>
                  <a:cubicBezTo>
                    <a:pt x="2251" y="346"/>
                    <a:pt x="2811" y="906"/>
                    <a:pt x="2811" y="1596"/>
                  </a:cubicBezTo>
                  <a:cubicBezTo>
                    <a:pt x="2811" y="2275"/>
                    <a:pt x="2263" y="2846"/>
                    <a:pt x="1560" y="2846"/>
                  </a:cubicBezTo>
                  <a:cubicBezTo>
                    <a:pt x="882" y="2846"/>
                    <a:pt x="310" y="2275"/>
                    <a:pt x="310" y="1596"/>
                  </a:cubicBezTo>
                  <a:cubicBezTo>
                    <a:pt x="310" y="906"/>
                    <a:pt x="882" y="346"/>
                    <a:pt x="1560" y="346"/>
                  </a:cubicBezTo>
                  <a:close/>
                  <a:moveTo>
                    <a:pt x="1799" y="9252"/>
                  </a:moveTo>
                  <a:lnTo>
                    <a:pt x="7168" y="9288"/>
                  </a:lnTo>
                  <a:lnTo>
                    <a:pt x="7168" y="9990"/>
                  </a:lnTo>
                  <a:cubicBezTo>
                    <a:pt x="7168" y="10014"/>
                    <a:pt x="7168" y="10050"/>
                    <a:pt x="7156" y="10062"/>
                  </a:cubicBezTo>
                  <a:cubicBezTo>
                    <a:pt x="7109" y="10240"/>
                    <a:pt x="6966" y="10371"/>
                    <a:pt x="6775" y="10371"/>
                  </a:cubicBezTo>
                  <a:lnTo>
                    <a:pt x="2191" y="10359"/>
                  </a:lnTo>
                  <a:cubicBezTo>
                    <a:pt x="1965" y="10359"/>
                    <a:pt x="1799" y="10181"/>
                    <a:pt x="1799" y="9954"/>
                  </a:cubicBezTo>
                  <a:lnTo>
                    <a:pt x="1799" y="9252"/>
                  </a:lnTo>
                  <a:close/>
                  <a:moveTo>
                    <a:pt x="1572" y="1"/>
                  </a:moveTo>
                  <a:cubicBezTo>
                    <a:pt x="715" y="1"/>
                    <a:pt x="1" y="703"/>
                    <a:pt x="1" y="1561"/>
                  </a:cubicBezTo>
                  <a:cubicBezTo>
                    <a:pt x="1" y="2418"/>
                    <a:pt x="667" y="3108"/>
                    <a:pt x="1501" y="3144"/>
                  </a:cubicBezTo>
                  <a:lnTo>
                    <a:pt x="1501" y="4644"/>
                  </a:lnTo>
                  <a:cubicBezTo>
                    <a:pt x="1501" y="4739"/>
                    <a:pt x="1572" y="4811"/>
                    <a:pt x="1668" y="4811"/>
                  </a:cubicBezTo>
                  <a:cubicBezTo>
                    <a:pt x="1751" y="4811"/>
                    <a:pt x="1834" y="4739"/>
                    <a:pt x="1834" y="4644"/>
                  </a:cubicBezTo>
                  <a:lnTo>
                    <a:pt x="1834" y="3132"/>
                  </a:lnTo>
                  <a:cubicBezTo>
                    <a:pt x="2441" y="3025"/>
                    <a:pt x="2918" y="2596"/>
                    <a:pt x="3096" y="2013"/>
                  </a:cubicBezTo>
                  <a:lnTo>
                    <a:pt x="7216" y="2025"/>
                  </a:lnTo>
                  <a:lnTo>
                    <a:pt x="7216" y="3323"/>
                  </a:lnTo>
                  <a:lnTo>
                    <a:pt x="4704" y="3311"/>
                  </a:lnTo>
                  <a:lnTo>
                    <a:pt x="4668" y="3311"/>
                  </a:lnTo>
                  <a:lnTo>
                    <a:pt x="4668" y="2751"/>
                  </a:lnTo>
                  <a:cubicBezTo>
                    <a:pt x="4668" y="2668"/>
                    <a:pt x="4597" y="2596"/>
                    <a:pt x="4513" y="2596"/>
                  </a:cubicBezTo>
                  <a:cubicBezTo>
                    <a:pt x="4418" y="2596"/>
                    <a:pt x="4346" y="2668"/>
                    <a:pt x="4346" y="2751"/>
                  </a:cubicBezTo>
                  <a:lnTo>
                    <a:pt x="4346" y="3668"/>
                  </a:lnTo>
                  <a:lnTo>
                    <a:pt x="4335" y="7276"/>
                  </a:lnTo>
                  <a:lnTo>
                    <a:pt x="4335" y="8204"/>
                  </a:lnTo>
                  <a:cubicBezTo>
                    <a:pt x="4335" y="8288"/>
                    <a:pt x="4406" y="8371"/>
                    <a:pt x="4489" y="8371"/>
                  </a:cubicBezTo>
                  <a:cubicBezTo>
                    <a:pt x="4585" y="8371"/>
                    <a:pt x="4656" y="8288"/>
                    <a:pt x="4656" y="8204"/>
                  </a:cubicBezTo>
                  <a:lnTo>
                    <a:pt x="4656" y="7633"/>
                  </a:lnTo>
                  <a:lnTo>
                    <a:pt x="4692" y="7633"/>
                  </a:lnTo>
                  <a:lnTo>
                    <a:pt x="7204" y="7657"/>
                  </a:lnTo>
                  <a:lnTo>
                    <a:pt x="7204" y="8966"/>
                  </a:lnTo>
                  <a:lnTo>
                    <a:pt x="1834" y="8930"/>
                  </a:lnTo>
                  <a:lnTo>
                    <a:pt x="1846" y="5335"/>
                  </a:lnTo>
                  <a:cubicBezTo>
                    <a:pt x="1846" y="5240"/>
                    <a:pt x="1775" y="5168"/>
                    <a:pt x="1679" y="5168"/>
                  </a:cubicBezTo>
                  <a:cubicBezTo>
                    <a:pt x="1596" y="5168"/>
                    <a:pt x="1513" y="5240"/>
                    <a:pt x="1513" y="5335"/>
                  </a:cubicBezTo>
                  <a:lnTo>
                    <a:pt x="1501" y="9097"/>
                  </a:lnTo>
                  <a:lnTo>
                    <a:pt x="1501" y="9954"/>
                  </a:lnTo>
                  <a:cubicBezTo>
                    <a:pt x="1501" y="10347"/>
                    <a:pt x="1810" y="10669"/>
                    <a:pt x="2215" y="10669"/>
                  </a:cubicBezTo>
                  <a:lnTo>
                    <a:pt x="6799" y="10693"/>
                  </a:lnTo>
                  <a:cubicBezTo>
                    <a:pt x="7168" y="10693"/>
                    <a:pt x="7466" y="10407"/>
                    <a:pt x="7514" y="10050"/>
                  </a:cubicBezTo>
                  <a:lnTo>
                    <a:pt x="7514" y="9978"/>
                  </a:lnTo>
                  <a:lnTo>
                    <a:pt x="7514" y="9109"/>
                  </a:lnTo>
                  <a:lnTo>
                    <a:pt x="7514" y="7633"/>
                  </a:lnTo>
                  <a:lnTo>
                    <a:pt x="8478" y="7633"/>
                  </a:lnTo>
                  <a:cubicBezTo>
                    <a:pt x="8573" y="7633"/>
                    <a:pt x="8645" y="7561"/>
                    <a:pt x="8645" y="7478"/>
                  </a:cubicBezTo>
                  <a:cubicBezTo>
                    <a:pt x="8645" y="7383"/>
                    <a:pt x="8573" y="7311"/>
                    <a:pt x="8478" y="7311"/>
                  </a:cubicBezTo>
                  <a:lnTo>
                    <a:pt x="4668" y="7299"/>
                  </a:lnTo>
                  <a:cubicBezTo>
                    <a:pt x="4656" y="7299"/>
                    <a:pt x="4644" y="7276"/>
                    <a:pt x="4644" y="7264"/>
                  </a:cubicBezTo>
                  <a:lnTo>
                    <a:pt x="4656" y="3644"/>
                  </a:lnTo>
                  <a:cubicBezTo>
                    <a:pt x="4656" y="3632"/>
                    <a:pt x="4668" y="3620"/>
                    <a:pt x="4692" y="3620"/>
                  </a:cubicBezTo>
                  <a:lnTo>
                    <a:pt x="10585" y="3644"/>
                  </a:lnTo>
                  <a:cubicBezTo>
                    <a:pt x="10597" y="3644"/>
                    <a:pt x="10609" y="3668"/>
                    <a:pt x="10609" y="3680"/>
                  </a:cubicBezTo>
                  <a:lnTo>
                    <a:pt x="10597" y="7299"/>
                  </a:lnTo>
                  <a:cubicBezTo>
                    <a:pt x="10597" y="7311"/>
                    <a:pt x="10585" y="7323"/>
                    <a:pt x="10562" y="7323"/>
                  </a:cubicBezTo>
                  <a:lnTo>
                    <a:pt x="9192" y="7323"/>
                  </a:lnTo>
                  <a:cubicBezTo>
                    <a:pt x="9109" y="7323"/>
                    <a:pt x="9038" y="7395"/>
                    <a:pt x="9038" y="7490"/>
                  </a:cubicBezTo>
                  <a:cubicBezTo>
                    <a:pt x="9038" y="7573"/>
                    <a:pt x="9109" y="7657"/>
                    <a:pt x="9192" y="7657"/>
                  </a:cubicBezTo>
                  <a:lnTo>
                    <a:pt x="10562" y="7657"/>
                  </a:lnTo>
                  <a:cubicBezTo>
                    <a:pt x="10764" y="7657"/>
                    <a:pt x="10919" y="7490"/>
                    <a:pt x="10919" y="7299"/>
                  </a:cubicBezTo>
                  <a:lnTo>
                    <a:pt x="10943" y="3680"/>
                  </a:lnTo>
                  <a:cubicBezTo>
                    <a:pt x="10919" y="3513"/>
                    <a:pt x="10776" y="3346"/>
                    <a:pt x="10562" y="3346"/>
                  </a:cubicBezTo>
                  <a:lnTo>
                    <a:pt x="7514" y="3335"/>
                  </a:lnTo>
                  <a:lnTo>
                    <a:pt x="7514" y="1882"/>
                  </a:lnTo>
                  <a:lnTo>
                    <a:pt x="7514" y="1013"/>
                  </a:lnTo>
                  <a:lnTo>
                    <a:pt x="7514" y="941"/>
                  </a:lnTo>
                  <a:cubicBezTo>
                    <a:pt x="7490" y="584"/>
                    <a:pt x="7168" y="298"/>
                    <a:pt x="6799" y="298"/>
                  </a:cubicBezTo>
                  <a:lnTo>
                    <a:pt x="2501" y="287"/>
                  </a:lnTo>
                  <a:lnTo>
                    <a:pt x="2453" y="287"/>
                  </a:lnTo>
                  <a:cubicBezTo>
                    <a:pt x="2203" y="108"/>
                    <a:pt x="1906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69"/>
            <p:cNvSpPr/>
            <p:nvPr/>
          </p:nvSpPr>
          <p:spPr>
            <a:xfrm>
              <a:off x="3819534" y="3034977"/>
              <a:ext cx="73903" cy="48919"/>
            </a:xfrm>
            <a:custGeom>
              <a:rect b="b" l="l" r="r" t="t"/>
              <a:pathLst>
                <a:path extrusionOk="0" h="1537" w="2322">
                  <a:moveTo>
                    <a:pt x="1560" y="322"/>
                  </a:moveTo>
                  <a:cubicBezTo>
                    <a:pt x="1798" y="334"/>
                    <a:pt x="2001" y="525"/>
                    <a:pt x="2001" y="763"/>
                  </a:cubicBezTo>
                  <a:cubicBezTo>
                    <a:pt x="2001" y="1001"/>
                    <a:pt x="1798" y="1191"/>
                    <a:pt x="1548" y="1191"/>
                  </a:cubicBezTo>
                  <a:cubicBezTo>
                    <a:pt x="1310" y="1191"/>
                    <a:pt x="1119" y="1001"/>
                    <a:pt x="1119" y="751"/>
                  </a:cubicBezTo>
                  <a:cubicBezTo>
                    <a:pt x="1119" y="513"/>
                    <a:pt x="1310" y="322"/>
                    <a:pt x="1560" y="322"/>
                  </a:cubicBezTo>
                  <a:close/>
                  <a:moveTo>
                    <a:pt x="774" y="334"/>
                  </a:moveTo>
                  <a:cubicBezTo>
                    <a:pt x="834" y="334"/>
                    <a:pt x="881" y="346"/>
                    <a:pt x="929" y="358"/>
                  </a:cubicBezTo>
                  <a:cubicBezTo>
                    <a:pt x="846" y="477"/>
                    <a:pt x="810" y="620"/>
                    <a:pt x="810" y="775"/>
                  </a:cubicBezTo>
                  <a:cubicBezTo>
                    <a:pt x="810" y="930"/>
                    <a:pt x="846" y="1072"/>
                    <a:pt x="929" y="1191"/>
                  </a:cubicBezTo>
                  <a:cubicBezTo>
                    <a:pt x="881" y="1215"/>
                    <a:pt x="822" y="1227"/>
                    <a:pt x="774" y="1227"/>
                  </a:cubicBezTo>
                  <a:cubicBezTo>
                    <a:pt x="524" y="1191"/>
                    <a:pt x="334" y="1001"/>
                    <a:pt x="334" y="763"/>
                  </a:cubicBezTo>
                  <a:cubicBezTo>
                    <a:pt x="334" y="525"/>
                    <a:pt x="524" y="334"/>
                    <a:pt x="774" y="334"/>
                  </a:cubicBezTo>
                  <a:close/>
                  <a:moveTo>
                    <a:pt x="762" y="1"/>
                  </a:moveTo>
                  <a:cubicBezTo>
                    <a:pt x="346" y="1"/>
                    <a:pt x="0" y="346"/>
                    <a:pt x="0" y="763"/>
                  </a:cubicBezTo>
                  <a:cubicBezTo>
                    <a:pt x="0" y="1180"/>
                    <a:pt x="346" y="1525"/>
                    <a:pt x="762" y="1525"/>
                  </a:cubicBezTo>
                  <a:cubicBezTo>
                    <a:pt x="905" y="1525"/>
                    <a:pt x="1048" y="1489"/>
                    <a:pt x="1167" y="1418"/>
                  </a:cubicBezTo>
                  <a:cubicBezTo>
                    <a:pt x="1286" y="1489"/>
                    <a:pt x="1417" y="1537"/>
                    <a:pt x="1560" y="1537"/>
                  </a:cubicBezTo>
                  <a:cubicBezTo>
                    <a:pt x="1977" y="1537"/>
                    <a:pt x="2322" y="1191"/>
                    <a:pt x="2322" y="775"/>
                  </a:cubicBezTo>
                  <a:cubicBezTo>
                    <a:pt x="2322" y="358"/>
                    <a:pt x="1977" y="13"/>
                    <a:pt x="1560" y="13"/>
                  </a:cubicBezTo>
                  <a:cubicBezTo>
                    <a:pt x="1417" y="13"/>
                    <a:pt x="1286" y="60"/>
                    <a:pt x="1167" y="120"/>
                  </a:cubicBezTo>
                  <a:cubicBezTo>
                    <a:pt x="1048" y="48"/>
                    <a:pt x="90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69"/>
            <p:cNvSpPr/>
            <p:nvPr/>
          </p:nvSpPr>
          <p:spPr>
            <a:xfrm>
              <a:off x="3728571" y="3036123"/>
              <a:ext cx="67506" cy="45895"/>
            </a:xfrm>
            <a:custGeom>
              <a:rect b="b" l="l" r="r" t="t"/>
              <a:pathLst>
                <a:path extrusionOk="0" h="1442" w="2121">
                  <a:moveTo>
                    <a:pt x="1739" y="310"/>
                  </a:moveTo>
                  <a:cubicBezTo>
                    <a:pt x="1763" y="310"/>
                    <a:pt x="1775" y="322"/>
                    <a:pt x="1775" y="346"/>
                  </a:cubicBezTo>
                  <a:lnTo>
                    <a:pt x="1775" y="1072"/>
                  </a:lnTo>
                  <a:cubicBezTo>
                    <a:pt x="1775" y="1084"/>
                    <a:pt x="1763" y="1096"/>
                    <a:pt x="1739" y="1096"/>
                  </a:cubicBezTo>
                  <a:lnTo>
                    <a:pt x="346" y="1096"/>
                  </a:lnTo>
                  <a:cubicBezTo>
                    <a:pt x="343" y="1103"/>
                    <a:pt x="338" y="1106"/>
                    <a:pt x="333" y="1106"/>
                  </a:cubicBezTo>
                  <a:cubicBezTo>
                    <a:pt x="322" y="1106"/>
                    <a:pt x="310" y="1089"/>
                    <a:pt x="310" y="1072"/>
                  </a:cubicBezTo>
                  <a:lnTo>
                    <a:pt x="310" y="346"/>
                  </a:lnTo>
                  <a:cubicBezTo>
                    <a:pt x="310" y="322"/>
                    <a:pt x="334" y="310"/>
                    <a:pt x="346" y="310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7"/>
                    <a:pt x="1" y="358"/>
                  </a:cubicBezTo>
                  <a:lnTo>
                    <a:pt x="1" y="1084"/>
                  </a:lnTo>
                  <a:cubicBezTo>
                    <a:pt x="1" y="1275"/>
                    <a:pt x="167" y="1441"/>
                    <a:pt x="358" y="1441"/>
                  </a:cubicBezTo>
                  <a:lnTo>
                    <a:pt x="1763" y="1441"/>
                  </a:lnTo>
                  <a:cubicBezTo>
                    <a:pt x="1953" y="1441"/>
                    <a:pt x="2120" y="1275"/>
                    <a:pt x="2120" y="1084"/>
                  </a:cubicBezTo>
                  <a:lnTo>
                    <a:pt x="2120" y="358"/>
                  </a:lnTo>
                  <a:cubicBezTo>
                    <a:pt x="2120" y="167"/>
                    <a:pt x="1953" y="1"/>
                    <a:pt x="1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4" name="Google Shape;10134;p69"/>
            <p:cNvSpPr/>
            <p:nvPr/>
          </p:nvSpPr>
          <p:spPr>
            <a:xfrm>
              <a:off x="3724783" y="3091439"/>
              <a:ext cx="170946" cy="30745"/>
            </a:xfrm>
            <a:custGeom>
              <a:rect b="b" l="l" r="r" t="t"/>
              <a:pathLst>
                <a:path extrusionOk="0" h="966" w="5371">
                  <a:moveTo>
                    <a:pt x="358" y="346"/>
                  </a:moveTo>
                  <a:lnTo>
                    <a:pt x="5013" y="358"/>
                  </a:lnTo>
                  <a:cubicBezTo>
                    <a:pt x="5037" y="358"/>
                    <a:pt x="5049" y="370"/>
                    <a:pt x="5049" y="394"/>
                  </a:cubicBezTo>
                  <a:lnTo>
                    <a:pt x="5049" y="632"/>
                  </a:lnTo>
                  <a:cubicBezTo>
                    <a:pt x="5049" y="644"/>
                    <a:pt x="5037" y="656"/>
                    <a:pt x="5013" y="656"/>
                  </a:cubicBezTo>
                  <a:lnTo>
                    <a:pt x="358" y="644"/>
                  </a:lnTo>
                  <a:cubicBezTo>
                    <a:pt x="346" y="644"/>
                    <a:pt x="334" y="632"/>
                    <a:pt x="334" y="608"/>
                  </a:cubicBezTo>
                  <a:lnTo>
                    <a:pt x="334" y="370"/>
                  </a:lnTo>
                  <a:cubicBezTo>
                    <a:pt x="334" y="358"/>
                    <a:pt x="346" y="346"/>
                    <a:pt x="358" y="346"/>
                  </a:cubicBezTo>
                  <a:close/>
                  <a:moveTo>
                    <a:pt x="358" y="1"/>
                  </a:moveTo>
                  <a:cubicBezTo>
                    <a:pt x="167" y="13"/>
                    <a:pt x="1" y="168"/>
                    <a:pt x="1" y="358"/>
                  </a:cubicBezTo>
                  <a:lnTo>
                    <a:pt x="1" y="596"/>
                  </a:lnTo>
                  <a:cubicBezTo>
                    <a:pt x="1" y="787"/>
                    <a:pt x="167" y="953"/>
                    <a:pt x="358" y="953"/>
                  </a:cubicBezTo>
                  <a:lnTo>
                    <a:pt x="5013" y="965"/>
                  </a:lnTo>
                  <a:cubicBezTo>
                    <a:pt x="5204" y="965"/>
                    <a:pt x="5370" y="810"/>
                    <a:pt x="5370" y="608"/>
                  </a:cubicBezTo>
                  <a:lnTo>
                    <a:pt x="5370" y="370"/>
                  </a:lnTo>
                  <a:cubicBezTo>
                    <a:pt x="5370" y="179"/>
                    <a:pt x="5204" y="13"/>
                    <a:pt x="5013" y="13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69"/>
            <p:cNvSpPr/>
            <p:nvPr/>
          </p:nvSpPr>
          <p:spPr>
            <a:xfrm>
              <a:off x="3597092" y="2940799"/>
              <a:ext cx="40580" cy="30936"/>
            </a:xfrm>
            <a:custGeom>
              <a:rect b="b" l="l" r="r" t="t"/>
              <a:pathLst>
                <a:path extrusionOk="0" h="972" w="1275">
                  <a:moveTo>
                    <a:pt x="1100" y="1"/>
                  </a:moveTo>
                  <a:cubicBezTo>
                    <a:pt x="1055" y="1"/>
                    <a:pt x="1009" y="21"/>
                    <a:pt x="977" y="67"/>
                  </a:cubicBezTo>
                  <a:lnTo>
                    <a:pt x="500" y="567"/>
                  </a:lnTo>
                  <a:lnTo>
                    <a:pt x="298" y="305"/>
                  </a:lnTo>
                  <a:cubicBezTo>
                    <a:pt x="264" y="257"/>
                    <a:pt x="215" y="237"/>
                    <a:pt x="167" y="237"/>
                  </a:cubicBezTo>
                  <a:cubicBezTo>
                    <a:pt x="132" y="237"/>
                    <a:pt x="97" y="249"/>
                    <a:pt x="72" y="269"/>
                  </a:cubicBezTo>
                  <a:cubicBezTo>
                    <a:pt x="0" y="329"/>
                    <a:pt x="0" y="436"/>
                    <a:pt x="36" y="495"/>
                  </a:cubicBezTo>
                  <a:lnTo>
                    <a:pt x="369" y="912"/>
                  </a:lnTo>
                  <a:cubicBezTo>
                    <a:pt x="393" y="936"/>
                    <a:pt x="441" y="971"/>
                    <a:pt x="488" y="971"/>
                  </a:cubicBezTo>
                  <a:cubicBezTo>
                    <a:pt x="524" y="971"/>
                    <a:pt x="572" y="948"/>
                    <a:pt x="608" y="924"/>
                  </a:cubicBezTo>
                  <a:lnTo>
                    <a:pt x="1215" y="269"/>
                  </a:lnTo>
                  <a:cubicBezTo>
                    <a:pt x="1274" y="209"/>
                    <a:pt x="1274" y="102"/>
                    <a:pt x="1203" y="43"/>
                  </a:cubicBezTo>
                  <a:cubicBezTo>
                    <a:pt x="1176" y="16"/>
                    <a:pt x="1138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6" name="Google Shape;10136;p69"/>
          <p:cNvGrpSpPr/>
          <p:nvPr/>
        </p:nvGrpSpPr>
        <p:grpSpPr>
          <a:xfrm>
            <a:off x="7967103" y="2415041"/>
            <a:ext cx="355863" cy="361911"/>
            <a:chOff x="7967103" y="2415041"/>
            <a:chExt cx="355863" cy="361911"/>
          </a:xfrm>
        </p:grpSpPr>
        <p:sp>
          <p:nvSpPr>
            <p:cNvPr id="10137" name="Google Shape;10137;p69"/>
            <p:cNvSpPr/>
            <p:nvPr/>
          </p:nvSpPr>
          <p:spPr>
            <a:xfrm>
              <a:off x="7967103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98" y="560"/>
                    <a:pt x="2298" y="810"/>
                  </a:cubicBezTo>
                  <a:lnTo>
                    <a:pt x="2298" y="846"/>
                  </a:lnTo>
                  <a:cubicBezTo>
                    <a:pt x="2131" y="762"/>
                    <a:pt x="1941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34" y="1536"/>
                    <a:pt x="2834" y="2132"/>
                  </a:cubicBezTo>
                  <a:cubicBezTo>
                    <a:pt x="2834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17" y="2346"/>
                    <a:pt x="1477" y="2239"/>
                    <a:pt x="1500" y="2167"/>
                  </a:cubicBezTo>
                  <a:cubicBezTo>
                    <a:pt x="1786" y="2251"/>
                    <a:pt x="2370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86" y="3584"/>
                    <a:pt x="893" y="3239"/>
                    <a:pt x="846" y="2774"/>
                  </a:cubicBezTo>
                  <a:cubicBezTo>
                    <a:pt x="846" y="2751"/>
                    <a:pt x="834" y="2727"/>
                    <a:pt x="822" y="2703"/>
                  </a:cubicBezTo>
                  <a:cubicBezTo>
                    <a:pt x="715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58"/>
                  </a:moveTo>
                  <a:lnTo>
                    <a:pt x="2131" y="4037"/>
                  </a:lnTo>
                  <a:cubicBezTo>
                    <a:pt x="2131" y="4096"/>
                    <a:pt x="2143" y="4156"/>
                    <a:pt x="2167" y="4203"/>
                  </a:cubicBezTo>
                  <a:lnTo>
                    <a:pt x="1738" y="4596"/>
                  </a:lnTo>
                  <a:lnTo>
                    <a:pt x="1346" y="4203"/>
                  </a:lnTo>
                  <a:cubicBezTo>
                    <a:pt x="1369" y="4156"/>
                    <a:pt x="1381" y="4096"/>
                    <a:pt x="1381" y="4037"/>
                  </a:cubicBezTo>
                  <a:lnTo>
                    <a:pt x="1381" y="3858"/>
                  </a:lnTo>
                  <a:cubicBezTo>
                    <a:pt x="1500" y="3894"/>
                    <a:pt x="1619" y="3917"/>
                    <a:pt x="1750" y="3917"/>
                  </a:cubicBezTo>
                  <a:cubicBezTo>
                    <a:pt x="1893" y="3917"/>
                    <a:pt x="2012" y="3906"/>
                    <a:pt x="2131" y="3858"/>
                  </a:cubicBezTo>
                  <a:close/>
                  <a:moveTo>
                    <a:pt x="1762" y="0"/>
                  </a:moveTo>
                  <a:cubicBezTo>
                    <a:pt x="1286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72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4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93" y="4382"/>
                  </a:lnTo>
                  <a:cubicBezTo>
                    <a:pt x="155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34" y="5977"/>
                    <a:pt x="334" y="5882"/>
                  </a:cubicBezTo>
                  <a:lnTo>
                    <a:pt x="334" y="5013"/>
                  </a:lnTo>
                  <a:cubicBezTo>
                    <a:pt x="334" y="4870"/>
                    <a:pt x="405" y="4739"/>
                    <a:pt x="536" y="4679"/>
                  </a:cubicBezTo>
                  <a:lnTo>
                    <a:pt x="1084" y="4394"/>
                  </a:lnTo>
                  <a:lnTo>
                    <a:pt x="1596" y="4894"/>
                  </a:lnTo>
                  <a:lnTo>
                    <a:pt x="1596" y="5882"/>
                  </a:lnTo>
                  <a:cubicBezTo>
                    <a:pt x="1596" y="5977"/>
                    <a:pt x="1667" y="6049"/>
                    <a:pt x="1762" y="6049"/>
                  </a:cubicBezTo>
                  <a:cubicBezTo>
                    <a:pt x="1846" y="6049"/>
                    <a:pt x="1917" y="5977"/>
                    <a:pt x="1917" y="5882"/>
                  </a:cubicBezTo>
                  <a:lnTo>
                    <a:pt x="1917" y="4894"/>
                  </a:ln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91" y="4870"/>
                    <a:pt x="3191" y="5013"/>
                  </a:cubicBezTo>
                  <a:lnTo>
                    <a:pt x="3191" y="5882"/>
                  </a:lnTo>
                  <a:cubicBezTo>
                    <a:pt x="3191" y="5977"/>
                    <a:pt x="3262" y="6049"/>
                    <a:pt x="3346" y="6049"/>
                  </a:cubicBezTo>
                  <a:cubicBezTo>
                    <a:pt x="3441" y="6049"/>
                    <a:pt x="3513" y="5977"/>
                    <a:pt x="3513" y="5882"/>
                  </a:cubicBezTo>
                  <a:lnTo>
                    <a:pt x="3513" y="5013"/>
                  </a:lnTo>
                  <a:cubicBezTo>
                    <a:pt x="3513" y="4739"/>
                    <a:pt x="3370" y="4501"/>
                    <a:pt x="3132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53" y="1262"/>
                    <a:pt x="2608" y="1000"/>
                  </a:cubicBezTo>
                  <a:cubicBezTo>
                    <a:pt x="2620" y="941"/>
                    <a:pt x="2631" y="869"/>
                    <a:pt x="2631" y="798"/>
                  </a:cubicBezTo>
                  <a:cubicBezTo>
                    <a:pt x="2631" y="369"/>
                    <a:pt x="2239" y="0"/>
                    <a:pt x="1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69"/>
            <p:cNvSpPr/>
            <p:nvPr/>
          </p:nvSpPr>
          <p:spPr>
            <a:xfrm>
              <a:off x="7989446" y="2750789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67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69"/>
            <p:cNvSpPr/>
            <p:nvPr/>
          </p:nvSpPr>
          <p:spPr>
            <a:xfrm>
              <a:off x="8045908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55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55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34" y="83"/>
                    <a:pt x="26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69"/>
            <p:cNvSpPr/>
            <p:nvPr/>
          </p:nvSpPr>
          <p:spPr>
            <a:xfrm>
              <a:off x="8073184" y="2595789"/>
              <a:ext cx="136858" cy="112956"/>
            </a:xfrm>
            <a:custGeom>
              <a:rect b="b" l="l" r="r" t="t"/>
              <a:pathLst>
                <a:path extrusionOk="0" h="3549" w="4300">
                  <a:moveTo>
                    <a:pt x="2156" y="1"/>
                  </a:moveTo>
                  <a:cubicBezTo>
                    <a:pt x="2073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6" y="3525"/>
                    <a:pt x="156" y="3549"/>
                    <a:pt x="191" y="3549"/>
                  </a:cubicBezTo>
                  <a:cubicBezTo>
                    <a:pt x="227" y="3549"/>
                    <a:pt x="251" y="3537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3" y="3538"/>
                    <a:pt x="4093" y="3544"/>
                    <a:pt x="4123" y="3544"/>
                  </a:cubicBezTo>
                  <a:cubicBezTo>
                    <a:pt x="4178" y="3544"/>
                    <a:pt x="4233" y="3523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69"/>
            <p:cNvSpPr/>
            <p:nvPr/>
          </p:nvSpPr>
          <p:spPr>
            <a:xfrm>
              <a:off x="8085310" y="2415041"/>
              <a:ext cx="112956" cy="169036"/>
            </a:xfrm>
            <a:custGeom>
              <a:rect b="b" l="l" r="r" t="t"/>
              <a:pathLst>
                <a:path extrusionOk="0" h="5311" w="3549">
                  <a:moveTo>
                    <a:pt x="1775" y="334"/>
                  </a:moveTo>
                  <a:cubicBezTo>
                    <a:pt x="2061" y="334"/>
                    <a:pt x="2335" y="453"/>
                    <a:pt x="2525" y="643"/>
                  </a:cubicBezTo>
                  <a:cubicBezTo>
                    <a:pt x="2716" y="846"/>
                    <a:pt x="2835" y="1119"/>
                    <a:pt x="2870" y="1417"/>
                  </a:cubicBezTo>
                  <a:cubicBezTo>
                    <a:pt x="2882" y="1524"/>
                    <a:pt x="2894" y="1655"/>
                    <a:pt x="2906" y="1822"/>
                  </a:cubicBezTo>
                  <a:cubicBezTo>
                    <a:pt x="2727" y="1500"/>
                    <a:pt x="2430" y="1286"/>
                    <a:pt x="2061" y="1167"/>
                  </a:cubicBezTo>
                  <a:cubicBezTo>
                    <a:pt x="1727" y="1060"/>
                    <a:pt x="1430" y="1060"/>
                    <a:pt x="1418" y="1060"/>
                  </a:cubicBezTo>
                  <a:cubicBezTo>
                    <a:pt x="1382" y="1060"/>
                    <a:pt x="1334" y="1072"/>
                    <a:pt x="1299" y="1108"/>
                  </a:cubicBezTo>
                  <a:lnTo>
                    <a:pt x="1001" y="1417"/>
                  </a:lnTo>
                  <a:cubicBezTo>
                    <a:pt x="942" y="1477"/>
                    <a:pt x="942" y="1596"/>
                    <a:pt x="1001" y="1655"/>
                  </a:cubicBezTo>
                  <a:cubicBezTo>
                    <a:pt x="1031" y="1685"/>
                    <a:pt x="1075" y="1700"/>
                    <a:pt x="1120" y="1700"/>
                  </a:cubicBezTo>
                  <a:cubicBezTo>
                    <a:pt x="1165" y="1700"/>
                    <a:pt x="1209" y="1685"/>
                    <a:pt x="1239" y="1655"/>
                  </a:cubicBezTo>
                  <a:lnTo>
                    <a:pt x="1501" y="1405"/>
                  </a:lnTo>
                  <a:cubicBezTo>
                    <a:pt x="1584" y="1405"/>
                    <a:pt x="1763" y="1417"/>
                    <a:pt x="1954" y="1489"/>
                  </a:cubicBezTo>
                  <a:cubicBezTo>
                    <a:pt x="2299" y="1608"/>
                    <a:pt x="2537" y="1798"/>
                    <a:pt x="2668" y="2084"/>
                  </a:cubicBezTo>
                  <a:cubicBezTo>
                    <a:pt x="2596" y="2512"/>
                    <a:pt x="2227" y="2846"/>
                    <a:pt x="1775" y="2846"/>
                  </a:cubicBezTo>
                  <a:cubicBezTo>
                    <a:pt x="1287" y="2846"/>
                    <a:pt x="870" y="2441"/>
                    <a:pt x="870" y="1941"/>
                  </a:cubicBezTo>
                  <a:cubicBezTo>
                    <a:pt x="870" y="1846"/>
                    <a:pt x="799" y="1774"/>
                    <a:pt x="703" y="1774"/>
                  </a:cubicBezTo>
                  <a:cubicBezTo>
                    <a:pt x="691" y="1774"/>
                    <a:pt x="680" y="1774"/>
                    <a:pt x="644" y="1786"/>
                  </a:cubicBezTo>
                  <a:cubicBezTo>
                    <a:pt x="668" y="1655"/>
                    <a:pt x="680" y="1524"/>
                    <a:pt x="691" y="1417"/>
                  </a:cubicBezTo>
                  <a:cubicBezTo>
                    <a:pt x="703" y="1119"/>
                    <a:pt x="822" y="834"/>
                    <a:pt x="1037" y="643"/>
                  </a:cubicBezTo>
                  <a:cubicBezTo>
                    <a:pt x="1227" y="429"/>
                    <a:pt x="1501" y="334"/>
                    <a:pt x="1775" y="334"/>
                  </a:cubicBezTo>
                  <a:close/>
                  <a:moveTo>
                    <a:pt x="572" y="2239"/>
                  </a:moveTo>
                  <a:cubicBezTo>
                    <a:pt x="644" y="2536"/>
                    <a:pt x="822" y="2786"/>
                    <a:pt x="1084" y="2965"/>
                  </a:cubicBezTo>
                  <a:lnTo>
                    <a:pt x="1084" y="3143"/>
                  </a:lnTo>
                  <a:cubicBezTo>
                    <a:pt x="763" y="3084"/>
                    <a:pt x="549" y="3013"/>
                    <a:pt x="394" y="2929"/>
                  </a:cubicBezTo>
                  <a:cubicBezTo>
                    <a:pt x="382" y="2929"/>
                    <a:pt x="394" y="2917"/>
                    <a:pt x="394" y="2917"/>
                  </a:cubicBezTo>
                  <a:cubicBezTo>
                    <a:pt x="465" y="2727"/>
                    <a:pt x="525" y="2477"/>
                    <a:pt x="572" y="2239"/>
                  </a:cubicBezTo>
                  <a:close/>
                  <a:moveTo>
                    <a:pt x="2989" y="2239"/>
                  </a:moveTo>
                  <a:cubicBezTo>
                    <a:pt x="3025" y="2489"/>
                    <a:pt x="3108" y="2727"/>
                    <a:pt x="3168" y="2917"/>
                  </a:cubicBezTo>
                  <a:lnTo>
                    <a:pt x="3168" y="2929"/>
                  </a:lnTo>
                  <a:cubicBezTo>
                    <a:pt x="3025" y="2989"/>
                    <a:pt x="2811" y="3084"/>
                    <a:pt x="2477" y="3143"/>
                  </a:cubicBezTo>
                  <a:lnTo>
                    <a:pt x="2477" y="2965"/>
                  </a:lnTo>
                  <a:cubicBezTo>
                    <a:pt x="2716" y="2798"/>
                    <a:pt x="2906" y="2536"/>
                    <a:pt x="2989" y="2239"/>
                  </a:cubicBezTo>
                  <a:close/>
                  <a:moveTo>
                    <a:pt x="2168" y="3108"/>
                  </a:moveTo>
                  <a:lnTo>
                    <a:pt x="2168" y="3286"/>
                  </a:lnTo>
                  <a:cubicBezTo>
                    <a:pt x="2168" y="3346"/>
                    <a:pt x="2180" y="3405"/>
                    <a:pt x="2204" y="3453"/>
                  </a:cubicBezTo>
                  <a:lnTo>
                    <a:pt x="2037" y="3608"/>
                  </a:lnTo>
                  <a:cubicBezTo>
                    <a:pt x="1960" y="3673"/>
                    <a:pt x="1864" y="3706"/>
                    <a:pt x="1772" y="3706"/>
                  </a:cubicBezTo>
                  <a:cubicBezTo>
                    <a:pt x="1680" y="3706"/>
                    <a:pt x="1590" y="3673"/>
                    <a:pt x="1525" y="3608"/>
                  </a:cubicBezTo>
                  <a:lnTo>
                    <a:pt x="1382" y="3453"/>
                  </a:lnTo>
                  <a:cubicBezTo>
                    <a:pt x="1406" y="3405"/>
                    <a:pt x="1418" y="3346"/>
                    <a:pt x="1418" y="3286"/>
                  </a:cubicBezTo>
                  <a:lnTo>
                    <a:pt x="1418" y="3108"/>
                  </a:lnTo>
                  <a:cubicBezTo>
                    <a:pt x="1537" y="3143"/>
                    <a:pt x="1656" y="3167"/>
                    <a:pt x="1799" y="3167"/>
                  </a:cubicBezTo>
                  <a:cubicBezTo>
                    <a:pt x="1930" y="3167"/>
                    <a:pt x="2049" y="3155"/>
                    <a:pt x="2168" y="3108"/>
                  </a:cubicBezTo>
                  <a:close/>
                  <a:moveTo>
                    <a:pt x="1775" y="0"/>
                  </a:moveTo>
                  <a:cubicBezTo>
                    <a:pt x="1037" y="0"/>
                    <a:pt x="418" y="607"/>
                    <a:pt x="358" y="1405"/>
                  </a:cubicBezTo>
                  <a:cubicBezTo>
                    <a:pt x="334" y="1727"/>
                    <a:pt x="227" y="2417"/>
                    <a:pt x="84" y="2810"/>
                  </a:cubicBezTo>
                  <a:cubicBezTo>
                    <a:pt x="25" y="2989"/>
                    <a:pt x="96" y="3167"/>
                    <a:pt x="263" y="3251"/>
                  </a:cubicBezTo>
                  <a:cubicBezTo>
                    <a:pt x="382" y="3310"/>
                    <a:pt x="572" y="3382"/>
                    <a:pt x="822" y="3441"/>
                  </a:cubicBezTo>
                  <a:lnTo>
                    <a:pt x="394" y="3644"/>
                  </a:lnTo>
                  <a:cubicBezTo>
                    <a:pt x="156" y="3763"/>
                    <a:pt x="1" y="4001"/>
                    <a:pt x="1" y="4275"/>
                  </a:cubicBezTo>
                  <a:lnTo>
                    <a:pt x="1" y="5156"/>
                  </a:lnTo>
                  <a:cubicBezTo>
                    <a:pt x="1" y="5239"/>
                    <a:pt x="84" y="5310"/>
                    <a:pt x="168" y="5310"/>
                  </a:cubicBezTo>
                  <a:cubicBezTo>
                    <a:pt x="263" y="5310"/>
                    <a:pt x="334" y="5239"/>
                    <a:pt x="334" y="5156"/>
                  </a:cubicBezTo>
                  <a:lnTo>
                    <a:pt x="334" y="4275"/>
                  </a:lnTo>
                  <a:cubicBezTo>
                    <a:pt x="334" y="4144"/>
                    <a:pt x="406" y="4001"/>
                    <a:pt x="537" y="3941"/>
                  </a:cubicBezTo>
                  <a:lnTo>
                    <a:pt x="1096" y="3667"/>
                  </a:lnTo>
                  <a:lnTo>
                    <a:pt x="1287" y="3846"/>
                  </a:lnTo>
                  <a:cubicBezTo>
                    <a:pt x="1418" y="3977"/>
                    <a:pt x="1596" y="4036"/>
                    <a:pt x="1763" y="4036"/>
                  </a:cubicBezTo>
                  <a:cubicBezTo>
                    <a:pt x="1942" y="4036"/>
                    <a:pt x="2108" y="3977"/>
                    <a:pt x="2239" y="3846"/>
                  </a:cubicBezTo>
                  <a:lnTo>
                    <a:pt x="2430" y="3667"/>
                  </a:lnTo>
                  <a:lnTo>
                    <a:pt x="2977" y="3941"/>
                  </a:lnTo>
                  <a:cubicBezTo>
                    <a:pt x="3097" y="4001"/>
                    <a:pt x="3192" y="4144"/>
                    <a:pt x="3192" y="4275"/>
                  </a:cubicBezTo>
                  <a:lnTo>
                    <a:pt x="3192" y="5156"/>
                  </a:lnTo>
                  <a:cubicBezTo>
                    <a:pt x="3192" y="5239"/>
                    <a:pt x="3263" y="5310"/>
                    <a:pt x="3358" y="5310"/>
                  </a:cubicBezTo>
                  <a:cubicBezTo>
                    <a:pt x="3442" y="5310"/>
                    <a:pt x="3513" y="5239"/>
                    <a:pt x="3513" y="5156"/>
                  </a:cubicBezTo>
                  <a:lnTo>
                    <a:pt x="3513" y="4275"/>
                  </a:lnTo>
                  <a:cubicBezTo>
                    <a:pt x="3549" y="4001"/>
                    <a:pt x="3406" y="3763"/>
                    <a:pt x="3168" y="3644"/>
                  </a:cubicBezTo>
                  <a:lnTo>
                    <a:pt x="2727" y="3441"/>
                  </a:lnTo>
                  <a:cubicBezTo>
                    <a:pt x="2989" y="3382"/>
                    <a:pt x="3180" y="3310"/>
                    <a:pt x="3299" y="3251"/>
                  </a:cubicBezTo>
                  <a:cubicBezTo>
                    <a:pt x="3454" y="3167"/>
                    <a:pt x="3537" y="2977"/>
                    <a:pt x="3478" y="2810"/>
                  </a:cubicBezTo>
                  <a:cubicBezTo>
                    <a:pt x="3323" y="2417"/>
                    <a:pt x="3204" y="1727"/>
                    <a:pt x="3192" y="1405"/>
                  </a:cubicBezTo>
                  <a:cubicBezTo>
                    <a:pt x="3132" y="596"/>
                    <a:pt x="252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69"/>
            <p:cNvSpPr/>
            <p:nvPr/>
          </p:nvSpPr>
          <p:spPr>
            <a:xfrm>
              <a:off x="8108449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69"/>
            <p:cNvSpPr/>
            <p:nvPr/>
          </p:nvSpPr>
          <p:spPr>
            <a:xfrm>
              <a:off x="8165293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69"/>
            <p:cNvSpPr/>
            <p:nvPr/>
          </p:nvSpPr>
          <p:spPr>
            <a:xfrm>
              <a:off x="8238432" y="2635956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67" y="1"/>
                  </a:moveTo>
                  <a:cubicBezTo>
                    <a:pt x="83" y="1"/>
                    <a:pt x="0" y="72"/>
                    <a:pt x="0" y="155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357" y="322"/>
                    <a:pt x="893" y="358"/>
                    <a:pt x="1167" y="489"/>
                  </a:cubicBezTo>
                  <a:cubicBezTo>
                    <a:pt x="1191" y="501"/>
                    <a:pt x="1214" y="501"/>
                    <a:pt x="1238" y="501"/>
                  </a:cubicBezTo>
                  <a:cubicBezTo>
                    <a:pt x="1298" y="501"/>
                    <a:pt x="1357" y="477"/>
                    <a:pt x="1393" y="417"/>
                  </a:cubicBezTo>
                  <a:cubicBezTo>
                    <a:pt x="1429" y="334"/>
                    <a:pt x="1405" y="239"/>
                    <a:pt x="1310" y="191"/>
                  </a:cubicBezTo>
                  <a:cubicBezTo>
                    <a:pt x="929" y="1"/>
                    <a:pt x="20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69"/>
            <p:cNvSpPr/>
            <p:nvPr/>
          </p:nvSpPr>
          <p:spPr>
            <a:xfrm>
              <a:off x="8198998" y="2607534"/>
              <a:ext cx="123968" cy="169036"/>
            </a:xfrm>
            <a:custGeom>
              <a:rect b="b" l="l" r="r" t="t"/>
              <a:pathLst>
                <a:path extrusionOk="0" h="5311" w="3895">
                  <a:moveTo>
                    <a:pt x="3049" y="322"/>
                  </a:moveTo>
                  <a:lnTo>
                    <a:pt x="3049" y="1025"/>
                  </a:lnTo>
                  <a:cubicBezTo>
                    <a:pt x="3049" y="1144"/>
                    <a:pt x="3013" y="1251"/>
                    <a:pt x="2965" y="1346"/>
                  </a:cubicBezTo>
                  <a:lnTo>
                    <a:pt x="2882" y="1513"/>
                  </a:lnTo>
                  <a:cubicBezTo>
                    <a:pt x="2870" y="1548"/>
                    <a:pt x="2870" y="1560"/>
                    <a:pt x="2870" y="1584"/>
                  </a:cubicBezTo>
                  <a:lnTo>
                    <a:pt x="2870" y="1941"/>
                  </a:lnTo>
                  <a:cubicBezTo>
                    <a:pt x="2870" y="2203"/>
                    <a:pt x="2763" y="2418"/>
                    <a:pt x="2596" y="2596"/>
                  </a:cubicBezTo>
                  <a:cubicBezTo>
                    <a:pt x="2406" y="2763"/>
                    <a:pt x="2168" y="2858"/>
                    <a:pt x="1930" y="2858"/>
                  </a:cubicBezTo>
                  <a:cubicBezTo>
                    <a:pt x="1453" y="2834"/>
                    <a:pt x="1049" y="2406"/>
                    <a:pt x="1049" y="1906"/>
                  </a:cubicBezTo>
                  <a:lnTo>
                    <a:pt x="1049" y="1584"/>
                  </a:lnTo>
                  <a:cubicBezTo>
                    <a:pt x="1049" y="1560"/>
                    <a:pt x="1049" y="1548"/>
                    <a:pt x="1037" y="1513"/>
                  </a:cubicBezTo>
                  <a:lnTo>
                    <a:pt x="929" y="1310"/>
                  </a:lnTo>
                  <a:cubicBezTo>
                    <a:pt x="882" y="1227"/>
                    <a:pt x="870" y="1144"/>
                    <a:pt x="870" y="1072"/>
                  </a:cubicBezTo>
                  <a:lnTo>
                    <a:pt x="870" y="1048"/>
                  </a:lnTo>
                  <a:cubicBezTo>
                    <a:pt x="870" y="655"/>
                    <a:pt x="1203" y="322"/>
                    <a:pt x="1596" y="322"/>
                  </a:cubicBezTo>
                  <a:close/>
                  <a:moveTo>
                    <a:pt x="2334" y="3132"/>
                  </a:moveTo>
                  <a:cubicBezTo>
                    <a:pt x="2334" y="3180"/>
                    <a:pt x="2346" y="3239"/>
                    <a:pt x="2358" y="3287"/>
                  </a:cubicBezTo>
                  <a:lnTo>
                    <a:pt x="2215" y="3418"/>
                  </a:lnTo>
                  <a:cubicBezTo>
                    <a:pt x="2138" y="3495"/>
                    <a:pt x="2043" y="3534"/>
                    <a:pt x="1949" y="3534"/>
                  </a:cubicBezTo>
                  <a:cubicBezTo>
                    <a:pt x="1855" y="3534"/>
                    <a:pt x="1763" y="3495"/>
                    <a:pt x="1691" y="3418"/>
                  </a:cubicBezTo>
                  <a:lnTo>
                    <a:pt x="1561" y="3287"/>
                  </a:lnTo>
                  <a:cubicBezTo>
                    <a:pt x="1572" y="3239"/>
                    <a:pt x="1584" y="3180"/>
                    <a:pt x="1584" y="3132"/>
                  </a:cubicBezTo>
                  <a:cubicBezTo>
                    <a:pt x="1691" y="3168"/>
                    <a:pt x="1811" y="3191"/>
                    <a:pt x="1918" y="3191"/>
                  </a:cubicBezTo>
                  <a:lnTo>
                    <a:pt x="1953" y="3191"/>
                  </a:lnTo>
                  <a:cubicBezTo>
                    <a:pt x="2096" y="3191"/>
                    <a:pt x="2215" y="3180"/>
                    <a:pt x="2334" y="3132"/>
                  </a:cubicBezTo>
                  <a:close/>
                  <a:moveTo>
                    <a:pt x="1584" y="1"/>
                  </a:moveTo>
                  <a:cubicBezTo>
                    <a:pt x="1001" y="1"/>
                    <a:pt x="525" y="477"/>
                    <a:pt x="525" y="1048"/>
                  </a:cubicBezTo>
                  <a:lnTo>
                    <a:pt x="525" y="1072"/>
                  </a:lnTo>
                  <a:cubicBezTo>
                    <a:pt x="525" y="1203"/>
                    <a:pt x="560" y="1334"/>
                    <a:pt x="620" y="1453"/>
                  </a:cubicBezTo>
                  <a:lnTo>
                    <a:pt x="703" y="1620"/>
                  </a:lnTo>
                  <a:lnTo>
                    <a:pt x="703" y="1882"/>
                  </a:lnTo>
                  <a:cubicBezTo>
                    <a:pt x="703" y="2322"/>
                    <a:pt x="918" y="2703"/>
                    <a:pt x="1239" y="2941"/>
                  </a:cubicBezTo>
                  <a:lnTo>
                    <a:pt x="1239" y="3096"/>
                  </a:lnTo>
                  <a:cubicBezTo>
                    <a:pt x="1239" y="3180"/>
                    <a:pt x="1180" y="3251"/>
                    <a:pt x="1108" y="3275"/>
                  </a:cubicBezTo>
                  <a:lnTo>
                    <a:pt x="513" y="3453"/>
                  </a:lnTo>
                  <a:cubicBezTo>
                    <a:pt x="215" y="3537"/>
                    <a:pt x="1" y="3811"/>
                    <a:pt x="1" y="4120"/>
                  </a:cubicBezTo>
                  <a:lnTo>
                    <a:pt x="1" y="5144"/>
                  </a:lnTo>
                  <a:cubicBezTo>
                    <a:pt x="1" y="5239"/>
                    <a:pt x="84" y="5311"/>
                    <a:pt x="167" y="5311"/>
                  </a:cubicBezTo>
                  <a:cubicBezTo>
                    <a:pt x="263" y="5311"/>
                    <a:pt x="334" y="5239"/>
                    <a:pt x="334" y="5144"/>
                  </a:cubicBezTo>
                  <a:lnTo>
                    <a:pt x="334" y="4120"/>
                  </a:lnTo>
                  <a:cubicBezTo>
                    <a:pt x="334" y="3953"/>
                    <a:pt x="441" y="3811"/>
                    <a:pt x="596" y="3763"/>
                  </a:cubicBezTo>
                  <a:lnTo>
                    <a:pt x="1191" y="3584"/>
                  </a:lnTo>
                  <a:cubicBezTo>
                    <a:pt x="1251" y="3572"/>
                    <a:pt x="1299" y="3537"/>
                    <a:pt x="1346" y="3525"/>
                  </a:cubicBezTo>
                  <a:lnTo>
                    <a:pt x="1453" y="3632"/>
                  </a:lnTo>
                  <a:cubicBezTo>
                    <a:pt x="1584" y="3763"/>
                    <a:pt x="1763" y="3834"/>
                    <a:pt x="1942" y="3834"/>
                  </a:cubicBezTo>
                  <a:cubicBezTo>
                    <a:pt x="2120" y="3834"/>
                    <a:pt x="2299" y="3763"/>
                    <a:pt x="2430" y="3632"/>
                  </a:cubicBezTo>
                  <a:lnTo>
                    <a:pt x="2537" y="3525"/>
                  </a:lnTo>
                  <a:cubicBezTo>
                    <a:pt x="2584" y="3549"/>
                    <a:pt x="2620" y="3572"/>
                    <a:pt x="2680" y="3584"/>
                  </a:cubicBezTo>
                  <a:lnTo>
                    <a:pt x="3275" y="3763"/>
                  </a:lnTo>
                  <a:cubicBezTo>
                    <a:pt x="3442" y="3811"/>
                    <a:pt x="3549" y="3953"/>
                    <a:pt x="3549" y="4120"/>
                  </a:cubicBezTo>
                  <a:lnTo>
                    <a:pt x="3549" y="5144"/>
                  </a:lnTo>
                  <a:cubicBezTo>
                    <a:pt x="3549" y="5239"/>
                    <a:pt x="3620" y="5311"/>
                    <a:pt x="3716" y="5311"/>
                  </a:cubicBezTo>
                  <a:cubicBezTo>
                    <a:pt x="3799" y="5311"/>
                    <a:pt x="3870" y="5239"/>
                    <a:pt x="3870" y="5144"/>
                  </a:cubicBezTo>
                  <a:lnTo>
                    <a:pt x="3870" y="4120"/>
                  </a:lnTo>
                  <a:cubicBezTo>
                    <a:pt x="3894" y="3822"/>
                    <a:pt x="3680" y="3549"/>
                    <a:pt x="3382" y="3465"/>
                  </a:cubicBezTo>
                  <a:lnTo>
                    <a:pt x="2787" y="3287"/>
                  </a:lnTo>
                  <a:cubicBezTo>
                    <a:pt x="2715" y="3251"/>
                    <a:pt x="2656" y="3180"/>
                    <a:pt x="2656" y="3108"/>
                  </a:cubicBezTo>
                  <a:lnTo>
                    <a:pt x="2656" y="2977"/>
                  </a:lnTo>
                  <a:cubicBezTo>
                    <a:pt x="2715" y="2930"/>
                    <a:pt x="2763" y="2882"/>
                    <a:pt x="2823" y="2834"/>
                  </a:cubicBezTo>
                  <a:cubicBezTo>
                    <a:pt x="3061" y="2596"/>
                    <a:pt x="3192" y="2287"/>
                    <a:pt x="3192" y="1941"/>
                  </a:cubicBezTo>
                  <a:lnTo>
                    <a:pt x="3192" y="1632"/>
                  </a:lnTo>
                  <a:lnTo>
                    <a:pt x="3251" y="1501"/>
                  </a:lnTo>
                  <a:cubicBezTo>
                    <a:pt x="3323" y="1346"/>
                    <a:pt x="3370" y="1191"/>
                    <a:pt x="3370" y="1025"/>
                  </a:cubicBezTo>
                  <a:lnTo>
                    <a:pt x="3370" y="155"/>
                  </a:lnTo>
                  <a:cubicBezTo>
                    <a:pt x="3370" y="72"/>
                    <a:pt x="3299" y="1"/>
                    <a:pt x="3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69"/>
            <p:cNvSpPr/>
            <p:nvPr/>
          </p:nvSpPr>
          <p:spPr>
            <a:xfrm>
              <a:off x="8222137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69"/>
            <p:cNvSpPr/>
            <p:nvPr/>
          </p:nvSpPr>
          <p:spPr>
            <a:xfrm>
              <a:off x="8289579" y="2743946"/>
              <a:ext cx="10630" cy="33005"/>
            </a:xfrm>
            <a:custGeom>
              <a:rect b="b" l="l" r="r" t="t"/>
              <a:pathLst>
                <a:path extrusionOk="0" h="1037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84" y="1037"/>
                    <a:pt x="167" y="1037"/>
                  </a:cubicBezTo>
                  <a:cubicBezTo>
                    <a:pt x="250" y="1037"/>
                    <a:pt x="334" y="965"/>
                    <a:pt x="334" y="870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8" name="Google Shape;10148;p69"/>
          <p:cNvGrpSpPr/>
          <p:nvPr/>
        </p:nvGrpSpPr>
        <p:grpSpPr>
          <a:xfrm>
            <a:off x="7529411" y="2414659"/>
            <a:ext cx="355863" cy="362292"/>
            <a:chOff x="7529411" y="2414659"/>
            <a:chExt cx="355863" cy="362292"/>
          </a:xfrm>
        </p:grpSpPr>
        <p:sp>
          <p:nvSpPr>
            <p:cNvPr id="10149" name="Google Shape;10149;p69"/>
            <p:cNvSpPr/>
            <p:nvPr/>
          </p:nvSpPr>
          <p:spPr>
            <a:xfrm>
              <a:off x="7687816" y="2443081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cubicBezTo>
                    <a:pt x="357" y="322"/>
                    <a:pt x="893" y="357"/>
                    <a:pt x="1155" y="488"/>
                  </a:cubicBezTo>
                  <a:cubicBezTo>
                    <a:pt x="1191" y="500"/>
                    <a:pt x="1203" y="500"/>
                    <a:pt x="1227" y="500"/>
                  </a:cubicBezTo>
                  <a:cubicBezTo>
                    <a:pt x="1286" y="500"/>
                    <a:pt x="1346" y="477"/>
                    <a:pt x="1381" y="417"/>
                  </a:cubicBezTo>
                  <a:cubicBezTo>
                    <a:pt x="1429" y="346"/>
                    <a:pt x="1381" y="238"/>
                    <a:pt x="1310" y="191"/>
                  </a:cubicBezTo>
                  <a:cubicBezTo>
                    <a:pt x="917" y="0"/>
                    <a:pt x="19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69"/>
            <p:cNvSpPr/>
            <p:nvPr/>
          </p:nvSpPr>
          <p:spPr>
            <a:xfrm>
              <a:off x="7648764" y="2414659"/>
              <a:ext cx="123204" cy="168654"/>
            </a:xfrm>
            <a:custGeom>
              <a:rect b="b" l="l" r="r" t="t"/>
              <a:pathLst>
                <a:path extrusionOk="0" h="5299" w="3871">
                  <a:moveTo>
                    <a:pt x="3013" y="322"/>
                  </a:moveTo>
                  <a:lnTo>
                    <a:pt x="3013" y="1024"/>
                  </a:lnTo>
                  <a:cubicBezTo>
                    <a:pt x="3013" y="1143"/>
                    <a:pt x="2977" y="1250"/>
                    <a:pt x="2930" y="1358"/>
                  </a:cubicBezTo>
                  <a:lnTo>
                    <a:pt x="2847" y="1512"/>
                  </a:lnTo>
                  <a:cubicBezTo>
                    <a:pt x="2835" y="1548"/>
                    <a:pt x="2835" y="1560"/>
                    <a:pt x="2835" y="1596"/>
                  </a:cubicBezTo>
                  <a:lnTo>
                    <a:pt x="2835" y="1953"/>
                  </a:lnTo>
                  <a:cubicBezTo>
                    <a:pt x="2835" y="2203"/>
                    <a:pt x="2727" y="2429"/>
                    <a:pt x="2561" y="2608"/>
                  </a:cubicBezTo>
                  <a:cubicBezTo>
                    <a:pt x="2370" y="2763"/>
                    <a:pt x="2144" y="2858"/>
                    <a:pt x="1894" y="2858"/>
                  </a:cubicBezTo>
                  <a:cubicBezTo>
                    <a:pt x="1418" y="2846"/>
                    <a:pt x="1013" y="2405"/>
                    <a:pt x="1013" y="1905"/>
                  </a:cubicBezTo>
                  <a:lnTo>
                    <a:pt x="1013" y="1596"/>
                  </a:lnTo>
                  <a:cubicBezTo>
                    <a:pt x="1013" y="1560"/>
                    <a:pt x="1013" y="1548"/>
                    <a:pt x="1001" y="1512"/>
                  </a:cubicBezTo>
                  <a:lnTo>
                    <a:pt x="894" y="1310"/>
                  </a:lnTo>
                  <a:cubicBezTo>
                    <a:pt x="846" y="1239"/>
                    <a:pt x="834" y="1143"/>
                    <a:pt x="834" y="1072"/>
                  </a:cubicBezTo>
                  <a:lnTo>
                    <a:pt x="834" y="1060"/>
                  </a:lnTo>
                  <a:cubicBezTo>
                    <a:pt x="834" y="655"/>
                    <a:pt x="1168" y="322"/>
                    <a:pt x="1561" y="322"/>
                  </a:cubicBezTo>
                  <a:close/>
                  <a:moveTo>
                    <a:pt x="2299" y="3108"/>
                  </a:moveTo>
                  <a:cubicBezTo>
                    <a:pt x="2299" y="3155"/>
                    <a:pt x="2311" y="3215"/>
                    <a:pt x="2323" y="3263"/>
                  </a:cubicBezTo>
                  <a:lnTo>
                    <a:pt x="1918" y="3679"/>
                  </a:lnTo>
                  <a:lnTo>
                    <a:pt x="1537" y="3286"/>
                  </a:lnTo>
                  <a:cubicBezTo>
                    <a:pt x="1549" y="3263"/>
                    <a:pt x="1549" y="3227"/>
                    <a:pt x="1549" y="3179"/>
                  </a:cubicBezTo>
                  <a:lnTo>
                    <a:pt x="1549" y="3108"/>
                  </a:lnTo>
                  <a:cubicBezTo>
                    <a:pt x="1656" y="3144"/>
                    <a:pt x="1763" y="3167"/>
                    <a:pt x="1882" y="3167"/>
                  </a:cubicBezTo>
                  <a:lnTo>
                    <a:pt x="1918" y="3167"/>
                  </a:lnTo>
                  <a:cubicBezTo>
                    <a:pt x="2061" y="3167"/>
                    <a:pt x="2180" y="3155"/>
                    <a:pt x="2299" y="3108"/>
                  </a:cubicBezTo>
                  <a:close/>
                  <a:moveTo>
                    <a:pt x="1584" y="0"/>
                  </a:moveTo>
                  <a:cubicBezTo>
                    <a:pt x="1001" y="0"/>
                    <a:pt x="525" y="477"/>
                    <a:pt x="525" y="1060"/>
                  </a:cubicBezTo>
                  <a:lnTo>
                    <a:pt x="525" y="1072"/>
                  </a:lnTo>
                  <a:cubicBezTo>
                    <a:pt x="525" y="1203"/>
                    <a:pt x="549" y="1334"/>
                    <a:pt x="608" y="1453"/>
                  </a:cubicBezTo>
                  <a:lnTo>
                    <a:pt x="703" y="1620"/>
                  </a:lnTo>
                  <a:lnTo>
                    <a:pt x="703" y="1893"/>
                  </a:lnTo>
                  <a:cubicBezTo>
                    <a:pt x="703" y="2322"/>
                    <a:pt x="906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2" y="3239"/>
                  </a:cubicBezTo>
                  <a:lnTo>
                    <a:pt x="513" y="3441"/>
                  </a:lnTo>
                  <a:cubicBezTo>
                    <a:pt x="215" y="3525"/>
                    <a:pt x="1" y="3798"/>
                    <a:pt x="1" y="4108"/>
                  </a:cubicBezTo>
                  <a:lnTo>
                    <a:pt x="1" y="5132"/>
                  </a:lnTo>
                  <a:cubicBezTo>
                    <a:pt x="1" y="5227"/>
                    <a:pt x="72" y="5299"/>
                    <a:pt x="168" y="5299"/>
                  </a:cubicBezTo>
                  <a:cubicBezTo>
                    <a:pt x="251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30" y="3798"/>
                    <a:pt x="596" y="3751"/>
                  </a:cubicBezTo>
                  <a:lnTo>
                    <a:pt x="1275" y="3560"/>
                  </a:lnTo>
                  <a:cubicBezTo>
                    <a:pt x="1311" y="3560"/>
                    <a:pt x="1323" y="3536"/>
                    <a:pt x="1358" y="3525"/>
                  </a:cubicBezTo>
                  <a:lnTo>
                    <a:pt x="1775" y="3941"/>
                  </a:lnTo>
                  <a:lnTo>
                    <a:pt x="1775" y="5120"/>
                  </a:lnTo>
                  <a:cubicBezTo>
                    <a:pt x="1775" y="5203"/>
                    <a:pt x="1846" y="5287"/>
                    <a:pt x="1930" y="5287"/>
                  </a:cubicBezTo>
                  <a:cubicBezTo>
                    <a:pt x="2025" y="5287"/>
                    <a:pt x="2096" y="5203"/>
                    <a:pt x="2096" y="5120"/>
                  </a:cubicBezTo>
                  <a:lnTo>
                    <a:pt x="2096" y="3941"/>
                  </a:lnTo>
                  <a:lnTo>
                    <a:pt x="2525" y="3513"/>
                  </a:lnTo>
                  <a:cubicBezTo>
                    <a:pt x="2573" y="3536"/>
                    <a:pt x="2620" y="3560"/>
                    <a:pt x="2680" y="3572"/>
                  </a:cubicBezTo>
                  <a:lnTo>
                    <a:pt x="3275" y="3751"/>
                  </a:lnTo>
                  <a:cubicBezTo>
                    <a:pt x="3442" y="3798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4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22"/>
                    <a:pt x="3668" y="3536"/>
                    <a:pt x="3370" y="3465"/>
                  </a:cubicBezTo>
                  <a:lnTo>
                    <a:pt x="2775" y="3286"/>
                  </a:lnTo>
                  <a:cubicBezTo>
                    <a:pt x="2692" y="3263"/>
                    <a:pt x="2632" y="3179"/>
                    <a:pt x="2632" y="3108"/>
                  </a:cubicBezTo>
                  <a:lnTo>
                    <a:pt x="2632" y="2977"/>
                  </a:lnTo>
                  <a:cubicBezTo>
                    <a:pt x="2692" y="2929"/>
                    <a:pt x="2739" y="2882"/>
                    <a:pt x="2799" y="2846"/>
                  </a:cubicBezTo>
                  <a:cubicBezTo>
                    <a:pt x="3037" y="2608"/>
                    <a:pt x="3168" y="2286"/>
                    <a:pt x="3168" y="1953"/>
                  </a:cubicBezTo>
                  <a:lnTo>
                    <a:pt x="3168" y="1631"/>
                  </a:lnTo>
                  <a:lnTo>
                    <a:pt x="3228" y="1501"/>
                  </a:lnTo>
                  <a:cubicBezTo>
                    <a:pt x="3311" y="1358"/>
                    <a:pt x="3347" y="1191"/>
                    <a:pt x="3347" y="1024"/>
                  </a:cubicBezTo>
                  <a:lnTo>
                    <a:pt x="3347" y="167"/>
                  </a:lnTo>
                  <a:cubicBezTo>
                    <a:pt x="3347" y="72"/>
                    <a:pt x="3275" y="0"/>
                    <a:pt x="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69"/>
            <p:cNvSpPr/>
            <p:nvPr/>
          </p:nvSpPr>
          <p:spPr>
            <a:xfrm>
              <a:off x="7670757" y="2551072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69"/>
            <p:cNvSpPr/>
            <p:nvPr/>
          </p:nvSpPr>
          <p:spPr>
            <a:xfrm>
              <a:off x="7738963" y="2551072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82"/>
                  </a:lnTo>
                  <a:cubicBezTo>
                    <a:pt x="1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69"/>
            <p:cNvSpPr/>
            <p:nvPr/>
          </p:nvSpPr>
          <p:spPr>
            <a:xfrm>
              <a:off x="7568432" y="2635956"/>
              <a:ext cx="45513" cy="15946"/>
            </a:xfrm>
            <a:custGeom>
              <a:rect b="b" l="l" r="r" t="t"/>
              <a:pathLst>
                <a:path extrusionOk="0" h="501" w="143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358" y="322"/>
                    <a:pt x="894" y="358"/>
                    <a:pt x="1156" y="489"/>
                  </a:cubicBezTo>
                  <a:cubicBezTo>
                    <a:pt x="1191" y="501"/>
                    <a:pt x="1203" y="501"/>
                    <a:pt x="1227" y="501"/>
                  </a:cubicBezTo>
                  <a:cubicBezTo>
                    <a:pt x="1287" y="501"/>
                    <a:pt x="1346" y="477"/>
                    <a:pt x="1382" y="417"/>
                  </a:cubicBezTo>
                  <a:cubicBezTo>
                    <a:pt x="1430" y="334"/>
                    <a:pt x="1394" y="239"/>
                    <a:pt x="1310" y="191"/>
                  </a:cubicBezTo>
                  <a:cubicBezTo>
                    <a:pt x="918" y="1"/>
                    <a:pt x="19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69"/>
            <p:cNvSpPr/>
            <p:nvPr/>
          </p:nvSpPr>
          <p:spPr>
            <a:xfrm>
              <a:off x="7529411" y="2607916"/>
              <a:ext cx="123172" cy="168654"/>
            </a:xfrm>
            <a:custGeom>
              <a:rect b="b" l="l" r="r" t="t"/>
              <a:pathLst>
                <a:path extrusionOk="0" h="5299" w="3870">
                  <a:moveTo>
                    <a:pt x="3025" y="310"/>
                  </a:moveTo>
                  <a:lnTo>
                    <a:pt x="3025" y="1013"/>
                  </a:lnTo>
                  <a:cubicBezTo>
                    <a:pt x="3025" y="1132"/>
                    <a:pt x="2989" y="1239"/>
                    <a:pt x="2953" y="1334"/>
                  </a:cubicBezTo>
                  <a:lnTo>
                    <a:pt x="2858" y="1501"/>
                  </a:lnTo>
                  <a:cubicBezTo>
                    <a:pt x="2846" y="1536"/>
                    <a:pt x="2846" y="1548"/>
                    <a:pt x="2846" y="1572"/>
                  </a:cubicBezTo>
                  <a:lnTo>
                    <a:pt x="2846" y="1929"/>
                  </a:lnTo>
                  <a:cubicBezTo>
                    <a:pt x="2834" y="2191"/>
                    <a:pt x="2727" y="2406"/>
                    <a:pt x="2560" y="2584"/>
                  </a:cubicBezTo>
                  <a:cubicBezTo>
                    <a:pt x="2392" y="2753"/>
                    <a:pt x="2170" y="2847"/>
                    <a:pt x="1945" y="2847"/>
                  </a:cubicBezTo>
                  <a:cubicBezTo>
                    <a:pt x="1932" y="2847"/>
                    <a:pt x="1919" y="2847"/>
                    <a:pt x="1905" y="2846"/>
                  </a:cubicBezTo>
                  <a:cubicBezTo>
                    <a:pt x="1429" y="2822"/>
                    <a:pt x="1024" y="2394"/>
                    <a:pt x="1024" y="1894"/>
                  </a:cubicBezTo>
                  <a:lnTo>
                    <a:pt x="1024" y="1572"/>
                  </a:lnTo>
                  <a:cubicBezTo>
                    <a:pt x="1024" y="1548"/>
                    <a:pt x="1024" y="1536"/>
                    <a:pt x="1012" y="1501"/>
                  </a:cubicBezTo>
                  <a:lnTo>
                    <a:pt x="905" y="1298"/>
                  </a:lnTo>
                  <a:cubicBezTo>
                    <a:pt x="870" y="1215"/>
                    <a:pt x="846" y="1132"/>
                    <a:pt x="846" y="1060"/>
                  </a:cubicBezTo>
                  <a:lnTo>
                    <a:pt x="846" y="1036"/>
                  </a:lnTo>
                  <a:cubicBezTo>
                    <a:pt x="846" y="643"/>
                    <a:pt x="1179" y="310"/>
                    <a:pt x="1584" y="310"/>
                  </a:cubicBezTo>
                  <a:close/>
                  <a:moveTo>
                    <a:pt x="2298" y="3096"/>
                  </a:moveTo>
                  <a:lnTo>
                    <a:pt x="2298" y="3156"/>
                  </a:lnTo>
                  <a:cubicBezTo>
                    <a:pt x="2298" y="3179"/>
                    <a:pt x="2298" y="3215"/>
                    <a:pt x="2310" y="3263"/>
                  </a:cubicBezTo>
                  <a:lnTo>
                    <a:pt x="1917" y="3656"/>
                  </a:lnTo>
                  <a:lnTo>
                    <a:pt x="1536" y="3275"/>
                  </a:lnTo>
                  <a:cubicBezTo>
                    <a:pt x="1548" y="3239"/>
                    <a:pt x="1548" y="3215"/>
                    <a:pt x="1548" y="3168"/>
                  </a:cubicBezTo>
                  <a:lnTo>
                    <a:pt x="1548" y="3096"/>
                  </a:lnTo>
                  <a:cubicBezTo>
                    <a:pt x="1655" y="3120"/>
                    <a:pt x="1763" y="3156"/>
                    <a:pt x="1882" y="3156"/>
                  </a:cubicBezTo>
                  <a:lnTo>
                    <a:pt x="1917" y="3156"/>
                  </a:lnTo>
                  <a:cubicBezTo>
                    <a:pt x="2036" y="3156"/>
                    <a:pt x="2179" y="3132"/>
                    <a:pt x="2298" y="3096"/>
                  </a:cubicBezTo>
                  <a:close/>
                  <a:moveTo>
                    <a:pt x="1584" y="1"/>
                  </a:moveTo>
                  <a:cubicBezTo>
                    <a:pt x="1001" y="1"/>
                    <a:pt x="524" y="477"/>
                    <a:pt x="524" y="1060"/>
                  </a:cubicBezTo>
                  <a:lnTo>
                    <a:pt x="524" y="1072"/>
                  </a:lnTo>
                  <a:cubicBezTo>
                    <a:pt x="524" y="1203"/>
                    <a:pt x="548" y="1334"/>
                    <a:pt x="608" y="1453"/>
                  </a:cubicBezTo>
                  <a:lnTo>
                    <a:pt x="703" y="1620"/>
                  </a:lnTo>
                  <a:lnTo>
                    <a:pt x="703" y="1894"/>
                  </a:lnTo>
                  <a:cubicBezTo>
                    <a:pt x="703" y="2322"/>
                    <a:pt x="905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1" y="3239"/>
                  </a:cubicBezTo>
                  <a:lnTo>
                    <a:pt x="512" y="3441"/>
                  </a:lnTo>
                  <a:cubicBezTo>
                    <a:pt x="215" y="3525"/>
                    <a:pt x="0" y="3799"/>
                    <a:pt x="0" y="4108"/>
                  </a:cubicBezTo>
                  <a:lnTo>
                    <a:pt x="0" y="5132"/>
                  </a:lnTo>
                  <a:cubicBezTo>
                    <a:pt x="0" y="5227"/>
                    <a:pt x="72" y="5299"/>
                    <a:pt x="167" y="5299"/>
                  </a:cubicBezTo>
                  <a:cubicBezTo>
                    <a:pt x="250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29" y="3799"/>
                    <a:pt x="596" y="3751"/>
                  </a:cubicBezTo>
                  <a:lnTo>
                    <a:pt x="1274" y="3560"/>
                  </a:lnTo>
                  <a:cubicBezTo>
                    <a:pt x="1310" y="3560"/>
                    <a:pt x="1322" y="3537"/>
                    <a:pt x="1358" y="3525"/>
                  </a:cubicBezTo>
                  <a:lnTo>
                    <a:pt x="1774" y="3941"/>
                  </a:lnTo>
                  <a:lnTo>
                    <a:pt x="1774" y="5120"/>
                  </a:lnTo>
                  <a:cubicBezTo>
                    <a:pt x="1774" y="5204"/>
                    <a:pt x="1846" y="5287"/>
                    <a:pt x="1929" y="5287"/>
                  </a:cubicBezTo>
                  <a:cubicBezTo>
                    <a:pt x="2025" y="5287"/>
                    <a:pt x="2096" y="5204"/>
                    <a:pt x="2096" y="5120"/>
                  </a:cubicBezTo>
                  <a:lnTo>
                    <a:pt x="2096" y="3941"/>
                  </a:lnTo>
                  <a:lnTo>
                    <a:pt x="2513" y="3525"/>
                  </a:lnTo>
                  <a:cubicBezTo>
                    <a:pt x="2548" y="3537"/>
                    <a:pt x="2560" y="3537"/>
                    <a:pt x="2584" y="3560"/>
                  </a:cubicBezTo>
                  <a:lnTo>
                    <a:pt x="3275" y="3751"/>
                  </a:lnTo>
                  <a:cubicBezTo>
                    <a:pt x="3441" y="3799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3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10"/>
                    <a:pt x="3668" y="3537"/>
                    <a:pt x="3370" y="3453"/>
                  </a:cubicBezTo>
                  <a:lnTo>
                    <a:pt x="2679" y="3263"/>
                  </a:lnTo>
                  <a:cubicBezTo>
                    <a:pt x="2656" y="3239"/>
                    <a:pt x="2632" y="3227"/>
                    <a:pt x="2632" y="3203"/>
                  </a:cubicBezTo>
                  <a:lnTo>
                    <a:pt x="2632" y="2977"/>
                  </a:lnTo>
                  <a:cubicBezTo>
                    <a:pt x="2691" y="2929"/>
                    <a:pt x="2739" y="2882"/>
                    <a:pt x="2798" y="2846"/>
                  </a:cubicBezTo>
                  <a:cubicBezTo>
                    <a:pt x="3037" y="2608"/>
                    <a:pt x="3168" y="2287"/>
                    <a:pt x="3168" y="1953"/>
                  </a:cubicBezTo>
                  <a:lnTo>
                    <a:pt x="3168" y="1632"/>
                  </a:lnTo>
                  <a:lnTo>
                    <a:pt x="3227" y="1501"/>
                  </a:lnTo>
                  <a:cubicBezTo>
                    <a:pt x="3310" y="1358"/>
                    <a:pt x="3346" y="1191"/>
                    <a:pt x="3346" y="1024"/>
                  </a:cubicBezTo>
                  <a:lnTo>
                    <a:pt x="3346" y="167"/>
                  </a:lnTo>
                  <a:cubicBezTo>
                    <a:pt x="3346" y="72"/>
                    <a:pt x="3275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69"/>
            <p:cNvSpPr/>
            <p:nvPr/>
          </p:nvSpPr>
          <p:spPr>
            <a:xfrm>
              <a:off x="7551754" y="2743946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870"/>
                  </a:lnTo>
                  <a:cubicBezTo>
                    <a:pt x="1" y="965"/>
                    <a:pt x="72" y="1037"/>
                    <a:pt x="168" y="1037"/>
                  </a:cubicBezTo>
                  <a:cubicBezTo>
                    <a:pt x="251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69"/>
            <p:cNvSpPr/>
            <p:nvPr/>
          </p:nvSpPr>
          <p:spPr>
            <a:xfrm>
              <a:off x="7619610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69"/>
            <p:cNvSpPr/>
            <p:nvPr/>
          </p:nvSpPr>
          <p:spPr>
            <a:xfrm>
              <a:off x="7773464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86" y="560"/>
                    <a:pt x="2286" y="810"/>
                  </a:cubicBezTo>
                  <a:lnTo>
                    <a:pt x="2286" y="846"/>
                  </a:lnTo>
                  <a:cubicBezTo>
                    <a:pt x="2131" y="762"/>
                    <a:pt x="1929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22" y="1536"/>
                    <a:pt x="2822" y="2132"/>
                  </a:cubicBezTo>
                  <a:cubicBezTo>
                    <a:pt x="2822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05" y="2346"/>
                    <a:pt x="1465" y="2239"/>
                    <a:pt x="1500" y="2167"/>
                  </a:cubicBezTo>
                  <a:cubicBezTo>
                    <a:pt x="1786" y="2251"/>
                    <a:pt x="2358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74" y="3584"/>
                    <a:pt x="893" y="3239"/>
                    <a:pt x="845" y="2774"/>
                  </a:cubicBezTo>
                  <a:cubicBezTo>
                    <a:pt x="845" y="2751"/>
                    <a:pt x="834" y="2727"/>
                    <a:pt x="822" y="2703"/>
                  </a:cubicBezTo>
                  <a:cubicBezTo>
                    <a:pt x="714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46"/>
                  </a:moveTo>
                  <a:lnTo>
                    <a:pt x="2131" y="4025"/>
                  </a:lnTo>
                  <a:cubicBezTo>
                    <a:pt x="2131" y="4084"/>
                    <a:pt x="2143" y="4144"/>
                    <a:pt x="2167" y="4191"/>
                  </a:cubicBezTo>
                  <a:lnTo>
                    <a:pt x="1988" y="4334"/>
                  </a:lnTo>
                  <a:cubicBezTo>
                    <a:pt x="1917" y="4400"/>
                    <a:pt x="1825" y="4432"/>
                    <a:pt x="1734" y="4432"/>
                  </a:cubicBezTo>
                  <a:cubicBezTo>
                    <a:pt x="1643" y="4432"/>
                    <a:pt x="1554" y="4400"/>
                    <a:pt x="1488" y="4334"/>
                  </a:cubicBezTo>
                  <a:lnTo>
                    <a:pt x="1334" y="4191"/>
                  </a:lnTo>
                  <a:cubicBezTo>
                    <a:pt x="1369" y="4144"/>
                    <a:pt x="1381" y="4084"/>
                    <a:pt x="1381" y="4025"/>
                  </a:cubicBezTo>
                  <a:lnTo>
                    <a:pt x="1381" y="3846"/>
                  </a:lnTo>
                  <a:cubicBezTo>
                    <a:pt x="1500" y="3870"/>
                    <a:pt x="1619" y="3906"/>
                    <a:pt x="1750" y="3906"/>
                  </a:cubicBezTo>
                  <a:cubicBezTo>
                    <a:pt x="1893" y="3906"/>
                    <a:pt x="2012" y="3894"/>
                    <a:pt x="2131" y="3846"/>
                  </a:cubicBezTo>
                  <a:close/>
                  <a:moveTo>
                    <a:pt x="1750" y="0"/>
                  </a:moveTo>
                  <a:cubicBezTo>
                    <a:pt x="1274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60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3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81" y="4382"/>
                  </a:lnTo>
                  <a:cubicBezTo>
                    <a:pt x="143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22" y="5977"/>
                    <a:pt x="322" y="5882"/>
                  </a:cubicBezTo>
                  <a:lnTo>
                    <a:pt x="322" y="5013"/>
                  </a:lnTo>
                  <a:cubicBezTo>
                    <a:pt x="322" y="4870"/>
                    <a:pt x="393" y="4739"/>
                    <a:pt x="536" y="4679"/>
                  </a:cubicBezTo>
                  <a:lnTo>
                    <a:pt x="1084" y="4394"/>
                  </a:lnTo>
                  <a:lnTo>
                    <a:pt x="1274" y="4572"/>
                  </a:lnTo>
                  <a:cubicBezTo>
                    <a:pt x="1417" y="4715"/>
                    <a:pt x="1584" y="4775"/>
                    <a:pt x="1750" y="4775"/>
                  </a:cubicBezTo>
                  <a:cubicBezTo>
                    <a:pt x="1929" y="4775"/>
                    <a:pt x="2096" y="4715"/>
                    <a:pt x="2227" y="4572"/>
                  </a:cubicBez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79" y="4870"/>
                    <a:pt x="3179" y="5013"/>
                  </a:cubicBezTo>
                  <a:lnTo>
                    <a:pt x="3179" y="5882"/>
                  </a:lnTo>
                  <a:cubicBezTo>
                    <a:pt x="3179" y="5977"/>
                    <a:pt x="3262" y="6049"/>
                    <a:pt x="3346" y="6049"/>
                  </a:cubicBezTo>
                  <a:cubicBezTo>
                    <a:pt x="3441" y="6049"/>
                    <a:pt x="3512" y="5977"/>
                    <a:pt x="3512" y="5882"/>
                  </a:cubicBezTo>
                  <a:lnTo>
                    <a:pt x="3512" y="5013"/>
                  </a:lnTo>
                  <a:cubicBezTo>
                    <a:pt x="3512" y="4739"/>
                    <a:pt x="3358" y="4501"/>
                    <a:pt x="3120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41" y="1262"/>
                    <a:pt x="2608" y="1000"/>
                  </a:cubicBezTo>
                  <a:cubicBezTo>
                    <a:pt x="2619" y="941"/>
                    <a:pt x="2631" y="869"/>
                    <a:pt x="2631" y="798"/>
                  </a:cubicBezTo>
                  <a:cubicBezTo>
                    <a:pt x="2631" y="369"/>
                    <a:pt x="2227" y="0"/>
                    <a:pt x="1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69"/>
            <p:cNvSpPr/>
            <p:nvPr/>
          </p:nvSpPr>
          <p:spPr>
            <a:xfrm>
              <a:off x="7795043" y="2750789"/>
              <a:ext cx="11012" cy="26162"/>
            </a:xfrm>
            <a:custGeom>
              <a:rect b="b" l="l" r="r" t="t"/>
              <a:pathLst>
                <a:path extrusionOk="0" h="822" w="346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46" y="83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69"/>
            <p:cNvSpPr/>
            <p:nvPr/>
          </p:nvSpPr>
          <p:spPr>
            <a:xfrm>
              <a:off x="7851887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34" y="83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69"/>
            <p:cNvSpPr/>
            <p:nvPr/>
          </p:nvSpPr>
          <p:spPr>
            <a:xfrm>
              <a:off x="7641189" y="2595789"/>
              <a:ext cx="136826" cy="113147"/>
            </a:xfrm>
            <a:custGeom>
              <a:rect b="b" l="l" r="r" t="t"/>
              <a:pathLst>
                <a:path extrusionOk="0" h="3555" w="4299">
                  <a:moveTo>
                    <a:pt x="2156" y="1"/>
                  </a:moveTo>
                  <a:cubicBezTo>
                    <a:pt x="2072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1" y="3523"/>
                    <a:pt x="147" y="3555"/>
                    <a:pt x="202" y="3555"/>
                  </a:cubicBezTo>
                  <a:cubicBezTo>
                    <a:pt x="232" y="3555"/>
                    <a:pt x="261" y="3546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1" y="3537"/>
                    <a:pt x="4097" y="3549"/>
                    <a:pt x="4120" y="3549"/>
                  </a:cubicBezTo>
                  <a:cubicBezTo>
                    <a:pt x="4180" y="3549"/>
                    <a:pt x="4228" y="3525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1" name="Google Shape;10161;p69"/>
          <p:cNvGrpSpPr/>
          <p:nvPr/>
        </p:nvGrpSpPr>
        <p:grpSpPr>
          <a:xfrm>
            <a:off x="5733194" y="2431718"/>
            <a:ext cx="446826" cy="327059"/>
            <a:chOff x="5733194" y="2431718"/>
            <a:chExt cx="446826" cy="327059"/>
          </a:xfrm>
        </p:grpSpPr>
        <p:sp>
          <p:nvSpPr>
            <p:cNvPr id="10162" name="Google Shape;10162;p69"/>
            <p:cNvSpPr/>
            <p:nvPr/>
          </p:nvSpPr>
          <p:spPr>
            <a:xfrm>
              <a:off x="6032946" y="2474145"/>
              <a:ext cx="56112" cy="20115"/>
            </a:xfrm>
            <a:custGeom>
              <a:rect b="b" l="l" r="r" t="t"/>
              <a:pathLst>
                <a:path extrusionOk="0" h="632" w="1763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441" y="417"/>
                    <a:pt x="1108" y="453"/>
                    <a:pt x="1429" y="620"/>
                  </a:cubicBezTo>
                  <a:cubicBezTo>
                    <a:pt x="1465" y="632"/>
                    <a:pt x="1489" y="632"/>
                    <a:pt x="1525" y="632"/>
                  </a:cubicBezTo>
                  <a:cubicBezTo>
                    <a:pt x="1596" y="632"/>
                    <a:pt x="1668" y="584"/>
                    <a:pt x="1703" y="513"/>
                  </a:cubicBezTo>
                  <a:cubicBezTo>
                    <a:pt x="1763" y="417"/>
                    <a:pt x="1727" y="298"/>
                    <a:pt x="1632" y="239"/>
                  </a:cubicBezTo>
                  <a:cubicBezTo>
                    <a:pt x="1156" y="1"/>
                    <a:pt x="263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69"/>
            <p:cNvSpPr/>
            <p:nvPr/>
          </p:nvSpPr>
          <p:spPr>
            <a:xfrm>
              <a:off x="5733194" y="2431718"/>
              <a:ext cx="446826" cy="327059"/>
            </a:xfrm>
            <a:custGeom>
              <a:rect b="b" l="l" r="r" t="t"/>
              <a:pathLst>
                <a:path extrusionOk="0" h="10276" w="14039">
                  <a:moveTo>
                    <a:pt x="11621" y="655"/>
                  </a:moveTo>
                  <a:lnTo>
                    <a:pt x="11621" y="1500"/>
                  </a:lnTo>
                  <a:cubicBezTo>
                    <a:pt x="11621" y="1631"/>
                    <a:pt x="11598" y="1762"/>
                    <a:pt x="11538" y="1905"/>
                  </a:cubicBezTo>
                  <a:lnTo>
                    <a:pt x="11431" y="2108"/>
                  </a:lnTo>
                  <a:cubicBezTo>
                    <a:pt x="11419" y="2143"/>
                    <a:pt x="11419" y="2167"/>
                    <a:pt x="11419" y="2203"/>
                  </a:cubicBezTo>
                  <a:lnTo>
                    <a:pt x="11419" y="2631"/>
                  </a:lnTo>
                  <a:cubicBezTo>
                    <a:pt x="11419" y="2929"/>
                    <a:pt x="11300" y="3215"/>
                    <a:pt x="11074" y="3429"/>
                  </a:cubicBezTo>
                  <a:cubicBezTo>
                    <a:pt x="10858" y="3634"/>
                    <a:pt x="10599" y="3751"/>
                    <a:pt x="10317" y="3751"/>
                  </a:cubicBezTo>
                  <a:cubicBezTo>
                    <a:pt x="10303" y="3751"/>
                    <a:pt x="10290" y="3751"/>
                    <a:pt x="10276" y="3751"/>
                  </a:cubicBezTo>
                  <a:cubicBezTo>
                    <a:pt x="9657" y="3739"/>
                    <a:pt x="9181" y="3215"/>
                    <a:pt x="9181" y="2584"/>
                  </a:cubicBezTo>
                  <a:lnTo>
                    <a:pt x="9181" y="2203"/>
                  </a:lnTo>
                  <a:cubicBezTo>
                    <a:pt x="9181" y="2167"/>
                    <a:pt x="9181" y="2143"/>
                    <a:pt x="9169" y="2108"/>
                  </a:cubicBezTo>
                  <a:lnTo>
                    <a:pt x="9038" y="1857"/>
                  </a:lnTo>
                  <a:cubicBezTo>
                    <a:pt x="8990" y="1762"/>
                    <a:pt x="8966" y="1667"/>
                    <a:pt x="8966" y="1560"/>
                  </a:cubicBezTo>
                  <a:lnTo>
                    <a:pt x="8966" y="1548"/>
                  </a:lnTo>
                  <a:cubicBezTo>
                    <a:pt x="8966" y="1048"/>
                    <a:pt x="9359" y="655"/>
                    <a:pt x="9859" y="655"/>
                  </a:cubicBezTo>
                  <a:close/>
                  <a:moveTo>
                    <a:pt x="4156" y="429"/>
                  </a:moveTo>
                  <a:cubicBezTo>
                    <a:pt x="4513" y="429"/>
                    <a:pt x="4823" y="560"/>
                    <a:pt x="5061" y="822"/>
                  </a:cubicBezTo>
                  <a:cubicBezTo>
                    <a:pt x="5299" y="1072"/>
                    <a:pt x="5442" y="1417"/>
                    <a:pt x="5478" y="1786"/>
                  </a:cubicBezTo>
                  <a:cubicBezTo>
                    <a:pt x="5513" y="2215"/>
                    <a:pt x="5656" y="3108"/>
                    <a:pt x="5847" y="3643"/>
                  </a:cubicBezTo>
                  <a:lnTo>
                    <a:pt x="5835" y="3643"/>
                  </a:lnTo>
                  <a:cubicBezTo>
                    <a:pt x="5525" y="3762"/>
                    <a:pt x="4882" y="3941"/>
                    <a:pt x="4132" y="3941"/>
                  </a:cubicBezTo>
                  <a:cubicBezTo>
                    <a:pt x="4077" y="3944"/>
                    <a:pt x="4021" y="3945"/>
                    <a:pt x="3967" y="3945"/>
                  </a:cubicBezTo>
                  <a:cubicBezTo>
                    <a:pt x="3330" y="3945"/>
                    <a:pt x="2762" y="3765"/>
                    <a:pt x="2477" y="3655"/>
                  </a:cubicBezTo>
                  <a:cubicBezTo>
                    <a:pt x="2656" y="3108"/>
                    <a:pt x="2799" y="2215"/>
                    <a:pt x="2835" y="1786"/>
                  </a:cubicBezTo>
                  <a:cubicBezTo>
                    <a:pt x="2858" y="1417"/>
                    <a:pt x="3013" y="1072"/>
                    <a:pt x="3251" y="822"/>
                  </a:cubicBezTo>
                  <a:cubicBezTo>
                    <a:pt x="3501" y="560"/>
                    <a:pt x="3811" y="429"/>
                    <a:pt x="4156" y="429"/>
                  </a:cubicBezTo>
                  <a:close/>
                  <a:moveTo>
                    <a:pt x="10752" y="4096"/>
                  </a:moveTo>
                  <a:cubicBezTo>
                    <a:pt x="10752" y="4155"/>
                    <a:pt x="10764" y="4215"/>
                    <a:pt x="10776" y="4274"/>
                  </a:cubicBezTo>
                  <a:lnTo>
                    <a:pt x="10609" y="4429"/>
                  </a:lnTo>
                  <a:cubicBezTo>
                    <a:pt x="10526" y="4524"/>
                    <a:pt x="10419" y="4572"/>
                    <a:pt x="10300" y="4572"/>
                  </a:cubicBezTo>
                  <a:cubicBezTo>
                    <a:pt x="10181" y="4572"/>
                    <a:pt x="10062" y="4524"/>
                    <a:pt x="9990" y="4429"/>
                  </a:cubicBezTo>
                  <a:lnTo>
                    <a:pt x="9823" y="4274"/>
                  </a:lnTo>
                  <a:cubicBezTo>
                    <a:pt x="9835" y="4215"/>
                    <a:pt x="9859" y="4155"/>
                    <a:pt x="9859" y="4096"/>
                  </a:cubicBezTo>
                  <a:cubicBezTo>
                    <a:pt x="9990" y="4132"/>
                    <a:pt x="10121" y="4167"/>
                    <a:pt x="10252" y="4167"/>
                  </a:cubicBezTo>
                  <a:lnTo>
                    <a:pt x="10300" y="4167"/>
                  </a:lnTo>
                  <a:cubicBezTo>
                    <a:pt x="10455" y="4167"/>
                    <a:pt x="10609" y="4132"/>
                    <a:pt x="10752" y="4096"/>
                  </a:cubicBezTo>
                  <a:close/>
                  <a:moveTo>
                    <a:pt x="4692" y="4358"/>
                  </a:moveTo>
                  <a:cubicBezTo>
                    <a:pt x="4763" y="4524"/>
                    <a:pt x="4918" y="4644"/>
                    <a:pt x="5097" y="4691"/>
                  </a:cubicBezTo>
                  <a:lnTo>
                    <a:pt x="5835" y="4894"/>
                  </a:lnTo>
                  <a:cubicBezTo>
                    <a:pt x="6025" y="4953"/>
                    <a:pt x="6168" y="5132"/>
                    <a:pt x="6168" y="5322"/>
                  </a:cubicBezTo>
                  <a:lnTo>
                    <a:pt x="6168" y="7251"/>
                  </a:lnTo>
                  <a:cubicBezTo>
                    <a:pt x="6168" y="7501"/>
                    <a:pt x="5954" y="7692"/>
                    <a:pt x="5716" y="7692"/>
                  </a:cubicBezTo>
                  <a:lnTo>
                    <a:pt x="5704" y="7692"/>
                  </a:lnTo>
                  <a:lnTo>
                    <a:pt x="5704" y="6144"/>
                  </a:lnTo>
                  <a:cubicBezTo>
                    <a:pt x="5668" y="5787"/>
                    <a:pt x="5394" y="5501"/>
                    <a:pt x="5025" y="5501"/>
                  </a:cubicBezTo>
                  <a:lnTo>
                    <a:pt x="3275" y="5501"/>
                  </a:lnTo>
                  <a:cubicBezTo>
                    <a:pt x="2918" y="5501"/>
                    <a:pt x="2632" y="5787"/>
                    <a:pt x="2632" y="6144"/>
                  </a:cubicBezTo>
                  <a:lnTo>
                    <a:pt x="2632" y="7692"/>
                  </a:lnTo>
                  <a:lnTo>
                    <a:pt x="2620" y="7692"/>
                  </a:lnTo>
                  <a:cubicBezTo>
                    <a:pt x="2370" y="7692"/>
                    <a:pt x="2180" y="7489"/>
                    <a:pt x="2180" y="7251"/>
                  </a:cubicBezTo>
                  <a:lnTo>
                    <a:pt x="2180" y="5322"/>
                  </a:lnTo>
                  <a:cubicBezTo>
                    <a:pt x="2180" y="5132"/>
                    <a:pt x="2311" y="4941"/>
                    <a:pt x="2501" y="4894"/>
                  </a:cubicBezTo>
                  <a:lnTo>
                    <a:pt x="3251" y="4691"/>
                  </a:lnTo>
                  <a:cubicBezTo>
                    <a:pt x="3430" y="4644"/>
                    <a:pt x="3561" y="4524"/>
                    <a:pt x="3644" y="4358"/>
                  </a:cubicBezTo>
                  <a:cubicBezTo>
                    <a:pt x="3811" y="4370"/>
                    <a:pt x="3989" y="4394"/>
                    <a:pt x="4168" y="4394"/>
                  </a:cubicBezTo>
                  <a:cubicBezTo>
                    <a:pt x="4347" y="4394"/>
                    <a:pt x="4525" y="4370"/>
                    <a:pt x="4692" y="4358"/>
                  </a:cubicBezTo>
                  <a:close/>
                  <a:moveTo>
                    <a:pt x="10526" y="5906"/>
                  </a:moveTo>
                  <a:cubicBezTo>
                    <a:pt x="10538" y="5906"/>
                    <a:pt x="10538" y="5906"/>
                    <a:pt x="10538" y="5918"/>
                  </a:cubicBezTo>
                  <a:lnTo>
                    <a:pt x="10538" y="7680"/>
                  </a:lnTo>
                  <a:cubicBezTo>
                    <a:pt x="10538" y="7692"/>
                    <a:pt x="10538" y="7692"/>
                    <a:pt x="10526" y="7692"/>
                  </a:cubicBezTo>
                  <a:lnTo>
                    <a:pt x="7895" y="7692"/>
                  </a:lnTo>
                  <a:cubicBezTo>
                    <a:pt x="7871" y="7692"/>
                    <a:pt x="7871" y="7692"/>
                    <a:pt x="7871" y="7680"/>
                  </a:cubicBezTo>
                  <a:lnTo>
                    <a:pt x="7871" y="5918"/>
                  </a:lnTo>
                  <a:lnTo>
                    <a:pt x="10526" y="5906"/>
                  </a:lnTo>
                  <a:close/>
                  <a:moveTo>
                    <a:pt x="11050" y="4596"/>
                  </a:moveTo>
                  <a:lnTo>
                    <a:pt x="11228" y="4691"/>
                  </a:lnTo>
                  <a:lnTo>
                    <a:pt x="11967" y="4894"/>
                  </a:lnTo>
                  <a:cubicBezTo>
                    <a:pt x="12157" y="4953"/>
                    <a:pt x="12300" y="5132"/>
                    <a:pt x="12300" y="5322"/>
                  </a:cubicBezTo>
                  <a:lnTo>
                    <a:pt x="12300" y="7251"/>
                  </a:lnTo>
                  <a:cubicBezTo>
                    <a:pt x="12300" y="7501"/>
                    <a:pt x="12086" y="7692"/>
                    <a:pt x="11848" y="7692"/>
                  </a:cubicBezTo>
                  <a:lnTo>
                    <a:pt x="10955" y="7692"/>
                  </a:lnTo>
                  <a:lnTo>
                    <a:pt x="10955" y="7680"/>
                  </a:lnTo>
                  <a:lnTo>
                    <a:pt x="10955" y="7227"/>
                  </a:lnTo>
                  <a:lnTo>
                    <a:pt x="11621" y="7227"/>
                  </a:lnTo>
                  <a:cubicBezTo>
                    <a:pt x="11740" y="7227"/>
                    <a:pt x="11836" y="7144"/>
                    <a:pt x="11836" y="7025"/>
                  </a:cubicBezTo>
                  <a:lnTo>
                    <a:pt x="11836" y="5715"/>
                  </a:lnTo>
                  <a:cubicBezTo>
                    <a:pt x="11836" y="5596"/>
                    <a:pt x="11740" y="5501"/>
                    <a:pt x="11621" y="5501"/>
                  </a:cubicBezTo>
                  <a:cubicBezTo>
                    <a:pt x="11502" y="5501"/>
                    <a:pt x="11419" y="5596"/>
                    <a:pt x="11419" y="5715"/>
                  </a:cubicBezTo>
                  <a:lnTo>
                    <a:pt x="11419" y="6834"/>
                  </a:lnTo>
                  <a:lnTo>
                    <a:pt x="10955" y="6834"/>
                  </a:lnTo>
                  <a:lnTo>
                    <a:pt x="10955" y="5941"/>
                  </a:lnTo>
                  <a:cubicBezTo>
                    <a:pt x="10955" y="5691"/>
                    <a:pt x="10764" y="5525"/>
                    <a:pt x="10538" y="5525"/>
                  </a:cubicBezTo>
                  <a:lnTo>
                    <a:pt x="8335" y="5525"/>
                  </a:lnTo>
                  <a:lnTo>
                    <a:pt x="8335" y="5322"/>
                  </a:lnTo>
                  <a:lnTo>
                    <a:pt x="8299" y="5322"/>
                  </a:lnTo>
                  <a:cubicBezTo>
                    <a:pt x="8299" y="5132"/>
                    <a:pt x="8442" y="4941"/>
                    <a:pt x="8633" y="4894"/>
                  </a:cubicBezTo>
                  <a:lnTo>
                    <a:pt x="9383" y="4691"/>
                  </a:lnTo>
                  <a:cubicBezTo>
                    <a:pt x="9442" y="4667"/>
                    <a:pt x="9490" y="4644"/>
                    <a:pt x="9562" y="4596"/>
                  </a:cubicBezTo>
                  <a:lnTo>
                    <a:pt x="9693" y="4727"/>
                  </a:lnTo>
                  <a:cubicBezTo>
                    <a:pt x="9859" y="4894"/>
                    <a:pt x="10062" y="4989"/>
                    <a:pt x="10300" y="4989"/>
                  </a:cubicBezTo>
                  <a:cubicBezTo>
                    <a:pt x="10526" y="4989"/>
                    <a:pt x="10752" y="4894"/>
                    <a:pt x="10907" y="4727"/>
                  </a:cubicBezTo>
                  <a:lnTo>
                    <a:pt x="11050" y="4596"/>
                  </a:lnTo>
                  <a:close/>
                  <a:moveTo>
                    <a:pt x="2632" y="8108"/>
                  </a:moveTo>
                  <a:lnTo>
                    <a:pt x="2632" y="8573"/>
                  </a:lnTo>
                  <a:lnTo>
                    <a:pt x="846" y="8573"/>
                  </a:lnTo>
                  <a:lnTo>
                    <a:pt x="846" y="8108"/>
                  </a:lnTo>
                  <a:close/>
                  <a:moveTo>
                    <a:pt x="13157" y="8108"/>
                  </a:moveTo>
                  <a:lnTo>
                    <a:pt x="13157" y="8573"/>
                  </a:lnTo>
                  <a:lnTo>
                    <a:pt x="5668" y="8573"/>
                  </a:lnTo>
                  <a:lnTo>
                    <a:pt x="5668" y="8108"/>
                  </a:lnTo>
                  <a:close/>
                  <a:moveTo>
                    <a:pt x="5049" y="5906"/>
                  </a:moveTo>
                  <a:cubicBezTo>
                    <a:pt x="5180" y="5906"/>
                    <a:pt x="5287" y="6013"/>
                    <a:pt x="5287" y="6144"/>
                  </a:cubicBezTo>
                  <a:lnTo>
                    <a:pt x="5287" y="9001"/>
                  </a:lnTo>
                  <a:lnTo>
                    <a:pt x="3049" y="9001"/>
                  </a:lnTo>
                  <a:lnTo>
                    <a:pt x="3049" y="6144"/>
                  </a:lnTo>
                  <a:cubicBezTo>
                    <a:pt x="3049" y="6013"/>
                    <a:pt x="3156" y="5906"/>
                    <a:pt x="3287" y="5906"/>
                  </a:cubicBezTo>
                  <a:close/>
                  <a:moveTo>
                    <a:pt x="4168" y="0"/>
                  </a:moveTo>
                  <a:cubicBezTo>
                    <a:pt x="3239" y="0"/>
                    <a:pt x="2501" y="738"/>
                    <a:pt x="2430" y="1738"/>
                  </a:cubicBezTo>
                  <a:cubicBezTo>
                    <a:pt x="2394" y="2155"/>
                    <a:pt x="2263" y="2989"/>
                    <a:pt x="2084" y="3477"/>
                  </a:cubicBezTo>
                  <a:cubicBezTo>
                    <a:pt x="2037" y="3584"/>
                    <a:pt x="2049" y="3703"/>
                    <a:pt x="2096" y="3810"/>
                  </a:cubicBezTo>
                  <a:cubicBezTo>
                    <a:pt x="2144" y="3905"/>
                    <a:pt x="2239" y="3989"/>
                    <a:pt x="2334" y="4024"/>
                  </a:cubicBezTo>
                  <a:cubicBezTo>
                    <a:pt x="2513" y="4084"/>
                    <a:pt x="2811" y="4179"/>
                    <a:pt x="3156" y="4251"/>
                  </a:cubicBezTo>
                  <a:cubicBezTo>
                    <a:pt x="3144" y="4251"/>
                    <a:pt x="3144" y="4251"/>
                    <a:pt x="3120" y="4263"/>
                  </a:cubicBezTo>
                  <a:lnTo>
                    <a:pt x="2382" y="4477"/>
                  </a:lnTo>
                  <a:cubicBezTo>
                    <a:pt x="2013" y="4584"/>
                    <a:pt x="1751" y="4917"/>
                    <a:pt x="1751" y="5310"/>
                  </a:cubicBezTo>
                  <a:lnTo>
                    <a:pt x="1751" y="7227"/>
                  </a:lnTo>
                  <a:cubicBezTo>
                    <a:pt x="1751" y="7394"/>
                    <a:pt x="1799" y="7561"/>
                    <a:pt x="1894" y="7680"/>
                  </a:cubicBezTo>
                  <a:lnTo>
                    <a:pt x="203" y="7680"/>
                  </a:lnTo>
                  <a:cubicBezTo>
                    <a:pt x="84" y="7680"/>
                    <a:pt x="1" y="7763"/>
                    <a:pt x="1" y="7882"/>
                  </a:cubicBezTo>
                  <a:cubicBezTo>
                    <a:pt x="1" y="8001"/>
                    <a:pt x="84" y="8096"/>
                    <a:pt x="203" y="8096"/>
                  </a:cubicBezTo>
                  <a:lnTo>
                    <a:pt x="441" y="8096"/>
                  </a:lnTo>
                  <a:lnTo>
                    <a:pt x="441" y="10073"/>
                  </a:lnTo>
                  <a:cubicBezTo>
                    <a:pt x="441" y="10192"/>
                    <a:pt x="537" y="10275"/>
                    <a:pt x="656" y="10275"/>
                  </a:cubicBezTo>
                  <a:cubicBezTo>
                    <a:pt x="775" y="10275"/>
                    <a:pt x="858" y="10192"/>
                    <a:pt x="858" y="10073"/>
                  </a:cubicBezTo>
                  <a:lnTo>
                    <a:pt x="858" y="8954"/>
                  </a:lnTo>
                  <a:lnTo>
                    <a:pt x="2644" y="8954"/>
                  </a:lnTo>
                  <a:lnTo>
                    <a:pt x="2644" y="10073"/>
                  </a:lnTo>
                  <a:cubicBezTo>
                    <a:pt x="2644" y="10192"/>
                    <a:pt x="2739" y="10275"/>
                    <a:pt x="2858" y="10275"/>
                  </a:cubicBezTo>
                  <a:cubicBezTo>
                    <a:pt x="2977" y="10275"/>
                    <a:pt x="3073" y="10192"/>
                    <a:pt x="3073" y="10073"/>
                  </a:cubicBezTo>
                  <a:lnTo>
                    <a:pt x="3073" y="9406"/>
                  </a:lnTo>
                  <a:lnTo>
                    <a:pt x="5287" y="9406"/>
                  </a:lnTo>
                  <a:lnTo>
                    <a:pt x="5287" y="10073"/>
                  </a:lnTo>
                  <a:cubicBezTo>
                    <a:pt x="5287" y="10192"/>
                    <a:pt x="5371" y="10275"/>
                    <a:pt x="5490" y="10275"/>
                  </a:cubicBezTo>
                  <a:cubicBezTo>
                    <a:pt x="5609" y="10275"/>
                    <a:pt x="5704" y="10192"/>
                    <a:pt x="5704" y="10073"/>
                  </a:cubicBezTo>
                  <a:lnTo>
                    <a:pt x="5704" y="8954"/>
                  </a:lnTo>
                  <a:lnTo>
                    <a:pt x="13169" y="8954"/>
                  </a:lnTo>
                  <a:lnTo>
                    <a:pt x="13169" y="10073"/>
                  </a:lnTo>
                  <a:cubicBezTo>
                    <a:pt x="13169" y="10192"/>
                    <a:pt x="13264" y="10275"/>
                    <a:pt x="13383" y="10275"/>
                  </a:cubicBezTo>
                  <a:cubicBezTo>
                    <a:pt x="13503" y="10275"/>
                    <a:pt x="13586" y="10192"/>
                    <a:pt x="13586" y="10073"/>
                  </a:cubicBezTo>
                  <a:lnTo>
                    <a:pt x="13586" y="8096"/>
                  </a:lnTo>
                  <a:lnTo>
                    <a:pt x="13824" y="8096"/>
                  </a:lnTo>
                  <a:cubicBezTo>
                    <a:pt x="13943" y="8096"/>
                    <a:pt x="14038" y="8001"/>
                    <a:pt x="14038" y="7882"/>
                  </a:cubicBezTo>
                  <a:cubicBezTo>
                    <a:pt x="14003" y="7787"/>
                    <a:pt x="13919" y="7692"/>
                    <a:pt x="13800" y="7692"/>
                  </a:cubicBezTo>
                  <a:lnTo>
                    <a:pt x="12562" y="7692"/>
                  </a:lnTo>
                  <a:cubicBezTo>
                    <a:pt x="12633" y="7561"/>
                    <a:pt x="12693" y="7406"/>
                    <a:pt x="12693" y="7251"/>
                  </a:cubicBezTo>
                  <a:lnTo>
                    <a:pt x="12693" y="5322"/>
                  </a:lnTo>
                  <a:cubicBezTo>
                    <a:pt x="12693" y="4941"/>
                    <a:pt x="12443" y="4596"/>
                    <a:pt x="12074" y="4489"/>
                  </a:cubicBezTo>
                  <a:lnTo>
                    <a:pt x="11324" y="4286"/>
                  </a:lnTo>
                  <a:cubicBezTo>
                    <a:pt x="11228" y="4251"/>
                    <a:pt x="11169" y="4167"/>
                    <a:pt x="11169" y="4060"/>
                  </a:cubicBezTo>
                  <a:lnTo>
                    <a:pt x="11169" y="3893"/>
                  </a:lnTo>
                  <a:cubicBezTo>
                    <a:pt x="11240" y="3858"/>
                    <a:pt x="11300" y="3798"/>
                    <a:pt x="11359" y="3739"/>
                  </a:cubicBezTo>
                  <a:cubicBezTo>
                    <a:pt x="11657" y="3453"/>
                    <a:pt x="11824" y="3060"/>
                    <a:pt x="11824" y="2643"/>
                  </a:cubicBezTo>
                  <a:lnTo>
                    <a:pt x="11824" y="2262"/>
                  </a:lnTo>
                  <a:lnTo>
                    <a:pt x="11895" y="2096"/>
                  </a:lnTo>
                  <a:cubicBezTo>
                    <a:pt x="11979" y="1917"/>
                    <a:pt x="12026" y="1703"/>
                    <a:pt x="12026" y="1512"/>
                  </a:cubicBezTo>
                  <a:lnTo>
                    <a:pt x="12026" y="453"/>
                  </a:lnTo>
                  <a:cubicBezTo>
                    <a:pt x="12026" y="333"/>
                    <a:pt x="11943" y="250"/>
                    <a:pt x="11824" y="250"/>
                  </a:cubicBezTo>
                  <a:lnTo>
                    <a:pt x="9859" y="250"/>
                  </a:lnTo>
                  <a:cubicBezTo>
                    <a:pt x="9145" y="250"/>
                    <a:pt x="8561" y="834"/>
                    <a:pt x="8561" y="1548"/>
                  </a:cubicBezTo>
                  <a:lnTo>
                    <a:pt x="8561" y="1560"/>
                  </a:lnTo>
                  <a:cubicBezTo>
                    <a:pt x="8561" y="1727"/>
                    <a:pt x="8597" y="1881"/>
                    <a:pt x="8680" y="2036"/>
                  </a:cubicBezTo>
                  <a:lnTo>
                    <a:pt x="8788" y="2238"/>
                  </a:lnTo>
                  <a:lnTo>
                    <a:pt x="8788" y="2572"/>
                  </a:lnTo>
                  <a:cubicBezTo>
                    <a:pt x="8788" y="3108"/>
                    <a:pt x="9050" y="3584"/>
                    <a:pt x="9442" y="3870"/>
                  </a:cubicBezTo>
                  <a:lnTo>
                    <a:pt x="9442" y="4048"/>
                  </a:lnTo>
                  <a:cubicBezTo>
                    <a:pt x="9442" y="4143"/>
                    <a:pt x="9359" y="4239"/>
                    <a:pt x="9276" y="4263"/>
                  </a:cubicBezTo>
                  <a:lnTo>
                    <a:pt x="8526" y="4477"/>
                  </a:lnTo>
                  <a:cubicBezTo>
                    <a:pt x="8157" y="4584"/>
                    <a:pt x="7907" y="4917"/>
                    <a:pt x="7907" y="5310"/>
                  </a:cubicBezTo>
                  <a:lnTo>
                    <a:pt x="7907" y="5489"/>
                  </a:lnTo>
                  <a:lnTo>
                    <a:pt x="7895" y="5489"/>
                  </a:lnTo>
                  <a:cubicBezTo>
                    <a:pt x="7657" y="5489"/>
                    <a:pt x="7478" y="5679"/>
                    <a:pt x="7478" y="5906"/>
                  </a:cubicBezTo>
                  <a:lnTo>
                    <a:pt x="7478" y="7656"/>
                  </a:lnTo>
                  <a:lnTo>
                    <a:pt x="7478" y="7680"/>
                  </a:lnTo>
                  <a:lnTo>
                    <a:pt x="6442" y="7680"/>
                  </a:lnTo>
                  <a:cubicBezTo>
                    <a:pt x="6525" y="7537"/>
                    <a:pt x="6585" y="7394"/>
                    <a:pt x="6585" y="7227"/>
                  </a:cubicBezTo>
                  <a:lnTo>
                    <a:pt x="6585" y="5310"/>
                  </a:lnTo>
                  <a:cubicBezTo>
                    <a:pt x="6585" y="4917"/>
                    <a:pt x="6323" y="4584"/>
                    <a:pt x="5954" y="4477"/>
                  </a:cubicBezTo>
                  <a:lnTo>
                    <a:pt x="5216" y="4263"/>
                  </a:lnTo>
                  <a:cubicBezTo>
                    <a:pt x="5192" y="4263"/>
                    <a:pt x="5192" y="4263"/>
                    <a:pt x="5180" y="4251"/>
                  </a:cubicBezTo>
                  <a:cubicBezTo>
                    <a:pt x="5537" y="4179"/>
                    <a:pt x="5823" y="4084"/>
                    <a:pt x="6002" y="4024"/>
                  </a:cubicBezTo>
                  <a:cubicBezTo>
                    <a:pt x="6109" y="3989"/>
                    <a:pt x="6192" y="3905"/>
                    <a:pt x="6240" y="3810"/>
                  </a:cubicBezTo>
                  <a:cubicBezTo>
                    <a:pt x="6287" y="3703"/>
                    <a:pt x="6299" y="3596"/>
                    <a:pt x="6252" y="3477"/>
                  </a:cubicBezTo>
                  <a:cubicBezTo>
                    <a:pt x="6073" y="2977"/>
                    <a:pt x="5942" y="2143"/>
                    <a:pt x="5906" y="1738"/>
                  </a:cubicBezTo>
                  <a:cubicBezTo>
                    <a:pt x="5835" y="738"/>
                    <a:pt x="5097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69"/>
            <p:cNvSpPr/>
            <p:nvPr/>
          </p:nvSpPr>
          <p:spPr>
            <a:xfrm>
              <a:off x="6019323" y="2641653"/>
              <a:ext cx="13272" cy="13272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95" y="0"/>
                    <a:pt x="0" y="84"/>
                    <a:pt x="0" y="203"/>
                  </a:cubicBezTo>
                  <a:cubicBezTo>
                    <a:pt x="0" y="322"/>
                    <a:pt x="95" y="417"/>
                    <a:pt x="202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5" name="Google Shape;10165;p69"/>
          <p:cNvGrpSpPr/>
          <p:nvPr/>
        </p:nvGrpSpPr>
        <p:grpSpPr>
          <a:xfrm>
            <a:off x="4876780" y="2418064"/>
            <a:ext cx="407774" cy="356627"/>
            <a:chOff x="4876780" y="2418064"/>
            <a:chExt cx="407774" cy="356627"/>
          </a:xfrm>
        </p:grpSpPr>
        <p:sp>
          <p:nvSpPr>
            <p:cNvPr id="10166" name="Google Shape;10166;p69"/>
            <p:cNvSpPr/>
            <p:nvPr/>
          </p:nvSpPr>
          <p:spPr>
            <a:xfrm>
              <a:off x="4876780" y="2455589"/>
              <a:ext cx="407774" cy="319103"/>
            </a:xfrm>
            <a:custGeom>
              <a:rect b="b" l="l" r="r" t="t"/>
              <a:pathLst>
                <a:path extrusionOk="0" h="10026" w="12812">
                  <a:moveTo>
                    <a:pt x="3608" y="393"/>
                  </a:moveTo>
                  <a:cubicBezTo>
                    <a:pt x="3942" y="393"/>
                    <a:pt x="4216" y="619"/>
                    <a:pt x="4216" y="905"/>
                  </a:cubicBezTo>
                  <a:lnTo>
                    <a:pt x="4216" y="929"/>
                  </a:lnTo>
                  <a:cubicBezTo>
                    <a:pt x="4025" y="857"/>
                    <a:pt x="3811" y="810"/>
                    <a:pt x="3608" y="810"/>
                  </a:cubicBezTo>
                  <a:cubicBezTo>
                    <a:pt x="3382" y="810"/>
                    <a:pt x="3192" y="857"/>
                    <a:pt x="2989" y="929"/>
                  </a:cubicBezTo>
                  <a:lnTo>
                    <a:pt x="2989" y="905"/>
                  </a:lnTo>
                  <a:cubicBezTo>
                    <a:pt x="2989" y="619"/>
                    <a:pt x="3275" y="393"/>
                    <a:pt x="3608" y="393"/>
                  </a:cubicBezTo>
                  <a:close/>
                  <a:moveTo>
                    <a:pt x="3620" y="1179"/>
                  </a:moveTo>
                  <a:cubicBezTo>
                    <a:pt x="4287" y="1179"/>
                    <a:pt x="4835" y="1739"/>
                    <a:pt x="4835" y="2405"/>
                  </a:cubicBezTo>
                  <a:cubicBezTo>
                    <a:pt x="4835" y="2536"/>
                    <a:pt x="4823" y="2655"/>
                    <a:pt x="4775" y="2774"/>
                  </a:cubicBezTo>
                  <a:cubicBezTo>
                    <a:pt x="4239" y="2239"/>
                    <a:pt x="3299" y="2012"/>
                    <a:pt x="3263" y="2012"/>
                  </a:cubicBezTo>
                  <a:cubicBezTo>
                    <a:pt x="3248" y="2009"/>
                    <a:pt x="3233" y="2008"/>
                    <a:pt x="3219" y="2008"/>
                  </a:cubicBezTo>
                  <a:cubicBezTo>
                    <a:pt x="3174" y="2008"/>
                    <a:pt x="3132" y="2021"/>
                    <a:pt x="3096" y="2048"/>
                  </a:cubicBezTo>
                  <a:cubicBezTo>
                    <a:pt x="3049" y="2072"/>
                    <a:pt x="3025" y="2131"/>
                    <a:pt x="3037" y="2191"/>
                  </a:cubicBezTo>
                  <a:cubicBezTo>
                    <a:pt x="3037" y="2215"/>
                    <a:pt x="3025" y="2322"/>
                    <a:pt x="2882" y="2465"/>
                  </a:cubicBezTo>
                  <a:cubicBezTo>
                    <a:pt x="2811" y="2536"/>
                    <a:pt x="2811" y="2655"/>
                    <a:pt x="2882" y="2727"/>
                  </a:cubicBezTo>
                  <a:cubicBezTo>
                    <a:pt x="2924" y="2768"/>
                    <a:pt x="2974" y="2789"/>
                    <a:pt x="3023" y="2789"/>
                  </a:cubicBezTo>
                  <a:cubicBezTo>
                    <a:pt x="3073" y="2789"/>
                    <a:pt x="3120" y="2768"/>
                    <a:pt x="3156" y="2727"/>
                  </a:cubicBezTo>
                  <a:cubicBezTo>
                    <a:pt x="3263" y="2631"/>
                    <a:pt x="3323" y="2524"/>
                    <a:pt x="3358" y="2429"/>
                  </a:cubicBezTo>
                  <a:cubicBezTo>
                    <a:pt x="3680" y="2524"/>
                    <a:pt x="4335" y="2762"/>
                    <a:pt x="4632" y="3179"/>
                  </a:cubicBezTo>
                  <a:cubicBezTo>
                    <a:pt x="4537" y="3655"/>
                    <a:pt x="4120" y="4013"/>
                    <a:pt x="3632" y="4013"/>
                  </a:cubicBezTo>
                  <a:cubicBezTo>
                    <a:pt x="3624" y="4013"/>
                    <a:pt x="3616" y="4013"/>
                    <a:pt x="3608" y="4013"/>
                  </a:cubicBezTo>
                  <a:cubicBezTo>
                    <a:pt x="3083" y="4013"/>
                    <a:pt x="2655" y="3636"/>
                    <a:pt x="2608" y="3120"/>
                  </a:cubicBezTo>
                  <a:cubicBezTo>
                    <a:pt x="2608" y="3084"/>
                    <a:pt x="2596" y="3060"/>
                    <a:pt x="2572" y="3048"/>
                  </a:cubicBezTo>
                  <a:cubicBezTo>
                    <a:pt x="2453" y="2846"/>
                    <a:pt x="2394" y="2631"/>
                    <a:pt x="2394" y="2405"/>
                  </a:cubicBezTo>
                  <a:cubicBezTo>
                    <a:pt x="2394" y="1739"/>
                    <a:pt x="2953" y="1179"/>
                    <a:pt x="3620" y="1179"/>
                  </a:cubicBezTo>
                  <a:close/>
                  <a:moveTo>
                    <a:pt x="4013" y="4334"/>
                  </a:moveTo>
                  <a:lnTo>
                    <a:pt x="4013" y="4536"/>
                  </a:lnTo>
                  <a:cubicBezTo>
                    <a:pt x="4025" y="4596"/>
                    <a:pt x="4037" y="4667"/>
                    <a:pt x="4061" y="4715"/>
                  </a:cubicBezTo>
                  <a:lnTo>
                    <a:pt x="3882" y="4870"/>
                  </a:lnTo>
                  <a:cubicBezTo>
                    <a:pt x="3805" y="4947"/>
                    <a:pt x="3701" y="4986"/>
                    <a:pt x="3598" y="4986"/>
                  </a:cubicBezTo>
                  <a:cubicBezTo>
                    <a:pt x="3495" y="4986"/>
                    <a:pt x="3394" y="4947"/>
                    <a:pt x="3323" y="4870"/>
                  </a:cubicBezTo>
                  <a:lnTo>
                    <a:pt x="3144" y="4715"/>
                  </a:lnTo>
                  <a:cubicBezTo>
                    <a:pt x="3168" y="4656"/>
                    <a:pt x="3180" y="4596"/>
                    <a:pt x="3180" y="4536"/>
                  </a:cubicBezTo>
                  <a:lnTo>
                    <a:pt x="3180" y="4334"/>
                  </a:lnTo>
                  <a:cubicBezTo>
                    <a:pt x="3323" y="4382"/>
                    <a:pt x="3454" y="4394"/>
                    <a:pt x="3596" y="4394"/>
                  </a:cubicBezTo>
                  <a:cubicBezTo>
                    <a:pt x="3751" y="4394"/>
                    <a:pt x="3882" y="4382"/>
                    <a:pt x="4013" y="4334"/>
                  </a:cubicBezTo>
                  <a:close/>
                  <a:moveTo>
                    <a:pt x="6013" y="5977"/>
                  </a:moveTo>
                  <a:lnTo>
                    <a:pt x="6013" y="5989"/>
                  </a:lnTo>
                  <a:lnTo>
                    <a:pt x="6025" y="7596"/>
                  </a:lnTo>
                  <a:cubicBezTo>
                    <a:pt x="6025" y="7596"/>
                    <a:pt x="6025" y="7608"/>
                    <a:pt x="6013" y="7608"/>
                  </a:cubicBezTo>
                  <a:lnTo>
                    <a:pt x="3620" y="7608"/>
                  </a:lnTo>
                  <a:cubicBezTo>
                    <a:pt x="3620" y="7608"/>
                    <a:pt x="3608" y="7608"/>
                    <a:pt x="3608" y="7596"/>
                  </a:cubicBezTo>
                  <a:lnTo>
                    <a:pt x="3608" y="5989"/>
                  </a:lnTo>
                  <a:cubicBezTo>
                    <a:pt x="3608" y="5989"/>
                    <a:pt x="3608" y="5977"/>
                    <a:pt x="3620" y="5977"/>
                  </a:cubicBezTo>
                  <a:close/>
                  <a:moveTo>
                    <a:pt x="4358" y="4941"/>
                  </a:moveTo>
                  <a:lnTo>
                    <a:pt x="4989" y="5263"/>
                  </a:lnTo>
                  <a:cubicBezTo>
                    <a:pt x="5120" y="5334"/>
                    <a:pt x="5216" y="5465"/>
                    <a:pt x="5216" y="5620"/>
                  </a:cubicBezTo>
                  <a:lnTo>
                    <a:pt x="3608" y="5620"/>
                  </a:lnTo>
                  <a:cubicBezTo>
                    <a:pt x="3394" y="5620"/>
                    <a:pt x="3215" y="5799"/>
                    <a:pt x="3215" y="6001"/>
                  </a:cubicBezTo>
                  <a:lnTo>
                    <a:pt x="3215" y="6822"/>
                  </a:lnTo>
                  <a:lnTo>
                    <a:pt x="2787" y="6822"/>
                  </a:lnTo>
                  <a:lnTo>
                    <a:pt x="2787" y="6060"/>
                  </a:lnTo>
                  <a:cubicBezTo>
                    <a:pt x="2787" y="5965"/>
                    <a:pt x="2692" y="5870"/>
                    <a:pt x="2596" y="5870"/>
                  </a:cubicBezTo>
                  <a:cubicBezTo>
                    <a:pt x="2489" y="5870"/>
                    <a:pt x="2394" y="5965"/>
                    <a:pt x="2394" y="6060"/>
                  </a:cubicBezTo>
                  <a:lnTo>
                    <a:pt x="2394" y="7013"/>
                  </a:lnTo>
                  <a:cubicBezTo>
                    <a:pt x="2394" y="7120"/>
                    <a:pt x="2489" y="7203"/>
                    <a:pt x="2596" y="7203"/>
                  </a:cubicBezTo>
                  <a:lnTo>
                    <a:pt x="3203" y="7203"/>
                  </a:lnTo>
                  <a:lnTo>
                    <a:pt x="3203" y="7620"/>
                  </a:lnTo>
                  <a:lnTo>
                    <a:pt x="3203" y="7644"/>
                  </a:lnTo>
                  <a:lnTo>
                    <a:pt x="2382" y="7644"/>
                  </a:lnTo>
                  <a:cubicBezTo>
                    <a:pt x="2156" y="7644"/>
                    <a:pt x="1965" y="7465"/>
                    <a:pt x="1965" y="7227"/>
                  </a:cubicBezTo>
                  <a:lnTo>
                    <a:pt x="1965" y="5632"/>
                  </a:lnTo>
                  <a:lnTo>
                    <a:pt x="2001" y="5632"/>
                  </a:lnTo>
                  <a:cubicBezTo>
                    <a:pt x="2001" y="5465"/>
                    <a:pt x="2084" y="5334"/>
                    <a:pt x="2215" y="5263"/>
                  </a:cubicBezTo>
                  <a:lnTo>
                    <a:pt x="2846" y="4941"/>
                  </a:lnTo>
                  <a:lnTo>
                    <a:pt x="3073" y="5156"/>
                  </a:lnTo>
                  <a:cubicBezTo>
                    <a:pt x="3215" y="5298"/>
                    <a:pt x="3406" y="5382"/>
                    <a:pt x="3608" y="5382"/>
                  </a:cubicBezTo>
                  <a:cubicBezTo>
                    <a:pt x="3799" y="5382"/>
                    <a:pt x="3989" y="5298"/>
                    <a:pt x="4144" y="5156"/>
                  </a:cubicBezTo>
                  <a:lnTo>
                    <a:pt x="4358" y="4941"/>
                  </a:lnTo>
                  <a:close/>
                  <a:moveTo>
                    <a:pt x="12026" y="7989"/>
                  </a:moveTo>
                  <a:lnTo>
                    <a:pt x="12026" y="8418"/>
                  </a:lnTo>
                  <a:lnTo>
                    <a:pt x="787" y="8418"/>
                  </a:lnTo>
                  <a:lnTo>
                    <a:pt x="787" y="7989"/>
                  </a:lnTo>
                  <a:close/>
                  <a:moveTo>
                    <a:pt x="3608" y="0"/>
                  </a:moveTo>
                  <a:cubicBezTo>
                    <a:pt x="3049" y="0"/>
                    <a:pt x="2620" y="405"/>
                    <a:pt x="2620" y="893"/>
                  </a:cubicBezTo>
                  <a:cubicBezTo>
                    <a:pt x="2620" y="977"/>
                    <a:pt x="2632" y="1060"/>
                    <a:pt x="2656" y="1131"/>
                  </a:cubicBezTo>
                  <a:cubicBezTo>
                    <a:pt x="2263" y="1417"/>
                    <a:pt x="2013" y="1881"/>
                    <a:pt x="2013" y="2405"/>
                  </a:cubicBezTo>
                  <a:cubicBezTo>
                    <a:pt x="2013" y="2679"/>
                    <a:pt x="2084" y="2953"/>
                    <a:pt x="2215" y="3191"/>
                  </a:cubicBezTo>
                  <a:cubicBezTo>
                    <a:pt x="2275" y="3596"/>
                    <a:pt x="2501" y="3917"/>
                    <a:pt x="2799" y="4144"/>
                  </a:cubicBezTo>
                  <a:lnTo>
                    <a:pt x="2799" y="4525"/>
                  </a:lnTo>
                  <a:lnTo>
                    <a:pt x="2799" y="4548"/>
                  </a:lnTo>
                  <a:lnTo>
                    <a:pt x="2037" y="4917"/>
                  </a:lnTo>
                  <a:cubicBezTo>
                    <a:pt x="1775" y="5048"/>
                    <a:pt x="1608" y="5322"/>
                    <a:pt x="1608" y="5620"/>
                  </a:cubicBezTo>
                  <a:lnTo>
                    <a:pt x="1608" y="7215"/>
                  </a:lnTo>
                  <a:cubicBezTo>
                    <a:pt x="1608" y="7358"/>
                    <a:pt x="1656" y="7513"/>
                    <a:pt x="1727" y="7632"/>
                  </a:cubicBezTo>
                  <a:lnTo>
                    <a:pt x="191" y="7632"/>
                  </a:lnTo>
                  <a:cubicBezTo>
                    <a:pt x="96" y="7632"/>
                    <a:pt x="1" y="7715"/>
                    <a:pt x="1" y="7823"/>
                  </a:cubicBezTo>
                  <a:cubicBezTo>
                    <a:pt x="1" y="7930"/>
                    <a:pt x="96" y="8013"/>
                    <a:pt x="191" y="8013"/>
                  </a:cubicBezTo>
                  <a:lnTo>
                    <a:pt x="406" y="8013"/>
                  </a:lnTo>
                  <a:lnTo>
                    <a:pt x="406" y="9835"/>
                  </a:lnTo>
                  <a:cubicBezTo>
                    <a:pt x="406" y="9930"/>
                    <a:pt x="489" y="10025"/>
                    <a:pt x="596" y="10025"/>
                  </a:cubicBezTo>
                  <a:cubicBezTo>
                    <a:pt x="703" y="10025"/>
                    <a:pt x="787" y="9930"/>
                    <a:pt x="787" y="9835"/>
                  </a:cubicBezTo>
                  <a:lnTo>
                    <a:pt x="787" y="8823"/>
                  </a:lnTo>
                  <a:lnTo>
                    <a:pt x="12026" y="8823"/>
                  </a:lnTo>
                  <a:lnTo>
                    <a:pt x="12026" y="9835"/>
                  </a:lnTo>
                  <a:cubicBezTo>
                    <a:pt x="12026" y="9930"/>
                    <a:pt x="12121" y="10025"/>
                    <a:pt x="12217" y="10025"/>
                  </a:cubicBezTo>
                  <a:cubicBezTo>
                    <a:pt x="12324" y="10025"/>
                    <a:pt x="12419" y="9930"/>
                    <a:pt x="12419" y="9835"/>
                  </a:cubicBezTo>
                  <a:lnTo>
                    <a:pt x="12419" y="8013"/>
                  </a:lnTo>
                  <a:lnTo>
                    <a:pt x="12621" y="8013"/>
                  </a:lnTo>
                  <a:cubicBezTo>
                    <a:pt x="12728" y="8013"/>
                    <a:pt x="12812" y="7930"/>
                    <a:pt x="12812" y="7823"/>
                  </a:cubicBezTo>
                  <a:cubicBezTo>
                    <a:pt x="12800" y="7704"/>
                    <a:pt x="12717" y="7632"/>
                    <a:pt x="12609" y="7632"/>
                  </a:cubicBezTo>
                  <a:lnTo>
                    <a:pt x="6406" y="7632"/>
                  </a:lnTo>
                  <a:lnTo>
                    <a:pt x="6406" y="7608"/>
                  </a:lnTo>
                  <a:lnTo>
                    <a:pt x="6406" y="6001"/>
                  </a:lnTo>
                  <a:cubicBezTo>
                    <a:pt x="6406" y="5799"/>
                    <a:pt x="6228" y="5620"/>
                    <a:pt x="6013" y="5620"/>
                  </a:cubicBezTo>
                  <a:lnTo>
                    <a:pt x="5597" y="5620"/>
                  </a:lnTo>
                  <a:cubicBezTo>
                    <a:pt x="5597" y="5322"/>
                    <a:pt x="5430" y="5048"/>
                    <a:pt x="5168" y="4917"/>
                  </a:cubicBezTo>
                  <a:lnTo>
                    <a:pt x="4406" y="4548"/>
                  </a:lnTo>
                  <a:lnTo>
                    <a:pt x="4406" y="4525"/>
                  </a:lnTo>
                  <a:lnTo>
                    <a:pt x="4406" y="4144"/>
                  </a:lnTo>
                  <a:cubicBezTo>
                    <a:pt x="4716" y="3929"/>
                    <a:pt x="4942" y="3596"/>
                    <a:pt x="4989" y="3191"/>
                  </a:cubicBezTo>
                  <a:cubicBezTo>
                    <a:pt x="5120" y="2953"/>
                    <a:pt x="5192" y="2667"/>
                    <a:pt x="5192" y="2405"/>
                  </a:cubicBezTo>
                  <a:cubicBezTo>
                    <a:pt x="5192" y="1881"/>
                    <a:pt x="4942" y="1417"/>
                    <a:pt x="4561" y="1131"/>
                  </a:cubicBezTo>
                  <a:cubicBezTo>
                    <a:pt x="4585" y="1060"/>
                    <a:pt x="4585" y="988"/>
                    <a:pt x="4585" y="893"/>
                  </a:cubicBezTo>
                  <a:cubicBezTo>
                    <a:pt x="4585" y="405"/>
                    <a:pt x="4144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69"/>
            <p:cNvSpPr/>
            <p:nvPr/>
          </p:nvSpPr>
          <p:spPr>
            <a:xfrm>
              <a:off x="5017012" y="2666287"/>
              <a:ext cx="25016" cy="12158"/>
            </a:xfrm>
            <a:custGeom>
              <a:rect b="b" l="l" r="r" t="t"/>
              <a:pathLst>
                <a:path extrusionOk="0" h="382" w="786">
                  <a:moveTo>
                    <a:pt x="191" y="0"/>
                  </a:moveTo>
                  <a:cubicBezTo>
                    <a:pt x="83" y="0"/>
                    <a:pt x="0" y="83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595" y="381"/>
                  </a:lnTo>
                  <a:cubicBezTo>
                    <a:pt x="702" y="381"/>
                    <a:pt x="786" y="298"/>
                    <a:pt x="786" y="191"/>
                  </a:cubicBezTo>
                  <a:cubicBezTo>
                    <a:pt x="786" y="83"/>
                    <a:pt x="702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69"/>
            <p:cNvSpPr/>
            <p:nvPr/>
          </p:nvSpPr>
          <p:spPr>
            <a:xfrm>
              <a:off x="5068159" y="2418064"/>
              <a:ext cx="203155" cy="198222"/>
            </a:xfrm>
            <a:custGeom>
              <a:rect b="b" l="l" r="r" t="t"/>
              <a:pathLst>
                <a:path extrusionOk="0" h="6228" w="6383">
                  <a:moveTo>
                    <a:pt x="5608" y="346"/>
                  </a:moveTo>
                  <a:cubicBezTo>
                    <a:pt x="5834" y="346"/>
                    <a:pt x="6025" y="524"/>
                    <a:pt x="6025" y="762"/>
                  </a:cubicBezTo>
                  <a:lnTo>
                    <a:pt x="6025" y="3989"/>
                  </a:lnTo>
                  <a:lnTo>
                    <a:pt x="6013" y="3989"/>
                  </a:lnTo>
                  <a:cubicBezTo>
                    <a:pt x="6013" y="4203"/>
                    <a:pt x="5834" y="4406"/>
                    <a:pt x="5596" y="4406"/>
                  </a:cubicBezTo>
                  <a:lnTo>
                    <a:pt x="3203" y="4406"/>
                  </a:lnTo>
                  <a:cubicBezTo>
                    <a:pt x="3156" y="4406"/>
                    <a:pt x="3132" y="4418"/>
                    <a:pt x="3096" y="4430"/>
                  </a:cubicBezTo>
                  <a:lnTo>
                    <a:pt x="1310" y="5727"/>
                  </a:lnTo>
                  <a:lnTo>
                    <a:pt x="1584" y="4620"/>
                  </a:lnTo>
                  <a:cubicBezTo>
                    <a:pt x="1596" y="4561"/>
                    <a:pt x="1584" y="4501"/>
                    <a:pt x="1548" y="4465"/>
                  </a:cubicBezTo>
                  <a:cubicBezTo>
                    <a:pt x="1512" y="4418"/>
                    <a:pt x="1465" y="4382"/>
                    <a:pt x="1405" y="4382"/>
                  </a:cubicBezTo>
                  <a:lnTo>
                    <a:pt x="810" y="4382"/>
                  </a:lnTo>
                  <a:cubicBezTo>
                    <a:pt x="584" y="4382"/>
                    <a:pt x="393" y="4203"/>
                    <a:pt x="393" y="3965"/>
                  </a:cubicBezTo>
                  <a:lnTo>
                    <a:pt x="393" y="762"/>
                  </a:lnTo>
                  <a:cubicBezTo>
                    <a:pt x="393" y="548"/>
                    <a:pt x="572" y="346"/>
                    <a:pt x="810" y="346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8"/>
                    <a:pt x="0" y="786"/>
                  </a:cubicBezTo>
                  <a:lnTo>
                    <a:pt x="0" y="3989"/>
                  </a:lnTo>
                  <a:cubicBezTo>
                    <a:pt x="0" y="4418"/>
                    <a:pt x="358" y="4775"/>
                    <a:pt x="786" y="4775"/>
                  </a:cubicBezTo>
                  <a:lnTo>
                    <a:pt x="1143" y="4775"/>
                  </a:lnTo>
                  <a:lnTo>
                    <a:pt x="881" y="5870"/>
                  </a:lnTo>
                  <a:cubicBezTo>
                    <a:pt x="846" y="5989"/>
                    <a:pt x="893" y="6108"/>
                    <a:pt x="1000" y="6192"/>
                  </a:cubicBezTo>
                  <a:cubicBezTo>
                    <a:pt x="1048" y="6216"/>
                    <a:pt x="1108" y="6227"/>
                    <a:pt x="1167" y="6227"/>
                  </a:cubicBezTo>
                  <a:cubicBezTo>
                    <a:pt x="1227" y="6227"/>
                    <a:pt x="1286" y="6216"/>
                    <a:pt x="1322" y="6168"/>
                  </a:cubicBezTo>
                  <a:lnTo>
                    <a:pt x="3263" y="4775"/>
                  </a:lnTo>
                  <a:lnTo>
                    <a:pt x="5596" y="4775"/>
                  </a:lnTo>
                  <a:cubicBezTo>
                    <a:pt x="6025" y="4775"/>
                    <a:pt x="6382" y="4418"/>
                    <a:pt x="6382" y="3989"/>
                  </a:cubicBezTo>
                  <a:lnTo>
                    <a:pt x="6382" y="786"/>
                  </a:lnTo>
                  <a:cubicBezTo>
                    <a:pt x="6382" y="358"/>
                    <a:pt x="6025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69"/>
            <p:cNvSpPr/>
            <p:nvPr/>
          </p:nvSpPr>
          <p:spPr>
            <a:xfrm>
              <a:off x="5106415" y="2456353"/>
              <a:ext cx="31509" cy="12158"/>
            </a:xfrm>
            <a:custGeom>
              <a:rect b="b" l="l" r="r" t="t"/>
              <a:pathLst>
                <a:path extrusionOk="0" h="382" w="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799" y="381"/>
                  </a:lnTo>
                  <a:cubicBezTo>
                    <a:pt x="894" y="381"/>
                    <a:pt x="989" y="298"/>
                    <a:pt x="989" y="191"/>
                  </a:cubicBezTo>
                  <a:cubicBezTo>
                    <a:pt x="989" y="83"/>
                    <a:pt x="894" y="0"/>
                    <a:pt x="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69"/>
            <p:cNvSpPr/>
            <p:nvPr/>
          </p:nvSpPr>
          <p:spPr>
            <a:xfrm>
              <a:off x="5151133" y="2456353"/>
              <a:ext cx="82274" cy="12158"/>
            </a:xfrm>
            <a:custGeom>
              <a:rect b="b" l="l" r="r" t="t"/>
              <a:pathLst>
                <a:path extrusionOk="0" h="382" w="2585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2394" y="381"/>
                  </a:lnTo>
                  <a:cubicBezTo>
                    <a:pt x="2501" y="381"/>
                    <a:pt x="2584" y="298"/>
                    <a:pt x="2584" y="191"/>
                  </a:cubicBezTo>
                  <a:cubicBezTo>
                    <a:pt x="2584" y="83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69"/>
            <p:cNvSpPr/>
            <p:nvPr/>
          </p:nvSpPr>
          <p:spPr>
            <a:xfrm>
              <a:off x="5106415" y="2488180"/>
              <a:ext cx="126992" cy="12158"/>
            </a:xfrm>
            <a:custGeom>
              <a:rect b="b" l="l" r="r" t="t"/>
              <a:pathLst>
                <a:path extrusionOk="0" h="382" w="3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3799" y="381"/>
                  </a:lnTo>
                  <a:cubicBezTo>
                    <a:pt x="3906" y="381"/>
                    <a:pt x="3989" y="298"/>
                    <a:pt x="3989" y="191"/>
                  </a:cubicBezTo>
                  <a:cubicBezTo>
                    <a:pt x="3978" y="83"/>
                    <a:pt x="3906" y="0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69"/>
            <p:cNvSpPr/>
            <p:nvPr/>
          </p:nvSpPr>
          <p:spPr>
            <a:xfrm>
              <a:off x="5106415" y="2519626"/>
              <a:ext cx="82656" cy="12540"/>
            </a:xfrm>
            <a:custGeom>
              <a:rect b="b" l="l" r="r" t="t"/>
              <a:pathLst>
                <a:path extrusionOk="0" h="394" w="2597">
                  <a:moveTo>
                    <a:pt x="203" y="0"/>
                  </a:moveTo>
                  <a:cubicBezTo>
                    <a:pt x="96" y="0"/>
                    <a:pt x="1" y="96"/>
                    <a:pt x="1" y="203"/>
                  </a:cubicBezTo>
                  <a:cubicBezTo>
                    <a:pt x="1" y="298"/>
                    <a:pt x="96" y="393"/>
                    <a:pt x="203" y="393"/>
                  </a:cubicBezTo>
                  <a:lnTo>
                    <a:pt x="2394" y="393"/>
                  </a:lnTo>
                  <a:cubicBezTo>
                    <a:pt x="2501" y="393"/>
                    <a:pt x="2596" y="298"/>
                    <a:pt x="2596" y="203"/>
                  </a:cubicBezTo>
                  <a:cubicBezTo>
                    <a:pt x="2585" y="96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69"/>
            <p:cNvSpPr/>
            <p:nvPr/>
          </p:nvSpPr>
          <p:spPr>
            <a:xfrm>
              <a:off x="5202312" y="2519626"/>
              <a:ext cx="31095" cy="12540"/>
            </a:xfrm>
            <a:custGeom>
              <a:rect b="b" l="l" r="r" t="t"/>
              <a:pathLst>
                <a:path extrusionOk="0" h="394" w="977">
                  <a:moveTo>
                    <a:pt x="191" y="0"/>
                  </a:moveTo>
                  <a:cubicBezTo>
                    <a:pt x="84" y="0"/>
                    <a:pt x="0" y="96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786" y="393"/>
                  </a:lnTo>
                  <a:cubicBezTo>
                    <a:pt x="893" y="393"/>
                    <a:pt x="976" y="298"/>
                    <a:pt x="976" y="203"/>
                  </a:cubicBezTo>
                  <a:cubicBezTo>
                    <a:pt x="965" y="96"/>
                    <a:pt x="893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4" name="Google Shape;10174;p69"/>
          <p:cNvGrpSpPr/>
          <p:nvPr/>
        </p:nvGrpSpPr>
        <p:grpSpPr>
          <a:xfrm>
            <a:off x="7070872" y="2410871"/>
            <a:ext cx="398321" cy="371013"/>
            <a:chOff x="7070872" y="2410871"/>
            <a:chExt cx="398321" cy="371013"/>
          </a:xfrm>
        </p:grpSpPr>
        <p:sp>
          <p:nvSpPr>
            <p:cNvPr id="10175" name="Google Shape;10175;p69"/>
            <p:cNvSpPr/>
            <p:nvPr/>
          </p:nvSpPr>
          <p:spPr>
            <a:xfrm>
              <a:off x="7204643" y="2603364"/>
              <a:ext cx="123586" cy="107641"/>
            </a:xfrm>
            <a:custGeom>
              <a:rect b="b" l="l" r="r" t="t"/>
              <a:pathLst>
                <a:path extrusionOk="0" h="3382" w="3883">
                  <a:moveTo>
                    <a:pt x="1942" y="1"/>
                  </a:moveTo>
                  <a:cubicBezTo>
                    <a:pt x="1846" y="1"/>
                    <a:pt x="1751" y="96"/>
                    <a:pt x="1751" y="203"/>
                  </a:cubicBezTo>
                  <a:lnTo>
                    <a:pt x="1751" y="2072"/>
                  </a:lnTo>
                  <a:lnTo>
                    <a:pt x="132" y="3013"/>
                  </a:lnTo>
                  <a:cubicBezTo>
                    <a:pt x="37" y="3072"/>
                    <a:pt x="1" y="3192"/>
                    <a:pt x="60" y="3287"/>
                  </a:cubicBezTo>
                  <a:cubicBezTo>
                    <a:pt x="84" y="3346"/>
                    <a:pt x="156" y="3382"/>
                    <a:pt x="215" y="3382"/>
                  </a:cubicBezTo>
                  <a:cubicBezTo>
                    <a:pt x="251" y="3382"/>
                    <a:pt x="298" y="3370"/>
                    <a:pt x="322" y="3358"/>
                  </a:cubicBezTo>
                  <a:lnTo>
                    <a:pt x="1942" y="2418"/>
                  </a:lnTo>
                  <a:lnTo>
                    <a:pt x="3573" y="3358"/>
                  </a:lnTo>
                  <a:cubicBezTo>
                    <a:pt x="3596" y="3370"/>
                    <a:pt x="3632" y="3382"/>
                    <a:pt x="3668" y="3382"/>
                  </a:cubicBezTo>
                  <a:cubicBezTo>
                    <a:pt x="3751" y="3382"/>
                    <a:pt x="3811" y="3358"/>
                    <a:pt x="3835" y="3287"/>
                  </a:cubicBezTo>
                  <a:cubicBezTo>
                    <a:pt x="3882" y="3192"/>
                    <a:pt x="3847" y="3072"/>
                    <a:pt x="3763" y="3013"/>
                  </a:cubicBezTo>
                  <a:lnTo>
                    <a:pt x="2144" y="2072"/>
                  </a:lnTo>
                  <a:lnTo>
                    <a:pt x="2144" y="203"/>
                  </a:lnTo>
                  <a:cubicBezTo>
                    <a:pt x="2144" y="96"/>
                    <a:pt x="2049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69"/>
            <p:cNvSpPr/>
            <p:nvPr/>
          </p:nvSpPr>
          <p:spPr>
            <a:xfrm>
              <a:off x="7203147" y="2410871"/>
              <a:ext cx="133421" cy="178902"/>
            </a:xfrm>
            <a:custGeom>
              <a:rect b="b" l="l" r="r" t="t"/>
              <a:pathLst>
                <a:path extrusionOk="0" h="5621" w="4192">
                  <a:moveTo>
                    <a:pt x="2131" y="405"/>
                  </a:moveTo>
                  <a:cubicBezTo>
                    <a:pt x="2631" y="405"/>
                    <a:pt x="3048" y="822"/>
                    <a:pt x="3048" y="1322"/>
                  </a:cubicBezTo>
                  <a:lnTo>
                    <a:pt x="3048" y="1441"/>
                  </a:lnTo>
                  <a:lnTo>
                    <a:pt x="3036" y="1441"/>
                  </a:lnTo>
                  <a:cubicBezTo>
                    <a:pt x="2762" y="1381"/>
                    <a:pt x="2679" y="1012"/>
                    <a:pt x="2679" y="1012"/>
                  </a:cubicBezTo>
                  <a:cubicBezTo>
                    <a:pt x="2667" y="941"/>
                    <a:pt x="2608" y="881"/>
                    <a:pt x="2524" y="858"/>
                  </a:cubicBezTo>
                  <a:cubicBezTo>
                    <a:pt x="2515" y="856"/>
                    <a:pt x="2506" y="855"/>
                    <a:pt x="2497" y="855"/>
                  </a:cubicBezTo>
                  <a:cubicBezTo>
                    <a:pt x="2435" y="855"/>
                    <a:pt x="2375" y="889"/>
                    <a:pt x="2334" y="941"/>
                  </a:cubicBezTo>
                  <a:cubicBezTo>
                    <a:pt x="1977" y="1417"/>
                    <a:pt x="1191" y="1429"/>
                    <a:pt x="1179" y="1429"/>
                  </a:cubicBezTo>
                  <a:cubicBezTo>
                    <a:pt x="1143" y="1429"/>
                    <a:pt x="1131" y="1429"/>
                    <a:pt x="1119" y="1441"/>
                  </a:cubicBezTo>
                  <a:lnTo>
                    <a:pt x="1119" y="1322"/>
                  </a:lnTo>
                  <a:cubicBezTo>
                    <a:pt x="1119" y="822"/>
                    <a:pt x="1536" y="405"/>
                    <a:pt x="2036" y="405"/>
                  </a:cubicBezTo>
                  <a:close/>
                  <a:moveTo>
                    <a:pt x="976" y="1965"/>
                  </a:moveTo>
                  <a:lnTo>
                    <a:pt x="976" y="2215"/>
                  </a:lnTo>
                  <a:cubicBezTo>
                    <a:pt x="941" y="2191"/>
                    <a:pt x="905" y="2143"/>
                    <a:pt x="905" y="2084"/>
                  </a:cubicBezTo>
                  <a:cubicBezTo>
                    <a:pt x="905" y="2036"/>
                    <a:pt x="917" y="2012"/>
                    <a:pt x="953" y="1977"/>
                  </a:cubicBezTo>
                  <a:cubicBezTo>
                    <a:pt x="965" y="1977"/>
                    <a:pt x="965" y="1977"/>
                    <a:pt x="976" y="1965"/>
                  </a:cubicBezTo>
                  <a:close/>
                  <a:moveTo>
                    <a:pt x="3215" y="1977"/>
                  </a:moveTo>
                  <a:cubicBezTo>
                    <a:pt x="3239" y="2012"/>
                    <a:pt x="3251" y="2048"/>
                    <a:pt x="3251" y="2084"/>
                  </a:cubicBezTo>
                  <a:cubicBezTo>
                    <a:pt x="3251" y="2143"/>
                    <a:pt x="3227" y="2179"/>
                    <a:pt x="3191" y="2215"/>
                  </a:cubicBezTo>
                  <a:lnTo>
                    <a:pt x="3191" y="1977"/>
                  </a:lnTo>
                  <a:close/>
                  <a:moveTo>
                    <a:pt x="2441" y="1393"/>
                  </a:moveTo>
                  <a:cubicBezTo>
                    <a:pt x="2512" y="1536"/>
                    <a:pt x="2631" y="1679"/>
                    <a:pt x="2810" y="1750"/>
                  </a:cubicBezTo>
                  <a:lnTo>
                    <a:pt x="2810" y="2322"/>
                  </a:lnTo>
                  <a:cubicBezTo>
                    <a:pt x="2810" y="2679"/>
                    <a:pt x="2524" y="2941"/>
                    <a:pt x="2191" y="2941"/>
                  </a:cubicBezTo>
                  <a:lnTo>
                    <a:pt x="2012" y="2941"/>
                  </a:lnTo>
                  <a:cubicBezTo>
                    <a:pt x="1667" y="2941"/>
                    <a:pt x="1381" y="2667"/>
                    <a:pt x="1381" y="2322"/>
                  </a:cubicBezTo>
                  <a:lnTo>
                    <a:pt x="1381" y="1798"/>
                  </a:lnTo>
                  <a:cubicBezTo>
                    <a:pt x="1631" y="1774"/>
                    <a:pt x="2096" y="1679"/>
                    <a:pt x="2441" y="1393"/>
                  </a:cubicBezTo>
                  <a:close/>
                  <a:moveTo>
                    <a:pt x="2286" y="3346"/>
                  </a:moveTo>
                  <a:lnTo>
                    <a:pt x="2286" y="3453"/>
                  </a:lnTo>
                  <a:lnTo>
                    <a:pt x="2310" y="3453"/>
                  </a:lnTo>
                  <a:lnTo>
                    <a:pt x="2084" y="3679"/>
                  </a:lnTo>
                  <a:lnTo>
                    <a:pt x="1869" y="3477"/>
                  </a:lnTo>
                  <a:lnTo>
                    <a:pt x="1869" y="3346"/>
                  </a:lnTo>
                  <a:close/>
                  <a:moveTo>
                    <a:pt x="2048" y="0"/>
                  </a:moveTo>
                  <a:cubicBezTo>
                    <a:pt x="1322" y="0"/>
                    <a:pt x="726" y="596"/>
                    <a:pt x="726" y="1322"/>
                  </a:cubicBezTo>
                  <a:lnTo>
                    <a:pt x="726" y="1667"/>
                  </a:lnTo>
                  <a:cubicBezTo>
                    <a:pt x="607" y="1774"/>
                    <a:pt x="512" y="1917"/>
                    <a:pt x="512" y="2096"/>
                  </a:cubicBezTo>
                  <a:cubicBezTo>
                    <a:pt x="512" y="2393"/>
                    <a:pt x="738" y="2632"/>
                    <a:pt x="1036" y="2643"/>
                  </a:cubicBezTo>
                  <a:cubicBezTo>
                    <a:pt x="1107" y="2882"/>
                    <a:pt x="1274" y="3096"/>
                    <a:pt x="1500" y="3215"/>
                  </a:cubicBezTo>
                  <a:lnTo>
                    <a:pt x="1500" y="3322"/>
                  </a:lnTo>
                  <a:lnTo>
                    <a:pt x="691" y="3632"/>
                  </a:lnTo>
                  <a:cubicBezTo>
                    <a:pt x="619" y="3655"/>
                    <a:pt x="0" y="3917"/>
                    <a:pt x="0" y="4715"/>
                  </a:cubicBezTo>
                  <a:lnTo>
                    <a:pt x="0" y="5418"/>
                  </a:lnTo>
                  <a:cubicBezTo>
                    <a:pt x="0" y="5525"/>
                    <a:pt x="84" y="5608"/>
                    <a:pt x="191" y="5608"/>
                  </a:cubicBezTo>
                  <a:lnTo>
                    <a:pt x="691" y="5608"/>
                  </a:lnTo>
                  <a:cubicBezTo>
                    <a:pt x="798" y="5608"/>
                    <a:pt x="893" y="5525"/>
                    <a:pt x="893" y="5418"/>
                  </a:cubicBezTo>
                  <a:cubicBezTo>
                    <a:pt x="893" y="5310"/>
                    <a:pt x="798" y="5227"/>
                    <a:pt x="691" y="5227"/>
                  </a:cubicBezTo>
                  <a:lnTo>
                    <a:pt x="393" y="5227"/>
                  </a:lnTo>
                  <a:lnTo>
                    <a:pt x="393" y="4715"/>
                  </a:lnTo>
                  <a:cubicBezTo>
                    <a:pt x="393" y="4167"/>
                    <a:pt x="834" y="4013"/>
                    <a:pt x="846" y="4001"/>
                  </a:cubicBezTo>
                  <a:lnTo>
                    <a:pt x="857" y="4001"/>
                  </a:lnTo>
                  <a:lnTo>
                    <a:pt x="1608" y="3715"/>
                  </a:lnTo>
                  <a:lnTo>
                    <a:pt x="1989" y="4108"/>
                  </a:lnTo>
                  <a:cubicBezTo>
                    <a:pt x="2024" y="4132"/>
                    <a:pt x="2084" y="4167"/>
                    <a:pt x="2119" y="4167"/>
                  </a:cubicBezTo>
                  <a:cubicBezTo>
                    <a:pt x="2179" y="4167"/>
                    <a:pt x="2227" y="4132"/>
                    <a:pt x="2262" y="4108"/>
                  </a:cubicBezTo>
                  <a:lnTo>
                    <a:pt x="2631" y="3715"/>
                  </a:lnTo>
                  <a:lnTo>
                    <a:pt x="3370" y="4013"/>
                  </a:lnTo>
                  <a:lnTo>
                    <a:pt x="3393" y="4013"/>
                  </a:lnTo>
                  <a:cubicBezTo>
                    <a:pt x="3405" y="4013"/>
                    <a:pt x="3834" y="4179"/>
                    <a:pt x="3834" y="4727"/>
                  </a:cubicBezTo>
                  <a:lnTo>
                    <a:pt x="3834" y="5239"/>
                  </a:lnTo>
                  <a:lnTo>
                    <a:pt x="1334" y="5239"/>
                  </a:lnTo>
                  <a:cubicBezTo>
                    <a:pt x="1227" y="5239"/>
                    <a:pt x="1143" y="5322"/>
                    <a:pt x="1143" y="5430"/>
                  </a:cubicBezTo>
                  <a:cubicBezTo>
                    <a:pt x="1143" y="5537"/>
                    <a:pt x="1227" y="5620"/>
                    <a:pt x="1334" y="5620"/>
                  </a:cubicBezTo>
                  <a:lnTo>
                    <a:pt x="4048" y="5620"/>
                  </a:lnTo>
                  <a:cubicBezTo>
                    <a:pt x="4108" y="5608"/>
                    <a:pt x="4191" y="5525"/>
                    <a:pt x="4191" y="5418"/>
                  </a:cubicBezTo>
                  <a:lnTo>
                    <a:pt x="4191" y="4715"/>
                  </a:lnTo>
                  <a:cubicBezTo>
                    <a:pt x="4191" y="3917"/>
                    <a:pt x="3572" y="3655"/>
                    <a:pt x="3501" y="3632"/>
                  </a:cubicBezTo>
                  <a:lnTo>
                    <a:pt x="2703" y="3322"/>
                  </a:lnTo>
                  <a:lnTo>
                    <a:pt x="2703" y="3215"/>
                  </a:lnTo>
                  <a:cubicBezTo>
                    <a:pt x="2917" y="3096"/>
                    <a:pt x="3084" y="2882"/>
                    <a:pt x="3167" y="2643"/>
                  </a:cubicBezTo>
                  <a:cubicBezTo>
                    <a:pt x="3453" y="2620"/>
                    <a:pt x="3679" y="2382"/>
                    <a:pt x="3679" y="2096"/>
                  </a:cubicBezTo>
                  <a:cubicBezTo>
                    <a:pt x="3679" y="1917"/>
                    <a:pt x="3596" y="1774"/>
                    <a:pt x="3465" y="1667"/>
                  </a:cubicBezTo>
                  <a:lnTo>
                    <a:pt x="3465" y="1322"/>
                  </a:lnTo>
                  <a:cubicBezTo>
                    <a:pt x="3465" y="596"/>
                    <a:pt x="2870" y="0"/>
                    <a:pt x="2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69"/>
            <p:cNvSpPr/>
            <p:nvPr/>
          </p:nvSpPr>
          <p:spPr>
            <a:xfrm>
              <a:off x="7334245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39" y="845"/>
                    <a:pt x="2530" y="844"/>
                    <a:pt x="2521" y="844"/>
                  </a:cubicBezTo>
                  <a:cubicBezTo>
                    <a:pt x="2456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1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51" y="2180"/>
                    <a:pt x="3215" y="2203"/>
                  </a:cubicBezTo>
                  <a:lnTo>
                    <a:pt x="3215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29" y="2144"/>
                    <a:pt x="929" y="2084"/>
                  </a:cubicBezTo>
                  <a:cubicBezTo>
                    <a:pt x="929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42" y="1406"/>
                  </a:moveTo>
                  <a:cubicBezTo>
                    <a:pt x="2513" y="1537"/>
                    <a:pt x="2632" y="1680"/>
                    <a:pt x="2811" y="1763"/>
                  </a:cubicBezTo>
                  <a:lnTo>
                    <a:pt x="2811" y="2323"/>
                  </a:lnTo>
                  <a:cubicBezTo>
                    <a:pt x="2834" y="2668"/>
                    <a:pt x="2549" y="2954"/>
                    <a:pt x="2191" y="2954"/>
                  </a:cubicBezTo>
                  <a:lnTo>
                    <a:pt x="2013" y="2954"/>
                  </a:lnTo>
                  <a:cubicBezTo>
                    <a:pt x="1668" y="2954"/>
                    <a:pt x="1382" y="2668"/>
                    <a:pt x="1382" y="2323"/>
                  </a:cubicBezTo>
                  <a:lnTo>
                    <a:pt x="1382" y="1799"/>
                  </a:lnTo>
                  <a:cubicBezTo>
                    <a:pt x="1644" y="1775"/>
                    <a:pt x="2084" y="1680"/>
                    <a:pt x="2442" y="1406"/>
                  </a:cubicBezTo>
                  <a:close/>
                  <a:moveTo>
                    <a:pt x="2311" y="3335"/>
                  </a:moveTo>
                  <a:lnTo>
                    <a:pt x="2322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8" y="5609"/>
                    <a:pt x="894" y="5525"/>
                    <a:pt x="894" y="5418"/>
                  </a:cubicBezTo>
                  <a:cubicBezTo>
                    <a:pt x="894" y="5311"/>
                    <a:pt x="798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1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39" y="5537"/>
                    <a:pt x="4239" y="5430"/>
                  </a:cubicBezTo>
                  <a:lnTo>
                    <a:pt x="4239" y="4739"/>
                  </a:lnTo>
                  <a:cubicBezTo>
                    <a:pt x="4204" y="3918"/>
                    <a:pt x="3573" y="3668"/>
                    <a:pt x="3501" y="3632"/>
                  </a:cubicBezTo>
                  <a:lnTo>
                    <a:pt x="2715" y="3323"/>
                  </a:lnTo>
                  <a:lnTo>
                    <a:pt x="2715" y="3216"/>
                  </a:lnTo>
                  <a:cubicBezTo>
                    <a:pt x="2918" y="3096"/>
                    <a:pt x="3084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5" y="1668"/>
                  </a:cubicBezTo>
                  <a:lnTo>
                    <a:pt x="3465" y="1322"/>
                  </a:lnTo>
                  <a:cubicBezTo>
                    <a:pt x="3465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69"/>
            <p:cNvSpPr/>
            <p:nvPr/>
          </p:nvSpPr>
          <p:spPr>
            <a:xfrm>
              <a:off x="7070872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40" y="845"/>
                    <a:pt x="2530" y="844"/>
                    <a:pt x="2521" y="844"/>
                  </a:cubicBezTo>
                  <a:cubicBezTo>
                    <a:pt x="2457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2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39" y="2180"/>
                    <a:pt x="3216" y="2203"/>
                  </a:cubicBezTo>
                  <a:lnTo>
                    <a:pt x="3216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30" y="2144"/>
                    <a:pt x="930" y="2084"/>
                  </a:cubicBezTo>
                  <a:cubicBezTo>
                    <a:pt x="930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54" y="1406"/>
                  </a:moveTo>
                  <a:cubicBezTo>
                    <a:pt x="2525" y="1537"/>
                    <a:pt x="2644" y="1680"/>
                    <a:pt x="2823" y="1763"/>
                  </a:cubicBezTo>
                  <a:lnTo>
                    <a:pt x="2823" y="2323"/>
                  </a:lnTo>
                  <a:cubicBezTo>
                    <a:pt x="2835" y="2668"/>
                    <a:pt x="2549" y="2954"/>
                    <a:pt x="2204" y="2954"/>
                  </a:cubicBezTo>
                  <a:lnTo>
                    <a:pt x="2025" y="2954"/>
                  </a:lnTo>
                  <a:cubicBezTo>
                    <a:pt x="1680" y="2954"/>
                    <a:pt x="1406" y="2668"/>
                    <a:pt x="1406" y="2323"/>
                  </a:cubicBezTo>
                  <a:lnTo>
                    <a:pt x="1406" y="1799"/>
                  </a:lnTo>
                  <a:cubicBezTo>
                    <a:pt x="1656" y="1775"/>
                    <a:pt x="2120" y="1680"/>
                    <a:pt x="2454" y="1406"/>
                  </a:cubicBezTo>
                  <a:close/>
                  <a:moveTo>
                    <a:pt x="2311" y="3335"/>
                  </a:moveTo>
                  <a:lnTo>
                    <a:pt x="2323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9" y="5609"/>
                    <a:pt x="894" y="5525"/>
                    <a:pt x="894" y="5418"/>
                  </a:cubicBezTo>
                  <a:cubicBezTo>
                    <a:pt x="894" y="5311"/>
                    <a:pt x="799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2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40" y="5537"/>
                    <a:pt x="4240" y="5430"/>
                  </a:cubicBezTo>
                  <a:lnTo>
                    <a:pt x="4240" y="4739"/>
                  </a:lnTo>
                  <a:cubicBezTo>
                    <a:pt x="4216" y="3918"/>
                    <a:pt x="3573" y="3668"/>
                    <a:pt x="3501" y="3632"/>
                  </a:cubicBezTo>
                  <a:lnTo>
                    <a:pt x="2716" y="3323"/>
                  </a:lnTo>
                  <a:lnTo>
                    <a:pt x="2716" y="3216"/>
                  </a:lnTo>
                  <a:cubicBezTo>
                    <a:pt x="2918" y="3096"/>
                    <a:pt x="3085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6" y="1668"/>
                  </a:cubicBezTo>
                  <a:lnTo>
                    <a:pt x="3466" y="1322"/>
                  </a:lnTo>
                  <a:cubicBezTo>
                    <a:pt x="3466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79" name="Google Shape;10179;p69"/>
          <p:cNvSpPr/>
          <p:nvPr/>
        </p:nvSpPr>
        <p:spPr>
          <a:xfrm>
            <a:off x="6238328" y="2433596"/>
            <a:ext cx="316461" cy="324036"/>
          </a:xfrm>
          <a:custGeom>
            <a:rect b="b" l="l" r="r" t="t"/>
            <a:pathLst>
              <a:path extrusionOk="0" h="10181" w="9943">
                <a:moveTo>
                  <a:pt x="7883" y="536"/>
                </a:moveTo>
                <a:lnTo>
                  <a:pt x="9264" y="1918"/>
                </a:lnTo>
                <a:lnTo>
                  <a:pt x="7883" y="1918"/>
                </a:lnTo>
                <a:lnTo>
                  <a:pt x="7883" y="536"/>
                </a:lnTo>
                <a:close/>
                <a:moveTo>
                  <a:pt x="6442" y="1537"/>
                </a:moveTo>
                <a:lnTo>
                  <a:pt x="7823" y="2918"/>
                </a:lnTo>
                <a:lnTo>
                  <a:pt x="6442" y="2918"/>
                </a:lnTo>
                <a:lnTo>
                  <a:pt x="6442" y="1537"/>
                </a:lnTo>
                <a:close/>
                <a:moveTo>
                  <a:pt x="2954" y="5323"/>
                </a:moveTo>
                <a:cubicBezTo>
                  <a:pt x="3489" y="5323"/>
                  <a:pt x="3918" y="5799"/>
                  <a:pt x="3918" y="6394"/>
                </a:cubicBezTo>
                <a:lnTo>
                  <a:pt x="3930" y="6478"/>
                </a:lnTo>
                <a:cubicBezTo>
                  <a:pt x="3906" y="6478"/>
                  <a:pt x="3906" y="6478"/>
                  <a:pt x="3894" y="6490"/>
                </a:cubicBezTo>
                <a:cubicBezTo>
                  <a:pt x="3585" y="6418"/>
                  <a:pt x="3489" y="5966"/>
                  <a:pt x="3489" y="5966"/>
                </a:cubicBezTo>
                <a:cubicBezTo>
                  <a:pt x="3477" y="5906"/>
                  <a:pt x="3430" y="5847"/>
                  <a:pt x="3358" y="5835"/>
                </a:cubicBezTo>
                <a:cubicBezTo>
                  <a:pt x="3348" y="5833"/>
                  <a:pt x="3338" y="5832"/>
                  <a:pt x="3328" y="5832"/>
                </a:cubicBezTo>
                <a:cubicBezTo>
                  <a:pt x="3276" y="5832"/>
                  <a:pt x="3221" y="5857"/>
                  <a:pt x="3192" y="5906"/>
                </a:cubicBezTo>
                <a:cubicBezTo>
                  <a:pt x="2823" y="6478"/>
                  <a:pt x="1989" y="6490"/>
                  <a:pt x="1977" y="6490"/>
                </a:cubicBezTo>
                <a:lnTo>
                  <a:pt x="1930" y="6490"/>
                </a:lnTo>
                <a:cubicBezTo>
                  <a:pt x="1918" y="6490"/>
                  <a:pt x="1894" y="6490"/>
                  <a:pt x="1894" y="6478"/>
                </a:cubicBezTo>
                <a:lnTo>
                  <a:pt x="1894" y="6394"/>
                </a:lnTo>
                <a:cubicBezTo>
                  <a:pt x="1894" y="5799"/>
                  <a:pt x="2334" y="5323"/>
                  <a:pt x="2870" y="5323"/>
                </a:cubicBezTo>
                <a:close/>
                <a:moveTo>
                  <a:pt x="1668" y="6906"/>
                </a:moveTo>
                <a:cubicBezTo>
                  <a:pt x="1680" y="6906"/>
                  <a:pt x="1692" y="6918"/>
                  <a:pt x="1703" y="6918"/>
                </a:cubicBezTo>
                <a:lnTo>
                  <a:pt x="1703" y="7097"/>
                </a:lnTo>
                <a:cubicBezTo>
                  <a:pt x="1727" y="7132"/>
                  <a:pt x="1727" y="7192"/>
                  <a:pt x="1727" y="7228"/>
                </a:cubicBezTo>
                <a:cubicBezTo>
                  <a:pt x="1644" y="7216"/>
                  <a:pt x="1584" y="7144"/>
                  <a:pt x="1584" y="7049"/>
                </a:cubicBezTo>
                <a:cubicBezTo>
                  <a:pt x="1584" y="6990"/>
                  <a:pt x="1620" y="6930"/>
                  <a:pt x="1668" y="6906"/>
                </a:cubicBezTo>
                <a:close/>
                <a:moveTo>
                  <a:pt x="4168" y="6894"/>
                </a:moveTo>
                <a:cubicBezTo>
                  <a:pt x="4204" y="6918"/>
                  <a:pt x="4239" y="6978"/>
                  <a:pt x="4239" y="7037"/>
                </a:cubicBezTo>
                <a:cubicBezTo>
                  <a:pt x="4228" y="7144"/>
                  <a:pt x="4180" y="7216"/>
                  <a:pt x="4109" y="7228"/>
                </a:cubicBezTo>
                <a:cubicBezTo>
                  <a:pt x="4109" y="7192"/>
                  <a:pt x="4120" y="7132"/>
                  <a:pt x="4120" y="7085"/>
                </a:cubicBezTo>
                <a:lnTo>
                  <a:pt x="4120" y="6906"/>
                </a:lnTo>
                <a:cubicBezTo>
                  <a:pt x="4132" y="6906"/>
                  <a:pt x="4144" y="6906"/>
                  <a:pt x="4168" y="6894"/>
                </a:cubicBezTo>
                <a:close/>
                <a:moveTo>
                  <a:pt x="3251" y="6311"/>
                </a:moveTo>
                <a:cubicBezTo>
                  <a:pt x="3347" y="6490"/>
                  <a:pt x="3513" y="6716"/>
                  <a:pt x="3775" y="6787"/>
                </a:cubicBezTo>
                <a:lnTo>
                  <a:pt x="3775" y="7085"/>
                </a:lnTo>
                <a:cubicBezTo>
                  <a:pt x="3775" y="7561"/>
                  <a:pt x="3430" y="7942"/>
                  <a:pt x="3001" y="7942"/>
                </a:cubicBezTo>
                <a:lnTo>
                  <a:pt x="2787" y="7942"/>
                </a:lnTo>
                <a:cubicBezTo>
                  <a:pt x="2358" y="7942"/>
                  <a:pt x="2013" y="7561"/>
                  <a:pt x="2013" y="7085"/>
                </a:cubicBezTo>
                <a:lnTo>
                  <a:pt x="2013" y="6799"/>
                </a:lnTo>
                <a:lnTo>
                  <a:pt x="2037" y="6799"/>
                </a:lnTo>
                <a:cubicBezTo>
                  <a:pt x="2227" y="6787"/>
                  <a:pt x="2835" y="6728"/>
                  <a:pt x="3251" y="6311"/>
                </a:cubicBezTo>
                <a:close/>
                <a:moveTo>
                  <a:pt x="3013" y="8240"/>
                </a:moveTo>
                <a:cubicBezTo>
                  <a:pt x="3061" y="8264"/>
                  <a:pt x="3108" y="8264"/>
                  <a:pt x="3156" y="8264"/>
                </a:cubicBezTo>
                <a:lnTo>
                  <a:pt x="3156" y="8418"/>
                </a:lnTo>
                <a:lnTo>
                  <a:pt x="2918" y="8656"/>
                </a:lnTo>
                <a:lnTo>
                  <a:pt x="2692" y="8442"/>
                </a:lnTo>
                <a:lnTo>
                  <a:pt x="2692" y="8240"/>
                </a:lnTo>
                <a:close/>
                <a:moveTo>
                  <a:pt x="7597" y="334"/>
                </a:moveTo>
                <a:lnTo>
                  <a:pt x="7597" y="2108"/>
                </a:lnTo>
                <a:cubicBezTo>
                  <a:pt x="7597" y="2203"/>
                  <a:pt x="7680" y="2275"/>
                  <a:pt x="7764" y="2275"/>
                </a:cubicBezTo>
                <a:lnTo>
                  <a:pt x="9538" y="2275"/>
                </a:lnTo>
                <a:lnTo>
                  <a:pt x="9538" y="8871"/>
                </a:lnTo>
                <a:lnTo>
                  <a:pt x="8359" y="8871"/>
                </a:lnTo>
                <a:lnTo>
                  <a:pt x="8359" y="3084"/>
                </a:lnTo>
                <a:lnTo>
                  <a:pt x="8359" y="3061"/>
                </a:lnTo>
                <a:lnTo>
                  <a:pt x="8359" y="3049"/>
                </a:lnTo>
                <a:cubicBezTo>
                  <a:pt x="8359" y="3049"/>
                  <a:pt x="8359" y="3037"/>
                  <a:pt x="8347" y="3037"/>
                </a:cubicBezTo>
                <a:cubicBezTo>
                  <a:pt x="8347" y="3037"/>
                  <a:pt x="8347" y="3013"/>
                  <a:pt x="8335" y="3013"/>
                </a:cubicBezTo>
                <a:lnTo>
                  <a:pt x="8311" y="3001"/>
                </a:lnTo>
                <a:lnTo>
                  <a:pt x="6383" y="1072"/>
                </a:lnTo>
                <a:lnTo>
                  <a:pt x="6371" y="1048"/>
                </a:lnTo>
                <a:lnTo>
                  <a:pt x="6347" y="1036"/>
                </a:lnTo>
                <a:cubicBezTo>
                  <a:pt x="6347" y="1036"/>
                  <a:pt x="6335" y="1036"/>
                  <a:pt x="6335" y="1025"/>
                </a:cubicBezTo>
                <a:lnTo>
                  <a:pt x="3882" y="1025"/>
                </a:lnTo>
                <a:lnTo>
                  <a:pt x="3882" y="334"/>
                </a:lnTo>
                <a:close/>
                <a:moveTo>
                  <a:pt x="6085" y="1334"/>
                </a:moveTo>
                <a:lnTo>
                  <a:pt x="6085" y="3108"/>
                </a:lnTo>
                <a:cubicBezTo>
                  <a:pt x="6085" y="3192"/>
                  <a:pt x="6156" y="3275"/>
                  <a:pt x="6240" y="3275"/>
                </a:cubicBezTo>
                <a:lnTo>
                  <a:pt x="8014" y="3275"/>
                </a:lnTo>
                <a:lnTo>
                  <a:pt x="8049" y="9883"/>
                </a:lnTo>
                <a:lnTo>
                  <a:pt x="4311" y="9883"/>
                </a:lnTo>
                <a:cubicBezTo>
                  <a:pt x="5192" y="9407"/>
                  <a:pt x="5811" y="8502"/>
                  <a:pt x="5871" y="7430"/>
                </a:cubicBezTo>
                <a:lnTo>
                  <a:pt x="5871" y="7406"/>
                </a:lnTo>
                <a:lnTo>
                  <a:pt x="5871" y="7347"/>
                </a:lnTo>
                <a:lnTo>
                  <a:pt x="5871" y="7323"/>
                </a:lnTo>
                <a:lnTo>
                  <a:pt x="5871" y="7311"/>
                </a:lnTo>
                <a:lnTo>
                  <a:pt x="5871" y="7263"/>
                </a:lnTo>
                <a:lnTo>
                  <a:pt x="5871" y="7228"/>
                </a:lnTo>
                <a:lnTo>
                  <a:pt x="5871" y="7216"/>
                </a:lnTo>
                <a:lnTo>
                  <a:pt x="5871" y="7168"/>
                </a:lnTo>
                <a:lnTo>
                  <a:pt x="5871" y="7144"/>
                </a:lnTo>
                <a:lnTo>
                  <a:pt x="5871" y="7121"/>
                </a:lnTo>
                <a:lnTo>
                  <a:pt x="5871" y="7085"/>
                </a:lnTo>
                <a:lnTo>
                  <a:pt x="5871" y="7049"/>
                </a:lnTo>
                <a:lnTo>
                  <a:pt x="5871" y="7002"/>
                </a:lnTo>
                <a:lnTo>
                  <a:pt x="5871" y="6978"/>
                </a:lnTo>
                <a:lnTo>
                  <a:pt x="5871" y="6930"/>
                </a:lnTo>
                <a:lnTo>
                  <a:pt x="5871" y="6906"/>
                </a:lnTo>
                <a:lnTo>
                  <a:pt x="5871" y="6859"/>
                </a:lnTo>
                <a:lnTo>
                  <a:pt x="5871" y="6847"/>
                </a:lnTo>
                <a:lnTo>
                  <a:pt x="5871" y="6823"/>
                </a:lnTo>
                <a:lnTo>
                  <a:pt x="5871" y="6787"/>
                </a:lnTo>
                <a:lnTo>
                  <a:pt x="5871" y="6751"/>
                </a:lnTo>
                <a:cubicBezTo>
                  <a:pt x="5871" y="6728"/>
                  <a:pt x="5859" y="6704"/>
                  <a:pt x="5859" y="6680"/>
                </a:cubicBezTo>
                <a:cubicBezTo>
                  <a:pt x="5859" y="6644"/>
                  <a:pt x="5847" y="6632"/>
                  <a:pt x="5847" y="6609"/>
                </a:cubicBezTo>
                <a:lnTo>
                  <a:pt x="5847" y="6573"/>
                </a:lnTo>
                <a:cubicBezTo>
                  <a:pt x="5847" y="6561"/>
                  <a:pt x="5835" y="6549"/>
                  <a:pt x="5835" y="6525"/>
                </a:cubicBezTo>
                <a:lnTo>
                  <a:pt x="5835" y="6513"/>
                </a:lnTo>
                <a:lnTo>
                  <a:pt x="5835" y="6501"/>
                </a:lnTo>
                <a:cubicBezTo>
                  <a:pt x="5835" y="6490"/>
                  <a:pt x="5811" y="6466"/>
                  <a:pt x="5811" y="6454"/>
                </a:cubicBezTo>
                <a:cubicBezTo>
                  <a:pt x="5811" y="6442"/>
                  <a:pt x="5811" y="6442"/>
                  <a:pt x="5799" y="6430"/>
                </a:cubicBezTo>
                <a:cubicBezTo>
                  <a:pt x="5799" y="6406"/>
                  <a:pt x="5787" y="6394"/>
                  <a:pt x="5787" y="6382"/>
                </a:cubicBezTo>
                <a:lnTo>
                  <a:pt x="5775" y="6347"/>
                </a:lnTo>
                <a:cubicBezTo>
                  <a:pt x="5775" y="6335"/>
                  <a:pt x="5752" y="6323"/>
                  <a:pt x="5752" y="6311"/>
                </a:cubicBezTo>
                <a:cubicBezTo>
                  <a:pt x="5752" y="6287"/>
                  <a:pt x="5752" y="6287"/>
                  <a:pt x="5740" y="6275"/>
                </a:cubicBezTo>
                <a:cubicBezTo>
                  <a:pt x="5740" y="6263"/>
                  <a:pt x="5728" y="6251"/>
                  <a:pt x="5728" y="6228"/>
                </a:cubicBezTo>
                <a:lnTo>
                  <a:pt x="5716" y="6204"/>
                </a:lnTo>
                <a:cubicBezTo>
                  <a:pt x="5716" y="6192"/>
                  <a:pt x="5692" y="6168"/>
                  <a:pt x="5692" y="6156"/>
                </a:cubicBezTo>
                <a:lnTo>
                  <a:pt x="5692" y="6144"/>
                </a:lnTo>
                <a:cubicBezTo>
                  <a:pt x="5656" y="6037"/>
                  <a:pt x="5597" y="5930"/>
                  <a:pt x="5549" y="5835"/>
                </a:cubicBezTo>
                <a:cubicBezTo>
                  <a:pt x="5518" y="5780"/>
                  <a:pt x="5461" y="5751"/>
                  <a:pt x="5405" y="5751"/>
                </a:cubicBezTo>
                <a:cubicBezTo>
                  <a:pt x="5376" y="5751"/>
                  <a:pt x="5347" y="5759"/>
                  <a:pt x="5323" y="5775"/>
                </a:cubicBezTo>
                <a:cubicBezTo>
                  <a:pt x="5252" y="5811"/>
                  <a:pt x="5216" y="5918"/>
                  <a:pt x="5263" y="5989"/>
                </a:cubicBezTo>
                <a:cubicBezTo>
                  <a:pt x="5311" y="6085"/>
                  <a:pt x="5371" y="6192"/>
                  <a:pt x="5394" y="6275"/>
                </a:cubicBezTo>
                <a:lnTo>
                  <a:pt x="5394" y="6287"/>
                </a:lnTo>
                <a:cubicBezTo>
                  <a:pt x="5394" y="6311"/>
                  <a:pt x="5418" y="6323"/>
                  <a:pt x="5418" y="6335"/>
                </a:cubicBezTo>
                <a:lnTo>
                  <a:pt x="5430" y="6370"/>
                </a:lnTo>
                <a:cubicBezTo>
                  <a:pt x="5430" y="6382"/>
                  <a:pt x="5442" y="6394"/>
                  <a:pt x="5442" y="6406"/>
                </a:cubicBezTo>
                <a:cubicBezTo>
                  <a:pt x="5442" y="6430"/>
                  <a:pt x="5442" y="6430"/>
                  <a:pt x="5454" y="6442"/>
                </a:cubicBezTo>
                <a:cubicBezTo>
                  <a:pt x="5454" y="6454"/>
                  <a:pt x="5478" y="6466"/>
                  <a:pt x="5478" y="6490"/>
                </a:cubicBezTo>
                <a:lnTo>
                  <a:pt x="5490" y="6513"/>
                </a:lnTo>
                <a:cubicBezTo>
                  <a:pt x="5490" y="6525"/>
                  <a:pt x="5502" y="6549"/>
                  <a:pt x="5502" y="6561"/>
                </a:cubicBezTo>
                <a:lnTo>
                  <a:pt x="5502" y="6585"/>
                </a:lnTo>
                <a:cubicBezTo>
                  <a:pt x="5502" y="6609"/>
                  <a:pt x="5513" y="6621"/>
                  <a:pt x="5513" y="6632"/>
                </a:cubicBezTo>
                <a:lnTo>
                  <a:pt x="5513" y="6668"/>
                </a:lnTo>
                <a:cubicBezTo>
                  <a:pt x="5513" y="6680"/>
                  <a:pt x="5513" y="6692"/>
                  <a:pt x="5537" y="6704"/>
                </a:cubicBezTo>
                <a:lnTo>
                  <a:pt x="5537" y="6740"/>
                </a:lnTo>
                <a:cubicBezTo>
                  <a:pt x="5537" y="6751"/>
                  <a:pt x="5549" y="6787"/>
                  <a:pt x="5549" y="6799"/>
                </a:cubicBezTo>
                <a:cubicBezTo>
                  <a:pt x="5549" y="6811"/>
                  <a:pt x="5561" y="6847"/>
                  <a:pt x="5561" y="6859"/>
                </a:cubicBezTo>
                <a:lnTo>
                  <a:pt x="5561" y="6882"/>
                </a:lnTo>
                <a:lnTo>
                  <a:pt x="5561" y="6930"/>
                </a:lnTo>
                <a:lnTo>
                  <a:pt x="5561" y="6942"/>
                </a:lnTo>
                <a:lnTo>
                  <a:pt x="5561" y="6966"/>
                </a:lnTo>
                <a:lnTo>
                  <a:pt x="5561" y="7002"/>
                </a:lnTo>
                <a:lnTo>
                  <a:pt x="5561" y="7037"/>
                </a:lnTo>
                <a:lnTo>
                  <a:pt x="5561" y="7085"/>
                </a:lnTo>
                <a:lnTo>
                  <a:pt x="5561" y="7109"/>
                </a:lnTo>
                <a:lnTo>
                  <a:pt x="5561" y="7156"/>
                </a:lnTo>
                <a:lnTo>
                  <a:pt x="5561" y="7180"/>
                </a:lnTo>
                <a:lnTo>
                  <a:pt x="5561" y="7216"/>
                </a:lnTo>
                <a:lnTo>
                  <a:pt x="5561" y="7240"/>
                </a:lnTo>
                <a:lnTo>
                  <a:pt x="5561" y="7287"/>
                </a:lnTo>
                <a:lnTo>
                  <a:pt x="5561" y="7299"/>
                </a:lnTo>
                <a:lnTo>
                  <a:pt x="5561" y="7335"/>
                </a:lnTo>
                <a:lnTo>
                  <a:pt x="5561" y="7359"/>
                </a:lnTo>
                <a:lnTo>
                  <a:pt x="5561" y="7383"/>
                </a:lnTo>
                <a:lnTo>
                  <a:pt x="5561" y="7394"/>
                </a:lnTo>
                <a:lnTo>
                  <a:pt x="5561" y="7454"/>
                </a:lnTo>
                <a:lnTo>
                  <a:pt x="5561" y="7466"/>
                </a:lnTo>
                <a:cubicBezTo>
                  <a:pt x="5537" y="8133"/>
                  <a:pt x="5252" y="8728"/>
                  <a:pt x="4823" y="9180"/>
                </a:cubicBezTo>
                <a:cubicBezTo>
                  <a:pt x="4644" y="8835"/>
                  <a:pt x="4323" y="8704"/>
                  <a:pt x="4287" y="8692"/>
                </a:cubicBezTo>
                <a:lnTo>
                  <a:pt x="3513" y="8371"/>
                </a:lnTo>
                <a:lnTo>
                  <a:pt x="3513" y="8228"/>
                </a:lnTo>
                <a:cubicBezTo>
                  <a:pt x="3751" y="8109"/>
                  <a:pt x="3942" y="7894"/>
                  <a:pt x="4049" y="7633"/>
                </a:cubicBezTo>
                <a:lnTo>
                  <a:pt x="4085" y="7633"/>
                </a:lnTo>
                <a:cubicBezTo>
                  <a:pt x="4359" y="7633"/>
                  <a:pt x="4585" y="7406"/>
                  <a:pt x="4585" y="7109"/>
                </a:cubicBezTo>
                <a:cubicBezTo>
                  <a:pt x="4585" y="6906"/>
                  <a:pt x="4466" y="6704"/>
                  <a:pt x="4287" y="6632"/>
                </a:cubicBezTo>
                <a:lnTo>
                  <a:pt x="4287" y="6454"/>
                </a:lnTo>
                <a:cubicBezTo>
                  <a:pt x="4287" y="5680"/>
                  <a:pt x="3704" y="5061"/>
                  <a:pt x="2989" y="5061"/>
                </a:cubicBezTo>
                <a:lnTo>
                  <a:pt x="2894" y="5061"/>
                </a:lnTo>
                <a:cubicBezTo>
                  <a:pt x="2180" y="5061"/>
                  <a:pt x="1608" y="5680"/>
                  <a:pt x="1608" y="6454"/>
                </a:cubicBezTo>
                <a:lnTo>
                  <a:pt x="1608" y="6632"/>
                </a:lnTo>
                <a:cubicBezTo>
                  <a:pt x="1430" y="6704"/>
                  <a:pt x="1311" y="6906"/>
                  <a:pt x="1311" y="7109"/>
                </a:cubicBezTo>
                <a:cubicBezTo>
                  <a:pt x="1311" y="7394"/>
                  <a:pt x="1525" y="7633"/>
                  <a:pt x="1799" y="7633"/>
                </a:cubicBezTo>
                <a:cubicBezTo>
                  <a:pt x="1811" y="7633"/>
                  <a:pt x="1823" y="7633"/>
                  <a:pt x="1846" y="7621"/>
                </a:cubicBezTo>
                <a:cubicBezTo>
                  <a:pt x="1942" y="7883"/>
                  <a:pt x="2156" y="8109"/>
                  <a:pt x="2406" y="8228"/>
                </a:cubicBezTo>
                <a:lnTo>
                  <a:pt x="2406" y="8371"/>
                </a:lnTo>
                <a:lnTo>
                  <a:pt x="1620" y="8692"/>
                </a:lnTo>
                <a:cubicBezTo>
                  <a:pt x="1572" y="8704"/>
                  <a:pt x="1251" y="8835"/>
                  <a:pt x="1084" y="9180"/>
                </a:cubicBezTo>
                <a:cubicBezTo>
                  <a:pt x="596" y="8668"/>
                  <a:pt x="299" y="7978"/>
                  <a:pt x="334" y="7216"/>
                </a:cubicBezTo>
                <a:lnTo>
                  <a:pt x="334" y="7204"/>
                </a:lnTo>
                <a:lnTo>
                  <a:pt x="334" y="7156"/>
                </a:lnTo>
                <a:lnTo>
                  <a:pt x="334" y="7144"/>
                </a:lnTo>
                <a:lnTo>
                  <a:pt x="334" y="7121"/>
                </a:lnTo>
                <a:lnTo>
                  <a:pt x="334" y="7097"/>
                </a:lnTo>
                <a:lnTo>
                  <a:pt x="334" y="7085"/>
                </a:lnTo>
                <a:lnTo>
                  <a:pt x="334" y="7061"/>
                </a:lnTo>
                <a:lnTo>
                  <a:pt x="334" y="7025"/>
                </a:lnTo>
                <a:lnTo>
                  <a:pt x="334" y="7002"/>
                </a:lnTo>
                <a:lnTo>
                  <a:pt x="334" y="6990"/>
                </a:lnTo>
                <a:lnTo>
                  <a:pt x="334" y="6942"/>
                </a:lnTo>
                <a:lnTo>
                  <a:pt x="334" y="6918"/>
                </a:lnTo>
                <a:lnTo>
                  <a:pt x="334" y="6871"/>
                </a:lnTo>
                <a:lnTo>
                  <a:pt x="334" y="6847"/>
                </a:lnTo>
                <a:cubicBezTo>
                  <a:pt x="334" y="6823"/>
                  <a:pt x="334" y="6811"/>
                  <a:pt x="358" y="6799"/>
                </a:cubicBezTo>
                <a:lnTo>
                  <a:pt x="358" y="6763"/>
                </a:lnTo>
                <a:cubicBezTo>
                  <a:pt x="358" y="6751"/>
                  <a:pt x="358" y="6740"/>
                  <a:pt x="370" y="6740"/>
                </a:cubicBezTo>
                <a:lnTo>
                  <a:pt x="370" y="6728"/>
                </a:lnTo>
                <a:lnTo>
                  <a:pt x="370" y="6704"/>
                </a:lnTo>
                <a:cubicBezTo>
                  <a:pt x="370" y="6692"/>
                  <a:pt x="370" y="6680"/>
                  <a:pt x="382" y="6668"/>
                </a:cubicBezTo>
                <a:lnTo>
                  <a:pt x="382" y="6644"/>
                </a:lnTo>
                <a:lnTo>
                  <a:pt x="382" y="6632"/>
                </a:lnTo>
                <a:cubicBezTo>
                  <a:pt x="382" y="6621"/>
                  <a:pt x="394" y="6585"/>
                  <a:pt x="394" y="6573"/>
                </a:cubicBezTo>
                <a:cubicBezTo>
                  <a:pt x="394" y="6561"/>
                  <a:pt x="406" y="6525"/>
                  <a:pt x="406" y="6513"/>
                </a:cubicBezTo>
                <a:lnTo>
                  <a:pt x="406" y="6501"/>
                </a:lnTo>
                <a:cubicBezTo>
                  <a:pt x="406" y="6490"/>
                  <a:pt x="429" y="6466"/>
                  <a:pt x="429" y="6454"/>
                </a:cubicBezTo>
                <a:cubicBezTo>
                  <a:pt x="429" y="6442"/>
                  <a:pt x="429" y="6442"/>
                  <a:pt x="441" y="6430"/>
                </a:cubicBezTo>
                <a:cubicBezTo>
                  <a:pt x="441" y="6406"/>
                  <a:pt x="453" y="6394"/>
                  <a:pt x="453" y="6382"/>
                </a:cubicBezTo>
                <a:cubicBezTo>
                  <a:pt x="453" y="6370"/>
                  <a:pt x="453" y="6370"/>
                  <a:pt x="465" y="6347"/>
                </a:cubicBezTo>
                <a:cubicBezTo>
                  <a:pt x="465" y="6335"/>
                  <a:pt x="489" y="6323"/>
                  <a:pt x="489" y="6311"/>
                </a:cubicBezTo>
                <a:cubicBezTo>
                  <a:pt x="489" y="6311"/>
                  <a:pt x="489" y="6287"/>
                  <a:pt x="501" y="6275"/>
                </a:cubicBezTo>
                <a:cubicBezTo>
                  <a:pt x="501" y="6263"/>
                  <a:pt x="513" y="6251"/>
                  <a:pt x="513" y="6228"/>
                </a:cubicBezTo>
                <a:cubicBezTo>
                  <a:pt x="513" y="6216"/>
                  <a:pt x="513" y="6216"/>
                  <a:pt x="525" y="6204"/>
                </a:cubicBezTo>
                <a:cubicBezTo>
                  <a:pt x="525" y="6192"/>
                  <a:pt x="549" y="6168"/>
                  <a:pt x="549" y="6156"/>
                </a:cubicBezTo>
                <a:lnTo>
                  <a:pt x="560" y="6144"/>
                </a:lnTo>
                <a:cubicBezTo>
                  <a:pt x="560" y="6132"/>
                  <a:pt x="572" y="6109"/>
                  <a:pt x="572" y="6097"/>
                </a:cubicBezTo>
                <a:lnTo>
                  <a:pt x="572" y="6085"/>
                </a:lnTo>
                <a:cubicBezTo>
                  <a:pt x="691" y="5859"/>
                  <a:pt x="858" y="5656"/>
                  <a:pt x="1037" y="5454"/>
                </a:cubicBezTo>
                <a:lnTo>
                  <a:pt x="1049" y="5442"/>
                </a:lnTo>
                <a:lnTo>
                  <a:pt x="1061" y="5430"/>
                </a:lnTo>
                <a:lnTo>
                  <a:pt x="1084" y="5418"/>
                </a:lnTo>
                <a:lnTo>
                  <a:pt x="1096" y="5394"/>
                </a:lnTo>
                <a:lnTo>
                  <a:pt x="1108" y="5382"/>
                </a:lnTo>
                <a:lnTo>
                  <a:pt x="1120" y="5370"/>
                </a:lnTo>
                <a:lnTo>
                  <a:pt x="1144" y="5358"/>
                </a:lnTo>
                <a:cubicBezTo>
                  <a:pt x="1156" y="5358"/>
                  <a:pt x="1156" y="5335"/>
                  <a:pt x="1168" y="5335"/>
                </a:cubicBezTo>
                <a:lnTo>
                  <a:pt x="1180" y="5323"/>
                </a:lnTo>
                <a:cubicBezTo>
                  <a:pt x="1203" y="5323"/>
                  <a:pt x="1203" y="5311"/>
                  <a:pt x="1215" y="5311"/>
                </a:cubicBezTo>
                <a:cubicBezTo>
                  <a:pt x="1227" y="5311"/>
                  <a:pt x="1227" y="5299"/>
                  <a:pt x="1239" y="5299"/>
                </a:cubicBezTo>
                <a:cubicBezTo>
                  <a:pt x="1263" y="5299"/>
                  <a:pt x="1263" y="5275"/>
                  <a:pt x="1275" y="5275"/>
                </a:cubicBezTo>
                <a:cubicBezTo>
                  <a:pt x="1287" y="5275"/>
                  <a:pt x="1287" y="5263"/>
                  <a:pt x="1299" y="5263"/>
                </a:cubicBezTo>
                <a:cubicBezTo>
                  <a:pt x="1322" y="5263"/>
                  <a:pt x="1322" y="5251"/>
                  <a:pt x="1334" y="5251"/>
                </a:cubicBezTo>
                <a:cubicBezTo>
                  <a:pt x="1346" y="5251"/>
                  <a:pt x="1346" y="5239"/>
                  <a:pt x="1358" y="5239"/>
                </a:cubicBezTo>
                <a:cubicBezTo>
                  <a:pt x="1382" y="5239"/>
                  <a:pt x="1382" y="5216"/>
                  <a:pt x="1394" y="5216"/>
                </a:cubicBezTo>
                <a:cubicBezTo>
                  <a:pt x="1406" y="5216"/>
                  <a:pt x="1406" y="5204"/>
                  <a:pt x="1418" y="5204"/>
                </a:cubicBezTo>
                <a:cubicBezTo>
                  <a:pt x="1442" y="5204"/>
                  <a:pt x="1442" y="5192"/>
                  <a:pt x="1453" y="5192"/>
                </a:cubicBezTo>
                <a:cubicBezTo>
                  <a:pt x="1465" y="5192"/>
                  <a:pt x="1465" y="5180"/>
                  <a:pt x="1477" y="5180"/>
                </a:cubicBezTo>
                <a:cubicBezTo>
                  <a:pt x="1501" y="5180"/>
                  <a:pt x="1501" y="5156"/>
                  <a:pt x="1513" y="5156"/>
                </a:cubicBezTo>
                <a:cubicBezTo>
                  <a:pt x="1525" y="5156"/>
                  <a:pt x="1525" y="5144"/>
                  <a:pt x="1537" y="5144"/>
                </a:cubicBezTo>
                <a:cubicBezTo>
                  <a:pt x="1561" y="5144"/>
                  <a:pt x="1561" y="5132"/>
                  <a:pt x="1572" y="5132"/>
                </a:cubicBezTo>
                <a:cubicBezTo>
                  <a:pt x="1584" y="5132"/>
                  <a:pt x="1584" y="5120"/>
                  <a:pt x="1596" y="5120"/>
                </a:cubicBezTo>
                <a:cubicBezTo>
                  <a:pt x="1620" y="5120"/>
                  <a:pt x="1620" y="5097"/>
                  <a:pt x="1632" y="5097"/>
                </a:cubicBezTo>
                <a:cubicBezTo>
                  <a:pt x="1644" y="5097"/>
                  <a:pt x="1644" y="5085"/>
                  <a:pt x="1656" y="5085"/>
                </a:cubicBezTo>
                <a:cubicBezTo>
                  <a:pt x="1680" y="5085"/>
                  <a:pt x="1680" y="5073"/>
                  <a:pt x="1692" y="5073"/>
                </a:cubicBezTo>
                <a:lnTo>
                  <a:pt x="1703" y="5073"/>
                </a:lnTo>
                <a:cubicBezTo>
                  <a:pt x="1715" y="5073"/>
                  <a:pt x="1715" y="5061"/>
                  <a:pt x="1739" y="5061"/>
                </a:cubicBezTo>
                <a:cubicBezTo>
                  <a:pt x="1739" y="5061"/>
                  <a:pt x="1751" y="5061"/>
                  <a:pt x="1751" y="5037"/>
                </a:cubicBezTo>
                <a:lnTo>
                  <a:pt x="1763" y="5025"/>
                </a:lnTo>
                <a:cubicBezTo>
                  <a:pt x="1763" y="5025"/>
                  <a:pt x="1775" y="5025"/>
                  <a:pt x="1775" y="5013"/>
                </a:cubicBezTo>
                <a:cubicBezTo>
                  <a:pt x="1799" y="5013"/>
                  <a:pt x="1799" y="5013"/>
                  <a:pt x="1811" y="5001"/>
                </a:cubicBezTo>
                <a:lnTo>
                  <a:pt x="1823" y="5001"/>
                </a:lnTo>
                <a:cubicBezTo>
                  <a:pt x="1823" y="5001"/>
                  <a:pt x="1834" y="5001"/>
                  <a:pt x="1834" y="4977"/>
                </a:cubicBezTo>
                <a:cubicBezTo>
                  <a:pt x="1858" y="4977"/>
                  <a:pt x="1858" y="4966"/>
                  <a:pt x="1870" y="4966"/>
                </a:cubicBezTo>
                <a:cubicBezTo>
                  <a:pt x="1882" y="4966"/>
                  <a:pt x="1894" y="4954"/>
                  <a:pt x="1918" y="4954"/>
                </a:cubicBezTo>
                <a:cubicBezTo>
                  <a:pt x="1930" y="4954"/>
                  <a:pt x="1942" y="4942"/>
                  <a:pt x="1953" y="4942"/>
                </a:cubicBezTo>
                <a:lnTo>
                  <a:pt x="1977" y="4942"/>
                </a:lnTo>
                <a:lnTo>
                  <a:pt x="1989" y="4918"/>
                </a:lnTo>
                <a:cubicBezTo>
                  <a:pt x="2001" y="4918"/>
                  <a:pt x="2001" y="4918"/>
                  <a:pt x="2013" y="4906"/>
                </a:cubicBezTo>
                <a:cubicBezTo>
                  <a:pt x="2013" y="4906"/>
                  <a:pt x="2037" y="4906"/>
                  <a:pt x="2037" y="4894"/>
                </a:cubicBezTo>
                <a:lnTo>
                  <a:pt x="2049" y="4894"/>
                </a:lnTo>
                <a:cubicBezTo>
                  <a:pt x="2061" y="4894"/>
                  <a:pt x="2061" y="4894"/>
                  <a:pt x="2073" y="4882"/>
                </a:cubicBezTo>
                <a:lnTo>
                  <a:pt x="2108" y="4882"/>
                </a:lnTo>
                <a:cubicBezTo>
                  <a:pt x="2120" y="4882"/>
                  <a:pt x="2120" y="4882"/>
                  <a:pt x="2132" y="4858"/>
                </a:cubicBezTo>
                <a:lnTo>
                  <a:pt x="2168" y="4846"/>
                </a:lnTo>
                <a:cubicBezTo>
                  <a:pt x="2180" y="4858"/>
                  <a:pt x="2215" y="4858"/>
                  <a:pt x="2227" y="4858"/>
                </a:cubicBezTo>
                <a:cubicBezTo>
                  <a:pt x="2275" y="4858"/>
                  <a:pt x="2311" y="4835"/>
                  <a:pt x="2346" y="4799"/>
                </a:cubicBezTo>
                <a:lnTo>
                  <a:pt x="3442" y="4799"/>
                </a:lnTo>
                <a:cubicBezTo>
                  <a:pt x="3466" y="4799"/>
                  <a:pt x="3477" y="4799"/>
                  <a:pt x="3477" y="4823"/>
                </a:cubicBezTo>
                <a:cubicBezTo>
                  <a:pt x="3489" y="4823"/>
                  <a:pt x="3489" y="4823"/>
                  <a:pt x="3501" y="4835"/>
                </a:cubicBezTo>
                <a:cubicBezTo>
                  <a:pt x="3525" y="4835"/>
                  <a:pt x="3537" y="4835"/>
                  <a:pt x="3537" y="4846"/>
                </a:cubicBezTo>
                <a:cubicBezTo>
                  <a:pt x="3549" y="4846"/>
                  <a:pt x="3549" y="4846"/>
                  <a:pt x="3561" y="4858"/>
                </a:cubicBezTo>
                <a:cubicBezTo>
                  <a:pt x="3585" y="4858"/>
                  <a:pt x="3597" y="4858"/>
                  <a:pt x="3597" y="4882"/>
                </a:cubicBezTo>
                <a:cubicBezTo>
                  <a:pt x="3608" y="4882"/>
                  <a:pt x="3608" y="4882"/>
                  <a:pt x="3620" y="4894"/>
                </a:cubicBezTo>
                <a:cubicBezTo>
                  <a:pt x="3644" y="4894"/>
                  <a:pt x="3644" y="4894"/>
                  <a:pt x="3656" y="4906"/>
                </a:cubicBezTo>
                <a:cubicBezTo>
                  <a:pt x="3668" y="4906"/>
                  <a:pt x="3668" y="4906"/>
                  <a:pt x="3680" y="4918"/>
                </a:cubicBezTo>
                <a:cubicBezTo>
                  <a:pt x="3704" y="4918"/>
                  <a:pt x="3704" y="4942"/>
                  <a:pt x="3716" y="4942"/>
                </a:cubicBezTo>
                <a:cubicBezTo>
                  <a:pt x="3728" y="4942"/>
                  <a:pt x="3728" y="4942"/>
                  <a:pt x="3739" y="4954"/>
                </a:cubicBezTo>
                <a:cubicBezTo>
                  <a:pt x="3763" y="4954"/>
                  <a:pt x="3763" y="4966"/>
                  <a:pt x="3775" y="4966"/>
                </a:cubicBezTo>
                <a:lnTo>
                  <a:pt x="3787" y="4966"/>
                </a:lnTo>
                <a:cubicBezTo>
                  <a:pt x="3787" y="4966"/>
                  <a:pt x="3799" y="4966"/>
                  <a:pt x="3799" y="4977"/>
                </a:cubicBezTo>
                <a:cubicBezTo>
                  <a:pt x="3823" y="4977"/>
                  <a:pt x="3823" y="4977"/>
                  <a:pt x="3835" y="5001"/>
                </a:cubicBezTo>
                <a:lnTo>
                  <a:pt x="3847" y="5013"/>
                </a:lnTo>
                <a:cubicBezTo>
                  <a:pt x="3847" y="5013"/>
                  <a:pt x="3858" y="5013"/>
                  <a:pt x="3858" y="5025"/>
                </a:cubicBezTo>
                <a:cubicBezTo>
                  <a:pt x="3882" y="5025"/>
                  <a:pt x="3882" y="5037"/>
                  <a:pt x="3894" y="5037"/>
                </a:cubicBezTo>
                <a:lnTo>
                  <a:pt x="3906" y="5037"/>
                </a:lnTo>
                <a:cubicBezTo>
                  <a:pt x="3906" y="5037"/>
                  <a:pt x="3918" y="5037"/>
                  <a:pt x="3918" y="5061"/>
                </a:cubicBezTo>
                <a:cubicBezTo>
                  <a:pt x="3942" y="5061"/>
                  <a:pt x="3942" y="5073"/>
                  <a:pt x="3954" y="5073"/>
                </a:cubicBezTo>
                <a:lnTo>
                  <a:pt x="3966" y="5085"/>
                </a:lnTo>
                <a:cubicBezTo>
                  <a:pt x="3966" y="5085"/>
                  <a:pt x="3978" y="5085"/>
                  <a:pt x="3978" y="5097"/>
                </a:cubicBezTo>
                <a:cubicBezTo>
                  <a:pt x="4001" y="5097"/>
                  <a:pt x="4001" y="5120"/>
                  <a:pt x="4013" y="5120"/>
                </a:cubicBezTo>
                <a:lnTo>
                  <a:pt x="4025" y="5132"/>
                </a:lnTo>
                <a:cubicBezTo>
                  <a:pt x="4025" y="5132"/>
                  <a:pt x="4037" y="5132"/>
                  <a:pt x="4037" y="5144"/>
                </a:cubicBezTo>
                <a:cubicBezTo>
                  <a:pt x="4061" y="5144"/>
                  <a:pt x="4073" y="5156"/>
                  <a:pt x="4085" y="5156"/>
                </a:cubicBezTo>
                <a:cubicBezTo>
                  <a:pt x="4097" y="5156"/>
                  <a:pt x="4120" y="5180"/>
                  <a:pt x="4132" y="5180"/>
                </a:cubicBezTo>
                <a:cubicBezTo>
                  <a:pt x="4144" y="5180"/>
                  <a:pt x="4144" y="5192"/>
                  <a:pt x="4156" y="5192"/>
                </a:cubicBezTo>
                <a:lnTo>
                  <a:pt x="4180" y="5204"/>
                </a:lnTo>
                <a:lnTo>
                  <a:pt x="4192" y="5216"/>
                </a:lnTo>
                <a:lnTo>
                  <a:pt x="4204" y="5239"/>
                </a:lnTo>
                <a:lnTo>
                  <a:pt x="4216" y="5251"/>
                </a:lnTo>
                <a:lnTo>
                  <a:pt x="4239" y="5263"/>
                </a:lnTo>
                <a:lnTo>
                  <a:pt x="4251" y="5275"/>
                </a:lnTo>
                <a:cubicBezTo>
                  <a:pt x="4263" y="5275"/>
                  <a:pt x="4263" y="5299"/>
                  <a:pt x="4275" y="5299"/>
                </a:cubicBezTo>
                <a:cubicBezTo>
                  <a:pt x="4299" y="5299"/>
                  <a:pt x="4299" y="5311"/>
                  <a:pt x="4311" y="5311"/>
                </a:cubicBezTo>
                <a:cubicBezTo>
                  <a:pt x="4323" y="5311"/>
                  <a:pt x="4323" y="5323"/>
                  <a:pt x="4335" y="5323"/>
                </a:cubicBezTo>
                <a:lnTo>
                  <a:pt x="4359" y="5323"/>
                </a:lnTo>
                <a:lnTo>
                  <a:pt x="4370" y="5335"/>
                </a:lnTo>
                <a:cubicBezTo>
                  <a:pt x="4382" y="5335"/>
                  <a:pt x="4382" y="5358"/>
                  <a:pt x="4394" y="5358"/>
                </a:cubicBezTo>
                <a:cubicBezTo>
                  <a:pt x="4418" y="5358"/>
                  <a:pt x="4418" y="5370"/>
                  <a:pt x="4430" y="5370"/>
                </a:cubicBezTo>
                <a:cubicBezTo>
                  <a:pt x="4442" y="5370"/>
                  <a:pt x="4442" y="5382"/>
                  <a:pt x="4454" y="5382"/>
                </a:cubicBezTo>
                <a:cubicBezTo>
                  <a:pt x="4478" y="5382"/>
                  <a:pt x="4478" y="5394"/>
                  <a:pt x="4490" y="5394"/>
                </a:cubicBezTo>
                <a:cubicBezTo>
                  <a:pt x="4501" y="5394"/>
                  <a:pt x="4501" y="5418"/>
                  <a:pt x="4513" y="5418"/>
                </a:cubicBezTo>
                <a:cubicBezTo>
                  <a:pt x="4537" y="5418"/>
                  <a:pt x="4537" y="5430"/>
                  <a:pt x="4549" y="5430"/>
                </a:cubicBezTo>
                <a:cubicBezTo>
                  <a:pt x="4561" y="5430"/>
                  <a:pt x="4561" y="5442"/>
                  <a:pt x="4573" y="5442"/>
                </a:cubicBezTo>
                <a:cubicBezTo>
                  <a:pt x="4597" y="5442"/>
                  <a:pt x="4597" y="5454"/>
                  <a:pt x="4609" y="5454"/>
                </a:cubicBezTo>
                <a:cubicBezTo>
                  <a:pt x="4620" y="5454"/>
                  <a:pt x="4620" y="5478"/>
                  <a:pt x="4632" y="5478"/>
                </a:cubicBezTo>
                <a:cubicBezTo>
                  <a:pt x="4656" y="5478"/>
                  <a:pt x="4656" y="5489"/>
                  <a:pt x="4668" y="5489"/>
                </a:cubicBezTo>
                <a:lnTo>
                  <a:pt x="4680" y="5501"/>
                </a:lnTo>
                <a:cubicBezTo>
                  <a:pt x="4692" y="5501"/>
                  <a:pt x="4692" y="5513"/>
                  <a:pt x="4716" y="5513"/>
                </a:cubicBezTo>
                <a:lnTo>
                  <a:pt x="4728" y="5537"/>
                </a:lnTo>
                <a:lnTo>
                  <a:pt x="4751" y="5561"/>
                </a:lnTo>
                <a:lnTo>
                  <a:pt x="4787" y="5597"/>
                </a:lnTo>
                <a:lnTo>
                  <a:pt x="4799" y="5608"/>
                </a:lnTo>
                <a:cubicBezTo>
                  <a:pt x="4832" y="5641"/>
                  <a:pt x="4879" y="5660"/>
                  <a:pt x="4925" y="5660"/>
                </a:cubicBezTo>
                <a:cubicBezTo>
                  <a:pt x="4962" y="5660"/>
                  <a:pt x="4998" y="5647"/>
                  <a:pt x="5025" y="5620"/>
                </a:cubicBezTo>
                <a:cubicBezTo>
                  <a:pt x="5085" y="5561"/>
                  <a:pt x="5097" y="5454"/>
                  <a:pt x="5037" y="5394"/>
                </a:cubicBezTo>
                <a:lnTo>
                  <a:pt x="5025" y="5382"/>
                </a:lnTo>
                <a:lnTo>
                  <a:pt x="4990" y="5358"/>
                </a:lnTo>
                <a:lnTo>
                  <a:pt x="4966" y="5323"/>
                </a:lnTo>
                <a:lnTo>
                  <a:pt x="4954" y="5311"/>
                </a:lnTo>
                <a:lnTo>
                  <a:pt x="4918" y="5275"/>
                </a:lnTo>
                <a:lnTo>
                  <a:pt x="4894" y="5251"/>
                </a:lnTo>
                <a:lnTo>
                  <a:pt x="4859" y="5216"/>
                </a:lnTo>
                <a:lnTo>
                  <a:pt x="4835" y="5192"/>
                </a:lnTo>
                <a:lnTo>
                  <a:pt x="4799" y="5156"/>
                </a:lnTo>
                <a:lnTo>
                  <a:pt x="4775" y="5132"/>
                </a:lnTo>
                <a:lnTo>
                  <a:pt x="4740" y="5097"/>
                </a:lnTo>
                <a:lnTo>
                  <a:pt x="4716" y="5073"/>
                </a:lnTo>
                <a:lnTo>
                  <a:pt x="4680" y="5037"/>
                </a:lnTo>
                <a:lnTo>
                  <a:pt x="4656" y="5013"/>
                </a:lnTo>
                <a:cubicBezTo>
                  <a:pt x="4632" y="5013"/>
                  <a:pt x="4632" y="5001"/>
                  <a:pt x="4620" y="5001"/>
                </a:cubicBezTo>
                <a:cubicBezTo>
                  <a:pt x="4609" y="5001"/>
                  <a:pt x="4609" y="4977"/>
                  <a:pt x="4597" y="4977"/>
                </a:cubicBezTo>
                <a:cubicBezTo>
                  <a:pt x="4573" y="4977"/>
                  <a:pt x="4573" y="4966"/>
                  <a:pt x="4561" y="4966"/>
                </a:cubicBezTo>
                <a:lnTo>
                  <a:pt x="4549" y="4966"/>
                </a:lnTo>
                <a:cubicBezTo>
                  <a:pt x="4537" y="4966"/>
                  <a:pt x="4537" y="4954"/>
                  <a:pt x="4513" y="4954"/>
                </a:cubicBezTo>
                <a:cubicBezTo>
                  <a:pt x="4501" y="4954"/>
                  <a:pt x="4501" y="4942"/>
                  <a:pt x="4490" y="4942"/>
                </a:cubicBezTo>
                <a:cubicBezTo>
                  <a:pt x="4478" y="4942"/>
                  <a:pt x="4478" y="4918"/>
                  <a:pt x="4454" y="4918"/>
                </a:cubicBezTo>
                <a:cubicBezTo>
                  <a:pt x="4442" y="4918"/>
                  <a:pt x="4442" y="4906"/>
                  <a:pt x="4430" y="4906"/>
                </a:cubicBezTo>
                <a:lnTo>
                  <a:pt x="4418" y="4894"/>
                </a:lnTo>
                <a:cubicBezTo>
                  <a:pt x="4394" y="4894"/>
                  <a:pt x="4394" y="4882"/>
                  <a:pt x="4382" y="4882"/>
                </a:cubicBezTo>
                <a:cubicBezTo>
                  <a:pt x="4370" y="4882"/>
                  <a:pt x="4370" y="4858"/>
                  <a:pt x="4359" y="4858"/>
                </a:cubicBezTo>
                <a:lnTo>
                  <a:pt x="4335" y="4846"/>
                </a:lnTo>
                <a:cubicBezTo>
                  <a:pt x="4323" y="4846"/>
                  <a:pt x="4323" y="4835"/>
                  <a:pt x="4311" y="4835"/>
                </a:cubicBezTo>
                <a:cubicBezTo>
                  <a:pt x="4299" y="4835"/>
                  <a:pt x="4299" y="4823"/>
                  <a:pt x="4275" y="4823"/>
                </a:cubicBezTo>
                <a:cubicBezTo>
                  <a:pt x="4263" y="4799"/>
                  <a:pt x="4251" y="4799"/>
                  <a:pt x="4239" y="4787"/>
                </a:cubicBezTo>
                <a:cubicBezTo>
                  <a:pt x="4216" y="4775"/>
                  <a:pt x="4204" y="4775"/>
                  <a:pt x="4192" y="4763"/>
                </a:cubicBezTo>
                <a:cubicBezTo>
                  <a:pt x="4192" y="4763"/>
                  <a:pt x="4180" y="4763"/>
                  <a:pt x="4180" y="4739"/>
                </a:cubicBezTo>
                <a:lnTo>
                  <a:pt x="4156" y="4727"/>
                </a:lnTo>
                <a:cubicBezTo>
                  <a:pt x="4144" y="4727"/>
                  <a:pt x="4144" y="4716"/>
                  <a:pt x="4132" y="4716"/>
                </a:cubicBezTo>
                <a:cubicBezTo>
                  <a:pt x="4132" y="4716"/>
                  <a:pt x="4120" y="4716"/>
                  <a:pt x="4120" y="4704"/>
                </a:cubicBezTo>
                <a:lnTo>
                  <a:pt x="4097" y="4680"/>
                </a:lnTo>
                <a:cubicBezTo>
                  <a:pt x="4085" y="4680"/>
                  <a:pt x="4085" y="4668"/>
                  <a:pt x="4073" y="4668"/>
                </a:cubicBezTo>
                <a:cubicBezTo>
                  <a:pt x="4061" y="4668"/>
                  <a:pt x="4061" y="4668"/>
                  <a:pt x="4037" y="4656"/>
                </a:cubicBezTo>
                <a:lnTo>
                  <a:pt x="4025" y="4656"/>
                </a:lnTo>
                <a:cubicBezTo>
                  <a:pt x="4013" y="4656"/>
                  <a:pt x="4013" y="4644"/>
                  <a:pt x="4001" y="4644"/>
                </a:cubicBezTo>
                <a:cubicBezTo>
                  <a:pt x="3978" y="4644"/>
                  <a:pt x="3978" y="4644"/>
                  <a:pt x="3966" y="4620"/>
                </a:cubicBezTo>
                <a:lnTo>
                  <a:pt x="3954" y="4608"/>
                </a:lnTo>
                <a:cubicBezTo>
                  <a:pt x="3942" y="4608"/>
                  <a:pt x="3942" y="4608"/>
                  <a:pt x="3918" y="4596"/>
                </a:cubicBezTo>
                <a:cubicBezTo>
                  <a:pt x="3906" y="4596"/>
                  <a:pt x="3906" y="4596"/>
                  <a:pt x="3894" y="4585"/>
                </a:cubicBezTo>
                <a:lnTo>
                  <a:pt x="3882" y="4585"/>
                </a:lnTo>
                <a:cubicBezTo>
                  <a:pt x="3858" y="4585"/>
                  <a:pt x="3847" y="4561"/>
                  <a:pt x="3847" y="4561"/>
                </a:cubicBezTo>
                <a:cubicBezTo>
                  <a:pt x="3835" y="4561"/>
                  <a:pt x="3823" y="4549"/>
                  <a:pt x="3823" y="4549"/>
                </a:cubicBezTo>
                <a:cubicBezTo>
                  <a:pt x="3799" y="4549"/>
                  <a:pt x="3787" y="4537"/>
                  <a:pt x="3787" y="4537"/>
                </a:cubicBezTo>
                <a:cubicBezTo>
                  <a:pt x="3775" y="4537"/>
                  <a:pt x="3763" y="4537"/>
                  <a:pt x="3763" y="4525"/>
                </a:cubicBezTo>
                <a:cubicBezTo>
                  <a:pt x="3739" y="4525"/>
                  <a:pt x="3728" y="4501"/>
                  <a:pt x="3716" y="4501"/>
                </a:cubicBezTo>
                <a:cubicBezTo>
                  <a:pt x="3704" y="4501"/>
                  <a:pt x="3680" y="4501"/>
                  <a:pt x="3680" y="4489"/>
                </a:cubicBezTo>
                <a:cubicBezTo>
                  <a:pt x="3668" y="4489"/>
                  <a:pt x="3656" y="4489"/>
                  <a:pt x="3644" y="4477"/>
                </a:cubicBezTo>
                <a:cubicBezTo>
                  <a:pt x="3620" y="4477"/>
                  <a:pt x="3608" y="4477"/>
                  <a:pt x="3608" y="4465"/>
                </a:cubicBezTo>
                <a:cubicBezTo>
                  <a:pt x="3597" y="4465"/>
                  <a:pt x="3585" y="4465"/>
                  <a:pt x="3561" y="4442"/>
                </a:cubicBezTo>
                <a:cubicBezTo>
                  <a:pt x="3549" y="4442"/>
                  <a:pt x="3549" y="4442"/>
                  <a:pt x="3537" y="4430"/>
                </a:cubicBezTo>
                <a:cubicBezTo>
                  <a:pt x="3525" y="4430"/>
                  <a:pt x="3501" y="4430"/>
                  <a:pt x="3489" y="4418"/>
                </a:cubicBezTo>
                <a:cubicBezTo>
                  <a:pt x="3477" y="4418"/>
                  <a:pt x="3466" y="4418"/>
                  <a:pt x="3466" y="4406"/>
                </a:cubicBezTo>
                <a:cubicBezTo>
                  <a:pt x="3442" y="4406"/>
                  <a:pt x="3430" y="4406"/>
                  <a:pt x="3418" y="4382"/>
                </a:cubicBezTo>
                <a:lnTo>
                  <a:pt x="2358" y="4382"/>
                </a:lnTo>
                <a:lnTo>
                  <a:pt x="2358" y="1334"/>
                </a:lnTo>
                <a:close/>
                <a:moveTo>
                  <a:pt x="3418" y="8621"/>
                </a:moveTo>
                <a:lnTo>
                  <a:pt x="4144" y="8918"/>
                </a:lnTo>
                <a:lnTo>
                  <a:pt x="4168" y="8918"/>
                </a:lnTo>
                <a:cubicBezTo>
                  <a:pt x="4180" y="8918"/>
                  <a:pt x="4442" y="9014"/>
                  <a:pt x="4561" y="9335"/>
                </a:cubicBezTo>
                <a:cubicBezTo>
                  <a:pt x="4180" y="9609"/>
                  <a:pt x="3751" y="9811"/>
                  <a:pt x="3275" y="9883"/>
                </a:cubicBezTo>
                <a:lnTo>
                  <a:pt x="2811" y="9883"/>
                </a:lnTo>
                <a:cubicBezTo>
                  <a:pt x="2775" y="9883"/>
                  <a:pt x="2751" y="9883"/>
                  <a:pt x="2739" y="9895"/>
                </a:cubicBezTo>
                <a:cubicBezTo>
                  <a:pt x="2180" y="9871"/>
                  <a:pt x="1680" y="9657"/>
                  <a:pt x="1275" y="9335"/>
                </a:cubicBezTo>
                <a:cubicBezTo>
                  <a:pt x="1275" y="9311"/>
                  <a:pt x="1287" y="9311"/>
                  <a:pt x="1287" y="9299"/>
                </a:cubicBezTo>
                <a:cubicBezTo>
                  <a:pt x="1406" y="9002"/>
                  <a:pt x="1668" y="8918"/>
                  <a:pt x="1680" y="8918"/>
                </a:cubicBezTo>
                <a:lnTo>
                  <a:pt x="1692" y="8918"/>
                </a:lnTo>
                <a:lnTo>
                  <a:pt x="2418" y="8633"/>
                </a:lnTo>
                <a:lnTo>
                  <a:pt x="2811" y="9002"/>
                </a:lnTo>
                <a:cubicBezTo>
                  <a:pt x="2835" y="9037"/>
                  <a:pt x="2882" y="9049"/>
                  <a:pt x="2930" y="9049"/>
                </a:cubicBezTo>
                <a:cubicBezTo>
                  <a:pt x="2977" y="9049"/>
                  <a:pt x="3013" y="9037"/>
                  <a:pt x="3049" y="9002"/>
                </a:cubicBezTo>
                <a:lnTo>
                  <a:pt x="3418" y="8621"/>
                </a:lnTo>
                <a:close/>
                <a:moveTo>
                  <a:pt x="3728" y="1"/>
                </a:moveTo>
                <a:cubicBezTo>
                  <a:pt x="3692" y="1"/>
                  <a:pt x="3644" y="13"/>
                  <a:pt x="3608" y="36"/>
                </a:cubicBezTo>
                <a:cubicBezTo>
                  <a:pt x="3585" y="72"/>
                  <a:pt x="3573" y="120"/>
                  <a:pt x="3573" y="155"/>
                </a:cubicBezTo>
                <a:lnTo>
                  <a:pt x="3573" y="1013"/>
                </a:lnTo>
                <a:lnTo>
                  <a:pt x="2275" y="1013"/>
                </a:lnTo>
                <a:cubicBezTo>
                  <a:pt x="2227" y="1013"/>
                  <a:pt x="2180" y="1025"/>
                  <a:pt x="2156" y="1048"/>
                </a:cubicBezTo>
                <a:cubicBezTo>
                  <a:pt x="2120" y="1084"/>
                  <a:pt x="2108" y="1132"/>
                  <a:pt x="2108" y="1167"/>
                </a:cubicBezTo>
                <a:lnTo>
                  <a:pt x="2120" y="4465"/>
                </a:lnTo>
                <a:lnTo>
                  <a:pt x="2084" y="4465"/>
                </a:lnTo>
                <a:cubicBezTo>
                  <a:pt x="2061" y="4465"/>
                  <a:pt x="2061" y="4465"/>
                  <a:pt x="2049" y="4477"/>
                </a:cubicBezTo>
                <a:lnTo>
                  <a:pt x="2001" y="4477"/>
                </a:lnTo>
                <a:cubicBezTo>
                  <a:pt x="1989" y="4477"/>
                  <a:pt x="1989" y="4477"/>
                  <a:pt x="1977" y="4489"/>
                </a:cubicBezTo>
                <a:lnTo>
                  <a:pt x="1965" y="4489"/>
                </a:lnTo>
                <a:cubicBezTo>
                  <a:pt x="1942" y="4489"/>
                  <a:pt x="1942" y="4489"/>
                  <a:pt x="1930" y="4513"/>
                </a:cubicBezTo>
                <a:cubicBezTo>
                  <a:pt x="1918" y="4513"/>
                  <a:pt x="1918" y="4513"/>
                  <a:pt x="1906" y="4525"/>
                </a:cubicBezTo>
                <a:lnTo>
                  <a:pt x="1882" y="4537"/>
                </a:lnTo>
                <a:cubicBezTo>
                  <a:pt x="1882" y="4537"/>
                  <a:pt x="1870" y="4537"/>
                  <a:pt x="1870" y="4549"/>
                </a:cubicBezTo>
                <a:cubicBezTo>
                  <a:pt x="1858" y="4549"/>
                  <a:pt x="1846" y="4573"/>
                  <a:pt x="1823" y="4573"/>
                </a:cubicBezTo>
                <a:cubicBezTo>
                  <a:pt x="1811" y="4573"/>
                  <a:pt x="1799" y="4585"/>
                  <a:pt x="1787" y="4585"/>
                </a:cubicBezTo>
                <a:cubicBezTo>
                  <a:pt x="1763" y="4585"/>
                  <a:pt x="1751" y="4596"/>
                  <a:pt x="1751" y="4596"/>
                </a:cubicBezTo>
                <a:cubicBezTo>
                  <a:pt x="1739" y="4596"/>
                  <a:pt x="1739" y="4608"/>
                  <a:pt x="1727" y="4608"/>
                </a:cubicBezTo>
                <a:lnTo>
                  <a:pt x="1703" y="4608"/>
                </a:lnTo>
                <a:cubicBezTo>
                  <a:pt x="1692" y="4608"/>
                  <a:pt x="1692" y="4632"/>
                  <a:pt x="1680" y="4632"/>
                </a:cubicBezTo>
                <a:cubicBezTo>
                  <a:pt x="1668" y="4632"/>
                  <a:pt x="1668" y="4644"/>
                  <a:pt x="1644" y="4644"/>
                </a:cubicBezTo>
                <a:lnTo>
                  <a:pt x="1632" y="4656"/>
                </a:lnTo>
                <a:cubicBezTo>
                  <a:pt x="1620" y="4656"/>
                  <a:pt x="1620" y="4668"/>
                  <a:pt x="1608" y="4668"/>
                </a:cubicBezTo>
                <a:cubicBezTo>
                  <a:pt x="1584" y="4668"/>
                  <a:pt x="1584" y="4692"/>
                  <a:pt x="1572" y="4692"/>
                </a:cubicBezTo>
                <a:cubicBezTo>
                  <a:pt x="1561" y="4692"/>
                  <a:pt x="1561" y="4704"/>
                  <a:pt x="1549" y="4704"/>
                </a:cubicBezTo>
                <a:cubicBezTo>
                  <a:pt x="1525" y="4704"/>
                  <a:pt x="1525" y="4716"/>
                  <a:pt x="1513" y="4716"/>
                </a:cubicBezTo>
                <a:cubicBezTo>
                  <a:pt x="1501" y="4716"/>
                  <a:pt x="1501" y="4727"/>
                  <a:pt x="1489" y="4727"/>
                </a:cubicBezTo>
                <a:cubicBezTo>
                  <a:pt x="1465" y="4727"/>
                  <a:pt x="1465" y="4751"/>
                  <a:pt x="1453" y="4751"/>
                </a:cubicBezTo>
                <a:cubicBezTo>
                  <a:pt x="1442" y="4751"/>
                  <a:pt x="1442" y="4763"/>
                  <a:pt x="1430" y="4763"/>
                </a:cubicBezTo>
                <a:cubicBezTo>
                  <a:pt x="1406" y="4763"/>
                  <a:pt x="1406" y="4775"/>
                  <a:pt x="1394" y="4775"/>
                </a:cubicBezTo>
                <a:cubicBezTo>
                  <a:pt x="1382" y="4775"/>
                  <a:pt x="1382" y="4787"/>
                  <a:pt x="1370" y="4787"/>
                </a:cubicBezTo>
                <a:cubicBezTo>
                  <a:pt x="1346" y="4787"/>
                  <a:pt x="1346" y="4811"/>
                  <a:pt x="1334" y="4811"/>
                </a:cubicBezTo>
                <a:cubicBezTo>
                  <a:pt x="1322" y="4811"/>
                  <a:pt x="1322" y="4823"/>
                  <a:pt x="1311" y="4823"/>
                </a:cubicBezTo>
                <a:cubicBezTo>
                  <a:pt x="1287" y="4823"/>
                  <a:pt x="1287" y="4835"/>
                  <a:pt x="1275" y="4835"/>
                </a:cubicBezTo>
                <a:cubicBezTo>
                  <a:pt x="1263" y="4835"/>
                  <a:pt x="1263" y="4846"/>
                  <a:pt x="1251" y="4846"/>
                </a:cubicBezTo>
                <a:cubicBezTo>
                  <a:pt x="1227" y="4846"/>
                  <a:pt x="1227" y="4870"/>
                  <a:pt x="1215" y="4870"/>
                </a:cubicBezTo>
                <a:cubicBezTo>
                  <a:pt x="1203" y="4870"/>
                  <a:pt x="1203" y="4882"/>
                  <a:pt x="1191" y="4882"/>
                </a:cubicBezTo>
                <a:cubicBezTo>
                  <a:pt x="1168" y="4882"/>
                  <a:pt x="1168" y="4894"/>
                  <a:pt x="1156" y="4894"/>
                </a:cubicBezTo>
                <a:lnTo>
                  <a:pt x="1132" y="4930"/>
                </a:lnTo>
                <a:lnTo>
                  <a:pt x="1096" y="4954"/>
                </a:lnTo>
                <a:lnTo>
                  <a:pt x="1072" y="4989"/>
                </a:lnTo>
                <a:lnTo>
                  <a:pt x="1049" y="5001"/>
                </a:lnTo>
                <a:lnTo>
                  <a:pt x="1025" y="5025"/>
                </a:lnTo>
                <a:lnTo>
                  <a:pt x="1013" y="5049"/>
                </a:lnTo>
                <a:cubicBezTo>
                  <a:pt x="989" y="5049"/>
                  <a:pt x="989" y="5061"/>
                  <a:pt x="977" y="5061"/>
                </a:cubicBezTo>
                <a:lnTo>
                  <a:pt x="965" y="5073"/>
                </a:lnTo>
                <a:lnTo>
                  <a:pt x="953" y="5085"/>
                </a:lnTo>
                <a:lnTo>
                  <a:pt x="918" y="5120"/>
                </a:lnTo>
                <a:lnTo>
                  <a:pt x="906" y="5132"/>
                </a:lnTo>
                <a:cubicBezTo>
                  <a:pt x="691" y="5347"/>
                  <a:pt x="513" y="5561"/>
                  <a:pt x="382" y="5823"/>
                </a:cubicBezTo>
                <a:lnTo>
                  <a:pt x="382" y="5835"/>
                </a:lnTo>
                <a:cubicBezTo>
                  <a:pt x="370" y="5847"/>
                  <a:pt x="370" y="5859"/>
                  <a:pt x="358" y="5882"/>
                </a:cubicBezTo>
                <a:lnTo>
                  <a:pt x="334" y="5906"/>
                </a:lnTo>
                <a:cubicBezTo>
                  <a:pt x="334" y="5918"/>
                  <a:pt x="322" y="5942"/>
                  <a:pt x="322" y="5954"/>
                </a:cubicBezTo>
                <a:cubicBezTo>
                  <a:pt x="322" y="5966"/>
                  <a:pt x="310" y="5966"/>
                  <a:pt x="310" y="5978"/>
                </a:cubicBezTo>
                <a:cubicBezTo>
                  <a:pt x="310" y="6001"/>
                  <a:pt x="299" y="6013"/>
                  <a:pt x="299" y="6025"/>
                </a:cubicBezTo>
                <a:cubicBezTo>
                  <a:pt x="299" y="6037"/>
                  <a:pt x="275" y="6037"/>
                  <a:pt x="275" y="6061"/>
                </a:cubicBezTo>
                <a:cubicBezTo>
                  <a:pt x="275" y="6073"/>
                  <a:pt x="263" y="6085"/>
                  <a:pt x="263" y="6097"/>
                </a:cubicBezTo>
                <a:cubicBezTo>
                  <a:pt x="263" y="6120"/>
                  <a:pt x="251" y="6120"/>
                  <a:pt x="251" y="6132"/>
                </a:cubicBezTo>
                <a:cubicBezTo>
                  <a:pt x="251" y="6144"/>
                  <a:pt x="239" y="6156"/>
                  <a:pt x="239" y="6180"/>
                </a:cubicBezTo>
                <a:cubicBezTo>
                  <a:pt x="239" y="6192"/>
                  <a:pt x="239" y="6192"/>
                  <a:pt x="215" y="6204"/>
                </a:cubicBezTo>
                <a:cubicBezTo>
                  <a:pt x="215" y="6216"/>
                  <a:pt x="203" y="6240"/>
                  <a:pt x="203" y="6251"/>
                </a:cubicBezTo>
                <a:lnTo>
                  <a:pt x="191" y="6275"/>
                </a:lnTo>
                <a:cubicBezTo>
                  <a:pt x="179" y="6311"/>
                  <a:pt x="179" y="6323"/>
                  <a:pt x="156" y="6359"/>
                </a:cubicBezTo>
                <a:cubicBezTo>
                  <a:pt x="156" y="6382"/>
                  <a:pt x="144" y="6394"/>
                  <a:pt x="144" y="6430"/>
                </a:cubicBezTo>
                <a:lnTo>
                  <a:pt x="144" y="6442"/>
                </a:lnTo>
                <a:lnTo>
                  <a:pt x="144" y="6454"/>
                </a:lnTo>
                <a:cubicBezTo>
                  <a:pt x="144" y="6478"/>
                  <a:pt x="132" y="6490"/>
                  <a:pt x="132" y="6501"/>
                </a:cubicBezTo>
                <a:lnTo>
                  <a:pt x="132" y="6513"/>
                </a:lnTo>
                <a:lnTo>
                  <a:pt x="132" y="6537"/>
                </a:lnTo>
                <a:cubicBezTo>
                  <a:pt x="132" y="6549"/>
                  <a:pt x="132" y="6561"/>
                  <a:pt x="120" y="6573"/>
                </a:cubicBezTo>
                <a:lnTo>
                  <a:pt x="120" y="6609"/>
                </a:lnTo>
                <a:cubicBezTo>
                  <a:pt x="120" y="6621"/>
                  <a:pt x="120" y="6632"/>
                  <a:pt x="96" y="6656"/>
                </a:cubicBezTo>
                <a:lnTo>
                  <a:pt x="96" y="6680"/>
                </a:lnTo>
                <a:cubicBezTo>
                  <a:pt x="96" y="6692"/>
                  <a:pt x="96" y="6716"/>
                  <a:pt x="84" y="6728"/>
                </a:cubicBezTo>
                <a:lnTo>
                  <a:pt x="84" y="6751"/>
                </a:lnTo>
                <a:lnTo>
                  <a:pt x="84" y="6799"/>
                </a:lnTo>
                <a:lnTo>
                  <a:pt x="84" y="6811"/>
                </a:lnTo>
                <a:lnTo>
                  <a:pt x="84" y="6847"/>
                </a:lnTo>
                <a:lnTo>
                  <a:pt x="84" y="6894"/>
                </a:lnTo>
                <a:lnTo>
                  <a:pt x="84" y="6906"/>
                </a:lnTo>
                <a:lnTo>
                  <a:pt x="84" y="6930"/>
                </a:lnTo>
                <a:lnTo>
                  <a:pt x="84" y="6966"/>
                </a:lnTo>
                <a:lnTo>
                  <a:pt x="84" y="6978"/>
                </a:lnTo>
                <a:lnTo>
                  <a:pt x="84" y="6990"/>
                </a:lnTo>
                <a:lnTo>
                  <a:pt x="84" y="7049"/>
                </a:lnTo>
                <a:lnTo>
                  <a:pt x="84" y="7073"/>
                </a:lnTo>
                <a:lnTo>
                  <a:pt x="84" y="7085"/>
                </a:lnTo>
                <a:cubicBezTo>
                  <a:pt x="1" y="8704"/>
                  <a:pt x="1263" y="10109"/>
                  <a:pt x="2882" y="10180"/>
                </a:cubicBezTo>
                <a:lnTo>
                  <a:pt x="3037" y="10180"/>
                </a:lnTo>
                <a:cubicBezTo>
                  <a:pt x="3168" y="10180"/>
                  <a:pt x="3287" y="10169"/>
                  <a:pt x="3418" y="10145"/>
                </a:cubicBezTo>
                <a:lnTo>
                  <a:pt x="8335" y="10145"/>
                </a:lnTo>
                <a:cubicBezTo>
                  <a:pt x="8419" y="10145"/>
                  <a:pt x="8490" y="10073"/>
                  <a:pt x="8490" y="9990"/>
                </a:cubicBezTo>
                <a:lnTo>
                  <a:pt x="8490" y="9133"/>
                </a:lnTo>
                <a:lnTo>
                  <a:pt x="9776" y="9133"/>
                </a:lnTo>
                <a:cubicBezTo>
                  <a:pt x="9859" y="9133"/>
                  <a:pt x="9943" y="9061"/>
                  <a:pt x="9943" y="8978"/>
                </a:cubicBezTo>
                <a:lnTo>
                  <a:pt x="9824" y="2072"/>
                </a:lnTo>
                <a:lnTo>
                  <a:pt x="9824" y="2037"/>
                </a:lnTo>
                <a:lnTo>
                  <a:pt x="9824" y="2025"/>
                </a:lnTo>
                <a:cubicBezTo>
                  <a:pt x="9824" y="2025"/>
                  <a:pt x="9824" y="2013"/>
                  <a:pt x="9800" y="2013"/>
                </a:cubicBezTo>
                <a:cubicBezTo>
                  <a:pt x="9800" y="2013"/>
                  <a:pt x="9800" y="1989"/>
                  <a:pt x="9788" y="1989"/>
                </a:cubicBezTo>
                <a:lnTo>
                  <a:pt x="9776" y="1977"/>
                </a:lnTo>
                <a:lnTo>
                  <a:pt x="7835" y="36"/>
                </a:lnTo>
                <a:lnTo>
                  <a:pt x="7823" y="24"/>
                </a:lnTo>
                <a:lnTo>
                  <a:pt x="7811" y="13"/>
                </a:lnTo>
                <a:cubicBezTo>
                  <a:pt x="7811" y="13"/>
                  <a:pt x="7799" y="13"/>
                  <a:pt x="7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80" name="Google Shape;10180;p69"/>
          <p:cNvGrpSpPr/>
          <p:nvPr/>
        </p:nvGrpSpPr>
        <p:grpSpPr>
          <a:xfrm>
            <a:off x="5318259" y="2982111"/>
            <a:ext cx="371013" cy="220787"/>
            <a:chOff x="5318259" y="2982111"/>
            <a:chExt cx="371013" cy="220787"/>
          </a:xfrm>
        </p:grpSpPr>
        <p:sp>
          <p:nvSpPr>
            <p:cNvPr id="10181" name="Google Shape;10181;p69"/>
            <p:cNvSpPr/>
            <p:nvPr/>
          </p:nvSpPr>
          <p:spPr>
            <a:xfrm>
              <a:off x="5364123" y="3021546"/>
              <a:ext cx="58372" cy="18396"/>
            </a:xfrm>
            <a:custGeom>
              <a:rect b="b" l="l" r="r" t="t"/>
              <a:pathLst>
                <a:path extrusionOk="0" h="578" w="1834">
                  <a:moveTo>
                    <a:pt x="674" y="0"/>
                  </a:moveTo>
                  <a:cubicBezTo>
                    <a:pt x="513" y="0"/>
                    <a:pt x="335" y="16"/>
                    <a:pt x="143" y="54"/>
                  </a:cubicBezTo>
                  <a:cubicBezTo>
                    <a:pt x="60" y="66"/>
                    <a:pt x="0" y="149"/>
                    <a:pt x="0" y="220"/>
                  </a:cubicBezTo>
                  <a:lnTo>
                    <a:pt x="0" y="399"/>
                  </a:lnTo>
                  <a:cubicBezTo>
                    <a:pt x="0" y="482"/>
                    <a:pt x="72" y="566"/>
                    <a:pt x="167" y="566"/>
                  </a:cubicBezTo>
                  <a:cubicBezTo>
                    <a:pt x="250" y="566"/>
                    <a:pt x="334" y="482"/>
                    <a:pt x="334" y="399"/>
                  </a:cubicBezTo>
                  <a:lnTo>
                    <a:pt x="334" y="351"/>
                  </a:lnTo>
                  <a:cubicBezTo>
                    <a:pt x="453" y="332"/>
                    <a:pt x="564" y="324"/>
                    <a:pt x="666" y="324"/>
                  </a:cubicBezTo>
                  <a:cubicBezTo>
                    <a:pt x="878" y="324"/>
                    <a:pt x="1050" y="359"/>
                    <a:pt x="1179" y="399"/>
                  </a:cubicBezTo>
                  <a:cubicBezTo>
                    <a:pt x="1405" y="459"/>
                    <a:pt x="1536" y="530"/>
                    <a:pt x="1536" y="542"/>
                  </a:cubicBezTo>
                  <a:cubicBezTo>
                    <a:pt x="1560" y="566"/>
                    <a:pt x="1596" y="578"/>
                    <a:pt x="1619" y="578"/>
                  </a:cubicBezTo>
                  <a:cubicBezTo>
                    <a:pt x="1679" y="578"/>
                    <a:pt x="1727" y="542"/>
                    <a:pt x="1774" y="506"/>
                  </a:cubicBezTo>
                  <a:cubicBezTo>
                    <a:pt x="1834" y="423"/>
                    <a:pt x="1810" y="328"/>
                    <a:pt x="1727" y="256"/>
                  </a:cubicBezTo>
                  <a:cubicBezTo>
                    <a:pt x="1707" y="247"/>
                    <a:pt x="1322" y="0"/>
                    <a:pt x="6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69"/>
            <p:cNvSpPr/>
            <p:nvPr/>
          </p:nvSpPr>
          <p:spPr>
            <a:xfrm>
              <a:off x="5346681" y="3151338"/>
              <a:ext cx="11012" cy="39052"/>
            </a:xfrm>
            <a:custGeom>
              <a:rect b="b" l="l" r="r" t="t"/>
              <a:pathLst>
                <a:path extrusionOk="0" h="1227" w="346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1072"/>
                  </a:lnTo>
                  <a:cubicBezTo>
                    <a:pt x="0" y="1155"/>
                    <a:pt x="72" y="1226"/>
                    <a:pt x="167" y="1226"/>
                  </a:cubicBezTo>
                  <a:cubicBezTo>
                    <a:pt x="250" y="1226"/>
                    <a:pt x="322" y="1155"/>
                    <a:pt x="322" y="1072"/>
                  </a:cubicBezTo>
                  <a:lnTo>
                    <a:pt x="322" y="155"/>
                  </a:lnTo>
                  <a:cubicBezTo>
                    <a:pt x="346" y="71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69"/>
            <p:cNvSpPr/>
            <p:nvPr/>
          </p:nvSpPr>
          <p:spPr>
            <a:xfrm>
              <a:off x="5318259" y="2988763"/>
              <a:ext cx="149717" cy="202773"/>
            </a:xfrm>
            <a:custGeom>
              <a:rect b="b" l="l" r="r" t="t"/>
              <a:pathLst>
                <a:path extrusionOk="0" h="6371" w="4704">
                  <a:moveTo>
                    <a:pt x="3620" y="322"/>
                  </a:moveTo>
                  <a:lnTo>
                    <a:pt x="3620" y="1179"/>
                  </a:lnTo>
                  <a:cubicBezTo>
                    <a:pt x="3620" y="1322"/>
                    <a:pt x="3584" y="1453"/>
                    <a:pt x="3513" y="1596"/>
                  </a:cubicBezTo>
                  <a:lnTo>
                    <a:pt x="3441" y="1727"/>
                  </a:lnTo>
                  <a:cubicBezTo>
                    <a:pt x="3418" y="1750"/>
                    <a:pt x="3418" y="1774"/>
                    <a:pt x="3418" y="1798"/>
                  </a:cubicBezTo>
                  <a:lnTo>
                    <a:pt x="3418" y="2167"/>
                  </a:lnTo>
                  <a:cubicBezTo>
                    <a:pt x="3453" y="2465"/>
                    <a:pt x="3334" y="2751"/>
                    <a:pt x="3108" y="2965"/>
                  </a:cubicBezTo>
                  <a:cubicBezTo>
                    <a:pt x="2892" y="3158"/>
                    <a:pt x="2633" y="3275"/>
                    <a:pt x="2351" y="3275"/>
                  </a:cubicBezTo>
                  <a:cubicBezTo>
                    <a:pt x="2338" y="3275"/>
                    <a:pt x="2324" y="3275"/>
                    <a:pt x="2310" y="3274"/>
                  </a:cubicBezTo>
                  <a:cubicBezTo>
                    <a:pt x="1715" y="3263"/>
                    <a:pt x="1239" y="2739"/>
                    <a:pt x="1239" y="2108"/>
                  </a:cubicBezTo>
                  <a:lnTo>
                    <a:pt x="1239" y="1798"/>
                  </a:lnTo>
                  <a:cubicBezTo>
                    <a:pt x="1239" y="1774"/>
                    <a:pt x="1239" y="1739"/>
                    <a:pt x="1215" y="1727"/>
                  </a:cubicBezTo>
                  <a:lnTo>
                    <a:pt x="1143" y="1596"/>
                  </a:lnTo>
                  <a:cubicBezTo>
                    <a:pt x="1084" y="1453"/>
                    <a:pt x="1036" y="1322"/>
                    <a:pt x="1036" y="1179"/>
                  </a:cubicBezTo>
                  <a:cubicBezTo>
                    <a:pt x="1036" y="715"/>
                    <a:pt x="1429" y="322"/>
                    <a:pt x="1894" y="322"/>
                  </a:cubicBezTo>
                  <a:close/>
                  <a:moveTo>
                    <a:pt x="2906" y="3513"/>
                  </a:moveTo>
                  <a:lnTo>
                    <a:pt x="2906" y="3751"/>
                  </a:lnTo>
                  <a:cubicBezTo>
                    <a:pt x="2906" y="3798"/>
                    <a:pt x="2918" y="3858"/>
                    <a:pt x="2918" y="3894"/>
                  </a:cubicBezTo>
                  <a:lnTo>
                    <a:pt x="2334" y="4334"/>
                  </a:lnTo>
                  <a:lnTo>
                    <a:pt x="1763" y="3894"/>
                  </a:lnTo>
                  <a:cubicBezTo>
                    <a:pt x="1775" y="3858"/>
                    <a:pt x="1775" y="3798"/>
                    <a:pt x="1775" y="3751"/>
                  </a:cubicBezTo>
                  <a:lnTo>
                    <a:pt x="1775" y="3513"/>
                  </a:lnTo>
                  <a:cubicBezTo>
                    <a:pt x="1929" y="3584"/>
                    <a:pt x="2096" y="3632"/>
                    <a:pt x="2286" y="3632"/>
                  </a:cubicBezTo>
                  <a:lnTo>
                    <a:pt x="2334" y="3632"/>
                  </a:lnTo>
                  <a:cubicBezTo>
                    <a:pt x="2525" y="3632"/>
                    <a:pt x="2727" y="3584"/>
                    <a:pt x="2906" y="3513"/>
                  </a:cubicBezTo>
                  <a:close/>
                  <a:moveTo>
                    <a:pt x="1905" y="0"/>
                  </a:moveTo>
                  <a:cubicBezTo>
                    <a:pt x="1251" y="0"/>
                    <a:pt x="715" y="536"/>
                    <a:pt x="715" y="1191"/>
                  </a:cubicBezTo>
                  <a:cubicBezTo>
                    <a:pt x="715" y="1381"/>
                    <a:pt x="762" y="1572"/>
                    <a:pt x="846" y="1750"/>
                  </a:cubicBezTo>
                  <a:lnTo>
                    <a:pt x="893" y="1858"/>
                  </a:lnTo>
                  <a:lnTo>
                    <a:pt x="893" y="2120"/>
                  </a:lnTo>
                  <a:cubicBezTo>
                    <a:pt x="893" y="2596"/>
                    <a:pt x="1108" y="3013"/>
                    <a:pt x="1441" y="3298"/>
                  </a:cubicBezTo>
                  <a:lnTo>
                    <a:pt x="1441" y="3763"/>
                  </a:lnTo>
                  <a:cubicBezTo>
                    <a:pt x="1441" y="3834"/>
                    <a:pt x="1405" y="3906"/>
                    <a:pt x="1322" y="3941"/>
                  </a:cubicBezTo>
                  <a:lnTo>
                    <a:pt x="465" y="4263"/>
                  </a:lnTo>
                  <a:cubicBezTo>
                    <a:pt x="179" y="4370"/>
                    <a:pt x="0" y="4644"/>
                    <a:pt x="0" y="4941"/>
                  </a:cubicBezTo>
                  <a:lnTo>
                    <a:pt x="0" y="6203"/>
                  </a:lnTo>
                  <a:cubicBezTo>
                    <a:pt x="0" y="6299"/>
                    <a:pt x="72" y="6370"/>
                    <a:pt x="167" y="6370"/>
                  </a:cubicBezTo>
                  <a:cubicBezTo>
                    <a:pt x="251" y="6370"/>
                    <a:pt x="334" y="6299"/>
                    <a:pt x="334" y="6203"/>
                  </a:cubicBezTo>
                  <a:lnTo>
                    <a:pt x="334" y="4941"/>
                  </a:lnTo>
                  <a:cubicBezTo>
                    <a:pt x="334" y="4775"/>
                    <a:pt x="429" y="4644"/>
                    <a:pt x="572" y="4584"/>
                  </a:cubicBezTo>
                  <a:lnTo>
                    <a:pt x="1429" y="4251"/>
                  </a:lnTo>
                  <a:cubicBezTo>
                    <a:pt x="1477" y="4239"/>
                    <a:pt x="1513" y="4215"/>
                    <a:pt x="1560" y="4179"/>
                  </a:cubicBezTo>
                  <a:lnTo>
                    <a:pt x="2179" y="4644"/>
                  </a:lnTo>
                  <a:lnTo>
                    <a:pt x="2179" y="6203"/>
                  </a:lnTo>
                  <a:cubicBezTo>
                    <a:pt x="2179" y="6299"/>
                    <a:pt x="2251" y="6370"/>
                    <a:pt x="2334" y="6370"/>
                  </a:cubicBezTo>
                  <a:cubicBezTo>
                    <a:pt x="2429" y="6370"/>
                    <a:pt x="2501" y="6299"/>
                    <a:pt x="2501" y="6203"/>
                  </a:cubicBezTo>
                  <a:lnTo>
                    <a:pt x="2501" y="4644"/>
                  </a:lnTo>
                  <a:lnTo>
                    <a:pt x="3108" y="4179"/>
                  </a:lnTo>
                  <a:cubicBezTo>
                    <a:pt x="3156" y="4215"/>
                    <a:pt x="3203" y="4239"/>
                    <a:pt x="3239" y="4251"/>
                  </a:cubicBezTo>
                  <a:lnTo>
                    <a:pt x="4108" y="4584"/>
                  </a:lnTo>
                  <a:cubicBezTo>
                    <a:pt x="4251" y="4644"/>
                    <a:pt x="4346" y="4775"/>
                    <a:pt x="4346" y="4941"/>
                  </a:cubicBezTo>
                  <a:cubicBezTo>
                    <a:pt x="4346" y="5025"/>
                    <a:pt x="4418" y="5108"/>
                    <a:pt x="4513" y="5108"/>
                  </a:cubicBezTo>
                  <a:cubicBezTo>
                    <a:pt x="4596" y="5108"/>
                    <a:pt x="4668" y="5025"/>
                    <a:pt x="4668" y="4941"/>
                  </a:cubicBezTo>
                  <a:cubicBezTo>
                    <a:pt x="4703" y="4632"/>
                    <a:pt x="4525" y="4358"/>
                    <a:pt x="4239" y="4251"/>
                  </a:cubicBezTo>
                  <a:lnTo>
                    <a:pt x="3382" y="3929"/>
                  </a:lnTo>
                  <a:cubicBezTo>
                    <a:pt x="3310" y="3894"/>
                    <a:pt x="3263" y="3822"/>
                    <a:pt x="3263" y="3751"/>
                  </a:cubicBezTo>
                  <a:lnTo>
                    <a:pt x="3263" y="3322"/>
                  </a:lnTo>
                  <a:cubicBezTo>
                    <a:pt x="3310" y="3286"/>
                    <a:pt x="3334" y="3263"/>
                    <a:pt x="3370" y="3227"/>
                  </a:cubicBezTo>
                  <a:cubicBezTo>
                    <a:pt x="3644" y="2941"/>
                    <a:pt x="3810" y="2584"/>
                    <a:pt x="3810" y="2179"/>
                  </a:cubicBezTo>
                  <a:lnTo>
                    <a:pt x="3810" y="1858"/>
                  </a:lnTo>
                  <a:lnTo>
                    <a:pt x="3858" y="1750"/>
                  </a:lnTo>
                  <a:cubicBezTo>
                    <a:pt x="3941" y="1572"/>
                    <a:pt x="3989" y="1381"/>
                    <a:pt x="3989" y="1191"/>
                  </a:cubicBezTo>
                  <a:lnTo>
                    <a:pt x="3989" y="155"/>
                  </a:lnTo>
                  <a:cubicBezTo>
                    <a:pt x="3989" y="72"/>
                    <a:pt x="3918" y="0"/>
                    <a:pt x="3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69"/>
            <p:cNvSpPr/>
            <p:nvPr/>
          </p:nvSpPr>
          <p:spPr>
            <a:xfrm>
              <a:off x="5548658" y="2982111"/>
              <a:ext cx="140614" cy="208279"/>
            </a:xfrm>
            <a:custGeom>
              <a:rect b="b" l="l" r="r" t="t"/>
              <a:pathLst>
                <a:path extrusionOk="0" h="6544" w="4418">
                  <a:moveTo>
                    <a:pt x="2246" y="370"/>
                  </a:moveTo>
                  <a:cubicBezTo>
                    <a:pt x="2295" y="370"/>
                    <a:pt x="2346" y="376"/>
                    <a:pt x="2394" y="388"/>
                  </a:cubicBezTo>
                  <a:cubicBezTo>
                    <a:pt x="3132" y="459"/>
                    <a:pt x="3715" y="1102"/>
                    <a:pt x="3727" y="1876"/>
                  </a:cubicBezTo>
                  <a:cubicBezTo>
                    <a:pt x="3727" y="2602"/>
                    <a:pt x="3906" y="3269"/>
                    <a:pt x="4061" y="3626"/>
                  </a:cubicBezTo>
                  <a:lnTo>
                    <a:pt x="4061" y="3638"/>
                  </a:lnTo>
                  <a:cubicBezTo>
                    <a:pt x="3882" y="3722"/>
                    <a:pt x="3537" y="3912"/>
                    <a:pt x="2953" y="4031"/>
                  </a:cubicBezTo>
                  <a:lnTo>
                    <a:pt x="2953" y="3972"/>
                  </a:lnTo>
                  <a:lnTo>
                    <a:pt x="2953" y="3626"/>
                  </a:lnTo>
                  <a:cubicBezTo>
                    <a:pt x="3179" y="3495"/>
                    <a:pt x="3370" y="3317"/>
                    <a:pt x="3489" y="3091"/>
                  </a:cubicBezTo>
                  <a:cubicBezTo>
                    <a:pt x="3727" y="2674"/>
                    <a:pt x="3644" y="2126"/>
                    <a:pt x="3287" y="1793"/>
                  </a:cubicBezTo>
                  <a:cubicBezTo>
                    <a:pt x="3025" y="1578"/>
                    <a:pt x="2584" y="1293"/>
                    <a:pt x="1870" y="1293"/>
                  </a:cubicBezTo>
                  <a:cubicBezTo>
                    <a:pt x="1822" y="1293"/>
                    <a:pt x="1786" y="1305"/>
                    <a:pt x="1751" y="1340"/>
                  </a:cubicBezTo>
                  <a:lnTo>
                    <a:pt x="1382" y="1709"/>
                  </a:lnTo>
                  <a:cubicBezTo>
                    <a:pt x="1322" y="1769"/>
                    <a:pt x="1322" y="1888"/>
                    <a:pt x="1382" y="1948"/>
                  </a:cubicBezTo>
                  <a:cubicBezTo>
                    <a:pt x="1411" y="1977"/>
                    <a:pt x="1456" y="1992"/>
                    <a:pt x="1501" y="1992"/>
                  </a:cubicBezTo>
                  <a:cubicBezTo>
                    <a:pt x="1545" y="1992"/>
                    <a:pt x="1590" y="1977"/>
                    <a:pt x="1620" y="1948"/>
                  </a:cubicBezTo>
                  <a:lnTo>
                    <a:pt x="1929" y="1638"/>
                  </a:lnTo>
                  <a:cubicBezTo>
                    <a:pt x="2394" y="1650"/>
                    <a:pt x="2763" y="1781"/>
                    <a:pt x="3048" y="2055"/>
                  </a:cubicBezTo>
                  <a:cubicBezTo>
                    <a:pt x="3287" y="2269"/>
                    <a:pt x="3346" y="2650"/>
                    <a:pt x="3179" y="2924"/>
                  </a:cubicBezTo>
                  <a:cubicBezTo>
                    <a:pt x="2989" y="3269"/>
                    <a:pt x="2608" y="3495"/>
                    <a:pt x="2215" y="3495"/>
                  </a:cubicBezTo>
                  <a:cubicBezTo>
                    <a:pt x="1596" y="3495"/>
                    <a:pt x="1108" y="3007"/>
                    <a:pt x="1108" y="2388"/>
                  </a:cubicBezTo>
                  <a:cubicBezTo>
                    <a:pt x="1108" y="2305"/>
                    <a:pt x="1036" y="2233"/>
                    <a:pt x="941" y="2233"/>
                  </a:cubicBezTo>
                  <a:cubicBezTo>
                    <a:pt x="858" y="2233"/>
                    <a:pt x="786" y="2305"/>
                    <a:pt x="786" y="2388"/>
                  </a:cubicBezTo>
                  <a:cubicBezTo>
                    <a:pt x="786" y="2924"/>
                    <a:pt x="1084" y="3400"/>
                    <a:pt x="1513" y="3662"/>
                  </a:cubicBezTo>
                  <a:lnTo>
                    <a:pt x="1513" y="3995"/>
                  </a:lnTo>
                  <a:lnTo>
                    <a:pt x="1513" y="4055"/>
                  </a:lnTo>
                  <a:cubicBezTo>
                    <a:pt x="929" y="3936"/>
                    <a:pt x="608" y="3745"/>
                    <a:pt x="441" y="3638"/>
                  </a:cubicBezTo>
                  <a:cubicBezTo>
                    <a:pt x="441" y="3638"/>
                    <a:pt x="429" y="3638"/>
                    <a:pt x="441" y="3626"/>
                  </a:cubicBezTo>
                  <a:cubicBezTo>
                    <a:pt x="596" y="3269"/>
                    <a:pt x="774" y="2602"/>
                    <a:pt x="774" y="1876"/>
                  </a:cubicBezTo>
                  <a:cubicBezTo>
                    <a:pt x="774" y="1114"/>
                    <a:pt x="1370" y="459"/>
                    <a:pt x="2108" y="388"/>
                  </a:cubicBezTo>
                  <a:cubicBezTo>
                    <a:pt x="2150" y="376"/>
                    <a:pt x="2197" y="370"/>
                    <a:pt x="2246" y="370"/>
                  </a:cubicBezTo>
                  <a:close/>
                  <a:moveTo>
                    <a:pt x="2584" y="3769"/>
                  </a:moveTo>
                  <a:lnTo>
                    <a:pt x="2584" y="3972"/>
                  </a:lnTo>
                  <a:cubicBezTo>
                    <a:pt x="2584" y="4174"/>
                    <a:pt x="2703" y="4365"/>
                    <a:pt x="2882" y="4448"/>
                  </a:cubicBezTo>
                  <a:lnTo>
                    <a:pt x="2989" y="4507"/>
                  </a:lnTo>
                  <a:cubicBezTo>
                    <a:pt x="2858" y="4769"/>
                    <a:pt x="2560" y="4936"/>
                    <a:pt x="2227" y="4936"/>
                  </a:cubicBezTo>
                  <a:cubicBezTo>
                    <a:pt x="1917" y="4936"/>
                    <a:pt x="1620" y="4769"/>
                    <a:pt x="1441" y="4507"/>
                  </a:cubicBezTo>
                  <a:lnTo>
                    <a:pt x="1548" y="4448"/>
                  </a:lnTo>
                  <a:cubicBezTo>
                    <a:pt x="1727" y="4365"/>
                    <a:pt x="1846" y="4162"/>
                    <a:pt x="1846" y="3972"/>
                  </a:cubicBezTo>
                  <a:lnTo>
                    <a:pt x="1846" y="3769"/>
                  </a:lnTo>
                  <a:cubicBezTo>
                    <a:pt x="1965" y="3793"/>
                    <a:pt x="2096" y="3805"/>
                    <a:pt x="2215" y="3805"/>
                  </a:cubicBezTo>
                  <a:cubicBezTo>
                    <a:pt x="2346" y="3805"/>
                    <a:pt x="2465" y="3793"/>
                    <a:pt x="2584" y="3769"/>
                  </a:cubicBezTo>
                  <a:close/>
                  <a:moveTo>
                    <a:pt x="2209" y="1"/>
                  </a:moveTo>
                  <a:cubicBezTo>
                    <a:pt x="2153" y="1"/>
                    <a:pt x="2096" y="7"/>
                    <a:pt x="2036" y="19"/>
                  </a:cubicBezTo>
                  <a:cubicBezTo>
                    <a:pt x="1108" y="102"/>
                    <a:pt x="393" y="912"/>
                    <a:pt x="381" y="1840"/>
                  </a:cubicBezTo>
                  <a:cubicBezTo>
                    <a:pt x="381" y="2519"/>
                    <a:pt x="215" y="3138"/>
                    <a:pt x="84" y="3472"/>
                  </a:cubicBezTo>
                  <a:cubicBezTo>
                    <a:pt x="24" y="3614"/>
                    <a:pt x="72" y="3793"/>
                    <a:pt x="203" y="3876"/>
                  </a:cubicBezTo>
                  <a:cubicBezTo>
                    <a:pt x="358" y="3984"/>
                    <a:pt x="632" y="4150"/>
                    <a:pt x="1084" y="4281"/>
                  </a:cubicBezTo>
                  <a:lnTo>
                    <a:pt x="393" y="4626"/>
                  </a:lnTo>
                  <a:cubicBezTo>
                    <a:pt x="215" y="4722"/>
                    <a:pt x="84" y="4877"/>
                    <a:pt x="24" y="5055"/>
                  </a:cubicBezTo>
                  <a:cubicBezTo>
                    <a:pt x="0" y="5150"/>
                    <a:pt x="60" y="5234"/>
                    <a:pt x="143" y="5269"/>
                  </a:cubicBezTo>
                  <a:lnTo>
                    <a:pt x="191" y="5269"/>
                  </a:lnTo>
                  <a:cubicBezTo>
                    <a:pt x="262" y="5269"/>
                    <a:pt x="334" y="5222"/>
                    <a:pt x="358" y="5150"/>
                  </a:cubicBezTo>
                  <a:cubicBezTo>
                    <a:pt x="381" y="5043"/>
                    <a:pt x="453" y="4972"/>
                    <a:pt x="548" y="4924"/>
                  </a:cubicBezTo>
                  <a:lnTo>
                    <a:pt x="1084" y="4662"/>
                  </a:lnTo>
                  <a:cubicBezTo>
                    <a:pt x="1310" y="5043"/>
                    <a:pt x="1727" y="5281"/>
                    <a:pt x="2167" y="5281"/>
                  </a:cubicBezTo>
                  <a:cubicBezTo>
                    <a:pt x="2620" y="5281"/>
                    <a:pt x="3037" y="5043"/>
                    <a:pt x="3251" y="4662"/>
                  </a:cubicBezTo>
                  <a:lnTo>
                    <a:pt x="3787" y="4924"/>
                  </a:lnTo>
                  <a:cubicBezTo>
                    <a:pt x="3930" y="4984"/>
                    <a:pt x="4001" y="5115"/>
                    <a:pt x="4001" y="5269"/>
                  </a:cubicBezTo>
                  <a:lnTo>
                    <a:pt x="4001" y="6377"/>
                  </a:lnTo>
                  <a:cubicBezTo>
                    <a:pt x="4001" y="6472"/>
                    <a:pt x="4072" y="6543"/>
                    <a:pt x="4168" y="6543"/>
                  </a:cubicBezTo>
                  <a:cubicBezTo>
                    <a:pt x="4251" y="6543"/>
                    <a:pt x="4322" y="6472"/>
                    <a:pt x="4322" y="6377"/>
                  </a:cubicBezTo>
                  <a:lnTo>
                    <a:pt x="4322" y="5269"/>
                  </a:lnTo>
                  <a:cubicBezTo>
                    <a:pt x="4418" y="4996"/>
                    <a:pt x="4263" y="4746"/>
                    <a:pt x="4013" y="4626"/>
                  </a:cubicBezTo>
                  <a:lnTo>
                    <a:pt x="3334" y="4281"/>
                  </a:lnTo>
                  <a:cubicBezTo>
                    <a:pt x="3787" y="4150"/>
                    <a:pt x="4072" y="3984"/>
                    <a:pt x="4203" y="3876"/>
                  </a:cubicBezTo>
                  <a:cubicBezTo>
                    <a:pt x="4346" y="3793"/>
                    <a:pt x="4406" y="3614"/>
                    <a:pt x="4322" y="3472"/>
                  </a:cubicBezTo>
                  <a:cubicBezTo>
                    <a:pt x="4191" y="3138"/>
                    <a:pt x="4025" y="2519"/>
                    <a:pt x="4025" y="1840"/>
                  </a:cubicBezTo>
                  <a:cubicBezTo>
                    <a:pt x="4025" y="912"/>
                    <a:pt x="3299" y="102"/>
                    <a:pt x="2382" y="19"/>
                  </a:cubicBezTo>
                  <a:cubicBezTo>
                    <a:pt x="2322" y="7"/>
                    <a:pt x="2266" y="1"/>
                    <a:pt x="22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69"/>
            <p:cNvSpPr/>
            <p:nvPr/>
          </p:nvSpPr>
          <p:spPr>
            <a:xfrm>
              <a:off x="5655153" y="3157004"/>
              <a:ext cx="10630" cy="33387"/>
            </a:xfrm>
            <a:custGeom>
              <a:rect b="b" l="l" r="r" t="t"/>
              <a:pathLst>
                <a:path extrusionOk="0" h="1049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94"/>
                  </a:lnTo>
                  <a:cubicBezTo>
                    <a:pt x="0" y="977"/>
                    <a:pt x="72" y="1048"/>
                    <a:pt x="167" y="1048"/>
                  </a:cubicBezTo>
                  <a:cubicBezTo>
                    <a:pt x="250" y="1048"/>
                    <a:pt x="322" y="977"/>
                    <a:pt x="322" y="894"/>
                  </a:cubicBezTo>
                  <a:lnTo>
                    <a:pt x="322" y="155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69"/>
            <p:cNvSpPr/>
            <p:nvPr/>
          </p:nvSpPr>
          <p:spPr>
            <a:xfrm>
              <a:off x="5497893" y="3174445"/>
              <a:ext cx="11012" cy="10248"/>
            </a:xfrm>
            <a:custGeom>
              <a:rect b="b" l="l" r="r" t="t"/>
              <a:pathLst>
                <a:path extrusionOk="0" h="322" w="346">
                  <a:moveTo>
                    <a:pt x="179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71" y="322"/>
                    <a:pt x="179" y="322"/>
                  </a:cubicBezTo>
                  <a:cubicBezTo>
                    <a:pt x="262" y="322"/>
                    <a:pt x="333" y="250"/>
                    <a:pt x="333" y="167"/>
                  </a:cubicBezTo>
                  <a:cubicBezTo>
                    <a:pt x="345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69"/>
            <p:cNvSpPr/>
            <p:nvPr/>
          </p:nvSpPr>
          <p:spPr>
            <a:xfrm>
              <a:off x="5410718" y="3156972"/>
              <a:ext cx="74699" cy="45927"/>
            </a:xfrm>
            <a:custGeom>
              <a:rect b="b" l="l" r="r" t="t"/>
              <a:pathLst>
                <a:path extrusionOk="0" h="1443" w="2347">
                  <a:moveTo>
                    <a:pt x="905" y="0"/>
                  </a:moveTo>
                  <a:cubicBezTo>
                    <a:pt x="870" y="0"/>
                    <a:pt x="833" y="13"/>
                    <a:pt x="798" y="37"/>
                  </a:cubicBezTo>
                  <a:lnTo>
                    <a:pt x="72" y="585"/>
                  </a:lnTo>
                  <a:cubicBezTo>
                    <a:pt x="24" y="621"/>
                    <a:pt x="1" y="680"/>
                    <a:pt x="1" y="728"/>
                  </a:cubicBezTo>
                  <a:cubicBezTo>
                    <a:pt x="1" y="764"/>
                    <a:pt x="24" y="823"/>
                    <a:pt x="72" y="859"/>
                  </a:cubicBezTo>
                  <a:lnTo>
                    <a:pt x="798" y="1407"/>
                  </a:lnTo>
                  <a:cubicBezTo>
                    <a:pt x="834" y="1442"/>
                    <a:pt x="858" y="1442"/>
                    <a:pt x="905" y="1442"/>
                  </a:cubicBezTo>
                  <a:cubicBezTo>
                    <a:pt x="953" y="1442"/>
                    <a:pt x="1013" y="1407"/>
                    <a:pt x="1036" y="1359"/>
                  </a:cubicBezTo>
                  <a:cubicBezTo>
                    <a:pt x="1096" y="1287"/>
                    <a:pt x="1084" y="1180"/>
                    <a:pt x="1013" y="1121"/>
                  </a:cubicBezTo>
                  <a:lnTo>
                    <a:pt x="679" y="883"/>
                  </a:lnTo>
                  <a:lnTo>
                    <a:pt x="2191" y="883"/>
                  </a:lnTo>
                  <a:cubicBezTo>
                    <a:pt x="2275" y="883"/>
                    <a:pt x="2346" y="811"/>
                    <a:pt x="2346" y="728"/>
                  </a:cubicBezTo>
                  <a:cubicBezTo>
                    <a:pt x="2346" y="621"/>
                    <a:pt x="2275" y="549"/>
                    <a:pt x="2191" y="549"/>
                  </a:cubicBezTo>
                  <a:lnTo>
                    <a:pt x="679" y="549"/>
                  </a:lnTo>
                  <a:lnTo>
                    <a:pt x="1013" y="311"/>
                  </a:lnTo>
                  <a:cubicBezTo>
                    <a:pt x="1084" y="252"/>
                    <a:pt x="1096" y="145"/>
                    <a:pt x="1036" y="73"/>
                  </a:cubicBezTo>
                  <a:cubicBezTo>
                    <a:pt x="1002" y="24"/>
                    <a:pt x="955" y="0"/>
                    <a:pt x="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69"/>
            <p:cNvSpPr/>
            <p:nvPr/>
          </p:nvSpPr>
          <p:spPr>
            <a:xfrm>
              <a:off x="5521382" y="3156590"/>
              <a:ext cx="75049" cy="45163"/>
            </a:xfrm>
            <a:custGeom>
              <a:rect b="b" l="l" r="r" t="t"/>
              <a:pathLst>
                <a:path extrusionOk="0" h="1419" w="2358">
                  <a:moveTo>
                    <a:pt x="1446" y="0"/>
                  </a:moveTo>
                  <a:cubicBezTo>
                    <a:pt x="1396" y="0"/>
                    <a:pt x="1345" y="25"/>
                    <a:pt x="1310" y="73"/>
                  </a:cubicBezTo>
                  <a:cubicBezTo>
                    <a:pt x="1250" y="145"/>
                    <a:pt x="1274" y="252"/>
                    <a:pt x="1346" y="311"/>
                  </a:cubicBezTo>
                  <a:lnTo>
                    <a:pt x="1667" y="549"/>
                  </a:lnTo>
                  <a:lnTo>
                    <a:pt x="167" y="549"/>
                  </a:lnTo>
                  <a:cubicBezTo>
                    <a:pt x="84" y="549"/>
                    <a:pt x="0" y="621"/>
                    <a:pt x="0" y="704"/>
                  </a:cubicBezTo>
                  <a:cubicBezTo>
                    <a:pt x="0" y="799"/>
                    <a:pt x="84" y="871"/>
                    <a:pt x="167" y="871"/>
                  </a:cubicBezTo>
                  <a:lnTo>
                    <a:pt x="1667" y="871"/>
                  </a:lnTo>
                  <a:lnTo>
                    <a:pt x="1346" y="1109"/>
                  </a:lnTo>
                  <a:cubicBezTo>
                    <a:pt x="1274" y="1169"/>
                    <a:pt x="1250" y="1276"/>
                    <a:pt x="1310" y="1347"/>
                  </a:cubicBezTo>
                  <a:cubicBezTo>
                    <a:pt x="1346" y="1395"/>
                    <a:pt x="1405" y="1419"/>
                    <a:pt x="1453" y="1419"/>
                  </a:cubicBezTo>
                  <a:cubicBezTo>
                    <a:pt x="1477" y="1419"/>
                    <a:pt x="1524" y="1407"/>
                    <a:pt x="1548" y="1395"/>
                  </a:cubicBezTo>
                  <a:lnTo>
                    <a:pt x="2286" y="847"/>
                  </a:lnTo>
                  <a:cubicBezTo>
                    <a:pt x="2322" y="811"/>
                    <a:pt x="2358" y="752"/>
                    <a:pt x="2358" y="704"/>
                  </a:cubicBezTo>
                  <a:cubicBezTo>
                    <a:pt x="2358" y="668"/>
                    <a:pt x="2322" y="633"/>
                    <a:pt x="2286" y="585"/>
                  </a:cubicBezTo>
                  <a:lnTo>
                    <a:pt x="1548" y="37"/>
                  </a:lnTo>
                  <a:cubicBezTo>
                    <a:pt x="1518" y="13"/>
                    <a:pt x="1482" y="0"/>
                    <a:pt x="1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9" name="Google Shape;10189;p69"/>
          <p:cNvGrpSpPr/>
          <p:nvPr/>
        </p:nvGrpSpPr>
        <p:grpSpPr>
          <a:xfrm>
            <a:off x="7073928" y="2905757"/>
            <a:ext cx="371395" cy="371809"/>
            <a:chOff x="7073928" y="2905757"/>
            <a:chExt cx="371395" cy="371809"/>
          </a:xfrm>
        </p:grpSpPr>
        <p:sp>
          <p:nvSpPr>
            <p:cNvPr id="10190" name="Google Shape;10190;p69"/>
            <p:cNvSpPr/>
            <p:nvPr/>
          </p:nvSpPr>
          <p:spPr>
            <a:xfrm>
              <a:off x="7073928" y="2905757"/>
              <a:ext cx="371395" cy="371809"/>
            </a:xfrm>
            <a:custGeom>
              <a:rect b="b" l="l" r="r" t="t"/>
              <a:pathLst>
                <a:path extrusionOk="0" h="11682" w="11669">
                  <a:moveTo>
                    <a:pt x="3608" y="1811"/>
                  </a:moveTo>
                  <a:cubicBezTo>
                    <a:pt x="3822" y="1811"/>
                    <a:pt x="3989" y="1977"/>
                    <a:pt x="3989" y="2192"/>
                  </a:cubicBezTo>
                  <a:lnTo>
                    <a:pt x="3989" y="2561"/>
                  </a:lnTo>
                  <a:cubicBezTo>
                    <a:pt x="3989" y="2870"/>
                    <a:pt x="3727" y="3120"/>
                    <a:pt x="3417" y="3120"/>
                  </a:cubicBezTo>
                  <a:cubicBezTo>
                    <a:pt x="3411" y="3120"/>
                    <a:pt x="3404" y="3121"/>
                    <a:pt x="3398" y="3121"/>
                  </a:cubicBezTo>
                  <a:cubicBezTo>
                    <a:pt x="3109" y="3121"/>
                    <a:pt x="2870" y="2863"/>
                    <a:pt x="2870" y="2561"/>
                  </a:cubicBezTo>
                  <a:lnTo>
                    <a:pt x="2870" y="2192"/>
                  </a:lnTo>
                  <a:cubicBezTo>
                    <a:pt x="2870" y="1977"/>
                    <a:pt x="3024" y="1811"/>
                    <a:pt x="3239" y="1811"/>
                  </a:cubicBezTo>
                  <a:close/>
                  <a:moveTo>
                    <a:pt x="3596" y="3454"/>
                  </a:moveTo>
                  <a:lnTo>
                    <a:pt x="3596" y="3466"/>
                  </a:lnTo>
                  <a:cubicBezTo>
                    <a:pt x="3632" y="3561"/>
                    <a:pt x="3643" y="3644"/>
                    <a:pt x="3667" y="3704"/>
                  </a:cubicBezTo>
                  <a:lnTo>
                    <a:pt x="3429" y="3942"/>
                  </a:lnTo>
                  <a:lnTo>
                    <a:pt x="3405" y="3942"/>
                  </a:lnTo>
                  <a:lnTo>
                    <a:pt x="3167" y="3704"/>
                  </a:lnTo>
                  <a:cubicBezTo>
                    <a:pt x="3191" y="3644"/>
                    <a:pt x="3215" y="3585"/>
                    <a:pt x="3215" y="3525"/>
                  </a:cubicBezTo>
                  <a:lnTo>
                    <a:pt x="3215" y="3454"/>
                  </a:lnTo>
                  <a:close/>
                  <a:moveTo>
                    <a:pt x="5632" y="5204"/>
                  </a:moveTo>
                  <a:lnTo>
                    <a:pt x="5632" y="7418"/>
                  </a:lnTo>
                  <a:lnTo>
                    <a:pt x="4525" y="8204"/>
                  </a:lnTo>
                  <a:lnTo>
                    <a:pt x="4525" y="5466"/>
                  </a:lnTo>
                  <a:cubicBezTo>
                    <a:pt x="4608" y="5525"/>
                    <a:pt x="4727" y="5573"/>
                    <a:pt x="4846" y="5585"/>
                  </a:cubicBezTo>
                  <a:lnTo>
                    <a:pt x="4977" y="5585"/>
                  </a:lnTo>
                  <a:cubicBezTo>
                    <a:pt x="5120" y="5561"/>
                    <a:pt x="5263" y="5525"/>
                    <a:pt x="5370" y="5418"/>
                  </a:cubicBezTo>
                  <a:lnTo>
                    <a:pt x="5632" y="5204"/>
                  </a:lnTo>
                  <a:close/>
                  <a:moveTo>
                    <a:pt x="2893" y="3930"/>
                  </a:moveTo>
                  <a:lnTo>
                    <a:pt x="3167" y="4204"/>
                  </a:lnTo>
                  <a:cubicBezTo>
                    <a:pt x="3227" y="4263"/>
                    <a:pt x="3310" y="4299"/>
                    <a:pt x="3417" y="4299"/>
                  </a:cubicBezTo>
                  <a:cubicBezTo>
                    <a:pt x="3524" y="4299"/>
                    <a:pt x="3596" y="4275"/>
                    <a:pt x="3667" y="4204"/>
                  </a:cubicBezTo>
                  <a:lnTo>
                    <a:pt x="3905" y="3966"/>
                  </a:lnTo>
                  <a:cubicBezTo>
                    <a:pt x="3989" y="3989"/>
                    <a:pt x="4060" y="4025"/>
                    <a:pt x="4144" y="4025"/>
                  </a:cubicBezTo>
                  <a:cubicBezTo>
                    <a:pt x="4203" y="4025"/>
                    <a:pt x="4263" y="4049"/>
                    <a:pt x="4298" y="4097"/>
                  </a:cubicBezTo>
                  <a:lnTo>
                    <a:pt x="4798" y="4716"/>
                  </a:lnTo>
                  <a:cubicBezTo>
                    <a:pt x="4833" y="4764"/>
                    <a:pt x="4884" y="4789"/>
                    <a:pt x="4935" y="4789"/>
                  </a:cubicBezTo>
                  <a:cubicBezTo>
                    <a:pt x="4971" y="4789"/>
                    <a:pt x="5007" y="4776"/>
                    <a:pt x="5036" y="4751"/>
                  </a:cubicBezTo>
                  <a:lnTo>
                    <a:pt x="5656" y="4263"/>
                  </a:lnTo>
                  <a:cubicBezTo>
                    <a:pt x="5694" y="4231"/>
                    <a:pt x="5747" y="4209"/>
                    <a:pt x="5798" y="4209"/>
                  </a:cubicBezTo>
                  <a:cubicBezTo>
                    <a:pt x="5842" y="4209"/>
                    <a:pt x="5885" y="4225"/>
                    <a:pt x="5918" y="4263"/>
                  </a:cubicBezTo>
                  <a:cubicBezTo>
                    <a:pt x="5965" y="4299"/>
                    <a:pt x="5989" y="4347"/>
                    <a:pt x="5977" y="4406"/>
                  </a:cubicBezTo>
                  <a:cubicBezTo>
                    <a:pt x="5989" y="4454"/>
                    <a:pt x="5965" y="4513"/>
                    <a:pt x="5918" y="4537"/>
                  </a:cubicBezTo>
                  <a:lnTo>
                    <a:pt x="5144" y="5156"/>
                  </a:lnTo>
                  <a:cubicBezTo>
                    <a:pt x="5084" y="5192"/>
                    <a:pt x="5013" y="5228"/>
                    <a:pt x="4929" y="5240"/>
                  </a:cubicBezTo>
                  <a:lnTo>
                    <a:pt x="4858" y="5240"/>
                  </a:lnTo>
                  <a:cubicBezTo>
                    <a:pt x="4751" y="5228"/>
                    <a:pt x="4667" y="5180"/>
                    <a:pt x="4608" y="5109"/>
                  </a:cubicBezTo>
                  <a:lnTo>
                    <a:pt x="4453" y="4930"/>
                  </a:lnTo>
                  <a:cubicBezTo>
                    <a:pt x="4425" y="4884"/>
                    <a:pt x="4369" y="4866"/>
                    <a:pt x="4312" y="4866"/>
                  </a:cubicBezTo>
                  <a:cubicBezTo>
                    <a:pt x="4295" y="4866"/>
                    <a:pt x="4279" y="4868"/>
                    <a:pt x="4263" y="4870"/>
                  </a:cubicBezTo>
                  <a:cubicBezTo>
                    <a:pt x="4191" y="4894"/>
                    <a:pt x="4144" y="4954"/>
                    <a:pt x="4144" y="5037"/>
                  </a:cubicBezTo>
                  <a:lnTo>
                    <a:pt x="4144" y="8454"/>
                  </a:lnTo>
                  <a:lnTo>
                    <a:pt x="3763" y="8740"/>
                  </a:lnTo>
                  <a:lnTo>
                    <a:pt x="3763" y="7145"/>
                  </a:lnTo>
                  <a:cubicBezTo>
                    <a:pt x="3763" y="7061"/>
                    <a:pt x="3691" y="6978"/>
                    <a:pt x="3596" y="6978"/>
                  </a:cubicBezTo>
                  <a:cubicBezTo>
                    <a:pt x="3512" y="6978"/>
                    <a:pt x="3429" y="7061"/>
                    <a:pt x="3429" y="7145"/>
                  </a:cubicBezTo>
                  <a:lnTo>
                    <a:pt x="3429" y="8978"/>
                  </a:lnTo>
                  <a:lnTo>
                    <a:pt x="2870" y="9383"/>
                  </a:lnTo>
                  <a:lnTo>
                    <a:pt x="2870" y="7180"/>
                  </a:lnTo>
                  <a:cubicBezTo>
                    <a:pt x="2870" y="7014"/>
                    <a:pt x="2822" y="6835"/>
                    <a:pt x="2750" y="6680"/>
                  </a:cubicBezTo>
                  <a:lnTo>
                    <a:pt x="2572" y="6347"/>
                  </a:lnTo>
                  <a:cubicBezTo>
                    <a:pt x="2524" y="6240"/>
                    <a:pt x="2500" y="6121"/>
                    <a:pt x="2500" y="6013"/>
                  </a:cubicBezTo>
                  <a:lnTo>
                    <a:pt x="2500" y="4263"/>
                  </a:lnTo>
                  <a:cubicBezTo>
                    <a:pt x="2500" y="4180"/>
                    <a:pt x="2536" y="4120"/>
                    <a:pt x="2596" y="4085"/>
                  </a:cubicBezTo>
                  <a:lnTo>
                    <a:pt x="2893" y="3930"/>
                  </a:lnTo>
                  <a:close/>
                  <a:moveTo>
                    <a:pt x="5810" y="1"/>
                  </a:moveTo>
                  <a:cubicBezTo>
                    <a:pt x="5727" y="1"/>
                    <a:pt x="5656" y="72"/>
                    <a:pt x="5656" y="167"/>
                  </a:cubicBezTo>
                  <a:lnTo>
                    <a:pt x="5656" y="3870"/>
                  </a:lnTo>
                  <a:cubicBezTo>
                    <a:pt x="5596" y="3882"/>
                    <a:pt x="5537" y="3930"/>
                    <a:pt x="5477" y="3977"/>
                  </a:cubicBezTo>
                  <a:lnTo>
                    <a:pt x="5001" y="4358"/>
                  </a:lnTo>
                  <a:lnTo>
                    <a:pt x="4596" y="3870"/>
                  </a:lnTo>
                  <a:cubicBezTo>
                    <a:pt x="4489" y="3739"/>
                    <a:pt x="4346" y="3668"/>
                    <a:pt x="4179" y="3668"/>
                  </a:cubicBezTo>
                  <a:cubicBezTo>
                    <a:pt x="4072" y="3668"/>
                    <a:pt x="3989" y="3573"/>
                    <a:pt x="3989" y="3466"/>
                  </a:cubicBezTo>
                  <a:lnTo>
                    <a:pt x="3989" y="3275"/>
                  </a:lnTo>
                  <a:cubicBezTo>
                    <a:pt x="4203" y="3108"/>
                    <a:pt x="4358" y="2846"/>
                    <a:pt x="4358" y="2549"/>
                  </a:cubicBezTo>
                  <a:lnTo>
                    <a:pt x="4358" y="2180"/>
                  </a:lnTo>
                  <a:cubicBezTo>
                    <a:pt x="4358" y="1775"/>
                    <a:pt x="4024" y="1465"/>
                    <a:pt x="3643" y="1465"/>
                  </a:cubicBezTo>
                  <a:lnTo>
                    <a:pt x="3274" y="1465"/>
                  </a:lnTo>
                  <a:cubicBezTo>
                    <a:pt x="2870" y="1465"/>
                    <a:pt x="2560" y="1787"/>
                    <a:pt x="2560" y="2180"/>
                  </a:cubicBezTo>
                  <a:lnTo>
                    <a:pt x="2560" y="2549"/>
                  </a:lnTo>
                  <a:cubicBezTo>
                    <a:pt x="2560" y="2846"/>
                    <a:pt x="2703" y="3108"/>
                    <a:pt x="2929" y="3275"/>
                  </a:cubicBezTo>
                  <a:lnTo>
                    <a:pt x="2929" y="3525"/>
                  </a:lnTo>
                  <a:lnTo>
                    <a:pt x="2929" y="3549"/>
                  </a:lnTo>
                  <a:lnTo>
                    <a:pt x="2500" y="3751"/>
                  </a:lnTo>
                  <a:cubicBezTo>
                    <a:pt x="2322" y="3847"/>
                    <a:pt x="2203" y="4037"/>
                    <a:pt x="2203" y="4228"/>
                  </a:cubicBezTo>
                  <a:lnTo>
                    <a:pt x="2203" y="5990"/>
                  </a:lnTo>
                  <a:cubicBezTo>
                    <a:pt x="2203" y="6144"/>
                    <a:pt x="2239" y="6323"/>
                    <a:pt x="2322" y="6478"/>
                  </a:cubicBezTo>
                  <a:lnTo>
                    <a:pt x="2500" y="6823"/>
                  </a:lnTo>
                  <a:cubicBezTo>
                    <a:pt x="2536" y="6918"/>
                    <a:pt x="2572" y="7037"/>
                    <a:pt x="2572" y="7145"/>
                  </a:cubicBezTo>
                  <a:lnTo>
                    <a:pt x="2572" y="9597"/>
                  </a:lnTo>
                  <a:lnTo>
                    <a:pt x="83" y="11371"/>
                  </a:lnTo>
                  <a:cubicBezTo>
                    <a:pt x="12" y="11431"/>
                    <a:pt x="0" y="11538"/>
                    <a:pt x="36" y="11609"/>
                  </a:cubicBezTo>
                  <a:cubicBezTo>
                    <a:pt x="74" y="11655"/>
                    <a:pt x="133" y="11682"/>
                    <a:pt x="188" y="11682"/>
                  </a:cubicBezTo>
                  <a:cubicBezTo>
                    <a:pt x="219" y="11682"/>
                    <a:pt x="249" y="11674"/>
                    <a:pt x="274" y="11657"/>
                  </a:cubicBezTo>
                  <a:lnTo>
                    <a:pt x="5846" y="7716"/>
                  </a:lnTo>
                  <a:lnTo>
                    <a:pt x="11406" y="11657"/>
                  </a:lnTo>
                  <a:cubicBezTo>
                    <a:pt x="11442" y="11669"/>
                    <a:pt x="11466" y="11681"/>
                    <a:pt x="11513" y="11681"/>
                  </a:cubicBezTo>
                  <a:cubicBezTo>
                    <a:pt x="11573" y="11681"/>
                    <a:pt x="11621" y="11657"/>
                    <a:pt x="11644" y="11609"/>
                  </a:cubicBezTo>
                  <a:cubicBezTo>
                    <a:pt x="11668" y="11538"/>
                    <a:pt x="11644" y="11431"/>
                    <a:pt x="11573" y="11371"/>
                  </a:cubicBezTo>
                  <a:lnTo>
                    <a:pt x="5977" y="7395"/>
                  </a:lnTo>
                  <a:lnTo>
                    <a:pt x="5977" y="4930"/>
                  </a:lnTo>
                  <a:lnTo>
                    <a:pt x="6144" y="4787"/>
                  </a:lnTo>
                  <a:cubicBezTo>
                    <a:pt x="6263" y="4692"/>
                    <a:pt x="6334" y="4549"/>
                    <a:pt x="6346" y="4394"/>
                  </a:cubicBezTo>
                  <a:cubicBezTo>
                    <a:pt x="6346" y="4228"/>
                    <a:pt x="6287" y="4073"/>
                    <a:pt x="6168" y="3977"/>
                  </a:cubicBezTo>
                  <a:cubicBezTo>
                    <a:pt x="6108" y="3930"/>
                    <a:pt x="6049" y="3882"/>
                    <a:pt x="5977" y="3870"/>
                  </a:cubicBezTo>
                  <a:lnTo>
                    <a:pt x="5977" y="715"/>
                  </a:lnTo>
                  <a:lnTo>
                    <a:pt x="8275" y="715"/>
                  </a:lnTo>
                  <a:lnTo>
                    <a:pt x="8037" y="1191"/>
                  </a:lnTo>
                  <a:cubicBezTo>
                    <a:pt x="8001" y="1239"/>
                    <a:pt x="8001" y="1299"/>
                    <a:pt x="8037" y="1334"/>
                  </a:cubicBezTo>
                  <a:lnTo>
                    <a:pt x="8275" y="1811"/>
                  </a:lnTo>
                  <a:lnTo>
                    <a:pt x="6549" y="1811"/>
                  </a:lnTo>
                  <a:cubicBezTo>
                    <a:pt x="6453" y="1811"/>
                    <a:pt x="6382" y="1894"/>
                    <a:pt x="6382" y="1977"/>
                  </a:cubicBezTo>
                  <a:cubicBezTo>
                    <a:pt x="6382" y="2072"/>
                    <a:pt x="6453" y="2144"/>
                    <a:pt x="6549" y="2144"/>
                  </a:cubicBezTo>
                  <a:lnTo>
                    <a:pt x="8549" y="2144"/>
                  </a:lnTo>
                  <a:cubicBezTo>
                    <a:pt x="8608" y="2144"/>
                    <a:pt x="8668" y="2108"/>
                    <a:pt x="8704" y="2072"/>
                  </a:cubicBezTo>
                  <a:cubicBezTo>
                    <a:pt x="8727" y="2025"/>
                    <a:pt x="8727" y="1953"/>
                    <a:pt x="8716" y="1906"/>
                  </a:cubicBezTo>
                  <a:lnTo>
                    <a:pt x="8394" y="1251"/>
                  </a:lnTo>
                  <a:lnTo>
                    <a:pt x="8716" y="596"/>
                  </a:lnTo>
                  <a:cubicBezTo>
                    <a:pt x="8751" y="537"/>
                    <a:pt x="8751" y="477"/>
                    <a:pt x="8704" y="429"/>
                  </a:cubicBezTo>
                  <a:cubicBezTo>
                    <a:pt x="8668" y="394"/>
                    <a:pt x="8608" y="358"/>
                    <a:pt x="8549" y="358"/>
                  </a:cubicBezTo>
                  <a:lnTo>
                    <a:pt x="5977" y="358"/>
                  </a:lnTo>
                  <a:lnTo>
                    <a:pt x="5977" y="167"/>
                  </a:lnTo>
                  <a:cubicBezTo>
                    <a:pt x="5977" y="72"/>
                    <a:pt x="5906" y="1"/>
                    <a:pt x="5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69"/>
            <p:cNvSpPr/>
            <p:nvPr/>
          </p:nvSpPr>
          <p:spPr>
            <a:xfrm>
              <a:off x="7281188" y="3188513"/>
              <a:ext cx="65596" cy="48473"/>
            </a:xfrm>
            <a:custGeom>
              <a:rect b="b" l="l" r="r" t="t"/>
              <a:pathLst>
                <a:path extrusionOk="0" h="1523" w="2061">
                  <a:moveTo>
                    <a:pt x="204" y="1"/>
                  </a:moveTo>
                  <a:cubicBezTo>
                    <a:pt x="151" y="1"/>
                    <a:pt x="97" y="27"/>
                    <a:pt x="60" y="70"/>
                  </a:cubicBezTo>
                  <a:cubicBezTo>
                    <a:pt x="1" y="154"/>
                    <a:pt x="37" y="261"/>
                    <a:pt x="108" y="320"/>
                  </a:cubicBezTo>
                  <a:lnTo>
                    <a:pt x="1775" y="1487"/>
                  </a:lnTo>
                  <a:cubicBezTo>
                    <a:pt x="1799" y="1511"/>
                    <a:pt x="1834" y="1523"/>
                    <a:pt x="1882" y="1523"/>
                  </a:cubicBezTo>
                  <a:cubicBezTo>
                    <a:pt x="1942" y="1523"/>
                    <a:pt x="1977" y="1487"/>
                    <a:pt x="2013" y="1451"/>
                  </a:cubicBezTo>
                  <a:cubicBezTo>
                    <a:pt x="2061" y="1368"/>
                    <a:pt x="2037" y="1261"/>
                    <a:pt x="1965" y="1213"/>
                  </a:cubicBezTo>
                  <a:lnTo>
                    <a:pt x="299" y="35"/>
                  </a:lnTo>
                  <a:cubicBezTo>
                    <a:pt x="271" y="11"/>
                    <a:pt x="237" y="1"/>
                    <a:pt x="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69"/>
            <p:cNvSpPr/>
            <p:nvPr/>
          </p:nvSpPr>
          <p:spPr>
            <a:xfrm>
              <a:off x="7252034" y="3168080"/>
              <a:ext cx="24634" cy="19287"/>
            </a:xfrm>
            <a:custGeom>
              <a:rect b="b" l="l" r="r" t="t"/>
              <a:pathLst>
                <a:path extrusionOk="0" h="606" w="774">
                  <a:moveTo>
                    <a:pt x="201" y="1"/>
                  </a:moveTo>
                  <a:cubicBezTo>
                    <a:pt x="148" y="1"/>
                    <a:pt x="97" y="29"/>
                    <a:pt x="60" y="81"/>
                  </a:cubicBezTo>
                  <a:cubicBezTo>
                    <a:pt x="0" y="153"/>
                    <a:pt x="24" y="260"/>
                    <a:pt x="95" y="319"/>
                  </a:cubicBezTo>
                  <a:lnTo>
                    <a:pt x="476" y="569"/>
                  </a:lnTo>
                  <a:cubicBezTo>
                    <a:pt x="500" y="581"/>
                    <a:pt x="536" y="605"/>
                    <a:pt x="572" y="605"/>
                  </a:cubicBezTo>
                  <a:cubicBezTo>
                    <a:pt x="631" y="605"/>
                    <a:pt x="679" y="569"/>
                    <a:pt x="714" y="522"/>
                  </a:cubicBezTo>
                  <a:cubicBezTo>
                    <a:pt x="774" y="450"/>
                    <a:pt x="750" y="343"/>
                    <a:pt x="667" y="284"/>
                  </a:cubicBezTo>
                  <a:lnTo>
                    <a:pt x="298" y="34"/>
                  </a:lnTo>
                  <a:cubicBezTo>
                    <a:pt x="266" y="11"/>
                    <a:pt x="233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3" name="Google Shape;10193;p69"/>
          <p:cNvGrpSpPr/>
          <p:nvPr/>
        </p:nvGrpSpPr>
        <p:grpSpPr>
          <a:xfrm>
            <a:off x="6188327" y="2955408"/>
            <a:ext cx="371395" cy="272857"/>
            <a:chOff x="6188327" y="2955408"/>
            <a:chExt cx="371395" cy="272857"/>
          </a:xfrm>
        </p:grpSpPr>
        <p:sp>
          <p:nvSpPr>
            <p:cNvPr id="10194" name="Google Shape;10194;p69"/>
            <p:cNvSpPr/>
            <p:nvPr/>
          </p:nvSpPr>
          <p:spPr>
            <a:xfrm>
              <a:off x="6229990" y="2978897"/>
              <a:ext cx="289567" cy="197840"/>
            </a:xfrm>
            <a:custGeom>
              <a:rect b="b" l="l" r="r" t="t"/>
              <a:pathLst>
                <a:path extrusionOk="0" h="6216" w="9098">
                  <a:moveTo>
                    <a:pt x="2894" y="1263"/>
                  </a:moveTo>
                  <a:cubicBezTo>
                    <a:pt x="3097" y="1263"/>
                    <a:pt x="3263" y="1429"/>
                    <a:pt x="3263" y="1632"/>
                  </a:cubicBezTo>
                  <a:lnTo>
                    <a:pt x="3263" y="2001"/>
                  </a:lnTo>
                  <a:cubicBezTo>
                    <a:pt x="3263" y="2322"/>
                    <a:pt x="3013" y="2572"/>
                    <a:pt x="2704" y="2572"/>
                  </a:cubicBezTo>
                  <a:cubicBezTo>
                    <a:pt x="2406" y="2561"/>
                    <a:pt x="2144" y="2299"/>
                    <a:pt x="2144" y="2001"/>
                  </a:cubicBezTo>
                  <a:lnTo>
                    <a:pt x="2144" y="1632"/>
                  </a:lnTo>
                  <a:cubicBezTo>
                    <a:pt x="2144" y="1429"/>
                    <a:pt x="2311" y="1263"/>
                    <a:pt x="2525" y="1263"/>
                  </a:cubicBezTo>
                  <a:close/>
                  <a:moveTo>
                    <a:pt x="7264" y="1084"/>
                  </a:moveTo>
                  <a:cubicBezTo>
                    <a:pt x="7371" y="1084"/>
                    <a:pt x="7466" y="1168"/>
                    <a:pt x="7466" y="1275"/>
                  </a:cubicBezTo>
                  <a:lnTo>
                    <a:pt x="7466" y="1822"/>
                  </a:lnTo>
                  <a:cubicBezTo>
                    <a:pt x="7466" y="1894"/>
                    <a:pt x="7430" y="1953"/>
                    <a:pt x="7359" y="1989"/>
                  </a:cubicBezTo>
                  <a:cubicBezTo>
                    <a:pt x="7299" y="2025"/>
                    <a:pt x="7264" y="2084"/>
                    <a:pt x="7264" y="2144"/>
                  </a:cubicBezTo>
                  <a:lnTo>
                    <a:pt x="7264" y="2406"/>
                  </a:lnTo>
                  <a:cubicBezTo>
                    <a:pt x="7264" y="2477"/>
                    <a:pt x="7323" y="2549"/>
                    <a:pt x="7407" y="2572"/>
                  </a:cubicBezTo>
                  <a:lnTo>
                    <a:pt x="7859" y="2692"/>
                  </a:lnTo>
                  <a:cubicBezTo>
                    <a:pt x="7954" y="2703"/>
                    <a:pt x="8014" y="2787"/>
                    <a:pt x="8014" y="2882"/>
                  </a:cubicBezTo>
                  <a:lnTo>
                    <a:pt x="8014" y="2930"/>
                  </a:lnTo>
                  <a:lnTo>
                    <a:pt x="6168" y="2930"/>
                  </a:lnTo>
                  <a:lnTo>
                    <a:pt x="6168" y="2882"/>
                  </a:lnTo>
                  <a:cubicBezTo>
                    <a:pt x="6168" y="2787"/>
                    <a:pt x="6228" y="2715"/>
                    <a:pt x="6311" y="2692"/>
                  </a:cubicBezTo>
                  <a:lnTo>
                    <a:pt x="6776" y="2572"/>
                  </a:lnTo>
                  <a:cubicBezTo>
                    <a:pt x="6847" y="2549"/>
                    <a:pt x="6907" y="2477"/>
                    <a:pt x="6907" y="2406"/>
                  </a:cubicBezTo>
                  <a:lnTo>
                    <a:pt x="6907" y="2144"/>
                  </a:lnTo>
                  <a:cubicBezTo>
                    <a:pt x="6895" y="2060"/>
                    <a:pt x="6871" y="2025"/>
                    <a:pt x="6811" y="1989"/>
                  </a:cubicBezTo>
                  <a:cubicBezTo>
                    <a:pt x="6752" y="1953"/>
                    <a:pt x="6704" y="1882"/>
                    <a:pt x="6704" y="1822"/>
                  </a:cubicBezTo>
                  <a:lnTo>
                    <a:pt x="6704" y="1275"/>
                  </a:lnTo>
                  <a:cubicBezTo>
                    <a:pt x="6704" y="1168"/>
                    <a:pt x="6787" y="1084"/>
                    <a:pt x="6895" y="1084"/>
                  </a:cubicBezTo>
                  <a:close/>
                  <a:moveTo>
                    <a:pt x="8752" y="334"/>
                  </a:moveTo>
                  <a:lnTo>
                    <a:pt x="8752" y="2930"/>
                  </a:lnTo>
                  <a:lnTo>
                    <a:pt x="8371" y="2930"/>
                  </a:lnTo>
                  <a:lnTo>
                    <a:pt x="8371" y="2882"/>
                  </a:lnTo>
                  <a:cubicBezTo>
                    <a:pt x="8371" y="2632"/>
                    <a:pt x="8204" y="2418"/>
                    <a:pt x="7966" y="2358"/>
                  </a:cubicBezTo>
                  <a:lnTo>
                    <a:pt x="7645" y="2287"/>
                  </a:lnTo>
                  <a:lnTo>
                    <a:pt x="7645" y="2227"/>
                  </a:lnTo>
                  <a:cubicBezTo>
                    <a:pt x="7764" y="2120"/>
                    <a:pt x="7823" y="1977"/>
                    <a:pt x="7823" y="1822"/>
                  </a:cubicBezTo>
                  <a:lnTo>
                    <a:pt x="7823" y="1275"/>
                  </a:lnTo>
                  <a:cubicBezTo>
                    <a:pt x="7823" y="977"/>
                    <a:pt x="7585" y="739"/>
                    <a:pt x="7288" y="739"/>
                  </a:cubicBezTo>
                  <a:lnTo>
                    <a:pt x="6907" y="739"/>
                  </a:lnTo>
                  <a:cubicBezTo>
                    <a:pt x="6609" y="739"/>
                    <a:pt x="6371" y="977"/>
                    <a:pt x="6371" y="1275"/>
                  </a:cubicBezTo>
                  <a:lnTo>
                    <a:pt x="6371" y="1822"/>
                  </a:lnTo>
                  <a:cubicBezTo>
                    <a:pt x="6371" y="1977"/>
                    <a:pt x="6454" y="2120"/>
                    <a:pt x="6549" y="2227"/>
                  </a:cubicBezTo>
                  <a:lnTo>
                    <a:pt x="6549" y="2287"/>
                  </a:lnTo>
                  <a:lnTo>
                    <a:pt x="6228" y="2358"/>
                  </a:lnTo>
                  <a:cubicBezTo>
                    <a:pt x="5990" y="2418"/>
                    <a:pt x="5823" y="2632"/>
                    <a:pt x="5823" y="2882"/>
                  </a:cubicBezTo>
                  <a:lnTo>
                    <a:pt x="5823" y="2930"/>
                  </a:lnTo>
                  <a:lnTo>
                    <a:pt x="5442" y="2930"/>
                  </a:lnTo>
                  <a:lnTo>
                    <a:pt x="5442" y="334"/>
                  </a:lnTo>
                  <a:close/>
                  <a:moveTo>
                    <a:pt x="2894" y="2906"/>
                  </a:moveTo>
                  <a:lnTo>
                    <a:pt x="2894" y="2989"/>
                  </a:lnTo>
                  <a:cubicBezTo>
                    <a:pt x="2894" y="3049"/>
                    <a:pt x="2906" y="3108"/>
                    <a:pt x="2954" y="3168"/>
                  </a:cubicBezTo>
                  <a:lnTo>
                    <a:pt x="2716" y="3406"/>
                  </a:lnTo>
                  <a:lnTo>
                    <a:pt x="2704" y="3406"/>
                  </a:lnTo>
                  <a:lnTo>
                    <a:pt x="2466" y="3168"/>
                  </a:lnTo>
                  <a:cubicBezTo>
                    <a:pt x="2489" y="3108"/>
                    <a:pt x="2501" y="3049"/>
                    <a:pt x="2501" y="2989"/>
                  </a:cubicBezTo>
                  <a:lnTo>
                    <a:pt x="2501" y="2906"/>
                  </a:lnTo>
                  <a:close/>
                  <a:moveTo>
                    <a:pt x="3251" y="3346"/>
                  </a:moveTo>
                  <a:lnTo>
                    <a:pt x="3597" y="3477"/>
                  </a:lnTo>
                  <a:cubicBezTo>
                    <a:pt x="3739" y="3537"/>
                    <a:pt x="3835" y="3668"/>
                    <a:pt x="3835" y="3835"/>
                  </a:cubicBezTo>
                  <a:lnTo>
                    <a:pt x="3835" y="4918"/>
                  </a:lnTo>
                  <a:cubicBezTo>
                    <a:pt x="3835" y="5025"/>
                    <a:pt x="3739" y="5108"/>
                    <a:pt x="3632" y="5108"/>
                  </a:cubicBezTo>
                  <a:lnTo>
                    <a:pt x="2894" y="5108"/>
                  </a:lnTo>
                  <a:lnTo>
                    <a:pt x="2894" y="4906"/>
                  </a:lnTo>
                  <a:lnTo>
                    <a:pt x="3263" y="4906"/>
                  </a:lnTo>
                  <a:cubicBezTo>
                    <a:pt x="3358" y="4906"/>
                    <a:pt x="3430" y="4835"/>
                    <a:pt x="3430" y="4739"/>
                  </a:cubicBezTo>
                  <a:lnTo>
                    <a:pt x="3430" y="4192"/>
                  </a:lnTo>
                  <a:cubicBezTo>
                    <a:pt x="3430" y="4096"/>
                    <a:pt x="3358" y="4025"/>
                    <a:pt x="3263" y="4025"/>
                  </a:cubicBezTo>
                  <a:cubicBezTo>
                    <a:pt x="3180" y="4025"/>
                    <a:pt x="3097" y="4096"/>
                    <a:pt x="3097" y="4192"/>
                  </a:cubicBezTo>
                  <a:lnTo>
                    <a:pt x="3097" y="4561"/>
                  </a:lnTo>
                  <a:lnTo>
                    <a:pt x="2346" y="4561"/>
                  </a:lnTo>
                  <a:lnTo>
                    <a:pt x="2346" y="4192"/>
                  </a:lnTo>
                  <a:cubicBezTo>
                    <a:pt x="2346" y="4096"/>
                    <a:pt x="2263" y="4025"/>
                    <a:pt x="2180" y="4025"/>
                  </a:cubicBezTo>
                  <a:cubicBezTo>
                    <a:pt x="2085" y="4025"/>
                    <a:pt x="2013" y="4096"/>
                    <a:pt x="2013" y="4192"/>
                  </a:cubicBezTo>
                  <a:lnTo>
                    <a:pt x="2013" y="4739"/>
                  </a:lnTo>
                  <a:cubicBezTo>
                    <a:pt x="2013" y="4835"/>
                    <a:pt x="2085" y="4906"/>
                    <a:pt x="2180" y="4906"/>
                  </a:cubicBezTo>
                  <a:lnTo>
                    <a:pt x="2549" y="4906"/>
                  </a:lnTo>
                  <a:lnTo>
                    <a:pt x="2549" y="5120"/>
                  </a:lnTo>
                  <a:lnTo>
                    <a:pt x="1811" y="5120"/>
                  </a:lnTo>
                  <a:cubicBezTo>
                    <a:pt x="1704" y="5120"/>
                    <a:pt x="1608" y="5025"/>
                    <a:pt x="1608" y="4918"/>
                  </a:cubicBezTo>
                  <a:lnTo>
                    <a:pt x="1608" y="3835"/>
                  </a:lnTo>
                  <a:lnTo>
                    <a:pt x="1596" y="3835"/>
                  </a:lnTo>
                  <a:cubicBezTo>
                    <a:pt x="1596" y="3680"/>
                    <a:pt x="1704" y="3537"/>
                    <a:pt x="1834" y="3477"/>
                  </a:cubicBezTo>
                  <a:lnTo>
                    <a:pt x="2180" y="3346"/>
                  </a:lnTo>
                  <a:lnTo>
                    <a:pt x="2466" y="3632"/>
                  </a:lnTo>
                  <a:cubicBezTo>
                    <a:pt x="2537" y="3704"/>
                    <a:pt x="2620" y="3727"/>
                    <a:pt x="2716" y="3727"/>
                  </a:cubicBezTo>
                  <a:cubicBezTo>
                    <a:pt x="2799" y="3727"/>
                    <a:pt x="2894" y="3704"/>
                    <a:pt x="2966" y="3632"/>
                  </a:cubicBezTo>
                  <a:lnTo>
                    <a:pt x="3251" y="3346"/>
                  </a:lnTo>
                  <a:close/>
                  <a:moveTo>
                    <a:pt x="5097" y="5085"/>
                  </a:moveTo>
                  <a:lnTo>
                    <a:pt x="5097" y="5847"/>
                  </a:lnTo>
                  <a:lnTo>
                    <a:pt x="322" y="5847"/>
                  </a:lnTo>
                  <a:lnTo>
                    <a:pt x="322" y="5085"/>
                  </a:lnTo>
                  <a:lnTo>
                    <a:pt x="1287" y="5085"/>
                  </a:lnTo>
                  <a:cubicBezTo>
                    <a:pt x="1358" y="5287"/>
                    <a:pt x="1549" y="5454"/>
                    <a:pt x="1787" y="5454"/>
                  </a:cubicBezTo>
                  <a:lnTo>
                    <a:pt x="3620" y="5454"/>
                  </a:lnTo>
                  <a:cubicBezTo>
                    <a:pt x="3859" y="5454"/>
                    <a:pt x="4049" y="5311"/>
                    <a:pt x="4132" y="5085"/>
                  </a:cubicBezTo>
                  <a:close/>
                  <a:moveTo>
                    <a:pt x="7288" y="4001"/>
                  </a:moveTo>
                  <a:cubicBezTo>
                    <a:pt x="7383" y="4001"/>
                    <a:pt x="7478" y="4085"/>
                    <a:pt x="7478" y="4192"/>
                  </a:cubicBezTo>
                  <a:lnTo>
                    <a:pt x="7478" y="4739"/>
                  </a:lnTo>
                  <a:cubicBezTo>
                    <a:pt x="7478" y="4823"/>
                    <a:pt x="7442" y="4870"/>
                    <a:pt x="7371" y="4906"/>
                  </a:cubicBezTo>
                  <a:cubicBezTo>
                    <a:pt x="7311" y="4942"/>
                    <a:pt x="7288" y="5001"/>
                    <a:pt x="7288" y="5061"/>
                  </a:cubicBezTo>
                  <a:lnTo>
                    <a:pt x="7288" y="5323"/>
                  </a:lnTo>
                  <a:cubicBezTo>
                    <a:pt x="7288" y="5394"/>
                    <a:pt x="7347" y="5466"/>
                    <a:pt x="7419" y="5489"/>
                  </a:cubicBezTo>
                  <a:lnTo>
                    <a:pt x="7883" y="5609"/>
                  </a:lnTo>
                  <a:cubicBezTo>
                    <a:pt x="7966" y="5620"/>
                    <a:pt x="8026" y="5716"/>
                    <a:pt x="8026" y="5799"/>
                  </a:cubicBezTo>
                  <a:lnTo>
                    <a:pt x="8026" y="5847"/>
                  </a:lnTo>
                  <a:lnTo>
                    <a:pt x="6168" y="5847"/>
                  </a:lnTo>
                  <a:lnTo>
                    <a:pt x="6168" y="5799"/>
                  </a:lnTo>
                  <a:cubicBezTo>
                    <a:pt x="6168" y="5716"/>
                    <a:pt x="6228" y="5632"/>
                    <a:pt x="6311" y="5609"/>
                  </a:cubicBezTo>
                  <a:lnTo>
                    <a:pt x="6776" y="5489"/>
                  </a:lnTo>
                  <a:cubicBezTo>
                    <a:pt x="6847" y="5478"/>
                    <a:pt x="6907" y="5394"/>
                    <a:pt x="6907" y="5323"/>
                  </a:cubicBezTo>
                  <a:lnTo>
                    <a:pt x="6907" y="5061"/>
                  </a:lnTo>
                  <a:cubicBezTo>
                    <a:pt x="6907" y="5001"/>
                    <a:pt x="6883" y="4942"/>
                    <a:pt x="6823" y="4906"/>
                  </a:cubicBezTo>
                  <a:cubicBezTo>
                    <a:pt x="6764" y="4870"/>
                    <a:pt x="6716" y="4799"/>
                    <a:pt x="6716" y="4739"/>
                  </a:cubicBezTo>
                  <a:lnTo>
                    <a:pt x="6716" y="4192"/>
                  </a:lnTo>
                  <a:cubicBezTo>
                    <a:pt x="6716" y="4085"/>
                    <a:pt x="6811" y="4001"/>
                    <a:pt x="6907" y="4001"/>
                  </a:cubicBezTo>
                  <a:close/>
                  <a:moveTo>
                    <a:pt x="8740" y="3275"/>
                  </a:moveTo>
                  <a:lnTo>
                    <a:pt x="8740" y="5847"/>
                  </a:lnTo>
                  <a:lnTo>
                    <a:pt x="8359" y="5847"/>
                  </a:lnTo>
                  <a:lnTo>
                    <a:pt x="8359" y="5799"/>
                  </a:lnTo>
                  <a:cubicBezTo>
                    <a:pt x="8359" y="5549"/>
                    <a:pt x="8192" y="5335"/>
                    <a:pt x="7954" y="5275"/>
                  </a:cubicBezTo>
                  <a:lnTo>
                    <a:pt x="7621" y="5204"/>
                  </a:lnTo>
                  <a:lnTo>
                    <a:pt x="7621" y="5144"/>
                  </a:lnTo>
                  <a:cubicBezTo>
                    <a:pt x="7740" y="5037"/>
                    <a:pt x="7800" y="4894"/>
                    <a:pt x="7800" y="4739"/>
                  </a:cubicBezTo>
                  <a:lnTo>
                    <a:pt x="7800" y="4192"/>
                  </a:lnTo>
                  <a:cubicBezTo>
                    <a:pt x="7800" y="3894"/>
                    <a:pt x="7561" y="3656"/>
                    <a:pt x="7264" y="3656"/>
                  </a:cubicBezTo>
                  <a:lnTo>
                    <a:pt x="6895" y="3656"/>
                  </a:lnTo>
                  <a:cubicBezTo>
                    <a:pt x="6597" y="3656"/>
                    <a:pt x="6359" y="3894"/>
                    <a:pt x="6359" y="4192"/>
                  </a:cubicBezTo>
                  <a:lnTo>
                    <a:pt x="6359" y="4739"/>
                  </a:lnTo>
                  <a:cubicBezTo>
                    <a:pt x="6359" y="4894"/>
                    <a:pt x="6430" y="5037"/>
                    <a:pt x="6537" y="5144"/>
                  </a:cubicBezTo>
                  <a:lnTo>
                    <a:pt x="6537" y="5204"/>
                  </a:lnTo>
                  <a:lnTo>
                    <a:pt x="6216" y="5275"/>
                  </a:lnTo>
                  <a:cubicBezTo>
                    <a:pt x="5978" y="5335"/>
                    <a:pt x="5811" y="5549"/>
                    <a:pt x="5811" y="5799"/>
                  </a:cubicBezTo>
                  <a:lnTo>
                    <a:pt x="5811" y="5847"/>
                  </a:lnTo>
                  <a:lnTo>
                    <a:pt x="5418" y="5847"/>
                  </a:lnTo>
                  <a:lnTo>
                    <a:pt x="5418" y="3275"/>
                  </a:lnTo>
                  <a:close/>
                  <a:moveTo>
                    <a:pt x="1430" y="1"/>
                  </a:moveTo>
                  <a:cubicBezTo>
                    <a:pt x="1346" y="1"/>
                    <a:pt x="1275" y="72"/>
                    <a:pt x="1275" y="155"/>
                  </a:cubicBezTo>
                  <a:cubicBezTo>
                    <a:pt x="1275" y="251"/>
                    <a:pt x="1346" y="322"/>
                    <a:pt x="1430" y="322"/>
                  </a:cubicBezTo>
                  <a:lnTo>
                    <a:pt x="5097" y="322"/>
                  </a:lnTo>
                  <a:lnTo>
                    <a:pt x="5097" y="4763"/>
                  </a:lnTo>
                  <a:lnTo>
                    <a:pt x="4156" y="4763"/>
                  </a:lnTo>
                  <a:lnTo>
                    <a:pt x="4156" y="3835"/>
                  </a:lnTo>
                  <a:cubicBezTo>
                    <a:pt x="4156" y="3537"/>
                    <a:pt x="3978" y="3275"/>
                    <a:pt x="3692" y="3168"/>
                  </a:cubicBezTo>
                  <a:lnTo>
                    <a:pt x="3251" y="2989"/>
                  </a:lnTo>
                  <a:lnTo>
                    <a:pt x="3251" y="2965"/>
                  </a:lnTo>
                  <a:lnTo>
                    <a:pt x="3251" y="2715"/>
                  </a:lnTo>
                  <a:cubicBezTo>
                    <a:pt x="3478" y="2549"/>
                    <a:pt x="3620" y="2287"/>
                    <a:pt x="3620" y="1989"/>
                  </a:cubicBezTo>
                  <a:lnTo>
                    <a:pt x="3620" y="1632"/>
                  </a:lnTo>
                  <a:cubicBezTo>
                    <a:pt x="3620" y="1227"/>
                    <a:pt x="3299" y="917"/>
                    <a:pt x="2906" y="917"/>
                  </a:cubicBezTo>
                  <a:lnTo>
                    <a:pt x="2537" y="917"/>
                  </a:lnTo>
                  <a:cubicBezTo>
                    <a:pt x="2132" y="917"/>
                    <a:pt x="1823" y="1251"/>
                    <a:pt x="1823" y="1632"/>
                  </a:cubicBezTo>
                  <a:lnTo>
                    <a:pt x="1823" y="2001"/>
                  </a:lnTo>
                  <a:cubicBezTo>
                    <a:pt x="1823" y="2299"/>
                    <a:pt x="1965" y="2572"/>
                    <a:pt x="2192" y="2739"/>
                  </a:cubicBezTo>
                  <a:lnTo>
                    <a:pt x="2192" y="2989"/>
                  </a:lnTo>
                  <a:lnTo>
                    <a:pt x="2192" y="3001"/>
                  </a:lnTo>
                  <a:lnTo>
                    <a:pt x="1751" y="3180"/>
                  </a:lnTo>
                  <a:cubicBezTo>
                    <a:pt x="1477" y="3287"/>
                    <a:pt x="1287" y="3549"/>
                    <a:pt x="1287" y="3846"/>
                  </a:cubicBezTo>
                  <a:lnTo>
                    <a:pt x="1287" y="4775"/>
                  </a:lnTo>
                  <a:lnTo>
                    <a:pt x="346" y="4775"/>
                  </a:lnTo>
                  <a:lnTo>
                    <a:pt x="346" y="370"/>
                  </a:lnTo>
                  <a:lnTo>
                    <a:pt x="715" y="370"/>
                  </a:lnTo>
                  <a:cubicBezTo>
                    <a:pt x="811" y="370"/>
                    <a:pt x="882" y="298"/>
                    <a:pt x="882" y="203"/>
                  </a:cubicBezTo>
                  <a:cubicBezTo>
                    <a:pt x="882" y="120"/>
                    <a:pt x="811" y="36"/>
                    <a:pt x="715" y="36"/>
                  </a:cubicBezTo>
                  <a:lnTo>
                    <a:pt x="168" y="36"/>
                  </a:lnTo>
                  <a:cubicBezTo>
                    <a:pt x="84" y="36"/>
                    <a:pt x="1" y="120"/>
                    <a:pt x="1" y="203"/>
                  </a:cubicBezTo>
                  <a:lnTo>
                    <a:pt x="1" y="6049"/>
                  </a:lnTo>
                  <a:cubicBezTo>
                    <a:pt x="1" y="6144"/>
                    <a:pt x="84" y="6216"/>
                    <a:pt x="168" y="6216"/>
                  </a:cubicBezTo>
                  <a:lnTo>
                    <a:pt x="8931" y="6216"/>
                  </a:lnTo>
                  <a:cubicBezTo>
                    <a:pt x="9026" y="6216"/>
                    <a:pt x="9097" y="6144"/>
                    <a:pt x="9097" y="6049"/>
                  </a:cubicBezTo>
                  <a:lnTo>
                    <a:pt x="9097" y="203"/>
                  </a:lnTo>
                  <a:cubicBezTo>
                    <a:pt x="9085" y="84"/>
                    <a:pt x="9014" y="1"/>
                    <a:pt x="8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69"/>
            <p:cNvSpPr/>
            <p:nvPr/>
          </p:nvSpPr>
          <p:spPr>
            <a:xfrm>
              <a:off x="6188327" y="2955408"/>
              <a:ext cx="371395" cy="272857"/>
            </a:xfrm>
            <a:custGeom>
              <a:rect b="b" l="l" r="r" t="t"/>
              <a:pathLst>
                <a:path extrusionOk="0" h="8573" w="11669">
                  <a:moveTo>
                    <a:pt x="10597" y="358"/>
                  </a:moveTo>
                  <a:cubicBezTo>
                    <a:pt x="10704" y="358"/>
                    <a:pt x="10799" y="453"/>
                    <a:pt x="10799" y="548"/>
                  </a:cubicBezTo>
                  <a:lnTo>
                    <a:pt x="10799" y="7323"/>
                  </a:lnTo>
                  <a:lnTo>
                    <a:pt x="10418" y="7323"/>
                  </a:lnTo>
                  <a:cubicBezTo>
                    <a:pt x="10335" y="7323"/>
                    <a:pt x="10263" y="7394"/>
                    <a:pt x="10263" y="7490"/>
                  </a:cubicBezTo>
                  <a:cubicBezTo>
                    <a:pt x="10263" y="7585"/>
                    <a:pt x="10335" y="7656"/>
                    <a:pt x="10418" y="7656"/>
                  </a:cubicBezTo>
                  <a:lnTo>
                    <a:pt x="11323" y="7656"/>
                  </a:lnTo>
                  <a:cubicBezTo>
                    <a:pt x="11323" y="7656"/>
                    <a:pt x="11347" y="7656"/>
                    <a:pt x="11347" y="7668"/>
                  </a:cubicBezTo>
                  <a:lnTo>
                    <a:pt x="11347" y="8037"/>
                  </a:lnTo>
                  <a:cubicBezTo>
                    <a:pt x="11335" y="8144"/>
                    <a:pt x="11240" y="8240"/>
                    <a:pt x="11133" y="8240"/>
                  </a:cubicBezTo>
                  <a:lnTo>
                    <a:pt x="536" y="8240"/>
                  </a:lnTo>
                  <a:cubicBezTo>
                    <a:pt x="441" y="8240"/>
                    <a:pt x="346" y="8144"/>
                    <a:pt x="346" y="8037"/>
                  </a:cubicBezTo>
                  <a:lnTo>
                    <a:pt x="346" y="7668"/>
                  </a:lnTo>
                  <a:cubicBezTo>
                    <a:pt x="346" y="7668"/>
                    <a:pt x="346" y="7656"/>
                    <a:pt x="357" y="7656"/>
                  </a:cubicBezTo>
                  <a:lnTo>
                    <a:pt x="9680" y="7656"/>
                  </a:lnTo>
                  <a:cubicBezTo>
                    <a:pt x="9763" y="7656"/>
                    <a:pt x="9835" y="7585"/>
                    <a:pt x="9835" y="7490"/>
                  </a:cubicBezTo>
                  <a:cubicBezTo>
                    <a:pt x="9835" y="7394"/>
                    <a:pt x="9763" y="7323"/>
                    <a:pt x="9680" y="7323"/>
                  </a:cubicBezTo>
                  <a:lnTo>
                    <a:pt x="893" y="7323"/>
                  </a:lnTo>
                  <a:lnTo>
                    <a:pt x="893" y="548"/>
                  </a:lnTo>
                  <a:cubicBezTo>
                    <a:pt x="893" y="453"/>
                    <a:pt x="988" y="358"/>
                    <a:pt x="1084" y="358"/>
                  </a:cubicBezTo>
                  <a:close/>
                  <a:moveTo>
                    <a:pt x="1096" y="1"/>
                  </a:moveTo>
                  <a:cubicBezTo>
                    <a:pt x="798" y="1"/>
                    <a:pt x="560" y="239"/>
                    <a:pt x="560" y="536"/>
                  </a:cubicBezTo>
                  <a:lnTo>
                    <a:pt x="560" y="7311"/>
                  </a:lnTo>
                  <a:lnTo>
                    <a:pt x="357" y="7311"/>
                  </a:lnTo>
                  <a:cubicBezTo>
                    <a:pt x="167" y="7311"/>
                    <a:pt x="0" y="7478"/>
                    <a:pt x="0" y="7668"/>
                  </a:cubicBezTo>
                  <a:lnTo>
                    <a:pt x="0" y="8037"/>
                  </a:lnTo>
                  <a:cubicBezTo>
                    <a:pt x="0" y="8335"/>
                    <a:pt x="238" y="8573"/>
                    <a:pt x="536" y="8573"/>
                  </a:cubicBezTo>
                  <a:lnTo>
                    <a:pt x="11133" y="8573"/>
                  </a:lnTo>
                  <a:cubicBezTo>
                    <a:pt x="11430" y="8573"/>
                    <a:pt x="11668" y="8335"/>
                    <a:pt x="11668" y="8037"/>
                  </a:cubicBezTo>
                  <a:lnTo>
                    <a:pt x="11668" y="7668"/>
                  </a:lnTo>
                  <a:cubicBezTo>
                    <a:pt x="11668" y="7478"/>
                    <a:pt x="11525" y="7311"/>
                    <a:pt x="11335" y="7311"/>
                  </a:cubicBezTo>
                  <a:lnTo>
                    <a:pt x="11133" y="7311"/>
                  </a:lnTo>
                  <a:lnTo>
                    <a:pt x="11133" y="536"/>
                  </a:lnTo>
                  <a:cubicBezTo>
                    <a:pt x="11133" y="239"/>
                    <a:pt x="10894" y="1"/>
                    <a:pt x="105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6" name="Google Shape;10196;p69"/>
          <p:cNvGrpSpPr/>
          <p:nvPr/>
        </p:nvGrpSpPr>
        <p:grpSpPr>
          <a:xfrm>
            <a:off x="7521454" y="2906139"/>
            <a:ext cx="359651" cy="371013"/>
            <a:chOff x="7521454" y="2906139"/>
            <a:chExt cx="359651" cy="371013"/>
          </a:xfrm>
        </p:grpSpPr>
        <p:sp>
          <p:nvSpPr>
            <p:cNvPr id="10197" name="Google Shape;10197;p69"/>
            <p:cNvSpPr/>
            <p:nvPr/>
          </p:nvSpPr>
          <p:spPr>
            <a:xfrm>
              <a:off x="7614677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798" y="1405"/>
                    <a:pt x="1548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41" y="2191"/>
                    <a:pt x="1477" y="2250"/>
                  </a:cubicBezTo>
                  <a:lnTo>
                    <a:pt x="1251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24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394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69"/>
            <p:cNvSpPr/>
            <p:nvPr/>
          </p:nvSpPr>
          <p:spPr>
            <a:xfrm>
              <a:off x="7707518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22" y="1405"/>
                    <a:pt x="1560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65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48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1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46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17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69"/>
            <p:cNvSpPr/>
            <p:nvPr/>
          </p:nvSpPr>
          <p:spPr>
            <a:xfrm>
              <a:off x="7800740" y="3138830"/>
              <a:ext cx="80364" cy="138322"/>
            </a:xfrm>
            <a:custGeom>
              <a:rect b="b" l="l" r="r" t="t"/>
              <a:pathLst>
                <a:path extrusionOk="0" h="4346" w="2525">
                  <a:moveTo>
                    <a:pt x="1429" y="345"/>
                  </a:moveTo>
                  <a:cubicBezTo>
                    <a:pt x="1643" y="345"/>
                    <a:pt x="1810" y="512"/>
                    <a:pt x="1810" y="715"/>
                  </a:cubicBezTo>
                  <a:lnTo>
                    <a:pt x="1810" y="1084"/>
                  </a:lnTo>
                  <a:cubicBezTo>
                    <a:pt x="1810" y="1405"/>
                    <a:pt x="1548" y="1655"/>
                    <a:pt x="1250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58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53" y="2191"/>
                    <a:pt x="1477" y="2250"/>
                  </a:cubicBezTo>
                  <a:lnTo>
                    <a:pt x="1250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36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79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39" y="1822"/>
                  </a:cubicBezTo>
                  <a:lnTo>
                    <a:pt x="739" y="2072"/>
                  </a:lnTo>
                  <a:lnTo>
                    <a:pt x="739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84" y="4346"/>
                    <a:pt x="167" y="4346"/>
                  </a:cubicBezTo>
                  <a:cubicBezTo>
                    <a:pt x="250" y="4346"/>
                    <a:pt x="334" y="4274"/>
                    <a:pt x="334" y="4179"/>
                  </a:cubicBezTo>
                  <a:lnTo>
                    <a:pt x="334" y="2774"/>
                  </a:lnTo>
                  <a:cubicBezTo>
                    <a:pt x="334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67" y="2810"/>
                    <a:pt x="1250" y="2810"/>
                  </a:cubicBezTo>
                  <a:cubicBezTo>
                    <a:pt x="1346" y="2810"/>
                    <a:pt x="1429" y="2786"/>
                    <a:pt x="1512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24" y="2572"/>
                    <a:pt x="2405" y="2381"/>
                    <a:pt x="2227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2" y="1655"/>
                    <a:pt x="2167" y="1381"/>
                    <a:pt x="2167" y="1084"/>
                  </a:cubicBezTo>
                  <a:lnTo>
                    <a:pt x="2167" y="715"/>
                  </a:lnTo>
                  <a:cubicBezTo>
                    <a:pt x="2167" y="310"/>
                    <a:pt x="1834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69"/>
            <p:cNvSpPr/>
            <p:nvPr/>
          </p:nvSpPr>
          <p:spPr>
            <a:xfrm>
              <a:off x="7521454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32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10" y="1405"/>
                    <a:pt x="1560" y="1655"/>
                    <a:pt x="1251" y="1655"/>
                  </a:cubicBezTo>
                  <a:cubicBezTo>
                    <a:pt x="941" y="1655"/>
                    <a:pt x="679" y="1393"/>
                    <a:pt x="679" y="1084"/>
                  </a:cubicBezTo>
                  <a:lnTo>
                    <a:pt x="679" y="715"/>
                  </a:lnTo>
                  <a:cubicBezTo>
                    <a:pt x="679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53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36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00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70" y="2631"/>
                    <a:pt x="429" y="2596"/>
                  </a:cubicBezTo>
                  <a:lnTo>
                    <a:pt x="727" y="2441"/>
                  </a:lnTo>
                  <a:lnTo>
                    <a:pt x="989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63" y="2441"/>
                  </a:lnTo>
                  <a:lnTo>
                    <a:pt x="2060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17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05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69"/>
            <p:cNvSpPr/>
            <p:nvPr/>
          </p:nvSpPr>
          <p:spPr>
            <a:xfrm>
              <a:off x="7555923" y="2906139"/>
              <a:ext cx="289949" cy="219833"/>
            </a:xfrm>
            <a:custGeom>
              <a:rect b="b" l="l" r="r" t="t"/>
              <a:pathLst>
                <a:path extrusionOk="0" h="6907" w="9110">
                  <a:moveTo>
                    <a:pt x="4561" y="1"/>
                  </a:moveTo>
                  <a:cubicBezTo>
                    <a:pt x="4501" y="1"/>
                    <a:pt x="4442" y="36"/>
                    <a:pt x="4406" y="96"/>
                  </a:cubicBezTo>
                  <a:lnTo>
                    <a:pt x="3859" y="1191"/>
                  </a:lnTo>
                  <a:cubicBezTo>
                    <a:pt x="3811" y="1287"/>
                    <a:pt x="3847" y="1382"/>
                    <a:pt x="3930" y="1418"/>
                  </a:cubicBezTo>
                  <a:cubicBezTo>
                    <a:pt x="3959" y="1432"/>
                    <a:pt x="3988" y="1439"/>
                    <a:pt x="4016" y="1439"/>
                  </a:cubicBezTo>
                  <a:cubicBezTo>
                    <a:pt x="4078" y="1439"/>
                    <a:pt x="4131" y="1404"/>
                    <a:pt x="4156" y="1346"/>
                  </a:cubicBezTo>
                  <a:lnTo>
                    <a:pt x="4382" y="894"/>
                  </a:lnTo>
                  <a:lnTo>
                    <a:pt x="4382" y="4204"/>
                  </a:lnTo>
                  <a:lnTo>
                    <a:pt x="715" y="4204"/>
                  </a:lnTo>
                  <a:cubicBezTo>
                    <a:pt x="310" y="4204"/>
                    <a:pt x="1" y="4525"/>
                    <a:pt x="1" y="4918"/>
                  </a:cubicBezTo>
                  <a:lnTo>
                    <a:pt x="1" y="6752"/>
                  </a:lnTo>
                  <a:cubicBezTo>
                    <a:pt x="1" y="6835"/>
                    <a:pt x="72" y="6906"/>
                    <a:pt x="168" y="6906"/>
                  </a:cubicBezTo>
                  <a:cubicBezTo>
                    <a:pt x="251" y="6906"/>
                    <a:pt x="334" y="6835"/>
                    <a:pt x="334" y="6752"/>
                  </a:cubicBezTo>
                  <a:lnTo>
                    <a:pt x="334" y="4918"/>
                  </a:lnTo>
                  <a:cubicBezTo>
                    <a:pt x="334" y="4704"/>
                    <a:pt x="489" y="4549"/>
                    <a:pt x="703" y="4549"/>
                  </a:cubicBezTo>
                  <a:lnTo>
                    <a:pt x="2906" y="4549"/>
                  </a:lnTo>
                  <a:lnTo>
                    <a:pt x="2906" y="6752"/>
                  </a:lnTo>
                  <a:cubicBezTo>
                    <a:pt x="2906" y="6835"/>
                    <a:pt x="2977" y="6906"/>
                    <a:pt x="3061" y="6906"/>
                  </a:cubicBezTo>
                  <a:cubicBezTo>
                    <a:pt x="3156" y="6906"/>
                    <a:pt x="3227" y="6835"/>
                    <a:pt x="3227" y="6752"/>
                  </a:cubicBezTo>
                  <a:lnTo>
                    <a:pt x="3227" y="4549"/>
                  </a:lnTo>
                  <a:lnTo>
                    <a:pt x="5823" y="4549"/>
                  </a:lnTo>
                  <a:lnTo>
                    <a:pt x="5823" y="6752"/>
                  </a:lnTo>
                  <a:cubicBezTo>
                    <a:pt x="5823" y="6835"/>
                    <a:pt x="5894" y="6906"/>
                    <a:pt x="5978" y="6906"/>
                  </a:cubicBezTo>
                  <a:cubicBezTo>
                    <a:pt x="6073" y="6906"/>
                    <a:pt x="6145" y="6835"/>
                    <a:pt x="6145" y="6752"/>
                  </a:cubicBezTo>
                  <a:lnTo>
                    <a:pt x="6145" y="4549"/>
                  </a:lnTo>
                  <a:lnTo>
                    <a:pt x="8347" y="4549"/>
                  </a:lnTo>
                  <a:cubicBezTo>
                    <a:pt x="8561" y="4549"/>
                    <a:pt x="8716" y="4704"/>
                    <a:pt x="8716" y="4918"/>
                  </a:cubicBezTo>
                  <a:lnTo>
                    <a:pt x="8716" y="6752"/>
                  </a:lnTo>
                  <a:cubicBezTo>
                    <a:pt x="8716" y="6835"/>
                    <a:pt x="8800" y="6906"/>
                    <a:pt x="8883" y="6906"/>
                  </a:cubicBezTo>
                  <a:cubicBezTo>
                    <a:pt x="8978" y="6906"/>
                    <a:pt x="9050" y="6835"/>
                    <a:pt x="9050" y="6752"/>
                  </a:cubicBezTo>
                  <a:lnTo>
                    <a:pt x="9050" y="4918"/>
                  </a:lnTo>
                  <a:cubicBezTo>
                    <a:pt x="9109" y="4525"/>
                    <a:pt x="8788" y="4204"/>
                    <a:pt x="8395" y="4204"/>
                  </a:cubicBezTo>
                  <a:lnTo>
                    <a:pt x="4740" y="4204"/>
                  </a:lnTo>
                  <a:lnTo>
                    <a:pt x="4740" y="894"/>
                  </a:lnTo>
                  <a:lnTo>
                    <a:pt x="4954" y="1346"/>
                  </a:lnTo>
                  <a:cubicBezTo>
                    <a:pt x="4990" y="1406"/>
                    <a:pt x="5049" y="1429"/>
                    <a:pt x="5109" y="1429"/>
                  </a:cubicBezTo>
                  <a:cubicBezTo>
                    <a:pt x="5132" y="1429"/>
                    <a:pt x="5156" y="1429"/>
                    <a:pt x="5180" y="1418"/>
                  </a:cubicBezTo>
                  <a:cubicBezTo>
                    <a:pt x="5275" y="1370"/>
                    <a:pt x="5299" y="1263"/>
                    <a:pt x="5252" y="1191"/>
                  </a:cubicBezTo>
                  <a:lnTo>
                    <a:pt x="4704" y="96"/>
                  </a:lnTo>
                  <a:cubicBezTo>
                    <a:pt x="4680" y="36"/>
                    <a:pt x="4621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2" name="Google Shape;10202;p69"/>
          <p:cNvGrpSpPr/>
          <p:nvPr/>
        </p:nvGrpSpPr>
        <p:grpSpPr>
          <a:xfrm>
            <a:off x="5782845" y="2906521"/>
            <a:ext cx="301661" cy="371013"/>
            <a:chOff x="5782845" y="2906521"/>
            <a:chExt cx="301661" cy="371013"/>
          </a:xfrm>
        </p:grpSpPr>
        <p:sp>
          <p:nvSpPr>
            <p:cNvPr id="10203" name="Google Shape;10203;p69"/>
            <p:cNvSpPr/>
            <p:nvPr/>
          </p:nvSpPr>
          <p:spPr>
            <a:xfrm>
              <a:off x="5782845" y="3087651"/>
              <a:ext cx="301661" cy="189883"/>
            </a:xfrm>
            <a:custGeom>
              <a:rect b="b" l="l" r="r" t="t"/>
              <a:pathLst>
                <a:path extrusionOk="0" h="5966" w="9478">
                  <a:moveTo>
                    <a:pt x="3215" y="322"/>
                  </a:moveTo>
                  <a:cubicBezTo>
                    <a:pt x="3322" y="322"/>
                    <a:pt x="3418" y="370"/>
                    <a:pt x="3489" y="429"/>
                  </a:cubicBezTo>
                  <a:cubicBezTo>
                    <a:pt x="3561" y="513"/>
                    <a:pt x="3596" y="596"/>
                    <a:pt x="3596" y="703"/>
                  </a:cubicBezTo>
                  <a:lnTo>
                    <a:pt x="3596" y="1156"/>
                  </a:lnTo>
                  <a:cubicBezTo>
                    <a:pt x="3608" y="1358"/>
                    <a:pt x="3501" y="1537"/>
                    <a:pt x="3322" y="1644"/>
                  </a:cubicBezTo>
                  <a:cubicBezTo>
                    <a:pt x="3263" y="1668"/>
                    <a:pt x="3239" y="1727"/>
                    <a:pt x="3239" y="1787"/>
                  </a:cubicBezTo>
                  <a:lnTo>
                    <a:pt x="3239" y="1977"/>
                  </a:lnTo>
                  <a:lnTo>
                    <a:pt x="2846" y="1977"/>
                  </a:lnTo>
                  <a:lnTo>
                    <a:pt x="2846" y="1787"/>
                  </a:lnTo>
                  <a:cubicBezTo>
                    <a:pt x="2846" y="1727"/>
                    <a:pt x="2822" y="1668"/>
                    <a:pt x="2763" y="1644"/>
                  </a:cubicBezTo>
                  <a:cubicBezTo>
                    <a:pt x="2584" y="1537"/>
                    <a:pt x="2477" y="1358"/>
                    <a:pt x="2477" y="1156"/>
                  </a:cubicBezTo>
                  <a:lnTo>
                    <a:pt x="2477" y="703"/>
                  </a:lnTo>
                  <a:cubicBezTo>
                    <a:pt x="2477" y="489"/>
                    <a:pt x="2644" y="322"/>
                    <a:pt x="2846" y="322"/>
                  </a:cubicBezTo>
                  <a:close/>
                  <a:moveTo>
                    <a:pt x="6513" y="322"/>
                  </a:moveTo>
                  <a:cubicBezTo>
                    <a:pt x="6609" y="322"/>
                    <a:pt x="6704" y="370"/>
                    <a:pt x="6775" y="429"/>
                  </a:cubicBezTo>
                  <a:cubicBezTo>
                    <a:pt x="6847" y="513"/>
                    <a:pt x="6882" y="596"/>
                    <a:pt x="6882" y="703"/>
                  </a:cubicBezTo>
                  <a:lnTo>
                    <a:pt x="6882" y="1156"/>
                  </a:lnTo>
                  <a:cubicBezTo>
                    <a:pt x="6894" y="1358"/>
                    <a:pt x="6787" y="1537"/>
                    <a:pt x="6609" y="1644"/>
                  </a:cubicBezTo>
                  <a:cubicBezTo>
                    <a:pt x="6549" y="1668"/>
                    <a:pt x="6525" y="1727"/>
                    <a:pt x="6525" y="1787"/>
                  </a:cubicBezTo>
                  <a:lnTo>
                    <a:pt x="6525" y="1977"/>
                  </a:lnTo>
                  <a:lnTo>
                    <a:pt x="6132" y="1977"/>
                  </a:lnTo>
                  <a:lnTo>
                    <a:pt x="6132" y="1787"/>
                  </a:lnTo>
                  <a:cubicBezTo>
                    <a:pt x="6132" y="1727"/>
                    <a:pt x="6108" y="1668"/>
                    <a:pt x="6049" y="1644"/>
                  </a:cubicBezTo>
                  <a:cubicBezTo>
                    <a:pt x="5870" y="1537"/>
                    <a:pt x="5763" y="1358"/>
                    <a:pt x="5763" y="1156"/>
                  </a:cubicBezTo>
                  <a:lnTo>
                    <a:pt x="5763" y="703"/>
                  </a:lnTo>
                  <a:cubicBezTo>
                    <a:pt x="5763" y="489"/>
                    <a:pt x="5930" y="322"/>
                    <a:pt x="6132" y="322"/>
                  </a:cubicBezTo>
                  <a:close/>
                  <a:moveTo>
                    <a:pt x="1572" y="2144"/>
                  </a:moveTo>
                  <a:cubicBezTo>
                    <a:pt x="1667" y="2144"/>
                    <a:pt x="1763" y="2192"/>
                    <a:pt x="1834" y="2251"/>
                  </a:cubicBezTo>
                  <a:cubicBezTo>
                    <a:pt x="1906" y="2323"/>
                    <a:pt x="1941" y="2418"/>
                    <a:pt x="1941" y="2513"/>
                  </a:cubicBezTo>
                  <a:lnTo>
                    <a:pt x="1941" y="2977"/>
                  </a:lnTo>
                  <a:lnTo>
                    <a:pt x="1953" y="2977"/>
                  </a:lnTo>
                  <a:cubicBezTo>
                    <a:pt x="1953" y="3168"/>
                    <a:pt x="1846" y="3370"/>
                    <a:pt x="1667" y="3454"/>
                  </a:cubicBezTo>
                  <a:cubicBezTo>
                    <a:pt x="1608" y="3489"/>
                    <a:pt x="1584" y="3549"/>
                    <a:pt x="1584" y="3608"/>
                  </a:cubicBezTo>
                  <a:lnTo>
                    <a:pt x="1584" y="3799"/>
                  </a:lnTo>
                  <a:lnTo>
                    <a:pt x="1191" y="3799"/>
                  </a:lnTo>
                  <a:lnTo>
                    <a:pt x="1191" y="3608"/>
                  </a:lnTo>
                  <a:cubicBezTo>
                    <a:pt x="1191" y="3549"/>
                    <a:pt x="1167" y="3489"/>
                    <a:pt x="1108" y="3454"/>
                  </a:cubicBezTo>
                  <a:cubicBezTo>
                    <a:pt x="929" y="3346"/>
                    <a:pt x="822" y="3168"/>
                    <a:pt x="822" y="2977"/>
                  </a:cubicBezTo>
                  <a:lnTo>
                    <a:pt x="822" y="2513"/>
                  </a:lnTo>
                  <a:cubicBezTo>
                    <a:pt x="822" y="2311"/>
                    <a:pt x="989" y="2144"/>
                    <a:pt x="1191" y="2144"/>
                  </a:cubicBezTo>
                  <a:close/>
                  <a:moveTo>
                    <a:pt x="4858" y="2144"/>
                  </a:moveTo>
                  <a:cubicBezTo>
                    <a:pt x="4965" y="2144"/>
                    <a:pt x="5049" y="2192"/>
                    <a:pt x="5120" y="2251"/>
                  </a:cubicBezTo>
                  <a:cubicBezTo>
                    <a:pt x="5204" y="2323"/>
                    <a:pt x="5227" y="2418"/>
                    <a:pt x="5227" y="2513"/>
                  </a:cubicBezTo>
                  <a:lnTo>
                    <a:pt x="5227" y="2977"/>
                  </a:lnTo>
                  <a:cubicBezTo>
                    <a:pt x="5239" y="3168"/>
                    <a:pt x="5144" y="3370"/>
                    <a:pt x="4954" y="3454"/>
                  </a:cubicBezTo>
                  <a:cubicBezTo>
                    <a:pt x="4894" y="3489"/>
                    <a:pt x="4870" y="3549"/>
                    <a:pt x="4870" y="3608"/>
                  </a:cubicBezTo>
                  <a:lnTo>
                    <a:pt x="4870" y="3799"/>
                  </a:lnTo>
                  <a:lnTo>
                    <a:pt x="4489" y="3799"/>
                  </a:lnTo>
                  <a:lnTo>
                    <a:pt x="4489" y="3608"/>
                  </a:lnTo>
                  <a:cubicBezTo>
                    <a:pt x="4489" y="3549"/>
                    <a:pt x="4453" y="3489"/>
                    <a:pt x="4394" y="3454"/>
                  </a:cubicBezTo>
                  <a:cubicBezTo>
                    <a:pt x="4215" y="3346"/>
                    <a:pt x="4108" y="3168"/>
                    <a:pt x="4108" y="2977"/>
                  </a:cubicBezTo>
                  <a:lnTo>
                    <a:pt x="4108" y="2513"/>
                  </a:lnTo>
                  <a:cubicBezTo>
                    <a:pt x="4108" y="2311"/>
                    <a:pt x="4275" y="2144"/>
                    <a:pt x="4489" y="2144"/>
                  </a:cubicBezTo>
                  <a:close/>
                  <a:moveTo>
                    <a:pt x="8144" y="2144"/>
                  </a:moveTo>
                  <a:cubicBezTo>
                    <a:pt x="8252" y="2144"/>
                    <a:pt x="8335" y="2192"/>
                    <a:pt x="8418" y="2251"/>
                  </a:cubicBezTo>
                  <a:cubicBezTo>
                    <a:pt x="8490" y="2323"/>
                    <a:pt x="8514" y="2418"/>
                    <a:pt x="8514" y="2513"/>
                  </a:cubicBezTo>
                  <a:lnTo>
                    <a:pt x="8514" y="2977"/>
                  </a:lnTo>
                  <a:cubicBezTo>
                    <a:pt x="8525" y="3168"/>
                    <a:pt x="8430" y="3370"/>
                    <a:pt x="8252" y="3454"/>
                  </a:cubicBezTo>
                  <a:cubicBezTo>
                    <a:pt x="8192" y="3489"/>
                    <a:pt x="8156" y="3549"/>
                    <a:pt x="8156" y="3608"/>
                  </a:cubicBezTo>
                  <a:lnTo>
                    <a:pt x="8156" y="3799"/>
                  </a:lnTo>
                  <a:lnTo>
                    <a:pt x="7775" y="3799"/>
                  </a:lnTo>
                  <a:lnTo>
                    <a:pt x="7775" y="3608"/>
                  </a:lnTo>
                  <a:cubicBezTo>
                    <a:pt x="7775" y="3549"/>
                    <a:pt x="7740" y="3489"/>
                    <a:pt x="7680" y="3454"/>
                  </a:cubicBezTo>
                  <a:cubicBezTo>
                    <a:pt x="7501" y="3346"/>
                    <a:pt x="7406" y="3168"/>
                    <a:pt x="7406" y="2977"/>
                  </a:cubicBezTo>
                  <a:lnTo>
                    <a:pt x="7406" y="2513"/>
                  </a:lnTo>
                  <a:cubicBezTo>
                    <a:pt x="7406" y="2311"/>
                    <a:pt x="7561" y="2144"/>
                    <a:pt x="7775" y="2144"/>
                  </a:cubicBezTo>
                  <a:close/>
                  <a:moveTo>
                    <a:pt x="2894" y="1"/>
                  </a:moveTo>
                  <a:cubicBezTo>
                    <a:pt x="2489" y="1"/>
                    <a:pt x="2179" y="334"/>
                    <a:pt x="2179" y="715"/>
                  </a:cubicBezTo>
                  <a:lnTo>
                    <a:pt x="2179" y="1180"/>
                  </a:lnTo>
                  <a:cubicBezTo>
                    <a:pt x="2179" y="1465"/>
                    <a:pt x="2310" y="1727"/>
                    <a:pt x="2548" y="1894"/>
                  </a:cubicBezTo>
                  <a:lnTo>
                    <a:pt x="2548" y="2061"/>
                  </a:lnTo>
                  <a:lnTo>
                    <a:pt x="2251" y="2180"/>
                  </a:lnTo>
                  <a:cubicBezTo>
                    <a:pt x="2215" y="2120"/>
                    <a:pt x="2179" y="2072"/>
                    <a:pt x="2132" y="2025"/>
                  </a:cubicBezTo>
                  <a:cubicBezTo>
                    <a:pt x="2001" y="1894"/>
                    <a:pt x="1822" y="1822"/>
                    <a:pt x="1620" y="1822"/>
                  </a:cubicBezTo>
                  <a:lnTo>
                    <a:pt x="1251" y="1822"/>
                  </a:lnTo>
                  <a:cubicBezTo>
                    <a:pt x="846" y="1822"/>
                    <a:pt x="536" y="2144"/>
                    <a:pt x="536" y="2537"/>
                  </a:cubicBezTo>
                  <a:lnTo>
                    <a:pt x="536" y="2989"/>
                  </a:lnTo>
                  <a:cubicBezTo>
                    <a:pt x="536" y="3275"/>
                    <a:pt x="679" y="3549"/>
                    <a:pt x="905" y="3704"/>
                  </a:cubicBezTo>
                  <a:lnTo>
                    <a:pt x="905" y="3870"/>
                  </a:lnTo>
                  <a:lnTo>
                    <a:pt x="453" y="4049"/>
                  </a:lnTo>
                  <a:cubicBezTo>
                    <a:pt x="179" y="4156"/>
                    <a:pt x="1" y="4418"/>
                    <a:pt x="1" y="4716"/>
                  </a:cubicBezTo>
                  <a:lnTo>
                    <a:pt x="1" y="5811"/>
                  </a:lnTo>
                  <a:cubicBezTo>
                    <a:pt x="1" y="5894"/>
                    <a:pt x="84" y="5966"/>
                    <a:pt x="167" y="5966"/>
                  </a:cubicBezTo>
                  <a:cubicBezTo>
                    <a:pt x="251" y="5966"/>
                    <a:pt x="334" y="5894"/>
                    <a:pt x="334" y="5811"/>
                  </a:cubicBezTo>
                  <a:lnTo>
                    <a:pt x="334" y="4716"/>
                  </a:lnTo>
                  <a:cubicBezTo>
                    <a:pt x="334" y="4573"/>
                    <a:pt x="417" y="4418"/>
                    <a:pt x="572" y="4358"/>
                  </a:cubicBezTo>
                  <a:lnTo>
                    <a:pt x="1108" y="4156"/>
                  </a:lnTo>
                  <a:lnTo>
                    <a:pt x="1775" y="4156"/>
                  </a:lnTo>
                  <a:lnTo>
                    <a:pt x="2310" y="4358"/>
                  </a:lnTo>
                  <a:cubicBezTo>
                    <a:pt x="2453" y="4418"/>
                    <a:pt x="2548" y="4561"/>
                    <a:pt x="2548" y="4716"/>
                  </a:cubicBezTo>
                  <a:lnTo>
                    <a:pt x="2548" y="5811"/>
                  </a:lnTo>
                  <a:cubicBezTo>
                    <a:pt x="2548" y="5894"/>
                    <a:pt x="2620" y="5966"/>
                    <a:pt x="2715" y="5966"/>
                  </a:cubicBezTo>
                  <a:cubicBezTo>
                    <a:pt x="2799" y="5966"/>
                    <a:pt x="2870" y="5894"/>
                    <a:pt x="2870" y="5811"/>
                  </a:cubicBezTo>
                  <a:lnTo>
                    <a:pt x="2870" y="4716"/>
                  </a:lnTo>
                  <a:cubicBezTo>
                    <a:pt x="2870" y="4418"/>
                    <a:pt x="2691" y="4168"/>
                    <a:pt x="2429" y="4049"/>
                  </a:cubicBezTo>
                  <a:lnTo>
                    <a:pt x="1965" y="3870"/>
                  </a:lnTo>
                  <a:lnTo>
                    <a:pt x="1965" y="3704"/>
                  </a:lnTo>
                  <a:cubicBezTo>
                    <a:pt x="2191" y="3537"/>
                    <a:pt x="2334" y="3275"/>
                    <a:pt x="2334" y="2989"/>
                  </a:cubicBezTo>
                  <a:lnTo>
                    <a:pt x="2334" y="2537"/>
                  </a:lnTo>
                  <a:lnTo>
                    <a:pt x="2334" y="2501"/>
                  </a:lnTo>
                  <a:lnTo>
                    <a:pt x="2751" y="2334"/>
                  </a:lnTo>
                  <a:lnTo>
                    <a:pt x="3430" y="2334"/>
                  </a:lnTo>
                  <a:lnTo>
                    <a:pt x="3846" y="2501"/>
                  </a:lnTo>
                  <a:lnTo>
                    <a:pt x="3846" y="2537"/>
                  </a:lnTo>
                  <a:lnTo>
                    <a:pt x="3846" y="2989"/>
                  </a:lnTo>
                  <a:cubicBezTo>
                    <a:pt x="3846" y="3275"/>
                    <a:pt x="3977" y="3549"/>
                    <a:pt x="4215" y="3704"/>
                  </a:cubicBezTo>
                  <a:lnTo>
                    <a:pt x="4215" y="3870"/>
                  </a:lnTo>
                  <a:lnTo>
                    <a:pt x="3751" y="4049"/>
                  </a:lnTo>
                  <a:cubicBezTo>
                    <a:pt x="3489" y="4156"/>
                    <a:pt x="3310" y="4418"/>
                    <a:pt x="3310" y="4716"/>
                  </a:cubicBezTo>
                  <a:lnTo>
                    <a:pt x="3310" y="5811"/>
                  </a:lnTo>
                  <a:cubicBezTo>
                    <a:pt x="3310" y="5894"/>
                    <a:pt x="3382" y="5966"/>
                    <a:pt x="3465" y="5966"/>
                  </a:cubicBezTo>
                  <a:cubicBezTo>
                    <a:pt x="3561" y="5966"/>
                    <a:pt x="3632" y="5894"/>
                    <a:pt x="3632" y="5811"/>
                  </a:cubicBezTo>
                  <a:lnTo>
                    <a:pt x="3632" y="4716"/>
                  </a:lnTo>
                  <a:cubicBezTo>
                    <a:pt x="3632" y="4573"/>
                    <a:pt x="3727" y="4418"/>
                    <a:pt x="3870" y="4358"/>
                  </a:cubicBezTo>
                  <a:lnTo>
                    <a:pt x="4406" y="4156"/>
                  </a:lnTo>
                  <a:lnTo>
                    <a:pt x="5073" y="4156"/>
                  </a:lnTo>
                  <a:lnTo>
                    <a:pt x="5608" y="4358"/>
                  </a:lnTo>
                  <a:cubicBezTo>
                    <a:pt x="5763" y="4418"/>
                    <a:pt x="5847" y="4561"/>
                    <a:pt x="5847" y="4716"/>
                  </a:cubicBezTo>
                  <a:lnTo>
                    <a:pt x="5847" y="5811"/>
                  </a:lnTo>
                  <a:cubicBezTo>
                    <a:pt x="5847" y="5894"/>
                    <a:pt x="5930" y="5966"/>
                    <a:pt x="6013" y="5966"/>
                  </a:cubicBezTo>
                  <a:cubicBezTo>
                    <a:pt x="6108" y="5966"/>
                    <a:pt x="6180" y="5894"/>
                    <a:pt x="6180" y="5811"/>
                  </a:cubicBezTo>
                  <a:lnTo>
                    <a:pt x="6180" y="4716"/>
                  </a:lnTo>
                  <a:cubicBezTo>
                    <a:pt x="6180" y="4418"/>
                    <a:pt x="6001" y="4168"/>
                    <a:pt x="5727" y="4049"/>
                  </a:cubicBezTo>
                  <a:lnTo>
                    <a:pt x="5275" y="3870"/>
                  </a:lnTo>
                  <a:lnTo>
                    <a:pt x="5275" y="3704"/>
                  </a:lnTo>
                  <a:cubicBezTo>
                    <a:pt x="5489" y="3537"/>
                    <a:pt x="5644" y="3275"/>
                    <a:pt x="5644" y="2989"/>
                  </a:cubicBezTo>
                  <a:lnTo>
                    <a:pt x="5644" y="2537"/>
                  </a:lnTo>
                  <a:lnTo>
                    <a:pt x="5644" y="2501"/>
                  </a:lnTo>
                  <a:lnTo>
                    <a:pt x="6061" y="2334"/>
                  </a:lnTo>
                  <a:lnTo>
                    <a:pt x="6728" y="2334"/>
                  </a:lnTo>
                  <a:lnTo>
                    <a:pt x="7144" y="2501"/>
                  </a:lnTo>
                  <a:lnTo>
                    <a:pt x="7144" y="2537"/>
                  </a:lnTo>
                  <a:lnTo>
                    <a:pt x="7144" y="2989"/>
                  </a:lnTo>
                  <a:cubicBezTo>
                    <a:pt x="7144" y="3275"/>
                    <a:pt x="7275" y="3549"/>
                    <a:pt x="7513" y="3704"/>
                  </a:cubicBezTo>
                  <a:lnTo>
                    <a:pt x="7513" y="3870"/>
                  </a:lnTo>
                  <a:lnTo>
                    <a:pt x="7061" y="4049"/>
                  </a:lnTo>
                  <a:cubicBezTo>
                    <a:pt x="6787" y="4156"/>
                    <a:pt x="6609" y="4418"/>
                    <a:pt x="6609" y="4716"/>
                  </a:cubicBezTo>
                  <a:lnTo>
                    <a:pt x="6609" y="5811"/>
                  </a:lnTo>
                  <a:cubicBezTo>
                    <a:pt x="6609" y="5894"/>
                    <a:pt x="6680" y="5966"/>
                    <a:pt x="6775" y="5966"/>
                  </a:cubicBezTo>
                  <a:cubicBezTo>
                    <a:pt x="6859" y="5966"/>
                    <a:pt x="6942" y="5894"/>
                    <a:pt x="6942" y="5811"/>
                  </a:cubicBezTo>
                  <a:lnTo>
                    <a:pt x="6942" y="4716"/>
                  </a:lnTo>
                  <a:cubicBezTo>
                    <a:pt x="6942" y="4573"/>
                    <a:pt x="7025" y="4418"/>
                    <a:pt x="7180" y="4358"/>
                  </a:cubicBezTo>
                  <a:lnTo>
                    <a:pt x="7716" y="4156"/>
                  </a:lnTo>
                  <a:lnTo>
                    <a:pt x="8383" y="4156"/>
                  </a:lnTo>
                  <a:lnTo>
                    <a:pt x="8918" y="4358"/>
                  </a:lnTo>
                  <a:cubicBezTo>
                    <a:pt x="9061" y="4418"/>
                    <a:pt x="9156" y="4561"/>
                    <a:pt x="9156" y="4716"/>
                  </a:cubicBezTo>
                  <a:lnTo>
                    <a:pt x="9156" y="5811"/>
                  </a:lnTo>
                  <a:cubicBezTo>
                    <a:pt x="9156" y="5894"/>
                    <a:pt x="9228" y="5966"/>
                    <a:pt x="9323" y="5966"/>
                  </a:cubicBezTo>
                  <a:cubicBezTo>
                    <a:pt x="9406" y="5966"/>
                    <a:pt x="9478" y="5894"/>
                    <a:pt x="9478" y="5811"/>
                  </a:cubicBezTo>
                  <a:lnTo>
                    <a:pt x="9478" y="4716"/>
                  </a:lnTo>
                  <a:cubicBezTo>
                    <a:pt x="9418" y="4418"/>
                    <a:pt x="9252" y="4156"/>
                    <a:pt x="8978" y="4049"/>
                  </a:cubicBezTo>
                  <a:lnTo>
                    <a:pt x="8514" y="3870"/>
                  </a:lnTo>
                  <a:lnTo>
                    <a:pt x="8514" y="3704"/>
                  </a:lnTo>
                  <a:cubicBezTo>
                    <a:pt x="8740" y="3537"/>
                    <a:pt x="8895" y="3275"/>
                    <a:pt x="8895" y="2989"/>
                  </a:cubicBezTo>
                  <a:lnTo>
                    <a:pt x="8895" y="2537"/>
                  </a:lnTo>
                  <a:cubicBezTo>
                    <a:pt x="8895" y="2334"/>
                    <a:pt x="8811" y="2156"/>
                    <a:pt x="8680" y="2025"/>
                  </a:cubicBezTo>
                  <a:cubicBezTo>
                    <a:pt x="8549" y="1894"/>
                    <a:pt x="8371" y="1822"/>
                    <a:pt x="8168" y="1822"/>
                  </a:cubicBezTo>
                  <a:lnTo>
                    <a:pt x="7799" y="1822"/>
                  </a:lnTo>
                  <a:cubicBezTo>
                    <a:pt x="7537" y="1822"/>
                    <a:pt x="7311" y="1965"/>
                    <a:pt x="7192" y="2180"/>
                  </a:cubicBezTo>
                  <a:lnTo>
                    <a:pt x="6882" y="2061"/>
                  </a:lnTo>
                  <a:lnTo>
                    <a:pt x="6882" y="1894"/>
                  </a:lnTo>
                  <a:cubicBezTo>
                    <a:pt x="7109" y="1727"/>
                    <a:pt x="7251" y="1465"/>
                    <a:pt x="7251" y="1180"/>
                  </a:cubicBezTo>
                  <a:lnTo>
                    <a:pt x="7251" y="715"/>
                  </a:lnTo>
                  <a:cubicBezTo>
                    <a:pt x="7251" y="525"/>
                    <a:pt x="7180" y="346"/>
                    <a:pt x="7037" y="215"/>
                  </a:cubicBezTo>
                  <a:cubicBezTo>
                    <a:pt x="6906" y="72"/>
                    <a:pt x="6728" y="1"/>
                    <a:pt x="6537" y="1"/>
                  </a:cubicBezTo>
                  <a:lnTo>
                    <a:pt x="6168" y="1"/>
                  </a:lnTo>
                  <a:cubicBezTo>
                    <a:pt x="5763" y="1"/>
                    <a:pt x="5454" y="334"/>
                    <a:pt x="5454" y="715"/>
                  </a:cubicBezTo>
                  <a:lnTo>
                    <a:pt x="5454" y="1180"/>
                  </a:lnTo>
                  <a:cubicBezTo>
                    <a:pt x="5454" y="1465"/>
                    <a:pt x="5585" y="1727"/>
                    <a:pt x="5823" y="1894"/>
                  </a:cubicBezTo>
                  <a:lnTo>
                    <a:pt x="5823" y="2061"/>
                  </a:lnTo>
                  <a:lnTo>
                    <a:pt x="5525" y="2180"/>
                  </a:lnTo>
                  <a:cubicBezTo>
                    <a:pt x="5489" y="2120"/>
                    <a:pt x="5454" y="2072"/>
                    <a:pt x="5406" y="2025"/>
                  </a:cubicBezTo>
                  <a:cubicBezTo>
                    <a:pt x="5275" y="1894"/>
                    <a:pt x="5096" y="1822"/>
                    <a:pt x="4894" y="1822"/>
                  </a:cubicBezTo>
                  <a:lnTo>
                    <a:pt x="4525" y="1822"/>
                  </a:lnTo>
                  <a:cubicBezTo>
                    <a:pt x="4263" y="1822"/>
                    <a:pt x="4037" y="1965"/>
                    <a:pt x="3918" y="2180"/>
                  </a:cubicBezTo>
                  <a:lnTo>
                    <a:pt x="3608" y="2061"/>
                  </a:lnTo>
                  <a:lnTo>
                    <a:pt x="3608" y="1894"/>
                  </a:lnTo>
                  <a:cubicBezTo>
                    <a:pt x="3834" y="1727"/>
                    <a:pt x="3977" y="1465"/>
                    <a:pt x="3977" y="1180"/>
                  </a:cubicBezTo>
                  <a:lnTo>
                    <a:pt x="3977" y="715"/>
                  </a:lnTo>
                  <a:cubicBezTo>
                    <a:pt x="3977" y="525"/>
                    <a:pt x="3906" y="346"/>
                    <a:pt x="3763" y="215"/>
                  </a:cubicBezTo>
                  <a:cubicBezTo>
                    <a:pt x="3632" y="72"/>
                    <a:pt x="3453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69"/>
            <p:cNvSpPr/>
            <p:nvPr/>
          </p:nvSpPr>
          <p:spPr>
            <a:xfrm>
              <a:off x="5868111" y="2906521"/>
              <a:ext cx="127724" cy="172823"/>
            </a:xfrm>
            <a:custGeom>
              <a:rect b="b" l="l" r="r" t="t"/>
              <a:pathLst>
                <a:path extrusionOk="0" h="5430" w="4013">
                  <a:moveTo>
                    <a:pt x="2191" y="334"/>
                  </a:moveTo>
                  <a:cubicBezTo>
                    <a:pt x="2406" y="334"/>
                    <a:pt x="2560" y="501"/>
                    <a:pt x="2560" y="703"/>
                  </a:cubicBezTo>
                  <a:lnTo>
                    <a:pt x="2560" y="1084"/>
                  </a:lnTo>
                  <a:cubicBezTo>
                    <a:pt x="2560" y="1394"/>
                    <a:pt x="2310" y="1644"/>
                    <a:pt x="2001" y="1644"/>
                  </a:cubicBezTo>
                  <a:cubicBezTo>
                    <a:pt x="1691" y="1644"/>
                    <a:pt x="1453" y="1394"/>
                    <a:pt x="1453" y="1084"/>
                  </a:cubicBezTo>
                  <a:lnTo>
                    <a:pt x="1453" y="703"/>
                  </a:lnTo>
                  <a:cubicBezTo>
                    <a:pt x="1453" y="501"/>
                    <a:pt x="1608" y="334"/>
                    <a:pt x="1822" y="334"/>
                  </a:cubicBezTo>
                  <a:close/>
                  <a:moveTo>
                    <a:pt x="2191" y="1953"/>
                  </a:moveTo>
                  <a:lnTo>
                    <a:pt x="2191" y="2060"/>
                  </a:lnTo>
                  <a:cubicBezTo>
                    <a:pt x="2203" y="2120"/>
                    <a:pt x="2227" y="2179"/>
                    <a:pt x="2251" y="2239"/>
                  </a:cubicBezTo>
                  <a:lnTo>
                    <a:pt x="2013" y="2477"/>
                  </a:lnTo>
                  <a:lnTo>
                    <a:pt x="2001" y="2477"/>
                  </a:lnTo>
                  <a:lnTo>
                    <a:pt x="1763" y="2239"/>
                  </a:lnTo>
                  <a:cubicBezTo>
                    <a:pt x="1786" y="2179"/>
                    <a:pt x="1810" y="2120"/>
                    <a:pt x="1810" y="2060"/>
                  </a:cubicBezTo>
                  <a:lnTo>
                    <a:pt x="1810" y="1953"/>
                  </a:lnTo>
                  <a:cubicBezTo>
                    <a:pt x="1870" y="1965"/>
                    <a:pt x="1941" y="1965"/>
                    <a:pt x="2001" y="1965"/>
                  </a:cubicBezTo>
                  <a:cubicBezTo>
                    <a:pt x="2060" y="1965"/>
                    <a:pt x="2132" y="1953"/>
                    <a:pt x="2191" y="1953"/>
                  </a:cubicBezTo>
                  <a:close/>
                  <a:moveTo>
                    <a:pt x="2525" y="2429"/>
                  </a:moveTo>
                  <a:lnTo>
                    <a:pt x="2822" y="2584"/>
                  </a:lnTo>
                  <a:cubicBezTo>
                    <a:pt x="2882" y="2608"/>
                    <a:pt x="2917" y="2680"/>
                    <a:pt x="2917" y="2763"/>
                  </a:cubicBezTo>
                  <a:lnTo>
                    <a:pt x="2917" y="3084"/>
                  </a:lnTo>
                  <a:lnTo>
                    <a:pt x="1072" y="3084"/>
                  </a:lnTo>
                  <a:lnTo>
                    <a:pt x="1072" y="2763"/>
                  </a:lnTo>
                  <a:cubicBezTo>
                    <a:pt x="1072" y="2680"/>
                    <a:pt x="1120" y="2632"/>
                    <a:pt x="1179" y="2584"/>
                  </a:cubicBezTo>
                  <a:lnTo>
                    <a:pt x="1477" y="2429"/>
                  </a:lnTo>
                  <a:lnTo>
                    <a:pt x="1751" y="2703"/>
                  </a:lnTo>
                  <a:cubicBezTo>
                    <a:pt x="1822" y="2775"/>
                    <a:pt x="1905" y="2799"/>
                    <a:pt x="2001" y="2799"/>
                  </a:cubicBezTo>
                  <a:cubicBezTo>
                    <a:pt x="2084" y="2799"/>
                    <a:pt x="2179" y="2775"/>
                    <a:pt x="2251" y="2703"/>
                  </a:cubicBezTo>
                  <a:lnTo>
                    <a:pt x="2525" y="2429"/>
                  </a:lnTo>
                  <a:close/>
                  <a:moveTo>
                    <a:pt x="3560" y="3442"/>
                  </a:moveTo>
                  <a:lnTo>
                    <a:pt x="3370" y="3834"/>
                  </a:lnTo>
                  <a:lnTo>
                    <a:pt x="655" y="3834"/>
                  </a:lnTo>
                  <a:lnTo>
                    <a:pt x="465" y="3442"/>
                  </a:lnTo>
                  <a:close/>
                  <a:moveTo>
                    <a:pt x="1822" y="1"/>
                  </a:moveTo>
                  <a:cubicBezTo>
                    <a:pt x="1417" y="1"/>
                    <a:pt x="1108" y="334"/>
                    <a:pt x="1108" y="715"/>
                  </a:cubicBezTo>
                  <a:lnTo>
                    <a:pt x="1108" y="1096"/>
                  </a:lnTo>
                  <a:cubicBezTo>
                    <a:pt x="1108" y="1394"/>
                    <a:pt x="1251" y="1656"/>
                    <a:pt x="1477" y="1822"/>
                  </a:cubicBezTo>
                  <a:lnTo>
                    <a:pt x="1477" y="2072"/>
                  </a:lnTo>
                  <a:lnTo>
                    <a:pt x="1477" y="2084"/>
                  </a:lnTo>
                  <a:lnTo>
                    <a:pt x="1048" y="2299"/>
                  </a:lnTo>
                  <a:cubicBezTo>
                    <a:pt x="870" y="2382"/>
                    <a:pt x="751" y="2584"/>
                    <a:pt x="751" y="2775"/>
                  </a:cubicBezTo>
                  <a:lnTo>
                    <a:pt x="751" y="3108"/>
                  </a:lnTo>
                  <a:lnTo>
                    <a:pt x="179" y="3108"/>
                  </a:lnTo>
                  <a:cubicBezTo>
                    <a:pt x="120" y="3108"/>
                    <a:pt x="60" y="3132"/>
                    <a:pt x="36" y="3180"/>
                  </a:cubicBezTo>
                  <a:cubicBezTo>
                    <a:pt x="0" y="3227"/>
                    <a:pt x="0" y="3299"/>
                    <a:pt x="24" y="3346"/>
                  </a:cubicBezTo>
                  <a:lnTo>
                    <a:pt x="393" y="4073"/>
                  </a:lnTo>
                  <a:cubicBezTo>
                    <a:pt x="417" y="4132"/>
                    <a:pt x="477" y="4156"/>
                    <a:pt x="536" y="4156"/>
                  </a:cubicBezTo>
                  <a:lnTo>
                    <a:pt x="739" y="4156"/>
                  </a:lnTo>
                  <a:lnTo>
                    <a:pt x="739" y="5263"/>
                  </a:lnTo>
                  <a:cubicBezTo>
                    <a:pt x="739" y="5347"/>
                    <a:pt x="810" y="5430"/>
                    <a:pt x="893" y="5430"/>
                  </a:cubicBezTo>
                  <a:cubicBezTo>
                    <a:pt x="989" y="5430"/>
                    <a:pt x="1060" y="5347"/>
                    <a:pt x="1060" y="5263"/>
                  </a:cubicBezTo>
                  <a:lnTo>
                    <a:pt x="1060" y="4156"/>
                  </a:lnTo>
                  <a:lnTo>
                    <a:pt x="2906" y="4156"/>
                  </a:lnTo>
                  <a:lnTo>
                    <a:pt x="2906" y="5263"/>
                  </a:lnTo>
                  <a:cubicBezTo>
                    <a:pt x="2906" y="5347"/>
                    <a:pt x="2977" y="5430"/>
                    <a:pt x="3072" y="5430"/>
                  </a:cubicBezTo>
                  <a:cubicBezTo>
                    <a:pt x="3156" y="5430"/>
                    <a:pt x="3227" y="5347"/>
                    <a:pt x="3227" y="5263"/>
                  </a:cubicBezTo>
                  <a:lnTo>
                    <a:pt x="3227" y="4156"/>
                  </a:lnTo>
                  <a:lnTo>
                    <a:pt x="3429" y="4156"/>
                  </a:lnTo>
                  <a:cubicBezTo>
                    <a:pt x="3489" y="4156"/>
                    <a:pt x="3549" y="4132"/>
                    <a:pt x="3572" y="4073"/>
                  </a:cubicBezTo>
                  <a:lnTo>
                    <a:pt x="3941" y="3346"/>
                  </a:lnTo>
                  <a:cubicBezTo>
                    <a:pt x="4013" y="3299"/>
                    <a:pt x="4013" y="3227"/>
                    <a:pt x="3977" y="3180"/>
                  </a:cubicBezTo>
                  <a:cubicBezTo>
                    <a:pt x="3953" y="3132"/>
                    <a:pt x="3894" y="3108"/>
                    <a:pt x="3834" y="3108"/>
                  </a:cubicBezTo>
                  <a:lnTo>
                    <a:pt x="3263" y="3108"/>
                  </a:lnTo>
                  <a:lnTo>
                    <a:pt x="3263" y="2775"/>
                  </a:lnTo>
                  <a:cubicBezTo>
                    <a:pt x="3263" y="2572"/>
                    <a:pt x="3144" y="2382"/>
                    <a:pt x="2965" y="2299"/>
                  </a:cubicBezTo>
                  <a:lnTo>
                    <a:pt x="2536" y="2084"/>
                  </a:lnTo>
                  <a:lnTo>
                    <a:pt x="2536" y="2072"/>
                  </a:lnTo>
                  <a:lnTo>
                    <a:pt x="2536" y="1822"/>
                  </a:lnTo>
                  <a:cubicBezTo>
                    <a:pt x="2763" y="1656"/>
                    <a:pt x="2906" y="1394"/>
                    <a:pt x="2906" y="1096"/>
                  </a:cubicBezTo>
                  <a:lnTo>
                    <a:pt x="2906" y="715"/>
                  </a:lnTo>
                  <a:cubicBezTo>
                    <a:pt x="2906" y="322"/>
                    <a:pt x="2572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69"/>
            <p:cNvSpPr/>
            <p:nvPr/>
          </p:nvSpPr>
          <p:spPr>
            <a:xfrm>
              <a:off x="5915088" y="3051655"/>
              <a:ext cx="34151" cy="10662"/>
            </a:xfrm>
            <a:custGeom>
              <a:rect b="b" l="l" r="r" t="t"/>
              <a:pathLst>
                <a:path extrusionOk="0" h="335" w="107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94" y="334"/>
                  </a:lnTo>
                  <a:cubicBezTo>
                    <a:pt x="989" y="334"/>
                    <a:pt x="1060" y="251"/>
                    <a:pt x="1060" y="167"/>
                  </a:cubicBezTo>
                  <a:cubicBezTo>
                    <a:pt x="1072" y="72"/>
                    <a:pt x="989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6" name="Google Shape;10206;p69"/>
          <p:cNvGrpSpPr/>
          <p:nvPr/>
        </p:nvGrpSpPr>
        <p:grpSpPr>
          <a:xfrm>
            <a:off x="6630539" y="2917502"/>
            <a:ext cx="371777" cy="349434"/>
            <a:chOff x="6630539" y="2917502"/>
            <a:chExt cx="371777" cy="349434"/>
          </a:xfrm>
        </p:grpSpPr>
        <p:sp>
          <p:nvSpPr>
            <p:cNvPr id="10207" name="Google Shape;10207;p69"/>
            <p:cNvSpPr/>
            <p:nvPr/>
          </p:nvSpPr>
          <p:spPr>
            <a:xfrm>
              <a:off x="6689292" y="3043093"/>
              <a:ext cx="92109" cy="30586"/>
            </a:xfrm>
            <a:custGeom>
              <a:rect b="b" l="l" r="r" t="t"/>
              <a:pathLst>
                <a:path extrusionOk="0" h="961" w="2894">
                  <a:moveTo>
                    <a:pt x="1164" y="1"/>
                  </a:moveTo>
                  <a:cubicBezTo>
                    <a:pt x="816" y="1"/>
                    <a:pt x="501" y="36"/>
                    <a:pt x="298" y="67"/>
                  </a:cubicBezTo>
                  <a:cubicBezTo>
                    <a:pt x="119" y="91"/>
                    <a:pt x="0" y="246"/>
                    <a:pt x="0" y="401"/>
                  </a:cubicBezTo>
                  <a:lnTo>
                    <a:pt x="0" y="794"/>
                  </a:lnTo>
                  <a:cubicBezTo>
                    <a:pt x="0" y="877"/>
                    <a:pt x="72" y="960"/>
                    <a:pt x="155" y="960"/>
                  </a:cubicBezTo>
                  <a:cubicBezTo>
                    <a:pt x="250" y="960"/>
                    <a:pt x="322" y="877"/>
                    <a:pt x="322" y="794"/>
                  </a:cubicBezTo>
                  <a:lnTo>
                    <a:pt x="322" y="401"/>
                  </a:lnTo>
                  <a:cubicBezTo>
                    <a:pt x="322" y="401"/>
                    <a:pt x="322" y="389"/>
                    <a:pt x="334" y="389"/>
                  </a:cubicBezTo>
                  <a:cubicBezTo>
                    <a:pt x="511" y="361"/>
                    <a:pt x="812" y="318"/>
                    <a:pt x="1157" y="318"/>
                  </a:cubicBezTo>
                  <a:cubicBezTo>
                    <a:pt x="1253" y="318"/>
                    <a:pt x="1352" y="321"/>
                    <a:pt x="1453" y="329"/>
                  </a:cubicBezTo>
                  <a:cubicBezTo>
                    <a:pt x="1989" y="365"/>
                    <a:pt x="2382" y="496"/>
                    <a:pt x="2596" y="734"/>
                  </a:cubicBezTo>
                  <a:cubicBezTo>
                    <a:pt x="2626" y="764"/>
                    <a:pt x="2670" y="779"/>
                    <a:pt x="2715" y="779"/>
                  </a:cubicBezTo>
                  <a:cubicBezTo>
                    <a:pt x="2760" y="779"/>
                    <a:pt x="2804" y="764"/>
                    <a:pt x="2834" y="734"/>
                  </a:cubicBezTo>
                  <a:cubicBezTo>
                    <a:pt x="2894" y="675"/>
                    <a:pt x="2894" y="567"/>
                    <a:pt x="2834" y="508"/>
                  </a:cubicBezTo>
                  <a:cubicBezTo>
                    <a:pt x="2437" y="103"/>
                    <a:pt x="1753" y="1"/>
                    <a:pt x="1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69"/>
            <p:cNvSpPr/>
            <p:nvPr/>
          </p:nvSpPr>
          <p:spPr>
            <a:xfrm>
              <a:off x="6630539" y="2993315"/>
              <a:ext cx="208852" cy="273621"/>
            </a:xfrm>
            <a:custGeom>
              <a:rect b="b" l="l" r="r" t="t"/>
              <a:pathLst>
                <a:path extrusionOk="0" h="8597" w="6562">
                  <a:moveTo>
                    <a:pt x="5132" y="334"/>
                  </a:moveTo>
                  <a:lnTo>
                    <a:pt x="5132" y="1988"/>
                  </a:lnTo>
                  <a:cubicBezTo>
                    <a:pt x="5132" y="2239"/>
                    <a:pt x="5073" y="2477"/>
                    <a:pt x="4966" y="2703"/>
                  </a:cubicBezTo>
                  <a:cubicBezTo>
                    <a:pt x="4954" y="2727"/>
                    <a:pt x="4954" y="2739"/>
                    <a:pt x="4954" y="2774"/>
                  </a:cubicBezTo>
                  <a:lnTo>
                    <a:pt x="4954" y="3262"/>
                  </a:lnTo>
                  <a:cubicBezTo>
                    <a:pt x="4954" y="3727"/>
                    <a:pt x="4763" y="4155"/>
                    <a:pt x="4430" y="4465"/>
                  </a:cubicBezTo>
                  <a:cubicBezTo>
                    <a:pt x="4108" y="4765"/>
                    <a:pt x="3713" y="4920"/>
                    <a:pt x="3275" y="4920"/>
                  </a:cubicBezTo>
                  <a:cubicBezTo>
                    <a:pt x="3243" y="4920"/>
                    <a:pt x="3212" y="4919"/>
                    <a:pt x="3180" y="4917"/>
                  </a:cubicBezTo>
                  <a:cubicBezTo>
                    <a:pt x="2299" y="4882"/>
                    <a:pt x="1620" y="4120"/>
                    <a:pt x="1620" y="3215"/>
                  </a:cubicBezTo>
                  <a:lnTo>
                    <a:pt x="1620" y="2786"/>
                  </a:lnTo>
                  <a:cubicBezTo>
                    <a:pt x="1620" y="2762"/>
                    <a:pt x="1620" y="2739"/>
                    <a:pt x="1608" y="2715"/>
                  </a:cubicBezTo>
                  <a:cubicBezTo>
                    <a:pt x="1501" y="2489"/>
                    <a:pt x="1441" y="2239"/>
                    <a:pt x="1441" y="2000"/>
                  </a:cubicBezTo>
                  <a:lnTo>
                    <a:pt x="1441" y="1631"/>
                  </a:lnTo>
                  <a:cubicBezTo>
                    <a:pt x="1441" y="917"/>
                    <a:pt x="2025" y="334"/>
                    <a:pt x="2739" y="334"/>
                  </a:cubicBezTo>
                  <a:close/>
                  <a:moveTo>
                    <a:pt x="4204" y="5048"/>
                  </a:moveTo>
                  <a:lnTo>
                    <a:pt x="4204" y="5358"/>
                  </a:lnTo>
                  <a:lnTo>
                    <a:pt x="3287" y="6001"/>
                  </a:lnTo>
                  <a:lnTo>
                    <a:pt x="2358" y="5358"/>
                  </a:lnTo>
                  <a:lnTo>
                    <a:pt x="2358" y="5048"/>
                  </a:lnTo>
                  <a:cubicBezTo>
                    <a:pt x="2596" y="5179"/>
                    <a:pt x="2870" y="5263"/>
                    <a:pt x="3156" y="5275"/>
                  </a:cubicBezTo>
                  <a:lnTo>
                    <a:pt x="3287" y="5275"/>
                  </a:lnTo>
                  <a:cubicBezTo>
                    <a:pt x="3608" y="5275"/>
                    <a:pt x="3930" y="5203"/>
                    <a:pt x="4204" y="5048"/>
                  </a:cubicBezTo>
                  <a:close/>
                  <a:moveTo>
                    <a:pt x="2203" y="5668"/>
                  </a:moveTo>
                  <a:lnTo>
                    <a:pt x="3001" y="6227"/>
                  </a:lnTo>
                  <a:lnTo>
                    <a:pt x="2584" y="6656"/>
                  </a:lnTo>
                  <a:lnTo>
                    <a:pt x="2573" y="6656"/>
                  </a:lnTo>
                  <a:lnTo>
                    <a:pt x="2037" y="5858"/>
                  </a:lnTo>
                  <a:lnTo>
                    <a:pt x="2203" y="5668"/>
                  </a:lnTo>
                  <a:close/>
                  <a:moveTo>
                    <a:pt x="4359" y="5668"/>
                  </a:moveTo>
                  <a:lnTo>
                    <a:pt x="4525" y="5858"/>
                  </a:lnTo>
                  <a:lnTo>
                    <a:pt x="4001" y="6656"/>
                  </a:lnTo>
                  <a:lnTo>
                    <a:pt x="3989" y="6656"/>
                  </a:lnTo>
                  <a:lnTo>
                    <a:pt x="3549" y="6227"/>
                  </a:lnTo>
                  <a:lnTo>
                    <a:pt x="4359" y="5668"/>
                  </a:lnTo>
                  <a:close/>
                  <a:moveTo>
                    <a:pt x="2739" y="0"/>
                  </a:moveTo>
                  <a:cubicBezTo>
                    <a:pt x="1822" y="0"/>
                    <a:pt x="1096" y="738"/>
                    <a:pt x="1096" y="1643"/>
                  </a:cubicBezTo>
                  <a:lnTo>
                    <a:pt x="1096" y="2012"/>
                  </a:lnTo>
                  <a:cubicBezTo>
                    <a:pt x="1096" y="2298"/>
                    <a:pt x="1156" y="2584"/>
                    <a:pt x="1275" y="2846"/>
                  </a:cubicBezTo>
                  <a:lnTo>
                    <a:pt x="1275" y="3239"/>
                  </a:lnTo>
                  <a:cubicBezTo>
                    <a:pt x="1275" y="3870"/>
                    <a:pt x="1561" y="4453"/>
                    <a:pt x="2001" y="4822"/>
                  </a:cubicBezTo>
                  <a:lnTo>
                    <a:pt x="2001" y="5406"/>
                  </a:lnTo>
                  <a:lnTo>
                    <a:pt x="1692" y="5739"/>
                  </a:lnTo>
                  <a:cubicBezTo>
                    <a:pt x="1668" y="5763"/>
                    <a:pt x="1644" y="5822"/>
                    <a:pt x="1644" y="5870"/>
                  </a:cubicBezTo>
                  <a:lnTo>
                    <a:pt x="596" y="6251"/>
                  </a:lnTo>
                  <a:cubicBezTo>
                    <a:pt x="239" y="6394"/>
                    <a:pt x="1" y="6727"/>
                    <a:pt x="1" y="7108"/>
                  </a:cubicBezTo>
                  <a:lnTo>
                    <a:pt x="1" y="8418"/>
                  </a:lnTo>
                  <a:cubicBezTo>
                    <a:pt x="1" y="8501"/>
                    <a:pt x="72" y="8573"/>
                    <a:pt x="156" y="8573"/>
                  </a:cubicBezTo>
                  <a:cubicBezTo>
                    <a:pt x="251" y="8573"/>
                    <a:pt x="322" y="8501"/>
                    <a:pt x="322" y="8418"/>
                  </a:cubicBezTo>
                  <a:lnTo>
                    <a:pt x="322" y="7108"/>
                  </a:lnTo>
                  <a:cubicBezTo>
                    <a:pt x="322" y="6870"/>
                    <a:pt x="477" y="6656"/>
                    <a:pt x="691" y="6584"/>
                  </a:cubicBezTo>
                  <a:lnTo>
                    <a:pt x="1811" y="6179"/>
                  </a:lnTo>
                  <a:lnTo>
                    <a:pt x="2275" y="6882"/>
                  </a:lnTo>
                  <a:cubicBezTo>
                    <a:pt x="2334" y="6965"/>
                    <a:pt x="2418" y="7025"/>
                    <a:pt x="2525" y="7025"/>
                  </a:cubicBezTo>
                  <a:lnTo>
                    <a:pt x="2561" y="7025"/>
                  </a:lnTo>
                  <a:cubicBezTo>
                    <a:pt x="2644" y="7025"/>
                    <a:pt x="2739" y="7001"/>
                    <a:pt x="2811" y="6930"/>
                  </a:cubicBezTo>
                  <a:lnTo>
                    <a:pt x="3096" y="6644"/>
                  </a:lnTo>
                  <a:lnTo>
                    <a:pt x="3096" y="8430"/>
                  </a:lnTo>
                  <a:cubicBezTo>
                    <a:pt x="3096" y="8513"/>
                    <a:pt x="3168" y="8596"/>
                    <a:pt x="3251" y="8596"/>
                  </a:cubicBezTo>
                  <a:cubicBezTo>
                    <a:pt x="3346" y="8596"/>
                    <a:pt x="3418" y="8513"/>
                    <a:pt x="3418" y="8430"/>
                  </a:cubicBezTo>
                  <a:lnTo>
                    <a:pt x="3418" y="6644"/>
                  </a:lnTo>
                  <a:lnTo>
                    <a:pt x="3704" y="6930"/>
                  </a:lnTo>
                  <a:cubicBezTo>
                    <a:pt x="3763" y="6989"/>
                    <a:pt x="3870" y="7025"/>
                    <a:pt x="3954" y="7025"/>
                  </a:cubicBezTo>
                  <a:lnTo>
                    <a:pt x="3989" y="7025"/>
                  </a:lnTo>
                  <a:cubicBezTo>
                    <a:pt x="4085" y="7013"/>
                    <a:pt x="4180" y="6953"/>
                    <a:pt x="4239" y="6882"/>
                  </a:cubicBezTo>
                  <a:lnTo>
                    <a:pt x="4704" y="6179"/>
                  </a:lnTo>
                  <a:lnTo>
                    <a:pt x="5811" y="6584"/>
                  </a:lnTo>
                  <a:cubicBezTo>
                    <a:pt x="6037" y="6656"/>
                    <a:pt x="6192" y="6882"/>
                    <a:pt x="6192" y="7108"/>
                  </a:cubicBezTo>
                  <a:lnTo>
                    <a:pt x="6192" y="8418"/>
                  </a:lnTo>
                  <a:cubicBezTo>
                    <a:pt x="6192" y="8501"/>
                    <a:pt x="6264" y="8573"/>
                    <a:pt x="6347" y="8573"/>
                  </a:cubicBezTo>
                  <a:cubicBezTo>
                    <a:pt x="6442" y="8573"/>
                    <a:pt x="6514" y="8501"/>
                    <a:pt x="6514" y="8418"/>
                  </a:cubicBezTo>
                  <a:lnTo>
                    <a:pt x="6514" y="7108"/>
                  </a:lnTo>
                  <a:cubicBezTo>
                    <a:pt x="6561" y="6703"/>
                    <a:pt x="6323" y="6370"/>
                    <a:pt x="5966" y="6239"/>
                  </a:cubicBezTo>
                  <a:lnTo>
                    <a:pt x="4906" y="5858"/>
                  </a:lnTo>
                  <a:cubicBezTo>
                    <a:pt x="4906" y="5810"/>
                    <a:pt x="4894" y="5763"/>
                    <a:pt x="4859" y="5715"/>
                  </a:cubicBezTo>
                  <a:lnTo>
                    <a:pt x="4549" y="5394"/>
                  </a:lnTo>
                  <a:lnTo>
                    <a:pt x="4549" y="4822"/>
                  </a:lnTo>
                  <a:cubicBezTo>
                    <a:pt x="4585" y="4798"/>
                    <a:pt x="4609" y="4763"/>
                    <a:pt x="4656" y="4739"/>
                  </a:cubicBezTo>
                  <a:cubicBezTo>
                    <a:pt x="5061" y="4370"/>
                    <a:pt x="5275" y="3822"/>
                    <a:pt x="5275" y="3274"/>
                  </a:cubicBezTo>
                  <a:lnTo>
                    <a:pt x="5275" y="2834"/>
                  </a:lnTo>
                  <a:cubicBezTo>
                    <a:pt x="5394" y="2560"/>
                    <a:pt x="5454" y="2286"/>
                    <a:pt x="5454" y="2000"/>
                  </a:cubicBezTo>
                  <a:lnTo>
                    <a:pt x="5454" y="167"/>
                  </a:lnTo>
                  <a:cubicBezTo>
                    <a:pt x="5454" y="83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69"/>
            <p:cNvSpPr/>
            <p:nvPr/>
          </p:nvSpPr>
          <p:spPr>
            <a:xfrm>
              <a:off x="6665804" y="3232053"/>
              <a:ext cx="10630" cy="33737"/>
            </a:xfrm>
            <a:custGeom>
              <a:rect b="b" l="l" r="r" t="t"/>
              <a:pathLst>
                <a:path extrusionOk="0" h="1060" w="334">
                  <a:moveTo>
                    <a:pt x="167" y="0"/>
                  </a:moveTo>
                  <a:cubicBezTo>
                    <a:pt x="83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83" y="1060"/>
                    <a:pt x="167" y="1060"/>
                  </a:cubicBezTo>
                  <a:cubicBezTo>
                    <a:pt x="262" y="1060"/>
                    <a:pt x="333" y="988"/>
                    <a:pt x="333" y="893"/>
                  </a:cubicBezTo>
                  <a:lnTo>
                    <a:pt x="333" y="167"/>
                  </a:lnTo>
                  <a:cubicBezTo>
                    <a:pt x="333" y="83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69"/>
            <p:cNvSpPr/>
            <p:nvPr/>
          </p:nvSpPr>
          <p:spPr>
            <a:xfrm>
              <a:off x="6793877" y="3232053"/>
              <a:ext cx="10248" cy="33737"/>
            </a:xfrm>
            <a:custGeom>
              <a:rect b="b" l="l" r="r" t="t"/>
              <a:pathLst>
                <a:path extrusionOk="0" h="1060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72" y="1060"/>
                    <a:pt x="167" y="1060"/>
                  </a:cubicBezTo>
                  <a:cubicBezTo>
                    <a:pt x="250" y="1060"/>
                    <a:pt x="322" y="988"/>
                    <a:pt x="322" y="893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69"/>
            <p:cNvSpPr/>
            <p:nvPr/>
          </p:nvSpPr>
          <p:spPr>
            <a:xfrm>
              <a:off x="6828347" y="2952766"/>
              <a:ext cx="173969" cy="181162"/>
            </a:xfrm>
            <a:custGeom>
              <a:rect b="b" l="l" r="r" t="t"/>
              <a:pathLst>
                <a:path extrusionOk="0" h="5692" w="5466">
                  <a:moveTo>
                    <a:pt x="3847" y="0"/>
                  </a:moveTo>
                  <a:cubicBezTo>
                    <a:pt x="3751" y="0"/>
                    <a:pt x="3680" y="72"/>
                    <a:pt x="3680" y="167"/>
                  </a:cubicBezTo>
                  <a:cubicBezTo>
                    <a:pt x="3680" y="250"/>
                    <a:pt x="3751" y="322"/>
                    <a:pt x="3847" y="322"/>
                  </a:cubicBezTo>
                  <a:lnTo>
                    <a:pt x="4751" y="322"/>
                  </a:lnTo>
                  <a:cubicBezTo>
                    <a:pt x="4954" y="322"/>
                    <a:pt x="5121" y="488"/>
                    <a:pt x="5121" y="703"/>
                  </a:cubicBezTo>
                  <a:lnTo>
                    <a:pt x="5121" y="3643"/>
                  </a:lnTo>
                  <a:cubicBezTo>
                    <a:pt x="5121" y="3858"/>
                    <a:pt x="4954" y="4013"/>
                    <a:pt x="4751" y="4013"/>
                  </a:cubicBezTo>
                  <a:lnTo>
                    <a:pt x="2918" y="4013"/>
                  </a:lnTo>
                  <a:cubicBezTo>
                    <a:pt x="2894" y="4013"/>
                    <a:pt x="2846" y="4036"/>
                    <a:pt x="2811" y="4048"/>
                  </a:cubicBezTo>
                  <a:lnTo>
                    <a:pt x="1180" y="5239"/>
                  </a:lnTo>
                  <a:lnTo>
                    <a:pt x="1180" y="5239"/>
                  </a:lnTo>
                  <a:lnTo>
                    <a:pt x="1430" y="4227"/>
                  </a:lnTo>
                  <a:cubicBezTo>
                    <a:pt x="1442" y="4179"/>
                    <a:pt x="1430" y="4120"/>
                    <a:pt x="1406" y="4072"/>
                  </a:cubicBezTo>
                  <a:cubicBezTo>
                    <a:pt x="1370" y="4036"/>
                    <a:pt x="1311" y="4013"/>
                    <a:pt x="1263" y="4013"/>
                  </a:cubicBezTo>
                  <a:lnTo>
                    <a:pt x="715" y="4013"/>
                  </a:lnTo>
                  <a:cubicBezTo>
                    <a:pt x="513" y="4013"/>
                    <a:pt x="346" y="3858"/>
                    <a:pt x="346" y="3643"/>
                  </a:cubicBezTo>
                  <a:lnTo>
                    <a:pt x="346" y="715"/>
                  </a:lnTo>
                  <a:cubicBezTo>
                    <a:pt x="346" y="500"/>
                    <a:pt x="513" y="345"/>
                    <a:pt x="715" y="345"/>
                  </a:cubicBezTo>
                  <a:lnTo>
                    <a:pt x="1620" y="345"/>
                  </a:lnTo>
                  <a:cubicBezTo>
                    <a:pt x="1715" y="345"/>
                    <a:pt x="1787" y="262"/>
                    <a:pt x="1787" y="179"/>
                  </a:cubicBezTo>
                  <a:cubicBezTo>
                    <a:pt x="1787" y="84"/>
                    <a:pt x="1715" y="12"/>
                    <a:pt x="1620" y="12"/>
                  </a:cubicBezTo>
                  <a:lnTo>
                    <a:pt x="715" y="12"/>
                  </a:lnTo>
                  <a:cubicBezTo>
                    <a:pt x="310" y="12"/>
                    <a:pt x="1" y="345"/>
                    <a:pt x="1" y="726"/>
                  </a:cubicBezTo>
                  <a:lnTo>
                    <a:pt x="1" y="3643"/>
                  </a:lnTo>
                  <a:cubicBezTo>
                    <a:pt x="1" y="4048"/>
                    <a:pt x="334" y="4358"/>
                    <a:pt x="715" y="4358"/>
                  </a:cubicBezTo>
                  <a:lnTo>
                    <a:pt x="1049" y="4358"/>
                  </a:lnTo>
                  <a:lnTo>
                    <a:pt x="787" y="5370"/>
                  </a:lnTo>
                  <a:cubicBezTo>
                    <a:pt x="763" y="5477"/>
                    <a:pt x="811" y="5596"/>
                    <a:pt x="894" y="5656"/>
                  </a:cubicBezTo>
                  <a:cubicBezTo>
                    <a:pt x="941" y="5679"/>
                    <a:pt x="989" y="5691"/>
                    <a:pt x="1049" y="5691"/>
                  </a:cubicBezTo>
                  <a:cubicBezTo>
                    <a:pt x="1108" y="5691"/>
                    <a:pt x="1144" y="5679"/>
                    <a:pt x="1192" y="5656"/>
                  </a:cubicBezTo>
                  <a:lnTo>
                    <a:pt x="2954" y="4370"/>
                  </a:lnTo>
                  <a:lnTo>
                    <a:pt x="4716" y="4370"/>
                  </a:lnTo>
                  <a:cubicBezTo>
                    <a:pt x="5121" y="4370"/>
                    <a:pt x="5430" y="4048"/>
                    <a:pt x="5430" y="3655"/>
                  </a:cubicBezTo>
                  <a:lnTo>
                    <a:pt x="5430" y="726"/>
                  </a:lnTo>
                  <a:cubicBezTo>
                    <a:pt x="5466" y="322"/>
                    <a:pt x="5132" y="0"/>
                    <a:pt x="4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69"/>
            <p:cNvSpPr/>
            <p:nvPr/>
          </p:nvSpPr>
          <p:spPr>
            <a:xfrm>
              <a:off x="6898463" y="2917502"/>
              <a:ext cx="34151" cy="104999"/>
            </a:xfrm>
            <a:custGeom>
              <a:rect b="b" l="l" r="r" t="t"/>
              <a:pathLst>
                <a:path extrusionOk="0" h="3299" w="1073">
                  <a:moveTo>
                    <a:pt x="715" y="346"/>
                  </a:moveTo>
                  <a:lnTo>
                    <a:pt x="548" y="2930"/>
                  </a:lnTo>
                  <a:lnTo>
                    <a:pt x="513" y="2930"/>
                  </a:lnTo>
                  <a:lnTo>
                    <a:pt x="346" y="346"/>
                  </a:lnTo>
                  <a:close/>
                  <a:moveTo>
                    <a:pt x="167" y="1"/>
                  </a:moveTo>
                  <a:cubicBezTo>
                    <a:pt x="120" y="1"/>
                    <a:pt x="72" y="25"/>
                    <a:pt x="48" y="60"/>
                  </a:cubicBezTo>
                  <a:cubicBezTo>
                    <a:pt x="12" y="96"/>
                    <a:pt x="1" y="144"/>
                    <a:pt x="1" y="203"/>
                  </a:cubicBezTo>
                  <a:lnTo>
                    <a:pt x="179" y="3132"/>
                  </a:lnTo>
                  <a:cubicBezTo>
                    <a:pt x="179" y="3216"/>
                    <a:pt x="251" y="3299"/>
                    <a:pt x="346" y="3299"/>
                  </a:cubicBezTo>
                  <a:lnTo>
                    <a:pt x="715" y="3299"/>
                  </a:lnTo>
                  <a:cubicBezTo>
                    <a:pt x="798" y="3299"/>
                    <a:pt x="882" y="3216"/>
                    <a:pt x="882" y="3132"/>
                  </a:cubicBezTo>
                  <a:lnTo>
                    <a:pt x="1060" y="203"/>
                  </a:lnTo>
                  <a:cubicBezTo>
                    <a:pt x="1072" y="144"/>
                    <a:pt x="1048" y="96"/>
                    <a:pt x="1013" y="60"/>
                  </a:cubicBezTo>
                  <a:cubicBezTo>
                    <a:pt x="989" y="37"/>
                    <a:pt x="941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69"/>
            <p:cNvSpPr/>
            <p:nvPr/>
          </p:nvSpPr>
          <p:spPr>
            <a:xfrm>
              <a:off x="6898081" y="3028548"/>
              <a:ext cx="34151" cy="34119"/>
            </a:xfrm>
            <a:custGeom>
              <a:rect b="b" l="l" r="r" t="t"/>
              <a:pathLst>
                <a:path extrusionOk="0" h="1072" w="1073">
                  <a:moveTo>
                    <a:pt x="536" y="346"/>
                  </a:moveTo>
                  <a:cubicBezTo>
                    <a:pt x="644" y="346"/>
                    <a:pt x="727" y="429"/>
                    <a:pt x="727" y="536"/>
                  </a:cubicBezTo>
                  <a:cubicBezTo>
                    <a:pt x="727" y="631"/>
                    <a:pt x="655" y="727"/>
                    <a:pt x="536" y="727"/>
                  </a:cubicBezTo>
                  <a:cubicBezTo>
                    <a:pt x="429" y="727"/>
                    <a:pt x="346" y="631"/>
                    <a:pt x="346" y="536"/>
                  </a:cubicBezTo>
                  <a:cubicBezTo>
                    <a:pt x="346" y="429"/>
                    <a:pt x="429" y="346"/>
                    <a:pt x="536" y="346"/>
                  </a:cubicBezTo>
                  <a:close/>
                  <a:moveTo>
                    <a:pt x="536" y="0"/>
                  </a:moveTo>
                  <a:cubicBezTo>
                    <a:pt x="239" y="0"/>
                    <a:pt x="1" y="239"/>
                    <a:pt x="1" y="536"/>
                  </a:cubicBezTo>
                  <a:cubicBezTo>
                    <a:pt x="1" y="834"/>
                    <a:pt x="239" y="1072"/>
                    <a:pt x="536" y="1072"/>
                  </a:cubicBezTo>
                  <a:cubicBezTo>
                    <a:pt x="834" y="1072"/>
                    <a:pt x="1072" y="834"/>
                    <a:pt x="1072" y="536"/>
                  </a:cubicBezTo>
                  <a:cubicBezTo>
                    <a:pt x="1072" y="239"/>
                    <a:pt x="834" y="0"/>
                    <a:pt x="5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4" name="Google Shape;10214;p69"/>
          <p:cNvGrpSpPr/>
          <p:nvPr/>
        </p:nvGrpSpPr>
        <p:grpSpPr>
          <a:xfrm>
            <a:off x="2171474" y="3369229"/>
            <a:ext cx="408156" cy="343737"/>
            <a:chOff x="2171474" y="3369229"/>
            <a:chExt cx="408156" cy="343737"/>
          </a:xfrm>
        </p:grpSpPr>
        <p:sp>
          <p:nvSpPr>
            <p:cNvPr id="10215" name="Google Shape;10215;p69"/>
            <p:cNvSpPr/>
            <p:nvPr/>
          </p:nvSpPr>
          <p:spPr>
            <a:xfrm>
              <a:off x="2171474" y="3369229"/>
              <a:ext cx="408156" cy="343737"/>
            </a:xfrm>
            <a:custGeom>
              <a:rect b="b" l="l" r="r" t="t"/>
              <a:pathLst>
                <a:path extrusionOk="0" h="10800" w="12824">
                  <a:moveTo>
                    <a:pt x="5395" y="345"/>
                  </a:moveTo>
                  <a:cubicBezTo>
                    <a:pt x="5561" y="345"/>
                    <a:pt x="5704" y="405"/>
                    <a:pt x="5823" y="536"/>
                  </a:cubicBezTo>
                  <a:lnTo>
                    <a:pt x="6478" y="1191"/>
                  </a:lnTo>
                  <a:lnTo>
                    <a:pt x="5645" y="1191"/>
                  </a:lnTo>
                  <a:cubicBezTo>
                    <a:pt x="5537" y="1191"/>
                    <a:pt x="5442" y="1143"/>
                    <a:pt x="5347" y="1072"/>
                  </a:cubicBezTo>
                  <a:lnTo>
                    <a:pt x="4633" y="357"/>
                  </a:lnTo>
                  <a:lnTo>
                    <a:pt x="5395" y="357"/>
                  </a:lnTo>
                  <a:lnTo>
                    <a:pt x="5395" y="345"/>
                  </a:lnTo>
                  <a:close/>
                  <a:moveTo>
                    <a:pt x="6883" y="357"/>
                  </a:moveTo>
                  <a:cubicBezTo>
                    <a:pt x="7049" y="357"/>
                    <a:pt x="7192" y="417"/>
                    <a:pt x="7311" y="536"/>
                  </a:cubicBezTo>
                  <a:lnTo>
                    <a:pt x="7966" y="1191"/>
                  </a:lnTo>
                  <a:lnTo>
                    <a:pt x="7823" y="1191"/>
                  </a:lnTo>
                  <a:cubicBezTo>
                    <a:pt x="7716" y="1191"/>
                    <a:pt x="7621" y="1274"/>
                    <a:pt x="7621" y="1381"/>
                  </a:cubicBezTo>
                  <a:cubicBezTo>
                    <a:pt x="7621" y="1488"/>
                    <a:pt x="7716" y="1572"/>
                    <a:pt x="7823" y="1572"/>
                  </a:cubicBezTo>
                  <a:lnTo>
                    <a:pt x="12026" y="1572"/>
                  </a:lnTo>
                  <a:cubicBezTo>
                    <a:pt x="12253" y="1572"/>
                    <a:pt x="12443" y="1750"/>
                    <a:pt x="12443" y="1988"/>
                  </a:cubicBezTo>
                  <a:lnTo>
                    <a:pt x="12431" y="10001"/>
                  </a:lnTo>
                  <a:cubicBezTo>
                    <a:pt x="12431" y="10216"/>
                    <a:pt x="12253" y="10418"/>
                    <a:pt x="12014" y="10418"/>
                  </a:cubicBezTo>
                  <a:lnTo>
                    <a:pt x="775" y="10418"/>
                  </a:lnTo>
                  <a:cubicBezTo>
                    <a:pt x="561" y="10418"/>
                    <a:pt x="358" y="10239"/>
                    <a:pt x="358" y="10001"/>
                  </a:cubicBezTo>
                  <a:lnTo>
                    <a:pt x="358" y="774"/>
                  </a:lnTo>
                  <a:cubicBezTo>
                    <a:pt x="358" y="548"/>
                    <a:pt x="537" y="357"/>
                    <a:pt x="775" y="357"/>
                  </a:cubicBezTo>
                  <a:lnTo>
                    <a:pt x="3859" y="357"/>
                  </a:lnTo>
                  <a:cubicBezTo>
                    <a:pt x="4025" y="357"/>
                    <a:pt x="4168" y="417"/>
                    <a:pt x="4287" y="536"/>
                  </a:cubicBezTo>
                  <a:lnTo>
                    <a:pt x="5085" y="1322"/>
                  </a:lnTo>
                  <a:cubicBezTo>
                    <a:pt x="5228" y="1465"/>
                    <a:pt x="5418" y="1560"/>
                    <a:pt x="5645" y="1560"/>
                  </a:cubicBezTo>
                  <a:lnTo>
                    <a:pt x="6942" y="1560"/>
                  </a:lnTo>
                  <a:cubicBezTo>
                    <a:pt x="7014" y="1560"/>
                    <a:pt x="7085" y="1512"/>
                    <a:pt x="7121" y="1441"/>
                  </a:cubicBezTo>
                  <a:cubicBezTo>
                    <a:pt x="7145" y="1369"/>
                    <a:pt x="7133" y="1286"/>
                    <a:pt x="7073" y="1226"/>
                  </a:cubicBezTo>
                  <a:lnTo>
                    <a:pt x="6192" y="357"/>
                  </a:lnTo>
                  <a:close/>
                  <a:moveTo>
                    <a:pt x="799" y="0"/>
                  </a:moveTo>
                  <a:cubicBezTo>
                    <a:pt x="358" y="0"/>
                    <a:pt x="1" y="345"/>
                    <a:pt x="1" y="786"/>
                  </a:cubicBezTo>
                  <a:lnTo>
                    <a:pt x="1" y="10013"/>
                  </a:lnTo>
                  <a:cubicBezTo>
                    <a:pt x="1" y="10442"/>
                    <a:pt x="358" y="10799"/>
                    <a:pt x="799" y="10799"/>
                  </a:cubicBezTo>
                  <a:lnTo>
                    <a:pt x="12026" y="10799"/>
                  </a:lnTo>
                  <a:cubicBezTo>
                    <a:pt x="12467" y="10799"/>
                    <a:pt x="12824" y="10442"/>
                    <a:pt x="12824" y="10013"/>
                  </a:cubicBezTo>
                  <a:lnTo>
                    <a:pt x="12824" y="1988"/>
                  </a:lnTo>
                  <a:cubicBezTo>
                    <a:pt x="12824" y="1524"/>
                    <a:pt x="12467" y="1191"/>
                    <a:pt x="12026" y="1191"/>
                  </a:cubicBezTo>
                  <a:lnTo>
                    <a:pt x="8490" y="1191"/>
                  </a:lnTo>
                  <a:lnTo>
                    <a:pt x="7585" y="274"/>
                  </a:lnTo>
                  <a:cubicBezTo>
                    <a:pt x="7383" y="83"/>
                    <a:pt x="7145" y="0"/>
                    <a:pt x="6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69"/>
            <p:cNvSpPr/>
            <p:nvPr/>
          </p:nvSpPr>
          <p:spPr>
            <a:xfrm>
              <a:off x="2292737" y="3477220"/>
              <a:ext cx="164898" cy="164866"/>
            </a:xfrm>
            <a:custGeom>
              <a:rect b="b" l="l" r="r" t="t"/>
              <a:pathLst>
                <a:path extrusionOk="0" h="5180" w="5181">
                  <a:moveTo>
                    <a:pt x="2799" y="1382"/>
                  </a:moveTo>
                  <a:cubicBezTo>
                    <a:pt x="3025" y="1382"/>
                    <a:pt x="3216" y="1560"/>
                    <a:pt x="3216" y="1798"/>
                  </a:cubicBezTo>
                  <a:lnTo>
                    <a:pt x="3216" y="2203"/>
                  </a:lnTo>
                  <a:cubicBezTo>
                    <a:pt x="3204" y="2525"/>
                    <a:pt x="2942" y="2810"/>
                    <a:pt x="2597" y="2810"/>
                  </a:cubicBezTo>
                  <a:cubicBezTo>
                    <a:pt x="2251" y="2810"/>
                    <a:pt x="1977" y="2525"/>
                    <a:pt x="1977" y="2203"/>
                  </a:cubicBezTo>
                  <a:lnTo>
                    <a:pt x="1977" y="1798"/>
                  </a:lnTo>
                  <a:cubicBezTo>
                    <a:pt x="1977" y="1572"/>
                    <a:pt x="2156" y="1382"/>
                    <a:pt x="2406" y="1382"/>
                  </a:cubicBezTo>
                  <a:close/>
                  <a:moveTo>
                    <a:pt x="2799" y="3156"/>
                  </a:moveTo>
                  <a:lnTo>
                    <a:pt x="2799" y="3275"/>
                  </a:lnTo>
                  <a:cubicBezTo>
                    <a:pt x="2799" y="3346"/>
                    <a:pt x="2835" y="3406"/>
                    <a:pt x="2858" y="3465"/>
                  </a:cubicBezTo>
                  <a:lnTo>
                    <a:pt x="2608" y="3715"/>
                  </a:lnTo>
                  <a:lnTo>
                    <a:pt x="2573" y="3715"/>
                  </a:lnTo>
                  <a:lnTo>
                    <a:pt x="2323" y="3465"/>
                  </a:lnTo>
                  <a:cubicBezTo>
                    <a:pt x="2358" y="3406"/>
                    <a:pt x="2382" y="3346"/>
                    <a:pt x="2382" y="3275"/>
                  </a:cubicBezTo>
                  <a:lnTo>
                    <a:pt x="2382" y="3156"/>
                  </a:lnTo>
                  <a:cubicBezTo>
                    <a:pt x="2454" y="3167"/>
                    <a:pt x="2513" y="3179"/>
                    <a:pt x="2597" y="3179"/>
                  </a:cubicBezTo>
                  <a:cubicBezTo>
                    <a:pt x="2668" y="3179"/>
                    <a:pt x="2739" y="3167"/>
                    <a:pt x="2799" y="3156"/>
                  </a:cubicBezTo>
                  <a:close/>
                  <a:moveTo>
                    <a:pt x="2573" y="381"/>
                  </a:moveTo>
                  <a:cubicBezTo>
                    <a:pt x="3799" y="381"/>
                    <a:pt x="4799" y="1382"/>
                    <a:pt x="4799" y="2596"/>
                  </a:cubicBezTo>
                  <a:cubicBezTo>
                    <a:pt x="4811" y="3287"/>
                    <a:pt x="4490" y="3906"/>
                    <a:pt x="3978" y="4322"/>
                  </a:cubicBezTo>
                  <a:lnTo>
                    <a:pt x="3978" y="4049"/>
                  </a:lnTo>
                  <a:cubicBezTo>
                    <a:pt x="3978" y="3822"/>
                    <a:pt x="3859" y="3608"/>
                    <a:pt x="3656" y="3525"/>
                  </a:cubicBezTo>
                  <a:lnTo>
                    <a:pt x="3180" y="3287"/>
                  </a:lnTo>
                  <a:lnTo>
                    <a:pt x="3180" y="3275"/>
                  </a:lnTo>
                  <a:lnTo>
                    <a:pt x="3180" y="2989"/>
                  </a:lnTo>
                  <a:cubicBezTo>
                    <a:pt x="3418" y="2810"/>
                    <a:pt x="3573" y="2513"/>
                    <a:pt x="3573" y="2203"/>
                  </a:cubicBezTo>
                  <a:lnTo>
                    <a:pt x="3573" y="1798"/>
                  </a:lnTo>
                  <a:cubicBezTo>
                    <a:pt x="3573" y="1370"/>
                    <a:pt x="3216" y="1012"/>
                    <a:pt x="2787" y="1012"/>
                  </a:cubicBezTo>
                  <a:lnTo>
                    <a:pt x="2382" y="1012"/>
                  </a:lnTo>
                  <a:cubicBezTo>
                    <a:pt x="1954" y="1012"/>
                    <a:pt x="1596" y="1370"/>
                    <a:pt x="1596" y="1798"/>
                  </a:cubicBezTo>
                  <a:lnTo>
                    <a:pt x="1596" y="2203"/>
                  </a:lnTo>
                  <a:cubicBezTo>
                    <a:pt x="1596" y="2525"/>
                    <a:pt x="1763" y="2810"/>
                    <a:pt x="2001" y="2989"/>
                  </a:cubicBezTo>
                  <a:lnTo>
                    <a:pt x="2001" y="3275"/>
                  </a:lnTo>
                  <a:lnTo>
                    <a:pt x="2001" y="3287"/>
                  </a:lnTo>
                  <a:lnTo>
                    <a:pt x="1525" y="3525"/>
                  </a:lnTo>
                  <a:cubicBezTo>
                    <a:pt x="1334" y="3632"/>
                    <a:pt x="1192" y="3822"/>
                    <a:pt x="1192" y="4049"/>
                  </a:cubicBezTo>
                  <a:lnTo>
                    <a:pt x="1192" y="4322"/>
                  </a:lnTo>
                  <a:cubicBezTo>
                    <a:pt x="692" y="3918"/>
                    <a:pt x="358" y="3298"/>
                    <a:pt x="358" y="2596"/>
                  </a:cubicBezTo>
                  <a:cubicBezTo>
                    <a:pt x="358" y="1382"/>
                    <a:pt x="1358" y="381"/>
                    <a:pt x="2573" y="381"/>
                  </a:cubicBezTo>
                  <a:close/>
                  <a:moveTo>
                    <a:pt x="3156" y="3691"/>
                  </a:moveTo>
                  <a:lnTo>
                    <a:pt x="3490" y="3846"/>
                  </a:lnTo>
                  <a:cubicBezTo>
                    <a:pt x="3561" y="3882"/>
                    <a:pt x="3609" y="3953"/>
                    <a:pt x="3609" y="4049"/>
                  </a:cubicBezTo>
                  <a:lnTo>
                    <a:pt x="3609" y="4560"/>
                  </a:lnTo>
                  <a:cubicBezTo>
                    <a:pt x="3311" y="4727"/>
                    <a:pt x="2954" y="4822"/>
                    <a:pt x="2597" y="4822"/>
                  </a:cubicBezTo>
                  <a:cubicBezTo>
                    <a:pt x="2227" y="4822"/>
                    <a:pt x="1882" y="4727"/>
                    <a:pt x="1585" y="4560"/>
                  </a:cubicBezTo>
                  <a:lnTo>
                    <a:pt x="1585" y="4049"/>
                  </a:lnTo>
                  <a:cubicBezTo>
                    <a:pt x="1585" y="3965"/>
                    <a:pt x="1632" y="3894"/>
                    <a:pt x="1704" y="3846"/>
                  </a:cubicBezTo>
                  <a:lnTo>
                    <a:pt x="2025" y="3691"/>
                  </a:lnTo>
                  <a:lnTo>
                    <a:pt x="2323" y="3989"/>
                  </a:lnTo>
                  <a:cubicBezTo>
                    <a:pt x="2406" y="4060"/>
                    <a:pt x="2489" y="4108"/>
                    <a:pt x="2597" y="4108"/>
                  </a:cubicBezTo>
                  <a:cubicBezTo>
                    <a:pt x="2704" y="4108"/>
                    <a:pt x="2799" y="4060"/>
                    <a:pt x="2858" y="3989"/>
                  </a:cubicBezTo>
                  <a:lnTo>
                    <a:pt x="3156" y="3691"/>
                  </a:lnTo>
                  <a:close/>
                  <a:moveTo>
                    <a:pt x="2597" y="0"/>
                  </a:moveTo>
                  <a:cubicBezTo>
                    <a:pt x="1168" y="0"/>
                    <a:pt x="1" y="1155"/>
                    <a:pt x="1" y="2584"/>
                  </a:cubicBezTo>
                  <a:cubicBezTo>
                    <a:pt x="1" y="4013"/>
                    <a:pt x="1168" y="5180"/>
                    <a:pt x="2597" y="5180"/>
                  </a:cubicBezTo>
                  <a:cubicBezTo>
                    <a:pt x="4025" y="5180"/>
                    <a:pt x="5180" y="4013"/>
                    <a:pt x="5180" y="2584"/>
                  </a:cubicBezTo>
                  <a:cubicBezTo>
                    <a:pt x="5180" y="1155"/>
                    <a:pt x="4025" y="0"/>
                    <a:pt x="2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69"/>
            <p:cNvSpPr/>
            <p:nvPr/>
          </p:nvSpPr>
          <p:spPr>
            <a:xfrm>
              <a:off x="2256358" y="3451503"/>
              <a:ext cx="188769" cy="177311"/>
            </a:xfrm>
            <a:custGeom>
              <a:rect b="b" l="l" r="r" t="t"/>
              <a:pathLst>
                <a:path extrusionOk="0" h="5571" w="5931">
                  <a:moveTo>
                    <a:pt x="3751" y="0"/>
                  </a:moveTo>
                  <a:cubicBezTo>
                    <a:pt x="2872" y="0"/>
                    <a:pt x="1994" y="341"/>
                    <a:pt x="1323" y="999"/>
                  </a:cubicBezTo>
                  <a:cubicBezTo>
                    <a:pt x="120" y="2201"/>
                    <a:pt x="1" y="4142"/>
                    <a:pt x="1049" y="5488"/>
                  </a:cubicBezTo>
                  <a:cubicBezTo>
                    <a:pt x="1073" y="5535"/>
                    <a:pt x="1132" y="5571"/>
                    <a:pt x="1192" y="5571"/>
                  </a:cubicBezTo>
                  <a:cubicBezTo>
                    <a:pt x="1239" y="5571"/>
                    <a:pt x="1263" y="5547"/>
                    <a:pt x="1311" y="5523"/>
                  </a:cubicBezTo>
                  <a:cubicBezTo>
                    <a:pt x="1382" y="5464"/>
                    <a:pt x="1406" y="5345"/>
                    <a:pt x="1346" y="5249"/>
                  </a:cubicBezTo>
                  <a:cubicBezTo>
                    <a:pt x="406" y="4047"/>
                    <a:pt x="525" y="2332"/>
                    <a:pt x="1596" y="1261"/>
                  </a:cubicBezTo>
                  <a:cubicBezTo>
                    <a:pt x="2181" y="676"/>
                    <a:pt x="2961" y="375"/>
                    <a:pt x="3742" y="375"/>
                  </a:cubicBezTo>
                  <a:cubicBezTo>
                    <a:pt x="4393" y="375"/>
                    <a:pt x="5044" y="584"/>
                    <a:pt x="5585" y="1011"/>
                  </a:cubicBezTo>
                  <a:cubicBezTo>
                    <a:pt x="5616" y="1037"/>
                    <a:pt x="5656" y="1049"/>
                    <a:pt x="5697" y="1049"/>
                  </a:cubicBezTo>
                  <a:cubicBezTo>
                    <a:pt x="5750" y="1049"/>
                    <a:pt x="5806" y="1028"/>
                    <a:pt x="5847" y="987"/>
                  </a:cubicBezTo>
                  <a:cubicBezTo>
                    <a:pt x="5930" y="904"/>
                    <a:pt x="5895" y="773"/>
                    <a:pt x="5823" y="713"/>
                  </a:cubicBezTo>
                  <a:cubicBezTo>
                    <a:pt x="5209" y="233"/>
                    <a:pt x="4479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69"/>
            <p:cNvSpPr/>
            <p:nvPr/>
          </p:nvSpPr>
          <p:spPr>
            <a:xfrm>
              <a:off x="2305245" y="3491160"/>
              <a:ext cx="189151" cy="176706"/>
            </a:xfrm>
            <a:custGeom>
              <a:rect b="b" l="l" r="r" t="t"/>
              <a:pathLst>
                <a:path extrusionOk="0" h="5552" w="5943">
                  <a:moveTo>
                    <a:pt x="4739" y="1"/>
                  </a:moveTo>
                  <a:cubicBezTo>
                    <a:pt x="4695" y="1"/>
                    <a:pt x="4650" y="13"/>
                    <a:pt x="4609" y="39"/>
                  </a:cubicBezTo>
                  <a:cubicBezTo>
                    <a:pt x="4537" y="98"/>
                    <a:pt x="4525" y="217"/>
                    <a:pt x="4585" y="301"/>
                  </a:cubicBezTo>
                  <a:cubicBezTo>
                    <a:pt x="5513" y="1503"/>
                    <a:pt x="5406" y="3218"/>
                    <a:pt x="4335" y="4289"/>
                  </a:cubicBezTo>
                  <a:cubicBezTo>
                    <a:pt x="3750" y="4874"/>
                    <a:pt x="2970" y="5175"/>
                    <a:pt x="2189" y="5175"/>
                  </a:cubicBezTo>
                  <a:cubicBezTo>
                    <a:pt x="1538" y="5175"/>
                    <a:pt x="887" y="4966"/>
                    <a:pt x="346" y="4539"/>
                  </a:cubicBezTo>
                  <a:cubicBezTo>
                    <a:pt x="314" y="4516"/>
                    <a:pt x="276" y="4505"/>
                    <a:pt x="237" y="4505"/>
                  </a:cubicBezTo>
                  <a:cubicBezTo>
                    <a:pt x="177" y="4505"/>
                    <a:pt x="116" y="4531"/>
                    <a:pt x="72" y="4575"/>
                  </a:cubicBezTo>
                  <a:cubicBezTo>
                    <a:pt x="1" y="4646"/>
                    <a:pt x="25" y="4765"/>
                    <a:pt x="96" y="4837"/>
                  </a:cubicBezTo>
                  <a:cubicBezTo>
                    <a:pt x="715" y="5313"/>
                    <a:pt x="1453" y="5551"/>
                    <a:pt x="2180" y="5551"/>
                  </a:cubicBezTo>
                  <a:cubicBezTo>
                    <a:pt x="3061" y="5551"/>
                    <a:pt x="3930" y="5218"/>
                    <a:pt x="4597" y="4551"/>
                  </a:cubicBezTo>
                  <a:cubicBezTo>
                    <a:pt x="5823" y="3349"/>
                    <a:pt x="5942" y="1420"/>
                    <a:pt x="4882" y="62"/>
                  </a:cubicBezTo>
                  <a:cubicBezTo>
                    <a:pt x="4849" y="22"/>
                    <a:pt x="4796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9" name="Google Shape;10219;p69"/>
          <p:cNvGrpSpPr/>
          <p:nvPr/>
        </p:nvGrpSpPr>
        <p:grpSpPr>
          <a:xfrm>
            <a:off x="4891198" y="2925108"/>
            <a:ext cx="334634" cy="334634"/>
            <a:chOff x="4891198" y="2925108"/>
            <a:chExt cx="334634" cy="334634"/>
          </a:xfrm>
        </p:grpSpPr>
        <p:sp>
          <p:nvSpPr>
            <p:cNvPr id="10220" name="Google Shape;10220;p69"/>
            <p:cNvSpPr/>
            <p:nvPr/>
          </p:nvSpPr>
          <p:spPr>
            <a:xfrm>
              <a:off x="5001830" y="2925108"/>
              <a:ext cx="113338" cy="150831"/>
            </a:xfrm>
            <a:custGeom>
              <a:rect b="b" l="l" r="r" t="t"/>
              <a:pathLst>
                <a:path extrusionOk="0" h="4739" w="3561">
                  <a:moveTo>
                    <a:pt x="1822" y="333"/>
                  </a:moveTo>
                  <a:cubicBezTo>
                    <a:pt x="2251" y="333"/>
                    <a:pt x="2596" y="691"/>
                    <a:pt x="2596" y="1107"/>
                  </a:cubicBezTo>
                  <a:lnTo>
                    <a:pt x="2596" y="1214"/>
                  </a:lnTo>
                  <a:lnTo>
                    <a:pt x="2573" y="1214"/>
                  </a:lnTo>
                  <a:cubicBezTo>
                    <a:pt x="2358" y="1155"/>
                    <a:pt x="2275" y="857"/>
                    <a:pt x="2263" y="857"/>
                  </a:cubicBezTo>
                  <a:cubicBezTo>
                    <a:pt x="2251" y="798"/>
                    <a:pt x="2203" y="738"/>
                    <a:pt x="2132" y="738"/>
                  </a:cubicBezTo>
                  <a:cubicBezTo>
                    <a:pt x="2119" y="733"/>
                    <a:pt x="2105" y="731"/>
                    <a:pt x="2092" y="731"/>
                  </a:cubicBezTo>
                  <a:cubicBezTo>
                    <a:pt x="2043" y="731"/>
                    <a:pt x="1993" y="761"/>
                    <a:pt x="1965" y="798"/>
                  </a:cubicBezTo>
                  <a:cubicBezTo>
                    <a:pt x="1668" y="1214"/>
                    <a:pt x="1001" y="1214"/>
                    <a:pt x="1001" y="1214"/>
                  </a:cubicBezTo>
                  <a:lnTo>
                    <a:pt x="953" y="1214"/>
                  </a:lnTo>
                  <a:lnTo>
                    <a:pt x="965" y="1107"/>
                  </a:lnTo>
                  <a:cubicBezTo>
                    <a:pt x="965" y="679"/>
                    <a:pt x="1322" y="333"/>
                    <a:pt x="1739" y="333"/>
                  </a:cubicBezTo>
                  <a:close/>
                  <a:moveTo>
                    <a:pt x="2739" y="1655"/>
                  </a:moveTo>
                  <a:cubicBezTo>
                    <a:pt x="2775" y="1691"/>
                    <a:pt x="2775" y="1715"/>
                    <a:pt x="2775" y="1750"/>
                  </a:cubicBezTo>
                  <a:cubicBezTo>
                    <a:pt x="2775" y="1786"/>
                    <a:pt x="2751" y="1834"/>
                    <a:pt x="2703" y="1845"/>
                  </a:cubicBezTo>
                  <a:lnTo>
                    <a:pt x="2703" y="1655"/>
                  </a:lnTo>
                  <a:close/>
                  <a:moveTo>
                    <a:pt x="846" y="1667"/>
                  </a:moveTo>
                  <a:lnTo>
                    <a:pt x="846" y="1881"/>
                  </a:lnTo>
                  <a:cubicBezTo>
                    <a:pt x="822" y="1845"/>
                    <a:pt x="787" y="1822"/>
                    <a:pt x="787" y="1762"/>
                  </a:cubicBezTo>
                  <a:cubicBezTo>
                    <a:pt x="787" y="1715"/>
                    <a:pt x="810" y="1691"/>
                    <a:pt x="822" y="1667"/>
                  </a:cubicBezTo>
                  <a:close/>
                  <a:moveTo>
                    <a:pt x="2084" y="1179"/>
                  </a:moveTo>
                  <a:cubicBezTo>
                    <a:pt x="2144" y="1298"/>
                    <a:pt x="2251" y="1417"/>
                    <a:pt x="2394" y="1476"/>
                  </a:cubicBezTo>
                  <a:lnTo>
                    <a:pt x="2382" y="1953"/>
                  </a:lnTo>
                  <a:cubicBezTo>
                    <a:pt x="2382" y="2250"/>
                    <a:pt x="2144" y="2477"/>
                    <a:pt x="1858" y="2477"/>
                  </a:cubicBezTo>
                  <a:lnTo>
                    <a:pt x="1715" y="2477"/>
                  </a:lnTo>
                  <a:cubicBezTo>
                    <a:pt x="1418" y="2477"/>
                    <a:pt x="1191" y="2238"/>
                    <a:pt x="1191" y="1953"/>
                  </a:cubicBezTo>
                  <a:lnTo>
                    <a:pt x="1191" y="1524"/>
                  </a:lnTo>
                  <a:cubicBezTo>
                    <a:pt x="1406" y="1488"/>
                    <a:pt x="1787" y="1417"/>
                    <a:pt x="2084" y="1179"/>
                  </a:cubicBezTo>
                  <a:close/>
                  <a:moveTo>
                    <a:pt x="1965" y="2798"/>
                  </a:moveTo>
                  <a:lnTo>
                    <a:pt x="1965" y="2893"/>
                  </a:lnTo>
                  <a:lnTo>
                    <a:pt x="1787" y="3084"/>
                  </a:lnTo>
                  <a:lnTo>
                    <a:pt x="1608" y="2917"/>
                  </a:lnTo>
                  <a:lnTo>
                    <a:pt x="1608" y="2798"/>
                  </a:lnTo>
                  <a:close/>
                  <a:moveTo>
                    <a:pt x="1751" y="0"/>
                  </a:moveTo>
                  <a:cubicBezTo>
                    <a:pt x="1144" y="0"/>
                    <a:pt x="644" y="512"/>
                    <a:pt x="644" y="1119"/>
                  </a:cubicBezTo>
                  <a:lnTo>
                    <a:pt x="644" y="1417"/>
                  </a:lnTo>
                  <a:cubicBezTo>
                    <a:pt x="537" y="1512"/>
                    <a:pt x="465" y="1643"/>
                    <a:pt x="465" y="1774"/>
                  </a:cubicBezTo>
                  <a:cubicBezTo>
                    <a:pt x="465" y="2000"/>
                    <a:pt x="656" y="2203"/>
                    <a:pt x="894" y="2226"/>
                  </a:cubicBezTo>
                  <a:cubicBezTo>
                    <a:pt x="953" y="2429"/>
                    <a:pt x="1108" y="2596"/>
                    <a:pt x="1287" y="2703"/>
                  </a:cubicBezTo>
                  <a:lnTo>
                    <a:pt x="1287" y="2786"/>
                  </a:lnTo>
                  <a:lnTo>
                    <a:pt x="596" y="3060"/>
                  </a:lnTo>
                  <a:cubicBezTo>
                    <a:pt x="537" y="3084"/>
                    <a:pt x="1" y="3298"/>
                    <a:pt x="1" y="3965"/>
                  </a:cubicBezTo>
                  <a:lnTo>
                    <a:pt x="1" y="4560"/>
                  </a:lnTo>
                  <a:cubicBezTo>
                    <a:pt x="1" y="4643"/>
                    <a:pt x="72" y="4727"/>
                    <a:pt x="167" y="4727"/>
                  </a:cubicBezTo>
                  <a:lnTo>
                    <a:pt x="584" y="4727"/>
                  </a:lnTo>
                  <a:cubicBezTo>
                    <a:pt x="668" y="4727"/>
                    <a:pt x="739" y="4643"/>
                    <a:pt x="739" y="4560"/>
                  </a:cubicBezTo>
                  <a:cubicBezTo>
                    <a:pt x="739" y="4465"/>
                    <a:pt x="668" y="4393"/>
                    <a:pt x="584" y="4393"/>
                  </a:cubicBezTo>
                  <a:lnTo>
                    <a:pt x="322" y="4393"/>
                  </a:lnTo>
                  <a:lnTo>
                    <a:pt x="322" y="3965"/>
                  </a:lnTo>
                  <a:cubicBezTo>
                    <a:pt x="322" y="3500"/>
                    <a:pt x="691" y="3369"/>
                    <a:pt x="703" y="3369"/>
                  </a:cubicBezTo>
                  <a:lnTo>
                    <a:pt x="715" y="3369"/>
                  </a:lnTo>
                  <a:lnTo>
                    <a:pt x="1334" y="3131"/>
                  </a:lnTo>
                  <a:lnTo>
                    <a:pt x="1668" y="3453"/>
                  </a:lnTo>
                  <a:cubicBezTo>
                    <a:pt x="1703" y="3489"/>
                    <a:pt x="1739" y="3500"/>
                    <a:pt x="1787" y="3500"/>
                  </a:cubicBezTo>
                  <a:cubicBezTo>
                    <a:pt x="1834" y="3500"/>
                    <a:pt x="1870" y="3489"/>
                    <a:pt x="1906" y="3453"/>
                  </a:cubicBezTo>
                  <a:lnTo>
                    <a:pt x="2215" y="3131"/>
                  </a:lnTo>
                  <a:lnTo>
                    <a:pt x="2846" y="3381"/>
                  </a:lnTo>
                  <a:lnTo>
                    <a:pt x="2858" y="3381"/>
                  </a:lnTo>
                  <a:cubicBezTo>
                    <a:pt x="2858" y="3381"/>
                    <a:pt x="3227" y="3512"/>
                    <a:pt x="3227" y="3977"/>
                  </a:cubicBezTo>
                  <a:lnTo>
                    <a:pt x="3227" y="4405"/>
                  </a:lnTo>
                  <a:lnTo>
                    <a:pt x="1120" y="4405"/>
                  </a:lnTo>
                  <a:cubicBezTo>
                    <a:pt x="1025" y="4405"/>
                    <a:pt x="953" y="4489"/>
                    <a:pt x="953" y="4572"/>
                  </a:cubicBezTo>
                  <a:cubicBezTo>
                    <a:pt x="953" y="4667"/>
                    <a:pt x="1025" y="4739"/>
                    <a:pt x="1120" y="4739"/>
                  </a:cubicBezTo>
                  <a:lnTo>
                    <a:pt x="3394" y="4739"/>
                  </a:lnTo>
                  <a:cubicBezTo>
                    <a:pt x="3477" y="4739"/>
                    <a:pt x="3561" y="4667"/>
                    <a:pt x="3561" y="4572"/>
                  </a:cubicBezTo>
                  <a:lnTo>
                    <a:pt x="3561" y="3977"/>
                  </a:lnTo>
                  <a:cubicBezTo>
                    <a:pt x="3561" y="3310"/>
                    <a:pt x="3037" y="3084"/>
                    <a:pt x="2965" y="3072"/>
                  </a:cubicBezTo>
                  <a:lnTo>
                    <a:pt x="2311" y="2798"/>
                  </a:lnTo>
                  <a:lnTo>
                    <a:pt x="2311" y="2715"/>
                  </a:lnTo>
                  <a:cubicBezTo>
                    <a:pt x="2489" y="2607"/>
                    <a:pt x="2620" y="2441"/>
                    <a:pt x="2692" y="2238"/>
                  </a:cubicBezTo>
                  <a:cubicBezTo>
                    <a:pt x="2930" y="2226"/>
                    <a:pt x="3120" y="2012"/>
                    <a:pt x="3120" y="1774"/>
                  </a:cubicBezTo>
                  <a:cubicBezTo>
                    <a:pt x="3120" y="1631"/>
                    <a:pt x="3049" y="1488"/>
                    <a:pt x="2942" y="1417"/>
                  </a:cubicBezTo>
                  <a:lnTo>
                    <a:pt x="2942" y="1119"/>
                  </a:lnTo>
                  <a:cubicBezTo>
                    <a:pt x="2942" y="512"/>
                    <a:pt x="2442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69"/>
            <p:cNvSpPr/>
            <p:nvPr/>
          </p:nvSpPr>
          <p:spPr>
            <a:xfrm>
              <a:off x="5102628" y="2933033"/>
              <a:ext cx="98188" cy="76991"/>
            </a:xfrm>
            <a:custGeom>
              <a:rect b="b" l="l" r="r" t="t"/>
              <a:pathLst>
                <a:path extrusionOk="0" h="2419" w="3085">
                  <a:moveTo>
                    <a:pt x="181" y="1"/>
                  </a:moveTo>
                  <a:cubicBezTo>
                    <a:pt x="116" y="1"/>
                    <a:pt x="55" y="44"/>
                    <a:pt x="37" y="108"/>
                  </a:cubicBezTo>
                  <a:cubicBezTo>
                    <a:pt x="1" y="192"/>
                    <a:pt x="48" y="287"/>
                    <a:pt x="132" y="323"/>
                  </a:cubicBezTo>
                  <a:cubicBezTo>
                    <a:pt x="1215" y="680"/>
                    <a:pt x="2132" y="1394"/>
                    <a:pt x="2751" y="2347"/>
                  </a:cubicBezTo>
                  <a:cubicBezTo>
                    <a:pt x="2787" y="2394"/>
                    <a:pt x="2846" y="2418"/>
                    <a:pt x="2894" y="2418"/>
                  </a:cubicBezTo>
                  <a:cubicBezTo>
                    <a:pt x="2918" y="2418"/>
                    <a:pt x="2954" y="2406"/>
                    <a:pt x="2977" y="2394"/>
                  </a:cubicBezTo>
                  <a:cubicBezTo>
                    <a:pt x="3049" y="2347"/>
                    <a:pt x="3085" y="2239"/>
                    <a:pt x="3025" y="2168"/>
                  </a:cubicBezTo>
                  <a:cubicBezTo>
                    <a:pt x="2370" y="1156"/>
                    <a:pt x="1382" y="382"/>
                    <a:pt x="239" y="13"/>
                  </a:cubicBezTo>
                  <a:cubicBezTo>
                    <a:pt x="220" y="5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69"/>
            <p:cNvSpPr/>
            <p:nvPr/>
          </p:nvSpPr>
          <p:spPr>
            <a:xfrm>
              <a:off x="4915832" y="2932492"/>
              <a:ext cx="98920" cy="77532"/>
            </a:xfrm>
            <a:custGeom>
              <a:rect b="b" l="l" r="r" t="t"/>
              <a:pathLst>
                <a:path extrusionOk="0" h="2436" w="3108">
                  <a:moveTo>
                    <a:pt x="2914" y="0"/>
                  </a:moveTo>
                  <a:cubicBezTo>
                    <a:pt x="2899" y="0"/>
                    <a:pt x="2884" y="2"/>
                    <a:pt x="2869" y="6"/>
                  </a:cubicBezTo>
                  <a:cubicBezTo>
                    <a:pt x="1703" y="375"/>
                    <a:pt x="714" y="1161"/>
                    <a:pt x="36" y="2185"/>
                  </a:cubicBezTo>
                  <a:cubicBezTo>
                    <a:pt x="0" y="2256"/>
                    <a:pt x="24" y="2364"/>
                    <a:pt x="95" y="2411"/>
                  </a:cubicBezTo>
                  <a:cubicBezTo>
                    <a:pt x="131" y="2423"/>
                    <a:pt x="155" y="2435"/>
                    <a:pt x="191" y="2435"/>
                  </a:cubicBezTo>
                  <a:cubicBezTo>
                    <a:pt x="250" y="2435"/>
                    <a:pt x="298" y="2411"/>
                    <a:pt x="322" y="2364"/>
                  </a:cubicBezTo>
                  <a:cubicBezTo>
                    <a:pt x="953" y="1399"/>
                    <a:pt x="1881" y="685"/>
                    <a:pt x="2977" y="328"/>
                  </a:cubicBezTo>
                  <a:cubicBezTo>
                    <a:pt x="3060" y="292"/>
                    <a:pt x="3108" y="209"/>
                    <a:pt x="3072" y="113"/>
                  </a:cubicBezTo>
                  <a:cubicBezTo>
                    <a:pt x="3052" y="44"/>
                    <a:pt x="2984" y="0"/>
                    <a:pt x="29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69"/>
            <p:cNvSpPr/>
            <p:nvPr/>
          </p:nvSpPr>
          <p:spPr>
            <a:xfrm>
              <a:off x="4915832" y="3174254"/>
              <a:ext cx="80746" cy="70689"/>
            </a:xfrm>
            <a:custGeom>
              <a:rect b="b" l="l" r="r" t="t"/>
              <a:pathLst>
                <a:path extrusionOk="0" h="2221" w="2537">
                  <a:moveTo>
                    <a:pt x="185" y="0"/>
                  </a:moveTo>
                  <a:cubicBezTo>
                    <a:pt x="155" y="0"/>
                    <a:pt x="125" y="9"/>
                    <a:pt x="95" y="30"/>
                  </a:cubicBezTo>
                  <a:cubicBezTo>
                    <a:pt x="24" y="78"/>
                    <a:pt x="0" y="185"/>
                    <a:pt x="60" y="256"/>
                  </a:cubicBezTo>
                  <a:cubicBezTo>
                    <a:pt x="607" y="1102"/>
                    <a:pt x="1381" y="1780"/>
                    <a:pt x="2286" y="2209"/>
                  </a:cubicBezTo>
                  <a:cubicBezTo>
                    <a:pt x="2322" y="2221"/>
                    <a:pt x="2334" y="2221"/>
                    <a:pt x="2357" y="2221"/>
                  </a:cubicBezTo>
                  <a:cubicBezTo>
                    <a:pt x="2417" y="2221"/>
                    <a:pt x="2477" y="2197"/>
                    <a:pt x="2512" y="2138"/>
                  </a:cubicBezTo>
                  <a:cubicBezTo>
                    <a:pt x="2536" y="2030"/>
                    <a:pt x="2512" y="1923"/>
                    <a:pt x="2417" y="1899"/>
                  </a:cubicBezTo>
                  <a:cubicBezTo>
                    <a:pt x="1560" y="1495"/>
                    <a:pt x="845" y="864"/>
                    <a:pt x="322" y="78"/>
                  </a:cubicBezTo>
                  <a:cubicBezTo>
                    <a:pt x="291" y="31"/>
                    <a:pt x="240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69"/>
            <p:cNvSpPr/>
            <p:nvPr/>
          </p:nvSpPr>
          <p:spPr>
            <a:xfrm>
              <a:off x="5121215" y="3173936"/>
              <a:ext cx="79601" cy="69511"/>
            </a:xfrm>
            <a:custGeom>
              <a:rect b="b" l="l" r="r" t="t"/>
              <a:pathLst>
                <a:path extrusionOk="0" h="2184" w="2501">
                  <a:moveTo>
                    <a:pt x="2301" y="0"/>
                  </a:moveTo>
                  <a:cubicBezTo>
                    <a:pt x="2250" y="0"/>
                    <a:pt x="2201" y="25"/>
                    <a:pt x="2179" y="76"/>
                  </a:cubicBezTo>
                  <a:cubicBezTo>
                    <a:pt x="1667" y="862"/>
                    <a:pt x="953" y="1481"/>
                    <a:pt x="119" y="1874"/>
                  </a:cubicBezTo>
                  <a:cubicBezTo>
                    <a:pt x="36" y="1921"/>
                    <a:pt x="0" y="2005"/>
                    <a:pt x="48" y="2100"/>
                  </a:cubicBezTo>
                  <a:cubicBezTo>
                    <a:pt x="72" y="2159"/>
                    <a:pt x="131" y="2183"/>
                    <a:pt x="191" y="2183"/>
                  </a:cubicBezTo>
                  <a:cubicBezTo>
                    <a:pt x="226" y="2183"/>
                    <a:pt x="238" y="2183"/>
                    <a:pt x="274" y="2171"/>
                  </a:cubicBezTo>
                  <a:cubicBezTo>
                    <a:pt x="1167" y="1755"/>
                    <a:pt x="1941" y="1088"/>
                    <a:pt x="2477" y="231"/>
                  </a:cubicBezTo>
                  <a:cubicBezTo>
                    <a:pt x="2501" y="183"/>
                    <a:pt x="2489" y="76"/>
                    <a:pt x="2393" y="28"/>
                  </a:cubicBezTo>
                  <a:cubicBezTo>
                    <a:pt x="2366" y="10"/>
                    <a:pt x="2333" y="0"/>
                    <a:pt x="23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69"/>
            <p:cNvSpPr/>
            <p:nvPr/>
          </p:nvSpPr>
          <p:spPr>
            <a:xfrm>
              <a:off x="4891198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6" y="1203"/>
                  </a:lnTo>
                  <a:lnTo>
                    <a:pt x="976" y="1096"/>
                  </a:lnTo>
                  <a:cubicBezTo>
                    <a:pt x="976" y="667"/>
                    <a:pt x="1334" y="322"/>
                    <a:pt x="1750" y="322"/>
                  </a:cubicBezTo>
                  <a:close/>
                  <a:moveTo>
                    <a:pt x="2727" y="1667"/>
                  </a:moveTo>
                  <a:cubicBezTo>
                    <a:pt x="2762" y="1691"/>
                    <a:pt x="2762" y="1727"/>
                    <a:pt x="2762" y="1751"/>
                  </a:cubicBezTo>
                  <a:cubicBezTo>
                    <a:pt x="2762" y="1798"/>
                    <a:pt x="2750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45" y="1667"/>
                  </a:moveTo>
                  <a:lnTo>
                    <a:pt x="845" y="1870"/>
                  </a:lnTo>
                  <a:cubicBezTo>
                    <a:pt x="810" y="1846"/>
                    <a:pt x="786" y="1810"/>
                    <a:pt x="786" y="1751"/>
                  </a:cubicBezTo>
                  <a:cubicBezTo>
                    <a:pt x="786" y="1727"/>
                    <a:pt x="798" y="1691"/>
                    <a:pt x="810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607" y="2941"/>
                  </a:lnTo>
                  <a:lnTo>
                    <a:pt x="1607" y="2822"/>
                  </a:lnTo>
                  <a:close/>
                  <a:moveTo>
                    <a:pt x="1750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5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8" y="3513"/>
                    <a:pt x="1774" y="3513"/>
                  </a:cubicBezTo>
                  <a:cubicBezTo>
                    <a:pt x="1822" y="3513"/>
                    <a:pt x="1869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7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7" y="4739"/>
                  </a:cubicBezTo>
                  <a:lnTo>
                    <a:pt x="3382" y="4739"/>
                  </a:lnTo>
                  <a:cubicBezTo>
                    <a:pt x="3477" y="4727"/>
                    <a:pt x="3548" y="4656"/>
                    <a:pt x="3548" y="4560"/>
                  </a:cubicBezTo>
                  <a:lnTo>
                    <a:pt x="3548" y="3965"/>
                  </a:lnTo>
                  <a:cubicBezTo>
                    <a:pt x="3548" y="3298"/>
                    <a:pt x="3036" y="3072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69"/>
            <p:cNvSpPr/>
            <p:nvPr/>
          </p:nvSpPr>
          <p:spPr>
            <a:xfrm>
              <a:off x="5112876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7" y="1203"/>
                  </a:lnTo>
                  <a:lnTo>
                    <a:pt x="977" y="1096"/>
                  </a:lnTo>
                  <a:cubicBezTo>
                    <a:pt x="977" y="667"/>
                    <a:pt x="1334" y="322"/>
                    <a:pt x="1751" y="322"/>
                  </a:cubicBezTo>
                  <a:close/>
                  <a:moveTo>
                    <a:pt x="2727" y="1667"/>
                  </a:moveTo>
                  <a:cubicBezTo>
                    <a:pt x="2763" y="1691"/>
                    <a:pt x="2763" y="1727"/>
                    <a:pt x="2763" y="1751"/>
                  </a:cubicBezTo>
                  <a:cubicBezTo>
                    <a:pt x="2763" y="1798"/>
                    <a:pt x="2751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58" y="1667"/>
                  </a:moveTo>
                  <a:lnTo>
                    <a:pt x="858" y="1870"/>
                  </a:lnTo>
                  <a:cubicBezTo>
                    <a:pt x="822" y="1846"/>
                    <a:pt x="798" y="1810"/>
                    <a:pt x="798" y="1751"/>
                  </a:cubicBezTo>
                  <a:cubicBezTo>
                    <a:pt x="798" y="1727"/>
                    <a:pt x="810" y="1691"/>
                    <a:pt x="822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596" y="2941"/>
                  </a:lnTo>
                  <a:lnTo>
                    <a:pt x="1596" y="2822"/>
                  </a:lnTo>
                  <a:close/>
                  <a:moveTo>
                    <a:pt x="1751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6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9" y="3513"/>
                    <a:pt x="1774" y="3513"/>
                  </a:cubicBezTo>
                  <a:cubicBezTo>
                    <a:pt x="1822" y="3513"/>
                    <a:pt x="1870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8" y="4739"/>
                  </a:cubicBezTo>
                  <a:lnTo>
                    <a:pt x="3382" y="4739"/>
                  </a:lnTo>
                  <a:cubicBezTo>
                    <a:pt x="3477" y="4739"/>
                    <a:pt x="3548" y="4668"/>
                    <a:pt x="3548" y="4584"/>
                  </a:cubicBezTo>
                  <a:lnTo>
                    <a:pt x="3548" y="3989"/>
                  </a:lnTo>
                  <a:cubicBezTo>
                    <a:pt x="3548" y="3298"/>
                    <a:pt x="3013" y="3084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69"/>
            <p:cNvSpPr/>
            <p:nvPr/>
          </p:nvSpPr>
          <p:spPr>
            <a:xfrm>
              <a:off x="5001448" y="3108498"/>
              <a:ext cx="113338" cy="151244"/>
            </a:xfrm>
            <a:custGeom>
              <a:rect b="b" l="l" r="r" t="t"/>
              <a:pathLst>
                <a:path extrusionOk="0" h="4752" w="3561">
                  <a:moveTo>
                    <a:pt x="1811" y="322"/>
                  </a:moveTo>
                  <a:cubicBezTo>
                    <a:pt x="2251" y="322"/>
                    <a:pt x="2585" y="679"/>
                    <a:pt x="2585" y="1096"/>
                  </a:cubicBezTo>
                  <a:lnTo>
                    <a:pt x="2585" y="1203"/>
                  </a:lnTo>
                  <a:lnTo>
                    <a:pt x="2573" y="1203"/>
                  </a:lnTo>
                  <a:cubicBezTo>
                    <a:pt x="2346" y="1144"/>
                    <a:pt x="2275" y="846"/>
                    <a:pt x="2263" y="846"/>
                  </a:cubicBezTo>
                  <a:cubicBezTo>
                    <a:pt x="2251" y="786"/>
                    <a:pt x="2204" y="727"/>
                    <a:pt x="2132" y="727"/>
                  </a:cubicBezTo>
                  <a:cubicBezTo>
                    <a:pt x="2124" y="725"/>
                    <a:pt x="2116" y="725"/>
                    <a:pt x="2107" y="725"/>
                  </a:cubicBezTo>
                  <a:cubicBezTo>
                    <a:pt x="2051" y="725"/>
                    <a:pt x="1986" y="756"/>
                    <a:pt x="1965" y="786"/>
                  </a:cubicBezTo>
                  <a:cubicBezTo>
                    <a:pt x="1692" y="1203"/>
                    <a:pt x="1037" y="1203"/>
                    <a:pt x="1025" y="1203"/>
                  </a:cubicBezTo>
                  <a:lnTo>
                    <a:pt x="965" y="1203"/>
                  </a:lnTo>
                  <a:lnTo>
                    <a:pt x="965" y="1096"/>
                  </a:lnTo>
                  <a:cubicBezTo>
                    <a:pt x="965" y="667"/>
                    <a:pt x="1322" y="322"/>
                    <a:pt x="1739" y="322"/>
                  </a:cubicBezTo>
                  <a:close/>
                  <a:moveTo>
                    <a:pt x="2751" y="1668"/>
                  </a:moveTo>
                  <a:cubicBezTo>
                    <a:pt x="2787" y="1703"/>
                    <a:pt x="2787" y="1727"/>
                    <a:pt x="2787" y="1763"/>
                  </a:cubicBezTo>
                  <a:cubicBezTo>
                    <a:pt x="2787" y="1798"/>
                    <a:pt x="2763" y="1846"/>
                    <a:pt x="2715" y="1858"/>
                  </a:cubicBezTo>
                  <a:lnTo>
                    <a:pt x="2715" y="1668"/>
                  </a:lnTo>
                  <a:close/>
                  <a:moveTo>
                    <a:pt x="858" y="1679"/>
                  </a:moveTo>
                  <a:lnTo>
                    <a:pt x="858" y="1894"/>
                  </a:lnTo>
                  <a:cubicBezTo>
                    <a:pt x="834" y="1858"/>
                    <a:pt x="799" y="1834"/>
                    <a:pt x="799" y="1775"/>
                  </a:cubicBezTo>
                  <a:cubicBezTo>
                    <a:pt x="799" y="1739"/>
                    <a:pt x="810" y="1715"/>
                    <a:pt x="834" y="1679"/>
                  </a:cubicBezTo>
                  <a:close/>
                  <a:moveTo>
                    <a:pt x="2096" y="1203"/>
                  </a:moveTo>
                  <a:cubicBezTo>
                    <a:pt x="2156" y="1322"/>
                    <a:pt x="2263" y="1441"/>
                    <a:pt x="2406" y="1501"/>
                  </a:cubicBezTo>
                  <a:lnTo>
                    <a:pt x="2406" y="1977"/>
                  </a:lnTo>
                  <a:cubicBezTo>
                    <a:pt x="2394" y="2263"/>
                    <a:pt x="2156" y="2501"/>
                    <a:pt x="1870" y="2501"/>
                  </a:cubicBezTo>
                  <a:lnTo>
                    <a:pt x="1727" y="2501"/>
                  </a:lnTo>
                  <a:cubicBezTo>
                    <a:pt x="1430" y="2501"/>
                    <a:pt x="1203" y="2263"/>
                    <a:pt x="1203" y="1977"/>
                  </a:cubicBezTo>
                  <a:lnTo>
                    <a:pt x="1203" y="1548"/>
                  </a:lnTo>
                  <a:cubicBezTo>
                    <a:pt x="1418" y="1525"/>
                    <a:pt x="1799" y="1441"/>
                    <a:pt x="2096" y="1203"/>
                  </a:cubicBezTo>
                  <a:close/>
                  <a:moveTo>
                    <a:pt x="1977" y="2834"/>
                  </a:moveTo>
                  <a:lnTo>
                    <a:pt x="1977" y="2918"/>
                  </a:lnTo>
                  <a:lnTo>
                    <a:pt x="1799" y="3108"/>
                  </a:lnTo>
                  <a:lnTo>
                    <a:pt x="1620" y="2941"/>
                  </a:lnTo>
                  <a:lnTo>
                    <a:pt x="1620" y="2834"/>
                  </a:lnTo>
                  <a:close/>
                  <a:moveTo>
                    <a:pt x="1751" y="1"/>
                  </a:moveTo>
                  <a:cubicBezTo>
                    <a:pt x="1144" y="1"/>
                    <a:pt x="632" y="501"/>
                    <a:pt x="632" y="1120"/>
                  </a:cubicBezTo>
                  <a:lnTo>
                    <a:pt x="632" y="1417"/>
                  </a:lnTo>
                  <a:cubicBezTo>
                    <a:pt x="537" y="1501"/>
                    <a:pt x="453" y="1644"/>
                    <a:pt x="453" y="1775"/>
                  </a:cubicBezTo>
                  <a:cubicBezTo>
                    <a:pt x="453" y="2025"/>
                    <a:pt x="656" y="2215"/>
                    <a:pt x="894" y="2239"/>
                  </a:cubicBezTo>
                  <a:cubicBezTo>
                    <a:pt x="953" y="2441"/>
                    <a:pt x="1096" y="2608"/>
                    <a:pt x="1275" y="2715"/>
                  </a:cubicBezTo>
                  <a:lnTo>
                    <a:pt x="1275" y="2799"/>
                  </a:lnTo>
                  <a:lnTo>
                    <a:pt x="596" y="3072"/>
                  </a:lnTo>
                  <a:cubicBezTo>
                    <a:pt x="537" y="3096"/>
                    <a:pt x="1" y="3311"/>
                    <a:pt x="1" y="3977"/>
                  </a:cubicBezTo>
                  <a:lnTo>
                    <a:pt x="1" y="4573"/>
                  </a:lnTo>
                  <a:cubicBezTo>
                    <a:pt x="1" y="4656"/>
                    <a:pt x="72" y="4739"/>
                    <a:pt x="156" y="4739"/>
                  </a:cubicBezTo>
                  <a:lnTo>
                    <a:pt x="572" y="4739"/>
                  </a:lnTo>
                  <a:cubicBezTo>
                    <a:pt x="668" y="4739"/>
                    <a:pt x="739" y="4656"/>
                    <a:pt x="739" y="4573"/>
                  </a:cubicBezTo>
                  <a:cubicBezTo>
                    <a:pt x="739" y="4477"/>
                    <a:pt x="668" y="4406"/>
                    <a:pt x="572" y="4406"/>
                  </a:cubicBezTo>
                  <a:lnTo>
                    <a:pt x="322" y="4406"/>
                  </a:lnTo>
                  <a:lnTo>
                    <a:pt x="322" y="3977"/>
                  </a:lnTo>
                  <a:cubicBezTo>
                    <a:pt x="322" y="3513"/>
                    <a:pt x="680" y="3382"/>
                    <a:pt x="691" y="3382"/>
                  </a:cubicBezTo>
                  <a:lnTo>
                    <a:pt x="715" y="3382"/>
                  </a:lnTo>
                  <a:lnTo>
                    <a:pt x="1334" y="3144"/>
                  </a:lnTo>
                  <a:lnTo>
                    <a:pt x="1668" y="3465"/>
                  </a:lnTo>
                  <a:cubicBezTo>
                    <a:pt x="1692" y="3501"/>
                    <a:pt x="1739" y="3513"/>
                    <a:pt x="1787" y="3513"/>
                  </a:cubicBezTo>
                  <a:cubicBezTo>
                    <a:pt x="1823" y="3513"/>
                    <a:pt x="1870" y="3501"/>
                    <a:pt x="1906" y="3465"/>
                  </a:cubicBezTo>
                  <a:lnTo>
                    <a:pt x="2215" y="3144"/>
                  </a:lnTo>
                  <a:lnTo>
                    <a:pt x="2835" y="3394"/>
                  </a:lnTo>
                  <a:lnTo>
                    <a:pt x="2858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5" y="4418"/>
                    <a:pt x="953" y="4501"/>
                    <a:pt x="953" y="4585"/>
                  </a:cubicBezTo>
                  <a:cubicBezTo>
                    <a:pt x="953" y="4680"/>
                    <a:pt x="1025" y="4751"/>
                    <a:pt x="1108" y="4751"/>
                  </a:cubicBezTo>
                  <a:lnTo>
                    <a:pt x="3394" y="4751"/>
                  </a:lnTo>
                  <a:cubicBezTo>
                    <a:pt x="3477" y="4751"/>
                    <a:pt x="3549" y="4680"/>
                    <a:pt x="3549" y="4585"/>
                  </a:cubicBezTo>
                  <a:lnTo>
                    <a:pt x="3549" y="3989"/>
                  </a:lnTo>
                  <a:cubicBezTo>
                    <a:pt x="3561" y="3311"/>
                    <a:pt x="3037" y="3096"/>
                    <a:pt x="2966" y="3072"/>
                  </a:cubicBezTo>
                  <a:lnTo>
                    <a:pt x="2311" y="2799"/>
                  </a:lnTo>
                  <a:lnTo>
                    <a:pt x="2311" y="2715"/>
                  </a:lnTo>
                  <a:cubicBezTo>
                    <a:pt x="2489" y="2608"/>
                    <a:pt x="2620" y="2441"/>
                    <a:pt x="2692" y="2239"/>
                  </a:cubicBezTo>
                  <a:cubicBezTo>
                    <a:pt x="2930" y="2215"/>
                    <a:pt x="3120" y="2013"/>
                    <a:pt x="3120" y="1775"/>
                  </a:cubicBezTo>
                  <a:cubicBezTo>
                    <a:pt x="3120" y="1620"/>
                    <a:pt x="3049" y="1489"/>
                    <a:pt x="2942" y="1417"/>
                  </a:cubicBezTo>
                  <a:lnTo>
                    <a:pt x="2942" y="1120"/>
                  </a:lnTo>
                  <a:cubicBezTo>
                    <a:pt x="2942" y="501"/>
                    <a:pt x="2442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8" name="Google Shape;10228;p69"/>
          <p:cNvGrpSpPr/>
          <p:nvPr/>
        </p:nvGrpSpPr>
        <p:grpSpPr>
          <a:xfrm>
            <a:off x="7976174" y="2925108"/>
            <a:ext cx="334666" cy="334634"/>
            <a:chOff x="7976174" y="2925108"/>
            <a:chExt cx="334666" cy="334634"/>
          </a:xfrm>
        </p:grpSpPr>
        <p:sp>
          <p:nvSpPr>
            <p:cNvPr id="10229" name="Google Shape;10229;p69"/>
            <p:cNvSpPr/>
            <p:nvPr/>
          </p:nvSpPr>
          <p:spPr>
            <a:xfrm>
              <a:off x="8003100" y="3064545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86"/>
                  </a:lnTo>
                  <a:cubicBezTo>
                    <a:pt x="0" y="370"/>
                    <a:pt x="72" y="441"/>
                    <a:pt x="167" y="441"/>
                  </a:cubicBezTo>
                  <a:cubicBezTo>
                    <a:pt x="250" y="441"/>
                    <a:pt x="322" y="370"/>
                    <a:pt x="322" y="286"/>
                  </a:cubicBezTo>
                  <a:lnTo>
                    <a:pt x="322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69"/>
            <p:cNvSpPr/>
            <p:nvPr/>
          </p:nvSpPr>
          <p:spPr>
            <a:xfrm>
              <a:off x="8003100" y="3046371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286"/>
                  </a:lnTo>
                  <a:cubicBezTo>
                    <a:pt x="0" y="369"/>
                    <a:pt x="72" y="452"/>
                    <a:pt x="167" y="452"/>
                  </a:cubicBezTo>
                  <a:cubicBezTo>
                    <a:pt x="250" y="452"/>
                    <a:pt x="322" y="369"/>
                    <a:pt x="322" y="286"/>
                  </a:cubicBezTo>
                  <a:lnTo>
                    <a:pt x="322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69"/>
            <p:cNvSpPr/>
            <p:nvPr/>
          </p:nvSpPr>
          <p:spPr>
            <a:xfrm>
              <a:off x="8272519" y="3105093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86"/>
                  </a:lnTo>
                  <a:cubicBezTo>
                    <a:pt x="1" y="370"/>
                    <a:pt x="84" y="453"/>
                    <a:pt x="167" y="453"/>
                  </a:cubicBezTo>
                  <a:cubicBezTo>
                    <a:pt x="263" y="453"/>
                    <a:pt x="334" y="370"/>
                    <a:pt x="334" y="28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69"/>
            <p:cNvSpPr/>
            <p:nvPr/>
          </p:nvSpPr>
          <p:spPr>
            <a:xfrm>
              <a:off x="8272519" y="3123266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287"/>
                  </a:lnTo>
                  <a:cubicBezTo>
                    <a:pt x="1" y="370"/>
                    <a:pt x="84" y="442"/>
                    <a:pt x="167" y="442"/>
                  </a:cubicBezTo>
                  <a:cubicBezTo>
                    <a:pt x="263" y="442"/>
                    <a:pt x="334" y="370"/>
                    <a:pt x="334" y="287"/>
                  </a:cubicBezTo>
                  <a:lnTo>
                    <a:pt x="334" y="168"/>
                  </a:lnTo>
                  <a:cubicBezTo>
                    <a:pt x="334" y="72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69"/>
            <p:cNvSpPr/>
            <p:nvPr/>
          </p:nvSpPr>
          <p:spPr>
            <a:xfrm>
              <a:off x="7976174" y="2925108"/>
              <a:ext cx="334666" cy="334634"/>
            </a:xfrm>
            <a:custGeom>
              <a:rect b="b" l="l" r="r" t="t"/>
              <a:pathLst>
                <a:path extrusionOk="0" h="10514" w="10515">
                  <a:moveTo>
                    <a:pt x="5109" y="655"/>
                  </a:moveTo>
                  <a:lnTo>
                    <a:pt x="5109" y="2762"/>
                  </a:lnTo>
                  <a:lnTo>
                    <a:pt x="4704" y="2762"/>
                  </a:lnTo>
                  <a:lnTo>
                    <a:pt x="4704" y="655"/>
                  </a:lnTo>
                  <a:close/>
                  <a:moveTo>
                    <a:pt x="7549" y="655"/>
                  </a:moveTo>
                  <a:lnTo>
                    <a:pt x="7549" y="738"/>
                  </a:lnTo>
                  <a:lnTo>
                    <a:pt x="7549" y="750"/>
                  </a:lnTo>
                  <a:lnTo>
                    <a:pt x="7549" y="1584"/>
                  </a:lnTo>
                  <a:lnTo>
                    <a:pt x="7549" y="1774"/>
                  </a:lnTo>
                  <a:cubicBezTo>
                    <a:pt x="7442" y="1667"/>
                    <a:pt x="7311" y="1572"/>
                    <a:pt x="7157" y="1536"/>
                  </a:cubicBezTo>
                  <a:cubicBezTo>
                    <a:pt x="7122" y="1527"/>
                    <a:pt x="7085" y="1523"/>
                    <a:pt x="7048" y="1523"/>
                  </a:cubicBezTo>
                  <a:cubicBezTo>
                    <a:pt x="6935" y="1523"/>
                    <a:pt x="6818" y="1565"/>
                    <a:pt x="6728" y="1655"/>
                  </a:cubicBezTo>
                  <a:cubicBezTo>
                    <a:pt x="6716" y="1667"/>
                    <a:pt x="6371" y="1965"/>
                    <a:pt x="6811" y="2584"/>
                  </a:cubicBezTo>
                  <a:cubicBezTo>
                    <a:pt x="6859" y="2643"/>
                    <a:pt x="6907" y="2691"/>
                    <a:pt x="6918" y="2762"/>
                  </a:cubicBezTo>
                  <a:lnTo>
                    <a:pt x="5430" y="2762"/>
                  </a:lnTo>
                  <a:lnTo>
                    <a:pt x="5430" y="655"/>
                  </a:lnTo>
                  <a:close/>
                  <a:moveTo>
                    <a:pt x="2359" y="523"/>
                  </a:moveTo>
                  <a:cubicBezTo>
                    <a:pt x="2823" y="523"/>
                    <a:pt x="3485" y="630"/>
                    <a:pt x="3620" y="833"/>
                  </a:cubicBezTo>
                  <a:cubicBezTo>
                    <a:pt x="3644" y="881"/>
                    <a:pt x="3704" y="917"/>
                    <a:pt x="3763" y="917"/>
                  </a:cubicBezTo>
                  <a:lnTo>
                    <a:pt x="4359" y="917"/>
                  </a:lnTo>
                  <a:lnTo>
                    <a:pt x="4359" y="2500"/>
                  </a:lnTo>
                  <a:lnTo>
                    <a:pt x="3954" y="2500"/>
                  </a:lnTo>
                  <a:cubicBezTo>
                    <a:pt x="3894" y="2500"/>
                    <a:pt x="3847" y="2536"/>
                    <a:pt x="3823" y="2560"/>
                  </a:cubicBezTo>
                  <a:cubicBezTo>
                    <a:pt x="3466" y="3024"/>
                    <a:pt x="3275" y="3072"/>
                    <a:pt x="3037" y="3119"/>
                  </a:cubicBezTo>
                  <a:cubicBezTo>
                    <a:pt x="2858" y="3143"/>
                    <a:pt x="2644" y="3191"/>
                    <a:pt x="2358" y="3381"/>
                  </a:cubicBezTo>
                  <a:cubicBezTo>
                    <a:pt x="2174" y="3515"/>
                    <a:pt x="2037" y="3549"/>
                    <a:pt x="1955" y="3549"/>
                  </a:cubicBezTo>
                  <a:cubicBezTo>
                    <a:pt x="1921" y="3549"/>
                    <a:pt x="1896" y="3543"/>
                    <a:pt x="1882" y="3536"/>
                  </a:cubicBezTo>
                  <a:cubicBezTo>
                    <a:pt x="1846" y="3477"/>
                    <a:pt x="1846" y="3417"/>
                    <a:pt x="1846" y="3381"/>
                  </a:cubicBezTo>
                  <a:cubicBezTo>
                    <a:pt x="1882" y="3203"/>
                    <a:pt x="2168" y="3000"/>
                    <a:pt x="2346" y="2905"/>
                  </a:cubicBezTo>
                  <a:cubicBezTo>
                    <a:pt x="2442" y="2858"/>
                    <a:pt x="2466" y="2762"/>
                    <a:pt x="2430" y="2679"/>
                  </a:cubicBezTo>
                  <a:cubicBezTo>
                    <a:pt x="2394" y="2619"/>
                    <a:pt x="2335" y="2596"/>
                    <a:pt x="2263" y="2596"/>
                  </a:cubicBezTo>
                  <a:lnTo>
                    <a:pt x="715" y="2596"/>
                  </a:lnTo>
                  <a:cubicBezTo>
                    <a:pt x="644" y="2596"/>
                    <a:pt x="584" y="2536"/>
                    <a:pt x="584" y="2465"/>
                  </a:cubicBezTo>
                  <a:lnTo>
                    <a:pt x="584" y="2441"/>
                  </a:lnTo>
                  <a:cubicBezTo>
                    <a:pt x="584" y="2369"/>
                    <a:pt x="644" y="2310"/>
                    <a:pt x="715" y="2310"/>
                  </a:cubicBezTo>
                  <a:lnTo>
                    <a:pt x="2132" y="2310"/>
                  </a:lnTo>
                  <a:cubicBezTo>
                    <a:pt x="2215" y="2310"/>
                    <a:pt x="2287" y="2238"/>
                    <a:pt x="2287" y="2143"/>
                  </a:cubicBezTo>
                  <a:cubicBezTo>
                    <a:pt x="2287" y="2060"/>
                    <a:pt x="2215" y="1988"/>
                    <a:pt x="2132" y="1988"/>
                  </a:cubicBezTo>
                  <a:lnTo>
                    <a:pt x="715" y="1988"/>
                  </a:lnTo>
                  <a:lnTo>
                    <a:pt x="441" y="2012"/>
                  </a:lnTo>
                  <a:cubicBezTo>
                    <a:pt x="370" y="2012"/>
                    <a:pt x="310" y="1953"/>
                    <a:pt x="310" y="1881"/>
                  </a:cubicBezTo>
                  <a:lnTo>
                    <a:pt x="310" y="1869"/>
                  </a:lnTo>
                  <a:cubicBezTo>
                    <a:pt x="310" y="1786"/>
                    <a:pt x="370" y="1726"/>
                    <a:pt x="441" y="1726"/>
                  </a:cubicBezTo>
                  <a:lnTo>
                    <a:pt x="2156" y="1726"/>
                  </a:lnTo>
                  <a:cubicBezTo>
                    <a:pt x="2251" y="1726"/>
                    <a:pt x="2323" y="1655"/>
                    <a:pt x="2323" y="1572"/>
                  </a:cubicBezTo>
                  <a:cubicBezTo>
                    <a:pt x="2323" y="1476"/>
                    <a:pt x="2251" y="1405"/>
                    <a:pt x="2156" y="1405"/>
                  </a:cubicBezTo>
                  <a:lnTo>
                    <a:pt x="691" y="1405"/>
                  </a:lnTo>
                  <a:cubicBezTo>
                    <a:pt x="632" y="1393"/>
                    <a:pt x="596" y="1345"/>
                    <a:pt x="596" y="1286"/>
                  </a:cubicBezTo>
                  <a:lnTo>
                    <a:pt x="596" y="1274"/>
                  </a:lnTo>
                  <a:cubicBezTo>
                    <a:pt x="596" y="1191"/>
                    <a:pt x="656" y="1131"/>
                    <a:pt x="727" y="1131"/>
                  </a:cubicBezTo>
                  <a:lnTo>
                    <a:pt x="2156" y="1131"/>
                  </a:lnTo>
                  <a:cubicBezTo>
                    <a:pt x="2239" y="1131"/>
                    <a:pt x="2323" y="1060"/>
                    <a:pt x="2323" y="976"/>
                  </a:cubicBezTo>
                  <a:cubicBezTo>
                    <a:pt x="2323" y="881"/>
                    <a:pt x="2239" y="810"/>
                    <a:pt x="2156" y="810"/>
                  </a:cubicBezTo>
                  <a:lnTo>
                    <a:pt x="1442" y="810"/>
                  </a:lnTo>
                  <a:cubicBezTo>
                    <a:pt x="1370" y="810"/>
                    <a:pt x="1311" y="750"/>
                    <a:pt x="1311" y="679"/>
                  </a:cubicBezTo>
                  <a:lnTo>
                    <a:pt x="1311" y="655"/>
                  </a:lnTo>
                  <a:cubicBezTo>
                    <a:pt x="1311" y="583"/>
                    <a:pt x="1370" y="524"/>
                    <a:pt x="1442" y="524"/>
                  </a:cubicBezTo>
                  <a:lnTo>
                    <a:pt x="2287" y="524"/>
                  </a:lnTo>
                  <a:cubicBezTo>
                    <a:pt x="2310" y="523"/>
                    <a:pt x="2334" y="523"/>
                    <a:pt x="2359" y="523"/>
                  </a:cubicBezTo>
                  <a:close/>
                  <a:moveTo>
                    <a:pt x="8633" y="310"/>
                  </a:moveTo>
                  <a:cubicBezTo>
                    <a:pt x="8704" y="310"/>
                    <a:pt x="8764" y="369"/>
                    <a:pt x="8764" y="452"/>
                  </a:cubicBezTo>
                  <a:lnTo>
                    <a:pt x="8764" y="691"/>
                  </a:lnTo>
                  <a:lnTo>
                    <a:pt x="8764" y="726"/>
                  </a:lnTo>
                  <a:lnTo>
                    <a:pt x="8764" y="1107"/>
                  </a:lnTo>
                  <a:lnTo>
                    <a:pt x="8764" y="1131"/>
                  </a:lnTo>
                  <a:lnTo>
                    <a:pt x="8764" y="2155"/>
                  </a:lnTo>
                  <a:cubicBezTo>
                    <a:pt x="8764" y="2250"/>
                    <a:pt x="8835" y="2322"/>
                    <a:pt x="8931" y="2322"/>
                  </a:cubicBezTo>
                  <a:cubicBezTo>
                    <a:pt x="9014" y="2322"/>
                    <a:pt x="9085" y="2250"/>
                    <a:pt x="9085" y="2155"/>
                  </a:cubicBezTo>
                  <a:lnTo>
                    <a:pt x="9085" y="1012"/>
                  </a:lnTo>
                  <a:lnTo>
                    <a:pt x="9085" y="988"/>
                  </a:lnTo>
                  <a:lnTo>
                    <a:pt x="9085" y="953"/>
                  </a:lnTo>
                  <a:lnTo>
                    <a:pt x="9085" y="702"/>
                  </a:lnTo>
                  <a:cubicBezTo>
                    <a:pt x="9109" y="643"/>
                    <a:pt x="9145" y="595"/>
                    <a:pt x="9204" y="595"/>
                  </a:cubicBezTo>
                  <a:lnTo>
                    <a:pt x="9228" y="595"/>
                  </a:lnTo>
                  <a:cubicBezTo>
                    <a:pt x="9300" y="595"/>
                    <a:pt x="9359" y="655"/>
                    <a:pt x="9359" y="726"/>
                  </a:cubicBezTo>
                  <a:lnTo>
                    <a:pt x="9359" y="1322"/>
                  </a:lnTo>
                  <a:lnTo>
                    <a:pt x="9359" y="1441"/>
                  </a:lnTo>
                  <a:lnTo>
                    <a:pt x="9359" y="2155"/>
                  </a:lnTo>
                  <a:cubicBezTo>
                    <a:pt x="9359" y="2250"/>
                    <a:pt x="9431" y="2322"/>
                    <a:pt x="9526" y="2322"/>
                  </a:cubicBezTo>
                  <a:cubicBezTo>
                    <a:pt x="9609" y="2322"/>
                    <a:pt x="9681" y="2250"/>
                    <a:pt x="9681" y="2155"/>
                  </a:cubicBezTo>
                  <a:lnTo>
                    <a:pt x="9681" y="1441"/>
                  </a:lnTo>
                  <a:cubicBezTo>
                    <a:pt x="9681" y="1369"/>
                    <a:pt x="9740" y="1310"/>
                    <a:pt x="9824" y="1310"/>
                  </a:cubicBezTo>
                  <a:lnTo>
                    <a:pt x="9835" y="1310"/>
                  </a:lnTo>
                  <a:cubicBezTo>
                    <a:pt x="9907" y="1310"/>
                    <a:pt x="9966" y="1369"/>
                    <a:pt x="9966" y="1441"/>
                  </a:cubicBezTo>
                  <a:lnTo>
                    <a:pt x="9966" y="2298"/>
                  </a:lnTo>
                  <a:cubicBezTo>
                    <a:pt x="9978" y="2750"/>
                    <a:pt x="9883" y="3489"/>
                    <a:pt x="9657" y="3620"/>
                  </a:cubicBezTo>
                  <a:cubicBezTo>
                    <a:pt x="9609" y="3643"/>
                    <a:pt x="9585" y="3703"/>
                    <a:pt x="9585" y="3762"/>
                  </a:cubicBezTo>
                  <a:lnTo>
                    <a:pt x="9585" y="4358"/>
                  </a:lnTo>
                  <a:lnTo>
                    <a:pt x="7990" y="4358"/>
                  </a:lnTo>
                  <a:lnTo>
                    <a:pt x="7990" y="3965"/>
                  </a:lnTo>
                  <a:cubicBezTo>
                    <a:pt x="7990" y="3905"/>
                    <a:pt x="7954" y="3858"/>
                    <a:pt x="7930" y="3822"/>
                  </a:cubicBezTo>
                  <a:cubicBezTo>
                    <a:pt x="7466" y="3465"/>
                    <a:pt x="7419" y="3274"/>
                    <a:pt x="7383" y="3036"/>
                  </a:cubicBezTo>
                  <a:cubicBezTo>
                    <a:pt x="7347" y="2858"/>
                    <a:pt x="7299" y="2655"/>
                    <a:pt x="7109" y="2369"/>
                  </a:cubicBezTo>
                  <a:cubicBezTo>
                    <a:pt x="6918" y="2096"/>
                    <a:pt x="6930" y="1941"/>
                    <a:pt x="6966" y="1893"/>
                  </a:cubicBezTo>
                  <a:cubicBezTo>
                    <a:pt x="7026" y="1845"/>
                    <a:pt x="7085" y="1845"/>
                    <a:pt x="7109" y="1845"/>
                  </a:cubicBezTo>
                  <a:cubicBezTo>
                    <a:pt x="7288" y="1893"/>
                    <a:pt x="7502" y="2179"/>
                    <a:pt x="7585" y="2357"/>
                  </a:cubicBezTo>
                  <a:cubicBezTo>
                    <a:pt x="7603" y="2418"/>
                    <a:pt x="7658" y="2460"/>
                    <a:pt x="7718" y="2460"/>
                  </a:cubicBezTo>
                  <a:cubicBezTo>
                    <a:pt x="7741" y="2460"/>
                    <a:pt x="7765" y="2454"/>
                    <a:pt x="7788" y="2441"/>
                  </a:cubicBezTo>
                  <a:cubicBezTo>
                    <a:pt x="7847" y="2417"/>
                    <a:pt x="7871" y="2357"/>
                    <a:pt x="7871" y="2286"/>
                  </a:cubicBezTo>
                  <a:lnTo>
                    <a:pt x="7871" y="2262"/>
                  </a:lnTo>
                  <a:lnTo>
                    <a:pt x="7871" y="1584"/>
                  </a:lnTo>
                  <a:lnTo>
                    <a:pt x="7871" y="750"/>
                  </a:lnTo>
                  <a:lnTo>
                    <a:pt x="7871" y="726"/>
                  </a:lnTo>
                  <a:cubicBezTo>
                    <a:pt x="7871" y="655"/>
                    <a:pt x="7930" y="595"/>
                    <a:pt x="8002" y="595"/>
                  </a:cubicBezTo>
                  <a:lnTo>
                    <a:pt x="8014" y="595"/>
                  </a:lnTo>
                  <a:cubicBezTo>
                    <a:pt x="8097" y="595"/>
                    <a:pt x="8157" y="655"/>
                    <a:pt x="8157" y="726"/>
                  </a:cubicBezTo>
                  <a:lnTo>
                    <a:pt x="8157" y="2143"/>
                  </a:lnTo>
                  <a:cubicBezTo>
                    <a:pt x="8157" y="2238"/>
                    <a:pt x="8228" y="2310"/>
                    <a:pt x="8311" y="2310"/>
                  </a:cubicBezTo>
                  <a:cubicBezTo>
                    <a:pt x="8407" y="2310"/>
                    <a:pt x="8478" y="2238"/>
                    <a:pt x="8478" y="2143"/>
                  </a:cubicBezTo>
                  <a:lnTo>
                    <a:pt x="8478" y="726"/>
                  </a:lnTo>
                  <a:lnTo>
                    <a:pt x="8478" y="452"/>
                  </a:lnTo>
                  <a:cubicBezTo>
                    <a:pt x="8478" y="369"/>
                    <a:pt x="8538" y="310"/>
                    <a:pt x="8609" y="310"/>
                  </a:cubicBezTo>
                  <a:close/>
                  <a:moveTo>
                    <a:pt x="1763" y="2941"/>
                  </a:moveTo>
                  <a:cubicBezTo>
                    <a:pt x="1668" y="3036"/>
                    <a:pt x="1561" y="3179"/>
                    <a:pt x="1537" y="3322"/>
                  </a:cubicBezTo>
                  <a:cubicBezTo>
                    <a:pt x="1501" y="3477"/>
                    <a:pt x="1537" y="3631"/>
                    <a:pt x="1656" y="3750"/>
                  </a:cubicBezTo>
                  <a:cubicBezTo>
                    <a:pt x="1668" y="3774"/>
                    <a:pt x="1763" y="3881"/>
                    <a:pt x="1989" y="3881"/>
                  </a:cubicBezTo>
                  <a:cubicBezTo>
                    <a:pt x="2144" y="3881"/>
                    <a:pt x="2335" y="3834"/>
                    <a:pt x="2573" y="3667"/>
                  </a:cubicBezTo>
                  <a:cubicBezTo>
                    <a:pt x="2632" y="3620"/>
                    <a:pt x="2692" y="3572"/>
                    <a:pt x="2751" y="3560"/>
                  </a:cubicBezTo>
                  <a:lnTo>
                    <a:pt x="2751" y="5048"/>
                  </a:lnTo>
                  <a:lnTo>
                    <a:pt x="656" y="5048"/>
                  </a:lnTo>
                  <a:lnTo>
                    <a:pt x="656" y="2941"/>
                  </a:lnTo>
                  <a:close/>
                  <a:moveTo>
                    <a:pt x="9824" y="4703"/>
                  </a:moveTo>
                  <a:lnTo>
                    <a:pt x="9824" y="5108"/>
                  </a:lnTo>
                  <a:lnTo>
                    <a:pt x="7728" y="5108"/>
                  </a:lnTo>
                  <a:lnTo>
                    <a:pt x="7728" y="4703"/>
                  </a:lnTo>
                  <a:close/>
                  <a:moveTo>
                    <a:pt x="2751" y="5370"/>
                  </a:moveTo>
                  <a:lnTo>
                    <a:pt x="2751" y="5775"/>
                  </a:lnTo>
                  <a:lnTo>
                    <a:pt x="656" y="5775"/>
                  </a:lnTo>
                  <a:lnTo>
                    <a:pt x="656" y="5370"/>
                  </a:lnTo>
                  <a:close/>
                  <a:moveTo>
                    <a:pt x="4359" y="2858"/>
                  </a:moveTo>
                  <a:lnTo>
                    <a:pt x="4359" y="2917"/>
                  </a:lnTo>
                  <a:cubicBezTo>
                    <a:pt x="4359" y="3012"/>
                    <a:pt x="4430" y="3084"/>
                    <a:pt x="4525" y="3084"/>
                  </a:cubicBezTo>
                  <a:lnTo>
                    <a:pt x="7014" y="3084"/>
                  </a:lnTo>
                  <a:lnTo>
                    <a:pt x="7014" y="3096"/>
                  </a:lnTo>
                  <a:cubicBezTo>
                    <a:pt x="7049" y="3369"/>
                    <a:pt x="7109" y="3655"/>
                    <a:pt x="7621" y="4048"/>
                  </a:cubicBezTo>
                  <a:lnTo>
                    <a:pt x="7621" y="4370"/>
                  </a:lnTo>
                  <a:lnTo>
                    <a:pt x="7561" y="4370"/>
                  </a:lnTo>
                  <a:cubicBezTo>
                    <a:pt x="7466" y="4370"/>
                    <a:pt x="7395" y="4441"/>
                    <a:pt x="7395" y="4524"/>
                  </a:cubicBezTo>
                  <a:lnTo>
                    <a:pt x="7395" y="7013"/>
                  </a:lnTo>
                  <a:lnTo>
                    <a:pt x="7383" y="7013"/>
                  </a:lnTo>
                  <a:cubicBezTo>
                    <a:pt x="7109" y="7060"/>
                    <a:pt x="6823" y="7120"/>
                    <a:pt x="6430" y="7620"/>
                  </a:cubicBezTo>
                  <a:lnTo>
                    <a:pt x="6121" y="7620"/>
                  </a:lnTo>
                  <a:lnTo>
                    <a:pt x="6121" y="7560"/>
                  </a:lnTo>
                  <a:cubicBezTo>
                    <a:pt x="6121" y="7477"/>
                    <a:pt x="6037" y="7406"/>
                    <a:pt x="5954" y="7406"/>
                  </a:cubicBezTo>
                  <a:lnTo>
                    <a:pt x="3466" y="7406"/>
                  </a:lnTo>
                  <a:lnTo>
                    <a:pt x="3466" y="7382"/>
                  </a:lnTo>
                  <a:cubicBezTo>
                    <a:pt x="3418" y="7120"/>
                    <a:pt x="3358" y="6834"/>
                    <a:pt x="2858" y="6429"/>
                  </a:cubicBezTo>
                  <a:lnTo>
                    <a:pt x="2858" y="6120"/>
                  </a:lnTo>
                  <a:lnTo>
                    <a:pt x="2918" y="6120"/>
                  </a:lnTo>
                  <a:cubicBezTo>
                    <a:pt x="3001" y="6120"/>
                    <a:pt x="3085" y="6048"/>
                    <a:pt x="3085" y="5953"/>
                  </a:cubicBezTo>
                  <a:lnTo>
                    <a:pt x="3085" y="3477"/>
                  </a:lnTo>
                  <a:lnTo>
                    <a:pt x="3097" y="3477"/>
                  </a:lnTo>
                  <a:cubicBezTo>
                    <a:pt x="3358" y="3429"/>
                    <a:pt x="3644" y="3369"/>
                    <a:pt x="4049" y="2858"/>
                  </a:cubicBezTo>
                  <a:close/>
                  <a:moveTo>
                    <a:pt x="5787" y="7727"/>
                  </a:moveTo>
                  <a:lnTo>
                    <a:pt x="5787" y="9823"/>
                  </a:lnTo>
                  <a:lnTo>
                    <a:pt x="5383" y="9823"/>
                  </a:lnTo>
                  <a:lnTo>
                    <a:pt x="5383" y="7727"/>
                  </a:lnTo>
                  <a:close/>
                  <a:moveTo>
                    <a:pt x="8490" y="6933"/>
                  </a:moveTo>
                  <a:cubicBezTo>
                    <a:pt x="8530" y="6933"/>
                    <a:pt x="8558" y="6942"/>
                    <a:pt x="8573" y="6953"/>
                  </a:cubicBezTo>
                  <a:cubicBezTo>
                    <a:pt x="8621" y="7013"/>
                    <a:pt x="8621" y="7072"/>
                    <a:pt x="8621" y="7108"/>
                  </a:cubicBezTo>
                  <a:cubicBezTo>
                    <a:pt x="8573" y="7287"/>
                    <a:pt x="8288" y="7489"/>
                    <a:pt x="8109" y="7584"/>
                  </a:cubicBezTo>
                  <a:cubicBezTo>
                    <a:pt x="8026" y="7620"/>
                    <a:pt x="7990" y="7727"/>
                    <a:pt x="8038" y="7799"/>
                  </a:cubicBezTo>
                  <a:cubicBezTo>
                    <a:pt x="8061" y="7858"/>
                    <a:pt x="8121" y="7894"/>
                    <a:pt x="8204" y="7894"/>
                  </a:cubicBezTo>
                  <a:lnTo>
                    <a:pt x="9740" y="7894"/>
                  </a:lnTo>
                  <a:cubicBezTo>
                    <a:pt x="9824" y="7894"/>
                    <a:pt x="9883" y="7953"/>
                    <a:pt x="9883" y="8025"/>
                  </a:cubicBezTo>
                  <a:lnTo>
                    <a:pt x="9883" y="8037"/>
                  </a:lnTo>
                  <a:cubicBezTo>
                    <a:pt x="9883" y="8120"/>
                    <a:pt x="9824" y="8180"/>
                    <a:pt x="9740" y="8180"/>
                  </a:cubicBezTo>
                  <a:lnTo>
                    <a:pt x="8335" y="8180"/>
                  </a:lnTo>
                  <a:cubicBezTo>
                    <a:pt x="8240" y="8180"/>
                    <a:pt x="8169" y="8251"/>
                    <a:pt x="8169" y="8334"/>
                  </a:cubicBezTo>
                  <a:cubicBezTo>
                    <a:pt x="8169" y="8430"/>
                    <a:pt x="8240" y="8501"/>
                    <a:pt x="8335" y="8501"/>
                  </a:cubicBezTo>
                  <a:lnTo>
                    <a:pt x="10026" y="8501"/>
                  </a:lnTo>
                  <a:cubicBezTo>
                    <a:pt x="10034" y="8500"/>
                    <a:pt x="10043" y="8499"/>
                    <a:pt x="10051" y="8499"/>
                  </a:cubicBezTo>
                  <a:cubicBezTo>
                    <a:pt x="10121" y="8499"/>
                    <a:pt x="10169" y="8545"/>
                    <a:pt x="10169" y="8620"/>
                  </a:cubicBezTo>
                  <a:cubicBezTo>
                    <a:pt x="10169" y="8692"/>
                    <a:pt x="10097" y="8751"/>
                    <a:pt x="10026" y="8751"/>
                  </a:cubicBezTo>
                  <a:lnTo>
                    <a:pt x="8311" y="8751"/>
                  </a:lnTo>
                  <a:cubicBezTo>
                    <a:pt x="8228" y="8751"/>
                    <a:pt x="8157" y="8834"/>
                    <a:pt x="8157" y="8918"/>
                  </a:cubicBezTo>
                  <a:cubicBezTo>
                    <a:pt x="8157" y="9013"/>
                    <a:pt x="8228" y="9084"/>
                    <a:pt x="8311" y="9084"/>
                  </a:cubicBezTo>
                  <a:lnTo>
                    <a:pt x="9776" y="9084"/>
                  </a:lnTo>
                  <a:cubicBezTo>
                    <a:pt x="9835" y="9096"/>
                    <a:pt x="9883" y="9144"/>
                    <a:pt x="9883" y="9204"/>
                  </a:cubicBezTo>
                  <a:lnTo>
                    <a:pt x="9883" y="9215"/>
                  </a:lnTo>
                  <a:cubicBezTo>
                    <a:pt x="9883" y="9287"/>
                    <a:pt x="9824" y="9346"/>
                    <a:pt x="9752" y="9346"/>
                  </a:cubicBezTo>
                  <a:lnTo>
                    <a:pt x="8323" y="9346"/>
                  </a:lnTo>
                  <a:cubicBezTo>
                    <a:pt x="8228" y="9346"/>
                    <a:pt x="8157" y="9430"/>
                    <a:pt x="8157" y="9513"/>
                  </a:cubicBezTo>
                  <a:cubicBezTo>
                    <a:pt x="8157" y="9608"/>
                    <a:pt x="8228" y="9680"/>
                    <a:pt x="8323" y="9680"/>
                  </a:cubicBezTo>
                  <a:lnTo>
                    <a:pt x="9038" y="9680"/>
                  </a:lnTo>
                  <a:cubicBezTo>
                    <a:pt x="9109" y="9680"/>
                    <a:pt x="9169" y="9739"/>
                    <a:pt x="9169" y="9811"/>
                  </a:cubicBezTo>
                  <a:lnTo>
                    <a:pt x="9169" y="9823"/>
                  </a:lnTo>
                  <a:cubicBezTo>
                    <a:pt x="9169" y="9906"/>
                    <a:pt x="9109" y="9966"/>
                    <a:pt x="9038" y="9966"/>
                  </a:cubicBezTo>
                  <a:lnTo>
                    <a:pt x="8181" y="9966"/>
                  </a:lnTo>
                  <a:cubicBezTo>
                    <a:pt x="8151" y="9967"/>
                    <a:pt x="8120" y="9967"/>
                    <a:pt x="8088" y="9967"/>
                  </a:cubicBezTo>
                  <a:cubicBezTo>
                    <a:pt x="7740" y="9967"/>
                    <a:pt x="7288" y="9907"/>
                    <a:pt x="7026" y="9787"/>
                  </a:cubicBezTo>
                  <a:lnTo>
                    <a:pt x="7014" y="9763"/>
                  </a:lnTo>
                  <a:cubicBezTo>
                    <a:pt x="6978" y="9727"/>
                    <a:pt x="6930" y="9704"/>
                    <a:pt x="6895" y="9704"/>
                  </a:cubicBezTo>
                  <a:cubicBezTo>
                    <a:pt x="6871" y="9692"/>
                    <a:pt x="6859" y="9680"/>
                    <a:pt x="6847" y="9644"/>
                  </a:cubicBezTo>
                  <a:cubicBezTo>
                    <a:pt x="6811" y="9608"/>
                    <a:pt x="6752" y="9573"/>
                    <a:pt x="6692" y="9573"/>
                  </a:cubicBezTo>
                  <a:lnTo>
                    <a:pt x="6097" y="9573"/>
                  </a:lnTo>
                  <a:lnTo>
                    <a:pt x="6097" y="7977"/>
                  </a:lnTo>
                  <a:lnTo>
                    <a:pt x="6502" y="7977"/>
                  </a:lnTo>
                  <a:cubicBezTo>
                    <a:pt x="6561" y="7977"/>
                    <a:pt x="6609" y="7953"/>
                    <a:pt x="6633" y="7918"/>
                  </a:cubicBezTo>
                  <a:cubicBezTo>
                    <a:pt x="6990" y="7453"/>
                    <a:pt x="7192" y="7418"/>
                    <a:pt x="7430" y="7370"/>
                  </a:cubicBezTo>
                  <a:cubicBezTo>
                    <a:pt x="7609" y="7334"/>
                    <a:pt x="7811" y="7299"/>
                    <a:pt x="8097" y="7108"/>
                  </a:cubicBezTo>
                  <a:cubicBezTo>
                    <a:pt x="8274" y="6972"/>
                    <a:pt x="8407" y="6933"/>
                    <a:pt x="8490" y="6933"/>
                  </a:cubicBezTo>
                  <a:close/>
                  <a:moveTo>
                    <a:pt x="2501" y="6132"/>
                  </a:moveTo>
                  <a:lnTo>
                    <a:pt x="2501" y="6537"/>
                  </a:lnTo>
                  <a:cubicBezTo>
                    <a:pt x="2501" y="6596"/>
                    <a:pt x="2525" y="6644"/>
                    <a:pt x="2561" y="6668"/>
                  </a:cubicBezTo>
                  <a:cubicBezTo>
                    <a:pt x="3025" y="7025"/>
                    <a:pt x="3061" y="7227"/>
                    <a:pt x="3108" y="7465"/>
                  </a:cubicBezTo>
                  <a:cubicBezTo>
                    <a:pt x="3120" y="7501"/>
                    <a:pt x="3120" y="7560"/>
                    <a:pt x="3144" y="7608"/>
                  </a:cubicBezTo>
                  <a:cubicBezTo>
                    <a:pt x="3168" y="7763"/>
                    <a:pt x="3228" y="7918"/>
                    <a:pt x="3382" y="8120"/>
                  </a:cubicBezTo>
                  <a:cubicBezTo>
                    <a:pt x="3597" y="8382"/>
                    <a:pt x="3585" y="8537"/>
                    <a:pt x="3561" y="8596"/>
                  </a:cubicBezTo>
                  <a:cubicBezTo>
                    <a:pt x="3501" y="8632"/>
                    <a:pt x="3442" y="8632"/>
                    <a:pt x="3406" y="8632"/>
                  </a:cubicBezTo>
                  <a:cubicBezTo>
                    <a:pt x="3228" y="8596"/>
                    <a:pt x="3025" y="8311"/>
                    <a:pt x="2930" y="8132"/>
                  </a:cubicBezTo>
                  <a:cubicBezTo>
                    <a:pt x="2896" y="8064"/>
                    <a:pt x="2838" y="8033"/>
                    <a:pt x="2778" y="8033"/>
                  </a:cubicBezTo>
                  <a:cubicBezTo>
                    <a:pt x="2753" y="8033"/>
                    <a:pt x="2728" y="8038"/>
                    <a:pt x="2704" y="8049"/>
                  </a:cubicBezTo>
                  <a:cubicBezTo>
                    <a:pt x="2644" y="8084"/>
                    <a:pt x="2620" y="8144"/>
                    <a:pt x="2620" y="8215"/>
                  </a:cubicBezTo>
                  <a:lnTo>
                    <a:pt x="2620" y="8239"/>
                  </a:lnTo>
                  <a:lnTo>
                    <a:pt x="2620" y="8918"/>
                  </a:lnTo>
                  <a:lnTo>
                    <a:pt x="2620" y="9751"/>
                  </a:lnTo>
                  <a:lnTo>
                    <a:pt x="2620" y="9763"/>
                  </a:lnTo>
                  <a:cubicBezTo>
                    <a:pt x="2620" y="9846"/>
                    <a:pt x="2561" y="9906"/>
                    <a:pt x="2489" y="9906"/>
                  </a:cubicBezTo>
                  <a:lnTo>
                    <a:pt x="2466" y="9906"/>
                  </a:lnTo>
                  <a:cubicBezTo>
                    <a:pt x="2394" y="9906"/>
                    <a:pt x="2335" y="9846"/>
                    <a:pt x="2335" y="9763"/>
                  </a:cubicBezTo>
                  <a:lnTo>
                    <a:pt x="2335" y="8358"/>
                  </a:lnTo>
                  <a:cubicBezTo>
                    <a:pt x="2335" y="8263"/>
                    <a:pt x="2263" y="8191"/>
                    <a:pt x="2168" y="8191"/>
                  </a:cubicBezTo>
                  <a:cubicBezTo>
                    <a:pt x="2085" y="8191"/>
                    <a:pt x="2013" y="8263"/>
                    <a:pt x="2013" y="8358"/>
                  </a:cubicBezTo>
                  <a:lnTo>
                    <a:pt x="2013" y="9763"/>
                  </a:lnTo>
                  <a:lnTo>
                    <a:pt x="2013" y="10049"/>
                  </a:lnTo>
                  <a:cubicBezTo>
                    <a:pt x="2013" y="10120"/>
                    <a:pt x="1954" y="10180"/>
                    <a:pt x="1870" y="10180"/>
                  </a:cubicBezTo>
                  <a:lnTo>
                    <a:pt x="1858" y="10180"/>
                  </a:lnTo>
                  <a:cubicBezTo>
                    <a:pt x="1787" y="10180"/>
                    <a:pt x="1727" y="10120"/>
                    <a:pt x="1727" y="10049"/>
                  </a:cubicBezTo>
                  <a:lnTo>
                    <a:pt x="1727" y="9811"/>
                  </a:lnTo>
                  <a:lnTo>
                    <a:pt x="1727" y="9763"/>
                  </a:lnTo>
                  <a:lnTo>
                    <a:pt x="1727" y="9394"/>
                  </a:lnTo>
                  <a:lnTo>
                    <a:pt x="1727" y="9370"/>
                  </a:lnTo>
                  <a:lnTo>
                    <a:pt x="1727" y="8334"/>
                  </a:lnTo>
                  <a:cubicBezTo>
                    <a:pt x="1727" y="8251"/>
                    <a:pt x="1656" y="8180"/>
                    <a:pt x="1561" y="8180"/>
                  </a:cubicBezTo>
                  <a:cubicBezTo>
                    <a:pt x="1477" y="8180"/>
                    <a:pt x="1394" y="8251"/>
                    <a:pt x="1394" y="8334"/>
                  </a:cubicBezTo>
                  <a:lnTo>
                    <a:pt x="1394" y="9489"/>
                  </a:lnTo>
                  <a:lnTo>
                    <a:pt x="1394" y="9513"/>
                  </a:lnTo>
                  <a:lnTo>
                    <a:pt x="1394" y="9549"/>
                  </a:lnTo>
                  <a:lnTo>
                    <a:pt x="1394" y="9799"/>
                  </a:lnTo>
                  <a:cubicBezTo>
                    <a:pt x="1382" y="9858"/>
                    <a:pt x="1334" y="9906"/>
                    <a:pt x="1275" y="9906"/>
                  </a:cubicBezTo>
                  <a:lnTo>
                    <a:pt x="1263" y="9906"/>
                  </a:lnTo>
                  <a:cubicBezTo>
                    <a:pt x="1192" y="9906"/>
                    <a:pt x="1132" y="9846"/>
                    <a:pt x="1132" y="9763"/>
                  </a:cubicBezTo>
                  <a:lnTo>
                    <a:pt x="1132" y="9168"/>
                  </a:lnTo>
                  <a:lnTo>
                    <a:pt x="1132" y="9049"/>
                  </a:lnTo>
                  <a:lnTo>
                    <a:pt x="1132" y="8334"/>
                  </a:lnTo>
                  <a:cubicBezTo>
                    <a:pt x="1132" y="8251"/>
                    <a:pt x="1061" y="8180"/>
                    <a:pt x="965" y="8180"/>
                  </a:cubicBezTo>
                  <a:cubicBezTo>
                    <a:pt x="882" y="8180"/>
                    <a:pt x="799" y="8251"/>
                    <a:pt x="799" y="8334"/>
                  </a:cubicBezTo>
                  <a:lnTo>
                    <a:pt x="799" y="9049"/>
                  </a:lnTo>
                  <a:cubicBezTo>
                    <a:pt x="799" y="9132"/>
                    <a:pt x="739" y="9192"/>
                    <a:pt x="668" y="9192"/>
                  </a:cubicBezTo>
                  <a:lnTo>
                    <a:pt x="656" y="9192"/>
                  </a:lnTo>
                  <a:cubicBezTo>
                    <a:pt x="584" y="9192"/>
                    <a:pt x="525" y="9132"/>
                    <a:pt x="525" y="9049"/>
                  </a:cubicBezTo>
                  <a:lnTo>
                    <a:pt x="525" y="8203"/>
                  </a:lnTo>
                  <a:cubicBezTo>
                    <a:pt x="501" y="7739"/>
                    <a:pt x="608" y="7013"/>
                    <a:pt x="834" y="6882"/>
                  </a:cubicBezTo>
                  <a:cubicBezTo>
                    <a:pt x="882" y="6846"/>
                    <a:pt x="906" y="6787"/>
                    <a:pt x="906" y="6727"/>
                  </a:cubicBezTo>
                  <a:lnTo>
                    <a:pt x="906" y="6132"/>
                  </a:lnTo>
                  <a:close/>
                  <a:moveTo>
                    <a:pt x="8621" y="0"/>
                  </a:moveTo>
                  <a:cubicBezTo>
                    <a:pt x="8407" y="0"/>
                    <a:pt x="8240" y="143"/>
                    <a:pt x="8181" y="321"/>
                  </a:cubicBezTo>
                  <a:cubicBezTo>
                    <a:pt x="8145" y="298"/>
                    <a:pt x="8085" y="286"/>
                    <a:pt x="8038" y="286"/>
                  </a:cubicBezTo>
                  <a:lnTo>
                    <a:pt x="8026" y="286"/>
                  </a:lnTo>
                  <a:cubicBezTo>
                    <a:pt x="7942" y="286"/>
                    <a:pt x="7859" y="298"/>
                    <a:pt x="7800" y="345"/>
                  </a:cubicBezTo>
                  <a:lnTo>
                    <a:pt x="4549" y="345"/>
                  </a:lnTo>
                  <a:cubicBezTo>
                    <a:pt x="4466" y="345"/>
                    <a:pt x="4394" y="417"/>
                    <a:pt x="4394" y="512"/>
                  </a:cubicBezTo>
                  <a:lnTo>
                    <a:pt x="4394" y="619"/>
                  </a:lnTo>
                  <a:lnTo>
                    <a:pt x="3870" y="619"/>
                  </a:lnTo>
                  <a:cubicBezTo>
                    <a:pt x="3704" y="441"/>
                    <a:pt x="3418" y="321"/>
                    <a:pt x="2977" y="262"/>
                  </a:cubicBezTo>
                  <a:cubicBezTo>
                    <a:pt x="2632" y="214"/>
                    <a:pt x="2335" y="214"/>
                    <a:pt x="2311" y="214"/>
                  </a:cubicBezTo>
                  <a:lnTo>
                    <a:pt x="1453" y="214"/>
                  </a:lnTo>
                  <a:cubicBezTo>
                    <a:pt x="1203" y="214"/>
                    <a:pt x="1001" y="417"/>
                    <a:pt x="1001" y="679"/>
                  </a:cubicBezTo>
                  <a:lnTo>
                    <a:pt x="1001" y="691"/>
                  </a:lnTo>
                  <a:cubicBezTo>
                    <a:pt x="1001" y="738"/>
                    <a:pt x="1001" y="774"/>
                    <a:pt x="1013" y="822"/>
                  </a:cubicBezTo>
                  <a:lnTo>
                    <a:pt x="739" y="822"/>
                  </a:lnTo>
                  <a:cubicBezTo>
                    <a:pt x="489" y="822"/>
                    <a:pt x="287" y="1036"/>
                    <a:pt x="287" y="1286"/>
                  </a:cubicBezTo>
                  <a:lnTo>
                    <a:pt x="287" y="1298"/>
                  </a:lnTo>
                  <a:cubicBezTo>
                    <a:pt x="287" y="1357"/>
                    <a:pt x="299" y="1405"/>
                    <a:pt x="310" y="1453"/>
                  </a:cubicBezTo>
                  <a:cubicBezTo>
                    <a:pt x="132" y="1512"/>
                    <a:pt x="1" y="1691"/>
                    <a:pt x="1" y="1881"/>
                  </a:cubicBezTo>
                  <a:lnTo>
                    <a:pt x="1" y="1893"/>
                  </a:lnTo>
                  <a:cubicBezTo>
                    <a:pt x="1" y="2107"/>
                    <a:pt x="132" y="2262"/>
                    <a:pt x="310" y="2322"/>
                  </a:cubicBezTo>
                  <a:cubicBezTo>
                    <a:pt x="299" y="2369"/>
                    <a:pt x="287" y="2429"/>
                    <a:pt x="287" y="2477"/>
                  </a:cubicBezTo>
                  <a:lnTo>
                    <a:pt x="287" y="2488"/>
                  </a:lnTo>
                  <a:cubicBezTo>
                    <a:pt x="287" y="2560"/>
                    <a:pt x="299" y="2655"/>
                    <a:pt x="346" y="2715"/>
                  </a:cubicBezTo>
                  <a:lnTo>
                    <a:pt x="346" y="5953"/>
                  </a:lnTo>
                  <a:cubicBezTo>
                    <a:pt x="346" y="6048"/>
                    <a:pt x="418" y="6120"/>
                    <a:pt x="501" y="6120"/>
                  </a:cubicBezTo>
                  <a:lnTo>
                    <a:pt x="608" y="6120"/>
                  </a:lnTo>
                  <a:lnTo>
                    <a:pt x="608" y="6644"/>
                  </a:lnTo>
                  <a:cubicBezTo>
                    <a:pt x="430" y="6810"/>
                    <a:pt x="310" y="7084"/>
                    <a:pt x="251" y="7537"/>
                  </a:cubicBezTo>
                  <a:cubicBezTo>
                    <a:pt x="203" y="7882"/>
                    <a:pt x="203" y="8180"/>
                    <a:pt x="203" y="8203"/>
                  </a:cubicBezTo>
                  <a:lnTo>
                    <a:pt x="203" y="9049"/>
                  </a:lnTo>
                  <a:cubicBezTo>
                    <a:pt x="203" y="9311"/>
                    <a:pt x="418" y="9513"/>
                    <a:pt x="668" y="9513"/>
                  </a:cubicBezTo>
                  <a:lnTo>
                    <a:pt x="680" y="9513"/>
                  </a:lnTo>
                  <a:cubicBezTo>
                    <a:pt x="727" y="9513"/>
                    <a:pt x="775" y="9513"/>
                    <a:pt x="822" y="9501"/>
                  </a:cubicBezTo>
                  <a:lnTo>
                    <a:pt x="822" y="9763"/>
                  </a:lnTo>
                  <a:cubicBezTo>
                    <a:pt x="822" y="10025"/>
                    <a:pt x="1025" y="10227"/>
                    <a:pt x="1275" y="10227"/>
                  </a:cubicBezTo>
                  <a:lnTo>
                    <a:pt x="1299" y="10227"/>
                  </a:lnTo>
                  <a:cubicBezTo>
                    <a:pt x="1358" y="10227"/>
                    <a:pt x="1394" y="10216"/>
                    <a:pt x="1442" y="10204"/>
                  </a:cubicBezTo>
                  <a:cubicBezTo>
                    <a:pt x="1501" y="10382"/>
                    <a:pt x="1680" y="10513"/>
                    <a:pt x="1870" y="10513"/>
                  </a:cubicBezTo>
                  <a:lnTo>
                    <a:pt x="1894" y="10513"/>
                  </a:lnTo>
                  <a:cubicBezTo>
                    <a:pt x="2096" y="10513"/>
                    <a:pt x="2263" y="10382"/>
                    <a:pt x="2323" y="10204"/>
                  </a:cubicBezTo>
                  <a:cubicBezTo>
                    <a:pt x="2370" y="10216"/>
                    <a:pt x="2430" y="10227"/>
                    <a:pt x="2466" y="10227"/>
                  </a:cubicBezTo>
                  <a:lnTo>
                    <a:pt x="2489" y="10227"/>
                  </a:lnTo>
                  <a:cubicBezTo>
                    <a:pt x="2561" y="10227"/>
                    <a:pt x="2644" y="10216"/>
                    <a:pt x="2704" y="10168"/>
                  </a:cubicBezTo>
                  <a:lnTo>
                    <a:pt x="3323" y="10168"/>
                  </a:lnTo>
                  <a:cubicBezTo>
                    <a:pt x="3406" y="10168"/>
                    <a:pt x="3478" y="10096"/>
                    <a:pt x="3478" y="10001"/>
                  </a:cubicBezTo>
                  <a:cubicBezTo>
                    <a:pt x="3478" y="9918"/>
                    <a:pt x="3406" y="9846"/>
                    <a:pt x="3323" y="9846"/>
                  </a:cubicBezTo>
                  <a:lnTo>
                    <a:pt x="2942" y="9846"/>
                  </a:lnTo>
                  <a:lnTo>
                    <a:pt x="2942" y="9763"/>
                  </a:lnTo>
                  <a:lnTo>
                    <a:pt x="2942" y="9751"/>
                  </a:lnTo>
                  <a:lnTo>
                    <a:pt x="2942" y="8918"/>
                  </a:lnTo>
                  <a:lnTo>
                    <a:pt x="2942" y="8727"/>
                  </a:lnTo>
                  <a:cubicBezTo>
                    <a:pt x="3049" y="8834"/>
                    <a:pt x="3180" y="8930"/>
                    <a:pt x="3335" y="8965"/>
                  </a:cubicBezTo>
                  <a:cubicBezTo>
                    <a:pt x="3358" y="8977"/>
                    <a:pt x="3406" y="8977"/>
                    <a:pt x="3442" y="8977"/>
                  </a:cubicBezTo>
                  <a:cubicBezTo>
                    <a:pt x="3561" y="8977"/>
                    <a:pt x="3656" y="8930"/>
                    <a:pt x="3763" y="8858"/>
                  </a:cubicBezTo>
                  <a:cubicBezTo>
                    <a:pt x="3775" y="8846"/>
                    <a:pt x="4120" y="8549"/>
                    <a:pt x="3680" y="7941"/>
                  </a:cubicBezTo>
                  <a:cubicBezTo>
                    <a:pt x="3632" y="7882"/>
                    <a:pt x="3585" y="7822"/>
                    <a:pt x="3573" y="7763"/>
                  </a:cubicBezTo>
                  <a:lnTo>
                    <a:pt x="5061" y="7763"/>
                  </a:lnTo>
                  <a:lnTo>
                    <a:pt x="5061" y="9858"/>
                  </a:lnTo>
                  <a:lnTo>
                    <a:pt x="3835" y="9858"/>
                  </a:lnTo>
                  <a:cubicBezTo>
                    <a:pt x="3751" y="9858"/>
                    <a:pt x="3680" y="9930"/>
                    <a:pt x="3680" y="10025"/>
                  </a:cubicBezTo>
                  <a:cubicBezTo>
                    <a:pt x="3680" y="10108"/>
                    <a:pt x="3751" y="10180"/>
                    <a:pt x="3835" y="10180"/>
                  </a:cubicBezTo>
                  <a:lnTo>
                    <a:pt x="5966" y="10180"/>
                  </a:lnTo>
                  <a:cubicBezTo>
                    <a:pt x="6061" y="10180"/>
                    <a:pt x="6133" y="10108"/>
                    <a:pt x="6133" y="10025"/>
                  </a:cubicBezTo>
                  <a:lnTo>
                    <a:pt x="6133" y="9918"/>
                  </a:lnTo>
                  <a:lnTo>
                    <a:pt x="6657" y="9918"/>
                  </a:lnTo>
                  <a:cubicBezTo>
                    <a:pt x="6811" y="10096"/>
                    <a:pt x="7097" y="10216"/>
                    <a:pt x="7549" y="10275"/>
                  </a:cubicBezTo>
                  <a:cubicBezTo>
                    <a:pt x="7811" y="10323"/>
                    <a:pt x="8061" y="10323"/>
                    <a:pt x="8169" y="10323"/>
                  </a:cubicBezTo>
                  <a:lnTo>
                    <a:pt x="9062" y="10323"/>
                  </a:lnTo>
                  <a:cubicBezTo>
                    <a:pt x="9312" y="10323"/>
                    <a:pt x="9526" y="10108"/>
                    <a:pt x="9526" y="9858"/>
                  </a:cubicBezTo>
                  <a:lnTo>
                    <a:pt x="9526" y="9846"/>
                  </a:lnTo>
                  <a:cubicBezTo>
                    <a:pt x="9526" y="9799"/>
                    <a:pt x="9526" y="9751"/>
                    <a:pt x="9514" y="9704"/>
                  </a:cubicBezTo>
                  <a:lnTo>
                    <a:pt x="9776" y="9704"/>
                  </a:lnTo>
                  <a:cubicBezTo>
                    <a:pt x="10026" y="9704"/>
                    <a:pt x="10240" y="9501"/>
                    <a:pt x="10240" y="9251"/>
                  </a:cubicBezTo>
                  <a:lnTo>
                    <a:pt x="10240" y="9227"/>
                  </a:lnTo>
                  <a:cubicBezTo>
                    <a:pt x="10240" y="9168"/>
                    <a:pt x="10228" y="9132"/>
                    <a:pt x="10205" y="9084"/>
                  </a:cubicBezTo>
                  <a:cubicBezTo>
                    <a:pt x="10383" y="9025"/>
                    <a:pt x="10514" y="8846"/>
                    <a:pt x="10514" y="8656"/>
                  </a:cubicBezTo>
                  <a:lnTo>
                    <a:pt x="10514" y="8632"/>
                  </a:lnTo>
                  <a:cubicBezTo>
                    <a:pt x="10502" y="8418"/>
                    <a:pt x="10371" y="8239"/>
                    <a:pt x="10193" y="8180"/>
                  </a:cubicBezTo>
                  <a:cubicBezTo>
                    <a:pt x="10205" y="8132"/>
                    <a:pt x="10228" y="8072"/>
                    <a:pt x="10228" y="8025"/>
                  </a:cubicBezTo>
                  <a:lnTo>
                    <a:pt x="10228" y="8013"/>
                  </a:lnTo>
                  <a:cubicBezTo>
                    <a:pt x="10228" y="7941"/>
                    <a:pt x="10205" y="7846"/>
                    <a:pt x="10169" y="7787"/>
                  </a:cubicBezTo>
                  <a:lnTo>
                    <a:pt x="10169" y="6263"/>
                  </a:lnTo>
                  <a:cubicBezTo>
                    <a:pt x="10169" y="6179"/>
                    <a:pt x="10086" y="6108"/>
                    <a:pt x="10002" y="6108"/>
                  </a:cubicBezTo>
                  <a:cubicBezTo>
                    <a:pt x="9907" y="6108"/>
                    <a:pt x="9835" y="6179"/>
                    <a:pt x="9835" y="6263"/>
                  </a:cubicBezTo>
                  <a:lnTo>
                    <a:pt x="9835" y="7560"/>
                  </a:lnTo>
                  <a:lnTo>
                    <a:pt x="8716" y="7560"/>
                  </a:lnTo>
                  <a:cubicBezTo>
                    <a:pt x="8823" y="7453"/>
                    <a:pt x="8931" y="7322"/>
                    <a:pt x="8954" y="7179"/>
                  </a:cubicBezTo>
                  <a:cubicBezTo>
                    <a:pt x="8990" y="7025"/>
                    <a:pt x="8954" y="6858"/>
                    <a:pt x="8835" y="6751"/>
                  </a:cubicBezTo>
                  <a:cubicBezTo>
                    <a:pt x="8828" y="6736"/>
                    <a:pt x="8715" y="6608"/>
                    <a:pt x="8492" y="6608"/>
                  </a:cubicBezTo>
                  <a:cubicBezTo>
                    <a:pt x="8347" y="6608"/>
                    <a:pt x="8157" y="6661"/>
                    <a:pt x="7919" y="6834"/>
                  </a:cubicBezTo>
                  <a:cubicBezTo>
                    <a:pt x="7859" y="6882"/>
                    <a:pt x="7800" y="6929"/>
                    <a:pt x="7740" y="6941"/>
                  </a:cubicBezTo>
                  <a:lnTo>
                    <a:pt x="7740" y="5453"/>
                  </a:lnTo>
                  <a:lnTo>
                    <a:pt x="9835" y="5453"/>
                  </a:lnTo>
                  <a:lnTo>
                    <a:pt x="9835" y="5703"/>
                  </a:lnTo>
                  <a:cubicBezTo>
                    <a:pt x="9835" y="5798"/>
                    <a:pt x="9907" y="5870"/>
                    <a:pt x="10002" y="5870"/>
                  </a:cubicBezTo>
                  <a:cubicBezTo>
                    <a:pt x="10086" y="5870"/>
                    <a:pt x="10169" y="5798"/>
                    <a:pt x="10169" y="5703"/>
                  </a:cubicBezTo>
                  <a:lnTo>
                    <a:pt x="10169" y="4560"/>
                  </a:lnTo>
                  <a:cubicBezTo>
                    <a:pt x="10169" y="4465"/>
                    <a:pt x="10086" y="4393"/>
                    <a:pt x="10002" y="4393"/>
                  </a:cubicBezTo>
                  <a:lnTo>
                    <a:pt x="9895" y="4393"/>
                  </a:lnTo>
                  <a:lnTo>
                    <a:pt x="9895" y="3870"/>
                  </a:lnTo>
                  <a:cubicBezTo>
                    <a:pt x="10074" y="3715"/>
                    <a:pt x="10193" y="3429"/>
                    <a:pt x="10252" y="2977"/>
                  </a:cubicBezTo>
                  <a:cubicBezTo>
                    <a:pt x="10300" y="2643"/>
                    <a:pt x="10300" y="2346"/>
                    <a:pt x="10300" y="2310"/>
                  </a:cubicBezTo>
                  <a:lnTo>
                    <a:pt x="10300" y="1464"/>
                  </a:lnTo>
                  <a:cubicBezTo>
                    <a:pt x="10300" y="1203"/>
                    <a:pt x="10086" y="1000"/>
                    <a:pt x="9835" y="1000"/>
                  </a:cubicBezTo>
                  <a:lnTo>
                    <a:pt x="9824" y="1000"/>
                  </a:lnTo>
                  <a:cubicBezTo>
                    <a:pt x="9776" y="1000"/>
                    <a:pt x="9728" y="1000"/>
                    <a:pt x="9693" y="1012"/>
                  </a:cubicBezTo>
                  <a:lnTo>
                    <a:pt x="9693" y="750"/>
                  </a:lnTo>
                  <a:cubicBezTo>
                    <a:pt x="9693" y="500"/>
                    <a:pt x="9478" y="286"/>
                    <a:pt x="9228" y="286"/>
                  </a:cubicBezTo>
                  <a:lnTo>
                    <a:pt x="9216" y="286"/>
                  </a:lnTo>
                  <a:cubicBezTo>
                    <a:pt x="9157" y="286"/>
                    <a:pt x="9109" y="298"/>
                    <a:pt x="9062" y="321"/>
                  </a:cubicBezTo>
                  <a:cubicBezTo>
                    <a:pt x="9002" y="143"/>
                    <a:pt x="8823" y="0"/>
                    <a:pt x="86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69"/>
            <p:cNvSpPr/>
            <p:nvPr/>
          </p:nvSpPr>
          <p:spPr>
            <a:xfrm>
              <a:off x="8116024" y="3221804"/>
              <a:ext cx="14036" cy="10280"/>
            </a:xfrm>
            <a:custGeom>
              <a:rect b="b" l="l" r="r" t="t"/>
              <a:pathLst>
                <a:path extrusionOk="0" h="323" w="441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274" y="322"/>
                  </a:lnTo>
                  <a:cubicBezTo>
                    <a:pt x="369" y="322"/>
                    <a:pt x="441" y="251"/>
                    <a:pt x="441" y="167"/>
                  </a:cubicBezTo>
                  <a:cubicBezTo>
                    <a:pt x="441" y="72"/>
                    <a:pt x="369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69"/>
            <p:cNvSpPr/>
            <p:nvPr/>
          </p:nvSpPr>
          <p:spPr>
            <a:xfrm>
              <a:off x="8097818" y="3221804"/>
              <a:ext cx="14068" cy="10280"/>
            </a:xfrm>
            <a:custGeom>
              <a:rect b="b" l="l" r="r" t="t"/>
              <a:pathLst>
                <a:path extrusionOk="0" h="323" w="442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87" y="322"/>
                  </a:lnTo>
                  <a:cubicBezTo>
                    <a:pt x="370" y="322"/>
                    <a:pt x="441" y="251"/>
                    <a:pt x="441" y="167"/>
                  </a:cubicBezTo>
                  <a:cubicBezTo>
                    <a:pt x="441" y="72"/>
                    <a:pt x="370" y="1"/>
                    <a:pt x="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69"/>
            <p:cNvSpPr/>
            <p:nvPr/>
          </p:nvSpPr>
          <p:spPr>
            <a:xfrm>
              <a:off x="8156190" y="2951621"/>
              <a:ext cx="14036" cy="10630"/>
            </a:xfrm>
            <a:custGeom>
              <a:rect b="b" l="l" r="r" t="t"/>
              <a:pathLst>
                <a:path extrusionOk="0" h="334" w="44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6" y="334"/>
                  </a:lnTo>
                  <a:cubicBezTo>
                    <a:pt x="369" y="334"/>
                    <a:pt x="441" y="262"/>
                    <a:pt x="441" y="167"/>
                  </a:cubicBezTo>
                  <a:cubicBezTo>
                    <a:pt x="441" y="72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69"/>
            <p:cNvSpPr/>
            <p:nvPr/>
          </p:nvSpPr>
          <p:spPr>
            <a:xfrm>
              <a:off x="8173982" y="2952385"/>
              <a:ext cx="14450" cy="10248"/>
            </a:xfrm>
            <a:custGeom>
              <a:rect b="b" l="l" r="r" t="t"/>
              <a:pathLst>
                <a:path extrusionOk="0" h="322" w="454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287" y="322"/>
                  </a:lnTo>
                  <a:cubicBezTo>
                    <a:pt x="382" y="322"/>
                    <a:pt x="453" y="250"/>
                    <a:pt x="453" y="155"/>
                  </a:cubicBezTo>
                  <a:cubicBezTo>
                    <a:pt x="453" y="72"/>
                    <a:pt x="382" y="0"/>
                    <a:pt x="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8" name="Google Shape;10238;p69"/>
          <p:cNvGrpSpPr/>
          <p:nvPr/>
        </p:nvGrpSpPr>
        <p:grpSpPr>
          <a:xfrm>
            <a:off x="3091957" y="3374131"/>
            <a:ext cx="354717" cy="332757"/>
            <a:chOff x="3091957" y="3374131"/>
            <a:chExt cx="354717" cy="332757"/>
          </a:xfrm>
        </p:grpSpPr>
        <p:sp>
          <p:nvSpPr>
            <p:cNvPr id="10239" name="Google Shape;10239;p69"/>
            <p:cNvSpPr/>
            <p:nvPr/>
          </p:nvSpPr>
          <p:spPr>
            <a:xfrm>
              <a:off x="3091957" y="3374131"/>
              <a:ext cx="354717" cy="332757"/>
            </a:xfrm>
            <a:custGeom>
              <a:rect b="b" l="l" r="r" t="t"/>
              <a:pathLst>
                <a:path extrusionOk="0" h="10455" w="11145">
                  <a:moveTo>
                    <a:pt x="5882" y="358"/>
                  </a:moveTo>
                  <a:cubicBezTo>
                    <a:pt x="6251" y="358"/>
                    <a:pt x="6549" y="656"/>
                    <a:pt x="6549" y="1037"/>
                  </a:cubicBezTo>
                  <a:lnTo>
                    <a:pt x="6549" y="1430"/>
                  </a:lnTo>
                  <a:cubicBezTo>
                    <a:pt x="6549" y="1751"/>
                    <a:pt x="6799" y="2001"/>
                    <a:pt x="7108" y="2001"/>
                  </a:cubicBezTo>
                  <a:lnTo>
                    <a:pt x="7275" y="2001"/>
                  </a:lnTo>
                  <a:cubicBezTo>
                    <a:pt x="7394" y="2001"/>
                    <a:pt x="7489" y="2084"/>
                    <a:pt x="7489" y="2204"/>
                  </a:cubicBezTo>
                  <a:lnTo>
                    <a:pt x="7489" y="3311"/>
                  </a:lnTo>
                  <a:cubicBezTo>
                    <a:pt x="7489" y="3430"/>
                    <a:pt x="7394" y="3513"/>
                    <a:pt x="7275" y="3513"/>
                  </a:cubicBezTo>
                  <a:lnTo>
                    <a:pt x="3846" y="3513"/>
                  </a:lnTo>
                  <a:cubicBezTo>
                    <a:pt x="3727" y="3513"/>
                    <a:pt x="3632" y="3430"/>
                    <a:pt x="3632" y="3311"/>
                  </a:cubicBezTo>
                  <a:lnTo>
                    <a:pt x="3632" y="2204"/>
                  </a:lnTo>
                  <a:cubicBezTo>
                    <a:pt x="3632" y="2084"/>
                    <a:pt x="3727" y="2001"/>
                    <a:pt x="3846" y="2001"/>
                  </a:cubicBezTo>
                  <a:lnTo>
                    <a:pt x="4001" y="2001"/>
                  </a:lnTo>
                  <a:cubicBezTo>
                    <a:pt x="4322" y="2001"/>
                    <a:pt x="4572" y="1739"/>
                    <a:pt x="4572" y="1430"/>
                  </a:cubicBezTo>
                  <a:lnTo>
                    <a:pt x="4572" y="1037"/>
                  </a:lnTo>
                  <a:cubicBezTo>
                    <a:pt x="4572" y="656"/>
                    <a:pt x="4870" y="358"/>
                    <a:pt x="5239" y="358"/>
                  </a:cubicBezTo>
                  <a:close/>
                  <a:moveTo>
                    <a:pt x="10132" y="2477"/>
                  </a:moveTo>
                  <a:cubicBezTo>
                    <a:pt x="10478" y="2477"/>
                    <a:pt x="10764" y="2763"/>
                    <a:pt x="10764" y="3097"/>
                  </a:cubicBezTo>
                  <a:lnTo>
                    <a:pt x="10764" y="9466"/>
                  </a:lnTo>
                  <a:lnTo>
                    <a:pt x="10775" y="9466"/>
                  </a:lnTo>
                  <a:cubicBezTo>
                    <a:pt x="10775" y="9812"/>
                    <a:pt x="10490" y="10097"/>
                    <a:pt x="10156" y="10097"/>
                  </a:cubicBezTo>
                  <a:lnTo>
                    <a:pt x="965" y="10097"/>
                  </a:lnTo>
                  <a:cubicBezTo>
                    <a:pt x="631" y="10097"/>
                    <a:pt x="346" y="9812"/>
                    <a:pt x="346" y="9466"/>
                  </a:cubicBezTo>
                  <a:lnTo>
                    <a:pt x="346" y="3097"/>
                  </a:lnTo>
                  <a:cubicBezTo>
                    <a:pt x="346" y="2763"/>
                    <a:pt x="619" y="2477"/>
                    <a:pt x="965" y="2477"/>
                  </a:cubicBezTo>
                  <a:lnTo>
                    <a:pt x="3274" y="2477"/>
                  </a:lnTo>
                  <a:lnTo>
                    <a:pt x="3274" y="3061"/>
                  </a:lnTo>
                  <a:lnTo>
                    <a:pt x="1096" y="3061"/>
                  </a:lnTo>
                  <a:cubicBezTo>
                    <a:pt x="1000" y="3061"/>
                    <a:pt x="917" y="3132"/>
                    <a:pt x="917" y="3239"/>
                  </a:cubicBezTo>
                  <a:lnTo>
                    <a:pt x="917" y="9335"/>
                  </a:lnTo>
                  <a:cubicBezTo>
                    <a:pt x="917" y="9443"/>
                    <a:pt x="1000" y="9514"/>
                    <a:pt x="1096" y="9514"/>
                  </a:cubicBezTo>
                  <a:lnTo>
                    <a:pt x="7037" y="9514"/>
                  </a:lnTo>
                  <a:cubicBezTo>
                    <a:pt x="7144" y="9514"/>
                    <a:pt x="7215" y="9443"/>
                    <a:pt x="7215" y="9335"/>
                  </a:cubicBezTo>
                  <a:cubicBezTo>
                    <a:pt x="7215" y="9228"/>
                    <a:pt x="7144" y="9157"/>
                    <a:pt x="7037" y="9157"/>
                  </a:cubicBezTo>
                  <a:lnTo>
                    <a:pt x="1274" y="9157"/>
                  </a:lnTo>
                  <a:lnTo>
                    <a:pt x="1274" y="3418"/>
                  </a:lnTo>
                  <a:lnTo>
                    <a:pt x="3274" y="3418"/>
                  </a:lnTo>
                  <a:cubicBezTo>
                    <a:pt x="3322" y="3680"/>
                    <a:pt x="3560" y="3894"/>
                    <a:pt x="3822" y="3894"/>
                  </a:cubicBezTo>
                  <a:lnTo>
                    <a:pt x="7275" y="3894"/>
                  </a:lnTo>
                  <a:cubicBezTo>
                    <a:pt x="7561" y="3894"/>
                    <a:pt x="7787" y="3680"/>
                    <a:pt x="7835" y="3418"/>
                  </a:cubicBezTo>
                  <a:lnTo>
                    <a:pt x="9823" y="3418"/>
                  </a:lnTo>
                  <a:lnTo>
                    <a:pt x="9823" y="9157"/>
                  </a:lnTo>
                  <a:lnTo>
                    <a:pt x="7894" y="9157"/>
                  </a:lnTo>
                  <a:cubicBezTo>
                    <a:pt x="7787" y="9157"/>
                    <a:pt x="7704" y="9228"/>
                    <a:pt x="7704" y="9335"/>
                  </a:cubicBezTo>
                  <a:cubicBezTo>
                    <a:pt x="7704" y="9443"/>
                    <a:pt x="7787" y="9514"/>
                    <a:pt x="7894" y="9514"/>
                  </a:cubicBezTo>
                  <a:lnTo>
                    <a:pt x="10002" y="9514"/>
                  </a:lnTo>
                  <a:cubicBezTo>
                    <a:pt x="10109" y="9514"/>
                    <a:pt x="10180" y="9443"/>
                    <a:pt x="10180" y="9335"/>
                  </a:cubicBezTo>
                  <a:lnTo>
                    <a:pt x="10180" y="3239"/>
                  </a:lnTo>
                  <a:cubicBezTo>
                    <a:pt x="10180" y="3132"/>
                    <a:pt x="10109" y="3061"/>
                    <a:pt x="10002" y="3061"/>
                  </a:cubicBezTo>
                  <a:lnTo>
                    <a:pt x="7835" y="3061"/>
                  </a:lnTo>
                  <a:lnTo>
                    <a:pt x="7835" y="2477"/>
                  </a:lnTo>
                  <a:close/>
                  <a:moveTo>
                    <a:pt x="5239" y="1"/>
                  </a:moveTo>
                  <a:cubicBezTo>
                    <a:pt x="4679" y="1"/>
                    <a:pt x="4215" y="465"/>
                    <a:pt x="4215" y="1037"/>
                  </a:cubicBezTo>
                  <a:lnTo>
                    <a:pt x="4215" y="1430"/>
                  </a:lnTo>
                  <a:cubicBezTo>
                    <a:pt x="4215" y="1549"/>
                    <a:pt x="4120" y="1644"/>
                    <a:pt x="4001" y="1644"/>
                  </a:cubicBezTo>
                  <a:lnTo>
                    <a:pt x="3846" y="1644"/>
                  </a:lnTo>
                  <a:cubicBezTo>
                    <a:pt x="3560" y="1644"/>
                    <a:pt x="3334" y="1846"/>
                    <a:pt x="3286" y="2120"/>
                  </a:cubicBezTo>
                  <a:lnTo>
                    <a:pt x="977" y="2120"/>
                  </a:lnTo>
                  <a:cubicBezTo>
                    <a:pt x="441" y="2120"/>
                    <a:pt x="0" y="2561"/>
                    <a:pt x="0" y="3097"/>
                  </a:cubicBezTo>
                  <a:lnTo>
                    <a:pt x="0" y="9466"/>
                  </a:lnTo>
                  <a:cubicBezTo>
                    <a:pt x="0" y="10002"/>
                    <a:pt x="441" y="10455"/>
                    <a:pt x="977" y="10455"/>
                  </a:cubicBezTo>
                  <a:lnTo>
                    <a:pt x="10168" y="10455"/>
                  </a:lnTo>
                  <a:cubicBezTo>
                    <a:pt x="10704" y="10455"/>
                    <a:pt x="11145" y="10002"/>
                    <a:pt x="11145" y="9466"/>
                  </a:cubicBezTo>
                  <a:lnTo>
                    <a:pt x="11145" y="3097"/>
                  </a:lnTo>
                  <a:cubicBezTo>
                    <a:pt x="11133" y="2561"/>
                    <a:pt x="10692" y="2120"/>
                    <a:pt x="10156" y="2120"/>
                  </a:cubicBezTo>
                  <a:lnTo>
                    <a:pt x="7846" y="2120"/>
                  </a:lnTo>
                  <a:cubicBezTo>
                    <a:pt x="7799" y="1846"/>
                    <a:pt x="7561" y="1644"/>
                    <a:pt x="7299" y="1644"/>
                  </a:cubicBezTo>
                  <a:lnTo>
                    <a:pt x="7120" y="1644"/>
                  </a:lnTo>
                  <a:cubicBezTo>
                    <a:pt x="7001" y="1644"/>
                    <a:pt x="6906" y="1549"/>
                    <a:pt x="6906" y="1430"/>
                  </a:cubicBezTo>
                  <a:lnTo>
                    <a:pt x="6906" y="1037"/>
                  </a:lnTo>
                  <a:cubicBezTo>
                    <a:pt x="6906" y="465"/>
                    <a:pt x="644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69"/>
            <p:cNvSpPr/>
            <p:nvPr/>
          </p:nvSpPr>
          <p:spPr>
            <a:xfrm>
              <a:off x="3248835" y="3434380"/>
              <a:ext cx="40580" cy="40962"/>
            </a:xfrm>
            <a:custGeom>
              <a:rect b="b" l="l" r="r" t="t"/>
              <a:pathLst>
                <a:path extrusionOk="0" h="1287" w="1275">
                  <a:moveTo>
                    <a:pt x="643" y="346"/>
                  </a:moveTo>
                  <a:cubicBezTo>
                    <a:pt x="798" y="346"/>
                    <a:pt x="941" y="477"/>
                    <a:pt x="941" y="644"/>
                  </a:cubicBezTo>
                  <a:cubicBezTo>
                    <a:pt x="941" y="811"/>
                    <a:pt x="798" y="942"/>
                    <a:pt x="643" y="942"/>
                  </a:cubicBezTo>
                  <a:cubicBezTo>
                    <a:pt x="477" y="942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74" y="1001"/>
                    <a:pt x="1274" y="644"/>
                  </a:cubicBezTo>
                  <a:cubicBezTo>
                    <a:pt x="1274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69"/>
            <p:cNvSpPr/>
            <p:nvPr/>
          </p:nvSpPr>
          <p:spPr>
            <a:xfrm>
              <a:off x="3183270" y="3524197"/>
              <a:ext cx="181544" cy="115629"/>
            </a:xfrm>
            <a:custGeom>
              <a:rect b="b" l="l" r="r" t="t"/>
              <a:pathLst>
                <a:path extrusionOk="0" h="3633" w="5704">
                  <a:moveTo>
                    <a:pt x="822" y="2227"/>
                  </a:moveTo>
                  <a:cubicBezTo>
                    <a:pt x="1108" y="2227"/>
                    <a:pt x="1346" y="2465"/>
                    <a:pt x="1346" y="2751"/>
                  </a:cubicBezTo>
                  <a:cubicBezTo>
                    <a:pt x="1346" y="3025"/>
                    <a:pt x="1108" y="3263"/>
                    <a:pt x="822" y="3263"/>
                  </a:cubicBezTo>
                  <a:cubicBezTo>
                    <a:pt x="525" y="3263"/>
                    <a:pt x="298" y="3025"/>
                    <a:pt x="298" y="2751"/>
                  </a:cubicBezTo>
                  <a:cubicBezTo>
                    <a:pt x="298" y="2453"/>
                    <a:pt x="536" y="2227"/>
                    <a:pt x="822" y="2227"/>
                  </a:cubicBezTo>
                  <a:close/>
                  <a:moveTo>
                    <a:pt x="5275" y="1"/>
                  </a:moveTo>
                  <a:cubicBezTo>
                    <a:pt x="5275" y="1"/>
                    <a:pt x="5251" y="1"/>
                    <a:pt x="5251" y="25"/>
                  </a:cubicBezTo>
                  <a:lnTo>
                    <a:pt x="4775" y="263"/>
                  </a:lnTo>
                  <a:cubicBezTo>
                    <a:pt x="4692" y="298"/>
                    <a:pt x="4656" y="406"/>
                    <a:pt x="4704" y="501"/>
                  </a:cubicBezTo>
                  <a:cubicBezTo>
                    <a:pt x="4737" y="559"/>
                    <a:pt x="4798" y="594"/>
                    <a:pt x="4861" y="594"/>
                  </a:cubicBezTo>
                  <a:cubicBezTo>
                    <a:pt x="4889" y="594"/>
                    <a:pt x="4916" y="587"/>
                    <a:pt x="4942" y="572"/>
                  </a:cubicBezTo>
                  <a:lnTo>
                    <a:pt x="5061" y="513"/>
                  </a:lnTo>
                  <a:lnTo>
                    <a:pt x="5061" y="513"/>
                  </a:lnTo>
                  <a:cubicBezTo>
                    <a:pt x="4835" y="1287"/>
                    <a:pt x="4442" y="1846"/>
                    <a:pt x="3870" y="2203"/>
                  </a:cubicBezTo>
                  <a:cubicBezTo>
                    <a:pt x="3312" y="2563"/>
                    <a:pt x="2694" y="2644"/>
                    <a:pt x="2247" y="2644"/>
                  </a:cubicBezTo>
                  <a:cubicBezTo>
                    <a:pt x="2027" y="2644"/>
                    <a:pt x="1849" y="2624"/>
                    <a:pt x="1739" y="2608"/>
                  </a:cubicBezTo>
                  <a:cubicBezTo>
                    <a:pt x="1668" y="2192"/>
                    <a:pt x="1310" y="1882"/>
                    <a:pt x="882" y="1882"/>
                  </a:cubicBezTo>
                  <a:cubicBezTo>
                    <a:pt x="394" y="1882"/>
                    <a:pt x="1" y="2287"/>
                    <a:pt x="1" y="2763"/>
                  </a:cubicBezTo>
                  <a:cubicBezTo>
                    <a:pt x="1" y="3239"/>
                    <a:pt x="405" y="3632"/>
                    <a:pt x="882" y="3632"/>
                  </a:cubicBezTo>
                  <a:cubicBezTo>
                    <a:pt x="1298" y="3632"/>
                    <a:pt x="1644" y="3358"/>
                    <a:pt x="1727" y="2965"/>
                  </a:cubicBezTo>
                  <a:cubicBezTo>
                    <a:pt x="1858" y="2989"/>
                    <a:pt x="2037" y="3001"/>
                    <a:pt x="2263" y="3001"/>
                  </a:cubicBezTo>
                  <a:cubicBezTo>
                    <a:pt x="2751" y="3001"/>
                    <a:pt x="3442" y="2906"/>
                    <a:pt x="4061" y="2513"/>
                  </a:cubicBezTo>
                  <a:cubicBezTo>
                    <a:pt x="4692" y="2108"/>
                    <a:pt x="5120" y="1501"/>
                    <a:pt x="5394" y="679"/>
                  </a:cubicBezTo>
                  <a:lnTo>
                    <a:pt x="5418" y="727"/>
                  </a:lnTo>
                  <a:cubicBezTo>
                    <a:pt x="5454" y="787"/>
                    <a:pt x="5513" y="822"/>
                    <a:pt x="5585" y="822"/>
                  </a:cubicBezTo>
                  <a:cubicBezTo>
                    <a:pt x="5620" y="822"/>
                    <a:pt x="5644" y="822"/>
                    <a:pt x="5656" y="810"/>
                  </a:cubicBezTo>
                  <a:cubicBezTo>
                    <a:pt x="5680" y="751"/>
                    <a:pt x="5704" y="632"/>
                    <a:pt x="5656" y="560"/>
                  </a:cubicBezTo>
                  <a:lnTo>
                    <a:pt x="5418" y="84"/>
                  </a:lnTo>
                  <a:cubicBezTo>
                    <a:pt x="5418" y="84"/>
                    <a:pt x="5418" y="60"/>
                    <a:pt x="5406" y="60"/>
                  </a:cubicBezTo>
                  <a:cubicBezTo>
                    <a:pt x="5394" y="48"/>
                    <a:pt x="5394" y="36"/>
                    <a:pt x="5370" y="36"/>
                  </a:cubicBezTo>
                  <a:lnTo>
                    <a:pt x="5358" y="25"/>
                  </a:lnTo>
                  <a:cubicBezTo>
                    <a:pt x="5358" y="25"/>
                    <a:pt x="5347" y="25"/>
                    <a:pt x="53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69"/>
            <p:cNvSpPr/>
            <p:nvPr/>
          </p:nvSpPr>
          <p:spPr>
            <a:xfrm>
              <a:off x="3157872" y="3516050"/>
              <a:ext cx="34915" cy="33578"/>
            </a:xfrm>
            <a:custGeom>
              <a:rect b="b" l="l" r="r" t="t"/>
              <a:pathLst>
                <a:path extrusionOk="0" h="1055" w="1097">
                  <a:moveTo>
                    <a:pt x="197" y="1"/>
                  </a:moveTo>
                  <a:cubicBezTo>
                    <a:pt x="153" y="1"/>
                    <a:pt x="108" y="19"/>
                    <a:pt x="72" y="54"/>
                  </a:cubicBezTo>
                  <a:cubicBezTo>
                    <a:pt x="1" y="126"/>
                    <a:pt x="1" y="233"/>
                    <a:pt x="72" y="304"/>
                  </a:cubicBezTo>
                  <a:lnTo>
                    <a:pt x="299" y="531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3"/>
                    <a:pt x="144" y="1054"/>
                    <a:pt x="191" y="1054"/>
                  </a:cubicBezTo>
                  <a:cubicBezTo>
                    <a:pt x="239" y="1054"/>
                    <a:pt x="275" y="1043"/>
                    <a:pt x="311" y="1007"/>
                  </a:cubicBezTo>
                  <a:lnTo>
                    <a:pt x="537" y="781"/>
                  </a:lnTo>
                  <a:lnTo>
                    <a:pt x="751" y="1007"/>
                  </a:lnTo>
                  <a:cubicBezTo>
                    <a:pt x="787" y="1043"/>
                    <a:pt x="834" y="1054"/>
                    <a:pt x="870" y="1054"/>
                  </a:cubicBezTo>
                  <a:cubicBezTo>
                    <a:pt x="918" y="1054"/>
                    <a:pt x="965" y="1043"/>
                    <a:pt x="989" y="1007"/>
                  </a:cubicBezTo>
                  <a:cubicBezTo>
                    <a:pt x="1073" y="935"/>
                    <a:pt x="1073" y="828"/>
                    <a:pt x="989" y="757"/>
                  </a:cubicBezTo>
                  <a:lnTo>
                    <a:pt x="799" y="531"/>
                  </a:lnTo>
                  <a:lnTo>
                    <a:pt x="1025" y="304"/>
                  </a:lnTo>
                  <a:cubicBezTo>
                    <a:pt x="1096" y="233"/>
                    <a:pt x="1096" y="126"/>
                    <a:pt x="1025" y="54"/>
                  </a:cubicBezTo>
                  <a:cubicBezTo>
                    <a:pt x="989" y="19"/>
                    <a:pt x="945" y="1"/>
                    <a:pt x="900" y="1"/>
                  </a:cubicBezTo>
                  <a:cubicBezTo>
                    <a:pt x="855" y="1"/>
                    <a:pt x="811" y="19"/>
                    <a:pt x="775" y="54"/>
                  </a:cubicBezTo>
                  <a:lnTo>
                    <a:pt x="549" y="281"/>
                  </a:lnTo>
                  <a:lnTo>
                    <a:pt x="322" y="54"/>
                  </a:lnTo>
                  <a:cubicBezTo>
                    <a:pt x="287" y="19"/>
                    <a:pt x="242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69"/>
            <p:cNvSpPr/>
            <p:nvPr/>
          </p:nvSpPr>
          <p:spPr>
            <a:xfrm>
              <a:off x="3351892" y="3605485"/>
              <a:ext cx="35297" cy="33578"/>
            </a:xfrm>
            <a:custGeom>
              <a:rect b="b" l="l" r="r" t="t"/>
              <a:pathLst>
                <a:path extrusionOk="0" h="1055" w="1109">
                  <a:moveTo>
                    <a:pt x="208" y="1"/>
                  </a:moveTo>
                  <a:cubicBezTo>
                    <a:pt x="162" y="1"/>
                    <a:pt x="114" y="19"/>
                    <a:pt x="72" y="54"/>
                  </a:cubicBezTo>
                  <a:cubicBezTo>
                    <a:pt x="1" y="138"/>
                    <a:pt x="1" y="233"/>
                    <a:pt x="72" y="316"/>
                  </a:cubicBezTo>
                  <a:lnTo>
                    <a:pt x="299" y="530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2"/>
                    <a:pt x="156" y="1054"/>
                    <a:pt x="191" y="1054"/>
                  </a:cubicBezTo>
                  <a:cubicBezTo>
                    <a:pt x="239" y="1054"/>
                    <a:pt x="287" y="1042"/>
                    <a:pt x="311" y="1007"/>
                  </a:cubicBezTo>
                  <a:lnTo>
                    <a:pt x="537" y="792"/>
                  </a:lnTo>
                  <a:lnTo>
                    <a:pt x="763" y="1007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30" y="1054"/>
                    <a:pt x="965" y="1042"/>
                    <a:pt x="1001" y="1007"/>
                  </a:cubicBezTo>
                  <a:cubicBezTo>
                    <a:pt x="1073" y="935"/>
                    <a:pt x="1073" y="828"/>
                    <a:pt x="1001" y="757"/>
                  </a:cubicBezTo>
                  <a:lnTo>
                    <a:pt x="811" y="530"/>
                  </a:lnTo>
                  <a:lnTo>
                    <a:pt x="1037" y="316"/>
                  </a:lnTo>
                  <a:cubicBezTo>
                    <a:pt x="1108" y="233"/>
                    <a:pt x="1108" y="138"/>
                    <a:pt x="1037" y="54"/>
                  </a:cubicBezTo>
                  <a:cubicBezTo>
                    <a:pt x="995" y="19"/>
                    <a:pt x="950" y="1"/>
                    <a:pt x="906" y="1"/>
                  </a:cubicBezTo>
                  <a:cubicBezTo>
                    <a:pt x="861" y="1"/>
                    <a:pt x="817" y="19"/>
                    <a:pt x="775" y="54"/>
                  </a:cubicBezTo>
                  <a:lnTo>
                    <a:pt x="561" y="280"/>
                  </a:lnTo>
                  <a:lnTo>
                    <a:pt x="334" y="54"/>
                  </a:lnTo>
                  <a:cubicBezTo>
                    <a:pt x="299" y="19"/>
                    <a:pt x="254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69"/>
            <p:cNvSpPr/>
            <p:nvPr/>
          </p:nvSpPr>
          <p:spPr>
            <a:xfrm>
              <a:off x="3254882" y="3531231"/>
              <a:ext cx="35297" cy="33546"/>
            </a:xfrm>
            <a:custGeom>
              <a:rect b="b" l="l" r="r" t="t"/>
              <a:pathLst>
                <a:path extrusionOk="0" h="1054" w="1109">
                  <a:moveTo>
                    <a:pt x="199" y="0"/>
                  </a:moveTo>
                  <a:cubicBezTo>
                    <a:pt x="153" y="0"/>
                    <a:pt x="108" y="18"/>
                    <a:pt x="72" y="54"/>
                  </a:cubicBezTo>
                  <a:cubicBezTo>
                    <a:pt x="1" y="125"/>
                    <a:pt x="1" y="232"/>
                    <a:pt x="72" y="304"/>
                  </a:cubicBezTo>
                  <a:lnTo>
                    <a:pt x="299" y="530"/>
                  </a:lnTo>
                  <a:lnTo>
                    <a:pt x="72" y="756"/>
                  </a:lnTo>
                  <a:cubicBezTo>
                    <a:pt x="1" y="828"/>
                    <a:pt x="1" y="935"/>
                    <a:pt x="72" y="1006"/>
                  </a:cubicBezTo>
                  <a:cubicBezTo>
                    <a:pt x="108" y="1042"/>
                    <a:pt x="144" y="1054"/>
                    <a:pt x="191" y="1054"/>
                  </a:cubicBezTo>
                  <a:cubicBezTo>
                    <a:pt x="239" y="1054"/>
                    <a:pt x="287" y="1042"/>
                    <a:pt x="311" y="1006"/>
                  </a:cubicBezTo>
                  <a:lnTo>
                    <a:pt x="537" y="780"/>
                  </a:lnTo>
                  <a:lnTo>
                    <a:pt x="763" y="1006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18" y="1054"/>
                    <a:pt x="965" y="1042"/>
                    <a:pt x="1001" y="1006"/>
                  </a:cubicBezTo>
                  <a:cubicBezTo>
                    <a:pt x="1073" y="935"/>
                    <a:pt x="1073" y="828"/>
                    <a:pt x="1001" y="756"/>
                  </a:cubicBezTo>
                  <a:lnTo>
                    <a:pt x="811" y="530"/>
                  </a:lnTo>
                  <a:lnTo>
                    <a:pt x="1025" y="304"/>
                  </a:lnTo>
                  <a:cubicBezTo>
                    <a:pt x="1108" y="232"/>
                    <a:pt x="1108" y="125"/>
                    <a:pt x="1025" y="54"/>
                  </a:cubicBezTo>
                  <a:cubicBezTo>
                    <a:pt x="989" y="18"/>
                    <a:pt x="945" y="0"/>
                    <a:pt x="900" y="0"/>
                  </a:cubicBezTo>
                  <a:cubicBezTo>
                    <a:pt x="855" y="0"/>
                    <a:pt x="811" y="18"/>
                    <a:pt x="775" y="54"/>
                  </a:cubicBezTo>
                  <a:lnTo>
                    <a:pt x="549" y="280"/>
                  </a:lnTo>
                  <a:lnTo>
                    <a:pt x="334" y="54"/>
                  </a:lnTo>
                  <a:cubicBezTo>
                    <a:pt x="293" y="18"/>
                    <a:pt x="245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5" name="Google Shape;10245;p69"/>
          <p:cNvGrpSpPr/>
          <p:nvPr/>
        </p:nvGrpSpPr>
        <p:grpSpPr>
          <a:xfrm>
            <a:off x="3988156" y="3380210"/>
            <a:ext cx="353954" cy="318880"/>
            <a:chOff x="3988156" y="3380210"/>
            <a:chExt cx="353954" cy="318880"/>
          </a:xfrm>
        </p:grpSpPr>
        <p:sp>
          <p:nvSpPr>
            <p:cNvPr id="10246" name="Google Shape;10246;p69"/>
            <p:cNvSpPr/>
            <p:nvPr/>
          </p:nvSpPr>
          <p:spPr>
            <a:xfrm>
              <a:off x="4134053" y="3446156"/>
              <a:ext cx="28454" cy="49269"/>
            </a:xfrm>
            <a:custGeom>
              <a:rect b="b" l="l" r="r" t="t"/>
              <a:pathLst>
                <a:path extrusionOk="0" h="1548" w="894">
                  <a:moveTo>
                    <a:pt x="417" y="286"/>
                  </a:moveTo>
                  <a:lnTo>
                    <a:pt x="417" y="572"/>
                  </a:lnTo>
                  <a:cubicBezTo>
                    <a:pt x="298" y="524"/>
                    <a:pt x="274" y="500"/>
                    <a:pt x="274" y="417"/>
                  </a:cubicBezTo>
                  <a:cubicBezTo>
                    <a:pt x="274" y="345"/>
                    <a:pt x="346" y="298"/>
                    <a:pt x="417" y="286"/>
                  </a:cubicBezTo>
                  <a:close/>
                  <a:moveTo>
                    <a:pt x="524" y="869"/>
                  </a:moveTo>
                  <a:cubicBezTo>
                    <a:pt x="643" y="917"/>
                    <a:pt x="655" y="976"/>
                    <a:pt x="655" y="1048"/>
                  </a:cubicBezTo>
                  <a:cubicBezTo>
                    <a:pt x="655" y="1119"/>
                    <a:pt x="596" y="1179"/>
                    <a:pt x="524" y="1191"/>
                  </a:cubicBezTo>
                  <a:lnTo>
                    <a:pt x="524" y="869"/>
                  </a:lnTo>
                  <a:close/>
                  <a:moveTo>
                    <a:pt x="477" y="0"/>
                  </a:moveTo>
                  <a:cubicBezTo>
                    <a:pt x="453" y="0"/>
                    <a:pt x="417" y="24"/>
                    <a:pt x="417" y="48"/>
                  </a:cubicBezTo>
                  <a:lnTo>
                    <a:pt x="417" y="107"/>
                  </a:lnTo>
                  <a:cubicBezTo>
                    <a:pt x="191" y="131"/>
                    <a:pt x="60" y="250"/>
                    <a:pt x="60" y="476"/>
                  </a:cubicBezTo>
                  <a:cubicBezTo>
                    <a:pt x="60" y="703"/>
                    <a:pt x="227" y="774"/>
                    <a:pt x="417" y="845"/>
                  </a:cubicBezTo>
                  <a:lnTo>
                    <a:pt x="417" y="1226"/>
                  </a:lnTo>
                  <a:cubicBezTo>
                    <a:pt x="310" y="1203"/>
                    <a:pt x="274" y="1179"/>
                    <a:pt x="179" y="1107"/>
                  </a:cubicBezTo>
                  <a:cubicBezTo>
                    <a:pt x="160" y="1093"/>
                    <a:pt x="143" y="1087"/>
                    <a:pt x="127" y="1087"/>
                  </a:cubicBezTo>
                  <a:cubicBezTo>
                    <a:pt x="101" y="1087"/>
                    <a:pt x="77" y="1102"/>
                    <a:pt x="48" y="1131"/>
                  </a:cubicBezTo>
                  <a:cubicBezTo>
                    <a:pt x="0" y="1191"/>
                    <a:pt x="0" y="1250"/>
                    <a:pt x="48" y="1298"/>
                  </a:cubicBezTo>
                  <a:cubicBezTo>
                    <a:pt x="120" y="1405"/>
                    <a:pt x="274" y="1453"/>
                    <a:pt x="417" y="1453"/>
                  </a:cubicBezTo>
                  <a:lnTo>
                    <a:pt x="417" y="1512"/>
                  </a:lnTo>
                  <a:cubicBezTo>
                    <a:pt x="417" y="1536"/>
                    <a:pt x="453" y="1548"/>
                    <a:pt x="477" y="1548"/>
                  </a:cubicBezTo>
                  <a:cubicBezTo>
                    <a:pt x="512" y="1548"/>
                    <a:pt x="536" y="1536"/>
                    <a:pt x="536" y="1512"/>
                  </a:cubicBezTo>
                  <a:lnTo>
                    <a:pt x="536" y="1453"/>
                  </a:lnTo>
                  <a:cubicBezTo>
                    <a:pt x="727" y="1417"/>
                    <a:pt x="893" y="1298"/>
                    <a:pt x="893" y="1048"/>
                  </a:cubicBezTo>
                  <a:cubicBezTo>
                    <a:pt x="893" y="798"/>
                    <a:pt x="751" y="691"/>
                    <a:pt x="536" y="619"/>
                  </a:cubicBezTo>
                  <a:lnTo>
                    <a:pt x="536" y="286"/>
                  </a:lnTo>
                  <a:cubicBezTo>
                    <a:pt x="584" y="286"/>
                    <a:pt x="631" y="298"/>
                    <a:pt x="667" y="333"/>
                  </a:cubicBezTo>
                  <a:cubicBezTo>
                    <a:pt x="694" y="340"/>
                    <a:pt x="726" y="363"/>
                    <a:pt x="759" y="363"/>
                  </a:cubicBezTo>
                  <a:cubicBezTo>
                    <a:pt x="783" y="363"/>
                    <a:pt x="808" y="350"/>
                    <a:pt x="834" y="310"/>
                  </a:cubicBezTo>
                  <a:cubicBezTo>
                    <a:pt x="870" y="274"/>
                    <a:pt x="882" y="214"/>
                    <a:pt x="822" y="167"/>
                  </a:cubicBezTo>
                  <a:cubicBezTo>
                    <a:pt x="751" y="107"/>
                    <a:pt x="631" y="95"/>
                    <a:pt x="536" y="95"/>
                  </a:cubicBezTo>
                  <a:lnTo>
                    <a:pt x="536" y="48"/>
                  </a:lnTo>
                  <a:cubicBezTo>
                    <a:pt x="536" y="12"/>
                    <a:pt x="501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69"/>
            <p:cNvSpPr/>
            <p:nvPr/>
          </p:nvSpPr>
          <p:spPr>
            <a:xfrm>
              <a:off x="4188988" y="3398001"/>
              <a:ext cx="81510" cy="81510"/>
            </a:xfrm>
            <a:custGeom>
              <a:rect b="b" l="l" r="r" t="t"/>
              <a:pathLst>
                <a:path extrusionOk="0" h="2561" w="2561">
                  <a:moveTo>
                    <a:pt x="1287" y="311"/>
                  </a:moveTo>
                  <a:cubicBezTo>
                    <a:pt x="1823" y="311"/>
                    <a:pt x="2251" y="739"/>
                    <a:pt x="2251" y="1275"/>
                  </a:cubicBezTo>
                  <a:cubicBezTo>
                    <a:pt x="2251" y="1811"/>
                    <a:pt x="1823" y="2251"/>
                    <a:pt x="1287" y="2251"/>
                  </a:cubicBezTo>
                  <a:cubicBezTo>
                    <a:pt x="751" y="2251"/>
                    <a:pt x="310" y="1811"/>
                    <a:pt x="310" y="1275"/>
                  </a:cubicBezTo>
                  <a:cubicBezTo>
                    <a:pt x="310" y="739"/>
                    <a:pt x="751" y="311"/>
                    <a:pt x="1287" y="311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75"/>
                  </a:cubicBezTo>
                  <a:cubicBezTo>
                    <a:pt x="1" y="1989"/>
                    <a:pt x="584" y="2561"/>
                    <a:pt x="1287" y="2561"/>
                  </a:cubicBezTo>
                  <a:cubicBezTo>
                    <a:pt x="2001" y="2561"/>
                    <a:pt x="2561" y="1977"/>
                    <a:pt x="2561" y="1275"/>
                  </a:cubicBezTo>
                  <a:cubicBezTo>
                    <a:pt x="2561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69"/>
            <p:cNvSpPr/>
            <p:nvPr/>
          </p:nvSpPr>
          <p:spPr>
            <a:xfrm>
              <a:off x="4090863" y="3380210"/>
              <a:ext cx="195930" cy="146311"/>
            </a:xfrm>
            <a:custGeom>
              <a:rect b="b" l="l" r="r" t="t"/>
              <a:pathLst>
                <a:path extrusionOk="0" h="4597" w="6156">
                  <a:moveTo>
                    <a:pt x="1810" y="1834"/>
                  </a:moveTo>
                  <a:cubicBezTo>
                    <a:pt x="2131" y="1834"/>
                    <a:pt x="2429" y="2001"/>
                    <a:pt x="2608" y="2274"/>
                  </a:cubicBezTo>
                  <a:cubicBezTo>
                    <a:pt x="2643" y="2405"/>
                    <a:pt x="2703" y="2536"/>
                    <a:pt x="2762" y="2667"/>
                  </a:cubicBezTo>
                  <a:cubicBezTo>
                    <a:pt x="2762" y="2715"/>
                    <a:pt x="2774" y="2763"/>
                    <a:pt x="2774" y="2810"/>
                  </a:cubicBezTo>
                  <a:cubicBezTo>
                    <a:pt x="2774" y="3346"/>
                    <a:pt x="2346" y="3775"/>
                    <a:pt x="1810" y="3775"/>
                  </a:cubicBezTo>
                  <a:cubicBezTo>
                    <a:pt x="1274" y="3775"/>
                    <a:pt x="834" y="3346"/>
                    <a:pt x="834" y="2810"/>
                  </a:cubicBezTo>
                  <a:cubicBezTo>
                    <a:pt x="834" y="2274"/>
                    <a:pt x="1274" y="1834"/>
                    <a:pt x="1810" y="1834"/>
                  </a:cubicBezTo>
                  <a:close/>
                  <a:moveTo>
                    <a:pt x="1810" y="1322"/>
                  </a:moveTo>
                  <a:cubicBezTo>
                    <a:pt x="2084" y="1322"/>
                    <a:pt x="2346" y="1393"/>
                    <a:pt x="2584" y="1536"/>
                  </a:cubicBezTo>
                  <a:cubicBezTo>
                    <a:pt x="2560" y="1620"/>
                    <a:pt x="2560" y="1703"/>
                    <a:pt x="2548" y="1774"/>
                  </a:cubicBezTo>
                  <a:cubicBezTo>
                    <a:pt x="2346" y="1632"/>
                    <a:pt x="2072" y="1536"/>
                    <a:pt x="1810" y="1536"/>
                  </a:cubicBezTo>
                  <a:cubicBezTo>
                    <a:pt x="1096" y="1536"/>
                    <a:pt x="524" y="2120"/>
                    <a:pt x="524" y="2822"/>
                  </a:cubicBezTo>
                  <a:cubicBezTo>
                    <a:pt x="524" y="3537"/>
                    <a:pt x="1107" y="4096"/>
                    <a:pt x="1810" y="4096"/>
                  </a:cubicBezTo>
                  <a:cubicBezTo>
                    <a:pt x="2417" y="4096"/>
                    <a:pt x="2917" y="3668"/>
                    <a:pt x="3060" y="3108"/>
                  </a:cubicBezTo>
                  <a:cubicBezTo>
                    <a:pt x="3120" y="3167"/>
                    <a:pt x="3155" y="3203"/>
                    <a:pt x="3239" y="3263"/>
                  </a:cubicBezTo>
                  <a:cubicBezTo>
                    <a:pt x="3036" y="3882"/>
                    <a:pt x="2477" y="4299"/>
                    <a:pt x="1810" y="4299"/>
                  </a:cubicBezTo>
                  <a:cubicBezTo>
                    <a:pt x="988" y="4299"/>
                    <a:pt x="322" y="3620"/>
                    <a:pt x="322" y="2810"/>
                  </a:cubicBezTo>
                  <a:cubicBezTo>
                    <a:pt x="322" y="1989"/>
                    <a:pt x="988" y="1322"/>
                    <a:pt x="1810" y="1322"/>
                  </a:cubicBezTo>
                  <a:close/>
                  <a:moveTo>
                    <a:pt x="4382" y="0"/>
                  </a:moveTo>
                  <a:cubicBezTo>
                    <a:pt x="3608" y="0"/>
                    <a:pt x="2929" y="500"/>
                    <a:pt x="2679" y="1179"/>
                  </a:cubicBezTo>
                  <a:cubicBezTo>
                    <a:pt x="2417" y="1036"/>
                    <a:pt x="2131" y="953"/>
                    <a:pt x="1822" y="953"/>
                  </a:cubicBezTo>
                  <a:cubicBezTo>
                    <a:pt x="822" y="953"/>
                    <a:pt x="0" y="1774"/>
                    <a:pt x="0" y="2775"/>
                  </a:cubicBezTo>
                  <a:cubicBezTo>
                    <a:pt x="0" y="3775"/>
                    <a:pt x="822" y="4596"/>
                    <a:pt x="1822" y="4596"/>
                  </a:cubicBezTo>
                  <a:cubicBezTo>
                    <a:pt x="2596" y="4596"/>
                    <a:pt x="3262" y="4120"/>
                    <a:pt x="3512" y="3417"/>
                  </a:cubicBezTo>
                  <a:cubicBezTo>
                    <a:pt x="3763" y="3548"/>
                    <a:pt x="4060" y="3644"/>
                    <a:pt x="4382" y="3644"/>
                  </a:cubicBezTo>
                  <a:cubicBezTo>
                    <a:pt x="4798" y="3644"/>
                    <a:pt x="5191" y="3489"/>
                    <a:pt x="5513" y="3239"/>
                  </a:cubicBezTo>
                  <a:cubicBezTo>
                    <a:pt x="5822" y="2989"/>
                    <a:pt x="6049" y="2632"/>
                    <a:pt x="6132" y="2239"/>
                  </a:cubicBezTo>
                  <a:cubicBezTo>
                    <a:pt x="6156" y="2167"/>
                    <a:pt x="6096" y="2072"/>
                    <a:pt x="6013" y="2060"/>
                  </a:cubicBezTo>
                  <a:cubicBezTo>
                    <a:pt x="6004" y="2059"/>
                    <a:pt x="5996" y="2058"/>
                    <a:pt x="5987" y="2058"/>
                  </a:cubicBezTo>
                  <a:cubicBezTo>
                    <a:pt x="5911" y="2058"/>
                    <a:pt x="5833" y="2104"/>
                    <a:pt x="5822" y="2179"/>
                  </a:cubicBezTo>
                  <a:cubicBezTo>
                    <a:pt x="5656" y="2870"/>
                    <a:pt x="5060" y="3322"/>
                    <a:pt x="4370" y="3322"/>
                  </a:cubicBezTo>
                  <a:cubicBezTo>
                    <a:pt x="3834" y="3322"/>
                    <a:pt x="3334" y="3048"/>
                    <a:pt x="3072" y="2572"/>
                  </a:cubicBezTo>
                  <a:cubicBezTo>
                    <a:pt x="3036" y="2417"/>
                    <a:pt x="2977" y="2274"/>
                    <a:pt x="2905" y="2132"/>
                  </a:cubicBezTo>
                  <a:cubicBezTo>
                    <a:pt x="2715" y="1215"/>
                    <a:pt x="3429" y="334"/>
                    <a:pt x="4370" y="334"/>
                  </a:cubicBezTo>
                  <a:cubicBezTo>
                    <a:pt x="5060" y="334"/>
                    <a:pt x="5656" y="810"/>
                    <a:pt x="5822" y="1477"/>
                  </a:cubicBezTo>
                  <a:cubicBezTo>
                    <a:pt x="5832" y="1556"/>
                    <a:pt x="5899" y="1602"/>
                    <a:pt x="5969" y="1602"/>
                  </a:cubicBezTo>
                  <a:cubicBezTo>
                    <a:pt x="5984" y="1602"/>
                    <a:pt x="5998" y="1600"/>
                    <a:pt x="6013" y="1596"/>
                  </a:cubicBezTo>
                  <a:cubicBezTo>
                    <a:pt x="6108" y="1584"/>
                    <a:pt x="6144" y="1489"/>
                    <a:pt x="6132" y="1405"/>
                  </a:cubicBezTo>
                  <a:cubicBezTo>
                    <a:pt x="6049" y="1024"/>
                    <a:pt x="5822" y="667"/>
                    <a:pt x="5513" y="405"/>
                  </a:cubicBezTo>
                  <a:cubicBezTo>
                    <a:pt x="5191" y="155"/>
                    <a:pt x="4775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69"/>
            <p:cNvSpPr/>
            <p:nvPr/>
          </p:nvSpPr>
          <p:spPr>
            <a:xfrm>
              <a:off x="4215914" y="3415061"/>
              <a:ext cx="28072" cy="49301"/>
            </a:xfrm>
            <a:custGeom>
              <a:rect b="b" l="l" r="r" t="t"/>
              <a:pathLst>
                <a:path extrusionOk="0" h="1549" w="882">
                  <a:moveTo>
                    <a:pt x="405" y="298"/>
                  </a:moveTo>
                  <a:lnTo>
                    <a:pt x="405" y="584"/>
                  </a:lnTo>
                  <a:cubicBezTo>
                    <a:pt x="286" y="537"/>
                    <a:pt x="262" y="501"/>
                    <a:pt x="262" y="429"/>
                  </a:cubicBezTo>
                  <a:cubicBezTo>
                    <a:pt x="262" y="358"/>
                    <a:pt x="334" y="310"/>
                    <a:pt x="405" y="298"/>
                  </a:cubicBezTo>
                  <a:close/>
                  <a:moveTo>
                    <a:pt x="512" y="882"/>
                  </a:moveTo>
                  <a:cubicBezTo>
                    <a:pt x="631" y="918"/>
                    <a:pt x="643" y="977"/>
                    <a:pt x="643" y="1060"/>
                  </a:cubicBezTo>
                  <a:cubicBezTo>
                    <a:pt x="643" y="1144"/>
                    <a:pt x="584" y="1191"/>
                    <a:pt x="512" y="1203"/>
                  </a:cubicBezTo>
                  <a:lnTo>
                    <a:pt x="512" y="882"/>
                  </a:lnTo>
                  <a:close/>
                  <a:moveTo>
                    <a:pt x="465" y="1"/>
                  </a:moveTo>
                  <a:cubicBezTo>
                    <a:pt x="441" y="1"/>
                    <a:pt x="405" y="13"/>
                    <a:pt x="405" y="48"/>
                  </a:cubicBezTo>
                  <a:lnTo>
                    <a:pt x="405" y="96"/>
                  </a:lnTo>
                  <a:cubicBezTo>
                    <a:pt x="179" y="132"/>
                    <a:pt x="48" y="251"/>
                    <a:pt x="48" y="477"/>
                  </a:cubicBezTo>
                  <a:cubicBezTo>
                    <a:pt x="48" y="715"/>
                    <a:pt x="226" y="787"/>
                    <a:pt x="405" y="846"/>
                  </a:cubicBezTo>
                  <a:lnTo>
                    <a:pt x="405" y="1215"/>
                  </a:lnTo>
                  <a:cubicBezTo>
                    <a:pt x="298" y="1203"/>
                    <a:pt x="262" y="1156"/>
                    <a:pt x="167" y="1096"/>
                  </a:cubicBezTo>
                  <a:cubicBezTo>
                    <a:pt x="150" y="1084"/>
                    <a:pt x="133" y="1079"/>
                    <a:pt x="117" y="1079"/>
                  </a:cubicBezTo>
                  <a:cubicBezTo>
                    <a:pt x="53" y="1079"/>
                    <a:pt x="0" y="1158"/>
                    <a:pt x="0" y="1215"/>
                  </a:cubicBezTo>
                  <a:cubicBezTo>
                    <a:pt x="0" y="1251"/>
                    <a:pt x="24" y="1275"/>
                    <a:pt x="36" y="1299"/>
                  </a:cubicBezTo>
                  <a:cubicBezTo>
                    <a:pt x="107" y="1394"/>
                    <a:pt x="274" y="1441"/>
                    <a:pt x="405" y="1441"/>
                  </a:cubicBezTo>
                  <a:lnTo>
                    <a:pt x="405" y="1501"/>
                  </a:lnTo>
                  <a:cubicBezTo>
                    <a:pt x="405" y="1537"/>
                    <a:pt x="441" y="1549"/>
                    <a:pt x="465" y="1549"/>
                  </a:cubicBezTo>
                  <a:cubicBezTo>
                    <a:pt x="500" y="1549"/>
                    <a:pt x="524" y="1525"/>
                    <a:pt x="524" y="1501"/>
                  </a:cubicBezTo>
                  <a:lnTo>
                    <a:pt x="524" y="1441"/>
                  </a:lnTo>
                  <a:cubicBezTo>
                    <a:pt x="715" y="1406"/>
                    <a:pt x="881" y="1299"/>
                    <a:pt x="881" y="1037"/>
                  </a:cubicBezTo>
                  <a:cubicBezTo>
                    <a:pt x="881" y="787"/>
                    <a:pt x="715" y="703"/>
                    <a:pt x="524" y="620"/>
                  </a:cubicBezTo>
                  <a:lnTo>
                    <a:pt x="524" y="298"/>
                  </a:lnTo>
                  <a:cubicBezTo>
                    <a:pt x="596" y="298"/>
                    <a:pt x="631" y="310"/>
                    <a:pt x="703" y="358"/>
                  </a:cubicBezTo>
                  <a:cubicBezTo>
                    <a:pt x="717" y="362"/>
                    <a:pt x="732" y="364"/>
                    <a:pt x="746" y="364"/>
                  </a:cubicBezTo>
                  <a:cubicBezTo>
                    <a:pt x="777" y="364"/>
                    <a:pt x="805" y="351"/>
                    <a:pt x="822" y="310"/>
                  </a:cubicBezTo>
                  <a:cubicBezTo>
                    <a:pt x="857" y="263"/>
                    <a:pt x="869" y="203"/>
                    <a:pt x="810" y="156"/>
                  </a:cubicBezTo>
                  <a:cubicBezTo>
                    <a:pt x="738" y="96"/>
                    <a:pt x="619" y="84"/>
                    <a:pt x="524" y="84"/>
                  </a:cubicBezTo>
                  <a:lnTo>
                    <a:pt x="524" y="48"/>
                  </a:lnTo>
                  <a:cubicBezTo>
                    <a:pt x="524" y="13"/>
                    <a:pt x="500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69"/>
            <p:cNvSpPr/>
            <p:nvPr/>
          </p:nvSpPr>
          <p:spPr>
            <a:xfrm>
              <a:off x="3988156" y="3495935"/>
              <a:ext cx="353954" cy="203155"/>
            </a:xfrm>
            <a:custGeom>
              <a:rect b="b" l="l" r="r" t="t"/>
              <a:pathLst>
                <a:path extrusionOk="0" h="6383" w="11121">
                  <a:moveTo>
                    <a:pt x="3525" y="1884"/>
                  </a:moveTo>
                  <a:cubicBezTo>
                    <a:pt x="3540" y="1884"/>
                    <a:pt x="3561" y="1898"/>
                    <a:pt x="3561" y="1925"/>
                  </a:cubicBezTo>
                  <a:cubicBezTo>
                    <a:pt x="3632" y="2103"/>
                    <a:pt x="4632" y="4770"/>
                    <a:pt x="4680" y="4854"/>
                  </a:cubicBezTo>
                  <a:cubicBezTo>
                    <a:pt x="4692" y="4865"/>
                    <a:pt x="4680" y="4901"/>
                    <a:pt x="4644" y="4901"/>
                  </a:cubicBezTo>
                  <a:lnTo>
                    <a:pt x="3930" y="5163"/>
                  </a:lnTo>
                  <a:cubicBezTo>
                    <a:pt x="3882" y="5032"/>
                    <a:pt x="2870" y="2341"/>
                    <a:pt x="2799" y="2163"/>
                  </a:cubicBezTo>
                  <a:lnTo>
                    <a:pt x="3513" y="1889"/>
                  </a:lnTo>
                  <a:cubicBezTo>
                    <a:pt x="3516" y="1886"/>
                    <a:pt x="3520" y="1884"/>
                    <a:pt x="3525" y="1884"/>
                  </a:cubicBezTo>
                  <a:close/>
                  <a:moveTo>
                    <a:pt x="2501" y="2294"/>
                  </a:moveTo>
                  <a:lnTo>
                    <a:pt x="3632" y="5306"/>
                  </a:lnTo>
                  <a:cubicBezTo>
                    <a:pt x="3096" y="5496"/>
                    <a:pt x="1763" y="5997"/>
                    <a:pt x="1536" y="6092"/>
                  </a:cubicBezTo>
                  <a:cubicBezTo>
                    <a:pt x="1528" y="6095"/>
                    <a:pt x="1520" y="6096"/>
                    <a:pt x="1511" y="6096"/>
                  </a:cubicBezTo>
                  <a:cubicBezTo>
                    <a:pt x="1485" y="6096"/>
                    <a:pt x="1459" y="6081"/>
                    <a:pt x="1441" y="6044"/>
                  </a:cubicBezTo>
                  <a:lnTo>
                    <a:pt x="358" y="3175"/>
                  </a:lnTo>
                  <a:cubicBezTo>
                    <a:pt x="346" y="3139"/>
                    <a:pt x="358" y="3103"/>
                    <a:pt x="405" y="3080"/>
                  </a:cubicBezTo>
                  <a:cubicBezTo>
                    <a:pt x="1084" y="2829"/>
                    <a:pt x="2025" y="2472"/>
                    <a:pt x="2501" y="2294"/>
                  </a:cubicBezTo>
                  <a:close/>
                  <a:moveTo>
                    <a:pt x="10195" y="0"/>
                  </a:moveTo>
                  <a:cubicBezTo>
                    <a:pt x="9949" y="0"/>
                    <a:pt x="9714" y="126"/>
                    <a:pt x="9537" y="282"/>
                  </a:cubicBezTo>
                  <a:lnTo>
                    <a:pt x="7835" y="1698"/>
                  </a:lnTo>
                  <a:cubicBezTo>
                    <a:pt x="7740" y="1496"/>
                    <a:pt x="7537" y="1282"/>
                    <a:pt x="7144" y="1282"/>
                  </a:cubicBezTo>
                  <a:cubicBezTo>
                    <a:pt x="6745" y="1282"/>
                    <a:pt x="6434" y="1280"/>
                    <a:pt x="6185" y="1280"/>
                  </a:cubicBezTo>
                  <a:cubicBezTo>
                    <a:pt x="5437" y="1280"/>
                    <a:pt x="5254" y="1294"/>
                    <a:pt x="4977" y="1401"/>
                  </a:cubicBezTo>
                  <a:lnTo>
                    <a:pt x="3882" y="1853"/>
                  </a:lnTo>
                  <a:lnTo>
                    <a:pt x="3870" y="1806"/>
                  </a:lnTo>
                  <a:cubicBezTo>
                    <a:pt x="3814" y="1665"/>
                    <a:pt x="3669" y="1569"/>
                    <a:pt x="3523" y="1569"/>
                  </a:cubicBezTo>
                  <a:cubicBezTo>
                    <a:pt x="3484" y="1569"/>
                    <a:pt x="3444" y="1576"/>
                    <a:pt x="3406" y="1591"/>
                  </a:cubicBezTo>
                  <a:lnTo>
                    <a:pt x="2596" y="1913"/>
                  </a:lnTo>
                  <a:cubicBezTo>
                    <a:pt x="2239" y="2044"/>
                    <a:pt x="1084" y="2472"/>
                    <a:pt x="298" y="2770"/>
                  </a:cubicBezTo>
                  <a:cubicBezTo>
                    <a:pt x="108" y="2841"/>
                    <a:pt x="1" y="3068"/>
                    <a:pt x="72" y="3258"/>
                  </a:cubicBezTo>
                  <a:lnTo>
                    <a:pt x="1167" y="6139"/>
                  </a:lnTo>
                  <a:cubicBezTo>
                    <a:pt x="1222" y="6285"/>
                    <a:pt x="1368" y="6382"/>
                    <a:pt x="1518" y="6382"/>
                  </a:cubicBezTo>
                  <a:cubicBezTo>
                    <a:pt x="1564" y="6382"/>
                    <a:pt x="1611" y="6373"/>
                    <a:pt x="1656" y="6354"/>
                  </a:cubicBezTo>
                  <a:cubicBezTo>
                    <a:pt x="1906" y="6270"/>
                    <a:pt x="3549" y="5639"/>
                    <a:pt x="3894" y="5508"/>
                  </a:cubicBezTo>
                  <a:lnTo>
                    <a:pt x="4763" y="5175"/>
                  </a:lnTo>
                  <a:cubicBezTo>
                    <a:pt x="4942" y="5104"/>
                    <a:pt x="5049" y="4901"/>
                    <a:pt x="4965" y="4723"/>
                  </a:cubicBezTo>
                  <a:lnTo>
                    <a:pt x="4954" y="4675"/>
                  </a:lnTo>
                  <a:cubicBezTo>
                    <a:pt x="5525" y="4437"/>
                    <a:pt x="5537" y="4413"/>
                    <a:pt x="6120" y="4413"/>
                  </a:cubicBezTo>
                  <a:cubicBezTo>
                    <a:pt x="6204" y="4413"/>
                    <a:pt x="6275" y="4330"/>
                    <a:pt x="6275" y="4246"/>
                  </a:cubicBezTo>
                  <a:cubicBezTo>
                    <a:pt x="6275" y="4151"/>
                    <a:pt x="6204" y="4080"/>
                    <a:pt x="6120" y="4080"/>
                  </a:cubicBezTo>
                  <a:cubicBezTo>
                    <a:pt x="5477" y="4080"/>
                    <a:pt x="5418" y="4127"/>
                    <a:pt x="4834" y="4377"/>
                  </a:cubicBezTo>
                  <a:lnTo>
                    <a:pt x="3989" y="2127"/>
                  </a:lnTo>
                  <a:lnTo>
                    <a:pt x="5073" y="1686"/>
                  </a:lnTo>
                  <a:cubicBezTo>
                    <a:pt x="5294" y="1601"/>
                    <a:pt x="5460" y="1589"/>
                    <a:pt x="6106" y="1589"/>
                  </a:cubicBezTo>
                  <a:cubicBezTo>
                    <a:pt x="6364" y="1589"/>
                    <a:pt x="6699" y="1591"/>
                    <a:pt x="7144" y="1591"/>
                  </a:cubicBezTo>
                  <a:cubicBezTo>
                    <a:pt x="7323" y="1591"/>
                    <a:pt x="7442" y="1651"/>
                    <a:pt x="7513" y="1770"/>
                  </a:cubicBezTo>
                  <a:cubicBezTo>
                    <a:pt x="7573" y="1865"/>
                    <a:pt x="7573" y="1948"/>
                    <a:pt x="7585" y="1984"/>
                  </a:cubicBezTo>
                  <a:cubicBezTo>
                    <a:pt x="7585" y="2044"/>
                    <a:pt x="7549" y="2341"/>
                    <a:pt x="7263" y="2389"/>
                  </a:cubicBezTo>
                  <a:cubicBezTo>
                    <a:pt x="6835" y="2460"/>
                    <a:pt x="5882" y="2591"/>
                    <a:pt x="5882" y="2591"/>
                  </a:cubicBezTo>
                  <a:cubicBezTo>
                    <a:pt x="5787" y="2603"/>
                    <a:pt x="5727" y="2687"/>
                    <a:pt x="5739" y="2770"/>
                  </a:cubicBezTo>
                  <a:cubicBezTo>
                    <a:pt x="5763" y="2841"/>
                    <a:pt x="5823" y="2901"/>
                    <a:pt x="5906" y="2901"/>
                  </a:cubicBezTo>
                  <a:lnTo>
                    <a:pt x="5942" y="2901"/>
                  </a:lnTo>
                  <a:cubicBezTo>
                    <a:pt x="5954" y="2901"/>
                    <a:pt x="6894" y="2770"/>
                    <a:pt x="7335" y="2699"/>
                  </a:cubicBezTo>
                  <a:cubicBezTo>
                    <a:pt x="7740" y="2627"/>
                    <a:pt x="7882" y="2282"/>
                    <a:pt x="7918" y="2056"/>
                  </a:cubicBezTo>
                  <a:lnTo>
                    <a:pt x="9764" y="520"/>
                  </a:lnTo>
                  <a:cubicBezTo>
                    <a:pt x="9875" y="408"/>
                    <a:pt x="10028" y="311"/>
                    <a:pt x="10188" y="311"/>
                  </a:cubicBezTo>
                  <a:cubicBezTo>
                    <a:pt x="10285" y="311"/>
                    <a:pt x="10384" y="347"/>
                    <a:pt x="10478" y="436"/>
                  </a:cubicBezTo>
                  <a:cubicBezTo>
                    <a:pt x="10776" y="734"/>
                    <a:pt x="10502" y="1091"/>
                    <a:pt x="10430" y="1151"/>
                  </a:cubicBezTo>
                  <a:cubicBezTo>
                    <a:pt x="10359" y="1222"/>
                    <a:pt x="8097" y="3651"/>
                    <a:pt x="8097" y="3651"/>
                  </a:cubicBezTo>
                  <a:cubicBezTo>
                    <a:pt x="7763" y="4020"/>
                    <a:pt x="7323" y="4080"/>
                    <a:pt x="7144" y="4092"/>
                  </a:cubicBezTo>
                  <a:lnTo>
                    <a:pt x="6847" y="4092"/>
                  </a:lnTo>
                  <a:cubicBezTo>
                    <a:pt x="6751" y="4092"/>
                    <a:pt x="6680" y="4175"/>
                    <a:pt x="6680" y="4258"/>
                  </a:cubicBezTo>
                  <a:cubicBezTo>
                    <a:pt x="6680" y="4353"/>
                    <a:pt x="6751" y="4425"/>
                    <a:pt x="6847" y="4425"/>
                  </a:cubicBezTo>
                  <a:lnTo>
                    <a:pt x="7156" y="4425"/>
                  </a:lnTo>
                  <a:cubicBezTo>
                    <a:pt x="7382" y="4413"/>
                    <a:pt x="7918" y="4330"/>
                    <a:pt x="8335" y="3877"/>
                  </a:cubicBezTo>
                  <a:cubicBezTo>
                    <a:pt x="10669" y="1377"/>
                    <a:pt x="10669" y="1377"/>
                    <a:pt x="10669" y="1353"/>
                  </a:cubicBezTo>
                  <a:cubicBezTo>
                    <a:pt x="10883" y="1151"/>
                    <a:pt x="11121" y="627"/>
                    <a:pt x="10704" y="210"/>
                  </a:cubicBezTo>
                  <a:cubicBezTo>
                    <a:pt x="10539" y="60"/>
                    <a:pt x="10365" y="0"/>
                    <a:pt x="10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1" name="Google Shape;10251;p69"/>
          <p:cNvGrpSpPr/>
          <p:nvPr/>
        </p:nvGrpSpPr>
        <p:grpSpPr>
          <a:xfrm>
            <a:off x="3541011" y="3367320"/>
            <a:ext cx="348257" cy="346188"/>
            <a:chOff x="3541011" y="3367320"/>
            <a:chExt cx="348257" cy="346188"/>
          </a:xfrm>
        </p:grpSpPr>
        <p:sp>
          <p:nvSpPr>
            <p:cNvPr id="10252" name="Google Shape;10252;p69"/>
            <p:cNvSpPr/>
            <p:nvPr/>
          </p:nvSpPr>
          <p:spPr>
            <a:xfrm>
              <a:off x="3541011" y="3367320"/>
              <a:ext cx="347906" cy="346188"/>
            </a:xfrm>
            <a:custGeom>
              <a:rect b="b" l="l" r="r" t="t"/>
              <a:pathLst>
                <a:path extrusionOk="0" h="10877" w="10931">
                  <a:moveTo>
                    <a:pt x="4203" y="6323"/>
                  </a:moveTo>
                  <a:cubicBezTo>
                    <a:pt x="4322" y="6454"/>
                    <a:pt x="4465" y="6609"/>
                    <a:pt x="4620" y="6740"/>
                  </a:cubicBezTo>
                  <a:lnTo>
                    <a:pt x="4024" y="7335"/>
                  </a:lnTo>
                  <a:lnTo>
                    <a:pt x="3977" y="7287"/>
                  </a:lnTo>
                  <a:lnTo>
                    <a:pt x="3632" y="6942"/>
                  </a:lnTo>
                  <a:lnTo>
                    <a:pt x="3584" y="6906"/>
                  </a:lnTo>
                  <a:lnTo>
                    <a:pt x="4203" y="6323"/>
                  </a:lnTo>
                  <a:close/>
                  <a:moveTo>
                    <a:pt x="3239" y="7123"/>
                  </a:moveTo>
                  <a:cubicBezTo>
                    <a:pt x="3307" y="7123"/>
                    <a:pt x="3376" y="7150"/>
                    <a:pt x="3429" y="7204"/>
                  </a:cubicBezTo>
                  <a:lnTo>
                    <a:pt x="3763" y="7537"/>
                  </a:lnTo>
                  <a:cubicBezTo>
                    <a:pt x="3858" y="7632"/>
                    <a:pt x="3858" y="7799"/>
                    <a:pt x="3751" y="7894"/>
                  </a:cubicBezTo>
                  <a:lnTo>
                    <a:pt x="3560" y="8097"/>
                  </a:lnTo>
                  <a:lnTo>
                    <a:pt x="2858" y="7394"/>
                  </a:lnTo>
                  <a:lnTo>
                    <a:pt x="3048" y="7204"/>
                  </a:lnTo>
                  <a:cubicBezTo>
                    <a:pt x="3102" y="7150"/>
                    <a:pt x="3170" y="7123"/>
                    <a:pt x="3239" y="7123"/>
                  </a:cubicBezTo>
                  <a:close/>
                  <a:moveTo>
                    <a:pt x="2631" y="7597"/>
                  </a:moveTo>
                  <a:lnTo>
                    <a:pt x="3334" y="8299"/>
                  </a:lnTo>
                  <a:lnTo>
                    <a:pt x="1167" y="10478"/>
                  </a:lnTo>
                  <a:cubicBezTo>
                    <a:pt x="1113" y="10526"/>
                    <a:pt x="1045" y="10550"/>
                    <a:pt x="976" y="10550"/>
                  </a:cubicBezTo>
                  <a:cubicBezTo>
                    <a:pt x="908" y="10550"/>
                    <a:pt x="840" y="10526"/>
                    <a:pt x="786" y="10478"/>
                  </a:cubicBezTo>
                  <a:lnTo>
                    <a:pt x="453" y="10133"/>
                  </a:lnTo>
                  <a:cubicBezTo>
                    <a:pt x="357" y="10038"/>
                    <a:pt x="357" y="9883"/>
                    <a:pt x="465" y="9776"/>
                  </a:cubicBezTo>
                  <a:lnTo>
                    <a:pt x="2631" y="7597"/>
                  </a:lnTo>
                  <a:close/>
                  <a:moveTo>
                    <a:pt x="7120" y="1"/>
                  </a:moveTo>
                  <a:cubicBezTo>
                    <a:pt x="3989" y="1"/>
                    <a:pt x="2191" y="3537"/>
                    <a:pt x="4001" y="6073"/>
                  </a:cubicBezTo>
                  <a:lnTo>
                    <a:pt x="3274" y="6799"/>
                  </a:lnTo>
                  <a:cubicBezTo>
                    <a:pt x="3249" y="6796"/>
                    <a:pt x="3223" y="6794"/>
                    <a:pt x="3198" y="6794"/>
                  </a:cubicBezTo>
                  <a:cubicBezTo>
                    <a:pt x="3049" y="6794"/>
                    <a:pt x="2912" y="6854"/>
                    <a:pt x="2810" y="6966"/>
                  </a:cubicBezTo>
                  <a:lnTo>
                    <a:pt x="226" y="9549"/>
                  </a:lnTo>
                  <a:cubicBezTo>
                    <a:pt x="0" y="9776"/>
                    <a:pt x="0" y="10145"/>
                    <a:pt x="226" y="10371"/>
                  </a:cubicBezTo>
                  <a:lnTo>
                    <a:pt x="572" y="10716"/>
                  </a:lnTo>
                  <a:cubicBezTo>
                    <a:pt x="679" y="10823"/>
                    <a:pt x="828" y="10877"/>
                    <a:pt x="976" y="10877"/>
                  </a:cubicBezTo>
                  <a:cubicBezTo>
                    <a:pt x="1125" y="10877"/>
                    <a:pt x="1274" y="10823"/>
                    <a:pt x="1381" y="10716"/>
                  </a:cubicBezTo>
                  <a:lnTo>
                    <a:pt x="3655" y="8430"/>
                  </a:lnTo>
                  <a:lnTo>
                    <a:pt x="3977" y="8121"/>
                  </a:lnTo>
                  <a:cubicBezTo>
                    <a:pt x="4096" y="8002"/>
                    <a:pt x="4155" y="7835"/>
                    <a:pt x="4144" y="7656"/>
                  </a:cubicBezTo>
                  <a:lnTo>
                    <a:pt x="4870" y="6930"/>
                  </a:lnTo>
                  <a:cubicBezTo>
                    <a:pt x="5406" y="7323"/>
                    <a:pt x="6037" y="7573"/>
                    <a:pt x="6715" y="7632"/>
                  </a:cubicBezTo>
                  <a:lnTo>
                    <a:pt x="6727" y="7632"/>
                  </a:lnTo>
                  <a:cubicBezTo>
                    <a:pt x="6799" y="7632"/>
                    <a:pt x="6882" y="7573"/>
                    <a:pt x="6894" y="7478"/>
                  </a:cubicBezTo>
                  <a:cubicBezTo>
                    <a:pt x="6906" y="7394"/>
                    <a:pt x="6834" y="7323"/>
                    <a:pt x="6739" y="7299"/>
                  </a:cubicBezTo>
                  <a:cubicBezTo>
                    <a:pt x="6037" y="7228"/>
                    <a:pt x="5406" y="6966"/>
                    <a:pt x="4882" y="6549"/>
                  </a:cubicBezTo>
                  <a:cubicBezTo>
                    <a:pt x="2298" y="4465"/>
                    <a:pt x="3822" y="310"/>
                    <a:pt x="7096" y="310"/>
                  </a:cubicBezTo>
                  <a:cubicBezTo>
                    <a:pt x="8942" y="310"/>
                    <a:pt x="10418" y="1703"/>
                    <a:pt x="10597" y="3465"/>
                  </a:cubicBezTo>
                  <a:cubicBezTo>
                    <a:pt x="10609" y="3549"/>
                    <a:pt x="10692" y="3608"/>
                    <a:pt x="10775" y="3608"/>
                  </a:cubicBezTo>
                  <a:cubicBezTo>
                    <a:pt x="10871" y="3596"/>
                    <a:pt x="10930" y="3525"/>
                    <a:pt x="10930" y="3430"/>
                  </a:cubicBezTo>
                  <a:cubicBezTo>
                    <a:pt x="10728" y="1525"/>
                    <a:pt x="9120" y="1"/>
                    <a:pt x="7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69"/>
            <p:cNvSpPr/>
            <p:nvPr/>
          </p:nvSpPr>
          <p:spPr>
            <a:xfrm>
              <a:off x="3658105" y="3389599"/>
              <a:ext cx="208820" cy="199431"/>
            </a:xfrm>
            <a:custGeom>
              <a:rect b="b" l="l" r="r" t="t"/>
              <a:pathLst>
                <a:path extrusionOk="0" h="6266" w="6561">
                  <a:moveTo>
                    <a:pt x="3441" y="336"/>
                  </a:moveTo>
                  <a:cubicBezTo>
                    <a:pt x="4989" y="336"/>
                    <a:pt x="6251" y="1587"/>
                    <a:pt x="6251" y="3146"/>
                  </a:cubicBezTo>
                  <a:cubicBezTo>
                    <a:pt x="6251" y="4694"/>
                    <a:pt x="4989" y="5944"/>
                    <a:pt x="3441" y="5944"/>
                  </a:cubicBezTo>
                  <a:cubicBezTo>
                    <a:pt x="2727" y="5944"/>
                    <a:pt x="1989" y="5682"/>
                    <a:pt x="1441" y="5135"/>
                  </a:cubicBezTo>
                  <a:cubicBezTo>
                    <a:pt x="345" y="4027"/>
                    <a:pt x="345" y="2241"/>
                    <a:pt x="1441" y="1158"/>
                  </a:cubicBezTo>
                  <a:cubicBezTo>
                    <a:pt x="1989" y="598"/>
                    <a:pt x="2703" y="336"/>
                    <a:pt x="3441" y="336"/>
                  </a:cubicBezTo>
                  <a:close/>
                  <a:moveTo>
                    <a:pt x="3428" y="0"/>
                  </a:moveTo>
                  <a:cubicBezTo>
                    <a:pt x="2628" y="0"/>
                    <a:pt x="1828" y="307"/>
                    <a:pt x="1215" y="920"/>
                  </a:cubicBezTo>
                  <a:cubicBezTo>
                    <a:pt x="0" y="2134"/>
                    <a:pt x="0" y="4123"/>
                    <a:pt x="1215" y="5337"/>
                  </a:cubicBezTo>
                  <a:cubicBezTo>
                    <a:pt x="1822" y="5944"/>
                    <a:pt x="2631" y="6266"/>
                    <a:pt x="3429" y="6266"/>
                  </a:cubicBezTo>
                  <a:cubicBezTo>
                    <a:pt x="5144" y="6266"/>
                    <a:pt x="6561" y="4873"/>
                    <a:pt x="6561" y="3134"/>
                  </a:cubicBezTo>
                  <a:cubicBezTo>
                    <a:pt x="6561" y="2301"/>
                    <a:pt x="6227" y="1515"/>
                    <a:pt x="5632" y="920"/>
                  </a:cubicBezTo>
                  <a:cubicBezTo>
                    <a:pt x="5025" y="307"/>
                    <a:pt x="4227" y="0"/>
                    <a:pt x="34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69"/>
            <p:cNvSpPr/>
            <p:nvPr/>
          </p:nvSpPr>
          <p:spPr>
            <a:xfrm>
              <a:off x="3720614" y="3426805"/>
              <a:ext cx="95164" cy="116011"/>
            </a:xfrm>
            <a:custGeom>
              <a:rect b="b" l="l" r="r" t="t"/>
              <a:pathLst>
                <a:path extrusionOk="0" h="3645" w="2990">
                  <a:moveTo>
                    <a:pt x="1477" y="334"/>
                  </a:moveTo>
                  <a:cubicBezTo>
                    <a:pt x="1834" y="334"/>
                    <a:pt x="2132" y="632"/>
                    <a:pt x="2132" y="989"/>
                  </a:cubicBezTo>
                  <a:cubicBezTo>
                    <a:pt x="2132" y="1334"/>
                    <a:pt x="1834" y="1632"/>
                    <a:pt x="1477" y="1632"/>
                  </a:cubicBezTo>
                  <a:cubicBezTo>
                    <a:pt x="1120" y="1632"/>
                    <a:pt x="822" y="1334"/>
                    <a:pt x="822" y="989"/>
                  </a:cubicBezTo>
                  <a:cubicBezTo>
                    <a:pt x="822" y="608"/>
                    <a:pt x="1120" y="334"/>
                    <a:pt x="1477" y="334"/>
                  </a:cubicBezTo>
                  <a:close/>
                  <a:moveTo>
                    <a:pt x="1906" y="1953"/>
                  </a:moveTo>
                  <a:cubicBezTo>
                    <a:pt x="2287" y="1953"/>
                    <a:pt x="2620" y="2263"/>
                    <a:pt x="2620" y="2668"/>
                  </a:cubicBezTo>
                  <a:lnTo>
                    <a:pt x="2620" y="3335"/>
                  </a:lnTo>
                  <a:lnTo>
                    <a:pt x="2275" y="3335"/>
                  </a:lnTo>
                  <a:lnTo>
                    <a:pt x="2275" y="2632"/>
                  </a:lnTo>
                  <a:cubicBezTo>
                    <a:pt x="2275" y="2549"/>
                    <a:pt x="2203" y="2477"/>
                    <a:pt x="2108" y="2477"/>
                  </a:cubicBezTo>
                  <a:cubicBezTo>
                    <a:pt x="2025" y="2477"/>
                    <a:pt x="1953" y="2549"/>
                    <a:pt x="1953" y="2632"/>
                  </a:cubicBezTo>
                  <a:lnTo>
                    <a:pt x="1953" y="3335"/>
                  </a:lnTo>
                  <a:lnTo>
                    <a:pt x="953" y="3335"/>
                  </a:lnTo>
                  <a:lnTo>
                    <a:pt x="953" y="2632"/>
                  </a:lnTo>
                  <a:cubicBezTo>
                    <a:pt x="953" y="2549"/>
                    <a:pt x="882" y="2477"/>
                    <a:pt x="787" y="2477"/>
                  </a:cubicBezTo>
                  <a:cubicBezTo>
                    <a:pt x="691" y="2477"/>
                    <a:pt x="620" y="2549"/>
                    <a:pt x="620" y="2632"/>
                  </a:cubicBezTo>
                  <a:lnTo>
                    <a:pt x="620" y="3335"/>
                  </a:lnTo>
                  <a:lnTo>
                    <a:pt x="263" y="3335"/>
                  </a:lnTo>
                  <a:lnTo>
                    <a:pt x="263" y="2668"/>
                  </a:lnTo>
                  <a:cubicBezTo>
                    <a:pt x="263" y="2275"/>
                    <a:pt x="584" y="1953"/>
                    <a:pt x="977" y="1953"/>
                  </a:cubicBezTo>
                  <a:close/>
                  <a:moveTo>
                    <a:pt x="1477" y="1"/>
                  </a:moveTo>
                  <a:cubicBezTo>
                    <a:pt x="941" y="1"/>
                    <a:pt x="501" y="429"/>
                    <a:pt x="501" y="965"/>
                  </a:cubicBezTo>
                  <a:cubicBezTo>
                    <a:pt x="501" y="1239"/>
                    <a:pt x="608" y="1477"/>
                    <a:pt x="787" y="1656"/>
                  </a:cubicBezTo>
                  <a:cubicBezTo>
                    <a:pt x="322" y="1763"/>
                    <a:pt x="1" y="2180"/>
                    <a:pt x="1" y="2656"/>
                  </a:cubicBezTo>
                  <a:lnTo>
                    <a:pt x="1" y="3335"/>
                  </a:lnTo>
                  <a:cubicBezTo>
                    <a:pt x="1" y="3501"/>
                    <a:pt x="132" y="3644"/>
                    <a:pt x="310" y="3644"/>
                  </a:cubicBezTo>
                  <a:lnTo>
                    <a:pt x="2680" y="3644"/>
                  </a:lnTo>
                  <a:cubicBezTo>
                    <a:pt x="2846" y="3644"/>
                    <a:pt x="2989" y="3513"/>
                    <a:pt x="2989" y="3335"/>
                  </a:cubicBezTo>
                  <a:lnTo>
                    <a:pt x="2989" y="2656"/>
                  </a:lnTo>
                  <a:cubicBezTo>
                    <a:pt x="2965" y="2180"/>
                    <a:pt x="2620" y="1763"/>
                    <a:pt x="2156" y="1656"/>
                  </a:cubicBezTo>
                  <a:cubicBezTo>
                    <a:pt x="2334" y="1477"/>
                    <a:pt x="2442" y="1239"/>
                    <a:pt x="2442" y="965"/>
                  </a:cubicBezTo>
                  <a:cubicBezTo>
                    <a:pt x="2442" y="429"/>
                    <a:pt x="2013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69"/>
            <p:cNvSpPr/>
            <p:nvPr/>
          </p:nvSpPr>
          <p:spPr>
            <a:xfrm>
              <a:off x="3773671" y="3496030"/>
              <a:ext cx="115597" cy="114993"/>
            </a:xfrm>
            <a:custGeom>
              <a:rect b="b" l="l" r="r" t="t"/>
              <a:pathLst>
                <a:path extrusionOk="0" h="3613" w="3632">
                  <a:moveTo>
                    <a:pt x="3433" y="0"/>
                  </a:moveTo>
                  <a:cubicBezTo>
                    <a:pt x="3361" y="0"/>
                    <a:pt x="3297" y="65"/>
                    <a:pt x="3287" y="148"/>
                  </a:cubicBezTo>
                  <a:cubicBezTo>
                    <a:pt x="3120" y="1803"/>
                    <a:pt x="1810" y="3112"/>
                    <a:pt x="143" y="3291"/>
                  </a:cubicBezTo>
                  <a:cubicBezTo>
                    <a:pt x="60" y="3303"/>
                    <a:pt x="1" y="3374"/>
                    <a:pt x="1" y="3469"/>
                  </a:cubicBezTo>
                  <a:cubicBezTo>
                    <a:pt x="13" y="3553"/>
                    <a:pt x="72" y="3612"/>
                    <a:pt x="167" y="3612"/>
                  </a:cubicBezTo>
                  <a:lnTo>
                    <a:pt x="179" y="3612"/>
                  </a:lnTo>
                  <a:cubicBezTo>
                    <a:pt x="1989" y="3422"/>
                    <a:pt x="3442" y="1993"/>
                    <a:pt x="3620" y="183"/>
                  </a:cubicBezTo>
                  <a:cubicBezTo>
                    <a:pt x="3632" y="88"/>
                    <a:pt x="3561" y="17"/>
                    <a:pt x="3465" y="5"/>
                  </a:cubicBezTo>
                  <a:cubicBezTo>
                    <a:pt x="3454" y="2"/>
                    <a:pt x="3443" y="0"/>
                    <a:pt x="34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6" name="Google Shape;10256;p69"/>
          <p:cNvGrpSpPr/>
          <p:nvPr/>
        </p:nvGrpSpPr>
        <p:grpSpPr>
          <a:xfrm>
            <a:off x="850092" y="3352934"/>
            <a:ext cx="369517" cy="375660"/>
            <a:chOff x="850092" y="3352934"/>
            <a:chExt cx="369517" cy="375660"/>
          </a:xfrm>
        </p:grpSpPr>
        <p:sp>
          <p:nvSpPr>
            <p:cNvPr id="10257" name="Google Shape;10257;p69"/>
            <p:cNvSpPr/>
            <p:nvPr/>
          </p:nvSpPr>
          <p:spPr>
            <a:xfrm>
              <a:off x="969859" y="3475692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108" y="346"/>
                    <a:pt x="1322" y="560"/>
                    <a:pt x="1322" y="834"/>
                  </a:cubicBezTo>
                  <a:cubicBezTo>
                    <a:pt x="1322" y="1096"/>
                    <a:pt x="1108" y="1322"/>
                    <a:pt x="834" y="1322"/>
                  </a:cubicBezTo>
                  <a:cubicBezTo>
                    <a:pt x="548" y="1322"/>
                    <a:pt x="346" y="1096"/>
                    <a:pt x="346" y="834"/>
                  </a:cubicBezTo>
                  <a:cubicBezTo>
                    <a:pt x="346" y="560"/>
                    <a:pt x="572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70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98" y="1668"/>
                    <a:pt x="1667" y="1299"/>
                    <a:pt x="1667" y="834"/>
                  </a:cubicBezTo>
                  <a:cubicBezTo>
                    <a:pt x="1667" y="370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69"/>
            <p:cNvSpPr/>
            <p:nvPr/>
          </p:nvSpPr>
          <p:spPr>
            <a:xfrm>
              <a:off x="1046786" y="3552237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096" y="346"/>
                    <a:pt x="1322" y="572"/>
                    <a:pt x="1322" y="834"/>
                  </a:cubicBezTo>
                  <a:cubicBezTo>
                    <a:pt x="1322" y="1108"/>
                    <a:pt x="1096" y="1334"/>
                    <a:pt x="834" y="1334"/>
                  </a:cubicBezTo>
                  <a:cubicBezTo>
                    <a:pt x="560" y="1334"/>
                    <a:pt x="334" y="1108"/>
                    <a:pt x="334" y="834"/>
                  </a:cubicBezTo>
                  <a:cubicBezTo>
                    <a:pt x="334" y="572"/>
                    <a:pt x="560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82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86" y="1668"/>
                    <a:pt x="1667" y="1299"/>
                    <a:pt x="1667" y="834"/>
                  </a:cubicBezTo>
                  <a:cubicBezTo>
                    <a:pt x="1667" y="382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69"/>
            <p:cNvSpPr/>
            <p:nvPr/>
          </p:nvSpPr>
          <p:spPr>
            <a:xfrm>
              <a:off x="984245" y="3485272"/>
              <a:ext cx="106527" cy="104999"/>
            </a:xfrm>
            <a:custGeom>
              <a:rect b="b" l="l" r="r" t="t"/>
              <a:pathLst>
                <a:path extrusionOk="0" h="3299" w="3347">
                  <a:moveTo>
                    <a:pt x="3160" y="0"/>
                  </a:moveTo>
                  <a:cubicBezTo>
                    <a:pt x="3117" y="0"/>
                    <a:pt x="3073" y="15"/>
                    <a:pt x="3037" y="45"/>
                  </a:cubicBezTo>
                  <a:lnTo>
                    <a:pt x="72" y="2998"/>
                  </a:lnTo>
                  <a:cubicBezTo>
                    <a:pt x="1" y="3081"/>
                    <a:pt x="1" y="3176"/>
                    <a:pt x="72" y="3236"/>
                  </a:cubicBezTo>
                  <a:cubicBezTo>
                    <a:pt x="108" y="3278"/>
                    <a:pt x="152" y="3298"/>
                    <a:pt x="196" y="3298"/>
                  </a:cubicBezTo>
                  <a:cubicBezTo>
                    <a:pt x="239" y="3298"/>
                    <a:pt x="280" y="3278"/>
                    <a:pt x="310" y="3236"/>
                  </a:cubicBezTo>
                  <a:lnTo>
                    <a:pt x="3275" y="283"/>
                  </a:lnTo>
                  <a:cubicBezTo>
                    <a:pt x="3346" y="200"/>
                    <a:pt x="3346" y="105"/>
                    <a:pt x="3275" y="45"/>
                  </a:cubicBezTo>
                  <a:cubicBezTo>
                    <a:pt x="3245" y="15"/>
                    <a:pt x="3203" y="0"/>
                    <a:pt x="3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69"/>
            <p:cNvSpPr/>
            <p:nvPr/>
          </p:nvSpPr>
          <p:spPr>
            <a:xfrm>
              <a:off x="922850" y="3428715"/>
              <a:ext cx="223620" cy="223620"/>
            </a:xfrm>
            <a:custGeom>
              <a:rect b="b" l="l" r="r" t="t"/>
              <a:pathLst>
                <a:path extrusionOk="0" h="7026" w="7026">
                  <a:moveTo>
                    <a:pt x="3513" y="0"/>
                  </a:moveTo>
                  <a:cubicBezTo>
                    <a:pt x="1584" y="0"/>
                    <a:pt x="1" y="1584"/>
                    <a:pt x="1" y="3513"/>
                  </a:cubicBezTo>
                  <a:cubicBezTo>
                    <a:pt x="1" y="5453"/>
                    <a:pt x="1584" y="7025"/>
                    <a:pt x="3513" y="7025"/>
                  </a:cubicBezTo>
                  <a:cubicBezTo>
                    <a:pt x="5454" y="7025"/>
                    <a:pt x="7026" y="5453"/>
                    <a:pt x="7026" y="3513"/>
                  </a:cubicBezTo>
                  <a:cubicBezTo>
                    <a:pt x="7026" y="1834"/>
                    <a:pt x="5835" y="393"/>
                    <a:pt x="4204" y="60"/>
                  </a:cubicBezTo>
                  <a:cubicBezTo>
                    <a:pt x="4196" y="59"/>
                    <a:pt x="4188" y="58"/>
                    <a:pt x="4180" y="58"/>
                  </a:cubicBezTo>
                  <a:cubicBezTo>
                    <a:pt x="4095" y="58"/>
                    <a:pt x="4022" y="115"/>
                    <a:pt x="3989" y="191"/>
                  </a:cubicBezTo>
                  <a:cubicBezTo>
                    <a:pt x="3978" y="286"/>
                    <a:pt x="4037" y="369"/>
                    <a:pt x="4132" y="405"/>
                  </a:cubicBezTo>
                  <a:cubicBezTo>
                    <a:pt x="5597" y="703"/>
                    <a:pt x="6692" y="2001"/>
                    <a:pt x="6692" y="3513"/>
                  </a:cubicBezTo>
                  <a:cubicBezTo>
                    <a:pt x="6692" y="5251"/>
                    <a:pt x="5263" y="6680"/>
                    <a:pt x="3513" y="6680"/>
                  </a:cubicBezTo>
                  <a:cubicBezTo>
                    <a:pt x="1775" y="6680"/>
                    <a:pt x="346" y="5251"/>
                    <a:pt x="346" y="3513"/>
                  </a:cubicBezTo>
                  <a:cubicBezTo>
                    <a:pt x="346" y="1774"/>
                    <a:pt x="1775" y="346"/>
                    <a:pt x="3513" y="346"/>
                  </a:cubicBezTo>
                  <a:cubicBezTo>
                    <a:pt x="3608" y="346"/>
                    <a:pt x="3692" y="274"/>
                    <a:pt x="3692" y="167"/>
                  </a:cubicBezTo>
                  <a:cubicBezTo>
                    <a:pt x="3680" y="72"/>
                    <a:pt x="3608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69"/>
            <p:cNvSpPr/>
            <p:nvPr/>
          </p:nvSpPr>
          <p:spPr>
            <a:xfrm>
              <a:off x="850092" y="3352934"/>
              <a:ext cx="369517" cy="375660"/>
            </a:xfrm>
            <a:custGeom>
              <a:rect b="b" l="l" r="r" t="t"/>
              <a:pathLst>
                <a:path extrusionOk="0" h="11803" w="11610">
                  <a:moveTo>
                    <a:pt x="5804" y="0"/>
                  </a:moveTo>
                  <a:cubicBezTo>
                    <a:pt x="5801" y="0"/>
                    <a:pt x="5799" y="0"/>
                    <a:pt x="5799" y="0"/>
                  </a:cubicBezTo>
                  <a:cubicBezTo>
                    <a:pt x="5585" y="0"/>
                    <a:pt x="5371" y="119"/>
                    <a:pt x="5252" y="310"/>
                  </a:cubicBezTo>
                  <a:lnTo>
                    <a:pt x="4573" y="1453"/>
                  </a:lnTo>
                  <a:cubicBezTo>
                    <a:pt x="4515" y="1551"/>
                    <a:pt x="4424" y="1605"/>
                    <a:pt x="4326" y="1605"/>
                  </a:cubicBezTo>
                  <a:cubicBezTo>
                    <a:pt x="4281" y="1605"/>
                    <a:pt x="4236" y="1594"/>
                    <a:pt x="4192" y="1572"/>
                  </a:cubicBezTo>
                  <a:lnTo>
                    <a:pt x="2977" y="1060"/>
                  </a:lnTo>
                  <a:cubicBezTo>
                    <a:pt x="2889" y="1020"/>
                    <a:pt x="2800" y="1002"/>
                    <a:pt x="2713" y="1002"/>
                  </a:cubicBezTo>
                  <a:cubicBezTo>
                    <a:pt x="2355" y="1002"/>
                    <a:pt x="2046" y="1312"/>
                    <a:pt x="2084" y="1715"/>
                  </a:cubicBezTo>
                  <a:lnTo>
                    <a:pt x="2204" y="3036"/>
                  </a:lnTo>
                  <a:cubicBezTo>
                    <a:pt x="2215" y="3179"/>
                    <a:pt x="2108" y="3322"/>
                    <a:pt x="1965" y="3346"/>
                  </a:cubicBezTo>
                  <a:lnTo>
                    <a:pt x="668" y="3643"/>
                  </a:lnTo>
                  <a:cubicBezTo>
                    <a:pt x="191" y="3751"/>
                    <a:pt x="1" y="4334"/>
                    <a:pt x="322" y="4703"/>
                  </a:cubicBezTo>
                  <a:lnTo>
                    <a:pt x="1203" y="5703"/>
                  </a:lnTo>
                  <a:cubicBezTo>
                    <a:pt x="1311" y="5822"/>
                    <a:pt x="1311" y="5989"/>
                    <a:pt x="1203" y="6084"/>
                  </a:cubicBezTo>
                  <a:lnTo>
                    <a:pt x="322" y="7084"/>
                  </a:lnTo>
                  <a:cubicBezTo>
                    <a:pt x="179" y="7263"/>
                    <a:pt x="132" y="7489"/>
                    <a:pt x="191" y="7715"/>
                  </a:cubicBezTo>
                  <a:cubicBezTo>
                    <a:pt x="263" y="7930"/>
                    <a:pt x="441" y="8084"/>
                    <a:pt x="668" y="8144"/>
                  </a:cubicBezTo>
                  <a:lnTo>
                    <a:pt x="1025" y="8215"/>
                  </a:lnTo>
                  <a:cubicBezTo>
                    <a:pt x="1033" y="8216"/>
                    <a:pt x="1041" y="8217"/>
                    <a:pt x="1049" y="8217"/>
                  </a:cubicBezTo>
                  <a:cubicBezTo>
                    <a:pt x="1136" y="8217"/>
                    <a:pt x="1217" y="8161"/>
                    <a:pt x="1239" y="8084"/>
                  </a:cubicBezTo>
                  <a:cubicBezTo>
                    <a:pt x="1251" y="7989"/>
                    <a:pt x="1192" y="7894"/>
                    <a:pt x="1096" y="7870"/>
                  </a:cubicBezTo>
                  <a:lnTo>
                    <a:pt x="739" y="7799"/>
                  </a:lnTo>
                  <a:cubicBezTo>
                    <a:pt x="644" y="7775"/>
                    <a:pt x="560" y="7692"/>
                    <a:pt x="525" y="7608"/>
                  </a:cubicBezTo>
                  <a:cubicBezTo>
                    <a:pt x="489" y="7501"/>
                    <a:pt x="501" y="7394"/>
                    <a:pt x="584" y="7322"/>
                  </a:cubicBezTo>
                  <a:lnTo>
                    <a:pt x="1453" y="6322"/>
                  </a:lnTo>
                  <a:cubicBezTo>
                    <a:pt x="1668" y="6084"/>
                    <a:pt x="1668" y="5715"/>
                    <a:pt x="1453" y="5477"/>
                  </a:cubicBezTo>
                  <a:lnTo>
                    <a:pt x="584" y="4477"/>
                  </a:lnTo>
                  <a:cubicBezTo>
                    <a:pt x="430" y="4322"/>
                    <a:pt x="525" y="4048"/>
                    <a:pt x="739" y="3989"/>
                  </a:cubicBezTo>
                  <a:lnTo>
                    <a:pt x="2037" y="3691"/>
                  </a:lnTo>
                  <a:cubicBezTo>
                    <a:pt x="2346" y="3620"/>
                    <a:pt x="2573" y="3322"/>
                    <a:pt x="2549" y="3012"/>
                  </a:cubicBezTo>
                  <a:lnTo>
                    <a:pt x="2430" y="1679"/>
                  </a:lnTo>
                  <a:cubicBezTo>
                    <a:pt x="2410" y="1503"/>
                    <a:pt x="2559" y="1359"/>
                    <a:pt x="2731" y="1359"/>
                  </a:cubicBezTo>
                  <a:cubicBezTo>
                    <a:pt x="2769" y="1359"/>
                    <a:pt x="2808" y="1366"/>
                    <a:pt x="2846" y="1381"/>
                  </a:cubicBezTo>
                  <a:lnTo>
                    <a:pt x="4061" y="1905"/>
                  </a:lnTo>
                  <a:cubicBezTo>
                    <a:pt x="4143" y="1941"/>
                    <a:pt x="4229" y="1958"/>
                    <a:pt x="4314" y="1958"/>
                  </a:cubicBezTo>
                  <a:cubicBezTo>
                    <a:pt x="4536" y="1958"/>
                    <a:pt x="4750" y="1841"/>
                    <a:pt x="4871" y="1643"/>
                  </a:cubicBezTo>
                  <a:lnTo>
                    <a:pt x="5549" y="488"/>
                  </a:lnTo>
                  <a:cubicBezTo>
                    <a:pt x="5609" y="393"/>
                    <a:pt x="5710" y="345"/>
                    <a:pt x="5810" y="345"/>
                  </a:cubicBezTo>
                  <a:cubicBezTo>
                    <a:pt x="5909" y="345"/>
                    <a:pt x="6008" y="393"/>
                    <a:pt x="6061" y="488"/>
                  </a:cubicBezTo>
                  <a:lnTo>
                    <a:pt x="6740" y="1643"/>
                  </a:lnTo>
                  <a:cubicBezTo>
                    <a:pt x="6861" y="1842"/>
                    <a:pt x="7077" y="1953"/>
                    <a:pt x="7300" y="1953"/>
                  </a:cubicBezTo>
                  <a:cubicBezTo>
                    <a:pt x="7383" y="1953"/>
                    <a:pt x="7468" y="1938"/>
                    <a:pt x="7549" y="1905"/>
                  </a:cubicBezTo>
                  <a:lnTo>
                    <a:pt x="8764" y="1381"/>
                  </a:lnTo>
                  <a:cubicBezTo>
                    <a:pt x="8802" y="1366"/>
                    <a:pt x="8841" y="1359"/>
                    <a:pt x="8878" y="1359"/>
                  </a:cubicBezTo>
                  <a:cubicBezTo>
                    <a:pt x="9048" y="1359"/>
                    <a:pt x="9190" y="1503"/>
                    <a:pt x="9181" y="1679"/>
                  </a:cubicBezTo>
                  <a:lnTo>
                    <a:pt x="9062" y="3012"/>
                  </a:lnTo>
                  <a:cubicBezTo>
                    <a:pt x="9038" y="3334"/>
                    <a:pt x="9240" y="3620"/>
                    <a:pt x="9574" y="3691"/>
                  </a:cubicBezTo>
                  <a:lnTo>
                    <a:pt x="10859" y="3989"/>
                  </a:lnTo>
                  <a:cubicBezTo>
                    <a:pt x="11086" y="4036"/>
                    <a:pt x="11181" y="4298"/>
                    <a:pt x="11026" y="4477"/>
                  </a:cubicBezTo>
                  <a:lnTo>
                    <a:pt x="10145" y="5477"/>
                  </a:lnTo>
                  <a:cubicBezTo>
                    <a:pt x="9943" y="5715"/>
                    <a:pt x="9943" y="6084"/>
                    <a:pt x="10145" y="6322"/>
                  </a:cubicBezTo>
                  <a:lnTo>
                    <a:pt x="11026" y="7322"/>
                  </a:lnTo>
                  <a:cubicBezTo>
                    <a:pt x="11181" y="7489"/>
                    <a:pt x="11086" y="7751"/>
                    <a:pt x="10859" y="7811"/>
                  </a:cubicBezTo>
                  <a:lnTo>
                    <a:pt x="9574" y="8108"/>
                  </a:lnTo>
                  <a:cubicBezTo>
                    <a:pt x="9252" y="8192"/>
                    <a:pt x="9038" y="8489"/>
                    <a:pt x="9062" y="8799"/>
                  </a:cubicBezTo>
                  <a:lnTo>
                    <a:pt x="9181" y="10120"/>
                  </a:lnTo>
                  <a:cubicBezTo>
                    <a:pt x="9190" y="10302"/>
                    <a:pt x="9054" y="10445"/>
                    <a:pt x="8889" y="10445"/>
                  </a:cubicBezTo>
                  <a:cubicBezTo>
                    <a:pt x="8848" y="10445"/>
                    <a:pt x="8806" y="10437"/>
                    <a:pt x="8764" y="10418"/>
                  </a:cubicBezTo>
                  <a:lnTo>
                    <a:pt x="7549" y="9894"/>
                  </a:lnTo>
                  <a:cubicBezTo>
                    <a:pt x="7468" y="9858"/>
                    <a:pt x="7382" y="9841"/>
                    <a:pt x="7298" y="9841"/>
                  </a:cubicBezTo>
                  <a:cubicBezTo>
                    <a:pt x="7076" y="9841"/>
                    <a:pt x="6861" y="9961"/>
                    <a:pt x="6740" y="10168"/>
                  </a:cubicBezTo>
                  <a:lnTo>
                    <a:pt x="6061" y="11311"/>
                  </a:lnTo>
                  <a:cubicBezTo>
                    <a:pt x="6002" y="11406"/>
                    <a:pt x="5900" y="11454"/>
                    <a:pt x="5801" y="11454"/>
                  </a:cubicBezTo>
                  <a:cubicBezTo>
                    <a:pt x="5701" y="11454"/>
                    <a:pt x="5603" y="11406"/>
                    <a:pt x="5549" y="11311"/>
                  </a:cubicBezTo>
                  <a:lnTo>
                    <a:pt x="4871" y="10168"/>
                  </a:lnTo>
                  <a:cubicBezTo>
                    <a:pt x="4749" y="9960"/>
                    <a:pt x="4533" y="9846"/>
                    <a:pt x="4309" y="9846"/>
                  </a:cubicBezTo>
                  <a:cubicBezTo>
                    <a:pt x="4226" y="9846"/>
                    <a:pt x="4142" y="9862"/>
                    <a:pt x="4061" y="9894"/>
                  </a:cubicBezTo>
                  <a:lnTo>
                    <a:pt x="2846" y="10418"/>
                  </a:lnTo>
                  <a:cubicBezTo>
                    <a:pt x="2804" y="10437"/>
                    <a:pt x="2762" y="10445"/>
                    <a:pt x="2721" y="10445"/>
                  </a:cubicBezTo>
                  <a:cubicBezTo>
                    <a:pt x="2553" y="10445"/>
                    <a:pt x="2411" y="10302"/>
                    <a:pt x="2430" y="10120"/>
                  </a:cubicBezTo>
                  <a:lnTo>
                    <a:pt x="2549" y="8799"/>
                  </a:lnTo>
                  <a:cubicBezTo>
                    <a:pt x="2573" y="8465"/>
                    <a:pt x="2370" y="8192"/>
                    <a:pt x="2037" y="8108"/>
                  </a:cubicBezTo>
                  <a:lnTo>
                    <a:pt x="1727" y="8037"/>
                  </a:lnTo>
                  <a:cubicBezTo>
                    <a:pt x="1719" y="8036"/>
                    <a:pt x="1711" y="8035"/>
                    <a:pt x="1703" y="8035"/>
                  </a:cubicBezTo>
                  <a:cubicBezTo>
                    <a:pt x="1616" y="8035"/>
                    <a:pt x="1535" y="8092"/>
                    <a:pt x="1513" y="8168"/>
                  </a:cubicBezTo>
                  <a:cubicBezTo>
                    <a:pt x="1501" y="8263"/>
                    <a:pt x="1561" y="8370"/>
                    <a:pt x="1656" y="8382"/>
                  </a:cubicBezTo>
                  <a:lnTo>
                    <a:pt x="1965" y="8454"/>
                  </a:lnTo>
                  <a:cubicBezTo>
                    <a:pt x="2108" y="8489"/>
                    <a:pt x="2204" y="8620"/>
                    <a:pt x="2204" y="8763"/>
                  </a:cubicBezTo>
                  <a:lnTo>
                    <a:pt x="2084" y="10097"/>
                  </a:lnTo>
                  <a:cubicBezTo>
                    <a:pt x="2046" y="10493"/>
                    <a:pt x="2361" y="10804"/>
                    <a:pt x="2723" y="10804"/>
                  </a:cubicBezTo>
                  <a:cubicBezTo>
                    <a:pt x="2807" y="10804"/>
                    <a:pt x="2893" y="10787"/>
                    <a:pt x="2977" y="10751"/>
                  </a:cubicBezTo>
                  <a:lnTo>
                    <a:pt x="4192" y="10228"/>
                  </a:lnTo>
                  <a:cubicBezTo>
                    <a:pt x="4230" y="10212"/>
                    <a:pt x="4269" y="10204"/>
                    <a:pt x="4308" y="10204"/>
                  </a:cubicBezTo>
                  <a:cubicBezTo>
                    <a:pt x="4413" y="10204"/>
                    <a:pt x="4512" y="10259"/>
                    <a:pt x="4573" y="10347"/>
                  </a:cubicBezTo>
                  <a:lnTo>
                    <a:pt x="5252" y="11490"/>
                  </a:lnTo>
                  <a:cubicBezTo>
                    <a:pt x="5377" y="11698"/>
                    <a:pt x="5594" y="11802"/>
                    <a:pt x="5810" y="11802"/>
                  </a:cubicBezTo>
                  <a:cubicBezTo>
                    <a:pt x="6025" y="11802"/>
                    <a:pt x="6240" y="11698"/>
                    <a:pt x="6359" y="11490"/>
                  </a:cubicBezTo>
                  <a:lnTo>
                    <a:pt x="7037" y="10347"/>
                  </a:lnTo>
                  <a:cubicBezTo>
                    <a:pt x="7088" y="10253"/>
                    <a:pt x="7188" y="10202"/>
                    <a:pt x="7288" y="10202"/>
                  </a:cubicBezTo>
                  <a:cubicBezTo>
                    <a:pt x="7328" y="10202"/>
                    <a:pt x="7369" y="10211"/>
                    <a:pt x="7407" y="10228"/>
                  </a:cubicBezTo>
                  <a:lnTo>
                    <a:pt x="8633" y="10751"/>
                  </a:lnTo>
                  <a:cubicBezTo>
                    <a:pt x="8715" y="10787"/>
                    <a:pt x="8800" y="10804"/>
                    <a:pt x="8883" y="10804"/>
                  </a:cubicBezTo>
                  <a:cubicBezTo>
                    <a:pt x="9242" y="10804"/>
                    <a:pt x="9565" y="10493"/>
                    <a:pt x="9526" y="10097"/>
                  </a:cubicBezTo>
                  <a:lnTo>
                    <a:pt x="9407" y="8763"/>
                  </a:lnTo>
                  <a:cubicBezTo>
                    <a:pt x="9395" y="8620"/>
                    <a:pt x="9490" y="8489"/>
                    <a:pt x="9645" y="8454"/>
                  </a:cubicBezTo>
                  <a:lnTo>
                    <a:pt x="10943" y="8156"/>
                  </a:lnTo>
                  <a:cubicBezTo>
                    <a:pt x="11419" y="8049"/>
                    <a:pt x="11609" y="7477"/>
                    <a:pt x="11276" y="7096"/>
                  </a:cubicBezTo>
                  <a:lnTo>
                    <a:pt x="10407" y="6084"/>
                  </a:lnTo>
                  <a:cubicBezTo>
                    <a:pt x="10300" y="5965"/>
                    <a:pt x="10300" y="5810"/>
                    <a:pt x="10407" y="5703"/>
                  </a:cubicBezTo>
                  <a:lnTo>
                    <a:pt x="11276" y="4703"/>
                  </a:lnTo>
                  <a:cubicBezTo>
                    <a:pt x="11609" y="4334"/>
                    <a:pt x="11419" y="3751"/>
                    <a:pt x="10943" y="3643"/>
                  </a:cubicBezTo>
                  <a:lnTo>
                    <a:pt x="9645" y="3346"/>
                  </a:lnTo>
                  <a:cubicBezTo>
                    <a:pt x="9490" y="3322"/>
                    <a:pt x="9407" y="3179"/>
                    <a:pt x="9407" y="3036"/>
                  </a:cubicBezTo>
                  <a:lnTo>
                    <a:pt x="9526" y="1715"/>
                  </a:lnTo>
                  <a:cubicBezTo>
                    <a:pt x="9564" y="1312"/>
                    <a:pt x="9248" y="1002"/>
                    <a:pt x="8893" y="1002"/>
                  </a:cubicBezTo>
                  <a:cubicBezTo>
                    <a:pt x="8807" y="1002"/>
                    <a:pt x="8719" y="1020"/>
                    <a:pt x="8633" y="1060"/>
                  </a:cubicBezTo>
                  <a:lnTo>
                    <a:pt x="7407" y="1572"/>
                  </a:lnTo>
                  <a:cubicBezTo>
                    <a:pt x="7371" y="1588"/>
                    <a:pt x="7334" y="1595"/>
                    <a:pt x="7296" y="1595"/>
                  </a:cubicBezTo>
                  <a:cubicBezTo>
                    <a:pt x="7193" y="1595"/>
                    <a:pt x="7090" y="1540"/>
                    <a:pt x="7037" y="1453"/>
                  </a:cubicBezTo>
                  <a:lnTo>
                    <a:pt x="6359" y="310"/>
                  </a:lnTo>
                  <a:cubicBezTo>
                    <a:pt x="6170" y="10"/>
                    <a:pt x="5848" y="0"/>
                    <a:pt x="58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2" name="Google Shape;10262;p69"/>
          <p:cNvGrpSpPr/>
          <p:nvPr/>
        </p:nvGrpSpPr>
        <p:grpSpPr>
          <a:xfrm>
            <a:off x="1314678" y="3358217"/>
            <a:ext cx="334666" cy="365348"/>
            <a:chOff x="1314678" y="3358217"/>
            <a:chExt cx="334666" cy="365348"/>
          </a:xfrm>
        </p:grpSpPr>
        <p:sp>
          <p:nvSpPr>
            <p:cNvPr id="10263" name="Google Shape;10263;p69"/>
            <p:cNvSpPr/>
            <p:nvPr/>
          </p:nvSpPr>
          <p:spPr>
            <a:xfrm>
              <a:off x="1316588" y="3358217"/>
              <a:ext cx="332757" cy="365348"/>
            </a:xfrm>
            <a:custGeom>
              <a:rect b="b" l="l" r="r" t="t"/>
              <a:pathLst>
                <a:path extrusionOk="0" h="11479" w="10455">
                  <a:moveTo>
                    <a:pt x="1501" y="9300"/>
                  </a:moveTo>
                  <a:cubicBezTo>
                    <a:pt x="1655" y="9300"/>
                    <a:pt x="1786" y="9419"/>
                    <a:pt x="1786" y="9585"/>
                  </a:cubicBezTo>
                  <a:cubicBezTo>
                    <a:pt x="1786" y="9752"/>
                    <a:pt x="1667" y="9871"/>
                    <a:pt x="1501" y="9871"/>
                  </a:cubicBezTo>
                  <a:lnTo>
                    <a:pt x="584" y="9871"/>
                  </a:lnTo>
                  <a:cubicBezTo>
                    <a:pt x="429" y="9871"/>
                    <a:pt x="298" y="9752"/>
                    <a:pt x="298" y="9585"/>
                  </a:cubicBezTo>
                  <a:cubicBezTo>
                    <a:pt x="298" y="9431"/>
                    <a:pt x="417" y="9300"/>
                    <a:pt x="584" y="9300"/>
                  </a:cubicBezTo>
                  <a:close/>
                  <a:moveTo>
                    <a:pt x="9359" y="1013"/>
                  </a:moveTo>
                  <a:lnTo>
                    <a:pt x="9359" y="10443"/>
                  </a:lnTo>
                  <a:lnTo>
                    <a:pt x="9037" y="10443"/>
                  </a:lnTo>
                  <a:lnTo>
                    <a:pt x="9037" y="1013"/>
                  </a:lnTo>
                  <a:close/>
                  <a:moveTo>
                    <a:pt x="3048" y="1"/>
                  </a:moveTo>
                  <a:cubicBezTo>
                    <a:pt x="2965" y="1"/>
                    <a:pt x="2894" y="72"/>
                    <a:pt x="2894" y="156"/>
                  </a:cubicBezTo>
                  <a:cubicBezTo>
                    <a:pt x="2894" y="251"/>
                    <a:pt x="2965" y="322"/>
                    <a:pt x="3048" y="322"/>
                  </a:cubicBezTo>
                  <a:lnTo>
                    <a:pt x="8347" y="322"/>
                  </a:lnTo>
                  <a:cubicBezTo>
                    <a:pt x="8561" y="322"/>
                    <a:pt x="8728" y="489"/>
                    <a:pt x="8728" y="691"/>
                  </a:cubicBezTo>
                  <a:lnTo>
                    <a:pt x="8728" y="10776"/>
                  </a:lnTo>
                  <a:cubicBezTo>
                    <a:pt x="8728" y="10978"/>
                    <a:pt x="8561" y="11145"/>
                    <a:pt x="8347" y="11145"/>
                  </a:cubicBezTo>
                  <a:lnTo>
                    <a:pt x="1584" y="11145"/>
                  </a:lnTo>
                  <a:cubicBezTo>
                    <a:pt x="1370" y="11145"/>
                    <a:pt x="1203" y="10978"/>
                    <a:pt x="1203" y="10776"/>
                  </a:cubicBezTo>
                  <a:lnTo>
                    <a:pt x="1203" y="10204"/>
                  </a:lnTo>
                  <a:lnTo>
                    <a:pt x="1524" y="10204"/>
                  </a:lnTo>
                  <a:cubicBezTo>
                    <a:pt x="1858" y="10204"/>
                    <a:pt x="2132" y="9931"/>
                    <a:pt x="2132" y="9597"/>
                  </a:cubicBezTo>
                  <a:cubicBezTo>
                    <a:pt x="2132" y="9276"/>
                    <a:pt x="1846" y="8990"/>
                    <a:pt x="1524" y="8990"/>
                  </a:cubicBezTo>
                  <a:lnTo>
                    <a:pt x="1203" y="8990"/>
                  </a:lnTo>
                  <a:lnTo>
                    <a:pt x="1203" y="8621"/>
                  </a:lnTo>
                  <a:cubicBezTo>
                    <a:pt x="1203" y="8526"/>
                    <a:pt x="1132" y="8454"/>
                    <a:pt x="1048" y="8454"/>
                  </a:cubicBezTo>
                  <a:cubicBezTo>
                    <a:pt x="953" y="8454"/>
                    <a:pt x="882" y="8526"/>
                    <a:pt x="882" y="8621"/>
                  </a:cubicBezTo>
                  <a:lnTo>
                    <a:pt x="882" y="8990"/>
                  </a:lnTo>
                  <a:lnTo>
                    <a:pt x="608" y="8990"/>
                  </a:lnTo>
                  <a:cubicBezTo>
                    <a:pt x="274" y="8990"/>
                    <a:pt x="0" y="9276"/>
                    <a:pt x="0" y="9597"/>
                  </a:cubicBezTo>
                  <a:cubicBezTo>
                    <a:pt x="0" y="9931"/>
                    <a:pt x="286" y="10204"/>
                    <a:pt x="608" y="10204"/>
                  </a:cubicBezTo>
                  <a:lnTo>
                    <a:pt x="882" y="10204"/>
                  </a:lnTo>
                  <a:lnTo>
                    <a:pt x="882" y="10776"/>
                  </a:lnTo>
                  <a:cubicBezTo>
                    <a:pt x="882" y="11157"/>
                    <a:pt x="1191" y="11478"/>
                    <a:pt x="1584" y="11478"/>
                  </a:cubicBezTo>
                  <a:lnTo>
                    <a:pt x="9752" y="11478"/>
                  </a:lnTo>
                  <a:cubicBezTo>
                    <a:pt x="10133" y="11478"/>
                    <a:pt x="10454" y="11157"/>
                    <a:pt x="10454" y="10776"/>
                  </a:cubicBezTo>
                  <a:lnTo>
                    <a:pt x="10454" y="2156"/>
                  </a:lnTo>
                  <a:cubicBezTo>
                    <a:pt x="10454" y="2073"/>
                    <a:pt x="10371" y="1989"/>
                    <a:pt x="10287" y="1989"/>
                  </a:cubicBezTo>
                  <a:cubicBezTo>
                    <a:pt x="10192" y="1989"/>
                    <a:pt x="10121" y="2073"/>
                    <a:pt x="10121" y="2156"/>
                  </a:cubicBezTo>
                  <a:lnTo>
                    <a:pt x="10121" y="10776"/>
                  </a:lnTo>
                  <a:cubicBezTo>
                    <a:pt x="10121" y="10978"/>
                    <a:pt x="9954" y="11145"/>
                    <a:pt x="9752" y="11145"/>
                  </a:cubicBezTo>
                  <a:lnTo>
                    <a:pt x="8954" y="11145"/>
                  </a:lnTo>
                  <a:cubicBezTo>
                    <a:pt x="9014" y="11038"/>
                    <a:pt x="9061" y="10919"/>
                    <a:pt x="9061" y="10800"/>
                  </a:cubicBezTo>
                  <a:lnTo>
                    <a:pt x="9549" y="10800"/>
                  </a:lnTo>
                  <a:cubicBezTo>
                    <a:pt x="9645" y="10800"/>
                    <a:pt x="9716" y="10728"/>
                    <a:pt x="9716" y="10645"/>
                  </a:cubicBezTo>
                  <a:lnTo>
                    <a:pt x="9716" y="858"/>
                  </a:lnTo>
                  <a:cubicBezTo>
                    <a:pt x="9716" y="775"/>
                    <a:pt x="9645" y="691"/>
                    <a:pt x="9549" y="691"/>
                  </a:cubicBezTo>
                  <a:lnTo>
                    <a:pt x="9061" y="691"/>
                  </a:lnTo>
                  <a:cubicBezTo>
                    <a:pt x="9061" y="560"/>
                    <a:pt x="9014" y="441"/>
                    <a:pt x="8954" y="358"/>
                  </a:cubicBezTo>
                  <a:lnTo>
                    <a:pt x="9752" y="358"/>
                  </a:lnTo>
                  <a:cubicBezTo>
                    <a:pt x="9954" y="358"/>
                    <a:pt x="10121" y="525"/>
                    <a:pt x="10121" y="727"/>
                  </a:cubicBezTo>
                  <a:lnTo>
                    <a:pt x="10121" y="1430"/>
                  </a:lnTo>
                  <a:cubicBezTo>
                    <a:pt x="10097" y="1489"/>
                    <a:pt x="10168" y="1561"/>
                    <a:pt x="10276" y="1561"/>
                  </a:cubicBezTo>
                  <a:cubicBezTo>
                    <a:pt x="10359" y="1561"/>
                    <a:pt x="10430" y="1489"/>
                    <a:pt x="10430" y="1394"/>
                  </a:cubicBezTo>
                  <a:lnTo>
                    <a:pt x="10430" y="691"/>
                  </a:lnTo>
                  <a:cubicBezTo>
                    <a:pt x="10430" y="310"/>
                    <a:pt x="10121" y="1"/>
                    <a:pt x="9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69"/>
            <p:cNvSpPr/>
            <p:nvPr/>
          </p:nvSpPr>
          <p:spPr>
            <a:xfrm>
              <a:off x="1314678" y="3358981"/>
              <a:ext cx="79632" cy="254684"/>
            </a:xfrm>
            <a:custGeom>
              <a:rect b="b" l="l" r="r" t="t"/>
              <a:pathLst>
                <a:path extrusionOk="0" h="8002" w="2502">
                  <a:moveTo>
                    <a:pt x="1537" y="1537"/>
                  </a:moveTo>
                  <a:cubicBezTo>
                    <a:pt x="1680" y="1537"/>
                    <a:pt x="1811" y="1656"/>
                    <a:pt x="1811" y="1822"/>
                  </a:cubicBezTo>
                  <a:cubicBezTo>
                    <a:pt x="1811" y="1989"/>
                    <a:pt x="1692" y="2108"/>
                    <a:pt x="1537" y="2108"/>
                  </a:cubicBezTo>
                  <a:lnTo>
                    <a:pt x="608" y="2108"/>
                  </a:lnTo>
                  <a:cubicBezTo>
                    <a:pt x="465" y="2108"/>
                    <a:pt x="334" y="1989"/>
                    <a:pt x="334" y="1822"/>
                  </a:cubicBezTo>
                  <a:cubicBezTo>
                    <a:pt x="334" y="1668"/>
                    <a:pt x="453" y="1537"/>
                    <a:pt x="608" y="1537"/>
                  </a:cubicBezTo>
                  <a:close/>
                  <a:moveTo>
                    <a:pt x="1549" y="4132"/>
                  </a:moveTo>
                  <a:cubicBezTo>
                    <a:pt x="1692" y="4132"/>
                    <a:pt x="1835" y="4251"/>
                    <a:pt x="1835" y="4406"/>
                  </a:cubicBezTo>
                  <a:cubicBezTo>
                    <a:pt x="1835" y="4573"/>
                    <a:pt x="1715" y="4692"/>
                    <a:pt x="1549" y="4692"/>
                  </a:cubicBezTo>
                  <a:lnTo>
                    <a:pt x="632" y="4692"/>
                  </a:lnTo>
                  <a:cubicBezTo>
                    <a:pt x="465" y="4680"/>
                    <a:pt x="346" y="4561"/>
                    <a:pt x="346" y="4406"/>
                  </a:cubicBezTo>
                  <a:cubicBezTo>
                    <a:pt x="346" y="4263"/>
                    <a:pt x="465" y="4132"/>
                    <a:pt x="632" y="4132"/>
                  </a:cubicBezTo>
                  <a:close/>
                  <a:moveTo>
                    <a:pt x="1549" y="6704"/>
                  </a:moveTo>
                  <a:cubicBezTo>
                    <a:pt x="1715" y="6704"/>
                    <a:pt x="1835" y="6835"/>
                    <a:pt x="1835" y="6990"/>
                  </a:cubicBezTo>
                  <a:cubicBezTo>
                    <a:pt x="1835" y="7132"/>
                    <a:pt x="1715" y="7263"/>
                    <a:pt x="1549" y="7263"/>
                  </a:cubicBezTo>
                  <a:lnTo>
                    <a:pt x="632" y="7263"/>
                  </a:lnTo>
                  <a:cubicBezTo>
                    <a:pt x="477" y="7263"/>
                    <a:pt x="346" y="7144"/>
                    <a:pt x="346" y="6990"/>
                  </a:cubicBezTo>
                  <a:cubicBezTo>
                    <a:pt x="346" y="6823"/>
                    <a:pt x="465" y="6704"/>
                    <a:pt x="632" y="6704"/>
                  </a:cubicBezTo>
                  <a:close/>
                  <a:moveTo>
                    <a:pt x="1608" y="1"/>
                  </a:moveTo>
                  <a:cubicBezTo>
                    <a:pt x="1227" y="1"/>
                    <a:pt x="906" y="310"/>
                    <a:pt x="906" y="703"/>
                  </a:cubicBezTo>
                  <a:lnTo>
                    <a:pt x="906" y="1239"/>
                  </a:lnTo>
                  <a:lnTo>
                    <a:pt x="608" y="1239"/>
                  </a:lnTo>
                  <a:cubicBezTo>
                    <a:pt x="275" y="1239"/>
                    <a:pt x="1" y="1525"/>
                    <a:pt x="1" y="1846"/>
                  </a:cubicBezTo>
                  <a:cubicBezTo>
                    <a:pt x="1" y="2179"/>
                    <a:pt x="287" y="2465"/>
                    <a:pt x="608" y="2465"/>
                  </a:cubicBezTo>
                  <a:lnTo>
                    <a:pt x="906" y="2465"/>
                  </a:lnTo>
                  <a:lnTo>
                    <a:pt x="906" y="3799"/>
                  </a:lnTo>
                  <a:lnTo>
                    <a:pt x="608" y="3799"/>
                  </a:lnTo>
                  <a:cubicBezTo>
                    <a:pt x="275" y="3799"/>
                    <a:pt x="1" y="4084"/>
                    <a:pt x="1" y="4406"/>
                  </a:cubicBezTo>
                  <a:cubicBezTo>
                    <a:pt x="1" y="4739"/>
                    <a:pt x="287" y="5025"/>
                    <a:pt x="608" y="5025"/>
                  </a:cubicBezTo>
                  <a:lnTo>
                    <a:pt x="906" y="5025"/>
                  </a:lnTo>
                  <a:lnTo>
                    <a:pt x="906" y="6359"/>
                  </a:lnTo>
                  <a:lnTo>
                    <a:pt x="632" y="6359"/>
                  </a:lnTo>
                  <a:cubicBezTo>
                    <a:pt x="287" y="6359"/>
                    <a:pt x="13" y="6644"/>
                    <a:pt x="13" y="6966"/>
                  </a:cubicBezTo>
                  <a:cubicBezTo>
                    <a:pt x="13" y="7299"/>
                    <a:pt x="299" y="7585"/>
                    <a:pt x="632" y="7585"/>
                  </a:cubicBezTo>
                  <a:lnTo>
                    <a:pt x="906" y="7585"/>
                  </a:lnTo>
                  <a:lnTo>
                    <a:pt x="906" y="7835"/>
                  </a:lnTo>
                  <a:cubicBezTo>
                    <a:pt x="906" y="7918"/>
                    <a:pt x="977" y="8002"/>
                    <a:pt x="1073" y="8002"/>
                  </a:cubicBezTo>
                  <a:cubicBezTo>
                    <a:pt x="1168" y="8002"/>
                    <a:pt x="1239" y="7918"/>
                    <a:pt x="1239" y="7835"/>
                  </a:cubicBezTo>
                  <a:lnTo>
                    <a:pt x="1239" y="7585"/>
                  </a:lnTo>
                  <a:lnTo>
                    <a:pt x="1537" y="7585"/>
                  </a:lnTo>
                  <a:cubicBezTo>
                    <a:pt x="1882" y="7585"/>
                    <a:pt x="2144" y="7299"/>
                    <a:pt x="2144" y="6966"/>
                  </a:cubicBezTo>
                  <a:cubicBezTo>
                    <a:pt x="2144" y="6644"/>
                    <a:pt x="1858" y="6359"/>
                    <a:pt x="1537" y="6359"/>
                  </a:cubicBezTo>
                  <a:lnTo>
                    <a:pt x="1239" y="6359"/>
                  </a:lnTo>
                  <a:lnTo>
                    <a:pt x="1239" y="5025"/>
                  </a:lnTo>
                  <a:lnTo>
                    <a:pt x="1537" y="5025"/>
                  </a:lnTo>
                  <a:cubicBezTo>
                    <a:pt x="1882" y="5025"/>
                    <a:pt x="2144" y="4739"/>
                    <a:pt x="2144" y="4406"/>
                  </a:cubicBezTo>
                  <a:cubicBezTo>
                    <a:pt x="2144" y="4084"/>
                    <a:pt x="1858" y="3799"/>
                    <a:pt x="1537" y="3799"/>
                  </a:cubicBezTo>
                  <a:lnTo>
                    <a:pt x="1239" y="3799"/>
                  </a:lnTo>
                  <a:lnTo>
                    <a:pt x="1239" y="2465"/>
                  </a:lnTo>
                  <a:lnTo>
                    <a:pt x="1525" y="2465"/>
                  </a:lnTo>
                  <a:cubicBezTo>
                    <a:pt x="1858" y="2465"/>
                    <a:pt x="2132" y="2179"/>
                    <a:pt x="2132" y="1846"/>
                  </a:cubicBezTo>
                  <a:cubicBezTo>
                    <a:pt x="2132" y="1525"/>
                    <a:pt x="1846" y="1239"/>
                    <a:pt x="1525" y="1239"/>
                  </a:cubicBezTo>
                  <a:lnTo>
                    <a:pt x="1239" y="1239"/>
                  </a:lnTo>
                  <a:lnTo>
                    <a:pt x="1239" y="703"/>
                  </a:lnTo>
                  <a:cubicBezTo>
                    <a:pt x="1239" y="489"/>
                    <a:pt x="1406" y="334"/>
                    <a:pt x="1608" y="334"/>
                  </a:cubicBezTo>
                  <a:lnTo>
                    <a:pt x="2335" y="334"/>
                  </a:lnTo>
                  <a:cubicBezTo>
                    <a:pt x="2430" y="334"/>
                    <a:pt x="2501" y="251"/>
                    <a:pt x="2501" y="167"/>
                  </a:cubicBezTo>
                  <a:cubicBezTo>
                    <a:pt x="2501" y="72"/>
                    <a:pt x="2430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69"/>
            <p:cNvSpPr/>
            <p:nvPr/>
          </p:nvSpPr>
          <p:spPr>
            <a:xfrm>
              <a:off x="1411688" y="3629546"/>
              <a:ext cx="139118" cy="10662"/>
            </a:xfrm>
            <a:custGeom>
              <a:rect b="b" l="l" r="r" t="t"/>
              <a:pathLst>
                <a:path extrusionOk="0" h="335" w="4371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4204" y="334"/>
                  </a:lnTo>
                  <a:cubicBezTo>
                    <a:pt x="4287" y="334"/>
                    <a:pt x="4371" y="251"/>
                    <a:pt x="4371" y="167"/>
                  </a:cubicBezTo>
                  <a:cubicBezTo>
                    <a:pt x="4371" y="72"/>
                    <a:pt x="4287" y="1"/>
                    <a:pt x="4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69"/>
            <p:cNvSpPr/>
            <p:nvPr/>
          </p:nvSpPr>
          <p:spPr>
            <a:xfrm>
              <a:off x="1412070" y="3652303"/>
              <a:ext cx="139118" cy="10630"/>
            </a:xfrm>
            <a:custGeom>
              <a:rect b="b" l="l" r="r" t="t"/>
              <a:pathLst>
                <a:path extrusionOk="0" h="334" w="4371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4204" y="333"/>
                  </a:lnTo>
                  <a:cubicBezTo>
                    <a:pt x="4299" y="333"/>
                    <a:pt x="4370" y="250"/>
                    <a:pt x="4370" y="167"/>
                  </a:cubicBezTo>
                  <a:cubicBezTo>
                    <a:pt x="4370" y="72"/>
                    <a:pt x="4299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69"/>
            <p:cNvSpPr/>
            <p:nvPr/>
          </p:nvSpPr>
          <p:spPr>
            <a:xfrm>
              <a:off x="1432153" y="3417352"/>
              <a:ext cx="83802" cy="191379"/>
            </a:xfrm>
            <a:custGeom>
              <a:rect b="b" l="l" r="r" t="t"/>
              <a:pathLst>
                <a:path extrusionOk="0" h="6013" w="2633">
                  <a:moveTo>
                    <a:pt x="1763" y="357"/>
                  </a:moveTo>
                  <a:cubicBezTo>
                    <a:pt x="1882" y="357"/>
                    <a:pt x="2037" y="405"/>
                    <a:pt x="2251" y="488"/>
                  </a:cubicBezTo>
                  <a:lnTo>
                    <a:pt x="2263" y="512"/>
                  </a:lnTo>
                  <a:lnTo>
                    <a:pt x="2096" y="1488"/>
                  </a:lnTo>
                  <a:cubicBezTo>
                    <a:pt x="2096" y="1500"/>
                    <a:pt x="2084" y="1500"/>
                    <a:pt x="2084" y="1500"/>
                  </a:cubicBezTo>
                  <a:lnTo>
                    <a:pt x="1596" y="1441"/>
                  </a:lnTo>
                  <a:lnTo>
                    <a:pt x="1561" y="1441"/>
                  </a:lnTo>
                  <a:cubicBezTo>
                    <a:pt x="965" y="1477"/>
                    <a:pt x="751" y="2143"/>
                    <a:pt x="751" y="2691"/>
                  </a:cubicBezTo>
                  <a:lnTo>
                    <a:pt x="751" y="3382"/>
                  </a:lnTo>
                  <a:cubicBezTo>
                    <a:pt x="751" y="3501"/>
                    <a:pt x="763" y="3822"/>
                    <a:pt x="894" y="4120"/>
                  </a:cubicBezTo>
                  <a:cubicBezTo>
                    <a:pt x="1025" y="4441"/>
                    <a:pt x="1263" y="4608"/>
                    <a:pt x="1561" y="4632"/>
                  </a:cubicBezTo>
                  <a:lnTo>
                    <a:pt x="1596" y="4632"/>
                  </a:lnTo>
                  <a:lnTo>
                    <a:pt x="2084" y="4572"/>
                  </a:lnTo>
                  <a:cubicBezTo>
                    <a:pt x="2096" y="4572"/>
                    <a:pt x="2096" y="4572"/>
                    <a:pt x="2096" y="4584"/>
                  </a:cubicBezTo>
                  <a:lnTo>
                    <a:pt x="2263" y="5572"/>
                  </a:lnTo>
                  <a:cubicBezTo>
                    <a:pt x="2263" y="5572"/>
                    <a:pt x="2263" y="5584"/>
                    <a:pt x="2251" y="5584"/>
                  </a:cubicBezTo>
                  <a:cubicBezTo>
                    <a:pt x="2037" y="5668"/>
                    <a:pt x="1882" y="5715"/>
                    <a:pt x="1763" y="5715"/>
                  </a:cubicBezTo>
                  <a:cubicBezTo>
                    <a:pt x="1608" y="5715"/>
                    <a:pt x="1251" y="5632"/>
                    <a:pt x="941" y="5298"/>
                  </a:cubicBezTo>
                  <a:cubicBezTo>
                    <a:pt x="537" y="4882"/>
                    <a:pt x="334" y="4227"/>
                    <a:pt x="334" y="3393"/>
                  </a:cubicBezTo>
                  <a:lnTo>
                    <a:pt x="334" y="2679"/>
                  </a:lnTo>
                  <a:cubicBezTo>
                    <a:pt x="334" y="1846"/>
                    <a:pt x="537" y="1191"/>
                    <a:pt x="941" y="774"/>
                  </a:cubicBezTo>
                  <a:cubicBezTo>
                    <a:pt x="1263" y="453"/>
                    <a:pt x="1620" y="357"/>
                    <a:pt x="1763" y="357"/>
                  </a:cubicBezTo>
                  <a:close/>
                  <a:moveTo>
                    <a:pt x="1775" y="0"/>
                  </a:moveTo>
                  <a:cubicBezTo>
                    <a:pt x="1525" y="0"/>
                    <a:pt x="1084" y="131"/>
                    <a:pt x="715" y="500"/>
                  </a:cubicBezTo>
                  <a:cubicBezTo>
                    <a:pt x="239" y="988"/>
                    <a:pt x="1" y="1715"/>
                    <a:pt x="1" y="2643"/>
                  </a:cubicBezTo>
                  <a:lnTo>
                    <a:pt x="1" y="3358"/>
                  </a:lnTo>
                  <a:cubicBezTo>
                    <a:pt x="1" y="4298"/>
                    <a:pt x="239" y="5013"/>
                    <a:pt x="715" y="5501"/>
                  </a:cubicBezTo>
                  <a:cubicBezTo>
                    <a:pt x="1084" y="5882"/>
                    <a:pt x="1525" y="6013"/>
                    <a:pt x="1775" y="6013"/>
                  </a:cubicBezTo>
                  <a:cubicBezTo>
                    <a:pt x="1965" y="6013"/>
                    <a:pt x="2215" y="5918"/>
                    <a:pt x="2394" y="5858"/>
                  </a:cubicBezTo>
                  <a:cubicBezTo>
                    <a:pt x="2549" y="5799"/>
                    <a:pt x="2632" y="5644"/>
                    <a:pt x="2608" y="5477"/>
                  </a:cubicBezTo>
                  <a:lnTo>
                    <a:pt x="2442" y="4489"/>
                  </a:lnTo>
                  <a:cubicBezTo>
                    <a:pt x="2419" y="4307"/>
                    <a:pt x="2255" y="4190"/>
                    <a:pt x="2075" y="4190"/>
                  </a:cubicBezTo>
                  <a:cubicBezTo>
                    <a:pt x="2066" y="4190"/>
                    <a:pt x="2058" y="4191"/>
                    <a:pt x="2049" y="4191"/>
                  </a:cubicBezTo>
                  <a:lnTo>
                    <a:pt x="1573" y="4251"/>
                  </a:lnTo>
                  <a:cubicBezTo>
                    <a:pt x="1108" y="4215"/>
                    <a:pt x="1108" y="3382"/>
                    <a:pt x="1108" y="3334"/>
                  </a:cubicBezTo>
                  <a:lnTo>
                    <a:pt x="1108" y="2643"/>
                  </a:lnTo>
                  <a:cubicBezTo>
                    <a:pt x="1108" y="2643"/>
                    <a:pt x="1108" y="2644"/>
                    <a:pt x="1108" y="2644"/>
                  </a:cubicBezTo>
                  <a:cubicBezTo>
                    <a:pt x="1084" y="2644"/>
                    <a:pt x="1088" y="1798"/>
                    <a:pt x="1561" y="1762"/>
                  </a:cubicBezTo>
                  <a:lnTo>
                    <a:pt x="2037" y="1822"/>
                  </a:lnTo>
                  <a:cubicBezTo>
                    <a:pt x="2053" y="1824"/>
                    <a:pt x="2068" y="1825"/>
                    <a:pt x="2084" y="1825"/>
                  </a:cubicBezTo>
                  <a:cubicBezTo>
                    <a:pt x="2263" y="1825"/>
                    <a:pt x="2397" y="1700"/>
                    <a:pt x="2430" y="1524"/>
                  </a:cubicBezTo>
                  <a:lnTo>
                    <a:pt x="2596" y="536"/>
                  </a:lnTo>
                  <a:cubicBezTo>
                    <a:pt x="2620" y="369"/>
                    <a:pt x="2537" y="203"/>
                    <a:pt x="2382" y="143"/>
                  </a:cubicBezTo>
                  <a:cubicBezTo>
                    <a:pt x="2215" y="72"/>
                    <a:pt x="196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8" name="Google Shape;10268;p69"/>
          <p:cNvGrpSpPr/>
          <p:nvPr/>
        </p:nvGrpSpPr>
        <p:grpSpPr>
          <a:xfrm>
            <a:off x="1748582" y="3372635"/>
            <a:ext cx="359269" cy="335780"/>
            <a:chOff x="1748582" y="3372635"/>
            <a:chExt cx="359269" cy="335780"/>
          </a:xfrm>
        </p:grpSpPr>
        <p:sp>
          <p:nvSpPr>
            <p:cNvPr id="10269" name="Google Shape;10269;p69"/>
            <p:cNvSpPr/>
            <p:nvPr/>
          </p:nvSpPr>
          <p:spPr>
            <a:xfrm>
              <a:off x="2080161" y="3535210"/>
              <a:ext cx="27690" cy="10630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270" name="Google Shape;10270;p69"/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</p:grpSpPr>
          <p:sp>
            <p:nvSpPr>
              <p:cNvPr id="10271" name="Google Shape;10271;p69"/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rect b="b" l="l" r="r" t="t"/>
                <a:pathLst>
                  <a:path extrusionOk="0" h="10550" w="9693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2" name="Google Shape;10272;p69"/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rect b="b" l="l" r="r" t="t"/>
                <a:pathLst>
                  <a:path extrusionOk="0" h="701" w="787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3" name="Google Shape;10273;p69"/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rect b="b" l="l" r="r" t="t"/>
                <a:pathLst>
                  <a:path extrusionOk="0" h="711" w="74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274" name="Google Shape;10274;p69"/>
          <p:cNvGrpSpPr/>
          <p:nvPr/>
        </p:nvGrpSpPr>
        <p:grpSpPr>
          <a:xfrm>
            <a:off x="2640993" y="3357835"/>
            <a:ext cx="365348" cy="364966"/>
            <a:chOff x="2640993" y="3357835"/>
            <a:chExt cx="365348" cy="364966"/>
          </a:xfrm>
        </p:grpSpPr>
        <p:sp>
          <p:nvSpPr>
            <p:cNvPr id="10275" name="Google Shape;10275;p69"/>
            <p:cNvSpPr/>
            <p:nvPr/>
          </p:nvSpPr>
          <p:spPr>
            <a:xfrm>
              <a:off x="2640993" y="3455227"/>
              <a:ext cx="365348" cy="267574"/>
            </a:xfrm>
            <a:custGeom>
              <a:rect b="b" l="l" r="r" t="t"/>
              <a:pathLst>
                <a:path extrusionOk="0" h="8407" w="11479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69"/>
            <p:cNvSpPr/>
            <p:nvPr/>
          </p:nvSpPr>
          <p:spPr>
            <a:xfrm>
              <a:off x="2724763" y="3357835"/>
              <a:ext cx="280050" cy="136476"/>
            </a:xfrm>
            <a:custGeom>
              <a:rect b="b" l="l" r="r" t="t"/>
              <a:pathLst>
                <a:path extrusionOk="0" h="4288" w="8799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69"/>
            <p:cNvSpPr/>
            <p:nvPr/>
          </p:nvSpPr>
          <p:spPr>
            <a:xfrm>
              <a:off x="2771359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69"/>
            <p:cNvSpPr/>
            <p:nvPr/>
          </p:nvSpPr>
          <p:spPr>
            <a:xfrm>
              <a:off x="2794084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69"/>
            <p:cNvSpPr/>
            <p:nvPr/>
          </p:nvSpPr>
          <p:spPr>
            <a:xfrm>
              <a:off x="2816840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69"/>
            <p:cNvSpPr/>
            <p:nvPr/>
          </p:nvSpPr>
          <p:spPr>
            <a:xfrm>
              <a:off x="2839947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69"/>
            <p:cNvSpPr/>
            <p:nvPr/>
          </p:nvSpPr>
          <p:spPr>
            <a:xfrm>
              <a:off x="2862672" y="3655327"/>
              <a:ext cx="10662" cy="21611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69"/>
            <p:cNvSpPr/>
            <p:nvPr/>
          </p:nvSpPr>
          <p:spPr>
            <a:xfrm>
              <a:off x="2885429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69"/>
            <p:cNvSpPr/>
            <p:nvPr/>
          </p:nvSpPr>
          <p:spPr>
            <a:xfrm>
              <a:off x="2908535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69"/>
            <p:cNvSpPr/>
            <p:nvPr/>
          </p:nvSpPr>
          <p:spPr>
            <a:xfrm>
              <a:off x="2931292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5" name="Google Shape;10285;p69"/>
          <p:cNvGrpSpPr/>
          <p:nvPr/>
        </p:nvGrpSpPr>
        <p:grpSpPr>
          <a:xfrm>
            <a:off x="4886264" y="3366174"/>
            <a:ext cx="350548" cy="350198"/>
            <a:chOff x="4886264" y="3366174"/>
            <a:chExt cx="350548" cy="350198"/>
          </a:xfrm>
        </p:grpSpPr>
        <p:sp>
          <p:nvSpPr>
            <p:cNvPr id="10286" name="Google Shape;10286;p69"/>
            <p:cNvSpPr/>
            <p:nvPr/>
          </p:nvSpPr>
          <p:spPr>
            <a:xfrm>
              <a:off x="4946132" y="3426614"/>
              <a:ext cx="230431" cy="289758"/>
            </a:xfrm>
            <a:custGeom>
              <a:rect b="b" l="l" r="r" t="t"/>
              <a:pathLst>
                <a:path extrusionOk="0" h="9104" w="7240">
                  <a:moveTo>
                    <a:pt x="3811" y="3793"/>
                  </a:moveTo>
                  <a:cubicBezTo>
                    <a:pt x="4001" y="3793"/>
                    <a:pt x="4168" y="3948"/>
                    <a:pt x="4168" y="4150"/>
                  </a:cubicBezTo>
                  <a:lnTo>
                    <a:pt x="4168" y="4484"/>
                  </a:lnTo>
                  <a:cubicBezTo>
                    <a:pt x="4156" y="4769"/>
                    <a:pt x="3930" y="5007"/>
                    <a:pt x="3632" y="5007"/>
                  </a:cubicBezTo>
                  <a:cubicBezTo>
                    <a:pt x="3334" y="5007"/>
                    <a:pt x="3108" y="4769"/>
                    <a:pt x="3108" y="4484"/>
                  </a:cubicBezTo>
                  <a:lnTo>
                    <a:pt x="3108" y="4150"/>
                  </a:lnTo>
                  <a:cubicBezTo>
                    <a:pt x="3108" y="3948"/>
                    <a:pt x="3263" y="3793"/>
                    <a:pt x="3465" y="3793"/>
                  </a:cubicBezTo>
                  <a:close/>
                  <a:moveTo>
                    <a:pt x="3787" y="5341"/>
                  </a:moveTo>
                  <a:lnTo>
                    <a:pt x="3787" y="5412"/>
                  </a:lnTo>
                  <a:cubicBezTo>
                    <a:pt x="3811" y="5472"/>
                    <a:pt x="3822" y="5531"/>
                    <a:pt x="3846" y="5579"/>
                  </a:cubicBezTo>
                  <a:lnTo>
                    <a:pt x="3632" y="5793"/>
                  </a:lnTo>
                  <a:lnTo>
                    <a:pt x="3596" y="5793"/>
                  </a:lnTo>
                  <a:lnTo>
                    <a:pt x="3370" y="5579"/>
                  </a:lnTo>
                  <a:cubicBezTo>
                    <a:pt x="3406" y="5531"/>
                    <a:pt x="3418" y="5472"/>
                    <a:pt x="3418" y="5412"/>
                  </a:cubicBezTo>
                  <a:lnTo>
                    <a:pt x="3418" y="5341"/>
                  </a:lnTo>
                  <a:close/>
                  <a:moveTo>
                    <a:pt x="3630" y="314"/>
                  </a:moveTo>
                  <a:cubicBezTo>
                    <a:pt x="4485" y="314"/>
                    <a:pt x="5309" y="622"/>
                    <a:pt x="5930" y="1209"/>
                  </a:cubicBezTo>
                  <a:cubicBezTo>
                    <a:pt x="6585" y="1840"/>
                    <a:pt x="6954" y="2686"/>
                    <a:pt x="6954" y="3591"/>
                  </a:cubicBezTo>
                  <a:cubicBezTo>
                    <a:pt x="6918" y="4293"/>
                    <a:pt x="6704" y="4936"/>
                    <a:pt x="6323" y="5484"/>
                  </a:cubicBezTo>
                  <a:cubicBezTo>
                    <a:pt x="5942" y="6020"/>
                    <a:pt x="5430" y="6436"/>
                    <a:pt x="4823" y="6674"/>
                  </a:cubicBezTo>
                  <a:cubicBezTo>
                    <a:pt x="4620" y="6746"/>
                    <a:pt x="4501" y="6948"/>
                    <a:pt x="4501" y="7151"/>
                  </a:cubicBezTo>
                  <a:lnTo>
                    <a:pt x="4501" y="7603"/>
                  </a:lnTo>
                  <a:cubicBezTo>
                    <a:pt x="4501" y="7674"/>
                    <a:pt x="4489" y="7734"/>
                    <a:pt x="4442" y="7794"/>
                  </a:cubicBezTo>
                  <a:lnTo>
                    <a:pt x="4287" y="8044"/>
                  </a:lnTo>
                  <a:cubicBezTo>
                    <a:pt x="4263" y="8055"/>
                    <a:pt x="4251" y="8091"/>
                    <a:pt x="4251" y="8103"/>
                  </a:cubicBezTo>
                  <a:lnTo>
                    <a:pt x="3037" y="8103"/>
                  </a:lnTo>
                  <a:cubicBezTo>
                    <a:pt x="3013" y="8091"/>
                    <a:pt x="3013" y="8055"/>
                    <a:pt x="3001" y="8044"/>
                  </a:cubicBezTo>
                  <a:lnTo>
                    <a:pt x="2834" y="7794"/>
                  </a:lnTo>
                  <a:cubicBezTo>
                    <a:pt x="2799" y="7734"/>
                    <a:pt x="2775" y="7663"/>
                    <a:pt x="2775" y="7603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8" y="5769"/>
                  </a:lnTo>
                  <a:lnTo>
                    <a:pt x="3418" y="6020"/>
                  </a:lnTo>
                  <a:cubicBezTo>
                    <a:pt x="3477" y="6079"/>
                    <a:pt x="3572" y="6127"/>
                    <a:pt x="3656" y="6127"/>
                  </a:cubicBezTo>
                  <a:cubicBezTo>
                    <a:pt x="3751" y="6127"/>
                    <a:pt x="3834" y="6091"/>
                    <a:pt x="3894" y="6020"/>
                  </a:cubicBezTo>
                  <a:lnTo>
                    <a:pt x="4144" y="5769"/>
                  </a:lnTo>
                  <a:lnTo>
                    <a:pt x="4430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4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51" y="5698"/>
                    <a:pt x="4573" y="5615"/>
                  </a:cubicBezTo>
                  <a:lnTo>
                    <a:pt x="4180" y="5412"/>
                  </a:lnTo>
                  <a:lnTo>
                    <a:pt x="4180" y="5400"/>
                  </a:lnTo>
                  <a:lnTo>
                    <a:pt x="4180" y="5162"/>
                  </a:lnTo>
                  <a:cubicBezTo>
                    <a:pt x="4382" y="5007"/>
                    <a:pt x="4513" y="4757"/>
                    <a:pt x="4513" y="4472"/>
                  </a:cubicBezTo>
                  <a:lnTo>
                    <a:pt x="4513" y="4126"/>
                  </a:lnTo>
                  <a:cubicBezTo>
                    <a:pt x="4513" y="3757"/>
                    <a:pt x="4215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26"/>
                  </a:cubicBezTo>
                  <a:lnTo>
                    <a:pt x="2810" y="4472"/>
                  </a:lnTo>
                  <a:cubicBezTo>
                    <a:pt x="2810" y="4757"/>
                    <a:pt x="2941" y="5007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15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48"/>
                    <a:pt x="1382" y="6055"/>
                    <a:pt x="1001" y="5543"/>
                  </a:cubicBezTo>
                  <a:cubicBezTo>
                    <a:pt x="572" y="4960"/>
                    <a:pt x="370" y="4269"/>
                    <a:pt x="382" y="3531"/>
                  </a:cubicBezTo>
                  <a:cubicBezTo>
                    <a:pt x="393" y="2721"/>
                    <a:pt x="727" y="1924"/>
                    <a:pt x="1322" y="1317"/>
                  </a:cubicBezTo>
                  <a:cubicBezTo>
                    <a:pt x="1894" y="709"/>
                    <a:pt x="2668" y="364"/>
                    <a:pt x="3489" y="316"/>
                  </a:cubicBezTo>
                  <a:cubicBezTo>
                    <a:pt x="3536" y="315"/>
                    <a:pt x="3583" y="314"/>
                    <a:pt x="3630" y="314"/>
                  </a:cubicBezTo>
                  <a:close/>
                  <a:moveTo>
                    <a:pt x="4156" y="8436"/>
                  </a:moveTo>
                  <a:lnTo>
                    <a:pt x="4156" y="8794"/>
                  </a:lnTo>
                  <a:lnTo>
                    <a:pt x="3120" y="8806"/>
                  </a:lnTo>
                  <a:cubicBezTo>
                    <a:pt x="3120" y="8806"/>
                    <a:pt x="3108" y="8806"/>
                    <a:pt x="3108" y="8794"/>
                  </a:cubicBezTo>
                  <a:lnTo>
                    <a:pt x="3108" y="8436"/>
                  </a:lnTo>
                  <a:close/>
                  <a:moveTo>
                    <a:pt x="3645" y="0"/>
                  </a:moveTo>
                  <a:cubicBezTo>
                    <a:pt x="3573" y="0"/>
                    <a:pt x="3501" y="3"/>
                    <a:pt x="3430" y="7"/>
                  </a:cubicBezTo>
                  <a:cubicBezTo>
                    <a:pt x="2525" y="54"/>
                    <a:pt x="1679" y="435"/>
                    <a:pt x="1036" y="1114"/>
                  </a:cubicBezTo>
                  <a:cubicBezTo>
                    <a:pt x="393" y="1769"/>
                    <a:pt x="36" y="2626"/>
                    <a:pt x="12" y="3531"/>
                  </a:cubicBezTo>
                  <a:cubicBezTo>
                    <a:pt x="1" y="4341"/>
                    <a:pt x="239" y="5103"/>
                    <a:pt x="715" y="5734"/>
                  </a:cubicBezTo>
                  <a:cubicBezTo>
                    <a:pt x="1144" y="6317"/>
                    <a:pt x="1751" y="6782"/>
                    <a:pt x="2441" y="7020"/>
                  </a:cubicBezTo>
                  <a:lnTo>
                    <a:pt x="2441" y="7591"/>
                  </a:lnTo>
                  <a:cubicBezTo>
                    <a:pt x="2441" y="7734"/>
                    <a:pt x="2477" y="7865"/>
                    <a:pt x="2560" y="7972"/>
                  </a:cubicBezTo>
                  <a:lnTo>
                    <a:pt x="2715" y="8222"/>
                  </a:lnTo>
                  <a:cubicBezTo>
                    <a:pt x="2763" y="8282"/>
                    <a:pt x="2775" y="8353"/>
                    <a:pt x="2775" y="8413"/>
                  </a:cubicBezTo>
                  <a:lnTo>
                    <a:pt x="2775" y="8770"/>
                  </a:lnTo>
                  <a:cubicBezTo>
                    <a:pt x="2775" y="8948"/>
                    <a:pt x="2929" y="9103"/>
                    <a:pt x="3108" y="9103"/>
                  </a:cubicBezTo>
                  <a:lnTo>
                    <a:pt x="4144" y="9103"/>
                  </a:lnTo>
                  <a:cubicBezTo>
                    <a:pt x="4323" y="9103"/>
                    <a:pt x="4477" y="8948"/>
                    <a:pt x="4477" y="8770"/>
                  </a:cubicBezTo>
                  <a:lnTo>
                    <a:pt x="4477" y="8413"/>
                  </a:lnTo>
                  <a:cubicBezTo>
                    <a:pt x="4477" y="8341"/>
                    <a:pt x="4489" y="8282"/>
                    <a:pt x="4537" y="8222"/>
                  </a:cubicBezTo>
                  <a:lnTo>
                    <a:pt x="4704" y="7972"/>
                  </a:lnTo>
                  <a:cubicBezTo>
                    <a:pt x="4775" y="7853"/>
                    <a:pt x="4823" y="7734"/>
                    <a:pt x="4823" y="7591"/>
                  </a:cubicBezTo>
                  <a:lnTo>
                    <a:pt x="4823" y="7151"/>
                  </a:lnTo>
                  <a:cubicBezTo>
                    <a:pt x="4823" y="7079"/>
                    <a:pt x="4858" y="6996"/>
                    <a:pt x="4942" y="6984"/>
                  </a:cubicBezTo>
                  <a:cubicBezTo>
                    <a:pt x="5608" y="6722"/>
                    <a:pt x="6168" y="6270"/>
                    <a:pt x="6585" y="5674"/>
                  </a:cubicBezTo>
                  <a:cubicBezTo>
                    <a:pt x="7001" y="5067"/>
                    <a:pt x="7228" y="4353"/>
                    <a:pt x="7228" y="3626"/>
                  </a:cubicBezTo>
                  <a:cubicBezTo>
                    <a:pt x="7240" y="2614"/>
                    <a:pt x="6835" y="1686"/>
                    <a:pt x="6108" y="995"/>
                  </a:cubicBezTo>
                  <a:cubicBezTo>
                    <a:pt x="5434" y="354"/>
                    <a:pt x="4566" y="0"/>
                    <a:pt x="36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69"/>
            <p:cNvSpPr/>
            <p:nvPr/>
          </p:nvSpPr>
          <p:spPr>
            <a:xfrm>
              <a:off x="488626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69"/>
            <p:cNvSpPr/>
            <p:nvPr/>
          </p:nvSpPr>
          <p:spPr>
            <a:xfrm>
              <a:off x="518789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69"/>
            <p:cNvSpPr/>
            <p:nvPr/>
          </p:nvSpPr>
          <p:spPr>
            <a:xfrm>
              <a:off x="5056414" y="3366174"/>
              <a:ext cx="10248" cy="48919"/>
            </a:xfrm>
            <a:custGeom>
              <a:rect b="b" l="l" r="r" t="t"/>
              <a:pathLst>
                <a:path extrusionOk="0" h="1537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370"/>
                  </a:lnTo>
                  <a:cubicBezTo>
                    <a:pt x="0" y="1465"/>
                    <a:pt x="72" y="1537"/>
                    <a:pt x="167" y="1537"/>
                  </a:cubicBezTo>
                  <a:cubicBezTo>
                    <a:pt x="250" y="1537"/>
                    <a:pt x="322" y="1465"/>
                    <a:pt x="322" y="1370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69"/>
            <p:cNvSpPr/>
            <p:nvPr/>
          </p:nvSpPr>
          <p:spPr>
            <a:xfrm>
              <a:off x="4978723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2"/>
                    <a:pt x="24" y="859"/>
                    <a:pt x="108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9" y="918"/>
                    <a:pt x="286" y="883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703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69"/>
            <p:cNvSpPr/>
            <p:nvPr/>
          </p:nvSpPr>
          <p:spPr>
            <a:xfrm>
              <a:off x="5121597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537" y="1"/>
                  </a:moveTo>
                  <a:cubicBezTo>
                    <a:pt x="476" y="1"/>
                    <a:pt x="418" y="33"/>
                    <a:pt x="393" y="82"/>
                  </a:cubicBezTo>
                  <a:lnTo>
                    <a:pt x="48" y="677"/>
                  </a:lnTo>
                  <a:cubicBezTo>
                    <a:pt x="0" y="749"/>
                    <a:pt x="36" y="856"/>
                    <a:pt x="107" y="904"/>
                  </a:cubicBezTo>
                  <a:cubicBezTo>
                    <a:pt x="143" y="915"/>
                    <a:pt x="167" y="915"/>
                    <a:pt x="179" y="915"/>
                  </a:cubicBezTo>
                  <a:cubicBezTo>
                    <a:pt x="238" y="915"/>
                    <a:pt x="286" y="880"/>
                    <a:pt x="322" y="844"/>
                  </a:cubicBezTo>
                  <a:lnTo>
                    <a:pt x="655" y="249"/>
                  </a:lnTo>
                  <a:cubicBezTo>
                    <a:pt x="715" y="165"/>
                    <a:pt x="691" y="70"/>
                    <a:pt x="619" y="22"/>
                  </a:cubicBezTo>
                  <a:cubicBezTo>
                    <a:pt x="593" y="8"/>
                    <a:pt x="565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69"/>
            <p:cNvSpPr/>
            <p:nvPr/>
          </p:nvSpPr>
          <p:spPr>
            <a:xfrm>
              <a:off x="4922643" y="3459842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1"/>
                    <a:pt x="108" y="308"/>
                  </a:cubicBezTo>
                  <a:lnTo>
                    <a:pt x="703" y="642"/>
                  </a:lnTo>
                  <a:cubicBezTo>
                    <a:pt x="739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82"/>
                  </a:cubicBezTo>
                  <a:cubicBezTo>
                    <a:pt x="977" y="511"/>
                    <a:pt x="941" y="404"/>
                    <a:pt x="870" y="368"/>
                  </a:cubicBezTo>
                  <a:lnTo>
                    <a:pt x="274" y="23"/>
                  </a:lnTo>
                  <a:cubicBezTo>
                    <a:pt x="252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69"/>
            <p:cNvSpPr/>
            <p:nvPr/>
          </p:nvSpPr>
          <p:spPr>
            <a:xfrm>
              <a:off x="5169720" y="3602334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187" y="1"/>
                  </a:moveTo>
                  <a:cubicBezTo>
                    <a:pt x="129" y="1"/>
                    <a:pt x="69" y="33"/>
                    <a:pt x="36" y="82"/>
                  </a:cubicBezTo>
                  <a:cubicBezTo>
                    <a:pt x="0" y="153"/>
                    <a:pt x="24" y="260"/>
                    <a:pt x="95" y="308"/>
                  </a:cubicBezTo>
                  <a:lnTo>
                    <a:pt x="691" y="653"/>
                  </a:lnTo>
                  <a:cubicBezTo>
                    <a:pt x="727" y="665"/>
                    <a:pt x="750" y="665"/>
                    <a:pt x="774" y="665"/>
                  </a:cubicBezTo>
                  <a:cubicBezTo>
                    <a:pt x="834" y="665"/>
                    <a:pt x="869" y="629"/>
                    <a:pt x="905" y="594"/>
                  </a:cubicBezTo>
                  <a:cubicBezTo>
                    <a:pt x="965" y="510"/>
                    <a:pt x="953" y="415"/>
                    <a:pt x="857" y="368"/>
                  </a:cubicBezTo>
                  <a:lnTo>
                    <a:pt x="262" y="22"/>
                  </a:lnTo>
                  <a:cubicBezTo>
                    <a:pt x="240" y="7"/>
                    <a:pt x="214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69"/>
            <p:cNvSpPr/>
            <p:nvPr/>
          </p:nvSpPr>
          <p:spPr>
            <a:xfrm>
              <a:off x="5121597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1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3"/>
                    <a:pt x="476" y="918"/>
                    <a:pt x="524" y="918"/>
                  </a:cubicBezTo>
                  <a:cubicBezTo>
                    <a:pt x="560" y="918"/>
                    <a:pt x="584" y="918"/>
                    <a:pt x="595" y="894"/>
                  </a:cubicBezTo>
                  <a:cubicBezTo>
                    <a:pt x="691" y="859"/>
                    <a:pt x="715" y="752"/>
                    <a:pt x="679" y="680"/>
                  </a:cubicBezTo>
                  <a:lnTo>
                    <a:pt x="334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69"/>
            <p:cNvSpPr/>
            <p:nvPr/>
          </p:nvSpPr>
          <p:spPr>
            <a:xfrm>
              <a:off x="4978723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182" y="1"/>
                  </a:moveTo>
                  <a:cubicBezTo>
                    <a:pt x="156" y="1"/>
                    <a:pt x="130" y="8"/>
                    <a:pt x="108" y="22"/>
                  </a:cubicBezTo>
                  <a:cubicBezTo>
                    <a:pt x="24" y="70"/>
                    <a:pt x="0" y="177"/>
                    <a:pt x="48" y="249"/>
                  </a:cubicBezTo>
                  <a:lnTo>
                    <a:pt x="381" y="844"/>
                  </a:lnTo>
                  <a:cubicBezTo>
                    <a:pt x="417" y="892"/>
                    <a:pt x="477" y="915"/>
                    <a:pt x="524" y="915"/>
                  </a:cubicBezTo>
                  <a:cubicBezTo>
                    <a:pt x="548" y="915"/>
                    <a:pt x="584" y="915"/>
                    <a:pt x="596" y="904"/>
                  </a:cubicBezTo>
                  <a:cubicBezTo>
                    <a:pt x="703" y="856"/>
                    <a:pt x="715" y="749"/>
                    <a:pt x="667" y="677"/>
                  </a:cubicBezTo>
                  <a:lnTo>
                    <a:pt x="322" y="82"/>
                  </a:lnTo>
                  <a:cubicBezTo>
                    <a:pt x="297" y="33"/>
                    <a:pt x="23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69"/>
            <p:cNvSpPr/>
            <p:nvPr/>
          </p:nvSpPr>
          <p:spPr>
            <a:xfrm>
              <a:off x="5169720" y="3459842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771" y="1"/>
                  </a:moveTo>
                  <a:cubicBezTo>
                    <a:pt x="744" y="1"/>
                    <a:pt x="717" y="8"/>
                    <a:pt x="691" y="23"/>
                  </a:cubicBezTo>
                  <a:lnTo>
                    <a:pt x="95" y="368"/>
                  </a:lnTo>
                  <a:cubicBezTo>
                    <a:pt x="24" y="404"/>
                    <a:pt x="0" y="511"/>
                    <a:pt x="36" y="582"/>
                  </a:cubicBezTo>
                  <a:cubicBezTo>
                    <a:pt x="72" y="630"/>
                    <a:pt x="131" y="665"/>
                    <a:pt x="179" y="665"/>
                  </a:cubicBezTo>
                  <a:cubicBezTo>
                    <a:pt x="203" y="665"/>
                    <a:pt x="238" y="665"/>
                    <a:pt x="250" y="642"/>
                  </a:cubicBezTo>
                  <a:lnTo>
                    <a:pt x="846" y="308"/>
                  </a:lnTo>
                  <a:cubicBezTo>
                    <a:pt x="953" y="261"/>
                    <a:pt x="965" y="153"/>
                    <a:pt x="917" y="82"/>
                  </a:cubicBezTo>
                  <a:cubicBezTo>
                    <a:pt x="884" y="33"/>
                    <a:pt x="829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69"/>
            <p:cNvSpPr/>
            <p:nvPr/>
          </p:nvSpPr>
          <p:spPr>
            <a:xfrm>
              <a:off x="4922643" y="3602334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8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31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8" y="308"/>
                  </a:lnTo>
                  <a:cubicBezTo>
                    <a:pt x="941" y="260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69"/>
            <p:cNvSpPr/>
            <p:nvPr/>
          </p:nvSpPr>
          <p:spPr>
            <a:xfrm>
              <a:off x="5077993" y="3451758"/>
              <a:ext cx="70912" cy="62637"/>
            </a:xfrm>
            <a:custGeom>
              <a:rect b="b" l="l" r="r" t="t"/>
              <a:pathLst>
                <a:path extrusionOk="0" h="1968" w="2228">
                  <a:moveTo>
                    <a:pt x="186" y="1"/>
                  </a:moveTo>
                  <a:cubicBezTo>
                    <a:pt x="104" y="1"/>
                    <a:pt x="35" y="47"/>
                    <a:pt x="25" y="122"/>
                  </a:cubicBezTo>
                  <a:cubicBezTo>
                    <a:pt x="1" y="217"/>
                    <a:pt x="49" y="300"/>
                    <a:pt x="144" y="312"/>
                  </a:cubicBezTo>
                  <a:cubicBezTo>
                    <a:pt x="930" y="527"/>
                    <a:pt x="1584" y="1098"/>
                    <a:pt x="1894" y="1860"/>
                  </a:cubicBezTo>
                  <a:cubicBezTo>
                    <a:pt x="1930" y="1920"/>
                    <a:pt x="1989" y="1967"/>
                    <a:pt x="2049" y="1967"/>
                  </a:cubicBezTo>
                  <a:cubicBezTo>
                    <a:pt x="2061" y="1967"/>
                    <a:pt x="2085" y="1967"/>
                    <a:pt x="2108" y="1955"/>
                  </a:cubicBezTo>
                  <a:cubicBezTo>
                    <a:pt x="2192" y="1908"/>
                    <a:pt x="2227" y="1812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6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9" name="Google Shape;10299;p69"/>
          <p:cNvGrpSpPr/>
          <p:nvPr/>
        </p:nvGrpSpPr>
        <p:grpSpPr>
          <a:xfrm>
            <a:off x="5331913" y="3413947"/>
            <a:ext cx="347143" cy="254684"/>
            <a:chOff x="5331913" y="3413947"/>
            <a:chExt cx="347143" cy="254684"/>
          </a:xfrm>
        </p:grpSpPr>
        <p:sp>
          <p:nvSpPr>
            <p:cNvPr id="10300" name="Google Shape;10300;p69"/>
            <p:cNvSpPr/>
            <p:nvPr/>
          </p:nvSpPr>
          <p:spPr>
            <a:xfrm>
              <a:off x="5597163" y="3523083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346" y="322"/>
                    <a:pt x="870" y="357"/>
                    <a:pt x="1120" y="476"/>
                  </a:cubicBezTo>
                  <a:cubicBezTo>
                    <a:pt x="1155" y="488"/>
                    <a:pt x="1167" y="488"/>
                    <a:pt x="1191" y="488"/>
                  </a:cubicBezTo>
                  <a:cubicBezTo>
                    <a:pt x="1251" y="488"/>
                    <a:pt x="1310" y="464"/>
                    <a:pt x="1346" y="405"/>
                  </a:cubicBezTo>
                  <a:cubicBezTo>
                    <a:pt x="1358" y="322"/>
                    <a:pt x="1334" y="226"/>
                    <a:pt x="1251" y="191"/>
                  </a:cubicBezTo>
                  <a:cubicBezTo>
                    <a:pt x="882" y="12"/>
                    <a:pt x="20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69"/>
            <p:cNvSpPr/>
            <p:nvPr/>
          </p:nvSpPr>
          <p:spPr>
            <a:xfrm>
              <a:off x="5331913" y="3413947"/>
              <a:ext cx="347143" cy="253538"/>
            </a:xfrm>
            <a:custGeom>
              <a:rect b="b" l="l" r="r" t="t"/>
              <a:pathLst>
                <a:path extrusionOk="0" h="7966" w="10907">
                  <a:moveTo>
                    <a:pt x="7168" y="357"/>
                  </a:moveTo>
                  <a:lnTo>
                    <a:pt x="7168" y="1893"/>
                  </a:lnTo>
                  <a:cubicBezTo>
                    <a:pt x="7168" y="2131"/>
                    <a:pt x="7120" y="2357"/>
                    <a:pt x="7013" y="2560"/>
                  </a:cubicBezTo>
                  <a:cubicBezTo>
                    <a:pt x="7001" y="2584"/>
                    <a:pt x="7001" y="2608"/>
                    <a:pt x="7001" y="2643"/>
                  </a:cubicBezTo>
                  <a:lnTo>
                    <a:pt x="7001" y="3084"/>
                  </a:lnTo>
                  <a:cubicBezTo>
                    <a:pt x="7001" y="3512"/>
                    <a:pt x="6822" y="3917"/>
                    <a:pt x="6513" y="4203"/>
                  </a:cubicBezTo>
                  <a:cubicBezTo>
                    <a:pt x="6465" y="4227"/>
                    <a:pt x="6429" y="4274"/>
                    <a:pt x="6394" y="4310"/>
                  </a:cubicBezTo>
                  <a:cubicBezTo>
                    <a:pt x="6111" y="4514"/>
                    <a:pt x="5775" y="4621"/>
                    <a:pt x="5415" y="4621"/>
                  </a:cubicBezTo>
                  <a:cubicBezTo>
                    <a:pt x="5396" y="4621"/>
                    <a:pt x="5377" y="4620"/>
                    <a:pt x="5358" y="4620"/>
                  </a:cubicBezTo>
                  <a:cubicBezTo>
                    <a:pt x="4536" y="4560"/>
                    <a:pt x="3917" y="3858"/>
                    <a:pt x="3917" y="3024"/>
                  </a:cubicBezTo>
                  <a:lnTo>
                    <a:pt x="3917" y="2643"/>
                  </a:lnTo>
                  <a:cubicBezTo>
                    <a:pt x="3917" y="2608"/>
                    <a:pt x="3917" y="2596"/>
                    <a:pt x="3905" y="2560"/>
                  </a:cubicBezTo>
                  <a:cubicBezTo>
                    <a:pt x="3798" y="2357"/>
                    <a:pt x="3751" y="2131"/>
                    <a:pt x="3751" y="1893"/>
                  </a:cubicBezTo>
                  <a:lnTo>
                    <a:pt x="3751" y="1548"/>
                  </a:lnTo>
                  <a:cubicBezTo>
                    <a:pt x="3751" y="893"/>
                    <a:pt x="4286" y="357"/>
                    <a:pt x="4941" y="357"/>
                  </a:cubicBezTo>
                  <a:close/>
                  <a:moveTo>
                    <a:pt x="10013" y="2905"/>
                  </a:moveTo>
                  <a:lnTo>
                    <a:pt x="10013" y="3560"/>
                  </a:lnTo>
                  <a:cubicBezTo>
                    <a:pt x="10013" y="3667"/>
                    <a:pt x="9989" y="3774"/>
                    <a:pt x="9942" y="3870"/>
                  </a:cubicBezTo>
                  <a:lnTo>
                    <a:pt x="9870" y="4036"/>
                  </a:lnTo>
                  <a:cubicBezTo>
                    <a:pt x="9858" y="4048"/>
                    <a:pt x="9858" y="4084"/>
                    <a:pt x="9858" y="4108"/>
                  </a:cubicBezTo>
                  <a:lnTo>
                    <a:pt x="9858" y="4453"/>
                  </a:lnTo>
                  <a:cubicBezTo>
                    <a:pt x="9870" y="4679"/>
                    <a:pt x="9763" y="4882"/>
                    <a:pt x="9597" y="5048"/>
                  </a:cubicBezTo>
                  <a:cubicBezTo>
                    <a:pt x="9451" y="5205"/>
                    <a:pt x="9244" y="5288"/>
                    <a:pt x="9022" y="5288"/>
                  </a:cubicBezTo>
                  <a:cubicBezTo>
                    <a:pt x="9007" y="5288"/>
                    <a:pt x="8992" y="5287"/>
                    <a:pt x="8977" y="5286"/>
                  </a:cubicBezTo>
                  <a:cubicBezTo>
                    <a:pt x="8513" y="5275"/>
                    <a:pt x="8144" y="4870"/>
                    <a:pt x="8144" y="4382"/>
                  </a:cubicBezTo>
                  <a:lnTo>
                    <a:pt x="8144" y="4084"/>
                  </a:lnTo>
                  <a:cubicBezTo>
                    <a:pt x="8144" y="4048"/>
                    <a:pt x="8144" y="4036"/>
                    <a:pt x="8132" y="4012"/>
                  </a:cubicBezTo>
                  <a:lnTo>
                    <a:pt x="8025" y="3810"/>
                  </a:lnTo>
                  <a:cubicBezTo>
                    <a:pt x="8002" y="3741"/>
                    <a:pt x="7968" y="3672"/>
                    <a:pt x="7966" y="3582"/>
                  </a:cubicBezTo>
                  <a:lnTo>
                    <a:pt x="7966" y="3582"/>
                  </a:lnTo>
                  <a:cubicBezTo>
                    <a:pt x="7973" y="3196"/>
                    <a:pt x="8279" y="2905"/>
                    <a:pt x="8644" y="2905"/>
                  </a:cubicBezTo>
                  <a:close/>
                  <a:moveTo>
                    <a:pt x="1727" y="2893"/>
                  </a:moveTo>
                  <a:cubicBezTo>
                    <a:pt x="2000" y="2893"/>
                    <a:pt x="2250" y="3000"/>
                    <a:pt x="2441" y="3191"/>
                  </a:cubicBezTo>
                  <a:cubicBezTo>
                    <a:pt x="2643" y="3381"/>
                    <a:pt x="2739" y="3655"/>
                    <a:pt x="2774" y="3929"/>
                  </a:cubicBezTo>
                  <a:cubicBezTo>
                    <a:pt x="2774" y="4024"/>
                    <a:pt x="2786" y="4132"/>
                    <a:pt x="2786" y="4227"/>
                  </a:cubicBezTo>
                  <a:lnTo>
                    <a:pt x="2786" y="4262"/>
                  </a:lnTo>
                  <a:cubicBezTo>
                    <a:pt x="2608" y="3989"/>
                    <a:pt x="2358" y="3798"/>
                    <a:pt x="2000" y="3691"/>
                  </a:cubicBezTo>
                  <a:cubicBezTo>
                    <a:pt x="1753" y="3615"/>
                    <a:pt x="1520" y="3607"/>
                    <a:pt x="1431" y="3607"/>
                  </a:cubicBezTo>
                  <a:cubicBezTo>
                    <a:pt x="1409" y="3607"/>
                    <a:pt x="1396" y="3608"/>
                    <a:pt x="1393" y="3608"/>
                  </a:cubicBezTo>
                  <a:cubicBezTo>
                    <a:pt x="1346" y="3608"/>
                    <a:pt x="1310" y="3620"/>
                    <a:pt x="1286" y="3655"/>
                  </a:cubicBezTo>
                  <a:lnTo>
                    <a:pt x="1000" y="3953"/>
                  </a:lnTo>
                  <a:cubicBezTo>
                    <a:pt x="941" y="4012"/>
                    <a:pt x="941" y="4108"/>
                    <a:pt x="1000" y="4167"/>
                  </a:cubicBezTo>
                  <a:cubicBezTo>
                    <a:pt x="1030" y="4197"/>
                    <a:pt x="1072" y="4212"/>
                    <a:pt x="1113" y="4212"/>
                  </a:cubicBezTo>
                  <a:cubicBezTo>
                    <a:pt x="1155" y="4212"/>
                    <a:pt x="1197" y="4197"/>
                    <a:pt x="1226" y="4167"/>
                  </a:cubicBezTo>
                  <a:lnTo>
                    <a:pt x="1465" y="3917"/>
                  </a:lnTo>
                  <a:cubicBezTo>
                    <a:pt x="1667" y="3929"/>
                    <a:pt x="2322" y="4012"/>
                    <a:pt x="2572" y="4572"/>
                  </a:cubicBezTo>
                  <a:cubicBezTo>
                    <a:pt x="2500" y="4989"/>
                    <a:pt x="2143" y="5298"/>
                    <a:pt x="1727" y="5298"/>
                  </a:cubicBezTo>
                  <a:cubicBezTo>
                    <a:pt x="1250" y="5298"/>
                    <a:pt x="869" y="4917"/>
                    <a:pt x="869" y="4441"/>
                  </a:cubicBezTo>
                  <a:cubicBezTo>
                    <a:pt x="869" y="4346"/>
                    <a:pt x="798" y="4274"/>
                    <a:pt x="703" y="4274"/>
                  </a:cubicBezTo>
                  <a:lnTo>
                    <a:pt x="679" y="4274"/>
                  </a:lnTo>
                  <a:lnTo>
                    <a:pt x="679" y="4227"/>
                  </a:lnTo>
                  <a:cubicBezTo>
                    <a:pt x="679" y="4132"/>
                    <a:pt x="679" y="4024"/>
                    <a:pt x="691" y="3929"/>
                  </a:cubicBezTo>
                  <a:cubicBezTo>
                    <a:pt x="703" y="3655"/>
                    <a:pt x="822" y="3381"/>
                    <a:pt x="1012" y="3191"/>
                  </a:cubicBezTo>
                  <a:cubicBezTo>
                    <a:pt x="1215" y="3000"/>
                    <a:pt x="1465" y="2893"/>
                    <a:pt x="1727" y="2893"/>
                  </a:cubicBezTo>
                  <a:close/>
                  <a:moveTo>
                    <a:pt x="643" y="4882"/>
                  </a:moveTo>
                  <a:cubicBezTo>
                    <a:pt x="726" y="5096"/>
                    <a:pt x="881" y="5275"/>
                    <a:pt x="1060" y="5405"/>
                  </a:cubicBezTo>
                  <a:lnTo>
                    <a:pt x="1060" y="5596"/>
                  </a:lnTo>
                  <a:cubicBezTo>
                    <a:pt x="762" y="5501"/>
                    <a:pt x="619" y="5346"/>
                    <a:pt x="560" y="5275"/>
                  </a:cubicBezTo>
                  <a:cubicBezTo>
                    <a:pt x="595" y="5155"/>
                    <a:pt x="631" y="5036"/>
                    <a:pt x="643" y="4882"/>
                  </a:cubicBezTo>
                  <a:close/>
                  <a:moveTo>
                    <a:pt x="2798" y="4882"/>
                  </a:moveTo>
                  <a:cubicBezTo>
                    <a:pt x="2810" y="5024"/>
                    <a:pt x="2846" y="5155"/>
                    <a:pt x="2893" y="5263"/>
                  </a:cubicBezTo>
                  <a:cubicBezTo>
                    <a:pt x="2834" y="5346"/>
                    <a:pt x="2679" y="5477"/>
                    <a:pt x="2381" y="5596"/>
                  </a:cubicBezTo>
                  <a:lnTo>
                    <a:pt x="2381" y="5405"/>
                  </a:lnTo>
                  <a:cubicBezTo>
                    <a:pt x="2560" y="5275"/>
                    <a:pt x="2715" y="5096"/>
                    <a:pt x="2798" y="4882"/>
                  </a:cubicBezTo>
                  <a:close/>
                  <a:moveTo>
                    <a:pt x="6299" y="4727"/>
                  </a:moveTo>
                  <a:lnTo>
                    <a:pt x="6299" y="5001"/>
                  </a:lnTo>
                  <a:lnTo>
                    <a:pt x="5453" y="5596"/>
                  </a:lnTo>
                  <a:lnTo>
                    <a:pt x="4584" y="5024"/>
                  </a:lnTo>
                  <a:lnTo>
                    <a:pt x="4584" y="4727"/>
                  </a:lnTo>
                  <a:cubicBezTo>
                    <a:pt x="4810" y="4846"/>
                    <a:pt x="5060" y="4917"/>
                    <a:pt x="5322" y="4929"/>
                  </a:cubicBezTo>
                  <a:lnTo>
                    <a:pt x="5441" y="4929"/>
                  </a:lnTo>
                  <a:cubicBezTo>
                    <a:pt x="5739" y="4929"/>
                    <a:pt x="6037" y="4858"/>
                    <a:pt x="6299" y="4727"/>
                  </a:cubicBezTo>
                  <a:close/>
                  <a:moveTo>
                    <a:pt x="9347" y="5572"/>
                  </a:moveTo>
                  <a:lnTo>
                    <a:pt x="9347" y="5632"/>
                  </a:lnTo>
                  <a:cubicBezTo>
                    <a:pt x="9347" y="5656"/>
                    <a:pt x="9347" y="5691"/>
                    <a:pt x="9358" y="5715"/>
                  </a:cubicBezTo>
                  <a:lnTo>
                    <a:pt x="9001" y="6072"/>
                  </a:lnTo>
                  <a:lnTo>
                    <a:pt x="8644" y="5715"/>
                  </a:lnTo>
                  <a:cubicBezTo>
                    <a:pt x="8644" y="5691"/>
                    <a:pt x="8668" y="5656"/>
                    <a:pt x="8668" y="5632"/>
                  </a:cubicBezTo>
                  <a:lnTo>
                    <a:pt x="8668" y="5572"/>
                  </a:lnTo>
                  <a:cubicBezTo>
                    <a:pt x="8763" y="5596"/>
                    <a:pt x="8870" y="5632"/>
                    <a:pt x="8977" y="5632"/>
                  </a:cubicBezTo>
                  <a:lnTo>
                    <a:pt x="9001" y="5632"/>
                  </a:lnTo>
                  <a:cubicBezTo>
                    <a:pt x="9120" y="5632"/>
                    <a:pt x="9239" y="5620"/>
                    <a:pt x="9347" y="5572"/>
                  </a:cubicBezTo>
                  <a:close/>
                  <a:moveTo>
                    <a:pt x="2108" y="5572"/>
                  </a:moveTo>
                  <a:lnTo>
                    <a:pt x="2108" y="5739"/>
                  </a:lnTo>
                  <a:cubicBezTo>
                    <a:pt x="2108" y="5798"/>
                    <a:pt x="2119" y="5834"/>
                    <a:pt x="2143" y="5882"/>
                  </a:cubicBezTo>
                  <a:lnTo>
                    <a:pt x="1965" y="6013"/>
                  </a:lnTo>
                  <a:cubicBezTo>
                    <a:pt x="1899" y="6084"/>
                    <a:pt x="1816" y="6120"/>
                    <a:pt x="1731" y="6120"/>
                  </a:cubicBezTo>
                  <a:cubicBezTo>
                    <a:pt x="1646" y="6120"/>
                    <a:pt x="1560" y="6084"/>
                    <a:pt x="1488" y="6013"/>
                  </a:cubicBezTo>
                  <a:lnTo>
                    <a:pt x="1346" y="5882"/>
                  </a:lnTo>
                  <a:cubicBezTo>
                    <a:pt x="1369" y="5834"/>
                    <a:pt x="1381" y="5775"/>
                    <a:pt x="1381" y="5739"/>
                  </a:cubicBezTo>
                  <a:lnTo>
                    <a:pt x="1381" y="5572"/>
                  </a:lnTo>
                  <a:cubicBezTo>
                    <a:pt x="1488" y="5596"/>
                    <a:pt x="1607" y="5632"/>
                    <a:pt x="1750" y="5632"/>
                  </a:cubicBezTo>
                  <a:cubicBezTo>
                    <a:pt x="1857" y="5632"/>
                    <a:pt x="1977" y="5608"/>
                    <a:pt x="2108" y="5572"/>
                  </a:cubicBezTo>
                  <a:close/>
                  <a:moveTo>
                    <a:pt x="4465" y="5298"/>
                  </a:moveTo>
                  <a:lnTo>
                    <a:pt x="5215" y="5810"/>
                  </a:lnTo>
                  <a:lnTo>
                    <a:pt x="4810" y="6215"/>
                  </a:lnTo>
                  <a:lnTo>
                    <a:pt x="4798" y="6215"/>
                  </a:lnTo>
                  <a:lnTo>
                    <a:pt x="4310" y="5465"/>
                  </a:lnTo>
                  <a:lnTo>
                    <a:pt x="4465" y="5298"/>
                  </a:lnTo>
                  <a:close/>
                  <a:moveTo>
                    <a:pt x="6429" y="5298"/>
                  </a:moveTo>
                  <a:lnTo>
                    <a:pt x="6596" y="5465"/>
                  </a:lnTo>
                  <a:lnTo>
                    <a:pt x="6108" y="6215"/>
                  </a:lnTo>
                  <a:lnTo>
                    <a:pt x="6096" y="6215"/>
                  </a:lnTo>
                  <a:lnTo>
                    <a:pt x="5691" y="5810"/>
                  </a:lnTo>
                  <a:lnTo>
                    <a:pt x="6429" y="5298"/>
                  </a:lnTo>
                  <a:close/>
                  <a:moveTo>
                    <a:pt x="4905" y="0"/>
                  </a:moveTo>
                  <a:cubicBezTo>
                    <a:pt x="4072" y="0"/>
                    <a:pt x="3381" y="691"/>
                    <a:pt x="3381" y="1524"/>
                  </a:cubicBezTo>
                  <a:lnTo>
                    <a:pt x="3381" y="1869"/>
                  </a:lnTo>
                  <a:cubicBezTo>
                    <a:pt x="3381" y="2131"/>
                    <a:pt x="3441" y="2381"/>
                    <a:pt x="3548" y="2643"/>
                  </a:cubicBezTo>
                  <a:lnTo>
                    <a:pt x="3548" y="3000"/>
                  </a:lnTo>
                  <a:cubicBezTo>
                    <a:pt x="3548" y="3596"/>
                    <a:pt x="3810" y="4132"/>
                    <a:pt x="4227" y="4465"/>
                  </a:cubicBezTo>
                  <a:lnTo>
                    <a:pt x="4227" y="5001"/>
                  </a:lnTo>
                  <a:lnTo>
                    <a:pt x="3929" y="5322"/>
                  </a:lnTo>
                  <a:cubicBezTo>
                    <a:pt x="3905" y="5346"/>
                    <a:pt x="3893" y="5394"/>
                    <a:pt x="3893" y="5441"/>
                  </a:cubicBezTo>
                  <a:lnTo>
                    <a:pt x="2905" y="5798"/>
                  </a:lnTo>
                  <a:cubicBezTo>
                    <a:pt x="2834" y="5822"/>
                    <a:pt x="2774" y="5858"/>
                    <a:pt x="2715" y="5894"/>
                  </a:cubicBezTo>
                  <a:lnTo>
                    <a:pt x="2560" y="5822"/>
                  </a:lnTo>
                  <a:cubicBezTo>
                    <a:pt x="3024" y="5632"/>
                    <a:pt x="3155" y="5346"/>
                    <a:pt x="3179" y="5334"/>
                  </a:cubicBezTo>
                  <a:cubicBezTo>
                    <a:pt x="3203" y="5286"/>
                    <a:pt x="3203" y="5227"/>
                    <a:pt x="3179" y="5179"/>
                  </a:cubicBezTo>
                  <a:cubicBezTo>
                    <a:pt x="3060" y="4965"/>
                    <a:pt x="3036" y="4524"/>
                    <a:pt x="3036" y="4203"/>
                  </a:cubicBezTo>
                  <a:cubicBezTo>
                    <a:pt x="3036" y="4084"/>
                    <a:pt x="3036" y="3977"/>
                    <a:pt x="3024" y="3893"/>
                  </a:cubicBezTo>
                  <a:cubicBezTo>
                    <a:pt x="2965" y="3131"/>
                    <a:pt x="2405" y="2548"/>
                    <a:pt x="1691" y="2548"/>
                  </a:cubicBezTo>
                  <a:cubicBezTo>
                    <a:pt x="976" y="2548"/>
                    <a:pt x="393" y="3131"/>
                    <a:pt x="345" y="3893"/>
                  </a:cubicBezTo>
                  <a:cubicBezTo>
                    <a:pt x="345" y="3977"/>
                    <a:pt x="333" y="4084"/>
                    <a:pt x="333" y="4203"/>
                  </a:cubicBezTo>
                  <a:cubicBezTo>
                    <a:pt x="322" y="4548"/>
                    <a:pt x="298" y="4965"/>
                    <a:pt x="203" y="5179"/>
                  </a:cubicBezTo>
                  <a:cubicBezTo>
                    <a:pt x="167" y="5227"/>
                    <a:pt x="167" y="5286"/>
                    <a:pt x="203" y="5334"/>
                  </a:cubicBezTo>
                  <a:cubicBezTo>
                    <a:pt x="203" y="5346"/>
                    <a:pt x="345" y="5632"/>
                    <a:pt x="810" y="5822"/>
                  </a:cubicBezTo>
                  <a:lnTo>
                    <a:pt x="369" y="6037"/>
                  </a:lnTo>
                  <a:cubicBezTo>
                    <a:pt x="155" y="6156"/>
                    <a:pt x="0" y="6370"/>
                    <a:pt x="0" y="6632"/>
                  </a:cubicBezTo>
                  <a:lnTo>
                    <a:pt x="0" y="7799"/>
                  </a:lnTo>
                  <a:cubicBezTo>
                    <a:pt x="0" y="7894"/>
                    <a:pt x="72" y="7965"/>
                    <a:pt x="167" y="7965"/>
                  </a:cubicBezTo>
                  <a:cubicBezTo>
                    <a:pt x="250" y="7965"/>
                    <a:pt x="333" y="7894"/>
                    <a:pt x="333" y="7799"/>
                  </a:cubicBezTo>
                  <a:lnTo>
                    <a:pt x="333" y="6632"/>
                  </a:lnTo>
                  <a:cubicBezTo>
                    <a:pt x="333" y="6489"/>
                    <a:pt x="405" y="6370"/>
                    <a:pt x="524" y="6310"/>
                  </a:cubicBezTo>
                  <a:lnTo>
                    <a:pt x="1060" y="6048"/>
                  </a:lnTo>
                  <a:lnTo>
                    <a:pt x="1238" y="6227"/>
                  </a:lnTo>
                  <a:cubicBezTo>
                    <a:pt x="1369" y="6346"/>
                    <a:pt x="1536" y="6406"/>
                    <a:pt x="1703" y="6406"/>
                  </a:cubicBezTo>
                  <a:cubicBezTo>
                    <a:pt x="1857" y="6406"/>
                    <a:pt x="2024" y="6346"/>
                    <a:pt x="2155" y="6227"/>
                  </a:cubicBezTo>
                  <a:lnTo>
                    <a:pt x="2334" y="6048"/>
                  </a:lnTo>
                  <a:lnTo>
                    <a:pt x="2512" y="6132"/>
                  </a:lnTo>
                  <a:cubicBezTo>
                    <a:pt x="2441" y="6275"/>
                    <a:pt x="2381" y="6418"/>
                    <a:pt x="2381" y="6584"/>
                  </a:cubicBezTo>
                  <a:lnTo>
                    <a:pt x="2381" y="7799"/>
                  </a:lnTo>
                  <a:cubicBezTo>
                    <a:pt x="2381" y="7894"/>
                    <a:pt x="2453" y="7965"/>
                    <a:pt x="2548" y="7965"/>
                  </a:cubicBezTo>
                  <a:cubicBezTo>
                    <a:pt x="2631" y="7965"/>
                    <a:pt x="2715" y="7894"/>
                    <a:pt x="2715" y="7799"/>
                  </a:cubicBezTo>
                  <a:lnTo>
                    <a:pt x="2715" y="6584"/>
                  </a:lnTo>
                  <a:cubicBezTo>
                    <a:pt x="2715" y="6358"/>
                    <a:pt x="2846" y="6167"/>
                    <a:pt x="3048" y="6096"/>
                  </a:cubicBezTo>
                  <a:lnTo>
                    <a:pt x="4084" y="5715"/>
                  </a:lnTo>
                  <a:lnTo>
                    <a:pt x="4513" y="6358"/>
                  </a:lnTo>
                  <a:cubicBezTo>
                    <a:pt x="4572" y="6453"/>
                    <a:pt x="4655" y="6489"/>
                    <a:pt x="4751" y="6513"/>
                  </a:cubicBezTo>
                  <a:lnTo>
                    <a:pt x="4775" y="6513"/>
                  </a:lnTo>
                  <a:cubicBezTo>
                    <a:pt x="4870" y="6513"/>
                    <a:pt x="4941" y="6477"/>
                    <a:pt x="5013" y="6418"/>
                  </a:cubicBezTo>
                  <a:lnTo>
                    <a:pt x="5286" y="6156"/>
                  </a:lnTo>
                  <a:lnTo>
                    <a:pt x="5286" y="7799"/>
                  </a:lnTo>
                  <a:cubicBezTo>
                    <a:pt x="5286" y="7894"/>
                    <a:pt x="5358" y="7965"/>
                    <a:pt x="5453" y="7965"/>
                  </a:cubicBezTo>
                  <a:cubicBezTo>
                    <a:pt x="5537" y="7965"/>
                    <a:pt x="5608" y="7894"/>
                    <a:pt x="5608" y="7799"/>
                  </a:cubicBezTo>
                  <a:lnTo>
                    <a:pt x="5608" y="6156"/>
                  </a:lnTo>
                  <a:lnTo>
                    <a:pt x="5882" y="6418"/>
                  </a:lnTo>
                  <a:cubicBezTo>
                    <a:pt x="5941" y="6477"/>
                    <a:pt x="6025" y="6513"/>
                    <a:pt x="6120" y="6513"/>
                  </a:cubicBezTo>
                  <a:lnTo>
                    <a:pt x="6144" y="6513"/>
                  </a:lnTo>
                  <a:cubicBezTo>
                    <a:pt x="6251" y="6489"/>
                    <a:pt x="6322" y="6453"/>
                    <a:pt x="6382" y="6358"/>
                  </a:cubicBezTo>
                  <a:lnTo>
                    <a:pt x="6822" y="5715"/>
                  </a:lnTo>
                  <a:lnTo>
                    <a:pt x="7846" y="6096"/>
                  </a:lnTo>
                  <a:cubicBezTo>
                    <a:pt x="8049" y="6167"/>
                    <a:pt x="8192" y="6358"/>
                    <a:pt x="8192" y="6584"/>
                  </a:cubicBezTo>
                  <a:lnTo>
                    <a:pt x="8192" y="7799"/>
                  </a:lnTo>
                  <a:cubicBezTo>
                    <a:pt x="8192" y="7894"/>
                    <a:pt x="8263" y="7965"/>
                    <a:pt x="8346" y="7965"/>
                  </a:cubicBezTo>
                  <a:cubicBezTo>
                    <a:pt x="8442" y="7965"/>
                    <a:pt x="8513" y="7894"/>
                    <a:pt x="8513" y="7799"/>
                  </a:cubicBezTo>
                  <a:lnTo>
                    <a:pt x="8513" y="6584"/>
                  </a:lnTo>
                  <a:cubicBezTo>
                    <a:pt x="8513" y="6358"/>
                    <a:pt x="8430" y="6156"/>
                    <a:pt x="8275" y="6001"/>
                  </a:cubicBezTo>
                  <a:lnTo>
                    <a:pt x="8323" y="5989"/>
                  </a:lnTo>
                  <a:cubicBezTo>
                    <a:pt x="8370" y="5977"/>
                    <a:pt x="8406" y="5953"/>
                    <a:pt x="8465" y="5929"/>
                  </a:cubicBezTo>
                  <a:lnTo>
                    <a:pt x="8870" y="6334"/>
                  </a:lnTo>
                  <a:lnTo>
                    <a:pt x="8870" y="7787"/>
                  </a:lnTo>
                  <a:cubicBezTo>
                    <a:pt x="8870" y="7882"/>
                    <a:pt x="8942" y="7953"/>
                    <a:pt x="9037" y="7953"/>
                  </a:cubicBezTo>
                  <a:cubicBezTo>
                    <a:pt x="9120" y="7953"/>
                    <a:pt x="9204" y="7882"/>
                    <a:pt x="9204" y="7787"/>
                  </a:cubicBezTo>
                  <a:lnTo>
                    <a:pt x="9204" y="6334"/>
                  </a:lnTo>
                  <a:lnTo>
                    <a:pt x="9597" y="5929"/>
                  </a:lnTo>
                  <a:cubicBezTo>
                    <a:pt x="9620" y="5941"/>
                    <a:pt x="9644" y="5941"/>
                    <a:pt x="9680" y="5953"/>
                  </a:cubicBezTo>
                  <a:lnTo>
                    <a:pt x="10335" y="6156"/>
                  </a:lnTo>
                  <a:cubicBezTo>
                    <a:pt x="10478" y="6191"/>
                    <a:pt x="10585" y="6334"/>
                    <a:pt x="10585" y="6489"/>
                  </a:cubicBezTo>
                  <a:lnTo>
                    <a:pt x="10585" y="7799"/>
                  </a:lnTo>
                  <a:cubicBezTo>
                    <a:pt x="10585" y="7894"/>
                    <a:pt x="10656" y="7965"/>
                    <a:pt x="10751" y="7965"/>
                  </a:cubicBezTo>
                  <a:cubicBezTo>
                    <a:pt x="10835" y="7965"/>
                    <a:pt x="10906" y="7894"/>
                    <a:pt x="10906" y="7799"/>
                  </a:cubicBezTo>
                  <a:lnTo>
                    <a:pt x="10906" y="6489"/>
                  </a:lnTo>
                  <a:cubicBezTo>
                    <a:pt x="10871" y="6227"/>
                    <a:pt x="10656" y="5953"/>
                    <a:pt x="10382" y="5870"/>
                  </a:cubicBezTo>
                  <a:lnTo>
                    <a:pt x="9716" y="5679"/>
                  </a:lnTo>
                  <a:cubicBezTo>
                    <a:pt x="9692" y="5656"/>
                    <a:pt x="9680" y="5644"/>
                    <a:pt x="9680" y="5620"/>
                  </a:cubicBezTo>
                  <a:lnTo>
                    <a:pt x="9680" y="5394"/>
                  </a:lnTo>
                  <a:cubicBezTo>
                    <a:pt x="9739" y="5358"/>
                    <a:pt x="9787" y="5322"/>
                    <a:pt x="9823" y="5275"/>
                  </a:cubicBezTo>
                  <a:cubicBezTo>
                    <a:pt x="10049" y="5048"/>
                    <a:pt x="10180" y="4751"/>
                    <a:pt x="10180" y="4429"/>
                  </a:cubicBezTo>
                  <a:lnTo>
                    <a:pt x="10180" y="4132"/>
                  </a:lnTo>
                  <a:lnTo>
                    <a:pt x="10239" y="3989"/>
                  </a:lnTo>
                  <a:cubicBezTo>
                    <a:pt x="10323" y="3858"/>
                    <a:pt x="10347" y="3691"/>
                    <a:pt x="10347" y="3548"/>
                  </a:cubicBezTo>
                  <a:lnTo>
                    <a:pt x="10347" y="2727"/>
                  </a:lnTo>
                  <a:cubicBezTo>
                    <a:pt x="10347" y="2643"/>
                    <a:pt x="10275" y="2560"/>
                    <a:pt x="10180" y="2560"/>
                  </a:cubicBezTo>
                  <a:lnTo>
                    <a:pt x="8656" y="2560"/>
                  </a:lnTo>
                  <a:cubicBezTo>
                    <a:pt x="8096" y="2560"/>
                    <a:pt x="7644" y="3012"/>
                    <a:pt x="7644" y="3572"/>
                  </a:cubicBezTo>
                  <a:lnTo>
                    <a:pt x="7644" y="3596"/>
                  </a:lnTo>
                  <a:cubicBezTo>
                    <a:pt x="7644" y="3727"/>
                    <a:pt x="7668" y="3846"/>
                    <a:pt x="7727" y="3965"/>
                  </a:cubicBezTo>
                  <a:lnTo>
                    <a:pt x="7799" y="4132"/>
                  </a:lnTo>
                  <a:lnTo>
                    <a:pt x="7799" y="4382"/>
                  </a:lnTo>
                  <a:cubicBezTo>
                    <a:pt x="7799" y="4798"/>
                    <a:pt x="8013" y="5155"/>
                    <a:pt x="8311" y="5382"/>
                  </a:cubicBezTo>
                  <a:lnTo>
                    <a:pt x="8311" y="5596"/>
                  </a:lnTo>
                  <a:cubicBezTo>
                    <a:pt x="8311" y="5632"/>
                    <a:pt x="8311" y="5644"/>
                    <a:pt x="8180" y="5691"/>
                  </a:cubicBezTo>
                  <a:lnTo>
                    <a:pt x="7858" y="5775"/>
                  </a:lnTo>
                  <a:lnTo>
                    <a:pt x="6941" y="5441"/>
                  </a:lnTo>
                  <a:cubicBezTo>
                    <a:pt x="6941" y="5394"/>
                    <a:pt x="6930" y="5346"/>
                    <a:pt x="6894" y="5322"/>
                  </a:cubicBezTo>
                  <a:lnTo>
                    <a:pt x="6596" y="5001"/>
                  </a:lnTo>
                  <a:lnTo>
                    <a:pt x="6596" y="4489"/>
                  </a:lnTo>
                  <a:cubicBezTo>
                    <a:pt x="6632" y="4453"/>
                    <a:pt x="6656" y="4429"/>
                    <a:pt x="6691" y="4405"/>
                  </a:cubicBezTo>
                  <a:cubicBezTo>
                    <a:pt x="7061" y="4072"/>
                    <a:pt x="7263" y="3560"/>
                    <a:pt x="7263" y="3060"/>
                  </a:cubicBezTo>
                  <a:lnTo>
                    <a:pt x="7263" y="2643"/>
                  </a:lnTo>
                  <a:cubicBezTo>
                    <a:pt x="7382" y="2405"/>
                    <a:pt x="7430" y="2131"/>
                    <a:pt x="7430" y="1869"/>
                  </a:cubicBezTo>
                  <a:lnTo>
                    <a:pt x="7430" y="167"/>
                  </a:lnTo>
                  <a:cubicBezTo>
                    <a:pt x="7430" y="83"/>
                    <a:pt x="7358" y="0"/>
                    <a:pt x="7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69"/>
            <p:cNvSpPr/>
            <p:nvPr/>
          </p:nvSpPr>
          <p:spPr>
            <a:xfrm>
              <a:off x="5645669" y="3625759"/>
              <a:ext cx="10248" cy="42872"/>
            </a:xfrm>
            <a:custGeom>
              <a:rect b="b" l="l" r="r" t="t"/>
              <a:pathLst>
                <a:path extrusionOk="0" h="1347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179"/>
                  </a:lnTo>
                  <a:cubicBezTo>
                    <a:pt x="0" y="1263"/>
                    <a:pt x="72" y="1346"/>
                    <a:pt x="167" y="1346"/>
                  </a:cubicBezTo>
                  <a:cubicBezTo>
                    <a:pt x="251" y="1346"/>
                    <a:pt x="322" y="1263"/>
                    <a:pt x="322" y="1179"/>
                  </a:cubicBezTo>
                  <a:lnTo>
                    <a:pt x="322" y="167"/>
                  </a:ln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69"/>
            <p:cNvSpPr/>
            <p:nvPr/>
          </p:nvSpPr>
          <p:spPr>
            <a:xfrm>
              <a:off x="5462247" y="3461115"/>
              <a:ext cx="86825" cy="29759"/>
            </a:xfrm>
            <a:custGeom>
              <a:rect b="b" l="l" r="r" t="t"/>
              <a:pathLst>
                <a:path extrusionOk="0" h="935" w="2728">
                  <a:moveTo>
                    <a:pt x="1094" y="0"/>
                  </a:moveTo>
                  <a:cubicBezTo>
                    <a:pt x="768" y="0"/>
                    <a:pt x="473" y="35"/>
                    <a:pt x="287" y="66"/>
                  </a:cubicBezTo>
                  <a:cubicBezTo>
                    <a:pt x="120" y="102"/>
                    <a:pt x="1" y="233"/>
                    <a:pt x="1" y="399"/>
                  </a:cubicBezTo>
                  <a:lnTo>
                    <a:pt x="1" y="768"/>
                  </a:lnTo>
                  <a:cubicBezTo>
                    <a:pt x="1" y="864"/>
                    <a:pt x="72" y="935"/>
                    <a:pt x="168" y="935"/>
                  </a:cubicBezTo>
                  <a:cubicBezTo>
                    <a:pt x="251" y="935"/>
                    <a:pt x="322" y="864"/>
                    <a:pt x="322" y="768"/>
                  </a:cubicBezTo>
                  <a:lnTo>
                    <a:pt x="322" y="399"/>
                  </a:lnTo>
                  <a:cubicBezTo>
                    <a:pt x="322" y="399"/>
                    <a:pt x="322" y="387"/>
                    <a:pt x="346" y="387"/>
                  </a:cubicBezTo>
                  <a:cubicBezTo>
                    <a:pt x="498" y="361"/>
                    <a:pt x="764" y="327"/>
                    <a:pt x="1063" y="327"/>
                  </a:cubicBezTo>
                  <a:cubicBezTo>
                    <a:pt x="1162" y="327"/>
                    <a:pt x="1266" y="331"/>
                    <a:pt x="1370" y="340"/>
                  </a:cubicBezTo>
                  <a:cubicBezTo>
                    <a:pt x="1858" y="364"/>
                    <a:pt x="2215" y="506"/>
                    <a:pt x="2442" y="709"/>
                  </a:cubicBezTo>
                  <a:cubicBezTo>
                    <a:pt x="2471" y="739"/>
                    <a:pt x="2513" y="753"/>
                    <a:pt x="2555" y="753"/>
                  </a:cubicBezTo>
                  <a:cubicBezTo>
                    <a:pt x="2596" y="753"/>
                    <a:pt x="2638" y="739"/>
                    <a:pt x="2668" y="709"/>
                  </a:cubicBezTo>
                  <a:cubicBezTo>
                    <a:pt x="2727" y="637"/>
                    <a:pt x="2727" y="530"/>
                    <a:pt x="2656" y="471"/>
                  </a:cubicBezTo>
                  <a:cubicBezTo>
                    <a:pt x="2283" y="97"/>
                    <a:pt x="1643" y="0"/>
                    <a:pt x="10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69"/>
            <p:cNvSpPr/>
            <p:nvPr/>
          </p:nvSpPr>
          <p:spPr>
            <a:xfrm>
              <a:off x="5441050" y="3636389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845"/>
                  </a:lnTo>
                  <a:cubicBezTo>
                    <a:pt x="0" y="929"/>
                    <a:pt x="72" y="1012"/>
                    <a:pt x="167" y="1012"/>
                  </a:cubicBezTo>
                  <a:cubicBezTo>
                    <a:pt x="250" y="1012"/>
                    <a:pt x="322" y="929"/>
                    <a:pt x="322" y="845"/>
                  </a:cubicBezTo>
                  <a:lnTo>
                    <a:pt x="322" y="155"/>
                  </a:lnTo>
                  <a:cubicBezTo>
                    <a:pt x="310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69"/>
            <p:cNvSpPr/>
            <p:nvPr/>
          </p:nvSpPr>
          <p:spPr>
            <a:xfrm>
              <a:off x="5559257" y="3636389"/>
              <a:ext cx="10662" cy="32241"/>
            </a:xfrm>
            <a:custGeom>
              <a:rect b="b" l="l" r="r" t="t"/>
              <a:pathLst>
                <a:path extrusionOk="0" h="1013" w="335">
                  <a:moveTo>
                    <a:pt x="168" y="0"/>
                  </a:moveTo>
                  <a:cubicBezTo>
                    <a:pt x="84" y="0"/>
                    <a:pt x="1" y="71"/>
                    <a:pt x="1" y="155"/>
                  </a:cubicBezTo>
                  <a:lnTo>
                    <a:pt x="1" y="845"/>
                  </a:lnTo>
                  <a:cubicBezTo>
                    <a:pt x="1" y="929"/>
                    <a:pt x="84" y="1012"/>
                    <a:pt x="168" y="1012"/>
                  </a:cubicBezTo>
                  <a:cubicBezTo>
                    <a:pt x="263" y="1012"/>
                    <a:pt x="334" y="929"/>
                    <a:pt x="334" y="845"/>
                  </a:cubicBezTo>
                  <a:lnTo>
                    <a:pt x="334" y="155"/>
                  </a:lnTo>
                  <a:cubicBezTo>
                    <a:pt x="334" y="71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6" name="Google Shape;10306;p69"/>
          <p:cNvGrpSpPr/>
          <p:nvPr/>
        </p:nvGrpSpPr>
        <p:grpSpPr>
          <a:xfrm>
            <a:off x="5776798" y="3409778"/>
            <a:ext cx="346379" cy="264518"/>
            <a:chOff x="5776798" y="3409778"/>
            <a:chExt cx="346379" cy="264518"/>
          </a:xfrm>
        </p:grpSpPr>
        <p:sp>
          <p:nvSpPr>
            <p:cNvPr id="10307" name="Google Shape;10307;p69"/>
            <p:cNvSpPr/>
            <p:nvPr/>
          </p:nvSpPr>
          <p:spPr>
            <a:xfrm>
              <a:off x="589010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1" y="1013"/>
                    <a:pt x="167" y="1013"/>
                  </a:cubicBezTo>
                  <a:cubicBezTo>
                    <a:pt x="250" y="1013"/>
                    <a:pt x="321" y="929"/>
                    <a:pt x="321" y="846"/>
                  </a:cubicBezTo>
                  <a:lnTo>
                    <a:pt x="321" y="143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69"/>
            <p:cNvSpPr/>
            <p:nvPr/>
          </p:nvSpPr>
          <p:spPr>
            <a:xfrm>
              <a:off x="599809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2" y="1013"/>
                    <a:pt x="167" y="1013"/>
                  </a:cubicBezTo>
                  <a:cubicBezTo>
                    <a:pt x="250" y="1013"/>
                    <a:pt x="322" y="929"/>
                    <a:pt x="322" y="846"/>
                  </a:cubicBezTo>
                  <a:lnTo>
                    <a:pt x="322" y="143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69"/>
            <p:cNvSpPr/>
            <p:nvPr/>
          </p:nvSpPr>
          <p:spPr>
            <a:xfrm>
              <a:off x="5814673" y="3528367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9"/>
                    <a:pt x="1167" y="489"/>
                    <a:pt x="1191" y="489"/>
                  </a:cubicBezTo>
                  <a:cubicBezTo>
                    <a:pt x="1251" y="489"/>
                    <a:pt x="1310" y="453"/>
                    <a:pt x="1346" y="394"/>
                  </a:cubicBezTo>
                  <a:cubicBezTo>
                    <a:pt x="1358" y="322"/>
                    <a:pt x="1322" y="239"/>
                    <a:pt x="1251" y="191"/>
                  </a:cubicBezTo>
                  <a:cubicBezTo>
                    <a:pt x="882" y="13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69"/>
            <p:cNvSpPr/>
            <p:nvPr/>
          </p:nvSpPr>
          <p:spPr>
            <a:xfrm>
              <a:off x="5797995" y="3631074"/>
              <a:ext cx="10662" cy="42458"/>
            </a:xfrm>
            <a:custGeom>
              <a:rect b="b" l="l" r="r" t="t"/>
              <a:pathLst>
                <a:path extrusionOk="0" h="1334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179"/>
                  </a:lnTo>
                  <a:cubicBezTo>
                    <a:pt x="1" y="1262"/>
                    <a:pt x="84" y="1334"/>
                    <a:pt x="167" y="1334"/>
                  </a:cubicBezTo>
                  <a:cubicBezTo>
                    <a:pt x="251" y="1334"/>
                    <a:pt x="334" y="1262"/>
                    <a:pt x="334" y="1179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69"/>
            <p:cNvSpPr/>
            <p:nvPr/>
          </p:nvSpPr>
          <p:spPr>
            <a:xfrm>
              <a:off x="5776798" y="3409778"/>
              <a:ext cx="346379" cy="264136"/>
            </a:xfrm>
            <a:custGeom>
              <a:rect b="b" l="l" r="r" t="t"/>
              <a:pathLst>
                <a:path extrusionOk="0" h="8299" w="10883">
                  <a:moveTo>
                    <a:pt x="9144" y="2512"/>
                  </a:moveTo>
                  <a:cubicBezTo>
                    <a:pt x="9418" y="2512"/>
                    <a:pt x="9656" y="2715"/>
                    <a:pt x="9656" y="2953"/>
                  </a:cubicBezTo>
                  <a:lnTo>
                    <a:pt x="9656" y="2977"/>
                  </a:lnTo>
                  <a:cubicBezTo>
                    <a:pt x="9501" y="2917"/>
                    <a:pt x="9335" y="2869"/>
                    <a:pt x="9144" y="2869"/>
                  </a:cubicBezTo>
                  <a:cubicBezTo>
                    <a:pt x="8965" y="2869"/>
                    <a:pt x="8787" y="2905"/>
                    <a:pt x="8620" y="2977"/>
                  </a:cubicBezTo>
                  <a:lnTo>
                    <a:pt x="8620" y="2953"/>
                  </a:lnTo>
                  <a:cubicBezTo>
                    <a:pt x="8620" y="2727"/>
                    <a:pt x="8858" y="2512"/>
                    <a:pt x="9144" y="2512"/>
                  </a:cubicBezTo>
                  <a:close/>
                  <a:moveTo>
                    <a:pt x="2869" y="3203"/>
                  </a:moveTo>
                  <a:lnTo>
                    <a:pt x="2869" y="3858"/>
                  </a:lnTo>
                  <a:cubicBezTo>
                    <a:pt x="2869" y="3965"/>
                    <a:pt x="2846" y="4060"/>
                    <a:pt x="2798" y="4167"/>
                  </a:cubicBezTo>
                  <a:lnTo>
                    <a:pt x="2727" y="4334"/>
                  </a:lnTo>
                  <a:cubicBezTo>
                    <a:pt x="2715" y="4346"/>
                    <a:pt x="2715" y="4382"/>
                    <a:pt x="2715" y="4405"/>
                  </a:cubicBezTo>
                  <a:lnTo>
                    <a:pt x="2715" y="4751"/>
                  </a:lnTo>
                  <a:cubicBezTo>
                    <a:pt x="2715" y="4989"/>
                    <a:pt x="2619" y="5191"/>
                    <a:pt x="2441" y="5358"/>
                  </a:cubicBezTo>
                  <a:cubicBezTo>
                    <a:pt x="2298" y="5525"/>
                    <a:pt x="2072" y="5596"/>
                    <a:pt x="1834" y="5596"/>
                  </a:cubicBezTo>
                  <a:cubicBezTo>
                    <a:pt x="1369" y="5584"/>
                    <a:pt x="1000" y="5179"/>
                    <a:pt x="1000" y="4703"/>
                  </a:cubicBezTo>
                  <a:lnTo>
                    <a:pt x="1000" y="4405"/>
                  </a:lnTo>
                  <a:cubicBezTo>
                    <a:pt x="1000" y="4382"/>
                    <a:pt x="1000" y="4358"/>
                    <a:pt x="988" y="4334"/>
                  </a:cubicBezTo>
                  <a:lnTo>
                    <a:pt x="881" y="4143"/>
                  </a:lnTo>
                  <a:cubicBezTo>
                    <a:pt x="845" y="4060"/>
                    <a:pt x="822" y="3989"/>
                    <a:pt x="822" y="3905"/>
                  </a:cubicBezTo>
                  <a:lnTo>
                    <a:pt x="822" y="3882"/>
                  </a:lnTo>
                  <a:cubicBezTo>
                    <a:pt x="822" y="3501"/>
                    <a:pt x="1131" y="3203"/>
                    <a:pt x="1500" y="3203"/>
                  </a:cubicBezTo>
                  <a:close/>
                  <a:moveTo>
                    <a:pt x="9144" y="3215"/>
                  </a:moveTo>
                  <a:cubicBezTo>
                    <a:pt x="9704" y="3215"/>
                    <a:pt x="10168" y="3679"/>
                    <a:pt x="10168" y="4239"/>
                  </a:cubicBezTo>
                  <a:cubicBezTo>
                    <a:pt x="10168" y="4346"/>
                    <a:pt x="10156" y="4465"/>
                    <a:pt x="10108" y="4572"/>
                  </a:cubicBezTo>
                  <a:cubicBezTo>
                    <a:pt x="9656" y="4108"/>
                    <a:pt x="8870" y="3929"/>
                    <a:pt x="8823" y="3929"/>
                  </a:cubicBezTo>
                  <a:cubicBezTo>
                    <a:pt x="8814" y="3926"/>
                    <a:pt x="8804" y="3925"/>
                    <a:pt x="8794" y="3925"/>
                  </a:cubicBezTo>
                  <a:cubicBezTo>
                    <a:pt x="8763" y="3925"/>
                    <a:pt x="8727" y="3938"/>
                    <a:pt x="8692" y="3965"/>
                  </a:cubicBezTo>
                  <a:cubicBezTo>
                    <a:pt x="8644" y="3989"/>
                    <a:pt x="8632" y="4036"/>
                    <a:pt x="8632" y="4084"/>
                  </a:cubicBezTo>
                  <a:cubicBezTo>
                    <a:pt x="8632" y="4084"/>
                    <a:pt x="8632" y="4179"/>
                    <a:pt x="8513" y="4298"/>
                  </a:cubicBezTo>
                  <a:cubicBezTo>
                    <a:pt x="8453" y="4358"/>
                    <a:pt x="8453" y="4465"/>
                    <a:pt x="8513" y="4524"/>
                  </a:cubicBezTo>
                  <a:cubicBezTo>
                    <a:pt x="8543" y="4554"/>
                    <a:pt x="8584" y="4569"/>
                    <a:pt x="8626" y="4569"/>
                  </a:cubicBezTo>
                  <a:cubicBezTo>
                    <a:pt x="8668" y="4569"/>
                    <a:pt x="8709" y="4554"/>
                    <a:pt x="8739" y="4524"/>
                  </a:cubicBezTo>
                  <a:cubicBezTo>
                    <a:pt x="8823" y="4441"/>
                    <a:pt x="8882" y="4346"/>
                    <a:pt x="8918" y="4274"/>
                  </a:cubicBezTo>
                  <a:cubicBezTo>
                    <a:pt x="9180" y="4346"/>
                    <a:pt x="9739" y="4560"/>
                    <a:pt x="9989" y="4894"/>
                  </a:cubicBezTo>
                  <a:cubicBezTo>
                    <a:pt x="9906" y="5298"/>
                    <a:pt x="9573" y="5596"/>
                    <a:pt x="9144" y="5596"/>
                  </a:cubicBezTo>
                  <a:cubicBezTo>
                    <a:pt x="8704" y="5596"/>
                    <a:pt x="8334" y="5275"/>
                    <a:pt x="8287" y="4834"/>
                  </a:cubicBezTo>
                  <a:cubicBezTo>
                    <a:pt x="8287" y="4810"/>
                    <a:pt x="8275" y="4798"/>
                    <a:pt x="8263" y="4774"/>
                  </a:cubicBezTo>
                  <a:cubicBezTo>
                    <a:pt x="8156" y="4620"/>
                    <a:pt x="8108" y="4441"/>
                    <a:pt x="8108" y="4239"/>
                  </a:cubicBezTo>
                  <a:cubicBezTo>
                    <a:pt x="8108" y="3679"/>
                    <a:pt x="8573" y="3215"/>
                    <a:pt x="9144" y="3215"/>
                  </a:cubicBezTo>
                  <a:close/>
                  <a:moveTo>
                    <a:pt x="5441" y="298"/>
                  </a:moveTo>
                  <a:cubicBezTo>
                    <a:pt x="6013" y="298"/>
                    <a:pt x="6489" y="488"/>
                    <a:pt x="6858" y="845"/>
                  </a:cubicBezTo>
                  <a:cubicBezTo>
                    <a:pt x="7227" y="1226"/>
                    <a:pt x="7453" y="1738"/>
                    <a:pt x="7501" y="2369"/>
                  </a:cubicBezTo>
                  <a:cubicBezTo>
                    <a:pt x="7620" y="4060"/>
                    <a:pt x="7763" y="5001"/>
                    <a:pt x="7822" y="5334"/>
                  </a:cubicBezTo>
                  <a:lnTo>
                    <a:pt x="7822" y="5346"/>
                  </a:lnTo>
                  <a:cubicBezTo>
                    <a:pt x="7632" y="5453"/>
                    <a:pt x="7310" y="5632"/>
                    <a:pt x="6787" y="5763"/>
                  </a:cubicBezTo>
                  <a:lnTo>
                    <a:pt x="6525" y="5644"/>
                  </a:lnTo>
                  <a:cubicBezTo>
                    <a:pt x="6453" y="5608"/>
                    <a:pt x="6418" y="5548"/>
                    <a:pt x="6418" y="5477"/>
                  </a:cubicBezTo>
                  <a:lnTo>
                    <a:pt x="6418" y="4929"/>
                  </a:lnTo>
                  <a:cubicBezTo>
                    <a:pt x="6918" y="4596"/>
                    <a:pt x="7263" y="4024"/>
                    <a:pt x="7263" y="3370"/>
                  </a:cubicBezTo>
                  <a:lnTo>
                    <a:pt x="7263" y="3072"/>
                  </a:lnTo>
                  <a:cubicBezTo>
                    <a:pt x="7263" y="2869"/>
                    <a:pt x="7180" y="2691"/>
                    <a:pt x="7037" y="2560"/>
                  </a:cubicBezTo>
                  <a:cubicBezTo>
                    <a:pt x="6727" y="2274"/>
                    <a:pt x="6001" y="1798"/>
                    <a:pt x="4751" y="1667"/>
                  </a:cubicBezTo>
                  <a:cubicBezTo>
                    <a:pt x="4744" y="1666"/>
                    <a:pt x="4737" y="1666"/>
                    <a:pt x="4730" y="1666"/>
                  </a:cubicBezTo>
                  <a:cubicBezTo>
                    <a:pt x="4645" y="1666"/>
                    <a:pt x="4583" y="1733"/>
                    <a:pt x="4572" y="1822"/>
                  </a:cubicBezTo>
                  <a:cubicBezTo>
                    <a:pt x="4548" y="1905"/>
                    <a:pt x="4632" y="1977"/>
                    <a:pt x="4715" y="2000"/>
                  </a:cubicBezTo>
                  <a:cubicBezTo>
                    <a:pt x="5882" y="2119"/>
                    <a:pt x="6537" y="2548"/>
                    <a:pt x="6834" y="2798"/>
                  </a:cubicBezTo>
                  <a:cubicBezTo>
                    <a:pt x="6906" y="2858"/>
                    <a:pt x="6953" y="2965"/>
                    <a:pt x="6953" y="3072"/>
                  </a:cubicBezTo>
                  <a:lnTo>
                    <a:pt x="6953" y="3370"/>
                  </a:lnTo>
                  <a:cubicBezTo>
                    <a:pt x="6953" y="4215"/>
                    <a:pt x="6263" y="4894"/>
                    <a:pt x="5417" y="4894"/>
                  </a:cubicBezTo>
                  <a:cubicBezTo>
                    <a:pt x="4572" y="4894"/>
                    <a:pt x="3881" y="4215"/>
                    <a:pt x="3881" y="3370"/>
                  </a:cubicBezTo>
                  <a:lnTo>
                    <a:pt x="3881" y="3227"/>
                  </a:lnTo>
                  <a:cubicBezTo>
                    <a:pt x="3881" y="3167"/>
                    <a:pt x="3917" y="3108"/>
                    <a:pt x="3977" y="3084"/>
                  </a:cubicBezTo>
                  <a:cubicBezTo>
                    <a:pt x="4167" y="2965"/>
                    <a:pt x="4429" y="2750"/>
                    <a:pt x="4548" y="2393"/>
                  </a:cubicBezTo>
                  <a:cubicBezTo>
                    <a:pt x="4584" y="2310"/>
                    <a:pt x="4536" y="2215"/>
                    <a:pt x="4453" y="2203"/>
                  </a:cubicBezTo>
                  <a:cubicBezTo>
                    <a:pt x="4434" y="2198"/>
                    <a:pt x="4415" y="2196"/>
                    <a:pt x="4398" y="2196"/>
                  </a:cubicBezTo>
                  <a:cubicBezTo>
                    <a:pt x="4327" y="2196"/>
                    <a:pt x="4270" y="2234"/>
                    <a:pt x="4251" y="2310"/>
                  </a:cubicBezTo>
                  <a:cubicBezTo>
                    <a:pt x="4167" y="2572"/>
                    <a:pt x="3977" y="2727"/>
                    <a:pt x="3822" y="2810"/>
                  </a:cubicBezTo>
                  <a:cubicBezTo>
                    <a:pt x="3679" y="2905"/>
                    <a:pt x="3572" y="3072"/>
                    <a:pt x="3572" y="3227"/>
                  </a:cubicBezTo>
                  <a:lnTo>
                    <a:pt x="3572" y="3370"/>
                  </a:lnTo>
                  <a:cubicBezTo>
                    <a:pt x="3572" y="4024"/>
                    <a:pt x="3917" y="4584"/>
                    <a:pt x="4417" y="4929"/>
                  </a:cubicBezTo>
                  <a:lnTo>
                    <a:pt x="4417" y="5477"/>
                  </a:lnTo>
                  <a:cubicBezTo>
                    <a:pt x="4417" y="5548"/>
                    <a:pt x="4370" y="5608"/>
                    <a:pt x="4310" y="5644"/>
                  </a:cubicBezTo>
                  <a:lnTo>
                    <a:pt x="4048" y="5763"/>
                  </a:lnTo>
                  <a:cubicBezTo>
                    <a:pt x="3536" y="5632"/>
                    <a:pt x="3215" y="5453"/>
                    <a:pt x="3060" y="5346"/>
                  </a:cubicBezTo>
                  <a:lnTo>
                    <a:pt x="3060" y="5334"/>
                  </a:lnTo>
                  <a:cubicBezTo>
                    <a:pt x="3131" y="5001"/>
                    <a:pt x="3262" y="4060"/>
                    <a:pt x="3393" y="2369"/>
                  </a:cubicBezTo>
                  <a:cubicBezTo>
                    <a:pt x="3441" y="1738"/>
                    <a:pt x="3655" y="1226"/>
                    <a:pt x="4036" y="845"/>
                  </a:cubicBezTo>
                  <a:cubicBezTo>
                    <a:pt x="4393" y="488"/>
                    <a:pt x="4882" y="298"/>
                    <a:pt x="5441" y="298"/>
                  </a:cubicBezTo>
                  <a:close/>
                  <a:moveTo>
                    <a:pt x="2750" y="5465"/>
                  </a:moveTo>
                  <a:cubicBezTo>
                    <a:pt x="2786" y="5501"/>
                    <a:pt x="2810" y="5572"/>
                    <a:pt x="2869" y="5596"/>
                  </a:cubicBezTo>
                  <a:cubicBezTo>
                    <a:pt x="3000" y="5691"/>
                    <a:pt x="3239" y="5822"/>
                    <a:pt x="3584" y="5941"/>
                  </a:cubicBezTo>
                  <a:lnTo>
                    <a:pt x="3155" y="6144"/>
                  </a:lnTo>
                  <a:lnTo>
                    <a:pt x="2655" y="6001"/>
                  </a:lnTo>
                  <a:cubicBezTo>
                    <a:pt x="2512" y="5953"/>
                    <a:pt x="2512" y="5953"/>
                    <a:pt x="2512" y="5906"/>
                  </a:cubicBezTo>
                  <a:lnTo>
                    <a:pt x="2512" y="5691"/>
                  </a:lnTo>
                  <a:cubicBezTo>
                    <a:pt x="2572" y="5656"/>
                    <a:pt x="2619" y="5608"/>
                    <a:pt x="2667" y="5572"/>
                  </a:cubicBezTo>
                  <a:cubicBezTo>
                    <a:pt x="2691" y="5536"/>
                    <a:pt x="2727" y="5513"/>
                    <a:pt x="2750" y="5465"/>
                  </a:cubicBezTo>
                  <a:close/>
                  <a:moveTo>
                    <a:pt x="8096" y="5239"/>
                  </a:moveTo>
                  <a:cubicBezTo>
                    <a:pt x="8180" y="5417"/>
                    <a:pt x="8323" y="5572"/>
                    <a:pt x="8477" y="5691"/>
                  </a:cubicBezTo>
                  <a:lnTo>
                    <a:pt x="8477" y="6025"/>
                  </a:lnTo>
                  <a:lnTo>
                    <a:pt x="8489" y="6025"/>
                  </a:lnTo>
                  <a:lnTo>
                    <a:pt x="7977" y="6287"/>
                  </a:lnTo>
                  <a:cubicBezTo>
                    <a:pt x="7977" y="6287"/>
                    <a:pt x="7965" y="6287"/>
                    <a:pt x="7965" y="6263"/>
                  </a:cubicBezTo>
                  <a:lnTo>
                    <a:pt x="7227" y="5941"/>
                  </a:lnTo>
                  <a:cubicBezTo>
                    <a:pt x="7596" y="5822"/>
                    <a:pt x="7822" y="5667"/>
                    <a:pt x="7942" y="5596"/>
                  </a:cubicBezTo>
                  <a:cubicBezTo>
                    <a:pt x="8049" y="5525"/>
                    <a:pt x="8108" y="5406"/>
                    <a:pt x="8096" y="5275"/>
                  </a:cubicBezTo>
                  <a:lnTo>
                    <a:pt x="8096" y="5239"/>
                  </a:lnTo>
                  <a:close/>
                  <a:moveTo>
                    <a:pt x="2203" y="5870"/>
                  </a:moveTo>
                  <a:lnTo>
                    <a:pt x="2203" y="5929"/>
                  </a:lnTo>
                  <a:cubicBezTo>
                    <a:pt x="2203" y="5953"/>
                    <a:pt x="2203" y="5989"/>
                    <a:pt x="2215" y="6013"/>
                  </a:cubicBezTo>
                  <a:lnTo>
                    <a:pt x="1857" y="6370"/>
                  </a:lnTo>
                  <a:lnTo>
                    <a:pt x="1500" y="6013"/>
                  </a:lnTo>
                  <a:cubicBezTo>
                    <a:pt x="1512" y="5989"/>
                    <a:pt x="1512" y="5953"/>
                    <a:pt x="1512" y="5929"/>
                  </a:cubicBezTo>
                  <a:lnTo>
                    <a:pt x="1512" y="5870"/>
                  </a:lnTo>
                  <a:cubicBezTo>
                    <a:pt x="1619" y="5894"/>
                    <a:pt x="1726" y="5929"/>
                    <a:pt x="1834" y="5929"/>
                  </a:cubicBezTo>
                  <a:lnTo>
                    <a:pt x="1857" y="5929"/>
                  </a:lnTo>
                  <a:cubicBezTo>
                    <a:pt x="1976" y="5929"/>
                    <a:pt x="2096" y="5906"/>
                    <a:pt x="2203" y="5870"/>
                  </a:cubicBezTo>
                  <a:close/>
                  <a:moveTo>
                    <a:pt x="9525" y="5882"/>
                  </a:moveTo>
                  <a:lnTo>
                    <a:pt x="9525" y="6048"/>
                  </a:lnTo>
                  <a:cubicBezTo>
                    <a:pt x="9525" y="6108"/>
                    <a:pt x="9537" y="6144"/>
                    <a:pt x="9573" y="6191"/>
                  </a:cubicBezTo>
                  <a:lnTo>
                    <a:pt x="9394" y="6322"/>
                  </a:lnTo>
                  <a:cubicBezTo>
                    <a:pt x="9323" y="6394"/>
                    <a:pt x="9236" y="6429"/>
                    <a:pt x="9151" y="6429"/>
                  </a:cubicBezTo>
                  <a:cubicBezTo>
                    <a:pt x="9067" y="6429"/>
                    <a:pt x="8983" y="6394"/>
                    <a:pt x="8918" y="6322"/>
                  </a:cubicBezTo>
                  <a:lnTo>
                    <a:pt x="8763" y="6191"/>
                  </a:lnTo>
                  <a:cubicBezTo>
                    <a:pt x="8799" y="6144"/>
                    <a:pt x="8811" y="6084"/>
                    <a:pt x="8811" y="6048"/>
                  </a:cubicBezTo>
                  <a:lnTo>
                    <a:pt x="8811" y="5882"/>
                  </a:lnTo>
                  <a:cubicBezTo>
                    <a:pt x="8918" y="5906"/>
                    <a:pt x="9037" y="5941"/>
                    <a:pt x="9168" y="5941"/>
                  </a:cubicBezTo>
                  <a:cubicBezTo>
                    <a:pt x="9287" y="5941"/>
                    <a:pt x="9406" y="5929"/>
                    <a:pt x="9525" y="5882"/>
                  </a:cubicBezTo>
                  <a:close/>
                  <a:moveTo>
                    <a:pt x="6096" y="5096"/>
                  </a:moveTo>
                  <a:lnTo>
                    <a:pt x="6096" y="5477"/>
                  </a:lnTo>
                  <a:cubicBezTo>
                    <a:pt x="6096" y="5667"/>
                    <a:pt x="6215" y="5846"/>
                    <a:pt x="6394" y="5941"/>
                  </a:cubicBezTo>
                  <a:lnTo>
                    <a:pt x="6632" y="6048"/>
                  </a:lnTo>
                  <a:cubicBezTo>
                    <a:pt x="6406" y="6489"/>
                    <a:pt x="5941" y="6787"/>
                    <a:pt x="5417" y="6787"/>
                  </a:cubicBezTo>
                  <a:cubicBezTo>
                    <a:pt x="4894" y="6787"/>
                    <a:pt x="4441" y="6501"/>
                    <a:pt x="4203" y="6048"/>
                  </a:cubicBezTo>
                  <a:lnTo>
                    <a:pt x="4441" y="5941"/>
                  </a:lnTo>
                  <a:cubicBezTo>
                    <a:pt x="4620" y="5870"/>
                    <a:pt x="4739" y="5691"/>
                    <a:pt x="4739" y="5477"/>
                  </a:cubicBezTo>
                  <a:lnTo>
                    <a:pt x="4739" y="5096"/>
                  </a:lnTo>
                  <a:cubicBezTo>
                    <a:pt x="4941" y="5179"/>
                    <a:pt x="5179" y="5227"/>
                    <a:pt x="5417" y="5227"/>
                  </a:cubicBezTo>
                  <a:cubicBezTo>
                    <a:pt x="5656" y="5227"/>
                    <a:pt x="5894" y="5179"/>
                    <a:pt x="6096" y="5096"/>
                  </a:cubicBezTo>
                  <a:close/>
                  <a:moveTo>
                    <a:pt x="5417" y="0"/>
                  </a:moveTo>
                  <a:cubicBezTo>
                    <a:pt x="4763" y="0"/>
                    <a:pt x="4215" y="226"/>
                    <a:pt x="3786" y="643"/>
                  </a:cubicBezTo>
                  <a:cubicBezTo>
                    <a:pt x="3346" y="1060"/>
                    <a:pt x="3096" y="1655"/>
                    <a:pt x="3048" y="2346"/>
                  </a:cubicBezTo>
                  <a:cubicBezTo>
                    <a:pt x="3036" y="2548"/>
                    <a:pt x="3024" y="2703"/>
                    <a:pt x="3012" y="2881"/>
                  </a:cubicBezTo>
                  <a:lnTo>
                    <a:pt x="1524" y="2881"/>
                  </a:lnTo>
                  <a:cubicBezTo>
                    <a:pt x="964" y="2881"/>
                    <a:pt x="512" y="3334"/>
                    <a:pt x="512" y="3893"/>
                  </a:cubicBezTo>
                  <a:lnTo>
                    <a:pt x="512" y="3917"/>
                  </a:lnTo>
                  <a:cubicBezTo>
                    <a:pt x="512" y="4048"/>
                    <a:pt x="536" y="4167"/>
                    <a:pt x="595" y="4286"/>
                  </a:cubicBezTo>
                  <a:lnTo>
                    <a:pt x="667" y="4453"/>
                  </a:lnTo>
                  <a:lnTo>
                    <a:pt x="667" y="4703"/>
                  </a:lnTo>
                  <a:cubicBezTo>
                    <a:pt x="667" y="5120"/>
                    <a:pt x="881" y="5477"/>
                    <a:pt x="1179" y="5703"/>
                  </a:cubicBezTo>
                  <a:lnTo>
                    <a:pt x="1179" y="5929"/>
                  </a:lnTo>
                  <a:cubicBezTo>
                    <a:pt x="1179" y="5953"/>
                    <a:pt x="1167" y="5989"/>
                    <a:pt x="1131" y="5989"/>
                  </a:cubicBezTo>
                  <a:lnTo>
                    <a:pt x="476" y="6179"/>
                  </a:lnTo>
                  <a:cubicBezTo>
                    <a:pt x="191" y="6251"/>
                    <a:pt x="0" y="6513"/>
                    <a:pt x="0" y="6810"/>
                  </a:cubicBezTo>
                  <a:lnTo>
                    <a:pt x="0" y="8120"/>
                  </a:lnTo>
                  <a:cubicBezTo>
                    <a:pt x="0" y="8215"/>
                    <a:pt x="71" y="8287"/>
                    <a:pt x="167" y="8287"/>
                  </a:cubicBezTo>
                  <a:cubicBezTo>
                    <a:pt x="250" y="8287"/>
                    <a:pt x="333" y="8215"/>
                    <a:pt x="333" y="8120"/>
                  </a:cubicBezTo>
                  <a:lnTo>
                    <a:pt x="333" y="6810"/>
                  </a:lnTo>
                  <a:cubicBezTo>
                    <a:pt x="333" y="6668"/>
                    <a:pt x="429" y="6513"/>
                    <a:pt x="583" y="6477"/>
                  </a:cubicBezTo>
                  <a:lnTo>
                    <a:pt x="1238" y="6287"/>
                  </a:lnTo>
                  <a:cubicBezTo>
                    <a:pt x="1262" y="6287"/>
                    <a:pt x="1286" y="6263"/>
                    <a:pt x="1310" y="6251"/>
                  </a:cubicBezTo>
                  <a:lnTo>
                    <a:pt x="1715" y="6656"/>
                  </a:lnTo>
                  <a:lnTo>
                    <a:pt x="1715" y="8108"/>
                  </a:lnTo>
                  <a:cubicBezTo>
                    <a:pt x="1715" y="8203"/>
                    <a:pt x="1786" y="8275"/>
                    <a:pt x="1881" y="8275"/>
                  </a:cubicBezTo>
                  <a:cubicBezTo>
                    <a:pt x="1965" y="8275"/>
                    <a:pt x="2036" y="8203"/>
                    <a:pt x="2036" y="8108"/>
                  </a:cubicBezTo>
                  <a:lnTo>
                    <a:pt x="2036" y="6656"/>
                  </a:lnTo>
                  <a:lnTo>
                    <a:pt x="2441" y="6251"/>
                  </a:lnTo>
                  <a:cubicBezTo>
                    <a:pt x="2500" y="6287"/>
                    <a:pt x="2548" y="6298"/>
                    <a:pt x="2596" y="6310"/>
                  </a:cubicBezTo>
                  <a:lnTo>
                    <a:pt x="2750" y="6358"/>
                  </a:lnTo>
                  <a:cubicBezTo>
                    <a:pt x="2536" y="6501"/>
                    <a:pt x="2393" y="6751"/>
                    <a:pt x="2393" y="7037"/>
                  </a:cubicBezTo>
                  <a:lnTo>
                    <a:pt x="2393" y="8120"/>
                  </a:lnTo>
                  <a:cubicBezTo>
                    <a:pt x="2393" y="8215"/>
                    <a:pt x="2465" y="8287"/>
                    <a:pt x="2560" y="8287"/>
                  </a:cubicBezTo>
                  <a:cubicBezTo>
                    <a:pt x="2643" y="8287"/>
                    <a:pt x="2727" y="8215"/>
                    <a:pt x="2727" y="8120"/>
                  </a:cubicBezTo>
                  <a:lnTo>
                    <a:pt x="2727" y="7037"/>
                  </a:lnTo>
                  <a:cubicBezTo>
                    <a:pt x="2727" y="6834"/>
                    <a:pt x="2846" y="6656"/>
                    <a:pt x="3036" y="6560"/>
                  </a:cubicBezTo>
                  <a:lnTo>
                    <a:pt x="3941" y="6156"/>
                  </a:lnTo>
                  <a:cubicBezTo>
                    <a:pt x="4227" y="6727"/>
                    <a:pt x="4810" y="7096"/>
                    <a:pt x="5441" y="7096"/>
                  </a:cubicBezTo>
                  <a:cubicBezTo>
                    <a:pt x="6084" y="7096"/>
                    <a:pt x="6668" y="6739"/>
                    <a:pt x="6953" y="6156"/>
                  </a:cubicBezTo>
                  <a:lnTo>
                    <a:pt x="7858" y="6560"/>
                  </a:lnTo>
                  <a:cubicBezTo>
                    <a:pt x="8049" y="6656"/>
                    <a:pt x="8168" y="6834"/>
                    <a:pt x="8168" y="7037"/>
                  </a:cubicBezTo>
                  <a:lnTo>
                    <a:pt x="8168" y="8120"/>
                  </a:lnTo>
                  <a:cubicBezTo>
                    <a:pt x="8168" y="8215"/>
                    <a:pt x="8239" y="8287"/>
                    <a:pt x="8334" y="8287"/>
                  </a:cubicBezTo>
                  <a:cubicBezTo>
                    <a:pt x="8418" y="8287"/>
                    <a:pt x="8501" y="8215"/>
                    <a:pt x="8501" y="8120"/>
                  </a:cubicBezTo>
                  <a:lnTo>
                    <a:pt x="8501" y="7037"/>
                  </a:lnTo>
                  <a:cubicBezTo>
                    <a:pt x="8501" y="6834"/>
                    <a:pt x="8418" y="6656"/>
                    <a:pt x="8299" y="6501"/>
                  </a:cubicBezTo>
                  <a:lnTo>
                    <a:pt x="8537" y="6382"/>
                  </a:lnTo>
                  <a:lnTo>
                    <a:pt x="8715" y="6560"/>
                  </a:lnTo>
                  <a:cubicBezTo>
                    <a:pt x="8858" y="6679"/>
                    <a:pt x="9013" y="6739"/>
                    <a:pt x="9180" y="6739"/>
                  </a:cubicBezTo>
                  <a:cubicBezTo>
                    <a:pt x="9346" y="6739"/>
                    <a:pt x="9513" y="6679"/>
                    <a:pt x="9644" y="6560"/>
                  </a:cubicBezTo>
                  <a:lnTo>
                    <a:pt x="9823" y="6382"/>
                  </a:lnTo>
                  <a:lnTo>
                    <a:pt x="10358" y="6656"/>
                  </a:lnTo>
                  <a:cubicBezTo>
                    <a:pt x="10478" y="6715"/>
                    <a:pt x="10549" y="6834"/>
                    <a:pt x="10549" y="6965"/>
                  </a:cubicBezTo>
                  <a:lnTo>
                    <a:pt x="10549" y="8144"/>
                  </a:lnTo>
                  <a:cubicBezTo>
                    <a:pt x="10549" y="8227"/>
                    <a:pt x="10620" y="8299"/>
                    <a:pt x="10716" y="8299"/>
                  </a:cubicBezTo>
                  <a:cubicBezTo>
                    <a:pt x="10799" y="8299"/>
                    <a:pt x="10882" y="8227"/>
                    <a:pt x="10882" y="8144"/>
                  </a:cubicBezTo>
                  <a:lnTo>
                    <a:pt x="10882" y="6965"/>
                  </a:lnTo>
                  <a:cubicBezTo>
                    <a:pt x="10823" y="6703"/>
                    <a:pt x="10692" y="6477"/>
                    <a:pt x="10466" y="6358"/>
                  </a:cubicBezTo>
                  <a:lnTo>
                    <a:pt x="9823" y="6025"/>
                  </a:lnTo>
                  <a:lnTo>
                    <a:pt x="9823" y="6013"/>
                  </a:lnTo>
                  <a:lnTo>
                    <a:pt x="9823" y="5691"/>
                  </a:lnTo>
                  <a:cubicBezTo>
                    <a:pt x="10097" y="5501"/>
                    <a:pt x="10275" y="5227"/>
                    <a:pt x="10311" y="4882"/>
                  </a:cubicBezTo>
                  <a:cubicBezTo>
                    <a:pt x="10430" y="4679"/>
                    <a:pt x="10489" y="4453"/>
                    <a:pt x="10489" y="4215"/>
                  </a:cubicBezTo>
                  <a:cubicBezTo>
                    <a:pt x="10489" y="3786"/>
                    <a:pt x="10287" y="3381"/>
                    <a:pt x="9954" y="3143"/>
                  </a:cubicBezTo>
                  <a:cubicBezTo>
                    <a:pt x="9977" y="3084"/>
                    <a:pt x="9989" y="3012"/>
                    <a:pt x="9989" y="2953"/>
                  </a:cubicBezTo>
                  <a:cubicBezTo>
                    <a:pt x="9989" y="2536"/>
                    <a:pt x="9620" y="2191"/>
                    <a:pt x="9156" y="2191"/>
                  </a:cubicBezTo>
                  <a:cubicBezTo>
                    <a:pt x="8692" y="2191"/>
                    <a:pt x="8323" y="2524"/>
                    <a:pt x="8323" y="2953"/>
                  </a:cubicBezTo>
                  <a:cubicBezTo>
                    <a:pt x="8323" y="3024"/>
                    <a:pt x="8334" y="3084"/>
                    <a:pt x="8346" y="3143"/>
                  </a:cubicBezTo>
                  <a:cubicBezTo>
                    <a:pt x="8156" y="3286"/>
                    <a:pt x="8013" y="3477"/>
                    <a:pt x="7906" y="3715"/>
                  </a:cubicBezTo>
                  <a:cubicBezTo>
                    <a:pt x="7858" y="3334"/>
                    <a:pt x="7834" y="2869"/>
                    <a:pt x="7787" y="2346"/>
                  </a:cubicBezTo>
                  <a:cubicBezTo>
                    <a:pt x="7739" y="1655"/>
                    <a:pt x="7489" y="1060"/>
                    <a:pt x="7060" y="643"/>
                  </a:cubicBezTo>
                  <a:cubicBezTo>
                    <a:pt x="6644" y="226"/>
                    <a:pt x="6072" y="0"/>
                    <a:pt x="5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69"/>
            <p:cNvSpPr/>
            <p:nvPr/>
          </p:nvSpPr>
          <p:spPr>
            <a:xfrm>
              <a:off x="6089408" y="3637503"/>
              <a:ext cx="10662" cy="36029"/>
            </a:xfrm>
            <a:custGeom>
              <a:rect b="b" l="l" r="r" t="t"/>
              <a:pathLst>
                <a:path extrusionOk="0" h="1132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977"/>
                  </a:lnTo>
                  <a:cubicBezTo>
                    <a:pt x="1" y="1060"/>
                    <a:pt x="72" y="1132"/>
                    <a:pt x="167" y="1132"/>
                  </a:cubicBezTo>
                  <a:cubicBezTo>
                    <a:pt x="251" y="1132"/>
                    <a:pt x="322" y="1060"/>
                    <a:pt x="322" y="977"/>
                  </a:cubicBezTo>
                  <a:lnTo>
                    <a:pt x="322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3" name="Google Shape;10313;p69"/>
          <p:cNvGrpSpPr/>
          <p:nvPr/>
        </p:nvGrpSpPr>
        <p:grpSpPr>
          <a:xfrm>
            <a:off x="7108015" y="3396505"/>
            <a:ext cx="344883" cy="290299"/>
            <a:chOff x="7108015" y="3396505"/>
            <a:chExt cx="344883" cy="290299"/>
          </a:xfrm>
        </p:grpSpPr>
        <p:sp>
          <p:nvSpPr>
            <p:cNvPr id="10314" name="Google Shape;10314;p69"/>
            <p:cNvSpPr/>
            <p:nvPr/>
          </p:nvSpPr>
          <p:spPr>
            <a:xfrm>
              <a:off x="7108015" y="3396505"/>
              <a:ext cx="344883" cy="290299"/>
            </a:xfrm>
            <a:custGeom>
              <a:rect b="b" l="l" r="r" t="t"/>
              <a:pathLst>
                <a:path extrusionOk="0" h="9121" w="10836">
                  <a:moveTo>
                    <a:pt x="4585" y="310"/>
                  </a:moveTo>
                  <a:cubicBezTo>
                    <a:pt x="4716" y="310"/>
                    <a:pt x="4847" y="369"/>
                    <a:pt x="4954" y="465"/>
                  </a:cubicBezTo>
                  <a:lnTo>
                    <a:pt x="5501" y="1012"/>
                  </a:lnTo>
                  <a:lnTo>
                    <a:pt x="4799" y="1012"/>
                  </a:lnTo>
                  <a:cubicBezTo>
                    <a:pt x="4716" y="1012"/>
                    <a:pt x="4620" y="977"/>
                    <a:pt x="4549" y="905"/>
                  </a:cubicBezTo>
                  <a:lnTo>
                    <a:pt x="3954" y="310"/>
                  </a:lnTo>
                  <a:close/>
                  <a:moveTo>
                    <a:pt x="5835" y="286"/>
                  </a:moveTo>
                  <a:cubicBezTo>
                    <a:pt x="5966" y="286"/>
                    <a:pt x="6097" y="346"/>
                    <a:pt x="6204" y="429"/>
                  </a:cubicBezTo>
                  <a:lnTo>
                    <a:pt x="6752" y="977"/>
                  </a:lnTo>
                  <a:lnTo>
                    <a:pt x="6632" y="977"/>
                  </a:lnTo>
                  <a:cubicBezTo>
                    <a:pt x="6549" y="977"/>
                    <a:pt x="6466" y="1060"/>
                    <a:pt x="6466" y="1143"/>
                  </a:cubicBezTo>
                  <a:cubicBezTo>
                    <a:pt x="6466" y="1239"/>
                    <a:pt x="6549" y="1310"/>
                    <a:pt x="6632" y="1310"/>
                  </a:cubicBezTo>
                  <a:lnTo>
                    <a:pt x="10192" y="1310"/>
                  </a:lnTo>
                  <a:cubicBezTo>
                    <a:pt x="10383" y="1310"/>
                    <a:pt x="10550" y="1477"/>
                    <a:pt x="10550" y="1667"/>
                  </a:cubicBezTo>
                  <a:lnTo>
                    <a:pt x="10550" y="8454"/>
                  </a:lnTo>
                  <a:lnTo>
                    <a:pt x="10514" y="8454"/>
                  </a:lnTo>
                  <a:cubicBezTo>
                    <a:pt x="10514" y="8644"/>
                    <a:pt x="10359" y="8811"/>
                    <a:pt x="10157" y="8811"/>
                  </a:cubicBezTo>
                  <a:lnTo>
                    <a:pt x="667" y="8811"/>
                  </a:lnTo>
                  <a:cubicBezTo>
                    <a:pt x="477" y="8811"/>
                    <a:pt x="310" y="8644"/>
                    <a:pt x="310" y="8454"/>
                  </a:cubicBezTo>
                  <a:lnTo>
                    <a:pt x="310" y="655"/>
                  </a:lnTo>
                  <a:cubicBezTo>
                    <a:pt x="310" y="465"/>
                    <a:pt x="465" y="298"/>
                    <a:pt x="667" y="298"/>
                  </a:cubicBezTo>
                  <a:lnTo>
                    <a:pt x="3275" y="298"/>
                  </a:lnTo>
                  <a:cubicBezTo>
                    <a:pt x="3406" y="298"/>
                    <a:pt x="3537" y="358"/>
                    <a:pt x="3644" y="453"/>
                  </a:cubicBezTo>
                  <a:lnTo>
                    <a:pt x="4311" y="1120"/>
                  </a:lnTo>
                  <a:cubicBezTo>
                    <a:pt x="4430" y="1239"/>
                    <a:pt x="4608" y="1310"/>
                    <a:pt x="4787" y="1310"/>
                  </a:cubicBezTo>
                  <a:lnTo>
                    <a:pt x="5870" y="1310"/>
                  </a:lnTo>
                  <a:cubicBezTo>
                    <a:pt x="5930" y="1310"/>
                    <a:pt x="5990" y="1262"/>
                    <a:pt x="6025" y="1203"/>
                  </a:cubicBezTo>
                  <a:cubicBezTo>
                    <a:pt x="6049" y="1143"/>
                    <a:pt x="6037" y="1072"/>
                    <a:pt x="5990" y="1024"/>
                  </a:cubicBezTo>
                  <a:lnTo>
                    <a:pt x="5251" y="286"/>
                  </a:lnTo>
                  <a:close/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454"/>
                  </a:lnTo>
                  <a:cubicBezTo>
                    <a:pt x="1" y="8823"/>
                    <a:pt x="298" y="9121"/>
                    <a:pt x="667" y="9121"/>
                  </a:cubicBezTo>
                  <a:lnTo>
                    <a:pt x="10157" y="9121"/>
                  </a:lnTo>
                  <a:cubicBezTo>
                    <a:pt x="10538" y="9121"/>
                    <a:pt x="10835" y="8823"/>
                    <a:pt x="10835" y="8454"/>
                  </a:cubicBezTo>
                  <a:lnTo>
                    <a:pt x="10835" y="1679"/>
                  </a:lnTo>
                  <a:cubicBezTo>
                    <a:pt x="10835" y="1310"/>
                    <a:pt x="10538" y="1012"/>
                    <a:pt x="10157" y="1012"/>
                  </a:cubicBezTo>
                  <a:lnTo>
                    <a:pt x="7168" y="1012"/>
                  </a:lnTo>
                  <a:lnTo>
                    <a:pt x="6394" y="238"/>
                  </a:lnTo>
                  <a:cubicBezTo>
                    <a:pt x="6228" y="72"/>
                    <a:pt x="6025" y="0"/>
                    <a:pt x="5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69"/>
            <p:cNvSpPr/>
            <p:nvPr/>
          </p:nvSpPr>
          <p:spPr>
            <a:xfrm>
              <a:off x="7211104" y="3487819"/>
              <a:ext cx="139468" cy="139500"/>
            </a:xfrm>
            <a:custGeom>
              <a:rect b="b" l="l" r="r" t="t"/>
              <a:pathLst>
                <a:path extrusionOk="0" h="4383" w="4382">
                  <a:moveTo>
                    <a:pt x="2370" y="1168"/>
                  </a:moveTo>
                  <a:cubicBezTo>
                    <a:pt x="2560" y="1168"/>
                    <a:pt x="2727" y="1334"/>
                    <a:pt x="2727" y="1525"/>
                  </a:cubicBezTo>
                  <a:lnTo>
                    <a:pt x="2727" y="1870"/>
                  </a:lnTo>
                  <a:cubicBezTo>
                    <a:pt x="2691" y="2144"/>
                    <a:pt x="2477" y="2382"/>
                    <a:pt x="2191" y="2382"/>
                  </a:cubicBezTo>
                  <a:cubicBezTo>
                    <a:pt x="1905" y="2382"/>
                    <a:pt x="1667" y="2144"/>
                    <a:pt x="1667" y="1870"/>
                  </a:cubicBezTo>
                  <a:lnTo>
                    <a:pt x="1667" y="1525"/>
                  </a:lnTo>
                  <a:cubicBezTo>
                    <a:pt x="1667" y="1334"/>
                    <a:pt x="1834" y="1168"/>
                    <a:pt x="2024" y="1168"/>
                  </a:cubicBezTo>
                  <a:close/>
                  <a:moveTo>
                    <a:pt x="2334" y="2680"/>
                  </a:moveTo>
                  <a:lnTo>
                    <a:pt x="2334" y="2775"/>
                  </a:lnTo>
                  <a:cubicBezTo>
                    <a:pt x="2370" y="2834"/>
                    <a:pt x="2381" y="2894"/>
                    <a:pt x="2417" y="2942"/>
                  </a:cubicBezTo>
                  <a:lnTo>
                    <a:pt x="2191" y="3156"/>
                  </a:lnTo>
                  <a:lnTo>
                    <a:pt x="2155" y="3156"/>
                  </a:lnTo>
                  <a:lnTo>
                    <a:pt x="1941" y="2942"/>
                  </a:lnTo>
                  <a:cubicBezTo>
                    <a:pt x="1965" y="2894"/>
                    <a:pt x="1977" y="2834"/>
                    <a:pt x="1977" y="2775"/>
                  </a:cubicBezTo>
                  <a:lnTo>
                    <a:pt x="1977" y="2680"/>
                  </a:lnTo>
                  <a:cubicBezTo>
                    <a:pt x="2036" y="2703"/>
                    <a:pt x="2096" y="2703"/>
                    <a:pt x="2155" y="2703"/>
                  </a:cubicBezTo>
                  <a:cubicBezTo>
                    <a:pt x="2215" y="2703"/>
                    <a:pt x="2274" y="2703"/>
                    <a:pt x="2334" y="2680"/>
                  </a:cubicBezTo>
                  <a:close/>
                  <a:moveTo>
                    <a:pt x="2203" y="334"/>
                  </a:moveTo>
                  <a:cubicBezTo>
                    <a:pt x="3227" y="334"/>
                    <a:pt x="4072" y="1179"/>
                    <a:pt x="4072" y="2203"/>
                  </a:cubicBezTo>
                  <a:cubicBezTo>
                    <a:pt x="4060" y="2787"/>
                    <a:pt x="3786" y="3311"/>
                    <a:pt x="3370" y="3668"/>
                  </a:cubicBezTo>
                  <a:lnTo>
                    <a:pt x="3370" y="3430"/>
                  </a:lnTo>
                  <a:cubicBezTo>
                    <a:pt x="3370" y="3239"/>
                    <a:pt x="3263" y="3073"/>
                    <a:pt x="3096" y="2977"/>
                  </a:cubicBezTo>
                  <a:lnTo>
                    <a:pt x="2691" y="2787"/>
                  </a:lnTo>
                  <a:lnTo>
                    <a:pt x="2691" y="2775"/>
                  </a:lnTo>
                  <a:lnTo>
                    <a:pt x="2691" y="2537"/>
                  </a:lnTo>
                  <a:cubicBezTo>
                    <a:pt x="2905" y="2382"/>
                    <a:pt x="3036" y="2132"/>
                    <a:pt x="3036" y="1870"/>
                  </a:cubicBezTo>
                  <a:lnTo>
                    <a:pt x="3036" y="1525"/>
                  </a:lnTo>
                  <a:cubicBezTo>
                    <a:pt x="3036" y="1156"/>
                    <a:pt x="2739" y="858"/>
                    <a:pt x="2370" y="858"/>
                  </a:cubicBezTo>
                  <a:lnTo>
                    <a:pt x="2024" y="858"/>
                  </a:lnTo>
                  <a:cubicBezTo>
                    <a:pt x="1655" y="858"/>
                    <a:pt x="1358" y="1156"/>
                    <a:pt x="1358" y="1525"/>
                  </a:cubicBezTo>
                  <a:lnTo>
                    <a:pt x="1358" y="1870"/>
                  </a:lnTo>
                  <a:cubicBezTo>
                    <a:pt x="1358" y="2132"/>
                    <a:pt x="1488" y="2382"/>
                    <a:pt x="1703" y="2537"/>
                  </a:cubicBezTo>
                  <a:lnTo>
                    <a:pt x="1703" y="2775"/>
                  </a:lnTo>
                  <a:lnTo>
                    <a:pt x="1703" y="2787"/>
                  </a:lnTo>
                  <a:lnTo>
                    <a:pt x="1298" y="2977"/>
                  </a:lnTo>
                  <a:cubicBezTo>
                    <a:pt x="1131" y="3073"/>
                    <a:pt x="1024" y="3239"/>
                    <a:pt x="1024" y="3430"/>
                  </a:cubicBezTo>
                  <a:lnTo>
                    <a:pt x="1024" y="3668"/>
                  </a:lnTo>
                  <a:cubicBezTo>
                    <a:pt x="596" y="3323"/>
                    <a:pt x="334" y="2799"/>
                    <a:pt x="334" y="2203"/>
                  </a:cubicBezTo>
                  <a:cubicBezTo>
                    <a:pt x="334" y="1179"/>
                    <a:pt x="1179" y="334"/>
                    <a:pt x="2203" y="334"/>
                  </a:cubicBezTo>
                  <a:close/>
                  <a:moveTo>
                    <a:pt x="2667" y="3120"/>
                  </a:moveTo>
                  <a:lnTo>
                    <a:pt x="2929" y="3251"/>
                  </a:lnTo>
                  <a:cubicBezTo>
                    <a:pt x="2989" y="3275"/>
                    <a:pt x="3036" y="3335"/>
                    <a:pt x="3036" y="3418"/>
                  </a:cubicBezTo>
                  <a:lnTo>
                    <a:pt x="3036" y="3858"/>
                  </a:lnTo>
                  <a:cubicBezTo>
                    <a:pt x="2786" y="3989"/>
                    <a:pt x="2489" y="4073"/>
                    <a:pt x="2179" y="4073"/>
                  </a:cubicBezTo>
                  <a:cubicBezTo>
                    <a:pt x="1858" y="4073"/>
                    <a:pt x="1584" y="3989"/>
                    <a:pt x="1310" y="3858"/>
                  </a:cubicBezTo>
                  <a:lnTo>
                    <a:pt x="1310" y="3418"/>
                  </a:lnTo>
                  <a:cubicBezTo>
                    <a:pt x="1310" y="3335"/>
                    <a:pt x="1358" y="3275"/>
                    <a:pt x="1417" y="3251"/>
                  </a:cubicBezTo>
                  <a:lnTo>
                    <a:pt x="1679" y="3120"/>
                  </a:lnTo>
                  <a:lnTo>
                    <a:pt x="1941" y="3370"/>
                  </a:lnTo>
                  <a:cubicBezTo>
                    <a:pt x="2000" y="3430"/>
                    <a:pt x="2084" y="3454"/>
                    <a:pt x="2179" y="3454"/>
                  </a:cubicBezTo>
                  <a:cubicBezTo>
                    <a:pt x="2262" y="3454"/>
                    <a:pt x="2334" y="3430"/>
                    <a:pt x="2417" y="3370"/>
                  </a:cubicBezTo>
                  <a:lnTo>
                    <a:pt x="2667" y="3120"/>
                  </a:lnTo>
                  <a:close/>
                  <a:moveTo>
                    <a:pt x="2191" y="1"/>
                  </a:moveTo>
                  <a:cubicBezTo>
                    <a:pt x="988" y="1"/>
                    <a:pt x="0" y="989"/>
                    <a:pt x="0" y="2192"/>
                  </a:cubicBezTo>
                  <a:cubicBezTo>
                    <a:pt x="0" y="3394"/>
                    <a:pt x="988" y="4382"/>
                    <a:pt x="2191" y="4382"/>
                  </a:cubicBezTo>
                  <a:cubicBezTo>
                    <a:pt x="3393" y="4382"/>
                    <a:pt x="4382" y="3394"/>
                    <a:pt x="4382" y="2192"/>
                  </a:cubicBezTo>
                  <a:cubicBezTo>
                    <a:pt x="4382" y="989"/>
                    <a:pt x="3393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69"/>
            <p:cNvSpPr/>
            <p:nvPr/>
          </p:nvSpPr>
          <p:spPr>
            <a:xfrm>
              <a:off x="7180009" y="3466271"/>
              <a:ext cx="159201" cy="149685"/>
            </a:xfrm>
            <a:custGeom>
              <a:rect b="b" l="l" r="r" t="t"/>
              <a:pathLst>
                <a:path extrusionOk="0" h="4703" w="5002">
                  <a:moveTo>
                    <a:pt x="3163" y="1"/>
                  </a:moveTo>
                  <a:cubicBezTo>
                    <a:pt x="2425" y="1"/>
                    <a:pt x="1690" y="286"/>
                    <a:pt x="1132" y="844"/>
                  </a:cubicBezTo>
                  <a:cubicBezTo>
                    <a:pt x="96" y="1868"/>
                    <a:pt x="1" y="3500"/>
                    <a:pt x="894" y="4643"/>
                  </a:cubicBezTo>
                  <a:cubicBezTo>
                    <a:pt x="918" y="4690"/>
                    <a:pt x="965" y="4702"/>
                    <a:pt x="1013" y="4702"/>
                  </a:cubicBezTo>
                  <a:cubicBezTo>
                    <a:pt x="1037" y="4702"/>
                    <a:pt x="1084" y="4690"/>
                    <a:pt x="1108" y="4666"/>
                  </a:cubicBezTo>
                  <a:cubicBezTo>
                    <a:pt x="1192" y="4607"/>
                    <a:pt x="1192" y="4523"/>
                    <a:pt x="1144" y="4452"/>
                  </a:cubicBezTo>
                  <a:cubicBezTo>
                    <a:pt x="358" y="3440"/>
                    <a:pt x="441" y="1987"/>
                    <a:pt x="1346" y="1083"/>
                  </a:cubicBezTo>
                  <a:cubicBezTo>
                    <a:pt x="1845" y="591"/>
                    <a:pt x="2498" y="338"/>
                    <a:pt x="3153" y="338"/>
                  </a:cubicBezTo>
                  <a:cubicBezTo>
                    <a:pt x="3703" y="338"/>
                    <a:pt x="4254" y="516"/>
                    <a:pt x="4716" y="880"/>
                  </a:cubicBezTo>
                  <a:cubicBezTo>
                    <a:pt x="4744" y="903"/>
                    <a:pt x="4775" y="914"/>
                    <a:pt x="4807" y="914"/>
                  </a:cubicBezTo>
                  <a:cubicBezTo>
                    <a:pt x="4856" y="914"/>
                    <a:pt x="4906" y="888"/>
                    <a:pt x="4942" y="844"/>
                  </a:cubicBezTo>
                  <a:cubicBezTo>
                    <a:pt x="5002" y="773"/>
                    <a:pt x="4978" y="666"/>
                    <a:pt x="4918" y="606"/>
                  </a:cubicBezTo>
                  <a:cubicBezTo>
                    <a:pt x="4398" y="200"/>
                    <a:pt x="3779" y="1"/>
                    <a:pt x="3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69"/>
            <p:cNvSpPr/>
            <p:nvPr/>
          </p:nvSpPr>
          <p:spPr>
            <a:xfrm>
              <a:off x="7222085" y="3499690"/>
              <a:ext cx="158819" cy="148825"/>
            </a:xfrm>
            <a:custGeom>
              <a:rect b="b" l="l" r="r" t="t"/>
              <a:pathLst>
                <a:path extrusionOk="0" h="4676" w="4990">
                  <a:moveTo>
                    <a:pt x="3983" y="0"/>
                  </a:moveTo>
                  <a:cubicBezTo>
                    <a:pt x="3948" y="0"/>
                    <a:pt x="3913" y="12"/>
                    <a:pt x="3882" y="33"/>
                  </a:cubicBezTo>
                  <a:cubicBezTo>
                    <a:pt x="3810" y="92"/>
                    <a:pt x="3810" y="187"/>
                    <a:pt x="3858" y="259"/>
                  </a:cubicBezTo>
                  <a:cubicBezTo>
                    <a:pt x="4644" y="1271"/>
                    <a:pt x="4549" y="2711"/>
                    <a:pt x="3644" y="3616"/>
                  </a:cubicBezTo>
                  <a:cubicBezTo>
                    <a:pt x="3152" y="4115"/>
                    <a:pt x="2502" y="4367"/>
                    <a:pt x="1848" y="4367"/>
                  </a:cubicBezTo>
                  <a:cubicBezTo>
                    <a:pt x="1299" y="4367"/>
                    <a:pt x="748" y="4189"/>
                    <a:pt x="286" y="3831"/>
                  </a:cubicBezTo>
                  <a:cubicBezTo>
                    <a:pt x="250" y="3805"/>
                    <a:pt x="214" y="3793"/>
                    <a:pt x="180" y="3793"/>
                  </a:cubicBezTo>
                  <a:cubicBezTo>
                    <a:pt x="135" y="3793"/>
                    <a:pt x="94" y="3814"/>
                    <a:pt x="60" y="3854"/>
                  </a:cubicBezTo>
                  <a:cubicBezTo>
                    <a:pt x="0" y="3938"/>
                    <a:pt x="12" y="4021"/>
                    <a:pt x="84" y="4081"/>
                  </a:cubicBezTo>
                  <a:cubicBezTo>
                    <a:pt x="608" y="4486"/>
                    <a:pt x="1239" y="4676"/>
                    <a:pt x="1846" y="4676"/>
                  </a:cubicBezTo>
                  <a:cubicBezTo>
                    <a:pt x="2584" y="4676"/>
                    <a:pt x="3322" y="4390"/>
                    <a:pt x="3882" y="3843"/>
                  </a:cubicBezTo>
                  <a:cubicBezTo>
                    <a:pt x="4894" y="2831"/>
                    <a:pt x="4989" y="1211"/>
                    <a:pt x="4108" y="68"/>
                  </a:cubicBezTo>
                  <a:cubicBezTo>
                    <a:pt x="4074" y="21"/>
                    <a:pt x="4029" y="0"/>
                    <a:pt x="39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8" name="Google Shape;10318;p69"/>
          <p:cNvGrpSpPr/>
          <p:nvPr/>
        </p:nvGrpSpPr>
        <p:grpSpPr>
          <a:xfrm>
            <a:off x="7551754" y="3390808"/>
            <a:ext cx="344883" cy="301311"/>
            <a:chOff x="7551754" y="3390808"/>
            <a:chExt cx="344883" cy="301311"/>
          </a:xfrm>
        </p:grpSpPr>
        <p:sp>
          <p:nvSpPr>
            <p:cNvPr id="10319" name="Google Shape;10319;p69"/>
            <p:cNvSpPr/>
            <p:nvPr/>
          </p:nvSpPr>
          <p:spPr>
            <a:xfrm>
              <a:off x="7551754" y="3390808"/>
              <a:ext cx="344883" cy="301311"/>
            </a:xfrm>
            <a:custGeom>
              <a:rect b="b" l="l" r="r" t="t"/>
              <a:pathLst>
                <a:path extrusionOk="0" h="9467" w="10836">
                  <a:moveTo>
                    <a:pt x="6097" y="334"/>
                  </a:moveTo>
                  <a:lnTo>
                    <a:pt x="5799" y="3049"/>
                  </a:lnTo>
                  <a:cubicBezTo>
                    <a:pt x="5799" y="3049"/>
                    <a:pt x="5799" y="3073"/>
                    <a:pt x="5787" y="3073"/>
                  </a:cubicBezTo>
                  <a:lnTo>
                    <a:pt x="5073" y="3073"/>
                  </a:lnTo>
                  <a:cubicBezTo>
                    <a:pt x="5073" y="3073"/>
                    <a:pt x="5061" y="3073"/>
                    <a:pt x="5061" y="3049"/>
                  </a:cubicBezTo>
                  <a:lnTo>
                    <a:pt x="4763" y="334"/>
                  </a:lnTo>
                  <a:close/>
                  <a:moveTo>
                    <a:pt x="10336" y="2692"/>
                  </a:moveTo>
                  <a:cubicBezTo>
                    <a:pt x="10443" y="2692"/>
                    <a:pt x="10526" y="2763"/>
                    <a:pt x="10526" y="2870"/>
                  </a:cubicBezTo>
                  <a:lnTo>
                    <a:pt x="10526" y="8978"/>
                  </a:lnTo>
                  <a:cubicBezTo>
                    <a:pt x="10526" y="9085"/>
                    <a:pt x="10443" y="9157"/>
                    <a:pt x="10347" y="9157"/>
                  </a:cubicBezTo>
                  <a:lnTo>
                    <a:pt x="525" y="9157"/>
                  </a:lnTo>
                  <a:cubicBezTo>
                    <a:pt x="418" y="9157"/>
                    <a:pt x="346" y="9085"/>
                    <a:pt x="346" y="8978"/>
                  </a:cubicBezTo>
                  <a:lnTo>
                    <a:pt x="346" y="2870"/>
                  </a:lnTo>
                  <a:cubicBezTo>
                    <a:pt x="346" y="2763"/>
                    <a:pt x="418" y="2692"/>
                    <a:pt x="525" y="2692"/>
                  </a:cubicBezTo>
                  <a:lnTo>
                    <a:pt x="4704" y="2692"/>
                  </a:lnTo>
                  <a:lnTo>
                    <a:pt x="4752" y="3084"/>
                  </a:lnTo>
                  <a:cubicBezTo>
                    <a:pt x="4763" y="3251"/>
                    <a:pt x="4906" y="3382"/>
                    <a:pt x="5073" y="3382"/>
                  </a:cubicBezTo>
                  <a:lnTo>
                    <a:pt x="5787" y="3382"/>
                  </a:lnTo>
                  <a:cubicBezTo>
                    <a:pt x="5954" y="3382"/>
                    <a:pt x="6097" y="3263"/>
                    <a:pt x="6121" y="3084"/>
                  </a:cubicBezTo>
                  <a:lnTo>
                    <a:pt x="6156" y="2692"/>
                  </a:lnTo>
                  <a:close/>
                  <a:moveTo>
                    <a:pt x="4573" y="1"/>
                  </a:moveTo>
                  <a:cubicBezTo>
                    <a:pt x="4525" y="1"/>
                    <a:pt x="4478" y="13"/>
                    <a:pt x="4454" y="60"/>
                  </a:cubicBezTo>
                  <a:cubicBezTo>
                    <a:pt x="4418" y="96"/>
                    <a:pt x="4406" y="132"/>
                    <a:pt x="4406" y="179"/>
                  </a:cubicBezTo>
                  <a:lnTo>
                    <a:pt x="4644" y="2382"/>
                  </a:lnTo>
                  <a:lnTo>
                    <a:pt x="489" y="2382"/>
                  </a:lnTo>
                  <a:cubicBezTo>
                    <a:pt x="215" y="2382"/>
                    <a:pt x="1" y="2608"/>
                    <a:pt x="1" y="2870"/>
                  </a:cubicBezTo>
                  <a:lnTo>
                    <a:pt x="1" y="8978"/>
                  </a:lnTo>
                  <a:cubicBezTo>
                    <a:pt x="1" y="9240"/>
                    <a:pt x="215" y="9466"/>
                    <a:pt x="489" y="9466"/>
                  </a:cubicBezTo>
                  <a:lnTo>
                    <a:pt x="10312" y="9466"/>
                  </a:lnTo>
                  <a:cubicBezTo>
                    <a:pt x="10574" y="9466"/>
                    <a:pt x="10800" y="9240"/>
                    <a:pt x="10800" y="8978"/>
                  </a:cubicBezTo>
                  <a:lnTo>
                    <a:pt x="10800" y="2870"/>
                  </a:lnTo>
                  <a:cubicBezTo>
                    <a:pt x="10836" y="2608"/>
                    <a:pt x="10609" y="2382"/>
                    <a:pt x="10347" y="2382"/>
                  </a:cubicBezTo>
                  <a:lnTo>
                    <a:pt x="6192" y="2382"/>
                  </a:lnTo>
                  <a:lnTo>
                    <a:pt x="6430" y="179"/>
                  </a:lnTo>
                  <a:cubicBezTo>
                    <a:pt x="6430" y="132"/>
                    <a:pt x="6418" y="96"/>
                    <a:pt x="6383" y="60"/>
                  </a:cubicBezTo>
                  <a:cubicBezTo>
                    <a:pt x="6359" y="36"/>
                    <a:pt x="6311" y="1"/>
                    <a:pt x="6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69"/>
            <p:cNvSpPr/>
            <p:nvPr/>
          </p:nvSpPr>
          <p:spPr>
            <a:xfrm>
              <a:off x="7584345" y="3509811"/>
              <a:ext cx="117889" cy="150098"/>
            </a:xfrm>
            <a:custGeom>
              <a:rect b="b" l="l" r="r" t="t"/>
              <a:pathLst>
                <a:path extrusionOk="0" h="4716" w="3704">
                  <a:moveTo>
                    <a:pt x="2037" y="1143"/>
                  </a:moveTo>
                  <a:cubicBezTo>
                    <a:pt x="2239" y="1143"/>
                    <a:pt x="2394" y="1310"/>
                    <a:pt x="2394" y="1501"/>
                  </a:cubicBezTo>
                  <a:lnTo>
                    <a:pt x="2394" y="1846"/>
                  </a:lnTo>
                  <a:cubicBezTo>
                    <a:pt x="2382" y="2143"/>
                    <a:pt x="2144" y="2370"/>
                    <a:pt x="1858" y="2370"/>
                  </a:cubicBezTo>
                  <a:cubicBezTo>
                    <a:pt x="1572" y="2370"/>
                    <a:pt x="1346" y="2132"/>
                    <a:pt x="1346" y="1846"/>
                  </a:cubicBezTo>
                  <a:lnTo>
                    <a:pt x="1346" y="1501"/>
                  </a:lnTo>
                  <a:cubicBezTo>
                    <a:pt x="1346" y="1310"/>
                    <a:pt x="1501" y="1143"/>
                    <a:pt x="1703" y="1143"/>
                  </a:cubicBezTo>
                  <a:close/>
                  <a:moveTo>
                    <a:pt x="2025" y="2667"/>
                  </a:moveTo>
                  <a:lnTo>
                    <a:pt x="2025" y="2751"/>
                  </a:lnTo>
                  <a:cubicBezTo>
                    <a:pt x="2037" y="2822"/>
                    <a:pt x="2061" y="2870"/>
                    <a:pt x="2084" y="2929"/>
                  </a:cubicBezTo>
                  <a:lnTo>
                    <a:pt x="1858" y="3155"/>
                  </a:lnTo>
                  <a:lnTo>
                    <a:pt x="1846" y="3155"/>
                  </a:lnTo>
                  <a:lnTo>
                    <a:pt x="1620" y="2929"/>
                  </a:lnTo>
                  <a:cubicBezTo>
                    <a:pt x="1656" y="2882"/>
                    <a:pt x="1668" y="2822"/>
                    <a:pt x="1668" y="2763"/>
                  </a:cubicBezTo>
                  <a:lnTo>
                    <a:pt x="1668" y="2667"/>
                  </a:lnTo>
                  <a:cubicBezTo>
                    <a:pt x="1727" y="2679"/>
                    <a:pt x="1787" y="2679"/>
                    <a:pt x="1846" y="2679"/>
                  </a:cubicBezTo>
                  <a:cubicBezTo>
                    <a:pt x="1906" y="2679"/>
                    <a:pt x="1965" y="2679"/>
                    <a:pt x="2025" y="2667"/>
                  </a:cubicBezTo>
                  <a:close/>
                  <a:moveTo>
                    <a:pt x="2358" y="3108"/>
                  </a:moveTo>
                  <a:lnTo>
                    <a:pt x="2620" y="3239"/>
                  </a:lnTo>
                  <a:cubicBezTo>
                    <a:pt x="2680" y="3275"/>
                    <a:pt x="2727" y="3334"/>
                    <a:pt x="2727" y="3406"/>
                  </a:cubicBezTo>
                  <a:lnTo>
                    <a:pt x="2727" y="4406"/>
                  </a:lnTo>
                  <a:lnTo>
                    <a:pt x="1001" y="4406"/>
                  </a:lnTo>
                  <a:lnTo>
                    <a:pt x="1001" y="3406"/>
                  </a:lnTo>
                  <a:cubicBezTo>
                    <a:pt x="1001" y="3334"/>
                    <a:pt x="1049" y="3275"/>
                    <a:pt x="1108" y="3239"/>
                  </a:cubicBezTo>
                  <a:lnTo>
                    <a:pt x="1370" y="3108"/>
                  </a:lnTo>
                  <a:lnTo>
                    <a:pt x="1620" y="3358"/>
                  </a:lnTo>
                  <a:cubicBezTo>
                    <a:pt x="1680" y="3417"/>
                    <a:pt x="1775" y="3453"/>
                    <a:pt x="1858" y="3453"/>
                  </a:cubicBezTo>
                  <a:cubicBezTo>
                    <a:pt x="1953" y="3453"/>
                    <a:pt x="2025" y="3417"/>
                    <a:pt x="2096" y="3358"/>
                  </a:cubicBezTo>
                  <a:lnTo>
                    <a:pt x="2358" y="3108"/>
                  </a:lnTo>
                  <a:close/>
                  <a:moveTo>
                    <a:pt x="3394" y="298"/>
                  </a:moveTo>
                  <a:cubicBezTo>
                    <a:pt x="3394" y="298"/>
                    <a:pt x="3406" y="298"/>
                    <a:pt x="3406" y="310"/>
                  </a:cubicBezTo>
                  <a:lnTo>
                    <a:pt x="3406" y="4394"/>
                  </a:lnTo>
                  <a:lnTo>
                    <a:pt x="3394" y="4394"/>
                  </a:lnTo>
                  <a:lnTo>
                    <a:pt x="3037" y="4406"/>
                  </a:lnTo>
                  <a:lnTo>
                    <a:pt x="3037" y="3406"/>
                  </a:lnTo>
                  <a:cubicBezTo>
                    <a:pt x="3037" y="3215"/>
                    <a:pt x="2930" y="3048"/>
                    <a:pt x="2775" y="2965"/>
                  </a:cubicBezTo>
                  <a:lnTo>
                    <a:pt x="2370" y="2763"/>
                  </a:lnTo>
                  <a:lnTo>
                    <a:pt x="2370" y="2751"/>
                  </a:lnTo>
                  <a:lnTo>
                    <a:pt x="2370" y="2513"/>
                  </a:lnTo>
                  <a:cubicBezTo>
                    <a:pt x="2573" y="2370"/>
                    <a:pt x="2715" y="2108"/>
                    <a:pt x="2715" y="1846"/>
                  </a:cubicBezTo>
                  <a:lnTo>
                    <a:pt x="2715" y="1501"/>
                  </a:lnTo>
                  <a:cubicBezTo>
                    <a:pt x="2715" y="1131"/>
                    <a:pt x="2418" y="834"/>
                    <a:pt x="2037" y="834"/>
                  </a:cubicBezTo>
                  <a:lnTo>
                    <a:pt x="1703" y="834"/>
                  </a:lnTo>
                  <a:cubicBezTo>
                    <a:pt x="1322" y="834"/>
                    <a:pt x="1025" y="1131"/>
                    <a:pt x="1025" y="1501"/>
                  </a:cubicBezTo>
                  <a:lnTo>
                    <a:pt x="1025" y="1846"/>
                  </a:lnTo>
                  <a:cubicBezTo>
                    <a:pt x="1025" y="2108"/>
                    <a:pt x="1168" y="2370"/>
                    <a:pt x="1370" y="2513"/>
                  </a:cubicBezTo>
                  <a:lnTo>
                    <a:pt x="1370" y="2751"/>
                  </a:lnTo>
                  <a:lnTo>
                    <a:pt x="1370" y="2763"/>
                  </a:lnTo>
                  <a:lnTo>
                    <a:pt x="965" y="2965"/>
                  </a:lnTo>
                  <a:cubicBezTo>
                    <a:pt x="810" y="3048"/>
                    <a:pt x="703" y="3215"/>
                    <a:pt x="703" y="3406"/>
                  </a:cubicBezTo>
                  <a:lnTo>
                    <a:pt x="703" y="4394"/>
                  </a:lnTo>
                  <a:lnTo>
                    <a:pt x="346" y="4394"/>
                  </a:lnTo>
                  <a:cubicBezTo>
                    <a:pt x="346" y="4394"/>
                    <a:pt x="334" y="4394"/>
                    <a:pt x="334" y="4370"/>
                  </a:cubicBezTo>
                  <a:lnTo>
                    <a:pt x="334" y="310"/>
                  </a:lnTo>
                  <a:cubicBezTo>
                    <a:pt x="334" y="310"/>
                    <a:pt x="334" y="298"/>
                    <a:pt x="346" y="298"/>
                  </a:cubicBezTo>
                  <a:close/>
                  <a:moveTo>
                    <a:pt x="334" y="0"/>
                  </a:moveTo>
                  <a:cubicBezTo>
                    <a:pt x="156" y="0"/>
                    <a:pt x="1" y="143"/>
                    <a:pt x="1" y="322"/>
                  </a:cubicBezTo>
                  <a:lnTo>
                    <a:pt x="1" y="4394"/>
                  </a:lnTo>
                  <a:cubicBezTo>
                    <a:pt x="1" y="4572"/>
                    <a:pt x="156" y="4715"/>
                    <a:pt x="334" y="4715"/>
                  </a:cubicBezTo>
                  <a:lnTo>
                    <a:pt x="3382" y="4715"/>
                  </a:lnTo>
                  <a:cubicBezTo>
                    <a:pt x="3561" y="4715"/>
                    <a:pt x="3704" y="4572"/>
                    <a:pt x="3704" y="4394"/>
                  </a:cubicBezTo>
                  <a:lnTo>
                    <a:pt x="3704" y="322"/>
                  </a:lnTo>
                  <a:cubicBezTo>
                    <a:pt x="3704" y="143"/>
                    <a:pt x="3561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69"/>
            <p:cNvSpPr/>
            <p:nvPr/>
          </p:nvSpPr>
          <p:spPr>
            <a:xfrm>
              <a:off x="7724959" y="3509811"/>
              <a:ext cx="139468" cy="31859"/>
            </a:xfrm>
            <a:custGeom>
              <a:rect b="b" l="l" r="r" t="t"/>
              <a:pathLst>
                <a:path extrusionOk="0" h="1001" w="4382">
                  <a:moveTo>
                    <a:pt x="4048" y="310"/>
                  </a:moveTo>
                  <a:cubicBezTo>
                    <a:pt x="4048" y="310"/>
                    <a:pt x="4072" y="310"/>
                    <a:pt x="4072" y="322"/>
                  </a:cubicBezTo>
                  <a:lnTo>
                    <a:pt x="4072" y="667"/>
                  </a:lnTo>
                  <a:lnTo>
                    <a:pt x="333" y="679"/>
                  </a:lnTo>
                  <a:cubicBezTo>
                    <a:pt x="333" y="679"/>
                    <a:pt x="322" y="679"/>
                    <a:pt x="322" y="667"/>
                  </a:cubicBezTo>
                  <a:lnTo>
                    <a:pt x="322" y="322"/>
                  </a:lnTo>
                  <a:cubicBezTo>
                    <a:pt x="322" y="322"/>
                    <a:pt x="322" y="310"/>
                    <a:pt x="333" y="310"/>
                  </a:cubicBezTo>
                  <a:close/>
                  <a:moveTo>
                    <a:pt x="333" y="0"/>
                  </a:moveTo>
                  <a:cubicBezTo>
                    <a:pt x="155" y="0"/>
                    <a:pt x="0" y="143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55" y="1000"/>
                    <a:pt x="333" y="1000"/>
                  </a:cubicBezTo>
                  <a:lnTo>
                    <a:pt x="4048" y="1000"/>
                  </a:lnTo>
                  <a:cubicBezTo>
                    <a:pt x="4227" y="1000"/>
                    <a:pt x="4382" y="846"/>
                    <a:pt x="4382" y="667"/>
                  </a:cubicBezTo>
                  <a:lnTo>
                    <a:pt x="4382" y="322"/>
                  </a:lnTo>
                  <a:cubicBezTo>
                    <a:pt x="4382" y="143"/>
                    <a:pt x="4227" y="0"/>
                    <a:pt x="4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69"/>
            <p:cNvSpPr/>
            <p:nvPr/>
          </p:nvSpPr>
          <p:spPr>
            <a:xfrm>
              <a:off x="7724577" y="3553001"/>
              <a:ext cx="107259" cy="31477"/>
            </a:xfrm>
            <a:custGeom>
              <a:rect b="b" l="l" r="r" t="t"/>
              <a:pathLst>
                <a:path extrusionOk="0" h="989" w="3370">
                  <a:moveTo>
                    <a:pt x="3036" y="310"/>
                  </a:moveTo>
                  <a:cubicBezTo>
                    <a:pt x="3036" y="310"/>
                    <a:pt x="3048" y="310"/>
                    <a:pt x="3048" y="322"/>
                  </a:cubicBezTo>
                  <a:lnTo>
                    <a:pt x="3048" y="667"/>
                  </a:lnTo>
                  <a:lnTo>
                    <a:pt x="334" y="679"/>
                  </a:lnTo>
                  <a:cubicBezTo>
                    <a:pt x="334" y="679"/>
                    <a:pt x="310" y="679"/>
                    <a:pt x="310" y="667"/>
                  </a:cubicBezTo>
                  <a:lnTo>
                    <a:pt x="310" y="322"/>
                  </a:lnTo>
                  <a:cubicBezTo>
                    <a:pt x="310" y="322"/>
                    <a:pt x="310" y="310"/>
                    <a:pt x="334" y="310"/>
                  </a:cubicBezTo>
                  <a:close/>
                  <a:moveTo>
                    <a:pt x="334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43" y="989"/>
                    <a:pt x="334" y="989"/>
                  </a:cubicBezTo>
                  <a:lnTo>
                    <a:pt x="3036" y="989"/>
                  </a:lnTo>
                  <a:cubicBezTo>
                    <a:pt x="3215" y="989"/>
                    <a:pt x="3370" y="846"/>
                    <a:pt x="3370" y="667"/>
                  </a:cubicBezTo>
                  <a:lnTo>
                    <a:pt x="3370" y="322"/>
                  </a:lnTo>
                  <a:cubicBezTo>
                    <a:pt x="3370" y="144"/>
                    <a:pt x="3227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69"/>
            <p:cNvSpPr/>
            <p:nvPr/>
          </p:nvSpPr>
          <p:spPr>
            <a:xfrm>
              <a:off x="7724577" y="3595841"/>
              <a:ext cx="64451" cy="10630"/>
            </a:xfrm>
            <a:custGeom>
              <a:rect b="b" l="l" r="r" t="t"/>
              <a:pathLst>
                <a:path extrusionOk="0" h="334" w="2025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858" y="333"/>
                  </a:lnTo>
                  <a:cubicBezTo>
                    <a:pt x="1953" y="333"/>
                    <a:pt x="2024" y="262"/>
                    <a:pt x="2024" y="167"/>
                  </a:cubicBezTo>
                  <a:cubicBezTo>
                    <a:pt x="2012" y="83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69"/>
            <p:cNvSpPr/>
            <p:nvPr/>
          </p:nvSpPr>
          <p:spPr>
            <a:xfrm>
              <a:off x="7799977" y="3595841"/>
              <a:ext cx="32241" cy="10630"/>
            </a:xfrm>
            <a:custGeom>
              <a:rect b="b" l="l" r="r" t="t"/>
              <a:pathLst>
                <a:path extrusionOk="0" h="334" w="101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846" y="333"/>
                  </a:lnTo>
                  <a:cubicBezTo>
                    <a:pt x="941" y="333"/>
                    <a:pt x="1013" y="262"/>
                    <a:pt x="1013" y="167"/>
                  </a:cubicBezTo>
                  <a:cubicBezTo>
                    <a:pt x="1001" y="83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69"/>
            <p:cNvSpPr/>
            <p:nvPr/>
          </p:nvSpPr>
          <p:spPr>
            <a:xfrm>
              <a:off x="7724577" y="3628051"/>
              <a:ext cx="21229" cy="10630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512" y="333"/>
                  </a:lnTo>
                  <a:cubicBezTo>
                    <a:pt x="595" y="333"/>
                    <a:pt x="667" y="262"/>
                    <a:pt x="667" y="167"/>
                  </a:cubicBezTo>
                  <a:cubicBezTo>
                    <a:pt x="667" y="83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69"/>
            <p:cNvSpPr/>
            <p:nvPr/>
          </p:nvSpPr>
          <p:spPr>
            <a:xfrm>
              <a:off x="7756787" y="3628051"/>
              <a:ext cx="53438" cy="10630"/>
            </a:xfrm>
            <a:custGeom>
              <a:rect b="b" l="l" r="r" t="t"/>
              <a:pathLst>
                <a:path extrusionOk="0" h="334" w="1679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524" y="333"/>
                  </a:lnTo>
                  <a:cubicBezTo>
                    <a:pt x="1608" y="333"/>
                    <a:pt x="1679" y="262"/>
                    <a:pt x="1679" y="167"/>
                  </a:cubicBezTo>
                  <a:cubicBezTo>
                    <a:pt x="1679" y="83"/>
                    <a:pt x="1608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69"/>
            <p:cNvSpPr/>
            <p:nvPr/>
          </p:nvSpPr>
          <p:spPr>
            <a:xfrm>
              <a:off x="7724577" y="3650012"/>
              <a:ext cx="21229" cy="10280"/>
            </a:xfrm>
            <a:custGeom>
              <a:rect b="b" l="l" r="r" t="t"/>
              <a:pathLst>
                <a:path extrusionOk="0" h="323" w="66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5" y="322"/>
                    <a:pt x="667" y="251"/>
                    <a:pt x="667" y="167"/>
                  </a:cubicBezTo>
                  <a:cubicBezTo>
                    <a:pt x="655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69"/>
            <p:cNvSpPr/>
            <p:nvPr/>
          </p:nvSpPr>
          <p:spPr>
            <a:xfrm>
              <a:off x="7756787" y="3650012"/>
              <a:ext cx="53438" cy="10280"/>
            </a:xfrm>
            <a:custGeom>
              <a:rect b="b" l="l" r="r" t="t"/>
              <a:pathLst>
                <a:path extrusionOk="0" h="323" w="1679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524" y="322"/>
                  </a:lnTo>
                  <a:cubicBezTo>
                    <a:pt x="1608" y="322"/>
                    <a:pt x="1679" y="251"/>
                    <a:pt x="1679" y="167"/>
                  </a:cubicBezTo>
                  <a:cubicBezTo>
                    <a:pt x="1679" y="72"/>
                    <a:pt x="1608" y="1"/>
                    <a:pt x="1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69"/>
            <p:cNvSpPr/>
            <p:nvPr/>
          </p:nvSpPr>
          <p:spPr>
            <a:xfrm>
              <a:off x="7719262" y="3466621"/>
              <a:ext cx="10630" cy="10630"/>
            </a:xfrm>
            <a:custGeom>
              <a:rect b="b" l="l" r="r" t="t"/>
              <a:pathLst>
                <a:path extrusionOk="0" h="334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cubicBezTo>
                    <a:pt x="262" y="333"/>
                    <a:pt x="334" y="250"/>
                    <a:pt x="334" y="167"/>
                  </a:cubicBezTo>
                  <a:cubicBezTo>
                    <a:pt x="322" y="60"/>
                    <a:pt x="239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0" name="Google Shape;10330;p69"/>
          <p:cNvGrpSpPr/>
          <p:nvPr/>
        </p:nvGrpSpPr>
        <p:grpSpPr>
          <a:xfrm>
            <a:off x="6707084" y="3387403"/>
            <a:ext cx="261145" cy="308504"/>
            <a:chOff x="6707084" y="3387403"/>
            <a:chExt cx="261145" cy="308504"/>
          </a:xfrm>
        </p:grpSpPr>
        <p:sp>
          <p:nvSpPr>
            <p:cNvPr id="10331" name="Google Shape;10331;p69"/>
            <p:cNvSpPr/>
            <p:nvPr/>
          </p:nvSpPr>
          <p:spPr>
            <a:xfrm>
              <a:off x="6726053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10" y="1358"/>
                    <a:pt x="1060" y="1358"/>
                  </a:cubicBezTo>
                  <a:cubicBezTo>
                    <a:pt x="810" y="1358"/>
                    <a:pt x="596" y="1143"/>
                    <a:pt x="596" y="893"/>
                  </a:cubicBezTo>
                  <a:lnTo>
                    <a:pt x="596" y="596"/>
                  </a:lnTo>
                  <a:cubicBezTo>
                    <a:pt x="596" y="417"/>
                    <a:pt x="726" y="286"/>
                    <a:pt x="905" y="286"/>
                  </a:cubicBezTo>
                  <a:close/>
                  <a:moveTo>
                    <a:pt x="1227" y="1643"/>
                  </a:moveTo>
                  <a:lnTo>
                    <a:pt x="1227" y="1715"/>
                  </a:lnTo>
                  <a:cubicBezTo>
                    <a:pt x="1227" y="1774"/>
                    <a:pt x="1238" y="1822"/>
                    <a:pt x="1262" y="1858"/>
                  </a:cubicBezTo>
                  <a:lnTo>
                    <a:pt x="1060" y="2036"/>
                  </a:lnTo>
                  <a:lnTo>
                    <a:pt x="846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7" y="2054"/>
                    <a:pt x="1055" y="2054"/>
                  </a:cubicBezTo>
                  <a:cubicBezTo>
                    <a:pt x="1054" y="2054"/>
                    <a:pt x="1054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4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5" y="4822"/>
                  </a:cubicBezTo>
                  <a:cubicBezTo>
                    <a:pt x="536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4" y="4120"/>
                    <a:pt x="512" y="4036"/>
                  </a:cubicBezTo>
                  <a:lnTo>
                    <a:pt x="357" y="3810"/>
                  </a:lnTo>
                  <a:cubicBezTo>
                    <a:pt x="334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4" y="2179"/>
                    <a:pt x="381" y="2143"/>
                  </a:cubicBezTo>
                  <a:lnTo>
                    <a:pt x="643" y="2024"/>
                  </a:lnTo>
                  <a:lnTo>
                    <a:pt x="857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43" y="2334"/>
                    <a:pt x="1227" y="2310"/>
                    <a:pt x="1286" y="2251"/>
                  </a:cubicBezTo>
                  <a:lnTo>
                    <a:pt x="1500" y="2024"/>
                  </a:lnTo>
                  <a:lnTo>
                    <a:pt x="1762" y="2143"/>
                  </a:lnTo>
                  <a:cubicBezTo>
                    <a:pt x="1822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72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6" y="4822"/>
                    <a:pt x="1679" y="4822"/>
                  </a:cubicBezTo>
                  <a:cubicBezTo>
                    <a:pt x="1750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8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69"/>
            <p:cNvSpPr/>
            <p:nvPr/>
          </p:nvSpPr>
          <p:spPr>
            <a:xfrm>
              <a:off x="6803362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12" y="417"/>
                    <a:pt x="1512" y="596"/>
                  </a:cubicBezTo>
                  <a:lnTo>
                    <a:pt x="1512" y="893"/>
                  </a:lnTo>
                  <a:cubicBezTo>
                    <a:pt x="1512" y="1143"/>
                    <a:pt x="1310" y="1358"/>
                    <a:pt x="1060" y="1358"/>
                  </a:cubicBezTo>
                  <a:cubicBezTo>
                    <a:pt x="798" y="1358"/>
                    <a:pt x="595" y="1143"/>
                    <a:pt x="595" y="893"/>
                  </a:cubicBezTo>
                  <a:lnTo>
                    <a:pt x="595" y="596"/>
                  </a:lnTo>
                  <a:cubicBezTo>
                    <a:pt x="595" y="417"/>
                    <a:pt x="726" y="286"/>
                    <a:pt x="905" y="286"/>
                  </a:cubicBezTo>
                  <a:close/>
                  <a:moveTo>
                    <a:pt x="1215" y="1643"/>
                  </a:moveTo>
                  <a:lnTo>
                    <a:pt x="1215" y="1715"/>
                  </a:lnTo>
                  <a:cubicBezTo>
                    <a:pt x="1215" y="1774"/>
                    <a:pt x="1226" y="1822"/>
                    <a:pt x="1262" y="1858"/>
                  </a:cubicBezTo>
                  <a:lnTo>
                    <a:pt x="1060" y="2036"/>
                  </a:lnTo>
                  <a:lnTo>
                    <a:pt x="845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4" y="2054"/>
                    <a:pt x="1051" y="2054"/>
                  </a:cubicBezTo>
                  <a:cubicBezTo>
                    <a:pt x="1048" y="2054"/>
                    <a:pt x="1048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3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24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4" y="4822"/>
                  </a:cubicBezTo>
                  <a:cubicBezTo>
                    <a:pt x="548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3" y="4120"/>
                    <a:pt x="500" y="4036"/>
                  </a:cubicBezTo>
                  <a:lnTo>
                    <a:pt x="357" y="3810"/>
                  </a:lnTo>
                  <a:cubicBezTo>
                    <a:pt x="322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22" y="2179"/>
                    <a:pt x="381" y="2143"/>
                  </a:cubicBezTo>
                  <a:lnTo>
                    <a:pt x="631" y="2024"/>
                  </a:lnTo>
                  <a:lnTo>
                    <a:pt x="857" y="2251"/>
                  </a:lnTo>
                  <a:cubicBezTo>
                    <a:pt x="917" y="2310"/>
                    <a:pt x="1000" y="2334"/>
                    <a:pt x="1072" y="2334"/>
                  </a:cubicBezTo>
                  <a:cubicBezTo>
                    <a:pt x="1143" y="2334"/>
                    <a:pt x="1215" y="2310"/>
                    <a:pt x="1274" y="2251"/>
                  </a:cubicBezTo>
                  <a:lnTo>
                    <a:pt x="1500" y="2024"/>
                  </a:lnTo>
                  <a:lnTo>
                    <a:pt x="1750" y="2143"/>
                  </a:lnTo>
                  <a:cubicBezTo>
                    <a:pt x="1810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31" y="4036"/>
                  </a:lnTo>
                  <a:cubicBezTo>
                    <a:pt x="1572" y="4144"/>
                    <a:pt x="1524" y="4239"/>
                    <a:pt x="1524" y="4358"/>
                  </a:cubicBezTo>
                  <a:lnTo>
                    <a:pt x="1524" y="4679"/>
                  </a:lnTo>
                  <a:cubicBezTo>
                    <a:pt x="1524" y="4751"/>
                    <a:pt x="1596" y="4822"/>
                    <a:pt x="1679" y="4822"/>
                  </a:cubicBezTo>
                  <a:cubicBezTo>
                    <a:pt x="1750" y="4822"/>
                    <a:pt x="1822" y="4763"/>
                    <a:pt x="1822" y="4679"/>
                  </a:cubicBezTo>
                  <a:lnTo>
                    <a:pt x="1822" y="4358"/>
                  </a:lnTo>
                  <a:cubicBezTo>
                    <a:pt x="1822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7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69"/>
            <p:cNvSpPr/>
            <p:nvPr/>
          </p:nvSpPr>
          <p:spPr>
            <a:xfrm>
              <a:off x="6880289" y="3542403"/>
              <a:ext cx="68620" cy="153504"/>
            </a:xfrm>
            <a:custGeom>
              <a:rect b="b" l="l" r="r" t="t"/>
              <a:pathLst>
                <a:path extrusionOk="0" h="4823" w="2156">
                  <a:moveTo>
                    <a:pt x="1214" y="286"/>
                  </a:moveTo>
                  <a:cubicBezTo>
                    <a:pt x="1393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22" y="1358"/>
                    <a:pt x="1060" y="1358"/>
                  </a:cubicBezTo>
                  <a:cubicBezTo>
                    <a:pt x="810" y="1358"/>
                    <a:pt x="607" y="1143"/>
                    <a:pt x="607" y="893"/>
                  </a:cubicBezTo>
                  <a:lnTo>
                    <a:pt x="607" y="596"/>
                  </a:lnTo>
                  <a:cubicBezTo>
                    <a:pt x="607" y="417"/>
                    <a:pt x="738" y="286"/>
                    <a:pt x="917" y="286"/>
                  </a:cubicBezTo>
                  <a:close/>
                  <a:moveTo>
                    <a:pt x="1226" y="1643"/>
                  </a:moveTo>
                  <a:lnTo>
                    <a:pt x="1226" y="1715"/>
                  </a:lnTo>
                  <a:cubicBezTo>
                    <a:pt x="1226" y="1774"/>
                    <a:pt x="1238" y="1822"/>
                    <a:pt x="1274" y="1858"/>
                  </a:cubicBezTo>
                  <a:lnTo>
                    <a:pt x="1060" y="2036"/>
                  </a:lnTo>
                  <a:lnTo>
                    <a:pt x="857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917" y="0"/>
                  </a:moveTo>
                  <a:cubicBezTo>
                    <a:pt x="583" y="0"/>
                    <a:pt x="322" y="274"/>
                    <a:pt x="322" y="596"/>
                  </a:cubicBezTo>
                  <a:lnTo>
                    <a:pt x="322" y="893"/>
                  </a:lnTo>
                  <a:cubicBezTo>
                    <a:pt x="322" y="1143"/>
                    <a:pt x="441" y="1358"/>
                    <a:pt x="619" y="1489"/>
                  </a:cubicBezTo>
                  <a:lnTo>
                    <a:pt x="619" y="1703"/>
                  </a:lnTo>
                  <a:lnTo>
                    <a:pt x="619" y="1715"/>
                  </a:lnTo>
                  <a:lnTo>
                    <a:pt x="262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62" y="4179"/>
                  </a:lnTo>
                  <a:cubicBezTo>
                    <a:pt x="286" y="4227"/>
                    <a:pt x="322" y="4298"/>
                    <a:pt x="322" y="4358"/>
                  </a:cubicBezTo>
                  <a:lnTo>
                    <a:pt x="322" y="4679"/>
                  </a:lnTo>
                  <a:cubicBezTo>
                    <a:pt x="322" y="4751"/>
                    <a:pt x="381" y="4822"/>
                    <a:pt x="464" y="4822"/>
                  </a:cubicBezTo>
                  <a:cubicBezTo>
                    <a:pt x="548" y="4822"/>
                    <a:pt x="619" y="4763"/>
                    <a:pt x="619" y="4679"/>
                  </a:cubicBezTo>
                  <a:lnTo>
                    <a:pt x="619" y="4358"/>
                  </a:lnTo>
                  <a:cubicBezTo>
                    <a:pt x="619" y="4239"/>
                    <a:pt x="583" y="4120"/>
                    <a:pt x="512" y="4036"/>
                  </a:cubicBezTo>
                  <a:lnTo>
                    <a:pt x="369" y="3810"/>
                  </a:lnTo>
                  <a:cubicBezTo>
                    <a:pt x="333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3" y="2179"/>
                    <a:pt x="393" y="2143"/>
                  </a:cubicBezTo>
                  <a:lnTo>
                    <a:pt x="643" y="2024"/>
                  </a:lnTo>
                  <a:lnTo>
                    <a:pt x="869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55" y="2334"/>
                    <a:pt x="1226" y="2310"/>
                    <a:pt x="1286" y="2251"/>
                  </a:cubicBezTo>
                  <a:lnTo>
                    <a:pt x="1512" y="2024"/>
                  </a:lnTo>
                  <a:lnTo>
                    <a:pt x="1762" y="2143"/>
                  </a:lnTo>
                  <a:cubicBezTo>
                    <a:pt x="1822" y="2179"/>
                    <a:pt x="1857" y="2239"/>
                    <a:pt x="1857" y="2298"/>
                  </a:cubicBezTo>
                  <a:lnTo>
                    <a:pt x="1857" y="3632"/>
                  </a:lnTo>
                  <a:cubicBezTo>
                    <a:pt x="1857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84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5" y="4822"/>
                    <a:pt x="1691" y="4822"/>
                  </a:cubicBezTo>
                  <a:cubicBezTo>
                    <a:pt x="1762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48" y="3965"/>
                  </a:lnTo>
                  <a:cubicBezTo>
                    <a:pt x="2107" y="3858"/>
                    <a:pt x="2155" y="3751"/>
                    <a:pt x="2155" y="3632"/>
                  </a:cubicBezTo>
                  <a:lnTo>
                    <a:pt x="2155" y="2298"/>
                  </a:lnTo>
                  <a:cubicBezTo>
                    <a:pt x="2107" y="2120"/>
                    <a:pt x="2012" y="1965"/>
                    <a:pt x="1869" y="1893"/>
                  </a:cubicBezTo>
                  <a:lnTo>
                    <a:pt x="1512" y="1715"/>
                  </a:lnTo>
                  <a:lnTo>
                    <a:pt x="1512" y="1703"/>
                  </a:lnTo>
                  <a:lnTo>
                    <a:pt x="1512" y="1489"/>
                  </a:lnTo>
                  <a:cubicBezTo>
                    <a:pt x="1691" y="1358"/>
                    <a:pt x="1810" y="1131"/>
                    <a:pt x="1810" y="893"/>
                  </a:cubicBezTo>
                  <a:lnTo>
                    <a:pt x="1810" y="596"/>
                  </a:lnTo>
                  <a:cubicBezTo>
                    <a:pt x="1810" y="274"/>
                    <a:pt x="1536" y="0"/>
                    <a:pt x="1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69"/>
            <p:cNvSpPr/>
            <p:nvPr/>
          </p:nvSpPr>
          <p:spPr>
            <a:xfrm>
              <a:off x="6707084" y="3387403"/>
              <a:ext cx="261145" cy="183072"/>
            </a:xfrm>
            <a:custGeom>
              <a:rect b="b" l="l" r="r" t="t"/>
              <a:pathLst>
                <a:path extrusionOk="0" h="5752" w="8205">
                  <a:moveTo>
                    <a:pt x="2727" y="536"/>
                  </a:moveTo>
                  <a:cubicBezTo>
                    <a:pt x="2501" y="715"/>
                    <a:pt x="2311" y="953"/>
                    <a:pt x="2132" y="1227"/>
                  </a:cubicBezTo>
                  <a:cubicBezTo>
                    <a:pt x="2013" y="1417"/>
                    <a:pt x="1906" y="1608"/>
                    <a:pt x="1799" y="1822"/>
                  </a:cubicBezTo>
                  <a:lnTo>
                    <a:pt x="1013" y="1822"/>
                  </a:lnTo>
                  <a:cubicBezTo>
                    <a:pt x="1465" y="1239"/>
                    <a:pt x="2037" y="798"/>
                    <a:pt x="2727" y="536"/>
                  </a:cubicBezTo>
                  <a:close/>
                  <a:moveTo>
                    <a:pt x="3930" y="286"/>
                  </a:moveTo>
                  <a:lnTo>
                    <a:pt x="3930" y="1822"/>
                  </a:lnTo>
                  <a:lnTo>
                    <a:pt x="2120" y="1822"/>
                  </a:lnTo>
                  <a:cubicBezTo>
                    <a:pt x="2537" y="941"/>
                    <a:pt x="3192" y="358"/>
                    <a:pt x="3930" y="286"/>
                  </a:cubicBezTo>
                  <a:close/>
                  <a:moveTo>
                    <a:pt x="4216" y="286"/>
                  </a:moveTo>
                  <a:cubicBezTo>
                    <a:pt x="4954" y="346"/>
                    <a:pt x="5609" y="941"/>
                    <a:pt x="6025" y="1822"/>
                  </a:cubicBezTo>
                  <a:lnTo>
                    <a:pt x="4216" y="1822"/>
                  </a:lnTo>
                  <a:lnTo>
                    <a:pt x="4216" y="286"/>
                  </a:lnTo>
                  <a:close/>
                  <a:moveTo>
                    <a:pt x="5418" y="536"/>
                  </a:moveTo>
                  <a:cubicBezTo>
                    <a:pt x="6109" y="798"/>
                    <a:pt x="6704" y="1239"/>
                    <a:pt x="7133" y="1822"/>
                  </a:cubicBezTo>
                  <a:lnTo>
                    <a:pt x="6347" y="1822"/>
                  </a:lnTo>
                  <a:cubicBezTo>
                    <a:pt x="6252" y="1608"/>
                    <a:pt x="6133" y="1406"/>
                    <a:pt x="6014" y="1227"/>
                  </a:cubicBezTo>
                  <a:cubicBezTo>
                    <a:pt x="5835" y="953"/>
                    <a:pt x="5644" y="715"/>
                    <a:pt x="5418" y="536"/>
                  </a:cubicBezTo>
                  <a:close/>
                  <a:moveTo>
                    <a:pt x="1680" y="2108"/>
                  </a:moveTo>
                  <a:cubicBezTo>
                    <a:pt x="1489" y="2668"/>
                    <a:pt x="1370" y="3299"/>
                    <a:pt x="1358" y="3953"/>
                  </a:cubicBezTo>
                  <a:lnTo>
                    <a:pt x="275" y="3953"/>
                  </a:lnTo>
                  <a:cubicBezTo>
                    <a:pt x="299" y="3275"/>
                    <a:pt x="489" y="2656"/>
                    <a:pt x="822" y="2108"/>
                  </a:cubicBezTo>
                  <a:close/>
                  <a:moveTo>
                    <a:pt x="3930" y="2108"/>
                  </a:moveTo>
                  <a:lnTo>
                    <a:pt x="3930" y="3953"/>
                  </a:lnTo>
                  <a:lnTo>
                    <a:pt x="1644" y="3953"/>
                  </a:lnTo>
                  <a:cubicBezTo>
                    <a:pt x="1656" y="3275"/>
                    <a:pt x="1787" y="2656"/>
                    <a:pt x="2001" y="2108"/>
                  </a:cubicBezTo>
                  <a:close/>
                  <a:moveTo>
                    <a:pt x="6145" y="2108"/>
                  </a:moveTo>
                  <a:cubicBezTo>
                    <a:pt x="6359" y="2644"/>
                    <a:pt x="6490" y="3263"/>
                    <a:pt x="6502" y="3953"/>
                  </a:cubicBezTo>
                  <a:lnTo>
                    <a:pt x="4216" y="3953"/>
                  </a:lnTo>
                  <a:lnTo>
                    <a:pt x="4216" y="2108"/>
                  </a:lnTo>
                  <a:close/>
                  <a:moveTo>
                    <a:pt x="7311" y="2108"/>
                  </a:moveTo>
                  <a:cubicBezTo>
                    <a:pt x="7633" y="2644"/>
                    <a:pt x="7847" y="3263"/>
                    <a:pt x="7859" y="3953"/>
                  </a:cubicBezTo>
                  <a:lnTo>
                    <a:pt x="6787" y="3953"/>
                  </a:lnTo>
                  <a:cubicBezTo>
                    <a:pt x="6776" y="3299"/>
                    <a:pt x="6656" y="2668"/>
                    <a:pt x="6442" y="2108"/>
                  </a:cubicBezTo>
                  <a:close/>
                  <a:moveTo>
                    <a:pt x="4085" y="1"/>
                  </a:moveTo>
                  <a:cubicBezTo>
                    <a:pt x="2989" y="1"/>
                    <a:pt x="1965" y="429"/>
                    <a:pt x="1192" y="1191"/>
                  </a:cubicBezTo>
                  <a:cubicBezTo>
                    <a:pt x="418" y="1953"/>
                    <a:pt x="1" y="3001"/>
                    <a:pt x="1" y="4084"/>
                  </a:cubicBezTo>
                  <a:cubicBezTo>
                    <a:pt x="1" y="4632"/>
                    <a:pt x="108" y="5156"/>
                    <a:pt x="310" y="5656"/>
                  </a:cubicBezTo>
                  <a:cubicBezTo>
                    <a:pt x="337" y="5719"/>
                    <a:pt x="392" y="5748"/>
                    <a:pt x="443" y="5748"/>
                  </a:cubicBezTo>
                  <a:cubicBezTo>
                    <a:pt x="459" y="5748"/>
                    <a:pt x="475" y="5745"/>
                    <a:pt x="489" y="5739"/>
                  </a:cubicBezTo>
                  <a:cubicBezTo>
                    <a:pt x="560" y="5704"/>
                    <a:pt x="596" y="5620"/>
                    <a:pt x="560" y="5549"/>
                  </a:cubicBezTo>
                  <a:cubicBezTo>
                    <a:pt x="382" y="5144"/>
                    <a:pt x="299" y="4692"/>
                    <a:pt x="287" y="4227"/>
                  </a:cubicBezTo>
                  <a:lnTo>
                    <a:pt x="1370" y="4227"/>
                  </a:lnTo>
                  <a:lnTo>
                    <a:pt x="1370" y="4394"/>
                  </a:lnTo>
                  <a:cubicBezTo>
                    <a:pt x="1370" y="4465"/>
                    <a:pt x="1442" y="4525"/>
                    <a:pt x="1513" y="4525"/>
                  </a:cubicBezTo>
                  <a:cubicBezTo>
                    <a:pt x="1596" y="4525"/>
                    <a:pt x="1656" y="4454"/>
                    <a:pt x="1656" y="4382"/>
                  </a:cubicBezTo>
                  <a:lnTo>
                    <a:pt x="1656" y="4227"/>
                  </a:lnTo>
                  <a:lnTo>
                    <a:pt x="3942" y="4227"/>
                  </a:lnTo>
                  <a:lnTo>
                    <a:pt x="3942" y="4394"/>
                  </a:lnTo>
                  <a:cubicBezTo>
                    <a:pt x="3942" y="4465"/>
                    <a:pt x="4001" y="4549"/>
                    <a:pt x="4097" y="4549"/>
                  </a:cubicBezTo>
                  <a:cubicBezTo>
                    <a:pt x="4168" y="4549"/>
                    <a:pt x="4240" y="4489"/>
                    <a:pt x="4240" y="4394"/>
                  </a:cubicBezTo>
                  <a:lnTo>
                    <a:pt x="4240" y="4227"/>
                  </a:lnTo>
                  <a:lnTo>
                    <a:pt x="6537" y="4227"/>
                  </a:lnTo>
                  <a:lnTo>
                    <a:pt x="6537" y="4382"/>
                  </a:lnTo>
                  <a:cubicBezTo>
                    <a:pt x="6537" y="4454"/>
                    <a:pt x="6597" y="4525"/>
                    <a:pt x="6668" y="4525"/>
                  </a:cubicBezTo>
                  <a:cubicBezTo>
                    <a:pt x="6740" y="4525"/>
                    <a:pt x="6799" y="4465"/>
                    <a:pt x="6823" y="4394"/>
                  </a:cubicBezTo>
                  <a:lnTo>
                    <a:pt x="6823" y="4227"/>
                  </a:lnTo>
                  <a:lnTo>
                    <a:pt x="7907" y="4227"/>
                  </a:lnTo>
                  <a:cubicBezTo>
                    <a:pt x="7895" y="4692"/>
                    <a:pt x="7788" y="5120"/>
                    <a:pt x="7621" y="5549"/>
                  </a:cubicBezTo>
                  <a:cubicBezTo>
                    <a:pt x="7597" y="5632"/>
                    <a:pt x="7621" y="5704"/>
                    <a:pt x="7692" y="5739"/>
                  </a:cubicBezTo>
                  <a:cubicBezTo>
                    <a:pt x="7704" y="5751"/>
                    <a:pt x="7728" y="5751"/>
                    <a:pt x="7752" y="5751"/>
                  </a:cubicBezTo>
                  <a:cubicBezTo>
                    <a:pt x="7811" y="5751"/>
                    <a:pt x="7859" y="5716"/>
                    <a:pt x="7895" y="5656"/>
                  </a:cubicBezTo>
                  <a:cubicBezTo>
                    <a:pt x="8097" y="5168"/>
                    <a:pt x="8204" y="4632"/>
                    <a:pt x="8204" y="4084"/>
                  </a:cubicBezTo>
                  <a:cubicBezTo>
                    <a:pt x="8157" y="3001"/>
                    <a:pt x="7740" y="1965"/>
                    <a:pt x="6966" y="1191"/>
                  </a:cubicBezTo>
                  <a:cubicBezTo>
                    <a:pt x="6192" y="417"/>
                    <a:pt x="5168" y="1"/>
                    <a:pt x="4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5" name="Google Shape;10335;p69"/>
          <p:cNvGrpSpPr/>
          <p:nvPr/>
        </p:nvGrpSpPr>
        <p:grpSpPr>
          <a:xfrm>
            <a:off x="848978" y="4297637"/>
            <a:ext cx="377824" cy="324418"/>
            <a:chOff x="848978" y="4297637"/>
            <a:chExt cx="377824" cy="324418"/>
          </a:xfrm>
        </p:grpSpPr>
        <p:sp>
          <p:nvSpPr>
            <p:cNvPr id="10336" name="Google Shape;10336;p69"/>
            <p:cNvSpPr/>
            <p:nvPr/>
          </p:nvSpPr>
          <p:spPr>
            <a:xfrm>
              <a:off x="848978" y="4297637"/>
              <a:ext cx="377824" cy="324418"/>
            </a:xfrm>
            <a:custGeom>
              <a:rect b="b" l="l" r="r" t="t"/>
              <a:pathLst>
                <a:path extrusionOk="0" h="10193" w="11871">
                  <a:moveTo>
                    <a:pt x="6787" y="358"/>
                  </a:moveTo>
                  <a:cubicBezTo>
                    <a:pt x="6965" y="358"/>
                    <a:pt x="7132" y="465"/>
                    <a:pt x="7168" y="655"/>
                  </a:cubicBezTo>
                  <a:lnTo>
                    <a:pt x="7382" y="1679"/>
                  </a:lnTo>
                  <a:lnTo>
                    <a:pt x="4465" y="1679"/>
                  </a:lnTo>
                  <a:lnTo>
                    <a:pt x="4703" y="655"/>
                  </a:lnTo>
                  <a:cubicBezTo>
                    <a:pt x="4751" y="465"/>
                    <a:pt x="4906" y="358"/>
                    <a:pt x="5084" y="358"/>
                  </a:cubicBezTo>
                  <a:close/>
                  <a:moveTo>
                    <a:pt x="2786" y="2024"/>
                  </a:moveTo>
                  <a:lnTo>
                    <a:pt x="2786" y="5751"/>
                  </a:lnTo>
                  <a:lnTo>
                    <a:pt x="2381" y="5751"/>
                  </a:lnTo>
                  <a:lnTo>
                    <a:pt x="2381" y="2024"/>
                  </a:lnTo>
                  <a:close/>
                  <a:moveTo>
                    <a:pt x="9478" y="2024"/>
                  </a:moveTo>
                  <a:lnTo>
                    <a:pt x="9478" y="5751"/>
                  </a:lnTo>
                  <a:lnTo>
                    <a:pt x="9085" y="5751"/>
                  </a:lnTo>
                  <a:lnTo>
                    <a:pt x="9085" y="2024"/>
                  </a:lnTo>
                  <a:close/>
                  <a:moveTo>
                    <a:pt x="2048" y="2024"/>
                  </a:moveTo>
                  <a:lnTo>
                    <a:pt x="2048" y="5751"/>
                  </a:lnTo>
                  <a:lnTo>
                    <a:pt x="2024" y="5751"/>
                  </a:lnTo>
                  <a:cubicBezTo>
                    <a:pt x="1834" y="5751"/>
                    <a:pt x="1667" y="5918"/>
                    <a:pt x="1667" y="6108"/>
                  </a:cubicBezTo>
                  <a:lnTo>
                    <a:pt x="1667" y="6501"/>
                  </a:lnTo>
                  <a:lnTo>
                    <a:pt x="1655" y="6501"/>
                  </a:lnTo>
                  <a:cubicBezTo>
                    <a:pt x="929" y="6501"/>
                    <a:pt x="345" y="5906"/>
                    <a:pt x="345" y="5191"/>
                  </a:cubicBezTo>
                  <a:lnTo>
                    <a:pt x="345" y="2584"/>
                  </a:lnTo>
                  <a:cubicBezTo>
                    <a:pt x="345" y="2274"/>
                    <a:pt x="595" y="2024"/>
                    <a:pt x="917" y="2024"/>
                  </a:cubicBezTo>
                  <a:close/>
                  <a:moveTo>
                    <a:pt x="8727" y="2024"/>
                  </a:moveTo>
                  <a:lnTo>
                    <a:pt x="8727" y="5751"/>
                  </a:lnTo>
                  <a:lnTo>
                    <a:pt x="8716" y="5751"/>
                  </a:lnTo>
                  <a:cubicBezTo>
                    <a:pt x="8513" y="5751"/>
                    <a:pt x="8358" y="5918"/>
                    <a:pt x="8358" y="6108"/>
                  </a:cubicBezTo>
                  <a:lnTo>
                    <a:pt x="8358" y="6501"/>
                  </a:lnTo>
                  <a:lnTo>
                    <a:pt x="3501" y="6501"/>
                  </a:lnTo>
                  <a:lnTo>
                    <a:pt x="3501" y="6108"/>
                  </a:lnTo>
                  <a:cubicBezTo>
                    <a:pt x="3501" y="5918"/>
                    <a:pt x="3334" y="5751"/>
                    <a:pt x="3143" y="5751"/>
                  </a:cubicBezTo>
                  <a:lnTo>
                    <a:pt x="3132" y="5751"/>
                  </a:lnTo>
                  <a:lnTo>
                    <a:pt x="3132" y="2024"/>
                  </a:lnTo>
                  <a:close/>
                  <a:moveTo>
                    <a:pt x="10942" y="2024"/>
                  </a:moveTo>
                  <a:cubicBezTo>
                    <a:pt x="11252" y="2024"/>
                    <a:pt x="11514" y="2274"/>
                    <a:pt x="11514" y="2584"/>
                  </a:cubicBezTo>
                  <a:lnTo>
                    <a:pt x="11514" y="5191"/>
                  </a:lnTo>
                  <a:cubicBezTo>
                    <a:pt x="11514" y="5906"/>
                    <a:pt x="10930" y="6501"/>
                    <a:pt x="10204" y="6501"/>
                  </a:cubicBezTo>
                  <a:lnTo>
                    <a:pt x="10180" y="6108"/>
                  </a:lnTo>
                  <a:cubicBezTo>
                    <a:pt x="10180" y="5918"/>
                    <a:pt x="10025" y="5751"/>
                    <a:pt x="9823" y="5751"/>
                  </a:cubicBezTo>
                  <a:lnTo>
                    <a:pt x="9811" y="5751"/>
                  </a:lnTo>
                  <a:lnTo>
                    <a:pt x="9811" y="2024"/>
                  </a:lnTo>
                  <a:close/>
                  <a:moveTo>
                    <a:pt x="3143" y="6096"/>
                  </a:moveTo>
                  <a:cubicBezTo>
                    <a:pt x="3143" y="6096"/>
                    <a:pt x="3155" y="6096"/>
                    <a:pt x="3155" y="6108"/>
                  </a:cubicBezTo>
                  <a:lnTo>
                    <a:pt x="3155" y="7037"/>
                  </a:lnTo>
                  <a:cubicBezTo>
                    <a:pt x="3155" y="7037"/>
                    <a:pt x="3155" y="7049"/>
                    <a:pt x="3143" y="7049"/>
                  </a:cubicBezTo>
                  <a:lnTo>
                    <a:pt x="2024" y="7049"/>
                  </a:lnTo>
                  <a:cubicBezTo>
                    <a:pt x="2024" y="7049"/>
                    <a:pt x="2012" y="7049"/>
                    <a:pt x="2012" y="7037"/>
                  </a:cubicBezTo>
                  <a:lnTo>
                    <a:pt x="2012" y="6108"/>
                  </a:lnTo>
                  <a:cubicBezTo>
                    <a:pt x="2012" y="6108"/>
                    <a:pt x="2012" y="6096"/>
                    <a:pt x="2024" y="6096"/>
                  </a:cubicBezTo>
                  <a:lnTo>
                    <a:pt x="2417" y="6096"/>
                  </a:lnTo>
                  <a:lnTo>
                    <a:pt x="2417" y="6489"/>
                  </a:lnTo>
                  <a:cubicBezTo>
                    <a:pt x="2417" y="6585"/>
                    <a:pt x="2489" y="6668"/>
                    <a:pt x="2584" y="6668"/>
                  </a:cubicBezTo>
                  <a:cubicBezTo>
                    <a:pt x="2667" y="6668"/>
                    <a:pt x="2762" y="6585"/>
                    <a:pt x="2762" y="6489"/>
                  </a:cubicBezTo>
                  <a:lnTo>
                    <a:pt x="2762" y="6096"/>
                  </a:lnTo>
                  <a:close/>
                  <a:moveTo>
                    <a:pt x="9847" y="6108"/>
                  </a:moveTo>
                  <a:cubicBezTo>
                    <a:pt x="9847" y="6108"/>
                    <a:pt x="9859" y="6108"/>
                    <a:pt x="9859" y="6120"/>
                  </a:cubicBezTo>
                  <a:lnTo>
                    <a:pt x="9847" y="7049"/>
                  </a:lnTo>
                  <a:lnTo>
                    <a:pt x="8716" y="7061"/>
                  </a:lnTo>
                  <a:cubicBezTo>
                    <a:pt x="8716" y="7061"/>
                    <a:pt x="8692" y="7061"/>
                    <a:pt x="8692" y="7049"/>
                  </a:cubicBezTo>
                  <a:lnTo>
                    <a:pt x="8692" y="6120"/>
                  </a:lnTo>
                  <a:cubicBezTo>
                    <a:pt x="8692" y="6120"/>
                    <a:pt x="8692" y="6108"/>
                    <a:pt x="8716" y="6108"/>
                  </a:cubicBezTo>
                  <a:lnTo>
                    <a:pt x="9097" y="6108"/>
                  </a:lnTo>
                  <a:lnTo>
                    <a:pt x="9097" y="6501"/>
                  </a:lnTo>
                  <a:cubicBezTo>
                    <a:pt x="9097" y="6585"/>
                    <a:pt x="9168" y="6680"/>
                    <a:pt x="9275" y="6680"/>
                  </a:cubicBezTo>
                  <a:cubicBezTo>
                    <a:pt x="9370" y="6680"/>
                    <a:pt x="9454" y="6608"/>
                    <a:pt x="9454" y="6501"/>
                  </a:cubicBezTo>
                  <a:lnTo>
                    <a:pt x="9454" y="6108"/>
                  </a:lnTo>
                  <a:close/>
                  <a:moveTo>
                    <a:pt x="703" y="6561"/>
                  </a:moveTo>
                  <a:cubicBezTo>
                    <a:pt x="976" y="6739"/>
                    <a:pt x="1298" y="6858"/>
                    <a:pt x="1643" y="6858"/>
                  </a:cubicBezTo>
                  <a:lnTo>
                    <a:pt x="1655" y="6858"/>
                  </a:lnTo>
                  <a:lnTo>
                    <a:pt x="1655" y="7049"/>
                  </a:lnTo>
                  <a:cubicBezTo>
                    <a:pt x="1655" y="7239"/>
                    <a:pt x="1822" y="7406"/>
                    <a:pt x="2012" y="7406"/>
                  </a:cubicBezTo>
                  <a:lnTo>
                    <a:pt x="2774" y="7406"/>
                  </a:lnTo>
                  <a:lnTo>
                    <a:pt x="2774" y="9847"/>
                  </a:lnTo>
                  <a:lnTo>
                    <a:pt x="2381" y="9847"/>
                  </a:lnTo>
                  <a:lnTo>
                    <a:pt x="2381" y="7978"/>
                  </a:lnTo>
                  <a:cubicBezTo>
                    <a:pt x="2381" y="7882"/>
                    <a:pt x="2310" y="7799"/>
                    <a:pt x="2203" y="7799"/>
                  </a:cubicBezTo>
                  <a:cubicBezTo>
                    <a:pt x="2108" y="7799"/>
                    <a:pt x="2024" y="7870"/>
                    <a:pt x="2024" y="7978"/>
                  </a:cubicBezTo>
                  <a:lnTo>
                    <a:pt x="2024" y="9847"/>
                  </a:lnTo>
                  <a:lnTo>
                    <a:pt x="1096" y="9847"/>
                  </a:lnTo>
                  <a:cubicBezTo>
                    <a:pt x="881" y="9847"/>
                    <a:pt x="703" y="9668"/>
                    <a:pt x="703" y="9466"/>
                  </a:cubicBezTo>
                  <a:lnTo>
                    <a:pt x="703" y="6561"/>
                  </a:lnTo>
                  <a:close/>
                  <a:moveTo>
                    <a:pt x="8335" y="6858"/>
                  </a:moveTo>
                  <a:lnTo>
                    <a:pt x="8335" y="7049"/>
                  </a:lnTo>
                  <a:cubicBezTo>
                    <a:pt x="8335" y="7239"/>
                    <a:pt x="8501" y="7406"/>
                    <a:pt x="8692" y="7406"/>
                  </a:cubicBezTo>
                  <a:lnTo>
                    <a:pt x="9454" y="7406"/>
                  </a:lnTo>
                  <a:lnTo>
                    <a:pt x="9466" y="9847"/>
                  </a:lnTo>
                  <a:lnTo>
                    <a:pt x="9073" y="9847"/>
                  </a:lnTo>
                  <a:lnTo>
                    <a:pt x="9073" y="7978"/>
                  </a:lnTo>
                  <a:cubicBezTo>
                    <a:pt x="9073" y="7882"/>
                    <a:pt x="8989" y="7799"/>
                    <a:pt x="8894" y="7799"/>
                  </a:cubicBezTo>
                  <a:cubicBezTo>
                    <a:pt x="8787" y="7799"/>
                    <a:pt x="8716" y="7870"/>
                    <a:pt x="8716" y="7978"/>
                  </a:cubicBezTo>
                  <a:lnTo>
                    <a:pt x="8716" y="9847"/>
                  </a:lnTo>
                  <a:lnTo>
                    <a:pt x="3120" y="9847"/>
                  </a:lnTo>
                  <a:lnTo>
                    <a:pt x="3120" y="7406"/>
                  </a:lnTo>
                  <a:lnTo>
                    <a:pt x="3132" y="7406"/>
                  </a:lnTo>
                  <a:cubicBezTo>
                    <a:pt x="3322" y="7406"/>
                    <a:pt x="3489" y="7239"/>
                    <a:pt x="3489" y="7049"/>
                  </a:cubicBezTo>
                  <a:lnTo>
                    <a:pt x="3489" y="6858"/>
                  </a:lnTo>
                  <a:close/>
                  <a:moveTo>
                    <a:pt x="11133" y="6561"/>
                  </a:moveTo>
                  <a:lnTo>
                    <a:pt x="11133" y="9466"/>
                  </a:lnTo>
                  <a:cubicBezTo>
                    <a:pt x="11133" y="9668"/>
                    <a:pt x="10954" y="9847"/>
                    <a:pt x="10752" y="9847"/>
                  </a:cubicBezTo>
                  <a:lnTo>
                    <a:pt x="9811" y="9847"/>
                  </a:lnTo>
                  <a:lnTo>
                    <a:pt x="9811" y="7406"/>
                  </a:lnTo>
                  <a:lnTo>
                    <a:pt x="9823" y="7406"/>
                  </a:lnTo>
                  <a:cubicBezTo>
                    <a:pt x="10025" y="7406"/>
                    <a:pt x="10180" y="7239"/>
                    <a:pt x="10180" y="7049"/>
                  </a:cubicBezTo>
                  <a:lnTo>
                    <a:pt x="10180" y="6858"/>
                  </a:lnTo>
                  <a:lnTo>
                    <a:pt x="10204" y="6858"/>
                  </a:lnTo>
                  <a:cubicBezTo>
                    <a:pt x="10537" y="6858"/>
                    <a:pt x="10871" y="6751"/>
                    <a:pt x="11133" y="6561"/>
                  </a:cubicBezTo>
                  <a:close/>
                  <a:moveTo>
                    <a:pt x="5084" y="0"/>
                  </a:moveTo>
                  <a:cubicBezTo>
                    <a:pt x="4739" y="0"/>
                    <a:pt x="4441" y="238"/>
                    <a:pt x="4358" y="560"/>
                  </a:cubicBezTo>
                  <a:lnTo>
                    <a:pt x="4120" y="1667"/>
                  </a:lnTo>
                  <a:lnTo>
                    <a:pt x="929" y="1667"/>
                  </a:lnTo>
                  <a:cubicBezTo>
                    <a:pt x="417" y="1667"/>
                    <a:pt x="0" y="2084"/>
                    <a:pt x="0" y="2584"/>
                  </a:cubicBezTo>
                  <a:lnTo>
                    <a:pt x="0" y="5191"/>
                  </a:lnTo>
                  <a:cubicBezTo>
                    <a:pt x="0" y="5596"/>
                    <a:pt x="143" y="5953"/>
                    <a:pt x="381" y="6227"/>
                  </a:cubicBezTo>
                  <a:lnTo>
                    <a:pt x="381" y="9466"/>
                  </a:lnTo>
                  <a:cubicBezTo>
                    <a:pt x="381" y="9859"/>
                    <a:pt x="703" y="10192"/>
                    <a:pt x="1107" y="10192"/>
                  </a:cubicBezTo>
                  <a:lnTo>
                    <a:pt x="10763" y="10192"/>
                  </a:lnTo>
                  <a:cubicBezTo>
                    <a:pt x="11168" y="10192"/>
                    <a:pt x="11490" y="9859"/>
                    <a:pt x="11490" y="9466"/>
                  </a:cubicBezTo>
                  <a:lnTo>
                    <a:pt x="11490" y="6227"/>
                  </a:lnTo>
                  <a:cubicBezTo>
                    <a:pt x="11728" y="5953"/>
                    <a:pt x="11871" y="5572"/>
                    <a:pt x="11871" y="5191"/>
                  </a:cubicBezTo>
                  <a:lnTo>
                    <a:pt x="11871" y="2584"/>
                  </a:lnTo>
                  <a:cubicBezTo>
                    <a:pt x="11871" y="2084"/>
                    <a:pt x="11454" y="1667"/>
                    <a:pt x="10942" y="1667"/>
                  </a:cubicBezTo>
                  <a:lnTo>
                    <a:pt x="7739" y="1667"/>
                  </a:lnTo>
                  <a:lnTo>
                    <a:pt x="7501" y="560"/>
                  </a:lnTo>
                  <a:cubicBezTo>
                    <a:pt x="7430" y="215"/>
                    <a:pt x="7132" y="0"/>
                    <a:pt x="6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69"/>
            <p:cNvSpPr/>
            <p:nvPr/>
          </p:nvSpPr>
          <p:spPr>
            <a:xfrm>
              <a:off x="1002450" y="4457157"/>
              <a:ext cx="70116" cy="34533"/>
            </a:xfrm>
            <a:custGeom>
              <a:rect b="b" l="l" r="r" t="t"/>
              <a:pathLst>
                <a:path extrusionOk="0" h="1085" w="2203">
                  <a:moveTo>
                    <a:pt x="357" y="1"/>
                  </a:moveTo>
                  <a:cubicBezTo>
                    <a:pt x="167" y="1"/>
                    <a:pt x="0" y="168"/>
                    <a:pt x="0" y="358"/>
                  </a:cubicBezTo>
                  <a:lnTo>
                    <a:pt x="0" y="727"/>
                  </a:lnTo>
                  <a:cubicBezTo>
                    <a:pt x="0" y="918"/>
                    <a:pt x="167" y="1084"/>
                    <a:pt x="357" y="1084"/>
                  </a:cubicBezTo>
                  <a:lnTo>
                    <a:pt x="1846" y="1084"/>
                  </a:lnTo>
                  <a:cubicBezTo>
                    <a:pt x="2048" y="1084"/>
                    <a:pt x="2203" y="918"/>
                    <a:pt x="2203" y="727"/>
                  </a:cubicBezTo>
                  <a:lnTo>
                    <a:pt x="2203" y="358"/>
                  </a:lnTo>
                  <a:cubicBezTo>
                    <a:pt x="2203" y="168"/>
                    <a:pt x="2048" y="1"/>
                    <a:pt x="1846" y="1"/>
                  </a:cubicBezTo>
                  <a:lnTo>
                    <a:pt x="1667" y="1"/>
                  </a:lnTo>
                  <a:cubicBezTo>
                    <a:pt x="1584" y="1"/>
                    <a:pt x="1488" y="72"/>
                    <a:pt x="1488" y="179"/>
                  </a:cubicBezTo>
                  <a:cubicBezTo>
                    <a:pt x="1488" y="287"/>
                    <a:pt x="1572" y="358"/>
                    <a:pt x="1667" y="358"/>
                  </a:cubicBezTo>
                  <a:lnTo>
                    <a:pt x="1846" y="358"/>
                  </a:lnTo>
                  <a:cubicBezTo>
                    <a:pt x="1846" y="358"/>
                    <a:pt x="1869" y="358"/>
                    <a:pt x="1869" y="370"/>
                  </a:cubicBezTo>
                  <a:lnTo>
                    <a:pt x="1869" y="739"/>
                  </a:lnTo>
                  <a:cubicBezTo>
                    <a:pt x="1869" y="739"/>
                    <a:pt x="1869" y="763"/>
                    <a:pt x="1846" y="763"/>
                  </a:cubicBezTo>
                  <a:lnTo>
                    <a:pt x="357" y="763"/>
                  </a:lnTo>
                  <a:cubicBezTo>
                    <a:pt x="357" y="763"/>
                    <a:pt x="345" y="763"/>
                    <a:pt x="345" y="739"/>
                  </a:cubicBezTo>
                  <a:lnTo>
                    <a:pt x="345" y="370"/>
                  </a:lnTo>
                  <a:cubicBezTo>
                    <a:pt x="345" y="370"/>
                    <a:pt x="345" y="358"/>
                    <a:pt x="357" y="358"/>
                  </a:cubicBezTo>
                  <a:lnTo>
                    <a:pt x="917" y="358"/>
                  </a:lnTo>
                  <a:cubicBezTo>
                    <a:pt x="1000" y="358"/>
                    <a:pt x="1084" y="287"/>
                    <a:pt x="1084" y="179"/>
                  </a:cubicBezTo>
                  <a:cubicBezTo>
                    <a:pt x="1084" y="72"/>
                    <a:pt x="1012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8" name="Google Shape;10338;p69"/>
          <p:cNvGrpSpPr/>
          <p:nvPr/>
        </p:nvGrpSpPr>
        <p:grpSpPr>
          <a:xfrm>
            <a:off x="1754279" y="4286593"/>
            <a:ext cx="351439" cy="345965"/>
            <a:chOff x="1754279" y="4286593"/>
            <a:chExt cx="351439" cy="345965"/>
          </a:xfrm>
        </p:grpSpPr>
        <p:sp>
          <p:nvSpPr>
            <p:cNvPr id="10339" name="Google Shape;10339;p69"/>
            <p:cNvSpPr/>
            <p:nvPr/>
          </p:nvSpPr>
          <p:spPr>
            <a:xfrm>
              <a:off x="1799379" y="4550857"/>
              <a:ext cx="28422" cy="27117"/>
            </a:xfrm>
            <a:custGeom>
              <a:rect b="b" l="l" r="r" t="t"/>
              <a:pathLst>
                <a:path extrusionOk="0" h="852" w="893">
                  <a:moveTo>
                    <a:pt x="708" y="1"/>
                  </a:moveTo>
                  <a:cubicBezTo>
                    <a:pt x="667" y="1"/>
                    <a:pt x="625" y="16"/>
                    <a:pt x="595" y="45"/>
                  </a:cubicBezTo>
                  <a:lnTo>
                    <a:pt x="60" y="581"/>
                  </a:lnTo>
                  <a:cubicBezTo>
                    <a:pt x="0" y="641"/>
                    <a:pt x="0" y="748"/>
                    <a:pt x="60" y="807"/>
                  </a:cubicBezTo>
                  <a:cubicBezTo>
                    <a:pt x="89" y="837"/>
                    <a:pt x="131" y="852"/>
                    <a:pt x="173" y="852"/>
                  </a:cubicBezTo>
                  <a:cubicBezTo>
                    <a:pt x="214" y="852"/>
                    <a:pt x="256" y="837"/>
                    <a:pt x="286" y="807"/>
                  </a:cubicBezTo>
                  <a:lnTo>
                    <a:pt x="822" y="272"/>
                  </a:lnTo>
                  <a:cubicBezTo>
                    <a:pt x="893" y="212"/>
                    <a:pt x="893" y="117"/>
                    <a:pt x="822" y="45"/>
                  </a:cubicBezTo>
                  <a:cubicBezTo>
                    <a:pt x="792" y="16"/>
                    <a:pt x="750" y="1"/>
                    <a:pt x="7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69"/>
            <p:cNvSpPr/>
            <p:nvPr/>
          </p:nvSpPr>
          <p:spPr>
            <a:xfrm>
              <a:off x="1833084" y="4584594"/>
              <a:ext cx="27690" cy="27117"/>
            </a:xfrm>
            <a:custGeom>
              <a:rect b="b" l="l" r="r" t="t"/>
              <a:pathLst>
                <a:path extrusionOk="0" h="852" w="870">
                  <a:moveTo>
                    <a:pt x="699" y="0"/>
                  </a:moveTo>
                  <a:cubicBezTo>
                    <a:pt x="659" y="0"/>
                    <a:pt x="620" y="15"/>
                    <a:pt x="596" y="45"/>
                  </a:cubicBezTo>
                  <a:lnTo>
                    <a:pt x="48" y="581"/>
                  </a:lnTo>
                  <a:cubicBezTo>
                    <a:pt x="1" y="640"/>
                    <a:pt x="1" y="747"/>
                    <a:pt x="48" y="807"/>
                  </a:cubicBezTo>
                  <a:cubicBezTo>
                    <a:pt x="78" y="837"/>
                    <a:pt x="120" y="852"/>
                    <a:pt x="161" y="852"/>
                  </a:cubicBezTo>
                  <a:cubicBezTo>
                    <a:pt x="203" y="852"/>
                    <a:pt x="245" y="837"/>
                    <a:pt x="275" y="807"/>
                  </a:cubicBezTo>
                  <a:lnTo>
                    <a:pt x="810" y="271"/>
                  </a:lnTo>
                  <a:cubicBezTo>
                    <a:pt x="870" y="212"/>
                    <a:pt x="870" y="105"/>
                    <a:pt x="810" y="45"/>
                  </a:cubicBezTo>
                  <a:cubicBezTo>
                    <a:pt x="781" y="15"/>
                    <a:pt x="739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69"/>
            <p:cNvSpPr/>
            <p:nvPr/>
          </p:nvSpPr>
          <p:spPr>
            <a:xfrm>
              <a:off x="1816407" y="4567917"/>
              <a:ext cx="28072" cy="27117"/>
            </a:xfrm>
            <a:custGeom>
              <a:rect b="b" l="l" r="r" t="t"/>
              <a:pathLst>
                <a:path extrusionOk="0" h="852" w="882">
                  <a:moveTo>
                    <a:pt x="709" y="0"/>
                  </a:moveTo>
                  <a:cubicBezTo>
                    <a:pt x="668" y="0"/>
                    <a:pt x="626" y="15"/>
                    <a:pt x="596" y="45"/>
                  </a:cubicBezTo>
                  <a:lnTo>
                    <a:pt x="60" y="581"/>
                  </a:lnTo>
                  <a:cubicBezTo>
                    <a:pt x="1" y="640"/>
                    <a:pt x="1" y="748"/>
                    <a:pt x="60" y="807"/>
                  </a:cubicBezTo>
                  <a:cubicBezTo>
                    <a:pt x="90" y="837"/>
                    <a:pt x="132" y="852"/>
                    <a:pt x="172" y="852"/>
                  </a:cubicBezTo>
                  <a:cubicBezTo>
                    <a:pt x="212" y="852"/>
                    <a:pt x="251" y="837"/>
                    <a:pt x="275" y="807"/>
                  </a:cubicBezTo>
                  <a:lnTo>
                    <a:pt x="822" y="271"/>
                  </a:lnTo>
                  <a:cubicBezTo>
                    <a:pt x="882" y="212"/>
                    <a:pt x="882" y="105"/>
                    <a:pt x="822" y="45"/>
                  </a:cubicBezTo>
                  <a:cubicBezTo>
                    <a:pt x="793" y="15"/>
                    <a:pt x="751" y="0"/>
                    <a:pt x="7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69"/>
            <p:cNvSpPr/>
            <p:nvPr/>
          </p:nvSpPr>
          <p:spPr>
            <a:xfrm>
              <a:off x="1754279" y="4286593"/>
              <a:ext cx="351439" cy="345965"/>
            </a:xfrm>
            <a:custGeom>
              <a:rect b="b" l="l" r="r" t="t"/>
              <a:pathLst>
                <a:path extrusionOk="0" h="10870" w="11042">
                  <a:moveTo>
                    <a:pt x="10656" y="324"/>
                  </a:moveTo>
                  <a:lnTo>
                    <a:pt x="10216" y="1871"/>
                  </a:lnTo>
                  <a:lnTo>
                    <a:pt x="9108" y="776"/>
                  </a:lnTo>
                  <a:lnTo>
                    <a:pt x="10656" y="324"/>
                  </a:lnTo>
                  <a:close/>
                  <a:moveTo>
                    <a:pt x="4632" y="3586"/>
                  </a:moveTo>
                  <a:lnTo>
                    <a:pt x="2679" y="5538"/>
                  </a:lnTo>
                  <a:lnTo>
                    <a:pt x="465" y="5360"/>
                  </a:lnTo>
                  <a:cubicBezTo>
                    <a:pt x="429" y="5360"/>
                    <a:pt x="417" y="5324"/>
                    <a:pt x="441" y="5300"/>
                  </a:cubicBezTo>
                  <a:cubicBezTo>
                    <a:pt x="1393" y="4348"/>
                    <a:pt x="2667" y="3764"/>
                    <a:pt x="4001" y="3645"/>
                  </a:cubicBezTo>
                  <a:lnTo>
                    <a:pt x="4632" y="3586"/>
                  </a:lnTo>
                  <a:close/>
                  <a:moveTo>
                    <a:pt x="2727" y="5955"/>
                  </a:moveTo>
                  <a:lnTo>
                    <a:pt x="3584" y="6812"/>
                  </a:lnTo>
                  <a:lnTo>
                    <a:pt x="3263" y="7146"/>
                  </a:lnTo>
                  <a:lnTo>
                    <a:pt x="2393" y="6277"/>
                  </a:lnTo>
                  <a:lnTo>
                    <a:pt x="2727" y="5955"/>
                  </a:lnTo>
                  <a:close/>
                  <a:moveTo>
                    <a:pt x="2572" y="6920"/>
                  </a:moveTo>
                  <a:lnTo>
                    <a:pt x="3024" y="7360"/>
                  </a:lnTo>
                  <a:lnTo>
                    <a:pt x="2655" y="7753"/>
                  </a:lnTo>
                  <a:lnTo>
                    <a:pt x="2596" y="7813"/>
                  </a:lnTo>
                  <a:lnTo>
                    <a:pt x="2191" y="7408"/>
                  </a:lnTo>
                  <a:cubicBezTo>
                    <a:pt x="2155" y="7384"/>
                    <a:pt x="2155" y="7336"/>
                    <a:pt x="2191" y="7313"/>
                  </a:cubicBezTo>
                  <a:lnTo>
                    <a:pt x="2572" y="6920"/>
                  </a:lnTo>
                  <a:close/>
                  <a:moveTo>
                    <a:pt x="8775" y="895"/>
                  </a:moveTo>
                  <a:lnTo>
                    <a:pt x="10121" y="2229"/>
                  </a:lnTo>
                  <a:lnTo>
                    <a:pt x="9704" y="3598"/>
                  </a:lnTo>
                  <a:lnTo>
                    <a:pt x="5275" y="8039"/>
                  </a:lnTo>
                  <a:lnTo>
                    <a:pt x="4406" y="7170"/>
                  </a:lnTo>
                  <a:lnTo>
                    <a:pt x="6430" y="5146"/>
                  </a:lnTo>
                  <a:cubicBezTo>
                    <a:pt x="6584" y="5003"/>
                    <a:pt x="6608" y="4741"/>
                    <a:pt x="6418" y="4574"/>
                  </a:cubicBezTo>
                  <a:cubicBezTo>
                    <a:pt x="6334" y="4491"/>
                    <a:pt x="6230" y="4449"/>
                    <a:pt x="6127" y="4449"/>
                  </a:cubicBezTo>
                  <a:cubicBezTo>
                    <a:pt x="6025" y="4449"/>
                    <a:pt x="5924" y="4491"/>
                    <a:pt x="5846" y="4574"/>
                  </a:cubicBezTo>
                  <a:lnTo>
                    <a:pt x="3822" y="6598"/>
                  </a:lnTo>
                  <a:lnTo>
                    <a:pt x="2965" y="5729"/>
                  </a:lnTo>
                  <a:lnTo>
                    <a:pt x="7394" y="1300"/>
                  </a:lnTo>
                  <a:lnTo>
                    <a:pt x="8775" y="895"/>
                  </a:lnTo>
                  <a:close/>
                  <a:moveTo>
                    <a:pt x="6126" y="4785"/>
                  </a:moveTo>
                  <a:cubicBezTo>
                    <a:pt x="6153" y="4785"/>
                    <a:pt x="6180" y="4794"/>
                    <a:pt x="6191" y="4812"/>
                  </a:cubicBezTo>
                  <a:cubicBezTo>
                    <a:pt x="6227" y="4836"/>
                    <a:pt x="6239" y="4907"/>
                    <a:pt x="6191" y="4943"/>
                  </a:cubicBezTo>
                  <a:lnTo>
                    <a:pt x="4060" y="7074"/>
                  </a:lnTo>
                  <a:cubicBezTo>
                    <a:pt x="3941" y="7170"/>
                    <a:pt x="3108" y="8003"/>
                    <a:pt x="3024" y="8110"/>
                  </a:cubicBezTo>
                  <a:cubicBezTo>
                    <a:pt x="3005" y="8129"/>
                    <a:pt x="2976" y="8142"/>
                    <a:pt x="2949" y="8142"/>
                  </a:cubicBezTo>
                  <a:cubicBezTo>
                    <a:pt x="2926" y="8142"/>
                    <a:pt x="2904" y="8132"/>
                    <a:pt x="2893" y="8110"/>
                  </a:cubicBezTo>
                  <a:cubicBezTo>
                    <a:pt x="2858" y="8086"/>
                    <a:pt x="2858" y="8003"/>
                    <a:pt x="2893" y="7979"/>
                  </a:cubicBezTo>
                  <a:lnTo>
                    <a:pt x="6060" y="4812"/>
                  </a:lnTo>
                  <a:cubicBezTo>
                    <a:pt x="6072" y="4794"/>
                    <a:pt x="6099" y="4785"/>
                    <a:pt x="6126" y="4785"/>
                  </a:cubicBezTo>
                  <a:close/>
                  <a:moveTo>
                    <a:pt x="4179" y="7396"/>
                  </a:moveTo>
                  <a:lnTo>
                    <a:pt x="5048" y="8253"/>
                  </a:lnTo>
                  <a:lnTo>
                    <a:pt x="4739" y="8586"/>
                  </a:lnTo>
                  <a:lnTo>
                    <a:pt x="4715" y="8586"/>
                  </a:lnTo>
                  <a:lnTo>
                    <a:pt x="3858" y="7729"/>
                  </a:lnTo>
                  <a:lnTo>
                    <a:pt x="4179" y="7396"/>
                  </a:lnTo>
                  <a:close/>
                  <a:moveTo>
                    <a:pt x="3608" y="7944"/>
                  </a:moveTo>
                  <a:lnTo>
                    <a:pt x="4048" y="8396"/>
                  </a:lnTo>
                  <a:lnTo>
                    <a:pt x="3679" y="8801"/>
                  </a:lnTo>
                  <a:cubicBezTo>
                    <a:pt x="3667" y="8813"/>
                    <a:pt x="3632" y="8813"/>
                    <a:pt x="3620" y="8813"/>
                  </a:cubicBezTo>
                  <a:cubicBezTo>
                    <a:pt x="3608" y="8813"/>
                    <a:pt x="3584" y="8813"/>
                    <a:pt x="3560" y="8801"/>
                  </a:cubicBezTo>
                  <a:lnTo>
                    <a:pt x="3155" y="8396"/>
                  </a:lnTo>
                  <a:cubicBezTo>
                    <a:pt x="3191" y="8384"/>
                    <a:pt x="3203" y="8360"/>
                    <a:pt x="3215" y="8336"/>
                  </a:cubicBezTo>
                  <a:lnTo>
                    <a:pt x="3608" y="7944"/>
                  </a:lnTo>
                  <a:close/>
                  <a:moveTo>
                    <a:pt x="10687" y="1"/>
                  </a:moveTo>
                  <a:cubicBezTo>
                    <a:pt x="10658" y="1"/>
                    <a:pt x="10627" y="5"/>
                    <a:pt x="10597" y="14"/>
                  </a:cubicBezTo>
                  <a:cubicBezTo>
                    <a:pt x="9894" y="228"/>
                    <a:pt x="7918" y="800"/>
                    <a:pt x="7263" y="1002"/>
                  </a:cubicBezTo>
                  <a:cubicBezTo>
                    <a:pt x="7239" y="1014"/>
                    <a:pt x="7215" y="1014"/>
                    <a:pt x="7192" y="1038"/>
                  </a:cubicBezTo>
                  <a:lnTo>
                    <a:pt x="4953" y="3276"/>
                  </a:lnTo>
                  <a:lnTo>
                    <a:pt x="3965" y="3360"/>
                  </a:lnTo>
                  <a:cubicBezTo>
                    <a:pt x="2548" y="3479"/>
                    <a:pt x="1203" y="4110"/>
                    <a:pt x="215" y="5110"/>
                  </a:cubicBezTo>
                  <a:cubicBezTo>
                    <a:pt x="0" y="5312"/>
                    <a:pt x="131" y="5681"/>
                    <a:pt x="429" y="5705"/>
                  </a:cubicBezTo>
                  <a:lnTo>
                    <a:pt x="2370" y="5860"/>
                  </a:lnTo>
                  <a:lnTo>
                    <a:pt x="2179" y="6062"/>
                  </a:lnTo>
                  <a:cubicBezTo>
                    <a:pt x="2060" y="6181"/>
                    <a:pt x="2060" y="6384"/>
                    <a:pt x="2179" y="6503"/>
                  </a:cubicBezTo>
                  <a:lnTo>
                    <a:pt x="2370" y="6693"/>
                  </a:lnTo>
                  <a:lnTo>
                    <a:pt x="1977" y="7086"/>
                  </a:lnTo>
                  <a:cubicBezTo>
                    <a:pt x="1834" y="7229"/>
                    <a:pt x="1834" y="7491"/>
                    <a:pt x="1977" y="7634"/>
                  </a:cubicBezTo>
                  <a:lnTo>
                    <a:pt x="3370" y="9015"/>
                  </a:lnTo>
                  <a:cubicBezTo>
                    <a:pt x="3441" y="9092"/>
                    <a:pt x="3539" y="9131"/>
                    <a:pt x="3639" y="9131"/>
                  </a:cubicBezTo>
                  <a:cubicBezTo>
                    <a:pt x="3739" y="9131"/>
                    <a:pt x="3840" y="9092"/>
                    <a:pt x="3917" y="9015"/>
                  </a:cubicBezTo>
                  <a:lnTo>
                    <a:pt x="4298" y="8634"/>
                  </a:lnTo>
                  <a:lnTo>
                    <a:pt x="4477" y="8813"/>
                  </a:lnTo>
                  <a:cubicBezTo>
                    <a:pt x="4548" y="8878"/>
                    <a:pt x="4635" y="8911"/>
                    <a:pt x="4720" y="8911"/>
                  </a:cubicBezTo>
                  <a:cubicBezTo>
                    <a:pt x="4804" y="8911"/>
                    <a:pt x="4888" y="8878"/>
                    <a:pt x="4953" y="8813"/>
                  </a:cubicBezTo>
                  <a:lnTo>
                    <a:pt x="5156" y="8622"/>
                  </a:lnTo>
                  <a:lnTo>
                    <a:pt x="5310" y="10551"/>
                  </a:lnTo>
                  <a:cubicBezTo>
                    <a:pt x="5334" y="10682"/>
                    <a:pt x="5418" y="10801"/>
                    <a:pt x="5537" y="10849"/>
                  </a:cubicBezTo>
                  <a:cubicBezTo>
                    <a:pt x="5577" y="10863"/>
                    <a:pt x="5618" y="10870"/>
                    <a:pt x="5658" y="10870"/>
                  </a:cubicBezTo>
                  <a:cubicBezTo>
                    <a:pt x="5750" y="10870"/>
                    <a:pt x="5840" y="10835"/>
                    <a:pt x="5906" y="10777"/>
                  </a:cubicBezTo>
                  <a:cubicBezTo>
                    <a:pt x="6537" y="10146"/>
                    <a:pt x="7001" y="9420"/>
                    <a:pt x="7299" y="8598"/>
                  </a:cubicBezTo>
                  <a:cubicBezTo>
                    <a:pt x="7323" y="8515"/>
                    <a:pt x="7275" y="8420"/>
                    <a:pt x="7203" y="8396"/>
                  </a:cubicBezTo>
                  <a:cubicBezTo>
                    <a:pt x="7184" y="8388"/>
                    <a:pt x="7164" y="8384"/>
                    <a:pt x="7144" y="8384"/>
                  </a:cubicBezTo>
                  <a:cubicBezTo>
                    <a:pt x="7079" y="8384"/>
                    <a:pt x="7019" y="8425"/>
                    <a:pt x="7001" y="8479"/>
                  </a:cubicBezTo>
                  <a:cubicBezTo>
                    <a:pt x="6715" y="9253"/>
                    <a:pt x="6263" y="9956"/>
                    <a:pt x="5691" y="10539"/>
                  </a:cubicBezTo>
                  <a:cubicBezTo>
                    <a:pt x="5682" y="10544"/>
                    <a:pt x="5670" y="10547"/>
                    <a:pt x="5659" y="10547"/>
                  </a:cubicBezTo>
                  <a:cubicBezTo>
                    <a:pt x="5644" y="10547"/>
                    <a:pt x="5632" y="10541"/>
                    <a:pt x="5632" y="10527"/>
                  </a:cubicBezTo>
                  <a:lnTo>
                    <a:pt x="5429" y="8325"/>
                  </a:lnTo>
                  <a:lnTo>
                    <a:pt x="7382" y="6372"/>
                  </a:lnTo>
                  <a:lnTo>
                    <a:pt x="7382" y="6372"/>
                  </a:lnTo>
                  <a:cubicBezTo>
                    <a:pt x="7323" y="7158"/>
                    <a:pt x="7299" y="7372"/>
                    <a:pt x="7203" y="7765"/>
                  </a:cubicBezTo>
                  <a:cubicBezTo>
                    <a:pt x="7192" y="7860"/>
                    <a:pt x="7239" y="7944"/>
                    <a:pt x="7323" y="7967"/>
                  </a:cubicBezTo>
                  <a:cubicBezTo>
                    <a:pt x="7332" y="7969"/>
                    <a:pt x="7342" y="7969"/>
                    <a:pt x="7351" y="7969"/>
                  </a:cubicBezTo>
                  <a:cubicBezTo>
                    <a:pt x="7434" y="7969"/>
                    <a:pt x="7502" y="7923"/>
                    <a:pt x="7513" y="7848"/>
                  </a:cubicBezTo>
                  <a:cubicBezTo>
                    <a:pt x="7620" y="7348"/>
                    <a:pt x="7632" y="7134"/>
                    <a:pt x="7727" y="6027"/>
                  </a:cubicBezTo>
                  <a:lnTo>
                    <a:pt x="9954" y="3800"/>
                  </a:lnTo>
                  <a:cubicBezTo>
                    <a:pt x="9978" y="3776"/>
                    <a:pt x="9990" y="3753"/>
                    <a:pt x="10001" y="3717"/>
                  </a:cubicBezTo>
                  <a:lnTo>
                    <a:pt x="10454" y="2205"/>
                  </a:lnTo>
                  <a:lnTo>
                    <a:pt x="10990" y="383"/>
                  </a:lnTo>
                  <a:cubicBezTo>
                    <a:pt x="11042" y="196"/>
                    <a:pt x="10885" y="1"/>
                    <a:pt x="106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69"/>
            <p:cNvSpPr/>
            <p:nvPr/>
          </p:nvSpPr>
          <p:spPr>
            <a:xfrm>
              <a:off x="1951705" y="4367117"/>
              <a:ext cx="86062" cy="65437"/>
            </a:xfrm>
            <a:custGeom>
              <a:rect b="b" l="l" r="r" t="t"/>
              <a:pathLst>
                <a:path extrusionOk="0" h="2056" w="2704">
                  <a:moveTo>
                    <a:pt x="905" y="1"/>
                  </a:moveTo>
                  <a:cubicBezTo>
                    <a:pt x="881" y="1"/>
                    <a:pt x="857" y="7"/>
                    <a:pt x="834" y="20"/>
                  </a:cubicBezTo>
                  <a:cubicBezTo>
                    <a:pt x="167" y="330"/>
                    <a:pt x="0" y="1211"/>
                    <a:pt x="524" y="1746"/>
                  </a:cubicBezTo>
                  <a:cubicBezTo>
                    <a:pt x="739" y="1949"/>
                    <a:pt x="1000" y="2056"/>
                    <a:pt x="1274" y="2056"/>
                  </a:cubicBezTo>
                  <a:cubicBezTo>
                    <a:pt x="2227" y="2056"/>
                    <a:pt x="2703" y="913"/>
                    <a:pt x="2024" y="234"/>
                  </a:cubicBezTo>
                  <a:cubicBezTo>
                    <a:pt x="1941" y="151"/>
                    <a:pt x="1834" y="80"/>
                    <a:pt x="1715" y="20"/>
                  </a:cubicBezTo>
                  <a:cubicBezTo>
                    <a:pt x="1696" y="10"/>
                    <a:pt x="1674" y="6"/>
                    <a:pt x="1652" y="6"/>
                  </a:cubicBezTo>
                  <a:cubicBezTo>
                    <a:pt x="1592" y="6"/>
                    <a:pt x="1530" y="39"/>
                    <a:pt x="1512" y="91"/>
                  </a:cubicBezTo>
                  <a:cubicBezTo>
                    <a:pt x="1477" y="163"/>
                    <a:pt x="1512" y="270"/>
                    <a:pt x="1584" y="294"/>
                  </a:cubicBezTo>
                  <a:cubicBezTo>
                    <a:pt x="2060" y="508"/>
                    <a:pt x="2167" y="1127"/>
                    <a:pt x="1810" y="1508"/>
                  </a:cubicBezTo>
                  <a:cubicBezTo>
                    <a:pt x="1667" y="1645"/>
                    <a:pt x="1477" y="1714"/>
                    <a:pt x="1285" y="1714"/>
                  </a:cubicBezTo>
                  <a:cubicBezTo>
                    <a:pt x="1093" y="1714"/>
                    <a:pt x="899" y="1645"/>
                    <a:pt x="750" y="1508"/>
                  </a:cubicBezTo>
                  <a:cubicBezTo>
                    <a:pt x="381" y="1127"/>
                    <a:pt x="500" y="520"/>
                    <a:pt x="977" y="294"/>
                  </a:cubicBezTo>
                  <a:cubicBezTo>
                    <a:pt x="1048" y="270"/>
                    <a:pt x="1096" y="163"/>
                    <a:pt x="1048" y="91"/>
                  </a:cubicBezTo>
                  <a:cubicBezTo>
                    <a:pt x="1022" y="40"/>
                    <a:pt x="966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4" name="Google Shape;10344;p69"/>
          <p:cNvGrpSpPr/>
          <p:nvPr/>
        </p:nvGrpSpPr>
        <p:grpSpPr>
          <a:xfrm>
            <a:off x="3996113" y="4291176"/>
            <a:ext cx="336512" cy="335048"/>
            <a:chOff x="3996113" y="4291176"/>
            <a:chExt cx="336512" cy="335048"/>
          </a:xfrm>
        </p:grpSpPr>
        <p:sp>
          <p:nvSpPr>
            <p:cNvPr id="10345" name="Google Shape;10345;p69"/>
            <p:cNvSpPr/>
            <p:nvPr/>
          </p:nvSpPr>
          <p:spPr>
            <a:xfrm>
              <a:off x="4082143" y="4323386"/>
              <a:ext cx="111810" cy="219833"/>
            </a:xfrm>
            <a:custGeom>
              <a:rect b="b" l="l" r="r" t="t"/>
              <a:pathLst>
                <a:path extrusionOk="0" h="6907" w="3513">
                  <a:moveTo>
                    <a:pt x="1751" y="322"/>
                  </a:moveTo>
                  <a:cubicBezTo>
                    <a:pt x="1846" y="322"/>
                    <a:pt x="1929" y="394"/>
                    <a:pt x="1929" y="501"/>
                  </a:cubicBezTo>
                  <a:lnTo>
                    <a:pt x="1929" y="942"/>
                  </a:lnTo>
                  <a:cubicBezTo>
                    <a:pt x="1929" y="1037"/>
                    <a:pt x="2001" y="1096"/>
                    <a:pt x="2084" y="1096"/>
                  </a:cubicBezTo>
                  <a:cubicBezTo>
                    <a:pt x="2691" y="1108"/>
                    <a:pt x="3179" y="1596"/>
                    <a:pt x="3179" y="2204"/>
                  </a:cubicBezTo>
                  <a:lnTo>
                    <a:pt x="3179" y="2525"/>
                  </a:lnTo>
                  <a:cubicBezTo>
                    <a:pt x="3179" y="2608"/>
                    <a:pt x="3108" y="2704"/>
                    <a:pt x="3001" y="2704"/>
                  </a:cubicBezTo>
                  <a:cubicBezTo>
                    <a:pt x="2917" y="2704"/>
                    <a:pt x="2822" y="2620"/>
                    <a:pt x="2822" y="2525"/>
                  </a:cubicBezTo>
                  <a:lnTo>
                    <a:pt x="2822" y="2204"/>
                  </a:lnTo>
                  <a:cubicBezTo>
                    <a:pt x="2834" y="1787"/>
                    <a:pt x="2501" y="1454"/>
                    <a:pt x="2060" y="1454"/>
                  </a:cubicBezTo>
                  <a:lnTo>
                    <a:pt x="1608" y="1454"/>
                  </a:lnTo>
                  <a:cubicBezTo>
                    <a:pt x="1096" y="1454"/>
                    <a:pt x="679" y="1870"/>
                    <a:pt x="679" y="2370"/>
                  </a:cubicBezTo>
                  <a:cubicBezTo>
                    <a:pt x="679" y="2882"/>
                    <a:pt x="1096" y="3299"/>
                    <a:pt x="1608" y="3299"/>
                  </a:cubicBezTo>
                  <a:lnTo>
                    <a:pt x="1917" y="3299"/>
                  </a:lnTo>
                  <a:cubicBezTo>
                    <a:pt x="2620" y="3299"/>
                    <a:pt x="3191" y="3859"/>
                    <a:pt x="3191" y="4573"/>
                  </a:cubicBezTo>
                  <a:cubicBezTo>
                    <a:pt x="3191" y="5216"/>
                    <a:pt x="2715" y="5764"/>
                    <a:pt x="2084" y="5835"/>
                  </a:cubicBezTo>
                  <a:cubicBezTo>
                    <a:pt x="2001" y="5859"/>
                    <a:pt x="1941" y="5918"/>
                    <a:pt x="1941" y="5990"/>
                  </a:cubicBezTo>
                  <a:lnTo>
                    <a:pt x="1941" y="6454"/>
                  </a:lnTo>
                  <a:cubicBezTo>
                    <a:pt x="1941" y="6538"/>
                    <a:pt x="1870" y="6633"/>
                    <a:pt x="1762" y="6633"/>
                  </a:cubicBezTo>
                  <a:cubicBezTo>
                    <a:pt x="1667" y="6633"/>
                    <a:pt x="1584" y="6549"/>
                    <a:pt x="1584" y="6454"/>
                  </a:cubicBezTo>
                  <a:lnTo>
                    <a:pt x="1584" y="6002"/>
                  </a:lnTo>
                  <a:cubicBezTo>
                    <a:pt x="1584" y="5918"/>
                    <a:pt x="1512" y="5859"/>
                    <a:pt x="1441" y="5859"/>
                  </a:cubicBezTo>
                  <a:cubicBezTo>
                    <a:pt x="834" y="5835"/>
                    <a:pt x="334" y="5347"/>
                    <a:pt x="334" y="4740"/>
                  </a:cubicBezTo>
                  <a:cubicBezTo>
                    <a:pt x="334" y="4644"/>
                    <a:pt x="417" y="4561"/>
                    <a:pt x="512" y="4561"/>
                  </a:cubicBezTo>
                  <a:cubicBezTo>
                    <a:pt x="608" y="4561"/>
                    <a:pt x="691" y="4633"/>
                    <a:pt x="691" y="4740"/>
                  </a:cubicBezTo>
                  <a:cubicBezTo>
                    <a:pt x="691" y="5156"/>
                    <a:pt x="1036" y="5502"/>
                    <a:pt x="1453" y="5502"/>
                  </a:cubicBezTo>
                  <a:lnTo>
                    <a:pt x="1929" y="5502"/>
                  </a:lnTo>
                  <a:cubicBezTo>
                    <a:pt x="2441" y="5502"/>
                    <a:pt x="2858" y="5085"/>
                    <a:pt x="2858" y="4573"/>
                  </a:cubicBezTo>
                  <a:cubicBezTo>
                    <a:pt x="2858" y="4073"/>
                    <a:pt x="2441" y="3656"/>
                    <a:pt x="1929" y="3656"/>
                  </a:cubicBezTo>
                  <a:lnTo>
                    <a:pt x="1608" y="3656"/>
                  </a:lnTo>
                  <a:cubicBezTo>
                    <a:pt x="905" y="3656"/>
                    <a:pt x="322" y="3085"/>
                    <a:pt x="322" y="2370"/>
                  </a:cubicBezTo>
                  <a:cubicBezTo>
                    <a:pt x="322" y="1727"/>
                    <a:pt x="798" y="1180"/>
                    <a:pt x="1441" y="1108"/>
                  </a:cubicBezTo>
                  <a:cubicBezTo>
                    <a:pt x="1512" y="1096"/>
                    <a:pt x="1572" y="1037"/>
                    <a:pt x="1572" y="953"/>
                  </a:cubicBezTo>
                  <a:lnTo>
                    <a:pt x="1572" y="501"/>
                  </a:lnTo>
                  <a:cubicBezTo>
                    <a:pt x="1572" y="406"/>
                    <a:pt x="1643" y="322"/>
                    <a:pt x="1751" y="322"/>
                  </a:cubicBezTo>
                  <a:close/>
                  <a:moveTo>
                    <a:pt x="1762" y="1"/>
                  </a:moveTo>
                  <a:cubicBezTo>
                    <a:pt x="1500" y="1"/>
                    <a:pt x="1274" y="227"/>
                    <a:pt x="1274" y="501"/>
                  </a:cubicBezTo>
                  <a:lnTo>
                    <a:pt x="1274" y="823"/>
                  </a:lnTo>
                  <a:cubicBezTo>
                    <a:pt x="548" y="977"/>
                    <a:pt x="24" y="1608"/>
                    <a:pt x="24" y="2370"/>
                  </a:cubicBezTo>
                  <a:cubicBezTo>
                    <a:pt x="24" y="3251"/>
                    <a:pt x="738" y="3954"/>
                    <a:pt x="1608" y="3954"/>
                  </a:cubicBezTo>
                  <a:lnTo>
                    <a:pt x="1917" y="3954"/>
                  </a:lnTo>
                  <a:cubicBezTo>
                    <a:pt x="2262" y="3954"/>
                    <a:pt x="2524" y="4216"/>
                    <a:pt x="2524" y="4561"/>
                  </a:cubicBezTo>
                  <a:cubicBezTo>
                    <a:pt x="2524" y="4906"/>
                    <a:pt x="2262" y="5168"/>
                    <a:pt x="1917" y="5168"/>
                  </a:cubicBezTo>
                  <a:lnTo>
                    <a:pt x="1441" y="5168"/>
                  </a:lnTo>
                  <a:cubicBezTo>
                    <a:pt x="1191" y="5168"/>
                    <a:pt x="977" y="4966"/>
                    <a:pt x="977" y="4704"/>
                  </a:cubicBezTo>
                  <a:cubicBezTo>
                    <a:pt x="977" y="4442"/>
                    <a:pt x="750" y="4216"/>
                    <a:pt x="488" y="4216"/>
                  </a:cubicBezTo>
                  <a:cubicBezTo>
                    <a:pt x="215" y="4216"/>
                    <a:pt x="0" y="4442"/>
                    <a:pt x="0" y="4704"/>
                  </a:cubicBezTo>
                  <a:cubicBezTo>
                    <a:pt x="0" y="5442"/>
                    <a:pt x="548" y="6037"/>
                    <a:pt x="1250" y="6121"/>
                  </a:cubicBezTo>
                  <a:lnTo>
                    <a:pt x="1250" y="6418"/>
                  </a:lnTo>
                  <a:cubicBezTo>
                    <a:pt x="1250" y="6692"/>
                    <a:pt x="1465" y="6907"/>
                    <a:pt x="1739" y="6907"/>
                  </a:cubicBezTo>
                  <a:cubicBezTo>
                    <a:pt x="2001" y="6907"/>
                    <a:pt x="2227" y="6692"/>
                    <a:pt x="2227" y="6418"/>
                  </a:cubicBezTo>
                  <a:lnTo>
                    <a:pt x="2227" y="6121"/>
                  </a:lnTo>
                  <a:cubicBezTo>
                    <a:pt x="2953" y="5978"/>
                    <a:pt x="3477" y="5335"/>
                    <a:pt x="3477" y="4573"/>
                  </a:cubicBezTo>
                  <a:cubicBezTo>
                    <a:pt x="3477" y="3692"/>
                    <a:pt x="2763" y="3001"/>
                    <a:pt x="1905" y="3001"/>
                  </a:cubicBezTo>
                  <a:lnTo>
                    <a:pt x="1608" y="3001"/>
                  </a:lnTo>
                  <a:cubicBezTo>
                    <a:pt x="1262" y="3001"/>
                    <a:pt x="989" y="2728"/>
                    <a:pt x="989" y="2382"/>
                  </a:cubicBezTo>
                  <a:cubicBezTo>
                    <a:pt x="989" y="2037"/>
                    <a:pt x="1262" y="1775"/>
                    <a:pt x="1608" y="1775"/>
                  </a:cubicBezTo>
                  <a:lnTo>
                    <a:pt x="2084" y="1775"/>
                  </a:lnTo>
                  <a:cubicBezTo>
                    <a:pt x="2334" y="1775"/>
                    <a:pt x="2536" y="1989"/>
                    <a:pt x="2536" y="2239"/>
                  </a:cubicBezTo>
                  <a:lnTo>
                    <a:pt x="2536" y="2549"/>
                  </a:lnTo>
                  <a:cubicBezTo>
                    <a:pt x="2524" y="2799"/>
                    <a:pt x="2751" y="3013"/>
                    <a:pt x="3013" y="3013"/>
                  </a:cubicBezTo>
                  <a:cubicBezTo>
                    <a:pt x="3286" y="3013"/>
                    <a:pt x="3513" y="2787"/>
                    <a:pt x="3513" y="2525"/>
                  </a:cubicBezTo>
                  <a:lnTo>
                    <a:pt x="3513" y="2204"/>
                  </a:lnTo>
                  <a:cubicBezTo>
                    <a:pt x="3513" y="1477"/>
                    <a:pt x="2953" y="882"/>
                    <a:pt x="2262" y="799"/>
                  </a:cubicBezTo>
                  <a:lnTo>
                    <a:pt x="2262" y="501"/>
                  </a:lnTo>
                  <a:cubicBezTo>
                    <a:pt x="2262" y="227"/>
                    <a:pt x="2036" y="1"/>
                    <a:pt x="1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69"/>
            <p:cNvSpPr/>
            <p:nvPr/>
          </p:nvSpPr>
          <p:spPr>
            <a:xfrm>
              <a:off x="4226894" y="4523485"/>
              <a:ext cx="52324" cy="51942"/>
            </a:xfrm>
            <a:custGeom>
              <a:rect b="b" l="l" r="r" t="t"/>
              <a:pathLst>
                <a:path extrusionOk="0" h="1632" w="1644">
                  <a:moveTo>
                    <a:pt x="822" y="310"/>
                  </a:moveTo>
                  <a:cubicBezTo>
                    <a:pt x="1108" y="310"/>
                    <a:pt x="1322" y="536"/>
                    <a:pt x="1322" y="822"/>
                  </a:cubicBezTo>
                  <a:cubicBezTo>
                    <a:pt x="1322" y="1096"/>
                    <a:pt x="1108" y="1322"/>
                    <a:pt x="822" y="1322"/>
                  </a:cubicBezTo>
                  <a:cubicBezTo>
                    <a:pt x="536" y="1322"/>
                    <a:pt x="310" y="1096"/>
                    <a:pt x="310" y="822"/>
                  </a:cubicBezTo>
                  <a:cubicBezTo>
                    <a:pt x="310" y="536"/>
                    <a:pt x="536" y="310"/>
                    <a:pt x="822" y="310"/>
                  </a:cubicBezTo>
                  <a:close/>
                  <a:moveTo>
                    <a:pt x="822" y="0"/>
                  </a:moveTo>
                  <a:cubicBezTo>
                    <a:pt x="370" y="0"/>
                    <a:pt x="0" y="370"/>
                    <a:pt x="0" y="822"/>
                  </a:cubicBezTo>
                  <a:cubicBezTo>
                    <a:pt x="0" y="1263"/>
                    <a:pt x="370" y="1632"/>
                    <a:pt x="822" y="1632"/>
                  </a:cubicBezTo>
                  <a:cubicBezTo>
                    <a:pt x="1263" y="1632"/>
                    <a:pt x="1644" y="1263"/>
                    <a:pt x="1644" y="822"/>
                  </a:cubicBezTo>
                  <a:cubicBezTo>
                    <a:pt x="1644" y="370"/>
                    <a:pt x="126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69"/>
            <p:cNvSpPr/>
            <p:nvPr/>
          </p:nvSpPr>
          <p:spPr>
            <a:xfrm>
              <a:off x="3996113" y="4291176"/>
              <a:ext cx="336512" cy="335048"/>
            </a:xfrm>
            <a:custGeom>
              <a:rect b="b" l="l" r="r" t="t"/>
              <a:pathLst>
                <a:path extrusionOk="0" h="10527" w="10573">
                  <a:moveTo>
                    <a:pt x="8216" y="5930"/>
                  </a:moveTo>
                  <a:lnTo>
                    <a:pt x="8335" y="6537"/>
                  </a:lnTo>
                  <a:cubicBezTo>
                    <a:pt x="8359" y="6597"/>
                    <a:pt x="8394" y="6645"/>
                    <a:pt x="8442" y="6657"/>
                  </a:cubicBezTo>
                  <a:cubicBezTo>
                    <a:pt x="8502" y="6668"/>
                    <a:pt x="8549" y="6692"/>
                    <a:pt x="8609" y="6716"/>
                  </a:cubicBezTo>
                  <a:cubicBezTo>
                    <a:pt x="8631" y="6729"/>
                    <a:pt x="8653" y="6734"/>
                    <a:pt x="8674" y="6734"/>
                  </a:cubicBezTo>
                  <a:cubicBezTo>
                    <a:pt x="8710" y="6734"/>
                    <a:pt x="8745" y="6719"/>
                    <a:pt x="8775" y="6704"/>
                  </a:cubicBezTo>
                  <a:lnTo>
                    <a:pt x="9252" y="6311"/>
                  </a:lnTo>
                  <a:lnTo>
                    <a:pt x="9561" y="6585"/>
                  </a:lnTo>
                  <a:lnTo>
                    <a:pt x="9264" y="7121"/>
                  </a:lnTo>
                  <a:cubicBezTo>
                    <a:pt x="9228" y="7157"/>
                    <a:pt x="9228" y="7216"/>
                    <a:pt x="9264" y="7276"/>
                  </a:cubicBezTo>
                  <a:cubicBezTo>
                    <a:pt x="9287" y="7323"/>
                    <a:pt x="9323" y="7371"/>
                    <a:pt x="9347" y="7430"/>
                  </a:cubicBezTo>
                  <a:cubicBezTo>
                    <a:pt x="9383" y="7478"/>
                    <a:pt x="9430" y="7514"/>
                    <a:pt x="9490" y="7514"/>
                  </a:cubicBezTo>
                  <a:lnTo>
                    <a:pt x="10109" y="7538"/>
                  </a:lnTo>
                  <a:lnTo>
                    <a:pt x="10180" y="7942"/>
                  </a:lnTo>
                  <a:lnTo>
                    <a:pt x="9645" y="8157"/>
                  </a:lnTo>
                  <a:cubicBezTo>
                    <a:pt x="9585" y="8181"/>
                    <a:pt x="9561" y="8240"/>
                    <a:pt x="9549" y="8276"/>
                  </a:cubicBezTo>
                  <a:cubicBezTo>
                    <a:pt x="9549" y="8335"/>
                    <a:pt x="9526" y="8383"/>
                    <a:pt x="9514" y="8442"/>
                  </a:cubicBezTo>
                  <a:cubicBezTo>
                    <a:pt x="9502" y="8502"/>
                    <a:pt x="9514" y="8562"/>
                    <a:pt x="9561" y="8597"/>
                  </a:cubicBezTo>
                  <a:lnTo>
                    <a:pt x="10014" y="8990"/>
                  </a:lnTo>
                  <a:lnTo>
                    <a:pt x="9811" y="9347"/>
                  </a:lnTo>
                  <a:lnTo>
                    <a:pt x="9228" y="9157"/>
                  </a:lnTo>
                  <a:cubicBezTo>
                    <a:pt x="9213" y="9154"/>
                    <a:pt x="9198" y="9152"/>
                    <a:pt x="9184" y="9152"/>
                  </a:cubicBezTo>
                  <a:cubicBezTo>
                    <a:pt x="9141" y="9152"/>
                    <a:pt x="9103" y="9166"/>
                    <a:pt x="9085" y="9193"/>
                  </a:cubicBezTo>
                  <a:cubicBezTo>
                    <a:pt x="9037" y="9228"/>
                    <a:pt x="8990" y="9264"/>
                    <a:pt x="8954" y="9288"/>
                  </a:cubicBezTo>
                  <a:cubicBezTo>
                    <a:pt x="8906" y="9324"/>
                    <a:pt x="8871" y="9383"/>
                    <a:pt x="8895" y="9443"/>
                  </a:cubicBezTo>
                  <a:lnTo>
                    <a:pt x="8978" y="10050"/>
                  </a:lnTo>
                  <a:lnTo>
                    <a:pt x="8597" y="10181"/>
                  </a:lnTo>
                  <a:lnTo>
                    <a:pt x="8264" y="9669"/>
                  </a:lnTo>
                  <a:cubicBezTo>
                    <a:pt x="8228" y="9621"/>
                    <a:pt x="8192" y="9585"/>
                    <a:pt x="8133" y="9585"/>
                  </a:cubicBezTo>
                  <a:lnTo>
                    <a:pt x="7954" y="9585"/>
                  </a:lnTo>
                  <a:cubicBezTo>
                    <a:pt x="7894" y="9585"/>
                    <a:pt x="7847" y="9621"/>
                    <a:pt x="7811" y="9669"/>
                  </a:cubicBezTo>
                  <a:lnTo>
                    <a:pt x="7490" y="10181"/>
                  </a:lnTo>
                  <a:lnTo>
                    <a:pt x="7097" y="10050"/>
                  </a:lnTo>
                  <a:lnTo>
                    <a:pt x="7192" y="9443"/>
                  </a:lnTo>
                  <a:cubicBezTo>
                    <a:pt x="7204" y="9383"/>
                    <a:pt x="7180" y="9324"/>
                    <a:pt x="7132" y="9288"/>
                  </a:cubicBezTo>
                  <a:cubicBezTo>
                    <a:pt x="7085" y="9264"/>
                    <a:pt x="7037" y="9216"/>
                    <a:pt x="7001" y="9193"/>
                  </a:cubicBezTo>
                  <a:cubicBezTo>
                    <a:pt x="6970" y="9161"/>
                    <a:pt x="6933" y="9145"/>
                    <a:pt x="6897" y="9145"/>
                  </a:cubicBezTo>
                  <a:cubicBezTo>
                    <a:pt x="6880" y="9145"/>
                    <a:pt x="6863" y="9149"/>
                    <a:pt x="6847" y="9157"/>
                  </a:cubicBezTo>
                  <a:lnTo>
                    <a:pt x="6275" y="9347"/>
                  </a:lnTo>
                  <a:lnTo>
                    <a:pt x="6061" y="8990"/>
                  </a:lnTo>
                  <a:lnTo>
                    <a:pt x="6525" y="8597"/>
                  </a:lnTo>
                  <a:cubicBezTo>
                    <a:pt x="6573" y="8550"/>
                    <a:pt x="6585" y="8502"/>
                    <a:pt x="6573" y="8442"/>
                  </a:cubicBezTo>
                  <a:cubicBezTo>
                    <a:pt x="6549" y="8383"/>
                    <a:pt x="6537" y="8335"/>
                    <a:pt x="6537" y="8276"/>
                  </a:cubicBezTo>
                  <a:cubicBezTo>
                    <a:pt x="6537" y="8216"/>
                    <a:pt x="6489" y="8169"/>
                    <a:pt x="6430" y="8157"/>
                  </a:cubicBezTo>
                  <a:lnTo>
                    <a:pt x="5847" y="7942"/>
                  </a:lnTo>
                  <a:lnTo>
                    <a:pt x="5930" y="7538"/>
                  </a:lnTo>
                  <a:lnTo>
                    <a:pt x="6549" y="7514"/>
                  </a:lnTo>
                  <a:cubicBezTo>
                    <a:pt x="6609" y="7514"/>
                    <a:pt x="6656" y="7490"/>
                    <a:pt x="6680" y="7430"/>
                  </a:cubicBezTo>
                  <a:cubicBezTo>
                    <a:pt x="6716" y="7383"/>
                    <a:pt x="6740" y="7323"/>
                    <a:pt x="6775" y="7276"/>
                  </a:cubicBezTo>
                  <a:cubicBezTo>
                    <a:pt x="6811" y="7240"/>
                    <a:pt x="6811" y="7180"/>
                    <a:pt x="6775" y="7121"/>
                  </a:cubicBezTo>
                  <a:lnTo>
                    <a:pt x="6478" y="6585"/>
                  </a:lnTo>
                  <a:lnTo>
                    <a:pt x="6787" y="6311"/>
                  </a:lnTo>
                  <a:lnTo>
                    <a:pt x="7263" y="6704"/>
                  </a:lnTo>
                  <a:cubicBezTo>
                    <a:pt x="7293" y="6719"/>
                    <a:pt x="7327" y="6729"/>
                    <a:pt x="7363" y="6729"/>
                  </a:cubicBezTo>
                  <a:cubicBezTo>
                    <a:pt x="7385" y="6729"/>
                    <a:pt x="7407" y="6725"/>
                    <a:pt x="7430" y="6716"/>
                  </a:cubicBezTo>
                  <a:cubicBezTo>
                    <a:pt x="7478" y="6704"/>
                    <a:pt x="7537" y="6668"/>
                    <a:pt x="7597" y="6657"/>
                  </a:cubicBezTo>
                  <a:cubicBezTo>
                    <a:pt x="7656" y="6645"/>
                    <a:pt x="7680" y="6597"/>
                    <a:pt x="7704" y="6537"/>
                  </a:cubicBezTo>
                  <a:lnTo>
                    <a:pt x="7823" y="5930"/>
                  </a:lnTo>
                  <a:close/>
                  <a:moveTo>
                    <a:pt x="4454" y="1"/>
                  </a:moveTo>
                  <a:cubicBezTo>
                    <a:pt x="3739" y="1"/>
                    <a:pt x="3025" y="180"/>
                    <a:pt x="2382" y="513"/>
                  </a:cubicBezTo>
                  <a:cubicBezTo>
                    <a:pt x="2310" y="561"/>
                    <a:pt x="2287" y="644"/>
                    <a:pt x="2322" y="715"/>
                  </a:cubicBezTo>
                  <a:cubicBezTo>
                    <a:pt x="2354" y="770"/>
                    <a:pt x="2405" y="799"/>
                    <a:pt x="2458" y="799"/>
                  </a:cubicBezTo>
                  <a:cubicBezTo>
                    <a:pt x="2485" y="799"/>
                    <a:pt x="2512" y="791"/>
                    <a:pt x="2537" y="775"/>
                  </a:cubicBezTo>
                  <a:cubicBezTo>
                    <a:pt x="3132" y="465"/>
                    <a:pt x="3787" y="299"/>
                    <a:pt x="4454" y="299"/>
                  </a:cubicBezTo>
                  <a:cubicBezTo>
                    <a:pt x="6728" y="299"/>
                    <a:pt x="8597" y="2168"/>
                    <a:pt x="8597" y="4442"/>
                  </a:cubicBezTo>
                  <a:cubicBezTo>
                    <a:pt x="8597" y="4847"/>
                    <a:pt x="8537" y="5228"/>
                    <a:pt x="8430" y="5621"/>
                  </a:cubicBezTo>
                  <a:lnTo>
                    <a:pt x="7740" y="5621"/>
                  </a:lnTo>
                  <a:cubicBezTo>
                    <a:pt x="7668" y="5621"/>
                    <a:pt x="7609" y="5656"/>
                    <a:pt x="7597" y="5728"/>
                  </a:cubicBezTo>
                  <a:lnTo>
                    <a:pt x="7466" y="6371"/>
                  </a:lnTo>
                  <a:lnTo>
                    <a:pt x="7442" y="6371"/>
                  </a:lnTo>
                  <a:lnTo>
                    <a:pt x="6942" y="5966"/>
                  </a:lnTo>
                  <a:cubicBezTo>
                    <a:pt x="6912" y="5948"/>
                    <a:pt x="6879" y="5939"/>
                    <a:pt x="6847" y="5939"/>
                  </a:cubicBezTo>
                  <a:cubicBezTo>
                    <a:pt x="6814" y="5939"/>
                    <a:pt x="6781" y="5948"/>
                    <a:pt x="6751" y="5966"/>
                  </a:cubicBezTo>
                  <a:lnTo>
                    <a:pt x="6239" y="6407"/>
                  </a:lnTo>
                  <a:cubicBezTo>
                    <a:pt x="6180" y="6442"/>
                    <a:pt x="6168" y="6537"/>
                    <a:pt x="6216" y="6597"/>
                  </a:cubicBezTo>
                  <a:lnTo>
                    <a:pt x="6525" y="7180"/>
                  </a:lnTo>
                  <a:cubicBezTo>
                    <a:pt x="6525" y="7180"/>
                    <a:pt x="6525" y="7192"/>
                    <a:pt x="6513" y="7192"/>
                  </a:cubicBezTo>
                  <a:lnTo>
                    <a:pt x="5858" y="7204"/>
                  </a:lnTo>
                  <a:cubicBezTo>
                    <a:pt x="5775" y="7204"/>
                    <a:pt x="5716" y="7264"/>
                    <a:pt x="5704" y="7335"/>
                  </a:cubicBezTo>
                  <a:lnTo>
                    <a:pt x="5585" y="7990"/>
                  </a:lnTo>
                  <a:cubicBezTo>
                    <a:pt x="5573" y="8073"/>
                    <a:pt x="5620" y="8145"/>
                    <a:pt x="5680" y="8157"/>
                  </a:cubicBezTo>
                  <a:lnTo>
                    <a:pt x="6013" y="8288"/>
                  </a:lnTo>
                  <a:cubicBezTo>
                    <a:pt x="5525" y="8502"/>
                    <a:pt x="5001" y="8585"/>
                    <a:pt x="4454" y="8585"/>
                  </a:cubicBezTo>
                  <a:cubicBezTo>
                    <a:pt x="2179" y="8585"/>
                    <a:pt x="322" y="6728"/>
                    <a:pt x="322" y="4454"/>
                  </a:cubicBezTo>
                  <a:cubicBezTo>
                    <a:pt x="322" y="3168"/>
                    <a:pt x="894" y="2001"/>
                    <a:pt x="1894" y="1203"/>
                  </a:cubicBezTo>
                  <a:cubicBezTo>
                    <a:pt x="1965" y="1144"/>
                    <a:pt x="1965" y="1061"/>
                    <a:pt x="1929" y="989"/>
                  </a:cubicBezTo>
                  <a:cubicBezTo>
                    <a:pt x="1895" y="942"/>
                    <a:pt x="1850" y="921"/>
                    <a:pt x="1804" y="921"/>
                  </a:cubicBezTo>
                  <a:cubicBezTo>
                    <a:pt x="1769" y="921"/>
                    <a:pt x="1734" y="933"/>
                    <a:pt x="1703" y="953"/>
                  </a:cubicBezTo>
                  <a:cubicBezTo>
                    <a:pt x="632" y="1799"/>
                    <a:pt x="1" y="3085"/>
                    <a:pt x="1" y="4454"/>
                  </a:cubicBezTo>
                  <a:cubicBezTo>
                    <a:pt x="1" y="5645"/>
                    <a:pt x="465" y="6764"/>
                    <a:pt x="1298" y="7597"/>
                  </a:cubicBezTo>
                  <a:cubicBezTo>
                    <a:pt x="2132" y="8431"/>
                    <a:pt x="3251" y="8883"/>
                    <a:pt x="4442" y="8883"/>
                  </a:cubicBezTo>
                  <a:cubicBezTo>
                    <a:pt x="5001" y="8883"/>
                    <a:pt x="5537" y="8788"/>
                    <a:pt x="6049" y="8585"/>
                  </a:cubicBezTo>
                  <a:lnTo>
                    <a:pt x="6049" y="8585"/>
                  </a:lnTo>
                  <a:lnTo>
                    <a:pt x="5775" y="8823"/>
                  </a:lnTo>
                  <a:cubicBezTo>
                    <a:pt x="5716" y="8871"/>
                    <a:pt x="5704" y="8966"/>
                    <a:pt x="5751" y="9026"/>
                  </a:cubicBezTo>
                  <a:lnTo>
                    <a:pt x="6073" y="9585"/>
                  </a:lnTo>
                  <a:cubicBezTo>
                    <a:pt x="6101" y="9632"/>
                    <a:pt x="6158" y="9664"/>
                    <a:pt x="6211" y="9664"/>
                  </a:cubicBezTo>
                  <a:cubicBezTo>
                    <a:pt x="6225" y="9664"/>
                    <a:pt x="6239" y="9662"/>
                    <a:pt x="6251" y="9657"/>
                  </a:cubicBezTo>
                  <a:lnTo>
                    <a:pt x="6882" y="9455"/>
                  </a:lnTo>
                  <a:cubicBezTo>
                    <a:pt x="6882" y="9455"/>
                    <a:pt x="6894" y="9455"/>
                    <a:pt x="6894" y="9466"/>
                  </a:cubicBezTo>
                  <a:lnTo>
                    <a:pt x="6787" y="10121"/>
                  </a:lnTo>
                  <a:cubicBezTo>
                    <a:pt x="6775" y="10193"/>
                    <a:pt x="6823" y="10276"/>
                    <a:pt x="6894" y="10288"/>
                  </a:cubicBezTo>
                  <a:lnTo>
                    <a:pt x="7525" y="10514"/>
                  </a:lnTo>
                  <a:cubicBezTo>
                    <a:pt x="7537" y="10514"/>
                    <a:pt x="7549" y="10526"/>
                    <a:pt x="7585" y="10526"/>
                  </a:cubicBezTo>
                  <a:cubicBezTo>
                    <a:pt x="7644" y="10526"/>
                    <a:pt x="7680" y="10490"/>
                    <a:pt x="7716" y="10455"/>
                  </a:cubicBezTo>
                  <a:lnTo>
                    <a:pt x="8061" y="9883"/>
                  </a:lnTo>
                  <a:lnTo>
                    <a:pt x="8073" y="9883"/>
                  </a:lnTo>
                  <a:lnTo>
                    <a:pt x="8418" y="10455"/>
                  </a:lnTo>
                  <a:cubicBezTo>
                    <a:pt x="8445" y="10499"/>
                    <a:pt x="8497" y="10523"/>
                    <a:pt x="8547" y="10523"/>
                  </a:cubicBezTo>
                  <a:cubicBezTo>
                    <a:pt x="8565" y="10523"/>
                    <a:pt x="8582" y="10520"/>
                    <a:pt x="8597" y="10514"/>
                  </a:cubicBezTo>
                  <a:lnTo>
                    <a:pt x="9216" y="10288"/>
                  </a:lnTo>
                  <a:cubicBezTo>
                    <a:pt x="9287" y="10252"/>
                    <a:pt x="9323" y="10193"/>
                    <a:pt x="9323" y="10121"/>
                  </a:cubicBezTo>
                  <a:lnTo>
                    <a:pt x="9216" y="9466"/>
                  </a:lnTo>
                  <a:cubicBezTo>
                    <a:pt x="9216" y="9466"/>
                    <a:pt x="9228" y="9466"/>
                    <a:pt x="9228" y="9455"/>
                  </a:cubicBezTo>
                  <a:lnTo>
                    <a:pt x="9859" y="9657"/>
                  </a:lnTo>
                  <a:cubicBezTo>
                    <a:pt x="9878" y="9666"/>
                    <a:pt x="9897" y="9671"/>
                    <a:pt x="9916" y="9671"/>
                  </a:cubicBezTo>
                  <a:cubicBezTo>
                    <a:pt x="9966" y="9671"/>
                    <a:pt x="10011" y="9638"/>
                    <a:pt x="10038" y="9585"/>
                  </a:cubicBezTo>
                  <a:lnTo>
                    <a:pt x="10359" y="9026"/>
                  </a:lnTo>
                  <a:cubicBezTo>
                    <a:pt x="10395" y="8966"/>
                    <a:pt x="10395" y="8871"/>
                    <a:pt x="10335" y="8823"/>
                  </a:cubicBezTo>
                  <a:lnTo>
                    <a:pt x="9847" y="8395"/>
                  </a:lnTo>
                  <a:lnTo>
                    <a:pt x="9847" y="8383"/>
                  </a:lnTo>
                  <a:lnTo>
                    <a:pt x="10454" y="8145"/>
                  </a:lnTo>
                  <a:cubicBezTo>
                    <a:pt x="10460" y="8146"/>
                    <a:pt x="10465" y="8146"/>
                    <a:pt x="10470" y="8146"/>
                  </a:cubicBezTo>
                  <a:cubicBezTo>
                    <a:pt x="10532" y="8146"/>
                    <a:pt x="10572" y="8080"/>
                    <a:pt x="10561" y="8014"/>
                  </a:cubicBezTo>
                  <a:lnTo>
                    <a:pt x="10442" y="7359"/>
                  </a:lnTo>
                  <a:cubicBezTo>
                    <a:pt x="10419" y="7288"/>
                    <a:pt x="10359" y="7240"/>
                    <a:pt x="10288" y="7228"/>
                  </a:cubicBezTo>
                  <a:lnTo>
                    <a:pt x="9633" y="7204"/>
                  </a:lnTo>
                  <a:cubicBezTo>
                    <a:pt x="9633" y="7204"/>
                    <a:pt x="9633" y="7192"/>
                    <a:pt x="9621" y="7192"/>
                  </a:cubicBezTo>
                  <a:lnTo>
                    <a:pt x="9930" y="6609"/>
                  </a:lnTo>
                  <a:cubicBezTo>
                    <a:pt x="9966" y="6549"/>
                    <a:pt x="9942" y="6466"/>
                    <a:pt x="9907" y="6418"/>
                  </a:cubicBezTo>
                  <a:lnTo>
                    <a:pt x="9395" y="5990"/>
                  </a:lnTo>
                  <a:cubicBezTo>
                    <a:pt x="9365" y="5966"/>
                    <a:pt x="9332" y="5954"/>
                    <a:pt x="9299" y="5954"/>
                  </a:cubicBezTo>
                  <a:cubicBezTo>
                    <a:pt x="9267" y="5954"/>
                    <a:pt x="9234" y="5966"/>
                    <a:pt x="9204" y="5990"/>
                  </a:cubicBezTo>
                  <a:lnTo>
                    <a:pt x="8692" y="6395"/>
                  </a:lnTo>
                  <a:lnTo>
                    <a:pt x="8680" y="6395"/>
                  </a:lnTo>
                  <a:lnTo>
                    <a:pt x="8609" y="6049"/>
                  </a:lnTo>
                  <a:lnTo>
                    <a:pt x="8609" y="6037"/>
                  </a:lnTo>
                  <a:cubicBezTo>
                    <a:pt x="8799" y="5525"/>
                    <a:pt x="8895" y="5002"/>
                    <a:pt x="8895" y="4454"/>
                  </a:cubicBezTo>
                  <a:cubicBezTo>
                    <a:pt x="8895" y="3263"/>
                    <a:pt x="8430" y="2144"/>
                    <a:pt x="7597" y="1311"/>
                  </a:cubicBezTo>
                  <a:cubicBezTo>
                    <a:pt x="6763" y="477"/>
                    <a:pt x="5644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48" name="Google Shape;10348;p69"/>
          <p:cNvSpPr/>
          <p:nvPr/>
        </p:nvSpPr>
        <p:spPr>
          <a:xfrm>
            <a:off x="1331737" y="4307377"/>
            <a:ext cx="304716" cy="304048"/>
          </a:xfrm>
          <a:custGeom>
            <a:rect b="b" l="l" r="r" t="t"/>
            <a:pathLst>
              <a:path extrusionOk="0" h="9553" w="9574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49" name="Google Shape;10349;p69"/>
          <p:cNvGrpSpPr/>
          <p:nvPr/>
        </p:nvGrpSpPr>
        <p:grpSpPr>
          <a:xfrm>
            <a:off x="2179081" y="4285511"/>
            <a:ext cx="397525" cy="348670"/>
            <a:chOff x="2179081" y="4285511"/>
            <a:chExt cx="397525" cy="348670"/>
          </a:xfrm>
        </p:grpSpPr>
        <p:sp>
          <p:nvSpPr>
            <p:cNvPr id="10350" name="Google Shape;10350;p69"/>
            <p:cNvSpPr/>
            <p:nvPr/>
          </p:nvSpPr>
          <p:spPr>
            <a:xfrm>
              <a:off x="2262437" y="4354322"/>
              <a:ext cx="230813" cy="210507"/>
            </a:xfrm>
            <a:custGeom>
              <a:rect b="b" l="l" r="r" t="t"/>
              <a:pathLst>
                <a:path extrusionOk="0" h="6614" w="7252">
                  <a:moveTo>
                    <a:pt x="3627" y="376"/>
                  </a:moveTo>
                  <a:cubicBezTo>
                    <a:pt x="4070" y="376"/>
                    <a:pt x="4516" y="477"/>
                    <a:pt x="4930" y="684"/>
                  </a:cubicBezTo>
                  <a:lnTo>
                    <a:pt x="4132" y="2065"/>
                  </a:lnTo>
                  <a:cubicBezTo>
                    <a:pt x="3965" y="2006"/>
                    <a:pt x="3799" y="1958"/>
                    <a:pt x="3620" y="1958"/>
                  </a:cubicBezTo>
                  <a:cubicBezTo>
                    <a:pt x="3441" y="1958"/>
                    <a:pt x="3263" y="1994"/>
                    <a:pt x="3120" y="2065"/>
                  </a:cubicBezTo>
                  <a:lnTo>
                    <a:pt x="2322" y="684"/>
                  </a:lnTo>
                  <a:cubicBezTo>
                    <a:pt x="2730" y="480"/>
                    <a:pt x="3177" y="376"/>
                    <a:pt x="3627" y="376"/>
                  </a:cubicBezTo>
                  <a:close/>
                  <a:moveTo>
                    <a:pt x="1989" y="863"/>
                  </a:moveTo>
                  <a:lnTo>
                    <a:pt x="2787" y="2244"/>
                  </a:lnTo>
                  <a:cubicBezTo>
                    <a:pt x="2513" y="2458"/>
                    <a:pt x="2322" y="2768"/>
                    <a:pt x="2286" y="3137"/>
                  </a:cubicBezTo>
                  <a:lnTo>
                    <a:pt x="691" y="3137"/>
                  </a:lnTo>
                  <a:lnTo>
                    <a:pt x="691" y="3125"/>
                  </a:lnTo>
                  <a:cubicBezTo>
                    <a:pt x="739" y="2422"/>
                    <a:pt x="1013" y="1756"/>
                    <a:pt x="1536" y="1232"/>
                  </a:cubicBezTo>
                  <a:cubicBezTo>
                    <a:pt x="1667" y="1101"/>
                    <a:pt x="1834" y="970"/>
                    <a:pt x="1989" y="863"/>
                  </a:cubicBezTo>
                  <a:close/>
                  <a:moveTo>
                    <a:pt x="3620" y="2339"/>
                  </a:moveTo>
                  <a:cubicBezTo>
                    <a:pt x="4156" y="2339"/>
                    <a:pt x="4608" y="2779"/>
                    <a:pt x="4608" y="3315"/>
                  </a:cubicBezTo>
                  <a:cubicBezTo>
                    <a:pt x="4608" y="3851"/>
                    <a:pt x="4156" y="4303"/>
                    <a:pt x="3620" y="4303"/>
                  </a:cubicBezTo>
                  <a:cubicBezTo>
                    <a:pt x="3072" y="4303"/>
                    <a:pt x="2644" y="3851"/>
                    <a:pt x="2644" y="3315"/>
                  </a:cubicBezTo>
                  <a:cubicBezTo>
                    <a:pt x="2644" y="2768"/>
                    <a:pt x="3084" y="2339"/>
                    <a:pt x="3620" y="2339"/>
                  </a:cubicBezTo>
                  <a:close/>
                  <a:moveTo>
                    <a:pt x="6549" y="3482"/>
                  </a:moveTo>
                  <a:cubicBezTo>
                    <a:pt x="6513" y="4184"/>
                    <a:pt x="6227" y="4863"/>
                    <a:pt x="5704" y="5387"/>
                  </a:cubicBezTo>
                  <a:cubicBezTo>
                    <a:pt x="5573" y="5518"/>
                    <a:pt x="5406" y="5661"/>
                    <a:pt x="5263" y="5756"/>
                  </a:cubicBezTo>
                  <a:lnTo>
                    <a:pt x="4453" y="4375"/>
                  </a:lnTo>
                  <a:cubicBezTo>
                    <a:pt x="4727" y="4172"/>
                    <a:pt x="4918" y="3851"/>
                    <a:pt x="4965" y="3482"/>
                  </a:cubicBezTo>
                  <a:close/>
                  <a:moveTo>
                    <a:pt x="4120" y="4553"/>
                  </a:moveTo>
                  <a:lnTo>
                    <a:pt x="4918" y="5935"/>
                  </a:lnTo>
                  <a:cubicBezTo>
                    <a:pt x="4510" y="6138"/>
                    <a:pt x="4063" y="6243"/>
                    <a:pt x="3613" y="6243"/>
                  </a:cubicBezTo>
                  <a:cubicBezTo>
                    <a:pt x="3170" y="6243"/>
                    <a:pt x="2724" y="6141"/>
                    <a:pt x="2310" y="5935"/>
                  </a:cubicBezTo>
                  <a:lnTo>
                    <a:pt x="3120" y="4553"/>
                  </a:lnTo>
                  <a:cubicBezTo>
                    <a:pt x="3275" y="4613"/>
                    <a:pt x="3441" y="4661"/>
                    <a:pt x="3620" y="4661"/>
                  </a:cubicBezTo>
                  <a:cubicBezTo>
                    <a:pt x="3799" y="4661"/>
                    <a:pt x="3977" y="4625"/>
                    <a:pt x="4120" y="4553"/>
                  </a:cubicBezTo>
                  <a:close/>
                  <a:moveTo>
                    <a:pt x="3636" y="0"/>
                  </a:moveTo>
                  <a:cubicBezTo>
                    <a:pt x="2787" y="0"/>
                    <a:pt x="1940" y="328"/>
                    <a:pt x="1298" y="970"/>
                  </a:cubicBezTo>
                  <a:cubicBezTo>
                    <a:pt x="120" y="2137"/>
                    <a:pt x="0" y="4018"/>
                    <a:pt x="1036" y="5327"/>
                  </a:cubicBezTo>
                  <a:cubicBezTo>
                    <a:pt x="1060" y="5375"/>
                    <a:pt x="1120" y="5399"/>
                    <a:pt x="1179" y="5399"/>
                  </a:cubicBezTo>
                  <a:cubicBezTo>
                    <a:pt x="1227" y="5399"/>
                    <a:pt x="1251" y="5387"/>
                    <a:pt x="1298" y="5351"/>
                  </a:cubicBezTo>
                  <a:cubicBezTo>
                    <a:pt x="1370" y="5292"/>
                    <a:pt x="1394" y="5173"/>
                    <a:pt x="1334" y="5101"/>
                  </a:cubicBezTo>
                  <a:cubicBezTo>
                    <a:pt x="953" y="4625"/>
                    <a:pt x="751" y="4065"/>
                    <a:pt x="715" y="3482"/>
                  </a:cubicBezTo>
                  <a:lnTo>
                    <a:pt x="2310" y="3482"/>
                  </a:lnTo>
                  <a:cubicBezTo>
                    <a:pt x="2358" y="3839"/>
                    <a:pt x="2548" y="4149"/>
                    <a:pt x="2810" y="4375"/>
                  </a:cubicBezTo>
                  <a:lnTo>
                    <a:pt x="2013" y="5756"/>
                  </a:lnTo>
                  <a:lnTo>
                    <a:pt x="1834" y="5625"/>
                  </a:lnTo>
                  <a:cubicBezTo>
                    <a:pt x="1803" y="5599"/>
                    <a:pt x="1763" y="5587"/>
                    <a:pt x="1723" y="5587"/>
                  </a:cubicBezTo>
                  <a:cubicBezTo>
                    <a:pt x="1671" y="5587"/>
                    <a:pt x="1618" y="5608"/>
                    <a:pt x="1584" y="5649"/>
                  </a:cubicBezTo>
                  <a:cubicBezTo>
                    <a:pt x="1524" y="5732"/>
                    <a:pt x="1536" y="5851"/>
                    <a:pt x="1608" y="5911"/>
                  </a:cubicBezTo>
                  <a:cubicBezTo>
                    <a:pt x="2203" y="6375"/>
                    <a:pt x="2918" y="6613"/>
                    <a:pt x="3632" y="6613"/>
                  </a:cubicBezTo>
                  <a:cubicBezTo>
                    <a:pt x="4489" y="6613"/>
                    <a:pt x="5334" y="6280"/>
                    <a:pt x="5977" y="5637"/>
                  </a:cubicBezTo>
                  <a:cubicBezTo>
                    <a:pt x="7132" y="4470"/>
                    <a:pt x="7251" y="2589"/>
                    <a:pt x="6227" y="1279"/>
                  </a:cubicBezTo>
                  <a:cubicBezTo>
                    <a:pt x="6194" y="1239"/>
                    <a:pt x="6141" y="1217"/>
                    <a:pt x="6088" y="1217"/>
                  </a:cubicBezTo>
                  <a:cubicBezTo>
                    <a:pt x="6048" y="1217"/>
                    <a:pt x="6008" y="1230"/>
                    <a:pt x="5977" y="1255"/>
                  </a:cubicBezTo>
                  <a:cubicBezTo>
                    <a:pt x="5894" y="1315"/>
                    <a:pt x="5882" y="1434"/>
                    <a:pt x="5942" y="1505"/>
                  </a:cubicBezTo>
                  <a:cubicBezTo>
                    <a:pt x="6311" y="1982"/>
                    <a:pt x="6525" y="2541"/>
                    <a:pt x="6549" y="3125"/>
                  </a:cubicBezTo>
                  <a:lnTo>
                    <a:pt x="4965" y="3125"/>
                  </a:lnTo>
                  <a:cubicBezTo>
                    <a:pt x="4918" y="2768"/>
                    <a:pt x="4727" y="2458"/>
                    <a:pt x="4453" y="2232"/>
                  </a:cubicBezTo>
                  <a:lnTo>
                    <a:pt x="5263" y="851"/>
                  </a:lnTo>
                  <a:lnTo>
                    <a:pt x="5442" y="982"/>
                  </a:lnTo>
                  <a:cubicBezTo>
                    <a:pt x="5473" y="1007"/>
                    <a:pt x="5512" y="1020"/>
                    <a:pt x="5552" y="1020"/>
                  </a:cubicBezTo>
                  <a:cubicBezTo>
                    <a:pt x="5605" y="1020"/>
                    <a:pt x="5658" y="998"/>
                    <a:pt x="5692" y="958"/>
                  </a:cubicBezTo>
                  <a:cubicBezTo>
                    <a:pt x="5751" y="874"/>
                    <a:pt x="5739" y="755"/>
                    <a:pt x="5656" y="696"/>
                  </a:cubicBezTo>
                  <a:cubicBezTo>
                    <a:pt x="5059" y="229"/>
                    <a:pt x="4347" y="0"/>
                    <a:pt x="36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69"/>
            <p:cNvSpPr/>
            <p:nvPr/>
          </p:nvSpPr>
          <p:spPr>
            <a:xfrm>
              <a:off x="2179081" y="4285511"/>
              <a:ext cx="397525" cy="348670"/>
            </a:xfrm>
            <a:custGeom>
              <a:rect b="b" l="l" r="r" t="t"/>
              <a:pathLst>
                <a:path extrusionOk="0" h="10955" w="12490">
                  <a:moveTo>
                    <a:pt x="3493" y="346"/>
                  </a:moveTo>
                  <a:cubicBezTo>
                    <a:pt x="3526" y="346"/>
                    <a:pt x="3560" y="350"/>
                    <a:pt x="3596" y="358"/>
                  </a:cubicBezTo>
                  <a:cubicBezTo>
                    <a:pt x="3679" y="393"/>
                    <a:pt x="3751" y="465"/>
                    <a:pt x="3798" y="548"/>
                  </a:cubicBezTo>
                  <a:lnTo>
                    <a:pt x="4310" y="1655"/>
                  </a:lnTo>
                  <a:cubicBezTo>
                    <a:pt x="4167" y="1727"/>
                    <a:pt x="4036" y="1798"/>
                    <a:pt x="3917" y="1882"/>
                  </a:cubicBezTo>
                  <a:lnTo>
                    <a:pt x="3203" y="893"/>
                  </a:lnTo>
                  <a:cubicBezTo>
                    <a:pt x="3143" y="822"/>
                    <a:pt x="3131" y="715"/>
                    <a:pt x="3143" y="619"/>
                  </a:cubicBezTo>
                  <a:cubicBezTo>
                    <a:pt x="3155" y="512"/>
                    <a:pt x="3215" y="441"/>
                    <a:pt x="3310" y="393"/>
                  </a:cubicBezTo>
                  <a:cubicBezTo>
                    <a:pt x="3366" y="362"/>
                    <a:pt x="3426" y="346"/>
                    <a:pt x="3493" y="346"/>
                  </a:cubicBezTo>
                  <a:close/>
                  <a:moveTo>
                    <a:pt x="8984" y="346"/>
                  </a:moveTo>
                  <a:cubicBezTo>
                    <a:pt x="9046" y="346"/>
                    <a:pt x="9112" y="362"/>
                    <a:pt x="9168" y="393"/>
                  </a:cubicBezTo>
                  <a:cubicBezTo>
                    <a:pt x="9263" y="441"/>
                    <a:pt x="9323" y="524"/>
                    <a:pt x="9335" y="619"/>
                  </a:cubicBezTo>
                  <a:cubicBezTo>
                    <a:pt x="9347" y="715"/>
                    <a:pt x="9335" y="810"/>
                    <a:pt x="9275" y="893"/>
                  </a:cubicBezTo>
                  <a:lnTo>
                    <a:pt x="8561" y="1882"/>
                  </a:lnTo>
                  <a:cubicBezTo>
                    <a:pt x="8442" y="1810"/>
                    <a:pt x="8311" y="1715"/>
                    <a:pt x="8180" y="1655"/>
                  </a:cubicBezTo>
                  <a:lnTo>
                    <a:pt x="8680" y="560"/>
                  </a:lnTo>
                  <a:cubicBezTo>
                    <a:pt x="8727" y="465"/>
                    <a:pt x="8799" y="393"/>
                    <a:pt x="8894" y="358"/>
                  </a:cubicBezTo>
                  <a:cubicBezTo>
                    <a:pt x="8922" y="350"/>
                    <a:pt x="8952" y="346"/>
                    <a:pt x="8984" y="346"/>
                  </a:cubicBezTo>
                  <a:close/>
                  <a:moveTo>
                    <a:pt x="11780" y="5137"/>
                  </a:moveTo>
                  <a:cubicBezTo>
                    <a:pt x="11858" y="5137"/>
                    <a:pt x="11924" y="5171"/>
                    <a:pt x="11990" y="5227"/>
                  </a:cubicBezTo>
                  <a:cubicBezTo>
                    <a:pt x="12061" y="5287"/>
                    <a:pt x="12097" y="5394"/>
                    <a:pt x="12097" y="5477"/>
                  </a:cubicBezTo>
                  <a:cubicBezTo>
                    <a:pt x="12097" y="5572"/>
                    <a:pt x="12061" y="5656"/>
                    <a:pt x="11990" y="5739"/>
                  </a:cubicBezTo>
                  <a:cubicBezTo>
                    <a:pt x="11917" y="5791"/>
                    <a:pt x="11845" y="5825"/>
                    <a:pt x="11756" y="5825"/>
                  </a:cubicBezTo>
                  <a:cubicBezTo>
                    <a:pt x="11743" y="5825"/>
                    <a:pt x="11730" y="5824"/>
                    <a:pt x="11716" y="5823"/>
                  </a:cubicBezTo>
                  <a:lnTo>
                    <a:pt x="10513" y="5703"/>
                  </a:lnTo>
                  <a:lnTo>
                    <a:pt x="10513" y="5477"/>
                  </a:lnTo>
                  <a:lnTo>
                    <a:pt x="10513" y="5263"/>
                  </a:lnTo>
                  <a:lnTo>
                    <a:pt x="11716" y="5144"/>
                  </a:lnTo>
                  <a:cubicBezTo>
                    <a:pt x="11738" y="5139"/>
                    <a:pt x="11760" y="5137"/>
                    <a:pt x="11780" y="5137"/>
                  </a:cubicBezTo>
                  <a:close/>
                  <a:moveTo>
                    <a:pt x="729" y="5130"/>
                  </a:moveTo>
                  <a:cubicBezTo>
                    <a:pt x="740" y="5130"/>
                    <a:pt x="751" y="5131"/>
                    <a:pt x="762" y="5132"/>
                  </a:cubicBezTo>
                  <a:lnTo>
                    <a:pt x="1965" y="5251"/>
                  </a:lnTo>
                  <a:lnTo>
                    <a:pt x="1965" y="5477"/>
                  </a:lnTo>
                  <a:lnTo>
                    <a:pt x="1965" y="5703"/>
                  </a:lnTo>
                  <a:lnTo>
                    <a:pt x="762" y="5823"/>
                  </a:lnTo>
                  <a:cubicBezTo>
                    <a:pt x="745" y="5824"/>
                    <a:pt x="728" y="5825"/>
                    <a:pt x="712" y="5825"/>
                  </a:cubicBezTo>
                  <a:cubicBezTo>
                    <a:pt x="628" y="5825"/>
                    <a:pt x="558" y="5799"/>
                    <a:pt x="488" y="5739"/>
                  </a:cubicBezTo>
                  <a:cubicBezTo>
                    <a:pt x="417" y="5680"/>
                    <a:pt x="369" y="5572"/>
                    <a:pt x="369" y="5477"/>
                  </a:cubicBezTo>
                  <a:cubicBezTo>
                    <a:pt x="369" y="5370"/>
                    <a:pt x="417" y="5287"/>
                    <a:pt x="488" y="5227"/>
                  </a:cubicBezTo>
                  <a:cubicBezTo>
                    <a:pt x="563" y="5174"/>
                    <a:pt x="638" y="5130"/>
                    <a:pt x="729" y="5130"/>
                  </a:cubicBezTo>
                  <a:close/>
                  <a:moveTo>
                    <a:pt x="6239" y="1548"/>
                  </a:moveTo>
                  <a:cubicBezTo>
                    <a:pt x="8394" y="1548"/>
                    <a:pt x="10156" y="3310"/>
                    <a:pt x="10156" y="5465"/>
                  </a:cubicBezTo>
                  <a:cubicBezTo>
                    <a:pt x="10156" y="7620"/>
                    <a:pt x="8394" y="9382"/>
                    <a:pt x="6239" y="9382"/>
                  </a:cubicBezTo>
                  <a:cubicBezTo>
                    <a:pt x="4084" y="9382"/>
                    <a:pt x="2322" y="7620"/>
                    <a:pt x="2322" y="5465"/>
                  </a:cubicBezTo>
                  <a:cubicBezTo>
                    <a:pt x="2322" y="3310"/>
                    <a:pt x="4084" y="1548"/>
                    <a:pt x="6239" y="1548"/>
                  </a:cubicBezTo>
                  <a:close/>
                  <a:moveTo>
                    <a:pt x="3917" y="9073"/>
                  </a:moveTo>
                  <a:cubicBezTo>
                    <a:pt x="4036" y="9144"/>
                    <a:pt x="4167" y="9228"/>
                    <a:pt x="4310" y="9287"/>
                  </a:cubicBezTo>
                  <a:lnTo>
                    <a:pt x="3798" y="10395"/>
                  </a:lnTo>
                  <a:cubicBezTo>
                    <a:pt x="3751" y="10478"/>
                    <a:pt x="3679" y="10561"/>
                    <a:pt x="3596" y="10585"/>
                  </a:cubicBezTo>
                  <a:cubicBezTo>
                    <a:pt x="3563" y="10597"/>
                    <a:pt x="3528" y="10603"/>
                    <a:pt x="3493" y="10603"/>
                  </a:cubicBezTo>
                  <a:cubicBezTo>
                    <a:pt x="3429" y="10603"/>
                    <a:pt x="3364" y="10584"/>
                    <a:pt x="3310" y="10561"/>
                  </a:cubicBezTo>
                  <a:cubicBezTo>
                    <a:pt x="3215" y="10514"/>
                    <a:pt x="3155" y="10418"/>
                    <a:pt x="3143" y="10335"/>
                  </a:cubicBezTo>
                  <a:cubicBezTo>
                    <a:pt x="3131" y="10228"/>
                    <a:pt x="3143" y="10144"/>
                    <a:pt x="3203" y="10049"/>
                  </a:cubicBezTo>
                  <a:lnTo>
                    <a:pt x="3917" y="9073"/>
                  </a:lnTo>
                  <a:close/>
                  <a:moveTo>
                    <a:pt x="8561" y="9073"/>
                  </a:moveTo>
                  <a:lnTo>
                    <a:pt x="9275" y="10049"/>
                  </a:lnTo>
                  <a:cubicBezTo>
                    <a:pt x="9335" y="10121"/>
                    <a:pt x="9347" y="10228"/>
                    <a:pt x="9335" y="10335"/>
                  </a:cubicBezTo>
                  <a:cubicBezTo>
                    <a:pt x="9323" y="10442"/>
                    <a:pt x="9263" y="10514"/>
                    <a:pt x="9168" y="10561"/>
                  </a:cubicBezTo>
                  <a:cubicBezTo>
                    <a:pt x="9114" y="10584"/>
                    <a:pt x="9054" y="10603"/>
                    <a:pt x="8990" y="10603"/>
                  </a:cubicBezTo>
                  <a:cubicBezTo>
                    <a:pt x="8955" y="10603"/>
                    <a:pt x="8920" y="10597"/>
                    <a:pt x="8882" y="10585"/>
                  </a:cubicBezTo>
                  <a:cubicBezTo>
                    <a:pt x="8799" y="10561"/>
                    <a:pt x="8727" y="10478"/>
                    <a:pt x="8680" y="10395"/>
                  </a:cubicBezTo>
                  <a:lnTo>
                    <a:pt x="8180" y="9287"/>
                  </a:lnTo>
                  <a:cubicBezTo>
                    <a:pt x="8311" y="9216"/>
                    <a:pt x="8442" y="9144"/>
                    <a:pt x="8561" y="9073"/>
                  </a:cubicBezTo>
                  <a:close/>
                  <a:moveTo>
                    <a:pt x="3464" y="0"/>
                  </a:moveTo>
                  <a:cubicBezTo>
                    <a:pt x="3346" y="0"/>
                    <a:pt x="3228" y="30"/>
                    <a:pt x="3120" y="96"/>
                  </a:cubicBezTo>
                  <a:cubicBezTo>
                    <a:pt x="2941" y="203"/>
                    <a:pt x="2822" y="358"/>
                    <a:pt x="2774" y="548"/>
                  </a:cubicBezTo>
                  <a:cubicBezTo>
                    <a:pt x="2727" y="750"/>
                    <a:pt x="2774" y="953"/>
                    <a:pt x="2893" y="1120"/>
                  </a:cubicBezTo>
                  <a:lnTo>
                    <a:pt x="3608" y="2096"/>
                  </a:lnTo>
                  <a:cubicBezTo>
                    <a:pt x="2739" y="2775"/>
                    <a:pt x="2143" y="3751"/>
                    <a:pt x="2000" y="4882"/>
                  </a:cubicBezTo>
                  <a:lnTo>
                    <a:pt x="798" y="4763"/>
                  </a:lnTo>
                  <a:cubicBezTo>
                    <a:pt x="781" y="4762"/>
                    <a:pt x="764" y="4761"/>
                    <a:pt x="747" y="4761"/>
                  </a:cubicBezTo>
                  <a:cubicBezTo>
                    <a:pt x="562" y="4761"/>
                    <a:pt x="380" y="4821"/>
                    <a:pt x="238" y="4941"/>
                  </a:cubicBezTo>
                  <a:cubicBezTo>
                    <a:pt x="95" y="5084"/>
                    <a:pt x="0" y="5275"/>
                    <a:pt x="0" y="5465"/>
                  </a:cubicBezTo>
                  <a:cubicBezTo>
                    <a:pt x="0" y="5656"/>
                    <a:pt x="95" y="5858"/>
                    <a:pt x="238" y="5989"/>
                  </a:cubicBezTo>
                  <a:cubicBezTo>
                    <a:pt x="381" y="6108"/>
                    <a:pt x="536" y="6168"/>
                    <a:pt x="714" y="6168"/>
                  </a:cubicBezTo>
                  <a:lnTo>
                    <a:pt x="798" y="6168"/>
                  </a:lnTo>
                  <a:lnTo>
                    <a:pt x="2000" y="6049"/>
                  </a:lnTo>
                  <a:cubicBezTo>
                    <a:pt x="2143" y="7180"/>
                    <a:pt x="2762" y="8156"/>
                    <a:pt x="3608" y="8835"/>
                  </a:cubicBezTo>
                  <a:lnTo>
                    <a:pt x="2905" y="9847"/>
                  </a:lnTo>
                  <a:cubicBezTo>
                    <a:pt x="2786" y="10002"/>
                    <a:pt x="2739" y="10216"/>
                    <a:pt x="2786" y="10406"/>
                  </a:cubicBezTo>
                  <a:cubicBezTo>
                    <a:pt x="2834" y="10597"/>
                    <a:pt x="2953" y="10776"/>
                    <a:pt x="3131" y="10871"/>
                  </a:cubicBezTo>
                  <a:cubicBezTo>
                    <a:pt x="3239" y="10930"/>
                    <a:pt x="3370" y="10954"/>
                    <a:pt x="3489" y="10954"/>
                  </a:cubicBezTo>
                  <a:cubicBezTo>
                    <a:pt x="3560" y="10954"/>
                    <a:pt x="3632" y="10942"/>
                    <a:pt x="3715" y="10930"/>
                  </a:cubicBezTo>
                  <a:cubicBezTo>
                    <a:pt x="3905" y="10871"/>
                    <a:pt x="4048" y="10716"/>
                    <a:pt x="4143" y="10537"/>
                  </a:cubicBezTo>
                  <a:lnTo>
                    <a:pt x="4644" y="9442"/>
                  </a:lnTo>
                  <a:cubicBezTo>
                    <a:pt x="5132" y="9644"/>
                    <a:pt x="5691" y="9752"/>
                    <a:pt x="6251" y="9752"/>
                  </a:cubicBezTo>
                  <a:cubicBezTo>
                    <a:pt x="6822" y="9752"/>
                    <a:pt x="7370" y="9633"/>
                    <a:pt x="7858" y="9442"/>
                  </a:cubicBezTo>
                  <a:lnTo>
                    <a:pt x="8370" y="10537"/>
                  </a:lnTo>
                  <a:cubicBezTo>
                    <a:pt x="8454" y="10716"/>
                    <a:pt x="8608" y="10871"/>
                    <a:pt x="8799" y="10930"/>
                  </a:cubicBezTo>
                  <a:cubicBezTo>
                    <a:pt x="8870" y="10954"/>
                    <a:pt x="8942" y="10954"/>
                    <a:pt x="9025" y="10954"/>
                  </a:cubicBezTo>
                  <a:cubicBezTo>
                    <a:pt x="9144" y="10954"/>
                    <a:pt x="9275" y="10930"/>
                    <a:pt x="9382" y="10871"/>
                  </a:cubicBezTo>
                  <a:cubicBezTo>
                    <a:pt x="9561" y="10764"/>
                    <a:pt x="9680" y="10597"/>
                    <a:pt x="9716" y="10406"/>
                  </a:cubicBezTo>
                  <a:cubicBezTo>
                    <a:pt x="9763" y="10216"/>
                    <a:pt x="9716" y="10002"/>
                    <a:pt x="9597" y="9847"/>
                  </a:cubicBezTo>
                  <a:lnTo>
                    <a:pt x="8882" y="8859"/>
                  </a:lnTo>
                  <a:cubicBezTo>
                    <a:pt x="9751" y="8192"/>
                    <a:pt x="10347" y="7204"/>
                    <a:pt x="10490" y="6073"/>
                  </a:cubicBezTo>
                  <a:lnTo>
                    <a:pt x="11704" y="6192"/>
                  </a:lnTo>
                  <a:lnTo>
                    <a:pt x="11775" y="6192"/>
                  </a:lnTo>
                  <a:cubicBezTo>
                    <a:pt x="11954" y="6192"/>
                    <a:pt x="12121" y="6132"/>
                    <a:pt x="12252" y="6013"/>
                  </a:cubicBezTo>
                  <a:cubicBezTo>
                    <a:pt x="12395" y="5882"/>
                    <a:pt x="12490" y="5692"/>
                    <a:pt x="12490" y="5489"/>
                  </a:cubicBezTo>
                  <a:cubicBezTo>
                    <a:pt x="12490" y="5299"/>
                    <a:pt x="12383" y="5084"/>
                    <a:pt x="12240" y="4941"/>
                  </a:cubicBezTo>
                  <a:cubicBezTo>
                    <a:pt x="12098" y="4821"/>
                    <a:pt x="11926" y="4761"/>
                    <a:pt x="11742" y="4761"/>
                  </a:cubicBezTo>
                  <a:cubicBezTo>
                    <a:pt x="11726" y="4761"/>
                    <a:pt x="11709" y="4762"/>
                    <a:pt x="11692" y="4763"/>
                  </a:cubicBezTo>
                  <a:lnTo>
                    <a:pt x="10478" y="4882"/>
                  </a:lnTo>
                  <a:cubicBezTo>
                    <a:pt x="10335" y="3751"/>
                    <a:pt x="9716" y="2775"/>
                    <a:pt x="8870" y="2096"/>
                  </a:cubicBezTo>
                  <a:lnTo>
                    <a:pt x="9585" y="1120"/>
                  </a:lnTo>
                  <a:cubicBezTo>
                    <a:pt x="9704" y="953"/>
                    <a:pt x="9751" y="750"/>
                    <a:pt x="9704" y="548"/>
                  </a:cubicBezTo>
                  <a:cubicBezTo>
                    <a:pt x="9668" y="358"/>
                    <a:pt x="9537" y="179"/>
                    <a:pt x="9370" y="96"/>
                  </a:cubicBezTo>
                  <a:cubicBezTo>
                    <a:pt x="9254" y="30"/>
                    <a:pt x="9134" y="0"/>
                    <a:pt x="9015" y="0"/>
                  </a:cubicBezTo>
                  <a:cubicBezTo>
                    <a:pt x="8938" y="0"/>
                    <a:pt x="8861" y="13"/>
                    <a:pt x="8787" y="36"/>
                  </a:cubicBezTo>
                  <a:cubicBezTo>
                    <a:pt x="8596" y="96"/>
                    <a:pt x="8442" y="238"/>
                    <a:pt x="8358" y="417"/>
                  </a:cubicBezTo>
                  <a:lnTo>
                    <a:pt x="7846" y="1524"/>
                  </a:lnTo>
                  <a:cubicBezTo>
                    <a:pt x="7358" y="1310"/>
                    <a:pt x="6810" y="1203"/>
                    <a:pt x="6239" y="1203"/>
                  </a:cubicBezTo>
                  <a:cubicBezTo>
                    <a:pt x="5679" y="1203"/>
                    <a:pt x="5120" y="1322"/>
                    <a:pt x="4632" y="1524"/>
                  </a:cubicBezTo>
                  <a:lnTo>
                    <a:pt x="4132" y="417"/>
                  </a:lnTo>
                  <a:cubicBezTo>
                    <a:pt x="4036" y="238"/>
                    <a:pt x="3893" y="96"/>
                    <a:pt x="3691" y="36"/>
                  </a:cubicBezTo>
                  <a:cubicBezTo>
                    <a:pt x="3617" y="13"/>
                    <a:pt x="3540" y="0"/>
                    <a:pt x="34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2" name="Google Shape;10352;p69"/>
          <p:cNvGrpSpPr/>
          <p:nvPr/>
        </p:nvGrpSpPr>
        <p:grpSpPr>
          <a:xfrm>
            <a:off x="3584201" y="4294996"/>
            <a:ext cx="267574" cy="329415"/>
            <a:chOff x="3584201" y="4294996"/>
            <a:chExt cx="267574" cy="329415"/>
          </a:xfrm>
        </p:grpSpPr>
        <p:sp>
          <p:nvSpPr>
            <p:cNvPr id="10353" name="Google Shape;10353;p69"/>
            <p:cNvSpPr/>
            <p:nvPr/>
          </p:nvSpPr>
          <p:spPr>
            <a:xfrm>
              <a:off x="3584201" y="4294996"/>
              <a:ext cx="267574" cy="329415"/>
            </a:xfrm>
            <a:custGeom>
              <a:rect b="b" l="l" r="r" t="t"/>
              <a:pathLst>
                <a:path extrusionOk="0" h="10350" w="8407">
                  <a:moveTo>
                    <a:pt x="4191" y="321"/>
                  </a:moveTo>
                  <a:lnTo>
                    <a:pt x="8097" y="1095"/>
                  </a:lnTo>
                  <a:lnTo>
                    <a:pt x="8097" y="6727"/>
                  </a:lnTo>
                  <a:lnTo>
                    <a:pt x="4191" y="10001"/>
                  </a:lnTo>
                  <a:lnTo>
                    <a:pt x="298" y="6727"/>
                  </a:lnTo>
                  <a:lnTo>
                    <a:pt x="298" y="1095"/>
                  </a:lnTo>
                  <a:lnTo>
                    <a:pt x="4191" y="321"/>
                  </a:lnTo>
                  <a:close/>
                  <a:moveTo>
                    <a:pt x="4168" y="0"/>
                  </a:moveTo>
                  <a:lnTo>
                    <a:pt x="120" y="810"/>
                  </a:lnTo>
                  <a:cubicBezTo>
                    <a:pt x="48" y="822"/>
                    <a:pt x="0" y="881"/>
                    <a:pt x="0" y="953"/>
                  </a:cubicBezTo>
                  <a:lnTo>
                    <a:pt x="0" y="6787"/>
                  </a:lnTo>
                  <a:cubicBezTo>
                    <a:pt x="0" y="6834"/>
                    <a:pt x="12" y="6882"/>
                    <a:pt x="60" y="6906"/>
                  </a:cubicBezTo>
                  <a:lnTo>
                    <a:pt x="4108" y="10323"/>
                  </a:lnTo>
                  <a:cubicBezTo>
                    <a:pt x="4138" y="10341"/>
                    <a:pt x="4171" y="10350"/>
                    <a:pt x="4203" y="10350"/>
                  </a:cubicBezTo>
                  <a:cubicBezTo>
                    <a:pt x="4236" y="10350"/>
                    <a:pt x="4269" y="10341"/>
                    <a:pt x="4299" y="10323"/>
                  </a:cubicBezTo>
                  <a:lnTo>
                    <a:pt x="8347" y="6906"/>
                  </a:lnTo>
                  <a:cubicBezTo>
                    <a:pt x="8382" y="6882"/>
                    <a:pt x="8406" y="6834"/>
                    <a:pt x="8406" y="6787"/>
                  </a:cubicBezTo>
                  <a:lnTo>
                    <a:pt x="8406" y="953"/>
                  </a:lnTo>
                  <a:cubicBezTo>
                    <a:pt x="8406" y="881"/>
                    <a:pt x="8347" y="822"/>
                    <a:pt x="8275" y="810"/>
                  </a:cubicBezTo>
                  <a:lnTo>
                    <a:pt x="422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69"/>
            <p:cNvSpPr/>
            <p:nvPr/>
          </p:nvSpPr>
          <p:spPr>
            <a:xfrm>
              <a:off x="3604666" y="4315811"/>
              <a:ext cx="226644" cy="281610"/>
            </a:xfrm>
            <a:custGeom>
              <a:rect b="b" l="l" r="r" t="t"/>
              <a:pathLst>
                <a:path extrusionOk="0" h="8848" w="7121">
                  <a:moveTo>
                    <a:pt x="3525" y="1"/>
                  </a:moveTo>
                  <a:lnTo>
                    <a:pt x="119" y="691"/>
                  </a:lnTo>
                  <a:cubicBezTo>
                    <a:pt x="36" y="703"/>
                    <a:pt x="0" y="763"/>
                    <a:pt x="0" y="834"/>
                  </a:cubicBezTo>
                  <a:lnTo>
                    <a:pt x="0" y="5835"/>
                  </a:lnTo>
                  <a:cubicBezTo>
                    <a:pt x="0" y="5883"/>
                    <a:pt x="12" y="5930"/>
                    <a:pt x="60" y="5954"/>
                  </a:cubicBezTo>
                  <a:lnTo>
                    <a:pt x="3465" y="8811"/>
                  </a:lnTo>
                  <a:cubicBezTo>
                    <a:pt x="3495" y="8835"/>
                    <a:pt x="3528" y="8847"/>
                    <a:pt x="3560" y="8847"/>
                  </a:cubicBezTo>
                  <a:cubicBezTo>
                    <a:pt x="3593" y="8847"/>
                    <a:pt x="3626" y="8835"/>
                    <a:pt x="3656" y="8811"/>
                  </a:cubicBezTo>
                  <a:lnTo>
                    <a:pt x="7061" y="5954"/>
                  </a:lnTo>
                  <a:cubicBezTo>
                    <a:pt x="7097" y="5930"/>
                    <a:pt x="7120" y="5883"/>
                    <a:pt x="7120" y="5835"/>
                  </a:cubicBezTo>
                  <a:lnTo>
                    <a:pt x="7120" y="4609"/>
                  </a:lnTo>
                  <a:cubicBezTo>
                    <a:pt x="7120" y="4513"/>
                    <a:pt x="7049" y="4454"/>
                    <a:pt x="6977" y="4454"/>
                  </a:cubicBezTo>
                  <a:cubicBezTo>
                    <a:pt x="6882" y="4454"/>
                    <a:pt x="6823" y="4525"/>
                    <a:pt x="6823" y="4609"/>
                  </a:cubicBezTo>
                  <a:lnTo>
                    <a:pt x="6823" y="5763"/>
                  </a:lnTo>
                  <a:lnTo>
                    <a:pt x="3572" y="8502"/>
                  </a:lnTo>
                  <a:lnTo>
                    <a:pt x="298" y="5763"/>
                  </a:lnTo>
                  <a:lnTo>
                    <a:pt x="298" y="953"/>
                  </a:lnTo>
                  <a:lnTo>
                    <a:pt x="3548" y="299"/>
                  </a:lnTo>
                  <a:lnTo>
                    <a:pt x="6811" y="953"/>
                  </a:lnTo>
                  <a:lnTo>
                    <a:pt x="6811" y="3847"/>
                  </a:lnTo>
                  <a:cubicBezTo>
                    <a:pt x="6799" y="3930"/>
                    <a:pt x="6870" y="4013"/>
                    <a:pt x="6966" y="4013"/>
                  </a:cubicBezTo>
                  <a:cubicBezTo>
                    <a:pt x="7049" y="4013"/>
                    <a:pt x="7108" y="3930"/>
                    <a:pt x="7108" y="3858"/>
                  </a:cubicBezTo>
                  <a:lnTo>
                    <a:pt x="7108" y="834"/>
                  </a:lnTo>
                  <a:cubicBezTo>
                    <a:pt x="7108" y="763"/>
                    <a:pt x="7061" y="703"/>
                    <a:pt x="6989" y="691"/>
                  </a:cubicBezTo>
                  <a:lnTo>
                    <a:pt x="358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69"/>
            <p:cNvSpPr/>
            <p:nvPr/>
          </p:nvSpPr>
          <p:spPr>
            <a:xfrm>
              <a:off x="3645597" y="4362056"/>
              <a:ext cx="144019" cy="144019"/>
            </a:xfrm>
            <a:custGeom>
              <a:rect b="b" l="l" r="r" t="t"/>
              <a:pathLst>
                <a:path extrusionOk="0" h="4525" w="4525">
                  <a:moveTo>
                    <a:pt x="2262" y="322"/>
                  </a:moveTo>
                  <a:cubicBezTo>
                    <a:pt x="3334" y="322"/>
                    <a:pt x="4215" y="1203"/>
                    <a:pt x="4215" y="2275"/>
                  </a:cubicBezTo>
                  <a:cubicBezTo>
                    <a:pt x="4215" y="3346"/>
                    <a:pt x="3334" y="4227"/>
                    <a:pt x="2262" y="4227"/>
                  </a:cubicBezTo>
                  <a:cubicBezTo>
                    <a:pt x="1191" y="4227"/>
                    <a:pt x="322" y="3346"/>
                    <a:pt x="322" y="2275"/>
                  </a:cubicBezTo>
                  <a:cubicBezTo>
                    <a:pt x="322" y="1203"/>
                    <a:pt x="1191" y="322"/>
                    <a:pt x="2262" y="322"/>
                  </a:cubicBezTo>
                  <a:close/>
                  <a:moveTo>
                    <a:pt x="2262" y="0"/>
                  </a:moveTo>
                  <a:cubicBezTo>
                    <a:pt x="1012" y="0"/>
                    <a:pt x="0" y="1012"/>
                    <a:pt x="0" y="2263"/>
                  </a:cubicBezTo>
                  <a:cubicBezTo>
                    <a:pt x="0" y="3513"/>
                    <a:pt x="1012" y="4525"/>
                    <a:pt x="2262" y="4525"/>
                  </a:cubicBezTo>
                  <a:cubicBezTo>
                    <a:pt x="3513" y="4525"/>
                    <a:pt x="4525" y="3513"/>
                    <a:pt x="4525" y="2263"/>
                  </a:cubicBezTo>
                  <a:cubicBezTo>
                    <a:pt x="4525" y="1012"/>
                    <a:pt x="3513" y="0"/>
                    <a:pt x="2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69"/>
            <p:cNvSpPr/>
            <p:nvPr/>
          </p:nvSpPr>
          <p:spPr>
            <a:xfrm>
              <a:off x="3692574" y="4377970"/>
              <a:ext cx="51561" cy="112574"/>
            </a:xfrm>
            <a:custGeom>
              <a:rect b="b" l="l" r="r" t="t"/>
              <a:pathLst>
                <a:path extrusionOk="0" h="3537" w="1620">
                  <a:moveTo>
                    <a:pt x="810" y="0"/>
                  </a:moveTo>
                  <a:cubicBezTo>
                    <a:pt x="727" y="0"/>
                    <a:pt x="656" y="72"/>
                    <a:pt x="656" y="155"/>
                  </a:cubicBezTo>
                  <a:lnTo>
                    <a:pt x="656" y="489"/>
                  </a:lnTo>
                  <a:cubicBezTo>
                    <a:pt x="298" y="524"/>
                    <a:pt x="1" y="834"/>
                    <a:pt x="1" y="1203"/>
                  </a:cubicBezTo>
                  <a:cubicBezTo>
                    <a:pt x="1" y="1608"/>
                    <a:pt x="334" y="1917"/>
                    <a:pt x="715" y="1917"/>
                  </a:cubicBezTo>
                  <a:lnTo>
                    <a:pt x="882" y="1917"/>
                  </a:lnTo>
                  <a:cubicBezTo>
                    <a:pt x="1108" y="1917"/>
                    <a:pt x="1298" y="2108"/>
                    <a:pt x="1298" y="2334"/>
                  </a:cubicBezTo>
                  <a:cubicBezTo>
                    <a:pt x="1298" y="2560"/>
                    <a:pt x="1108" y="2751"/>
                    <a:pt x="882" y="2751"/>
                  </a:cubicBezTo>
                  <a:lnTo>
                    <a:pt x="644" y="2751"/>
                  </a:lnTo>
                  <a:cubicBezTo>
                    <a:pt x="465" y="2751"/>
                    <a:pt x="310" y="2608"/>
                    <a:pt x="310" y="2429"/>
                  </a:cubicBezTo>
                  <a:cubicBezTo>
                    <a:pt x="310" y="2334"/>
                    <a:pt x="239" y="2275"/>
                    <a:pt x="167" y="2275"/>
                  </a:cubicBezTo>
                  <a:cubicBezTo>
                    <a:pt x="84" y="2275"/>
                    <a:pt x="13" y="2346"/>
                    <a:pt x="13" y="2429"/>
                  </a:cubicBezTo>
                  <a:cubicBezTo>
                    <a:pt x="13" y="2787"/>
                    <a:pt x="298" y="3060"/>
                    <a:pt x="656" y="3060"/>
                  </a:cubicBezTo>
                  <a:lnTo>
                    <a:pt x="667" y="3060"/>
                  </a:lnTo>
                  <a:lnTo>
                    <a:pt x="667" y="3394"/>
                  </a:lnTo>
                  <a:cubicBezTo>
                    <a:pt x="667" y="3477"/>
                    <a:pt x="739" y="3537"/>
                    <a:pt x="822" y="3537"/>
                  </a:cubicBezTo>
                  <a:cubicBezTo>
                    <a:pt x="894" y="3537"/>
                    <a:pt x="965" y="3465"/>
                    <a:pt x="965" y="3394"/>
                  </a:cubicBezTo>
                  <a:lnTo>
                    <a:pt x="965" y="3048"/>
                  </a:lnTo>
                  <a:cubicBezTo>
                    <a:pt x="1322" y="3025"/>
                    <a:pt x="1620" y="2703"/>
                    <a:pt x="1620" y="2334"/>
                  </a:cubicBezTo>
                  <a:cubicBezTo>
                    <a:pt x="1620" y="1929"/>
                    <a:pt x="1298" y="1620"/>
                    <a:pt x="906" y="1620"/>
                  </a:cubicBezTo>
                  <a:lnTo>
                    <a:pt x="739" y="1620"/>
                  </a:lnTo>
                  <a:cubicBezTo>
                    <a:pt x="525" y="1620"/>
                    <a:pt x="334" y="1429"/>
                    <a:pt x="334" y="1203"/>
                  </a:cubicBezTo>
                  <a:cubicBezTo>
                    <a:pt x="334" y="977"/>
                    <a:pt x="525" y="786"/>
                    <a:pt x="739" y="786"/>
                  </a:cubicBezTo>
                  <a:lnTo>
                    <a:pt x="977" y="786"/>
                  </a:lnTo>
                  <a:cubicBezTo>
                    <a:pt x="1167" y="786"/>
                    <a:pt x="1310" y="941"/>
                    <a:pt x="1310" y="1120"/>
                  </a:cubicBezTo>
                  <a:lnTo>
                    <a:pt x="1310" y="1286"/>
                  </a:lnTo>
                  <a:cubicBezTo>
                    <a:pt x="1310" y="1358"/>
                    <a:pt x="1382" y="1429"/>
                    <a:pt x="1465" y="1429"/>
                  </a:cubicBezTo>
                  <a:cubicBezTo>
                    <a:pt x="1548" y="1429"/>
                    <a:pt x="1608" y="1358"/>
                    <a:pt x="1608" y="1286"/>
                  </a:cubicBezTo>
                  <a:lnTo>
                    <a:pt x="1608" y="1120"/>
                  </a:lnTo>
                  <a:cubicBezTo>
                    <a:pt x="1608" y="762"/>
                    <a:pt x="1322" y="477"/>
                    <a:pt x="965" y="477"/>
                  </a:cubicBezTo>
                  <a:lnTo>
                    <a:pt x="953" y="477"/>
                  </a:lnTo>
                  <a:lnTo>
                    <a:pt x="953" y="155"/>
                  </a:lnTo>
                  <a:cubicBezTo>
                    <a:pt x="953" y="60"/>
                    <a:pt x="882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7" name="Google Shape;10357;p69"/>
          <p:cNvGrpSpPr/>
          <p:nvPr/>
        </p:nvGrpSpPr>
        <p:grpSpPr>
          <a:xfrm>
            <a:off x="3082855" y="4295728"/>
            <a:ext cx="375946" cy="327823"/>
            <a:chOff x="3082855" y="4295728"/>
            <a:chExt cx="375946" cy="327823"/>
          </a:xfrm>
        </p:grpSpPr>
        <p:sp>
          <p:nvSpPr>
            <p:cNvPr id="10358" name="Google Shape;10358;p69"/>
            <p:cNvSpPr/>
            <p:nvPr/>
          </p:nvSpPr>
          <p:spPr>
            <a:xfrm>
              <a:off x="3082855" y="4295728"/>
              <a:ext cx="375946" cy="327823"/>
            </a:xfrm>
            <a:custGeom>
              <a:rect b="b" l="l" r="r" t="t"/>
              <a:pathLst>
                <a:path extrusionOk="0" h="10300" w="11812">
                  <a:moveTo>
                    <a:pt x="6644" y="358"/>
                  </a:moveTo>
                  <a:lnTo>
                    <a:pt x="6311" y="3311"/>
                  </a:lnTo>
                  <a:cubicBezTo>
                    <a:pt x="6311" y="3311"/>
                    <a:pt x="6311" y="3335"/>
                    <a:pt x="6299" y="3335"/>
                  </a:cubicBezTo>
                  <a:lnTo>
                    <a:pt x="5525" y="3335"/>
                  </a:lnTo>
                  <a:cubicBezTo>
                    <a:pt x="5525" y="3335"/>
                    <a:pt x="5513" y="3335"/>
                    <a:pt x="5513" y="3311"/>
                  </a:cubicBezTo>
                  <a:lnTo>
                    <a:pt x="5180" y="358"/>
                  </a:lnTo>
                  <a:close/>
                  <a:moveTo>
                    <a:pt x="11240" y="2930"/>
                  </a:moveTo>
                  <a:cubicBezTo>
                    <a:pt x="11347" y="2930"/>
                    <a:pt x="11431" y="3013"/>
                    <a:pt x="11431" y="3120"/>
                  </a:cubicBezTo>
                  <a:lnTo>
                    <a:pt x="11431" y="9764"/>
                  </a:lnTo>
                  <a:lnTo>
                    <a:pt x="11454" y="9764"/>
                  </a:lnTo>
                  <a:cubicBezTo>
                    <a:pt x="11454" y="9859"/>
                    <a:pt x="11359" y="9954"/>
                    <a:pt x="11252" y="9954"/>
                  </a:cubicBezTo>
                  <a:lnTo>
                    <a:pt x="560" y="9954"/>
                  </a:lnTo>
                  <a:cubicBezTo>
                    <a:pt x="453" y="9954"/>
                    <a:pt x="358" y="9859"/>
                    <a:pt x="358" y="9764"/>
                  </a:cubicBezTo>
                  <a:lnTo>
                    <a:pt x="358" y="3120"/>
                  </a:lnTo>
                  <a:cubicBezTo>
                    <a:pt x="358" y="3013"/>
                    <a:pt x="453" y="2930"/>
                    <a:pt x="560" y="2930"/>
                  </a:cubicBezTo>
                  <a:lnTo>
                    <a:pt x="5108" y="2930"/>
                  </a:lnTo>
                  <a:lnTo>
                    <a:pt x="5156" y="3346"/>
                  </a:lnTo>
                  <a:cubicBezTo>
                    <a:pt x="5168" y="3525"/>
                    <a:pt x="5335" y="3656"/>
                    <a:pt x="5513" y="3656"/>
                  </a:cubicBezTo>
                  <a:lnTo>
                    <a:pt x="6287" y="3656"/>
                  </a:lnTo>
                  <a:cubicBezTo>
                    <a:pt x="6466" y="3656"/>
                    <a:pt x="6608" y="3525"/>
                    <a:pt x="6644" y="3346"/>
                  </a:cubicBezTo>
                  <a:lnTo>
                    <a:pt x="6692" y="2930"/>
                  </a:lnTo>
                  <a:close/>
                  <a:moveTo>
                    <a:pt x="4977" y="1"/>
                  </a:moveTo>
                  <a:cubicBezTo>
                    <a:pt x="4930" y="1"/>
                    <a:pt x="4882" y="13"/>
                    <a:pt x="4846" y="60"/>
                  </a:cubicBezTo>
                  <a:cubicBezTo>
                    <a:pt x="4811" y="84"/>
                    <a:pt x="4799" y="144"/>
                    <a:pt x="4799" y="191"/>
                  </a:cubicBezTo>
                  <a:lnTo>
                    <a:pt x="5061" y="2584"/>
                  </a:lnTo>
                  <a:lnTo>
                    <a:pt x="536" y="2584"/>
                  </a:lnTo>
                  <a:cubicBezTo>
                    <a:pt x="239" y="2584"/>
                    <a:pt x="1" y="2823"/>
                    <a:pt x="1" y="3120"/>
                  </a:cubicBezTo>
                  <a:lnTo>
                    <a:pt x="1" y="9764"/>
                  </a:lnTo>
                  <a:cubicBezTo>
                    <a:pt x="1" y="10062"/>
                    <a:pt x="239" y="10300"/>
                    <a:pt x="536" y="10300"/>
                  </a:cubicBezTo>
                  <a:lnTo>
                    <a:pt x="11240" y="10300"/>
                  </a:lnTo>
                  <a:cubicBezTo>
                    <a:pt x="11538" y="10300"/>
                    <a:pt x="11776" y="10062"/>
                    <a:pt x="11776" y="9764"/>
                  </a:cubicBezTo>
                  <a:lnTo>
                    <a:pt x="11776" y="3120"/>
                  </a:lnTo>
                  <a:cubicBezTo>
                    <a:pt x="11812" y="2823"/>
                    <a:pt x="11550" y="2584"/>
                    <a:pt x="11252" y="2584"/>
                  </a:cubicBezTo>
                  <a:lnTo>
                    <a:pt x="6728" y="2584"/>
                  </a:lnTo>
                  <a:lnTo>
                    <a:pt x="7001" y="191"/>
                  </a:lnTo>
                  <a:cubicBezTo>
                    <a:pt x="7001" y="144"/>
                    <a:pt x="6989" y="84"/>
                    <a:pt x="6954" y="60"/>
                  </a:cubicBezTo>
                  <a:cubicBezTo>
                    <a:pt x="6930" y="25"/>
                    <a:pt x="6882" y="1"/>
                    <a:pt x="6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69"/>
            <p:cNvSpPr/>
            <p:nvPr/>
          </p:nvSpPr>
          <p:spPr>
            <a:xfrm>
              <a:off x="3118852" y="4424947"/>
              <a:ext cx="128488" cy="163371"/>
            </a:xfrm>
            <a:custGeom>
              <a:rect b="b" l="l" r="r" t="t"/>
              <a:pathLst>
                <a:path extrusionOk="0" h="5133" w="4037">
                  <a:moveTo>
                    <a:pt x="2203" y="1251"/>
                  </a:moveTo>
                  <a:cubicBezTo>
                    <a:pt x="2418" y="1251"/>
                    <a:pt x="2596" y="1418"/>
                    <a:pt x="2596" y="1632"/>
                  </a:cubicBezTo>
                  <a:lnTo>
                    <a:pt x="2596" y="2013"/>
                  </a:lnTo>
                  <a:cubicBezTo>
                    <a:pt x="2584" y="2323"/>
                    <a:pt x="2322" y="2573"/>
                    <a:pt x="2013" y="2573"/>
                  </a:cubicBezTo>
                  <a:cubicBezTo>
                    <a:pt x="1703" y="2573"/>
                    <a:pt x="1453" y="2323"/>
                    <a:pt x="1453" y="2013"/>
                  </a:cubicBezTo>
                  <a:lnTo>
                    <a:pt x="1453" y="1632"/>
                  </a:lnTo>
                  <a:cubicBezTo>
                    <a:pt x="1453" y="1430"/>
                    <a:pt x="1608" y="1251"/>
                    <a:pt x="1834" y="1251"/>
                  </a:cubicBezTo>
                  <a:close/>
                  <a:moveTo>
                    <a:pt x="2191" y="2906"/>
                  </a:moveTo>
                  <a:lnTo>
                    <a:pt x="2191" y="3001"/>
                  </a:lnTo>
                  <a:cubicBezTo>
                    <a:pt x="2203" y="3061"/>
                    <a:pt x="2227" y="3144"/>
                    <a:pt x="2251" y="3180"/>
                  </a:cubicBezTo>
                  <a:lnTo>
                    <a:pt x="2013" y="3418"/>
                  </a:lnTo>
                  <a:lnTo>
                    <a:pt x="2001" y="3418"/>
                  </a:lnTo>
                  <a:lnTo>
                    <a:pt x="1763" y="3180"/>
                  </a:lnTo>
                  <a:cubicBezTo>
                    <a:pt x="1787" y="3120"/>
                    <a:pt x="1798" y="3061"/>
                    <a:pt x="1798" y="3001"/>
                  </a:cubicBezTo>
                  <a:lnTo>
                    <a:pt x="1798" y="2906"/>
                  </a:lnTo>
                  <a:cubicBezTo>
                    <a:pt x="1858" y="2918"/>
                    <a:pt x="1941" y="2918"/>
                    <a:pt x="2001" y="2918"/>
                  </a:cubicBezTo>
                  <a:cubicBezTo>
                    <a:pt x="2060" y="2918"/>
                    <a:pt x="2132" y="2906"/>
                    <a:pt x="2191" y="2906"/>
                  </a:cubicBezTo>
                  <a:close/>
                  <a:moveTo>
                    <a:pt x="2525" y="3394"/>
                  </a:moveTo>
                  <a:lnTo>
                    <a:pt x="2822" y="3537"/>
                  </a:lnTo>
                  <a:cubicBezTo>
                    <a:pt x="2882" y="3573"/>
                    <a:pt x="2918" y="3644"/>
                    <a:pt x="2918" y="3716"/>
                  </a:cubicBezTo>
                  <a:lnTo>
                    <a:pt x="2918" y="4787"/>
                  </a:lnTo>
                  <a:lnTo>
                    <a:pt x="1072" y="4787"/>
                  </a:lnTo>
                  <a:lnTo>
                    <a:pt x="1072" y="3716"/>
                  </a:lnTo>
                  <a:cubicBezTo>
                    <a:pt x="1072" y="3644"/>
                    <a:pt x="1120" y="3573"/>
                    <a:pt x="1179" y="3537"/>
                  </a:cubicBezTo>
                  <a:lnTo>
                    <a:pt x="1477" y="3394"/>
                  </a:lnTo>
                  <a:lnTo>
                    <a:pt x="1751" y="3656"/>
                  </a:lnTo>
                  <a:cubicBezTo>
                    <a:pt x="1822" y="3728"/>
                    <a:pt x="1906" y="3763"/>
                    <a:pt x="2001" y="3763"/>
                  </a:cubicBezTo>
                  <a:cubicBezTo>
                    <a:pt x="2084" y="3763"/>
                    <a:pt x="2179" y="3728"/>
                    <a:pt x="2251" y="3656"/>
                  </a:cubicBezTo>
                  <a:lnTo>
                    <a:pt x="2525" y="3394"/>
                  </a:lnTo>
                  <a:close/>
                  <a:moveTo>
                    <a:pt x="3680" y="334"/>
                  </a:moveTo>
                  <a:cubicBezTo>
                    <a:pt x="3680" y="334"/>
                    <a:pt x="3692" y="334"/>
                    <a:pt x="3692" y="358"/>
                  </a:cubicBezTo>
                  <a:lnTo>
                    <a:pt x="3692" y="4775"/>
                  </a:lnTo>
                  <a:lnTo>
                    <a:pt x="3680" y="4775"/>
                  </a:lnTo>
                  <a:lnTo>
                    <a:pt x="3299" y="4787"/>
                  </a:lnTo>
                  <a:lnTo>
                    <a:pt x="3299" y="3716"/>
                  </a:lnTo>
                  <a:cubicBezTo>
                    <a:pt x="3299" y="3513"/>
                    <a:pt x="3180" y="3335"/>
                    <a:pt x="3001" y="3227"/>
                  </a:cubicBezTo>
                  <a:lnTo>
                    <a:pt x="2560" y="3001"/>
                  </a:lnTo>
                  <a:lnTo>
                    <a:pt x="2560" y="2989"/>
                  </a:lnTo>
                  <a:lnTo>
                    <a:pt x="2560" y="2739"/>
                  </a:lnTo>
                  <a:cubicBezTo>
                    <a:pt x="2787" y="2573"/>
                    <a:pt x="2941" y="2311"/>
                    <a:pt x="2941" y="2013"/>
                  </a:cubicBezTo>
                  <a:lnTo>
                    <a:pt x="2941" y="1632"/>
                  </a:lnTo>
                  <a:cubicBezTo>
                    <a:pt x="2941" y="1227"/>
                    <a:pt x="2608" y="906"/>
                    <a:pt x="2203" y="906"/>
                  </a:cubicBezTo>
                  <a:lnTo>
                    <a:pt x="1834" y="906"/>
                  </a:lnTo>
                  <a:cubicBezTo>
                    <a:pt x="1429" y="906"/>
                    <a:pt x="1108" y="1239"/>
                    <a:pt x="1108" y="1632"/>
                  </a:cubicBezTo>
                  <a:lnTo>
                    <a:pt x="1108" y="2013"/>
                  </a:lnTo>
                  <a:cubicBezTo>
                    <a:pt x="1108" y="2311"/>
                    <a:pt x="1251" y="2573"/>
                    <a:pt x="1477" y="2739"/>
                  </a:cubicBezTo>
                  <a:lnTo>
                    <a:pt x="1477" y="2989"/>
                  </a:lnTo>
                  <a:lnTo>
                    <a:pt x="1477" y="3001"/>
                  </a:lnTo>
                  <a:lnTo>
                    <a:pt x="1048" y="3227"/>
                  </a:lnTo>
                  <a:cubicBezTo>
                    <a:pt x="870" y="3323"/>
                    <a:pt x="751" y="3513"/>
                    <a:pt x="751" y="3716"/>
                  </a:cubicBezTo>
                  <a:lnTo>
                    <a:pt x="751" y="4787"/>
                  </a:lnTo>
                  <a:lnTo>
                    <a:pt x="358" y="4787"/>
                  </a:lnTo>
                  <a:cubicBezTo>
                    <a:pt x="358" y="4787"/>
                    <a:pt x="346" y="4787"/>
                    <a:pt x="346" y="4775"/>
                  </a:cubicBezTo>
                  <a:lnTo>
                    <a:pt x="346" y="358"/>
                  </a:lnTo>
                  <a:cubicBezTo>
                    <a:pt x="346" y="358"/>
                    <a:pt x="346" y="334"/>
                    <a:pt x="358" y="334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8"/>
                    <a:pt x="1" y="358"/>
                  </a:cubicBezTo>
                  <a:lnTo>
                    <a:pt x="1" y="4775"/>
                  </a:lnTo>
                  <a:cubicBezTo>
                    <a:pt x="1" y="4966"/>
                    <a:pt x="167" y="5132"/>
                    <a:pt x="358" y="5132"/>
                  </a:cubicBezTo>
                  <a:lnTo>
                    <a:pt x="3680" y="5132"/>
                  </a:lnTo>
                  <a:cubicBezTo>
                    <a:pt x="3870" y="5132"/>
                    <a:pt x="4037" y="4966"/>
                    <a:pt x="4037" y="4775"/>
                  </a:cubicBezTo>
                  <a:lnTo>
                    <a:pt x="4037" y="358"/>
                  </a:lnTo>
                  <a:cubicBezTo>
                    <a:pt x="4037" y="168"/>
                    <a:pt x="3870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69"/>
            <p:cNvSpPr/>
            <p:nvPr/>
          </p:nvSpPr>
          <p:spPr>
            <a:xfrm>
              <a:off x="3271178" y="4424947"/>
              <a:ext cx="152008" cy="34533"/>
            </a:xfrm>
            <a:custGeom>
              <a:rect b="b" l="l" r="r" t="t"/>
              <a:pathLst>
                <a:path extrusionOk="0" h="1085" w="4776">
                  <a:moveTo>
                    <a:pt x="4430" y="346"/>
                  </a:moveTo>
                  <a:cubicBezTo>
                    <a:pt x="4430" y="346"/>
                    <a:pt x="4442" y="346"/>
                    <a:pt x="4442" y="358"/>
                  </a:cubicBezTo>
                  <a:lnTo>
                    <a:pt x="4442" y="727"/>
                  </a:lnTo>
                  <a:lnTo>
                    <a:pt x="4430" y="727"/>
                  </a:lnTo>
                  <a:lnTo>
                    <a:pt x="370" y="739"/>
                  </a:lnTo>
                  <a:cubicBezTo>
                    <a:pt x="370" y="739"/>
                    <a:pt x="358" y="739"/>
                    <a:pt x="358" y="727"/>
                  </a:cubicBezTo>
                  <a:lnTo>
                    <a:pt x="358" y="358"/>
                  </a:lnTo>
                  <a:cubicBezTo>
                    <a:pt x="358" y="358"/>
                    <a:pt x="358" y="346"/>
                    <a:pt x="370" y="346"/>
                  </a:cubicBezTo>
                  <a:close/>
                  <a:moveTo>
                    <a:pt x="358" y="1"/>
                  </a:moveTo>
                  <a:cubicBezTo>
                    <a:pt x="156" y="1"/>
                    <a:pt x="1" y="168"/>
                    <a:pt x="1" y="358"/>
                  </a:cubicBezTo>
                  <a:lnTo>
                    <a:pt x="1" y="727"/>
                  </a:lnTo>
                  <a:cubicBezTo>
                    <a:pt x="1" y="918"/>
                    <a:pt x="156" y="1084"/>
                    <a:pt x="358" y="1084"/>
                  </a:cubicBezTo>
                  <a:lnTo>
                    <a:pt x="4418" y="1084"/>
                  </a:lnTo>
                  <a:cubicBezTo>
                    <a:pt x="4609" y="1084"/>
                    <a:pt x="4775" y="918"/>
                    <a:pt x="4775" y="727"/>
                  </a:cubicBezTo>
                  <a:lnTo>
                    <a:pt x="4775" y="358"/>
                  </a:lnTo>
                  <a:cubicBezTo>
                    <a:pt x="4775" y="168"/>
                    <a:pt x="4621" y="1"/>
                    <a:pt x="4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69"/>
            <p:cNvSpPr/>
            <p:nvPr/>
          </p:nvSpPr>
          <p:spPr>
            <a:xfrm>
              <a:off x="3271560" y="4471957"/>
              <a:ext cx="116393" cy="34501"/>
            </a:xfrm>
            <a:custGeom>
              <a:rect b="b" l="l" r="r" t="t"/>
              <a:pathLst>
                <a:path extrusionOk="0" h="1084" w="3657">
                  <a:moveTo>
                    <a:pt x="3299" y="334"/>
                  </a:moveTo>
                  <a:cubicBezTo>
                    <a:pt x="3299" y="334"/>
                    <a:pt x="3323" y="334"/>
                    <a:pt x="3323" y="357"/>
                  </a:cubicBezTo>
                  <a:lnTo>
                    <a:pt x="3323" y="727"/>
                  </a:lnTo>
                  <a:lnTo>
                    <a:pt x="358" y="738"/>
                  </a:lnTo>
                  <a:cubicBezTo>
                    <a:pt x="358" y="738"/>
                    <a:pt x="346" y="738"/>
                    <a:pt x="346" y="727"/>
                  </a:cubicBezTo>
                  <a:lnTo>
                    <a:pt x="346" y="357"/>
                  </a:lnTo>
                  <a:cubicBezTo>
                    <a:pt x="346" y="357"/>
                    <a:pt x="346" y="334"/>
                    <a:pt x="358" y="334"/>
                  </a:cubicBezTo>
                  <a:close/>
                  <a:moveTo>
                    <a:pt x="358" y="0"/>
                  </a:moveTo>
                  <a:cubicBezTo>
                    <a:pt x="168" y="0"/>
                    <a:pt x="1" y="155"/>
                    <a:pt x="1" y="357"/>
                  </a:cubicBezTo>
                  <a:lnTo>
                    <a:pt x="1" y="727"/>
                  </a:lnTo>
                  <a:cubicBezTo>
                    <a:pt x="1" y="917"/>
                    <a:pt x="168" y="1084"/>
                    <a:pt x="358" y="1084"/>
                  </a:cubicBezTo>
                  <a:lnTo>
                    <a:pt x="3299" y="1084"/>
                  </a:lnTo>
                  <a:cubicBezTo>
                    <a:pt x="3489" y="1084"/>
                    <a:pt x="3656" y="917"/>
                    <a:pt x="3656" y="727"/>
                  </a:cubicBezTo>
                  <a:lnTo>
                    <a:pt x="3656" y="357"/>
                  </a:lnTo>
                  <a:cubicBezTo>
                    <a:pt x="3656" y="155"/>
                    <a:pt x="3501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69"/>
            <p:cNvSpPr/>
            <p:nvPr/>
          </p:nvSpPr>
          <p:spPr>
            <a:xfrm>
              <a:off x="3271178" y="4518552"/>
              <a:ext cx="70148" cy="11394"/>
            </a:xfrm>
            <a:custGeom>
              <a:rect b="b" l="l" r="r" t="t"/>
              <a:pathLst>
                <a:path extrusionOk="0" h="358" w="2204">
                  <a:moveTo>
                    <a:pt x="180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lnTo>
                    <a:pt x="2025" y="358"/>
                  </a:lnTo>
                  <a:cubicBezTo>
                    <a:pt x="2108" y="358"/>
                    <a:pt x="2204" y="286"/>
                    <a:pt x="2204" y="179"/>
                  </a:cubicBezTo>
                  <a:cubicBezTo>
                    <a:pt x="2204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69"/>
            <p:cNvSpPr/>
            <p:nvPr/>
          </p:nvSpPr>
          <p:spPr>
            <a:xfrm>
              <a:off x="3353038" y="4518552"/>
              <a:ext cx="34915" cy="11394"/>
            </a:xfrm>
            <a:custGeom>
              <a:rect b="b" l="l" r="r" t="t"/>
              <a:pathLst>
                <a:path extrusionOk="0" h="358" w="109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917" y="358"/>
                  </a:lnTo>
                  <a:cubicBezTo>
                    <a:pt x="1013" y="358"/>
                    <a:pt x="1096" y="286"/>
                    <a:pt x="1096" y="179"/>
                  </a:cubicBezTo>
                  <a:cubicBezTo>
                    <a:pt x="1096" y="84"/>
                    <a:pt x="1025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69"/>
            <p:cNvSpPr/>
            <p:nvPr/>
          </p:nvSpPr>
          <p:spPr>
            <a:xfrm>
              <a:off x="3271178" y="4554167"/>
              <a:ext cx="23170" cy="11426"/>
            </a:xfrm>
            <a:custGeom>
              <a:rect b="b" l="l" r="r" t="t"/>
              <a:pathLst>
                <a:path extrusionOk="0" h="359" w="728">
                  <a:moveTo>
                    <a:pt x="180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549" y="358"/>
                  </a:lnTo>
                  <a:cubicBezTo>
                    <a:pt x="632" y="358"/>
                    <a:pt x="727" y="287"/>
                    <a:pt x="727" y="179"/>
                  </a:cubicBezTo>
                  <a:cubicBezTo>
                    <a:pt x="727" y="72"/>
                    <a:pt x="632" y="1"/>
                    <a:pt x="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69"/>
            <p:cNvSpPr/>
            <p:nvPr/>
          </p:nvSpPr>
          <p:spPr>
            <a:xfrm>
              <a:off x="3306443" y="4554167"/>
              <a:ext cx="58372" cy="11426"/>
            </a:xfrm>
            <a:custGeom>
              <a:rect b="b" l="l" r="r" t="t"/>
              <a:pathLst>
                <a:path extrusionOk="0" h="359" w="183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4" y="358"/>
                    <a:pt x="179" y="358"/>
                  </a:cubicBezTo>
                  <a:lnTo>
                    <a:pt x="1655" y="358"/>
                  </a:lnTo>
                  <a:cubicBezTo>
                    <a:pt x="1750" y="358"/>
                    <a:pt x="1834" y="287"/>
                    <a:pt x="1834" y="179"/>
                  </a:cubicBezTo>
                  <a:cubicBezTo>
                    <a:pt x="1834" y="72"/>
                    <a:pt x="1750" y="1"/>
                    <a:pt x="1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69"/>
            <p:cNvSpPr/>
            <p:nvPr/>
          </p:nvSpPr>
          <p:spPr>
            <a:xfrm>
              <a:off x="3271178" y="4577306"/>
              <a:ext cx="23170" cy="11394"/>
            </a:xfrm>
            <a:custGeom>
              <a:rect b="b" l="l" r="r" t="t"/>
              <a:pathLst>
                <a:path extrusionOk="0" h="358" w="728">
                  <a:moveTo>
                    <a:pt x="180" y="0"/>
                  </a:moveTo>
                  <a:cubicBezTo>
                    <a:pt x="84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lnTo>
                    <a:pt x="549" y="357"/>
                  </a:lnTo>
                  <a:cubicBezTo>
                    <a:pt x="632" y="357"/>
                    <a:pt x="727" y="286"/>
                    <a:pt x="727" y="179"/>
                  </a:cubicBezTo>
                  <a:cubicBezTo>
                    <a:pt x="727" y="84"/>
                    <a:pt x="632" y="0"/>
                    <a:pt x="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69"/>
            <p:cNvSpPr/>
            <p:nvPr/>
          </p:nvSpPr>
          <p:spPr>
            <a:xfrm>
              <a:off x="3306443" y="4577306"/>
              <a:ext cx="58372" cy="11394"/>
            </a:xfrm>
            <a:custGeom>
              <a:rect b="b" l="l" r="r" t="t"/>
              <a:pathLst>
                <a:path extrusionOk="0" h="358" w="1834"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cubicBezTo>
                    <a:pt x="0" y="286"/>
                    <a:pt x="84" y="357"/>
                    <a:pt x="179" y="357"/>
                  </a:cubicBezTo>
                  <a:lnTo>
                    <a:pt x="1655" y="357"/>
                  </a:lnTo>
                  <a:cubicBezTo>
                    <a:pt x="1750" y="357"/>
                    <a:pt x="1834" y="286"/>
                    <a:pt x="1834" y="179"/>
                  </a:cubicBezTo>
                  <a:cubicBezTo>
                    <a:pt x="1822" y="84"/>
                    <a:pt x="1750" y="0"/>
                    <a:pt x="1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69"/>
            <p:cNvSpPr/>
            <p:nvPr/>
          </p:nvSpPr>
          <p:spPr>
            <a:xfrm>
              <a:off x="3265513" y="4377970"/>
              <a:ext cx="11394" cy="11394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cubicBezTo>
                    <a:pt x="262" y="358"/>
                    <a:pt x="358" y="286"/>
                    <a:pt x="358" y="179"/>
                  </a:cubicBezTo>
                  <a:cubicBezTo>
                    <a:pt x="358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9" name="Google Shape;10369;p69"/>
          <p:cNvGrpSpPr/>
          <p:nvPr/>
        </p:nvGrpSpPr>
        <p:grpSpPr>
          <a:xfrm>
            <a:off x="2749016" y="4291176"/>
            <a:ext cx="150831" cy="336926"/>
            <a:chOff x="2749016" y="4291176"/>
            <a:chExt cx="150831" cy="336926"/>
          </a:xfrm>
        </p:grpSpPr>
        <p:sp>
          <p:nvSpPr>
            <p:cNvPr id="10370" name="Google Shape;10370;p69"/>
            <p:cNvSpPr/>
            <p:nvPr/>
          </p:nvSpPr>
          <p:spPr>
            <a:xfrm>
              <a:off x="2799399" y="4307472"/>
              <a:ext cx="51942" cy="114865"/>
            </a:xfrm>
            <a:custGeom>
              <a:rect b="b" l="l" r="r" t="t"/>
              <a:pathLst>
                <a:path extrusionOk="0" h="3609" w="1632">
                  <a:moveTo>
                    <a:pt x="810" y="1"/>
                  </a:moveTo>
                  <a:cubicBezTo>
                    <a:pt x="727" y="1"/>
                    <a:pt x="667" y="72"/>
                    <a:pt x="667" y="144"/>
                  </a:cubicBezTo>
                  <a:lnTo>
                    <a:pt x="667" y="489"/>
                  </a:lnTo>
                  <a:cubicBezTo>
                    <a:pt x="298" y="525"/>
                    <a:pt x="1" y="846"/>
                    <a:pt x="1" y="1215"/>
                  </a:cubicBezTo>
                  <a:cubicBezTo>
                    <a:pt x="1" y="1620"/>
                    <a:pt x="322" y="1942"/>
                    <a:pt x="727" y="1942"/>
                  </a:cubicBezTo>
                  <a:lnTo>
                    <a:pt x="894" y="1942"/>
                  </a:lnTo>
                  <a:cubicBezTo>
                    <a:pt x="1132" y="1942"/>
                    <a:pt x="1322" y="2144"/>
                    <a:pt x="1322" y="2382"/>
                  </a:cubicBezTo>
                  <a:cubicBezTo>
                    <a:pt x="1322" y="2620"/>
                    <a:pt x="1132" y="2811"/>
                    <a:pt x="894" y="2811"/>
                  </a:cubicBezTo>
                  <a:lnTo>
                    <a:pt x="632" y="2811"/>
                  </a:lnTo>
                  <a:cubicBezTo>
                    <a:pt x="441" y="2811"/>
                    <a:pt x="298" y="2656"/>
                    <a:pt x="298" y="2466"/>
                  </a:cubicBezTo>
                  <a:cubicBezTo>
                    <a:pt x="298" y="2382"/>
                    <a:pt x="215" y="2323"/>
                    <a:pt x="144" y="2323"/>
                  </a:cubicBezTo>
                  <a:cubicBezTo>
                    <a:pt x="48" y="2323"/>
                    <a:pt x="1" y="2394"/>
                    <a:pt x="1" y="2466"/>
                  </a:cubicBezTo>
                  <a:cubicBezTo>
                    <a:pt x="1" y="2823"/>
                    <a:pt x="298" y="3120"/>
                    <a:pt x="644" y="3120"/>
                  </a:cubicBezTo>
                  <a:lnTo>
                    <a:pt x="667" y="3120"/>
                  </a:lnTo>
                  <a:lnTo>
                    <a:pt x="667" y="3466"/>
                  </a:lnTo>
                  <a:cubicBezTo>
                    <a:pt x="667" y="3549"/>
                    <a:pt x="739" y="3609"/>
                    <a:pt x="810" y="3609"/>
                  </a:cubicBezTo>
                  <a:cubicBezTo>
                    <a:pt x="906" y="3609"/>
                    <a:pt x="965" y="3537"/>
                    <a:pt x="965" y="3466"/>
                  </a:cubicBezTo>
                  <a:lnTo>
                    <a:pt x="965" y="3120"/>
                  </a:lnTo>
                  <a:cubicBezTo>
                    <a:pt x="1334" y="3097"/>
                    <a:pt x="1632" y="2763"/>
                    <a:pt x="1632" y="2394"/>
                  </a:cubicBezTo>
                  <a:cubicBezTo>
                    <a:pt x="1632" y="1989"/>
                    <a:pt x="1298" y="1668"/>
                    <a:pt x="906" y="1668"/>
                  </a:cubicBezTo>
                  <a:lnTo>
                    <a:pt x="739" y="1668"/>
                  </a:lnTo>
                  <a:cubicBezTo>
                    <a:pt x="501" y="1668"/>
                    <a:pt x="310" y="1477"/>
                    <a:pt x="310" y="1239"/>
                  </a:cubicBezTo>
                  <a:cubicBezTo>
                    <a:pt x="310" y="1001"/>
                    <a:pt x="501" y="799"/>
                    <a:pt x="739" y="799"/>
                  </a:cubicBezTo>
                  <a:lnTo>
                    <a:pt x="989" y="799"/>
                  </a:lnTo>
                  <a:cubicBezTo>
                    <a:pt x="1191" y="799"/>
                    <a:pt x="1334" y="953"/>
                    <a:pt x="1334" y="1144"/>
                  </a:cubicBezTo>
                  <a:lnTo>
                    <a:pt x="1334" y="1311"/>
                  </a:lnTo>
                  <a:cubicBezTo>
                    <a:pt x="1322" y="1382"/>
                    <a:pt x="1394" y="1453"/>
                    <a:pt x="1489" y="1453"/>
                  </a:cubicBezTo>
                  <a:cubicBezTo>
                    <a:pt x="1572" y="1453"/>
                    <a:pt x="1632" y="1382"/>
                    <a:pt x="1632" y="1311"/>
                  </a:cubicBezTo>
                  <a:lnTo>
                    <a:pt x="1632" y="1144"/>
                  </a:lnTo>
                  <a:cubicBezTo>
                    <a:pt x="1632" y="787"/>
                    <a:pt x="1334" y="489"/>
                    <a:pt x="977" y="489"/>
                  </a:cubicBezTo>
                  <a:lnTo>
                    <a:pt x="965" y="489"/>
                  </a:lnTo>
                  <a:lnTo>
                    <a:pt x="965" y="144"/>
                  </a:lnTo>
                  <a:cubicBezTo>
                    <a:pt x="965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69"/>
            <p:cNvSpPr/>
            <p:nvPr/>
          </p:nvSpPr>
          <p:spPr>
            <a:xfrm>
              <a:off x="2750894" y="4291176"/>
              <a:ext cx="147075" cy="336926"/>
            </a:xfrm>
            <a:custGeom>
              <a:rect b="b" l="l" r="r" t="t"/>
              <a:pathLst>
                <a:path extrusionOk="0" h="10586" w="4621">
                  <a:moveTo>
                    <a:pt x="2310" y="299"/>
                  </a:moveTo>
                  <a:cubicBezTo>
                    <a:pt x="3406" y="299"/>
                    <a:pt x="4323" y="1192"/>
                    <a:pt x="4323" y="2311"/>
                  </a:cubicBezTo>
                  <a:cubicBezTo>
                    <a:pt x="4323" y="3418"/>
                    <a:pt x="3430" y="4323"/>
                    <a:pt x="2310" y="4323"/>
                  </a:cubicBezTo>
                  <a:cubicBezTo>
                    <a:pt x="1203" y="4311"/>
                    <a:pt x="298" y="3418"/>
                    <a:pt x="298" y="2311"/>
                  </a:cubicBezTo>
                  <a:cubicBezTo>
                    <a:pt x="298" y="1215"/>
                    <a:pt x="1191" y="299"/>
                    <a:pt x="2310" y="299"/>
                  </a:cubicBezTo>
                  <a:close/>
                  <a:moveTo>
                    <a:pt x="4299" y="7288"/>
                  </a:moveTo>
                  <a:lnTo>
                    <a:pt x="4299" y="7621"/>
                  </a:lnTo>
                  <a:lnTo>
                    <a:pt x="3620" y="7621"/>
                  </a:lnTo>
                  <a:cubicBezTo>
                    <a:pt x="3525" y="7621"/>
                    <a:pt x="3465" y="7704"/>
                    <a:pt x="3465" y="7776"/>
                  </a:cubicBezTo>
                  <a:cubicBezTo>
                    <a:pt x="3465" y="7859"/>
                    <a:pt x="3549" y="7919"/>
                    <a:pt x="3620" y="7919"/>
                  </a:cubicBezTo>
                  <a:lnTo>
                    <a:pt x="3787" y="7919"/>
                  </a:lnTo>
                  <a:lnTo>
                    <a:pt x="3727" y="8442"/>
                  </a:lnTo>
                  <a:lnTo>
                    <a:pt x="882" y="8442"/>
                  </a:lnTo>
                  <a:lnTo>
                    <a:pt x="822" y="7919"/>
                  </a:lnTo>
                  <a:lnTo>
                    <a:pt x="2894" y="7919"/>
                  </a:lnTo>
                  <a:cubicBezTo>
                    <a:pt x="2977" y="7919"/>
                    <a:pt x="3037" y="7847"/>
                    <a:pt x="3037" y="7776"/>
                  </a:cubicBezTo>
                  <a:cubicBezTo>
                    <a:pt x="3037" y="7680"/>
                    <a:pt x="2965" y="7621"/>
                    <a:pt x="2894" y="7621"/>
                  </a:cubicBezTo>
                  <a:lnTo>
                    <a:pt x="298" y="7621"/>
                  </a:lnTo>
                  <a:lnTo>
                    <a:pt x="298" y="7288"/>
                  </a:lnTo>
                  <a:close/>
                  <a:moveTo>
                    <a:pt x="3692" y="8776"/>
                  </a:moveTo>
                  <a:lnTo>
                    <a:pt x="3608" y="9455"/>
                  </a:lnTo>
                  <a:lnTo>
                    <a:pt x="1013" y="9455"/>
                  </a:lnTo>
                  <a:lnTo>
                    <a:pt x="929" y="8776"/>
                  </a:lnTo>
                  <a:close/>
                  <a:moveTo>
                    <a:pt x="3573" y="9764"/>
                  </a:moveTo>
                  <a:lnTo>
                    <a:pt x="3501" y="10288"/>
                  </a:lnTo>
                  <a:lnTo>
                    <a:pt x="1120" y="10288"/>
                  </a:lnTo>
                  <a:lnTo>
                    <a:pt x="1060" y="9764"/>
                  </a:lnTo>
                  <a:close/>
                  <a:moveTo>
                    <a:pt x="2310" y="1"/>
                  </a:moveTo>
                  <a:cubicBezTo>
                    <a:pt x="1048" y="1"/>
                    <a:pt x="1" y="1049"/>
                    <a:pt x="1" y="2311"/>
                  </a:cubicBezTo>
                  <a:cubicBezTo>
                    <a:pt x="1" y="3537"/>
                    <a:pt x="953" y="4549"/>
                    <a:pt x="2156" y="4621"/>
                  </a:cubicBezTo>
                  <a:lnTo>
                    <a:pt x="2156" y="6966"/>
                  </a:lnTo>
                  <a:lnTo>
                    <a:pt x="155" y="6966"/>
                  </a:lnTo>
                  <a:cubicBezTo>
                    <a:pt x="60" y="6966"/>
                    <a:pt x="1" y="7049"/>
                    <a:pt x="1" y="7121"/>
                  </a:cubicBezTo>
                  <a:lnTo>
                    <a:pt x="1" y="7788"/>
                  </a:lnTo>
                  <a:cubicBezTo>
                    <a:pt x="1" y="7883"/>
                    <a:pt x="72" y="7942"/>
                    <a:pt x="155" y="7942"/>
                  </a:cubicBezTo>
                  <a:lnTo>
                    <a:pt x="513" y="7942"/>
                  </a:lnTo>
                  <a:lnTo>
                    <a:pt x="822" y="10455"/>
                  </a:lnTo>
                  <a:cubicBezTo>
                    <a:pt x="834" y="10526"/>
                    <a:pt x="894" y="10586"/>
                    <a:pt x="965" y="10586"/>
                  </a:cubicBezTo>
                  <a:lnTo>
                    <a:pt x="3620" y="10586"/>
                  </a:lnTo>
                  <a:cubicBezTo>
                    <a:pt x="3692" y="10586"/>
                    <a:pt x="3763" y="10526"/>
                    <a:pt x="3763" y="10455"/>
                  </a:cubicBezTo>
                  <a:lnTo>
                    <a:pt x="4084" y="7942"/>
                  </a:lnTo>
                  <a:lnTo>
                    <a:pt x="4442" y="7942"/>
                  </a:lnTo>
                  <a:cubicBezTo>
                    <a:pt x="4525" y="7942"/>
                    <a:pt x="4585" y="7859"/>
                    <a:pt x="4585" y="7788"/>
                  </a:cubicBezTo>
                  <a:lnTo>
                    <a:pt x="4585" y="7121"/>
                  </a:lnTo>
                  <a:cubicBezTo>
                    <a:pt x="4620" y="7026"/>
                    <a:pt x="4549" y="6966"/>
                    <a:pt x="4465" y="6966"/>
                  </a:cubicBezTo>
                  <a:lnTo>
                    <a:pt x="2453" y="6966"/>
                  </a:lnTo>
                  <a:lnTo>
                    <a:pt x="2453" y="4621"/>
                  </a:lnTo>
                  <a:cubicBezTo>
                    <a:pt x="3668" y="4549"/>
                    <a:pt x="4620" y="3537"/>
                    <a:pt x="4620" y="2311"/>
                  </a:cubicBezTo>
                  <a:cubicBezTo>
                    <a:pt x="4620" y="1037"/>
                    <a:pt x="3573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69"/>
            <p:cNvSpPr/>
            <p:nvPr/>
          </p:nvSpPr>
          <p:spPr>
            <a:xfrm>
              <a:off x="2749016" y="4443917"/>
              <a:ext cx="69734" cy="52706"/>
            </a:xfrm>
            <a:custGeom>
              <a:rect b="b" l="l" r="r" t="t"/>
              <a:pathLst>
                <a:path extrusionOk="0" h="1656" w="2191">
                  <a:moveTo>
                    <a:pt x="1107" y="310"/>
                  </a:moveTo>
                  <a:cubicBezTo>
                    <a:pt x="1381" y="310"/>
                    <a:pt x="1643" y="441"/>
                    <a:pt x="1786" y="667"/>
                  </a:cubicBezTo>
                  <a:lnTo>
                    <a:pt x="417" y="667"/>
                  </a:lnTo>
                  <a:cubicBezTo>
                    <a:pt x="572" y="441"/>
                    <a:pt x="822" y="310"/>
                    <a:pt x="1107" y="310"/>
                  </a:cubicBezTo>
                  <a:close/>
                  <a:moveTo>
                    <a:pt x="1786" y="976"/>
                  </a:moveTo>
                  <a:cubicBezTo>
                    <a:pt x="1619" y="1203"/>
                    <a:pt x="1369" y="1334"/>
                    <a:pt x="1107" y="1334"/>
                  </a:cubicBezTo>
                  <a:cubicBezTo>
                    <a:pt x="822" y="1334"/>
                    <a:pt x="572" y="1203"/>
                    <a:pt x="417" y="976"/>
                  </a:cubicBezTo>
                  <a:close/>
                  <a:moveTo>
                    <a:pt x="1107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107" y="1655"/>
                  </a:cubicBezTo>
                  <a:cubicBezTo>
                    <a:pt x="1596" y="1655"/>
                    <a:pt x="2024" y="1334"/>
                    <a:pt x="2191" y="881"/>
                  </a:cubicBezTo>
                  <a:lnTo>
                    <a:pt x="2191" y="846"/>
                  </a:lnTo>
                  <a:lnTo>
                    <a:pt x="2191" y="822"/>
                  </a:lnTo>
                  <a:lnTo>
                    <a:pt x="2191" y="798"/>
                  </a:lnTo>
                  <a:lnTo>
                    <a:pt x="2191" y="774"/>
                  </a:lnTo>
                  <a:cubicBezTo>
                    <a:pt x="2024" y="310"/>
                    <a:pt x="1596" y="0"/>
                    <a:pt x="1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69"/>
            <p:cNvSpPr/>
            <p:nvPr/>
          </p:nvSpPr>
          <p:spPr>
            <a:xfrm>
              <a:off x="2829731" y="4443917"/>
              <a:ext cx="70116" cy="52706"/>
            </a:xfrm>
            <a:custGeom>
              <a:rect b="b" l="l" r="r" t="t"/>
              <a:pathLst>
                <a:path extrusionOk="0" h="1656" w="2203">
                  <a:moveTo>
                    <a:pt x="1096" y="310"/>
                  </a:moveTo>
                  <a:cubicBezTo>
                    <a:pt x="1381" y="310"/>
                    <a:pt x="1631" y="441"/>
                    <a:pt x="1786" y="667"/>
                  </a:cubicBezTo>
                  <a:lnTo>
                    <a:pt x="417" y="667"/>
                  </a:lnTo>
                  <a:cubicBezTo>
                    <a:pt x="560" y="441"/>
                    <a:pt x="810" y="310"/>
                    <a:pt x="1096" y="310"/>
                  </a:cubicBezTo>
                  <a:close/>
                  <a:moveTo>
                    <a:pt x="1786" y="976"/>
                  </a:moveTo>
                  <a:cubicBezTo>
                    <a:pt x="1631" y="1203"/>
                    <a:pt x="1381" y="1334"/>
                    <a:pt x="1096" y="1334"/>
                  </a:cubicBezTo>
                  <a:cubicBezTo>
                    <a:pt x="810" y="1334"/>
                    <a:pt x="560" y="1203"/>
                    <a:pt x="417" y="976"/>
                  </a:cubicBezTo>
                  <a:close/>
                  <a:moveTo>
                    <a:pt x="1096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096" y="1655"/>
                  </a:cubicBezTo>
                  <a:cubicBezTo>
                    <a:pt x="1584" y="1655"/>
                    <a:pt x="2024" y="1334"/>
                    <a:pt x="2179" y="881"/>
                  </a:cubicBezTo>
                  <a:cubicBezTo>
                    <a:pt x="2203" y="846"/>
                    <a:pt x="2203" y="822"/>
                    <a:pt x="2179" y="774"/>
                  </a:cubicBezTo>
                  <a:cubicBezTo>
                    <a:pt x="2024" y="310"/>
                    <a:pt x="1584" y="0"/>
                    <a:pt x="1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4" name="Google Shape;10374;p69"/>
          <p:cNvGrpSpPr/>
          <p:nvPr/>
        </p:nvGrpSpPr>
        <p:grpSpPr>
          <a:xfrm>
            <a:off x="7127716" y="4279432"/>
            <a:ext cx="248254" cy="361942"/>
            <a:chOff x="7127716" y="4279432"/>
            <a:chExt cx="248254" cy="361942"/>
          </a:xfrm>
        </p:grpSpPr>
        <p:sp>
          <p:nvSpPr>
            <p:cNvPr id="10375" name="Google Shape;10375;p69"/>
            <p:cNvSpPr/>
            <p:nvPr/>
          </p:nvSpPr>
          <p:spPr>
            <a:xfrm>
              <a:off x="7167500" y="4279432"/>
              <a:ext cx="169068" cy="226644"/>
            </a:xfrm>
            <a:custGeom>
              <a:rect b="b" l="l" r="r" t="t"/>
              <a:pathLst>
                <a:path extrusionOk="0" h="7121" w="5312">
                  <a:moveTo>
                    <a:pt x="4085" y="310"/>
                  </a:moveTo>
                  <a:lnTo>
                    <a:pt x="4085" y="1715"/>
                  </a:lnTo>
                  <a:cubicBezTo>
                    <a:pt x="4085" y="1834"/>
                    <a:pt x="4049" y="1930"/>
                    <a:pt x="4001" y="2037"/>
                  </a:cubicBezTo>
                  <a:lnTo>
                    <a:pt x="3918" y="2204"/>
                  </a:lnTo>
                  <a:cubicBezTo>
                    <a:pt x="3906" y="2239"/>
                    <a:pt x="3906" y="2251"/>
                    <a:pt x="3906" y="2275"/>
                  </a:cubicBezTo>
                  <a:lnTo>
                    <a:pt x="3906" y="2632"/>
                  </a:lnTo>
                  <a:cubicBezTo>
                    <a:pt x="3906" y="2989"/>
                    <a:pt x="3763" y="3311"/>
                    <a:pt x="3501" y="3561"/>
                  </a:cubicBezTo>
                  <a:cubicBezTo>
                    <a:pt x="3283" y="3801"/>
                    <a:pt x="2975" y="3921"/>
                    <a:pt x="2650" y="3921"/>
                  </a:cubicBezTo>
                  <a:cubicBezTo>
                    <a:pt x="2620" y="3921"/>
                    <a:pt x="2591" y="3920"/>
                    <a:pt x="2561" y="3918"/>
                  </a:cubicBezTo>
                  <a:cubicBezTo>
                    <a:pt x="1906" y="3870"/>
                    <a:pt x="1382" y="3311"/>
                    <a:pt x="1382" y="2608"/>
                  </a:cubicBezTo>
                  <a:lnTo>
                    <a:pt x="1382" y="2299"/>
                  </a:lnTo>
                  <a:cubicBezTo>
                    <a:pt x="1382" y="2263"/>
                    <a:pt x="1382" y="2251"/>
                    <a:pt x="1370" y="2215"/>
                  </a:cubicBezTo>
                  <a:lnTo>
                    <a:pt x="1287" y="2061"/>
                  </a:lnTo>
                  <a:cubicBezTo>
                    <a:pt x="1239" y="1953"/>
                    <a:pt x="1204" y="1846"/>
                    <a:pt x="1204" y="1727"/>
                  </a:cubicBezTo>
                  <a:lnTo>
                    <a:pt x="1204" y="1227"/>
                  </a:lnTo>
                  <a:cubicBezTo>
                    <a:pt x="1204" y="727"/>
                    <a:pt x="1608" y="310"/>
                    <a:pt x="2120" y="310"/>
                  </a:cubicBezTo>
                  <a:close/>
                  <a:moveTo>
                    <a:pt x="3204" y="4168"/>
                  </a:moveTo>
                  <a:lnTo>
                    <a:pt x="3204" y="4359"/>
                  </a:lnTo>
                  <a:cubicBezTo>
                    <a:pt x="3204" y="4418"/>
                    <a:pt x="3216" y="4466"/>
                    <a:pt x="3228" y="4525"/>
                  </a:cubicBezTo>
                  <a:lnTo>
                    <a:pt x="2656" y="4942"/>
                  </a:lnTo>
                  <a:lnTo>
                    <a:pt x="2073" y="4525"/>
                  </a:lnTo>
                  <a:cubicBezTo>
                    <a:pt x="2085" y="4478"/>
                    <a:pt x="2096" y="4418"/>
                    <a:pt x="2096" y="4359"/>
                  </a:cubicBezTo>
                  <a:lnTo>
                    <a:pt x="2096" y="4168"/>
                  </a:lnTo>
                  <a:cubicBezTo>
                    <a:pt x="2239" y="4216"/>
                    <a:pt x="2382" y="4263"/>
                    <a:pt x="2549" y="4263"/>
                  </a:cubicBezTo>
                  <a:lnTo>
                    <a:pt x="2656" y="4263"/>
                  </a:lnTo>
                  <a:cubicBezTo>
                    <a:pt x="2847" y="4263"/>
                    <a:pt x="3025" y="4228"/>
                    <a:pt x="3204" y="4168"/>
                  </a:cubicBezTo>
                  <a:close/>
                  <a:moveTo>
                    <a:pt x="2132" y="1"/>
                  </a:moveTo>
                  <a:cubicBezTo>
                    <a:pt x="1442" y="1"/>
                    <a:pt x="894" y="549"/>
                    <a:pt x="894" y="1239"/>
                  </a:cubicBezTo>
                  <a:lnTo>
                    <a:pt x="894" y="1739"/>
                  </a:lnTo>
                  <a:cubicBezTo>
                    <a:pt x="894" y="1906"/>
                    <a:pt x="942" y="2073"/>
                    <a:pt x="1001" y="2215"/>
                  </a:cubicBezTo>
                  <a:lnTo>
                    <a:pt x="1061" y="2346"/>
                  </a:lnTo>
                  <a:lnTo>
                    <a:pt x="1061" y="2620"/>
                  </a:lnTo>
                  <a:cubicBezTo>
                    <a:pt x="1061" y="3180"/>
                    <a:pt x="1346" y="3692"/>
                    <a:pt x="1775" y="3989"/>
                  </a:cubicBezTo>
                  <a:lnTo>
                    <a:pt x="1775" y="4359"/>
                  </a:lnTo>
                  <a:cubicBezTo>
                    <a:pt x="1775" y="4454"/>
                    <a:pt x="1715" y="4525"/>
                    <a:pt x="1644" y="4537"/>
                  </a:cubicBezTo>
                  <a:lnTo>
                    <a:pt x="632" y="4859"/>
                  </a:lnTo>
                  <a:cubicBezTo>
                    <a:pt x="251" y="4966"/>
                    <a:pt x="1" y="5299"/>
                    <a:pt x="1" y="5704"/>
                  </a:cubicBezTo>
                  <a:lnTo>
                    <a:pt x="1" y="6954"/>
                  </a:lnTo>
                  <a:cubicBezTo>
                    <a:pt x="1" y="7037"/>
                    <a:pt x="72" y="7121"/>
                    <a:pt x="168" y="7121"/>
                  </a:cubicBezTo>
                  <a:cubicBezTo>
                    <a:pt x="251" y="7121"/>
                    <a:pt x="334" y="7037"/>
                    <a:pt x="334" y="6954"/>
                  </a:cubicBezTo>
                  <a:lnTo>
                    <a:pt x="334" y="5704"/>
                  </a:lnTo>
                  <a:cubicBezTo>
                    <a:pt x="334" y="5466"/>
                    <a:pt x="477" y="5252"/>
                    <a:pt x="715" y="5180"/>
                  </a:cubicBezTo>
                  <a:lnTo>
                    <a:pt x="1727" y="4871"/>
                  </a:lnTo>
                  <a:cubicBezTo>
                    <a:pt x="1787" y="4859"/>
                    <a:pt x="1835" y="4823"/>
                    <a:pt x="1882" y="4799"/>
                  </a:cubicBezTo>
                  <a:lnTo>
                    <a:pt x="2442" y="5204"/>
                  </a:lnTo>
                  <a:cubicBezTo>
                    <a:pt x="2501" y="5252"/>
                    <a:pt x="2573" y="5287"/>
                    <a:pt x="2656" y="5287"/>
                  </a:cubicBezTo>
                  <a:cubicBezTo>
                    <a:pt x="2728" y="5287"/>
                    <a:pt x="2799" y="5252"/>
                    <a:pt x="2858" y="5204"/>
                  </a:cubicBezTo>
                  <a:lnTo>
                    <a:pt x="3430" y="4799"/>
                  </a:lnTo>
                  <a:cubicBezTo>
                    <a:pt x="3466" y="4823"/>
                    <a:pt x="3513" y="4859"/>
                    <a:pt x="3573" y="4871"/>
                  </a:cubicBezTo>
                  <a:lnTo>
                    <a:pt x="4585" y="5180"/>
                  </a:lnTo>
                  <a:cubicBezTo>
                    <a:pt x="4823" y="5252"/>
                    <a:pt x="4978" y="5466"/>
                    <a:pt x="4978" y="5704"/>
                  </a:cubicBezTo>
                  <a:lnTo>
                    <a:pt x="4978" y="6954"/>
                  </a:lnTo>
                  <a:cubicBezTo>
                    <a:pt x="4978" y="7037"/>
                    <a:pt x="5049" y="7121"/>
                    <a:pt x="5133" y="7121"/>
                  </a:cubicBezTo>
                  <a:cubicBezTo>
                    <a:pt x="5228" y="7121"/>
                    <a:pt x="5299" y="7037"/>
                    <a:pt x="5299" y="6954"/>
                  </a:cubicBezTo>
                  <a:lnTo>
                    <a:pt x="5299" y="5704"/>
                  </a:lnTo>
                  <a:cubicBezTo>
                    <a:pt x="5311" y="5299"/>
                    <a:pt x="5061" y="4954"/>
                    <a:pt x="4692" y="4835"/>
                  </a:cubicBezTo>
                  <a:lnTo>
                    <a:pt x="3680" y="4525"/>
                  </a:lnTo>
                  <a:cubicBezTo>
                    <a:pt x="3609" y="4501"/>
                    <a:pt x="3549" y="4418"/>
                    <a:pt x="3549" y="4347"/>
                  </a:cubicBezTo>
                  <a:lnTo>
                    <a:pt x="3549" y="3978"/>
                  </a:lnTo>
                  <a:cubicBezTo>
                    <a:pt x="3620" y="3930"/>
                    <a:pt x="3692" y="3870"/>
                    <a:pt x="3751" y="3811"/>
                  </a:cubicBezTo>
                  <a:cubicBezTo>
                    <a:pt x="4061" y="3513"/>
                    <a:pt x="4263" y="3085"/>
                    <a:pt x="4263" y="2656"/>
                  </a:cubicBezTo>
                  <a:lnTo>
                    <a:pt x="4263" y="2334"/>
                  </a:lnTo>
                  <a:lnTo>
                    <a:pt x="4323" y="2204"/>
                  </a:lnTo>
                  <a:cubicBezTo>
                    <a:pt x="4394" y="2061"/>
                    <a:pt x="4418" y="1894"/>
                    <a:pt x="4418" y="1727"/>
                  </a:cubicBezTo>
                  <a:lnTo>
                    <a:pt x="4418" y="168"/>
                  </a:lnTo>
                  <a:cubicBezTo>
                    <a:pt x="4418" y="72"/>
                    <a:pt x="4347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69"/>
            <p:cNvSpPr/>
            <p:nvPr/>
          </p:nvSpPr>
          <p:spPr>
            <a:xfrm>
              <a:off x="7246719" y="4455279"/>
              <a:ext cx="10248" cy="50033"/>
            </a:xfrm>
            <a:custGeom>
              <a:rect b="b" l="l" r="r" t="t"/>
              <a:pathLst>
                <a:path extrusionOk="0" h="1572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417"/>
                  </a:lnTo>
                  <a:cubicBezTo>
                    <a:pt x="0" y="1501"/>
                    <a:pt x="72" y="1572"/>
                    <a:pt x="167" y="1572"/>
                  </a:cubicBezTo>
                  <a:cubicBezTo>
                    <a:pt x="250" y="1572"/>
                    <a:pt x="322" y="1501"/>
                    <a:pt x="322" y="141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69"/>
            <p:cNvSpPr/>
            <p:nvPr/>
          </p:nvSpPr>
          <p:spPr>
            <a:xfrm>
              <a:off x="7195572" y="4466642"/>
              <a:ext cx="11012" cy="38670"/>
            </a:xfrm>
            <a:custGeom>
              <a:rect b="b" l="l" r="r" t="t"/>
              <a:pathLst>
                <a:path extrusionOk="0" h="1215" w="346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1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45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69"/>
            <p:cNvSpPr/>
            <p:nvPr/>
          </p:nvSpPr>
          <p:spPr>
            <a:xfrm>
              <a:off x="7297866" y="4466642"/>
              <a:ext cx="10280" cy="38670"/>
            </a:xfrm>
            <a:custGeom>
              <a:rect b="b" l="l" r="r" t="t"/>
              <a:pathLst>
                <a:path extrusionOk="0" h="1215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69"/>
            <p:cNvSpPr/>
            <p:nvPr/>
          </p:nvSpPr>
          <p:spPr>
            <a:xfrm>
              <a:off x="72353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24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69"/>
            <p:cNvSpPr/>
            <p:nvPr/>
          </p:nvSpPr>
          <p:spPr>
            <a:xfrm>
              <a:off x="7127716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8" y="715"/>
                    <a:pt x="334" y="620"/>
                    <a:pt x="334" y="512"/>
                  </a:cubicBezTo>
                  <a:cubicBezTo>
                    <a:pt x="334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69"/>
            <p:cNvSpPr/>
            <p:nvPr/>
          </p:nvSpPr>
          <p:spPr>
            <a:xfrm>
              <a:off x="7342965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27" y="0"/>
                    <a:pt x="1" y="239"/>
                    <a:pt x="1" y="512"/>
                  </a:cubicBezTo>
                  <a:cubicBezTo>
                    <a:pt x="1" y="798"/>
                    <a:pt x="227" y="1036"/>
                    <a:pt x="513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69"/>
            <p:cNvSpPr/>
            <p:nvPr/>
          </p:nvSpPr>
          <p:spPr>
            <a:xfrm>
              <a:off x="7159194" y="4517788"/>
              <a:ext cx="186064" cy="84916"/>
            </a:xfrm>
            <a:custGeom>
              <a:rect b="b" l="l" r="r" t="t"/>
              <a:pathLst>
                <a:path extrusionOk="0" h="2668" w="5846">
                  <a:moveTo>
                    <a:pt x="2929" y="1"/>
                  </a:moveTo>
                  <a:cubicBezTo>
                    <a:pt x="2834" y="1"/>
                    <a:pt x="2762" y="72"/>
                    <a:pt x="2762" y="168"/>
                  </a:cubicBezTo>
                  <a:lnTo>
                    <a:pt x="2762" y="715"/>
                  </a:lnTo>
                  <a:lnTo>
                    <a:pt x="1607" y="715"/>
                  </a:lnTo>
                  <a:cubicBezTo>
                    <a:pt x="1381" y="715"/>
                    <a:pt x="1167" y="822"/>
                    <a:pt x="1036" y="1013"/>
                  </a:cubicBezTo>
                  <a:lnTo>
                    <a:pt x="60" y="2394"/>
                  </a:lnTo>
                  <a:cubicBezTo>
                    <a:pt x="0" y="2465"/>
                    <a:pt x="24" y="2573"/>
                    <a:pt x="95" y="2632"/>
                  </a:cubicBezTo>
                  <a:cubicBezTo>
                    <a:pt x="127" y="2655"/>
                    <a:pt x="160" y="2665"/>
                    <a:pt x="192" y="2665"/>
                  </a:cubicBezTo>
                  <a:cubicBezTo>
                    <a:pt x="245" y="2665"/>
                    <a:pt x="296" y="2636"/>
                    <a:pt x="333" y="2585"/>
                  </a:cubicBezTo>
                  <a:lnTo>
                    <a:pt x="1322" y="1203"/>
                  </a:lnTo>
                  <a:cubicBezTo>
                    <a:pt x="1393" y="1120"/>
                    <a:pt x="1500" y="1061"/>
                    <a:pt x="1619" y="1061"/>
                  </a:cubicBezTo>
                  <a:lnTo>
                    <a:pt x="2774" y="1061"/>
                  </a:lnTo>
                  <a:lnTo>
                    <a:pt x="2774" y="2311"/>
                  </a:lnTo>
                  <a:cubicBezTo>
                    <a:pt x="2774" y="2394"/>
                    <a:pt x="2858" y="2465"/>
                    <a:pt x="2941" y="2465"/>
                  </a:cubicBezTo>
                  <a:cubicBezTo>
                    <a:pt x="3036" y="2465"/>
                    <a:pt x="3108" y="2394"/>
                    <a:pt x="3108" y="2311"/>
                  </a:cubicBezTo>
                  <a:lnTo>
                    <a:pt x="3108" y="1061"/>
                  </a:lnTo>
                  <a:lnTo>
                    <a:pt x="4262" y="1061"/>
                  </a:lnTo>
                  <a:cubicBezTo>
                    <a:pt x="4382" y="1061"/>
                    <a:pt x="4489" y="1120"/>
                    <a:pt x="4560" y="1203"/>
                  </a:cubicBezTo>
                  <a:lnTo>
                    <a:pt x="5548" y="2585"/>
                  </a:lnTo>
                  <a:cubicBezTo>
                    <a:pt x="5572" y="2632"/>
                    <a:pt x="5632" y="2668"/>
                    <a:pt x="5679" y="2668"/>
                  </a:cubicBezTo>
                  <a:cubicBezTo>
                    <a:pt x="5715" y="2668"/>
                    <a:pt x="5751" y="2644"/>
                    <a:pt x="5775" y="2632"/>
                  </a:cubicBezTo>
                  <a:cubicBezTo>
                    <a:pt x="5834" y="2561"/>
                    <a:pt x="5846" y="2454"/>
                    <a:pt x="5798" y="2382"/>
                  </a:cubicBezTo>
                  <a:lnTo>
                    <a:pt x="4822" y="1001"/>
                  </a:lnTo>
                  <a:cubicBezTo>
                    <a:pt x="4679" y="822"/>
                    <a:pt x="4477" y="703"/>
                    <a:pt x="4251" y="703"/>
                  </a:cubicBezTo>
                  <a:lnTo>
                    <a:pt x="3096" y="703"/>
                  </a:lnTo>
                  <a:lnTo>
                    <a:pt x="3096" y="168"/>
                  </a:lnTo>
                  <a:cubicBezTo>
                    <a:pt x="3096" y="72"/>
                    <a:pt x="3012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69"/>
            <p:cNvSpPr/>
            <p:nvPr/>
          </p:nvSpPr>
          <p:spPr>
            <a:xfrm>
              <a:off x="7217915" y="4321126"/>
              <a:ext cx="68238" cy="25812"/>
            </a:xfrm>
            <a:custGeom>
              <a:rect b="b" l="l" r="r" t="t"/>
              <a:pathLst>
                <a:path extrusionOk="0" h="811" w="2144">
                  <a:moveTo>
                    <a:pt x="933" y="1"/>
                  </a:moveTo>
                  <a:cubicBezTo>
                    <a:pt x="491" y="1"/>
                    <a:pt x="139" y="113"/>
                    <a:pt x="120" y="120"/>
                  </a:cubicBezTo>
                  <a:cubicBezTo>
                    <a:pt x="36" y="155"/>
                    <a:pt x="1" y="215"/>
                    <a:pt x="1" y="286"/>
                  </a:cubicBezTo>
                  <a:lnTo>
                    <a:pt x="1" y="643"/>
                  </a:lnTo>
                  <a:cubicBezTo>
                    <a:pt x="1" y="727"/>
                    <a:pt x="72" y="810"/>
                    <a:pt x="155" y="810"/>
                  </a:cubicBezTo>
                  <a:cubicBezTo>
                    <a:pt x="251" y="810"/>
                    <a:pt x="322" y="727"/>
                    <a:pt x="322" y="643"/>
                  </a:cubicBezTo>
                  <a:lnTo>
                    <a:pt x="322" y="417"/>
                  </a:lnTo>
                  <a:cubicBezTo>
                    <a:pt x="455" y="384"/>
                    <a:pt x="683" y="341"/>
                    <a:pt x="940" y="341"/>
                  </a:cubicBezTo>
                  <a:cubicBezTo>
                    <a:pt x="1236" y="341"/>
                    <a:pt x="1572" y="398"/>
                    <a:pt x="1846" y="596"/>
                  </a:cubicBezTo>
                  <a:cubicBezTo>
                    <a:pt x="1877" y="622"/>
                    <a:pt x="1914" y="634"/>
                    <a:pt x="1951" y="634"/>
                  </a:cubicBezTo>
                  <a:cubicBezTo>
                    <a:pt x="1999" y="634"/>
                    <a:pt x="2045" y="613"/>
                    <a:pt x="2072" y="572"/>
                  </a:cubicBezTo>
                  <a:cubicBezTo>
                    <a:pt x="2144" y="489"/>
                    <a:pt x="2120" y="393"/>
                    <a:pt x="2048" y="334"/>
                  </a:cubicBezTo>
                  <a:cubicBezTo>
                    <a:pt x="1703" y="74"/>
                    <a:pt x="1289" y="1"/>
                    <a:pt x="9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4" name="Google Shape;10384;p69"/>
          <p:cNvGrpSpPr/>
          <p:nvPr/>
        </p:nvGrpSpPr>
        <p:grpSpPr>
          <a:xfrm>
            <a:off x="7565408" y="4279432"/>
            <a:ext cx="248255" cy="361942"/>
            <a:chOff x="7565408" y="4279432"/>
            <a:chExt cx="248255" cy="361942"/>
          </a:xfrm>
        </p:grpSpPr>
        <p:sp>
          <p:nvSpPr>
            <p:cNvPr id="10385" name="Google Shape;10385;p69"/>
            <p:cNvSpPr/>
            <p:nvPr/>
          </p:nvSpPr>
          <p:spPr>
            <a:xfrm>
              <a:off x="7610126" y="4279432"/>
              <a:ext cx="158055" cy="236892"/>
            </a:xfrm>
            <a:custGeom>
              <a:rect b="b" l="l" r="r" t="t"/>
              <a:pathLst>
                <a:path extrusionOk="0" h="7443" w="4966">
                  <a:moveTo>
                    <a:pt x="2501" y="346"/>
                  </a:moveTo>
                  <a:cubicBezTo>
                    <a:pt x="2882" y="346"/>
                    <a:pt x="3191" y="572"/>
                    <a:pt x="3227" y="870"/>
                  </a:cubicBezTo>
                  <a:cubicBezTo>
                    <a:pt x="3001" y="775"/>
                    <a:pt x="2763" y="727"/>
                    <a:pt x="2501" y="727"/>
                  </a:cubicBezTo>
                  <a:cubicBezTo>
                    <a:pt x="2239" y="727"/>
                    <a:pt x="1989" y="775"/>
                    <a:pt x="1763" y="870"/>
                  </a:cubicBezTo>
                  <a:cubicBezTo>
                    <a:pt x="1798" y="572"/>
                    <a:pt x="2108" y="346"/>
                    <a:pt x="2501" y="346"/>
                  </a:cubicBezTo>
                  <a:close/>
                  <a:moveTo>
                    <a:pt x="2501" y="1061"/>
                  </a:moveTo>
                  <a:cubicBezTo>
                    <a:pt x="3394" y="1061"/>
                    <a:pt x="4108" y="1787"/>
                    <a:pt x="4108" y="2668"/>
                  </a:cubicBezTo>
                  <a:cubicBezTo>
                    <a:pt x="4108" y="2799"/>
                    <a:pt x="4084" y="2918"/>
                    <a:pt x="4061" y="3049"/>
                  </a:cubicBezTo>
                  <a:cubicBezTo>
                    <a:pt x="4025" y="2918"/>
                    <a:pt x="3953" y="2799"/>
                    <a:pt x="3846" y="2715"/>
                  </a:cubicBezTo>
                  <a:cubicBezTo>
                    <a:pt x="3191" y="2132"/>
                    <a:pt x="2036" y="1977"/>
                    <a:pt x="1989" y="1977"/>
                  </a:cubicBezTo>
                  <a:cubicBezTo>
                    <a:pt x="1983" y="1976"/>
                    <a:pt x="1977" y="1976"/>
                    <a:pt x="1970" y="1976"/>
                  </a:cubicBezTo>
                  <a:cubicBezTo>
                    <a:pt x="1892" y="1976"/>
                    <a:pt x="1810" y="2044"/>
                    <a:pt x="1810" y="2132"/>
                  </a:cubicBezTo>
                  <a:cubicBezTo>
                    <a:pt x="1798" y="2215"/>
                    <a:pt x="1870" y="2311"/>
                    <a:pt x="1953" y="2311"/>
                  </a:cubicBezTo>
                  <a:cubicBezTo>
                    <a:pt x="1977" y="2311"/>
                    <a:pt x="3072" y="2454"/>
                    <a:pt x="3644" y="2966"/>
                  </a:cubicBezTo>
                  <a:cubicBezTo>
                    <a:pt x="3715" y="3037"/>
                    <a:pt x="3763" y="3144"/>
                    <a:pt x="3763" y="3251"/>
                  </a:cubicBezTo>
                  <a:lnTo>
                    <a:pt x="3763" y="3394"/>
                  </a:lnTo>
                  <a:cubicBezTo>
                    <a:pt x="3751" y="4061"/>
                    <a:pt x="3179" y="4632"/>
                    <a:pt x="2501" y="4632"/>
                  </a:cubicBezTo>
                  <a:cubicBezTo>
                    <a:pt x="1798" y="4632"/>
                    <a:pt x="1251" y="4061"/>
                    <a:pt x="1251" y="3382"/>
                  </a:cubicBezTo>
                  <a:cubicBezTo>
                    <a:pt x="1251" y="3335"/>
                    <a:pt x="1274" y="3275"/>
                    <a:pt x="1310" y="3251"/>
                  </a:cubicBezTo>
                  <a:cubicBezTo>
                    <a:pt x="1441" y="3144"/>
                    <a:pt x="1632" y="2977"/>
                    <a:pt x="1751" y="2739"/>
                  </a:cubicBezTo>
                  <a:cubicBezTo>
                    <a:pt x="1798" y="2656"/>
                    <a:pt x="1763" y="2561"/>
                    <a:pt x="1679" y="2513"/>
                  </a:cubicBezTo>
                  <a:cubicBezTo>
                    <a:pt x="1651" y="2503"/>
                    <a:pt x="1625" y="2497"/>
                    <a:pt x="1600" y="2497"/>
                  </a:cubicBezTo>
                  <a:cubicBezTo>
                    <a:pt x="1538" y="2497"/>
                    <a:pt x="1487" y="2529"/>
                    <a:pt x="1453" y="2596"/>
                  </a:cubicBezTo>
                  <a:cubicBezTo>
                    <a:pt x="1370" y="2775"/>
                    <a:pt x="1215" y="2906"/>
                    <a:pt x="1108" y="2977"/>
                  </a:cubicBezTo>
                  <a:cubicBezTo>
                    <a:pt x="1048" y="3025"/>
                    <a:pt x="989" y="3085"/>
                    <a:pt x="965" y="3156"/>
                  </a:cubicBezTo>
                  <a:cubicBezTo>
                    <a:pt x="917" y="2989"/>
                    <a:pt x="893" y="2835"/>
                    <a:pt x="893" y="2668"/>
                  </a:cubicBezTo>
                  <a:cubicBezTo>
                    <a:pt x="893" y="1775"/>
                    <a:pt x="1620" y="1061"/>
                    <a:pt x="2501" y="1061"/>
                  </a:cubicBezTo>
                  <a:close/>
                  <a:moveTo>
                    <a:pt x="3048" y="4871"/>
                  </a:moveTo>
                  <a:lnTo>
                    <a:pt x="3048" y="5109"/>
                  </a:lnTo>
                  <a:cubicBezTo>
                    <a:pt x="3048" y="5156"/>
                    <a:pt x="3048" y="5192"/>
                    <a:pt x="3060" y="5240"/>
                  </a:cubicBezTo>
                  <a:lnTo>
                    <a:pt x="2501" y="5656"/>
                  </a:lnTo>
                  <a:lnTo>
                    <a:pt x="1929" y="5240"/>
                  </a:lnTo>
                  <a:cubicBezTo>
                    <a:pt x="1941" y="5192"/>
                    <a:pt x="1941" y="5156"/>
                    <a:pt x="1941" y="5109"/>
                  </a:cubicBezTo>
                  <a:lnTo>
                    <a:pt x="1941" y="4871"/>
                  </a:lnTo>
                  <a:cubicBezTo>
                    <a:pt x="2108" y="4930"/>
                    <a:pt x="2298" y="4954"/>
                    <a:pt x="2501" y="4954"/>
                  </a:cubicBezTo>
                  <a:cubicBezTo>
                    <a:pt x="2691" y="4954"/>
                    <a:pt x="2870" y="4930"/>
                    <a:pt x="3048" y="4871"/>
                  </a:cubicBezTo>
                  <a:close/>
                  <a:moveTo>
                    <a:pt x="2477" y="1"/>
                  </a:moveTo>
                  <a:cubicBezTo>
                    <a:pt x="1905" y="1"/>
                    <a:pt x="1429" y="394"/>
                    <a:pt x="1429" y="882"/>
                  </a:cubicBezTo>
                  <a:cubicBezTo>
                    <a:pt x="1429" y="930"/>
                    <a:pt x="1429" y="965"/>
                    <a:pt x="1441" y="1013"/>
                  </a:cubicBezTo>
                  <a:cubicBezTo>
                    <a:pt x="893" y="1358"/>
                    <a:pt x="536" y="1965"/>
                    <a:pt x="536" y="2656"/>
                  </a:cubicBezTo>
                  <a:cubicBezTo>
                    <a:pt x="536" y="3096"/>
                    <a:pt x="691" y="3549"/>
                    <a:pt x="977" y="3882"/>
                  </a:cubicBezTo>
                  <a:cubicBezTo>
                    <a:pt x="1096" y="4216"/>
                    <a:pt x="1322" y="4501"/>
                    <a:pt x="1608" y="4692"/>
                  </a:cubicBezTo>
                  <a:lnTo>
                    <a:pt x="1608" y="5097"/>
                  </a:lnTo>
                  <a:cubicBezTo>
                    <a:pt x="1608" y="5168"/>
                    <a:pt x="1560" y="5240"/>
                    <a:pt x="1489" y="5275"/>
                  </a:cubicBezTo>
                  <a:lnTo>
                    <a:pt x="417" y="5752"/>
                  </a:lnTo>
                  <a:cubicBezTo>
                    <a:pt x="155" y="5871"/>
                    <a:pt x="0" y="6109"/>
                    <a:pt x="0" y="6383"/>
                  </a:cubicBezTo>
                  <a:lnTo>
                    <a:pt x="0" y="7276"/>
                  </a:lnTo>
                  <a:cubicBezTo>
                    <a:pt x="0" y="7371"/>
                    <a:pt x="72" y="7442"/>
                    <a:pt x="155" y="7442"/>
                  </a:cubicBezTo>
                  <a:cubicBezTo>
                    <a:pt x="251" y="7442"/>
                    <a:pt x="322" y="7371"/>
                    <a:pt x="322" y="7276"/>
                  </a:cubicBezTo>
                  <a:lnTo>
                    <a:pt x="322" y="6383"/>
                  </a:lnTo>
                  <a:cubicBezTo>
                    <a:pt x="322" y="6240"/>
                    <a:pt x="417" y="6109"/>
                    <a:pt x="548" y="6049"/>
                  </a:cubicBezTo>
                  <a:lnTo>
                    <a:pt x="1620" y="5573"/>
                  </a:lnTo>
                  <a:cubicBezTo>
                    <a:pt x="1667" y="5549"/>
                    <a:pt x="1691" y="5525"/>
                    <a:pt x="1727" y="5513"/>
                  </a:cubicBezTo>
                  <a:lnTo>
                    <a:pt x="2263" y="5906"/>
                  </a:lnTo>
                  <a:cubicBezTo>
                    <a:pt x="2322" y="5954"/>
                    <a:pt x="2394" y="5990"/>
                    <a:pt x="2465" y="5990"/>
                  </a:cubicBezTo>
                  <a:cubicBezTo>
                    <a:pt x="2537" y="5990"/>
                    <a:pt x="2620" y="5954"/>
                    <a:pt x="2679" y="5906"/>
                  </a:cubicBezTo>
                  <a:lnTo>
                    <a:pt x="3215" y="5513"/>
                  </a:lnTo>
                  <a:cubicBezTo>
                    <a:pt x="3239" y="5537"/>
                    <a:pt x="3287" y="5549"/>
                    <a:pt x="3310" y="5573"/>
                  </a:cubicBezTo>
                  <a:lnTo>
                    <a:pt x="4382" y="6049"/>
                  </a:lnTo>
                  <a:cubicBezTo>
                    <a:pt x="4525" y="6109"/>
                    <a:pt x="4608" y="6240"/>
                    <a:pt x="4608" y="6383"/>
                  </a:cubicBezTo>
                  <a:lnTo>
                    <a:pt x="4608" y="7276"/>
                  </a:lnTo>
                  <a:cubicBezTo>
                    <a:pt x="4608" y="7371"/>
                    <a:pt x="4680" y="7442"/>
                    <a:pt x="4775" y="7442"/>
                  </a:cubicBezTo>
                  <a:cubicBezTo>
                    <a:pt x="4858" y="7442"/>
                    <a:pt x="4942" y="7371"/>
                    <a:pt x="4942" y="7276"/>
                  </a:cubicBezTo>
                  <a:lnTo>
                    <a:pt x="4942" y="6383"/>
                  </a:lnTo>
                  <a:cubicBezTo>
                    <a:pt x="4965" y="6121"/>
                    <a:pt x="4799" y="5871"/>
                    <a:pt x="4549" y="5752"/>
                  </a:cubicBezTo>
                  <a:lnTo>
                    <a:pt x="3477" y="5275"/>
                  </a:lnTo>
                  <a:cubicBezTo>
                    <a:pt x="3406" y="5240"/>
                    <a:pt x="3358" y="5168"/>
                    <a:pt x="3358" y="5097"/>
                  </a:cubicBezTo>
                  <a:lnTo>
                    <a:pt x="3358" y="4692"/>
                  </a:lnTo>
                  <a:cubicBezTo>
                    <a:pt x="3644" y="4501"/>
                    <a:pt x="3870" y="4216"/>
                    <a:pt x="3989" y="3882"/>
                  </a:cubicBezTo>
                  <a:cubicBezTo>
                    <a:pt x="4263" y="3549"/>
                    <a:pt x="4430" y="3096"/>
                    <a:pt x="4430" y="2656"/>
                  </a:cubicBezTo>
                  <a:cubicBezTo>
                    <a:pt x="4430" y="1965"/>
                    <a:pt x="4072" y="1358"/>
                    <a:pt x="3525" y="1013"/>
                  </a:cubicBezTo>
                  <a:cubicBezTo>
                    <a:pt x="3537" y="965"/>
                    <a:pt x="3537" y="930"/>
                    <a:pt x="3537" y="882"/>
                  </a:cubicBezTo>
                  <a:cubicBezTo>
                    <a:pt x="3537" y="394"/>
                    <a:pt x="30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69"/>
            <p:cNvSpPr/>
            <p:nvPr/>
          </p:nvSpPr>
          <p:spPr>
            <a:xfrm>
              <a:off x="7684411" y="4478004"/>
              <a:ext cx="10248" cy="38702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69"/>
            <p:cNvSpPr/>
            <p:nvPr/>
          </p:nvSpPr>
          <p:spPr>
            <a:xfrm>
              <a:off x="7638929" y="4489366"/>
              <a:ext cx="10248" cy="27340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03"/>
                  </a:lnTo>
                  <a:cubicBezTo>
                    <a:pt x="0" y="787"/>
                    <a:pt x="72" y="858"/>
                    <a:pt x="167" y="858"/>
                  </a:cubicBezTo>
                  <a:cubicBezTo>
                    <a:pt x="250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69"/>
            <p:cNvSpPr/>
            <p:nvPr/>
          </p:nvSpPr>
          <p:spPr>
            <a:xfrm>
              <a:off x="7729479" y="4489366"/>
              <a:ext cx="10662" cy="27340"/>
            </a:xfrm>
            <a:custGeom>
              <a:rect b="b" l="l" r="r" t="t"/>
              <a:pathLst>
                <a:path extrusionOk="0" h="859" w="335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703"/>
                  </a:lnTo>
                  <a:cubicBezTo>
                    <a:pt x="1" y="787"/>
                    <a:pt x="72" y="858"/>
                    <a:pt x="156" y="858"/>
                  </a:cubicBezTo>
                  <a:cubicBezTo>
                    <a:pt x="251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34" y="72"/>
                    <a:pt x="263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69"/>
            <p:cNvSpPr/>
            <p:nvPr/>
          </p:nvSpPr>
          <p:spPr>
            <a:xfrm>
              <a:off x="767301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5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25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39"/>
                    <a:pt x="799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69"/>
            <p:cNvSpPr/>
            <p:nvPr/>
          </p:nvSpPr>
          <p:spPr>
            <a:xfrm>
              <a:off x="7565408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4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4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39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69"/>
            <p:cNvSpPr/>
            <p:nvPr/>
          </p:nvSpPr>
          <p:spPr>
            <a:xfrm>
              <a:off x="77806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12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69"/>
            <p:cNvSpPr/>
            <p:nvPr/>
          </p:nvSpPr>
          <p:spPr>
            <a:xfrm>
              <a:off x="7596090" y="4528801"/>
              <a:ext cx="186859" cy="73362"/>
            </a:xfrm>
            <a:custGeom>
              <a:rect b="b" l="l" r="r" t="t"/>
              <a:pathLst>
                <a:path extrusionOk="0" h="2305" w="5871">
                  <a:moveTo>
                    <a:pt x="2942" y="0"/>
                  </a:moveTo>
                  <a:cubicBezTo>
                    <a:pt x="2847" y="0"/>
                    <a:pt x="2775" y="72"/>
                    <a:pt x="2775" y="155"/>
                  </a:cubicBezTo>
                  <a:lnTo>
                    <a:pt x="2775" y="357"/>
                  </a:lnTo>
                  <a:lnTo>
                    <a:pt x="1608" y="357"/>
                  </a:lnTo>
                  <a:cubicBezTo>
                    <a:pt x="1394" y="357"/>
                    <a:pt x="1180" y="453"/>
                    <a:pt x="1049" y="655"/>
                  </a:cubicBezTo>
                  <a:lnTo>
                    <a:pt x="60" y="2036"/>
                  </a:lnTo>
                  <a:cubicBezTo>
                    <a:pt x="1" y="2108"/>
                    <a:pt x="37" y="2215"/>
                    <a:pt x="108" y="2274"/>
                  </a:cubicBezTo>
                  <a:cubicBezTo>
                    <a:pt x="133" y="2295"/>
                    <a:pt x="163" y="2304"/>
                    <a:pt x="193" y="2304"/>
                  </a:cubicBezTo>
                  <a:cubicBezTo>
                    <a:pt x="249" y="2304"/>
                    <a:pt x="308" y="2273"/>
                    <a:pt x="346" y="2227"/>
                  </a:cubicBezTo>
                  <a:lnTo>
                    <a:pt x="1334" y="846"/>
                  </a:lnTo>
                  <a:cubicBezTo>
                    <a:pt x="1406" y="750"/>
                    <a:pt x="1513" y="691"/>
                    <a:pt x="1632" y="691"/>
                  </a:cubicBezTo>
                  <a:lnTo>
                    <a:pt x="2787" y="691"/>
                  </a:lnTo>
                  <a:lnTo>
                    <a:pt x="2787" y="1941"/>
                  </a:lnTo>
                  <a:cubicBezTo>
                    <a:pt x="2787" y="2036"/>
                    <a:pt x="2858" y="2108"/>
                    <a:pt x="2954" y="2108"/>
                  </a:cubicBezTo>
                  <a:cubicBezTo>
                    <a:pt x="3037" y="2108"/>
                    <a:pt x="3120" y="2036"/>
                    <a:pt x="3120" y="1941"/>
                  </a:cubicBezTo>
                  <a:lnTo>
                    <a:pt x="3120" y="691"/>
                  </a:lnTo>
                  <a:lnTo>
                    <a:pt x="4275" y="691"/>
                  </a:lnTo>
                  <a:cubicBezTo>
                    <a:pt x="4394" y="691"/>
                    <a:pt x="4502" y="750"/>
                    <a:pt x="4573" y="846"/>
                  </a:cubicBezTo>
                  <a:lnTo>
                    <a:pt x="5561" y="2227"/>
                  </a:lnTo>
                  <a:cubicBezTo>
                    <a:pt x="5585" y="2274"/>
                    <a:pt x="5645" y="2298"/>
                    <a:pt x="5692" y="2298"/>
                  </a:cubicBezTo>
                  <a:cubicBezTo>
                    <a:pt x="5716" y="2298"/>
                    <a:pt x="5764" y="2286"/>
                    <a:pt x="5775" y="2274"/>
                  </a:cubicBezTo>
                  <a:cubicBezTo>
                    <a:pt x="5859" y="2215"/>
                    <a:pt x="5871" y="2108"/>
                    <a:pt x="5811" y="2036"/>
                  </a:cubicBezTo>
                  <a:lnTo>
                    <a:pt x="4823" y="655"/>
                  </a:lnTo>
                  <a:cubicBezTo>
                    <a:pt x="4692" y="476"/>
                    <a:pt x="4490" y="357"/>
                    <a:pt x="4263" y="357"/>
                  </a:cubicBezTo>
                  <a:lnTo>
                    <a:pt x="3097" y="357"/>
                  </a:lnTo>
                  <a:lnTo>
                    <a:pt x="3097" y="155"/>
                  </a:lnTo>
                  <a:cubicBezTo>
                    <a:pt x="3097" y="72"/>
                    <a:pt x="3025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3" name="Google Shape;10393;p69"/>
          <p:cNvGrpSpPr/>
          <p:nvPr/>
        </p:nvGrpSpPr>
        <p:grpSpPr>
          <a:xfrm>
            <a:off x="6264109" y="4279432"/>
            <a:ext cx="225498" cy="361560"/>
            <a:chOff x="6264109" y="4279432"/>
            <a:chExt cx="225498" cy="361560"/>
          </a:xfrm>
        </p:grpSpPr>
        <p:sp>
          <p:nvSpPr>
            <p:cNvPr id="10394" name="Google Shape;10394;p69"/>
            <p:cNvSpPr/>
            <p:nvPr/>
          </p:nvSpPr>
          <p:spPr>
            <a:xfrm>
              <a:off x="6264109" y="4279432"/>
              <a:ext cx="225498" cy="361560"/>
            </a:xfrm>
            <a:custGeom>
              <a:rect b="b" l="l" r="r" t="t"/>
              <a:pathLst>
                <a:path extrusionOk="0" h="11360" w="7085">
                  <a:moveTo>
                    <a:pt x="6716" y="870"/>
                  </a:moveTo>
                  <a:cubicBezTo>
                    <a:pt x="6716" y="870"/>
                    <a:pt x="6728" y="870"/>
                    <a:pt x="6728" y="882"/>
                  </a:cubicBezTo>
                  <a:lnTo>
                    <a:pt x="6728" y="1239"/>
                  </a:lnTo>
                  <a:lnTo>
                    <a:pt x="6751" y="1239"/>
                  </a:lnTo>
                  <a:lnTo>
                    <a:pt x="6192" y="1251"/>
                  </a:lnTo>
                  <a:cubicBezTo>
                    <a:pt x="6108" y="1251"/>
                    <a:pt x="6037" y="1322"/>
                    <a:pt x="6037" y="1418"/>
                  </a:cubicBezTo>
                  <a:cubicBezTo>
                    <a:pt x="6037" y="1501"/>
                    <a:pt x="6108" y="1584"/>
                    <a:pt x="6192" y="1584"/>
                  </a:cubicBezTo>
                  <a:lnTo>
                    <a:pt x="6394" y="1584"/>
                  </a:lnTo>
                  <a:lnTo>
                    <a:pt x="6394" y="7454"/>
                  </a:lnTo>
                  <a:cubicBezTo>
                    <a:pt x="6394" y="7454"/>
                    <a:pt x="6394" y="7478"/>
                    <a:pt x="6370" y="7478"/>
                  </a:cubicBezTo>
                  <a:lnTo>
                    <a:pt x="679" y="7478"/>
                  </a:lnTo>
                  <a:cubicBezTo>
                    <a:pt x="679" y="7478"/>
                    <a:pt x="655" y="7478"/>
                    <a:pt x="655" y="7454"/>
                  </a:cubicBezTo>
                  <a:lnTo>
                    <a:pt x="655" y="1584"/>
                  </a:lnTo>
                  <a:lnTo>
                    <a:pt x="5477" y="1584"/>
                  </a:lnTo>
                  <a:cubicBezTo>
                    <a:pt x="5573" y="1584"/>
                    <a:pt x="5644" y="1501"/>
                    <a:pt x="5644" y="1418"/>
                  </a:cubicBezTo>
                  <a:cubicBezTo>
                    <a:pt x="5644" y="1322"/>
                    <a:pt x="5573" y="1251"/>
                    <a:pt x="5477" y="1251"/>
                  </a:cubicBezTo>
                  <a:lnTo>
                    <a:pt x="322" y="1251"/>
                  </a:lnTo>
                  <a:cubicBezTo>
                    <a:pt x="322" y="1251"/>
                    <a:pt x="298" y="1251"/>
                    <a:pt x="298" y="1239"/>
                  </a:cubicBezTo>
                  <a:lnTo>
                    <a:pt x="298" y="882"/>
                  </a:lnTo>
                  <a:cubicBezTo>
                    <a:pt x="298" y="882"/>
                    <a:pt x="298" y="870"/>
                    <a:pt x="322" y="870"/>
                  </a:cubicBezTo>
                  <a:close/>
                  <a:moveTo>
                    <a:pt x="5358" y="7811"/>
                  </a:moveTo>
                  <a:lnTo>
                    <a:pt x="5858" y="10335"/>
                  </a:lnTo>
                  <a:lnTo>
                    <a:pt x="3691" y="10335"/>
                  </a:lnTo>
                  <a:lnTo>
                    <a:pt x="3691" y="8371"/>
                  </a:lnTo>
                  <a:cubicBezTo>
                    <a:pt x="3691" y="8276"/>
                    <a:pt x="3620" y="8204"/>
                    <a:pt x="3537" y="8204"/>
                  </a:cubicBezTo>
                  <a:cubicBezTo>
                    <a:pt x="3441" y="8204"/>
                    <a:pt x="3370" y="8276"/>
                    <a:pt x="3370" y="8371"/>
                  </a:cubicBezTo>
                  <a:lnTo>
                    <a:pt x="3370" y="10335"/>
                  </a:lnTo>
                  <a:lnTo>
                    <a:pt x="1215" y="10335"/>
                  </a:lnTo>
                  <a:lnTo>
                    <a:pt x="1715" y="7811"/>
                  </a:lnTo>
                  <a:close/>
                  <a:moveTo>
                    <a:pt x="3549" y="1"/>
                  </a:moveTo>
                  <a:cubicBezTo>
                    <a:pt x="3453" y="1"/>
                    <a:pt x="3382" y="72"/>
                    <a:pt x="3382" y="168"/>
                  </a:cubicBezTo>
                  <a:lnTo>
                    <a:pt x="3382" y="537"/>
                  </a:lnTo>
                  <a:lnTo>
                    <a:pt x="346" y="537"/>
                  </a:lnTo>
                  <a:cubicBezTo>
                    <a:pt x="155" y="537"/>
                    <a:pt x="0" y="691"/>
                    <a:pt x="0" y="882"/>
                  </a:cubicBezTo>
                  <a:lnTo>
                    <a:pt x="0" y="1239"/>
                  </a:lnTo>
                  <a:cubicBezTo>
                    <a:pt x="0" y="1430"/>
                    <a:pt x="155" y="1584"/>
                    <a:pt x="346" y="1584"/>
                  </a:cubicBezTo>
                  <a:lnTo>
                    <a:pt x="358" y="1584"/>
                  </a:lnTo>
                  <a:lnTo>
                    <a:pt x="358" y="7454"/>
                  </a:lnTo>
                  <a:cubicBezTo>
                    <a:pt x="358" y="7645"/>
                    <a:pt x="512" y="7799"/>
                    <a:pt x="703" y="7799"/>
                  </a:cubicBezTo>
                  <a:lnTo>
                    <a:pt x="1382" y="7799"/>
                  </a:lnTo>
                  <a:lnTo>
                    <a:pt x="715" y="11157"/>
                  </a:lnTo>
                  <a:cubicBezTo>
                    <a:pt x="703" y="11252"/>
                    <a:pt x="762" y="11347"/>
                    <a:pt x="858" y="11359"/>
                  </a:cubicBezTo>
                  <a:lnTo>
                    <a:pt x="882" y="11359"/>
                  </a:lnTo>
                  <a:cubicBezTo>
                    <a:pt x="953" y="11359"/>
                    <a:pt x="1036" y="11300"/>
                    <a:pt x="1048" y="11217"/>
                  </a:cubicBezTo>
                  <a:lnTo>
                    <a:pt x="1167" y="10645"/>
                  </a:lnTo>
                  <a:lnTo>
                    <a:pt x="3382" y="10645"/>
                  </a:lnTo>
                  <a:lnTo>
                    <a:pt x="3382" y="11193"/>
                  </a:lnTo>
                  <a:cubicBezTo>
                    <a:pt x="3382" y="11288"/>
                    <a:pt x="3453" y="11359"/>
                    <a:pt x="3549" y="11359"/>
                  </a:cubicBezTo>
                  <a:cubicBezTo>
                    <a:pt x="3632" y="11359"/>
                    <a:pt x="3703" y="11288"/>
                    <a:pt x="3703" y="11193"/>
                  </a:cubicBezTo>
                  <a:lnTo>
                    <a:pt x="3703" y="10645"/>
                  </a:lnTo>
                  <a:lnTo>
                    <a:pt x="5930" y="10645"/>
                  </a:lnTo>
                  <a:lnTo>
                    <a:pt x="6049" y="11217"/>
                  </a:lnTo>
                  <a:cubicBezTo>
                    <a:pt x="6061" y="11300"/>
                    <a:pt x="6132" y="11359"/>
                    <a:pt x="6204" y="11359"/>
                  </a:cubicBezTo>
                  <a:lnTo>
                    <a:pt x="6239" y="11359"/>
                  </a:lnTo>
                  <a:cubicBezTo>
                    <a:pt x="6323" y="11336"/>
                    <a:pt x="6382" y="11252"/>
                    <a:pt x="6370" y="11157"/>
                  </a:cubicBezTo>
                  <a:lnTo>
                    <a:pt x="5704" y="7799"/>
                  </a:lnTo>
                  <a:lnTo>
                    <a:pt x="6382" y="7799"/>
                  </a:lnTo>
                  <a:cubicBezTo>
                    <a:pt x="6585" y="7799"/>
                    <a:pt x="6728" y="7645"/>
                    <a:pt x="6728" y="7454"/>
                  </a:cubicBezTo>
                  <a:lnTo>
                    <a:pt x="6728" y="1584"/>
                  </a:lnTo>
                  <a:lnTo>
                    <a:pt x="6739" y="1584"/>
                  </a:lnTo>
                  <a:cubicBezTo>
                    <a:pt x="6942" y="1584"/>
                    <a:pt x="7085" y="1430"/>
                    <a:pt x="7085" y="1239"/>
                  </a:cubicBezTo>
                  <a:lnTo>
                    <a:pt x="7085" y="882"/>
                  </a:lnTo>
                  <a:cubicBezTo>
                    <a:pt x="7085" y="691"/>
                    <a:pt x="6930" y="537"/>
                    <a:pt x="6751" y="537"/>
                  </a:cubicBezTo>
                  <a:lnTo>
                    <a:pt x="3715" y="537"/>
                  </a:lnTo>
                  <a:lnTo>
                    <a:pt x="3715" y="168"/>
                  </a:lnTo>
                  <a:cubicBezTo>
                    <a:pt x="3715" y="72"/>
                    <a:pt x="3632" y="1"/>
                    <a:pt x="3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69"/>
            <p:cNvSpPr/>
            <p:nvPr/>
          </p:nvSpPr>
          <p:spPr>
            <a:xfrm>
              <a:off x="6303129" y="4370395"/>
              <a:ext cx="146693" cy="106495"/>
            </a:xfrm>
            <a:custGeom>
              <a:rect b="b" l="l" r="r" t="t"/>
              <a:pathLst>
                <a:path extrusionOk="0" h="3346" w="4609">
                  <a:moveTo>
                    <a:pt x="3561" y="0"/>
                  </a:moveTo>
                  <a:cubicBezTo>
                    <a:pt x="3466" y="0"/>
                    <a:pt x="3394" y="72"/>
                    <a:pt x="3394" y="167"/>
                  </a:cubicBezTo>
                  <a:cubicBezTo>
                    <a:pt x="3394" y="250"/>
                    <a:pt x="3466" y="334"/>
                    <a:pt x="3561" y="334"/>
                  </a:cubicBezTo>
                  <a:lnTo>
                    <a:pt x="4049" y="334"/>
                  </a:lnTo>
                  <a:lnTo>
                    <a:pt x="2406" y="1965"/>
                  </a:lnTo>
                  <a:lnTo>
                    <a:pt x="2394" y="1965"/>
                  </a:lnTo>
                  <a:lnTo>
                    <a:pt x="2025" y="1596"/>
                  </a:lnTo>
                  <a:cubicBezTo>
                    <a:pt x="1959" y="1530"/>
                    <a:pt x="1870" y="1498"/>
                    <a:pt x="1781" y="1498"/>
                  </a:cubicBezTo>
                  <a:cubicBezTo>
                    <a:pt x="1692" y="1498"/>
                    <a:pt x="1602" y="1530"/>
                    <a:pt x="1537" y="1596"/>
                  </a:cubicBezTo>
                  <a:lnTo>
                    <a:pt x="60" y="3072"/>
                  </a:lnTo>
                  <a:cubicBezTo>
                    <a:pt x="1" y="3132"/>
                    <a:pt x="1" y="3227"/>
                    <a:pt x="60" y="3310"/>
                  </a:cubicBezTo>
                  <a:cubicBezTo>
                    <a:pt x="84" y="3334"/>
                    <a:pt x="132" y="3346"/>
                    <a:pt x="179" y="3346"/>
                  </a:cubicBezTo>
                  <a:cubicBezTo>
                    <a:pt x="227" y="3346"/>
                    <a:pt x="263" y="3334"/>
                    <a:pt x="298" y="3310"/>
                  </a:cubicBezTo>
                  <a:lnTo>
                    <a:pt x="1775" y="1834"/>
                  </a:lnTo>
                  <a:lnTo>
                    <a:pt x="1787" y="1834"/>
                  </a:lnTo>
                  <a:lnTo>
                    <a:pt x="2156" y="2203"/>
                  </a:lnTo>
                  <a:cubicBezTo>
                    <a:pt x="2215" y="2263"/>
                    <a:pt x="2311" y="2310"/>
                    <a:pt x="2394" y="2310"/>
                  </a:cubicBezTo>
                  <a:cubicBezTo>
                    <a:pt x="2477" y="2310"/>
                    <a:pt x="2573" y="2274"/>
                    <a:pt x="2632" y="2203"/>
                  </a:cubicBezTo>
                  <a:lnTo>
                    <a:pt x="4263" y="572"/>
                  </a:lnTo>
                  <a:lnTo>
                    <a:pt x="4263" y="1060"/>
                  </a:lnTo>
                  <a:cubicBezTo>
                    <a:pt x="4263" y="1143"/>
                    <a:pt x="4347" y="1227"/>
                    <a:pt x="4430" y="1227"/>
                  </a:cubicBezTo>
                  <a:cubicBezTo>
                    <a:pt x="4525" y="1227"/>
                    <a:pt x="4597" y="1143"/>
                    <a:pt x="4597" y="1060"/>
                  </a:cubicBezTo>
                  <a:lnTo>
                    <a:pt x="4597" y="167"/>
                  </a:lnTo>
                  <a:cubicBezTo>
                    <a:pt x="4609" y="72"/>
                    <a:pt x="4537" y="0"/>
                    <a:pt x="4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6" name="Google Shape;10396;p69"/>
          <p:cNvGrpSpPr/>
          <p:nvPr/>
        </p:nvGrpSpPr>
        <p:grpSpPr>
          <a:xfrm>
            <a:off x="7929578" y="4284365"/>
            <a:ext cx="395266" cy="351312"/>
            <a:chOff x="7929578" y="4284365"/>
            <a:chExt cx="395266" cy="351312"/>
          </a:xfrm>
        </p:grpSpPr>
        <p:sp>
          <p:nvSpPr>
            <p:cNvPr id="10397" name="Google Shape;10397;p69"/>
            <p:cNvSpPr/>
            <p:nvPr/>
          </p:nvSpPr>
          <p:spPr>
            <a:xfrm>
              <a:off x="7954213" y="4588668"/>
              <a:ext cx="11394" cy="47009"/>
            </a:xfrm>
            <a:custGeom>
              <a:rect b="b" l="l" r="r" t="t"/>
              <a:pathLst>
                <a:path extrusionOk="0" h="1477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lnTo>
                    <a:pt x="0" y="1298"/>
                  </a:lnTo>
                  <a:cubicBezTo>
                    <a:pt x="0" y="1405"/>
                    <a:pt x="84" y="1477"/>
                    <a:pt x="179" y="1477"/>
                  </a:cubicBezTo>
                  <a:cubicBezTo>
                    <a:pt x="286" y="1477"/>
                    <a:pt x="358" y="1405"/>
                    <a:pt x="358" y="1298"/>
                  </a:cubicBezTo>
                  <a:lnTo>
                    <a:pt x="358" y="179"/>
                  </a:lnTo>
                  <a:cubicBezTo>
                    <a:pt x="358" y="96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69"/>
            <p:cNvSpPr/>
            <p:nvPr/>
          </p:nvSpPr>
          <p:spPr>
            <a:xfrm>
              <a:off x="7929578" y="4432522"/>
              <a:ext cx="213372" cy="203155"/>
            </a:xfrm>
            <a:custGeom>
              <a:rect b="b" l="l" r="r" t="t"/>
              <a:pathLst>
                <a:path extrusionOk="0" h="6383" w="6704">
                  <a:moveTo>
                    <a:pt x="6192" y="1013"/>
                  </a:moveTo>
                  <a:lnTo>
                    <a:pt x="6275" y="1275"/>
                  </a:lnTo>
                  <a:cubicBezTo>
                    <a:pt x="6287" y="1358"/>
                    <a:pt x="6275" y="1430"/>
                    <a:pt x="6216" y="1489"/>
                  </a:cubicBezTo>
                  <a:lnTo>
                    <a:pt x="6108" y="1596"/>
                  </a:lnTo>
                  <a:lnTo>
                    <a:pt x="5858" y="1334"/>
                  </a:lnTo>
                  <a:lnTo>
                    <a:pt x="6192" y="1013"/>
                  </a:lnTo>
                  <a:close/>
                  <a:moveTo>
                    <a:pt x="1941" y="382"/>
                  </a:moveTo>
                  <a:cubicBezTo>
                    <a:pt x="2251" y="382"/>
                    <a:pt x="2536" y="501"/>
                    <a:pt x="2763" y="727"/>
                  </a:cubicBezTo>
                  <a:cubicBezTo>
                    <a:pt x="2965" y="953"/>
                    <a:pt x="3096" y="1251"/>
                    <a:pt x="3132" y="1573"/>
                  </a:cubicBezTo>
                  <a:cubicBezTo>
                    <a:pt x="3144" y="1692"/>
                    <a:pt x="3156" y="1846"/>
                    <a:pt x="3179" y="2001"/>
                  </a:cubicBezTo>
                  <a:cubicBezTo>
                    <a:pt x="2977" y="1680"/>
                    <a:pt x="2656" y="1430"/>
                    <a:pt x="2239" y="1287"/>
                  </a:cubicBezTo>
                  <a:cubicBezTo>
                    <a:pt x="1947" y="1199"/>
                    <a:pt x="1670" y="1191"/>
                    <a:pt x="1579" y="1191"/>
                  </a:cubicBezTo>
                  <a:cubicBezTo>
                    <a:pt x="1559" y="1191"/>
                    <a:pt x="1548" y="1192"/>
                    <a:pt x="1548" y="1192"/>
                  </a:cubicBezTo>
                  <a:cubicBezTo>
                    <a:pt x="1513" y="1192"/>
                    <a:pt x="1465" y="1204"/>
                    <a:pt x="1429" y="1251"/>
                  </a:cubicBezTo>
                  <a:lnTo>
                    <a:pt x="1108" y="1585"/>
                  </a:lnTo>
                  <a:cubicBezTo>
                    <a:pt x="1036" y="1668"/>
                    <a:pt x="1036" y="1787"/>
                    <a:pt x="1108" y="1846"/>
                  </a:cubicBezTo>
                  <a:cubicBezTo>
                    <a:pt x="1143" y="1882"/>
                    <a:pt x="1191" y="1900"/>
                    <a:pt x="1237" y="1900"/>
                  </a:cubicBezTo>
                  <a:cubicBezTo>
                    <a:pt x="1283" y="1900"/>
                    <a:pt x="1328" y="1882"/>
                    <a:pt x="1358" y="1846"/>
                  </a:cubicBezTo>
                  <a:lnTo>
                    <a:pt x="1632" y="1561"/>
                  </a:lnTo>
                  <a:cubicBezTo>
                    <a:pt x="1870" y="1573"/>
                    <a:pt x="2620" y="1668"/>
                    <a:pt x="2906" y="2299"/>
                  </a:cubicBezTo>
                  <a:cubicBezTo>
                    <a:pt x="2834" y="2763"/>
                    <a:pt x="2417" y="3120"/>
                    <a:pt x="1929" y="3120"/>
                  </a:cubicBezTo>
                  <a:cubicBezTo>
                    <a:pt x="1393" y="3120"/>
                    <a:pt x="941" y="2680"/>
                    <a:pt x="941" y="2144"/>
                  </a:cubicBezTo>
                  <a:cubicBezTo>
                    <a:pt x="941" y="2037"/>
                    <a:pt x="870" y="1966"/>
                    <a:pt x="762" y="1966"/>
                  </a:cubicBezTo>
                  <a:cubicBezTo>
                    <a:pt x="751" y="1966"/>
                    <a:pt x="715" y="1966"/>
                    <a:pt x="703" y="1977"/>
                  </a:cubicBezTo>
                  <a:cubicBezTo>
                    <a:pt x="715" y="1835"/>
                    <a:pt x="751" y="1680"/>
                    <a:pt x="751" y="1573"/>
                  </a:cubicBezTo>
                  <a:cubicBezTo>
                    <a:pt x="774" y="1251"/>
                    <a:pt x="893" y="953"/>
                    <a:pt x="1120" y="727"/>
                  </a:cubicBezTo>
                  <a:cubicBezTo>
                    <a:pt x="1334" y="501"/>
                    <a:pt x="1632" y="382"/>
                    <a:pt x="1941" y="382"/>
                  </a:cubicBezTo>
                  <a:close/>
                  <a:moveTo>
                    <a:pt x="631" y="2442"/>
                  </a:moveTo>
                  <a:cubicBezTo>
                    <a:pt x="703" y="2763"/>
                    <a:pt x="917" y="3049"/>
                    <a:pt x="1179" y="3228"/>
                  </a:cubicBezTo>
                  <a:lnTo>
                    <a:pt x="1179" y="3442"/>
                  </a:lnTo>
                  <a:lnTo>
                    <a:pt x="1167" y="3442"/>
                  </a:lnTo>
                  <a:cubicBezTo>
                    <a:pt x="822" y="3382"/>
                    <a:pt x="572" y="3287"/>
                    <a:pt x="417" y="3216"/>
                  </a:cubicBezTo>
                  <a:cubicBezTo>
                    <a:pt x="405" y="3216"/>
                    <a:pt x="417" y="3204"/>
                    <a:pt x="417" y="3204"/>
                  </a:cubicBezTo>
                  <a:cubicBezTo>
                    <a:pt x="501" y="2989"/>
                    <a:pt x="572" y="2728"/>
                    <a:pt x="631" y="2442"/>
                  </a:cubicBezTo>
                  <a:close/>
                  <a:moveTo>
                    <a:pt x="3239" y="2454"/>
                  </a:moveTo>
                  <a:cubicBezTo>
                    <a:pt x="3275" y="2692"/>
                    <a:pt x="3334" y="2942"/>
                    <a:pt x="3418" y="3144"/>
                  </a:cubicBezTo>
                  <a:lnTo>
                    <a:pt x="3084" y="3454"/>
                  </a:lnTo>
                  <a:cubicBezTo>
                    <a:pt x="3037" y="3478"/>
                    <a:pt x="3001" y="3513"/>
                    <a:pt x="2941" y="3513"/>
                  </a:cubicBezTo>
                  <a:lnTo>
                    <a:pt x="2894" y="3513"/>
                  </a:lnTo>
                  <a:cubicBezTo>
                    <a:pt x="2775" y="3513"/>
                    <a:pt x="2679" y="3418"/>
                    <a:pt x="2679" y="3299"/>
                  </a:cubicBezTo>
                  <a:lnTo>
                    <a:pt x="2679" y="3239"/>
                  </a:lnTo>
                  <a:cubicBezTo>
                    <a:pt x="2953" y="3061"/>
                    <a:pt x="3144" y="2787"/>
                    <a:pt x="3239" y="2454"/>
                  </a:cubicBezTo>
                  <a:close/>
                  <a:moveTo>
                    <a:pt x="2358" y="3418"/>
                  </a:moveTo>
                  <a:cubicBezTo>
                    <a:pt x="2370" y="3525"/>
                    <a:pt x="2429" y="3620"/>
                    <a:pt x="2489" y="3692"/>
                  </a:cubicBezTo>
                  <a:lnTo>
                    <a:pt x="2203" y="3954"/>
                  </a:lnTo>
                  <a:cubicBezTo>
                    <a:pt x="2132" y="4031"/>
                    <a:pt x="2033" y="4070"/>
                    <a:pt x="1934" y="4070"/>
                  </a:cubicBezTo>
                  <a:cubicBezTo>
                    <a:pt x="1834" y="4070"/>
                    <a:pt x="1733" y="4031"/>
                    <a:pt x="1655" y="3954"/>
                  </a:cubicBezTo>
                  <a:lnTo>
                    <a:pt x="1489" y="3799"/>
                  </a:lnTo>
                  <a:cubicBezTo>
                    <a:pt x="1524" y="3740"/>
                    <a:pt x="1536" y="3680"/>
                    <a:pt x="1536" y="3620"/>
                  </a:cubicBezTo>
                  <a:lnTo>
                    <a:pt x="1536" y="3418"/>
                  </a:lnTo>
                  <a:cubicBezTo>
                    <a:pt x="1667" y="3466"/>
                    <a:pt x="1810" y="3478"/>
                    <a:pt x="1941" y="3478"/>
                  </a:cubicBezTo>
                  <a:cubicBezTo>
                    <a:pt x="2084" y="3478"/>
                    <a:pt x="2227" y="3454"/>
                    <a:pt x="2358" y="3418"/>
                  </a:cubicBezTo>
                  <a:close/>
                  <a:moveTo>
                    <a:pt x="1941" y="1"/>
                  </a:moveTo>
                  <a:cubicBezTo>
                    <a:pt x="1120" y="1"/>
                    <a:pt x="465" y="656"/>
                    <a:pt x="393" y="1537"/>
                  </a:cubicBezTo>
                  <a:cubicBezTo>
                    <a:pt x="358" y="1882"/>
                    <a:pt x="239" y="2644"/>
                    <a:pt x="72" y="3061"/>
                  </a:cubicBezTo>
                  <a:cubicBezTo>
                    <a:pt x="0" y="3251"/>
                    <a:pt x="96" y="3454"/>
                    <a:pt x="274" y="3537"/>
                  </a:cubicBezTo>
                  <a:cubicBezTo>
                    <a:pt x="405" y="3597"/>
                    <a:pt x="608" y="3692"/>
                    <a:pt x="893" y="3751"/>
                  </a:cubicBezTo>
                  <a:lnTo>
                    <a:pt x="417" y="3990"/>
                  </a:lnTo>
                  <a:cubicBezTo>
                    <a:pt x="155" y="4121"/>
                    <a:pt x="0" y="4371"/>
                    <a:pt x="0" y="4668"/>
                  </a:cubicBezTo>
                  <a:lnTo>
                    <a:pt x="0" y="6204"/>
                  </a:lnTo>
                  <a:cubicBezTo>
                    <a:pt x="0" y="6311"/>
                    <a:pt x="72" y="6383"/>
                    <a:pt x="179" y="6383"/>
                  </a:cubicBezTo>
                  <a:cubicBezTo>
                    <a:pt x="286" y="6383"/>
                    <a:pt x="358" y="6311"/>
                    <a:pt x="358" y="6204"/>
                  </a:cubicBezTo>
                  <a:lnTo>
                    <a:pt x="358" y="4668"/>
                  </a:lnTo>
                  <a:cubicBezTo>
                    <a:pt x="358" y="4525"/>
                    <a:pt x="453" y="4371"/>
                    <a:pt x="584" y="4311"/>
                  </a:cubicBezTo>
                  <a:lnTo>
                    <a:pt x="1191" y="4013"/>
                  </a:lnTo>
                  <a:lnTo>
                    <a:pt x="1405" y="4216"/>
                  </a:lnTo>
                  <a:cubicBezTo>
                    <a:pt x="1548" y="4347"/>
                    <a:pt x="1739" y="4418"/>
                    <a:pt x="1929" y="4418"/>
                  </a:cubicBezTo>
                  <a:cubicBezTo>
                    <a:pt x="2120" y="4418"/>
                    <a:pt x="2310" y="4347"/>
                    <a:pt x="2453" y="4216"/>
                  </a:cubicBezTo>
                  <a:lnTo>
                    <a:pt x="2822" y="3859"/>
                  </a:lnTo>
                  <a:lnTo>
                    <a:pt x="2929" y="3859"/>
                  </a:lnTo>
                  <a:cubicBezTo>
                    <a:pt x="3084" y="3859"/>
                    <a:pt x="3215" y="3799"/>
                    <a:pt x="3322" y="3692"/>
                  </a:cubicBezTo>
                  <a:lnTo>
                    <a:pt x="5584" y="1561"/>
                  </a:lnTo>
                  <a:lnTo>
                    <a:pt x="5835" y="1811"/>
                  </a:lnTo>
                  <a:lnTo>
                    <a:pt x="3001" y="4656"/>
                  </a:lnTo>
                  <a:cubicBezTo>
                    <a:pt x="2822" y="4835"/>
                    <a:pt x="2715" y="5073"/>
                    <a:pt x="2715" y="5347"/>
                  </a:cubicBezTo>
                  <a:lnTo>
                    <a:pt x="2715" y="6192"/>
                  </a:lnTo>
                  <a:cubicBezTo>
                    <a:pt x="2715" y="6299"/>
                    <a:pt x="2787" y="6371"/>
                    <a:pt x="2894" y="6371"/>
                  </a:cubicBezTo>
                  <a:cubicBezTo>
                    <a:pt x="3001" y="6371"/>
                    <a:pt x="3072" y="6299"/>
                    <a:pt x="3072" y="6192"/>
                  </a:cubicBezTo>
                  <a:lnTo>
                    <a:pt x="3072" y="5371"/>
                  </a:lnTo>
                  <a:cubicBezTo>
                    <a:pt x="3072" y="5204"/>
                    <a:pt x="3132" y="5061"/>
                    <a:pt x="3251" y="4954"/>
                  </a:cubicBezTo>
                  <a:lnTo>
                    <a:pt x="6466" y="1739"/>
                  </a:lnTo>
                  <a:cubicBezTo>
                    <a:pt x="6597" y="1608"/>
                    <a:pt x="6656" y="1394"/>
                    <a:pt x="6608" y="1204"/>
                  </a:cubicBezTo>
                  <a:lnTo>
                    <a:pt x="6513" y="727"/>
                  </a:lnTo>
                  <a:lnTo>
                    <a:pt x="6632" y="608"/>
                  </a:lnTo>
                  <a:cubicBezTo>
                    <a:pt x="6704" y="537"/>
                    <a:pt x="6704" y="430"/>
                    <a:pt x="6644" y="358"/>
                  </a:cubicBezTo>
                  <a:cubicBezTo>
                    <a:pt x="6607" y="321"/>
                    <a:pt x="6560" y="303"/>
                    <a:pt x="6513" y="303"/>
                  </a:cubicBezTo>
                  <a:cubicBezTo>
                    <a:pt x="6470" y="303"/>
                    <a:pt x="6428" y="318"/>
                    <a:pt x="6394" y="346"/>
                  </a:cubicBezTo>
                  <a:lnTo>
                    <a:pt x="3727" y="2858"/>
                  </a:lnTo>
                  <a:cubicBezTo>
                    <a:pt x="3608" y="2430"/>
                    <a:pt x="3501" y="1846"/>
                    <a:pt x="3489" y="1537"/>
                  </a:cubicBezTo>
                  <a:cubicBezTo>
                    <a:pt x="3429" y="656"/>
                    <a:pt x="2751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69"/>
            <p:cNvSpPr/>
            <p:nvPr/>
          </p:nvSpPr>
          <p:spPr>
            <a:xfrm>
              <a:off x="8090243" y="4284365"/>
              <a:ext cx="234601" cy="196344"/>
            </a:xfrm>
            <a:custGeom>
              <a:rect b="b" l="l" r="r" t="t"/>
              <a:pathLst>
                <a:path extrusionOk="0" h="6169" w="7371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lnTo>
                    <a:pt x="1" y="5275"/>
                  </a:lnTo>
                  <a:cubicBezTo>
                    <a:pt x="1" y="5382"/>
                    <a:pt x="72" y="5454"/>
                    <a:pt x="179" y="5454"/>
                  </a:cubicBezTo>
                  <a:cubicBezTo>
                    <a:pt x="286" y="5454"/>
                    <a:pt x="358" y="5382"/>
                    <a:pt x="358" y="5275"/>
                  </a:cubicBezTo>
                  <a:lnTo>
                    <a:pt x="358" y="560"/>
                  </a:lnTo>
                  <a:cubicBezTo>
                    <a:pt x="358" y="441"/>
                    <a:pt x="453" y="358"/>
                    <a:pt x="572" y="358"/>
                  </a:cubicBezTo>
                  <a:lnTo>
                    <a:pt x="6787" y="358"/>
                  </a:lnTo>
                  <a:cubicBezTo>
                    <a:pt x="6906" y="358"/>
                    <a:pt x="7002" y="441"/>
                    <a:pt x="7002" y="560"/>
                  </a:cubicBezTo>
                  <a:lnTo>
                    <a:pt x="7002" y="5608"/>
                  </a:lnTo>
                  <a:cubicBezTo>
                    <a:pt x="7002" y="5728"/>
                    <a:pt x="6906" y="5811"/>
                    <a:pt x="6787" y="5811"/>
                  </a:cubicBezTo>
                  <a:lnTo>
                    <a:pt x="2191" y="5811"/>
                  </a:lnTo>
                  <a:cubicBezTo>
                    <a:pt x="2084" y="5811"/>
                    <a:pt x="2013" y="5894"/>
                    <a:pt x="2013" y="5989"/>
                  </a:cubicBezTo>
                  <a:cubicBezTo>
                    <a:pt x="2013" y="6097"/>
                    <a:pt x="2084" y="6168"/>
                    <a:pt x="2191" y="6168"/>
                  </a:cubicBezTo>
                  <a:lnTo>
                    <a:pt x="6787" y="6168"/>
                  </a:lnTo>
                  <a:cubicBezTo>
                    <a:pt x="7097" y="6168"/>
                    <a:pt x="7359" y="5918"/>
                    <a:pt x="7359" y="5608"/>
                  </a:cubicBezTo>
                  <a:lnTo>
                    <a:pt x="7359" y="560"/>
                  </a:lnTo>
                  <a:cubicBezTo>
                    <a:pt x="7371" y="251"/>
                    <a:pt x="7097" y="1"/>
                    <a:pt x="6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69"/>
            <p:cNvSpPr/>
            <p:nvPr/>
          </p:nvSpPr>
          <p:spPr>
            <a:xfrm>
              <a:off x="8145591" y="4309382"/>
              <a:ext cx="136063" cy="135299"/>
            </a:xfrm>
            <a:custGeom>
              <a:rect b="b" l="l" r="r" t="t"/>
              <a:pathLst>
                <a:path extrusionOk="0" h="4251" w="4275">
                  <a:moveTo>
                    <a:pt x="1953" y="739"/>
                  </a:moveTo>
                  <a:cubicBezTo>
                    <a:pt x="2322" y="739"/>
                    <a:pt x="2655" y="882"/>
                    <a:pt x="2917" y="1084"/>
                  </a:cubicBezTo>
                  <a:lnTo>
                    <a:pt x="1822" y="2179"/>
                  </a:lnTo>
                  <a:cubicBezTo>
                    <a:pt x="1750" y="2263"/>
                    <a:pt x="1750" y="2382"/>
                    <a:pt x="1822" y="2441"/>
                  </a:cubicBezTo>
                  <a:cubicBezTo>
                    <a:pt x="1845" y="2465"/>
                    <a:pt x="1905" y="2501"/>
                    <a:pt x="1953" y="2501"/>
                  </a:cubicBezTo>
                  <a:cubicBezTo>
                    <a:pt x="2000" y="2501"/>
                    <a:pt x="2048" y="2477"/>
                    <a:pt x="2084" y="2441"/>
                  </a:cubicBezTo>
                  <a:lnTo>
                    <a:pt x="2643" y="1882"/>
                  </a:lnTo>
                  <a:cubicBezTo>
                    <a:pt x="2715" y="2001"/>
                    <a:pt x="2762" y="2155"/>
                    <a:pt x="2762" y="2298"/>
                  </a:cubicBezTo>
                  <a:cubicBezTo>
                    <a:pt x="2762" y="2739"/>
                    <a:pt x="2405" y="3096"/>
                    <a:pt x="1965" y="3096"/>
                  </a:cubicBezTo>
                  <a:cubicBezTo>
                    <a:pt x="1536" y="3096"/>
                    <a:pt x="1179" y="2739"/>
                    <a:pt x="1179" y="2298"/>
                  </a:cubicBezTo>
                  <a:cubicBezTo>
                    <a:pt x="1179" y="1870"/>
                    <a:pt x="1536" y="1513"/>
                    <a:pt x="1965" y="1513"/>
                  </a:cubicBezTo>
                  <a:cubicBezTo>
                    <a:pt x="2072" y="1513"/>
                    <a:pt x="2143" y="1441"/>
                    <a:pt x="2143" y="1334"/>
                  </a:cubicBezTo>
                  <a:cubicBezTo>
                    <a:pt x="2143" y="1227"/>
                    <a:pt x="2072" y="1155"/>
                    <a:pt x="1965" y="1155"/>
                  </a:cubicBezTo>
                  <a:cubicBezTo>
                    <a:pt x="1334" y="1155"/>
                    <a:pt x="822" y="1679"/>
                    <a:pt x="822" y="2298"/>
                  </a:cubicBezTo>
                  <a:cubicBezTo>
                    <a:pt x="822" y="2941"/>
                    <a:pt x="1345" y="3453"/>
                    <a:pt x="1965" y="3453"/>
                  </a:cubicBezTo>
                  <a:cubicBezTo>
                    <a:pt x="2607" y="3453"/>
                    <a:pt x="3119" y="2929"/>
                    <a:pt x="3119" y="2298"/>
                  </a:cubicBezTo>
                  <a:cubicBezTo>
                    <a:pt x="3119" y="2060"/>
                    <a:pt x="3036" y="1822"/>
                    <a:pt x="2893" y="1632"/>
                  </a:cubicBezTo>
                  <a:lnTo>
                    <a:pt x="3191" y="1334"/>
                  </a:lnTo>
                  <a:cubicBezTo>
                    <a:pt x="3381" y="1608"/>
                    <a:pt x="3512" y="1953"/>
                    <a:pt x="3512" y="2310"/>
                  </a:cubicBezTo>
                  <a:cubicBezTo>
                    <a:pt x="3512" y="3168"/>
                    <a:pt x="2822" y="3870"/>
                    <a:pt x="1953" y="3870"/>
                  </a:cubicBezTo>
                  <a:cubicBezTo>
                    <a:pt x="1095" y="3870"/>
                    <a:pt x="393" y="3168"/>
                    <a:pt x="393" y="2310"/>
                  </a:cubicBezTo>
                  <a:cubicBezTo>
                    <a:pt x="393" y="1441"/>
                    <a:pt x="1095" y="739"/>
                    <a:pt x="1953" y="739"/>
                  </a:cubicBezTo>
                  <a:close/>
                  <a:moveTo>
                    <a:pt x="3500" y="0"/>
                  </a:moveTo>
                  <a:cubicBezTo>
                    <a:pt x="3393" y="0"/>
                    <a:pt x="3322" y="72"/>
                    <a:pt x="3322" y="179"/>
                  </a:cubicBezTo>
                  <a:lnTo>
                    <a:pt x="3322" y="679"/>
                  </a:lnTo>
                  <a:lnTo>
                    <a:pt x="3179" y="834"/>
                  </a:lnTo>
                  <a:cubicBezTo>
                    <a:pt x="2846" y="548"/>
                    <a:pt x="2417" y="381"/>
                    <a:pt x="1941" y="381"/>
                  </a:cubicBezTo>
                  <a:cubicBezTo>
                    <a:pt x="869" y="381"/>
                    <a:pt x="0" y="1251"/>
                    <a:pt x="0" y="2322"/>
                  </a:cubicBezTo>
                  <a:cubicBezTo>
                    <a:pt x="0" y="3394"/>
                    <a:pt x="869" y="4251"/>
                    <a:pt x="1941" y="4251"/>
                  </a:cubicBezTo>
                  <a:cubicBezTo>
                    <a:pt x="3012" y="4251"/>
                    <a:pt x="3870" y="3394"/>
                    <a:pt x="3870" y="2322"/>
                  </a:cubicBezTo>
                  <a:cubicBezTo>
                    <a:pt x="3870" y="1858"/>
                    <a:pt x="3715" y="1429"/>
                    <a:pt x="3429" y="1084"/>
                  </a:cubicBezTo>
                  <a:lnTo>
                    <a:pt x="3572" y="941"/>
                  </a:lnTo>
                  <a:lnTo>
                    <a:pt x="4084" y="941"/>
                  </a:lnTo>
                  <a:cubicBezTo>
                    <a:pt x="4191" y="941"/>
                    <a:pt x="4262" y="858"/>
                    <a:pt x="4262" y="751"/>
                  </a:cubicBezTo>
                  <a:cubicBezTo>
                    <a:pt x="4262" y="655"/>
                    <a:pt x="4191" y="584"/>
                    <a:pt x="4084" y="584"/>
                  </a:cubicBezTo>
                  <a:lnTo>
                    <a:pt x="3929" y="584"/>
                  </a:lnTo>
                  <a:lnTo>
                    <a:pt x="4203" y="310"/>
                  </a:lnTo>
                  <a:cubicBezTo>
                    <a:pt x="4274" y="239"/>
                    <a:pt x="4274" y="120"/>
                    <a:pt x="4203" y="60"/>
                  </a:cubicBezTo>
                  <a:cubicBezTo>
                    <a:pt x="4167" y="24"/>
                    <a:pt x="4120" y="6"/>
                    <a:pt x="4073" y="6"/>
                  </a:cubicBezTo>
                  <a:cubicBezTo>
                    <a:pt x="4027" y="6"/>
                    <a:pt x="3983" y="24"/>
                    <a:pt x="3953" y="60"/>
                  </a:cubicBezTo>
                  <a:lnTo>
                    <a:pt x="3679" y="322"/>
                  </a:lnTo>
                  <a:lnTo>
                    <a:pt x="3679" y="179"/>
                  </a:lnTo>
                  <a:cubicBezTo>
                    <a:pt x="3679" y="72"/>
                    <a:pt x="3608" y="0"/>
                    <a:pt x="3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1" name="Google Shape;10401;p69"/>
          <p:cNvGrpSpPr/>
          <p:nvPr/>
        </p:nvGrpSpPr>
        <p:grpSpPr>
          <a:xfrm>
            <a:off x="6595502" y="4323777"/>
            <a:ext cx="426315" cy="332826"/>
            <a:chOff x="6639652" y="4323777"/>
            <a:chExt cx="426315" cy="332826"/>
          </a:xfrm>
        </p:grpSpPr>
        <p:sp>
          <p:nvSpPr>
            <p:cNvPr id="10402" name="Google Shape;10402;p69"/>
            <p:cNvSpPr/>
            <p:nvPr/>
          </p:nvSpPr>
          <p:spPr>
            <a:xfrm>
              <a:off x="6639652" y="4323777"/>
              <a:ext cx="426315" cy="332826"/>
            </a:xfrm>
            <a:custGeom>
              <a:rect b="b" l="l" r="r" t="t"/>
              <a:pathLst>
                <a:path extrusionOk="0" h="8562" w="10967">
                  <a:moveTo>
                    <a:pt x="10585" y="382"/>
                  </a:moveTo>
                  <a:lnTo>
                    <a:pt x="10609" y="727"/>
                  </a:lnTo>
                  <a:lnTo>
                    <a:pt x="9335" y="727"/>
                  </a:lnTo>
                  <a:cubicBezTo>
                    <a:pt x="9252" y="727"/>
                    <a:pt x="9156" y="799"/>
                    <a:pt x="9156" y="906"/>
                  </a:cubicBezTo>
                  <a:cubicBezTo>
                    <a:pt x="9156" y="989"/>
                    <a:pt x="9240" y="1084"/>
                    <a:pt x="9335" y="1084"/>
                  </a:cubicBezTo>
                  <a:lnTo>
                    <a:pt x="10323" y="1084"/>
                  </a:lnTo>
                  <a:lnTo>
                    <a:pt x="10323" y="6168"/>
                  </a:lnTo>
                  <a:lnTo>
                    <a:pt x="4442" y="6168"/>
                  </a:lnTo>
                  <a:lnTo>
                    <a:pt x="4442" y="6002"/>
                  </a:lnTo>
                  <a:cubicBezTo>
                    <a:pt x="4442" y="5918"/>
                    <a:pt x="4370" y="5823"/>
                    <a:pt x="4263" y="5823"/>
                  </a:cubicBezTo>
                  <a:lnTo>
                    <a:pt x="3977" y="5823"/>
                  </a:lnTo>
                  <a:cubicBezTo>
                    <a:pt x="3953" y="5728"/>
                    <a:pt x="3906" y="5621"/>
                    <a:pt x="3846" y="5513"/>
                  </a:cubicBezTo>
                  <a:lnTo>
                    <a:pt x="4037" y="5323"/>
                  </a:lnTo>
                  <a:cubicBezTo>
                    <a:pt x="4108" y="5252"/>
                    <a:pt x="4108" y="5144"/>
                    <a:pt x="4037" y="5085"/>
                  </a:cubicBezTo>
                  <a:lnTo>
                    <a:pt x="3513" y="4561"/>
                  </a:lnTo>
                  <a:cubicBezTo>
                    <a:pt x="3489" y="4537"/>
                    <a:pt x="3441" y="4513"/>
                    <a:pt x="3394" y="4513"/>
                  </a:cubicBezTo>
                  <a:cubicBezTo>
                    <a:pt x="3358" y="4513"/>
                    <a:pt x="3311" y="4537"/>
                    <a:pt x="3275" y="4561"/>
                  </a:cubicBezTo>
                  <a:lnTo>
                    <a:pt x="3084" y="4751"/>
                  </a:lnTo>
                  <a:cubicBezTo>
                    <a:pt x="2977" y="4692"/>
                    <a:pt x="2882" y="4668"/>
                    <a:pt x="2775" y="4621"/>
                  </a:cubicBezTo>
                  <a:lnTo>
                    <a:pt x="2775" y="4335"/>
                  </a:lnTo>
                  <a:cubicBezTo>
                    <a:pt x="2775" y="4251"/>
                    <a:pt x="2703" y="4156"/>
                    <a:pt x="2596" y="4156"/>
                  </a:cubicBezTo>
                  <a:lnTo>
                    <a:pt x="2168" y="4156"/>
                  </a:lnTo>
                  <a:lnTo>
                    <a:pt x="2168" y="1084"/>
                  </a:lnTo>
                  <a:lnTo>
                    <a:pt x="8728" y="1084"/>
                  </a:lnTo>
                  <a:cubicBezTo>
                    <a:pt x="8811" y="1084"/>
                    <a:pt x="8906" y="1001"/>
                    <a:pt x="8906" y="894"/>
                  </a:cubicBezTo>
                  <a:cubicBezTo>
                    <a:pt x="8906" y="799"/>
                    <a:pt x="8835" y="715"/>
                    <a:pt x="8728" y="715"/>
                  </a:cubicBezTo>
                  <a:lnTo>
                    <a:pt x="1882" y="715"/>
                  </a:lnTo>
                  <a:lnTo>
                    <a:pt x="1882" y="382"/>
                  </a:lnTo>
                  <a:close/>
                  <a:moveTo>
                    <a:pt x="10609" y="6502"/>
                  </a:moveTo>
                  <a:lnTo>
                    <a:pt x="10609" y="6835"/>
                  </a:lnTo>
                  <a:lnTo>
                    <a:pt x="4394" y="6835"/>
                  </a:lnTo>
                  <a:cubicBezTo>
                    <a:pt x="4430" y="6811"/>
                    <a:pt x="4442" y="6764"/>
                    <a:pt x="4442" y="6716"/>
                  </a:cubicBezTo>
                  <a:lnTo>
                    <a:pt x="4442" y="6526"/>
                  </a:lnTo>
                  <a:lnTo>
                    <a:pt x="10490" y="6526"/>
                  </a:lnTo>
                  <a:cubicBezTo>
                    <a:pt x="10526" y="6526"/>
                    <a:pt x="10561" y="6514"/>
                    <a:pt x="10585" y="6502"/>
                  </a:cubicBezTo>
                  <a:close/>
                  <a:moveTo>
                    <a:pt x="2453" y="4501"/>
                  </a:moveTo>
                  <a:lnTo>
                    <a:pt x="2453" y="4740"/>
                  </a:lnTo>
                  <a:cubicBezTo>
                    <a:pt x="2453" y="4811"/>
                    <a:pt x="2513" y="4894"/>
                    <a:pt x="2584" y="4906"/>
                  </a:cubicBezTo>
                  <a:cubicBezTo>
                    <a:pt x="2751" y="4930"/>
                    <a:pt x="2894" y="5013"/>
                    <a:pt x="3049" y="5097"/>
                  </a:cubicBezTo>
                  <a:cubicBezTo>
                    <a:pt x="3078" y="5117"/>
                    <a:pt x="3110" y="5126"/>
                    <a:pt x="3141" y="5126"/>
                  </a:cubicBezTo>
                  <a:cubicBezTo>
                    <a:pt x="3183" y="5126"/>
                    <a:pt x="3223" y="5108"/>
                    <a:pt x="3251" y="5073"/>
                  </a:cubicBezTo>
                  <a:lnTo>
                    <a:pt x="3430" y="4894"/>
                  </a:lnTo>
                  <a:lnTo>
                    <a:pt x="3715" y="5168"/>
                  </a:lnTo>
                  <a:lnTo>
                    <a:pt x="3537" y="5347"/>
                  </a:lnTo>
                  <a:cubicBezTo>
                    <a:pt x="3477" y="5406"/>
                    <a:pt x="3477" y="5502"/>
                    <a:pt x="3501" y="5561"/>
                  </a:cubicBezTo>
                  <a:cubicBezTo>
                    <a:pt x="3596" y="5704"/>
                    <a:pt x="3656" y="5859"/>
                    <a:pt x="3703" y="6025"/>
                  </a:cubicBezTo>
                  <a:cubicBezTo>
                    <a:pt x="3715" y="6097"/>
                    <a:pt x="3787" y="6156"/>
                    <a:pt x="3858" y="6156"/>
                  </a:cubicBezTo>
                  <a:lnTo>
                    <a:pt x="4096" y="6156"/>
                  </a:lnTo>
                  <a:lnTo>
                    <a:pt x="4096" y="6561"/>
                  </a:lnTo>
                  <a:lnTo>
                    <a:pt x="3858" y="6561"/>
                  </a:lnTo>
                  <a:cubicBezTo>
                    <a:pt x="3787" y="6561"/>
                    <a:pt x="3715" y="6621"/>
                    <a:pt x="3703" y="6692"/>
                  </a:cubicBezTo>
                  <a:cubicBezTo>
                    <a:pt x="3656" y="6859"/>
                    <a:pt x="3596" y="7002"/>
                    <a:pt x="3501" y="7157"/>
                  </a:cubicBezTo>
                  <a:cubicBezTo>
                    <a:pt x="3465" y="7228"/>
                    <a:pt x="3477" y="7311"/>
                    <a:pt x="3537" y="7359"/>
                  </a:cubicBezTo>
                  <a:lnTo>
                    <a:pt x="3715" y="7538"/>
                  </a:lnTo>
                  <a:lnTo>
                    <a:pt x="3430" y="7823"/>
                  </a:lnTo>
                  <a:lnTo>
                    <a:pt x="3251" y="7645"/>
                  </a:lnTo>
                  <a:cubicBezTo>
                    <a:pt x="3215" y="7608"/>
                    <a:pt x="3169" y="7594"/>
                    <a:pt x="3126" y="7594"/>
                  </a:cubicBezTo>
                  <a:cubicBezTo>
                    <a:pt x="3098" y="7594"/>
                    <a:pt x="3072" y="7600"/>
                    <a:pt x="3049" y="7609"/>
                  </a:cubicBezTo>
                  <a:cubicBezTo>
                    <a:pt x="2894" y="7704"/>
                    <a:pt x="2751" y="7764"/>
                    <a:pt x="2584" y="7799"/>
                  </a:cubicBezTo>
                  <a:cubicBezTo>
                    <a:pt x="2513" y="7823"/>
                    <a:pt x="2453" y="7895"/>
                    <a:pt x="2453" y="7966"/>
                  </a:cubicBezTo>
                  <a:lnTo>
                    <a:pt x="2453" y="8204"/>
                  </a:lnTo>
                  <a:lnTo>
                    <a:pt x="2048" y="8204"/>
                  </a:lnTo>
                  <a:lnTo>
                    <a:pt x="2048" y="7966"/>
                  </a:lnTo>
                  <a:cubicBezTo>
                    <a:pt x="2048" y="7895"/>
                    <a:pt x="1989" y="7823"/>
                    <a:pt x="1917" y="7799"/>
                  </a:cubicBezTo>
                  <a:cubicBezTo>
                    <a:pt x="1751" y="7764"/>
                    <a:pt x="1596" y="7704"/>
                    <a:pt x="1453" y="7609"/>
                  </a:cubicBezTo>
                  <a:cubicBezTo>
                    <a:pt x="1426" y="7596"/>
                    <a:pt x="1396" y="7589"/>
                    <a:pt x="1366" y="7589"/>
                  </a:cubicBezTo>
                  <a:cubicBezTo>
                    <a:pt x="1317" y="7589"/>
                    <a:pt x="1269" y="7607"/>
                    <a:pt x="1239" y="7645"/>
                  </a:cubicBezTo>
                  <a:lnTo>
                    <a:pt x="1060" y="7823"/>
                  </a:lnTo>
                  <a:lnTo>
                    <a:pt x="786" y="7538"/>
                  </a:lnTo>
                  <a:lnTo>
                    <a:pt x="965" y="7359"/>
                  </a:lnTo>
                  <a:cubicBezTo>
                    <a:pt x="1025" y="7299"/>
                    <a:pt x="1025" y="7216"/>
                    <a:pt x="989" y="7157"/>
                  </a:cubicBezTo>
                  <a:cubicBezTo>
                    <a:pt x="905" y="7002"/>
                    <a:pt x="846" y="6859"/>
                    <a:pt x="798" y="6692"/>
                  </a:cubicBezTo>
                  <a:cubicBezTo>
                    <a:pt x="786" y="6621"/>
                    <a:pt x="703" y="6561"/>
                    <a:pt x="632" y="6561"/>
                  </a:cubicBezTo>
                  <a:lnTo>
                    <a:pt x="393" y="6561"/>
                  </a:lnTo>
                  <a:lnTo>
                    <a:pt x="393" y="6156"/>
                  </a:lnTo>
                  <a:lnTo>
                    <a:pt x="632" y="6156"/>
                  </a:lnTo>
                  <a:cubicBezTo>
                    <a:pt x="703" y="6156"/>
                    <a:pt x="786" y="6097"/>
                    <a:pt x="798" y="6025"/>
                  </a:cubicBezTo>
                  <a:cubicBezTo>
                    <a:pt x="822" y="5859"/>
                    <a:pt x="905" y="5704"/>
                    <a:pt x="989" y="5561"/>
                  </a:cubicBezTo>
                  <a:cubicBezTo>
                    <a:pt x="1036" y="5490"/>
                    <a:pt x="1025" y="5394"/>
                    <a:pt x="965" y="5347"/>
                  </a:cubicBezTo>
                  <a:lnTo>
                    <a:pt x="786" y="5168"/>
                  </a:lnTo>
                  <a:lnTo>
                    <a:pt x="1060" y="4894"/>
                  </a:lnTo>
                  <a:lnTo>
                    <a:pt x="1239" y="5073"/>
                  </a:lnTo>
                  <a:cubicBezTo>
                    <a:pt x="1272" y="5106"/>
                    <a:pt x="1317" y="5121"/>
                    <a:pt x="1361" y="5121"/>
                  </a:cubicBezTo>
                  <a:cubicBezTo>
                    <a:pt x="1394" y="5121"/>
                    <a:pt x="1427" y="5112"/>
                    <a:pt x="1453" y="5097"/>
                  </a:cubicBezTo>
                  <a:cubicBezTo>
                    <a:pt x="1596" y="5013"/>
                    <a:pt x="1751" y="4954"/>
                    <a:pt x="1917" y="4906"/>
                  </a:cubicBezTo>
                  <a:cubicBezTo>
                    <a:pt x="1989" y="4894"/>
                    <a:pt x="2048" y="4811"/>
                    <a:pt x="2048" y="4740"/>
                  </a:cubicBezTo>
                  <a:lnTo>
                    <a:pt x="2048" y="4501"/>
                  </a:lnTo>
                  <a:close/>
                  <a:moveTo>
                    <a:pt x="1715" y="1"/>
                  </a:moveTo>
                  <a:cubicBezTo>
                    <a:pt x="1632" y="1"/>
                    <a:pt x="1536" y="84"/>
                    <a:pt x="1536" y="191"/>
                  </a:cubicBezTo>
                  <a:lnTo>
                    <a:pt x="1536" y="882"/>
                  </a:lnTo>
                  <a:cubicBezTo>
                    <a:pt x="1536" y="977"/>
                    <a:pt x="1608" y="1061"/>
                    <a:pt x="1715" y="1061"/>
                  </a:cubicBezTo>
                  <a:lnTo>
                    <a:pt x="1822" y="1061"/>
                  </a:lnTo>
                  <a:lnTo>
                    <a:pt x="1822" y="4144"/>
                  </a:lnTo>
                  <a:cubicBezTo>
                    <a:pt x="1751" y="4156"/>
                    <a:pt x="1679" y="4240"/>
                    <a:pt x="1679" y="4311"/>
                  </a:cubicBezTo>
                  <a:lnTo>
                    <a:pt x="1679" y="4597"/>
                  </a:lnTo>
                  <a:cubicBezTo>
                    <a:pt x="1572" y="4621"/>
                    <a:pt x="1465" y="4668"/>
                    <a:pt x="1358" y="4728"/>
                  </a:cubicBezTo>
                  <a:lnTo>
                    <a:pt x="1167" y="4537"/>
                  </a:lnTo>
                  <a:cubicBezTo>
                    <a:pt x="1144" y="4501"/>
                    <a:pt x="1096" y="4490"/>
                    <a:pt x="1048" y="4490"/>
                  </a:cubicBezTo>
                  <a:cubicBezTo>
                    <a:pt x="1001" y="4490"/>
                    <a:pt x="965" y="4501"/>
                    <a:pt x="929" y="4537"/>
                  </a:cubicBezTo>
                  <a:lnTo>
                    <a:pt x="405" y="5049"/>
                  </a:lnTo>
                  <a:cubicBezTo>
                    <a:pt x="334" y="5132"/>
                    <a:pt x="334" y="5228"/>
                    <a:pt x="405" y="5287"/>
                  </a:cubicBezTo>
                  <a:lnTo>
                    <a:pt x="608" y="5490"/>
                  </a:lnTo>
                  <a:cubicBezTo>
                    <a:pt x="548" y="5585"/>
                    <a:pt x="513" y="5692"/>
                    <a:pt x="465" y="5799"/>
                  </a:cubicBezTo>
                  <a:lnTo>
                    <a:pt x="191" y="5799"/>
                  </a:lnTo>
                  <a:cubicBezTo>
                    <a:pt x="96" y="5799"/>
                    <a:pt x="1" y="5871"/>
                    <a:pt x="1" y="5978"/>
                  </a:cubicBezTo>
                  <a:lnTo>
                    <a:pt x="1" y="6716"/>
                  </a:lnTo>
                  <a:cubicBezTo>
                    <a:pt x="1" y="6811"/>
                    <a:pt x="84" y="6895"/>
                    <a:pt x="191" y="6895"/>
                  </a:cubicBezTo>
                  <a:lnTo>
                    <a:pt x="465" y="6895"/>
                  </a:lnTo>
                  <a:cubicBezTo>
                    <a:pt x="501" y="7002"/>
                    <a:pt x="548" y="7109"/>
                    <a:pt x="608" y="7216"/>
                  </a:cubicBezTo>
                  <a:lnTo>
                    <a:pt x="405" y="7407"/>
                  </a:lnTo>
                  <a:cubicBezTo>
                    <a:pt x="334" y="7478"/>
                    <a:pt x="334" y="7585"/>
                    <a:pt x="405" y="7645"/>
                  </a:cubicBezTo>
                  <a:lnTo>
                    <a:pt x="929" y="8169"/>
                  </a:lnTo>
                  <a:cubicBezTo>
                    <a:pt x="965" y="8204"/>
                    <a:pt x="1010" y="8222"/>
                    <a:pt x="1053" y="8222"/>
                  </a:cubicBezTo>
                  <a:cubicBezTo>
                    <a:pt x="1096" y="8222"/>
                    <a:pt x="1138" y="8204"/>
                    <a:pt x="1167" y="8169"/>
                  </a:cubicBezTo>
                  <a:lnTo>
                    <a:pt x="1358" y="7966"/>
                  </a:lnTo>
                  <a:cubicBezTo>
                    <a:pt x="1465" y="8026"/>
                    <a:pt x="1572" y="8061"/>
                    <a:pt x="1679" y="8109"/>
                  </a:cubicBezTo>
                  <a:lnTo>
                    <a:pt x="1679" y="8383"/>
                  </a:lnTo>
                  <a:cubicBezTo>
                    <a:pt x="1679" y="8478"/>
                    <a:pt x="1751" y="8561"/>
                    <a:pt x="1858" y="8561"/>
                  </a:cubicBezTo>
                  <a:lnTo>
                    <a:pt x="2596" y="8561"/>
                  </a:lnTo>
                  <a:cubicBezTo>
                    <a:pt x="2679" y="8561"/>
                    <a:pt x="2775" y="8490"/>
                    <a:pt x="2775" y="8383"/>
                  </a:cubicBezTo>
                  <a:lnTo>
                    <a:pt x="2775" y="8109"/>
                  </a:lnTo>
                  <a:cubicBezTo>
                    <a:pt x="2882" y="8073"/>
                    <a:pt x="2989" y="8026"/>
                    <a:pt x="3084" y="7966"/>
                  </a:cubicBezTo>
                  <a:lnTo>
                    <a:pt x="3275" y="8169"/>
                  </a:lnTo>
                  <a:cubicBezTo>
                    <a:pt x="3316" y="8204"/>
                    <a:pt x="3364" y="8222"/>
                    <a:pt x="3407" y="8222"/>
                  </a:cubicBezTo>
                  <a:cubicBezTo>
                    <a:pt x="3450" y="8222"/>
                    <a:pt x="3489" y="8204"/>
                    <a:pt x="3513" y="8169"/>
                  </a:cubicBezTo>
                  <a:lnTo>
                    <a:pt x="4037" y="7645"/>
                  </a:lnTo>
                  <a:cubicBezTo>
                    <a:pt x="4108" y="7573"/>
                    <a:pt x="4108" y="7466"/>
                    <a:pt x="4037" y="7407"/>
                  </a:cubicBezTo>
                  <a:lnTo>
                    <a:pt x="3846" y="7216"/>
                  </a:lnTo>
                  <a:cubicBezTo>
                    <a:pt x="3846" y="7192"/>
                    <a:pt x="3858" y="7192"/>
                    <a:pt x="3858" y="7180"/>
                  </a:cubicBezTo>
                  <a:lnTo>
                    <a:pt x="10764" y="7180"/>
                  </a:lnTo>
                  <a:cubicBezTo>
                    <a:pt x="10859" y="7180"/>
                    <a:pt x="10942" y="7109"/>
                    <a:pt x="10942" y="7002"/>
                  </a:cubicBezTo>
                  <a:lnTo>
                    <a:pt x="10942" y="6299"/>
                  </a:lnTo>
                  <a:cubicBezTo>
                    <a:pt x="10942" y="6216"/>
                    <a:pt x="10871" y="6121"/>
                    <a:pt x="10764" y="6121"/>
                  </a:cubicBezTo>
                  <a:lnTo>
                    <a:pt x="10657" y="6121"/>
                  </a:lnTo>
                  <a:lnTo>
                    <a:pt x="10657" y="1037"/>
                  </a:lnTo>
                  <a:lnTo>
                    <a:pt x="10788" y="1037"/>
                  </a:lnTo>
                  <a:lnTo>
                    <a:pt x="10788" y="1061"/>
                  </a:lnTo>
                  <a:cubicBezTo>
                    <a:pt x="10871" y="1061"/>
                    <a:pt x="10966" y="989"/>
                    <a:pt x="10966" y="882"/>
                  </a:cubicBezTo>
                  <a:lnTo>
                    <a:pt x="10966" y="191"/>
                  </a:lnTo>
                  <a:cubicBezTo>
                    <a:pt x="10966" y="96"/>
                    <a:pt x="10883" y="1"/>
                    <a:pt x="10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69"/>
            <p:cNvSpPr/>
            <p:nvPr/>
          </p:nvSpPr>
          <p:spPr>
            <a:xfrm>
              <a:off x="6830793" y="4458937"/>
              <a:ext cx="41244" cy="85675"/>
            </a:xfrm>
            <a:custGeom>
              <a:rect b="b" l="l" r="r" t="t"/>
              <a:pathLst>
                <a:path extrusionOk="0" h="2204" w="1061">
                  <a:moveTo>
                    <a:pt x="715" y="358"/>
                  </a:moveTo>
                  <a:lnTo>
                    <a:pt x="715" y="1858"/>
                  </a:lnTo>
                  <a:lnTo>
                    <a:pt x="370" y="1858"/>
                  </a:lnTo>
                  <a:lnTo>
                    <a:pt x="370" y="358"/>
                  </a:lnTo>
                  <a:close/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2025"/>
                  </a:lnTo>
                  <a:cubicBezTo>
                    <a:pt x="1" y="2108"/>
                    <a:pt x="72" y="2203"/>
                    <a:pt x="179" y="2203"/>
                  </a:cubicBezTo>
                  <a:lnTo>
                    <a:pt x="882" y="2203"/>
                  </a:lnTo>
                  <a:cubicBezTo>
                    <a:pt x="965" y="2203"/>
                    <a:pt x="1061" y="2132"/>
                    <a:pt x="1061" y="2025"/>
                  </a:cubicBezTo>
                  <a:lnTo>
                    <a:pt x="1061" y="179"/>
                  </a:lnTo>
                  <a:cubicBezTo>
                    <a:pt x="1061" y="84"/>
                    <a:pt x="989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69"/>
            <p:cNvSpPr/>
            <p:nvPr/>
          </p:nvSpPr>
          <p:spPr>
            <a:xfrm>
              <a:off x="6879423" y="4426556"/>
              <a:ext cx="41205" cy="118522"/>
            </a:xfrm>
            <a:custGeom>
              <a:rect b="b" l="l" r="r" t="t"/>
              <a:pathLst>
                <a:path extrusionOk="0" h="3049" w="1060">
                  <a:moveTo>
                    <a:pt x="702" y="345"/>
                  </a:moveTo>
                  <a:lnTo>
                    <a:pt x="702" y="2691"/>
                  </a:lnTo>
                  <a:lnTo>
                    <a:pt x="357" y="2691"/>
                  </a:lnTo>
                  <a:lnTo>
                    <a:pt x="357" y="345"/>
                  </a:lnTo>
                  <a:close/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lnTo>
                    <a:pt x="0" y="2869"/>
                  </a:lnTo>
                  <a:cubicBezTo>
                    <a:pt x="0" y="2965"/>
                    <a:pt x="71" y="3048"/>
                    <a:pt x="179" y="3048"/>
                  </a:cubicBezTo>
                  <a:lnTo>
                    <a:pt x="881" y="3048"/>
                  </a:lnTo>
                  <a:cubicBezTo>
                    <a:pt x="964" y="3048"/>
                    <a:pt x="1060" y="2977"/>
                    <a:pt x="1060" y="2869"/>
                  </a:cubicBezTo>
                  <a:lnTo>
                    <a:pt x="1060" y="179"/>
                  </a:lnTo>
                  <a:cubicBezTo>
                    <a:pt x="1048" y="72"/>
                    <a:pt x="964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69"/>
            <p:cNvSpPr/>
            <p:nvPr/>
          </p:nvSpPr>
          <p:spPr>
            <a:xfrm>
              <a:off x="6927549" y="4443194"/>
              <a:ext cx="41205" cy="101418"/>
            </a:xfrm>
            <a:custGeom>
              <a:rect b="b" l="l" r="r" t="t"/>
              <a:pathLst>
                <a:path extrusionOk="0" h="2609" w="1060">
                  <a:moveTo>
                    <a:pt x="715" y="358"/>
                  </a:moveTo>
                  <a:lnTo>
                    <a:pt x="715" y="2263"/>
                  </a:lnTo>
                  <a:lnTo>
                    <a:pt x="369" y="2263"/>
                  </a:lnTo>
                  <a:lnTo>
                    <a:pt x="369" y="358"/>
                  </a:lnTo>
                  <a:close/>
                  <a:moveTo>
                    <a:pt x="179" y="1"/>
                  </a:moveTo>
                  <a:cubicBezTo>
                    <a:pt x="84" y="1"/>
                    <a:pt x="0" y="72"/>
                    <a:pt x="0" y="179"/>
                  </a:cubicBezTo>
                  <a:lnTo>
                    <a:pt x="0" y="2430"/>
                  </a:lnTo>
                  <a:cubicBezTo>
                    <a:pt x="0" y="2513"/>
                    <a:pt x="72" y="2608"/>
                    <a:pt x="179" y="2608"/>
                  </a:cubicBezTo>
                  <a:lnTo>
                    <a:pt x="881" y="2608"/>
                  </a:lnTo>
                  <a:cubicBezTo>
                    <a:pt x="965" y="2608"/>
                    <a:pt x="1060" y="2537"/>
                    <a:pt x="1060" y="2430"/>
                  </a:cubicBezTo>
                  <a:lnTo>
                    <a:pt x="1060" y="179"/>
                  </a:lnTo>
                  <a:cubicBezTo>
                    <a:pt x="1060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69"/>
            <p:cNvSpPr/>
            <p:nvPr/>
          </p:nvSpPr>
          <p:spPr>
            <a:xfrm>
              <a:off x="6976141" y="4387645"/>
              <a:ext cx="41244" cy="156967"/>
            </a:xfrm>
            <a:custGeom>
              <a:rect b="b" l="l" r="r" t="t"/>
              <a:pathLst>
                <a:path extrusionOk="0" h="4038" w="1061">
                  <a:moveTo>
                    <a:pt x="679" y="358"/>
                  </a:moveTo>
                  <a:lnTo>
                    <a:pt x="679" y="3692"/>
                  </a:lnTo>
                  <a:lnTo>
                    <a:pt x="346" y="3692"/>
                  </a:lnTo>
                  <a:lnTo>
                    <a:pt x="346" y="358"/>
                  </a:lnTo>
                  <a:close/>
                  <a:moveTo>
                    <a:pt x="179" y="1"/>
                  </a:moveTo>
                  <a:cubicBezTo>
                    <a:pt x="72" y="1"/>
                    <a:pt x="0" y="96"/>
                    <a:pt x="0" y="180"/>
                  </a:cubicBezTo>
                  <a:lnTo>
                    <a:pt x="0" y="3859"/>
                  </a:lnTo>
                  <a:cubicBezTo>
                    <a:pt x="0" y="3942"/>
                    <a:pt x="72" y="4037"/>
                    <a:pt x="179" y="4037"/>
                  </a:cubicBezTo>
                  <a:lnTo>
                    <a:pt x="881" y="4037"/>
                  </a:lnTo>
                  <a:cubicBezTo>
                    <a:pt x="965" y="4037"/>
                    <a:pt x="1060" y="3966"/>
                    <a:pt x="1060" y="3859"/>
                  </a:cubicBezTo>
                  <a:lnTo>
                    <a:pt x="1060" y="180"/>
                  </a:lnTo>
                  <a:cubicBezTo>
                    <a:pt x="1060" y="96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69"/>
            <p:cNvSpPr/>
            <p:nvPr/>
          </p:nvSpPr>
          <p:spPr>
            <a:xfrm>
              <a:off x="6745193" y="4404321"/>
              <a:ext cx="50029" cy="13916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12" y="274"/>
                    <a:pt x="95" y="358"/>
                    <a:pt x="179" y="358"/>
                  </a:cubicBezTo>
                  <a:lnTo>
                    <a:pt x="1107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96"/>
                    <a:pt x="1203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69"/>
            <p:cNvSpPr/>
            <p:nvPr/>
          </p:nvSpPr>
          <p:spPr>
            <a:xfrm>
              <a:off x="6745193" y="4426090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72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74"/>
                    <a:pt x="1786" y="179"/>
                  </a:cubicBezTo>
                  <a:cubicBezTo>
                    <a:pt x="1786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69"/>
            <p:cNvSpPr/>
            <p:nvPr/>
          </p:nvSpPr>
          <p:spPr>
            <a:xfrm>
              <a:off x="6745193" y="4447353"/>
              <a:ext cx="69465" cy="13955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69"/>
            <p:cNvSpPr/>
            <p:nvPr/>
          </p:nvSpPr>
          <p:spPr>
            <a:xfrm>
              <a:off x="6745193" y="4468189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6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69"/>
            <p:cNvSpPr/>
            <p:nvPr/>
          </p:nvSpPr>
          <p:spPr>
            <a:xfrm>
              <a:off x="6684551" y="4528830"/>
              <a:ext cx="83809" cy="83809"/>
            </a:xfrm>
            <a:custGeom>
              <a:rect b="b" l="l" r="r" t="t"/>
              <a:pathLst>
                <a:path extrusionOk="0" h="2156" w="2156">
                  <a:moveTo>
                    <a:pt x="1084" y="0"/>
                  </a:moveTo>
                  <a:cubicBezTo>
                    <a:pt x="489" y="0"/>
                    <a:pt x="0" y="489"/>
                    <a:pt x="0" y="1084"/>
                  </a:cubicBezTo>
                  <a:cubicBezTo>
                    <a:pt x="0" y="1322"/>
                    <a:pt x="72" y="1548"/>
                    <a:pt x="227" y="1739"/>
                  </a:cubicBezTo>
                  <a:cubicBezTo>
                    <a:pt x="263" y="1782"/>
                    <a:pt x="313" y="1808"/>
                    <a:pt x="365" y="1808"/>
                  </a:cubicBezTo>
                  <a:cubicBezTo>
                    <a:pt x="398" y="1808"/>
                    <a:pt x="432" y="1798"/>
                    <a:pt x="465" y="1774"/>
                  </a:cubicBezTo>
                  <a:cubicBezTo>
                    <a:pt x="536" y="1715"/>
                    <a:pt x="548" y="1608"/>
                    <a:pt x="489" y="1536"/>
                  </a:cubicBezTo>
                  <a:cubicBezTo>
                    <a:pt x="381" y="1405"/>
                    <a:pt x="346" y="1251"/>
                    <a:pt x="346" y="1084"/>
                  </a:cubicBezTo>
                  <a:cubicBezTo>
                    <a:pt x="346" y="679"/>
                    <a:pt x="667" y="358"/>
                    <a:pt x="1072" y="358"/>
                  </a:cubicBezTo>
                  <a:cubicBezTo>
                    <a:pt x="1477" y="358"/>
                    <a:pt x="1798" y="691"/>
                    <a:pt x="1798" y="1084"/>
                  </a:cubicBezTo>
                  <a:cubicBezTo>
                    <a:pt x="1798" y="1322"/>
                    <a:pt x="1679" y="1560"/>
                    <a:pt x="1477" y="1703"/>
                  </a:cubicBezTo>
                  <a:cubicBezTo>
                    <a:pt x="1453" y="1703"/>
                    <a:pt x="1453" y="1715"/>
                    <a:pt x="1441" y="1715"/>
                  </a:cubicBezTo>
                  <a:lnTo>
                    <a:pt x="1429" y="1715"/>
                  </a:lnTo>
                  <a:lnTo>
                    <a:pt x="1417" y="1727"/>
                  </a:lnTo>
                  <a:lnTo>
                    <a:pt x="1394" y="1727"/>
                  </a:lnTo>
                  <a:cubicBezTo>
                    <a:pt x="1382" y="1727"/>
                    <a:pt x="1382" y="1739"/>
                    <a:pt x="1370" y="1739"/>
                  </a:cubicBezTo>
                  <a:cubicBezTo>
                    <a:pt x="1358" y="1739"/>
                    <a:pt x="1358" y="1762"/>
                    <a:pt x="1334" y="1762"/>
                  </a:cubicBezTo>
                  <a:lnTo>
                    <a:pt x="1322" y="1762"/>
                  </a:lnTo>
                  <a:cubicBezTo>
                    <a:pt x="1322" y="1762"/>
                    <a:pt x="1310" y="1762"/>
                    <a:pt x="1310" y="1774"/>
                  </a:cubicBezTo>
                  <a:lnTo>
                    <a:pt x="1298" y="1774"/>
                  </a:lnTo>
                  <a:cubicBezTo>
                    <a:pt x="1274" y="1774"/>
                    <a:pt x="1274" y="1774"/>
                    <a:pt x="1263" y="1786"/>
                  </a:cubicBezTo>
                  <a:cubicBezTo>
                    <a:pt x="1251" y="1786"/>
                    <a:pt x="1251" y="1786"/>
                    <a:pt x="1239" y="1798"/>
                  </a:cubicBezTo>
                  <a:lnTo>
                    <a:pt x="798" y="1798"/>
                  </a:lnTo>
                  <a:cubicBezTo>
                    <a:pt x="786" y="1798"/>
                    <a:pt x="786" y="1798"/>
                    <a:pt x="774" y="1786"/>
                  </a:cubicBezTo>
                  <a:cubicBezTo>
                    <a:pt x="762" y="1786"/>
                    <a:pt x="762" y="1786"/>
                    <a:pt x="739" y="1774"/>
                  </a:cubicBezTo>
                  <a:lnTo>
                    <a:pt x="727" y="1774"/>
                  </a:lnTo>
                  <a:cubicBezTo>
                    <a:pt x="708" y="1766"/>
                    <a:pt x="688" y="1763"/>
                    <a:pt x="668" y="1763"/>
                  </a:cubicBezTo>
                  <a:cubicBezTo>
                    <a:pt x="599" y="1763"/>
                    <a:pt x="528" y="1808"/>
                    <a:pt x="501" y="1882"/>
                  </a:cubicBezTo>
                  <a:cubicBezTo>
                    <a:pt x="477" y="1965"/>
                    <a:pt x="524" y="2072"/>
                    <a:pt x="608" y="2096"/>
                  </a:cubicBezTo>
                  <a:lnTo>
                    <a:pt x="620" y="2096"/>
                  </a:lnTo>
                  <a:cubicBezTo>
                    <a:pt x="643" y="2096"/>
                    <a:pt x="655" y="2120"/>
                    <a:pt x="667" y="2120"/>
                  </a:cubicBezTo>
                  <a:cubicBezTo>
                    <a:pt x="679" y="2120"/>
                    <a:pt x="703" y="2132"/>
                    <a:pt x="715" y="2132"/>
                  </a:cubicBezTo>
                  <a:lnTo>
                    <a:pt x="727" y="2132"/>
                  </a:lnTo>
                  <a:cubicBezTo>
                    <a:pt x="739" y="2132"/>
                    <a:pt x="762" y="2132"/>
                    <a:pt x="762" y="2143"/>
                  </a:cubicBezTo>
                  <a:lnTo>
                    <a:pt x="774" y="2143"/>
                  </a:lnTo>
                  <a:cubicBezTo>
                    <a:pt x="786" y="2143"/>
                    <a:pt x="798" y="2143"/>
                    <a:pt x="822" y="2155"/>
                  </a:cubicBezTo>
                  <a:lnTo>
                    <a:pt x="1132" y="2155"/>
                  </a:lnTo>
                  <a:cubicBezTo>
                    <a:pt x="1143" y="2155"/>
                    <a:pt x="1155" y="2155"/>
                    <a:pt x="1179" y="2143"/>
                  </a:cubicBezTo>
                  <a:lnTo>
                    <a:pt x="1191" y="2143"/>
                  </a:lnTo>
                  <a:cubicBezTo>
                    <a:pt x="1203" y="2143"/>
                    <a:pt x="1215" y="2143"/>
                    <a:pt x="1215" y="2132"/>
                  </a:cubicBezTo>
                  <a:lnTo>
                    <a:pt x="1227" y="2132"/>
                  </a:lnTo>
                  <a:cubicBezTo>
                    <a:pt x="1251" y="2132"/>
                    <a:pt x="1263" y="2120"/>
                    <a:pt x="1274" y="2120"/>
                  </a:cubicBezTo>
                  <a:cubicBezTo>
                    <a:pt x="1286" y="2120"/>
                    <a:pt x="1310" y="2096"/>
                    <a:pt x="1322" y="2096"/>
                  </a:cubicBezTo>
                  <a:lnTo>
                    <a:pt x="1334" y="2096"/>
                  </a:lnTo>
                  <a:cubicBezTo>
                    <a:pt x="1346" y="2096"/>
                    <a:pt x="1346" y="2084"/>
                    <a:pt x="1370" y="2084"/>
                  </a:cubicBezTo>
                  <a:lnTo>
                    <a:pt x="1382" y="2084"/>
                  </a:lnTo>
                  <a:cubicBezTo>
                    <a:pt x="1394" y="2084"/>
                    <a:pt x="1405" y="2072"/>
                    <a:pt x="1429" y="2072"/>
                  </a:cubicBezTo>
                  <a:cubicBezTo>
                    <a:pt x="1441" y="2072"/>
                    <a:pt x="1453" y="2060"/>
                    <a:pt x="1465" y="2060"/>
                  </a:cubicBezTo>
                  <a:lnTo>
                    <a:pt x="1489" y="2060"/>
                  </a:lnTo>
                  <a:cubicBezTo>
                    <a:pt x="1501" y="2060"/>
                    <a:pt x="1501" y="2036"/>
                    <a:pt x="1513" y="2036"/>
                  </a:cubicBezTo>
                  <a:lnTo>
                    <a:pt x="1524" y="2036"/>
                  </a:lnTo>
                  <a:cubicBezTo>
                    <a:pt x="1548" y="2024"/>
                    <a:pt x="1560" y="2024"/>
                    <a:pt x="1572" y="2013"/>
                  </a:cubicBezTo>
                  <a:cubicBezTo>
                    <a:pt x="1870" y="1798"/>
                    <a:pt x="2048" y="1477"/>
                    <a:pt x="2048" y="1120"/>
                  </a:cubicBezTo>
                  <a:cubicBezTo>
                    <a:pt x="2156" y="477"/>
                    <a:pt x="1679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2" name="Google Shape;10412;p69"/>
          <p:cNvGrpSpPr/>
          <p:nvPr/>
        </p:nvGrpSpPr>
        <p:grpSpPr>
          <a:xfrm>
            <a:off x="5357662" y="4297637"/>
            <a:ext cx="287275" cy="326296"/>
            <a:chOff x="5357662" y="4297637"/>
            <a:chExt cx="287275" cy="326296"/>
          </a:xfrm>
        </p:grpSpPr>
        <p:sp>
          <p:nvSpPr>
            <p:cNvPr id="10413" name="Google Shape;10413;p69"/>
            <p:cNvSpPr/>
            <p:nvPr/>
          </p:nvSpPr>
          <p:spPr>
            <a:xfrm>
              <a:off x="5357662" y="4385545"/>
              <a:ext cx="287275" cy="238388"/>
            </a:xfrm>
            <a:custGeom>
              <a:rect b="b" l="l" r="r" t="t"/>
              <a:pathLst>
                <a:path extrusionOk="0" h="7490" w="9026">
                  <a:moveTo>
                    <a:pt x="2906" y="5573"/>
                  </a:moveTo>
                  <a:lnTo>
                    <a:pt x="2906" y="7144"/>
                  </a:lnTo>
                  <a:lnTo>
                    <a:pt x="322" y="7144"/>
                  </a:lnTo>
                  <a:lnTo>
                    <a:pt x="322" y="5573"/>
                  </a:lnTo>
                  <a:close/>
                  <a:moveTo>
                    <a:pt x="5799" y="3037"/>
                  </a:moveTo>
                  <a:lnTo>
                    <a:pt x="5799" y="7144"/>
                  </a:lnTo>
                  <a:lnTo>
                    <a:pt x="3227" y="7144"/>
                  </a:lnTo>
                  <a:lnTo>
                    <a:pt x="3227" y="5406"/>
                  </a:lnTo>
                  <a:lnTo>
                    <a:pt x="3227" y="3037"/>
                  </a:lnTo>
                  <a:close/>
                  <a:moveTo>
                    <a:pt x="5966" y="1"/>
                  </a:moveTo>
                  <a:cubicBezTo>
                    <a:pt x="5882" y="1"/>
                    <a:pt x="5799" y="72"/>
                    <a:pt x="5799" y="167"/>
                  </a:cubicBezTo>
                  <a:lnTo>
                    <a:pt x="5799" y="2727"/>
                  </a:lnTo>
                  <a:lnTo>
                    <a:pt x="3061" y="2727"/>
                  </a:lnTo>
                  <a:cubicBezTo>
                    <a:pt x="2977" y="2727"/>
                    <a:pt x="2906" y="2799"/>
                    <a:pt x="2906" y="2894"/>
                  </a:cubicBezTo>
                  <a:lnTo>
                    <a:pt x="2906" y="5251"/>
                  </a:lnTo>
                  <a:lnTo>
                    <a:pt x="156" y="5251"/>
                  </a:lnTo>
                  <a:cubicBezTo>
                    <a:pt x="72" y="5251"/>
                    <a:pt x="1" y="5335"/>
                    <a:pt x="1" y="5418"/>
                  </a:cubicBezTo>
                  <a:lnTo>
                    <a:pt x="1" y="7323"/>
                  </a:lnTo>
                  <a:cubicBezTo>
                    <a:pt x="1" y="7418"/>
                    <a:pt x="72" y="7490"/>
                    <a:pt x="156" y="7490"/>
                  </a:cubicBezTo>
                  <a:lnTo>
                    <a:pt x="8871" y="7490"/>
                  </a:lnTo>
                  <a:cubicBezTo>
                    <a:pt x="8954" y="7490"/>
                    <a:pt x="9026" y="7418"/>
                    <a:pt x="9026" y="7323"/>
                  </a:cubicBezTo>
                  <a:lnTo>
                    <a:pt x="9026" y="1417"/>
                  </a:lnTo>
                  <a:cubicBezTo>
                    <a:pt x="9026" y="1322"/>
                    <a:pt x="8954" y="1251"/>
                    <a:pt x="8871" y="1251"/>
                  </a:cubicBezTo>
                  <a:cubicBezTo>
                    <a:pt x="8776" y="1251"/>
                    <a:pt x="8704" y="1322"/>
                    <a:pt x="8704" y="1417"/>
                  </a:cubicBezTo>
                  <a:lnTo>
                    <a:pt x="8704" y="7144"/>
                  </a:lnTo>
                  <a:lnTo>
                    <a:pt x="6132" y="7144"/>
                  </a:lnTo>
                  <a:lnTo>
                    <a:pt x="6132" y="2870"/>
                  </a:lnTo>
                  <a:lnTo>
                    <a:pt x="6132" y="310"/>
                  </a:lnTo>
                  <a:lnTo>
                    <a:pt x="8704" y="310"/>
                  </a:lnTo>
                  <a:lnTo>
                    <a:pt x="8704" y="763"/>
                  </a:lnTo>
                  <a:cubicBezTo>
                    <a:pt x="8704" y="846"/>
                    <a:pt x="8776" y="929"/>
                    <a:pt x="8871" y="929"/>
                  </a:cubicBezTo>
                  <a:cubicBezTo>
                    <a:pt x="8954" y="929"/>
                    <a:pt x="9026" y="846"/>
                    <a:pt x="9026" y="763"/>
                  </a:cubicBezTo>
                  <a:lnTo>
                    <a:pt x="9026" y="167"/>
                  </a:lnTo>
                  <a:cubicBezTo>
                    <a:pt x="9026" y="72"/>
                    <a:pt x="8954" y="1"/>
                    <a:pt x="8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69"/>
            <p:cNvSpPr/>
            <p:nvPr/>
          </p:nvSpPr>
          <p:spPr>
            <a:xfrm>
              <a:off x="5377363" y="4576542"/>
              <a:ext cx="62191" cy="10248"/>
            </a:xfrm>
            <a:custGeom>
              <a:rect b="b" l="l" r="r" t="t"/>
              <a:pathLst>
                <a:path extrusionOk="0" h="322" w="1954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1787" y="322"/>
                  </a:lnTo>
                  <a:cubicBezTo>
                    <a:pt x="1882" y="322"/>
                    <a:pt x="1953" y="250"/>
                    <a:pt x="1953" y="167"/>
                  </a:cubicBezTo>
                  <a:cubicBezTo>
                    <a:pt x="1953" y="72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69"/>
            <p:cNvSpPr/>
            <p:nvPr/>
          </p:nvSpPr>
          <p:spPr>
            <a:xfrm>
              <a:off x="5470204" y="4495827"/>
              <a:ext cx="62191" cy="10630"/>
            </a:xfrm>
            <a:custGeom>
              <a:rect b="b" l="l" r="r" t="t"/>
              <a:pathLst>
                <a:path extrusionOk="0" h="334" w="1954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8" y="334"/>
                  </a:cubicBezTo>
                  <a:lnTo>
                    <a:pt x="1787" y="334"/>
                  </a:lnTo>
                  <a:cubicBezTo>
                    <a:pt x="1882" y="334"/>
                    <a:pt x="1954" y="262"/>
                    <a:pt x="1954" y="167"/>
                  </a:cubicBezTo>
                  <a:cubicBezTo>
                    <a:pt x="1954" y="84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69"/>
            <p:cNvSpPr/>
            <p:nvPr/>
          </p:nvSpPr>
          <p:spPr>
            <a:xfrm>
              <a:off x="5562694" y="4409798"/>
              <a:ext cx="62159" cy="10280"/>
            </a:xfrm>
            <a:custGeom>
              <a:rect b="b" l="l" r="r" t="t"/>
              <a:pathLst>
                <a:path extrusionOk="0" h="323" w="1953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786" y="322"/>
                  </a:lnTo>
                  <a:cubicBezTo>
                    <a:pt x="1881" y="322"/>
                    <a:pt x="1953" y="251"/>
                    <a:pt x="1953" y="167"/>
                  </a:cubicBezTo>
                  <a:cubicBezTo>
                    <a:pt x="1953" y="72"/>
                    <a:pt x="1881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69"/>
            <p:cNvSpPr/>
            <p:nvPr/>
          </p:nvSpPr>
          <p:spPr>
            <a:xfrm>
              <a:off x="5358043" y="4297637"/>
              <a:ext cx="238388" cy="237624"/>
            </a:xfrm>
            <a:custGeom>
              <a:rect b="b" l="l" r="r" t="t"/>
              <a:pathLst>
                <a:path extrusionOk="0" h="7466" w="7490">
                  <a:moveTo>
                    <a:pt x="6061" y="0"/>
                  </a:moveTo>
                  <a:cubicBezTo>
                    <a:pt x="5966" y="0"/>
                    <a:pt x="5894" y="72"/>
                    <a:pt x="5894" y="155"/>
                  </a:cubicBezTo>
                  <a:cubicBezTo>
                    <a:pt x="5894" y="250"/>
                    <a:pt x="5966" y="322"/>
                    <a:pt x="6061" y="322"/>
                  </a:cubicBezTo>
                  <a:lnTo>
                    <a:pt x="6942" y="322"/>
                  </a:lnTo>
                  <a:lnTo>
                    <a:pt x="60" y="7204"/>
                  </a:lnTo>
                  <a:cubicBezTo>
                    <a:pt x="1" y="7263"/>
                    <a:pt x="1" y="7358"/>
                    <a:pt x="60" y="7418"/>
                  </a:cubicBezTo>
                  <a:cubicBezTo>
                    <a:pt x="72" y="7454"/>
                    <a:pt x="120" y="7466"/>
                    <a:pt x="167" y="7466"/>
                  </a:cubicBezTo>
                  <a:cubicBezTo>
                    <a:pt x="215" y="7466"/>
                    <a:pt x="251" y="7454"/>
                    <a:pt x="286" y="7418"/>
                  </a:cubicBezTo>
                  <a:lnTo>
                    <a:pt x="7156" y="548"/>
                  </a:lnTo>
                  <a:lnTo>
                    <a:pt x="7156" y="1429"/>
                  </a:lnTo>
                  <a:cubicBezTo>
                    <a:pt x="7156" y="1512"/>
                    <a:pt x="7240" y="1584"/>
                    <a:pt x="7323" y="1584"/>
                  </a:cubicBezTo>
                  <a:cubicBezTo>
                    <a:pt x="7406" y="1584"/>
                    <a:pt x="7490" y="1512"/>
                    <a:pt x="7490" y="1429"/>
                  </a:cubicBezTo>
                  <a:lnTo>
                    <a:pt x="7490" y="155"/>
                  </a:lnTo>
                  <a:cubicBezTo>
                    <a:pt x="7490" y="72"/>
                    <a:pt x="7406" y="0"/>
                    <a:pt x="73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8" name="Google Shape;10418;p69"/>
          <p:cNvGrpSpPr/>
          <p:nvPr/>
        </p:nvGrpSpPr>
        <p:grpSpPr>
          <a:xfrm>
            <a:off x="5774124" y="4294550"/>
            <a:ext cx="331611" cy="331674"/>
            <a:chOff x="5774124" y="4294550"/>
            <a:chExt cx="331611" cy="331674"/>
          </a:xfrm>
        </p:grpSpPr>
        <p:sp>
          <p:nvSpPr>
            <p:cNvPr id="10419" name="Google Shape;10419;p69"/>
            <p:cNvSpPr/>
            <p:nvPr/>
          </p:nvSpPr>
          <p:spPr>
            <a:xfrm>
              <a:off x="5774124" y="4419664"/>
              <a:ext cx="331611" cy="206560"/>
            </a:xfrm>
            <a:custGeom>
              <a:rect b="b" l="l" r="r" t="t"/>
              <a:pathLst>
                <a:path extrusionOk="0" h="6490" w="10419">
                  <a:moveTo>
                    <a:pt x="2751" y="2905"/>
                  </a:moveTo>
                  <a:lnTo>
                    <a:pt x="2751" y="6191"/>
                  </a:lnTo>
                  <a:lnTo>
                    <a:pt x="1429" y="6191"/>
                  </a:lnTo>
                  <a:lnTo>
                    <a:pt x="1429" y="2905"/>
                  </a:lnTo>
                  <a:close/>
                  <a:moveTo>
                    <a:pt x="5847" y="2084"/>
                  </a:moveTo>
                  <a:lnTo>
                    <a:pt x="5847" y="6191"/>
                  </a:lnTo>
                  <a:lnTo>
                    <a:pt x="4525" y="6191"/>
                  </a:lnTo>
                  <a:lnTo>
                    <a:pt x="4525" y="2084"/>
                  </a:lnTo>
                  <a:close/>
                  <a:moveTo>
                    <a:pt x="8942" y="298"/>
                  </a:moveTo>
                  <a:lnTo>
                    <a:pt x="8942" y="6191"/>
                  </a:lnTo>
                  <a:lnTo>
                    <a:pt x="7609" y="6191"/>
                  </a:lnTo>
                  <a:lnTo>
                    <a:pt x="7609" y="298"/>
                  </a:lnTo>
                  <a:close/>
                  <a:moveTo>
                    <a:pt x="7466" y="0"/>
                  </a:moveTo>
                  <a:cubicBezTo>
                    <a:pt x="7383" y="0"/>
                    <a:pt x="7323" y="72"/>
                    <a:pt x="7323" y="155"/>
                  </a:cubicBezTo>
                  <a:lnTo>
                    <a:pt x="7323" y="6191"/>
                  </a:lnTo>
                  <a:lnTo>
                    <a:pt x="6156" y="6191"/>
                  </a:lnTo>
                  <a:lnTo>
                    <a:pt x="6156" y="1941"/>
                  </a:lnTo>
                  <a:cubicBezTo>
                    <a:pt x="6156" y="1846"/>
                    <a:pt x="6085" y="1786"/>
                    <a:pt x="6013" y="1786"/>
                  </a:cubicBezTo>
                  <a:lnTo>
                    <a:pt x="4370" y="1786"/>
                  </a:lnTo>
                  <a:cubicBezTo>
                    <a:pt x="4287" y="1786"/>
                    <a:pt x="4227" y="1858"/>
                    <a:pt x="4227" y="1941"/>
                  </a:cubicBezTo>
                  <a:lnTo>
                    <a:pt x="4227" y="6191"/>
                  </a:lnTo>
                  <a:lnTo>
                    <a:pt x="3061" y="6191"/>
                  </a:lnTo>
                  <a:lnTo>
                    <a:pt x="3061" y="2751"/>
                  </a:lnTo>
                  <a:cubicBezTo>
                    <a:pt x="3061" y="2667"/>
                    <a:pt x="2989" y="2608"/>
                    <a:pt x="2918" y="2608"/>
                  </a:cubicBezTo>
                  <a:lnTo>
                    <a:pt x="1275" y="2608"/>
                  </a:lnTo>
                  <a:cubicBezTo>
                    <a:pt x="1191" y="2608"/>
                    <a:pt x="1132" y="2679"/>
                    <a:pt x="1132" y="2751"/>
                  </a:cubicBezTo>
                  <a:lnTo>
                    <a:pt x="1132" y="6191"/>
                  </a:lnTo>
                  <a:lnTo>
                    <a:pt x="144" y="6191"/>
                  </a:lnTo>
                  <a:cubicBezTo>
                    <a:pt x="60" y="6191"/>
                    <a:pt x="1" y="6263"/>
                    <a:pt x="1" y="6346"/>
                  </a:cubicBezTo>
                  <a:cubicBezTo>
                    <a:pt x="1" y="6430"/>
                    <a:pt x="72" y="6489"/>
                    <a:pt x="144" y="6489"/>
                  </a:cubicBezTo>
                  <a:lnTo>
                    <a:pt x="10264" y="6489"/>
                  </a:lnTo>
                  <a:cubicBezTo>
                    <a:pt x="10359" y="6489"/>
                    <a:pt x="10419" y="6418"/>
                    <a:pt x="10419" y="6346"/>
                  </a:cubicBezTo>
                  <a:cubicBezTo>
                    <a:pt x="10395" y="6251"/>
                    <a:pt x="10323" y="6191"/>
                    <a:pt x="10240" y="6191"/>
                  </a:cubicBezTo>
                  <a:lnTo>
                    <a:pt x="9252" y="6191"/>
                  </a:lnTo>
                  <a:lnTo>
                    <a:pt x="9252" y="155"/>
                  </a:lnTo>
                  <a:cubicBezTo>
                    <a:pt x="9252" y="60"/>
                    <a:pt x="9180" y="0"/>
                    <a:pt x="91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69"/>
            <p:cNvSpPr/>
            <p:nvPr/>
          </p:nvSpPr>
          <p:spPr>
            <a:xfrm>
              <a:off x="5778294" y="4294550"/>
              <a:ext cx="316461" cy="191442"/>
            </a:xfrm>
            <a:custGeom>
              <a:rect b="b" l="l" r="r" t="t"/>
              <a:pathLst>
                <a:path extrusionOk="0" h="6015" w="9943">
                  <a:moveTo>
                    <a:pt x="9447" y="0"/>
                  </a:moveTo>
                  <a:cubicBezTo>
                    <a:pt x="9433" y="0"/>
                    <a:pt x="9420" y="1"/>
                    <a:pt x="9407" y="2"/>
                  </a:cubicBezTo>
                  <a:lnTo>
                    <a:pt x="8097" y="169"/>
                  </a:lnTo>
                  <a:cubicBezTo>
                    <a:pt x="7847" y="193"/>
                    <a:pt x="7644" y="455"/>
                    <a:pt x="7680" y="705"/>
                  </a:cubicBezTo>
                  <a:cubicBezTo>
                    <a:pt x="7703" y="951"/>
                    <a:pt x="7914" y="1123"/>
                    <a:pt x="8167" y="1123"/>
                  </a:cubicBezTo>
                  <a:cubicBezTo>
                    <a:pt x="8183" y="1123"/>
                    <a:pt x="8200" y="1123"/>
                    <a:pt x="8216" y="1121"/>
                  </a:cubicBezTo>
                  <a:lnTo>
                    <a:pt x="8323" y="1109"/>
                  </a:lnTo>
                  <a:lnTo>
                    <a:pt x="8323" y="1109"/>
                  </a:lnTo>
                  <a:cubicBezTo>
                    <a:pt x="6716" y="2967"/>
                    <a:pt x="4811" y="3919"/>
                    <a:pt x="3465" y="4407"/>
                  </a:cubicBezTo>
                  <a:cubicBezTo>
                    <a:pt x="1787" y="5003"/>
                    <a:pt x="477" y="5062"/>
                    <a:pt x="477" y="5062"/>
                  </a:cubicBezTo>
                  <a:cubicBezTo>
                    <a:pt x="203" y="5074"/>
                    <a:pt x="1" y="5288"/>
                    <a:pt x="13" y="5550"/>
                  </a:cubicBezTo>
                  <a:cubicBezTo>
                    <a:pt x="24" y="5824"/>
                    <a:pt x="239" y="6015"/>
                    <a:pt x="489" y="6015"/>
                  </a:cubicBezTo>
                  <a:lnTo>
                    <a:pt x="501" y="6015"/>
                  </a:lnTo>
                  <a:cubicBezTo>
                    <a:pt x="560" y="6015"/>
                    <a:pt x="1953" y="5967"/>
                    <a:pt x="3775" y="5312"/>
                  </a:cubicBezTo>
                  <a:cubicBezTo>
                    <a:pt x="4811" y="4943"/>
                    <a:pt x="5775" y="4467"/>
                    <a:pt x="6656" y="3872"/>
                  </a:cubicBezTo>
                  <a:cubicBezTo>
                    <a:pt x="6728" y="3824"/>
                    <a:pt x="6740" y="3729"/>
                    <a:pt x="6692" y="3669"/>
                  </a:cubicBezTo>
                  <a:cubicBezTo>
                    <a:pt x="6670" y="3618"/>
                    <a:pt x="6621" y="3594"/>
                    <a:pt x="6573" y="3594"/>
                  </a:cubicBezTo>
                  <a:cubicBezTo>
                    <a:pt x="6542" y="3594"/>
                    <a:pt x="6512" y="3603"/>
                    <a:pt x="6490" y="3622"/>
                  </a:cubicBezTo>
                  <a:cubicBezTo>
                    <a:pt x="5620" y="4205"/>
                    <a:pt x="4692" y="4681"/>
                    <a:pt x="3692" y="5038"/>
                  </a:cubicBezTo>
                  <a:cubicBezTo>
                    <a:pt x="1906" y="5669"/>
                    <a:pt x="560" y="5717"/>
                    <a:pt x="525" y="5717"/>
                  </a:cubicBezTo>
                  <a:cubicBezTo>
                    <a:pt x="429" y="5717"/>
                    <a:pt x="358" y="5646"/>
                    <a:pt x="346" y="5550"/>
                  </a:cubicBezTo>
                  <a:cubicBezTo>
                    <a:pt x="346" y="5467"/>
                    <a:pt x="417" y="5372"/>
                    <a:pt x="501" y="5372"/>
                  </a:cubicBezTo>
                  <a:cubicBezTo>
                    <a:pt x="525" y="5372"/>
                    <a:pt x="1858" y="5336"/>
                    <a:pt x="3596" y="4705"/>
                  </a:cubicBezTo>
                  <a:cubicBezTo>
                    <a:pt x="5061" y="4181"/>
                    <a:pt x="7144" y="3133"/>
                    <a:pt x="8835" y="1014"/>
                  </a:cubicBezTo>
                  <a:cubicBezTo>
                    <a:pt x="8927" y="911"/>
                    <a:pt x="8842" y="763"/>
                    <a:pt x="8718" y="763"/>
                  </a:cubicBezTo>
                  <a:cubicBezTo>
                    <a:pt x="8714" y="763"/>
                    <a:pt x="8709" y="764"/>
                    <a:pt x="8704" y="764"/>
                  </a:cubicBezTo>
                  <a:lnTo>
                    <a:pt x="8216" y="824"/>
                  </a:lnTo>
                  <a:cubicBezTo>
                    <a:pt x="8208" y="825"/>
                    <a:pt x="8200" y="825"/>
                    <a:pt x="8192" y="825"/>
                  </a:cubicBezTo>
                  <a:cubicBezTo>
                    <a:pt x="8109" y="825"/>
                    <a:pt x="8047" y="769"/>
                    <a:pt x="8025" y="693"/>
                  </a:cubicBezTo>
                  <a:cubicBezTo>
                    <a:pt x="7990" y="586"/>
                    <a:pt x="8061" y="478"/>
                    <a:pt x="8168" y="478"/>
                  </a:cubicBezTo>
                  <a:lnTo>
                    <a:pt x="9478" y="312"/>
                  </a:lnTo>
                  <a:cubicBezTo>
                    <a:pt x="9484" y="311"/>
                    <a:pt x="9490" y="311"/>
                    <a:pt x="9496" y="311"/>
                  </a:cubicBezTo>
                  <a:cubicBezTo>
                    <a:pt x="9594" y="311"/>
                    <a:pt x="9669" y="400"/>
                    <a:pt x="9669" y="490"/>
                  </a:cubicBezTo>
                  <a:lnTo>
                    <a:pt x="9669" y="1800"/>
                  </a:lnTo>
                  <a:cubicBezTo>
                    <a:pt x="9669" y="1895"/>
                    <a:pt x="9597" y="1979"/>
                    <a:pt x="9490" y="1979"/>
                  </a:cubicBezTo>
                  <a:cubicBezTo>
                    <a:pt x="9407" y="1979"/>
                    <a:pt x="9311" y="1907"/>
                    <a:pt x="9311" y="1800"/>
                  </a:cubicBezTo>
                  <a:lnTo>
                    <a:pt x="9311" y="1407"/>
                  </a:lnTo>
                  <a:cubicBezTo>
                    <a:pt x="9311" y="1348"/>
                    <a:pt x="9264" y="1288"/>
                    <a:pt x="9204" y="1252"/>
                  </a:cubicBezTo>
                  <a:cubicBezTo>
                    <a:pt x="9187" y="1242"/>
                    <a:pt x="9169" y="1238"/>
                    <a:pt x="9152" y="1238"/>
                  </a:cubicBezTo>
                  <a:cubicBezTo>
                    <a:pt x="9106" y="1238"/>
                    <a:pt x="9060" y="1266"/>
                    <a:pt x="9026" y="1300"/>
                  </a:cubicBezTo>
                  <a:cubicBezTo>
                    <a:pt x="8466" y="2002"/>
                    <a:pt x="7811" y="2633"/>
                    <a:pt x="7097" y="3193"/>
                  </a:cubicBezTo>
                  <a:cubicBezTo>
                    <a:pt x="7037" y="3229"/>
                    <a:pt x="7025" y="3336"/>
                    <a:pt x="7061" y="3395"/>
                  </a:cubicBezTo>
                  <a:cubicBezTo>
                    <a:pt x="7091" y="3433"/>
                    <a:pt x="7144" y="3451"/>
                    <a:pt x="7194" y="3451"/>
                  </a:cubicBezTo>
                  <a:cubicBezTo>
                    <a:pt x="7224" y="3451"/>
                    <a:pt x="7253" y="3445"/>
                    <a:pt x="7275" y="3431"/>
                  </a:cubicBezTo>
                  <a:cubicBezTo>
                    <a:pt x="7895" y="2943"/>
                    <a:pt x="8466" y="2419"/>
                    <a:pt x="8990" y="1824"/>
                  </a:cubicBezTo>
                  <a:cubicBezTo>
                    <a:pt x="9002" y="2074"/>
                    <a:pt x="9204" y="2276"/>
                    <a:pt x="9466" y="2276"/>
                  </a:cubicBezTo>
                  <a:cubicBezTo>
                    <a:pt x="9728" y="2276"/>
                    <a:pt x="9942" y="2074"/>
                    <a:pt x="9942" y="1800"/>
                  </a:cubicBezTo>
                  <a:lnTo>
                    <a:pt x="9942" y="478"/>
                  </a:lnTo>
                  <a:cubicBezTo>
                    <a:pt x="9942" y="347"/>
                    <a:pt x="9883" y="216"/>
                    <a:pt x="9776" y="121"/>
                  </a:cubicBezTo>
                  <a:cubicBezTo>
                    <a:pt x="9679" y="46"/>
                    <a:pt x="9564" y="0"/>
                    <a:pt x="94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1" name="Google Shape;10421;p69"/>
          <p:cNvGrpSpPr/>
          <p:nvPr/>
        </p:nvGrpSpPr>
        <p:grpSpPr>
          <a:xfrm>
            <a:off x="4890434" y="4287389"/>
            <a:ext cx="345997" cy="346029"/>
            <a:chOff x="4890434" y="4287389"/>
            <a:chExt cx="345997" cy="346029"/>
          </a:xfrm>
        </p:grpSpPr>
        <p:sp>
          <p:nvSpPr>
            <p:cNvPr id="10422" name="Google Shape;10422;p69"/>
            <p:cNvSpPr/>
            <p:nvPr/>
          </p:nvSpPr>
          <p:spPr>
            <a:xfrm>
              <a:off x="5111349" y="4400695"/>
              <a:ext cx="54998" cy="54998"/>
            </a:xfrm>
            <a:custGeom>
              <a:rect b="b" l="l" r="r" t="t"/>
              <a:pathLst>
                <a:path extrusionOk="0" h="1728" w="1728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46" y="1144"/>
                    <a:pt x="346" y="870"/>
                  </a:cubicBezTo>
                  <a:cubicBezTo>
                    <a:pt x="346" y="584"/>
                    <a:pt x="584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27" y="1346"/>
                    <a:pt x="1727" y="870"/>
                  </a:cubicBezTo>
                  <a:cubicBezTo>
                    <a:pt x="1727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69"/>
            <p:cNvSpPr/>
            <p:nvPr/>
          </p:nvSpPr>
          <p:spPr>
            <a:xfrm>
              <a:off x="5113640" y="4466642"/>
              <a:ext cx="70498" cy="51179"/>
            </a:xfrm>
            <a:custGeom>
              <a:rect b="b" l="l" r="r" t="t"/>
              <a:pathLst>
                <a:path extrusionOk="0" h="1608" w="2215">
                  <a:moveTo>
                    <a:pt x="786" y="1"/>
                  </a:moveTo>
                  <a:cubicBezTo>
                    <a:pt x="548" y="1"/>
                    <a:pt x="333" y="60"/>
                    <a:pt x="119" y="167"/>
                  </a:cubicBezTo>
                  <a:cubicBezTo>
                    <a:pt x="36" y="203"/>
                    <a:pt x="0" y="310"/>
                    <a:pt x="48" y="405"/>
                  </a:cubicBezTo>
                  <a:cubicBezTo>
                    <a:pt x="73" y="463"/>
                    <a:pt x="132" y="498"/>
                    <a:pt x="198" y="498"/>
                  </a:cubicBezTo>
                  <a:cubicBezTo>
                    <a:pt x="226" y="498"/>
                    <a:pt x="257" y="491"/>
                    <a:pt x="286" y="477"/>
                  </a:cubicBezTo>
                  <a:cubicBezTo>
                    <a:pt x="429" y="382"/>
                    <a:pt x="607" y="346"/>
                    <a:pt x="786" y="346"/>
                  </a:cubicBezTo>
                  <a:cubicBezTo>
                    <a:pt x="1322" y="346"/>
                    <a:pt x="1774" y="727"/>
                    <a:pt x="1857" y="1251"/>
                  </a:cubicBezTo>
                  <a:lnTo>
                    <a:pt x="786" y="1251"/>
                  </a:lnTo>
                  <a:cubicBezTo>
                    <a:pt x="703" y="1251"/>
                    <a:pt x="607" y="1322"/>
                    <a:pt x="607" y="1429"/>
                  </a:cubicBezTo>
                  <a:cubicBezTo>
                    <a:pt x="607" y="1513"/>
                    <a:pt x="679" y="1608"/>
                    <a:pt x="786" y="1608"/>
                  </a:cubicBezTo>
                  <a:lnTo>
                    <a:pt x="2036" y="1608"/>
                  </a:lnTo>
                  <a:cubicBezTo>
                    <a:pt x="2131" y="1608"/>
                    <a:pt x="2215" y="1536"/>
                    <a:pt x="2215" y="1429"/>
                  </a:cubicBezTo>
                  <a:cubicBezTo>
                    <a:pt x="2215" y="643"/>
                    <a:pt x="1572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69"/>
            <p:cNvSpPr/>
            <p:nvPr/>
          </p:nvSpPr>
          <p:spPr>
            <a:xfrm>
              <a:off x="4943490" y="4467023"/>
              <a:ext cx="70880" cy="51179"/>
            </a:xfrm>
            <a:custGeom>
              <a:rect b="b" l="l" r="r" t="t"/>
              <a:pathLst>
                <a:path extrusionOk="0" h="1608" w="2227">
                  <a:moveTo>
                    <a:pt x="1429" y="0"/>
                  </a:moveTo>
                  <a:cubicBezTo>
                    <a:pt x="643" y="0"/>
                    <a:pt x="0" y="643"/>
                    <a:pt x="0" y="1429"/>
                  </a:cubicBezTo>
                  <a:cubicBezTo>
                    <a:pt x="0" y="1524"/>
                    <a:pt x="84" y="1608"/>
                    <a:pt x="179" y="1608"/>
                  </a:cubicBezTo>
                  <a:lnTo>
                    <a:pt x="1453" y="1608"/>
                  </a:lnTo>
                  <a:cubicBezTo>
                    <a:pt x="1536" y="1608"/>
                    <a:pt x="1631" y="1536"/>
                    <a:pt x="1631" y="1429"/>
                  </a:cubicBezTo>
                  <a:cubicBezTo>
                    <a:pt x="1608" y="1322"/>
                    <a:pt x="1536" y="1251"/>
                    <a:pt x="1453" y="1251"/>
                  </a:cubicBezTo>
                  <a:lnTo>
                    <a:pt x="357" y="1251"/>
                  </a:lnTo>
                  <a:cubicBezTo>
                    <a:pt x="453" y="727"/>
                    <a:pt x="893" y="346"/>
                    <a:pt x="1429" y="346"/>
                  </a:cubicBezTo>
                  <a:cubicBezTo>
                    <a:pt x="1608" y="346"/>
                    <a:pt x="1786" y="393"/>
                    <a:pt x="1941" y="477"/>
                  </a:cubicBezTo>
                  <a:cubicBezTo>
                    <a:pt x="1966" y="491"/>
                    <a:pt x="1994" y="498"/>
                    <a:pt x="2022" y="498"/>
                  </a:cubicBezTo>
                  <a:cubicBezTo>
                    <a:pt x="2084" y="498"/>
                    <a:pt x="2146" y="463"/>
                    <a:pt x="2179" y="405"/>
                  </a:cubicBezTo>
                  <a:cubicBezTo>
                    <a:pt x="2227" y="310"/>
                    <a:pt x="2191" y="215"/>
                    <a:pt x="2108" y="167"/>
                  </a:cubicBezTo>
                  <a:cubicBezTo>
                    <a:pt x="1893" y="60"/>
                    <a:pt x="1667" y="0"/>
                    <a:pt x="1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69"/>
            <p:cNvSpPr/>
            <p:nvPr/>
          </p:nvSpPr>
          <p:spPr>
            <a:xfrm>
              <a:off x="4961282" y="4400695"/>
              <a:ext cx="54616" cy="54998"/>
            </a:xfrm>
            <a:custGeom>
              <a:rect b="b" l="l" r="r" t="t"/>
              <a:pathLst>
                <a:path extrusionOk="0" h="1728" w="1716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34" y="1144"/>
                    <a:pt x="334" y="870"/>
                  </a:cubicBezTo>
                  <a:cubicBezTo>
                    <a:pt x="358" y="584"/>
                    <a:pt x="572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15" y="1346"/>
                    <a:pt x="1715" y="870"/>
                  </a:cubicBezTo>
                  <a:cubicBezTo>
                    <a:pt x="1715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69"/>
            <p:cNvSpPr/>
            <p:nvPr/>
          </p:nvSpPr>
          <p:spPr>
            <a:xfrm>
              <a:off x="5028374" y="4386691"/>
              <a:ext cx="71262" cy="70880"/>
            </a:xfrm>
            <a:custGeom>
              <a:rect b="b" l="l" r="r" t="t"/>
              <a:pathLst>
                <a:path extrusionOk="0" h="2227" w="2239">
                  <a:moveTo>
                    <a:pt x="1119" y="358"/>
                  </a:moveTo>
                  <a:cubicBezTo>
                    <a:pt x="1536" y="358"/>
                    <a:pt x="1893" y="691"/>
                    <a:pt x="1893" y="1131"/>
                  </a:cubicBezTo>
                  <a:cubicBezTo>
                    <a:pt x="1893" y="1548"/>
                    <a:pt x="1548" y="1905"/>
                    <a:pt x="1119" y="1905"/>
                  </a:cubicBezTo>
                  <a:cubicBezTo>
                    <a:pt x="703" y="1905"/>
                    <a:pt x="345" y="1560"/>
                    <a:pt x="345" y="1131"/>
                  </a:cubicBezTo>
                  <a:cubicBezTo>
                    <a:pt x="345" y="691"/>
                    <a:pt x="679" y="358"/>
                    <a:pt x="1119" y="358"/>
                  </a:cubicBezTo>
                  <a:close/>
                  <a:moveTo>
                    <a:pt x="1119" y="0"/>
                  </a:moveTo>
                  <a:cubicBezTo>
                    <a:pt x="512" y="0"/>
                    <a:pt x="0" y="500"/>
                    <a:pt x="0" y="1108"/>
                  </a:cubicBezTo>
                  <a:cubicBezTo>
                    <a:pt x="0" y="1739"/>
                    <a:pt x="512" y="2227"/>
                    <a:pt x="1119" y="2227"/>
                  </a:cubicBezTo>
                  <a:cubicBezTo>
                    <a:pt x="1727" y="2227"/>
                    <a:pt x="2239" y="1727"/>
                    <a:pt x="2239" y="1108"/>
                  </a:cubicBezTo>
                  <a:cubicBezTo>
                    <a:pt x="2239" y="500"/>
                    <a:pt x="1727" y="0"/>
                    <a:pt x="1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69"/>
            <p:cNvSpPr/>
            <p:nvPr/>
          </p:nvSpPr>
          <p:spPr>
            <a:xfrm>
              <a:off x="5004122" y="4468901"/>
              <a:ext cx="120149" cy="65596"/>
            </a:xfrm>
            <a:custGeom>
              <a:rect b="b" l="l" r="r" t="t"/>
              <a:pathLst>
                <a:path extrusionOk="0" h="2061" w="3775">
                  <a:moveTo>
                    <a:pt x="1881" y="346"/>
                  </a:moveTo>
                  <a:cubicBezTo>
                    <a:pt x="2667" y="346"/>
                    <a:pt x="3322" y="942"/>
                    <a:pt x="3393" y="1704"/>
                  </a:cubicBezTo>
                  <a:lnTo>
                    <a:pt x="357" y="1704"/>
                  </a:lnTo>
                  <a:cubicBezTo>
                    <a:pt x="453" y="942"/>
                    <a:pt x="1096" y="346"/>
                    <a:pt x="1881" y="346"/>
                  </a:cubicBezTo>
                  <a:close/>
                  <a:moveTo>
                    <a:pt x="1881" y="1"/>
                  </a:moveTo>
                  <a:cubicBezTo>
                    <a:pt x="834" y="1"/>
                    <a:pt x="0" y="846"/>
                    <a:pt x="0" y="1882"/>
                  </a:cubicBezTo>
                  <a:cubicBezTo>
                    <a:pt x="0" y="1966"/>
                    <a:pt x="84" y="2061"/>
                    <a:pt x="179" y="2061"/>
                  </a:cubicBezTo>
                  <a:lnTo>
                    <a:pt x="3596" y="2061"/>
                  </a:lnTo>
                  <a:cubicBezTo>
                    <a:pt x="3679" y="2061"/>
                    <a:pt x="3774" y="1977"/>
                    <a:pt x="3774" y="1882"/>
                  </a:cubicBezTo>
                  <a:cubicBezTo>
                    <a:pt x="3751" y="834"/>
                    <a:pt x="290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69"/>
            <p:cNvSpPr/>
            <p:nvPr/>
          </p:nvSpPr>
          <p:spPr>
            <a:xfrm>
              <a:off x="4890434" y="4287389"/>
              <a:ext cx="345997" cy="346029"/>
            </a:xfrm>
            <a:custGeom>
              <a:rect b="b" l="l" r="r" t="t"/>
              <a:pathLst>
                <a:path extrusionOk="0" h="10872" w="10871">
                  <a:moveTo>
                    <a:pt x="5608" y="953"/>
                  </a:moveTo>
                  <a:cubicBezTo>
                    <a:pt x="7954" y="1049"/>
                    <a:pt x="9823" y="2918"/>
                    <a:pt x="9918" y="5252"/>
                  </a:cubicBezTo>
                  <a:lnTo>
                    <a:pt x="9502" y="5252"/>
                  </a:lnTo>
                  <a:cubicBezTo>
                    <a:pt x="9406" y="5252"/>
                    <a:pt x="9323" y="5335"/>
                    <a:pt x="9323" y="5442"/>
                  </a:cubicBezTo>
                  <a:cubicBezTo>
                    <a:pt x="9323" y="5525"/>
                    <a:pt x="9394" y="5621"/>
                    <a:pt x="9502" y="5621"/>
                  </a:cubicBezTo>
                  <a:lnTo>
                    <a:pt x="9918" y="5621"/>
                  </a:lnTo>
                  <a:cubicBezTo>
                    <a:pt x="9847" y="7954"/>
                    <a:pt x="7954" y="9824"/>
                    <a:pt x="5608" y="9919"/>
                  </a:cubicBezTo>
                  <a:lnTo>
                    <a:pt x="5608" y="9502"/>
                  </a:lnTo>
                  <a:cubicBezTo>
                    <a:pt x="5608" y="9407"/>
                    <a:pt x="5537" y="9323"/>
                    <a:pt x="5430" y="9323"/>
                  </a:cubicBezTo>
                  <a:cubicBezTo>
                    <a:pt x="5346" y="9323"/>
                    <a:pt x="5251" y="9395"/>
                    <a:pt x="5251" y="9502"/>
                  </a:cubicBezTo>
                  <a:lnTo>
                    <a:pt x="5251" y="9919"/>
                  </a:lnTo>
                  <a:cubicBezTo>
                    <a:pt x="2917" y="9824"/>
                    <a:pt x="1048" y="7954"/>
                    <a:pt x="953" y="5621"/>
                  </a:cubicBezTo>
                  <a:lnTo>
                    <a:pt x="1370" y="5621"/>
                  </a:lnTo>
                  <a:cubicBezTo>
                    <a:pt x="1465" y="5621"/>
                    <a:pt x="1548" y="5537"/>
                    <a:pt x="1548" y="5442"/>
                  </a:cubicBezTo>
                  <a:cubicBezTo>
                    <a:pt x="1548" y="5347"/>
                    <a:pt x="1477" y="5252"/>
                    <a:pt x="1370" y="5252"/>
                  </a:cubicBezTo>
                  <a:lnTo>
                    <a:pt x="953" y="5252"/>
                  </a:lnTo>
                  <a:cubicBezTo>
                    <a:pt x="1048" y="2918"/>
                    <a:pt x="2917" y="1049"/>
                    <a:pt x="5251" y="953"/>
                  </a:cubicBezTo>
                  <a:lnTo>
                    <a:pt x="5251" y="1370"/>
                  </a:lnTo>
                  <a:cubicBezTo>
                    <a:pt x="5251" y="1465"/>
                    <a:pt x="5334" y="1549"/>
                    <a:pt x="5430" y="1549"/>
                  </a:cubicBezTo>
                  <a:cubicBezTo>
                    <a:pt x="5525" y="1549"/>
                    <a:pt x="5608" y="1477"/>
                    <a:pt x="5608" y="1370"/>
                  </a:cubicBezTo>
                  <a:lnTo>
                    <a:pt x="5608" y="953"/>
                  </a:lnTo>
                  <a:close/>
                  <a:moveTo>
                    <a:pt x="5441" y="1"/>
                  </a:moveTo>
                  <a:cubicBezTo>
                    <a:pt x="5346" y="1"/>
                    <a:pt x="5263" y="84"/>
                    <a:pt x="5263" y="179"/>
                  </a:cubicBezTo>
                  <a:lnTo>
                    <a:pt x="5263" y="596"/>
                  </a:lnTo>
                  <a:cubicBezTo>
                    <a:pt x="2727" y="691"/>
                    <a:pt x="691" y="2727"/>
                    <a:pt x="596" y="5263"/>
                  </a:cubicBezTo>
                  <a:lnTo>
                    <a:pt x="179" y="5263"/>
                  </a:lnTo>
                  <a:cubicBezTo>
                    <a:pt x="96" y="5263"/>
                    <a:pt x="0" y="5335"/>
                    <a:pt x="0" y="5442"/>
                  </a:cubicBezTo>
                  <a:cubicBezTo>
                    <a:pt x="0" y="5525"/>
                    <a:pt x="84" y="5621"/>
                    <a:pt x="179" y="5621"/>
                  </a:cubicBezTo>
                  <a:lnTo>
                    <a:pt x="596" y="5621"/>
                  </a:lnTo>
                  <a:cubicBezTo>
                    <a:pt x="691" y="8145"/>
                    <a:pt x="2727" y="10181"/>
                    <a:pt x="5263" y="10276"/>
                  </a:cubicBezTo>
                  <a:lnTo>
                    <a:pt x="5263" y="10693"/>
                  </a:lnTo>
                  <a:cubicBezTo>
                    <a:pt x="5263" y="10776"/>
                    <a:pt x="5334" y="10871"/>
                    <a:pt x="5441" y="10871"/>
                  </a:cubicBezTo>
                  <a:cubicBezTo>
                    <a:pt x="5525" y="10871"/>
                    <a:pt x="5620" y="10800"/>
                    <a:pt x="5620" y="10693"/>
                  </a:cubicBezTo>
                  <a:lnTo>
                    <a:pt x="5620" y="10276"/>
                  </a:lnTo>
                  <a:cubicBezTo>
                    <a:pt x="8144" y="10181"/>
                    <a:pt x="10180" y="8145"/>
                    <a:pt x="10275" y="5621"/>
                  </a:cubicBezTo>
                  <a:lnTo>
                    <a:pt x="10692" y="5621"/>
                  </a:lnTo>
                  <a:cubicBezTo>
                    <a:pt x="10775" y="5621"/>
                    <a:pt x="10871" y="5537"/>
                    <a:pt x="10871" y="5442"/>
                  </a:cubicBezTo>
                  <a:cubicBezTo>
                    <a:pt x="10871" y="5347"/>
                    <a:pt x="10799" y="5263"/>
                    <a:pt x="10692" y="5263"/>
                  </a:cubicBezTo>
                  <a:lnTo>
                    <a:pt x="10275" y="5263"/>
                  </a:lnTo>
                  <a:cubicBezTo>
                    <a:pt x="10180" y="2727"/>
                    <a:pt x="8144" y="691"/>
                    <a:pt x="5620" y="596"/>
                  </a:cubicBezTo>
                  <a:lnTo>
                    <a:pt x="5620" y="179"/>
                  </a:lnTo>
                  <a:cubicBezTo>
                    <a:pt x="5620" y="96"/>
                    <a:pt x="5537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9" name="Google Shape;10429;p69"/>
          <p:cNvGrpSpPr/>
          <p:nvPr/>
        </p:nvGrpSpPr>
        <p:grpSpPr>
          <a:xfrm>
            <a:off x="2165809" y="3811059"/>
            <a:ext cx="422542" cy="342973"/>
            <a:chOff x="2165809" y="3811059"/>
            <a:chExt cx="422542" cy="342973"/>
          </a:xfrm>
        </p:grpSpPr>
        <p:sp>
          <p:nvSpPr>
            <p:cNvPr id="10430" name="Google Shape;10430;p69"/>
            <p:cNvSpPr/>
            <p:nvPr/>
          </p:nvSpPr>
          <p:spPr>
            <a:xfrm>
              <a:off x="2165809" y="3811059"/>
              <a:ext cx="422542" cy="342973"/>
            </a:xfrm>
            <a:custGeom>
              <a:rect b="b" l="l" r="r" t="t"/>
              <a:pathLst>
                <a:path extrusionOk="0" h="10776" w="13276">
                  <a:moveTo>
                    <a:pt x="2084" y="382"/>
                  </a:moveTo>
                  <a:cubicBezTo>
                    <a:pt x="2084" y="382"/>
                    <a:pt x="2108" y="382"/>
                    <a:pt x="2108" y="406"/>
                  </a:cubicBezTo>
                  <a:lnTo>
                    <a:pt x="2108" y="1239"/>
                  </a:lnTo>
                  <a:cubicBezTo>
                    <a:pt x="2108" y="1239"/>
                    <a:pt x="2108" y="1251"/>
                    <a:pt x="2084" y="1251"/>
                  </a:cubicBezTo>
                  <a:lnTo>
                    <a:pt x="1667" y="1251"/>
                  </a:lnTo>
                  <a:cubicBezTo>
                    <a:pt x="1667" y="1251"/>
                    <a:pt x="1655" y="1251"/>
                    <a:pt x="1655" y="1239"/>
                  </a:cubicBezTo>
                  <a:lnTo>
                    <a:pt x="1655" y="406"/>
                  </a:lnTo>
                  <a:lnTo>
                    <a:pt x="2084" y="382"/>
                  </a:lnTo>
                  <a:close/>
                  <a:moveTo>
                    <a:pt x="11645" y="382"/>
                  </a:moveTo>
                  <a:cubicBezTo>
                    <a:pt x="11645" y="382"/>
                    <a:pt x="11657" y="382"/>
                    <a:pt x="11657" y="406"/>
                  </a:cubicBezTo>
                  <a:lnTo>
                    <a:pt x="11657" y="1239"/>
                  </a:lnTo>
                  <a:cubicBezTo>
                    <a:pt x="11657" y="1239"/>
                    <a:pt x="11657" y="1251"/>
                    <a:pt x="11645" y="1251"/>
                  </a:cubicBezTo>
                  <a:lnTo>
                    <a:pt x="11216" y="1251"/>
                  </a:lnTo>
                  <a:cubicBezTo>
                    <a:pt x="11216" y="1251"/>
                    <a:pt x="11192" y="1251"/>
                    <a:pt x="11192" y="1239"/>
                  </a:cubicBezTo>
                  <a:lnTo>
                    <a:pt x="11192" y="406"/>
                  </a:lnTo>
                  <a:lnTo>
                    <a:pt x="11216" y="406"/>
                  </a:lnTo>
                  <a:lnTo>
                    <a:pt x="11645" y="382"/>
                  </a:lnTo>
                  <a:close/>
                  <a:moveTo>
                    <a:pt x="12478" y="1215"/>
                  </a:moveTo>
                  <a:cubicBezTo>
                    <a:pt x="12716" y="1215"/>
                    <a:pt x="12907" y="1418"/>
                    <a:pt x="12907" y="1656"/>
                  </a:cubicBezTo>
                  <a:lnTo>
                    <a:pt x="12907" y="9954"/>
                  </a:lnTo>
                  <a:cubicBezTo>
                    <a:pt x="12895" y="10193"/>
                    <a:pt x="12704" y="10383"/>
                    <a:pt x="12466" y="10383"/>
                  </a:cubicBezTo>
                  <a:lnTo>
                    <a:pt x="834" y="10383"/>
                  </a:lnTo>
                  <a:cubicBezTo>
                    <a:pt x="596" y="10383"/>
                    <a:pt x="405" y="10193"/>
                    <a:pt x="405" y="9954"/>
                  </a:cubicBezTo>
                  <a:lnTo>
                    <a:pt x="405" y="1656"/>
                  </a:lnTo>
                  <a:cubicBezTo>
                    <a:pt x="405" y="1418"/>
                    <a:pt x="596" y="1215"/>
                    <a:pt x="834" y="1215"/>
                  </a:cubicBezTo>
                  <a:lnTo>
                    <a:pt x="1262" y="1215"/>
                  </a:lnTo>
                  <a:lnTo>
                    <a:pt x="1262" y="1239"/>
                  </a:lnTo>
                  <a:cubicBezTo>
                    <a:pt x="1262" y="1453"/>
                    <a:pt x="1441" y="1632"/>
                    <a:pt x="1667" y="1632"/>
                  </a:cubicBezTo>
                  <a:lnTo>
                    <a:pt x="2084" y="1632"/>
                  </a:lnTo>
                  <a:cubicBezTo>
                    <a:pt x="2310" y="1632"/>
                    <a:pt x="2489" y="1453"/>
                    <a:pt x="2489" y="1239"/>
                  </a:cubicBezTo>
                  <a:lnTo>
                    <a:pt x="2489" y="1215"/>
                  </a:lnTo>
                  <a:lnTo>
                    <a:pt x="10823" y="1215"/>
                  </a:lnTo>
                  <a:lnTo>
                    <a:pt x="10823" y="1239"/>
                  </a:lnTo>
                  <a:cubicBezTo>
                    <a:pt x="10823" y="1453"/>
                    <a:pt x="11002" y="1632"/>
                    <a:pt x="11228" y="1632"/>
                  </a:cubicBezTo>
                  <a:lnTo>
                    <a:pt x="11645" y="1632"/>
                  </a:lnTo>
                  <a:cubicBezTo>
                    <a:pt x="11859" y="1632"/>
                    <a:pt x="12038" y="1453"/>
                    <a:pt x="12038" y="1239"/>
                  </a:cubicBezTo>
                  <a:lnTo>
                    <a:pt x="12038" y="1215"/>
                  </a:lnTo>
                  <a:close/>
                  <a:moveTo>
                    <a:pt x="1655" y="1"/>
                  </a:moveTo>
                  <a:cubicBezTo>
                    <a:pt x="1429" y="1"/>
                    <a:pt x="1251" y="179"/>
                    <a:pt x="1251" y="406"/>
                  </a:cubicBezTo>
                  <a:lnTo>
                    <a:pt x="1251" y="834"/>
                  </a:lnTo>
                  <a:lnTo>
                    <a:pt x="822" y="834"/>
                  </a:lnTo>
                  <a:cubicBezTo>
                    <a:pt x="381" y="834"/>
                    <a:pt x="0" y="1203"/>
                    <a:pt x="0" y="1656"/>
                  </a:cubicBezTo>
                  <a:lnTo>
                    <a:pt x="0" y="9954"/>
                  </a:lnTo>
                  <a:cubicBezTo>
                    <a:pt x="0" y="10395"/>
                    <a:pt x="381" y="10776"/>
                    <a:pt x="822" y="10776"/>
                  </a:cubicBezTo>
                  <a:lnTo>
                    <a:pt x="12442" y="10776"/>
                  </a:lnTo>
                  <a:cubicBezTo>
                    <a:pt x="12895" y="10776"/>
                    <a:pt x="13264" y="10395"/>
                    <a:pt x="13264" y="9954"/>
                  </a:cubicBezTo>
                  <a:lnTo>
                    <a:pt x="13264" y="1656"/>
                  </a:lnTo>
                  <a:cubicBezTo>
                    <a:pt x="13276" y="1203"/>
                    <a:pt x="12907" y="834"/>
                    <a:pt x="12466" y="834"/>
                  </a:cubicBezTo>
                  <a:lnTo>
                    <a:pt x="12026" y="834"/>
                  </a:lnTo>
                  <a:lnTo>
                    <a:pt x="12026" y="406"/>
                  </a:lnTo>
                  <a:cubicBezTo>
                    <a:pt x="12026" y="179"/>
                    <a:pt x="11847" y="1"/>
                    <a:pt x="11621" y="1"/>
                  </a:cubicBezTo>
                  <a:lnTo>
                    <a:pt x="11216" y="1"/>
                  </a:lnTo>
                  <a:cubicBezTo>
                    <a:pt x="10990" y="1"/>
                    <a:pt x="10811" y="179"/>
                    <a:pt x="10811" y="406"/>
                  </a:cubicBezTo>
                  <a:lnTo>
                    <a:pt x="10811" y="834"/>
                  </a:lnTo>
                  <a:lnTo>
                    <a:pt x="2477" y="834"/>
                  </a:lnTo>
                  <a:lnTo>
                    <a:pt x="2477" y="406"/>
                  </a:lnTo>
                  <a:cubicBezTo>
                    <a:pt x="2477" y="179"/>
                    <a:pt x="2298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69"/>
            <p:cNvSpPr/>
            <p:nvPr/>
          </p:nvSpPr>
          <p:spPr>
            <a:xfrm>
              <a:off x="2193085" y="3877387"/>
              <a:ext cx="368753" cy="12158"/>
            </a:xfrm>
            <a:custGeom>
              <a:rect b="b" l="l" r="r" t="t"/>
              <a:pathLst>
                <a:path extrusionOk="0" h="382" w="11586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1395" y="381"/>
                  </a:lnTo>
                  <a:cubicBezTo>
                    <a:pt x="11502" y="381"/>
                    <a:pt x="11585" y="298"/>
                    <a:pt x="11585" y="191"/>
                  </a:cubicBezTo>
                  <a:cubicBezTo>
                    <a:pt x="11585" y="84"/>
                    <a:pt x="11502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69"/>
            <p:cNvSpPr/>
            <p:nvPr/>
          </p:nvSpPr>
          <p:spPr>
            <a:xfrm>
              <a:off x="2212404" y="3930062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69"/>
            <p:cNvSpPr/>
            <p:nvPr/>
          </p:nvSpPr>
          <p:spPr>
            <a:xfrm>
              <a:off x="2305245" y="3930062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69"/>
            <p:cNvSpPr/>
            <p:nvPr/>
          </p:nvSpPr>
          <p:spPr>
            <a:xfrm>
              <a:off x="2489813" y="3930062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86"/>
                    <a:pt x="1643" y="191"/>
                  </a:cubicBezTo>
                  <a:cubicBezTo>
                    <a:pt x="1643" y="84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69"/>
            <p:cNvSpPr/>
            <p:nvPr/>
          </p:nvSpPr>
          <p:spPr>
            <a:xfrm>
              <a:off x="2212404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69"/>
            <p:cNvSpPr/>
            <p:nvPr/>
          </p:nvSpPr>
          <p:spPr>
            <a:xfrm>
              <a:off x="2397736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3" y="0"/>
                    <a:pt x="0" y="84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1441" y="381"/>
                  </a:lnTo>
                  <a:cubicBezTo>
                    <a:pt x="1548" y="381"/>
                    <a:pt x="1631" y="286"/>
                    <a:pt x="1631" y="191"/>
                  </a:cubicBezTo>
                  <a:cubicBezTo>
                    <a:pt x="1631" y="84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69"/>
            <p:cNvSpPr/>
            <p:nvPr/>
          </p:nvSpPr>
          <p:spPr>
            <a:xfrm>
              <a:off x="2212404" y="4036175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69"/>
            <p:cNvSpPr/>
            <p:nvPr/>
          </p:nvSpPr>
          <p:spPr>
            <a:xfrm>
              <a:off x="2305245" y="4036175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69"/>
            <p:cNvSpPr/>
            <p:nvPr/>
          </p:nvSpPr>
          <p:spPr>
            <a:xfrm>
              <a:off x="2489813" y="4036175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3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98"/>
                    <a:pt x="1643" y="191"/>
                  </a:cubicBezTo>
                  <a:cubicBezTo>
                    <a:pt x="1643" y="83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69"/>
            <p:cNvSpPr/>
            <p:nvPr/>
          </p:nvSpPr>
          <p:spPr>
            <a:xfrm>
              <a:off x="2305245" y="4088467"/>
              <a:ext cx="51974" cy="12540"/>
            </a:xfrm>
            <a:custGeom>
              <a:rect b="b" l="l" r="r" t="t"/>
              <a:pathLst>
                <a:path extrusionOk="0" h="394" w="1633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lnTo>
                    <a:pt x="1442" y="393"/>
                  </a:lnTo>
                  <a:cubicBezTo>
                    <a:pt x="1549" y="393"/>
                    <a:pt x="1632" y="298"/>
                    <a:pt x="1632" y="191"/>
                  </a:cubicBezTo>
                  <a:cubicBezTo>
                    <a:pt x="1632" y="95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69"/>
            <p:cNvSpPr/>
            <p:nvPr/>
          </p:nvSpPr>
          <p:spPr>
            <a:xfrm>
              <a:off x="2397736" y="4088467"/>
              <a:ext cx="51942" cy="12540"/>
            </a:xfrm>
            <a:custGeom>
              <a:rect b="b" l="l" r="r" t="t"/>
              <a:pathLst>
                <a:path extrusionOk="0" h="394" w="1632">
                  <a:moveTo>
                    <a:pt x="191" y="0"/>
                  </a:moveTo>
                  <a:cubicBezTo>
                    <a:pt x="83" y="0"/>
                    <a:pt x="0" y="95"/>
                    <a:pt x="0" y="191"/>
                  </a:cubicBezTo>
                  <a:cubicBezTo>
                    <a:pt x="0" y="298"/>
                    <a:pt x="83" y="393"/>
                    <a:pt x="191" y="393"/>
                  </a:cubicBezTo>
                  <a:lnTo>
                    <a:pt x="1441" y="393"/>
                  </a:lnTo>
                  <a:cubicBezTo>
                    <a:pt x="1548" y="393"/>
                    <a:pt x="1631" y="298"/>
                    <a:pt x="1631" y="191"/>
                  </a:cubicBezTo>
                  <a:cubicBezTo>
                    <a:pt x="1631" y="95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69"/>
            <p:cNvSpPr/>
            <p:nvPr/>
          </p:nvSpPr>
          <p:spPr>
            <a:xfrm>
              <a:off x="2489813" y="4088467"/>
              <a:ext cx="52324" cy="12540"/>
            </a:xfrm>
            <a:custGeom>
              <a:rect b="b" l="l" r="r" t="t"/>
              <a:pathLst>
                <a:path extrusionOk="0" h="394" w="1644">
                  <a:moveTo>
                    <a:pt x="203" y="0"/>
                  </a:moveTo>
                  <a:cubicBezTo>
                    <a:pt x="95" y="0"/>
                    <a:pt x="0" y="95"/>
                    <a:pt x="0" y="191"/>
                  </a:cubicBezTo>
                  <a:cubicBezTo>
                    <a:pt x="0" y="298"/>
                    <a:pt x="95" y="393"/>
                    <a:pt x="203" y="393"/>
                  </a:cubicBezTo>
                  <a:lnTo>
                    <a:pt x="1441" y="393"/>
                  </a:lnTo>
                  <a:cubicBezTo>
                    <a:pt x="1548" y="393"/>
                    <a:pt x="1643" y="298"/>
                    <a:pt x="1643" y="191"/>
                  </a:cubicBezTo>
                  <a:cubicBezTo>
                    <a:pt x="1643" y="95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69"/>
            <p:cNvSpPr/>
            <p:nvPr/>
          </p:nvSpPr>
          <p:spPr>
            <a:xfrm>
              <a:off x="230486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54" y="1"/>
                  </a:moveTo>
                  <a:cubicBezTo>
                    <a:pt x="1406" y="1"/>
                    <a:pt x="1358" y="21"/>
                    <a:pt x="1323" y="63"/>
                  </a:cubicBezTo>
                  <a:lnTo>
                    <a:pt x="620" y="754"/>
                  </a:lnTo>
                  <a:lnTo>
                    <a:pt x="334" y="480"/>
                  </a:lnTo>
                  <a:cubicBezTo>
                    <a:pt x="299" y="438"/>
                    <a:pt x="251" y="417"/>
                    <a:pt x="203" y="417"/>
                  </a:cubicBezTo>
                  <a:cubicBezTo>
                    <a:pt x="156" y="417"/>
                    <a:pt x="108" y="438"/>
                    <a:pt x="72" y="480"/>
                  </a:cubicBezTo>
                  <a:cubicBezTo>
                    <a:pt x="1" y="551"/>
                    <a:pt x="1" y="670"/>
                    <a:pt x="72" y="742"/>
                  </a:cubicBezTo>
                  <a:lnTo>
                    <a:pt x="489" y="1158"/>
                  </a:lnTo>
                  <a:cubicBezTo>
                    <a:pt x="513" y="1194"/>
                    <a:pt x="572" y="1218"/>
                    <a:pt x="620" y="1218"/>
                  </a:cubicBezTo>
                  <a:cubicBezTo>
                    <a:pt x="668" y="1218"/>
                    <a:pt x="727" y="1206"/>
                    <a:pt x="751" y="1158"/>
                  </a:cubicBezTo>
                  <a:lnTo>
                    <a:pt x="1585" y="325"/>
                  </a:lnTo>
                  <a:cubicBezTo>
                    <a:pt x="1668" y="254"/>
                    <a:pt x="1668" y="134"/>
                    <a:pt x="1585" y="63"/>
                  </a:cubicBezTo>
                  <a:cubicBezTo>
                    <a:pt x="1549" y="21"/>
                    <a:pt x="1501" y="1"/>
                    <a:pt x="1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69"/>
            <p:cNvSpPr/>
            <p:nvPr/>
          </p:nvSpPr>
          <p:spPr>
            <a:xfrm>
              <a:off x="248981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6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24" y="1194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4"/>
                    <a:pt x="1667" y="134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69"/>
            <p:cNvSpPr/>
            <p:nvPr/>
          </p:nvSpPr>
          <p:spPr>
            <a:xfrm>
              <a:off x="2396972" y="4022807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0"/>
                  </a:moveTo>
                  <a:cubicBezTo>
                    <a:pt x="1417" y="0"/>
                    <a:pt x="1369" y="21"/>
                    <a:pt x="1334" y="63"/>
                  </a:cubicBezTo>
                  <a:lnTo>
                    <a:pt x="631" y="753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3"/>
                    <a:pt x="1667" y="134"/>
                    <a:pt x="1596" y="63"/>
                  </a:cubicBezTo>
                  <a:cubicBezTo>
                    <a:pt x="1560" y="21"/>
                    <a:pt x="1512" y="0"/>
                    <a:pt x="1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69"/>
            <p:cNvSpPr/>
            <p:nvPr/>
          </p:nvSpPr>
          <p:spPr>
            <a:xfrm>
              <a:off x="2212404" y="4075386"/>
              <a:ext cx="53088" cy="38861"/>
            </a:xfrm>
            <a:custGeom>
              <a:rect b="b" l="l" r="r" t="t"/>
              <a:pathLst>
                <a:path extrusionOk="0" h="1221" w="1668">
                  <a:moveTo>
                    <a:pt x="1455" y="0"/>
                  </a:moveTo>
                  <a:cubicBezTo>
                    <a:pt x="1406" y="0"/>
                    <a:pt x="1358" y="18"/>
                    <a:pt x="1322" y="54"/>
                  </a:cubicBezTo>
                  <a:lnTo>
                    <a:pt x="620" y="756"/>
                  </a:lnTo>
                  <a:lnTo>
                    <a:pt x="346" y="471"/>
                  </a:lnTo>
                  <a:cubicBezTo>
                    <a:pt x="304" y="435"/>
                    <a:pt x="254" y="417"/>
                    <a:pt x="205" y="417"/>
                  </a:cubicBezTo>
                  <a:cubicBezTo>
                    <a:pt x="156" y="417"/>
                    <a:pt x="108" y="435"/>
                    <a:pt x="72" y="471"/>
                  </a:cubicBezTo>
                  <a:cubicBezTo>
                    <a:pt x="1" y="554"/>
                    <a:pt x="1" y="673"/>
                    <a:pt x="72" y="745"/>
                  </a:cubicBezTo>
                  <a:lnTo>
                    <a:pt x="489" y="1161"/>
                  </a:lnTo>
                  <a:cubicBezTo>
                    <a:pt x="537" y="1197"/>
                    <a:pt x="584" y="1221"/>
                    <a:pt x="620" y="1221"/>
                  </a:cubicBezTo>
                  <a:cubicBezTo>
                    <a:pt x="668" y="1221"/>
                    <a:pt x="727" y="1197"/>
                    <a:pt x="763" y="1161"/>
                  </a:cubicBezTo>
                  <a:lnTo>
                    <a:pt x="1596" y="328"/>
                  </a:lnTo>
                  <a:cubicBezTo>
                    <a:pt x="1668" y="268"/>
                    <a:pt x="1668" y="137"/>
                    <a:pt x="1596" y="54"/>
                  </a:cubicBezTo>
                  <a:cubicBezTo>
                    <a:pt x="1555" y="18"/>
                    <a:pt x="1504" y="0"/>
                    <a:pt x="14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69"/>
            <p:cNvSpPr/>
            <p:nvPr/>
          </p:nvSpPr>
          <p:spPr>
            <a:xfrm>
              <a:off x="2396972" y="3916694"/>
              <a:ext cx="53088" cy="38798"/>
            </a:xfrm>
            <a:custGeom>
              <a:rect b="b" l="l" r="r" t="t"/>
              <a:pathLst>
                <a:path extrusionOk="0" h="1219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9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9"/>
                  </a:cubicBezTo>
                  <a:lnTo>
                    <a:pt x="1596" y="325"/>
                  </a:lnTo>
                  <a:cubicBezTo>
                    <a:pt x="1667" y="266"/>
                    <a:pt x="1667" y="135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48" name="Google Shape;10448;p69"/>
          <p:cNvSpPr/>
          <p:nvPr/>
        </p:nvSpPr>
        <p:spPr>
          <a:xfrm>
            <a:off x="6217513" y="3397651"/>
            <a:ext cx="347524" cy="289917"/>
          </a:xfrm>
          <a:custGeom>
            <a:rect b="b" l="l" r="r" t="t"/>
            <a:pathLst>
              <a:path extrusionOk="0" h="9109" w="10919">
                <a:moveTo>
                  <a:pt x="2917" y="310"/>
                </a:moveTo>
                <a:cubicBezTo>
                  <a:pt x="3119" y="310"/>
                  <a:pt x="3286" y="476"/>
                  <a:pt x="3286" y="679"/>
                </a:cubicBezTo>
                <a:lnTo>
                  <a:pt x="3286" y="1036"/>
                </a:lnTo>
                <a:cubicBezTo>
                  <a:pt x="3250" y="1322"/>
                  <a:pt x="3012" y="1560"/>
                  <a:pt x="2715" y="1560"/>
                </a:cubicBezTo>
                <a:cubicBezTo>
                  <a:pt x="2417" y="1560"/>
                  <a:pt x="2179" y="1322"/>
                  <a:pt x="2179" y="1024"/>
                </a:cubicBezTo>
                <a:lnTo>
                  <a:pt x="2179" y="679"/>
                </a:lnTo>
                <a:cubicBezTo>
                  <a:pt x="2179" y="476"/>
                  <a:pt x="2346" y="310"/>
                  <a:pt x="2560" y="310"/>
                </a:cubicBezTo>
                <a:close/>
                <a:moveTo>
                  <a:pt x="5715" y="310"/>
                </a:moveTo>
                <a:cubicBezTo>
                  <a:pt x="5917" y="310"/>
                  <a:pt x="6084" y="476"/>
                  <a:pt x="6084" y="679"/>
                </a:cubicBezTo>
                <a:lnTo>
                  <a:pt x="6084" y="1036"/>
                </a:lnTo>
                <a:cubicBezTo>
                  <a:pt x="6048" y="1322"/>
                  <a:pt x="5810" y="1560"/>
                  <a:pt x="5513" y="1560"/>
                </a:cubicBezTo>
                <a:cubicBezTo>
                  <a:pt x="5215" y="1560"/>
                  <a:pt x="4977" y="1322"/>
                  <a:pt x="4977" y="1024"/>
                </a:cubicBezTo>
                <a:lnTo>
                  <a:pt x="4977" y="679"/>
                </a:lnTo>
                <a:cubicBezTo>
                  <a:pt x="4977" y="476"/>
                  <a:pt x="5144" y="310"/>
                  <a:pt x="5358" y="310"/>
                </a:cubicBezTo>
                <a:close/>
                <a:moveTo>
                  <a:pt x="8513" y="310"/>
                </a:moveTo>
                <a:cubicBezTo>
                  <a:pt x="8715" y="310"/>
                  <a:pt x="8882" y="476"/>
                  <a:pt x="8882" y="679"/>
                </a:cubicBezTo>
                <a:lnTo>
                  <a:pt x="8882" y="1036"/>
                </a:lnTo>
                <a:cubicBezTo>
                  <a:pt x="8846" y="1322"/>
                  <a:pt x="8608" y="1560"/>
                  <a:pt x="8311" y="1560"/>
                </a:cubicBezTo>
                <a:cubicBezTo>
                  <a:pt x="8013" y="1560"/>
                  <a:pt x="7775" y="1322"/>
                  <a:pt x="7775" y="1024"/>
                </a:cubicBezTo>
                <a:lnTo>
                  <a:pt x="7775" y="679"/>
                </a:lnTo>
                <a:cubicBezTo>
                  <a:pt x="7775" y="476"/>
                  <a:pt x="7941" y="310"/>
                  <a:pt x="8156" y="310"/>
                </a:cubicBezTo>
                <a:close/>
                <a:moveTo>
                  <a:pt x="2893" y="1881"/>
                </a:moveTo>
                <a:lnTo>
                  <a:pt x="2893" y="1977"/>
                </a:lnTo>
                <a:cubicBezTo>
                  <a:pt x="2893" y="2036"/>
                  <a:pt x="2905" y="2096"/>
                  <a:pt x="2941" y="2143"/>
                </a:cubicBezTo>
                <a:lnTo>
                  <a:pt x="2715" y="2358"/>
                </a:lnTo>
                <a:lnTo>
                  <a:pt x="2691" y="2358"/>
                </a:lnTo>
                <a:lnTo>
                  <a:pt x="2465" y="2143"/>
                </a:lnTo>
                <a:cubicBezTo>
                  <a:pt x="2500" y="2096"/>
                  <a:pt x="2512" y="2036"/>
                  <a:pt x="2512" y="1977"/>
                </a:cubicBezTo>
                <a:lnTo>
                  <a:pt x="2512" y="1881"/>
                </a:lnTo>
                <a:close/>
                <a:moveTo>
                  <a:pt x="5715" y="1881"/>
                </a:moveTo>
                <a:lnTo>
                  <a:pt x="5715" y="1977"/>
                </a:lnTo>
                <a:cubicBezTo>
                  <a:pt x="5715" y="2036"/>
                  <a:pt x="5727" y="2096"/>
                  <a:pt x="5751" y="2143"/>
                </a:cubicBezTo>
                <a:lnTo>
                  <a:pt x="5536" y="2358"/>
                </a:lnTo>
                <a:lnTo>
                  <a:pt x="5501" y="2358"/>
                </a:lnTo>
                <a:lnTo>
                  <a:pt x="5274" y="2143"/>
                </a:lnTo>
                <a:cubicBezTo>
                  <a:pt x="5310" y="2096"/>
                  <a:pt x="5322" y="2036"/>
                  <a:pt x="5322" y="1977"/>
                </a:cubicBezTo>
                <a:lnTo>
                  <a:pt x="5322" y="1881"/>
                </a:lnTo>
                <a:close/>
                <a:moveTo>
                  <a:pt x="8501" y="1881"/>
                </a:moveTo>
                <a:lnTo>
                  <a:pt x="8501" y="1977"/>
                </a:lnTo>
                <a:cubicBezTo>
                  <a:pt x="8501" y="2036"/>
                  <a:pt x="8525" y="2096"/>
                  <a:pt x="8549" y="2143"/>
                </a:cubicBezTo>
                <a:lnTo>
                  <a:pt x="8334" y="2358"/>
                </a:lnTo>
                <a:lnTo>
                  <a:pt x="8299" y="2358"/>
                </a:lnTo>
                <a:lnTo>
                  <a:pt x="8072" y="2143"/>
                </a:lnTo>
                <a:cubicBezTo>
                  <a:pt x="8108" y="2096"/>
                  <a:pt x="8120" y="2036"/>
                  <a:pt x="8120" y="1977"/>
                </a:cubicBezTo>
                <a:lnTo>
                  <a:pt x="8120" y="1881"/>
                </a:lnTo>
                <a:close/>
                <a:moveTo>
                  <a:pt x="9906" y="3286"/>
                </a:moveTo>
                <a:cubicBezTo>
                  <a:pt x="10120" y="3286"/>
                  <a:pt x="10275" y="3453"/>
                  <a:pt x="10275" y="3655"/>
                </a:cubicBezTo>
                <a:lnTo>
                  <a:pt x="10275" y="4012"/>
                </a:lnTo>
                <a:cubicBezTo>
                  <a:pt x="10263" y="4298"/>
                  <a:pt x="10013" y="4536"/>
                  <a:pt x="9716" y="4536"/>
                </a:cubicBezTo>
                <a:cubicBezTo>
                  <a:pt x="9418" y="4536"/>
                  <a:pt x="9180" y="4298"/>
                  <a:pt x="9180" y="4001"/>
                </a:cubicBezTo>
                <a:lnTo>
                  <a:pt x="9180" y="3655"/>
                </a:lnTo>
                <a:cubicBezTo>
                  <a:pt x="9180" y="3453"/>
                  <a:pt x="9346" y="3286"/>
                  <a:pt x="9549" y="3286"/>
                </a:cubicBezTo>
                <a:close/>
                <a:moveTo>
                  <a:pt x="1512" y="3286"/>
                </a:moveTo>
                <a:cubicBezTo>
                  <a:pt x="1691" y="3286"/>
                  <a:pt x="1857" y="3453"/>
                  <a:pt x="1857" y="3655"/>
                </a:cubicBezTo>
                <a:lnTo>
                  <a:pt x="1857" y="4012"/>
                </a:lnTo>
                <a:cubicBezTo>
                  <a:pt x="1857" y="4310"/>
                  <a:pt x="1619" y="4548"/>
                  <a:pt x="1322" y="4548"/>
                </a:cubicBezTo>
                <a:cubicBezTo>
                  <a:pt x="1024" y="4548"/>
                  <a:pt x="786" y="4310"/>
                  <a:pt x="786" y="4012"/>
                </a:cubicBezTo>
                <a:lnTo>
                  <a:pt x="786" y="3655"/>
                </a:lnTo>
                <a:cubicBezTo>
                  <a:pt x="786" y="3453"/>
                  <a:pt x="953" y="3286"/>
                  <a:pt x="1155" y="3286"/>
                </a:cubicBezTo>
                <a:close/>
                <a:moveTo>
                  <a:pt x="4310" y="3286"/>
                </a:moveTo>
                <a:cubicBezTo>
                  <a:pt x="4489" y="3286"/>
                  <a:pt x="4655" y="3453"/>
                  <a:pt x="4655" y="3655"/>
                </a:cubicBezTo>
                <a:lnTo>
                  <a:pt x="4655" y="4012"/>
                </a:lnTo>
                <a:cubicBezTo>
                  <a:pt x="4655" y="4310"/>
                  <a:pt x="4417" y="4548"/>
                  <a:pt x="4120" y="4548"/>
                </a:cubicBezTo>
                <a:cubicBezTo>
                  <a:pt x="3822" y="4548"/>
                  <a:pt x="3584" y="4310"/>
                  <a:pt x="3584" y="4012"/>
                </a:cubicBezTo>
                <a:lnTo>
                  <a:pt x="3584" y="3655"/>
                </a:lnTo>
                <a:cubicBezTo>
                  <a:pt x="3584" y="3453"/>
                  <a:pt x="3750" y="3286"/>
                  <a:pt x="3953" y="3286"/>
                </a:cubicBezTo>
                <a:close/>
                <a:moveTo>
                  <a:pt x="7108" y="3286"/>
                </a:moveTo>
                <a:cubicBezTo>
                  <a:pt x="7287" y="3286"/>
                  <a:pt x="7453" y="3453"/>
                  <a:pt x="7453" y="3655"/>
                </a:cubicBezTo>
                <a:lnTo>
                  <a:pt x="7453" y="4012"/>
                </a:lnTo>
                <a:cubicBezTo>
                  <a:pt x="7453" y="4310"/>
                  <a:pt x="7215" y="4548"/>
                  <a:pt x="6918" y="4548"/>
                </a:cubicBezTo>
                <a:cubicBezTo>
                  <a:pt x="6620" y="4548"/>
                  <a:pt x="6382" y="4310"/>
                  <a:pt x="6382" y="4012"/>
                </a:cubicBezTo>
                <a:lnTo>
                  <a:pt x="6382" y="3655"/>
                </a:lnTo>
                <a:cubicBezTo>
                  <a:pt x="6382" y="3453"/>
                  <a:pt x="6548" y="3286"/>
                  <a:pt x="6751" y="3286"/>
                </a:cubicBezTo>
                <a:close/>
                <a:moveTo>
                  <a:pt x="1500" y="4858"/>
                </a:moveTo>
                <a:lnTo>
                  <a:pt x="1500" y="4953"/>
                </a:lnTo>
                <a:cubicBezTo>
                  <a:pt x="1500" y="5013"/>
                  <a:pt x="1512" y="5072"/>
                  <a:pt x="1548" y="5120"/>
                </a:cubicBezTo>
                <a:lnTo>
                  <a:pt x="1322" y="5334"/>
                </a:lnTo>
                <a:lnTo>
                  <a:pt x="1286" y="5334"/>
                </a:lnTo>
                <a:lnTo>
                  <a:pt x="1072" y="5120"/>
                </a:lnTo>
                <a:cubicBezTo>
                  <a:pt x="1095" y="5072"/>
                  <a:pt x="1107" y="5013"/>
                  <a:pt x="1107" y="4953"/>
                </a:cubicBezTo>
                <a:lnTo>
                  <a:pt x="1107" y="4858"/>
                </a:lnTo>
                <a:close/>
                <a:moveTo>
                  <a:pt x="4298" y="4858"/>
                </a:moveTo>
                <a:lnTo>
                  <a:pt x="4298" y="4953"/>
                </a:lnTo>
                <a:cubicBezTo>
                  <a:pt x="4298" y="5013"/>
                  <a:pt x="4310" y="5072"/>
                  <a:pt x="4334" y="5120"/>
                </a:cubicBezTo>
                <a:lnTo>
                  <a:pt x="4120" y="5334"/>
                </a:lnTo>
                <a:lnTo>
                  <a:pt x="4084" y="5334"/>
                </a:lnTo>
                <a:lnTo>
                  <a:pt x="3870" y="5120"/>
                </a:lnTo>
                <a:cubicBezTo>
                  <a:pt x="3893" y="5072"/>
                  <a:pt x="3905" y="5013"/>
                  <a:pt x="3905" y="4953"/>
                </a:cubicBezTo>
                <a:lnTo>
                  <a:pt x="3905" y="4858"/>
                </a:lnTo>
                <a:close/>
                <a:moveTo>
                  <a:pt x="7108" y="4858"/>
                </a:moveTo>
                <a:lnTo>
                  <a:pt x="7108" y="4953"/>
                </a:lnTo>
                <a:cubicBezTo>
                  <a:pt x="7108" y="5013"/>
                  <a:pt x="7120" y="5072"/>
                  <a:pt x="7156" y="5120"/>
                </a:cubicBezTo>
                <a:lnTo>
                  <a:pt x="6929" y="5334"/>
                </a:lnTo>
                <a:lnTo>
                  <a:pt x="6906" y="5334"/>
                </a:lnTo>
                <a:lnTo>
                  <a:pt x="6679" y="5120"/>
                </a:lnTo>
                <a:cubicBezTo>
                  <a:pt x="6703" y="5072"/>
                  <a:pt x="6715" y="5013"/>
                  <a:pt x="6715" y="4953"/>
                </a:cubicBezTo>
                <a:lnTo>
                  <a:pt x="6715" y="4858"/>
                </a:lnTo>
                <a:close/>
                <a:moveTo>
                  <a:pt x="9906" y="4858"/>
                </a:moveTo>
                <a:lnTo>
                  <a:pt x="9906" y="4953"/>
                </a:lnTo>
                <a:cubicBezTo>
                  <a:pt x="9906" y="5013"/>
                  <a:pt x="9918" y="5072"/>
                  <a:pt x="9954" y="5120"/>
                </a:cubicBezTo>
                <a:lnTo>
                  <a:pt x="9727" y="5334"/>
                </a:lnTo>
                <a:lnTo>
                  <a:pt x="9704" y="5334"/>
                </a:lnTo>
                <a:lnTo>
                  <a:pt x="9477" y="5120"/>
                </a:lnTo>
                <a:cubicBezTo>
                  <a:pt x="9501" y="5072"/>
                  <a:pt x="9525" y="5013"/>
                  <a:pt x="9525" y="4953"/>
                </a:cubicBezTo>
                <a:lnTo>
                  <a:pt x="9525" y="4858"/>
                </a:lnTo>
                <a:close/>
                <a:moveTo>
                  <a:pt x="2453" y="0"/>
                </a:moveTo>
                <a:cubicBezTo>
                  <a:pt x="2084" y="0"/>
                  <a:pt x="1762" y="310"/>
                  <a:pt x="1762" y="679"/>
                </a:cubicBezTo>
                <a:lnTo>
                  <a:pt x="1762" y="1036"/>
                </a:lnTo>
                <a:cubicBezTo>
                  <a:pt x="1762" y="1322"/>
                  <a:pt x="1905" y="1572"/>
                  <a:pt x="2119" y="1726"/>
                </a:cubicBezTo>
                <a:lnTo>
                  <a:pt x="2119" y="1977"/>
                </a:lnTo>
                <a:cubicBezTo>
                  <a:pt x="2119" y="1977"/>
                  <a:pt x="2119" y="1988"/>
                  <a:pt x="2107" y="1988"/>
                </a:cubicBezTo>
                <a:lnTo>
                  <a:pt x="1691" y="2203"/>
                </a:lnTo>
                <a:cubicBezTo>
                  <a:pt x="1512" y="2286"/>
                  <a:pt x="1405" y="2465"/>
                  <a:pt x="1405" y="2655"/>
                </a:cubicBezTo>
                <a:lnTo>
                  <a:pt x="1405" y="2989"/>
                </a:lnTo>
                <a:lnTo>
                  <a:pt x="1036" y="2989"/>
                </a:lnTo>
                <a:cubicBezTo>
                  <a:pt x="667" y="2989"/>
                  <a:pt x="357" y="3298"/>
                  <a:pt x="357" y="3667"/>
                </a:cubicBezTo>
                <a:lnTo>
                  <a:pt x="357" y="4024"/>
                </a:lnTo>
                <a:cubicBezTo>
                  <a:pt x="357" y="4310"/>
                  <a:pt x="488" y="4560"/>
                  <a:pt x="714" y="4715"/>
                </a:cubicBezTo>
                <a:lnTo>
                  <a:pt x="714" y="4965"/>
                </a:lnTo>
                <a:cubicBezTo>
                  <a:pt x="714" y="4965"/>
                  <a:pt x="714" y="4977"/>
                  <a:pt x="691" y="4977"/>
                </a:cubicBezTo>
                <a:lnTo>
                  <a:pt x="274" y="5191"/>
                </a:lnTo>
                <a:cubicBezTo>
                  <a:pt x="95" y="5275"/>
                  <a:pt x="0" y="5453"/>
                  <a:pt x="0" y="5656"/>
                </a:cubicBezTo>
                <a:lnTo>
                  <a:pt x="0" y="7382"/>
                </a:lnTo>
                <a:cubicBezTo>
                  <a:pt x="0" y="7513"/>
                  <a:pt x="36" y="7644"/>
                  <a:pt x="119" y="7751"/>
                </a:cubicBezTo>
                <a:lnTo>
                  <a:pt x="298" y="8013"/>
                </a:lnTo>
                <a:cubicBezTo>
                  <a:pt x="333" y="8073"/>
                  <a:pt x="357" y="8156"/>
                  <a:pt x="357" y="8227"/>
                </a:cubicBezTo>
                <a:lnTo>
                  <a:pt x="357" y="8942"/>
                </a:lnTo>
                <a:cubicBezTo>
                  <a:pt x="357" y="9025"/>
                  <a:pt x="429" y="9108"/>
                  <a:pt x="512" y="9108"/>
                </a:cubicBezTo>
                <a:cubicBezTo>
                  <a:pt x="607" y="9108"/>
                  <a:pt x="679" y="9025"/>
                  <a:pt x="679" y="8942"/>
                </a:cubicBezTo>
                <a:lnTo>
                  <a:pt x="679" y="8227"/>
                </a:lnTo>
                <a:cubicBezTo>
                  <a:pt x="679" y="8096"/>
                  <a:pt x="631" y="7953"/>
                  <a:pt x="560" y="7858"/>
                </a:cubicBezTo>
                <a:lnTo>
                  <a:pt x="381" y="7584"/>
                </a:lnTo>
                <a:cubicBezTo>
                  <a:pt x="333" y="7525"/>
                  <a:pt x="321" y="7453"/>
                  <a:pt x="321" y="7382"/>
                </a:cubicBezTo>
                <a:lnTo>
                  <a:pt x="321" y="5656"/>
                </a:lnTo>
                <a:cubicBezTo>
                  <a:pt x="321" y="5572"/>
                  <a:pt x="369" y="5513"/>
                  <a:pt x="429" y="5477"/>
                </a:cubicBezTo>
                <a:lnTo>
                  <a:pt x="714" y="5322"/>
                </a:lnTo>
                <a:lnTo>
                  <a:pt x="976" y="5596"/>
                </a:lnTo>
                <a:cubicBezTo>
                  <a:pt x="1036" y="5656"/>
                  <a:pt x="1131" y="5691"/>
                  <a:pt x="1214" y="5691"/>
                </a:cubicBezTo>
                <a:cubicBezTo>
                  <a:pt x="1310" y="5691"/>
                  <a:pt x="1381" y="5667"/>
                  <a:pt x="1453" y="5596"/>
                </a:cubicBezTo>
                <a:lnTo>
                  <a:pt x="1726" y="5322"/>
                </a:lnTo>
                <a:lnTo>
                  <a:pt x="2000" y="5477"/>
                </a:lnTo>
                <a:cubicBezTo>
                  <a:pt x="2060" y="5501"/>
                  <a:pt x="2107" y="5572"/>
                  <a:pt x="2107" y="5656"/>
                </a:cubicBezTo>
                <a:lnTo>
                  <a:pt x="2107" y="7382"/>
                </a:lnTo>
                <a:cubicBezTo>
                  <a:pt x="2107" y="7453"/>
                  <a:pt x="2096" y="7525"/>
                  <a:pt x="2048" y="7584"/>
                </a:cubicBezTo>
                <a:lnTo>
                  <a:pt x="1869" y="7858"/>
                </a:lnTo>
                <a:cubicBezTo>
                  <a:pt x="1798" y="7977"/>
                  <a:pt x="1750" y="8096"/>
                  <a:pt x="1750" y="8227"/>
                </a:cubicBezTo>
                <a:lnTo>
                  <a:pt x="1750" y="8942"/>
                </a:lnTo>
                <a:cubicBezTo>
                  <a:pt x="1750" y="9025"/>
                  <a:pt x="1822" y="9108"/>
                  <a:pt x="1917" y="9108"/>
                </a:cubicBezTo>
                <a:cubicBezTo>
                  <a:pt x="2000" y="9108"/>
                  <a:pt x="2084" y="9025"/>
                  <a:pt x="2084" y="8942"/>
                </a:cubicBezTo>
                <a:lnTo>
                  <a:pt x="2084" y="8227"/>
                </a:lnTo>
                <a:cubicBezTo>
                  <a:pt x="2084" y="8156"/>
                  <a:pt x="2096" y="8073"/>
                  <a:pt x="2143" y="8013"/>
                </a:cubicBezTo>
                <a:lnTo>
                  <a:pt x="2322" y="7751"/>
                </a:lnTo>
                <a:cubicBezTo>
                  <a:pt x="2393" y="7632"/>
                  <a:pt x="2441" y="7513"/>
                  <a:pt x="2441" y="7382"/>
                </a:cubicBezTo>
                <a:lnTo>
                  <a:pt x="2441" y="5656"/>
                </a:lnTo>
                <a:cubicBezTo>
                  <a:pt x="2441" y="5453"/>
                  <a:pt x="2334" y="5275"/>
                  <a:pt x="2155" y="5191"/>
                </a:cubicBezTo>
                <a:lnTo>
                  <a:pt x="1738" y="4977"/>
                </a:lnTo>
                <a:lnTo>
                  <a:pt x="1726" y="4965"/>
                </a:lnTo>
                <a:lnTo>
                  <a:pt x="1726" y="4703"/>
                </a:lnTo>
                <a:cubicBezTo>
                  <a:pt x="1929" y="4536"/>
                  <a:pt x="2084" y="4298"/>
                  <a:pt x="2084" y="4012"/>
                </a:cubicBezTo>
                <a:lnTo>
                  <a:pt x="2084" y="3655"/>
                </a:lnTo>
                <a:cubicBezTo>
                  <a:pt x="2084" y="3405"/>
                  <a:pt x="1929" y="3179"/>
                  <a:pt x="1726" y="3060"/>
                </a:cubicBezTo>
                <a:lnTo>
                  <a:pt x="1726" y="2643"/>
                </a:lnTo>
                <a:cubicBezTo>
                  <a:pt x="1726" y="2572"/>
                  <a:pt x="1762" y="2512"/>
                  <a:pt x="1822" y="2465"/>
                </a:cubicBezTo>
                <a:lnTo>
                  <a:pt x="2107" y="2322"/>
                </a:lnTo>
                <a:lnTo>
                  <a:pt x="2381" y="2584"/>
                </a:lnTo>
                <a:cubicBezTo>
                  <a:pt x="2441" y="2643"/>
                  <a:pt x="2524" y="2691"/>
                  <a:pt x="2619" y="2691"/>
                </a:cubicBezTo>
                <a:cubicBezTo>
                  <a:pt x="2703" y="2691"/>
                  <a:pt x="2774" y="2655"/>
                  <a:pt x="2858" y="2584"/>
                </a:cubicBezTo>
                <a:lnTo>
                  <a:pt x="3119" y="2322"/>
                </a:lnTo>
                <a:lnTo>
                  <a:pt x="3405" y="2465"/>
                </a:lnTo>
                <a:cubicBezTo>
                  <a:pt x="3465" y="2500"/>
                  <a:pt x="3512" y="2572"/>
                  <a:pt x="3512" y="2643"/>
                </a:cubicBezTo>
                <a:lnTo>
                  <a:pt x="3512" y="3060"/>
                </a:lnTo>
                <a:cubicBezTo>
                  <a:pt x="3298" y="3179"/>
                  <a:pt x="3155" y="3405"/>
                  <a:pt x="3155" y="3655"/>
                </a:cubicBezTo>
                <a:lnTo>
                  <a:pt x="3155" y="4012"/>
                </a:lnTo>
                <a:cubicBezTo>
                  <a:pt x="3155" y="4298"/>
                  <a:pt x="3286" y="4548"/>
                  <a:pt x="3512" y="4703"/>
                </a:cubicBezTo>
                <a:lnTo>
                  <a:pt x="3512" y="4953"/>
                </a:lnTo>
                <a:cubicBezTo>
                  <a:pt x="3512" y="4953"/>
                  <a:pt x="3512" y="4965"/>
                  <a:pt x="3489" y="4965"/>
                </a:cubicBezTo>
                <a:lnTo>
                  <a:pt x="3072" y="5179"/>
                </a:lnTo>
                <a:cubicBezTo>
                  <a:pt x="2893" y="5263"/>
                  <a:pt x="2798" y="5441"/>
                  <a:pt x="2798" y="5632"/>
                </a:cubicBezTo>
                <a:lnTo>
                  <a:pt x="2798" y="7358"/>
                </a:lnTo>
                <a:cubicBezTo>
                  <a:pt x="2798" y="7501"/>
                  <a:pt x="2834" y="7632"/>
                  <a:pt x="2917" y="7739"/>
                </a:cubicBezTo>
                <a:lnTo>
                  <a:pt x="3096" y="8001"/>
                </a:lnTo>
                <a:cubicBezTo>
                  <a:pt x="3131" y="8061"/>
                  <a:pt x="3155" y="8132"/>
                  <a:pt x="3155" y="8215"/>
                </a:cubicBezTo>
                <a:lnTo>
                  <a:pt x="3155" y="8930"/>
                </a:lnTo>
                <a:cubicBezTo>
                  <a:pt x="3155" y="9013"/>
                  <a:pt x="3227" y="9085"/>
                  <a:pt x="3310" y="9085"/>
                </a:cubicBezTo>
                <a:cubicBezTo>
                  <a:pt x="3405" y="9085"/>
                  <a:pt x="3477" y="9013"/>
                  <a:pt x="3477" y="8930"/>
                </a:cubicBezTo>
                <a:lnTo>
                  <a:pt x="3477" y="8215"/>
                </a:lnTo>
                <a:cubicBezTo>
                  <a:pt x="3477" y="8073"/>
                  <a:pt x="3429" y="7942"/>
                  <a:pt x="3358" y="7834"/>
                </a:cubicBezTo>
                <a:lnTo>
                  <a:pt x="3179" y="7572"/>
                </a:lnTo>
                <a:cubicBezTo>
                  <a:pt x="3131" y="7513"/>
                  <a:pt x="3119" y="7441"/>
                  <a:pt x="3119" y="7358"/>
                </a:cubicBezTo>
                <a:lnTo>
                  <a:pt x="3119" y="5632"/>
                </a:lnTo>
                <a:cubicBezTo>
                  <a:pt x="3119" y="5560"/>
                  <a:pt x="3167" y="5501"/>
                  <a:pt x="3227" y="5453"/>
                </a:cubicBezTo>
                <a:lnTo>
                  <a:pt x="3512" y="5310"/>
                </a:lnTo>
                <a:lnTo>
                  <a:pt x="3774" y="5572"/>
                </a:lnTo>
                <a:cubicBezTo>
                  <a:pt x="3834" y="5632"/>
                  <a:pt x="3929" y="5679"/>
                  <a:pt x="4012" y="5679"/>
                </a:cubicBezTo>
                <a:cubicBezTo>
                  <a:pt x="4108" y="5679"/>
                  <a:pt x="4179" y="5656"/>
                  <a:pt x="4251" y="5572"/>
                </a:cubicBezTo>
                <a:lnTo>
                  <a:pt x="4524" y="5310"/>
                </a:lnTo>
                <a:lnTo>
                  <a:pt x="4798" y="5453"/>
                </a:lnTo>
                <a:cubicBezTo>
                  <a:pt x="4858" y="5489"/>
                  <a:pt x="4905" y="5560"/>
                  <a:pt x="4905" y="5632"/>
                </a:cubicBezTo>
                <a:lnTo>
                  <a:pt x="4905" y="7358"/>
                </a:lnTo>
                <a:cubicBezTo>
                  <a:pt x="4905" y="7441"/>
                  <a:pt x="4893" y="7513"/>
                  <a:pt x="4846" y="7572"/>
                </a:cubicBezTo>
                <a:lnTo>
                  <a:pt x="4667" y="7834"/>
                </a:lnTo>
                <a:cubicBezTo>
                  <a:pt x="4596" y="7953"/>
                  <a:pt x="4548" y="8073"/>
                  <a:pt x="4548" y="8215"/>
                </a:cubicBezTo>
                <a:lnTo>
                  <a:pt x="4548" y="8930"/>
                </a:lnTo>
                <a:cubicBezTo>
                  <a:pt x="4548" y="9013"/>
                  <a:pt x="4620" y="9085"/>
                  <a:pt x="4715" y="9085"/>
                </a:cubicBezTo>
                <a:cubicBezTo>
                  <a:pt x="4798" y="9085"/>
                  <a:pt x="4882" y="9013"/>
                  <a:pt x="4882" y="8930"/>
                </a:cubicBezTo>
                <a:lnTo>
                  <a:pt x="4882" y="8215"/>
                </a:lnTo>
                <a:cubicBezTo>
                  <a:pt x="4882" y="8132"/>
                  <a:pt x="4893" y="8061"/>
                  <a:pt x="4941" y="8001"/>
                </a:cubicBezTo>
                <a:lnTo>
                  <a:pt x="5120" y="7739"/>
                </a:lnTo>
                <a:cubicBezTo>
                  <a:pt x="5191" y="7620"/>
                  <a:pt x="5239" y="7501"/>
                  <a:pt x="5239" y="7358"/>
                </a:cubicBezTo>
                <a:lnTo>
                  <a:pt x="5239" y="5632"/>
                </a:lnTo>
                <a:cubicBezTo>
                  <a:pt x="5239" y="5441"/>
                  <a:pt x="5132" y="5263"/>
                  <a:pt x="4953" y="5179"/>
                </a:cubicBezTo>
                <a:lnTo>
                  <a:pt x="4536" y="4965"/>
                </a:lnTo>
                <a:lnTo>
                  <a:pt x="4524" y="4953"/>
                </a:lnTo>
                <a:lnTo>
                  <a:pt x="4524" y="4703"/>
                </a:lnTo>
                <a:cubicBezTo>
                  <a:pt x="4727" y="4536"/>
                  <a:pt x="4882" y="4298"/>
                  <a:pt x="4882" y="4012"/>
                </a:cubicBezTo>
                <a:lnTo>
                  <a:pt x="4882" y="3655"/>
                </a:lnTo>
                <a:cubicBezTo>
                  <a:pt x="4882" y="3405"/>
                  <a:pt x="4727" y="3179"/>
                  <a:pt x="4524" y="3060"/>
                </a:cubicBezTo>
                <a:lnTo>
                  <a:pt x="4524" y="2643"/>
                </a:lnTo>
                <a:cubicBezTo>
                  <a:pt x="4524" y="2572"/>
                  <a:pt x="4560" y="2512"/>
                  <a:pt x="4620" y="2465"/>
                </a:cubicBezTo>
                <a:lnTo>
                  <a:pt x="4905" y="2322"/>
                </a:lnTo>
                <a:lnTo>
                  <a:pt x="5179" y="2584"/>
                </a:lnTo>
                <a:cubicBezTo>
                  <a:pt x="5239" y="2643"/>
                  <a:pt x="5322" y="2691"/>
                  <a:pt x="5417" y="2691"/>
                </a:cubicBezTo>
                <a:cubicBezTo>
                  <a:pt x="5501" y="2691"/>
                  <a:pt x="5572" y="2655"/>
                  <a:pt x="5655" y="2584"/>
                </a:cubicBezTo>
                <a:lnTo>
                  <a:pt x="5917" y="2322"/>
                </a:lnTo>
                <a:lnTo>
                  <a:pt x="6203" y="2465"/>
                </a:lnTo>
                <a:cubicBezTo>
                  <a:pt x="6263" y="2500"/>
                  <a:pt x="6310" y="2572"/>
                  <a:pt x="6310" y="2643"/>
                </a:cubicBezTo>
                <a:lnTo>
                  <a:pt x="6310" y="3060"/>
                </a:lnTo>
                <a:cubicBezTo>
                  <a:pt x="6096" y="3179"/>
                  <a:pt x="5953" y="3405"/>
                  <a:pt x="5953" y="3655"/>
                </a:cubicBezTo>
                <a:lnTo>
                  <a:pt x="5953" y="4012"/>
                </a:lnTo>
                <a:cubicBezTo>
                  <a:pt x="5953" y="4298"/>
                  <a:pt x="6084" y="4548"/>
                  <a:pt x="6310" y="4703"/>
                </a:cubicBezTo>
                <a:lnTo>
                  <a:pt x="6310" y="4953"/>
                </a:lnTo>
                <a:cubicBezTo>
                  <a:pt x="6310" y="4953"/>
                  <a:pt x="6310" y="4965"/>
                  <a:pt x="6287" y="4965"/>
                </a:cubicBezTo>
                <a:lnTo>
                  <a:pt x="5870" y="5179"/>
                </a:lnTo>
                <a:cubicBezTo>
                  <a:pt x="5691" y="5263"/>
                  <a:pt x="5596" y="5441"/>
                  <a:pt x="5596" y="5632"/>
                </a:cubicBezTo>
                <a:lnTo>
                  <a:pt x="5596" y="7358"/>
                </a:lnTo>
                <a:cubicBezTo>
                  <a:pt x="5596" y="7501"/>
                  <a:pt x="5632" y="7632"/>
                  <a:pt x="5715" y="7739"/>
                </a:cubicBezTo>
                <a:lnTo>
                  <a:pt x="5894" y="8001"/>
                </a:lnTo>
                <a:cubicBezTo>
                  <a:pt x="5929" y="8061"/>
                  <a:pt x="5953" y="8132"/>
                  <a:pt x="5953" y="8215"/>
                </a:cubicBezTo>
                <a:lnTo>
                  <a:pt x="5953" y="8930"/>
                </a:lnTo>
                <a:cubicBezTo>
                  <a:pt x="5953" y="9013"/>
                  <a:pt x="6025" y="9085"/>
                  <a:pt x="6108" y="9085"/>
                </a:cubicBezTo>
                <a:cubicBezTo>
                  <a:pt x="6203" y="9085"/>
                  <a:pt x="6275" y="9013"/>
                  <a:pt x="6275" y="8930"/>
                </a:cubicBezTo>
                <a:lnTo>
                  <a:pt x="6275" y="8215"/>
                </a:lnTo>
                <a:cubicBezTo>
                  <a:pt x="6275" y="8073"/>
                  <a:pt x="6227" y="7942"/>
                  <a:pt x="6156" y="7834"/>
                </a:cubicBezTo>
                <a:lnTo>
                  <a:pt x="5977" y="7572"/>
                </a:lnTo>
                <a:cubicBezTo>
                  <a:pt x="5929" y="7513"/>
                  <a:pt x="5917" y="7441"/>
                  <a:pt x="5917" y="7358"/>
                </a:cubicBezTo>
                <a:lnTo>
                  <a:pt x="5917" y="5632"/>
                </a:lnTo>
                <a:cubicBezTo>
                  <a:pt x="5917" y="5560"/>
                  <a:pt x="5965" y="5501"/>
                  <a:pt x="6025" y="5453"/>
                </a:cubicBezTo>
                <a:lnTo>
                  <a:pt x="6310" y="5310"/>
                </a:lnTo>
                <a:lnTo>
                  <a:pt x="6572" y="5572"/>
                </a:lnTo>
                <a:cubicBezTo>
                  <a:pt x="6632" y="5632"/>
                  <a:pt x="6727" y="5679"/>
                  <a:pt x="6810" y="5679"/>
                </a:cubicBezTo>
                <a:cubicBezTo>
                  <a:pt x="6906" y="5679"/>
                  <a:pt x="6977" y="5656"/>
                  <a:pt x="7049" y="5572"/>
                </a:cubicBezTo>
                <a:lnTo>
                  <a:pt x="7322" y="5310"/>
                </a:lnTo>
                <a:lnTo>
                  <a:pt x="7596" y="5453"/>
                </a:lnTo>
                <a:cubicBezTo>
                  <a:pt x="7656" y="5489"/>
                  <a:pt x="7703" y="5560"/>
                  <a:pt x="7703" y="5632"/>
                </a:cubicBezTo>
                <a:lnTo>
                  <a:pt x="7703" y="7358"/>
                </a:lnTo>
                <a:cubicBezTo>
                  <a:pt x="7703" y="7441"/>
                  <a:pt x="7691" y="7513"/>
                  <a:pt x="7644" y="7572"/>
                </a:cubicBezTo>
                <a:lnTo>
                  <a:pt x="7465" y="7834"/>
                </a:lnTo>
                <a:cubicBezTo>
                  <a:pt x="7394" y="7953"/>
                  <a:pt x="7346" y="8073"/>
                  <a:pt x="7346" y="8215"/>
                </a:cubicBezTo>
                <a:lnTo>
                  <a:pt x="7346" y="8930"/>
                </a:lnTo>
                <a:cubicBezTo>
                  <a:pt x="7346" y="9013"/>
                  <a:pt x="7418" y="9085"/>
                  <a:pt x="7513" y="9085"/>
                </a:cubicBezTo>
                <a:cubicBezTo>
                  <a:pt x="7596" y="9085"/>
                  <a:pt x="7680" y="9013"/>
                  <a:pt x="7680" y="8930"/>
                </a:cubicBezTo>
                <a:lnTo>
                  <a:pt x="7680" y="8215"/>
                </a:lnTo>
                <a:cubicBezTo>
                  <a:pt x="7680" y="8132"/>
                  <a:pt x="7691" y="8061"/>
                  <a:pt x="7739" y="8001"/>
                </a:cubicBezTo>
                <a:lnTo>
                  <a:pt x="7918" y="7739"/>
                </a:lnTo>
                <a:cubicBezTo>
                  <a:pt x="7989" y="7620"/>
                  <a:pt x="8037" y="7501"/>
                  <a:pt x="8037" y="7358"/>
                </a:cubicBezTo>
                <a:lnTo>
                  <a:pt x="8037" y="5632"/>
                </a:lnTo>
                <a:cubicBezTo>
                  <a:pt x="8037" y="5441"/>
                  <a:pt x="7930" y="5263"/>
                  <a:pt x="7751" y="5179"/>
                </a:cubicBezTo>
                <a:lnTo>
                  <a:pt x="7334" y="4965"/>
                </a:lnTo>
                <a:lnTo>
                  <a:pt x="7322" y="4953"/>
                </a:lnTo>
                <a:lnTo>
                  <a:pt x="7322" y="4703"/>
                </a:lnTo>
                <a:cubicBezTo>
                  <a:pt x="7525" y="4536"/>
                  <a:pt x="7680" y="4298"/>
                  <a:pt x="7680" y="4012"/>
                </a:cubicBezTo>
                <a:lnTo>
                  <a:pt x="7680" y="3655"/>
                </a:lnTo>
                <a:cubicBezTo>
                  <a:pt x="7680" y="3405"/>
                  <a:pt x="7525" y="3179"/>
                  <a:pt x="7322" y="3060"/>
                </a:cubicBezTo>
                <a:lnTo>
                  <a:pt x="7322" y="2643"/>
                </a:lnTo>
                <a:cubicBezTo>
                  <a:pt x="7322" y="2572"/>
                  <a:pt x="7358" y="2512"/>
                  <a:pt x="7418" y="2465"/>
                </a:cubicBezTo>
                <a:lnTo>
                  <a:pt x="7703" y="2322"/>
                </a:lnTo>
                <a:lnTo>
                  <a:pt x="7977" y="2584"/>
                </a:lnTo>
                <a:cubicBezTo>
                  <a:pt x="8037" y="2643"/>
                  <a:pt x="8120" y="2691"/>
                  <a:pt x="8215" y="2691"/>
                </a:cubicBezTo>
                <a:cubicBezTo>
                  <a:pt x="8299" y="2691"/>
                  <a:pt x="8370" y="2655"/>
                  <a:pt x="8453" y="2584"/>
                </a:cubicBezTo>
                <a:lnTo>
                  <a:pt x="8715" y="2322"/>
                </a:lnTo>
                <a:lnTo>
                  <a:pt x="9001" y="2465"/>
                </a:lnTo>
                <a:cubicBezTo>
                  <a:pt x="9061" y="2500"/>
                  <a:pt x="9108" y="2572"/>
                  <a:pt x="9108" y="2643"/>
                </a:cubicBezTo>
                <a:lnTo>
                  <a:pt x="9108" y="3060"/>
                </a:lnTo>
                <a:cubicBezTo>
                  <a:pt x="8894" y="3179"/>
                  <a:pt x="8751" y="3405"/>
                  <a:pt x="8751" y="3655"/>
                </a:cubicBezTo>
                <a:lnTo>
                  <a:pt x="8751" y="4012"/>
                </a:lnTo>
                <a:cubicBezTo>
                  <a:pt x="8751" y="4298"/>
                  <a:pt x="8882" y="4548"/>
                  <a:pt x="9108" y="4703"/>
                </a:cubicBezTo>
                <a:lnTo>
                  <a:pt x="9108" y="4953"/>
                </a:lnTo>
                <a:cubicBezTo>
                  <a:pt x="9108" y="4953"/>
                  <a:pt x="9108" y="4965"/>
                  <a:pt x="9084" y="4965"/>
                </a:cubicBezTo>
                <a:lnTo>
                  <a:pt x="8668" y="5179"/>
                </a:lnTo>
                <a:cubicBezTo>
                  <a:pt x="8489" y="5263"/>
                  <a:pt x="8394" y="5441"/>
                  <a:pt x="8394" y="5632"/>
                </a:cubicBezTo>
                <a:lnTo>
                  <a:pt x="8394" y="7358"/>
                </a:lnTo>
                <a:cubicBezTo>
                  <a:pt x="8394" y="7501"/>
                  <a:pt x="8430" y="7632"/>
                  <a:pt x="8513" y="7739"/>
                </a:cubicBezTo>
                <a:lnTo>
                  <a:pt x="8692" y="8001"/>
                </a:lnTo>
                <a:cubicBezTo>
                  <a:pt x="8727" y="8061"/>
                  <a:pt x="8751" y="8132"/>
                  <a:pt x="8751" y="8215"/>
                </a:cubicBezTo>
                <a:lnTo>
                  <a:pt x="8751" y="8930"/>
                </a:lnTo>
                <a:cubicBezTo>
                  <a:pt x="8751" y="9013"/>
                  <a:pt x="8823" y="9085"/>
                  <a:pt x="8906" y="9085"/>
                </a:cubicBezTo>
                <a:cubicBezTo>
                  <a:pt x="9001" y="9085"/>
                  <a:pt x="9073" y="9013"/>
                  <a:pt x="9073" y="8930"/>
                </a:cubicBezTo>
                <a:lnTo>
                  <a:pt x="9073" y="8215"/>
                </a:lnTo>
                <a:cubicBezTo>
                  <a:pt x="9073" y="8073"/>
                  <a:pt x="9025" y="7942"/>
                  <a:pt x="8954" y="7834"/>
                </a:cubicBezTo>
                <a:lnTo>
                  <a:pt x="8775" y="7572"/>
                </a:lnTo>
                <a:cubicBezTo>
                  <a:pt x="8727" y="7513"/>
                  <a:pt x="8715" y="7441"/>
                  <a:pt x="8715" y="7358"/>
                </a:cubicBezTo>
                <a:lnTo>
                  <a:pt x="8715" y="5632"/>
                </a:lnTo>
                <a:cubicBezTo>
                  <a:pt x="8715" y="5560"/>
                  <a:pt x="8763" y="5501"/>
                  <a:pt x="8823" y="5453"/>
                </a:cubicBezTo>
                <a:lnTo>
                  <a:pt x="9108" y="5310"/>
                </a:lnTo>
                <a:lnTo>
                  <a:pt x="9370" y="5572"/>
                </a:lnTo>
                <a:cubicBezTo>
                  <a:pt x="9430" y="5632"/>
                  <a:pt x="9525" y="5679"/>
                  <a:pt x="9608" y="5679"/>
                </a:cubicBezTo>
                <a:cubicBezTo>
                  <a:pt x="9704" y="5679"/>
                  <a:pt x="9775" y="5656"/>
                  <a:pt x="9846" y="5572"/>
                </a:cubicBezTo>
                <a:lnTo>
                  <a:pt x="10120" y="5310"/>
                </a:lnTo>
                <a:lnTo>
                  <a:pt x="10394" y="5453"/>
                </a:lnTo>
                <a:cubicBezTo>
                  <a:pt x="10454" y="5489"/>
                  <a:pt x="10501" y="5560"/>
                  <a:pt x="10501" y="5632"/>
                </a:cubicBezTo>
                <a:lnTo>
                  <a:pt x="10501" y="7358"/>
                </a:lnTo>
                <a:cubicBezTo>
                  <a:pt x="10501" y="7441"/>
                  <a:pt x="10489" y="7513"/>
                  <a:pt x="10442" y="7572"/>
                </a:cubicBezTo>
                <a:lnTo>
                  <a:pt x="10263" y="7834"/>
                </a:lnTo>
                <a:cubicBezTo>
                  <a:pt x="10192" y="7953"/>
                  <a:pt x="10144" y="8073"/>
                  <a:pt x="10144" y="8215"/>
                </a:cubicBezTo>
                <a:lnTo>
                  <a:pt x="10144" y="8930"/>
                </a:lnTo>
                <a:cubicBezTo>
                  <a:pt x="10144" y="9013"/>
                  <a:pt x="10216" y="9085"/>
                  <a:pt x="10311" y="9085"/>
                </a:cubicBezTo>
                <a:cubicBezTo>
                  <a:pt x="10394" y="9085"/>
                  <a:pt x="10478" y="9013"/>
                  <a:pt x="10478" y="8930"/>
                </a:cubicBezTo>
                <a:lnTo>
                  <a:pt x="10478" y="8215"/>
                </a:lnTo>
                <a:cubicBezTo>
                  <a:pt x="10478" y="8132"/>
                  <a:pt x="10489" y="8061"/>
                  <a:pt x="10537" y="8001"/>
                </a:cubicBezTo>
                <a:lnTo>
                  <a:pt x="10716" y="7739"/>
                </a:lnTo>
                <a:cubicBezTo>
                  <a:pt x="10787" y="7620"/>
                  <a:pt x="10835" y="7501"/>
                  <a:pt x="10835" y="7358"/>
                </a:cubicBezTo>
                <a:lnTo>
                  <a:pt x="10835" y="5632"/>
                </a:lnTo>
                <a:cubicBezTo>
                  <a:pt x="10918" y="5429"/>
                  <a:pt x="10811" y="5251"/>
                  <a:pt x="10632" y="5155"/>
                </a:cubicBezTo>
                <a:lnTo>
                  <a:pt x="10216" y="4953"/>
                </a:lnTo>
                <a:lnTo>
                  <a:pt x="10204" y="4941"/>
                </a:lnTo>
                <a:lnTo>
                  <a:pt x="10204" y="4703"/>
                </a:lnTo>
                <a:cubicBezTo>
                  <a:pt x="10418" y="4536"/>
                  <a:pt x="10561" y="4298"/>
                  <a:pt x="10561" y="4012"/>
                </a:cubicBezTo>
                <a:lnTo>
                  <a:pt x="10561" y="3655"/>
                </a:lnTo>
                <a:cubicBezTo>
                  <a:pt x="10561" y="3286"/>
                  <a:pt x="10251" y="2977"/>
                  <a:pt x="9882" y="2977"/>
                </a:cubicBezTo>
                <a:lnTo>
                  <a:pt x="9501" y="2977"/>
                </a:lnTo>
                <a:lnTo>
                  <a:pt x="9501" y="2643"/>
                </a:lnTo>
                <a:cubicBezTo>
                  <a:pt x="9501" y="2453"/>
                  <a:pt x="9406" y="2274"/>
                  <a:pt x="9227" y="2179"/>
                </a:cubicBezTo>
                <a:lnTo>
                  <a:pt x="8811" y="1977"/>
                </a:lnTo>
                <a:lnTo>
                  <a:pt x="8787" y="1953"/>
                </a:lnTo>
                <a:lnTo>
                  <a:pt x="8787" y="1726"/>
                </a:lnTo>
                <a:cubicBezTo>
                  <a:pt x="9001" y="1560"/>
                  <a:pt x="9144" y="1322"/>
                  <a:pt x="9144" y="1036"/>
                </a:cubicBezTo>
                <a:lnTo>
                  <a:pt x="9144" y="679"/>
                </a:lnTo>
                <a:cubicBezTo>
                  <a:pt x="9144" y="310"/>
                  <a:pt x="8834" y="0"/>
                  <a:pt x="8465" y="0"/>
                </a:cubicBezTo>
                <a:lnTo>
                  <a:pt x="8108" y="0"/>
                </a:lnTo>
                <a:cubicBezTo>
                  <a:pt x="7739" y="0"/>
                  <a:pt x="7418" y="310"/>
                  <a:pt x="7418" y="679"/>
                </a:cubicBezTo>
                <a:lnTo>
                  <a:pt x="7418" y="1036"/>
                </a:lnTo>
                <a:cubicBezTo>
                  <a:pt x="7418" y="1322"/>
                  <a:pt x="7560" y="1572"/>
                  <a:pt x="7775" y="1726"/>
                </a:cubicBezTo>
                <a:lnTo>
                  <a:pt x="7775" y="1977"/>
                </a:lnTo>
                <a:cubicBezTo>
                  <a:pt x="7775" y="1977"/>
                  <a:pt x="7775" y="1988"/>
                  <a:pt x="7763" y="1988"/>
                </a:cubicBezTo>
                <a:lnTo>
                  <a:pt x="7346" y="2203"/>
                </a:lnTo>
                <a:cubicBezTo>
                  <a:pt x="7168" y="2286"/>
                  <a:pt x="7060" y="2465"/>
                  <a:pt x="7060" y="2655"/>
                </a:cubicBezTo>
                <a:lnTo>
                  <a:pt x="7060" y="2989"/>
                </a:lnTo>
                <a:lnTo>
                  <a:pt x="6679" y="2989"/>
                </a:lnTo>
                <a:lnTo>
                  <a:pt x="6679" y="2655"/>
                </a:lnTo>
                <a:cubicBezTo>
                  <a:pt x="6679" y="2465"/>
                  <a:pt x="6572" y="2286"/>
                  <a:pt x="6394" y="2203"/>
                </a:cubicBezTo>
                <a:lnTo>
                  <a:pt x="5977" y="1988"/>
                </a:lnTo>
                <a:lnTo>
                  <a:pt x="5965" y="1977"/>
                </a:lnTo>
                <a:lnTo>
                  <a:pt x="5965" y="1726"/>
                </a:lnTo>
                <a:cubicBezTo>
                  <a:pt x="6167" y="1560"/>
                  <a:pt x="6322" y="1322"/>
                  <a:pt x="6322" y="1036"/>
                </a:cubicBezTo>
                <a:lnTo>
                  <a:pt x="6322" y="679"/>
                </a:lnTo>
                <a:cubicBezTo>
                  <a:pt x="6322" y="310"/>
                  <a:pt x="6013" y="0"/>
                  <a:pt x="5632" y="0"/>
                </a:cubicBezTo>
                <a:lnTo>
                  <a:pt x="5274" y="0"/>
                </a:lnTo>
                <a:cubicBezTo>
                  <a:pt x="4905" y="0"/>
                  <a:pt x="4596" y="310"/>
                  <a:pt x="4596" y="679"/>
                </a:cubicBezTo>
                <a:lnTo>
                  <a:pt x="4596" y="1036"/>
                </a:lnTo>
                <a:cubicBezTo>
                  <a:pt x="4596" y="1322"/>
                  <a:pt x="4727" y="1572"/>
                  <a:pt x="4953" y="1726"/>
                </a:cubicBezTo>
                <a:lnTo>
                  <a:pt x="4953" y="1977"/>
                </a:lnTo>
                <a:cubicBezTo>
                  <a:pt x="4953" y="1977"/>
                  <a:pt x="4953" y="1988"/>
                  <a:pt x="4941" y="1988"/>
                </a:cubicBezTo>
                <a:lnTo>
                  <a:pt x="4524" y="2203"/>
                </a:lnTo>
                <a:cubicBezTo>
                  <a:pt x="4346" y="2286"/>
                  <a:pt x="4239" y="2465"/>
                  <a:pt x="4239" y="2655"/>
                </a:cubicBezTo>
                <a:lnTo>
                  <a:pt x="4239" y="2989"/>
                </a:lnTo>
                <a:lnTo>
                  <a:pt x="3846" y="2989"/>
                </a:lnTo>
                <a:lnTo>
                  <a:pt x="3846" y="2655"/>
                </a:lnTo>
                <a:cubicBezTo>
                  <a:pt x="3846" y="2465"/>
                  <a:pt x="3750" y="2286"/>
                  <a:pt x="3572" y="2203"/>
                </a:cubicBezTo>
                <a:lnTo>
                  <a:pt x="3155" y="1988"/>
                </a:lnTo>
                <a:lnTo>
                  <a:pt x="3131" y="1977"/>
                </a:lnTo>
                <a:lnTo>
                  <a:pt x="3131" y="1726"/>
                </a:lnTo>
                <a:cubicBezTo>
                  <a:pt x="3346" y="1560"/>
                  <a:pt x="3489" y="1322"/>
                  <a:pt x="3489" y="1036"/>
                </a:cubicBezTo>
                <a:lnTo>
                  <a:pt x="3489" y="679"/>
                </a:lnTo>
                <a:cubicBezTo>
                  <a:pt x="3489" y="310"/>
                  <a:pt x="3179" y="0"/>
                  <a:pt x="28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49" name="Google Shape;10449;p69"/>
          <p:cNvGrpSpPr/>
          <p:nvPr/>
        </p:nvGrpSpPr>
        <p:grpSpPr>
          <a:xfrm>
            <a:off x="903530" y="3806125"/>
            <a:ext cx="264550" cy="353222"/>
            <a:chOff x="903530" y="3806125"/>
            <a:chExt cx="264550" cy="353222"/>
          </a:xfrm>
        </p:grpSpPr>
        <p:sp>
          <p:nvSpPr>
            <p:cNvPr id="10450" name="Google Shape;10450;p69"/>
            <p:cNvSpPr/>
            <p:nvPr/>
          </p:nvSpPr>
          <p:spPr>
            <a:xfrm>
              <a:off x="926637" y="3839321"/>
              <a:ext cx="173237" cy="162002"/>
            </a:xfrm>
            <a:custGeom>
              <a:rect b="b" l="l" r="r" t="t"/>
              <a:pathLst>
                <a:path extrusionOk="0" h="5090" w="5443">
                  <a:moveTo>
                    <a:pt x="3418" y="1"/>
                  </a:moveTo>
                  <a:cubicBezTo>
                    <a:pt x="2623" y="1"/>
                    <a:pt x="1831" y="307"/>
                    <a:pt x="1227" y="911"/>
                  </a:cubicBezTo>
                  <a:cubicBezTo>
                    <a:pt x="108" y="2030"/>
                    <a:pt x="1" y="3804"/>
                    <a:pt x="989" y="5030"/>
                  </a:cubicBezTo>
                  <a:cubicBezTo>
                    <a:pt x="1013" y="5078"/>
                    <a:pt x="1061" y="5090"/>
                    <a:pt x="1120" y="5090"/>
                  </a:cubicBezTo>
                  <a:cubicBezTo>
                    <a:pt x="1156" y="5090"/>
                    <a:pt x="1192" y="5078"/>
                    <a:pt x="1227" y="5066"/>
                  </a:cubicBezTo>
                  <a:cubicBezTo>
                    <a:pt x="1299" y="5006"/>
                    <a:pt x="1311" y="4899"/>
                    <a:pt x="1251" y="4840"/>
                  </a:cubicBezTo>
                  <a:cubicBezTo>
                    <a:pt x="382" y="3744"/>
                    <a:pt x="477" y="2149"/>
                    <a:pt x="1477" y="1149"/>
                  </a:cubicBezTo>
                  <a:cubicBezTo>
                    <a:pt x="2019" y="607"/>
                    <a:pt x="2735" y="334"/>
                    <a:pt x="3452" y="334"/>
                  </a:cubicBezTo>
                  <a:cubicBezTo>
                    <a:pt x="4059" y="334"/>
                    <a:pt x="4666" y="530"/>
                    <a:pt x="5168" y="923"/>
                  </a:cubicBezTo>
                  <a:cubicBezTo>
                    <a:pt x="5199" y="948"/>
                    <a:pt x="5237" y="961"/>
                    <a:pt x="5273" y="961"/>
                  </a:cubicBezTo>
                  <a:cubicBezTo>
                    <a:pt x="5321" y="961"/>
                    <a:pt x="5367" y="939"/>
                    <a:pt x="5394" y="899"/>
                  </a:cubicBezTo>
                  <a:cubicBezTo>
                    <a:pt x="5442" y="827"/>
                    <a:pt x="5418" y="720"/>
                    <a:pt x="5347" y="672"/>
                  </a:cubicBezTo>
                  <a:cubicBezTo>
                    <a:pt x="4777" y="223"/>
                    <a:pt x="4096" y="1"/>
                    <a:pt x="3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69"/>
            <p:cNvSpPr/>
            <p:nvPr/>
          </p:nvSpPr>
          <p:spPr>
            <a:xfrm>
              <a:off x="903530" y="3806125"/>
              <a:ext cx="264550" cy="353222"/>
            </a:xfrm>
            <a:custGeom>
              <a:rect b="b" l="l" r="r" t="t"/>
              <a:pathLst>
                <a:path extrusionOk="0" h="11098" w="8312">
                  <a:moveTo>
                    <a:pt x="4144" y="322"/>
                  </a:moveTo>
                  <a:cubicBezTo>
                    <a:pt x="6251" y="322"/>
                    <a:pt x="7966" y="2025"/>
                    <a:pt x="7966" y="4144"/>
                  </a:cubicBezTo>
                  <a:cubicBezTo>
                    <a:pt x="7978" y="5085"/>
                    <a:pt x="7775" y="6002"/>
                    <a:pt x="7371" y="6895"/>
                  </a:cubicBezTo>
                  <a:cubicBezTo>
                    <a:pt x="7037" y="7609"/>
                    <a:pt x="6597" y="8323"/>
                    <a:pt x="6025" y="8978"/>
                  </a:cubicBezTo>
                  <a:cubicBezTo>
                    <a:pt x="5228" y="9919"/>
                    <a:pt x="4418" y="10526"/>
                    <a:pt x="4156" y="10717"/>
                  </a:cubicBezTo>
                  <a:cubicBezTo>
                    <a:pt x="3882" y="10538"/>
                    <a:pt x="3084" y="9931"/>
                    <a:pt x="2275" y="8990"/>
                  </a:cubicBezTo>
                  <a:cubicBezTo>
                    <a:pt x="1715" y="8323"/>
                    <a:pt x="1251" y="7621"/>
                    <a:pt x="929" y="6895"/>
                  </a:cubicBezTo>
                  <a:cubicBezTo>
                    <a:pt x="525" y="6002"/>
                    <a:pt x="310" y="5085"/>
                    <a:pt x="310" y="4144"/>
                  </a:cubicBezTo>
                  <a:cubicBezTo>
                    <a:pt x="310" y="2025"/>
                    <a:pt x="2025" y="322"/>
                    <a:pt x="4144" y="322"/>
                  </a:cubicBezTo>
                  <a:close/>
                  <a:moveTo>
                    <a:pt x="4156" y="1"/>
                  </a:moveTo>
                  <a:cubicBezTo>
                    <a:pt x="1858" y="1"/>
                    <a:pt x="1" y="1870"/>
                    <a:pt x="1" y="4156"/>
                  </a:cubicBezTo>
                  <a:cubicBezTo>
                    <a:pt x="1" y="5121"/>
                    <a:pt x="215" y="6097"/>
                    <a:pt x="644" y="7049"/>
                  </a:cubicBezTo>
                  <a:cubicBezTo>
                    <a:pt x="989" y="7788"/>
                    <a:pt x="1441" y="8514"/>
                    <a:pt x="2037" y="9216"/>
                  </a:cubicBezTo>
                  <a:cubicBezTo>
                    <a:pt x="3037" y="10395"/>
                    <a:pt x="4037" y="11050"/>
                    <a:pt x="4061" y="11062"/>
                  </a:cubicBezTo>
                  <a:cubicBezTo>
                    <a:pt x="4096" y="11074"/>
                    <a:pt x="4120" y="11098"/>
                    <a:pt x="4156" y="11098"/>
                  </a:cubicBezTo>
                  <a:cubicBezTo>
                    <a:pt x="4180" y="11098"/>
                    <a:pt x="4215" y="11074"/>
                    <a:pt x="4239" y="11062"/>
                  </a:cubicBezTo>
                  <a:cubicBezTo>
                    <a:pt x="4287" y="11038"/>
                    <a:pt x="5275" y="10395"/>
                    <a:pt x="6263" y="9216"/>
                  </a:cubicBezTo>
                  <a:cubicBezTo>
                    <a:pt x="6859" y="8538"/>
                    <a:pt x="7323" y="7800"/>
                    <a:pt x="7668" y="7049"/>
                  </a:cubicBezTo>
                  <a:cubicBezTo>
                    <a:pt x="8085" y="6109"/>
                    <a:pt x="8311" y="5144"/>
                    <a:pt x="8311" y="4156"/>
                  </a:cubicBezTo>
                  <a:cubicBezTo>
                    <a:pt x="8311" y="1870"/>
                    <a:pt x="6442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69"/>
            <p:cNvSpPr/>
            <p:nvPr/>
          </p:nvSpPr>
          <p:spPr>
            <a:xfrm>
              <a:off x="1008879" y="3904059"/>
              <a:ext cx="54966" cy="18460"/>
            </a:xfrm>
            <a:custGeom>
              <a:rect b="b" l="l" r="r" t="t"/>
              <a:pathLst>
                <a:path extrusionOk="0" h="580" w="1727">
                  <a:moveTo>
                    <a:pt x="648" y="1"/>
                  </a:moveTo>
                  <a:cubicBezTo>
                    <a:pt x="492" y="1"/>
                    <a:pt x="319" y="16"/>
                    <a:pt x="132" y="55"/>
                  </a:cubicBezTo>
                  <a:cubicBezTo>
                    <a:pt x="60" y="67"/>
                    <a:pt x="1" y="127"/>
                    <a:pt x="1" y="222"/>
                  </a:cubicBezTo>
                  <a:lnTo>
                    <a:pt x="1" y="401"/>
                  </a:lnTo>
                  <a:cubicBezTo>
                    <a:pt x="1" y="484"/>
                    <a:pt x="72" y="555"/>
                    <a:pt x="155" y="555"/>
                  </a:cubicBezTo>
                  <a:cubicBezTo>
                    <a:pt x="251" y="555"/>
                    <a:pt x="322" y="484"/>
                    <a:pt x="322" y="401"/>
                  </a:cubicBezTo>
                  <a:lnTo>
                    <a:pt x="322" y="365"/>
                  </a:lnTo>
                  <a:cubicBezTo>
                    <a:pt x="434" y="350"/>
                    <a:pt x="539" y="343"/>
                    <a:pt x="636" y="343"/>
                  </a:cubicBezTo>
                  <a:cubicBezTo>
                    <a:pt x="841" y="343"/>
                    <a:pt x="1011" y="372"/>
                    <a:pt x="1132" y="413"/>
                  </a:cubicBezTo>
                  <a:cubicBezTo>
                    <a:pt x="1334" y="472"/>
                    <a:pt x="1453" y="543"/>
                    <a:pt x="1465" y="543"/>
                  </a:cubicBezTo>
                  <a:cubicBezTo>
                    <a:pt x="1501" y="555"/>
                    <a:pt x="1525" y="579"/>
                    <a:pt x="1560" y="579"/>
                  </a:cubicBezTo>
                  <a:cubicBezTo>
                    <a:pt x="1620" y="579"/>
                    <a:pt x="1667" y="543"/>
                    <a:pt x="1691" y="496"/>
                  </a:cubicBezTo>
                  <a:cubicBezTo>
                    <a:pt x="1727" y="401"/>
                    <a:pt x="1703" y="305"/>
                    <a:pt x="1632" y="246"/>
                  </a:cubicBezTo>
                  <a:cubicBezTo>
                    <a:pt x="1613" y="236"/>
                    <a:pt x="1255" y="1"/>
                    <a:pt x="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69"/>
            <p:cNvSpPr/>
            <p:nvPr/>
          </p:nvSpPr>
          <p:spPr>
            <a:xfrm>
              <a:off x="972118" y="3872072"/>
              <a:ext cx="172473" cy="164866"/>
            </a:xfrm>
            <a:custGeom>
              <a:rect b="b" l="l" r="r" t="t"/>
              <a:pathLst>
                <a:path extrusionOk="0" h="5180" w="5419">
                  <a:moveTo>
                    <a:pt x="3239" y="346"/>
                  </a:moveTo>
                  <a:lnTo>
                    <a:pt x="3239" y="1144"/>
                  </a:lnTo>
                  <a:cubicBezTo>
                    <a:pt x="3239" y="1287"/>
                    <a:pt x="3203" y="1418"/>
                    <a:pt x="3144" y="1537"/>
                  </a:cubicBezTo>
                  <a:lnTo>
                    <a:pt x="3084" y="1668"/>
                  </a:lnTo>
                  <a:cubicBezTo>
                    <a:pt x="3073" y="1703"/>
                    <a:pt x="3073" y="1715"/>
                    <a:pt x="3073" y="1739"/>
                  </a:cubicBezTo>
                  <a:lnTo>
                    <a:pt x="3073" y="2084"/>
                  </a:lnTo>
                  <a:cubicBezTo>
                    <a:pt x="3073" y="2370"/>
                    <a:pt x="2953" y="2632"/>
                    <a:pt x="2763" y="2846"/>
                  </a:cubicBezTo>
                  <a:cubicBezTo>
                    <a:pt x="2558" y="3028"/>
                    <a:pt x="2311" y="3145"/>
                    <a:pt x="2040" y="3145"/>
                  </a:cubicBezTo>
                  <a:cubicBezTo>
                    <a:pt x="2027" y="3145"/>
                    <a:pt x="2014" y="3144"/>
                    <a:pt x="2001" y="3144"/>
                  </a:cubicBezTo>
                  <a:cubicBezTo>
                    <a:pt x="1406" y="3108"/>
                    <a:pt x="941" y="2620"/>
                    <a:pt x="941" y="2037"/>
                  </a:cubicBezTo>
                  <a:lnTo>
                    <a:pt x="941" y="1739"/>
                  </a:lnTo>
                  <a:cubicBezTo>
                    <a:pt x="941" y="1715"/>
                    <a:pt x="941" y="1703"/>
                    <a:pt x="929" y="1668"/>
                  </a:cubicBezTo>
                  <a:lnTo>
                    <a:pt x="870" y="1537"/>
                  </a:lnTo>
                  <a:cubicBezTo>
                    <a:pt x="810" y="1418"/>
                    <a:pt x="775" y="1287"/>
                    <a:pt x="775" y="1144"/>
                  </a:cubicBezTo>
                  <a:cubicBezTo>
                    <a:pt x="775" y="703"/>
                    <a:pt x="1132" y="346"/>
                    <a:pt x="1584" y="346"/>
                  </a:cubicBezTo>
                  <a:close/>
                  <a:moveTo>
                    <a:pt x="1465" y="3346"/>
                  </a:moveTo>
                  <a:cubicBezTo>
                    <a:pt x="1608" y="3406"/>
                    <a:pt x="1775" y="3453"/>
                    <a:pt x="1953" y="3465"/>
                  </a:cubicBezTo>
                  <a:lnTo>
                    <a:pt x="2001" y="3465"/>
                  </a:lnTo>
                  <a:cubicBezTo>
                    <a:pt x="2180" y="3465"/>
                    <a:pt x="2370" y="3442"/>
                    <a:pt x="2537" y="3370"/>
                  </a:cubicBezTo>
                  <a:lnTo>
                    <a:pt x="2537" y="3584"/>
                  </a:lnTo>
                  <a:cubicBezTo>
                    <a:pt x="2537" y="3632"/>
                    <a:pt x="2549" y="3692"/>
                    <a:pt x="2549" y="3739"/>
                  </a:cubicBezTo>
                  <a:lnTo>
                    <a:pt x="2001" y="4156"/>
                  </a:lnTo>
                  <a:lnTo>
                    <a:pt x="1453" y="3727"/>
                  </a:lnTo>
                  <a:cubicBezTo>
                    <a:pt x="1465" y="3680"/>
                    <a:pt x="1465" y="3632"/>
                    <a:pt x="1465" y="3573"/>
                  </a:cubicBezTo>
                  <a:lnTo>
                    <a:pt x="1465" y="3346"/>
                  </a:lnTo>
                  <a:close/>
                  <a:moveTo>
                    <a:pt x="1251" y="3977"/>
                  </a:moveTo>
                  <a:lnTo>
                    <a:pt x="1834" y="4406"/>
                  </a:lnTo>
                  <a:lnTo>
                    <a:pt x="1834" y="4870"/>
                  </a:lnTo>
                  <a:cubicBezTo>
                    <a:pt x="1334" y="4835"/>
                    <a:pt x="822" y="4680"/>
                    <a:pt x="394" y="4358"/>
                  </a:cubicBezTo>
                  <a:cubicBezTo>
                    <a:pt x="417" y="4335"/>
                    <a:pt x="465" y="4299"/>
                    <a:pt x="501" y="4287"/>
                  </a:cubicBezTo>
                  <a:lnTo>
                    <a:pt x="1132" y="4049"/>
                  </a:lnTo>
                  <a:cubicBezTo>
                    <a:pt x="1179" y="4037"/>
                    <a:pt x="1227" y="4001"/>
                    <a:pt x="1251" y="3977"/>
                  </a:cubicBezTo>
                  <a:close/>
                  <a:moveTo>
                    <a:pt x="2739" y="3989"/>
                  </a:moveTo>
                  <a:cubicBezTo>
                    <a:pt x="2787" y="4025"/>
                    <a:pt x="2822" y="4037"/>
                    <a:pt x="2858" y="4061"/>
                  </a:cubicBezTo>
                  <a:lnTo>
                    <a:pt x="3632" y="4346"/>
                  </a:lnTo>
                  <a:cubicBezTo>
                    <a:pt x="3192" y="4656"/>
                    <a:pt x="2680" y="4835"/>
                    <a:pt x="2168" y="4870"/>
                  </a:cubicBezTo>
                  <a:lnTo>
                    <a:pt x="2168" y="4418"/>
                  </a:lnTo>
                  <a:lnTo>
                    <a:pt x="2739" y="3989"/>
                  </a:lnTo>
                  <a:close/>
                  <a:moveTo>
                    <a:pt x="1596" y="1"/>
                  </a:moveTo>
                  <a:cubicBezTo>
                    <a:pt x="977" y="1"/>
                    <a:pt x="465" y="501"/>
                    <a:pt x="465" y="1132"/>
                  </a:cubicBezTo>
                  <a:cubicBezTo>
                    <a:pt x="465" y="1310"/>
                    <a:pt x="513" y="1501"/>
                    <a:pt x="596" y="1668"/>
                  </a:cubicBezTo>
                  <a:lnTo>
                    <a:pt x="644" y="1751"/>
                  </a:lnTo>
                  <a:lnTo>
                    <a:pt x="644" y="2013"/>
                  </a:lnTo>
                  <a:cubicBezTo>
                    <a:pt x="644" y="2453"/>
                    <a:pt x="858" y="2858"/>
                    <a:pt x="1168" y="3120"/>
                  </a:cubicBezTo>
                  <a:lnTo>
                    <a:pt x="1168" y="3561"/>
                  </a:lnTo>
                  <a:cubicBezTo>
                    <a:pt x="1168" y="3632"/>
                    <a:pt x="1120" y="3704"/>
                    <a:pt x="1048" y="3739"/>
                  </a:cubicBezTo>
                  <a:lnTo>
                    <a:pt x="406" y="3977"/>
                  </a:lnTo>
                  <a:cubicBezTo>
                    <a:pt x="239" y="4037"/>
                    <a:pt x="108" y="4168"/>
                    <a:pt x="36" y="4311"/>
                  </a:cubicBezTo>
                  <a:cubicBezTo>
                    <a:pt x="1" y="4394"/>
                    <a:pt x="25" y="4466"/>
                    <a:pt x="84" y="4513"/>
                  </a:cubicBezTo>
                  <a:cubicBezTo>
                    <a:pt x="644" y="4954"/>
                    <a:pt x="1334" y="5180"/>
                    <a:pt x="2001" y="5180"/>
                  </a:cubicBezTo>
                  <a:cubicBezTo>
                    <a:pt x="2799" y="5180"/>
                    <a:pt x="3596" y="4870"/>
                    <a:pt x="4204" y="4275"/>
                  </a:cubicBezTo>
                  <a:cubicBezTo>
                    <a:pt x="5323" y="3168"/>
                    <a:pt x="5418" y="1406"/>
                    <a:pt x="4442" y="167"/>
                  </a:cubicBezTo>
                  <a:cubicBezTo>
                    <a:pt x="4405" y="124"/>
                    <a:pt x="4351" y="98"/>
                    <a:pt x="4301" y="98"/>
                  </a:cubicBezTo>
                  <a:cubicBezTo>
                    <a:pt x="4269" y="98"/>
                    <a:pt x="4239" y="108"/>
                    <a:pt x="4216" y="132"/>
                  </a:cubicBezTo>
                  <a:cubicBezTo>
                    <a:pt x="4144" y="191"/>
                    <a:pt x="4132" y="298"/>
                    <a:pt x="4192" y="358"/>
                  </a:cubicBezTo>
                  <a:cubicBezTo>
                    <a:pt x="5061" y="1465"/>
                    <a:pt x="4966" y="3049"/>
                    <a:pt x="3965" y="4049"/>
                  </a:cubicBezTo>
                  <a:lnTo>
                    <a:pt x="3906" y="4108"/>
                  </a:lnTo>
                  <a:cubicBezTo>
                    <a:pt x="3870" y="4096"/>
                    <a:pt x="3835" y="4061"/>
                    <a:pt x="3799" y="4049"/>
                  </a:cubicBezTo>
                  <a:lnTo>
                    <a:pt x="2977" y="3739"/>
                  </a:lnTo>
                  <a:cubicBezTo>
                    <a:pt x="2906" y="3704"/>
                    <a:pt x="2858" y="3644"/>
                    <a:pt x="2858" y="3561"/>
                  </a:cubicBezTo>
                  <a:lnTo>
                    <a:pt x="2858" y="3144"/>
                  </a:lnTo>
                  <a:cubicBezTo>
                    <a:pt x="2894" y="3108"/>
                    <a:pt x="2942" y="3084"/>
                    <a:pt x="2965" y="3049"/>
                  </a:cubicBezTo>
                  <a:cubicBezTo>
                    <a:pt x="3239" y="2787"/>
                    <a:pt x="3382" y="2441"/>
                    <a:pt x="3382" y="2072"/>
                  </a:cubicBezTo>
                  <a:lnTo>
                    <a:pt x="3382" y="1751"/>
                  </a:lnTo>
                  <a:lnTo>
                    <a:pt x="3430" y="1668"/>
                  </a:lnTo>
                  <a:cubicBezTo>
                    <a:pt x="3513" y="1501"/>
                    <a:pt x="3561" y="1310"/>
                    <a:pt x="3561" y="1132"/>
                  </a:cubicBezTo>
                  <a:lnTo>
                    <a:pt x="3561" y="167"/>
                  </a:lnTo>
                  <a:cubicBezTo>
                    <a:pt x="3561" y="72"/>
                    <a:pt x="3489" y="1"/>
                    <a:pt x="3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4" name="Google Shape;10454;p69"/>
          <p:cNvGrpSpPr/>
          <p:nvPr/>
        </p:nvGrpSpPr>
        <p:grpSpPr>
          <a:xfrm>
            <a:off x="2611458" y="3816374"/>
            <a:ext cx="426329" cy="332375"/>
            <a:chOff x="2611458" y="3816374"/>
            <a:chExt cx="426329" cy="332375"/>
          </a:xfrm>
        </p:grpSpPr>
        <p:sp>
          <p:nvSpPr>
            <p:cNvPr id="10455" name="Google Shape;10455;p69"/>
            <p:cNvSpPr/>
            <p:nvPr/>
          </p:nvSpPr>
          <p:spPr>
            <a:xfrm>
              <a:off x="2611458" y="3816374"/>
              <a:ext cx="426329" cy="332375"/>
            </a:xfrm>
            <a:custGeom>
              <a:rect b="b" l="l" r="r" t="t"/>
              <a:pathLst>
                <a:path extrusionOk="0" h="10443" w="13395">
                  <a:moveTo>
                    <a:pt x="13002" y="429"/>
                  </a:moveTo>
                  <a:lnTo>
                    <a:pt x="12966" y="846"/>
                  </a:lnTo>
                  <a:lnTo>
                    <a:pt x="11418" y="846"/>
                  </a:lnTo>
                  <a:cubicBezTo>
                    <a:pt x="11299" y="846"/>
                    <a:pt x="11216" y="929"/>
                    <a:pt x="11216" y="1048"/>
                  </a:cubicBezTo>
                  <a:cubicBezTo>
                    <a:pt x="11216" y="1167"/>
                    <a:pt x="11299" y="1263"/>
                    <a:pt x="11418" y="1263"/>
                  </a:cubicBezTo>
                  <a:lnTo>
                    <a:pt x="12633" y="1263"/>
                  </a:lnTo>
                  <a:lnTo>
                    <a:pt x="12633" y="7501"/>
                  </a:lnTo>
                  <a:lnTo>
                    <a:pt x="5429" y="7501"/>
                  </a:lnTo>
                  <a:lnTo>
                    <a:pt x="5429" y="7287"/>
                  </a:lnTo>
                  <a:cubicBezTo>
                    <a:pt x="5429" y="7168"/>
                    <a:pt x="5334" y="7085"/>
                    <a:pt x="5215" y="7085"/>
                  </a:cubicBezTo>
                  <a:lnTo>
                    <a:pt x="4870" y="7085"/>
                  </a:lnTo>
                  <a:cubicBezTo>
                    <a:pt x="4834" y="6942"/>
                    <a:pt x="4786" y="6811"/>
                    <a:pt x="4715" y="6692"/>
                  </a:cubicBezTo>
                  <a:lnTo>
                    <a:pt x="4953" y="6454"/>
                  </a:lnTo>
                  <a:cubicBezTo>
                    <a:pt x="5036" y="6358"/>
                    <a:pt x="5036" y="6227"/>
                    <a:pt x="4953" y="6156"/>
                  </a:cubicBezTo>
                  <a:lnTo>
                    <a:pt x="4310" y="5513"/>
                  </a:lnTo>
                  <a:cubicBezTo>
                    <a:pt x="4263" y="5477"/>
                    <a:pt x="4215" y="5454"/>
                    <a:pt x="4155" y="5454"/>
                  </a:cubicBezTo>
                  <a:cubicBezTo>
                    <a:pt x="4096" y="5454"/>
                    <a:pt x="4060" y="5477"/>
                    <a:pt x="4013" y="5513"/>
                  </a:cubicBezTo>
                  <a:lnTo>
                    <a:pt x="3774" y="5751"/>
                  </a:lnTo>
                  <a:cubicBezTo>
                    <a:pt x="3655" y="5692"/>
                    <a:pt x="3524" y="5632"/>
                    <a:pt x="3382" y="5596"/>
                  </a:cubicBezTo>
                  <a:lnTo>
                    <a:pt x="3382" y="5251"/>
                  </a:lnTo>
                  <a:cubicBezTo>
                    <a:pt x="3382" y="5132"/>
                    <a:pt x="3298" y="5037"/>
                    <a:pt x="3179" y="5037"/>
                  </a:cubicBezTo>
                  <a:lnTo>
                    <a:pt x="2655" y="5037"/>
                  </a:lnTo>
                  <a:lnTo>
                    <a:pt x="2655" y="1274"/>
                  </a:lnTo>
                  <a:lnTo>
                    <a:pt x="10704" y="1274"/>
                  </a:lnTo>
                  <a:cubicBezTo>
                    <a:pt x="10823" y="1274"/>
                    <a:pt x="10918" y="1191"/>
                    <a:pt x="10918" y="1072"/>
                  </a:cubicBezTo>
                  <a:cubicBezTo>
                    <a:pt x="10918" y="953"/>
                    <a:pt x="10823" y="858"/>
                    <a:pt x="10704" y="858"/>
                  </a:cubicBezTo>
                  <a:lnTo>
                    <a:pt x="2310" y="858"/>
                  </a:lnTo>
                  <a:lnTo>
                    <a:pt x="2310" y="429"/>
                  </a:lnTo>
                  <a:close/>
                  <a:moveTo>
                    <a:pt x="12966" y="7918"/>
                  </a:moveTo>
                  <a:lnTo>
                    <a:pt x="12966" y="8347"/>
                  </a:lnTo>
                  <a:lnTo>
                    <a:pt x="5358" y="8347"/>
                  </a:lnTo>
                  <a:cubicBezTo>
                    <a:pt x="5394" y="8299"/>
                    <a:pt x="5417" y="8251"/>
                    <a:pt x="5417" y="8192"/>
                  </a:cubicBezTo>
                  <a:lnTo>
                    <a:pt x="5417" y="7954"/>
                  </a:lnTo>
                  <a:lnTo>
                    <a:pt x="12835" y="7954"/>
                  </a:lnTo>
                  <a:cubicBezTo>
                    <a:pt x="12883" y="7954"/>
                    <a:pt x="12930" y="7942"/>
                    <a:pt x="12954" y="7918"/>
                  </a:cubicBezTo>
                  <a:close/>
                  <a:moveTo>
                    <a:pt x="2953" y="5442"/>
                  </a:moveTo>
                  <a:lnTo>
                    <a:pt x="2953" y="5739"/>
                  </a:lnTo>
                  <a:cubicBezTo>
                    <a:pt x="2953" y="5846"/>
                    <a:pt x="3024" y="5918"/>
                    <a:pt x="3120" y="5954"/>
                  </a:cubicBezTo>
                  <a:cubicBezTo>
                    <a:pt x="3310" y="5989"/>
                    <a:pt x="3501" y="6073"/>
                    <a:pt x="3679" y="6192"/>
                  </a:cubicBezTo>
                  <a:cubicBezTo>
                    <a:pt x="3716" y="6215"/>
                    <a:pt x="3755" y="6225"/>
                    <a:pt x="3793" y="6225"/>
                  </a:cubicBezTo>
                  <a:cubicBezTo>
                    <a:pt x="3853" y="6225"/>
                    <a:pt x="3909" y="6200"/>
                    <a:pt x="3953" y="6156"/>
                  </a:cubicBezTo>
                  <a:lnTo>
                    <a:pt x="4155" y="5954"/>
                  </a:lnTo>
                  <a:lnTo>
                    <a:pt x="4501" y="6287"/>
                  </a:lnTo>
                  <a:lnTo>
                    <a:pt x="4298" y="6501"/>
                  </a:lnTo>
                  <a:cubicBezTo>
                    <a:pt x="4215" y="6573"/>
                    <a:pt x="4203" y="6680"/>
                    <a:pt x="4263" y="6763"/>
                  </a:cubicBezTo>
                  <a:cubicBezTo>
                    <a:pt x="4370" y="6942"/>
                    <a:pt x="4453" y="7144"/>
                    <a:pt x="4501" y="7335"/>
                  </a:cubicBezTo>
                  <a:cubicBezTo>
                    <a:pt x="4513" y="7418"/>
                    <a:pt x="4608" y="7501"/>
                    <a:pt x="4715" y="7501"/>
                  </a:cubicBezTo>
                  <a:lnTo>
                    <a:pt x="5013" y="7501"/>
                  </a:lnTo>
                  <a:lnTo>
                    <a:pt x="5013" y="7990"/>
                  </a:lnTo>
                  <a:lnTo>
                    <a:pt x="4715" y="7990"/>
                  </a:lnTo>
                  <a:cubicBezTo>
                    <a:pt x="4608" y="7990"/>
                    <a:pt x="4525" y="8061"/>
                    <a:pt x="4501" y="8156"/>
                  </a:cubicBezTo>
                  <a:cubicBezTo>
                    <a:pt x="4453" y="8347"/>
                    <a:pt x="4382" y="8537"/>
                    <a:pt x="4263" y="8716"/>
                  </a:cubicBezTo>
                  <a:cubicBezTo>
                    <a:pt x="4203" y="8811"/>
                    <a:pt x="4215" y="8906"/>
                    <a:pt x="4298" y="8990"/>
                  </a:cubicBezTo>
                  <a:lnTo>
                    <a:pt x="4501" y="9192"/>
                  </a:lnTo>
                  <a:lnTo>
                    <a:pt x="4155" y="9537"/>
                  </a:lnTo>
                  <a:lnTo>
                    <a:pt x="3953" y="9323"/>
                  </a:lnTo>
                  <a:cubicBezTo>
                    <a:pt x="3912" y="9282"/>
                    <a:pt x="3860" y="9261"/>
                    <a:pt x="3805" y="9261"/>
                  </a:cubicBezTo>
                  <a:cubicBezTo>
                    <a:pt x="3764" y="9261"/>
                    <a:pt x="3720" y="9273"/>
                    <a:pt x="3679" y="9299"/>
                  </a:cubicBezTo>
                  <a:cubicBezTo>
                    <a:pt x="3501" y="9394"/>
                    <a:pt x="3310" y="9490"/>
                    <a:pt x="3120" y="9537"/>
                  </a:cubicBezTo>
                  <a:cubicBezTo>
                    <a:pt x="3024" y="9549"/>
                    <a:pt x="2953" y="9633"/>
                    <a:pt x="2953" y="9740"/>
                  </a:cubicBezTo>
                  <a:lnTo>
                    <a:pt x="2953" y="10037"/>
                  </a:lnTo>
                  <a:lnTo>
                    <a:pt x="2465" y="10037"/>
                  </a:lnTo>
                  <a:lnTo>
                    <a:pt x="2465" y="9740"/>
                  </a:lnTo>
                  <a:cubicBezTo>
                    <a:pt x="2465" y="9633"/>
                    <a:pt x="2393" y="9561"/>
                    <a:pt x="2298" y="9537"/>
                  </a:cubicBezTo>
                  <a:cubicBezTo>
                    <a:pt x="2108" y="9490"/>
                    <a:pt x="1917" y="9418"/>
                    <a:pt x="1738" y="9299"/>
                  </a:cubicBezTo>
                  <a:cubicBezTo>
                    <a:pt x="1697" y="9273"/>
                    <a:pt x="1654" y="9261"/>
                    <a:pt x="1612" y="9261"/>
                  </a:cubicBezTo>
                  <a:cubicBezTo>
                    <a:pt x="1557" y="9261"/>
                    <a:pt x="1505" y="9282"/>
                    <a:pt x="1465" y="9323"/>
                  </a:cubicBezTo>
                  <a:lnTo>
                    <a:pt x="1262" y="9537"/>
                  </a:lnTo>
                  <a:lnTo>
                    <a:pt x="917" y="9192"/>
                  </a:lnTo>
                  <a:lnTo>
                    <a:pt x="1119" y="8990"/>
                  </a:lnTo>
                  <a:cubicBezTo>
                    <a:pt x="1203" y="8906"/>
                    <a:pt x="1215" y="8799"/>
                    <a:pt x="1155" y="8716"/>
                  </a:cubicBezTo>
                  <a:cubicBezTo>
                    <a:pt x="1048" y="8537"/>
                    <a:pt x="965" y="8347"/>
                    <a:pt x="917" y="8156"/>
                  </a:cubicBezTo>
                  <a:cubicBezTo>
                    <a:pt x="905" y="8061"/>
                    <a:pt x="810" y="7990"/>
                    <a:pt x="703" y="7990"/>
                  </a:cubicBezTo>
                  <a:lnTo>
                    <a:pt x="405" y="7990"/>
                  </a:lnTo>
                  <a:lnTo>
                    <a:pt x="405" y="7501"/>
                  </a:lnTo>
                  <a:lnTo>
                    <a:pt x="703" y="7501"/>
                  </a:lnTo>
                  <a:cubicBezTo>
                    <a:pt x="810" y="7501"/>
                    <a:pt x="881" y="7418"/>
                    <a:pt x="917" y="7335"/>
                  </a:cubicBezTo>
                  <a:cubicBezTo>
                    <a:pt x="965" y="7144"/>
                    <a:pt x="1036" y="6942"/>
                    <a:pt x="1155" y="6763"/>
                  </a:cubicBezTo>
                  <a:cubicBezTo>
                    <a:pt x="1215" y="6680"/>
                    <a:pt x="1203" y="6573"/>
                    <a:pt x="1119" y="6501"/>
                  </a:cubicBezTo>
                  <a:lnTo>
                    <a:pt x="917" y="6287"/>
                  </a:lnTo>
                  <a:lnTo>
                    <a:pt x="1262" y="5954"/>
                  </a:lnTo>
                  <a:lnTo>
                    <a:pt x="1465" y="6156"/>
                  </a:lnTo>
                  <a:cubicBezTo>
                    <a:pt x="1508" y="6200"/>
                    <a:pt x="1565" y="6225"/>
                    <a:pt x="1624" y="6225"/>
                  </a:cubicBezTo>
                  <a:cubicBezTo>
                    <a:pt x="1662" y="6225"/>
                    <a:pt x="1701" y="6215"/>
                    <a:pt x="1738" y="6192"/>
                  </a:cubicBezTo>
                  <a:cubicBezTo>
                    <a:pt x="1917" y="6085"/>
                    <a:pt x="2108" y="5989"/>
                    <a:pt x="2298" y="5954"/>
                  </a:cubicBezTo>
                  <a:cubicBezTo>
                    <a:pt x="2393" y="5930"/>
                    <a:pt x="2465" y="5846"/>
                    <a:pt x="2465" y="5739"/>
                  </a:cubicBezTo>
                  <a:lnTo>
                    <a:pt x="2465" y="5442"/>
                  </a:lnTo>
                  <a:close/>
                  <a:moveTo>
                    <a:pt x="2084" y="0"/>
                  </a:moveTo>
                  <a:cubicBezTo>
                    <a:pt x="1977" y="0"/>
                    <a:pt x="1881" y="84"/>
                    <a:pt x="1881" y="203"/>
                  </a:cubicBezTo>
                  <a:lnTo>
                    <a:pt x="1881" y="1048"/>
                  </a:lnTo>
                  <a:cubicBezTo>
                    <a:pt x="1881" y="1167"/>
                    <a:pt x="1977" y="1263"/>
                    <a:pt x="2084" y="1263"/>
                  </a:cubicBezTo>
                  <a:lnTo>
                    <a:pt x="2227" y="1263"/>
                  </a:lnTo>
                  <a:lnTo>
                    <a:pt x="2227" y="5037"/>
                  </a:lnTo>
                  <a:cubicBezTo>
                    <a:pt x="2119" y="5061"/>
                    <a:pt x="2048" y="5144"/>
                    <a:pt x="2048" y="5251"/>
                  </a:cubicBezTo>
                  <a:lnTo>
                    <a:pt x="2048" y="5584"/>
                  </a:lnTo>
                  <a:cubicBezTo>
                    <a:pt x="1905" y="5632"/>
                    <a:pt x="1774" y="5680"/>
                    <a:pt x="1655" y="5751"/>
                  </a:cubicBezTo>
                  <a:lnTo>
                    <a:pt x="1417" y="5513"/>
                  </a:lnTo>
                  <a:cubicBezTo>
                    <a:pt x="1369" y="5465"/>
                    <a:pt x="1334" y="5454"/>
                    <a:pt x="1274" y="5454"/>
                  </a:cubicBezTo>
                  <a:cubicBezTo>
                    <a:pt x="1215" y="5454"/>
                    <a:pt x="1167" y="5465"/>
                    <a:pt x="1119" y="5513"/>
                  </a:cubicBezTo>
                  <a:lnTo>
                    <a:pt x="476" y="6156"/>
                  </a:lnTo>
                  <a:cubicBezTo>
                    <a:pt x="393" y="6239"/>
                    <a:pt x="393" y="6382"/>
                    <a:pt x="476" y="6454"/>
                  </a:cubicBezTo>
                  <a:lnTo>
                    <a:pt x="715" y="6692"/>
                  </a:lnTo>
                  <a:cubicBezTo>
                    <a:pt x="655" y="6811"/>
                    <a:pt x="595" y="6942"/>
                    <a:pt x="560" y="7073"/>
                  </a:cubicBezTo>
                  <a:lnTo>
                    <a:pt x="214" y="7073"/>
                  </a:lnTo>
                  <a:cubicBezTo>
                    <a:pt x="95" y="7073"/>
                    <a:pt x="0" y="7168"/>
                    <a:pt x="0" y="7287"/>
                  </a:cubicBezTo>
                  <a:lnTo>
                    <a:pt x="0" y="8192"/>
                  </a:lnTo>
                  <a:cubicBezTo>
                    <a:pt x="0" y="8311"/>
                    <a:pt x="95" y="8406"/>
                    <a:pt x="214" y="8406"/>
                  </a:cubicBezTo>
                  <a:lnTo>
                    <a:pt x="560" y="8406"/>
                  </a:lnTo>
                  <a:cubicBezTo>
                    <a:pt x="595" y="8537"/>
                    <a:pt x="643" y="8668"/>
                    <a:pt x="715" y="8787"/>
                  </a:cubicBezTo>
                  <a:lnTo>
                    <a:pt x="476" y="9025"/>
                  </a:lnTo>
                  <a:cubicBezTo>
                    <a:pt x="393" y="9121"/>
                    <a:pt x="393" y="9252"/>
                    <a:pt x="476" y="9323"/>
                  </a:cubicBezTo>
                  <a:lnTo>
                    <a:pt x="1119" y="9966"/>
                  </a:lnTo>
                  <a:cubicBezTo>
                    <a:pt x="1167" y="10008"/>
                    <a:pt x="1223" y="10028"/>
                    <a:pt x="1277" y="10028"/>
                  </a:cubicBezTo>
                  <a:cubicBezTo>
                    <a:pt x="1331" y="10028"/>
                    <a:pt x="1381" y="10008"/>
                    <a:pt x="1417" y="9966"/>
                  </a:cubicBezTo>
                  <a:lnTo>
                    <a:pt x="1655" y="9728"/>
                  </a:lnTo>
                  <a:cubicBezTo>
                    <a:pt x="1774" y="9787"/>
                    <a:pt x="1905" y="9847"/>
                    <a:pt x="2048" y="9895"/>
                  </a:cubicBezTo>
                  <a:lnTo>
                    <a:pt x="2048" y="10228"/>
                  </a:lnTo>
                  <a:cubicBezTo>
                    <a:pt x="2048" y="10347"/>
                    <a:pt x="2131" y="10442"/>
                    <a:pt x="2250" y="10442"/>
                  </a:cubicBezTo>
                  <a:lnTo>
                    <a:pt x="3155" y="10442"/>
                  </a:lnTo>
                  <a:cubicBezTo>
                    <a:pt x="3274" y="10442"/>
                    <a:pt x="3370" y="10347"/>
                    <a:pt x="3370" y="10228"/>
                  </a:cubicBezTo>
                  <a:lnTo>
                    <a:pt x="3370" y="9895"/>
                  </a:lnTo>
                  <a:cubicBezTo>
                    <a:pt x="3501" y="9847"/>
                    <a:pt x="3632" y="9799"/>
                    <a:pt x="3751" y="9728"/>
                  </a:cubicBezTo>
                  <a:lnTo>
                    <a:pt x="3989" y="9966"/>
                  </a:lnTo>
                  <a:cubicBezTo>
                    <a:pt x="4036" y="10008"/>
                    <a:pt x="4093" y="10028"/>
                    <a:pt x="4146" y="10028"/>
                  </a:cubicBezTo>
                  <a:cubicBezTo>
                    <a:pt x="4200" y="10028"/>
                    <a:pt x="4251" y="10008"/>
                    <a:pt x="4286" y="9966"/>
                  </a:cubicBezTo>
                  <a:lnTo>
                    <a:pt x="4929" y="9323"/>
                  </a:lnTo>
                  <a:cubicBezTo>
                    <a:pt x="5025" y="9240"/>
                    <a:pt x="5025" y="9097"/>
                    <a:pt x="4929" y="9025"/>
                  </a:cubicBezTo>
                  <a:lnTo>
                    <a:pt x="4691" y="8787"/>
                  </a:lnTo>
                  <a:cubicBezTo>
                    <a:pt x="4691" y="8775"/>
                    <a:pt x="4703" y="8775"/>
                    <a:pt x="4703" y="8763"/>
                  </a:cubicBezTo>
                  <a:lnTo>
                    <a:pt x="13180" y="8763"/>
                  </a:lnTo>
                  <a:cubicBezTo>
                    <a:pt x="13299" y="8763"/>
                    <a:pt x="13383" y="8668"/>
                    <a:pt x="13383" y="8549"/>
                  </a:cubicBezTo>
                  <a:lnTo>
                    <a:pt x="13383" y="7704"/>
                  </a:lnTo>
                  <a:cubicBezTo>
                    <a:pt x="13383" y="7585"/>
                    <a:pt x="13299" y="7489"/>
                    <a:pt x="13180" y="7489"/>
                  </a:cubicBezTo>
                  <a:lnTo>
                    <a:pt x="13037" y="7489"/>
                  </a:lnTo>
                  <a:lnTo>
                    <a:pt x="13037" y="1263"/>
                  </a:lnTo>
                  <a:lnTo>
                    <a:pt x="13192" y="1263"/>
                  </a:lnTo>
                  <a:cubicBezTo>
                    <a:pt x="13311" y="1263"/>
                    <a:pt x="13395" y="1167"/>
                    <a:pt x="13395" y="1048"/>
                  </a:cubicBezTo>
                  <a:lnTo>
                    <a:pt x="13395" y="203"/>
                  </a:lnTo>
                  <a:cubicBezTo>
                    <a:pt x="13395" y="84"/>
                    <a:pt x="13311" y="0"/>
                    <a:pt x="1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69"/>
            <p:cNvSpPr/>
            <p:nvPr/>
          </p:nvSpPr>
          <p:spPr>
            <a:xfrm>
              <a:off x="2803568" y="3950909"/>
              <a:ext cx="40198" cy="85648"/>
            </a:xfrm>
            <a:custGeom>
              <a:rect b="b" l="l" r="r" t="t"/>
              <a:pathLst>
                <a:path extrusionOk="0" h="2691" w="1263">
                  <a:moveTo>
                    <a:pt x="846" y="417"/>
                  </a:moveTo>
                  <a:lnTo>
                    <a:pt x="846" y="2262"/>
                  </a:lnTo>
                  <a:lnTo>
                    <a:pt x="417" y="22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84"/>
                    <a:pt x="1" y="203"/>
                  </a:cubicBezTo>
                  <a:lnTo>
                    <a:pt x="1" y="2477"/>
                  </a:lnTo>
                  <a:cubicBezTo>
                    <a:pt x="1" y="2596"/>
                    <a:pt x="84" y="2691"/>
                    <a:pt x="203" y="2691"/>
                  </a:cubicBezTo>
                  <a:lnTo>
                    <a:pt x="1060" y="2691"/>
                  </a:lnTo>
                  <a:cubicBezTo>
                    <a:pt x="1167" y="2691"/>
                    <a:pt x="1263" y="2596"/>
                    <a:pt x="1263" y="2477"/>
                  </a:cubicBezTo>
                  <a:lnTo>
                    <a:pt x="1263" y="203"/>
                  </a:lnTo>
                  <a:cubicBezTo>
                    <a:pt x="1263" y="84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69"/>
            <p:cNvSpPr/>
            <p:nvPr/>
          </p:nvSpPr>
          <p:spPr>
            <a:xfrm>
              <a:off x="2851691" y="3917935"/>
              <a:ext cx="40580" cy="118621"/>
            </a:xfrm>
            <a:custGeom>
              <a:rect b="b" l="l" r="r" t="t"/>
              <a:pathLst>
                <a:path extrusionOk="0" h="3727" w="1275">
                  <a:moveTo>
                    <a:pt x="858" y="417"/>
                  </a:moveTo>
                  <a:lnTo>
                    <a:pt x="858" y="3298"/>
                  </a:lnTo>
                  <a:lnTo>
                    <a:pt x="417" y="3298"/>
                  </a:lnTo>
                  <a:lnTo>
                    <a:pt x="417" y="417"/>
                  </a:lnTo>
                  <a:close/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lnTo>
                    <a:pt x="1" y="3513"/>
                  </a:lnTo>
                  <a:cubicBezTo>
                    <a:pt x="1" y="3632"/>
                    <a:pt x="96" y="3727"/>
                    <a:pt x="215" y="3727"/>
                  </a:cubicBezTo>
                  <a:lnTo>
                    <a:pt x="1060" y="3727"/>
                  </a:lnTo>
                  <a:cubicBezTo>
                    <a:pt x="1179" y="3727"/>
                    <a:pt x="1275" y="3632"/>
                    <a:pt x="1275" y="3513"/>
                  </a:cubicBezTo>
                  <a:lnTo>
                    <a:pt x="1275" y="215"/>
                  </a:lnTo>
                  <a:cubicBezTo>
                    <a:pt x="1275" y="96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69"/>
            <p:cNvSpPr/>
            <p:nvPr/>
          </p:nvSpPr>
          <p:spPr>
            <a:xfrm>
              <a:off x="2900197" y="3934995"/>
              <a:ext cx="40198" cy="101562"/>
            </a:xfrm>
            <a:custGeom>
              <a:rect b="b" l="l" r="r" t="t"/>
              <a:pathLst>
                <a:path extrusionOk="0" h="3191" w="1263">
                  <a:moveTo>
                    <a:pt x="846" y="417"/>
                  </a:moveTo>
                  <a:lnTo>
                    <a:pt x="846" y="2762"/>
                  </a:lnTo>
                  <a:lnTo>
                    <a:pt x="417" y="27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2977"/>
                  </a:lnTo>
                  <a:cubicBezTo>
                    <a:pt x="1" y="3096"/>
                    <a:pt x="84" y="3191"/>
                    <a:pt x="203" y="3191"/>
                  </a:cubicBezTo>
                  <a:lnTo>
                    <a:pt x="1048" y="3191"/>
                  </a:lnTo>
                  <a:cubicBezTo>
                    <a:pt x="1168" y="3191"/>
                    <a:pt x="1263" y="3096"/>
                    <a:pt x="1263" y="2977"/>
                  </a:cubicBezTo>
                  <a:lnTo>
                    <a:pt x="1263" y="214"/>
                  </a:lnTo>
                  <a:cubicBezTo>
                    <a:pt x="1263" y="95"/>
                    <a:pt x="1179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69"/>
            <p:cNvSpPr/>
            <p:nvPr/>
          </p:nvSpPr>
          <p:spPr>
            <a:xfrm>
              <a:off x="2948320" y="3879265"/>
              <a:ext cx="40580" cy="156941"/>
            </a:xfrm>
            <a:custGeom>
              <a:rect b="b" l="l" r="r" t="t"/>
              <a:pathLst>
                <a:path extrusionOk="0" h="4931" w="1275">
                  <a:moveTo>
                    <a:pt x="858" y="430"/>
                  </a:moveTo>
                  <a:lnTo>
                    <a:pt x="858" y="4525"/>
                  </a:lnTo>
                  <a:lnTo>
                    <a:pt x="418" y="4525"/>
                  </a:lnTo>
                  <a:lnTo>
                    <a:pt x="418" y="430"/>
                  </a:lnTo>
                  <a:close/>
                  <a:moveTo>
                    <a:pt x="215" y="1"/>
                  </a:moveTo>
                  <a:cubicBezTo>
                    <a:pt x="96" y="1"/>
                    <a:pt x="1" y="108"/>
                    <a:pt x="1" y="203"/>
                  </a:cubicBezTo>
                  <a:lnTo>
                    <a:pt x="1" y="4716"/>
                  </a:lnTo>
                  <a:cubicBezTo>
                    <a:pt x="1" y="4835"/>
                    <a:pt x="96" y="4930"/>
                    <a:pt x="215" y="4930"/>
                  </a:cubicBezTo>
                  <a:lnTo>
                    <a:pt x="1060" y="4930"/>
                  </a:lnTo>
                  <a:cubicBezTo>
                    <a:pt x="1180" y="4930"/>
                    <a:pt x="1275" y="4835"/>
                    <a:pt x="1275" y="4716"/>
                  </a:cubicBezTo>
                  <a:lnTo>
                    <a:pt x="1275" y="203"/>
                  </a:lnTo>
                  <a:cubicBezTo>
                    <a:pt x="1275" y="84"/>
                    <a:pt x="1180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69"/>
            <p:cNvSpPr/>
            <p:nvPr/>
          </p:nvSpPr>
          <p:spPr>
            <a:xfrm>
              <a:off x="2716807" y="3896325"/>
              <a:ext cx="49269" cy="13304"/>
            </a:xfrm>
            <a:custGeom>
              <a:rect b="b" l="l" r="r" t="t"/>
              <a:pathLst>
                <a:path extrusionOk="0" h="418" w="1548">
                  <a:moveTo>
                    <a:pt x="214" y="1"/>
                  </a:moveTo>
                  <a:cubicBezTo>
                    <a:pt x="95" y="1"/>
                    <a:pt x="0" y="84"/>
                    <a:pt x="0" y="203"/>
                  </a:cubicBezTo>
                  <a:cubicBezTo>
                    <a:pt x="0" y="322"/>
                    <a:pt x="107" y="417"/>
                    <a:pt x="214" y="417"/>
                  </a:cubicBezTo>
                  <a:lnTo>
                    <a:pt x="1345" y="417"/>
                  </a:lnTo>
                  <a:cubicBezTo>
                    <a:pt x="1453" y="417"/>
                    <a:pt x="1548" y="322"/>
                    <a:pt x="1548" y="203"/>
                  </a:cubicBezTo>
                  <a:cubicBezTo>
                    <a:pt x="1548" y="84"/>
                    <a:pt x="1453" y="1"/>
                    <a:pt x="13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69"/>
            <p:cNvSpPr/>
            <p:nvPr/>
          </p:nvSpPr>
          <p:spPr>
            <a:xfrm>
              <a:off x="2717157" y="3917553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5"/>
                  </a:cubicBezTo>
                  <a:cubicBezTo>
                    <a:pt x="2168" y="96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69"/>
            <p:cNvSpPr/>
            <p:nvPr/>
          </p:nvSpPr>
          <p:spPr>
            <a:xfrm>
              <a:off x="2717157" y="3938782"/>
              <a:ext cx="69002" cy="13272"/>
            </a:xfrm>
            <a:custGeom>
              <a:rect b="b" l="l" r="r" t="t"/>
              <a:pathLst>
                <a:path extrusionOk="0" h="417" w="2168">
                  <a:moveTo>
                    <a:pt x="215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4"/>
                  </a:cubicBezTo>
                  <a:cubicBezTo>
                    <a:pt x="2168" y="95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69"/>
            <p:cNvSpPr/>
            <p:nvPr/>
          </p:nvSpPr>
          <p:spPr>
            <a:xfrm>
              <a:off x="2717157" y="3960361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8"/>
                    <a:pt x="215" y="418"/>
                  </a:cubicBezTo>
                  <a:lnTo>
                    <a:pt x="1954" y="418"/>
                  </a:lnTo>
                  <a:cubicBezTo>
                    <a:pt x="2073" y="418"/>
                    <a:pt x="2168" y="322"/>
                    <a:pt x="2168" y="203"/>
                  </a:cubicBezTo>
                  <a:cubicBezTo>
                    <a:pt x="2168" y="84"/>
                    <a:pt x="2061" y="1"/>
                    <a:pt x="1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69"/>
            <p:cNvSpPr/>
            <p:nvPr/>
          </p:nvSpPr>
          <p:spPr>
            <a:xfrm>
              <a:off x="2655793" y="4020993"/>
              <a:ext cx="84152" cy="82656"/>
            </a:xfrm>
            <a:custGeom>
              <a:rect b="b" l="l" r="r" t="t"/>
              <a:pathLst>
                <a:path extrusionOk="0" h="2597" w="2644">
                  <a:moveTo>
                    <a:pt x="1322" y="1"/>
                  </a:moveTo>
                  <a:cubicBezTo>
                    <a:pt x="595" y="1"/>
                    <a:pt x="0" y="596"/>
                    <a:pt x="0" y="1322"/>
                  </a:cubicBezTo>
                  <a:cubicBezTo>
                    <a:pt x="0" y="1620"/>
                    <a:pt x="84" y="1882"/>
                    <a:pt x="262" y="2120"/>
                  </a:cubicBezTo>
                  <a:cubicBezTo>
                    <a:pt x="312" y="2177"/>
                    <a:pt x="379" y="2204"/>
                    <a:pt x="442" y="2204"/>
                  </a:cubicBezTo>
                  <a:cubicBezTo>
                    <a:pt x="485" y="2204"/>
                    <a:pt x="526" y="2192"/>
                    <a:pt x="560" y="2168"/>
                  </a:cubicBezTo>
                  <a:cubicBezTo>
                    <a:pt x="655" y="2096"/>
                    <a:pt x="667" y="1965"/>
                    <a:pt x="607" y="1870"/>
                  </a:cubicBezTo>
                  <a:cubicBezTo>
                    <a:pt x="488" y="1703"/>
                    <a:pt x="429" y="1525"/>
                    <a:pt x="429" y="1322"/>
                  </a:cubicBezTo>
                  <a:cubicBezTo>
                    <a:pt x="429" y="822"/>
                    <a:pt x="834" y="406"/>
                    <a:pt x="1334" y="406"/>
                  </a:cubicBezTo>
                  <a:cubicBezTo>
                    <a:pt x="1846" y="406"/>
                    <a:pt x="2239" y="810"/>
                    <a:pt x="2239" y="1322"/>
                  </a:cubicBezTo>
                  <a:cubicBezTo>
                    <a:pt x="2239" y="1620"/>
                    <a:pt x="2096" y="1894"/>
                    <a:pt x="1846" y="2061"/>
                  </a:cubicBezTo>
                  <a:cubicBezTo>
                    <a:pt x="1822" y="2061"/>
                    <a:pt x="1822" y="2073"/>
                    <a:pt x="1810" y="2073"/>
                  </a:cubicBezTo>
                  <a:lnTo>
                    <a:pt x="1798" y="2073"/>
                  </a:lnTo>
                  <a:cubicBezTo>
                    <a:pt x="1786" y="2073"/>
                    <a:pt x="1786" y="2096"/>
                    <a:pt x="1762" y="2096"/>
                  </a:cubicBezTo>
                  <a:lnTo>
                    <a:pt x="1750" y="2096"/>
                  </a:lnTo>
                  <a:cubicBezTo>
                    <a:pt x="1738" y="2096"/>
                    <a:pt x="1738" y="2108"/>
                    <a:pt x="1727" y="2108"/>
                  </a:cubicBezTo>
                  <a:cubicBezTo>
                    <a:pt x="1703" y="2108"/>
                    <a:pt x="1691" y="2120"/>
                    <a:pt x="1691" y="2120"/>
                  </a:cubicBezTo>
                  <a:lnTo>
                    <a:pt x="1679" y="2120"/>
                  </a:lnTo>
                  <a:cubicBezTo>
                    <a:pt x="1667" y="2120"/>
                    <a:pt x="1667" y="2120"/>
                    <a:pt x="1643" y="2144"/>
                  </a:cubicBezTo>
                  <a:lnTo>
                    <a:pt x="1631" y="2144"/>
                  </a:lnTo>
                  <a:cubicBezTo>
                    <a:pt x="1619" y="2144"/>
                    <a:pt x="1608" y="2156"/>
                    <a:pt x="1608" y="2156"/>
                  </a:cubicBezTo>
                  <a:cubicBezTo>
                    <a:pt x="1584" y="2156"/>
                    <a:pt x="1572" y="2156"/>
                    <a:pt x="1560" y="2168"/>
                  </a:cubicBezTo>
                  <a:lnTo>
                    <a:pt x="1072" y="2168"/>
                  </a:lnTo>
                  <a:cubicBezTo>
                    <a:pt x="1048" y="2168"/>
                    <a:pt x="1036" y="2168"/>
                    <a:pt x="1024" y="2156"/>
                  </a:cubicBezTo>
                  <a:cubicBezTo>
                    <a:pt x="1012" y="2156"/>
                    <a:pt x="988" y="2144"/>
                    <a:pt x="988" y="2144"/>
                  </a:cubicBezTo>
                  <a:lnTo>
                    <a:pt x="976" y="2144"/>
                  </a:lnTo>
                  <a:cubicBezTo>
                    <a:pt x="951" y="2133"/>
                    <a:pt x="925" y="2127"/>
                    <a:pt x="899" y="2127"/>
                  </a:cubicBezTo>
                  <a:cubicBezTo>
                    <a:pt x="817" y="2127"/>
                    <a:pt x="742" y="2181"/>
                    <a:pt x="715" y="2263"/>
                  </a:cubicBezTo>
                  <a:cubicBezTo>
                    <a:pt x="667" y="2358"/>
                    <a:pt x="726" y="2501"/>
                    <a:pt x="834" y="2525"/>
                  </a:cubicBezTo>
                  <a:lnTo>
                    <a:pt x="846" y="2525"/>
                  </a:lnTo>
                  <a:cubicBezTo>
                    <a:pt x="857" y="2525"/>
                    <a:pt x="869" y="2537"/>
                    <a:pt x="905" y="2537"/>
                  </a:cubicBezTo>
                  <a:cubicBezTo>
                    <a:pt x="917" y="2537"/>
                    <a:pt x="929" y="2561"/>
                    <a:pt x="965" y="2561"/>
                  </a:cubicBezTo>
                  <a:lnTo>
                    <a:pt x="976" y="2561"/>
                  </a:lnTo>
                  <a:cubicBezTo>
                    <a:pt x="988" y="2561"/>
                    <a:pt x="1012" y="2561"/>
                    <a:pt x="1024" y="2573"/>
                  </a:cubicBezTo>
                  <a:lnTo>
                    <a:pt x="1036" y="2573"/>
                  </a:lnTo>
                  <a:cubicBezTo>
                    <a:pt x="1048" y="2573"/>
                    <a:pt x="1072" y="2573"/>
                    <a:pt x="1096" y="2584"/>
                  </a:cubicBezTo>
                  <a:cubicBezTo>
                    <a:pt x="1107" y="2584"/>
                    <a:pt x="1143" y="2584"/>
                    <a:pt x="1155" y="2596"/>
                  </a:cubicBezTo>
                  <a:lnTo>
                    <a:pt x="1429" y="2596"/>
                  </a:lnTo>
                  <a:cubicBezTo>
                    <a:pt x="1441" y="2596"/>
                    <a:pt x="1465" y="2596"/>
                    <a:pt x="1488" y="2584"/>
                  </a:cubicBezTo>
                  <a:cubicBezTo>
                    <a:pt x="1500" y="2584"/>
                    <a:pt x="1524" y="2584"/>
                    <a:pt x="1548" y="2573"/>
                  </a:cubicBezTo>
                  <a:lnTo>
                    <a:pt x="1560" y="2573"/>
                  </a:lnTo>
                  <a:cubicBezTo>
                    <a:pt x="1572" y="2573"/>
                    <a:pt x="1584" y="2573"/>
                    <a:pt x="1608" y="2561"/>
                  </a:cubicBezTo>
                  <a:lnTo>
                    <a:pt x="1619" y="2561"/>
                  </a:lnTo>
                  <a:cubicBezTo>
                    <a:pt x="1631" y="2561"/>
                    <a:pt x="1643" y="2537"/>
                    <a:pt x="1679" y="2537"/>
                  </a:cubicBezTo>
                  <a:cubicBezTo>
                    <a:pt x="1691" y="2537"/>
                    <a:pt x="1703" y="2525"/>
                    <a:pt x="1738" y="2525"/>
                  </a:cubicBezTo>
                  <a:lnTo>
                    <a:pt x="1750" y="2525"/>
                  </a:lnTo>
                  <a:cubicBezTo>
                    <a:pt x="1762" y="2525"/>
                    <a:pt x="1786" y="2513"/>
                    <a:pt x="1798" y="2513"/>
                  </a:cubicBezTo>
                  <a:lnTo>
                    <a:pt x="1810" y="2513"/>
                  </a:lnTo>
                  <a:cubicBezTo>
                    <a:pt x="1822" y="2513"/>
                    <a:pt x="1846" y="2489"/>
                    <a:pt x="1858" y="2477"/>
                  </a:cubicBezTo>
                  <a:cubicBezTo>
                    <a:pt x="1869" y="2465"/>
                    <a:pt x="1881" y="2465"/>
                    <a:pt x="1905" y="2454"/>
                  </a:cubicBezTo>
                  <a:lnTo>
                    <a:pt x="1917" y="2430"/>
                  </a:lnTo>
                  <a:cubicBezTo>
                    <a:pt x="1929" y="2430"/>
                    <a:pt x="1941" y="2418"/>
                    <a:pt x="1941" y="2418"/>
                  </a:cubicBezTo>
                  <a:lnTo>
                    <a:pt x="1965" y="2406"/>
                  </a:lnTo>
                  <a:cubicBezTo>
                    <a:pt x="1977" y="2394"/>
                    <a:pt x="1989" y="2394"/>
                    <a:pt x="2000" y="2370"/>
                  </a:cubicBezTo>
                  <a:cubicBezTo>
                    <a:pt x="2381" y="2120"/>
                    <a:pt x="2584" y="1715"/>
                    <a:pt x="2584" y="1275"/>
                  </a:cubicBezTo>
                  <a:cubicBezTo>
                    <a:pt x="2643" y="596"/>
                    <a:pt x="2048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65" name="Google Shape;10465;p69"/>
          <p:cNvSpPr/>
          <p:nvPr/>
        </p:nvSpPr>
        <p:spPr>
          <a:xfrm>
            <a:off x="1752752" y="3803866"/>
            <a:ext cx="356245" cy="356627"/>
          </a:xfrm>
          <a:custGeom>
            <a:rect b="b" l="l" r="r" t="t"/>
            <a:pathLst>
              <a:path extrusionOk="0" h="11205" w="11193">
                <a:moveTo>
                  <a:pt x="3763" y="358"/>
                </a:moveTo>
                <a:cubicBezTo>
                  <a:pt x="4096" y="358"/>
                  <a:pt x="4346" y="632"/>
                  <a:pt x="4346" y="941"/>
                </a:cubicBezTo>
                <a:cubicBezTo>
                  <a:pt x="4346" y="1144"/>
                  <a:pt x="4239" y="1346"/>
                  <a:pt x="4061" y="1441"/>
                </a:cubicBezTo>
                <a:cubicBezTo>
                  <a:pt x="4013" y="1477"/>
                  <a:pt x="3977" y="1536"/>
                  <a:pt x="3977" y="1596"/>
                </a:cubicBezTo>
                <a:lnTo>
                  <a:pt x="3977" y="2001"/>
                </a:lnTo>
                <a:cubicBezTo>
                  <a:pt x="3977" y="2096"/>
                  <a:pt x="4049" y="2179"/>
                  <a:pt x="4156" y="2179"/>
                </a:cubicBezTo>
                <a:lnTo>
                  <a:pt x="5394" y="2179"/>
                </a:lnTo>
                <a:lnTo>
                  <a:pt x="5394" y="3406"/>
                </a:lnTo>
                <a:cubicBezTo>
                  <a:pt x="5394" y="3513"/>
                  <a:pt x="5466" y="3584"/>
                  <a:pt x="5573" y="3584"/>
                </a:cubicBezTo>
                <a:lnTo>
                  <a:pt x="5966" y="3584"/>
                </a:lnTo>
                <a:cubicBezTo>
                  <a:pt x="6025" y="3584"/>
                  <a:pt x="6085" y="3561"/>
                  <a:pt x="6120" y="3501"/>
                </a:cubicBezTo>
                <a:cubicBezTo>
                  <a:pt x="6228" y="3322"/>
                  <a:pt x="6418" y="3215"/>
                  <a:pt x="6620" y="3215"/>
                </a:cubicBezTo>
                <a:cubicBezTo>
                  <a:pt x="6954" y="3215"/>
                  <a:pt x="7204" y="3489"/>
                  <a:pt x="7204" y="3799"/>
                </a:cubicBezTo>
                <a:cubicBezTo>
                  <a:pt x="7204" y="4120"/>
                  <a:pt x="6942" y="4382"/>
                  <a:pt x="6620" y="4382"/>
                </a:cubicBezTo>
                <a:cubicBezTo>
                  <a:pt x="6418" y="4382"/>
                  <a:pt x="6228" y="4275"/>
                  <a:pt x="6120" y="4096"/>
                </a:cubicBezTo>
                <a:cubicBezTo>
                  <a:pt x="6085" y="4037"/>
                  <a:pt x="6025" y="4001"/>
                  <a:pt x="5966" y="4001"/>
                </a:cubicBezTo>
                <a:lnTo>
                  <a:pt x="5573" y="4001"/>
                </a:lnTo>
                <a:cubicBezTo>
                  <a:pt x="5466" y="4001"/>
                  <a:pt x="5394" y="4084"/>
                  <a:pt x="5394" y="4180"/>
                </a:cubicBezTo>
                <a:lnTo>
                  <a:pt x="5394" y="5418"/>
                </a:lnTo>
                <a:lnTo>
                  <a:pt x="4334" y="5418"/>
                </a:lnTo>
                <a:lnTo>
                  <a:pt x="4334" y="5299"/>
                </a:lnTo>
                <a:cubicBezTo>
                  <a:pt x="4573" y="5120"/>
                  <a:pt x="4704" y="4834"/>
                  <a:pt x="4704" y="4561"/>
                </a:cubicBezTo>
                <a:cubicBezTo>
                  <a:pt x="4704" y="4037"/>
                  <a:pt x="4287" y="3620"/>
                  <a:pt x="3775" y="3620"/>
                </a:cubicBezTo>
                <a:cubicBezTo>
                  <a:pt x="3251" y="3620"/>
                  <a:pt x="2834" y="4037"/>
                  <a:pt x="2834" y="4561"/>
                </a:cubicBezTo>
                <a:cubicBezTo>
                  <a:pt x="2834" y="4858"/>
                  <a:pt x="2965" y="5132"/>
                  <a:pt x="3203" y="5299"/>
                </a:cubicBezTo>
                <a:lnTo>
                  <a:pt x="3203" y="5430"/>
                </a:lnTo>
                <a:lnTo>
                  <a:pt x="2144" y="5430"/>
                </a:lnTo>
                <a:lnTo>
                  <a:pt x="2144" y="2179"/>
                </a:lnTo>
                <a:lnTo>
                  <a:pt x="3382" y="2179"/>
                </a:lnTo>
                <a:cubicBezTo>
                  <a:pt x="3489" y="2179"/>
                  <a:pt x="3561" y="2096"/>
                  <a:pt x="3561" y="2001"/>
                </a:cubicBezTo>
                <a:lnTo>
                  <a:pt x="3561" y="1596"/>
                </a:lnTo>
                <a:cubicBezTo>
                  <a:pt x="3561" y="1536"/>
                  <a:pt x="3537" y="1477"/>
                  <a:pt x="3465" y="1441"/>
                </a:cubicBezTo>
                <a:cubicBezTo>
                  <a:pt x="3299" y="1346"/>
                  <a:pt x="3191" y="1144"/>
                  <a:pt x="3191" y="941"/>
                </a:cubicBezTo>
                <a:cubicBezTo>
                  <a:pt x="3191" y="608"/>
                  <a:pt x="3453" y="358"/>
                  <a:pt x="3763" y="358"/>
                </a:cubicBezTo>
                <a:close/>
                <a:moveTo>
                  <a:pt x="9014" y="5811"/>
                </a:moveTo>
                <a:lnTo>
                  <a:pt x="9014" y="7799"/>
                </a:lnTo>
                <a:lnTo>
                  <a:pt x="9014" y="8025"/>
                </a:lnTo>
                <a:lnTo>
                  <a:pt x="9014" y="9049"/>
                </a:lnTo>
                <a:lnTo>
                  <a:pt x="7775" y="9049"/>
                </a:lnTo>
                <a:cubicBezTo>
                  <a:pt x="7668" y="9049"/>
                  <a:pt x="7597" y="9121"/>
                  <a:pt x="7597" y="9228"/>
                </a:cubicBezTo>
                <a:lnTo>
                  <a:pt x="7597" y="9633"/>
                </a:lnTo>
                <a:cubicBezTo>
                  <a:pt x="7597" y="9692"/>
                  <a:pt x="7621" y="9752"/>
                  <a:pt x="7680" y="9776"/>
                </a:cubicBezTo>
                <a:cubicBezTo>
                  <a:pt x="7859" y="9883"/>
                  <a:pt x="7966" y="10073"/>
                  <a:pt x="7966" y="10288"/>
                </a:cubicBezTo>
                <a:cubicBezTo>
                  <a:pt x="7966" y="10609"/>
                  <a:pt x="7704" y="10871"/>
                  <a:pt x="7382" y="10871"/>
                </a:cubicBezTo>
                <a:cubicBezTo>
                  <a:pt x="7061" y="10871"/>
                  <a:pt x="6811" y="10597"/>
                  <a:pt x="6811" y="10288"/>
                </a:cubicBezTo>
                <a:cubicBezTo>
                  <a:pt x="6811" y="10073"/>
                  <a:pt x="6906" y="9883"/>
                  <a:pt x="7085" y="9776"/>
                </a:cubicBezTo>
                <a:cubicBezTo>
                  <a:pt x="7144" y="9752"/>
                  <a:pt x="7180" y="9692"/>
                  <a:pt x="7180" y="9633"/>
                </a:cubicBezTo>
                <a:lnTo>
                  <a:pt x="7180" y="9228"/>
                </a:lnTo>
                <a:cubicBezTo>
                  <a:pt x="7180" y="9121"/>
                  <a:pt x="7109" y="9049"/>
                  <a:pt x="7001" y="9049"/>
                </a:cubicBezTo>
                <a:lnTo>
                  <a:pt x="5763" y="9049"/>
                </a:lnTo>
                <a:lnTo>
                  <a:pt x="5763" y="7811"/>
                </a:lnTo>
                <a:cubicBezTo>
                  <a:pt x="5763" y="7716"/>
                  <a:pt x="5692" y="7632"/>
                  <a:pt x="5585" y="7632"/>
                </a:cubicBezTo>
                <a:lnTo>
                  <a:pt x="5180" y="7632"/>
                </a:lnTo>
                <a:cubicBezTo>
                  <a:pt x="5120" y="7632"/>
                  <a:pt x="5061" y="7668"/>
                  <a:pt x="5037" y="7728"/>
                </a:cubicBezTo>
                <a:cubicBezTo>
                  <a:pt x="4930" y="7906"/>
                  <a:pt x="4739" y="8013"/>
                  <a:pt x="4525" y="8013"/>
                </a:cubicBezTo>
                <a:cubicBezTo>
                  <a:pt x="4203" y="8013"/>
                  <a:pt x="3953" y="7740"/>
                  <a:pt x="3953" y="7430"/>
                </a:cubicBezTo>
                <a:cubicBezTo>
                  <a:pt x="3953" y="7120"/>
                  <a:pt x="4215" y="6847"/>
                  <a:pt x="4525" y="6847"/>
                </a:cubicBezTo>
                <a:cubicBezTo>
                  <a:pt x="4739" y="6847"/>
                  <a:pt x="4930" y="6954"/>
                  <a:pt x="5037" y="7132"/>
                </a:cubicBezTo>
                <a:cubicBezTo>
                  <a:pt x="5061" y="7192"/>
                  <a:pt x="5120" y="7216"/>
                  <a:pt x="5180" y="7216"/>
                </a:cubicBezTo>
                <a:lnTo>
                  <a:pt x="5585" y="7216"/>
                </a:lnTo>
                <a:cubicBezTo>
                  <a:pt x="5692" y="7216"/>
                  <a:pt x="5763" y="7144"/>
                  <a:pt x="5763" y="7037"/>
                </a:cubicBezTo>
                <a:lnTo>
                  <a:pt x="5763" y="5811"/>
                </a:lnTo>
                <a:lnTo>
                  <a:pt x="6823" y="5811"/>
                </a:lnTo>
                <a:lnTo>
                  <a:pt x="6823" y="5942"/>
                </a:lnTo>
                <a:cubicBezTo>
                  <a:pt x="6585" y="6120"/>
                  <a:pt x="6454" y="6406"/>
                  <a:pt x="6454" y="6680"/>
                </a:cubicBezTo>
                <a:cubicBezTo>
                  <a:pt x="6454" y="7204"/>
                  <a:pt x="6870" y="7621"/>
                  <a:pt x="7382" y="7621"/>
                </a:cubicBezTo>
                <a:cubicBezTo>
                  <a:pt x="7906" y="7621"/>
                  <a:pt x="8323" y="7204"/>
                  <a:pt x="8323" y="6680"/>
                </a:cubicBezTo>
                <a:cubicBezTo>
                  <a:pt x="8323" y="6382"/>
                  <a:pt x="8192" y="6108"/>
                  <a:pt x="7954" y="5942"/>
                </a:cubicBezTo>
                <a:lnTo>
                  <a:pt x="7954" y="5811"/>
                </a:lnTo>
                <a:close/>
                <a:moveTo>
                  <a:pt x="3799" y="1"/>
                </a:moveTo>
                <a:cubicBezTo>
                  <a:pt x="3275" y="1"/>
                  <a:pt x="2858" y="417"/>
                  <a:pt x="2858" y="941"/>
                </a:cubicBezTo>
                <a:cubicBezTo>
                  <a:pt x="2858" y="1239"/>
                  <a:pt x="3001" y="1525"/>
                  <a:pt x="3239" y="1679"/>
                </a:cubicBezTo>
                <a:lnTo>
                  <a:pt x="3239" y="1822"/>
                </a:lnTo>
                <a:lnTo>
                  <a:pt x="2001" y="1822"/>
                </a:lnTo>
                <a:cubicBezTo>
                  <a:pt x="1894" y="1822"/>
                  <a:pt x="1822" y="1894"/>
                  <a:pt x="1822" y="2001"/>
                </a:cubicBezTo>
                <a:lnTo>
                  <a:pt x="1822" y="5608"/>
                </a:lnTo>
                <a:lnTo>
                  <a:pt x="1822" y="6847"/>
                </a:lnTo>
                <a:lnTo>
                  <a:pt x="1691" y="6847"/>
                </a:lnTo>
                <a:cubicBezTo>
                  <a:pt x="1513" y="6609"/>
                  <a:pt x="1227" y="6478"/>
                  <a:pt x="941" y="6478"/>
                </a:cubicBezTo>
                <a:cubicBezTo>
                  <a:pt x="417" y="6478"/>
                  <a:pt x="1" y="6894"/>
                  <a:pt x="1" y="7406"/>
                </a:cubicBezTo>
                <a:cubicBezTo>
                  <a:pt x="1" y="7930"/>
                  <a:pt x="417" y="8347"/>
                  <a:pt x="941" y="8347"/>
                </a:cubicBezTo>
                <a:cubicBezTo>
                  <a:pt x="1239" y="8347"/>
                  <a:pt x="1525" y="8216"/>
                  <a:pt x="1691" y="7978"/>
                </a:cubicBezTo>
                <a:lnTo>
                  <a:pt x="1822" y="7978"/>
                </a:lnTo>
                <a:lnTo>
                  <a:pt x="1822" y="9216"/>
                </a:lnTo>
                <a:cubicBezTo>
                  <a:pt x="1822" y="9311"/>
                  <a:pt x="1894" y="9395"/>
                  <a:pt x="2001" y="9395"/>
                </a:cubicBezTo>
                <a:lnTo>
                  <a:pt x="2620" y="9395"/>
                </a:lnTo>
                <a:cubicBezTo>
                  <a:pt x="2727" y="9395"/>
                  <a:pt x="2799" y="9311"/>
                  <a:pt x="2799" y="9216"/>
                </a:cubicBezTo>
                <a:cubicBezTo>
                  <a:pt x="2799" y="9109"/>
                  <a:pt x="2727" y="9037"/>
                  <a:pt x="2620" y="9037"/>
                </a:cubicBezTo>
                <a:lnTo>
                  <a:pt x="2179" y="9037"/>
                </a:lnTo>
                <a:lnTo>
                  <a:pt x="2179" y="7799"/>
                </a:lnTo>
                <a:cubicBezTo>
                  <a:pt x="2179" y="7692"/>
                  <a:pt x="2108" y="7621"/>
                  <a:pt x="2001" y="7621"/>
                </a:cubicBezTo>
                <a:lnTo>
                  <a:pt x="1596" y="7621"/>
                </a:lnTo>
                <a:cubicBezTo>
                  <a:pt x="1536" y="7621"/>
                  <a:pt x="1477" y="7644"/>
                  <a:pt x="1453" y="7704"/>
                </a:cubicBezTo>
                <a:cubicBezTo>
                  <a:pt x="1346" y="7882"/>
                  <a:pt x="1155" y="7990"/>
                  <a:pt x="941" y="7990"/>
                </a:cubicBezTo>
                <a:cubicBezTo>
                  <a:pt x="620" y="7990"/>
                  <a:pt x="358" y="7728"/>
                  <a:pt x="358" y="7406"/>
                </a:cubicBezTo>
                <a:cubicBezTo>
                  <a:pt x="358" y="7085"/>
                  <a:pt x="632" y="6835"/>
                  <a:pt x="941" y="6835"/>
                </a:cubicBezTo>
                <a:cubicBezTo>
                  <a:pt x="1155" y="6835"/>
                  <a:pt x="1346" y="6930"/>
                  <a:pt x="1453" y="7109"/>
                </a:cubicBezTo>
                <a:cubicBezTo>
                  <a:pt x="1477" y="7168"/>
                  <a:pt x="1536" y="7204"/>
                  <a:pt x="1596" y="7204"/>
                </a:cubicBezTo>
                <a:lnTo>
                  <a:pt x="2001" y="7204"/>
                </a:lnTo>
                <a:cubicBezTo>
                  <a:pt x="2108" y="7204"/>
                  <a:pt x="2179" y="7132"/>
                  <a:pt x="2179" y="7025"/>
                </a:cubicBezTo>
                <a:lnTo>
                  <a:pt x="2179" y="5787"/>
                </a:lnTo>
                <a:lnTo>
                  <a:pt x="3418" y="5787"/>
                </a:lnTo>
                <a:cubicBezTo>
                  <a:pt x="3513" y="5787"/>
                  <a:pt x="3596" y="5716"/>
                  <a:pt x="3596" y="5608"/>
                </a:cubicBezTo>
                <a:lnTo>
                  <a:pt x="3596" y="5204"/>
                </a:lnTo>
                <a:cubicBezTo>
                  <a:pt x="3596" y="5144"/>
                  <a:pt x="3561" y="5085"/>
                  <a:pt x="3501" y="5061"/>
                </a:cubicBezTo>
                <a:cubicBezTo>
                  <a:pt x="3322" y="4954"/>
                  <a:pt x="3215" y="4763"/>
                  <a:pt x="3215" y="4549"/>
                </a:cubicBezTo>
                <a:cubicBezTo>
                  <a:pt x="3215" y="4227"/>
                  <a:pt x="3489" y="3977"/>
                  <a:pt x="3799" y="3977"/>
                </a:cubicBezTo>
                <a:cubicBezTo>
                  <a:pt x="4132" y="3977"/>
                  <a:pt x="4382" y="4239"/>
                  <a:pt x="4382" y="4549"/>
                </a:cubicBezTo>
                <a:cubicBezTo>
                  <a:pt x="4382" y="4763"/>
                  <a:pt x="4275" y="4954"/>
                  <a:pt x="4096" y="5061"/>
                </a:cubicBezTo>
                <a:cubicBezTo>
                  <a:pt x="4037" y="5085"/>
                  <a:pt x="4013" y="5144"/>
                  <a:pt x="4013" y="5204"/>
                </a:cubicBezTo>
                <a:lnTo>
                  <a:pt x="4013" y="5608"/>
                </a:lnTo>
                <a:cubicBezTo>
                  <a:pt x="4013" y="5716"/>
                  <a:pt x="4084" y="5787"/>
                  <a:pt x="4192" y="5787"/>
                </a:cubicBezTo>
                <a:lnTo>
                  <a:pt x="5418" y="5787"/>
                </a:lnTo>
                <a:lnTo>
                  <a:pt x="5418" y="6847"/>
                </a:lnTo>
                <a:lnTo>
                  <a:pt x="5287" y="6847"/>
                </a:lnTo>
                <a:cubicBezTo>
                  <a:pt x="5108" y="6609"/>
                  <a:pt x="4823" y="6478"/>
                  <a:pt x="4549" y="6478"/>
                </a:cubicBezTo>
                <a:cubicBezTo>
                  <a:pt x="4025" y="6478"/>
                  <a:pt x="3608" y="6894"/>
                  <a:pt x="3608" y="7406"/>
                </a:cubicBezTo>
                <a:cubicBezTo>
                  <a:pt x="3608" y="7930"/>
                  <a:pt x="4025" y="8347"/>
                  <a:pt x="4549" y="8347"/>
                </a:cubicBezTo>
                <a:cubicBezTo>
                  <a:pt x="4846" y="8347"/>
                  <a:pt x="5120" y="8216"/>
                  <a:pt x="5287" y="7978"/>
                </a:cubicBezTo>
                <a:lnTo>
                  <a:pt x="5418" y="7978"/>
                </a:lnTo>
                <a:lnTo>
                  <a:pt x="5418" y="9037"/>
                </a:lnTo>
                <a:lnTo>
                  <a:pt x="3168" y="9037"/>
                </a:lnTo>
                <a:cubicBezTo>
                  <a:pt x="3072" y="9037"/>
                  <a:pt x="3001" y="9109"/>
                  <a:pt x="3001" y="9216"/>
                </a:cubicBezTo>
                <a:cubicBezTo>
                  <a:pt x="3001" y="9311"/>
                  <a:pt x="3072" y="9395"/>
                  <a:pt x="3168" y="9395"/>
                </a:cubicBezTo>
                <a:lnTo>
                  <a:pt x="6835" y="9395"/>
                </a:lnTo>
                <a:lnTo>
                  <a:pt x="6835" y="9526"/>
                </a:lnTo>
                <a:cubicBezTo>
                  <a:pt x="6597" y="9704"/>
                  <a:pt x="6466" y="9990"/>
                  <a:pt x="6466" y="10264"/>
                </a:cubicBezTo>
                <a:cubicBezTo>
                  <a:pt x="6466" y="10788"/>
                  <a:pt x="6882" y="11204"/>
                  <a:pt x="7406" y="11204"/>
                </a:cubicBezTo>
                <a:cubicBezTo>
                  <a:pt x="7918" y="11204"/>
                  <a:pt x="8335" y="10788"/>
                  <a:pt x="8335" y="10264"/>
                </a:cubicBezTo>
                <a:cubicBezTo>
                  <a:pt x="8335" y="9966"/>
                  <a:pt x="8204" y="9692"/>
                  <a:pt x="7966" y="9526"/>
                </a:cubicBezTo>
                <a:lnTo>
                  <a:pt x="7966" y="9395"/>
                </a:lnTo>
                <a:lnTo>
                  <a:pt x="9204" y="9395"/>
                </a:lnTo>
                <a:cubicBezTo>
                  <a:pt x="9311" y="9395"/>
                  <a:pt x="9383" y="9311"/>
                  <a:pt x="9383" y="9216"/>
                </a:cubicBezTo>
                <a:lnTo>
                  <a:pt x="9383" y="8002"/>
                </a:lnTo>
                <a:lnTo>
                  <a:pt x="9383" y="7787"/>
                </a:lnTo>
                <a:lnTo>
                  <a:pt x="9383" y="5596"/>
                </a:lnTo>
                <a:lnTo>
                  <a:pt x="9383" y="4358"/>
                </a:lnTo>
                <a:lnTo>
                  <a:pt x="9514" y="4358"/>
                </a:lnTo>
                <a:cubicBezTo>
                  <a:pt x="9692" y="4596"/>
                  <a:pt x="9978" y="4727"/>
                  <a:pt x="10264" y="4727"/>
                </a:cubicBezTo>
                <a:cubicBezTo>
                  <a:pt x="10776" y="4727"/>
                  <a:pt x="11192" y="4311"/>
                  <a:pt x="11192" y="3799"/>
                </a:cubicBezTo>
                <a:cubicBezTo>
                  <a:pt x="11192" y="3287"/>
                  <a:pt x="10776" y="2858"/>
                  <a:pt x="10264" y="2858"/>
                </a:cubicBezTo>
                <a:cubicBezTo>
                  <a:pt x="9966" y="2858"/>
                  <a:pt x="9680" y="2989"/>
                  <a:pt x="9514" y="3227"/>
                </a:cubicBezTo>
                <a:lnTo>
                  <a:pt x="9383" y="3227"/>
                </a:lnTo>
                <a:lnTo>
                  <a:pt x="9383" y="2001"/>
                </a:lnTo>
                <a:cubicBezTo>
                  <a:pt x="9383" y="1894"/>
                  <a:pt x="9311" y="1822"/>
                  <a:pt x="9204" y="1822"/>
                </a:cubicBezTo>
                <a:lnTo>
                  <a:pt x="8609" y="1822"/>
                </a:lnTo>
                <a:cubicBezTo>
                  <a:pt x="8502" y="1822"/>
                  <a:pt x="8430" y="1894"/>
                  <a:pt x="8430" y="2001"/>
                </a:cubicBezTo>
                <a:cubicBezTo>
                  <a:pt x="8430" y="2096"/>
                  <a:pt x="8502" y="2179"/>
                  <a:pt x="8609" y="2179"/>
                </a:cubicBezTo>
                <a:lnTo>
                  <a:pt x="9026" y="2179"/>
                </a:lnTo>
                <a:lnTo>
                  <a:pt x="9026" y="3406"/>
                </a:lnTo>
                <a:cubicBezTo>
                  <a:pt x="9026" y="3513"/>
                  <a:pt x="9097" y="3584"/>
                  <a:pt x="9204" y="3584"/>
                </a:cubicBezTo>
                <a:lnTo>
                  <a:pt x="9609" y="3584"/>
                </a:lnTo>
                <a:cubicBezTo>
                  <a:pt x="9668" y="3584"/>
                  <a:pt x="9728" y="3561"/>
                  <a:pt x="9752" y="3501"/>
                </a:cubicBezTo>
                <a:cubicBezTo>
                  <a:pt x="9859" y="3322"/>
                  <a:pt x="10049" y="3215"/>
                  <a:pt x="10264" y="3215"/>
                </a:cubicBezTo>
                <a:cubicBezTo>
                  <a:pt x="10585" y="3215"/>
                  <a:pt x="10835" y="3489"/>
                  <a:pt x="10835" y="3799"/>
                </a:cubicBezTo>
                <a:cubicBezTo>
                  <a:pt x="10835" y="4120"/>
                  <a:pt x="10573" y="4382"/>
                  <a:pt x="10264" y="4382"/>
                </a:cubicBezTo>
                <a:cubicBezTo>
                  <a:pt x="10049" y="4382"/>
                  <a:pt x="9859" y="4275"/>
                  <a:pt x="9752" y="4096"/>
                </a:cubicBezTo>
                <a:cubicBezTo>
                  <a:pt x="9728" y="4037"/>
                  <a:pt x="9668" y="4001"/>
                  <a:pt x="9609" y="4001"/>
                </a:cubicBezTo>
                <a:lnTo>
                  <a:pt x="9204" y="4001"/>
                </a:lnTo>
                <a:cubicBezTo>
                  <a:pt x="9097" y="4001"/>
                  <a:pt x="9026" y="4084"/>
                  <a:pt x="9026" y="4180"/>
                </a:cubicBezTo>
                <a:lnTo>
                  <a:pt x="9026" y="5418"/>
                </a:lnTo>
                <a:lnTo>
                  <a:pt x="7787" y="5418"/>
                </a:lnTo>
                <a:cubicBezTo>
                  <a:pt x="7680" y="5418"/>
                  <a:pt x="7609" y="5489"/>
                  <a:pt x="7609" y="5596"/>
                </a:cubicBezTo>
                <a:lnTo>
                  <a:pt x="7609" y="6001"/>
                </a:lnTo>
                <a:cubicBezTo>
                  <a:pt x="7609" y="6061"/>
                  <a:pt x="7644" y="6120"/>
                  <a:pt x="7704" y="6144"/>
                </a:cubicBezTo>
                <a:cubicBezTo>
                  <a:pt x="7883" y="6251"/>
                  <a:pt x="7978" y="6442"/>
                  <a:pt x="7978" y="6656"/>
                </a:cubicBezTo>
                <a:cubicBezTo>
                  <a:pt x="7978" y="6978"/>
                  <a:pt x="7716" y="7240"/>
                  <a:pt x="7406" y="7240"/>
                </a:cubicBezTo>
                <a:cubicBezTo>
                  <a:pt x="7073" y="7240"/>
                  <a:pt x="6823" y="6966"/>
                  <a:pt x="6823" y="6656"/>
                </a:cubicBezTo>
                <a:cubicBezTo>
                  <a:pt x="6823" y="6442"/>
                  <a:pt x="6930" y="6251"/>
                  <a:pt x="7109" y="6144"/>
                </a:cubicBezTo>
                <a:cubicBezTo>
                  <a:pt x="7168" y="6120"/>
                  <a:pt x="7192" y="6061"/>
                  <a:pt x="7192" y="6001"/>
                </a:cubicBezTo>
                <a:lnTo>
                  <a:pt x="7192" y="5596"/>
                </a:lnTo>
                <a:cubicBezTo>
                  <a:pt x="7192" y="5489"/>
                  <a:pt x="7121" y="5418"/>
                  <a:pt x="7013" y="5418"/>
                </a:cubicBezTo>
                <a:lnTo>
                  <a:pt x="5775" y="5418"/>
                </a:lnTo>
                <a:lnTo>
                  <a:pt x="5775" y="4358"/>
                </a:lnTo>
                <a:lnTo>
                  <a:pt x="5918" y="4358"/>
                </a:lnTo>
                <a:cubicBezTo>
                  <a:pt x="6097" y="4596"/>
                  <a:pt x="6370" y="4739"/>
                  <a:pt x="6656" y="4739"/>
                </a:cubicBezTo>
                <a:cubicBezTo>
                  <a:pt x="7180" y="4739"/>
                  <a:pt x="7597" y="4323"/>
                  <a:pt x="7597" y="3799"/>
                </a:cubicBezTo>
                <a:cubicBezTo>
                  <a:pt x="7597" y="3275"/>
                  <a:pt x="7180" y="2858"/>
                  <a:pt x="6656" y="2858"/>
                </a:cubicBezTo>
                <a:cubicBezTo>
                  <a:pt x="6359" y="2858"/>
                  <a:pt x="6073" y="2989"/>
                  <a:pt x="5918" y="3227"/>
                </a:cubicBezTo>
                <a:lnTo>
                  <a:pt x="5775" y="3227"/>
                </a:lnTo>
                <a:lnTo>
                  <a:pt x="5775" y="2179"/>
                </a:lnTo>
                <a:lnTo>
                  <a:pt x="8025" y="2179"/>
                </a:lnTo>
                <a:cubicBezTo>
                  <a:pt x="8133" y="2179"/>
                  <a:pt x="8204" y="2096"/>
                  <a:pt x="8204" y="2001"/>
                </a:cubicBezTo>
                <a:cubicBezTo>
                  <a:pt x="8204" y="1894"/>
                  <a:pt x="8133" y="1822"/>
                  <a:pt x="8025" y="1822"/>
                </a:cubicBezTo>
                <a:lnTo>
                  <a:pt x="4370" y="1822"/>
                </a:lnTo>
                <a:lnTo>
                  <a:pt x="4370" y="1679"/>
                </a:lnTo>
                <a:cubicBezTo>
                  <a:pt x="4608" y="1501"/>
                  <a:pt x="4739" y="1227"/>
                  <a:pt x="4739" y="941"/>
                </a:cubicBezTo>
                <a:cubicBezTo>
                  <a:pt x="4739" y="417"/>
                  <a:pt x="4323" y="1"/>
                  <a:pt x="3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66" name="Google Shape;10466;p69"/>
          <p:cNvGrpSpPr/>
          <p:nvPr/>
        </p:nvGrpSpPr>
        <p:grpSpPr>
          <a:xfrm>
            <a:off x="4019984" y="3805393"/>
            <a:ext cx="293704" cy="353954"/>
            <a:chOff x="4019984" y="3805393"/>
            <a:chExt cx="293704" cy="353954"/>
          </a:xfrm>
        </p:grpSpPr>
        <p:sp>
          <p:nvSpPr>
            <p:cNvPr id="10467" name="Google Shape;10467;p69"/>
            <p:cNvSpPr/>
            <p:nvPr/>
          </p:nvSpPr>
          <p:spPr>
            <a:xfrm>
              <a:off x="4019984" y="3805393"/>
              <a:ext cx="293704" cy="353954"/>
            </a:xfrm>
            <a:custGeom>
              <a:rect b="b" l="l" r="r" t="t"/>
              <a:pathLst>
                <a:path extrusionOk="0" h="11121" w="9228">
                  <a:moveTo>
                    <a:pt x="477" y="1084"/>
                  </a:moveTo>
                  <a:cubicBezTo>
                    <a:pt x="727" y="1084"/>
                    <a:pt x="977" y="1215"/>
                    <a:pt x="1108" y="1429"/>
                  </a:cubicBezTo>
                  <a:lnTo>
                    <a:pt x="1251" y="1608"/>
                  </a:lnTo>
                  <a:cubicBezTo>
                    <a:pt x="1382" y="1798"/>
                    <a:pt x="1608" y="1917"/>
                    <a:pt x="1822" y="1917"/>
                  </a:cubicBezTo>
                  <a:lnTo>
                    <a:pt x="1822" y="2620"/>
                  </a:lnTo>
                  <a:cubicBezTo>
                    <a:pt x="1822" y="3120"/>
                    <a:pt x="1906" y="3596"/>
                    <a:pt x="2049" y="4072"/>
                  </a:cubicBezTo>
                  <a:cubicBezTo>
                    <a:pt x="1918" y="4001"/>
                    <a:pt x="1775" y="3929"/>
                    <a:pt x="1620" y="3870"/>
                  </a:cubicBezTo>
                  <a:cubicBezTo>
                    <a:pt x="1298" y="3739"/>
                    <a:pt x="965" y="3596"/>
                    <a:pt x="727" y="3334"/>
                  </a:cubicBezTo>
                  <a:cubicBezTo>
                    <a:pt x="441" y="3024"/>
                    <a:pt x="310" y="2560"/>
                    <a:pt x="310" y="1929"/>
                  </a:cubicBezTo>
                  <a:lnTo>
                    <a:pt x="310" y="1250"/>
                  </a:lnTo>
                  <a:cubicBezTo>
                    <a:pt x="310" y="1203"/>
                    <a:pt x="322" y="1155"/>
                    <a:pt x="358" y="1131"/>
                  </a:cubicBezTo>
                  <a:cubicBezTo>
                    <a:pt x="382" y="1096"/>
                    <a:pt x="429" y="1084"/>
                    <a:pt x="477" y="1084"/>
                  </a:cubicBezTo>
                  <a:close/>
                  <a:moveTo>
                    <a:pt x="8704" y="1084"/>
                  </a:moveTo>
                  <a:cubicBezTo>
                    <a:pt x="8752" y="1084"/>
                    <a:pt x="8799" y="1096"/>
                    <a:pt x="8823" y="1131"/>
                  </a:cubicBezTo>
                  <a:cubicBezTo>
                    <a:pt x="8847" y="1155"/>
                    <a:pt x="8871" y="1203"/>
                    <a:pt x="8871" y="1250"/>
                  </a:cubicBezTo>
                  <a:lnTo>
                    <a:pt x="8871" y="1929"/>
                  </a:lnTo>
                  <a:lnTo>
                    <a:pt x="8883" y="1929"/>
                  </a:lnTo>
                  <a:cubicBezTo>
                    <a:pt x="8883" y="2572"/>
                    <a:pt x="8752" y="3036"/>
                    <a:pt x="8466" y="3334"/>
                  </a:cubicBezTo>
                  <a:cubicBezTo>
                    <a:pt x="8228" y="3596"/>
                    <a:pt x="7883" y="3739"/>
                    <a:pt x="7573" y="3870"/>
                  </a:cubicBezTo>
                  <a:cubicBezTo>
                    <a:pt x="7430" y="3929"/>
                    <a:pt x="7263" y="3989"/>
                    <a:pt x="7133" y="4072"/>
                  </a:cubicBezTo>
                  <a:cubicBezTo>
                    <a:pt x="7275" y="3620"/>
                    <a:pt x="7347" y="3120"/>
                    <a:pt x="7347" y="2620"/>
                  </a:cubicBezTo>
                  <a:lnTo>
                    <a:pt x="7347" y="1917"/>
                  </a:lnTo>
                  <a:cubicBezTo>
                    <a:pt x="7585" y="1917"/>
                    <a:pt x="7799" y="1798"/>
                    <a:pt x="7930" y="1608"/>
                  </a:cubicBezTo>
                  <a:lnTo>
                    <a:pt x="8061" y="1429"/>
                  </a:lnTo>
                  <a:cubicBezTo>
                    <a:pt x="8216" y="1215"/>
                    <a:pt x="8454" y="1084"/>
                    <a:pt x="8704" y="1084"/>
                  </a:cubicBezTo>
                  <a:close/>
                  <a:moveTo>
                    <a:pt x="7347" y="345"/>
                  </a:moveTo>
                  <a:lnTo>
                    <a:pt x="7347" y="726"/>
                  </a:lnTo>
                  <a:lnTo>
                    <a:pt x="5954" y="726"/>
                  </a:lnTo>
                  <a:cubicBezTo>
                    <a:pt x="5859" y="726"/>
                    <a:pt x="5787" y="798"/>
                    <a:pt x="5787" y="893"/>
                  </a:cubicBezTo>
                  <a:cubicBezTo>
                    <a:pt x="5787" y="976"/>
                    <a:pt x="5859" y="1060"/>
                    <a:pt x="5954" y="1060"/>
                  </a:cubicBezTo>
                  <a:lnTo>
                    <a:pt x="7013" y="1060"/>
                  </a:lnTo>
                  <a:lnTo>
                    <a:pt x="7013" y="2620"/>
                  </a:lnTo>
                  <a:cubicBezTo>
                    <a:pt x="7037" y="4036"/>
                    <a:pt x="6359" y="5382"/>
                    <a:pt x="5204" y="6239"/>
                  </a:cubicBezTo>
                  <a:lnTo>
                    <a:pt x="5085" y="6322"/>
                  </a:lnTo>
                  <a:cubicBezTo>
                    <a:pt x="5061" y="6322"/>
                    <a:pt x="5025" y="6310"/>
                    <a:pt x="5001" y="6310"/>
                  </a:cubicBezTo>
                  <a:lnTo>
                    <a:pt x="4192" y="6310"/>
                  </a:lnTo>
                  <a:cubicBezTo>
                    <a:pt x="4168" y="6310"/>
                    <a:pt x="4132" y="6310"/>
                    <a:pt x="4108" y="6322"/>
                  </a:cubicBezTo>
                  <a:lnTo>
                    <a:pt x="3989" y="6239"/>
                  </a:lnTo>
                  <a:cubicBezTo>
                    <a:pt x="2846" y="5382"/>
                    <a:pt x="2156" y="4048"/>
                    <a:pt x="2156" y="2620"/>
                  </a:cubicBezTo>
                  <a:lnTo>
                    <a:pt x="2156" y="1060"/>
                  </a:lnTo>
                  <a:lnTo>
                    <a:pt x="5204" y="1060"/>
                  </a:lnTo>
                  <a:cubicBezTo>
                    <a:pt x="5299" y="1060"/>
                    <a:pt x="5370" y="976"/>
                    <a:pt x="5370" y="893"/>
                  </a:cubicBezTo>
                  <a:cubicBezTo>
                    <a:pt x="5370" y="798"/>
                    <a:pt x="5299" y="726"/>
                    <a:pt x="5204" y="726"/>
                  </a:cubicBezTo>
                  <a:lnTo>
                    <a:pt x="1810" y="726"/>
                  </a:lnTo>
                  <a:lnTo>
                    <a:pt x="1810" y="345"/>
                  </a:lnTo>
                  <a:close/>
                  <a:moveTo>
                    <a:pt x="5001" y="6632"/>
                  </a:moveTo>
                  <a:cubicBezTo>
                    <a:pt x="5061" y="6632"/>
                    <a:pt x="5108" y="6680"/>
                    <a:pt x="5108" y="6739"/>
                  </a:cubicBezTo>
                  <a:lnTo>
                    <a:pt x="5108" y="6858"/>
                  </a:lnTo>
                  <a:cubicBezTo>
                    <a:pt x="5108" y="6918"/>
                    <a:pt x="5061" y="6965"/>
                    <a:pt x="5001" y="6965"/>
                  </a:cubicBezTo>
                  <a:lnTo>
                    <a:pt x="4192" y="6965"/>
                  </a:lnTo>
                  <a:cubicBezTo>
                    <a:pt x="4132" y="6965"/>
                    <a:pt x="4085" y="6918"/>
                    <a:pt x="4085" y="6858"/>
                  </a:cubicBezTo>
                  <a:lnTo>
                    <a:pt x="4085" y="6739"/>
                  </a:lnTo>
                  <a:cubicBezTo>
                    <a:pt x="4085" y="6680"/>
                    <a:pt x="4132" y="6632"/>
                    <a:pt x="4192" y="6632"/>
                  </a:cubicBezTo>
                  <a:close/>
                  <a:moveTo>
                    <a:pt x="4787" y="7287"/>
                  </a:moveTo>
                  <a:lnTo>
                    <a:pt x="4787" y="8882"/>
                  </a:lnTo>
                  <a:lnTo>
                    <a:pt x="4406" y="8882"/>
                  </a:lnTo>
                  <a:lnTo>
                    <a:pt x="4406" y="7287"/>
                  </a:lnTo>
                  <a:close/>
                  <a:moveTo>
                    <a:pt x="5609" y="9216"/>
                  </a:moveTo>
                  <a:cubicBezTo>
                    <a:pt x="5728" y="9216"/>
                    <a:pt x="5823" y="9299"/>
                    <a:pt x="5823" y="9418"/>
                  </a:cubicBezTo>
                  <a:lnTo>
                    <a:pt x="5823" y="9609"/>
                  </a:lnTo>
                  <a:lnTo>
                    <a:pt x="4370" y="9609"/>
                  </a:lnTo>
                  <a:cubicBezTo>
                    <a:pt x="4287" y="9609"/>
                    <a:pt x="4204" y="9680"/>
                    <a:pt x="4204" y="9775"/>
                  </a:cubicBezTo>
                  <a:cubicBezTo>
                    <a:pt x="4204" y="9870"/>
                    <a:pt x="4287" y="9942"/>
                    <a:pt x="4370" y="9942"/>
                  </a:cubicBezTo>
                  <a:lnTo>
                    <a:pt x="6585" y="9942"/>
                  </a:lnTo>
                  <a:cubicBezTo>
                    <a:pt x="6609" y="9942"/>
                    <a:pt x="6621" y="9954"/>
                    <a:pt x="6632" y="9966"/>
                  </a:cubicBezTo>
                  <a:lnTo>
                    <a:pt x="6787" y="10763"/>
                  </a:lnTo>
                  <a:cubicBezTo>
                    <a:pt x="6787" y="10775"/>
                    <a:pt x="6787" y="10787"/>
                    <a:pt x="6763" y="10787"/>
                  </a:cubicBezTo>
                  <a:cubicBezTo>
                    <a:pt x="6763" y="10787"/>
                    <a:pt x="6752" y="10799"/>
                    <a:pt x="6740" y="10799"/>
                  </a:cubicBezTo>
                  <a:lnTo>
                    <a:pt x="2453" y="10799"/>
                  </a:lnTo>
                  <a:cubicBezTo>
                    <a:pt x="2441" y="10799"/>
                    <a:pt x="2418" y="10787"/>
                    <a:pt x="2418" y="10787"/>
                  </a:cubicBezTo>
                  <a:cubicBezTo>
                    <a:pt x="2418" y="10787"/>
                    <a:pt x="2406" y="10775"/>
                    <a:pt x="2406" y="10763"/>
                  </a:cubicBezTo>
                  <a:lnTo>
                    <a:pt x="2561" y="9966"/>
                  </a:lnTo>
                  <a:cubicBezTo>
                    <a:pt x="2561" y="9954"/>
                    <a:pt x="2572" y="9942"/>
                    <a:pt x="2596" y="9942"/>
                  </a:cubicBezTo>
                  <a:lnTo>
                    <a:pt x="3596" y="9942"/>
                  </a:lnTo>
                  <a:cubicBezTo>
                    <a:pt x="3692" y="9942"/>
                    <a:pt x="3763" y="9870"/>
                    <a:pt x="3763" y="9775"/>
                  </a:cubicBezTo>
                  <a:cubicBezTo>
                    <a:pt x="3763" y="9680"/>
                    <a:pt x="3692" y="9609"/>
                    <a:pt x="3596" y="9609"/>
                  </a:cubicBezTo>
                  <a:lnTo>
                    <a:pt x="3370" y="9609"/>
                  </a:lnTo>
                  <a:lnTo>
                    <a:pt x="3370" y="9418"/>
                  </a:lnTo>
                  <a:cubicBezTo>
                    <a:pt x="3370" y="9299"/>
                    <a:pt x="3465" y="9216"/>
                    <a:pt x="3584" y="9216"/>
                  </a:cubicBezTo>
                  <a:close/>
                  <a:moveTo>
                    <a:pt x="1810" y="0"/>
                  </a:moveTo>
                  <a:cubicBezTo>
                    <a:pt x="1656" y="0"/>
                    <a:pt x="1501" y="131"/>
                    <a:pt x="1501" y="310"/>
                  </a:cubicBezTo>
                  <a:lnTo>
                    <a:pt x="1501" y="726"/>
                  </a:lnTo>
                  <a:cubicBezTo>
                    <a:pt x="1501" y="893"/>
                    <a:pt x="1632" y="1036"/>
                    <a:pt x="1810" y="1036"/>
                  </a:cubicBezTo>
                  <a:lnTo>
                    <a:pt x="1846" y="1036"/>
                  </a:lnTo>
                  <a:lnTo>
                    <a:pt x="1846" y="1572"/>
                  </a:lnTo>
                  <a:cubicBezTo>
                    <a:pt x="1727" y="1572"/>
                    <a:pt x="1608" y="1512"/>
                    <a:pt x="1537" y="1417"/>
                  </a:cubicBezTo>
                  <a:lnTo>
                    <a:pt x="1394" y="1238"/>
                  </a:lnTo>
                  <a:cubicBezTo>
                    <a:pt x="1191" y="941"/>
                    <a:pt x="846" y="762"/>
                    <a:pt x="489" y="762"/>
                  </a:cubicBezTo>
                  <a:cubicBezTo>
                    <a:pt x="358" y="762"/>
                    <a:pt x="239" y="798"/>
                    <a:pt x="144" y="905"/>
                  </a:cubicBezTo>
                  <a:cubicBezTo>
                    <a:pt x="60" y="1000"/>
                    <a:pt x="1" y="1131"/>
                    <a:pt x="1" y="1250"/>
                  </a:cubicBezTo>
                  <a:lnTo>
                    <a:pt x="1" y="1929"/>
                  </a:lnTo>
                  <a:cubicBezTo>
                    <a:pt x="1" y="3560"/>
                    <a:pt x="834" y="3894"/>
                    <a:pt x="1501" y="4179"/>
                  </a:cubicBezTo>
                  <a:cubicBezTo>
                    <a:pt x="1870" y="4334"/>
                    <a:pt x="2203" y="4465"/>
                    <a:pt x="2370" y="4786"/>
                  </a:cubicBezTo>
                  <a:cubicBezTo>
                    <a:pt x="2406" y="4882"/>
                    <a:pt x="2394" y="4965"/>
                    <a:pt x="2334" y="5025"/>
                  </a:cubicBezTo>
                  <a:cubicBezTo>
                    <a:pt x="2284" y="5092"/>
                    <a:pt x="2191" y="5124"/>
                    <a:pt x="2108" y="5124"/>
                  </a:cubicBezTo>
                  <a:cubicBezTo>
                    <a:pt x="2073" y="5124"/>
                    <a:pt x="2041" y="5118"/>
                    <a:pt x="2013" y="5108"/>
                  </a:cubicBezTo>
                  <a:cubicBezTo>
                    <a:pt x="1894" y="5060"/>
                    <a:pt x="1870" y="4906"/>
                    <a:pt x="1870" y="4786"/>
                  </a:cubicBezTo>
                  <a:cubicBezTo>
                    <a:pt x="1870" y="4703"/>
                    <a:pt x="1810" y="4632"/>
                    <a:pt x="1727" y="4632"/>
                  </a:cubicBezTo>
                  <a:cubicBezTo>
                    <a:pt x="1632" y="4632"/>
                    <a:pt x="1560" y="4691"/>
                    <a:pt x="1560" y="4775"/>
                  </a:cubicBezTo>
                  <a:cubicBezTo>
                    <a:pt x="1560" y="4929"/>
                    <a:pt x="1572" y="5263"/>
                    <a:pt x="1894" y="5406"/>
                  </a:cubicBezTo>
                  <a:cubicBezTo>
                    <a:pt x="1965" y="5429"/>
                    <a:pt x="2037" y="5441"/>
                    <a:pt x="2108" y="5441"/>
                  </a:cubicBezTo>
                  <a:cubicBezTo>
                    <a:pt x="2275" y="5441"/>
                    <a:pt x="2453" y="5370"/>
                    <a:pt x="2572" y="5251"/>
                  </a:cubicBezTo>
                  <a:cubicBezTo>
                    <a:pt x="2584" y="5239"/>
                    <a:pt x="2608" y="5227"/>
                    <a:pt x="2608" y="5203"/>
                  </a:cubicBezTo>
                  <a:cubicBezTo>
                    <a:pt x="2918" y="5703"/>
                    <a:pt x="3323" y="6144"/>
                    <a:pt x="3811" y="6489"/>
                  </a:cubicBezTo>
                  <a:lnTo>
                    <a:pt x="3834" y="6501"/>
                  </a:lnTo>
                  <a:cubicBezTo>
                    <a:pt x="3799" y="6561"/>
                    <a:pt x="3775" y="6656"/>
                    <a:pt x="3775" y="6727"/>
                  </a:cubicBezTo>
                  <a:lnTo>
                    <a:pt x="3775" y="6846"/>
                  </a:lnTo>
                  <a:cubicBezTo>
                    <a:pt x="3775" y="7037"/>
                    <a:pt x="3918" y="7215"/>
                    <a:pt x="4096" y="7263"/>
                  </a:cubicBezTo>
                  <a:lnTo>
                    <a:pt x="4096" y="8870"/>
                  </a:lnTo>
                  <a:lnTo>
                    <a:pt x="3596" y="8870"/>
                  </a:lnTo>
                  <a:cubicBezTo>
                    <a:pt x="3299" y="8870"/>
                    <a:pt x="3061" y="9108"/>
                    <a:pt x="3061" y="9406"/>
                  </a:cubicBezTo>
                  <a:lnTo>
                    <a:pt x="3061" y="9597"/>
                  </a:lnTo>
                  <a:lnTo>
                    <a:pt x="2620" y="9597"/>
                  </a:lnTo>
                  <a:cubicBezTo>
                    <a:pt x="2441" y="9597"/>
                    <a:pt x="2287" y="9716"/>
                    <a:pt x="2263" y="9894"/>
                  </a:cubicBezTo>
                  <a:lnTo>
                    <a:pt x="2108" y="10680"/>
                  </a:lnTo>
                  <a:cubicBezTo>
                    <a:pt x="2096" y="10787"/>
                    <a:pt x="2108" y="10906"/>
                    <a:pt x="2191" y="10978"/>
                  </a:cubicBezTo>
                  <a:cubicBezTo>
                    <a:pt x="2263" y="11073"/>
                    <a:pt x="2370" y="11121"/>
                    <a:pt x="2465" y="11121"/>
                  </a:cubicBezTo>
                  <a:lnTo>
                    <a:pt x="6752" y="11121"/>
                  </a:lnTo>
                  <a:cubicBezTo>
                    <a:pt x="6859" y="11121"/>
                    <a:pt x="6966" y="11073"/>
                    <a:pt x="7037" y="10978"/>
                  </a:cubicBezTo>
                  <a:cubicBezTo>
                    <a:pt x="7109" y="10894"/>
                    <a:pt x="7144" y="10787"/>
                    <a:pt x="7109" y="10680"/>
                  </a:cubicBezTo>
                  <a:lnTo>
                    <a:pt x="6966" y="9894"/>
                  </a:lnTo>
                  <a:cubicBezTo>
                    <a:pt x="6930" y="9716"/>
                    <a:pt x="6787" y="9597"/>
                    <a:pt x="6609" y="9597"/>
                  </a:cubicBezTo>
                  <a:lnTo>
                    <a:pt x="6156" y="9597"/>
                  </a:lnTo>
                  <a:lnTo>
                    <a:pt x="6156" y="9406"/>
                  </a:lnTo>
                  <a:cubicBezTo>
                    <a:pt x="6156" y="9108"/>
                    <a:pt x="5918" y="8870"/>
                    <a:pt x="5620" y="8870"/>
                  </a:cubicBezTo>
                  <a:lnTo>
                    <a:pt x="5132" y="8870"/>
                  </a:lnTo>
                  <a:lnTo>
                    <a:pt x="5132" y="7263"/>
                  </a:lnTo>
                  <a:cubicBezTo>
                    <a:pt x="5311" y="7215"/>
                    <a:pt x="5442" y="7037"/>
                    <a:pt x="5442" y="6846"/>
                  </a:cubicBezTo>
                  <a:lnTo>
                    <a:pt x="5442" y="6727"/>
                  </a:lnTo>
                  <a:cubicBezTo>
                    <a:pt x="5442" y="6632"/>
                    <a:pt x="5418" y="6561"/>
                    <a:pt x="5382" y="6501"/>
                  </a:cubicBezTo>
                  <a:lnTo>
                    <a:pt x="5418" y="6489"/>
                  </a:lnTo>
                  <a:cubicBezTo>
                    <a:pt x="5894" y="6132"/>
                    <a:pt x="6311" y="5703"/>
                    <a:pt x="6621" y="5203"/>
                  </a:cubicBezTo>
                  <a:cubicBezTo>
                    <a:pt x="6632" y="5227"/>
                    <a:pt x="6656" y="5239"/>
                    <a:pt x="6656" y="5251"/>
                  </a:cubicBezTo>
                  <a:cubicBezTo>
                    <a:pt x="6775" y="5382"/>
                    <a:pt x="6954" y="5441"/>
                    <a:pt x="7109" y="5441"/>
                  </a:cubicBezTo>
                  <a:cubicBezTo>
                    <a:pt x="7192" y="5441"/>
                    <a:pt x="7263" y="5429"/>
                    <a:pt x="7335" y="5406"/>
                  </a:cubicBezTo>
                  <a:cubicBezTo>
                    <a:pt x="7644" y="5263"/>
                    <a:pt x="7668" y="4929"/>
                    <a:pt x="7668" y="4775"/>
                  </a:cubicBezTo>
                  <a:cubicBezTo>
                    <a:pt x="7668" y="4701"/>
                    <a:pt x="7603" y="4628"/>
                    <a:pt x="7531" y="4628"/>
                  </a:cubicBezTo>
                  <a:cubicBezTo>
                    <a:pt x="7521" y="4628"/>
                    <a:pt x="7511" y="4629"/>
                    <a:pt x="7502" y="4632"/>
                  </a:cubicBezTo>
                  <a:cubicBezTo>
                    <a:pt x="7406" y="4632"/>
                    <a:pt x="7335" y="4703"/>
                    <a:pt x="7347" y="4786"/>
                  </a:cubicBezTo>
                  <a:cubicBezTo>
                    <a:pt x="7347" y="4906"/>
                    <a:pt x="7335" y="5048"/>
                    <a:pt x="7216" y="5108"/>
                  </a:cubicBezTo>
                  <a:cubicBezTo>
                    <a:pt x="7188" y="5117"/>
                    <a:pt x="7158" y="5122"/>
                    <a:pt x="7128" y="5122"/>
                  </a:cubicBezTo>
                  <a:cubicBezTo>
                    <a:pt x="7043" y="5122"/>
                    <a:pt x="6956" y="5086"/>
                    <a:pt x="6894" y="5025"/>
                  </a:cubicBezTo>
                  <a:cubicBezTo>
                    <a:pt x="6835" y="4953"/>
                    <a:pt x="6811" y="4882"/>
                    <a:pt x="6859" y="4786"/>
                  </a:cubicBezTo>
                  <a:cubicBezTo>
                    <a:pt x="7025" y="4465"/>
                    <a:pt x="7335" y="4334"/>
                    <a:pt x="7728" y="4179"/>
                  </a:cubicBezTo>
                  <a:cubicBezTo>
                    <a:pt x="8395" y="3917"/>
                    <a:pt x="9228" y="3572"/>
                    <a:pt x="9228" y="1929"/>
                  </a:cubicBezTo>
                  <a:lnTo>
                    <a:pt x="9228" y="1250"/>
                  </a:lnTo>
                  <a:cubicBezTo>
                    <a:pt x="9216" y="1131"/>
                    <a:pt x="9168" y="1000"/>
                    <a:pt x="9061" y="905"/>
                  </a:cubicBezTo>
                  <a:cubicBezTo>
                    <a:pt x="8978" y="822"/>
                    <a:pt x="8859" y="762"/>
                    <a:pt x="8716" y="762"/>
                  </a:cubicBezTo>
                  <a:cubicBezTo>
                    <a:pt x="8359" y="762"/>
                    <a:pt x="8025" y="941"/>
                    <a:pt x="7811" y="1238"/>
                  </a:cubicBezTo>
                  <a:lnTo>
                    <a:pt x="7680" y="1417"/>
                  </a:lnTo>
                  <a:cubicBezTo>
                    <a:pt x="7609" y="1512"/>
                    <a:pt x="7490" y="1572"/>
                    <a:pt x="7371" y="1572"/>
                  </a:cubicBezTo>
                  <a:lnTo>
                    <a:pt x="7371" y="1036"/>
                  </a:lnTo>
                  <a:lnTo>
                    <a:pt x="7394" y="1036"/>
                  </a:lnTo>
                  <a:cubicBezTo>
                    <a:pt x="7561" y="1036"/>
                    <a:pt x="7704" y="905"/>
                    <a:pt x="7704" y="726"/>
                  </a:cubicBezTo>
                  <a:lnTo>
                    <a:pt x="7704" y="310"/>
                  </a:lnTo>
                  <a:cubicBezTo>
                    <a:pt x="7704" y="143"/>
                    <a:pt x="7573" y="0"/>
                    <a:pt x="7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69"/>
            <p:cNvSpPr/>
            <p:nvPr/>
          </p:nvSpPr>
          <p:spPr>
            <a:xfrm>
              <a:off x="4118903" y="3867139"/>
              <a:ext cx="93987" cy="87971"/>
            </a:xfrm>
            <a:custGeom>
              <a:rect b="b" l="l" r="r" t="t"/>
              <a:pathLst>
                <a:path extrusionOk="0" h="2764" w="2953">
                  <a:moveTo>
                    <a:pt x="1477" y="489"/>
                  </a:moveTo>
                  <a:lnTo>
                    <a:pt x="1727" y="989"/>
                  </a:lnTo>
                  <a:cubicBezTo>
                    <a:pt x="1762" y="1049"/>
                    <a:pt x="1822" y="1096"/>
                    <a:pt x="1881" y="1096"/>
                  </a:cubicBezTo>
                  <a:lnTo>
                    <a:pt x="2441" y="1180"/>
                  </a:lnTo>
                  <a:lnTo>
                    <a:pt x="2036" y="1584"/>
                  </a:lnTo>
                  <a:cubicBezTo>
                    <a:pt x="2000" y="1632"/>
                    <a:pt x="1977" y="1692"/>
                    <a:pt x="1977" y="1763"/>
                  </a:cubicBezTo>
                  <a:lnTo>
                    <a:pt x="2072" y="2335"/>
                  </a:lnTo>
                  <a:lnTo>
                    <a:pt x="1560" y="2061"/>
                  </a:lnTo>
                  <a:cubicBezTo>
                    <a:pt x="1536" y="2049"/>
                    <a:pt x="1500" y="2037"/>
                    <a:pt x="1477" y="2037"/>
                  </a:cubicBezTo>
                  <a:cubicBezTo>
                    <a:pt x="1441" y="2037"/>
                    <a:pt x="1417" y="2049"/>
                    <a:pt x="1381" y="2061"/>
                  </a:cubicBezTo>
                  <a:lnTo>
                    <a:pt x="881" y="2335"/>
                  </a:lnTo>
                  <a:lnTo>
                    <a:pt x="965" y="1763"/>
                  </a:lnTo>
                  <a:cubicBezTo>
                    <a:pt x="988" y="1703"/>
                    <a:pt x="953" y="1632"/>
                    <a:pt x="905" y="1584"/>
                  </a:cubicBezTo>
                  <a:lnTo>
                    <a:pt x="512" y="1180"/>
                  </a:lnTo>
                  <a:lnTo>
                    <a:pt x="1072" y="1096"/>
                  </a:lnTo>
                  <a:cubicBezTo>
                    <a:pt x="1131" y="1084"/>
                    <a:pt x="1191" y="1049"/>
                    <a:pt x="1227" y="989"/>
                  </a:cubicBezTo>
                  <a:lnTo>
                    <a:pt x="1477" y="489"/>
                  </a:lnTo>
                  <a:close/>
                  <a:moveTo>
                    <a:pt x="1477" y="1"/>
                  </a:moveTo>
                  <a:cubicBezTo>
                    <a:pt x="1405" y="1"/>
                    <a:pt x="1322" y="49"/>
                    <a:pt x="1298" y="108"/>
                  </a:cubicBezTo>
                  <a:lnTo>
                    <a:pt x="953" y="799"/>
                  </a:lnTo>
                  <a:lnTo>
                    <a:pt x="191" y="906"/>
                  </a:lnTo>
                  <a:cubicBezTo>
                    <a:pt x="119" y="918"/>
                    <a:pt x="60" y="965"/>
                    <a:pt x="36" y="1037"/>
                  </a:cubicBezTo>
                  <a:cubicBezTo>
                    <a:pt x="0" y="1108"/>
                    <a:pt x="36" y="1180"/>
                    <a:pt x="72" y="1227"/>
                  </a:cubicBezTo>
                  <a:lnTo>
                    <a:pt x="631" y="1763"/>
                  </a:lnTo>
                  <a:lnTo>
                    <a:pt x="488" y="2525"/>
                  </a:lnTo>
                  <a:cubicBezTo>
                    <a:pt x="476" y="2596"/>
                    <a:pt x="512" y="2668"/>
                    <a:pt x="572" y="2716"/>
                  </a:cubicBezTo>
                  <a:cubicBezTo>
                    <a:pt x="604" y="2741"/>
                    <a:pt x="639" y="2753"/>
                    <a:pt x="676" y="2753"/>
                  </a:cubicBezTo>
                  <a:cubicBezTo>
                    <a:pt x="708" y="2753"/>
                    <a:pt x="741" y="2744"/>
                    <a:pt x="774" y="2727"/>
                  </a:cubicBezTo>
                  <a:lnTo>
                    <a:pt x="1465" y="2370"/>
                  </a:lnTo>
                  <a:lnTo>
                    <a:pt x="2143" y="2727"/>
                  </a:lnTo>
                  <a:cubicBezTo>
                    <a:pt x="2179" y="2751"/>
                    <a:pt x="2203" y="2763"/>
                    <a:pt x="2239" y="2763"/>
                  </a:cubicBezTo>
                  <a:cubicBezTo>
                    <a:pt x="2274" y="2763"/>
                    <a:pt x="2310" y="2751"/>
                    <a:pt x="2358" y="2716"/>
                  </a:cubicBezTo>
                  <a:cubicBezTo>
                    <a:pt x="2417" y="2668"/>
                    <a:pt x="2441" y="2596"/>
                    <a:pt x="2429" y="2525"/>
                  </a:cubicBezTo>
                  <a:lnTo>
                    <a:pt x="2298" y="1763"/>
                  </a:lnTo>
                  <a:lnTo>
                    <a:pt x="2846" y="1227"/>
                  </a:lnTo>
                  <a:cubicBezTo>
                    <a:pt x="2917" y="1180"/>
                    <a:pt x="2953" y="1108"/>
                    <a:pt x="2917" y="1037"/>
                  </a:cubicBezTo>
                  <a:cubicBezTo>
                    <a:pt x="2893" y="965"/>
                    <a:pt x="2834" y="918"/>
                    <a:pt x="2751" y="906"/>
                  </a:cubicBezTo>
                  <a:lnTo>
                    <a:pt x="2000" y="799"/>
                  </a:lnTo>
                  <a:lnTo>
                    <a:pt x="1655" y="108"/>
                  </a:lnTo>
                  <a:cubicBezTo>
                    <a:pt x="1619" y="37"/>
                    <a:pt x="1548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9" name="Google Shape;10469;p69"/>
          <p:cNvGrpSpPr/>
          <p:nvPr/>
        </p:nvGrpSpPr>
        <p:grpSpPr>
          <a:xfrm>
            <a:off x="8006505" y="3390044"/>
            <a:ext cx="323654" cy="303189"/>
            <a:chOff x="8006505" y="3390044"/>
            <a:chExt cx="323654" cy="303189"/>
          </a:xfrm>
        </p:grpSpPr>
        <p:sp>
          <p:nvSpPr>
            <p:cNvPr id="10470" name="Google Shape;10470;p69"/>
            <p:cNvSpPr/>
            <p:nvPr/>
          </p:nvSpPr>
          <p:spPr>
            <a:xfrm>
              <a:off x="8006505" y="3390044"/>
              <a:ext cx="323654" cy="303189"/>
            </a:xfrm>
            <a:custGeom>
              <a:rect b="b" l="l" r="r" t="t"/>
              <a:pathLst>
                <a:path extrusionOk="0" h="9526" w="10169">
                  <a:moveTo>
                    <a:pt x="5358" y="322"/>
                  </a:moveTo>
                  <a:cubicBezTo>
                    <a:pt x="5704" y="322"/>
                    <a:pt x="5965" y="608"/>
                    <a:pt x="5965" y="930"/>
                  </a:cubicBezTo>
                  <a:lnTo>
                    <a:pt x="5965" y="1311"/>
                  </a:lnTo>
                  <a:cubicBezTo>
                    <a:pt x="5965" y="1584"/>
                    <a:pt x="6192" y="1811"/>
                    <a:pt x="6477" y="1811"/>
                  </a:cubicBezTo>
                  <a:lnTo>
                    <a:pt x="6620" y="1811"/>
                  </a:lnTo>
                  <a:cubicBezTo>
                    <a:pt x="6727" y="1811"/>
                    <a:pt x="6811" y="1906"/>
                    <a:pt x="6811" y="2001"/>
                  </a:cubicBezTo>
                  <a:lnTo>
                    <a:pt x="6811" y="3013"/>
                  </a:lnTo>
                  <a:cubicBezTo>
                    <a:pt x="6811" y="3120"/>
                    <a:pt x="6727" y="3204"/>
                    <a:pt x="6620" y="3204"/>
                  </a:cubicBezTo>
                  <a:lnTo>
                    <a:pt x="3465" y="3204"/>
                  </a:lnTo>
                  <a:cubicBezTo>
                    <a:pt x="3358" y="3204"/>
                    <a:pt x="3275" y="3120"/>
                    <a:pt x="3275" y="3013"/>
                  </a:cubicBezTo>
                  <a:lnTo>
                    <a:pt x="3322" y="2001"/>
                  </a:lnTo>
                  <a:cubicBezTo>
                    <a:pt x="3322" y="1894"/>
                    <a:pt x="3406" y="1811"/>
                    <a:pt x="3513" y="1811"/>
                  </a:cubicBezTo>
                  <a:lnTo>
                    <a:pt x="3656" y="1811"/>
                  </a:lnTo>
                  <a:cubicBezTo>
                    <a:pt x="3941" y="1811"/>
                    <a:pt x="4168" y="1584"/>
                    <a:pt x="4168" y="1311"/>
                  </a:cubicBezTo>
                  <a:lnTo>
                    <a:pt x="4168" y="930"/>
                  </a:lnTo>
                  <a:cubicBezTo>
                    <a:pt x="4168" y="596"/>
                    <a:pt x="4453" y="322"/>
                    <a:pt x="4775" y="322"/>
                  </a:cubicBezTo>
                  <a:close/>
                  <a:moveTo>
                    <a:pt x="9275" y="2239"/>
                  </a:moveTo>
                  <a:cubicBezTo>
                    <a:pt x="9585" y="2239"/>
                    <a:pt x="9847" y="2501"/>
                    <a:pt x="9847" y="2823"/>
                  </a:cubicBezTo>
                  <a:lnTo>
                    <a:pt x="9835" y="8633"/>
                  </a:lnTo>
                  <a:cubicBezTo>
                    <a:pt x="9835" y="8943"/>
                    <a:pt x="9585" y="9204"/>
                    <a:pt x="9252" y="9204"/>
                  </a:cubicBezTo>
                  <a:lnTo>
                    <a:pt x="881" y="9204"/>
                  </a:lnTo>
                  <a:cubicBezTo>
                    <a:pt x="560" y="9204"/>
                    <a:pt x="298" y="8954"/>
                    <a:pt x="298" y="8633"/>
                  </a:cubicBezTo>
                  <a:lnTo>
                    <a:pt x="298" y="2823"/>
                  </a:lnTo>
                  <a:cubicBezTo>
                    <a:pt x="298" y="2513"/>
                    <a:pt x="548" y="2239"/>
                    <a:pt x="881" y="2239"/>
                  </a:cubicBezTo>
                  <a:lnTo>
                    <a:pt x="2977" y="2239"/>
                  </a:lnTo>
                  <a:lnTo>
                    <a:pt x="2977" y="2775"/>
                  </a:lnTo>
                  <a:lnTo>
                    <a:pt x="1001" y="2775"/>
                  </a:lnTo>
                  <a:cubicBezTo>
                    <a:pt x="905" y="2775"/>
                    <a:pt x="834" y="2858"/>
                    <a:pt x="834" y="2942"/>
                  </a:cubicBezTo>
                  <a:lnTo>
                    <a:pt x="834" y="8514"/>
                  </a:lnTo>
                  <a:cubicBezTo>
                    <a:pt x="834" y="8597"/>
                    <a:pt x="905" y="8669"/>
                    <a:pt x="1001" y="8669"/>
                  </a:cubicBezTo>
                  <a:lnTo>
                    <a:pt x="6418" y="8669"/>
                  </a:lnTo>
                  <a:cubicBezTo>
                    <a:pt x="6501" y="8669"/>
                    <a:pt x="6573" y="8597"/>
                    <a:pt x="6573" y="8514"/>
                  </a:cubicBezTo>
                  <a:cubicBezTo>
                    <a:pt x="6573" y="8419"/>
                    <a:pt x="6501" y="8347"/>
                    <a:pt x="6418" y="8347"/>
                  </a:cubicBezTo>
                  <a:lnTo>
                    <a:pt x="1155" y="8347"/>
                  </a:lnTo>
                  <a:lnTo>
                    <a:pt x="1155" y="3108"/>
                  </a:lnTo>
                  <a:lnTo>
                    <a:pt x="2989" y="3108"/>
                  </a:lnTo>
                  <a:cubicBezTo>
                    <a:pt x="3037" y="3347"/>
                    <a:pt x="3239" y="3537"/>
                    <a:pt x="3501" y="3537"/>
                  </a:cubicBezTo>
                  <a:lnTo>
                    <a:pt x="6656" y="3537"/>
                  </a:lnTo>
                  <a:cubicBezTo>
                    <a:pt x="6906" y="3537"/>
                    <a:pt x="7108" y="3359"/>
                    <a:pt x="7156" y="3108"/>
                  </a:cubicBezTo>
                  <a:lnTo>
                    <a:pt x="8990" y="3108"/>
                  </a:lnTo>
                  <a:lnTo>
                    <a:pt x="8990" y="8347"/>
                  </a:lnTo>
                  <a:lnTo>
                    <a:pt x="7216" y="8347"/>
                  </a:lnTo>
                  <a:cubicBezTo>
                    <a:pt x="7132" y="8347"/>
                    <a:pt x="7049" y="8419"/>
                    <a:pt x="7049" y="8514"/>
                  </a:cubicBezTo>
                  <a:cubicBezTo>
                    <a:pt x="7049" y="8597"/>
                    <a:pt x="7132" y="8669"/>
                    <a:pt x="7216" y="8669"/>
                  </a:cubicBezTo>
                  <a:lnTo>
                    <a:pt x="9156" y="8669"/>
                  </a:lnTo>
                  <a:cubicBezTo>
                    <a:pt x="9240" y="8669"/>
                    <a:pt x="9311" y="8597"/>
                    <a:pt x="9311" y="8514"/>
                  </a:cubicBezTo>
                  <a:lnTo>
                    <a:pt x="9311" y="2942"/>
                  </a:lnTo>
                  <a:cubicBezTo>
                    <a:pt x="9311" y="2858"/>
                    <a:pt x="9240" y="2775"/>
                    <a:pt x="9156" y="2775"/>
                  </a:cubicBezTo>
                  <a:lnTo>
                    <a:pt x="7168" y="2775"/>
                  </a:lnTo>
                  <a:lnTo>
                    <a:pt x="7168" y="2239"/>
                  </a:lnTo>
                  <a:close/>
                  <a:moveTo>
                    <a:pt x="4787" y="1"/>
                  </a:moveTo>
                  <a:cubicBezTo>
                    <a:pt x="4275" y="1"/>
                    <a:pt x="3858" y="418"/>
                    <a:pt x="3858" y="930"/>
                  </a:cubicBezTo>
                  <a:lnTo>
                    <a:pt x="3858" y="1311"/>
                  </a:lnTo>
                  <a:cubicBezTo>
                    <a:pt x="3858" y="1406"/>
                    <a:pt x="3763" y="1501"/>
                    <a:pt x="3656" y="1501"/>
                  </a:cubicBezTo>
                  <a:lnTo>
                    <a:pt x="3513" y="1501"/>
                  </a:lnTo>
                  <a:cubicBezTo>
                    <a:pt x="3263" y="1501"/>
                    <a:pt x="3048" y="1680"/>
                    <a:pt x="3001" y="1930"/>
                  </a:cubicBezTo>
                  <a:lnTo>
                    <a:pt x="893" y="1930"/>
                  </a:lnTo>
                  <a:cubicBezTo>
                    <a:pt x="405" y="1930"/>
                    <a:pt x="0" y="2335"/>
                    <a:pt x="0" y="2823"/>
                  </a:cubicBezTo>
                  <a:lnTo>
                    <a:pt x="0" y="8633"/>
                  </a:lnTo>
                  <a:cubicBezTo>
                    <a:pt x="0" y="9121"/>
                    <a:pt x="405" y="9526"/>
                    <a:pt x="893" y="9526"/>
                  </a:cubicBezTo>
                  <a:lnTo>
                    <a:pt x="9263" y="9526"/>
                  </a:lnTo>
                  <a:cubicBezTo>
                    <a:pt x="9764" y="9526"/>
                    <a:pt x="10156" y="9121"/>
                    <a:pt x="10156" y="8633"/>
                  </a:cubicBezTo>
                  <a:lnTo>
                    <a:pt x="10156" y="2823"/>
                  </a:lnTo>
                  <a:cubicBezTo>
                    <a:pt x="10168" y="2335"/>
                    <a:pt x="9764" y="1930"/>
                    <a:pt x="9275" y="1930"/>
                  </a:cubicBezTo>
                  <a:lnTo>
                    <a:pt x="7156" y="1930"/>
                  </a:lnTo>
                  <a:cubicBezTo>
                    <a:pt x="7108" y="1692"/>
                    <a:pt x="6906" y="1501"/>
                    <a:pt x="6656" y="1501"/>
                  </a:cubicBezTo>
                  <a:lnTo>
                    <a:pt x="6501" y="1501"/>
                  </a:lnTo>
                  <a:cubicBezTo>
                    <a:pt x="6394" y="1501"/>
                    <a:pt x="6311" y="1406"/>
                    <a:pt x="6311" y="1311"/>
                  </a:cubicBezTo>
                  <a:lnTo>
                    <a:pt x="6311" y="930"/>
                  </a:lnTo>
                  <a:cubicBezTo>
                    <a:pt x="6311" y="418"/>
                    <a:pt x="5894" y="1"/>
                    <a:pt x="5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69"/>
            <p:cNvSpPr/>
            <p:nvPr/>
          </p:nvSpPr>
          <p:spPr>
            <a:xfrm>
              <a:off x="8148997" y="3444247"/>
              <a:ext cx="37907" cy="37938"/>
            </a:xfrm>
            <a:custGeom>
              <a:rect b="b" l="l" r="r" t="t"/>
              <a:pathLst>
                <a:path extrusionOk="0" h="1192" w="1191">
                  <a:moveTo>
                    <a:pt x="595" y="334"/>
                  </a:moveTo>
                  <a:cubicBezTo>
                    <a:pt x="750" y="334"/>
                    <a:pt x="869" y="453"/>
                    <a:pt x="869" y="596"/>
                  </a:cubicBezTo>
                  <a:cubicBezTo>
                    <a:pt x="869" y="751"/>
                    <a:pt x="750" y="870"/>
                    <a:pt x="595" y="870"/>
                  </a:cubicBezTo>
                  <a:cubicBezTo>
                    <a:pt x="453" y="870"/>
                    <a:pt x="334" y="751"/>
                    <a:pt x="334" y="596"/>
                  </a:cubicBezTo>
                  <a:cubicBezTo>
                    <a:pt x="334" y="453"/>
                    <a:pt x="453" y="334"/>
                    <a:pt x="595" y="334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69"/>
            <p:cNvSpPr/>
            <p:nvPr/>
          </p:nvSpPr>
          <p:spPr>
            <a:xfrm>
              <a:off x="8089861" y="3526871"/>
              <a:ext cx="165630" cy="104617"/>
            </a:xfrm>
            <a:custGeom>
              <a:rect b="b" l="l" r="r" t="t"/>
              <a:pathLst>
                <a:path extrusionOk="0" h="3287" w="5204">
                  <a:moveTo>
                    <a:pt x="739" y="2024"/>
                  </a:moveTo>
                  <a:cubicBezTo>
                    <a:pt x="1001" y="2024"/>
                    <a:pt x="1215" y="2250"/>
                    <a:pt x="1215" y="2500"/>
                  </a:cubicBezTo>
                  <a:cubicBezTo>
                    <a:pt x="1239" y="2762"/>
                    <a:pt x="1013" y="2977"/>
                    <a:pt x="739" y="2977"/>
                  </a:cubicBezTo>
                  <a:cubicBezTo>
                    <a:pt x="477" y="2977"/>
                    <a:pt x="263" y="2750"/>
                    <a:pt x="263" y="2500"/>
                  </a:cubicBezTo>
                  <a:cubicBezTo>
                    <a:pt x="263" y="2227"/>
                    <a:pt x="489" y="2024"/>
                    <a:pt x="739" y="2024"/>
                  </a:cubicBezTo>
                  <a:close/>
                  <a:moveTo>
                    <a:pt x="4823" y="0"/>
                  </a:moveTo>
                  <a:cubicBezTo>
                    <a:pt x="4823" y="0"/>
                    <a:pt x="4811" y="0"/>
                    <a:pt x="4811" y="12"/>
                  </a:cubicBezTo>
                  <a:lnTo>
                    <a:pt x="4370" y="226"/>
                  </a:lnTo>
                  <a:cubicBezTo>
                    <a:pt x="4299" y="262"/>
                    <a:pt x="4275" y="357"/>
                    <a:pt x="4299" y="429"/>
                  </a:cubicBezTo>
                  <a:cubicBezTo>
                    <a:pt x="4334" y="481"/>
                    <a:pt x="4388" y="514"/>
                    <a:pt x="4447" y="514"/>
                  </a:cubicBezTo>
                  <a:cubicBezTo>
                    <a:pt x="4469" y="514"/>
                    <a:pt x="4491" y="510"/>
                    <a:pt x="4513" y="500"/>
                  </a:cubicBezTo>
                  <a:lnTo>
                    <a:pt x="4632" y="441"/>
                  </a:lnTo>
                  <a:lnTo>
                    <a:pt x="4632" y="441"/>
                  </a:lnTo>
                  <a:cubicBezTo>
                    <a:pt x="4418" y="1143"/>
                    <a:pt x="4049" y="1667"/>
                    <a:pt x="3537" y="1988"/>
                  </a:cubicBezTo>
                  <a:cubicBezTo>
                    <a:pt x="3037" y="2306"/>
                    <a:pt x="2479" y="2385"/>
                    <a:pt x="2070" y="2385"/>
                  </a:cubicBezTo>
                  <a:cubicBezTo>
                    <a:pt x="1866" y="2385"/>
                    <a:pt x="1699" y="2365"/>
                    <a:pt x="1596" y="2346"/>
                  </a:cubicBezTo>
                  <a:cubicBezTo>
                    <a:pt x="1537" y="1977"/>
                    <a:pt x="1191" y="1679"/>
                    <a:pt x="799" y="1679"/>
                  </a:cubicBezTo>
                  <a:cubicBezTo>
                    <a:pt x="358" y="1679"/>
                    <a:pt x="1" y="2036"/>
                    <a:pt x="1" y="2477"/>
                  </a:cubicBezTo>
                  <a:cubicBezTo>
                    <a:pt x="1" y="2929"/>
                    <a:pt x="358" y="3286"/>
                    <a:pt x="799" y="3286"/>
                  </a:cubicBezTo>
                  <a:cubicBezTo>
                    <a:pt x="1180" y="3286"/>
                    <a:pt x="1501" y="3012"/>
                    <a:pt x="1572" y="2679"/>
                  </a:cubicBezTo>
                  <a:cubicBezTo>
                    <a:pt x="1691" y="2691"/>
                    <a:pt x="1858" y="2703"/>
                    <a:pt x="2049" y="2703"/>
                  </a:cubicBezTo>
                  <a:cubicBezTo>
                    <a:pt x="2501" y="2703"/>
                    <a:pt x="3120" y="2619"/>
                    <a:pt x="3692" y="2262"/>
                  </a:cubicBezTo>
                  <a:cubicBezTo>
                    <a:pt x="4251" y="1905"/>
                    <a:pt x="4656" y="1334"/>
                    <a:pt x="4894" y="595"/>
                  </a:cubicBezTo>
                  <a:lnTo>
                    <a:pt x="4930" y="631"/>
                  </a:lnTo>
                  <a:cubicBezTo>
                    <a:pt x="4954" y="691"/>
                    <a:pt x="5013" y="726"/>
                    <a:pt x="5073" y="726"/>
                  </a:cubicBezTo>
                  <a:cubicBezTo>
                    <a:pt x="5109" y="726"/>
                    <a:pt x="5120" y="726"/>
                    <a:pt x="5144" y="714"/>
                  </a:cubicBezTo>
                  <a:cubicBezTo>
                    <a:pt x="5180" y="679"/>
                    <a:pt x="5204" y="584"/>
                    <a:pt x="5180" y="500"/>
                  </a:cubicBezTo>
                  <a:lnTo>
                    <a:pt x="4966" y="72"/>
                  </a:lnTo>
                  <a:cubicBezTo>
                    <a:pt x="4966" y="72"/>
                    <a:pt x="4966" y="60"/>
                    <a:pt x="4954" y="60"/>
                  </a:cubicBezTo>
                  <a:lnTo>
                    <a:pt x="4930" y="24"/>
                  </a:lnTo>
                  <a:lnTo>
                    <a:pt x="4906" y="12"/>
                  </a:lnTo>
                  <a:cubicBezTo>
                    <a:pt x="4906" y="12"/>
                    <a:pt x="4894" y="12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69"/>
            <p:cNvSpPr/>
            <p:nvPr/>
          </p:nvSpPr>
          <p:spPr>
            <a:xfrm>
              <a:off x="8067519" y="3519742"/>
              <a:ext cx="32241" cy="30268"/>
            </a:xfrm>
            <a:custGeom>
              <a:rect b="b" l="l" r="r" t="t"/>
              <a:pathLst>
                <a:path extrusionOk="0" h="951" w="1013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74" y="474"/>
                  </a:lnTo>
                  <a:lnTo>
                    <a:pt x="60" y="688"/>
                  </a:lnTo>
                  <a:cubicBezTo>
                    <a:pt x="0" y="748"/>
                    <a:pt x="0" y="843"/>
                    <a:pt x="60" y="903"/>
                  </a:cubicBezTo>
                  <a:cubicBezTo>
                    <a:pt x="96" y="938"/>
                    <a:pt x="131" y="950"/>
                    <a:pt x="179" y="950"/>
                  </a:cubicBezTo>
                  <a:cubicBezTo>
                    <a:pt x="227" y="950"/>
                    <a:pt x="274" y="938"/>
                    <a:pt x="298" y="903"/>
                  </a:cubicBezTo>
                  <a:lnTo>
                    <a:pt x="512" y="700"/>
                  </a:lnTo>
                  <a:lnTo>
                    <a:pt x="715" y="903"/>
                  </a:lnTo>
                  <a:cubicBezTo>
                    <a:pt x="750" y="938"/>
                    <a:pt x="786" y="950"/>
                    <a:pt x="834" y="950"/>
                  </a:cubicBezTo>
                  <a:cubicBezTo>
                    <a:pt x="881" y="950"/>
                    <a:pt x="929" y="938"/>
                    <a:pt x="953" y="903"/>
                  </a:cubicBezTo>
                  <a:cubicBezTo>
                    <a:pt x="1012" y="843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29" y="272"/>
                  </a:lnTo>
                  <a:cubicBezTo>
                    <a:pt x="989" y="212"/>
                    <a:pt x="989" y="105"/>
                    <a:pt x="929" y="46"/>
                  </a:cubicBezTo>
                  <a:cubicBezTo>
                    <a:pt x="899" y="16"/>
                    <a:pt x="858" y="1"/>
                    <a:pt x="816" y="1"/>
                  </a:cubicBezTo>
                  <a:cubicBezTo>
                    <a:pt x="774" y="1"/>
                    <a:pt x="733" y="16"/>
                    <a:pt x="703" y="46"/>
                  </a:cubicBezTo>
                  <a:lnTo>
                    <a:pt x="488" y="248"/>
                  </a:ln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69"/>
            <p:cNvSpPr/>
            <p:nvPr/>
          </p:nvSpPr>
          <p:spPr>
            <a:xfrm>
              <a:off x="8244479" y="3601602"/>
              <a:ext cx="32623" cy="30268"/>
            </a:xfrm>
            <a:custGeom>
              <a:rect b="b" l="l" r="r" t="t"/>
              <a:pathLst>
                <a:path extrusionOk="0" h="951" w="1025">
                  <a:moveTo>
                    <a:pt x="179" y="1"/>
                  </a:moveTo>
                  <a:cubicBezTo>
                    <a:pt x="140" y="1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74" y="474"/>
                  </a:lnTo>
                  <a:lnTo>
                    <a:pt x="72" y="688"/>
                  </a:lnTo>
                  <a:cubicBezTo>
                    <a:pt x="1" y="748"/>
                    <a:pt x="1" y="855"/>
                    <a:pt x="72" y="914"/>
                  </a:cubicBezTo>
                  <a:cubicBezTo>
                    <a:pt x="96" y="938"/>
                    <a:pt x="143" y="950"/>
                    <a:pt x="179" y="950"/>
                  </a:cubicBezTo>
                  <a:cubicBezTo>
                    <a:pt x="227" y="950"/>
                    <a:pt x="274" y="938"/>
                    <a:pt x="298" y="914"/>
                  </a:cubicBezTo>
                  <a:lnTo>
                    <a:pt x="513" y="700"/>
                  </a:lnTo>
                  <a:lnTo>
                    <a:pt x="727" y="914"/>
                  </a:lnTo>
                  <a:cubicBezTo>
                    <a:pt x="751" y="938"/>
                    <a:pt x="798" y="950"/>
                    <a:pt x="846" y="950"/>
                  </a:cubicBezTo>
                  <a:cubicBezTo>
                    <a:pt x="882" y="950"/>
                    <a:pt x="929" y="938"/>
                    <a:pt x="965" y="914"/>
                  </a:cubicBezTo>
                  <a:cubicBezTo>
                    <a:pt x="1024" y="855"/>
                    <a:pt x="1024" y="748"/>
                    <a:pt x="965" y="688"/>
                  </a:cubicBezTo>
                  <a:lnTo>
                    <a:pt x="727" y="474"/>
                  </a:lnTo>
                  <a:lnTo>
                    <a:pt x="929" y="271"/>
                  </a:lnTo>
                  <a:cubicBezTo>
                    <a:pt x="989" y="212"/>
                    <a:pt x="989" y="105"/>
                    <a:pt x="929" y="45"/>
                  </a:cubicBezTo>
                  <a:cubicBezTo>
                    <a:pt x="899" y="15"/>
                    <a:pt x="858" y="1"/>
                    <a:pt x="816" y="1"/>
                  </a:cubicBezTo>
                  <a:cubicBezTo>
                    <a:pt x="774" y="1"/>
                    <a:pt x="733" y="15"/>
                    <a:pt x="703" y="45"/>
                  </a:cubicBezTo>
                  <a:lnTo>
                    <a:pt x="501" y="260"/>
                  </a:lnTo>
                  <a:lnTo>
                    <a:pt x="286" y="45"/>
                  </a:lnTo>
                  <a:cubicBezTo>
                    <a:pt x="257" y="15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69"/>
            <p:cNvSpPr/>
            <p:nvPr/>
          </p:nvSpPr>
          <p:spPr>
            <a:xfrm>
              <a:off x="8156190" y="3533396"/>
              <a:ext cx="32241" cy="30236"/>
            </a:xfrm>
            <a:custGeom>
              <a:rect b="b" l="l" r="r" t="t"/>
              <a:pathLst>
                <a:path extrusionOk="0" h="950" w="1013">
                  <a:moveTo>
                    <a:pt x="167" y="0"/>
                  </a:moveTo>
                  <a:cubicBezTo>
                    <a:pt x="128" y="0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62" y="474"/>
                  </a:lnTo>
                  <a:lnTo>
                    <a:pt x="60" y="688"/>
                  </a:lnTo>
                  <a:cubicBezTo>
                    <a:pt x="0" y="748"/>
                    <a:pt x="0" y="855"/>
                    <a:pt x="60" y="914"/>
                  </a:cubicBezTo>
                  <a:cubicBezTo>
                    <a:pt x="84" y="938"/>
                    <a:pt x="131" y="950"/>
                    <a:pt x="179" y="950"/>
                  </a:cubicBezTo>
                  <a:cubicBezTo>
                    <a:pt x="215" y="950"/>
                    <a:pt x="262" y="938"/>
                    <a:pt x="298" y="914"/>
                  </a:cubicBezTo>
                  <a:lnTo>
                    <a:pt x="500" y="700"/>
                  </a:lnTo>
                  <a:lnTo>
                    <a:pt x="715" y="914"/>
                  </a:lnTo>
                  <a:cubicBezTo>
                    <a:pt x="739" y="938"/>
                    <a:pt x="786" y="950"/>
                    <a:pt x="834" y="950"/>
                  </a:cubicBezTo>
                  <a:cubicBezTo>
                    <a:pt x="870" y="950"/>
                    <a:pt x="917" y="938"/>
                    <a:pt x="953" y="914"/>
                  </a:cubicBezTo>
                  <a:cubicBezTo>
                    <a:pt x="1012" y="855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17" y="271"/>
                  </a:lnTo>
                  <a:cubicBezTo>
                    <a:pt x="977" y="212"/>
                    <a:pt x="977" y="105"/>
                    <a:pt x="917" y="45"/>
                  </a:cubicBezTo>
                  <a:cubicBezTo>
                    <a:pt x="887" y="15"/>
                    <a:pt x="849" y="0"/>
                    <a:pt x="810" y="0"/>
                  </a:cubicBezTo>
                  <a:cubicBezTo>
                    <a:pt x="771" y="0"/>
                    <a:pt x="733" y="15"/>
                    <a:pt x="703" y="45"/>
                  </a:cubicBezTo>
                  <a:lnTo>
                    <a:pt x="489" y="259"/>
                  </a:lnTo>
                  <a:lnTo>
                    <a:pt x="274" y="45"/>
                  </a:lnTo>
                  <a:cubicBezTo>
                    <a:pt x="244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6" name="Google Shape;10476;p69"/>
          <p:cNvGrpSpPr/>
          <p:nvPr/>
        </p:nvGrpSpPr>
        <p:grpSpPr>
          <a:xfrm>
            <a:off x="1299146" y="3806507"/>
            <a:ext cx="367990" cy="351312"/>
            <a:chOff x="1299146" y="3806507"/>
            <a:chExt cx="367990" cy="351312"/>
          </a:xfrm>
        </p:grpSpPr>
        <p:sp>
          <p:nvSpPr>
            <p:cNvPr id="10477" name="Google Shape;10477;p69"/>
            <p:cNvSpPr/>
            <p:nvPr/>
          </p:nvSpPr>
          <p:spPr>
            <a:xfrm>
              <a:off x="1299146" y="3844414"/>
              <a:ext cx="321012" cy="313405"/>
            </a:xfrm>
            <a:custGeom>
              <a:rect b="b" l="l" r="r" t="t"/>
              <a:pathLst>
                <a:path extrusionOk="0" h="9847" w="10086">
                  <a:moveTo>
                    <a:pt x="8728" y="1"/>
                  </a:moveTo>
                  <a:cubicBezTo>
                    <a:pt x="8383" y="1"/>
                    <a:pt x="8038" y="143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5"/>
                    <a:pt x="6847" y="1596"/>
                  </a:cubicBezTo>
                  <a:cubicBezTo>
                    <a:pt x="6883" y="1632"/>
                    <a:pt x="6927" y="1650"/>
                    <a:pt x="6972" y="1650"/>
                  </a:cubicBezTo>
                  <a:cubicBezTo>
                    <a:pt x="7017" y="1650"/>
                    <a:pt x="7061" y="1632"/>
                    <a:pt x="7097" y="1596"/>
                  </a:cubicBezTo>
                  <a:lnTo>
                    <a:pt x="8038" y="667"/>
                  </a:lnTo>
                  <a:cubicBezTo>
                    <a:pt x="8228" y="465"/>
                    <a:pt x="8478" y="370"/>
                    <a:pt x="8728" y="370"/>
                  </a:cubicBezTo>
                  <a:cubicBezTo>
                    <a:pt x="8990" y="370"/>
                    <a:pt x="9252" y="465"/>
                    <a:pt x="9431" y="667"/>
                  </a:cubicBezTo>
                  <a:cubicBezTo>
                    <a:pt x="9633" y="858"/>
                    <a:pt x="9728" y="1108"/>
                    <a:pt x="9728" y="1358"/>
                  </a:cubicBezTo>
                  <a:cubicBezTo>
                    <a:pt x="9728" y="1620"/>
                    <a:pt x="9633" y="1882"/>
                    <a:pt x="9431" y="2060"/>
                  </a:cubicBezTo>
                  <a:lnTo>
                    <a:pt x="8157" y="3346"/>
                  </a:lnTo>
                  <a:cubicBezTo>
                    <a:pt x="8014" y="3025"/>
                    <a:pt x="7835" y="2751"/>
                    <a:pt x="7585" y="2489"/>
                  </a:cubicBezTo>
                  <a:cubicBezTo>
                    <a:pt x="7085" y="1995"/>
                    <a:pt x="6427" y="1748"/>
                    <a:pt x="5769" y="1748"/>
                  </a:cubicBezTo>
                  <a:cubicBezTo>
                    <a:pt x="5112" y="1748"/>
                    <a:pt x="4454" y="1995"/>
                    <a:pt x="3954" y="2489"/>
                  </a:cubicBezTo>
                  <a:lnTo>
                    <a:pt x="989" y="5454"/>
                  </a:lnTo>
                  <a:cubicBezTo>
                    <a:pt x="1" y="6454"/>
                    <a:pt x="1" y="8085"/>
                    <a:pt x="989" y="9085"/>
                  </a:cubicBezTo>
                  <a:cubicBezTo>
                    <a:pt x="1501" y="9597"/>
                    <a:pt x="2156" y="9847"/>
                    <a:pt x="2811" y="9847"/>
                  </a:cubicBezTo>
                  <a:cubicBezTo>
                    <a:pt x="3466" y="9847"/>
                    <a:pt x="4120" y="9597"/>
                    <a:pt x="4620" y="9085"/>
                  </a:cubicBezTo>
                  <a:lnTo>
                    <a:pt x="6204" y="7513"/>
                  </a:lnTo>
                  <a:cubicBezTo>
                    <a:pt x="6275" y="7430"/>
                    <a:pt x="6275" y="7323"/>
                    <a:pt x="6204" y="7251"/>
                  </a:cubicBezTo>
                  <a:cubicBezTo>
                    <a:pt x="6182" y="7243"/>
                    <a:pt x="6152" y="7237"/>
                    <a:pt x="6120" y="7237"/>
                  </a:cubicBezTo>
                  <a:cubicBezTo>
                    <a:pt x="6064" y="7237"/>
                    <a:pt x="5999" y="7254"/>
                    <a:pt x="5954" y="7299"/>
                  </a:cubicBezTo>
                  <a:lnTo>
                    <a:pt x="4370" y="8883"/>
                  </a:lnTo>
                  <a:cubicBezTo>
                    <a:pt x="3954" y="9299"/>
                    <a:pt x="3394" y="9537"/>
                    <a:pt x="2811" y="9537"/>
                  </a:cubicBezTo>
                  <a:cubicBezTo>
                    <a:pt x="2215" y="9537"/>
                    <a:pt x="1668" y="9311"/>
                    <a:pt x="1251" y="8883"/>
                  </a:cubicBezTo>
                  <a:cubicBezTo>
                    <a:pt x="382" y="8013"/>
                    <a:pt x="382" y="6597"/>
                    <a:pt x="1251" y="5739"/>
                  </a:cubicBezTo>
                  <a:lnTo>
                    <a:pt x="4204" y="2775"/>
                  </a:lnTo>
                  <a:cubicBezTo>
                    <a:pt x="4620" y="2358"/>
                    <a:pt x="5192" y="2120"/>
                    <a:pt x="5775" y="2120"/>
                  </a:cubicBezTo>
                  <a:cubicBezTo>
                    <a:pt x="6371" y="2120"/>
                    <a:pt x="6918" y="2346"/>
                    <a:pt x="7335" y="2775"/>
                  </a:cubicBezTo>
                  <a:cubicBezTo>
                    <a:pt x="7573" y="3013"/>
                    <a:pt x="7764" y="3310"/>
                    <a:pt x="7871" y="3644"/>
                  </a:cubicBezTo>
                  <a:lnTo>
                    <a:pt x="6478" y="5037"/>
                  </a:lnTo>
                  <a:cubicBezTo>
                    <a:pt x="6275" y="5227"/>
                    <a:pt x="6025" y="5335"/>
                    <a:pt x="5775" y="5335"/>
                  </a:cubicBezTo>
                  <a:cubicBezTo>
                    <a:pt x="5501" y="5335"/>
                    <a:pt x="5251" y="5227"/>
                    <a:pt x="5073" y="5037"/>
                  </a:cubicBezTo>
                  <a:cubicBezTo>
                    <a:pt x="4990" y="4942"/>
                    <a:pt x="4906" y="4834"/>
                    <a:pt x="4847" y="4703"/>
                  </a:cubicBezTo>
                  <a:cubicBezTo>
                    <a:pt x="4828" y="4639"/>
                    <a:pt x="4760" y="4596"/>
                    <a:pt x="4692" y="4596"/>
                  </a:cubicBezTo>
                  <a:cubicBezTo>
                    <a:pt x="4672" y="4596"/>
                    <a:pt x="4651" y="4600"/>
                    <a:pt x="4632" y="4608"/>
                  </a:cubicBezTo>
                  <a:cubicBezTo>
                    <a:pt x="4537" y="4632"/>
                    <a:pt x="4489" y="4739"/>
                    <a:pt x="4525" y="4823"/>
                  </a:cubicBezTo>
                  <a:cubicBezTo>
                    <a:pt x="4597" y="4989"/>
                    <a:pt x="4692" y="5144"/>
                    <a:pt x="4823" y="5275"/>
                  </a:cubicBezTo>
                  <a:cubicBezTo>
                    <a:pt x="5073" y="5525"/>
                    <a:pt x="5418" y="5680"/>
                    <a:pt x="5775" y="5680"/>
                  </a:cubicBezTo>
                  <a:cubicBezTo>
                    <a:pt x="6133" y="5680"/>
                    <a:pt x="6478" y="5537"/>
                    <a:pt x="6728" y="5275"/>
                  </a:cubicBezTo>
                  <a:lnTo>
                    <a:pt x="9681" y="2310"/>
                  </a:lnTo>
                  <a:cubicBezTo>
                    <a:pt x="9943" y="2060"/>
                    <a:pt x="10085" y="1715"/>
                    <a:pt x="10085" y="1358"/>
                  </a:cubicBezTo>
                  <a:cubicBezTo>
                    <a:pt x="10085" y="1001"/>
                    <a:pt x="9954" y="655"/>
                    <a:pt x="9681" y="405"/>
                  </a:cubicBezTo>
                  <a:cubicBezTo>
                    <a:pt x="9431" y="155"/>
                    <a:pt x="9085" y="1"/>
                    <a:pt x="87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69"/>
            <p:cNvSpPr/>
            <p:nvPr/>
          </p:nvSpPr>
          <p:spPr>
            <a:xfrm>
              <a:off x="1345391" y="3806507"/>
              <a:ext cx="321744" cy="313819"/>
            </a:xfrm>
            <a:custGeom>
              <a:rect b="b" l="l" r="r" t="t"/>
              <a:pathLst>
                <a:path extrusionOk="0" h="9860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35"/>
                  </a:lnTo>
                  <a:cubicBezTo>
                    <a:pt x="3810" y="2406"/>
                    <a:pt x="3810" y="2513"/>
                    <a:pt x="3894" y="2585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5"/>
                  </a:cubicBezTo>
                  <a:lnTo>
                    <a:pt x="5715" y="1001"/>
                  </a:lnTo>
                  <a:cubicBezTo>
                    <a:pt x="6150" y="572"/>
                    <a:pt x="6721" y="358"/>
                    <a:pt x="7291" y="358"/>
                  </a:cubicBezTo>
                  <a:cubicBezTo>
                    <a:pt x="7861" y="358"/>
                    <a:pt x="8430" y="572"/>
                    <a:pt x="8859" y="1001"/>
                  </a:cubicBezTo>
                  <a:cubicBezTo>
                    <a:pt x="9728" y="1870"/>
                    <a:pt x="9728" y="3287"/>
                    <a:pt x="8859" y="4144"/>
                  </a:cubicBezTo>
                  <a:lnTo>
                    <a:pt x="5882" y="7097"/>
                  </a:lnTo>
                  <a:cubicBezTo>
                    <a:pt x="5465" y="7514"/>
                    <a:pt x="4894" y="7752"/>
                    <a:pt x="4322" y="7752"/>
                  </a:cubicBezTo>
                  <a:cubicBezTo>
                    <a:pt x="3727" y="7752"/>
                    <a:pt x="3179" y="7526"/>
                    <a:pt x="2763" y="7097"/>
                  </a:cubicBezTo>
                  <a:cubicBezTo>
                    <a:pt x="2513" y="6859"/>
                    <a:pt x="2322" y="6561"/>
                    <a:pt x="2215" y="6228"/>
                  </a:cubicBezTo>
                  <a:lnTo>
                    <a:pt x="3620" y="4835"/>
                  </a:lnTo>
                  <a:cubicBezTo>
                    <a:pt x="3810" y="4632"/>
                    <a:pt x="4060" y="4537"/>
                    <a:pt x="4322" y="4537"/>
                  </a:cubicBezTo>
                  <a:cubicBezTo>
                    <a:pt x="4584" y="4537"/>
                    <a:pt x="4834" y="4632"/>
                    <a:pt x="5013" y="4835"/>
                  </a:cubicBezTo>
                  <a:cubicBezTo>
                    <a:pt x="5108" y="4918"/>
                    <a:pt x="5180" y="5037"/>
                    <a:pt x="5239" y="5156"/>
                  </a:cubicBezTo>
                  <a:cubicBezTo>
                    <a:pt x="5268" y="5232"/>
                    <a:pt x="5334" y="5271"/>
                    <a:pt x="5409" y="5271"/>
                  </a:cubicBezTo>
                  <a:cubicBezTo>
                    <a:pt x="5427" y="5271"/>
                    <a:pt x="5446" y="5268"/>
                    <a:pt x="5465" y="5263"/>
                  </a:cubicBezTo>
                  <a:cubicBezTo>
                    <a:pt x="5549" y="5228"/>
                    <a:pt x="5596" y="5132"/>
                    <a:pt x="5572" y="5037"/>
                  </a:cubicBezTo>
                  <a:cubicBezTo>
                    <a:pt x="5489" y="4871"/>
                    <a:pt x="5406" y="4728"/>
                    <a:pt x="5275" y="4597"/>
                  </a:cubicBezTo>
                  <a:cubicBezTo>
                    <a:pt x="5013" y="4335"/>
                    <a:pt x="4680" y="4192"/>
                    <a:pt x="4322" y="4192"/>
                  </a:cubicBezTo>
                  <a:cubicBezTo>
                    <a:pt x="3965" y="4192"/>
                    <a:pt x="3620" y="4323"/>
                    <a:pt x="3370" y="4597"/>
                  </a:cubicBezTo>
                  <a:lnTo>
                    <a:pt x="1917" y="6037"/>
                  </a:lnTo>
                  <a:cubicBezTo>
                    <a:pt x="1893" y="6049"/>
                    <a:pt x="1882" y="6061"/>
                    <a:pt x="1870" y="6097"/>
                  </a:cubicBezTo>
                  <a:lnTo>
                    <a:pt x="405" y="7549"/>
                  </a:lnTo>
                  <a:cubicBezTo>
                    <a:pt x="155" y="7811"/>
                    <a:pt x="0" y="8145"/>
                    <a:pt x="0" y="8502"/>
                  </a:cubicBezTo>
                  <a:cubicBezTo>
                    <a:pt x="0" y="8859"/>
                    <a:pt x="131" y="9204"/>
                    <a:pt x="405" y="9454"/>
                  </a:cubicBezTo>
                  <a:cubicBezTo>
                    <a:pt x="655" y="9716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26"/>
                  </a:lnTo>
                  <a:cubicBezTo>
                    <a:pt x="3322" y="8442"/>
                    <a:pt x="3322" y="8347"/>
                    <a:pt x="3251" y="8264"/>
                  </a:cubicBezTo>
                  <a:cubicBezTo>
                    <a:pt x="3209" y="8228"/>
                    <a:pt x="3164" y="8210"/>
                    <a:pt x="3120" y="8210"/>
                  </a:cubicBezTo>
                  <a:cubicBezTo>
                    <a:pt x="3075" y="8210"/>
                    <a:pt x="3030" y="8228"/>
                    <a:pt x="2989" y="8264"/>
                  </a:cubicBezTo>
                  <a:lnTo>
                    <a:pt x="2060" y="9204"/>
                  </a:lnTo>
                  <a:cubicBezTo>
                    <a:pt x="1858" y="9395"/>
                    <a:pt x="1608" y="9502"/>
                    <a:pt x="1358" y="9502"/>
                  </a:cubicBezTo>
                  <a:cubicBezTo>
                    <a:pt x="1108" y="9502"/>
                    <a:pt x="834" y="9395"/>
                    <a:pt x="655" y="9204"/>
                  </a:cubicBezTo>
                  <a:cubicBezTo>
                    <a:pt x="465" y="9014"/>
                    <a:pt x="358" y="8764"/>
                    <a:pt x="358" y="8502"/>
                  </a:cubicBezTo>
                  <a:cubicBezTo>
                    <a:pt x="358" y="8252"/>
                    <a:pt x="465" y="7990"/>
                    <a:pt x="655" y="7811"/>
                  </a:cubicBezTo>
                  <a:lnTo>
                    <a:pt x="1941" y="6526"/>
                  </a:lnTo>
                  <a:cubicBezTo>
                    <a:pt x="2072" y="6835"/>
                    <a:pt x="2251" y="7121"/>
                    <a:pt x="2501" y="7371"/>
                  </a:cubicBezTo>
                  <a:cubicBezTo>
                    <a:pt x="3001" y="7859"/>
                    <a:pt x="3632" y="8133"/>
                    <a:pt x="4322" y="8133"/>
                  </a:cubicBezTo>
                  <a:cubicBezTo>
                    <a:pt x="5001" y="8133"/>
                    <a:pt x="5656" y="7871"/>
                    <a:pt x="6132" y="7371"/>
                  </a:cubicBezTo>
                  <a:lnTo>
                    <a:pt x="9097" y="4418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79" name="Google Shape;10479;p69"/>
          <p:cNvSpPr/>
          <p:nvPr/>
        </p:nvSpPr>
        <p:spPr>
          <a:xfrm>
            <a:off x="3524716" y="3804184"/>
            <a:ext cx="389187" cy="355927"/>
          </a:xfrm>
          <a:custGeom>
            <a:rect b="b" l="l" r="r" t="t"/>
            <a:pathLst>
              <a:path extrusionOk="0" h="11183" w="12228">
                <a:moveTo>
                  <a:pt x="4560" y="3991"/>
                </a:moveTo>
                <a:cubicBezTo>
                  <a:pt x="4739" y="3991"/>
                  <a:pt x="4894" y="4146"/>
                  <a:pt x="4894" y="4324"/>
                </a:cubicBezTo>
                <a:cubicBezTo>
                  <a:pt x="4894" y="4503"/>
                  <a:pt x="4739" y="4646"/>
                  <a:pt x="4560" y="4646"/>
                </a:cubicBezTo>
                <a:cubicBezTo>
                  <a:pt x="4382" y="4646"/>
                  <a:pt x="4239" y="4503"/>
                  <a:pt x="4239" y="4324"/>
                </a:cubicBezTo>
                <a:cubicBezTo>
                  <a:pt x="4251" y="4134"/>
                  <a:pt x="4382" y="3991"/>
                  <a:pt x="4560" y="3991"/>
                </a:cubicBezTo>
                <a:close/>
                <a:moveTo>
                  <a:pt x="5930" y="1419"/>
                </a:moveTo>
                <a:lnTo>
                  <a:pt x="5930" y="2003"/>
                </a:lnTo>
                <a:lnTo>
                  <a:pt x="5941" y="4051"/>
                </a:lnTo>
                <a:lnTo>
                  <a:pt x="5965" y="5872"/>
                </a:lnTo>
                <a:lnTo>
                  <a:pt x="1619" y="4908"/>
                </a:lnTo>
                <a:cubicBezTo>
                  <a:pt x="1869" y="3801"/>
                  <a:pt x="2548" y="2848"/>
                  <a:pt x="3489" y="2229"/>
                </a:cubicBezTo>
                <a:lnTo>
                  <a:pt x="4275" y="3670"/>
                </a:lnTo>
                <a:cubicBezTo>
                  <a:pt x="4025" y="3777"/>
                  <a:pt x="3858" y="4027"/>
                  <a:pt x="3858" y="4313"/>
                </a:cubicBezTo>
                <a:cubicBezTo>
                  <a:pt x="3858" y="4694"/>
                  <a:pt x="4179" y="5027"/>
                  <a:pt x="4572" y="5027"/>
                </a:cubicBezTo>
                <a:cubicBezTo>
                  <a:pt x="4965" y="5027"/>
                  <a:pt x="5287" y="4705"/>
                  <a:pt x="5287" y="4313"/>
                </a:cubicBezTo>
                <a:cubicBezTo>
                  <a:pt x="5287" y="3967"/>
                  <a:pt x="5037" y="3670"/>
                  <a:pt x="4715" y="3610"/>
                </a:cubicBezTo>
                <a:lnTo>
                  <a:pt x="3846" y="2015"/>
                </a:lnTo>
                <a:cubicBezTo>
                  <a:pt x="4477" y="1657"/>
                  <a:pt x="5168" y="1455"/>
                  <a:pt x="5930" y="1419"/>
                </a:cubicBezTo>
                <a:close/>
                <a:moveTo>
                  <a:pt x="6287" y="4265"/>
                </a:moveTo>
                <a:cubicBezTo>
                  <a:pt x="7227" y="4348"/>
                  <a:pt x="7965" y="5158"/>
                  <a:pt x="7965" y="6122"/>
                </a:cubicBezTo>
                <a:cubicBezTo>
                  <a:pt x="7965" y="6491"/>
                  <a:pt x="7846" y="6872"/>
                  <a:pt x="7644" y="7170"/>
                </a:cubicBezTo>
                <a:lnTo>
                  <a:pt x="6287" y="6039"/>
                </a:lnTo>
                <a:lnTo>
                  <a:pt x="6287" y="4265"/>
                </a:lnTo>
                <a:close/>
                <a:moveTo>
                  <a:pt x="6477" y="348"/>
                </a:moveTo>
                <a:cubicBezTo>
                  <a:pt x="9501" y="526"/>
                  <a:pt x="11871" y="3039"/>
                  <a:pt x="11871" y="6063"/>
                </a:cubicBezTo>
                <a:cubicBezTo>
                  <a:pt x="11835" y="7349"/>
                  <a:pt x="11454" y="8539"/>
                  <a:pt x="10728" y="9516"/>
                </a:cubicBezTo>
                <a:cubicBezTo>
                  <a:pt x="10692" y="9563"/>
                  <a:pt x="10644" y="9575"/>
                  <a:pt x="10609" y="9575"/>
                </a:cubicBezTo>
                <a:cubicBezTo>
                  <a:pt x="10561" y="9575"/>
                  <a:pt x="10513" y="9563"/>
                  <a:pt x="10490" y="9527"/>
                </a:cubicBezTo>
                <a:lnTo>
                  <a:pt x="9537" y="8730"/>
                </a:lnTo>
                <a:cubicBezTo>
                  <a:pt x="10013" y="8123"/>
                  <a:pt x="10311" y="7384"/>
                  <a:pt x="10394" y="6610"/>
                </a:cubicBezTo>
                <a:cubicBezTo>
                  <a:pt x="10406" y="6491"/>
                  <a:pt x="10323" y="6396"/>
                  <a:pt x="10204" y="6396"/>
                </a:cubicBezTo>
                <a:cubicBezTo>
                  <a:pt x="10097" y="6396"/>
                  <a:pt x="10025" y="6468"/>
                  <a:pt x="10013" y="6551"/>
                </a:cubicBezTo>
                <a:cubicBezTo>
                  <a:pt x="9930" y="7206"/>
                  <a:pt x="9680" y="7849"/>
                  <a:pt x="9299" y="8384"/>
                </a:cubicBezTo>
                <a:cubicBezTo>
                  <a:pt x="9275" y="8396"/>
                  <a:pt x="9263" y="8432"/>
                  <a:pt x="9251" y="8444"/>
                </a:cubicBezTo>
                <a:cubicBezTo>
                  <a:pt x="9251" y="8444"/>
                  <a:pt x="9251" y="8456"/>
                  <a:pt x="9239" y="8456"/>
                </a:cubicBezTo>
                <a:lnTo>
                  <a:pt x="7954" y="7372"/>
                </a:lnTo>
                <a:cubicBezTo>
                  <a:pt x="8227" y="7003"/>
                  <a:pt x="8370" y="6539"/>
                  <a:pt x="8370" y="6075"/>
                </a:cubicBezTo>
                <a:cubicBezTo>
                  <a:pt x="8370" y="4908"/>
                  <a:pt x="7465" y="3920"/>
                  <a:pt x="6299" y="3836"/>
                </a:cubicBezTo>
                <a:lnTo>
                  <a:pt x="6287" y="2146"/>
                </a:lnTo>
                <a:lnTo>
                  <a:pt x="6418" y="2146"/>
                </a:lnTo>
                <a:cubicBezTo>
                  <a:pt x="6453" y="2146"/>
                  <a:pt x="6501" y="2146"/>
                  <a:pt x="6525" y="2169"/>
                </a:cubicBezTo>
                <a:cubicBezTo>
                  <a:pt x="8358" y="2360"/>
                  <a:pt x="9811" y="3812"/>
                  <a:pt x="10025" y="5646"/>
                </a:cubicBezTo>
                <a:cubicBezTo>
                  <a:pt x="10037" y="5753"/>
                  <a:pt x="10109" y="5813"/>
                  <a:pt x="10216" y="5813"/>
                </a:cubicBezTo>
                <a:cubicBezTo>
                  <a:pt x="10335" y="5813"/>
                  <a:pt x="10430" y="5706"/>
                  <a:pt x="10406" y="5598"/>
                </a:cubicBezTo>
                <a:cubicBezTo>
                  <a:pt x="10192" y="3503"/>
                  <a:pt x="8430" y="1848"/>
                  <a:pt x="6299" y="1765"/>
                </a:cubicBezTo>
                <a:lnTo>
                  <a:pt x="6299" y="526"/>
                </a:lnTo>
                <a:cubicBezTo>
                  <a:pt x="6299" y="479"/>
                  <a:pt x="6322" y="443"/>
                  <a:pt x="6346" y="407"/>
                </a:cubicBezTo>
                <a:cubicBezTo>
                  <a:pt x="6382" y="360"/>
                  <a:pt x="6418" y="348"/>
                  <a:pt x="6477" y="348"/>
                </a:cubicBezTo>
                <a:close/>
                <a:moveTo>
                  <a:pt x="1477" y="5277"/>
                </a:moveTo>
                <a:lnTo>
                  <a:pt x="5870" y="6241"/>
                </a:lnTo>
                <a:lnTo>
                  <a:pt x="4667" y="10575"/>
                </a:lnTo>
                <a:cubicBezTo>
                  <a:pt x="2774" y="9980"/>
                  <a:pt x="1405" y="8206"/>
                  <a:pt x="1405" y="6110"/>
                </a:cubicBezTo>
                <a:cubicBezTo>
                  <a:pt x="1405" y="5825"/>
                  <a:pt x="1441" y="5539"/>
                  <a:pt x="1477" y="5277"/>
                </a:cubicBezTo>
                <a:close/>
                <a:moveTo>
                  <a:pt x="6215" y="6468"/>
                </a:moveTo>
                <a:lnTo>
                  <a:pt x="7549" y="7599"/>
                </a:lnTo>
                <a:lnTo>
                  <a:pt x="9132" y="8920"/>
                </a:lnTo>
                <a:lnTo>
                  <a:pt x="9573" y="9289"/>
                </a:lnTo>
                <a:cubicBezTo>
                  <a:pt x="8680" y="10266"/>
                  <a:pt x="7430" y="10813"/>
                  <a:pt x="6108" y="10813"/>
                </a:cubicBezTo>
                <a:cubicBezTo>
                  <a:pt x="5739" y="10813"/>
                  <a:pt x="5382" y="10766"/>
                  <a:pt x="5037" y="10694"/>
                </a:cubicBezTo>
                <a:lnTo>
                  <a:pt x="6215" y="6468"/>
                </a:lnTo>
                <a:close/>
                <a:moveTo>
                  <a:pt x="6429" y="1"/>
                </a:moveTo>
                <a:cubicBezTo>
                  <a:pt x="6297" y="1"/>
                  <a:pt x="6159" y="59"/>
                  <a:pt x="6060" y="157"/>
                </a:cubicBezTo>
                <a:cubicBezTo>
                  <a:pt x="5953" y="264"/>
                  <a:pt x="5882" y="407"/>
                  <a:pt x="5882" y="562"/>
                </a:cubicBezTo>
                <a:lnTo>
                  <a:pt x="5882" y="1038"/>
                </a:lnTo>
                <a:cubicBezTo>
                  <a:pt x="5084" y="1062"/>
                  <a:pt x="4310" y="1288"/>
                  <a:pt x="3620" y="1669"/>
                </a:cubicBezTo>
                <a:lnTo>
                  <a:pt x="3191" y="872"/>
                </a:lnTo>
                <a:cubicBezTo>
                  <a:pt x="3155" y="812"/>
                  <a:pt x="3084" y="764"/>
                  <a:pt x="3024" y="764"/>
                </a:cubicBezTo>
                <a:lnTo>
                  <a:pt x="393" y="764"/>
                </a:lnTo>
                <a:lnTo>
                  <a:pt x="393" y="443"/>
                </a:lnTo>
                <a:cubicBezTo>
                  <a:pt x="393" y="336"/>
                  <a:pt x="298" y="241"/>
                  <a:pt x="203" y="241"/>
                </a:cubicBezTo>
                <a:cubicBezTo>
                  <a:pt x="95" y="241"/>
                  <a:pt x="0" y="336"/>
                  <a:pt x="0" y="443"/>
                </a:cubicBezTo>
                <a:lnTo>
                  <a:pt x="0" y="1467"/>
                </a:lnTo>
                <a:cubicBezTo>
                  <a:pt x="0" y="1574"/>
                  <a:pt x="95" y="1657"/>
                  <a:pt x="203" y="1657"/>
                </a:cubicBezTo>
                <a:cubicBezTo>
                  <a:pt x="298" y="1657"/>
                  <a:pt x="393" y="1562"/>
                  <a:pt x="393" y="1467"/>
                </a:cubicBezTo>
                <a:lnTo>
                  <a:pt x="393" y="1157"/>
                </a:lnTo>
                <a:lnTo>
                  <a:pt x="2917" y="1157"/>
                </a:lnTo>
                <a:lnTo>
                  <a:pt x="3310" y="1872"/>
                </a:lnTo>
                <a:cubicBezTo>
                  <a:pt x="3024" y="2062"/>
                  <a:pt x="2762" y="2277"/>
                  <a:pt x="2501" y="2527"/>
                </a:cubicBezTo>
                <a:cubicBezTo>
                  <a:pt x="1548" y="3467"/>
                  <a:pt x="1036" y="4753"/>
                  <a:pt x="1036" y="6098"/>
                </a:cubicBezTo>
                <a:cubicBezTo>
                  <a:pt x="1036" y="8885"/>
                  <a:pt x="3310" y="11182"/>
                  <a:pt x="6120" y="11182"/>
                </a:cubicBezTo>
                <a:cubicBezTo>
                  <a:pt x="7573" y="11182"/>
                  <a:pt x="8918" y="10575"/>
                  <a:pt x="9882" y="9516"/>
                </a:cubicBezTo>
                <a:lnTo>
                  <a:pt x="10240" y="9813"/>
                </a:lnTo>
                <a:cubicBezTo>
                  <a:pt x="10347" y="9908"/>
                  <a:pt x="10466" y="9944"/>
                  <a:pt x="10597" y="9944"/>
                </a:cubicBezTo>
                <a:lnTo>
                  <a:pt x="10656" y="9944"/>
                </a:lnTo>
                <a:cubicBezTo>
                  <a:pt x="10811" y="9932"/>
                  <a:pt x="10942" y="9837"/>
                  <a:pt x="11037" y="9718"/>
                </a:cubicBezTo>
                <a:cubicBezTo>
                  <a:pt x="11823" y="8670"/>
                  <a:pt x="12228" y="7420"/>
                  <a:pt x="12228" y="6098"/>
                </a:cubicBezTo>
                <a:cubicBezTo>
                  <a:pt x="12228" y="2884"/>
                  <a:pt x="9692" y="205"/>
                  <a:pt x="6465" y="2"/>
                </a:cubicBezTo>
                <a:cubicBezTo>
                  <a:pt x="6453" y="1"/>
                  <a:pt x="6441" y="1"/>
                  <a:pt x="642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80" name="Google Shape;10480;p69"/>
          <p:cNvGrpSpPr/>
          <p:nvPr/>
        </p:nvGrpSpPr>
        <p:grpSpPr>
          <a:xfrm>
            <a:off x="3095745" y="3805393"/>
            <a:ext cx="352840" cy="354717"/>
            <a:chOff x="3095745" y="3805393"/>
            <a:chExt cx="352840" cy="354717"/>
          </a:xfrm>
        </p:grpSpPr>
        <p:sp>
          <p:nvSpPr>
            <p:cNvPr id="10481" name="Google Shape;10481;p69"/>
            <p:cNvSpPr/>
            <p:nvPr/>
          </p:nvSpPr>
          <p:spPr>
            <a:xfrm>
              <a:off x="3095745" y="3805393"/>
              <a:ext cx="272093" cy="271711"/>
            </a:xfrm>
            <a:custGeom>
              <a:rect b="b" l="l" r="r" t="t"/>
              <a:pathLst>
                <a:path extrusionOk="0" h="8537" w="8549">
                  <a:moveTo>
                    <a:pt x="4025" y="0"/>
                  </a:moveTo>
                  <a:cubicBezTo>
                    <a:pt x="3763" y="0"/>
                    <a:pt x="3525" y="179"/>
                    <a:pt x="3489" y="441"/>
                  </a:cubicBezTo>
                  <a:lnTo>
                    <a:pt x="3322" y="1262"/>
                  </a:lnTo>
                  <a:cubicBezTo>
                    <a:pt x="3155" y="1322"/>
                    <a:pt x="2977" y="1381"/>
                    <a:pt x="2834" y="1465"/>
                  </a:cubicBezTo>
                  <a:lnTo>
                    <a:pt x="2132" y="1012"/>
                  </a:lnTo>
                  <a:cubicBezTo>
                    <a:pt x="2036" y="947"/>
                    <a:pt x="1929" y="915"/>
                    <a:pt x="1825" y="915"/>
                  </a:cubicBezTo>
                  <a:cubicBezTo>
                    <a:pt x="1683" y="915"/>
                    <a:pt x="1544" y="974"/>
                    <a:pt x="1441" y="1084"/>
                  </a:cubicBezTo>
                  <a:lnTo>
                    <a:pt x="1084" y="1441"/>
                  </a:lnTo>
                  <a:cubicBezTo>
                    <a:pt x="905" y="1619"/>
                    <a:pt x="881" y="1917"/>
                    <a:pt x="1012" y="2119"/>
                  </a:cubicBezTo>
                  <a:lnTo>
                    <a:pt x="1477" y="2822"/>
                  </a:lnTo>
                  <a:cubicBezTo>
                    <a:pt x="1381" y="2989"/>
                    <a:pt x="1322" y="3155"/>
                    <a:pt x="1262" y="3310"/>
                  </a:cubicBezTo>
                  <a:lnTo>
                    <a:pt x="453" y="3477"/>
                  </a:lnTo>
                  <a:cubicBezTo>
                    <a:pt x="191" y="3524"/>
                    <a:pt x="0" y="3763"/>
                    <a:pt x="0" y="4013"/>
                  </a:cubicBezTo>
                  <a:lnTo>
                    <a:pt x="0" y="4525"/>
                  </a:lnTo>
                  <a:cubicBezTo>
                    <a:pt x="0" y="4775"/>
                    <a:pt x="179" y="5013"/>
                    <a:pt x="453" y="5060"/>
                  </a:cubicBezTo>
                  <a:lnTo>
                    <a:pt x="1262" y="5215"/>
                  </a:lnTo>
                  <a:cubicBezTo>
                    <a:pt x="1322" y="5382"/>
                    <a:pt x="1381" y="5560"/>
                    <a:pt x="1477" y="5715"/>
                  </a:cubicBezTo>
                  <a:lnTo>
                    <a:pt x="1012" y="6406"/>
                  </a:lnTo>
                  <a:cubicBezTo>
                    <a:pt x="869" y="6632"/>
                    <a:pt x="893" y="6918"/>
                    <a:pt x="1084" y="7096"/>
                  </a:cubicBezTo>
                  <a:lnTo>
                    <a:pt x="1441" y="7453"/>
                  </a:lnTo>
                  <a:cubicBezTo>
                    <a:pt x="1544" y="7557"/>
                    <a:pt x="1687" y="7608"/>
                    <a:pt x="1830" y="7608"/>
                  </a:cubicBezTo>
                  <a:cubicBezTo>
                    <a:pt x="1935" y="7608"/>
                    <a:pt x="2041" y="7580"/>
                    <a:pt x="2132" y="7525"/>
                  </a:cubicBezTo>
                  <a:lnTo>
                    <a:pt x="2834" y="7061"/>
                  </a:lnTo>
                  <a:cubicBezTo>
                    <a:pt x="2989" y="7156"/>
                    <a:pt x="3155" y="7215"/>
                    <a:pt x="3322" y="7275"/>
                  </a:cubicBezTo>
                  <a:lnTo>
                    <a:pt x="3489" y="8096"/>
                  </a:lnTo>
                  <a:cubicBezTo>
                    <a:pt x="3525" y="8346"/>
                    <a:pt x="3763" y="8537"/>
                    <a:pt x="4025" y="8537"/>
                  </a:cubicBezTo>
                  <a:lnTo>
                    <a:pt x="4525" y="8537"/>
                  </a:lnTo>
                  <a:cubicBezTo>
                    <a:pt x="4775" y="8537"/>
                    <a:pt x="5013" y="8358"/>
                    <a:pt x="5060" y="8096"/>
                  </a:cubicBezTo>
                  <a:lnTo>
                    <a:pt x="5227" y="7275"/>
                  </a:lnTo>
                  <a:cubicBezTo>
                    <a:pt x="5358" y="7227"/>
                    <a:pt x="5489" y="7180"/>
                    <a:pt x="5632" y="7120"/>
                  </a:cubicBezTo>
                  <a:cubicBezTo>
                    <a:pt x="5692" y="7084"/>
                    <a:pt x="5727" y="6977"/>
                    <a:pt x="5692" y="6894"/>
                  </a:cubicBezTo>
                  <a:cubicBezTo>
                    <a:pt x="5655" y="6821"/>
                    <a:pt x="5584" y="6790"/>
                    <a:pt x="5515" y="6790"/>
                  </a:cubicBezTo>
                  <a:cubicBezTo>
                    <a:pt x="5494" y="6790"/>
                    <a:pt x="5473" y="6793"/>
                    <a:pt x="5453" y="6799"/>
                  </a:cubicBezTo>
                  <a:cubicBezTo>
                    <a:pt x="5299" y="6870"/>
                    <a:pt x="5156" y="6918"/>
                    <a:pt x="5001" y="6965"/>
                  </a:cubicBezTo>
                  <a:cubicBezTo>
                    <a:pt x="4941" y="6977"/>
                    <a:pt x="4882" y="7037"/>
                    <a:pt x="4882" y="7096"/>
                  </a:cubicBezTo>
                  <a:lnTo>
                    <a:pt x="4703" y="8025"/>
                  </a:lnTo>
                  <a:cubicBezTo>
                    <a:pt x="4691" y="8108"/>
                    <a:pt x="4596" y="8180"/>
                    <a:pt x="4513" y="8180"/>
                  </a:cubicBezTo>
                  <a:lnTo>
                    <a:pt x="4001" y="8180"/>
                  </a:lnTo>
                  <a:cubicBezTo>
                    <a:pt x="3917" y="8180"/>
                    <a:pt x="3822" y="8120"/>
                    <a:pt x="3810" y="8025"/>
                  </a:cubicBezTo>
                  <a:lnTo>
                    <a:pt x="3632" y="7096"/>
                  </a:lnTo>
                  <a:cubicBezTo>
                    <a:pt x="3620" y="7037"/>
                    <a:pt x="3572" y="6977"/>
                    <a:pt x="3513" y="6965"/>
                  </a:cubicBezTo>
                  <a:cubicBezTo>
                    <a:pt x="3310" y="6906"/>
                    <a:pt x="3096" y="6811"/>
                    <a:pt x="2905" y="6703"/>
                  </a:cubicBezTo>
                  <a:cubicBezTo>
                    <a:pt x="2876" y="6691"/>
                    <a:pt x="2843" y="6686"/>
                    <a:pt x="2812" y="6686"/>
                  </a:cubicBezTo>
                  <a:cubicBezTo>
                    <a:pt x="2780" y="6686"/>
                    <a:pt x="2751" y="6691"/>
                    <a:pt x="2727" y="6703"/>
                  </a:cubicBezTo>
                  <a:lnTo>
                    <a:pt x="1941" y="7227"/>
                  </a:lnTo>
                  <a:cubicBezTo>
                    <a:pt x="1904" y="7249"/>
                    <a:pt x="1864" y="7260"/>
                    <a:pt x="1824" y="7260"/>
                  </a:cubicBezTo>
                  <a:cubicBezTo>
                    <a:pt x="1774" y="7260"/>
                    <a:pt x="1725" y="7243"/>
                    <a:pt x="1679" y="7203"/>
                  </a:cubicBezTo>
                  <a:lnTo>
                    <a:pt x="1322" y="6846"/>
                  </a:lnTo>
                  <a:cubicBezTo>
                    <a:pt x="1262" y="6787"/>
                    <a:pt x="1250" y="6680"/>
                    <a:pt x="1298" y="6584"/>
                  </a:cubicBezTo>
                  <a:lnTo>
                    <a:pt x="1822" y="5799"/>
                  </a:lnTo>
                  <a:cubicBezTo>
                    <a:pt x="1846" y="5739"/>
                    <a:pt x="1858" y="5679"/>
                    <a:pt x="1822" y="5620"/>
                  </a:cubicBezTo>
                  <a:cubicBezTo>
                    <a:pt x="1715" y="5429"/>
                    <a:pt x="1620" y="5215"/>
                    <a:pt x="1560" y="5013"/>
                  </a:cubicBezTo>
                  <a:cubicBezTo>
                    <a:pt x="1548" y="4953"/>
                    <a:pt x="1489" y="4894"/>
                    <a:pt x="1429" y="4894"/>
                  </a:cubicBezTo>
                  <a:lnTo>
                    <a:pt x="512" y="4715"/>
                  </a:lnTo>
                  <a:cubicBezTo>
                    <a:pt x="417" y="4703"/>
                    <a:pt x="346" y="4608"/>
                    <a:pt x="346" y="4525"/>
                  </a:cubicBezTo>
                  <a:lnTo>
                    <a:pt x="346" y="4013"/>
                  </a:lnTo>
                  <a:cubicBezTo>
                    <a:pt x="346" y="3929"/>
                    <a:pt x="405" y="3834"/>
                    <a:pt x="512" y="3822"/>
                  </a:cubicBezTo>
                  <a:lnTo>
                    <a:pt x="1429" y="3643"/>
                  </a:lnTo>
                  <a:cubicBezTo>
                    <a:pt x="1489" y="3632"/>
                    <a:pt x="1548" y="3584"/>
                    <a:pt x="1560" y="3524"/>
                  </a:cubicBezTo>
                  <a:cubicBezTo>
                    <a:pt x="1620" y="3322"/>
                    <a:pt x="1715" y="3108"/>
                    <a:pt x="1822" y="2917"/>
                  </a:cubicBezTo>
                  <a:cubicBezTo>
                    <a:pt x="1846" y="2858"/>
                    <a:pt x="1846" y="2786"/>
                    <a:pt x="1822" y="2739"/>
                  </a:cubicBezTo>
                  <a:lnTo>
                    <a:pt x="1298" y="1941"/>
                  </a:lnTo>
                  <a:cubicBezTo>
                    <a:pt x="1250" y="1869"/>
                    <a:pt x="1250" y="1762"/>
                    <a:pt x="1322" y="1691"/>
                  </a:cubicBezTo>
                  <a:lnTo>
                    <a:pt x="1679" y="1334"/>
                  </a:lnTo>
                  <a:cubicBezTo>
                    <a:pt x="1714" y="1299"/>
                    <a:pt x="1765" y="1280"/>
                    <a:pt x="1820" y="1280"/>
                  </a:cubicBezTo>
                  <a:cubicBezTo>
                    <a:pt x="1859" y="1280"/>
                    <a:pt x="1901" y="1290"/>
                    <a:pt x="1941" y="1310"/>
                  </a:cubicBezTo>
                  <a:lnTo>
                    <a:pt x="2727" y="1822"/>
                  </a:lnTo>
                  <a:cubicBezTo>
                    <a:pt x="2759" y="1841"/>
                    <a:pt x="2791" y="1853"/>
                    <a:pt x="2822" y="1853"/>
                  </a:cubicBezTo>
                  <a:cubicBezTo>
                    <a:pt x="2850" y="1853"/>
                    <a:pt x="2878" y="1844"/>
                    <a:pt x="2905" y="1822"/>
                  </a:cubicBezTo>
                  <a:cubicBezTo>
                    <a:pt x="3096" y="1727"/>
                    <a:pt x="3310" y="1631"/>
                    <a:pt x="3513" y="1572"/>
                  </a:cubicBezTo>
                  <a:cubicBezTo>
                    <a:pt x="3572" y="1560"/>
                    <a:pt x="3632" y="1500"/>
                    <a:pt x="3632" y="1441"/>
                  </a:cubicBezTo>
                  <a:lnTo>
                    <a:pt x="3810" y="512"/>
                  </a:lnTo>
                  <a:cubicBezTo>
                    <a:pt x="3822" y="429"/>
                    <a:pt x="3917" y="357"/>
                    <a:pt x="4001" y="357"/>
                  </a:cubicBezTo>
                  <a:lnTo>
                    <a:pt x="4513" y="357"/>
                  </a:lnTo>
                  <a:cubicBezTo>
                    <a:pt x="4596" y="357"/>
                    <a:pt x="4691" y="417"/>
                    <a:pt x="4703" y="512"/>
                  </a:cubicBezTo>
                  <a:lnTo>
                    <a:pt x="4882" y="1441"/>
                  </a:lnTo>
                  <a:cubicBezTo>
                    <a:pt x="4894" y="1500"/>
                    <a:pt x="4941" y="1560"/>
                    <a:pt x="5001" y="1572"/>
                  </a:cubicBezTo>
                  <a:cubicBezTo>
                    <a:pt x="5215" y="1631"/>
                    <a:pt x="5418" y="1727"/>
                    <a:pt x="5608" y="1822"/>
                  </a:cubicBezTo>
                  <a:cubicBezTo>
                    <a:pt x="5638" y="1840"/>
                    <a:pt x="5674" y="1849"/>
                    <a:pt x="5706" y="1849"/>
                  </a:cubicBezTo>
                  <a:cubicBezTo>
                    <a:pt x="5739" y="1849"/>
                    <a:pt x="5769" y="1840"/>
                    <a:pt x="5787" y="1822"/>
                  </a:cubicBezTo>
                  <a:lnTo>
                    <a:pt x="6584" y="1310"/>
                  </a:lnTo>
                  <a:cubicBezTo>
                    <a:pt x="6617" y="1288"/>
                    <a:pt x="6656" y="1277"/>
                    <a:pt x="6696" y="1277"/>
                  </a:cubicBezTo>
                  <a:cubicBezTo>
                    <a:pt x="6745" y="1277"/>
                    <a:pt x="6795" y="1294"/>
                    <a:pt x="6835" y="1334"/>
                  </a:cubicBezTo>
                  <a:lnTo>
                    <a:pt x="7192" y="1691"/>
                  </a:lnTo>
                  <a:cubicBezTo>
                    <a:pt x="7251" y="1750"/>
                    <a:pt x="7263" y="1858"/>
                    <a:pt x="7216" y="1941"/>
                  </a:cubicBezTo>
                  <a:lnTo>
                    <a:pt x="6704" y="2739"/>
                  </a:lnTo>
                  <a:cubicBezTo>
                    <a:pt x="6668" y="2798"/>
                    <a:pt x="6656" y="2858"/>
                    <a:pt x="6704" y="2917"/>
                  </a:cubicBezTo>
                  <a:cubicBezTo>
                    <a:pt x="6799" y="3108"/>
                    <a:pt x="6894" y="3322"/>
                    <a:pt x="6954" y="3524"/>
                  </a:cubicBezTo>
                  <a:cubicBezTo>
                    <a:pt x="6965" y="3584"/>
                    <a:pt x="7025" y="3643"/>
                    <a:pt x="7085" y="3643"/>
                  </a:cubicBezTo>
                  <a:lnTo>
                    <a:pt x="8013" y="3822"/>
                  </a:lnTo>
                  <a:cubicBezTo>
                    <a:pt x="8097" y="3834"/>
                    <a:pt x="8168" y="3929"/>
                    <a:pt x="8168" y="4013"/>
                  </a:cubicBezTo>
                  <a:lnTo>
                    <a:pt x="8168" y="4525"/>
                  </a:lnTo>
                  <a:cubicBezTo>
                    <a:pt x="8168" y="4608"/>
                    <a:pt x="8108" y="4703"/>
                    <a:pt x="8013" y="4715"/>
                  </a:cubicBezTo>
                  <a:lnTo>
                    <a:pt x="7085" y="4894"/>
                  </a:lnTo>
                  <a:cubicBezTo>
                    <a:pt x="7025" y="4906"/>
                    <a:pt x="6965" y="4953"/>
                    <a:pt x="6954" y="5013"/>
                  </a:cubicBezTo>
                  <a:cubicBezTo>
                    <a:pt x="6906" y="5156"/>
                    <a:pt x="6846" y="5322"/>
                    <a:pt x="6787" y="5477"/>
                  </a:cubicBezTo>
                  <a:cubicBezTo>
                    <a:pt x="6739" y="5560"/>
                    <a:pt x="6787" y="5668"/>
                    <a:pt x="6882" y="5715"/>
                  </a:cubicBezTo>
                  <a:cubicBezTo>
                    <a:pt x="6903" y="5724"/>
                    <a:pt x="6926" y="5729"/>
                    <a:pt x="6949" y="5729"/>
                  </a:cubicBezTo>
                  <a:cubicBezTo>
                    <a:pt x="7016" y="5729"/>
                    <a:pt x="7085" y="5691"/>
                    <a:pt x="7120" y="5620"/>
                  </a:cubicBezTo>
                  <a:cubicBezTo>
                    <a:pt x="7180" y="5489"/>
                    <a:pt x="7239" y="5358"/>
                    <a:pt x="7275" y="5215"/>
                  </a:cubicBezTo>
                  <a:lnTo>
                    <a:pt x="8097" y="5060"/>
                  </a:lnTo>
                  <a:cubicBezTo>
                    <a:pt x="8347" y="5013"/>
                    <a:pt x="8549" y="4775"/>
                    <a:pt x="8549" y="4525"/>
                  </a:cubicBezTo>
                  <a:lnTo>
                    <a:pt x="8549" y="4013"/>
                  </a:lnTo>
                  <a:cubicBezTo>
                    <a:pt x="8549" y="3763"/>
                    <a:pt x="8370" y="3524"/>
                    <a:pt x="8097" y="3477"/>
                  </a:cubicBezTo>
                  <a:lnTo>
                    <a:pt x="7275" y="3310"/>
                  </a:lnTo>
                  <a:cubicBezTo>
                    <a:pt x="7216" y="3155"/>
                    <a:pt x="7156" y="2977"/>
                    <a:pt x="7073" y="2822"/>
                  </a:cubicBezTo>
                  <a:lnTo>
                    <a:pt x="7537" y="2119"/>
                  </a:lnTo>
                  <a:cubicBezTo>
                    <a:pt x="7680" y="1905"/>
                    <a:pt x="7656" y="1619"/>
                    <a:pt x="7454" y="1441"/>
                  </a:cubicBezTo>
                  <a:lnTo>
                    <a:pt x="7096" y="1084"/>
                  </a:lnTo>
                  <a:cubicBezTo>
                    <a:pt x="6992" y="980"/>
                    <a:pt x="6848" y="924"/>
                    <a:pt x="6705" y="924"/>
                  </a:cubicBezTo>
                  <a:cubicBezTo>
                    <a:pt x="6603" y="924"/>
                    <a:pt x="6502" y="953"/>
                    <a:pt x="6418" y="1012"/>
                  </a:cubicBezTo>
                  <a:lnTo>
                    <a:pt x="5715" y="1465"/>
                  </a:lnTo>
                  <a:cubicBezTo>
                    <a:pt x="5549" y="1381"/>
                    <a:pt x="5394" y="1322"/>
                    <a:pt x="5227" y="1262"/>
                  </a:cubicBezTo>
                  <a:lnTo>
                    <a:pt x="5060" y="441"/>
                  </a:lnTo>
                  <a:cubicBezTo>
                    <a:pt x="5013" y="191"/>
                    <a:pt x="4775" y="0"/>
                    <a:pt x="4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69"/>
            <p:cNvSpPr/>
            <p:nvPr/>
          </p:nvSpPr>
          <p:spPr>
            <a:xfrm>
              <a:off x="3184798" y="3878883"/>
              <a:ext cx="109550" cy="94018"/>
            </a:xfrm>
            <a:custGeom>
              <a:rect b="b" l="l" r="r" t="t"/>
              <a:pathLst>
                <a:path extrusionOk="0" h="2954" w="3442">
                  <a:moveTo>
                    <a:pt x="1465" y="1"/>
                  </a:moveTo>
                  <a:cubicBezTo>
                    <a:pt x="941" y="1"/>
                    <a:pt x="453" y="191"/>
                    <a:pt x="72" y="561"/>
                  </a:cubicBezTo>
                  <a:cubicBezTo>
                    <a:pt x="0" y="632"/>
                    <a:pt x="0" y="739"/>
                    <a:pt x="72" y="811"/>
                  </a:cubicBezTo>
                  <a:cubicBezTo>
                    <a:pt x="113" y="852"/>
                    <a:pt x="158" y="873"/>
                    <a:pt x="203" y="873"/>
                  </a:cubicBezTo>
                  <a:cubicBezTo>
                    <a:pt x="247" y="873"/>
                    <a:pt x="292" y="852"/>
                    <a:pt x="334" y="811"/>
                  </a:cubicBezTo>
                  <a:cubicBezTo>
                    <a:pt x="631" y="513"/>
                    <a:pt x="1024" y="358"/>
                    <a:pt x="1465" y="358"/>
                  </a:cubicBezTo>
                  <a:cubicBezTo>
                    <a:pt x="2358" y="358"/>
                    <a:pt x="3084" y="1084"/>
                    <a:pt x="3084" y="1977"/>
                  </a:cubicBezTo>
                  <a:cubicBezTo>
                    <a:pt x="3084" y="2227"/>
                    <a:pt x="3024" y="2477"/>
                    <a:pt x="2905" y="2716"/>
                  </a:cubicBezTo>
                  <a:cubicBezTo>
                    <a:pt x="2846" y="2799"/>
                    <a:pt x="2894" y="2894"/>
                    <a:pt x="2977" y="2942"/>
                  </a:cubicBezTo>
                  <a:cubicBezTo>
                    <a:pt x="3013" y="2954"/>
                    <a:pt x="3036" y="2954"/>
                    <a:pt x="3048" y="2954"/>
                  </a:cubicBezTo>
                  <a:cubicBezTo>
                    <a:pt x="3108" y="2954"/>
                    <a:pt x="3167" y="2930"/>
                    <a:pt x="3215" y="2870"/>
                  </a:cubicBezTo>
                  <a:cubicBezTo>
                    <a:pt x="3370" y="2585"/>
                    <a:pt x="3441" y="2287"/>
                    <a:pt x="3441" y="1977"/>
                  </a:cubicBezTo>
                  <a:cubicBezTo>
                    <a:pt x="3441" y="894"/>
                    <a:pt x="2560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69"/>
            <p:cNvSpPr/>
            <p:nvPr/>
          </p:nvSpPr>
          <p:spPr>
            <a:xfrm>
              <a:off x="3168120" y="3917331"/>
              <a:ext cx="102707" cy="87016"/>
            </a:xfrm>
            <a:custGeom>
              <a:rect b="b" l="l" r="r" t="t"/>
              <a:pathLst>
                <a:path extrusionOk="0" h="2734" w="3227">
                  <a:moveTo>
                    <a:pt x="277" y="0"/>
                  </a:moveTo>
                  <a:cubicBezTo>
                    <a:pt x="203" y="0"/>
                    <a:pt x="136" y="38"/>
                    <a:pt x="108" y="115"/>
                  </a:cubicBezTo>
                  <a:cubicBezTo>
                    <a:pt x="36" y="317"/>
                    <a:pt x="0" y="531"/>
                    <a:pt x="0" y="758"/>
                  </a:cubicBezTo>
                  <a:cubicBezTo>
                    <a:pt x="0" y="1841"/>
                    <a:pt x="881" y="2734"/>
                    <a:pt x="1977" y="2734"/>
                  </a:cubicBezTo>
                  <a:cubicBezTo>
                    <a:pt x="2394" y="2734"/>
                    <a:pt x="2798" y="2603"/>
                    <a:pt x="3144" y="2365"/>
                  </a:cubicBezTo>
                  <a:cubicBezTo>
                    <a:pt x="3215" y="2305"/>
                    <a:pt x="3227" y="2198"/>
                    <a:pt x="3191" y="2127"/>
                  </a:cubicBezTo>
                  <a:cubicBezTo>
                    <a:pt x="3162" y="2075"/>
                    <a:pt x="3106" y="2051"/>
                    <a:pt x="3050" y="2051"/>
                  </a:cubicBezTo>
                  <a:cubicBezTo>
                    <a:pt x="3015" y="2051"/>
                    <a:pt x="2981" y="2061"/>
                    <a:pt x="2953" y="2079"/>
                  </a:cubicBezTo>
                  <a:cubicBezTo>
                    <a:pt x="2667" y="2282"/>
                    <a:pt x="2334" y="2389"/>
                    <a:pt x="2001" y="2389"/>
                  </a:cubicBezTo>
                  <a:cubicBezTo>
                    <a:pt x="1108" y="2389"/>
                    <a:pt x="370" y="1662"/>
                    <a:pt x="370" y="769"/>
                  </a:cubicBezTo>
                  <a:cubicBezTo>
                    <a:pt x="370" y="591"/>
                    <a:pt x="405" y="412"/>
                    <a:pt x="465" y="246"/>
                  </a:cubicBezTo>
                  <a:cubicBezTo>
                    <a:pt x="465" y="138"/>
                    <a:pt x="417" y="43"/>
                    <a:pt x="334" y="7"/>
                  </a:cubicBezTo>
                  <a:cubicBezTo>
                    <a:pt x="315" y="3"/>
                    <a:pt x="296" y="0"/>
                    <a:pt x="2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69"/>
            <p:cNvSpPr/>
            <p:nvPr/>
          </p:nvSpPr>
          <p:spPr>
            <a:xfrm>
              <a:off x="3264749" y="3976275"/>
              <a:ext cx="183836" cy="183836"/>
            </a:xfrm>
            <a:custGeom>
              <a:rect b="b" l="l" r="r" t="t"/>
              <a:pathLst>
                <a:path extrusionOk="0" h="5776" w="5776">
                  <a:moveTo>
                    <a:pt x="2739" y="1"/>
                  </a:moveTo>
                  <a:cubicBezTo>
                    <a:pt x="2548" y="1"/>
                    <a:pt x="2370" y="156"/>
                    <a:pt x="2322" y="346"/>
                  </a:cubicBezTo>
                  <a:lnTo>
                    <a:pt x="2215" y="846"/>
                  </a:lnTo>
                  <a:cubicBezTo>
                    <a:pt x="2132" y="882"/>
                    <a:pt x="2036" y="930"/>
                    <a:pt x="1953" y="953"/>
                  </a:cubicBezTo>
                  <a:lnTo>
                    <a:pt x="1525" y="668"/>
                  </a:lnTo>
                  <a:cubicBezTo>
                    <a:pt x="1454" y="627"/>
                    <a:pt x="1372" y="606"/>
                    <a:pt x="1291" y="606"/>
                  </a:cubicBezTo>
                  <a:cubicBezTo>
                    <a:pt x="1181" y="606"/>
                    <a:pt x="1071" y="645"/>
                    <a:pt x="989" y="727"/>
                  </a:cubicBezTo>
                  <a:lnTo>
                    <a:pt x="751" y="965"/>
                  </a:lnTo>
                  <a:cubicBezTo>
                    <a:pt x="620" y="1108"/>
                    <a:pt x="584" y="1322"/>
                    <a:pt x="691" y="1501"/>
                  </a:cubicBezTo>
                  <a:lnTo>
                    <a:pt x="977" y="1942"/>
                  </a:lnTo>
                  <a:cubicBezTo>
                    <a:pt x="917" y="2061"/>
                    <a:pt x="870" y="2180"/>
                    <a:pt x="822" y="2311"/>
                  </a:cubicBezTo>
                  <a:cubicBezTo>
                    <a:pt x="786" y="2394"/>
                    <a:pt x="858" y="2501"/>
                    <a:pt x="941" y="2537"/>
                  </a:cubicBezTo>
                  <a:cubicBezTo>
                    <a:pt x="954" y="2541"/>
                    <a:pt x="967" y="2542"/>
                    <a:pt x="980" y="2542"/>
                  </a:cubicBezTo>
                  <a:cubicBezTo>
                    <a:pt x="1055" y="2542"/>
                    <a:pt x="1137" y="2489"/>
                    <a:pt x="1167" y="2418"/>
                  </a:cubicBezTo>
                  <a:cubicBezTo>
                    <a:pt x="1203" y="2275"/>
                    <a:pt x="1251" y="2144"/>
                    <a:pt x="1322" y="2025"/>
                  </a:cubicBezTo>
                  <a:cubicBezTo>
                    <a:pt x="1358" y="1965"/>
                    <a:pt x="1358" y="1894"/>
                    <a:pt x="1322" y="1846"/>
                  </a:cubicBezTo>
                  <a:lnTo>
                    <a:pt x="989" y="1322"/>
                  </a:lnTo>
                  <a:cubicBezTo>
                    <a:pt x="977" y="1299"/>
                    <a:pt x="977" y="1263"/>
                    <a:pt x="1001" y="1239"/>
                  </a:cubicBezTo>
                  <a:lnTo>
                    <a:pt x="1239" y="1001"/>
                  </a:lnTo>
                  <a:cubicBezTo>
                    <a:pt x="1258" y="981"/>
                    <a:pt x="1274" y="973"/>
                    <a:pt x="1291" y="973"/>
                  </a:cubicBezTo>
                  <a:cubicBezTo>
                    <a:pt x="1304" y="973"/>
                    <a:pt x="1318" y="978"/>
                    <a:pt x="1334" y="989"/>
                  </a:cubicBezTo>
                  <a:lnTo>
                    <a:pt x="1846" y="1322"/>
                  </a:lnTo>
                  <a:cubicBezTo>
                    <a:pt x="1878" y="1342"/>
                    <a:pt x="1910" y="1354"/>
                    <a:pt x="1942" y="1354"/>
                  </a:cubicBezTo>
                  <a:cubicBezTo>
                    <a:pt x="1969" y="1354"/>
                    <a:pt x="1997" y="1345"/>
                    <a:pt x="2025" y="1322"/>
                  </a:cubicBezTo>
                  <a:cubicBezTo>
                    <a:pt x="2144" y="1251"/>
                    <a:pt x="2287" y="1203"/>
                    <a:pt x="2417" y="1156"/>
                  </a:cubicBezTo>
                  <a:cubicBezTo>
                    <a:pt x="2477" y="1144"/>
                    <a:pt x="2537" y="1084"/>
                    <a:pt x="2537" y="1025"/>
                  </a:cubicBezTo>
                  <a:lnTo>
                    <a:pt x="2656" y="418"/>
                  </a:lnTo>
                  <a:cubicBezTo>
                    <a:pt x="2656" y="382"/>
                    <a:pt x="2679" y="358"/>
                    <a:pt x="2727" y="358"/>
                  </a:cubicBezTo>
                  <a:lnTo>
                    <a:pt x="3060" y="358"/>
                  </a:lnTo>
                  <a:cubicBezTo>
                    <a:pt x="3084" y="358"/>
                    <a:pt x="3120" y="394"/>
                    <a:pt x="3132" y="418"/>
                  </a:cubicBezTo>
                  <a:lnTo>
                    <a:pt x="3251" y="1025"/>
                  </a:lnTo>
                  <a:cubicBezTo>
                    <a:pt x="3263" y="1084"/>
                    <a:pt x="3310" y="1144"/>
                    <a:pt x="3370" y="1156"/>
                  </a:cubicBezTo>
                  <a:cubicBezTo>
                    <a:pt x="3501" y="1203"/>
                    <a:pt x="3632" y="1251"/>
                    <a:pt x="3751" y="1322"/>
                  </a:cubicBezTo>
                  <a:cubicBezTo>
                    <a:pt x="3781" y="1340"/>
                    <a:pt x="3816" y="1349"/>
                    <a:pt x="3849" y="1349"/>
                  </a:cubicBezTo>
                  <a:cubicBezTo>
                    <a:pt x="3882" y="1349"/>
                    <a:pt x="3912" y="1340"/>
                    <a:pt x="3930" y="1322"/>
                  </a:cubicBezTo>
                  <a:lnTo>
                    <a:pt x="4453" y="989"/>
                  </a:lnTo>
                  <a:cubicBezTo>
                    <a:pt x="4469" y="978"/>
                    <a:pt x="4483" y="973"/>
                    <a:pt x="4497" y="973"/>
                  </a:cubicBezTo>
                  <a:cubicBezTo>
                    <a:pt x="4513" y="973"/>
                    <a:pt x="4529" y="981"/>
                    <a:pt x="4549" y="1001"/>
                  </a:cubicBezTo>
                  <a:lnTo>
                    <a:pt x="4787" y="1239"/>
                  </a:lnTo>
                  <a:cubicBezTo>
                    <a:pt x="4811" y="1263"/>
                    <a:pt x="4811" y="1299"/>
                    <a:pt x="4799" y="1322"/>
                  </a:cubicBezTo>
                  <a:lnTo>
                    <a:pt x="4453" y="1846"/>
                  </a:lnTo>
                  <a:cubicBezTo>
                    <a:pt x="4430" y="1906"/>
                    <a:pt x="4406" y="1965"/>
                    <a:pt x="4453" y="2025"/>
                  </a:cubicBezTo>
                  <a:cubicBezTo>
                    <a:pt x="4525" y="2144"/>
                    <a:pt x="4573" y="2275"/>
                    <a:pt x="4620" y="2418"/>
                  </a:cubicBezTo>
                  <a:cubicBezTo>
                    <a:pt x="4632" y="2477"/>
                    <a:pt x="4692" y="2537"/>
                    <a:pt x="4751" y="2537"/>
                  </a:cubicBezTo>
                  <a:lnTo>
                    <a:pt x="5358" y="2656"/>
                  </a:lnTo>
                  <a:cubicBezTo>
                    <a:pt x="5394" y="2656"/>
                    <a:pt x="5418" y="2680"/>
                    <a:pt x="5418" y="2727"/>
                  </a:cubicBezTo>
                  <a:lnTo>
                    <a:pt x="5418" y="3049"/>
                  </a:lnTo>
                  <a:cubicBezTo>
                    <a:pt x="5418" y="3085"/>
                    <a:pt x="5394" y="3108"/>
                    <a:pt x="5358" y="3132"/>
                  </a:cubicBezTo>
                  <a:lnTo>
                    <a:pt x="4751" y="3251"/>
                  </a:lnTo>
                  <a:cubicBezTo>
                    <a:pt x="4692" y="3263"/>
                    <a:pt x="4632" y="3311"/>
                    <a:pt x="4620" y="3370"/>
                  </a:cubicBezTo>
                  <a:cubicBezTo>
                    <a:pt x="4573" y="3501"/>
                    <a:pt x="4525" y="3632"/>
                    <a:pt x="4453" y="3751"/>
                  </a:cubicBezTo>
                  <a:cubicBezTo>
                    <a:pt x="4430" y="3811"/>
                    <a:pt x="4430" y="3882"/>
                    <a:pt x="4453" y="3930"/>
                  </a:cubicBezTo>
                  <a:lnTo>
                    <a:pt x="4799" y="4454"/>
                  </a:lnTo>
                  <a:cubicBezTo>
                    <a:pt x="4811" y="4478"/>
                    <a:pt x="4811" y="4513"/>
                    <a:pt x="4787" y="4537"/>
                  </a:cubicBezTo>
                  <a:lnTo>
                    <a:pt x="4549" y="4775"/>
                  </a:lnTo>
                  <a:cubicBezTo>
                    <a:pt x="4526" y="4798"/>
                    <a:pt x="4508" y="4806"/>
                    <a:pt x="4489" y="4806"/>
                  </a:cubicBezTo>
                  <a:cubicBezTo>
                    <a:pt x="4478" y="4806"/>
                    <a:pt x="4467" y="4803"/>
                    <a:pt x="4453" y="4799"/>
                  </a:cubicBezTo>
                  <a:lnTo>
                    <a:pt x="3930" y="4454"/>
                  </a:lnTo>
                  <a:cubicBezTo>
                    <a:pt x="3898" y="4435"/>
                    <a:pt x="3866" y="4422"/>
                    <a:pt x="3834" y="4422"/>
                  </a:cubicBezTo>
                  <a:cubicBezTo>
                    <a:pt x="3806" y="4422"/>
                    <a:pt x="3779" y="4432"/>
                    <a:pt x="3751" y="4454"/>
                  </a:cubicBezTo>
                  <a:cubicBezTo>
                    <a:pt x="3632" y="4525"/>
                    <a:pt x="3501" y="4573"/>
                    <a:pt x="3370" y="4621"/>
                  </a:cubicBezTo>
                  <a:cubicBezTo>
                    <a:pt x="3310" y="4632"/>
                    <a:pt x="3251" y="4692"/>
                    <a:pt x="3251" y="4751"/>
                  </a:cubicBezTo>
                  <a:lnTo>
                    <a:pt x="3132" y="5359"/>
                  </a:lnTo>
                  <a:cubicBezTo>
                    <a:pt x="3132" y="5394"/>
                    <a:pt x="3096" y="5418"/>
                    <a:pt x="3060" y="5418"/>
                  </a:cubicBezTo>
                  <a:lnTo>
                    <a:pt x="2727" y="5418"/>
                  </a:lnTo>
                  <a:cubicBezTo>
                    <a:pt x="2703" y="5418"/>
                    <a:pt x="2668" y="5394"/>
                    <a:pt x="2656" y="5359"/>
                  </a:cubicBezTo>
                  <a:lnTo>
                    <a:pt x="2537" y="4751"/>
                  </a:lnTo>
                  <a:cubicBezTo>
                    <a:pt x="2525" y="4692"/>
                    <a:pt x="2477" y="4632"/>
                    <a:pt x="2417" y="4621"/>
                  </a:cubicBezTo>
                  <a:cubicBezTo>
                    <a:pt x="2287" y="4573"/>
                    <a:pt x="2144" y="4525"/>
                    <a:pt x="2025" y="4454"/>
                  </a:cubicBezTo>
                  <a:cubicBezTo>
                    <a:pt x="1995" y="4436"/>
                    <a:pt x="1962" y="4427"/>
                    <a:pt x="1931" y="4427"/>
                  </a:cubicBezTo>
                  <a:cubicBezTo>
                    <a:pt x="1900" y="4427"/>
                    <a:pt x="1870" y="4436"/>
                    <a:pt x="1846" y="4454"/>
                  </a:cubicBezTo>
                  <a:lnTo>
                    <a:pt x="1334" y="4799"/>
                  </a:lnTo>
                  <a:cubicBezTo>
                    <a:pt x="1321" y="4803"/>
                    <a:pt x="1309" y="4806"/>
                    <a:pt x="1298" y="4806"/>
                  </a:cubicBezTo>
                  <a:cubicBezTo>
                    <a:pt x="1279" y="4806"/>
                    <a:pt x="1261" y="4798"/>
                    <a:pt x="1239" y="4775"/>
                  </a:cubicBezTo>
                  <a:lnTo>
                    <a:pt x="1001" y="4537"/>
                  </a:lnTo>
                  <a:cubicBezTo>
                    <a:pt x="977" y="4513"/>
                    <a:pt x="977" y="4478"/>
                    <a:pt x="989" y="4454"/>
                  </a:cubicBezTo>
                  <a:lnTo>
                    <a:pt x="1322" y="3930"/>
                  </a:lnTo>
                  <a:cubicBezTo>
                    <a:pt x="1358" y="3870"/>
                    <a:pt x="1370" y="3811"/>
                    <a:pt x="1322" y="3751"/>
                  </a:cubicBezTo>
                  <a:cubicBezTo>
                    <a:pt x="1251" y="3632"/>
                    <a:pt x="1215" y="3501"/>
                    <a:pt x="1167" y="3370"/>
                  </a:cubicBezTo>
                  <a:cubicBezTo>
                    <a:pt x="1144" y="3311"/>
                    <a:pt x="1084" y="3251"/>
                    <a:pt x="1024" y="3251"/>
                  </a:cubicBezTo>
                  <a:lnTo>
                    <a:pt x="417" y="3132"/>
                  </a:lnTo>
                  <a:cubicBezTo>
                    <a:pt x="393" y="3132"/>
                    <a:pt x="358" y="3097"/>
                    <a:pt x="358" y="3049"/>
                  </a:cubicBezTo>
                  <a:lnTo>
                    <a:pt x="358" y="2727"/>
                  </a:lnTo>
                  <a:cubicBezTo>
                    <a:pt x="358" y="2692"/>
                    <a:pt x="393" y="2668"/>
                    <a:pt x="417" y="2656"/>
                  </a:cubicBezTo>
                  <a:lnTo>
                    <a:pt x="465" y="2632"/>
                  </a:lnTo>
                  <a:cubicBezTo>
                    <a:pt x="548" y="2620"/>
                    <a:pt x="632" y="2525"/>
                    <a:pt x="596" y="2430"/>
                  </a:cubicBezTo>
                  <a:cubicBezTo>
                    <a:pt x="586" y="2352"/>
                    <a:pt x="520" y="2289"/>
                    <a:pt x="444" y="2289"/>
                  </a:cubicBezTo>
                  <a:cubicBezTo>
                    <a:pt x="428" y="2289"/>
                    <a:pt x="410" y="2292"/>
                    <a:pt x="393" y="2299"/>
                  </a:cubicBezTo>
                  <a:lnTo>
                    <a:pt x="346" y="2311"/>
                  </a:lnTo>
                  <a:cubicBezTo>
                    <a:pt x="155" y="2358"/>
                    <a:pt x="1" y="2513"/>
                    <a:pt x="1" y="2727"/>
                  </a:cubicBezTo>
                  <a:lnTo>
                    <a:pt x="1" y="3049"/>
                  </a:lnTo>
                  <a:cubicBezTo>
                    <a:pt x="1" y="3251"/>
                    <a:pt x="155" y="3430"/>
                    <a:pt x="346" y="3466"/>
                  </a:cubicBezTo>
                  <a:lnTo>
                    <a:pt x="846" y="3573"/>
                  </a:lnTo>
                  <a:cubicBezTo>
                    <a:pt x="882" y="3668"/>
                    <a:pt x="929" y="3751"/>
                    <a:pt x="953" y="3847"/>
                  </a:cubicBezTo>
                  <a:lnTo>
                    <a:pt x="679" y="4275"/>
                  </a:lnTo>
                  <a:cubicBezTo>
                    <a:pt x="572" y="4442"/>
                    <a:pt x="584" y="4656"/>
                    <a:pt x="727" y="4811"/>
                  </a:cubicBezTo>
                  <a:lnTo>
                    <a:pt x="977" y="5049"/>
                  </a:lnTo>
                  <a:cubicBezTo>
                    <a:pt x="1055" y="5127"/>
                    <a:pt x="1163" y="5172"/>
                    <a:pt x="1278" y="5172"/>
                  </a:cubicBezTo>
                  <a:cubicBezTo>
                    <a:pt x="1356" y="5172"/>
                    <a:pt x="1436" y="5152"/>
                    <a:pt x="1513" y="5109"/>
                  </a:cubicBezTo>
                  <a:lnTo>
                    <a:pt x="1941" y="4823"/>
                  </a:lnTo>
                  <a:cubicBezTo>
                    <a:pt x="2025" y="4871"/>
                    <a:pt x="2120" y="4894"/>
                    <a:pt x="2203" y="4930"/>
                  </a:cubicBezTo>
                  <a:lnTo>
                    <a:pt x="2310" y="5430"/>
                  </a:lnTo>
                  <a:cubicBezTo>
                    <a:pt x="2358" y="5633"/>
                    <a:pt x="2513" y="5775"/>
                    <a:pt x="2727" y="5775"/>
                  </a:cubicBezTo>
                  <a:lnTo>
                    <a:pt x="3060" y="5775"/>
                  </a:lnTo>
                  <a:cubicBezTo>
                    <a:pt x="3251" y="5775"/>
                    <a:pt x="3430" y="5633"/>
                    <a:pt x="3465" y="5430"/>
                  </a:cubicBezTo>
                  <a:lnTo>
                    <a:pt x="3572" y="4930"/>
                  </a:lnTo>
                  <a:cubicBezTo>
                    <a:pt x="3668" y="4894"/>
                    <a:pt x="3751" y="4859"/>
                    <a:pt x="3846" y="4823"/>
                  </a:cubicBezTo>
                  <a:lnTo>
                    <a:pt x="4275" y="5109"/>
                  </a:lnTo>
                  <a:cubicBezTo>
                    <a:pt x="4344" y="5153"/>
                    <a:pt x="4422" y="5175"/>
                    <a:pt x="4500" y="5175"/>
                  </a:cubicBezTo>
                  <a:cubicBezTo>
                    <a:pt x="4610" y="5175"/>
                    <a:pt x="4720" y="5132"/>
                    <a:pt x="4811" y="5049"/>
                  </a:cubicBezTo>
                  <a:lnTo>
                    <a:pt x="5049" y="4811"/>
                  </a:lnTo>
                  <a:cubicBezTo>
                    <a:pt x="5180" y="4680"/>
                    <a:pt x="5215" y="4454"/>
                    <a:pt x="5108" y="4275"/>
                  </a:cubicBezTo>
                  <a:lnTo>
                    <a:pt x="4823" y="3847"/>
                  </a:lnTo>
                  <a:cubicBezTo>
                    <a:pt x="4870" y="3751"/>
                    <a:pt x="4894" y="3668"/>
                    <a:pt x="4930" y="3573"/>
                  </a:cubicBezTo>
                  <a:lnTo>
                    <a:pt x="5442" y="3466"/>
                  </a:lnTo>
                  <a:cubicBezTo>
                    <a:pt x="5632" y="3430"/>
                    <a:pt x="5775" y="3263"/>
                    <a:pt x="5775" y="3049"/>
                  </a:cubicBezTo>
                  <a:lnTo>
                    <a:pt x="5775" y="2727"/>
                  </a:lnTo>
                  <a:cubicBezTo>
                    <a:pt x="5775" y="2513"/>
                    <a:pt x="5644" y="2358"/>
                    <a:pt x="5454" y="2311"/>
                  </a:cubicBezTo>
                  <a:lnTo>
                    <a:pt x="4942" y="2204"/>
                  </a:lnTo>
                  <a:cubicBezTo>
                    <a:pt x="4918" y="2120"/>
                    <a:pt x="4870" y="2025"/>
                    <a:pt x="4846" y="1942"/>
                  </a:cubicBezTo>
                  <a:lnTo>
                    <a:pt x="5120" y="1501"/>
                  </a:lnTo>
                  <a:cubicBezTo>
                    <a:pt x="5227" y="1346"/>
                    <a:pt x="5215" y="1120"/>
                    <a:pt x="5061" y="965"/>
                  </a:cubicBezTo>
                  <a:lnTo>
                    <a:pt x="4823" y="727"/>
                  </a:lnTo>
                  <a:cubicBezTo>
                    <a:pt x="4745" y="650"/>
                    <a:pt x="4634" y="610"/>
                    <a:pt x="4520" y="610"/>
                  </a:cubicBezTo>
                  <a:cubicBezTo>
                    <a:pt x="4441" y="610"/>
                    <a:pt x="4360" y="629"/>
                    <a:pt x="4287" y="668"/>
                  </a:cubicBezTo>
                  <a:lnTo>
                    <a:pt x="3858" y="953"/>
                  </a:lnTo>
                  <a:cubicBezTo>
                    <a:pt x="3763" y="906"/>
                    <a:pt x="3680" y="882"/>
                    <a:pt x="3596" y="846"/>
                  </a:cubicBezTo>
                  <a:lnTo>
                    <a:pt x="3489" y="346"/>
                  </a:lnTo>
                  <a:cubicBezTo>
                    <a:pt x="3441" y="156"/>
                    <a:pt x="327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69"/>
            <p:cNvSpPr/>
            <p:nvPr/>
          </p:nvSpPr>
          <p:spPr>
            <a:xfrm>
              <a:off x="3326526" y="4036907"/>
              <a:ext cx="62541" cy="62573"/>
            </a:xfrm>
            <a:custGeom>
              <a:rect b="b" l="l" r="r" t="t"/>
              <a:pathLst>
                <a:path extrusionOk="0" h="1966" w="1965">
                  <a:moveTo>
                    <a:pt x="977" y="1"/>
                  </a:moveTo>
                  <a:cubicBezTo>
                    <a:pt x="441" y="1"/>
                    <a:pt x="0" y="453"/>
                    <a:pt x="0" y="989"/>
                  </a:cubicBezTo>
                  <a:cubicBezTo>
                    <a:pt x="0" y="1525"/>
                    <a:pt x="441" y="1965"/>
                    <a:pt x="977" y="1965"/>
                  </a:cubicBezTo>
                  <a:cubicBezTo>
                    <a:pt x="1203" y="1965"/>
                    <a:pt x="1417" y="1894"/>
                    <a:pt x="1572" y="1763"/>
                  </a:cubicBezTo>
                  <a:cubicBezTo>
                    <a:pt x="1655" y="1703"/>
                    <a:pt x="1667" y="1596"/>
                    <a:pt x="1608" y="1501"/>
                  </a:cubicBezTo>
                  <a:cubicBezTo>
                    <a:pt x="1574" y="1461"/>
                    <a:pt x="1525" y="1439"/>
                    <a:pt x="1473" y="1439"/>
                  </a:cubicBezTo>
                  <a:cubicBezTo>
                    <a:pt x="1434" y="1439"/>
                    <a:pt x="1394" y="1452"/>
                    <a:pt x="1358" y="1477"/>
                  </a:cubicBezTo>
                  <a:cubicBezTo>
                    <a:pt x="1250" y="1561"/>
                    <a:pt x="1119" y="1608"/>
                    <a:pt x="965" y="1608"/>
                  </a:cubicBezTo>
                  <a:cubicBezTo>
                    <a:pt x="619" y="1608"/>
                    <a:pt x="346" y="1322"/>
                    <a:pt x="346" y="977"/>
                  </a:cubicBezTo>
                  <a:cubicBezTo>
                    <a:pt x="346" y="644"/>
                    <a:pt x="619" y="358"/>
                    <a:pt x="977" y="358"/>
                  </a:cubicBezTo>
                  <a:cubicBezTo>
                    <a:pt x="1322" y="358"/>
                    <a:pt x="1608" y="644"/>
                    <a:pt x="1608" y="989"/>
                  </a:cubicBezTo>
                  <a:cubicBezTo>
                    <a:pt x="1608" y="1084"/>
                    <a:pt x="1679" y="1168"/>
                    <a:pt x="1786" y="1168"/>
                  </a:cubicBezTo>
                  <a:cubicBezTo>
                    <a:pt x="1893" y="1168"/>
                    <a:pt x="1965" y="1084"/>
                    <a:pt x="1965" y="989"/>
                  </a:cubicBezTo>
                  <a:cubicBezTo>
                    <a:pt x="1965" y="453"/>
                    <a:pt x="151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69"/>
            <p:cNvSpPr/>
            <p:nvPr/>
          </p:nvSpPr>
          <p:spPr>
            <a:xfrm>
              <a:off x="3196542" y="3907687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58"/>
                  </a:moveTo>
                  <a:cubicBezTo>
                    <a:pt x="1477" y="358"/>
                    <a:pt x="1786" y="680"/>
                    <a:pt x="1786" y="1072"/>
                  </a:cubicBezTo>
                  <a:cubicBezTo>
                    <a:pt x="1786" y="1477"/>
                    <a:pt x="1465" y="1787"/>
                    <a:pt x="1072" y="1787"/>
                  </a:cubicBezTo>
                  <a:cubicBezTo>
                    <a:pt x="691" y="1787"/>
                    <a:pt x="358" y="1453"/>
                    <a:pt x="358" y="1072"/>
                  </a:cubicBezTo>
                  <a:cubicBezTo>
                    <a:pt x="358" y="668"/>
                    <a:pt x="691" y="358"/>
                    <a:pt x="1072" y="358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56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7" name="Google Shape;10487;p69"/>
          <p:cNvGrpSpPr/>
          <p:nvPr/>
        </p:nvGrpSpPr>
        <p:grpSpPr>
          <a:xfrm>
            <a:off x="7550258" y="3832670"/>
            <a:ext cx="371395" cy="301279"/>
            <a:chOff x="7550258" y="3832670"/>
            <a:chExt cx="371395" cy="301279"/>
          </a:xfrm>
        </p:grpSpPr>
        <p:sp>
          <p:nvSpPr>
            <p:cNvPr id="10488" name="Google Shape;10488;p69"/>
            <p:cNvSpPr/>
            <p:nvPr/>
          </p:nvSpPr>
          <p:spPr>
            <a:xfrm>
              <a:off x="7550258" y="3832670"/>
              <a:ext cx="371395" cy="301279"/>
            </a:xfrm>
            <a:custGeom>
              <a:rect b="b" l="l" r="r" t="t"/>
              <a:pathLst>
                <a:path extrusionOk="0" h="9466" w="11669">
                  <a:moveTo>
                    <a:pt x="1822" y="346"/>
                  </a:moveTo>
                  <a:cubicBezTo>
                    <a:pt x="1822" y="346"/>
                    <a:pt x="1834" y="346"/>
                    <a:pt x="1834" y="358"/>
                  </a:cubicBezTo>
                  <a:lnTo>
                    <a:pt x="1834" y="1096"/>
                  </a:lnTo>
                  <a:cubicBezTo>
                    <a:pt x="1834" y="1096"/>
                    <a:pt x="1834" y="1108"/>
                    <a:pt x="1822" y="1108"/>
                  </a:cubicBezTo>
                  <a:lnTo>
                    <a:pt x="1441" y="1108"/>
                  </a:lnTo>
                  <a:cubicBezTo>
                    <a:pt x="1441" y="1108"/>
                    <a:pt x="1429" y="1108"/>
                    <a:pt x="1429" y="1096"/>
                  </a:cubicBezTo>
                  <a:lnTo>
                    <a:pt x="1429" y="358"/>
                  </a:lnTo>
                  <a:lnTo>
                    <a:pt x="1441" y="358"/>
                  </a:lnTo>
                  <a:lnTo>
                    <a:pt x="1822" y="346"/>
                  </a:lnTo>
                  <a:close/>
                  <a:moveTo>
                    <a:pt x="10228" y="346"/>
                  </a:moveTo>
                  <a:cubicBezTo>
                    <a:pt x="10228" y="346"/>
                    <a:pt x="10240" y="346"/>
                    <a:pt x="10240" y="358"/>
                  </a:cubicBezTo>
                  <a:lnTo>
                    <a:pt x="10240" y="1096"/>
                  </a:lnTo>
                  <a:cubicBezTo>
                    <a:pt x="10240" y="1096"/>
                    <a:pt x="10240" y="1108"/>
                    <a:pt x="10228" y="1108"/>
                  </a:cubicBezTo>
                  <a:lnTo>
                    <a:pt x="9859" y="1108"/>
                  </a:lnTo>
                  <a:cubicBezTo>
                    <a:pt x="9859" y="1108"/>
                    <a:pt x="9835" y="1108"/>
                    <a:pt x="9835" y="1096"/>
                  </a:cubicBezTo>
                  <a:lnTo>
                    <a:pt x="9835" y="358"/>
                  </a:lnTo>
                  <a:lnTo>
                    <a:pt x="9859" y="358"/>
                  </a:lnTo>
                  <a:lnTo>
                    <a:pt x="10228" y="346"/>
                  </a:lnTo>
                  <a:close/>
                  <a:moveTo>
                    <a:pt x="10966" y="1096"/>
                  </a:moveTo>
                  <a:cubicBezTo>
                    <a:pt x="11180" y="1096"/>
                    <a:pt x="11347" y="1251"/>
                    <a:pt x="11347" y="1465"/>
                  </a:cubicBezTo>
                  <a:lnTo>
                    <a:pt x="11347" y="8775"/>
                  </a:lnTo>
                  <a:cubicBezTo>
                    <a:pt x="11323" y="8978"/>
                    <a:pt x="11168" y="9144"/>
                    <a:pt x="10954" y="9144"/>
                  </a:cubicBezTo>
                  <a:lnTo>
                    <a:pt x="715" y="9144"/>
                  </a:lnTo>
                  <a:cubicBezTo>
                    <a:pt x="512" y="9144"/>
                    <a:pt x="346" y="8978"/>
                    <a:pt x="346" y="8775"/>
                  </a:cubicBezTo>
                  <a:lnTo>
                    <a:pt x="346" y="1465"/>
                  </a:lnTo>
                  <a:cubicBezTo>
                    <a:pt x="346" y="1251"/>
                    <a:pt x="512" y="1096"/>
                    <a:pt x="715" y="1096"/>
                  </a:cubicBezTo>
                  <a:lnTo>
                    <a:pt x="1084" y="1096"/>
                  </a:lnTo>
                  <a:lnTo>
                    <a:pt x="1084" y="1108"/>
                  </a:lnTo>
                  <a:cubicBezTo>
                    <a:pt x="1084" y="1298"/>
                    <a:pt x="1250" y="1465"/>
                    <a:pt x="1441" y="1465"/>
                  </a:cubicBezTo>
                  <a:lnTo>
                    <a:pt x="1822" y="1465"/>
                  </a:lnTo>
                  <a:cubicBezTo>
                    <a:pt x="2012" y="1465"/>
                    <a:pt x="2179" y="1298"/>
                    <a:pt x="2179" y="1108"/>
                  </a:cubicBezTo>
                  <a:lnTo>
                    <a:pt x="2179" y="1096"/>
                  </a:lnTo>
                  <a:lnTo>
                    <a:pt x="9513" y="1096"/>
                  </a:lnTo>
                  <a:lnTo>
                    <a:pt x="9513" y="1108"/>
                  </a:lnTo>
                  <a:cubicBezTo>
                    <a:pt x="9513" y="1298"/>
                    <a:pt x="9680" y="1465"/>
                    <a:pt x="9871" y="1465"/>
                  </a:cubicBezTo>
                  <a:lnTo>
                    <a:pt x="10240" y="1465"/>
                  </a:lnTo>
                  <a:cubicBezTo>
                    <a:pt x="10430" y="1465"/>
                    <a:pt x="10597" y="1298"/>
                    <a:pt x="10597" y="1108"/>
                  </a:cubicBezTo>
                  <a:lnTo>
                    <a:pt x="10597" y="1096"/>
                  </a:lnTo>
                  <a:close/>
                  <a:moveTo>
                    <a:pt x="1441" y="0"/>
                  </a:moveTo>
                  <a:cubicBezTo>
                    <a:pt x="1250" y="0"/>
                    <a:pt x="1084" y="167"/>
                    <a:pt x="1084" y="358"/>
                  </a:cubicBezTo>
                  <a:lnTo>
                    <a:pt x="1084" y="739"/>
                  </a:lnTo>
                  <a:lnTo>
                    <a:pt x="715" y="739"/>
                  </a:lnTo>
                  <a:cubicBezTo>
                    <a:pt x="310" y="739"/>
                    <a:pt x="0" y="1060"/>
                    <a:pt x="0" y="1453"/>
                  </a:cubicBezTo>
                  <a:lnTo>
                    <a:pt x="0" y="8752"/>
                  </a:lnTo>
                  <a:cubicBezTo>
                    <a:pt x="0" y="9156"/>
                    <a:pt x="334" y="9466"/>
                    <a:pt x="715" y="9466"/>
                  </a:cubicBezTo>
                  <a:lnTo>
                    <a:pt x="10954" y="9466"/>
                  </a:lnTo>
                  <a:cubicBezTo>
                    <a:pt x="11359" y="9466"/>
                    <a:pt x="11668" y="9144"/>
                    <a:pt x="11668" y="8752"/>
                  </a:cubicBezTo>
                  <a:lnTo>
                    <a:pt x="11668" y="1453"/>
                  </a:lnTo>
                  <a:cubicBezTo>
                    <a:pt x="11668" y="1060"/>
                    <a:pt x="11359" y="739"/>
                    <a:pt x="10954" y="739"/>
                  </a:cubicBezTo>
                  <a:lnTo>
                    <a:pt x="10585" y="739"/>
                  </a:lnTo>
                  <a:lnTo>
                    <a:pt x="10585" y="358"/>
                  </a:lnTo>
                  <a:cubicBezTo>
                    <a:pt x="10585" y="167"/>
                    <a:pt x="10418" y="0"/>
                    <a:pt x="10228" y="0"/>
                  </a:cubicBezTo>
                  <a:lnTo>
                    <a:pt x="9859" y="0"/>
                  </a:lnTo>
                  <a:cubicBezTo>
                    <a:pt x="9656" y="0"/>
                    <a:pt x="9490" y="167"/>
                    <a:pt x="9490" y="358"/>
                  </a:cubicBezTo>
                  <a:lnTo>
                    <a:pt x="9490" y="739"/>
                  </a:lnTo>
                  <a:lnTo>
                    <a:pt x="2179" y="739"/>
                  </a:lnTo>
                  <a:lnTo>
                    <a:pt x="2179" y="358"/>
                  </a:lnTo>
                  <a:cubicBezTo>
                    <a:pt x="2179" y="167"/>
                    <a:pt x="201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69"/>
            <p:cNvSpPr/>
            <p:nvPr/>
          </p:nvSpPr>
          <p:spPr>
            <a:xfrm>
              <a:off x="7574129" y="3891009"/>
              <a:ext cx="324418" cy="10662"/>
            </a:xfrm>
            <a:custGeom>
              <a:rect b="b" l="l" r="r" t="t"/>
              <a:pathLst>
                <a:path extrusionOk="0" h="335" w="10193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10025" y="334"/>
                  </a:lnTo>
                  <a:cubicBezTo>
                    <a:pt x="10121" y="334"/>
                    <a:pt x="10192" y="251"/>
                    <a:pt x="10192" y="168"/>
                  </a:cubicBezTo>
                  <a:cubicBezTo>
                    <a:pt x="10192" y="72"/>
                    <a:pt x="10121" y="1"/>
                    <a:pt x="10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69"/>
            <p:cNvSpPr/>
            <p:nvPr/>
          </p:nvSpPr>
          <p:spPr>
            <a:xfrm>
              <a:off x="7591188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55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69"/>
            <p:cNvSpPr/>
            <p:nvPr/>
          </p:nvSpPr>
          <p:spPr>
            <a:xfrm>
              <a:off x="7672667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55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69"/>
            <p:cNvSpPr/>
            <p:nvPr/>
          </p:nvSpPr>
          <p:spPr>
            <a:xfrm>
              <a:off x="7835592" y="3937637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55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69"/>
            <p:cNvSpPr/>
            <p:nvPr/>
          </p:nvSpPr>
          <p:spPr>
            <a:xfrm>
              <a:off x="7591188" y="3984232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262" y="334"/>
                  </a:lnTo>
                  <a:cubicBezTo>
                    <a:pt x="1346" y="334"/>
                    <a:pt x="1429" y="263"/>
                    <a:pt x="1429" y="168"/>
                  </a:cubicBezTo>
                  <a:cubicBezTo>
                    <a:pt x="1429" y="84"/>
                    <a:pt x="1346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69"/>
            <p:cNvSpPr/>
            <p:nvPr/>
          </p:nvSpPr>
          <p:spPr>
            <a:xfrm>
              <a:off x="7754113" y="3984232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69"/>
            <p:cNvSpPr/>
            <p:nvPr/>
          </p:nvSpPr>
          <p:spPr>
            <a:xfrm>
              <a:off x="7591188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67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69"/>
            <p:cNvSpPr/>
            <p:nvPr/>
          </p:nvSpPr>
          <p:spPr>
            <a:xfrm>
              <a:off x="7672667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67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69"/>
            <p:cNvSpPr/>
            <p:nvPr/>
          </p:nvSpPr>
          <p:spPr>
            <a:xfrm>
              <a:off x="7835592" y="4030859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67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69"/>
            <p:cNvSpPr/>
            <p:nvPr/>
          </p:nvSpPr>
          <p:spPr>
            <a:xfrm>
              <a:off x="7672667" y="4077073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55" y="334"/>
                  </a:cubicBezTo>
                  <a:lnTo>
                    <a:pt x="1262" y="334"/>
                  </a:lnTo>
                  <a:cubicBezTo>
                    <a:pt x="1345" y="334"/>
                    <a:pt x="1429" y="263"/>
                    <a:pt x="1429" y="168"/>
                  </a:cubicBezTo>
                  <a:cubicBezTo>
                    <a:pt x="1429" y="84"/>
                    <a:pt x="1345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69"/>
            <p:cNvSpPr/>
            <p:nvPr/>
          </p:nvSpPr>
          <p:spPr>
            <a:xfrm>
              <a:off x="7754113" y="4077073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69"/>
            <p:cNvSpPr/>
            <p:nvPr/>
          </p:nvSpPr>
          <p:spPr>
            <a:xfrm>
              <a:off x="7835592" y="4077073"/>
              <a:ext cx="45131" cy="10662"/>
            </a:xfrm>
            <a:custGeom>
              <a:rect b="b" l="l" r="r" t="t"/>
              <a:pathLst>
                <a:path extrusionOk="0" h="335" w="1418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1263" y="334"/>
                  </a:lnTo>
                  <a:cubicBezTo>
                    <a:pt x="1346" y="334"/>
                    <a:pt x="1418" y="263"/>
                    <a:pt x="1418" y="168"/>
                  </a:cubicBezTo>
                  <a:cubicBezTo>
                    <a:pt x="1418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69"/>
            <p:cNvSpPr/>
            <p:nvPr/>
          </p:nvSpPr>
          <p:spPr>
            <a:xfrm>
              <a:off x="7672667" y="3972583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7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5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22"/>
                  </a:lnTo>
                  <a:cubicBezTo>
                    <a:pt x="452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22"/>
                  </a:cubicBezTo>
                  <a:lnTo>
                    <a:pt x="1393" y="295"/>
                  </a:lnTo>
                  <a:cubicBezTo>
                    <a:pt x="1453" y="224"/>
                    <a:pt x="1453" y="117"/>
                    <a:pt x="1381" y="45"/>
                  </a:cubicBezTo>
                  <a:cubicBezTo>
                    <a:pt x="1351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69"/>
            <p:cNvSpPr/>
            <p:nvPr/>
          </p:nvSpPr>
          <p:spPr>
            <a:xfrm>
              <a:off x="7835592" y="3972583"/>
              <a:ext cx="45895" cy="34055"/>
            </a:xfrm>
            <a:custGeom>
              <a:rect b="b" l="l" r="r" t="t"/>
              <a:pathLst>
                <a:path extrusionOk="0" h="1070" w="1442">
                  <a:moveTo>
                    <a:pt x="1263" y="1"/>
                  </a:moveTo>
                  <a:cubicBezTo>
                    <a:pt x="1218" y="1"/>
                    <a:pt x="1173" y="16"/>
                    <a:pt x="1144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9" y="385"/>
                    <a:pt x="224" y="370"/>
                    <a:pt x="179" y="370"/>
                  </a:cubicBezTo>
                  <a:cubicBezTo>
                    <a:pt x="135" y="370"/>
                    <a:pt x="90" y="385"/>
                    <a:pt x="60" y="415"/>
                  </a:cubicBezTo>
                  <a:cubicBezTo>
                    <a:pt x="1" y="474"/>
                    <a:pt x="1" y="593"/>
                    <a:pt x="60" y="653"/>
                  </a:cubicBezTo>
                  <a:lnTo>
                    <a:pt x="429" y="1022"/>
                  </a:lnTo>
                  <a:cubicBezTo>
                    <a:pt x="453" y="1057"/>
                    <a:pt x="501" y="1069"/>
                    <a:pt x="548" y="1069"/>
                  </a:cubicBezTo>
                  <a:cubicBezTo>
                    <a:pt x="596" y="1069"/>
                    <a:pt x="632" y="1057"/>
                    <a:pt x="667" y="1022"/>
                  </a:cubicBezTo>
                  <a:lnTo>
                    <a:pt x="1394" y="295"/>
                  </a:lnTo>
                  <a:cubicBezTo>
                    <a:pt x="1441" y="224"/>
                    <a:pt x="1441" y="117"/>
                    <a:pt x="1382" y="45"/>
                  </a:cubicBezTo>
                  <a:cubicBezTo>
                    <a:pt x="1352" y="16"/>
                    <a:pt x="1307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69"/>
            <p:cNvSpPr/>
            <p:nvPr/>
          </p:nvSpPr>
          <p:spPr>
            <a:xfrm>
              <a:off x="7754113" y="4019592"/>
              <a:ext cx="46277" cy="34024"/>
            </a:xfrm>
            <a:custGeom>
              <a:rect b="b" l="l" r="r" t="t"/>
              <a:pathLst>
                <a:path extrusionOk="0" h="1069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52"/>
                  </a:lnTo>
                  <a:lnTo>
                    <a:pt x="299" y="414"/>
                  </a:lnTo>
                  <a:cubicBezTo>
                    <a:pt x="269" y="384"/>
                    <a:pt x="224" y="369"/>
                    <a:pt x="179" y="369"/>
                  </a:cubicBezTo>
                  <a:cubicBezTo>
                    <a:pt x="135" y="369"/>
                    <a:pt x="90" y="384"/>
                    <a:pt x="60" y="414"/>
                  </a:cubicBezTo>
                  <a:cubicBezTo>
                    <a:pt x="1" y="473"/>
                    <a:pt x="1" y="593"/>
                    <a:pt x="60" y="652"/>
                  </a:cubicBezTo>
                  <a:lnTo>
                    <a:pt x="429" y="1021"/>
                  </a:lnTo>
                  <a:cubicBezTo>
                    <a:pt x="453" y="1057"/>
                    <a:pt x="501" y="1069"/>
                    <a:pt x="549" y="1069"/>
                  </a:cubicBezTo>
                  <a:cubicBezTo>
                    <a:pt x="596" y="1069"/>
                    <a:pt x="632" y="1057"/>
                    <a:pt x="668" y="1021"/>
                  </a:cubicBezTo>
                  <a:lnTo>
                    <a:pt x="1394" y="295"/>
                  </a:lnTo>
                  <a:cubicBezTo>
                    <a:pt x="1453" y="200"/>
                    <a:pt x="1453" y="104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69"/>
            <p:cNvSpPr/>
            <p:nvPr/>
          </p:nvSpPr>
          <p:spPr>
            <a:xfrm>
              <a:off x="7591188" y="4065806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8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4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4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34"/>
                  </a:lnTo>
                  <a:cubicBezTo>
                    <a:pt x="453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34"/>
                  </a:cubicBezTo>
                  <a:lnTo>
                    <a:pt x="1393" y="295"/>
                  </a:lnTo>
                  <a:cubicBezTo>
                    <a:pt x="1453" y="224"/>
                    <a:pt x="1453" y="105"/>
                    <a:pt x="1381" y="45"/>
                  </a:cubicBezTo>
                  <a:cubicBezTo>
                    <a:pt x="1352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69"/>
            <p:cNvSpPr/>
            <p:nvPr/>
          </p:nvSpPr>
          <p:spPr>
            <a:xfrm>
              <a:off x="7754113" y="3925988"/>
              <a:ext cx="46277" cy="34406"/>
            </a:xfrm>
            <a:custGeom>
              <a:rect b="b" l="l" r="r" t="t"/>
              <a:pathLst>
                <a:path extrusionOk="0" h="1081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64"/>
                  </a:lnTo>
                  <a:lnTo>
                    <a:pt x="299" y="426"/>
                  </a:lnTo>
                  <a:cubicBezTo>
                    <a:pt x="269" y="396"/>
                    <a:pt x="224" y="381"/>
                    <a:pt x="179" y="381"/>
                  </a:cubicBezTo>
                  <a:cubicBezTo>
                    <a:pt x="135" y="381"/>
                    <a:pt x="90" y="396"/>
                    <a:pt x="60" y="426"/>
                  </a:cubicBezTo>
                  <a:cubicBezTo>
                    <a:pt x="1" y="486"/>
                    <a:pt x="1" y="605"/>
                    <a:pt x="60" y="664"/>
                  </a:cubicBezTo>
                  <a:lnTo>
                    <a:pt x="429" y="1033"/>
                  </a:lnTo>
                  <a:cubicBezTo>
                    <a:pt x="453" y="1057"/>
                    <a:pt x="501" y="1081"/>
                    <a:pt x="549" y="1081"/>
                  </a:cubicBezTo>
                  <a:cubicBezTo>
                    <a:pt x="596" y="1081"/>
                    <a:pt x="632" y="1057"/>
                    <a:pt x="668" y="1033"/>
                  </a:cubicBezTo>
                  <a:lnTo>
                    <a:pt x="1394" y="307"/>
                  </a:lnTo>
                  <a:cubicBezTo>
                    <a:pt x="1453" y="224"/>
                    <a:pt x="1453" y="128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06" name="Google Shape;10506;p69"/>
          <p:cNvSpPr/>
          <p:nvPr/>
        </p:nvSpPr>
        <p:spPr>
          <a:xfrm>
            <a:off x="7114476" y="3808799"/>
            <a:ext cx="350548" cy="350548"/>
          </a:xfrm>
          <a:custGeom>
            <a:rect b="b" l="l" r="r" t="t"/>
            <a:pathLst>
              <a:path extrusionOk="0" h="11014" w="11014">
                <a:moveTo>
                  <a:pt x="3739" y="358"/>
                </a:moveTo>
                <a:cubicBezTo>
                  <a:pt x="4048" y="358"/>
                  <a:pt x="4298" y="608"/>
                  <a:pt x="4298" y="917"/>
                </a:cubicBezTo>
                <a:cubicBezTo>
                  <a:pt x="4298" y="1131"/>
                  <a:pt x="4203" y="1310"/>
                  <a:pt x="4024" y="1405"/>
                </a:cubicBezTo>
                <a:cubicBezTo>
                  <a:pt x="3953" y="1441"/>
                  <a:pt x="3929" y="1501"/>
                  <a:pt x="3929" y="1560"/>
                </a:cubicBezTo>
                <a:lnTo>
                  <a:pt x="3929" y="1965"/>
                </a:lnTo>
                <a:cubicBezTo>
                  <a:pt x="3929" y="2048"/>
                  <a:pt x="4001" y="2143"/>
                  <a:pt x="4108" y="2143"/>
                </a:cubicBezTo>
                <a:lnTo>
                  <a:pt x="5334" y="2143"/>
                </a:lnTo>
                <a:lnTo>
                  <a:pt x="5334" y="3358"/>
                </a:lnTo>
                <a:cubicBezTo>
                  <a:pt x="5334" y="3453"/>
                  <a:pt x="5406" y="3536"/>
                  <a:pt x="5513" y="3536"/>
                </a:cubicBezTo>
                <a:lnTo>
                  <a:pt x="5906" y="3536"/>
                </a:lnTo>
                <a:cubicBezTo>
                  <a:pt x="5965" y="3536"/>
                  <a:pt x="6025" y="3513"/>
                  <a:pt x="6060" y="3453"/>
                </a:cubicBezTo>
                <a:cubicBezTo>
                  <a:pt x="6168" y="3275"/>
                  <a:pt x="6358" y="3167"/>
                  <a:pt x="6549" y="3167"/>
                </a:cubicBezTo>
                <a:cubicBezTo>
                  <a:pt x="6858" y="3167"/>
                  <a:pt x="7120" y="3417"/>
                  <a:pt x="7120" y="3727"/>
                </a:cubicBezTo>
                <a:cubicBezTo>
                  <a:pt x="7120" y="4048"/>
                  <a:pt x="6858" y="4298"/>
                  <a:pt x="6549" y="4298"/>
                </a:cubicBezTo>
                <a:cubicBezTo>
                  <a:pt x="6346" y="4298"/>
                  <a:pt x="6168" y="4191"/>
                  <a:pt x="6060" y="4013"/>
                </a:cubicBezTo>
                <a:cubicBezTo>
                  <a:pt x="6025" y="3953"/>
                  <a:pt x="5965" y="3929"/>
                  <a:pt x="5906" y="3929"/>
                </a:cubicBezTo>
                <a:lnTo>
                  <a:pt x="5513" y="3929"/>
                </a:lnTo>
                <a:cubicBezTo>
                  <a:pt x="5417" y="3929"/>
                  <a:pt x="5334" y="4001"/>
                  <a:pt x="5334" y="4108"/>
                </a:cubicBezTo>
                <a:lnTo>
                  <a:pt x="5334" y="5322"/>
                </a:lnTo>
                <a:lnTo>
                  <a:pt x="4286" y="5322"/>
                </a:lnTo>
                <a:lnTo>
                  <a:pt x="4286" y="5191"/>
                </a:lnTo>
                <a:cubicBezTo>
                  <a:pt x="4513" y="5013"/>
                  <a:pt x="4655" y="4739"/>
                  <a:pt x="4655" y="4465"/>
                </a:cubicBezTo>
                <a:cubicBezTo>
                  <a:pt x="4655" y="3953"/>
                  <a:pt x="4239" y="3536"/>
                  <a:pt x="3739" y="3536"/>
                </a:cubicBezTo>
                <a:cubicBezTo>
                  <a:pt x="3227" y="3536"/>
                  <a:pt x="2810" y="3953"/>
                  <a:pt x="2810" y="4465"/>
                </a:cubicBezTo>
                <a:cubicBezTo>
                  <a:pt x="2810" y="4739"/>
                  <a:pt x="2953" y="5025"/>
                  <a:pt x="3191" y="5191"/>
                </a:cubicBezTo>
                <a:lnTo>
                  <a:pt x="3191" y="5322"/>
                </a:lnTo>
                <a:lnTo>
                  <a:pt x="2143" y="5322"/>
                </a:lnTo>
                <a:lnTo>
                  <a:pt x="2143" y="2143"/>
                </a:lnTo>
                <a:lnTo>
                  <a:pt x="3370" y="2143"/>
                </a:lnTo>
                <a:cubicBezTo>
                  <a:pt x="3453" y="2143"/>
                  <a:pt x="3548" y="2060"/>
                  <a:pt x="3548" y="1965"/>
                </a:cubicBezTo>
                <a:lnTo>
                  <a:pt x="3548" y="1560"/>
                </a:lnTo>
                <a:cubicBezTo>
                  <a:pt x="3548" y="1501"/>
                  <a:pt x="3512" y="1441"/>
                  <a:pt x="3453" y="1405"/>
                </a:cubicBezTo>
                <a:cubicBezTo>
                  <a:pt x="3274" y="1298"/>
                  <a:pt x="3167" y="1108"/>
                  <a:pt x="3167" y="917"/>
                </a:cubicBezTo>
                <a:cubicBezTo>
                  <a:pt x="3167" y="608"/>
                  <a:pt x="3429" y="358"/>
                  <a:pt x="3739" y="358"/>
                </a:cubicBezTo>
                <a:close/>
                <a:moveTo>
                  <a:pt x="8870" y="5644"/>
                </a:moveTo>
                <a:lnTo>
                  <a:pt x="8870" y="7632"/>
                </a:lnTo>
                <a:lnTo>
                  <a:pt x="8870" y="7858"/>
                </a:lnTo>
                <a:lnTo>
                  <a:pt x="8870" y="8870"/>
                </a:lnTo>
                <a:lnTo>
                  <a:pt x="7656" y="8870"/>
                </a:lnTo>
                <a:cubicBezTo>
                  <a:pt x="7561" y="8870"/>
                  <a:pt x="7477" y="8942"/>
                  <a:pt x="7477" y="9049"/>
                </a:cubicBezTo>
                <a:lnTo>
                  <a:pt x="7477" y="9442"/>
                </a:lnTo>
                <a:cubicBezTo>
                  <a:pt x="7477" y="9502"/>
                  <a:pt x="7501" y="9561"/>
                  <a:pt x="7561" y="9597"/>
                </a:cubicBezTo>
                <a:cubicBezTo>
                  <a:pt x="7739" y="9704"/>
                  <a:pt x="7846" y="9894"/>
                  <a:pt x="7846" y="10085"/>
                </a:cubicBezTo>
                <a:cubicBezTo>
                  <a:pt x="7846" y="10394"/>
                  <a:pt x="7596" y="10656"/>
                  <a:pt x="7275" y="10656"/>
                </a:cubicBezTo>
                <a:cubicBezTo>
                  <a:pt x="6965" y="10656"/>
                  <a:pt x="6715" y="10394"/>
                  <a:pt x="6715" y="10085"/>
                </a:cubicBezTo>
                <a:cubicBezTo>
                  <a:pt x="6715" y="9883"/>
                  <a:pt x="6822" y="9704"/>
                  <a:pt x="7001" y="9597"/>
                </a:cubicBezTo>
                <a:cubicBezTo>
                  <a:pt x="7061" y="9561"/>
                  <a:pt x="7084" y="9502"/>
                  <a:pt x="7084" y="9442"/>
                </a:cubicBezTo>
                <a:lnTo>
                  <a:pt x="7084" y="9049"/>
                </a:lnTo>
                <a:cubicBezTo>
                  <a:pt x="7084" y="8954"/>
                  <a:pt x="7013" y="8870"/>
                  <a:pt x="6906" y="8870"/>
                </a:cubicBezTo>
                <a:lnTo>
                  <a:pt x="5691" y="8870"/>
                </a:lnTo>
                <a:lnTo>
                  <a:pt x="5691" y="7644"/>
                </a:lnTo>
                <a:cubicBezTo>
                  <a:pt x="5691" y="7549"/>
                  <a:pt x="5608" y="7466"/>
                  <a:pt x="5513" y="7466"/>
                </a:cubicBezTo>
                <a:lnTo>
                  <a:pt x="5108" y="7466"/>
                </a:lnTo>
                <a:cubicBezTo>
                  <a:pt x="5048" y="7466"/>
                  <a:pt x="4989" y="7489"/>
                  <a:pt x="4953" y="7549"/>
                </a:cubicBezTo>
                <a:cubicBezTo>
                  <a:pt x="4846" y="7739"/>
                  <a:pt x="4655" y="7835"/>
                  <a:pt x="4465" y="7835"/>
                </a:cubicBezTo>
                <a:cubicBezTo>
                  <a:pt x="4155" y="7835"/>
                  <a:pt x="3905" y="7585"/>
                  <a:pt x="3905" y="7251"/>
                </a:cubicBezTo>
                <a:cubicBezTo>
                  <a:pt x="3905" y="6942"/>
                  <a:pt x="4155" y="6680"/>
                  <a:pt x="4465" y="6680"/>
                </a:cubicBezTo>
                <a:cubicBezTo>
                  <a:pt x="4679" y="6680"/>
                  <a:pt x="4846" y="6787"/>
                  <a:pt x="4953" y="6954"/>
                </a:cubicBezTo>
                <a:cubicBezTo>
                  <a:pt x="4989" y="7013"/>
                  <a:pt x="5048" y="7049"/>
                  <a:pt x="5108" y="7049"/>
                </a:cubicBezTo>
                <a:lnTo>
                  <a:pt x="5513" y="7049"/>
                </a:lnTo>
                <a:cubicBezTo>
                  <a:pt x="5596" y="7049"/>
                  <a:pt x="5691" y="6977"/>
                  <a:pt x="5691" y="6870"/>
                </a:cubicBezTo>
                <a:lnTo>
                  <a:pt x="5691" y="5644"/>
                </a:lnTo>
                <a:lnTo>
                  <a:pt x="6727" y="5644"/>
                </a:lnTo>
                <a:lnTo>
                  <a:pt x="6727" y="5787"/>
                </a:lnTo>
                <a:cubicBezTo>
                  <a:pt x="6501" y="5965"/>
                  <a:pt x="6358" y="6227"/>
                  <a:pt x="6358" y="6513"/>
                </a:cubicBezTo>
                <a:cubicBezTo>
                  <a:pt x="6358" y="7013"/>
                  <a:pt x="6775" y="7430"/>
                  <a:pt x="7275" y="7430"/>
                </a:cubicBezTo>
                <a:cubicBezTo>
                  <a:pt x="7787" y="7430"/>
                  <a:pt x="8204" y="7013"/>
                  <a:pt x="8204" y="6513"/>
                </a:cubicBezTo>
                <a:cubicBezTo>
                  <a:pt x="8204" y="6227"/>
                  <a:pt x="8073" y="5942"/>
                  <a:pt x="7834" y="5787"/>
                </a:cubicBezTo>
                <a:lnTo>
                  <a:pt x="7834" y="5644"/>
                </a:lnTo>
                <a:close/>
                <a:moveTo>
                  <a:pt x="3739" y="0"/>
                </a:moveTo>
                <a:cubicBezTo>
                  <a:pt x="3227" y="0"/>
                  <a:pt x="2810" y="405"/>
                  <a:pt x="2810" y="917"/>
                </a:cubicBezTo>
                <a:cubicBezTo>
                  <a:pt x="2810" y="1203"/>
                  <a:pt x="2941" y="1489"/>
                  <a:pt x="3179" y="1643"/>
                </a:cubicBezTo>
                <a:lnTo>
                  <a:pt x="3179" y="1786"/>
                </a:lnTo>
                <a:lnTo>
                  <a:pt x="1965" y="1786"/>
                </a:lnTo>
                <a:cubicBezTo>
                  <a:pt x="1869" y="1786"/>
                  <a:pt x="1786" y="1858"/>
                  <a:pt x="1786" y="1965"/>
                </a:cubicBezTo>
                <a:lnTo>
                  <a:pt x="1786" y="5501"/>
                </a:lnTo>
                <a:lnTo>
                  <a:pt x="1786" y="6727"/>
                </a:lnTo>
                <a:lnTo>
                  <a:pt x="1655" y="6727"/>
                </a:lnTo>
                <a:cubicBezTo>
                  <a:pt x="1476" y="6501"/>
                  <a:pt x="1203" y="6346"/>
                  <a:pt x="917" y="6346"/>
                </a:cubicBezTo>
                <a:cubicBezTo>
                  <a:pt x="417" y="6346"/>
                  <a:pt x="0" y="6763"/>
                  <a:pt x="0" y="7275"/>
                </a:cubicBezTo>
                <a:cubicBezTo>
                  <a:pt x="0" y="7775"/>
                  <a:pt x="417" y="8192"/>
                  <a:pt x="917" y="8192"/>
                </a:cubicBezTo>
                <a:cubicBezTo>
                  <a:pt x="1203" y="8192"/>
                  <a:pt x="1488" y="8061"/>
                  <a:pt x="1655" y="7823"/>
                </a:cubicBezTo>
                <a:lnTo>
                  <a:pt x="1786" y="7823"/>
                </a:lnTo>
                <a:lnTo>
                  <a:pt x="1786" y="9049"/>
                </a:lnTo>
                <a:cubicBezTo>
                  <a:pt x="1786" y="9132"/>
                  <a:pt x="1857" y="9228"/>
                  <a:pt x="1965" y="9228"/>
                </a:cubicBezTo>
                <a:lnTo>
                  <a:pt x="2584" y="9228"/>
                </a:lnTo>
                <a:cubicBezTo>
                  <a:pt x="2679" y="9228"/>
                  <a:pt x="2762" y="9144"/>
                  <a:pt x="2762" y="9049"/>
                </a:cubicBezTo>
                <a:cubicBezTo>
                  <a:pt x="2762" y="8942"/>
                  <a:pt x="2691" y="8870"/>
                  <a:pt x="2584" y="8870"/>
                </a:cubicBezTo>
                <a:lnTo>
                  <a:pt x="2143" y="8870"/>
                </a:lnTo>
                <a:lnTo>
                  <a:pt x="2143" y="7644"/>
                </a:lnTo>
                <a:cubicBezTo>
                  <a:pt x="2143" y="7561"/>
                  <a:pt x="2072" y="7466"/>
                  <a:pt x="1965" y="7466"/>
                </a:cubicBezTo>
                <a:lnTo>
                  <a:pt x="1560" y="7466"/>
                </a:lnTo>
                <a:cubicBezTo>
                  <a:pt x="1500" y="7466"/>
                  <a:pt x="1441" y="7501"/>
                  <a:pt x="1417" y="7561"/>
                </a:cubicBezTo>
                <a:cubicBezTo>
                  <a:pt x="1310" y="7739"/>
                  <a:pt x="1119" y="7835"/>
                  <a:pt x="917" y="7835"/>
                </a:cubicBezTo>
                <a:cubicBezTo>
                  <a:pt x="607" y="7835"/>
                  <a:pt x="357" y="7585"/>
                  <a:pt x="357" y="7275"/>
                </a:cubicBezTo>
                <a:cubicBezTo>
                  <a:pt x="357" y="6965"/>
                  <a:pt x="607" y="6704"/>
                  <a:pt x="917" y="6704"/>
                </a:cubicBezTo>
                <a:cubicBezTo>
                  <a:pt x="1131" y="6704"/>
                  <a:pt x="1310" y="6811"/>
                  <a:pt x="1417" y="6989"/>
                </a:cubicBezTo>
                <a:cubicBezTo>
                  <a:pt x="1441" y="7049"/>
                  <a:pt x="1500" y="7085"/>
                  <a:pt x="1560" y="7085"/>
                </a:cubicBezTo>
                <a:lnTo>
                  <a:pt x="1965" y="7085"/>
                </a:lnTo>
                <a:cubicBezTo>
                  <a:pt x="2048" y="7085"/>
                  <a:pt x="2143" y="7001"/>
                  <a:pt x="2143" y="6906"/>
                </a:cubicBezTo>
                <a:lnTo>
                  <a:pt x="2143" y="5680"/>
                </a:lnTo>
                <a:lnTo>
                  <a:pt x="3358" y="5680"/>
                </a:lnTo>
                <a:cubicBezTo>
                  <a:pt x="3453" y="5680"/>
                  <a:pt x="3536" y="5608"/>
                  <a:pt x="3536" y="5501"/>
                </a:cubicBezTo>
                <a:lnTo>
                  <a:pt x="3536" y="5096"/>
                </a:lnTo>
                <a:cubicBezTo>
                  <a:pt x="3536" y="5037"/>
                  <a:pt x="3512" y="4977"/>
                  <a:pt x="3453" y="4953"/>
                </a:cubicBezTo>
                <a:cubicBezTo>
                  <a:pt x="3274" y="4846"/>
                  <a:pt x="3167" y="4656"/>
                  <a:pt x="3167" y="4465"/>
                </a:cubicBezTo>
                <a:cubicBezTo>
                  <a:pt x="3167" y="4144"/>
                  <a:pt x="3417" y="3894"/>
                  <a:pt x="3739" y="3894"/>
                </a:cubicBezTo>
                <a:cubicBezTo>
                  <a:pt x="4048" y="3894"/>
                  <a:pt x="4298" y="4144"/>
                  <a:pt x="4298" y="4465"/>
                </a:cubicBezTo>
                <a:cubicBezTo>
                  <a:pt x="4298" y="4668"/>
                  <a:pt x="4191" y="4846"/>
                  <a:pt x="4013" y="4953"/>
                </a:cubicBezTo>
                <a:cubicBezTo>
                  <a:pt x="3953" y="4977"/>
                  <a:pt x="3929" y="5037"/>
                  <a:pt x="3929" y="5096"/>
                </a:cubicBezTo>
                <a:lnTo>
                  <a:pt x="3929" y="5501"/>
                </a:lnTo>
                <a:cubicBezTo>
                  <a:pt x="3929" y="5596"/>
                  <a:pt x="4001" y="5680"/>
                  <a:pt x="4108" y="5680"/>
                </a:cubicBezTo>
                <a:lnTo>
                  <a:pt x="5322" y="5680"/>
                </a:lnTo>
                <a:lnTo>
                  <a:pt x="5322" y="6727"/>
                </a:lnTo>
                <a:lnTo>
                  <a:pt x="5191" y="6727"/>
                </a:lnTo>
                <a:cubicBezTo>
                  <a:pt x="5013" y="6501"/>
                  <a:pt x="4751" y="6346"/>
                  <a:pt x="4465" y="6346"/>
                </a:cubicBezTo>
                <a:cubicBezTo>
                  <a:pt x="3953" y="6346"/>
                  <a:pt x="3536" y="6763"/>
                  <a:pt x="3536" y="7275"/>
                </a:cubicBezTo>
                <a:cubicBezTo>
                  <a:pt x="3536" y="7775"/>
                  <a:pt x="3953" y="8192"/>
                  <a:pt x="4465" y="8192"/>
                </a:cubicBezTo>
                <a:cubicBezTo>
                  <a:pt x="4751" y="8192"/>
                  <a:pt x="5025" y="8061"/>
                  <a:pt x="5191" y="7823"/>
                </a:cubicBezTo>
                <a:lnTo>
                  <a:pt x="5322" y="7823"/>
                </a:lnTo>
                <a:lnTo>
                  <a:pt x="5322" y="8870"/>
                </a:lnTo>
                <a:lnTo>
                  <a:pt x="3120" y="8870"/>
                </a:lnTo>
                <a:cubicBezTo>
                  <a:pt x="3036" y="8870"/>
                  <a:pt x="2941" y="8942"/>
                  <a:pt x="2941" y="9049"/>
                </a:cubicBezTo>
                <a:cubicBezTo>
                  <a:pt x="2941" y="9144"/>
                  <a:pt x="3024" y="9228"/>
                  <a:pt x="3120" y="9228"/>
                </a:cubicBezTo>
                <a:lnTo>
                  <a:pt x="6727" y="9228"/>
                </a:lnTo>
                <a:lnTo>
                  <a:pt x="6727" y="9359"/>
                </a:lnTo>
                <a:cubicBezTo>
                  <a:pt x="6501" y="9537"/>
                  <a:pt x="6358" y="9799"/>
                  <a:pt x="6358" y="10085"/>
                </a:cubicBezTo>
                <a:cubicBezTo>
                  <a:pt x="6358" y="10597"/>
                  <a:pt x="6775" y="11014"/>
                  <a:pt x="7275" y="11014"/>
                </a:cubicBezTo>
                <a:cubicBezTo>
                  <a:pt x="7787" y="11014"/>
                  <a:pt x="8204" y="10597"/>
                  <a:pt x="8204" y="10085"/>
                </a:cubicBezTo>
                <a:cubicBezTo>
                  <a:pt x="8204" y="9799"/>
                  <a:pt x="8061" y="9525"/>
                  <a:pt x="7823" y="9359"/>
                </a:cubicBezTo>
                <a:lnTo>
                  <a:pt x="7823" y="9228"/>
                </a:lnTo>
                <a:lnTo>
                  <a:pt x="9049" y="9228"/>
                </a:lnTo>
                <a:cubicBezTo>
                  <a:pt x="9132" y="9228"/>
                  <a:pt x="9227" y="9144"/>
                  <a:pt x="9227" y="9049"/>
                </a:cubicBezTo>
                <a:lnTo>
                  <a:pt x="9227" y="7858"/>
                </a:lnTo>
                <a:lnTo>
                  <a:pt x="9227" y="7632"/>
                </a:lnTo>
                <a:lnTo>
                  <a:pt x="9227" y="5501"/>
                </a:lnTo>
                <a:lnTo>
                  <a:pt x="9227" y="4287"/>
                </a:lnTo>
                <a:lnTo>
                  <a:pt x="9358" y="4287"/>
                </a:lnTo>
                <a:cubicBezTo>
                  <a:pt x="9537" y="4501"/>
                  <a:pt x="9811" y="4656"/>
                  <a:pt x="10097" y="4656"/>
                </a:cubicBezTo>
                <a:cubicBezTo>
                  <a:pt x="10597" y="4656"/>
                  <a:pt x="11013" y="4239"/>
                  <a:pt x="11013" y="3727"/>
                </a:cubicBezTo>
                <a:cubicBezTo>
                  <a:pt x="11013" y="3227"/>
                  <a:pt x="10597" y="2810"/>
                  <a:pt x="10097" y="2810"/>
                </a:cubicBezTo>
                <a:cubicBezTo>
                  <a:pt x="9811" y="2810"/>
                  <a:pt x="9525" y="2941"/>
                  <a:pt x="9358" y="3179"/>
                </a:cubicBezTo>
                <a:lnTo>
                  <a:pt x="9227" y="3179"/>
                </a:lnTo>
                <a:lnTo>
                  <a:pt x="9227" y="1965"/>
                </a:lnTo>
                <a:cubicBezTo>
                  <a:pt x="9227" y="1870"/>
                  <a:pt x="9156" y="1786"/>
                  <a:pt x="9049" y="1786"/>
                </a:cubicBezTo>
                <a:lnTo>
                  <a:pt x="8465" y="1786"/>
                </a:lnTo>
                <a:cubicBezTo>
                  <a:pt x="8382" y="1786"/>
                  <a:pt x="8287" y="1858"/>
                  <a:pt x="8287" y="1965"/>
                </a:cubicBezTo>
                <a:cubicBezTo>
                  <a:pt x="8287" y="2048"/>
                  <a:pt x="8358" y="2143"/>
                  <a:pt x="8465" y="2143"/>
                </a:cubicBezTo>
                <a:lnTo>
                  <a:pt x="8870" y="2143"/>
                </a:lnTo>
                <a:lnTo>
                  <a:pt x="8870" y="3358"/>
                </a:lnTo>
                <a:cubicBezTo>
                  <a:pt x="8870" y="3453"/>
                  <a:pt x="8942" y="3536"/>
                  <a:pt x="9049" y="3536"/>
                </a:cubicBezTo>
                <a:lnTo>
                  <a:pt x="9454" y="3536"/>
                </a:lnTo>
                <a:cubicBezTo>
                  <a:pt x="9513" y="3536"/>
                  <a:pt x="9573" y="3513"/>
                  <a:pt x="9597" y="3453"/>
                </a:cubicBezTo>
                <a:cubicBezTo>
                  <a:pt x="9704" y="3275"/>
                  <a:pt x="9894" y="3167"/>
                  <a:pt x="10085" y="3167"/>
                </a:cubicBezTo>
                <a:cubicBezTo>
                  <a:pt x="10406" y="3167"/>
                  <a:pt x="10656" y="3417"/>
                  <a:pt x="10656" y="3727"/>
                </a:cubicBezTo>
                <a:cubicBezTo>
                  <a:pt x="10656" y="4048"/>
                  <a:pt x="10406" y="4298"/>
                  <a:pt x="10085" y="4298"/>
                </a:cubicBezTo>
                <a:cubicBezTo>
                  <a:pt x="9882" y="4298"/>
                  <a:pt x="9704" y="4191"/>
                  <a:pt x="9597" y="4013"/>
                </a:cubicBezTo>
                <a:cubicBezTo>
                  <a:pt x="9573" y="3953"/>
                  <a:pt x="9513" y="3929"/>
                  <a:pt x="9454" y="3929"/>
                </a:cubicBezTo>
                <a:lnTo>
                  <a:pt x="9049" y="3929"/>
                </a:lnTo>
                <a:cubicBezTo>
                  <a:pt x="8966" y="3929"/>
                  <a:pt x="8870" y="4001"/>
                  <a:pt x="8870" y="4108"/>
                </a:cubicBezTo>
                <a:lnTo>
                  <a:pt x="8870" y="5322"/>
                </a:lnTo>
                <a:lnTo>
                  <a:pt x="7644" y="5322"/>
                </a:lnTo>
                <a:cubicBezTo>
                  <a:pt x="7561" y="5322"/>
                  <a:pt x="7465" y="5394"/>
                  <a:pt x="7465" y="5501"/>
                </a:cubicBezTo>
                <a:lnTo>
                  <a:pt x="7465" y="5906"/>
                </a:lnTo>
                <a:cubicBezTo>
                  <a:pt x="7465" y="5965"/>
                  <a:pt x="7501" y="6025"/>
                  <a:pt x="7561" y="6049"/>
                </a:cubicBezTo>
                <a:cubicBezTo>
                  <a:pt x="7739" y="6156"/>
                  <a:pt x="7846" y="6346"/>
                  <a:pt x="7846" y="6549"/>
                </a:cubicBezTo>
                <a:cubicBezTo>
                  <a:pt x="7846" y="6858"/>
                  <a:pt x="7584" y="7108"/>
                  <a:pt x="7275" y="7108"/>
                </a:cubicBezTo>
                <a:cubicBezTo>
                  <a:pt x="6965" y="7108"/>
                  <a:pt x="6715" y="6858"/>
                  <a:pt x="6715" y="6549"/>
                </a:cubicBezTo>
                <a:cubicBezTo>
                  <a:pt x="6715" y="6334"/>
                  <a:pt x="6810" y="6156"/>
                  <a:pt x="7001" y="6049"/>
                </a:cubicBezTo>
                <a:cubicBezTo>
                  <a:pt x="7061" y="6025"/>
                  <a:pt x="7084" y="5965"/>
                  <a:pt x="7084" y="5906"/>
                </a:cubicBezTo>
                <a:lnTo>
                  <a:pt x="7084" y="5501"/>
                </a:lnTo>
                <a:cubicBezTo>
                  <a:pt x="7084" y="5418"/>
                  <a:pt x="7013" y="5322"/>
                  <a:pt x="6906" y="5322"/>
                </a:cubicBezTo>
                <a:lnTo>
                  <a:pt x="5679" y="5322"/>
                </a:lnTo>
                <a:lnTo>
                  <a:pt x="5679" y="4287"/>
                </a:lnTo>
                <a:lnTo>
                  <a:pt x="5822" y="4287"/>
                </a:lnTo>
                <a:cubicBezTo>
                  <a:pt x="6001" y="4501"/>
                  <a:pt x="6263" y="4656"/>
                  <a:pt x="6549" y="4656"/>
                </a:cubicBezTo>
                <a:cubicBezTo>
                  <a:pt x="7061" y="4656"/>
                  <a:pt x="7477" y="4239"/>
                  <a:pt x="7477" y="3727"/>
                </a:cubicBezTo>
                <a:cubicBezTo>
                  <a:pt x="7477" y="3227"/>
                  <a:pt x="7061" y="2810"/>
                  <a:pt x="6549" y="2810"/>
                </a:cubicBezTo>
                <a:cubicBezTo>
                  <a:pt x="6263" y="2810"/>
                  <a:pt x="5989" y="2941"/>
                  <a:pt x="5822" y="3179"/>
                </a:cubicBezTo>
                <a:lnTo>
                  <a:pt x="5679" y="3179"/>
                </a:lnTo>
                <a:lnTo>
                  <a:pt x="5679" y="2143"/>
                </a:lnTo>
                <a:lnTo>
                  <a:pt x="7882" y="2143"/>
                </a:lnTo>
                <a:cubicBezTo>
                  <a:pt x="7977" y="2143"/>
                  <a:pt x="8061" y="2060"/>
                  <a:pt x="8061" y="1965"/>
                </a:cubicBezTo>
                <a:cubicBezTo>
                  <a:pt x="8061" y="1870"/>
                  <a:pt x="7989" y="1786"/>
                  <a:pt x="7882" y="1786"/>
                </a:cubicBezTo>
                <a:lnTo>
                  <a:pt x="4286" y="1786"/>
                </a:lnTo>
                <a:lnTo>
                  <a:pt x="4286" y="1643"/>
                </a:lnTo>
                <a:cubicBezTo>
                  <a:pt x="4513" y="1465"/>
                  <a:pt x="4655" y="1203"/>
                  <a:pt x="4655" y="917"/>
                </a:cubicBezTo>
                <a:cubicBezTo>
                  <a:pt x="4655" y="417"/>
                  <a:pt x="4239" y="0"/>
                  <a:pt x="373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07" name="Google Shape;10507;p69"/>
          <p:cNvGrpSpPr/>
          <p:nvPr/>
        </p:nvGrpSpPr>
        <p:grpSpPr>
          <a:xfrm>
            <a:off x="6659725" y="3808035"/>
            <a:ext cx="367608" cy="350548"/>
            <a:chOff x="6659725" y="3808035"/>
            <a:chExt cx="367608" cy="350548"/>
          </a:xfrm>
        </p:grpSpPr>
        <p:sp>
          <p:nvSpPr>
            <p:cNvPr id="10508" name="Google Shape;10508;p69"/>
            <p:cNvSpPr/>
            <p:nvPr/>
          </p:nvSpPr>
          <p:spPr>
            <a:xfrm>
              <a:off x="6659725" y="3845942"/>
              <a:ext cx="321394" cy="312642"/>
            </a:xfrm>
            <a:custGeom>
              <a:rect b="b" l="l" r="r" t="t"/>
              <a:pathLst>
                <a:path extrusionOk="0" h="9823" w="10098">
                  <a:moveTo>
                    <a:pt x="8740" y="0"/>
                  </a:moveTo>
                  <a:cubicBezTo>
                    <a:pt x="8383" y="0"/>
                    <a:pt x="8037" y="131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4"/>
                    <a:pt x="6847" y="1596"/>
                  </a:cubicBezTo>
                  <a:cubicBezTo>
                    <a:pt x="6882" y="1631"/>
                    <a:pt x="6927" y="1649"/>
                    <a:pt x="6972" y="1649"/>
                  </a:cubicBezTo>
                  <a:cubicBezTo>
                    <a:pt x="7016" y="1649"/>
                    <a:pt x="7061" y="1631"/>
                    <a:pt x="7097" y="1596"/>
                  </a:cubicBezTo>
                  <a:lnTo>
                    <a:pt x="8037" y="655"/>
                  </a:lnTo>
                  <a:cubicBezTo>
                    <a:pt x="8228" y="464"/>
                    <a:pt x="8466" y="357"/>
                    <a:pt x="8740" y="357"/>
                  </a:cubicBezTo>
                  <a:cubicBezTo>
                    <a:pt x="9002" y="357"/>
                    <a:pt x="9264" y="464"/>
                    <a:pt x="9442" y="655"/>
                  </a:cubicBezTo>
                  <a:cubicBezTo>
                    <a:pt x="9633" y="857"/>
                    <a:pt x="9740" y="1096"/>
                    <a:pt x="9740" y="1357"/>
                  </a:cubicBezTo>
                  <a:cubicBezTo>
                    <a:pt x="9740" y="1631"/>
                    <a:pt x="9633" y="1881"/>
                    <a:pt x="9442" y="2060"/>
                  </a:cubicBezTo>
                  <a:lnTo>
                    <a:pt x="8156" y="3334"/>
                  </a:lnTo>
                  <a:cubicBezTo>
                    <a:pt x="8025" y="3024"/>
                    <a:pt x="7847" y="2739"/>
                    <a:pt x="7597" y="2489"/>
                  </a:cubicBezTo>
                  <a:cubicBezTo>
                    <a:pt x="7097" y="1988"/>
                    <a:pt x="6436" y="1738"/>
                    <a:pt x="5777" y="1738"/>
                  </a:cubicBezTo>
                  <a:cubicBezTo>
                    <a:pt x="5117" y="1738"/>
                    <a:pt x="4459" y="1988"/>
                    <a:pt x="3965" y="2489"/>
                  </a:cubicBezTo>
                  <a:lnTo>
                    <a:pt x="1001" y="5453"/>
                  </a:lnTo>
                  <a:cubicBezTo>
                    <a:pt x="1" y="6453"/>
                    <a:pt x="1" y="8084"/>
                    <a:pt x="1001" y="9085"/>
                  </a:cubicBezTo>
                  <a:cubicBezTo>
                    <a:pt x="1501" y="9585"/>
                    <a:pt x="2156" y="9823"/>
                    <a:pt x="2810" y="9823"/>
                  </a:cubicBezTo>
                  <a:cubicBezTo>
                    <a:pt x="3465" y="9823"/>
                    <a:pt x="4120" y="9573"/>
                    <a:pt x="4632" y="9085"/>
                  </a:cubicBezTo>
                  <a:lnTo>
                    <a:pt x="6204" y="7501"/>
                  </a:lnTo>
                  <a:cubicBezTo>
                    <a:pt x="6287" y="7430"/>
                    <a:pt x="6287" y="7322"/>
                    <a:pt x="6204" y="7251"/>
                  </a:cubicBezTo>
                  <a:cubicBezTo>
                    <a:pt x="6176" y="7242"/>
                    <a:pt x="6143" y="7236"/>
                    <a:pt x="6109" y="7236"/>
                  </a:cubicBezTo>
                  <a:cubicBezTo>
                    <a:pt x="6055" y="7236"/>
                    <a:pt x="5997" y="7250"/>
                    <a:pt x="5954" y="7287"/>
                  </a:cubicBezTo>
                  <a:lnTo>
                    <a:pt x="4382" y="8858"/>
                  </a:lnTo>
                  <a:cubicBezTo>
                    <a:pt x="3965" y="9275"/>
                    <a:pt x="3406" y="9513"/>
                    <a:pt x="2810" y="9513"/>
                  </a:cubicBezTo>
                  <a:cubicBezTo>
                    <a:pt x="2215" y="9513"/>
                    <a:pt x="1667" y="9287"/>
                    <a:pt x="1251" y="8858"/>
                  </a:cubicBezTo>
                  <a:cubicBezTo>
                    <a:pt x="394" y="8001"/>
                    <a:pt x="394" y="6596"/>
                    <a:pt x="1251" y="5739"/>
                  </a:cubicBezTo>
                  <a:lnTo>
                    <a:pt x="4215" y="2774"/>
                  </a:lnTo>
                  <a:cubicBezTo>
                    <a:pt x="4632" y="2358"/>
                    <a:pt x="5180" y="2119"/>
                    <a:pt x="5775" y="2119"/>
                  </a:cubicBezTo>
                  <a:cubicBezTo>
                    <a:pt x="6370" y="2119"/>
                    <a:pt x="6918" y="2346"/>
                    <a:pt x="7335" y="2774"/>
                  </a:cubicBezTo>
                  <a:cubicBezTo>
                    <a:pt x="7573" y="3012"/>
                    <a:pt x="7775" y="3310"/>
                    <a:pt x="7871" y="3632"/>
                  </a:cubicBezTo>
                  <a:lnTo>
                    <a:pt x="6478" y="5036"/>
                  </a:lnTo>
                  <a:cubicBezTo>
                    <a:pt x="6287" y="5227"/>
                    <a:pt x="6049" y="5334"/>
                    <a:pt x="5775" y="5334"/>
                  </a:cubicBezTo>
                  <a:cubicBezTo>
                    <a:pt x="5513" y="5334"/>
                    <a:pt x="5251" y="5227"/>
                    <a:pt x="5073" y="5036"/>
                  </a:cubicBezTo>
                  <a:cubicBezTo>
                    <a:pt x="4989" y="4941"/>
                    <a:pt x="4918" y="4822"/>
                    <a:pt x="4858" y="4703"/>
                  </a:cubicBezTo>
                  <a:cubicBezTo>
                    <a:pt x="4829" y="4634"/>
                    <a:pt x="4751" y="4590"/>
                    <a:pt x="4677" y="4590"/>
                  </a:cubicBezTo>
                  <a:cubicBezTo>
                    <a:pt x="4662" y="4590"/>
                    <a:pt x="4647" y="4592"/>
                    <a:pt x="4632" y="4596"/>
                  </a:cubicBezTo>
                  <a:cubicBezTo>
                    <a:pt x="4537" y="4632"/>
                    <a:pt x="4501" y="4739"/>
                    <a:pt x="4525" y="4822"/>
                  </a:cubicBezTo>
                  <a:cubicBezTo>
                    <a:pt x="4596" y="4989"/>
                    <a:pt x="4692" y="5132"/>
                    <a:pt x="4823" y="5275"/>
                  </a:cubicBezTo>
                  <a:cubicBezTo>
                    <a:pt x="5073" y="5525"/>
                    <a:pt x="5418" y="5679"/>
                    <a:pt x="5775" y="5679"/>
                  </a:cubicBezTo>
                  <a:cubicBezTo>
                    <a:pt x="6132" y="5679"/>
                    <a:pt x="6478" y="5537"/>
                    <a:pt x="6728" y="5275"/>
                  </a:cubicBezTo>
                  <a:lnTo>
                    <a:pt x="9692" y="2310"/>
                  </a:lnTo>
                  <a:cubicBezTo>
                    <a:pt x="9942" y="2060"/>
                    <a:pt x="10097" y="1715"/>
                    <a:pt x="10097" y="1357"/>
                  </a:cubicBezTo>
                  <a:cubicBezTo>
                    <a:pt x="10097" y="1000"/>
                    <a:pt x="9954" y="655"/>
                    <a:pt x="9692" y="405"/>
                  </a:cubicBezTo>
                  <a:cubicBezTo>
                    <a:pt x="9442" y="155"/>
                    <a:pt x="9097" y="0"/>
                    <a:pt x="8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69"/>
            <p:cNvSpPr/>
            <p:nvPr/>
          </p:nvSpPr>
          <p:spPr>
            <a:xfrm>
              <a:off x="6705588" y="3808035"/>
              <a:ext cx="321744" cy="313787"/>
            </a:xfrm>
            <a:custGeom>
              <a:rect b="b" l="l" r="r" t="t"/>
              <a:pathLst>
                <a:path extrusionOk="0" h="9859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22"/>
                  </a:lnTo>
                  <a:cubicBezTo>
                    <a:pt x="3810" y="2406"/>
                    <a:pt x="3810" y="2501"/>
                    <a:pt x="3894" y="2584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4"/>
                  </a:cubicBezTo>
                  <a:lnTo>
                    <a:pt x="5715" y="1001"/>
                  </a:lnTo>
                  <a:cubicBezTo>
                    <a:pt x="6150" y="572"/>
                    <a:pt x="6715" y="358"/>
                    <a:pt x="7281" y="358"/>
                  </a:cubicBezTo>
                  <a:cubicBezTo>
                    <a:pt x="7846" y="358"/>
                    <a:pt x="8412" y="572"/>
                    <a:pt x="8847" y="1001"/>
                  </a:cubicBezTo>
                  <a:cubicBezTo>
                    <a:pt x="9704" y="1870"/>
                    <a:pt x="9704" y="3263"/>
                    <a:pt x="8847" y="4132"/>
                  </a:cubicBezTo>
                  <a:lnTo>
                    <a:pt x="5882" y="7085"/>
                  </a:lnTo>
                  <a:cubicBezTo>
                    <a:pt x="5465" y="7501"/>
                    <a:pt x="4918" y="7740"/>
                    <a:pt x="4322" y="7740"/>
                  </a:cubicBezTo>
                  <a:cubicBezTo>
                    <a:pt x="3727" y="7740"/>
                    <a:pt x="3179" y="7525"/>
                    <a:pt x="2763" y="7085"/>
                  </a:cubicBezTo>
                  <a:cubicBezTo>
                    <a:pt x="2524" y="6847"/>
                    <a:pt x="2322" y="6549"/>
                    <a:pt x="2227" y="6227"/>
                  </a:cubicBezTo>
                  <a:lnTo>
                    <a:pt x="3620" y="4823"/>
                  </a:lnTo>
                  <a:cubicBezTo>
                    <a:pt x="3810" y="4632"/>
                    <a:pt x="4048" y="4525"/>
                    <a:pt x="4322" y="4525"/>
                  </a:cubicBezTo>
                  <a:cubicBezTo>
                    <a:pt x="4584" y="4525"/>
                    <a:pt x="4846" y="4632"/>
                    <a:pt x="5025" y="4823"/>
                  </a:cubicBezTo>
                  <a:cubicBezTo>
                    <a:pt x="5108" y="4918"/>
                    <a:pt x="5179" y="5037"/>
                    <a:pt x="5239" y="5156"/>
                  </a:cubicBezTo>
                  <a:cubicBezTo>
                    <a:pt x="5269" y="5225"/>
                    <a:pt x="5347" y="5269"/>
                    <a:pt x="5420" y="5269"/>
                  </a:cubicBezTo>
                  <a:cubicBezTo>
                    <a:pt x="5435" y="5269"/>
                    <a:pt x="5451" y="5267"/>
                    <a:pt x="5465" y="5263"/>
                  </a:cubicBezTo>
                  <a:cubicBezTo>
                    <a:pt x="5560" y="5227"/>
                    <a:pt x="5596" y="5120"/>
                    <a:pt x="5572" y="5037"/>
                  </a:cubicBezTo>
                  <a:cubicBezTo>
                    <a:pt x="5501" y="4870"/>
                    <a:pt x="5406" y="4727"/>
                    <a:pt x="5275" y="4584"/>
                  </a:cubicBezTo>
                  <a:cubicBezTo>
                    <a:pt x="5025" y="4334"/>
                    <a:pt x="4679" y="4192"/>
                    <a:pt x="4322" y="4192"/>
                  </a:cubicBezTo>
                  <a:cubicBezTo>
                    <a:pt x="3965" y="4192"/>
                    <a:pt x="3620" y="4322"/>
                    <a:pt x="3370" y="4584"/>
                  </a:cubicBezTo>
                  <a:lnTo>
                    <a:pt x="1929" y="6037"/>
                  </a:lnTo>
                  <a:cubicBezTo>
                    <a:pt x="1893" y="6049"/>
                    <a:pt x="1881" y="6061"/>
                    <a:pt x="1870" y="6097"/>
                  </a:cubicBezTo>
                  <a:lnTo>
                    <a:pt x="405" y="7549"/>
                  </a:lnTo>
                  <a:cubicBezTo>
                    <a:pt x="155" y="7799"/>
                    <a:pt x="0" y="8144"/>
                    <a:pt x="0" y="8502"/>
                  </a:cubicBezTo>
                  <a:cubicBezTo>
                    <a:pt x="0" y="8859"/>
                    <a:pt x="143" y="9204"/>
                    <a:pt x="405" y="9454"/>
                  </a:cubicBezTo>
                  <a:cubicBezTo>
                    <a:pt x="655" y="9704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13"/>
                  </a:lnTo>
                  <a:cubicBezTo>
                    <a:pt x="3322" y="8442"/>
                    <a:pt x="3322" y="8335"/>
                    <a:pt x="3251" y="8263"/>
                  </a:cubicBezTo>
                  <a:cubicBezTo>
                    <a:pt x="3215" y="8228"/>
                    <a:pt x="3170" y="8210"/>
                    <a:pt x="3126" y="8210"/>
                  </a:cubicBezTo>
                  <a:cubicBezTo>
                    <a:pt x="3081" y="8210"/>
                    <a:pt x="3036" y="8228"/>
                    <a:pt x="3001" y="8263"/>
                  </a:cubicBezTo>
                  <a:lnTo>
                    <a:pt x="2060" y="9204"/>
                  </a:lnTo>
                  <a:cubicBezTo>
                    <a:pt x="1870" y="9395"/>
                    <a:pt x="1631" y="9502"/>
                    <a:pt x="1358" y="9502"/>
                  </a:cubicBezTo>
                  <a:cubicBezTo>
                    <a:pt x="1096" y="9502"/>
                    <a:pt x="834" y="9395"/>
                    <a:pt x="655" y="9204"/>
                  </a:cubicBezTo>
                  <a:cubicBezTo>
                    <a:pt x="465" y="9014"/>
                    <a:pt x="357" y="8775"/>
                    <a:pt x="357" y="8502"/>
                  </a:cubicBezTo>
                  <a:cubicBezTo>
                    <a:pt x="357" y="8240"/>
                    <a:pt x="465" y="7978"/>
                    <a:pt x="655" y="7799"/>
                  </a:cubicBezTo>
                  <a:lnTo>
                    <a:pt x="1941" y="6525"/>
                  </a:lnTo>
                  <a:cubicBezTo>
                    <a:pt x="2072" y="6835"/>
                    <a:pt x="2251" y="7120"/>
                    <a:pt x="2501" y="7370"/>
                  </a:cubicBezTo>
                  <a:cubicBezTo>
                    <a:pt x="2989" y="7859"/>
                    <a:pt x="3632" y="8132"/>
                    <a:pt x="4322" y="8132"/>
                  </a:cubicBezTo>
                  <a:cubicBezTo>
                    <a:pt x="5001" y="8132"/>
                    <a:pt x="5644" y="7859"/>
                    <a:pt x="6132" y="7370"/>
                  </a:cubicBezTo>
                  <a:lnTo>
                    <a:pt x="9097" y="4406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0" name="Google Shape;10510;p69"/>
          <p:cNvGrpSpPr/>
          <p:nvPr/>
        </p:nvGrpSpPr>
        <p:grpSpPr>
          <a:xfrm>
            <a:off x="6219391" y="3816756"/>
            <a:ext cx="356627" cy="334252"/>
            <a:chOff x="6219391" y="3816756"/>
            <a:chExt cx="356627" cy="334252"/>
          </a:xfrm>
        </p:grpSpPr>
        <p:sp>
          <p:nvSpPr>
            <p:cNvPr id="10511" name="Google Shape;10511;p69"/>
            <p:cNvSpPr/>
            <p:nvPr/>
          </p:nvSpPr>
          <p:spPr>
            <a:xfrm>
              <a:off x="6219391" y="3816756"/>
              <a:ext cx="306594" cy="334252"/>
            </a:xfrm>
            <a:custGeom>
              <a:rect b="b" l="l" r="r" t="t"/>
              <a:pathLst>
                <a:path extrusionOk="0" h="10502" w="9633">
                  <a:moveTo>
                    <a:pt x="8394" y="4179"/>
                  </a:moveTo>
                  <a:cubicBezTo>
                    <a:pt x="8906" y="4251"/>
                    <a:pt x="9299" y="4703"/>
                    <a:pt x="9299" y="5239"/>
                  </a:cubicBezTo>
                  <a:cubicBezTo>
                    <a:pt x="9299" y="5775"/>
                    <a:pt x="8906" y="6215"/>
                    <a:pt x="8394" y="6299"/>
                  </a:cubicBezTo>
                  <a:lnTo>
                    <a:pt x="8394" y="4179"/>
                  </a:lnTo>
                  <a:close/>
                  <a:moveTo>
                    <a:pt x="1203" y="4013"/>
                  </a:moveTo>
                  <a:lnTo>
                    <a:pt x="1203" y="6489"/>
                  </a:lnTo>
                  <a:lnTo>
                    <a:pt x="846" y="6489"/>
                  </a:lnTo>
                  <a:cubicBezTo>
                    <a:pt x="548" y="6489"/>
                    <a:pt x="310" y="6251"/>
                    <a:pt x="310" y="5953"/>
                  </a:cubicBezTo>
                  <a:lnTo>
                    <a:pt x="310" y="4549"/>
                  </a:lnTo>
                  <a:cubicBezTo>
                    <a:pt x="310" y="4251"/>
                    <a:pt x="548" y="4013"/>
                    <a:pt x="846" y="4013"/>
                  </a:cubicBezTo>
                  <a:close/>
                  <a:moveTo>
                    <a:pt x="2596" y="4001"/>
                  </a:moveTo>
                  <a:lnTo>
                    <a:pt x="2596" y="6489"/>
                  </a:lnTo>
                  <a:lnTo>
                    <a:pt x="1525" y="6489"/>
                  </a:lnTo>
                  <a:lnTo>
                    <a:pt x="1525" y="4001"/>
                  </a:lnTo>
                  <a:close/>
                  <a:moveTo>
                    <a:pt x="2799" y="7692"/>
                  </a:moveTo>
                  <a:lnTo>
                    <a:pt x="2799" y="8418"/>
                  </a:lnTo>
                  <a:lnTo>
                    <a:pt x="2477" y="8418"/>
                  </a:lnTo>
                  <a:lnTo>
                    <a:pt x="2679" y="7692"/>
                  </a:lnTo>
                  <a:close/>
                  <a:moveTo>
                    <a:pt x="2560" y="6811"/>
                  </a:moveTo>
                  <a:lnTo>
                    <a:pt x="1941" y="9121"/>
                  </a:lnTo>
                  <a:lnTo>
                    <a:pt x="1525" y="9121"/>
                  </a:lnTo>
                  <a:lnTo>
                    <a:pt x="1525" y="6811"/>
                  </a:lnTo>
                  <a:close/>
                  <a:moveTo>
                    <a:pt x="8061" y="310"/>
                  </a:moveTo>
                  <a:lnTo>
                    <a:pt x="8061" y="10180"/>
                  </a:lnTo>
                  <a:lnTo>
                    <a:pt x="7335" y="10180"/>
                  </a:lnTo>
                  <a:lnTo>
                    <a:pt x="7335" y="3227"/>
                  </a:lnTo>
                  <a:cubicBezTo>
                    <a:pt x="7335" y="3132"/>
                    <a:pt x="7251" y="3060"/>
                    <a:pt x="7168" y="3060"/>
                  </a:cubicBezTo>
                  <a:cubicBezTo>
                    <a:pt x="7085" y="3060"/>
                    <a:pt x="7001" y="3132"/>
                    <a:pt x="7001" y="3227"/>
                  </a:cubicBezTo>
                  <a:lnTo>
                    <a:pt x="7001" y="9085"/>
                  </a:lnTo>
                  <a:cubicBezTo>
                    <a:pt x="6799" y="8811"/>
                    <a:pt x="6489" y="8406"/>
                    <a:pt x="6085" y="8013"/>
                  </a:cubicBezTo>
                  <a:cubicBezTo>
                    <a:pt x="5620" y="7573"/>
                    <a:pt x="5144" y="7216"/>
                    <a:pt x="4656" y="6966"/>
                  </a:cubicBezTo>
                  <a:cubicBezTo>
                    <a:pt x="4084" y="6668"/>
                    <a:pt x="3525" y="6501"/>
                    <a:pt x="2941" y="6489"/>
                  </a:cubicBezTo>
                  <a:lnTo>
                    <a:pt x="2941" y="4001"/>
                  </a:lnTo>
                  <a:cubicBezTo>
                    <a:pt x="3525" y="3965"/>
                    <a:pt x="4084" y="3810"/>
                    <a:pt x="4656" y="3525"/>
                  </a:cubicBezTo>
                  <a:cubicBezTo>
                    <a:pt x="5144" y="3275"/>
                    <a:pt x="5620" y="2917"/>
                    <a:pt x="6085" y="2465"/>
                  </a:cubicBezTo>
                  <a:cubicBezTo>
                    <a:pt x="6489" y="2084"/>
                    <a:pt x="6799" y="1679"/>
                    <a:pt x="7001" y="1393"/>
                  </a:cubicBezTo>
                  <a:lnTo>
                    <a:pt x="7001" y="2441"/>
                  </a:lnTo>
                  <a:cubicBezTo>
                    <a:pt x="7001" y="2524"/>
                    <a:pt x="7085" y="2596"/>
                    <a:pt x="7168" y="2596"/>
                  </a:cubicBezTo>
                  <a:cubicBezTo>
                    <a:pt x="7251" y="2596"/>
                    <a:pt x="7335" y="2524"/>
                    <a:pt x="7335" y="2441"/>
                  </a:cubicBezTo>
                  <a:lnTo>
                    <a:pt x="7335" y="310"/>
                  </a:lnTo>
                  <a:close/>
                  <a:moveTo>
                    <a:pt x="7168" y="0"/>
                  </a:moveTo>
                  <a:cubicBezTo>
                    <a:pt x="7085" y="0"/>
                    <a:pt x="7001" y="72"/>
                    <a:pt x="7001" y="167"/>
                  </a:cubicBezTo>
                  <a:lnTo>
                    <a:pt x="7001" y="822"/>
                  </a:lnTo>
                  <a:cubicBezTo>
                    <a:pt x="6906" y="977"/>
                    <a:pt x="6489" y="1620"/>
                    <a:pt x="5847" y="2251"/>
                  </a:cubicBezTo>
                  <a:cubicBezTo>
                    <a:pt x="5156" y="2905"/>
                    <a:pt x="4084" y="3691"/>
                    <a:pt x="2775" y="3691"/>
                  </a:cubicBezTo>
                  <a:lnTo>
                    <a:pt x="858" y="3691"/>
                  </a:lnTo>
                  <a:cubicBezTo>
                    <a:pt x="382" y="3691"/>
                    <a:pt x="1" y="4072"/>
                    <a:pt x="1" y="4549"/>
                  </a:cubicBezTo>
                  <a:lnTo>
                    <a:pt x="1" y="5953"/>
                  </a:lnTo>
                  <a:cubicBezTo>
                    <a:pt x="1" y="6430"/>
                    <a:pt x="382" y="6811"/>
                    <a:pt x="858" y="6811"/>
                  </a:cubicBezTo>
                  <a:lnTo>
                    <a:pt x="1215" y="6811"/>
                  </a:lnTo>
                  <a:lnTo>
                    <a:pt x="1215" y="9287"/>
                  </a:lnTo>
                  <a:cubicBezTo>
                    <a:pt x="1215" y="9371"/>
                    <a:pt x="1286" y="9454"/>
                    <a:pt x="1382" y="9454"/>
                  </a:cubicBezTo>
                  <a:lnTo>
                    <a:pt x="2084" y="9454"/>
                  </a:lnTo>
                  <a:cubicBezTo>
                    <a:pt x="2156" y="9454"/>
                    <a:pt x="2215" y="9406"/>
                    <a:pt x="2239" y="9335"/>
                  </a:cubicBezTo>
                  <a:lnTo>
                    <a:pt x="2394" y="8751"/>
                  </a:lnTo>
                  <a:lnTo>
                    <a:pt x="2953" y="8751"/>
                  </a:lnTo>
                  <a:cubicBezTo>
                    <a:pt x="3049" y="8751"/>
                    <a:pt x="3120" y="8680"/>
                    <a:pt x="3120" y="8585"/>
                  </a:cubicBezTo>
                  <a:lnTo>
                    <a:pt x="3120" y="7525"/>
                  </a:lnTo>
                  <a:cubicBezTo>
                    <a:pt x="3120" y="7442"/>
                    <a:pt x="3049" y="7370"/>
                    <a:pt x="2953" y="7370"/>
                  </a:cubicBezTo>
                  <a:lnTo>
                    <a:pt x="2763" y="7370"/>
                  </a:lnTo>
                  <a:lnTo>
                    <a:pt x="2918" y="6811"/>
                  </a:lnTo>
                  <a:cubicBezTo>
                    <a:pt x="4168" y="6858"/>
                    <a:pt x="5192" y="7620"/>
                    <a:pt x="5858" y="8263"/>
                  </a:cubicBezTo>
                  <a:cubicBezTo>
                    <a:pt x="6513" y="8882"/>
                    <a:pt x="6930" y="9525"/>
                    <a:pt x="7025" y="9692"/>
                  </a:cubicBezTo>
                  <a:lnTo>
                    <a:pt x="7025" y="10347"/>
                  </a:lnTo>
                  <a:cubicBezTo>
                    <a:pt x="7025" y="10430"/>
                    <a:pt x="7097" y="10502"/>
                    <a:pt x="7180" y="10502"/>
                  </a:cubicBezTo>
                  <a:lnTo>
                    <a:pt x="8240" y="10502"/>
                  </a:lnTo>
                  <a:cubicBezTo>
                    <a:pt x="8335" y="10502"/>
                    <a:pt x="8406" y="10430"/>
                    <a:pt x="8406" y="10347"/>
                  </a:cubicBezTo>
                  <a:lnTo>
                    <a:pt x="8406" y="6632"/>
                  </a:lnTo>
                  <a:cubicBezTo>
                    <a:pt x="9109" y="6549"/>
                    <a:pt x="9633" y="5965"/>
                    <a:pt x="9633" y="5251"/>
                  </a:cubicBezTo>
                  <a:cubicBezTo>
                    <a:pt x="9621" y="4537"/>
                    <a:pt x="9085" y="3941"/>
                    <a:pt x="8394" y="3870"/>
                  </a:cubicBezTo>
                  <a:lnTo>
                    <a:pt x="8394" y="167"/>
                  </a:lnTo>
                  <a:cubicBezTo>
                    <a:pt x="8394" y="72"/>
                    <a:pt x="8311" y="0"/>
                    <a:pt x="8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69"/>
            <p:cNvSpPr/>
            <p:nvPr/>
          </p:nvSpPr>
          <p:spPr>
            <a:xfrm>
              <a:off x="6549060" y="3978567"/>
              <a:ext cx="26958" cy="10630"/>
            </a:xfrm>
            <a:custGeom>
              <a:rect b="b" l="l" r="r" t="t"/>
              <a:pathLst>
                <a:path extrusionOk="0" h="334" w="847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63" y="334"/>
                    <a:pt x="846" y="262"/>
                    <a:pt x="846" y="167"/>
                  </a:cubicBezTo>
                  <a:cubicBezTo>
                    <a:pt x="846" y="84"/>
                    <a:pt x="775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69"/>
            <p:cNvSpPr/>
            <p:nvPr/>
          </p:nvSpPr>
          <p:spPr>
            <a:xfrm>
              <a:off x="6525572" y="3915357"/>
              <a:ext cx="24666" cy="22311"/>
            </a:xfrm>
            <a:custGeom>
              <a:rect b="b" l="l" r="r" t="t"/>
              <a:pathLst>
                <a:path extrusionOk="0" h="701" w="775">
                  <a:moveTo>
                    <a:pt x="605" y="1"/>
                  </a:moveTo>
                  <a:cubicBezTo>
                    <a:pt x="563" y="1"/>
                    <a:pt x="519" y="16"/>
                    <a:pt x="477" y="46"/>
                  </a:cubicBezTo>
                  <a:lnTo>
                    <a:pt x="108" y="415"/>
                  </a:lnTo>
                  <a:cubicBezTo>
                    <a:pt x="1" y="522"/>
                    <a:pt x="84" y="700"/>
                    <a:pt x="227" y="700"/>
                  </a:cubicBezTo>
                  <a:cubicBezTo>
                    <a:pt x="275" y="700"/>
                    <a:pt x="322" y="677"/>
                    <a:pt x="346" y="653"/>
                  </a:cubicBezTo>
                  <a:lnTo>
                    <a:pt x="715" y="284"/>
                  </a:lnTo>
                  <a:cubicBezTo>
                    <a:pt x="775" y="224"/>
                    <a:pt x="775" y="117"/>
                    <a:pt x="715" y="46"/>
                  </a:cubicBezTo>
                  <a:cubicBezTo>
                    <a:pt x="685" y="16"/>
                    <a:pt x="647" y="1"/>
                    <a:pt x="6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69"/>
            <p:cNvSpPr/>
            <p:nvPr/>
          </p:nvSpPr>
          <p:spPr>
            <a:xfrm>
              <a:off x="6527099" y="4030191"/>
              <a:ext cx="23139" cy="22661"/>
            </a:xfrm>
            <a:custGeom>
              <a:rect b="b" l="l" r="r" t="t"/>
              <a:pathLst>
                <a:path extrusionOk="0" h="712" w="727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429" y="664"/>
                  </a:lnTo>
                  <a:cubicBezTo>
                    <a:pt x="466" y="696"/>
                    <a:pt x="505" y="711"/>
                    <a:pt x="543" y="711"/>
                  </a:cubicBezTo>
                  <a:cubicBezTo>
                    <a:pt x="590" y="711"/>
                    <a:pt x="634" y="687"/>
                    <a:pt x="667" y="641"/>
                  </a:cubicBezTo>
                  <a:cubicBezTo>
                    <a:pt x="727" y="569"/>
                    <a:pt x="727" y="486"/>
                    <a:pt x="667" y="426"/>
                  </a:cubicBezTo>
                  <a:lnTo>
                    <a:pt x="298" y="45"/>
                  </a:ln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5" name="Google Shape;10515;p69"/>
          <p:cNvGrpSpPr/>
          <p:nvPr/>
        </p:nvGrpSpPr>
        <p:grpSpPr>
          <a:xfrm>
            <a:off x="5778676" y="3826972"/>
            <a:ext cx="349052" cy="313055"/>
            <a:chOff x="5778676" y="3826972"/>
            <a:chExt cx="349052" cy="313055"/>
          </a:xfrm>
        </p:grpSpPr>
        <p:sp>
          <p:nvSpPr>
            <p:cNvPr id="10516" name="Google Shape;10516;p69"/>
            <p:cNvSpPr/>
            <p:nvPr/>
          </p:nvSpPr>
          <p:spPr>
            <a:xfrm>
              <a:off x="5923045" y="3890659"/>
              <a:ext cx="27690" cy="48155"/>
            </a:xfrm>
            <a:custGeom>
              <a:rect b="b" l="l" r="r" t="t"/>
              <a:pathLst>
                <a:path extrusionOk="0" h="1513" w="870">
                  <a:moveTo>
                    <a:pt x="406" y="286"/>
                  </a:moveTo>
                  <a:lnTo>
                    <a:pt x="406" y="560"/>
                  </a:lnTo>
                  <a:cubicBezTo>
                    <a:pt x="299" y="524"/>
                    <a:pt x="251" y="488"/>
                    <a:pt x="251" y="417"/>
                  </a:cubicBezTo>
                  <a:cubicBezTo>
                    <a:pt x="251" y="345"/>
                    <a:pt x="334" y="298"/>
                    <a:pt x="406" y="286"/>
                  </a:cubicBezTo>
                  <a:close/>
                  <a:moveTo>
                    <a:pt x="513" y="845"/>
                  </a:moveTo>
                  <a:cubicBezTo>
                    <a:pt x="632" y="893"/>
                    <a:pt x="644" y="953"/>
                    <a:pt x="644" y="1012"/>
                  </a:cubicBezTo>
                  <a:cubicBezTo>
                    <a:pt x="644" y="1119"/>
                    <a:pt x="584" y="1155"/>
                    <a:pt x="513" y="1179"/>
                  </a:cubicBezTo>
                  <a:lnTo>
                    <a:pt x="513" y="845"/>
                  </a:lnTo>
                  <a:close/>
                  <a:moveTo>
                    <a:pt x="465" y="0"/>
                  </a:moveTo>
                  <a:cubicBezTo>
                    <a:pt x="441" y="0"/>
                    <a:pt x="406" y="12"/>
                    <a:pt x="406" y="48"/>
                  </a:cubicBezTo>
                  <a:lnTo>
                    <a:pt x="406" y="83"/>
                  </a:lnTo>
                  <a:cubicBezTo>
                    <a:pt x="179" y="119"/>
                    <a:pt x="48" y="238"/>
                    <a:pt x="48" y="441"/>
                  </a:cubicBezTo>
                  <a:cubicBezTo>
                    <a:pt x="48" y="667"/>
                    <a:pt x="215" y="738"/>
                    <a:pt x="406" y="810"/>
                  </a:cubicBezTo>
                  <a:lnTo>
                    <a:pt x="406" y="1191"/>
                  </a:lnTo>
                  <a:cubicBezTo>
                    <a:pt x="299" y="1167"/>
                    <a:pt x="251" y="1143"/>
                    <a:pt x="168" y="1072"/>
                  </a:cubicBezTo>
                  <a:cubicBezTo>
                    <a:pt x="149" y="1058"/>
                    <a:pt x="132" y="1051"/>
                    <a:pt x="116" y="1051"/>
                  </a:cubicBezTo>
                  <a:cubicBezTo>
                    <a:pt x="92" y="1051"/>
                    <a:pt x="70" y="1067"/>
                    <a:pt x="48" y="1095"/>
                  </a:cubicBezTo>
                  <a:cubicBezTo>
                    <a:pt x="1" y="1155"/>
                    <a:pt x="1" y="1215"/>
                    <a:pt x="48" y="1262"/>
                  </a:cubicBezTo>
                  <a:cubicBezTo>
                    <a:pt x="120" y="1357"/>
                    <a:pt x="275" y="1417"/>
                    <a:pt x="406" y="1417"/>
                  </a:cubicBezTo>
                  <a:lnTo>
                    <a:pt x="406" y="1476"/>
                  </a:lnTo>
                  <a:cubicBezTo>
                    <a:pt x="406" y="1500"/>
                    <a:pt x="441" y="1512"/>
                    <a:pt x="465" y="1512"/>
                  </a:cubicBezTo>
                  <a:cubicBezTo>
                    <a:pt x="501" y="1512"/>
                    <a:pt x="525" y="1500"/>
                    <a:pt x="525" y="1476"/>
                  </a:cubicBezTo>
                  <a:lnTo>
                    <a:pt x="525" y="1417"/>
                  </a:lnTo>
                  <a:cubicBezTo>
                    <a:pt x="715" y="1381"/>
                    <a:pt x="870" y="1262"/>
                    <a:pt x="870" y="1024"/>
                  </a:cubicBezTo>
                  <a:cubicBezTo>
                    <a:pt x="870" y="774"/>
                    <a:pt x="739" y="679"/>
                    <a:pt x="525" y="607"/>
                  </a:cubicBezTo>
                  <a:lnTo>
                    <a:pt x="525" y="286"/>
                  </a:lnTo>
                  <a:cubicBezTo>
                    <a:pt x="572" y="286"/>
                    <a:pt x="596" y="298"/>
                    <a:pt x="656" y="322"/>
                  </a:cubicBezTo>
                  <a:cubicBezTo>
                    <a:pt x="682" y="335"/>
                    <a:pt x="713" y="352"/>
                    <a:pt x="745" y="352"/>
                  </a:cubicBezTo>
                  <a:cubicBezTo>
                    <a:pt x="770" y="352"/>
                    <a:pt x="796" y="341"/>
                    <a:pt x="822" y="310"/>
                  </a:cubicBezTo>
                  <a:cubicBezTo>
                    <a:pt x="858" y="262"/>
                    <a:pt x="870" y="202"/>
                    <a:pt x="810" y="155"/>
                  </a:cubicBezTo>
                  <a:cubicBezTo>
                    <a:pt x="739" y="107"/>
                    <a:pt x="620" y="83"/>
                    <a:pt x="525" y="83"/>
                  </a:cubicBezTo>
                  <a:lnTo>
                    <a:pt x="525" y="48"/>
                  </a:lnTo>
                  <a:cubicBezTo>
                    <a:pt x="525" y="12"/>
                    <a:pt x="501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69"/>
            <p:cNvSpPr/>
            <p:nvPr/>
          </p:nvSpPr>
          <p:spPr>
            <a:xfrm>
              <a:off x="5976866" y="3843268"/>
              <a:ext cx="80364" cy="80364"/>
            </a:xfrm>
            <a:custGeom>
              <a:rect b="b" l="l" r="r" t="t"/>
              <a:pathLst>
                <a:path extrusionOk="0" h="2525" w="2525">
                  <a:moveTo>
                    <a:pt x="1263" y="310"/>
                  </a:moveTo>
                  <a:cubicBezTo>
                    <a:pt x="1786" y="310"/>
                    <a:pt x="2215" y="739"/>
                    <a:pt x="2215" y="1263"/>
                  </a:cubicBezTo>
                  <a:cubicBezTo>
                    <a:pt x="2215" y="1787"/>
                    <a:pt x="1798" y="2215"/>
                    <a:pt x="1263" y="2215"/>
                  </a:cubicBezTo>
                  <a:cubicBezTo>
                    <a:pt x="739" y="2215"/>
                    <a:pt x="310" y="1787"/>
                    <a:pt x="310" y="1263"/>
                  </a:cubicBezTo>
                  <a:cubicBezTo>
                    <a:pt x="310" y="739"/>
                    <a:pt x="739" y="310"/>
                    <a:pt x="1263" y="310"/>
                  </a:cubicBezTo>
                  <a:close/>
                  <a:moveTo>
                    <a:pt x="1263" y="1"/>
                  </a:moveTo>
                  <a:cubicBezTo>
                    <a:pt x="560" y="1"/>
                    <a:pt x="1" y="560"/>
                    <a:pt x="1" y="1263"/>
                  </a:cubicBezTo>
                  <a:cubicBezTo>
                    <a:pt x="1" y="1965"/>
                    <a:pt x="560" y="2525"/>
                    <a:pt x="1263" y="2525"/>
                  </a:cubicBezTo>
                  <a:cubicBezTo>
                    <a:pt x="1965" y="2525"/>
                    <a:pt x="2525" y="1965"/>
                    <a:pt x="2525" y="1263"/>
                  </a:cubicBezTo>
                  <a:cubicBezTo>
                    <a:pt x="2525" y="560"/>
                    <a:pt x="1965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69"/>
            <p:cNvSpPr/>
            <p:nvPr/>
          </p:nvSpPr>
          <p:spPr>
            <a:xfrm>
              <a:off x="5879473" y="3826972"/>
              <a:ext cx="193288" cy="144051"/>
            </a:xfrm>
            <a:custGeom>
              <a:rect b="b" l="l" r="r" t="t"/>
              <a:pathLst>
                <a:path extrusionOk="0" h="4526" w="6073">
                  <a:moveTo>
                    <a:pt x="1798" y="1775"/>
                  </a:moveTo>
                  <a:cubicBezTo>
                    <a:pt x="2132" y="1775"/>
                    <a:pt x="2430" y="1942"/>
                    <a:pt x="2596" y="2192"/>
                  </a:cubicBezTo>
                  <a:cubicBezTo>
                    <a:pt x="2620" y="2346"/>
                    <a:pt x="2680" y="2477"/>
                    <a:pt x="2739" y="2608"/>
                  </a:cubicBezTo>
                  <a:cubicBezTo>
                    <a:pt x="2739" y="2656"/>
                    <a:pt x="2751" y="2704"/>
                    <a:pt x="2751" y="2727"/>
                  </a:cubicBezTo>
                  <a:cubicBezTo>
                    <a:pt x="2751" y="3251"/>
                    <a:pt x="2322" y="3680"/>
                    <a:pt x="1798" y="3680"/>
                  </a:cubicBezTo>
                  <a:cubicBezTo>
                    <a:pt x="1287" y="3680"/>
                    <a:pt x="846" y="3251"/>
                    <a:pt x="846" y="2727"/>
                  </a:cubicBezTo>
                  <a:cubicBezTo>
                    <a:pt x="846" y="2203"/>
                    <a:pt x="1287" y="1775"/>
                    <a:pt x="1798" y="1775"/>
                  </a:cubicBezTo>
                  <a:close/>
                  <a:moveTo>
                    <a:pt x="1810" y="1251"/>
                  </a:moveTo>
                  <a:cubicBezTo>
                    <a:pt x="2072" y="1251"/>
                    <a:pt x="2334" y="1334"/>
                    <a:pt x="2560" y="1465"/>
                  </a:cubicBezTo>
                  <a:cubicBezTo>
                    <a:pt x="2549" y="1537"/>
                    <a:pt x="2549" y="1632"/>
                    <a:pt x="2537" y="1692"/>
                  </a:cubicBezTo>
                  <a:cubicBezTo>
                    <a:pt x="2322" y="1537"/>
                    <a:pt x="2072" y="1453"/>
                    <a:pt x="1787" y="1453"/>
                  </a:cubicBezTo>
                  <a:cubicBezTo>
                    <a:pt x="1084" y="1453"/>
                    <a:pt x="525" y="2013"/>
                    <a:pt x="525" y="2715"/>
                  </a:cubicBezTo>
                  <a:cubicBezTo>
                    <a:pt x="525" y="3418"/>
                    <a:pt x="1084" y="3978"/>
                    <a:pt x="1787" y="3978"/>
                  </a:cubicBezTo>
                  <a:cubicBezTo>
                    <a:pt x="2382" y="3978"/>
                    <a:pt x="2894" y="3561"/>
                    <a:pt x="3025" y="3001"/>
                  </a:cubicBezTo>
                  <a:lnTo>
                    <a:pt x="3192" y="3156"/>
                  </a:lnTo>
                  <a:cubicBezTo>
                    <a:pt x="3025" y="3775"/>
                    <a:pt x="2465" y="4204"/>
                    <a:pt x="1810" y="4204"/>
                  </a:cubicBezTo>
                  <a:cubicBezTo>
                    <a:pt x="1001" y="4204"/>
                    <a:pt x="334" y="3549"/>
                    <a:pt x="334" y="2727"/>
                  </a:cubicBezTo>
                  <a:cubicBezTo>
                    <a:pt x="334" y="1906"/>
                    <a:pt x="989" y="1251"/>
                    <a:pt x="1810" y="1251"/>
                  </a:cubicBezTo>
                  <a:close/>
                  <a:moveTo>
                    <a:pt x="4299" y="1"/>
                  </a:moveTo>
                  <a:cubicBezTo>
                    <a:pt x="3549" y="1"/>
                    <a:pt x="2894" y="501"/>
                    <a:pt x="2632" y="1168"/>
                  </a:cubicBezTo>
                  <a:cubicBezTo>
                    <a:pt x="2382" y="1037"/>
                    <a:pt x="2084" y="953"/>
                    <a:pt x="1787" y="953"/>
                  </a:cubicBezTo>
                  <a:cubicBezTo>
                    <a:pt x="810" y="953"/>
                    <a:pt x="1" y="1763"/>
                    <a:pt x="1" y="2739"/>
                  </a:cubicBezTo>
                  <a:cubicBezTo>
                    <a:pt x="1" y="3727"/>
                    <a:pt x="810" y="4525"/>
                    <a:pt x="1787" y="4525"/>
                  </a:cubicBezTo>
                  <a:cubicBezTo>
                    <a:pt x="2549" y="4525"/>
                    <a:pt x="3203" y="4049"/>
                    <a:pt x="3453" y="3370"/>
                  </a:cubicBezTo>
                  <a:cubicBezTo>
                    <a:pt x="3703" y="3501"/>
                    <a:pt x="3989" y="3573"/>
                    <a:pt x="4299" y="3573"/>
                  </a:cubicBezTo>
                  <a:cubicBezTo>
                    <a:pt x="4704" y="3573"/>
                    <a:pt x="5108" y="3442"/>
                    <a:pt x="5418" y="3192"/>
                  </a:cubicBezTo>
                  <a:cubicBezTo>
                    <a:pt x="5728" y="2942"/>
                    <a:pt x="5954" y="2596"/>
                    <a:pt x="6049" y="2203"/>
                  </a:cubicBezTo>
                  <a:cubicBezTo>
                    <a:pt x="6073" y="2108"/>
                    <a:pt x="6037" y="2013"/>
                    <a:pt x="5942" y="2001"/>
                  </a:cubicBezTo>
                  <a:cubicBezTo>
                    <a:pt x="5932" y="2000"/>
                    <a:pt x="5921" y="1999"/>
                    <a:pt x="5911" y="1999"/>
                  </a:cubicBezTo>
                  <a:cubicBezTo>
                    <a:pt x="5839" y="1999"/>
                    <a:pt x="5772" y="2037"/>
                    <a:pt x="5751" y="2120"/>
                  </a:cubicBezTo>
                  <a:cubicBezTo>
                    <a:pt x="5597" y="2787"/>
                    <a:pt x="5001" y="3251"/>
                    <a:pt x="4323" y="3251"/>
                  </a:cubicBezTo>
                  <a:cubicBezTo>
                    <a:pt x="3787" y="3251"/>
                    <a:pt x="3311" y="2965"/>
                    <a:pt x="3037" y="2501"/>
                  </a:cubicBezTo>
                  <a:cubicBezTo>
                    <a:pt x="3013" y="2358"/>
                    <a:pt x="2953" y="2203"/>
                    <a:pt x="2882" y="2084"/>
                  </a:cubicBezTo>
                  <a:cubicBezTo>
                    <a:pt x="2680" y="1180"/>
                    <a:pt x="3382" y="322"/>
                    <a:pt x="4311" y="322"/>
                  </a:cubicBezTo>
                  <a:cubicBezTo>
                    <a:pt x="4989" y="322"/>
                    <a:pt x="5585" y="775"/>
                    <a:pt x="5739" y="1453"/>
                  </a:cubicBezTo>
                  <a:cubicBezTo>
                    <a:pt x="5750" y="1528"/>
                    <a:pt x="5818" y="1574"/>
                    <a:pt x="5901" y="1574"/>
                  </a:cubicBezTo>
                  <a:cubicBezTo>
                    <a:pt x="5911" y="1574"/>
                    <a:pt x="5920" y="1574"/>
                    <a:pt x="5930" y="1572"/>
                  </a:cubicBezTo>
                  <a:cubicBezTo>
                    <a:pt x="6013" y="1549"/>
                    <a:pt x="6061" y="1465"/>
                    <a:pt x="6049" y="1370"/>
                  </a:cubicBezTo>
                  <a:cubicBezTo>
                    <a:pt x="5954" y="989"/>
                    <a:pt x="5739" y="644"/>
                    <a:pt x="5418" y="394"/>
                  </a:cubicBezTo>
                  <a:cubicBezTo>
                    <a:pt x="5108" y="144"/>
                    <a:pt x="4704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69"/>
            <p:cNvSpPr/>
            <p:nvPr/>
          </p:nvSpPr>
          <p:spPr>
            <a:xfrm>
              <a:off x="6003760" y="3859946"/>
              <a:ext cx="26958" cy="47773"/>
            </a:xfrm>
            <a:custGeom>
              <a:rect b="b" l="l" r="r" t="t"/>
              <a:pathLst>
                <a:path extrusionOk="0" h="1501" w="847">
                  <a:moveTo>
                    <a:pt x="382" y="298"/>
                  </a:moveTo>
                  <a:lnTo>
                    <a:pt x="382" y="572"/>
                  </a:lnTo>
                  <a:cubicBezTo>
                    <a:pt x="287" y="536"/>
                    <a:pt x="239" y="501"/>
                    <a:pt x="239" y="429"/>
                  </a:cubicBezTo>
                  <a:cubicBezTo>
                    <a:pt x="239" y="358"/>
                    <a:pt x="310" y="310"/>
                    <a:pt x="382" y="298"/>
                  </a:cubicBezTo>
                  <a:close/>
                  <a:moveTo>
                    <a:pt x="489" y="870"/>
                  </a:moveTo>
                  <a:cubicBezTo>
                    <a:pt x="608" y="917"/>
                    <a:pt x="620" y="977"/>
                    <a:pt x="620" y="1037"/>
                  </a:cubicBezTo>
                  <a:cubicBezTo>
                    <a:pt x="620" y="1132"/>
                    <a:pt x="560" y="1167"/>
                    <a:pt x="489" y="1203"/>
                  </a:cubicBezTo>
                  <a:lnTo>
                    <a:pt x="489" y="870"/>
                  </a:lnTo>
                  <a:close/>
                  <a:moveTo>
                    <a:pt x="441" y="1"/>
                  </a:moveTo>
                  <a:cubicBezTo>
                    <a:pt x="418" y="1"/>
                    <a:pt x="382" y="13"/>
                    <a:pt x="382" y="36"/>
                  </a:cubicBezTo>
                  <a:lnTo>
                    <a:pt x="382" y="84"/>
                  </a:lnTo>
                  <a:cubicBezTo>
                    <a:pt x="156" y="120"/>
                    <a:pt x="25" y="239"/>
                    <a:pt x="25" y="441"/>
                  </a:cubicBezTo>
                  <a:cubicBezTo>
                    <a:pt x="25" y="679"/>
                    <a:pt x="203" y="739"/>
                    <a:pt x="382" y="810"/>
                  </a:cubicBezTo>
                  <a:lnTo>
                    <a:pt x="382" y="1191"/>
                  </a:lnTo>
                  <a:cubicBezTo>
                    <a:pt x="275" y="1167"/>
                    <a:pt x="239" y="1132"/>
                    <a:pt x="144" y="1072"/>
                  </a:cubicBezTo>
                  <a:cubicBezTo>
                    <a:pt x="125" y="1059"/>
                    <a:pt x="108" y="1053"/>
                    <a:pt x="92" y="1053"/>
                  </a:cubicBezTo>
                  <a:cubicBezTo>
                    <a:pt x="37" y="1053"/>
                    <a:pt x="1" y="1121"/>
                    <a:pt x="1" y="1167"/>
                  </a:cubicBezTo>
                  <a:cubicBezTo>
                    <a:pt x="1" y="1203"/>
                    <a:pt x="13" y="1227"/>
                    <a:pt x="25" y="1251"/>
                  </a:cubicBezTo>
                  <a:cubicBezTo>
                    <a:pt x="96" y="1346"/>
                    <a:pt x="251" y="1394"/>
                    <a:pt x="382" y="1394"/>
                  </a:cubicBezTo>
                  <a:lnTo>
                    <a:pt x="382" y="1453"/>
                  </a:lnTo>
                  <a:cubicBezTo>
                    <a:pt x="382" y="1489"/>
                    <a:pt x="418" y="1501"/>
                    <a:pt x="441" y="1501"/>
                  </a:cubicBezTo>
                  <a:cubicBezTo>
                    <a:pt x="477" y="1501"/>
                    <a:pt x="501" y="1489"/>
                    <a:pt x="501" y="1453"/>
                  </a:cubicBezTo>
                  <a:lnTo>
                    <a:pt x="501" y="1394"/>
                  </a:lnTo>
                  <a:cubicBezTo>
                    <a:pt x="703" y="1370"/>
                    <a:pt x="846" y="1251"/>
                    <a:pt x="846" y="1013"/>
                  </a:cubicBezTo>
                  <a:cubicBezTo>
                    <a:pt x="846" y="786"/>
                    <a:pt x="691" y="691"/>
                    <a:pt x="501" y="620"/>
                  </a:cubicBezTo>
                  <a:lnTo>
                    <a:pt x="501" y="298"/>
                  </a:lnTo>
                  <a:cubicBezTo>
                    <a:pt x="584" y="298"/>
                    <a:pt x="608" y="310"/>
                    <a:pt x="680" y="358"/>
                  </a:cubicBezTo>
                  <a:cubicBezTo>
                    <a:pt x="694" y="362"/>
                    <a:pt x="709" y="364"/>
                    <a:pt x="723" y="364"/>
                  </a:cubicBezTo>
                  <a:cubicBezTo>
                    <a:pt x="754" y="364"/>
                    <a:pt x="782" y="351"/>
                    <a:pt x="799" y="310"/>
                  </a:cubicBezTo>
                  <a:cubicBezTo>
                    <a:pt x="834" y="263"/>
                    <a:pt x="846" y="203"/>
                    <a:pt x="787" y="155"/>
                  </a:cubicBezTo>
                  <a:cubicBezTo>
                    <a:pt x="715" y="96"/>
                    <a:pt x="596" y="84"/>
                    <a:pt x="501" y="84"/>
                  </a:cubicBezTo>
                  <a:lnTo>
                    <a:pt x="501" y="36"/>
                  </a:lnTo>
                  <a:cubicBezTo>
                    <a:pt x="501" y="13"/>
                    <a:pt x="477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69"/>
            <p:cNvSpPr/>
            <p:nvPr/>
          </p:nvSpPr>
          <p:spPr>
            <a:xfrm>
              <a:off x="5778676" y="3939865"/>
              <a:ext cx="349052" cy="200163"/>
            </a:xfrm>
            <a:custGeom>
              <a:rect b="b" l="l" r="r" t="t"/>
              <a:pathLst>
                <a:path extrusionOk="0" h="6289" w="10967">
                  <a:moveTo>
                    <a:pt x="3483" y="1855"/>
                  </a:moveTo>
                  <a:cubicBezTo>
                    <a:pt x="3500" y="1855"/>
                    <a:pt x="3513" y="1868"/>
                    <a:pt x="3513" y="1895"/>
                  </a:cubicBezTo>
                  <a:cubicBezTo>
                    <a:pt x="3584" y="2074"/>
                    <a:pt x="4573" y="4693"/>
                    <a:pt x="4620" y="4776"/>
                  </a:cubicBezTo>
                  <a:cubicBezTo>
                    <a:pt x="4632" y="4788"/>
                    <a:pt x="4620" y="4824"/>
                    <a:pt x="4584" y="4824"/>
                  </a:cubicBezTo>
                  <a:lnTo>
                    <a:pt x="3882" y="5086"/>
                  </a:lnTo>
                  <a:cubicBezTo>
                    <a:pt x="3846" y="4955"/>
                    <a:pt x="2846" y="2300"/>
                    <a:pt x="2775" y="2133"/>
                  </a:cubicBezTo>
                  <a:lnTo>
                    <a:pt x="3465" y="1859"/>
                  </a:lnTo>
                  <a:cubicBezTo>
                    <a:pt x="3471" y="1856"/>
                    <a:pt x="3477" y="1855"/>
                    <a:pt x="3483" y="1855"/>
                  </a:cubicBezTo>
                  <a:close/>
                  <a:moveTo>
                    <a:pt x="2477" y="2228"/>
                  </a:moveTo>
                  <a:lnTo>
                    <a:pt x="3584" y="5193"/>
                  </a:lnTo>
                  <a:cubicBezTo>
                    <a:pt x="3072" y="5407"/>
                    <a:pt x="1739" y="5907"/>
                    <a:pt x="1513" y="6003"/>
                  </a:cubicBezTo>
                  <a:cubicBezTo>
                    <a:pt x="1507" y="6005"/>
                    <a:pt x="1500" y="6007"/>
                    <a:pt x="1493" y="6007"/>
                  </a:cubicBezTo>
                  <a:cubicBezTo>
                    <a:pt x="1468" y="6007"/>
                    <a:pt x="1438" y="5991"/>
                    <a:pt x="1429" y="5955"/>
                  </a:cubicBezTo>
                  <a:lnTo>
                    <a:pt x="358" y="3109"/>
                  </a:lnTo>
                  <a:cubicBezTo>
                    <a:pt x="346" y="3086"/>
                    <a:pt x="358" y="3038"/>
                    <a:pt x="405" y="3026"/>
                  </a:cubicBezTo>
                  <a:cubicBezTo>
                    <a:pt x="1072" y="2764"/>
                    <a:pt x="2013" y="2407"/>
                    <a:pt x="2477" y="2228"/>
                  </a:cubicBezTo>
                  <a:close/>
                  <a:moveTo>
                    <a:pt x="10060" y="0"/>
                  </a:moveTo>
                  <a:cubicBezTo>
                    <a:pt x="9818" y="0"/>
                    <a:pt x="9583" y="125"/>
                    <a:pt x="9407" y="288"/>
                  </a:cubicBezTo>
                  <a:lnTo>
                    <a:pt x="7728" y="1681"/>
                  </a:lnTo>
                  <a:cubicBezTo>
                    <a:pt x="7632" y="1478"/>
                    <a:pt x="7430" y="1264"/>
                    <a:pt x="7061" y="1264"/>
                  </a:cubicBezTo>
                  <a:cubicBezTo>
                    <a:pt x="6668" y="1264"/>
                    <a:pt x="6361" y="1262"/>
                    <a:pt x="6115" y="1262"/>
                  </a:cubicBezTo>
                  <a:cubicBezTo>
                    <a:pt x="5377" y="1262"/>
                    <a:pt x="5192" y="1276"/>
                    <a:pt x="4906" y="1383"/>
                  </a:cubicBezTo>
                  <a:lnTo>
                    <a:pt x="3834" y="1835"/>
                  </a:lnTo>
                  <a:lnTo>
                    <a:pt x="3822" y="1788"/>
                  </a:lnTo>
                  <a:cubicBezTo>
                    <a:pt x="3766" y="1647"/>
                    <a:pt x="3637" y="1551"/>
                    <a:pt x="3491" y="1551"/>
                  </a:cubicBezTo>
                  <a:cubicBezTo>
                    <a:pt x="3451" y="1551"/>
                    <a:pt x="3411" y="1558"/>
                    <a:pt x="3370" y="1574"/>
                  </a:cubicBezTo>
                  <a:lnTo>
                    <a:pt x="2560" y="1871"/>
                  </a:lnTo>
                  <a:cubicBezTo>
                    <a:pt x="2203" y="2014"/>
                    <a:pt x="1084" y="2431"/>
                    <a:pt x="298" y="2728"/>
                  </a:cubicBezTo>
                  <a:cubicBezTo>
                    <a:pt x="108" y="2800"/>
                    <a:pt x="1" y="3026"/>
                    <a:pt x="72" y="3217"/>
                  </a:cubicBezTo>
                  <a:lnTo>
                    <a:pt x="1144" y="6038"/>
                  </a:lnTo>
                  <a:cubicBezTo>
                    <a:pt x="1199" y="6196"/>
                    <a:pt x="1348" y="6288"/>
                    <a:pt x="1501" y="6288"/>
                  </a:cubicBezTo>
                  <a:cubicBezTo>
                    <a:pt x="1545" y="6288"/>
                    <a:pt x="1589" y="6281"/>
                    <a:pt x="1632" y="6265"/>
                  </a:cubicBezTo>
                  <a:cubicBezTo>
                    <a:pt x="1870" y="6181"/>
                    <a:pt x="3501" y="5562"/>
                    <a:pt x="3858" y="5431"/>
                  </a:cubicBezTo>
                  <a:lnTo>
                    <a:pt x="4704" y="5122"/>
                  </a:lnTo>
                  <a:cubicBezTo>
                    <a:pt x="4882" y="5050"/>
                    <a:pt x="4989" y="4848"/>
                    <a:pt x="4918" y="4657"/>
                  </a:cubicBezTo>
                  <a:lnTo>
                    <a:pt x="4894" y="4622"/>
                  </a:lnTo>
                  <a:cubicBezTo>
                    <a:pt x="5454" y="4383"/>
                    <a:pt x="5466" y="4360"/>
                    <a:pt x="6049" y="4360"/>
                  </a:cubicBezTo>
                  <a:cubicBezTo>
                    <a:pt x="6132" y="4360"/>
                    <a:pt x="6204" y="4288"/>
                    <a:pt x="6204" y="4193"/>
                  </a:cubicBezTo>
                  <a:cubicBezTo>
                    <a:pt x="6204" y="4110"/>
                    <a:pt x="6132" y="4026"/>
                    <a:pt x="6049" y="4026"/>
                  </a:cubicBezTo>
                  <a:cubicBezTo>
                    <a:pt x="5418" y="4026"/>
                    <a:pt x="5358" y="4074"/>
                    <a:pt x="4799" y="4312"/>
                  </a:cubicBezTo>
                  <a:lnTo>
                    <a:pt x="3965" y="2097"/>
                  </a:lnTo>
                  <a:lnTo>
                    <a:pt x="5037" y="1645"/>
                  </a:lnTo>
                  <a:cubicBezTo>
                    <a:pt x="5251" y="1571"/>
                    <a:pt x="5403" y="1559"/>
                    <a:pt x="5989" y="1559"/>
                  </a:cubicBezTo>
                  <a:cubicBezTo>
                    <a:pt x="6250" y="1559"/>
                    <a:pt x="6597" y="1562"/>
                    <a:pt x="7073" y="1562"/>
                  </a:cubicBezTo>
                  <a:cubicBezTo>
                    <a:pt x="7240" y="1562"/>
                    <a:pt x="7359" y="1621"/>
                    <a:pt x="7430" y="1740"/>
                  </a:cubicBezTo>
                  <a:cubicBezTo>
                    <a:pt x="7478" y="1835"/>
                    <a:pt x="7490" y="1919"/>
                    <a:pt x="7502" y="1931"/>
                  </a:cubicBezTo>
                  <a:cubicBezTo>
                    <a:pt x="7502" y="1990"/>
                    <a:pt x="7454" y="2276"/>
                    <a:pt x="7180" y="2336"/>
                  </a:cubicBezTo>
                  <a:cubicBezTo>
                    <a:pt x="6740" y="2407"/>
                    <a:pt x="5823" y="2538"/>
                    <a:pt x="5811" y="2538"/>
                  </a:cubicBezTo>
                  <a:cubicBezTo>
                    <a:pt x="5716" y="2562"/>
                    <a:pt x="5656" y="2633"/>
                    <a:pt x="5668" y="2728"/>
                  </a:cubicBezTo>
                  <a:cubicBezTo>
                    <a:pt x="5692" y="2800"/>
                    <a:pt x="5751" y="2859"/>
                    <a:pt x="5823" y="2859"/>
                  </a:cubicBezTo>
                  <a:lnTo>
                    <a:pt x="5847" y="2859"/>
                  </a:lnTo>
                  <a:cubicBezTo>
                    <a:pt x="5870" y="2859"/>
                    <a:pt x="6787" y="2728"/>
                    <a:pt x="7240" y="2645"/>
                  </a:cubicBezTo>
                  <a:cubicBezTo>
                    <a:pt x="7632" y="2574"/>
                    <a:pt x="7787" y="2240"/>
                    <a:pt x="7811" y="2026"/>
                  </a:cubicBezTo>
                  <a:lnTo>
                    <a:pt x="9633" y="514"/>
                  </a:lnTo>
                  <a:cubicBezTo>
                    <a:pt x="9747" y="415"/>
                    <a:pt x="9895" y="311"/>
                    <a:pt x="10058" y="311"/>
                  </a:cubicBezTo>
                  <a:cubicBezTo>
                    <a:pt x="10151" y="311"/>
                    <a:pt x="10248" y="344"/>
                    <a:pt x="10347" y="431"/>
                  </a:cubicBezTo>
                  <a:cubicBezTo>
                    <a:pt x="10645" y="728"/>
                    <a:pt x="10371" y="1073"/>
                    <a:pt x="10299" y="1145"/>
                  </a:cubicBezTo>
                  <a:cubicBezTo>
                    <a:pt x="10228" y="1216"/>
                    <a:pt x="8013" y="3609"/>
                    <a:pt x="8013" y="3609"/>
                  </a:cubicBezTo>
                  <a:cubicBezTo>
                    <a:pt x="7680" y="3990"/>
                    <a:pt x="7251" y="4050"/>
                    <a:pt x="7073" y="4062"/>
                  </a:cubicBezTo>
                  <a:lnTo>
                    <a:pt x="6787" y="4062"/>
                  </a:lnTo>
                  <a:cubicBezTo>
                    <a:pt x="6704" y="4062"/>
                    <a:pt x="6620" y="4133"/>
                    <a:pt x="6620" y="4229"/>
                  </a:cubicBezTo>
                  <a:cubicBezTo>
                    <a:pt x="6620" y="4312"/>
                    <a:pt x="6704" y="4383"/>
                    <a:pt x="6787" y="4383"/>
                  </a:cubicBezTo>
                  <a:lnTo>
                    <a:pt x="7097" y="4383"/>
                  </a:lnTo>
                  <a:cubicBezTo>
                    <a:pt x="7311" y="4371"/>
                    <a:pt x="7859" y="4300"/>
                    <a:pt x="8264" y="3836"/>
                  </a:cubicBezTo>
                  <a:lnTo>
                    <a:pt x="10550" y="1371"/>
                  </a:lnTo>
                  <a:cubicBezTo>
                    <a:pt x="10728" y="1121"/>
                    <a:pt x="10966" y="621"/>
                    <a:pt x="10550" y="204"/>
                  </a:cubicBezTo>
                  <a:cubicBezTo>
                    <a:pt x="10395" y="59"/>
                    <a:pt x="10226" y="0"/>
                    <a:pt x="10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1" name="Google Shape;10521;p69"/>
          <p:cNvGrpSpPr/>
          <p:nvPr/>
        </p:nvGrpSpPr>
        <p:grpSpPr>
          <a:xfrm>
            <a:off x="5355784" y="3834547"/>
            <a:ext cx="299019" cy="297905"/>
            <a:chOff x="5355784" y="3834547"/>
            <a:chExt cx="299019" cy="297905"/>
          </a:xfrm>
        </p:grpSpPr>
        <p:sp>
          <p:nvSpPr>
            <p:cNvPr id="10522" name="Google Shape;10522;p69"/>
            <p:cNvSpPr/>
            <p:nvPr/>
          </p:nvSpPr>
          <p:spPr>
            <a:xfrm>
              <a:off x="5355784" y="3834547"/>
              <a:ext cx="299019" cy="297905"/>
            </a:xfrm>
            <a:custGeom>
              <a:rect b="b" l="l" r="r" t="t"/>
              <a:pathLst>
                <a:path extrusionOk="0" h="9360" w="9395">
                  <a:moveTo>
                    <a:pt x="3572" y="5454"/>
                  </a:moveTo>
                  <a:cubicBezTo>
                    <a:pt x="3679" y="5573"/>
                    <a:pt x="3786" y="5704"/>
                    <a:pt x="3929" y="5811"/>
                  </a:cubicBezTo>
                  <a:lnTo>
                    <a:pt x="3405" y="6335"/>
                  </a:lnTo>
                  <a:cubicBezTo>
                    <a:pt x="3393" y="6311"/>
                    <a:pt x="3393" y="6299"/>
                    <a:pt x="3382" y="6287"/>
                  </a:cubicBezTo>
                  <a:lnTo>
                    <a:pt x="3096" y="6002"/>
                  </a:lnTo>
                  <a:cubicBezTo>
                    <a:pt x="3084" y="5990"/>
                    <a:pt x="3060" y="5978"/>
                    <a:pt x="3048" y="5978"/>
                  </a:cubicBezTo>
                  <a:lnTo>
                    <a:pt x="3572" y="5454"/>
                  </a:lnTo>
                  <a:close/>
                  <a:moveTo>
                    <a:pt x="2748" y="6109"/>
                  </a:moveTo>
                  <a:cubicBezTo>
                    <a:pt x="2804" y="6109"/>
                    <a:pt x="2858" y="6133"/>
                    <a:pt x="2893" y="6180"/>
                  </a:cubicBezTo>
                  <a:lnTo>
                    <a:pt x="3179" y="6466"/>
                  </a:lnTo>
                  <a:cubicBezTo>
                    <a:pt x="3274" y="6573"/>
                    <a:pt x="3274" y="6704"/>
                    <a:pt x="3191" y="6788"/>
                  </a:cubicBezTo>
                  <a:lnTo>
                    <a:pt x="3036" y="6954"/>
                  </a:lnTo>
                  <a:lnTo>
                    <a:pt x="2429" y="6347"/>
                  </a:lnTo>
                  <a:lnTo>
                    <a:pt x="2584" y="6180"/>
                  </a:lnTo>
                  <a:cubicBezTo>
                    <a:pt x="2631" y="6133"/>
                    <a:pt x="2691" y="6109"/>
                    <a:pt x="2748" y="6109"/>
                  </a:cubicBezTo>
                  <a:close/>
                  <a:moveTo>
                    <a:pt x="2215" y="6549"/>
                  </a:moveTo>
                  <a:lnTo>
                    <a:pt x="2822" y="7169"/>
                  </a:lnTo>
                  <a:lnTo>
                    <a:pt x="965" y="9026"/>
                  </a:lnTo>
                  <a:cubicBezTo>
                    <a:pt x="923" y="9068"/>
                    <a:pt x="866" y="9088"/>
                    <a:pt x="810" y="9088"/>
                  </a:cubicBezTo>
                  <a:cubicBezTo>
                    <a:pt x="753" y="9088"/>
                    <a:pt x="697" y="9068"/>
                    <a:pt x="655" y="9026"/>
                  </a:cubicBezTo>
                  <a:lnTo>
                    <a:pt x="369" y="8740"/>
                  </a:lnTo>
                  <a:cubicBezTo>
                    <a:pt x="262" y="8657"/>
                    <a:pt x="262" y="8502"/>
                    <a:pt x="357" y="8419"/>
                  </a:cubicBezTo>
                  <a:lnTo>
                    <a:pt x="2215" y="6549"/>
                  </a:lnTo>
                  <a:close/>
                  <a:moveTo>
                    <a:pt x="6096" y="1"/>
                  </a:moveTo>
                  <a:cubicBezTo>
                    <a:pt x="3417" y="1"/>
                    <a:pt x="1869" y="3061"/>
                    <a:pt x="3441" y="5216"/>
                  </a:cubicBezTo>
                  <a:lnTo>
                    <a:pt x="2810" y="5835"/>
                  </a:lnTo>
                  <a:cubicBezTo>
                    <a:pt x="2798" y="5834"/>
                    <a:pt x="2786" y="5834"/>
                    <a:pt x="2774" y="5834"/>
                  </a:cubicBezTo>
                  <a:cubicBezTo>
                    <a:pt x="2643" y="5834"/>
                    <a:pt x="2516" y="5892"/>
                    <a:pt x="2429" y="5990"/>
                  </a:cubicBezTo>
                  <a:lnTo>
                    <a:pt x="191" y="8216"/>
                  </a:lnTo>
                  <a:cubicBezTo>
                    <a:pt x="0" y="8419"/>
                    <a:pt x="0" y="8728"/>
                    <a:pt x="191" y="8919"/>
                  </a:cubicBezTo>
                  <a:lnTo>
                    <a:pt x="465" y="9216"/>
                  </a:lnTo>
                  <a:cubicBezTo>
                    <a:pt x="560" y="9312"/>
                    <a:pt x="685" y="9359"/>
                    <a:pt x="810" y="9359"/>
                  </a:cubicBezTo>
                  <a:cubicBezTo>
                    <a:pt x="935" y="9359"/>
                    <a:pt x="1060" y="9312"/>
                    <a:pt x="1155" y="9216"/>
                  </a:cubicBezTo>
                  <a:lnTo>
                    <a:pt x="3120" y="7252"/>
                  </a:lnTo>
                  <a:lnTo>
                    <a:pt x="3393" y="6990"/>
                  </a:lnTo>
                  <a:cubicBezTo>
                    <a:pt x="3501" y="6883"/>
                    <a:pt x="3536" y="6752"/>
                    <a:pt x="3536" y="6597"/>
                  </a:cubicBezTo>
                  <a:lnTo>
                    <a:pt x="4167" y="5978"/>
                  </a:lnTo>
                  <a:cubicBezTo>
                    <a:pt x="4632" y="6299"/>
                    <a:pt x="5179" y="6526"/>
                    <a:pt x="5763" y="6573"/>
                  </a:cubicBezTo>
                  <a:lnTo>
                    <a:pt x="5775" y="6573"/>
                  </a:lnTo>
                  <a:cubicBezTo>
                    <a:pt x="5846" y="6573"/>
                    <a:pt x="5906" y="6514"/>
                    <a:pt x="5906" y="6454"/>
                  </a:cubicBezTo>
                  <a:cubicBezTo>
                    <a:pt x="5918" y="6371"/>
                    <a:pt x="5858" y="6299"/>
                    <a:pt x="5787" y="6299"/>
                  </a:cubicBezTo>
                  <a:cubicBezTo>
                    <a:pt x="5191" y="6240"/>
                    <a:pt x="4644" y="6002"/>
                    <a:pt x="4191" y="5645"/>
                  </a:cubicBezTo>
                  <a:cubicBezTo>
                    <a:pt x="1977" y="3847"/>
                    <a:pt x="3286" y="287"/>
                    <a:pt x="6096" y="287"/>
                  </a:cubicBezTo>
                  <a:cubicBezTo>
                    <a:pt x="7680" y="287"/>
                    <a:pt x="8942" y="1489"/>
                    <a:pt x="9108" y="3001"/>
                  </a:cubicBezTo>
                  <a:cubicBezTo>
                    <a:pt x="9119" y="3067"/>
                    <a:pt x="9170" y="3122"/>
                    <a:pt x="9233" y="3122"/>
                  </a:cubicBezTo>
                  <a:cubicBezTo>
                    <a:pt x="9239" y="3122"/>
                    <a:pt x="9245" y="3121"/>
                    <a:pt x="9251" y="3120"/>
                  </a:cubicBezTo>
                  <a:cubicBezTo>
                    <a:pt x="9335" y="3097"/>
                    <a:pt x="9394" y="3037"/>
                    <a:pt x="9370" y="2966"/>
                  </a:cubicBezTo>
                  <a:cubicBezTo>
                    <a:pt x="9216" y="1334"/>
                    <a:pt x="7823" y="1"/>
                    <a:pt x="6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69"/>
            <p:cNvSpPr/>
            <p:nvPr/>
          </p:nvSpPr>
          <p:spPr>
            <a:xfrm>
              <a:off x="5455054" y="3854280"/>
              <a:ext cx="179666" cy="171296"/>
            </a:xfrm>
            <a:custGeom>
              <a:rect b="b" l="l" r="r" t="t"/>
              <a:pathLst>
                <a:path extrusionOk="0" h="5382" w="5645">
                  <a:moveTo>
                    <a:pt x="2953" y="274"/>
                  </a:moveTo>
                  <a:cubicBezTo>
                    <a:pt x="4275" y="274"/>
                    <a:pt x="5358" y="1345"/>
                    <a:pt x="5358" y="2691"/>
                  </a:cubicBezTo>
                  <a:cubicBezTo>
                    <a:pt x="5358" y="4024"/>
                    <a:pt x="4275" y="5096"/>
                    <a:pt x="2953" y="5096"/>
                  </a:cubicBezTo>
                  <a:cubicBezTo>
                    <a:pt x="2322" y="5096"/>
                    <a:pt x="1715" y="4858"/>
                    <a:pt x="1239" y="4405"/>
                  </a:cubicBezTo>
                  <a:cubicBezTo>
                    <a:pt x="298" y="3465"/>
                    <a:pt x="298" y="1929"/>
                    <a:pt x="1239" y="976"/>
                  </a:cubicBezTo>
                  <a:cubicBezTo>
                    <a:pt x="1715" y="500"/>
                    <a:pt x="2322" y="274"/>
                    <a:pt x="2953" y="274"/>
                  </a:cubicBezTo>
                  <a:close/>
                  <a:moveTo>
                    <a:pt x="2958" y="0"/>
                  </a:moveTo>
                  <a:cubicBezTo>
                    <a:pt x="2269" y="0"/>
                    <a:pt x="1578" y="262"/>
                    <a:pt x="1048" y="786"/>
                  </a:cubicBezTo>
                  <a:cubicBezTo>
                    <a:pt x="1" y="1822"/>
                    <a:pt x="1" y="3536"/>
                    <a:pt x="1048" y="4596"/>
                  </a:cubicBezTo>
                  <a:cubicBezTo>
                    <a:pt x="1572" y="5120"/>
                    <a:pt x="2263" y="5382"/>
                    <a:pt x="2953" y="5382"/>
                  </a:cubicBezTo>
                  <a:cubicBezTo>
                    <a:pt x="4430" y="5370"/>
                    <a:pt x="5644" y="4179"/>
                    <a:pt x="5644" y="2691"/>
                  </a:cubicBezTo>
                  <a:cubicBezTo>
                    <a:pt x="5644" y="1977"/>
                    <a:pt x="5358" y="1286"/>
                    <a:pt x="4858" y="786"/>
                  </a:cubicBezTo>
                  <a:cubicBezTo>
                    <a:pt x="4335" y="262"/>
                    <a:pt x="3647" y="0"/>
                    <a:pt x="2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69"/>
            <p:cNvSpPr/>
            <p:nvPr/>
          </p:nvSpPr>
          <p:spPr>
            <a:xfrm>
              <a:off x="5508110" y="3886490"/>
              <a:ext cx="81510" cy="99302"/>
            </a:xfrm>
            <a:custGeom>
              <a:rect b="b" l="l" r="r" t="t"/>
              <a:pathLst>
                <a:path extrusionOk="0" h="3120" w="2561">
                  <a:moveTo>
                    <a:pt x="1286" y="262"/>
                  </a:moveTo>
                  <a:cubicBezTo>
                    <a:pt x="1596" y="262"/>
                    <a:pt x="1846" y="512"/>
                    <a:pt x="1846" y="834"/>
                  </a:cubicBezTo>
                  <a:cubicBezTo>
                    <a:pt x="1846" y="1143"/>
                    <a:pt x="1596" y="1393"/>
                    <a:pt x="1286" y="1393"/>
                  </a:cubicBezTo>
                  <a:cubicBezTo>
                    <a:pt x="977" y="1393"/>
                    <a:pt x="715" y="1143"/>
                    <a:pt x="715" y="834"/>
                  </a:cubicBezTo>
                  <a:cubicBezTo>
                    <a:pt x="739" y="512"/>
                    <a:pt x="977" y="262"/>
                    <a:pt x="1286" y="262"/>
                  </a:cubicBezTo>
                  <a:close/>
                  <a:moveTo>
                    <a:pt x="1703" y="1667"/>
                  </a:moveTo>
                  <a:cubicBezTo>
                    <a:pt x="2036" y="1667"/>
                    <a:pt x="2310" y="1929"/>
                    <a:pt x="2310" y="2274"/>
                  </a:cubicBezTo>
                  <a:lnTo>
                    <a:pt x="2310" y="2858"/>
                  </a:lnTo>
                  <a:lnTo>
                    <a:pt x="2001" y="2858"/>
                  </a:lnTo>
                  <a:lnTo>
                    <a:pt x="2001" y="2262"/>
                  </a:lnTo>
                  <a:cubicBezTo>
                    <a:pt x="2001" y="2179"/>
                    <a:pt x="1941" y="2119"/>
                    <a:pt x="1870" y="2119"/>
                  </a:cubicBezTo>
                  <a:cubicBezTo>
                    <a:pt x="1786" y="2119"/>
                    <a:pt x="1727" y="2179"/>
                    <a:pt x="1727" y="2262"/>
                  </a:cubicBezTo>
                  <a:lnTo>
                    <a:pt x="1727" y="2858"/>
                  </a:lnTo>
                  <a:lnTo>
                    <a:pt x="870" y="2858"/>
                  </a:lnTo>
                  <a:lnTo>
                    <a:pt x="870" y="2262"/>
                  </a:lnTo>
                  <a:cubicBezTo>
                    <a:pt x="870" y="2179"/>
                    <a:pt x="810" y="2119"/>
                    <a:pt x="727" y="2119"/>
                  </a:cubicBezTo>
                  <a:cubicBezTo>
                    <a:pt x="655" y="2119"/>
                    <a:pt x="596" y="2179"/>
                    <a:pt x="596" y="2262"/>
                  </a:cubicBezTo>
                  <a:lnTo>
                    <a:pt x="596" y="2858"/>
                  </a:lnTo>
                  <a:lnTo>
                    <a:pt x="298" y="2858"/>
                  </a:lnTo>
                  <a:lnTo>
                    <a:pt x="298" y="2274"/>
                  </a:lnTo>
                  <a:cubicBezTo>
                    <a:pt x="298" y="1929"/>
                    <a:pt x="572" y="1667"/>
                    <a:pt x="905" y="1667"/>
                  </a:cubicBezTo>
                  <a:close/>
                  <a:moveTo>
                    <a:pt x="1286" y="0"/>
                  </a:moveTo>
                  <a:cubicBezTo>
                    <a:pt x="822" y="0"/>
                    <a:pt x="453" y="369"/>
                    <a:pt x="453" y="834"/>
                  </a:cubicBezTo>
                  <a:cubicBezTo>
                    <a:pt x="453" y="1048"/>
                    <a:pt x="536" y="1262"/>
                    <a:pt x="691" y="1405"/>
                  </a:cubicBezTo>
                  <a:cubicBezTo>
                    <a:pt x="298" y="1500"/>
                    <a:pt x="1" y="1857"/>
                    <a:pt x="1" y="2274"/>
                  </a:cubicBezTo>
                  <a:lnTo>
                    <a:pt x="1" y="2858"/>
                  </a:lnTo>
                  <a:cubicBezTo>
                    <a:pt x="1" y="3000"/>
                    <a:pt x="120" y="3120"/>
                    <a:pt x="274" y="3120"/>
                  </a:cubicBezTo>
                  <a:lnTo>
                    <a:pt x="2298" y="3120"/>
                  </a:lnTo>
                  <a:cubicBezTo>
                    <a:pt x="2441" y="3120"/>
                    <a:pt x="2560" y="3000"/>
                    <a:pt x="2560" y="2858"/>
                  </a:cubicBezTo>
                  <a:lnTo>
                    <a:pt x="2560" y="2274"/>
                  </a:lnTo>
                  <a:cubicBezTo>
                    <a:pt x="2560" y="1857"/>
                    <a:pt x="2275" y="1500"/>
                    <a:pt x="1882" y="1405"/>
                  </a:cubicBezTo>
                  <a:cubicBezTo>
                    <a:pt x="2025" y="1262"/>
                    <a:pt x="2120" y="1048"/>
                    <a:pt x="2120" y="834"/>
                  </a:cubicBezTo>
                  <a:cubicBezTo>
                    <a:pt x="2120" y="369"/>
                    <a:pt x="175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69"/>
            <p:cNvSpPr/>
            <p:nvPr/>
          </p:nvSpPr>
          <p:spPr>
            <a:xfrm>
              <a:off x="5554706" y="3945530"/>
              <a:ext cx="98952" cy="98251"/>
            </a:xfrm>
            <a:custGeom>
              <a:rect b="b" l="l" r="r" t="t"/>
              <a:pathLst>
                <a:path extrusionOk="0" h="3087" w="3109">
                  <a:moveTo>
                    <a:pt x="2959" y="1"/>
                  </a:moveTo>
                  <a:cubicBezTo>
                    <a:pt x="2892" y="1"/>
                    <a:pt x="2823" y="56"/>
                    <a:pt x="2823" y="122"/>
                  </a:cubicBezTo>
                  <a:cubicBezTo>
                    <a:pt x="2680" y="1550"/>
                    <a:pt x="1561" y="2669"/>
                    <a:pt x="132" y="2812"/>
                  </a:cubicBezTo>
                  <a:cubicBezTo>
                    <a:pt x="61" y="2824"/>
                    <a:pt x="1" y="2884"/>
                    <a:pt x="13" y="2967"/>
                  </a:cubicBezTo>
                  <a:cubicBezTo>
                    <a:pt x="13" y="3039"/>
                    <a:pt x="72" y="3086"/>
                    <a:pt x="144" y="3086"/>
                  </a:cubicBezTo>
                  <a:lnTo>
                    <a:pt x="168" y="3086"/>
                  </a:lnTo>
                  <a:cubicBezTo>
                    <a:pt x="1704" y="2931"/>
                    <a:pt x="2942" y="1717"/>
                    <a:pt x="3097" y="145"/>
                  </a:cubicBezTo>
                  <a:cubicBezTo>
                    <a:pt x="3109" y="74"/>
                    <a:pt x="3049" y="2"/>
                    <a:pt x="2978" y="2"/>
                  </a:cubicBezTo>
                  <a:cubicBezTo>
                    <a:pt x="2971" y="1"/>
                    <a:pt x="2965" y="1"/>
                    <a:pt x="29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6" name="Google Shape;10526;p69"/>
          <p:cNvGrpSpPr/>
          <p:nvPr/>
        </p:nvGrpSpPr>
        <p:grpSpPr>
          <a:xfrm>
            <a:off x="8036455" y="3807271"/>
            <a:ext cx="292176" cy="353985"/>
            <a:chOff x="8036455" y="3807271"/>
            <a:chExt cx="292176" cy="353985"/>
          </a:xfrm>
        </p:grpSpPr>
        <p:sp>
          <p:nvSpPr>
            <p:cNvPr id="10527" name="Google Shape;10527;p69"/>
            <p:cNvSpPr/>
            <p:nvPr/>
          </p:nvSpPr>
          <p:spPr>
            <a:xfrm>
              <a:off x="8039479" y="3807271"/>
              <a:ext cx="289153" cy="330465"/>
            </a:xfrm>
            <a:custGeom>
              <a:rect b="b" l="l" r="r" t="t"/>
              <a:pathLst>
                <a:path extrusionOk="0" h="10383" w="9085">
                  <a:moveTo>
                    <a:pt x="6049" y="298"/>
                  </a:moveTo>
                  <a:lnTo>
                    <a:pt x="4489" y="1358"/>
                  </a:lnTo>
                  <a:lnTo>
                    <a:pt x="2917" y="298"/>
                  </a:lnTo>
                  <a:close/>
                  <a:moveTo>
                    <a:pt x="2465" y="406"/>
                  </a:moveTo>
                  <a:lnTo>
                    <a:pt x="4203" y="1620"/>
                  </a:lnTo>
                  <a:lnTo>
                    <a:pt x="3203" y="2632"/>
                  </a:lnTo>
                  <a:lnTo>
                    <a:pt x="2203" y="1037"/>
                  </a:lnTo>
                  <a:lnTo>
                    <a:pt x="2465" y="406"/>
                  </a:lnTo>
                  <a:close/>
                  <a:moveTo>
                    <a:pt x="6513" y="382"/>
                  </a:moveTo>
                  <a:lnTo>
                    <a:pt x="6763" y="1025"/>
                  </a:lnTo>
                  <a:lnTo>
                    <a:pt x="5763" y="2632"/>
                  </a:lnTo>
                  <a:lnTo>
                    <a:pt x="4739" y="1572"/>
                  </a:lnTo>
                  <a:lnTo>
                    <a:pt x="6513" y="382"/>
                  </a:lnTo>
                  <a:close/>
                  <a:moveTo>
                    <a:pt x="4501" y="1787"/>
                  </a:moveTo>
                  <a:lnTo>
                    <a:pt x="5334" y="2632"/>
                  </a:lnTo>
                  <a:lnTo>
                    <a:pt x="4941" y="3061"/>
                  </a:lnTo>
                  <a:lnTo>
                    <a:pt x="4036" y="3061"/>
                  </a:lnTo>
                  <a:lnTo>
                    <a:pt x="3667" y="2632"/>
                  </a:lnTo>
                  <a:lnTo>
                    <a:pt x="4501" y="1787"/>
                  </a:lnTo>
                  <a:close/>
                  <a:moveTo>
                    <a:pt x="2405" y="1"/>
                  </a:moveTo>
                  <a:lnTo>
                    <a:pt x="2382" y="13"/>
                  </a:lnTo>
                  <a:lnTo>
                    <a:pt x="2370" y="25"/>
                  </a:lnTo>
                  <a:lnTo>
                    <a:pt x="2358" y="48"/>
                  </a:lnTo>
                  <a:lnTo>
                    <a:pt x="2346" y="60"/>
                  </a:lnTo>
                  <a:lnTo>
                    <a:pt x="2346" y="72"/>
                  </a:lnTo>
                  <a:lnTo>
                    <a:pt x="1989" y="965"/>
                  </a:lnTo>
                  <a:lnTo>
                    <a:pt x="107" y="1739"/>
                  </a:lnTo>
                  <a:cubicBezTo>
                    <a:pt x="48" y="1775"/>
                    <a:pt x="0" y="1834"/>
                    <a:pt x="0" y="1894"/>
                  </a:cubicBezTo>
                  <a:lnTo>
                    <a:pt x="0" y="3620"/>
                  </a:lnTo>
                  <a:cubicBezTo>
                    <a:pt x="0" y="3704"/>
                    <a:pt x="84" y="3775"/>
                    <a:pt x="167" y="3775"/>
                  </a:cubicBezTo>
                  <a:cubicBezTo>
                    <a:pt x="262" y="3775"/>
                    <a:pt x="334" y="3704"/>
                    <a:pt x="334" y="3620"/>
                  </a:cubicBezTo>
                  <a:lnTo>
                    <a:pt x="334" y="1989"/>
                  </a:lnTo>
                  <a:lnTo>
                    <a:pt x="2084" y="1275"/>
                  </a:lnTo>
                  <a:lnTo>
                    <a:pt x="3144" y="2977"/>
                  </a:lnTo>
                  <a:cubicBezTo>
                    <a:pt x="3179" y="3025"/>
                    <a:pt x="3215" y="3049"/>
                    <a:pt x="3263" y="3049"/>
                  </a:cubicBezTo>
                  <a:lnTo>
                    <a:pt x="3370" y="3049"/>
                  </a:lnTo>
                  <a:lnTo>
                    <a:pt x="3382" y="3037"/>
                  </a:lnTo>
                  <a:lnTo>
                    <a:pt x="3513" y="2906"/>
                  </a:lnTo>
                  <a:lnTo>
                    <a:pt x="3870" y="3323"/>
                  </a:lnTo>
                  <a:lnTo>
                    <a:pt x="3429" y="5609"/>
                  </a:lnTo>
                  <a:cubicBezTo>
                    <a:pt x="3417" y="5704"/>
                    <a:pt x="3477" y="5787"/>
                    <a:pt x="3560" y="5799"/>
                  </a:cubicBezTo>
                  <a:lnTo>
                    <a:pt x="3679" y="5799"/>
                  </a:lnTo>
                  <a:cubicBezTo>
                    <a:pt x="3679" y="5799"/>
                    <a:pt x="3691" y="5799"/>
                    <a:pt x="3691" y="5787"/>
                  </a:cubicBezTo>
                  <a:lnTo>
                    <a:pt x="3691" y="5775"/>
                  </a:lnTo>
                  <a:lnTo>
                    <a:pt x="3691" y="5751"/>
                  </a:lnTo>
                  <a:lnTo>
                    <a:pt x="3691" y="5740"/>
                  </a:lnTo>
                  <a:lnTo>
                    <a:pt x="3691" y="5728"/>
                  </a:lnTo>
                  <a:lnTo>
                    <a:pt x="4120" y="3477"/>
                  </a:lnTo>
                  <a:lnTo>
                    <a:pt x="4918" y="3477"/>
                  </a:lnTo>
                  <a:lnTo>
                    <a:pt x="5906" y="8633"/>
                  </a:lnTo>
                  <a:lnTo>
                    <a:pt x="4513" y="9978"/>
                  </a:lnTo>
                  <a:lnTo>
                    <a:pt x="3108" y="8633"/>
                  </a:lnTo>
                  <a:lnTo>
                    <a:pt x="3572" y="6228"/>
                  </a:lnTo>
                  <a:lnTo>
                    <a:pt x="3572" y="6204"/>
                  </a:lnTo>
                  <a:cubicBezTo>
                    <a:pt x="3572" y="6132"/>
                    <a:pt x="3513" y="6049"/>
                    <a:pt x="3441" y="6037"/>
                  </a:cubicBezTo>
                  <a:cubicBezTo>
                    <a:pt x="3433" y="6036"/>
                    <a:pt x="3425" y="6036"/>
                    <a:pt x="3417" y="6036"/>
                  </a:cubicBezTo>
                  <a:cubicBezTo>
                    <a:pt x="3332" y="6036"/>
                    <a:pt x="3262" y="6092"/>
                    <a:pt x="3251" y="6168"/>
                  </a:cubicBezTo>
                  <a:lnTo>
                    <a:pt x="2751" y="8657"/>
                  </a:lnTo>
                  <a:cubicBezTo>
                    <a:pt x="2739" y="8716"/>
                    <a:pt x="2751" y="8764"/>
                    <a:pt x="2798" y="8811"/>
                  </a:cubicBezTo>
                  <a:lnTo>
                    <a:pt x="4382" y="10335"/>
                  </a:lnTo>
                  <a:cubicBezTo>
                    <a:pt x="4406" y="10371"/>
                    <a:pt x="4453" y="10383"/>
                    <a:pt x="4501" y="10383"/>
                  </a:cubicBezTo>
                  <a:cubicBezTo>
                    <a:pt x="4537" y="10383"/>
                    <a:pt x="4584" y="10371"/>
                    <a:pt x="4620" y="10335"/>
                  </a:cubicBezTo>
                  <a:lnTo>
                    <a:pt x="6192" y="8811"/>
                  </a:lnTo>
                  <a:cubicBezTo>
                    <a:pt x="6239" y="8764"/>
                    <a:pt x="6251" y="8716"/>
                    <a:pt x="6239" y="8657"/>
                  </a:cubicBezTo>
                  <a:lnTo>
                    <a:pt x="5215" y="3370"/>
                  </a:lnTo>
                  <a:lnTo>
                    <a:pt x="5572" y="2953"/>
                  </a:lnTo>
                  <a:lnTo>
                    <a:pt x="5703" y="3096"/>
                  </a:lnTo>
                  <a:lnTo>
                    <a:pt x="5715" y="3108"/>
                  </a:lnTo>
                  <a:lnTo>
                    <a:pt x="5822" y="3108"/>
                  </a:lnTo>
                  <a:cubicBezTo>
                    <a:pt x="5870" y="3108"/>
                    <a:pt x="5906" y="3073"/>
                    <a:pt x="5941" y="3037"/>
                  </a:cubicBezTo>
                  <a:lnTo>
                    <a:pt x="7001" y="1334"/>
                  </a:lnTo>
                  <a:lnTo>
                    <a:pt x="8751" y="2049"/>
                  </a:lnTo>
                  <a:lnTo>
                    <a:pt x="8751" y="8228"/>
                  </a:lnTo>
                  <a:cubicBezTo>
                    <a:pt x="8751" y="8311"/>
                    <a:pt x="8823" y="8395"/>
                    <a:pt x="8918" y="8395"/>
                  </a:cubicBezTo>
                  <a:cubicBezTo>
                    <a:pt x="9001" y="8395"/>
                    <a:pt x="9085" y="8311"/>
                    <a:pt x="9085" y="8228"/>
                  </a:cubicBezTo>
                  <a:lnTo>
                    <a:pt x="9085" y="1930"/>
                  </a:lnTo>
                  <a:cubicBezTo>
                    <a:pt x="9073" y="1810"/>
                    <a:pt x="9037" y="1751"/>
                    <a:pt x="8978" y="1739"/>
                  </a:cubicBezTo>
                  <a:lnTo>
                    <a:pt x="7108" y="965"/>
                  </a:lnTo>
                  <a:lnTo>
                    <a:pt x="6751" y="72"/>
                  </a:lnTo>
                  <a:lnTo>
                    <a:pt x="6751" y="60"/>
                  </a:lnTo>
                  <a:cubicBezTo>
                    <a:pt x="6751" y="60"/>
                    <a:pt x="6751" y="48"/>
                    <a:pt x="6727" y="48"/>
                  </a:cubicBezTo>
                  <a:lnTo>
                    <a:pt x="6715" y="25"/>
                  </a:lnTo>
                  <a:lnTo>
                    <a:pt x="6703" y="13"/>
                  </a:lnTo>
                  <a:lnTo>
                    <a:pt x="66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69"/>
            <p:cNvSpPr/>
            <p:nvPr/>
          </p:nvSpPr>
          <p:spPr>
            <a:xfrm>
              <a:off x="8036455" y="3934613"/>
              <a:ext cx="291795" cy="226644"/>
            </a:xfrm>
            <a:custGeom>
              <a:rect b="b" l="l" r="r" t="t"/>
              <a:pathLst>
                <a:path extrusionOk="0" h="7121" w="9168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6953"/>
                  </a:lnTo>
                  <a:cubicBezTo>
                    <a:pt x="0" y="7037"/>
                    <a:pt x="71" y="7120"/>
                    <a:pt x="155" y="7120"/>
                  </a:cubicBezTo>
                  <a:lnTo>
                    <a:pt x="9001" y="7120"/>
                  </a:lnTo>
                  <a:cubicBezTo>
                    <a:pt x="9084" y="7120"/>
                    <a:pt x="9168" y="7037"/>
                    <a:pt x="9168" y="6953"/>
                  </a:cubicBezTo>
                  <a:lnTo>
                    <a:pt x="9168" y="4715"/>
                  </a:lnTo>
                  <a:cubicBezTo>
                    <a:pt x="9168" y="4632"/>
                    <a:pt x="9084" y="4560"/>
                    <a:pt x="9001" y="4560"/>
                  </a:cubicBezTo>
                  <a:cubicBezTo>
                    <a:pt x="8906" y="4560"/>
                    <a:pt x="8834" y="4632"/>
                    <a:pt x="8834" y="4715"/>
                  </a:cubicBezTo>
                  <a:lnTo>
                    <a:pt x="8834" y="6787"/>
                  </a:lnTo>
                  <a:lnTo>
                    <a:pt x="321" y="6787"/>
                  </a:lnTo>
                  <a:lnTo>
                    <a:pt x="321" y="167"/>
                  </a:lnTo>
                  <a:cubicBezTo>
                    <a:pt x="321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9" name="Google Shape;10529;p69"/>
          <p:cNvGrpSpPr/>
          <p:nvPr/>
        </p:nvGrpSpPr>
        <p:grpSpPr>
          <a:xfrm>
            <a:off x="4874902" y="3808799"/>
            <a:ext cx="345615" cy="350835"/>
            <a:chOff x="4874902" y="3808799"/>
            <a:chExt cx="345615" cy="350835"/>
          </a:xfrm>
        </p:grpSpPr>
        <p:sp>
          <p:nvSpPr>
            <p:cNvPr id="10530" name="Google Shape;10530;p69"/>
            <p:cNvSpPr/>
            <p:nvPr/>
          </p:nvSpPr>
          <p:spPr>
            <a:xfrm>
              <a:off x="4874902" y="3808799"/>
              <a:ext cx="345615" cy="350835"/>
            </a:xfrm>
            <a:custGeom>
              <a:rect b="b" l="l" r="r" t="t"/>
              <a:pathLst>
                <a:path extrusionOk="0" h="11023" w="10859">
                  <a:moveTo>
                    <a:pt x="6632" y="274"/>
                  </a:moveTo>
                  <a:cubicBezTo>
                    <a:pt x="6858" y="274"/>
                    <a:pt x="7037" y="453"/>
                    <a:pt x="7037" y="679"/>
                  </a:cubicBezTo>
                  <a:cubicBezTo>
                    <a:pt x="7037" y="905"/>
                    <a:pt x="6858" y="1084"/>
                    <a:pt x="6632" y="1084"/>
                  </a:cubicBezTo>
                  <a:lnTo>
                    <a:pt x="4906" y="1084"/>
                  </a:lnTo>
                  <a:cubicBezTo>
                    <a:pt x="4691" y="1084"/>
                    <a:pt x="4513" y="905"/>
                    <a:pt x="4513" y="679"/>
                  </a:cubicBezTo>
                  <a:cubicBezTo>
                    <a:pt x="4513" y="453"/>
                    <a:pt x="4691" y="274"/>
                    <a:pt x="4906" y="274"/>
                  </a:cubicBezTo>
                  <a:close/>
                  <a:moveTo>
                    <a:pt x="5965" y="1405"/>
                  </a:moveTo>
                  <a:lnTo>
                    <a:pt x="5965" y="1965"/>
                  </a:lnTo>
                  <a:lnTo>
                    <a:pt x="5572" y="1965"/>
                  </a:lnTo>
                  <a:lnTo>
                    <a:pt x="5572" y="1405"/>
                  </a:lnTo>
                  <a:close/>
                  <a:moveTo>
                    <a:pt x="5790" y="2285"/>
                  </a:moveTo>
                  <a:cubicBezTo>
                    <a:pt x="7012" y="2285"/>
                    <a:pt x="8209" y="2830"/>
                    <a:pt x="9037" y="3834"/>
                  </a:cubicBezTo>
                  <a:cubicBezTo>
                    <a:pt x="10513" y="5632"/>
                    <a:pt x="10228" y="8287"/>
                    <a:pt x="8430" y="9763"/>
                  </a:cubicBezTo>
                  <a:cubicBezTo>
                    <a:pt x="7647" y="10392"/>
                    <a:pt x="6705" y="10700"/>
                    <a:pt x="5771" y="10700"/>
                  </a:cubicBezTo>
                  <a:cubicBezTo>
                    <a:pt x="4545" y="10700"/>
                    <a:pt x="3331" y="10171"/>
                    <a:pt x="2500" y="9144"/>
                  </a:cubicBezTo>
                  <a:cubicBezTo>
                    <a:pt x="405" y="6573"/>
                    <a:pt x="2000" y="2715"/>
                    <a:pt x="5239" y="2322"/>
                  </a:cubicBezTo>
                  <a:cubicBezTo>
                    <a:pt x="5422" y="2297"/>
                    <a:pt x="5606" y="2285"/>
                    <a:pt x="5790" y="2285"/>
                  </a:cubicBezTo>
                  <a:close/>
                  <a:moveTo>
                    <a:pt x="4917" y="0"/>
                  </a:moveTo>
                  <a:cubicBezTo>
                    <a:pt x="4513" y="0"/>
                    <a:pt x="4203" y="322"/>
                    <a:pt x="4203" y="715"/>
                  </a:cubicBezTo>
                  <a:cubicBezTo>
                    <a:pt x="4203" y="1108"/>
                    <a:pt x="4525" y="1429"/>
                    <a:pt x="4917" y="1429"/>
                  </a:cubicBezTo>
                  <a:lnTo>
                    <a:pt x="5251" y="1429"/>
                  </a:lnTo>
                  <a:lnTo>
                    <a:pt x="5251" y="1989"/>
                  </a:lnTo>
                  <a:cubicBezTo>
                    <a:pt x="1727" y="2393"/>
                    <a:pt x="0" y="6573"/>
                    <a:pt x="2262" y="9359"/>
                  </a:cubicBezTo>
                  <a:cubicBezTo>
                    <a:pt x="3161" y="10454"/>
                    <a:pt x="4471" y="11023"/>
                    <a:pt x="5790" y="11023"/>
                  </a:cubicBezTo>
                  <a:cubicBezTo>
                    <a:pt x="6795" y="11023"/>
                    <a:pt x="7805" y="10693"/>
                    <a:pt x="8644" y="10013"/>
                  </a:cubicBezTo>
                  <a:cubicBezTo>
                    <a:pt x="10585" y="8430"/>
                    <a:pt x="10859" y="5561"/>
                    <a:pt x="9287" y="3632"/>
                  </a:cubicBezTo>
                  <a:cubicBezTo>
                    <a:pt x="8513" y="2679"/>
                    <a:pt x="7430" y="2120"/>
                    <a:pt x="6299" y="1989"/>
                  </a:cubicBezTo>
                  <a:lnTo>
                    <a:pt x="6299" y="1429"/>
                  </a:lnTo>
                  <a:lnTo>
                    <a:pt x="6644" y="1429"/>
                  </a:lnTo>
                  <a:cubicBezTo>
                    <a:pt x="7037" y="1429"/>
                    <a:pt x="7358" y="1096"/>
                    <a:pt x="7358" y="715"/>
                  </a:cubicBezTo>
                  <a:cubicBezTo>
                    <a:pt x="7358" y="310"/>
                    <a:pt x="7025" y="0"/>
                    <a:pt x="6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69"/>
            <p:cNvSpPr/>
            <p:nvPr/>
          </p:nvSpPr>
          <p:spPr>
            <a:xfrm>
              <a:off x="4939321" y="4009630"/>
              <a:ext cx="145929" cy="123618"/>
            </a:xfrm>
            <a:custGeom>
              <a:rect b="b" l="l" r="r" t="t"/>
              <a:pathLst>
                <a:path extrusionOk="0" h="3884" w="4585">
                  <a:moveTo>
                    <a:pt x="203" y="1"/>
                  </a:moveTo>
                  <a:cubicBezTo>
                    <a:pt x="119" y="1"/>
                    <a:pt x="48" y="72"/>
                    <a:pt x="48" y="155"/>
                  </a:cubicBezTo>
                  <a:cubicBezTo>
                    <a:pt x="48" y="203"/>
                    <a:pt x="0" y="965"/>
                    <a:pt x="429" y="1810"/>
                  </a:cubicBezTo>
                  <a:cubicBezTo>
                    <a:pt x="691" y="2334"/>
                    <a:pt x="1072" y="2799"/>
                    <a:pt x="1548" y="3156"/>
                  </a:cubicBezTo>
                  <a:cubicBezTo>
                    <a:pt x="2212" y="3644"/>
                    <a:pt x="2997" y="3883"/>
                    <a:pt x="3771" y="3883"/>
                  </a:cubicBezTo>
                  <a:cubicBezTo>
                    <a:pt x="3996" y="3883"/>
                    <a:pt x="4221" y="3863"/>
                    <a:pt x="4441" y="3823"/>
                  </a:cubicBezTo>
                  <a:cubicBezTo>
                    <a:pt x="4525" y="3811"/>
                    <a:pt x="4584" y="3715"/>
                    <a:pt x="4572" y="3632"/>
                  </a:cubicBezTo>
                  <a:cubicBezTo>
                    <a:pt x="4540" y="3545"/>
                    <a:pt x="4477" y="3488"/>
                    <a:pt x="4394" y="3488"/>
                  </a:cubicBezTo>
                  <a:cubicBezTo>
                    <a:pt x="4386" y="3488"/>
                    <a:pt x="4378" y="3488"/>
                    <a:pt x="4370" y="3489"/>
                  </a:cubicBezTo>
                  <a:cubicBezTo>
                    <a:pt x="4161" y="3528"/>
                    <a:pt x="3950" y="3547"/>
                    <a:pt x="3739" y="3547"/>
                  </a:cubicBezTo>
                  <a:cubicBezTo>
                    <a:pt x="3035" y="3547"/>
                    <a:pt x="2334" y="3331"/>
                    <a:pt x="1739" y="2882"/>
                  </a:cubicBezTo>
                  <a:cubicBezTo>
                    <a:pt x="286" y="1810"/>
                    <a:pt x="369" y="155"/>
                    <a:pt x="369" y="155"/>
                  </a:cubicBezTo>
                  <a:cubicBezTo>
                    <a:pt x="369" y="72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69"/>
            <p:cNvSpPr/>
            <p:nvPr/>
          </p:nvSpPr>
          <p:spPr>
            <a:xfrm>
              <a:off x="4942344" y="3897629"/>
              <a:ext cx="205033" cy="101816"/>
            </a:xfrm>
            <a:custGeom>
              <a:rect b="b" l="l" r="r" t="t"/>
              <a:pathLst>
                <a:path extrusionOk="0" h="3199" w="6442">
                  <a:moveTo>
                    <a:pt x="3666" y="0"/>
                  </a:moveTo>
                  <a:cubicBezTo>
                    <a:pt x="1972" y="0"/>
                    <a:pt x="363" y="1175"/>
                    <a:pt x="24" y="3008"/>
                  </a:cubicBezTo>
                  <a:cubicBezTo>
                    <a:pt x="0" y="3115"/>
                    <a:pt x="72" y="3198"/>
                    <a:pt x="179" y="3198"/>
                  </a:cubicBezTo>
                  <a:cubicBezTo>
                    <a:pt x="251" y="3198"/>
                    <a:pt x="322" y="3139"/>
                    <a:pt x="334" y="3067"/>
                  </a:cubicBezTo>
                  <a:cubicBezTo>
                    <a:pt x="656" y="1384"/>
                    <a:pt x="2127" y="318"/>
                    <a:pt x="3670" y="318"/>
                  </a:cubicBezTo>
                  <a:cubicBezTo>
                    <a:pt x="4353" y="318"/>
                    <a:pt x="5050" y="527"/>
                    <a:pt x="5668" y="984"/>
                  </a:cubicBezTo>
                  <a:cubicBezTo>
                    <a:pt x="5846" y="1115"/>
                    <a:pt x="5989" y="1257"/>
                    <a:pt x="6144" y="1412"/>
                  </a:cubicBezTo>
                  <a:cubicBezTo>
                    <a:pt x="6180" y="1448"/>
                    <a:pt x="6228" y="1471"/>
                    <a:pt x="6274" y="1471"/>
                  </a:cubicBezTo>
                  <a:cubicBezTo>
                    <a:pt x="6305" y="1471"/>
                    <a:pt x="6334" y="1460"/>
                    <a:pt x="6358" y="1436"/>
                  </a:cubicBezTo>
                  <a:cubicBezTo>
                    <a:pt x="6430" y="1377"/>
                    <a:pt x="6442" y="1269"/>
                    <a:pt x="6382" y="1210"/>
                  </a:cubicBezTo>
                  <a:cubicBezTo>
                    <a:pt x="6216" y="1031"/>
                    <a:pt x="6049" y="876"/>
                    <a:pt x="5858" y="734"/>
                  </a:cubicBezTo>
                  <a:cubicBezTo>
                    <a:pt x="5179" y="230"/>
                    <a:pt x="4414" y="0"/>
                    <a:pt x="36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69"/>
            <p:cNvSpPr/>
            <p:nvPr/>
          </p:nvSpPr>
          <p:spPr>
            <a:xfrm>
              <a:off x="5092729" y="3950240"/>
              <a:ext cx="84597" cy="175465"/>
            </a:xfrm>
            <a:custGeom>
              <a:rect b="b" l="l" r="r" t="t"/>
              <a:pathLst>
                <a:path extrusionOk="0" h="5513" w="2658">
                  <a:moveTo>
                    <a:pt x="1939" y="0"/>
                  </a:moveTo>
                  <a:cubicBezTo>
                    <a:pt x="1907" y="0"/>
                    <a:pt x="1875" y="11"/>
                    <a:pt x="1848" y="33"/>
                  </a:cubicBezTo>
                  <a:cubicBezTo>
                    <a:pt x="1776" y="81"/>
                    <a:pt x="1741" y="176"/>
                    <a:pt x="1800" y="259"/>
                  </a:cubicBezTo>
                  <a:cubicBezTo>
                    <a:pt x="2145" y="795"/>
                    <a:pt x="2324" y="1414"/>
                    <a:pt x="2324" y="2057"/>
                  </a:cubicBezTo>
                  <a:cubicBezTo>
                    <a:pt x="2324" y="3486"/>
                    <a:pt x="1431" y="4724"/>
                    <a:pt x="169" y="5200"/>
                  </a:cubicBezTo>
                  <a:cubicBezTo>
                    <a:pt x="1" y="5263"/>
                    <a:pt x="55" y="5512"/>
                    <a:pt x="218" y="5512"/>
                  </a:cubicBezTo>
                  <a:cubicBezTo>
                    <a:pt x="239" y="5512"/>
                    <a:pt x="263" y="5508"/>
                    <a:pt x="288" y="5498"/>
                  </a:cubicBezTo>
                  <a:cubicBezTo>
                    <a:pt x="1669" y="4962"/>
                    <a:pt x="2657" y="3605"/>
                    <a:pt x="2657" y="2045"/>
                  </a:cubicBezTo>
                  <a:cubicBezTo>
                    <a:pt x="2622" y="1343"/>
                    <a:pt x="2431" y="676"/>
                    <a:pt x="2074" y="81"/>
                  </a:cubicBezTo>
                  <a:cubicBezTo>
                    <a:pt x="2044" y="29"/>
                    <a:pt x="1992" y="0"/>
                    <a:pt x="19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69"/>
            <p:cNvSpPr/>
            <p:nvPr/>
          </p:nvSpPr>
          <p:spPr>
            <a:xfrm>
              <a:off x="5004886" y="3993717"/>
              <a:ext cx="81478" cy="55348"/>
            </a:xfrm>
            <a:custGeom>
              <a:rect b="b" l="l" r="r" t="t"/>
              <a:pathLst>
                <a:path extrusionOk="0" h="1739" w="2560">
                  <a:moveTo>
                    <a:pt x="1691" y="334"/>
                  </a:moveTo>
                  <a:cubicBezTo>
                    <a:pt x="1976" y="334"/>
                    <a:pt x="2143" y="655"/>
                    <a:pt x="1976" y="882"/>
                  </a:cubicBezTo>
                  <a:cubicBezTo>
                    <a:pt x="1913" y="974"/>
                    <a:pt x="1806" y="1024"/>
                    <a:pt x="1698" y="1024"/>
                  </a:cubicBezTo>
                  <a:cubicBezTo>
                    <a:pt x="1625" y="1024"/>
                    <a:pt x="1551" y="1001"/>
                    <a:pt x="1488" y="953"/>
                  </a:cubicBezTo>
                  <a:cubicBezTo>
                    <a:pt x="1214" y="763"/>
                    <a:pt x="1369" y="334"/>
                    <a:pt x="1691" y="334"/>
                  </a:cubicBezTo>
                  <a:close/>
                  <a:moveTo>
                    <a:pt x="1691" y="1"/>
                  </a:moveTo>
                  <a:cubicBezTo>
                    <a:pt x="1584" y="1"/>
                    <a:pt x="1334" y="36"/>
                    <a:pt x="1155" y="274"/>
                  </a:cubicBezTo>
                  <a:cubicBezTo>
                    <a:pt x="1024" y="453"/>
                    <a:pt x="988" y="655"/>
                    <a:pt x="1048" y="846"/>
                  </a:cubicBezTo>
                  <a:lnTo>
                    <a:pt x="131" y="1441"/>
                  </a:lnTo>
                  <a:cubicBezTo>
                    <a:pt x="0" y="1536"/>
                    <a:pt x="60" y="1739"/>
                    <a:pt x="214" y="1739"/>
                  </a:cubicBezTo>
                  <a:cubicBezTo>
                    <a:pt x="310" y="1739"/>
                    <a:pt x="262" y="1727"/>
                    <a:pt x="1214" y="1132"/>
                  </a:cubicBezTo>
                  <a:cubicBezTo>
                    <a:pt x="1346" y="1279"/>
                    <a:pt x="1520" y="1349"/>
                    <a:pt x="1692" y="1349"/>
                  </a:cubicBezTo>
                  <a:cubicBezTo>
                    <a:pt x="1896" y="1349"/>
                    <a:pt x="2098" y="1252"/>
                    <a:pt x="2226" y="1072"/>
                  </a:cubicBezTo>
                  <a:cubicBezTo>
                    <a:pt x="2560" y="632"/>
                    <a:pt x="223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69"/>
            <p:cNvSpPr/>
            <p:nvPr/>
          </p:nvSpPr>
          <p:spPr>
            <a:xfrm>
              <a:off x="5053391" y="3915262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775"/>
                  </a:lnTo>
                  <a:cubicBezTo>
                    <a:pt x="0" y="858"/>
                    <a:pt x="83" y="942"/>
                    <a:pt x="167" y="942"/>
                  </a:cubicBezTo>
                  <a:cubicBezTo>
                    <a:pt x="262" y="942"/>
                    <a:pt x="333" y="858"/>
                    <a:pt x="333" y="775"/>
                  </a:cubicBezTo>
                  <a:lnTo>
                    <a:pt x="333" y="168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69"/>
            <p:cNvSpPr/>
            <p:nvPr/>
          </p:nvSpPr>
          <p:spPr>
            <a:xfrm>
              <a:off x="5005236" y="3928216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3" y="1"/>
                  </a:moveTo>
                  <a:cubicBezTo>
                    <a:pt x="156" y="1"/>
                    <a:pt x="130" y="8"/>
                    <a:pt x="108" y="23"/>
                  </a:cubicBezTo>
                  <a:cubicBezTo>
                    <a:pt x="25" y="70"/>
                    <a:pt x="1" y="177"/>
                    <a:pt x="49" y="249"/>
                  </a:cubicBezTo>
                  <a:lnTo>
                    <a:pt x="346" y="773"/>
                  </a:lnTo>
                  <a:cubicBezTo>
                    <a:pt x="382" y="808"/>
                    <a:pt x="430" y="844"/>
                    <a:pt x="489" y="844"/>
                  </a:cubicBezTo>
                  <a:cubicBezTo>
                    <a:pt x="525" y="844"/>
                    <a:pt x="549" y="844"/>
                    <a:pt x="561" y="832"/>
                  </a:cubicBezTo>
                  <a:cubicBezTo>
                    <a:pt x="644" y="785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69"/>
            <p:cNvSpPr/>
            <p:nvPr/>
          </p:nvSpPr>
          <p:spPr>
            <a:xfrm>
              <a:off x="4970766" y="3962876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89" y="1"/>
                  </a:moveTo>
                  <a:cubicBezTo>
                    <a:pt x="130" y="1"/>
                    <a:pt x="69" y="27"/>
                    <a:pt x="36" y="77"/>
                  </a:cubicBezTo>
                  <a:cubicBezTo>
                    <a:pt x="0" y="160"/>
                    <a:pt x="24" y="255"/>
                    <a:pt x="96" y="303"/>
                  </a:cubicBezTo>
                  <a:lnTo>
                    <a:pt x="620" y="600"/>
                  </a:lnTo>
                  <a:cubicBezTo>
                    <a:pt x="655" y="612"/>
                    <a:pt x="679" y="612"/>
                    <a:pt x="691" y="612"/>
                  </a:cubicBezTo>
                  <a:cubicBezTo>
                    <a:pt x="751" y="612"/>
                    <a:pt x="798" y="589"/>
                    <a:pt x="834" y="541"/>
                  </a:cubicBezTo>
                  <a:cubicBezTo>
                    <a:pt x="893" y="470"/>
                    <a:pt x="858" y="362"/>
                    <a:pt x="786" y="315"/>
                  </a:cubicBezTo>
                  <a:lnTo>
                    <a:pt x="262" y="17"/>
                  </a:lnTo>
                  <a:cubicBezTo>
                    <a:pt x="240" y="6"/>
                    <a:pt x="215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69"/>
            <p:cNvSpPr/>
            <p:nvPr/>
          </p:nvSpPr>
          <p:spPr>
            <a:xfrm>
              <a:off x="4958258" y="4010012"/>
              <a:ext cx="29982" cy="10248"/>
            </a:xfrm>
            <a:custGeom>
              <a:rect b="b" l="l" r="r" t="t"/>
              <a:pathLst>
                <a:path extrusionOk="0" h="322" w="94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69"/>
            <p:cNvSpPr/>
            <p:nvPr/>
          </p:nvSpPr>
          <p:spPr>
            <a:xfrm>
              <a:off x="4969239" y="4047601"/>
              <a:ext cx="30363" cy="20051"/>
            </a:xfrm>
            <a:custGeom>
              <a:rect b="b" l="l" r="r" t="t"/>
              <a:pathLst>
                <a:path extrusionOk="0" h="630" w="954">
                  <a:moveTo>
                    <a:pt x="754" y="0"/>
                  </a:moveTo>
                  <a:cubicBezTo>
                    <a:pt x="728" y="0"/>
                    <a:pt x="702" y="7"/>
                    <a:pt x="679" y="22"/>
                  </a:cubicBezTo>
                  <a:lnTo>
                    <a:pt x="156" y="320"/>
                  </a:lnTo>
                  <a:cubicBezTo>
                    <a:pt x="1" y="415"/>
                    <a:pt x="60" y="629"/>
                    <a:pt x="239" y="629"/>
                  </a:cubicBezTo>
                  <a:cubicBezTo>
                    <a:pt x="310" y="629"/>
                    <a:pt x="310" y="605"/>
                    <a:pt x="846" y="308"/>
                  </a:cubicBezTo>
                  <a:cubicBezTo>
                    <a:pt x="918" y="260"/>
                    <a:pt x="953" y="153"/>
                    <a:pt x="906" y="82"/>
                  </a:cubicBezTo>
                  <a:cubicBezTo>
                    <a:pt x="873" y="33"/>
                    <a:pt x="812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69"/>
            <p:cNvSpPr/>
            <p:nvPr/>
          </p:nvSpPr>
          <p:spPr>
            <a:xfrm>
              <a:off x="5005236" y="4075641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491" y="0"/>
                  </a:moveTo>
                  <a:cubicBezTo>
                    <a:pt x="440" y="0"/>
                    <a:pt x="391" y="33"/>
                    <a:pt x="358" y="82"/>
                  </a:cubicBezTo>
                  <a:lnTo>
                    <a:pt x="60" y="606"/>
                  </a:lnTo>
                  <a:cubicBezTo>
                    <a:pt x="1" y="701"/>
                    <a:pt x="72" y="844"/>
                    <a:pt x="191" y="844"/>
                  </a:cubicBezTo>
                  <a:cubicBezTo>
                    <a:pt x="251" y="844"/>
                    <a:pt x="299" y="808"/>
                    <a:pt x="322" y="760"/>
                  </a:cubicBezTo>
                  <a:lnTo>
                    <a:pt x="620" y="248"/>
                  </a:lnTo>
                  <a:cubicBezTo>
                    <a:pt x="668" y="165"/>
                    <a:pt x="644" y="70"/>
                    <a:pt x="561" y="22"/>
                  </a:cubicBezTo>
                  <a:cubicBezTo>
                    <a:pt x="538" y="7"/>
                    <a:pt x="514" y="0"/>
                    <a:pt x="4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69"/>
            <p:cNvSpPr/>
            <p:nvPr/>
          </p:nvSpPr>
          <p:spPr>
            <a:xfrm>
              <a:off x="5053391" y="4085794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775"/>
                  </a:lnTo>
                  <a:cubicBezTo>
                    <a:pt x="0" y="858"/>
                    <a:pt x="83" y="941"/>
                    <a:pt x="167" y="941"/>
                  </a:cubicBezTo>
                  <a:cubicBezTo>
                    <a:pt x="250" y="941"/>
                    <a:pt x="333" y="858"/>
                    <a:pt x="333" y="775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69"/>
            <p:cNvSpPr/>
            <p:nvPr/>
          </p:nvSpPr>
          <p:spPr>
            <a:xfrm>
              <a:off x="5090501" y="4075641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2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25" y="70"/>
                    <a:pt x="1" y="165"/>
                    <a:pt x="48" y="248"/>
                  </a:cubicBezTo>
                  <a:lnTo>
                    <a:pt x="346" y="760"/>
                  </a:lnTo>
                  <a:cubicBezTo>
                    <a:pt x="370" y="815"/>
                    <a:pt x="424" y="844"/>
                    <a:pt x="479" y="844"/>
                  </a:cubicBezTo>
                  <a:cubicBezTo>
                    <a:pt x="507" y="844"/>
                    <a:pt x="536" y="836"/>
                    <a:pt x="560" y="820"/>
                  </a:cubicBezTo>
                  <a:cubicBezTo>
                    <a:pt x="644" y="784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69"/>
            <p:cNvSpPr/>
            <p:nvPr/>
          </p:nvSpPr>
          <p:spPr>
            <a:xfrm>
              <a:off x="5117809" y="4048142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95" y="1"/>
                  </a:moveTo>
                  <a:cubicBezTo>
                    <a:pt x="136" y="1"/>
                    <a:pt x="81" y="27"/>
                    <a:pt x="48" y="77"/>
                  </a:cubicBezTo>
                  <a:cubicBezTo>
                    <a:pt x="0" y="160"/>
                    <a:pt x="36" y="243"/>
                    <a:pt x="107" y="291"/>
                  </a:cubicBezTo>
                  <a:cubicBezTo>
                    <a:pt x="643" y="588"/>
                    <a:pt x="631" y="612"/>
                    <a:pt x="714" y="612"/>
                  </a:cubicBezTo>
                  <a:cubicBezTo>
                    <a:pt x="774" y="612"/>
                    <a:pt x="822" y="588"/>
                    <a:pt x="845" y="541"/>
                  </a:cubicBezTo>
                  <a:cubicBezTo>
                    <a:pt x="893" y="469"/>
                    <a:pt x="869" y="362"/>
                    <a:pt x="786" y="315"/>
                  </a:cubicBezTo>
                  <a:lnTo>
                    <a:pt x="274" y="17"/>
                  </a:lnTo>
                  <a:cubicBezTo>
                    <a:pt x="248" y="6"/>
                    <a:pt x="221" y="1"/>
                    <a:pt x="1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69"/>
            <p:cNvSpPr/>
            <p:nvPr/>
          </p:nvSpPr>
          <p:spPr>
            <a:xfrm>
              <a:off x="5128790" y="4010012"/>
              <a:ext cx="29950" cy="10248"/>
            </a:xfrm>
            <a:custGeom>
              <a:rect b="b" l="l" r="r" t="t"/>
              <a:pathLst>
                <a:path extrusionOk="0" h="322" w="94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69"/>
            <p:cNvSpPr/>
            <p:nvPr/>
          </p:nvSpPr>
          <p:spPr>
            <a:xfrm>
              <a:off x="5117809" y="3962717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706" y="0"/>
                  </a:moveTo>
                  <a:cubicBezTo>
                    <a:pt x="679" y="0"/>
                    <a:pt x="654" y="7"/>
                    <a:pt x="631" y="22"/>
                  </a:cubicBezTo>
                  <a:lnTo>
                    <a:pt x="107" y="320"/>
                  </a:lnTo>
                  <a:cubicBezTo>
                    <a:pt x="36" y="367"/>
                    <a:pt x="0" y="475"/>
                    <a:pt x="48" y="546"/>
                  </a:cubicBezTo>
                  <a:cubicBezTo>
                    <a:pt x="83" y="594"/>
                    <a:pt x="143" y="617"/>
                    <a:pt x="202" y="617"/>
                  </a:cubicBezTo>
                  <a:cubicBezTo>
                    <a:pt x="226" y="617"/>
                    <a:pt x="262" y="617"/>
                    <a:pt x="274" y="605"/>
                  </a:cubicBezTo>
                  <a:lnTo>
                    <a:pt x="798" y="308"/>
                  </a:lnTo>
                  <a:cubicBezTo>
                    <a:pt x="869" y="260"/>
                    <a:pt x="893" y="165"/>
                    <a:pt x="857" y="82"/>
                  </a:cubicBezTo>
                  <a:cubicBezTo>
                    <a:pt x="825" y="33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69"/>
            <p:cNvSpPr/>
            <p:nvPr/>
          </p:nvSpPr>
          <p:spPr>
            <a:xfrm>
              <a:off x="5090501" y="3928152"/>
              <a:ext cx="20879" cy="26958"/>
            </a:xfrm>
            <a:custGeom>
              <a:rect b="b" l="l" r="r" t="t"/>
              <a:pathLst>
                <a:path extrusionOk="0" h="847" w="656">
                  <a:moveTo>
                    <a:pt x="475" y="0"/>
                  </a:moveTo>
                  <a:cubicBezTo>
                    <a:pt x="424" y="0"/>
                    <a:pt x="370" y="29"/>
                    <a:pt x="346" y="84"/>
                  </a:cubicBezTo>
                  <a:lnTo>
                    <a:pt x="48" y="608"/>
                  </a:lnTo>
                  <a:cubicBezTo>
                    <a:pt x="1" y="679"/>
                    <a:pt x="25" y="787"/>
                    <a:pt x="108" y="834"/>
                  </a:cubicBezTo>
                  <a:cubicBezTo>
                    <a:pt x="132" y="846"/>
                    <a:pt x="168" y="846"/>
                    <a:pt x="179" y="846"/>
                  </a:cubicBezTo>
                  <a:cubicBezTo>
                    <a:pt x="239" y="846"/>
                    <a:pt x="287" y="810"/>
                    <a:pt x="310" y="775"/>
                  </a:cubicBezTo>
                  <a:lnTo>
                    <a:pt x="608" y="251"/>
                  </a:lnTo>
                  <a:cubicBezTo>
                    <a:pt x="656" y="179"/>
                    <a:pt x="620" y="72"/>
                    <a:pt x="549" y="25"/>
                  </a:cubicBezTo>
                  <a:cubicBezTo>
                    <a:pt x="528" y="8"/>
                    <a:pt x="502" y="0"/>
                    <a:pt x="4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0" name="Shape 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1" name="Google Shape;191;p34"/>
          <p:cNvPicPr preferRelativeResize="0"/>
          <p:nvPr/>
        </p:nvPicPr>
        <p:blipFill rotWithShape="1">
          <a:blip r:embed="rId3">
            <a:alphaModFix/>
          </a:blip>
          <a:srcRect b="0" l="-18384" r="10556" t="0"/>
          <a:stretch/>
        </p:blipFill>
        <p:spPr>
          <a:xfrm flipH="1">
            <a:off x="2" y="0"/>
            <a:ext cx="8324848" cy="5143499"/>
          </a:xfrm>
          <a:prstGeom prst="rect">
            <a:avLst/>
          </a:prstGeom>
          <a:noFill/>
          <a:ln>
            <a:noFill/>
          </a:ln>
          <a:effectLst>
            <a:outerShdw blurRad="200025" rotWithShape="0" algn="bl" dir="6720000" dist="104775">
              <a:schemeClr val="accent2">
                <a:alpha val="36000"/>
              </a:schemeClr>
            </a:outerShdw>
          </a:effectLst>
        </p:spPr>
      </p:pic>
      <p:sp>
        <p:nvSpPr>
          <p:cNvPr id="192" name="Google Shape;192;p34"/>
          <p:cNvSpPr/>
          <p:nvPr/>
        </p:nvSpPr>
        <p:spPr>
          <a:xfrm rot="10800000">
            <a:off x="5143575" y="0"/>
            <a:ext cx="3998400" cy="5143500"/>
          </a:xfrm>
          <a:prstGeom prst="round1Rect">
            <a:avLst>
              <a:gd fmla="val 50000" name="adj"/>
            </a:avLst>
          </a:prstGeom>
          <a:solidFill>
            <a:srgbClr val="FFFFFF"/>
          </a:solidFill>
          <a:ln>
            <a:noFill/>
          </a:ln>
          <a:effectLst>
            <a:outerShdw blurRad="200025" rotWithShape="0" algn="bl" dir="10500000" dist="104775">
              <a:schemeClr val="accent2">
                <a:alpha val="30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" name="Google Shape;193;p34"/>
          <p:cNvSpPr txBox="1"/>
          <p:nvPr>
            <p:ph idx="1" type="subTitle"/>
          </p:nvPr>
        </p:nvSpPr>
        <p:spPr>
          <a:xfrm flipH="1">
            <a:off x="5838675" y="1763225"/>
            <a:ext cx="2690100" cy="188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 could be the part of the presentation where you can introduce your dental center. Keep it short and go straight to the point. Your audience will appreciate that </a:t>
            </a:r>
            <a:endParaRPr/>
          </a:p>
        </p:txBody>
      </p:sp>
      <p:sp>
        <p:nvSpPr>
          <p:cNvPr id="194" name="Google Shape;194;p34"/>
          <p:cNvSpPr txBox="1"/>
          <p:nvPr>
            <p:ph type="title"/>
          </p:nvPr>
        </p:nvSpPr>
        <p:spPr>
          <a:xfrm>
            <a:off x="4569073" y="918260"/>
            <a:ext cx="39597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Introduction</a:t>
            </a:r>
            <a:endParaRPr/>
          </a:p>
        </p:txBody>
      </p:sp>
      <p:sp>
        <p:nvSpPr>
          <p:cNvPr id="195" name="Google Shape;195;p34"/>
          <p:cNvSpPr/>
          <p:nvPr/>
        </p:nvSpPr>
        <p:spPr>
          <a:xfrm flipH="1">
            <a:off x="7911375" y="1552450"/>
            <a:ext cx="5088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550" name="Shape 10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51" name="Google Shape;10551;p70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552" name="Google Shape;10552;p70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553" name="Google Shape;10553;p70"/>
          <p:cNvGrpSpPr/>
          <p:nvPr/>
        </p:nvGrpSpPr>
        <p:grpSpPr>
          <a:xfrm>
            <a:off x="2704005" y="4258781"/>
            <a:ext cx="342144" cy="362704"/>
            <a:chOff x="2704005" y="4258781"/>
            <a:chExt cx="342144" cy="362704"/>
          </a:xfrm>
        </p:grpSpPr>
        <p:sp>
          <p:nvSpPr>
            <p:cNvPr id="10554" name="Google Shape;10554;p70"/>
            <p:cNvSpPr/>
            <p:nvPr/>
          </p:nvSpPr>
          <p:spPr>
            <a:xfrm>
              <a:off x="2704005" y="4258781"/>
              <a:ext cx="173543" cy="183554"/>
            </a:xfrm>
            <a:custGeom>
              <a:rect b="b" l="l" r="r" t="t"/>
              <a:pathLst>
                <a:path extrusionOk="0" h="5794" w="5478">
                  <a:moveTo>
                    <a:pt x="2646" y="0"/>
                  </a:moveTo>
                  <a:cubicBezTo>
                    <a:pt x="2134" y="0"/>
                    <a:pt x="1626" y="154"/>
                    <a:pt x="1191" y="447"/>
                  </a:cubicBezTo>
                  <a:cubicBezTo>
                    <a:pt x="798" y="709"/>
                    <a:pt x="489" y="1066"/>
                    <a:pt x="298" y="1483"/>
                  </a:cubicBezTo>
                  <a:cubicBezTo>
                    <a:pt x="108" y="1876"/>
                    <a:pt x="1" y="2328"/>
                    <a:pt x="24" y="2769"/>
                  </a:cubicBezTo>
                  <a:cubicBezTo>
                    <a:pt x="24" y="2864"/>
                    <a:pt x="120" y="2936"/>
                    <a:pt x="203" y="2936"/>
                  </a:cubicBezTo>
                  <a:cubicBezTo>
                    <a:pt x="298" y="2936"/>
                    <a:pt x="370" y="2852"/>
                    <a:pt x="370" y="2757"/>
                  </a:cubicBezTo>
                  <a:cubicBezTo>
                    <a:pt x="346" y="1935"/>
                    <a:pt x="715" y="1197"/>
                    <a:pt x="1394" y="733"/>
                  </a:cubicBezTo>
                  <a:cubicBezTo>
                    <a:pt x="1786" y="473"/>
                    <a:pt x="2229" y="348"/>
                    <a:pt x="2668" y="348"/>
                  </a:cubicBezTo>
                  <a:cubicBezTo>
                    <a:pt x="3413" y="348"/>
                    <a:pt x="4146" y="709"/>
                    <a:pt x="4596" y="1376"/>
                  </a:cubicBezTo>
                  <a:cubicBezTo>
                    <a:pt x="5168" y="2209"/>
                    <a:pt x="5120" y="3293"/>
                    <a:pt x="4489" y="4079"/>
                  </a:cubicBezTo>
                  <a:cubicBezTo>
                    <a:pt x="4465" y="4114"/>
                    <a:pt x="4453" y="4162"/>
                    <a:pt x="4465" y="4198"/>
                  </a:cubicBezTo>
                  <a:lnTo>
                    <a:pt x="4525" y="5376"/>
                  </a:lnTo>
                  <a:lnTo>
                    <a:pt x="3453" y="4876"/>
                  </a:lnTo>
                  <a:cubicBezTo>
                    <a:pt x="3418" y="4852"/>
                    <a:pt x="3382" y="4852"/>
                    <a:pt x="3334" y="4852"/>
                  </a:cubicBezTo>
                  <a:cubicBezTo>
                    <a:pt x="3123" y="4915"/>
                    <a:pt x="2908" y="4945"/>
                    <a:pt x="2695" y="4945"/>
                  </a:cubicBezTo>
                  <a:cubicBezTo>
                    <a:pt x="1939" y="4945"/>
                    <a:pt x="1214" y="4565"/>
                    <a:pt x="786" y="3924"/>
                  </a:cubicBezTo>
                  <a:cubicBezTo>
                    <a:pt x="667" y="3745"/>
                    <a:pt x="584" y="3567"/>
                    <a:pt x="524" y="3352"/>
                  </a:cubicBezTo>
                  <a:cubicBezTo>
                    <a:pt x="495" y="3283"/>
                    <a:pt x="433" y="3239"/>
                    <a:pt x="359" y="3239"/>
                  </a:cubicBezTo>
                  <a:cubicBezTo>
                    <a:pt x="343" y="3239"/>
                    <a:pt x="327" y="3241"/>
                    <a:pt x="310" y="3245"/>
                  </a:cubicBezTo>
                  <a:cubicBezTo>
                    <a:pt x="227" y="3281"/>
                    <a:pt x="179" y="3364"/>
                    <a:pt x="203" y="3459"/>
                  </a:cubicBezTo>
                  <a:cubicBezTo>
                    <a:pt x="286" y="3686"/>
                    <a:pt x="382" y="3900"/>
                    <a:pt x="524" y="4090"/>
                  </a:cubicBezTo>
                  <a:cubicBezTo>
                    <a:pt x="1018" y="4840"/>
                    <a:pt x="1844" y="5272"/>
                    <a:pt x="2713" y="5272"/>
                  </a:cubicBezTo>
                  <a:cubicBezTo>
                    <a:pt x="2935" y="5272"/>
                    <a:pt x="3159" y="5244"/>
                    <a:pt x="3382" y="5186"/>
                  </a:cubicBezTo>
                  <a:lnTo>
                    <a:pt x="4644" y="5781"/>
                  </a:lnTo>
                  <a:cubicBezTo>
                    <a:pt x="4668" y="5793"/>
                    <a:pt x="4692" y="5793"/>
                    <a:pt x="4715" y="5793"/>
                  </a:cubicBezTo>
                  <a:cubicBezTo>
                    <a:pt x="4751" y="5793"/>
                    <a:pt x="4775" y="5781"/>
                    <a:pt x="4811" y="5757"/>
                  </a:cubicBezTo>
                  <a:cubicBezTo>
                    <a:pt x="4846" y="5734"/>
                    <a:pt x="4882" y="5674"/>
                    <a:pt x="4882" y="5614"/>
                  </a:cubicBezTo>
                  <a:lnTo>
                    <a:pt x="4823" y="4210"/>
                  </a:lnTo>
                  <a:cubicBezTo>
                    <a:pt x="5442" y="3328"/>
                    <a:pt x="5477" y="2102"/>
                    <a:pt x="4846" y="1162"/>
                  </a:cubicBezTo>
                  <a:cubicBezTo>
                    <a:pt x="4465" y="590"/>
                    <a:pt x="3870" y="185"/>
                    <a:pt x="3168" y="54"/>
                  </a:cubicBezTo>
                  <a:cubicBezTo>
                    <a:pt x="2995" y="18"/>
                    <a:pt x="2820" y="0"/>
                    <a:pt x="2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70"/>
            <p:cNvSpPr/>
            <p:nvPr/>
          </p:nvSpPr>
          <p:spPr>
            <a:xfrm>
              <a:off x="2733816" y="4278961"/>
              <a:ext cx="112052" cy="122633"/>
            </a:xfrm>
            <a:custGeom>
              <a:rect b="b" l="l" r="r" t="t"/>
              <a:pathLst>
                <a:path extrusionOk="0" h="3871" w="3537">
                  <a:moveTo>
                    <a:pt x="2285" y="0"/>
                  </a:moveTo>
                  <a:cubicBezTo>
                    <a:pt x="2256" y="0"/>
                    <a:pt x="2227" y="8"/>
                    <a:pt x="2203" y="24"/>
                  </a:cubicBezTo>
                  <a:cubicBezTo>
                    <a:pt x="2119" y="60"/>
                    <a:pt x="2096" y="167"/>
                    <a:pt x="2143" y="239"/>
                  </a:cubicBezTo>
                  <a:lnTo>
                    <a:pt x="2227" y="394"/>
                  </a:lnTo>
                  <a:cubicBezTo>
                    <a:pt x="2084" y="346"/>
                    <a:pt x="1917" y="334"/>
                    <a:pt x="1762" y="334"/>
                  </a:cubicBezTo>
                  <a:cubicBezTo>
                    <a:pt x="786" y="334"/>
                    <a:pt x="0" y="1120"/>
                    <a:pt x="0" y="2108"/>
                  </a:cubicBezTo>
                  <a:cubicBezTo>
                    <a:pt x="0" y="3084"/>
                    <a:pt x="786" y="3870"/>
                    <a:pt x="1762" y="3870"/>
                  </a:cubicBezTo>
                  <a:cubicBezTo>
                    <a:pt x="2750" y="3870"/>
                    <a:pt x="3536" y="3084"/>
                    <a:pt x="3536" y="2108"/>
                  </a:cubicBezTo>
                  <a:cubicBezTo>
                    <a:pt x="3477" y="1941"/>
                    <a:pt x="3465" y="1810"/>
                    <a:pt x="3429" y="1679"/>
                  </a:cubicBezTo>
                  <a:cubicBezTo>
                    <a:pt x="3420" y="1603"/>
                    <a:pt x="3349" y="1550"/>
                    <a:pt x="3279" y="1550"/>
                  </a:cubicBezTo>
                  <a:cubicBezTo>
                    <a:pt x="3261" y="1550"/>
                    <a:pt x="3243" y="1553"/>
                    <a:pt x="3227" y="1560"/>
                  </a:cubicBezTo>
                  <a:cubicBezTo>
                    <a:pt x="3131" y="1572"/>
                    <a:pt x="3072" y="1656"/>
                    <a:pt x="3108" y="1763"/>
                  </a:cubicBezTo>
                  <a:cubicBezTo>
                    <a:pt x="3131" y="1870"/>
                    <a:pt x="3155" y="1989"/>
                    <a:pt x="3155" y="2096"/>
                  </a:cubicBezTo>
                  <a:cubicBezTo>
                    <a:pt x="3155" y="2882"/>
                    <a:pt x="2512" y="3525"/>
                    <a:pt x="1715" y="3525"/>
                  </a:cubicBezTo>
                  <a:cubicBezTo>
                    <a:pt x="929" y="3525"/>
                    <a:pt x="286" y="2882"/>
                    <a:pt x="286" y="2096"/>
                  </a:cubicBezTo>
                  <a:cubicBezTo>
                    <a:pt x="286" y="1298"/>
                    <a:pt x="929" y="667"/>
                    <a:pt x="1715" y="667"/>
                  </a:cubicBezTo>
                  <a:cubicBezTo>
                    <a:pt x="1834" y="667"/>
                    <a:pt x="1941" y="679"/>
                    <a:pt x="2060" y="703"/>
                  </a:cubicBezTo>
                  <a:lnTo>
                    <a:pt x="1881" y="751"/>
                  </a:lnTo>
                  <a:cubicBezTo>
                    <a:pt x="1798" y="763"/>
                    <a:pt x="1738" y="858"/>
                    <a:pt x="1762" y="965"/>
                  </a:cubicBezTo>
                  <a:cubicBezTo>
                    <a:pt x="1772" y="1031"/>
                    <a:pt x="1834" y="1083"/>
                    <a:pt x="1913" y="1083"/>
                  </a:cubicBezTo>
                  <a:cubicBezTo>
                    <a:pt x="1934" y="1083"/>
                    <a:pt x="1955" y="1079"/>
                    <a:pt x="1977" y="1072"/>
                  </a:cubicBezTo>
                  <a:lnTo>
                    <a:pt x="2655" y="929"/>
                  </a:lnTo>
                  <a:cubicBezTo>
                    <a:pt x="2762" y="894"/>
                    <a:pt x="2822" y="775"/>
                    <a:pt x="2762" y="679"/>
                  </a:cubicBezTo>
                  <a:lnTo>
                    <a:pt x="2417" y="84"/>
                  </a:lnTo>
                  <a:cubicBezTo>
                    <a:pt x="2394" y="29"/>
                    <a:pt x="2339" y="0"/>
                    <a:pt x="22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70"/>
            <p:cNvSpPr/>
            <p:nvPr/>
          </p:nvSpPr>
          <p:spPr>
            <a:xfrm>
              <a:off x="2759445" y="4322711"/>
              <a:ext cx="33993" cy="44542"/>
            </a:xfrm>
            <a:custGeom>
              <a:rect b="b" l="l" r="r" t="t"/>
              <a:pathLst>
                <a:path extrusionOk="0" h="1406" w="1073">
                  <a:moveTo>
                    <a:pt x="513" y="1"/>
                  </a:moveTo>
                  <a:cubicBezTo>
                    <a:pt x="239" y="1"/>
                    <a:pt x="36" y="203"/>
                    <a:pt x="36" y="453"/>
                  </a:cubicBezTo>
                  <a:cubicBezTo>
                    <a:pt x="36" y="548"/>
                    <a:pt x="108" y="620"/>
                    <a:pt x="203" y="620"/>
                  </a:cubicBezTo>
                  <a:cubicBezTo>
                    <a:pt x="287" y="620"/>
                    <a:pt x="358" y="548"/>
                    <a:pt x="358" y="453"/>
                  </a:cubicBezTo>
                  <a:cubicBezTo>
                    <a:pt x="358" y="382"/>
                    <a:pt x="417" y="322"/>
                    <a:pt x="513" y="322"/>
                  </a:cubicBezTo>
                  <a:lnTo>
                    <a:pt x="560" y="322"/>
                  </a:lnTo>
                  <a:cubicBezTo>
                    <a:pt x="572" y="322"/>
                    <a:pt x="584" y="334"/>
                    <a:pt x="584" y="334"/>
                  </a:cubicBezTo>
                  <a:lnTo>
                    <a:pt x="584" y="358"/>
                  </a:lnTo>
                  <a:lnTo>
                    <a:pt x="48" y="1144"/>
                  </a:lnTo>
                  <a:cubicBezTo>
                    <a:pt x="13" y="1191"/>
                    <a:pt x="1" y="1263"/>
                    <a:pt x="36" y="1322"/>
                  </a:cubicBezTo>
                  <a:cubicBezTo>
                    <a:pt x="60" y="1382"/>
                    <a:pt x="120" y="1406"/>
                    <a:pt x="179" y="1406"/>
                  </a:cubicBezTo>
                  <a:lnTo>
                    <a:pt x="906" y="1406"/>
                  </a:lnTo>
                  <a:cubicBezTo>
                    <a:pt x="1001" y="1406"/>
                    <a:pt x="1072" y="1334"/>
                    <a:pt x="1072" y="1251"/>
                  </a:cubicBezTo>
                  <a:cubicBezTo>
                    <a:pt x="1072" y="1156"/>
                    <a:pt x="1037" y="1072"/>
                    <a:pt x="929" y="1072"/>
                  </a:cubicBezTo>
                  <a:lnTo>
                    <a:pt x="513" y="1072"/>
                  </a:lnTo>
                  <a:lnTo>
                    <a:pt x="870" y="548"/>
                  </a:lnTo>
                  <a:cubicBezTo>
                    <a:pt x="941" y="441"/>
                    <a:pt x="941" y="310"/>
                    <a:pt x="882" y="191"/>
                  </a:cubicBezTo>
                  <a:cubicBezTo>
                    <a:pt x="822" y="72"/>
                    <a:pt x="691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70"/>
            <p:cNvSpPr/>
            <p:nvPr/>
          </p:nvSpPr>
          <p:spPr>
            <a:xfrm>
              <a:off x="2791885" y="4321951"/>
              <a:ext cx="26073" cy="44922"/>
            </a:xfrm>
            <a:custGeom>
              <a:rect b="b" l="l" r="r" t="t"/>
              <a:pathLst>
                <a:path extrusionOk="0" h="1418" w="823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751"/>
                  </a:lnTo>
                  <a:cubicBezTo>
                    <a:pt x="1" y="834"/>
                    <a:pt x="84" y="918"/>
                    <a:pt x="167" y="918"/>
                  </a:cubicBezTo>
                  <a:lnTo>
                    <a:pt x="501" y="918"/>
                  </a:lnTo>
                  <a:lnTo>
                    <a:pt x="501" y="1251"/>
                  </a:lnTo>
                  <a:cubicBezTo>
                    <a:pt x="501" y="1346"/>
                    <a:pt x="572" y="1418"/>
                    <a:pt x="667" y="1418"/>
                  </a:cubicBezTo>
                  <a:cubicBezTo>
                    <a:pt x="751" y="1418"/>
                    <a:pt x="822" y="1346"/>
                    <a:pt x="822" y="1251"/>
                  </a:cubicBezTo>
                  <a:lnTo>
                    <a:pt x="822" y="751"/>
                  </a:lnTo>
                  <a:lnTo>
                    <a:pt x="822" y="168"/>
                  </a:lnTo>
                  <a:cubicBezTo>
                    <a:pt x="810" y="84"/>
                    <a:pt x="739" y="1"/>
                    <a:pt x="644" y="1"/>
                  </a:cubicBezTo>
                  <a:cubicBezTo>
                    <a:pt x="560" y="1"/>
                    <a:pt x="477" y="84"/>
                    <a:pt x="477" y="168"/>
                  </a:cubicBezTo>
                  <a:lnTo>
                    <a:pt x="477" y="572"/>
                  </a:lnTo>
                  <a:lnTo>
                    <a:pt x="334" y="572"/>
                  </a:lnTo>
                  <a:lnTo>
                    <a:pt x="334" y="168"/>
                  </a:ln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70"/>
            <p:cNvSpPr/>
            <p:nvPr/>
          </p:nvSpPr>
          <p:spPr>
            <a:xfrm>
              <a:off x="2828095" y="4322648"/>
              <a:ext cx="218053" cy="170597"/>
            </a:xfrm>
            <a:custGeom>
              <a:rect b="b" l="l" r="r" t="t"/>
              <a:pathLst>
                <a:path extrusionOk="0" h="5385" w="6883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70"/>
            <p:cNvSpPr/>
            <p:nvPr/>
          </p:nvSpPr>
          <p:spPr>
            <a:xfrm>
              <a:off x="2746995" y="4480034"/>
              <a:ext cx="232404" cy="141451"/>
            </a:xfrm>
            <a:custGeom>
              <a:rect b="b" l="l" r="r" t="t"/>
              <a:pathLst>
                <a:path extrusionOk="0" h="4465" w="7336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70"/>
            <p:cNvSpPr/>
            <p:nvPr/>
          </p:nvSpPr>
          <p:spPr>
            <a:xfrm>
              <a:off x="2889206" y="4345046"/>
              <a:ext cx="46411" cy="47488"/>
            </a:xfrm>
            <a:custGeom>
              <a:rect b="b" l="l" r="r" t="t"/>
              <a:pathLst>
                <a:path extrusionOk="0" h="1499" w="1465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1" name="Google Shape;10561;p70"/>
          <p:cNvGrpSpPr/>
          <p:nvPr/>
        </p:nvGrpSpPr>
        <p:grpSpPr>
          <a:xfrm>
            <a:off x="2157462" y="4258496"/>
            <a:ext cx="347435" cy="363370"/>
            <a:chOff x="2157462" y="4258496"/>
            <a:chExt cx="347435" cy="363370"/>
          </a:xfrm>
        </p:grpSpPr>
        <p:sp>
          <p:nvSpPr>
            <p:cNvPr id="10562" name="Google Shape;10562;p70"/>
            <p:cNvSpPr/>
            <p:nvPr/>
          </p:nvSpPr>
          <p:spPr>
            <a:xfrm>
              <a:off x="2296252" y="4258496"/>
              <a:ext cx="208644" cy="220778"/>
            </a:xfrm>
            <a:custGeom>
              <a:rect b="b" l="l" r="r" t="t"/>
              <a:pathLst>
                <a:path extrusionOk="0" h="6969" w="6586">
                  <a:moveTo>
                    <a:pt x="3322" y="0"/>
                  </a:moveTo>
                  <a:cubicBezTo>
                    <a:pt x="3113" y="0"/>
                    <a:pt x="2902" y="21"/>
                    <a:pt x="2692" y="63"/>
                  </a:cubicBezTo>
                  <a:cubicBezTo>
                    <a:pt x="1858" y="218"/>
                    <a:pt x="1144" y="694"/>
                    <a:pt x="668" y="1409"/>
                  </a:cubicBezTo>
                  <a:lnTo>
                    <a:pt x="489" y="1730"/>
                  </a:lnTo>
                  <a:cubicBezTo>
                    <a:pt x="441" y="1813"/>
                    <a:pt x="477" y="1909"/>
                    <a:pt x="560" y="1944"/>
                  </a:cubicBezTo>
                  <a:cubicBezTo>
                    <a:pt x="592" y="1960"/>
                    <a:pt x="623" y="1968"/>
                    <a:pt x="651" y="1968"/>
                  </a:cubicBezTo>
                  <a:cubicBezTo>
                    <a:pt x="707" y="1968"/>
                    <a:pt x="755" y="1936"/>
                    <a:pt x="787" y="1873"/>
                  </a:cubicBezTo>
                  <a:cubicBezTo>
                    <a:pt x="834" y="1766"/>
                    <a:pt x="894" y="1682"/>
                    <a:pt x="953" y="1587"/>
                  </a:cubicBezTo>
                  <a:cubicBezTo>
                    <a:pt x="1370" y="968"/>
                    <a:pt x="2001" y="539"/>
                    <a:pt x="2751" y="385"/>
                  </a:cubicBezTo>
                  <a:cubicBezTo>
                    <a:pt x="2936" y="349"/>
                    <a:pt x="3122" y="331"/>
                    <a:pt x="3307" y="331"/>
                  </a:cubicBezTo>
                  <a:cubicBezTo>
                    <a:pt x="3862" y="331"/>
                    <a:pt x="4409" y="492"/>
                    <a:pt x="4882" y="813"/>
                  </a:cubicBezTo>
                  <a:cubicBezTo>
                    <a:pt x="5502" y="1254"/>
                    <a:pt x="5930" y="1873"/>
                    <a:pt x="6085" y="2623"/>
                  </a:cubicBezTo>
                  <a:cubicBezTo>
                    <a:pt x="6228" y="3361"/>
                    <a:pt x="6085" y="4123"/>
                    <a:pt x="5656" y="4742"/>
                  </a:cubicBezTo>
                  <a:cubicBezTo>
                    <a:pt x="5117" y="5552"/>
                    <a:pt x="4227" y="6005"/>
                    <a:pt x="3296" y="6005"/>
                  </a:cubicBezTo>
                  <a:cubicBezTo>
                    <a:pt x="3036" y="6005"/>
                    <a:pt x="2773" y="5970"/>
                    <a:pt x="2513" y="5897"/>
                  </a:cubicBezTo>
                  <a:cubicBezTo>
                    <a:pt x="2492" y="5887"/>
                    <a:pt x="2475" y="5881"/>
                    <a:pt x="2459" y="5881"/>
                  </a:cubicBezTo>
                  <a:cubicBezTo>
                    <a:pt x="2439" y="5881"/>
                    <a:pt x="2420" y="5890"/>
                    <a:pt x="2394" y="5909"/>
                  </a:cubicBezTo>
                  <a:lnTo>
                    <a:pt x="1037" y="6552"/>
                  </a:lnTo>
                  <a:lnTo>
                    <a:pt x="1108" y="5040"/>
                  </a:lnTo>
                  <a:cubicBezTo>
                    <a:pt x="1108" y="5004"/>
                    <a:pt x="1096" y="4969"/>
                    <a:pt x="1084" y="4921"/>
                  </a:cubicBezTo>
                  <a:cubicBezTo>
                    <a:pt x="549" y="4242"/>
                    <a:pt x="334" y="3337"/>
                    <a:pt x="549" y="2480"/>
                  </a:cubicBezTo>
                  <a:cubicBezTo>
                    <a:pt x="560" y="2397"/>
                    <a:pt x="513" y="2302"/>
                    <a:pt x="430" y="2278"/>
                  </a:cubicBezTo>
                  <a:cubicBezTo>
                    <a:pt x="418" y="2276"/>
                    <a:pt x="406" y="2276"/>
                    <a:pt x="395" y="2276"/>
                  </a:cubicBezTo>
                  <a:cubicBezTo>
                    <a:pt x="314" y="2276"/>
                    <a:pt x="247" y="2313"/>
                    <a:pt x="215" y="2397"/>
                  </a:cubicBezTo>
                  <a:cubicBezTo>
                    <a:pt x="1" y="3314"/>
                    <a:pt x="203" y="4314"/>
                    <a:pt x="775" y="5076"/>
                  </a:cubicBezTo>
                  <a:lnTo>
                    <a:pt x="691" y="6790"/>
                  </a:lnTo>
                  <a:cubicBezTo>
                    <a:pt x="691" y="6850"/>
                    <a:pt x="727" y="6909"/>
                    <a:pt x="775" y="6933"/>
                  </a:cubicBezTo>
                  <a:cubicBezTo>
                    <a:pt x="799" y="6945"/>
                    <a:pt x="834" y="6969"/>
                    <a:pt x="858" y="6969"/>
                  </a:cubicBezTo>
                  <a:cubicBezTo>
                    <a:pt x="894" y="6969"/>
                    <a:pt x="906" y="6969"/>
                    <a:pt x="930" y="6945"/>
                  </a:cubicBezTo>
                  <a:lnTo>
                    <a:pt x="2477" y="6219"/>
                  </a:lnTo>
                  <a:cubicBezTo>
                    <a:pt x="2747" y="6290"/>
                    <a:pt x="3020" y="6324"/>
                    <a:pt x="3290" y="6324"/>
                  </a:cubicBezTo>
                  <a:cubicBezTo>
                    <a:pt x="3652" y="6324"/>
                    <a:pt x="4011" y="6263"/>
                    <a:pt x="4359" y="6147"/>
                  </a:cubicBezTo>
                  <a:cubicBezTo>
                    <a:pt x="5002" y="5921"/>
                    <a:pt x="5549" y="5492"/>
                    <a:pt x="5918" y="4921"/>
                  </a:cubicBezTo>
                  <a:cubicBezTo>
                    <a:pt x="6406" y="4242"/>
                    <a:pt x="6585" y="3397"/>
                    <a:pt x="6430" y="2564"/>
                  </a:cubicBezTo>
                  <a:cubicBezTo>
                    <a:pt x="6264" y="1730"/>
                    <a:pt x="5787" y="1016"/>
                    <a:pt x="5073" y="539"/>
                  </a:cubicBezTo>
                  <a:cubicBezTo>
                    <a:pt x="4548" y="183"/>
                    <a:pt x="3943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70"/>
            <p:cNvSpPr/>
            <p:nvPr/>
          </p:nvSpPr>
          <p:spPr>
            <a:xfrm>
              <a:off x="2157462" y="4323313"/>
              <a:ext cx="300643" cy="298552"/>
            </a:xfrm>
            <a:custGeom>
              <a:rect b="b" l="l" r="r" t="t"/>
              <a:pathLst>
                <a:path extrusionOk="0" h="9424" w="9490">
                  <a:moveTo>
                    <a:pt x="2453" y="410"/>
                  </a:moveTo>
                  <a:lnTo>
                    <a:pt x="3798" y="2684"/>
                  </a:lnTo>
                  <a:lnTo>
                    <a:pt x="3072" y="3113"/>
                  </a:lnTo>
                  <a:lnTo>
                    <a:pt x="1727" y="839"/>
                  </a:lnTo>
                  <a:lnTo>
                    <a:pt x="2453" y="410"/>
                  </a:lnTo>
                  <a:close/>
                  <a:moveTo>
                    <a:pt x="2533" y="1"/>
                  </a:moveTo>
                  <a:cubicBezTo>
                    <a:pt x="2503" y="1"/>
                    <a:pt x="2475" y="9"/>
                    <a:pt x="2441" y="17"/>
                  </a:cubicBezTo>
                  <a:lnTo>
                    <a:pt x="1429" y="613"/>
                  </a:lnTo>
                  <a:cubicBezTo>
                    <a:pt x="1358" y="660"/>
                    <a:pt x="1322" y="768"/>
                    <a:pt x="1370" y="839"/>
                  </a:cubicBezTo>
                  <a:lnTo>
                    <a:pt x="1477" y="1018"/>
                  </a:lnTo>
                  <a:lnTo>
                    <a:pt x="1060" y="1244"/>
                  </a:lnTo>
                  <a:cubicBezTo>
                    <a:pt x="631" y="1458"/>
                    <a:pt x="298" y="1851"/>
                    <a:pt x="143" y="2315"/>
                  </a:cubicBezTo>
                  <a:cubicBezTo>
                    <a:pt x="0" y="2780"/>
                    <a:pt x="24" y="3268"/>
                    <a:pt x="250" y="3708"/>
                  </a:cubicBezTo>
                  <a:cubicBezTo>
                    <a:pt x="465" y="4137"/>
                    <a:pt x="1084" y="4875"/>
                    <a:pt x="1572" y="5411"/>
                  </a:cubicBezTo>
                  <a:cubicBezTo>
                    <a:pt x="1608" y="5435"/>
                    <a:pt x="1655" y="5471"/>
                    <a:pt x="1691" y="5471"/>
                  </a:cubicBezTo>
                  <a:cubicBezTo>
                    <a:pt x="1739" y="5471"/>
                    <a:pt x="1774" y="5447"/>
                    <a:pt x="1810" y="5423"/>
                  </a:cubicBezTo>
                  <a:cubicBezTo>
                    <a:pt x="1893" y="5363"/>
                    <a:pt x="1893" y="5256"/>
                    <a:pt x="1834" y="5185"/>
                  </a:cubicBezTo>
                  <a:cubicBezTo>
                    <a:pt x="1155" y="4459"/>
                    <a:pt x="715" y="3875"/>
                    <a:pt x="560" y="3577"/>
                  </a:cubicBezTo>
                  <a:cubicBezTo>
                    <a:pt x="215" y="2851"/>
                    <a:pt x="489" y="1946"/>
                    <a:pt x="1215" y="1553"/>
                  </a:cubicBezTo>
                  <a:lnTo>
                    <a:pt x="1655" y="1327"/>
                  </a:lnTo>
                  <a:lnTo>
                    <a:pt x="2584" y="2923"/>
                  </a:lnTo>
                  <a:cubicBezTo>
                    <a:pt x="2501" y="2970"/>
                    <a:pt x="2405" y="3018"/>
                    <a:pt x="2334" y="3089"/>
                  </a:cubicBezTo>
                  <a:cubicBezTo>
                    <a:pt x="1965" y="3411"/>
                    <a:pt x="1905" y="3970"/>
                    <a:pt x="2191" y="4363"/>
                  </a:cubicBezTo>
                  <a:cubicBezTo>
                    <a:pt x="2334" y="4578"/>
                    <a:pt x="4930" y="7161"/>
                    <a:pt x="5132" y="7316"/>
                  </a:cubicBezTo>
                  <a:cubicBezTo>
                    <a:pt x="5299" y="7435"/>
                    <a:pt x="5501" y="7495"/>
                    <a:pt x="5703" y="7495"/>
                  </a:cubicBezTo>
                  <a:cubicBezTo>
                    <a:pt x="5965" y="7495"/>
                    <a:pt x="6215" y="7387"/>
                    <a:pt x="6418" y="7161"/>
                  </a:cubicBezTo>
                  <a:cubicBezTo>
                    <a:pt x="6489" y="7090"/>
                    <a:pt x="6537" y="7006"/>
                    <a:pt x="6585" y="6911"/>
                  </a:cubicBezTo>
                  <a:lnTo>
                    <a:pt x="8168" y="7852"/>
                  </a:lnTo>
                  <a:lnTo>
                    <a:pt x="7954" y="8280"/>
                  </a:lnTo>
                  <a:cubicBezTo>
                    <a:pt x="7676" y="8795"/>
                    <a:pt x="7141" y="9094"/>
                    <a:pt x="6590" y="9094"/>
                  </a:cubicBezTo>
                  <a:cubicBezTo>
                    <a:pt x="6363" y="9094"/>
                    <a:pt x="6133" y="9043"/>
                    <a:pt x="5918" y="8935"/>
                  </a:cubicBezTo>
                  <a:cubicBezTo>
                    <a:pt x="5346" y="8638"/>
                    <a:pt x="3798" y="7268"/>
                    <a:pt x="2334" y="5721"/>
                  </a:cubicBezTo>
                  <a:cubicBezTo>
                    <a:pt x="2304" y="5685"/>
                    <a:pt x="2263" y="5667"/>
                    <a:pt x="2219" y="5667"/>
                  </a:cubicBezTo>
                  <a:cubicBezTo>
                    <a:pt x="2176" y="5667"/>
                    <a:pt x="2132" y="5685"/>
                    <a:pt x="2096" y="5721"/>
                  </a:cubicBezTo>
                  <a:cubicBezTo>
                    <a:pt x="2024" y="5780"/>
                    <a:pt x="2024" y="5887"/>
                    <a:pt x="2096" y="5959"/>
                  </a:cubicBezTo>
                  <a:cubicBezTo>
                    <a:pt x="3394" y="7328"/>
                    <a:pt x="5072" y="8888"/>
                    <a:pt x="5787" y="9233"/>
                  </a:cubicBezTo>
                  <a:cubicBezTo>
                    <a:pt x="6037" y="9364"/>
                    <a:pt x="6323" y="9423"/>
                    <a:pt x="6608" y="9423"/>
                  </a:cubicBezTo>
                  <a:cubicBezTo>
                    <a:pt x="6799" y="9423"/>
                    <a:pt x="6989" y="9400"/>
                    <a:pt x="7192" y="9340"/>
                  </a:cubicBezTo>
                  <a:cubicBezTo>
                    <a:pt x="7644" y="9185"/>
                    <a:pt x="8037" y="8864"/>
                    <a:pt x="8263" y="8423"/>
                  </a:cubicBezTo>
                  <a:lnTo>
                    <a:pt x="8478" y="8007"/>
                  </a:lnTo>
                  <a:lnTo>
                    <a:pt x="8656" y="8114"/>
                  </a:lnTo>
                  <a:cubicBezTo>
                    <a:pt x="8692" y="8126"/>
                    <a:pt x="8716" y="8149"/>
                    <a:pt x="8751" y="8149"/>
                  </a:cubicBezTo>
                  <a:cubicBezTo>
                    <a:pt x="8811" y="8149"/>
                    <a:pt x="8871" y="8114"/>
                    <a:pt x="8894" y="8054"/>
                  </a:cubicBezTo>
                  <a:lnTo>
                    <a:pt x="9490" y="7042"/>
                  </a:lnTo>
                  <a:cubicBezTo>
                    <a:pt x="9442" y="6983"/>
                    <a:pt x="9454" y="6947"/>
                    <a:pt x="9442" y="6899"/>
                  </a:cubicBezTo>
                  <a:cubicBezTo>
                    <a:pt x="9418" y="6852"/>
                    <a:pt x="9394" y="6828"/>
                    <a:pt x="9359" y="6792"/>
                  </a:cubicBezTo>
                  <a:lnTo>
                    <a:pt x="8251" y="6137"/>
                  </a:lnTo>
                  <a:cubicBezTo>
                    <a:pt x="8225" y="6122"/>
                    <a:pt x="8198" y="6116"/>
                    <a:pt x="8171" y="6116"/>
                  </a:cubicBezTo>
                  <a:cubicBezTo>
                    <a:pt x="8113" y="6116"/>
                    <a:pt x="8058" y="6148"/>
                    <a:pt x="8025" y="6197"/>
                  </a:cubicBezTo>
                  <a:cubicBezTo>
                    <a:pt x="7978" y="6268"/>
                    <a:pt x="8001" y="6375"/>
                    <a:pt x="8085" y="6423"/>
                  </a:cubicBezTo>
                  <a:lnTo>
                    <a:pt x="9061" y="7006"/>
                  </a:lnTo>
                  <a:lnTo>
                    <a:pt x="8632" y="7733"/>
                  </a:lnTo>
                  <a:lnTo>
                    <a:pt x="6358" y="6387"/>
                  </a:lnTo>
                  <a:lnTo>
                    <a:pt x="6787" y="5661"/>
                  </a:lnTo>
                  <a:lnTo>
                    <a:pt x="7501" y="6078"/>
                  </a:lnTo>
                  <a:cubicBezTo>
                    <a:pt x="7524" y="6093"/>
                    <a:pt x="7550" y="6099"/>
                    <a:pt x="7576" y="6099"/>
                  </a:cubicBezTo>
                  <a:cubicBezTo>
                    <a:pt x="7634" y="6099"/>
                    <a:pt x="7695" y="6067"/>
                    <a:pt x="7728" y="6018"/>
                  </a:cubicBezTo>
                  <a:cubicBezTo>
                    <a:pt x="7775" y="5947"/>
                    <a:pt x="7739" y="5840"/>
                    <a:pt x="7668" y="5792"/>
                  </a:cubicBezTo>
                  <a:lnTo>
                    <a:pt x="6823" y="5292"/>
                  </a:lnTo>
                  <a:cubicBezTo>
                    <a:pt x="6796" y="5272"/>
                    <a:pt x="6770" y="5263"/>
                    <a:pt x="6744" y="5263"/>
                  </a:cubicBezTo>
                  <a:cubicBezTo>
                    <a:pt x="6723" y="5263"/>
                    <a:pt x="6701" y="5269"/>
                    <a:pt x="6680" y="5280"/>
                  </a:cubicBezTo>
                  <a:cubicBezTo>
                    <a:pt x="6644" y="5292"/>
                    <a:pt x="6608" y="5316"/>
                    <a:pt x="6585" y="5351"/>
                  </a:cubicBezTo>
                  <a:lnTo>
                    <a:pt x="5989" y="6364"/>
                  </a:lnTo>
                  <a:cubicBezTo>
                    <a:pt x="5942" y="6435"/>
                    <a:pt x="5965" y="6542"/>
                    <a:pt x="6049" y="6578"/>
                  </a:cubicBezTo>
                  <a:lnTo>
                    <a:pt x="6263" y="6721"/>
                  </a:lnTo>
                  <a:lnTo>
                    <a:pt x="6251" y="6745"/>
                  </a:lnTo>
                  <a:cubicBezTo>
                    <a:pt x="6227" y="6804"/>
                    <a:pt x="6192" y="6864"/>
                    <a:pt x="6144" y="6923"/>
                  </a:cubicBezTo>
                  <a:cubicBezTo>
                    <a:pt x="6026" y="7062"/>
                    <a:pt x="5856" y="7136"/>
                    <a:pt x="5680" y="7136"/>
                  </a:cubicBezTo>
                  <a:cubicBezTo>
                    <a:pt x="5554" y="7136"/>
                    <a:pt x="5425" y="7098"/>
                    <a:pt x="5311" y="7018"/>
                  </a:cubicBezTo>
                  <a:cubicBezTo>
                    <a:pt x="5132" y="6887"/>
                    <a:pt x="2572" y="4328"/>
                    <a:pt x="2441" y="4149"/>
                  </a:cubicBezTo>
                  <a:cubicBezTo>
                    <a:pt x="2251" y="3887"/>
                    <a:pt x="2298" y="3530"/>
                    <a:pt x="2536" y="3316"/>
                  </a:cubicBezTo>
                  <a:cubicBezTo>
                    <a:pt x="2572" y="3268"/>
                    <a:pt x="2632" y="3232"/>
                    <a:pt x="2715" y="3208"/>
                  </a:cubicBezTo>
                  <a:lnTo>
                    <a:pt x="2739" y="3196"/>
                  </a:lnTo>
                  <a:lnTo>
                    <a:pt x="2870" y="3411"/>
                  </a:lnTo>
                  <a:cubicBezTo>
                    <a:pt x="2906" y="3470"/>
                    <a:pt x="2965" y="3506"/>
                    <a:pt x="3025" y="3506"/>
                  </a:cubicBezTo>
                  <a:cubicBezTo>
                    <a:pt x="3048" y="3506"/>
                    <a:pt x="3084" y="3494"/>
                    <a:pt x="3108" y="3470"/>
                  </a:cubicBezTo>
                  <a:lnTo>
                    <a:pt x="4120" y="2875"/>
                  </a:lnTo>
                  <a:cubicBezTo>
                    <a:pt x="4168" y="2851"/>
                    <a:pt x="4179" y="2815"/>
                    <a:pt x="4203" y="2768"/>
                  </a:cubicBezTo>
                  <a:cubicBezTo>
                    <a:pt x="4215" y="2732"/>
                    <a:pt x="4203" y="2684"/>
                    <a:pt x="4179" y="2637"/>
                  </a:cubicBezTo>
                  <a:lnTo>
                    <a:pt x="2679" y="77"/>
                  </a:lnTo>
                  <a:cubicBezTo>
                    <a:pt x="2644" y="29"/>
                    <a:pt x="2620" y="17"/>
                    <a:pt x="2572" y="6"/>
                  </a:cubicBezTo>
                  <a:cubicBezTo>
                    <a:pt x="2558" y="2"/>
                    <a:pt x="2545" y="1"/>
                    <a:pt x="2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70"/>
            <p:cNvSpPr/>
            <p:nvPr/>
          </p:nvSpPr>
          <p:spPr>
            <a:xfrm>
              <a:off x="2339653" y="4297463"/>
              <a:ext cx="123362" cy="123742"/>
            </a:xfrm>
            <a:custGeom>
              <a:rect b="b" l="l" r="r" t="t"/>
              <a:pathLst>
                <a:path extrusionOk="0" h="3906" w="3894">
                  <a:moveTo>
                    <a:pt x="1941" y="345"/>
                  </a:moveTo>
                  <a:cubicBezTo>
                    <a:pt x="2834" y="345"/>
                    <a:pt x="3572" y="1072"/>
                    <a:pt x="3572" y="1965"/>
                  </a:cubicBezTo>
                  <a:cubicBezTo>
                    <a:pt x="3572" y="2060"/>
                    <a:pt x="3548" y="2143"/>
                    <a:pt x="3536" y="2238"/>
                  </a:cubicBezTo>
                  <a:lnTo>
                    <a:pt x="1203" y="524"/>
                  </a:lnTo>
                  <a:cubicBezTo>
                    <a:pt x="1429" y="405"/>
                    <a:pt x="1679" y="345"/>
                    <a:pt x="1941" y="345"/>
                  </a:cubicBezTo>
                  <a:close/>
                  <a:moveTo>
                    <a:pt x="893" y="714"/>
                  </a:moveTo>
                  <a:lnTo>
                    <a:pt x="3417" y="2560"/>
                  </a:lnTo>
                  <a:cubicBezTo>
                    <a:pt x="3346" y="2822"/>
                    <a:pt x="3179" y="3024"/>
                    <a:pt x="2989" y="3191"/>
                  </a:cubicBezTo>
                  <a:lnTo>
                    <a:pt x="441" y="1334"/>
                  </a:lnTo>
                  <a:cubicBezTo>
                    <a:pt x="548" y="1095"/>
                    <a:pt x="691" y="881"/>
                    <a:pt x="893" y="714"/>
                  </a:cubicBezTo>
                  <a:close/>
                  <a:moveTo>
                    <a:pt x="357" y="1667"/>
                  </a:moveTo>
                  <a:lnTo>
                    <a:pt x="2703" y="3381"/>
                  </a:lnTo>
                  <a:cubicBezTo>
                    <a:pt x="2465" y="3500"/>
                    <a:pt x="2215" y="3572"/>
                    <a:pt x="1941" y="3572"/>
                  </a:cubicBezTo>
                  <a:cubicBezTo>
                    <a:pt x="1048" y="3572"/>
                    <a:pt x="322" y="2846"/>
                    <a:pt x="322" y="1953"/>
                  </a:cubicBezTo>
                  <a:cubicBezTo>
                    <a:pt x="322" y="1846"/>
                    <a:pt x="333" y="1762"/>
                    <a:pt x="357" y="1667"/>
                  </a:cubicBezTo>
                  <a:close/>
                  <a:moveTo>
                    <a:pt x="1941" y="0"/>
                  </a:moveTo>
                  <a:cubicBezTo>
                    <a:pt x="869" y="0"/>
                    <a:pt x="0" y="881"/>
                    <a:pt x="0" y="1953"/>
                  </a:cubicBezTo>
                  <a:cubicBezTo>
                    <a:pt x="0" y="3024"/>
                    <a:pt x="869" y="3905"/>
                    <a:pt x="1941" y="3905"/>
                  </a:cubicBezTo>
                  <a:cubicBezTo>
                    <a:pt x="3012" y="3905"/>
                    <a:pt x="3893" y="3024"/>
                    <a:pt x="3893" y="1953"/>
                  </a:cubicBezTo>
                  <a:cubicBezTo>
                    <a:pt x="3893" y="881"/>
                    <a:pt x="3012" y="0"/>
                    <a:pt x="1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5" name="Google Shape;10565;p70"/>
          <p:cNvGrpSpPr/>
          <p:nvPr/>
        </p:nvGrpSpPr>
        <p:grpSpPr>
          <a:xfrm>
            <a:off x="4010963" y="3763781"/>
            <a:ext cx="343665" cy="363211"/>
            <a:chOff x="4010963" y="3763781"/>
            <a:chExt cx="343665" cy="363211"/>
          </a:xfrm>
        </p:grpSpPr>
        <p:sp>
          <p:nvSpPr>
            <p:cNvPr id="10566" name="Google Shape;10566;p70"/>
            <p:cNvSpPr/>
            <p:nvPr/>
          </p:nvSpPr>
          <p:spPr>
            <a:xfrm>
              <a:off x="4152415" y="3763781"/>
              <a:ext cx="202213" cy="221760"/>
            </a:xfrm>
            <a:custGeom>
              <a:rect b="b" l="l" r="r" t="t"/>
              <a:pathLst>
                <a:path extrusionOk="0" h="7000" w="6383">
                  <a:moveTo>
                    <a:pt x="3206" y="0"/>
                  </a:moveTo>
                  <a:cubicBezTo>
                    <a:pt x="3000" y="0"/>
                    <a:pt x="2792" y="20"/>
                    <a:pt x="2584" y="58"/>
                  </a:cubicBezTo>
                  <a:cubicBezTo>
                    <a:pt x="1751" y="225"/>
                    <a:pt x="1036" y="701"/>
                    <a:pt x="560" y="1416"/>
                  </a:cubicBezTo>
                  <a:cubicBezTo>
                    <a:pt x="179" y="1987"/>
                    <a:pt x="1" y="2654"/>
                    <a:pt x="24" y="3332"/>
                  </a:cubicBezTo>
                  <a:cubicBezTo>
                    <a:pt x="60" y="3987"/>
                    <a:pt x="274" y="4606"/>
                    <a:pt x="667" y="5107"/>
                  </a:cubicBezTo>
                  <a:lnTo>
                    <a:pt x="596" y="6821"/>
                  </a:lnTo>
                  <a:cubicBezTo>
                    <a:pt x="596" y="6881"/>
                    <a:pt x="620" y="6940"/>
                    <a:pt x="667" y="6964"/>
                  </a:cubicBezTo>
                  <a:cubicBezTo>
                    <a:pt x="691" y="6988"/>
                    <a:pt x="727" y="7000"/>
                    <a:pt x="751" y="7000"/>
                  </a:cubicBezTo>
                  <a:cubicBezTo>
                    <a:pt x="786" y="7000"/>
                    <a:pt x="798" y="7000"/>
                    <a:pt x="834" y="6988"/>
                  </a:cubicBezTo>
                  <a:lnTo>
                    <a:pt x="2382" y="6250"/>
                  </a:lnTo>
                  <a:cubicBezTo>
                    <a:pt x="2653" y="6322"/>
                    <a:pt x="2928" y="6359"/>
                    <a:pt x="3203" y="6359"/>
                  </a:cubicBezTo>
                  <a:cubicBezTo>
                    <a:pt x="3557" y="6359"/>
                    <a:pt x="3910" y="6299"/>
                    <a:pt x="4251" y="6178"/>
                  </a:cubicBezTo>
                  <a:cubicBezTo>
                    <a:pt x="4894" y="5952"/>
                    <a:pt x="5442" y="5523"/>
                    <a:pt x="5811" y="4964"/>
                  </a:cubicBezTo>
                  <a:cubicBezTo>
                    <a:pt x="6132" y="4487"/>
                    <a:pt x="6323" y="3952"/>
                    <a:pt x="6347" y="3380"/>
                  </a:cubicBezTo>
                  <a:cubicBezTo>
                    <a:pt x="6382" y="3249"/>
                    <a:pt x="6311" y="3178"/>
                    <a:pt x="6216" y="3178"/>
                  </a:cubicBezTo>
                  <a:cubicBezTo>
                    <a:pt x="6132" y="3178"/>
                    <a:pt x="6037" y="3237"/>
                    <a:pt x="6037" y="3332"/>
                  </a:cubicBezTo>
                  <a:cubicBezTo>
                    <a:pt x="6013" y="3844"/>
                    <a:pt x="5847" y="4333"/>
                    <a:pt x="5561" y="4749"/>
                  </a:cubicBezTo>
                  <a:cubicBezTo>
                    <a:pt x="5032" y="5547"/>
                    <a:pt x="4142" y="6005"/>
                    <a:pt x="3211" y="6005"/>
                  </a:cubicBezTo>
                  <a:cubicBezTo>
                    <a:pt x="2947" y="6005"/>
                    <a:pt x="2680" y="5969"/>
                    <a:pt x="2418" y="5892"/>
                  </a:cubicBezTo>
                  <a:cubicBezTo>
                    <a:pt x="2404" y="5888"/>
                    <a:pt x="2391" y="5885"/>
                    <a:pt x="2378" y="5885"/>
                  </a:cubicBezTo>
                  <a:cubicBezTo>
                    <a:pt x="2354" y="5885"/>
                    <a:pt x="2329" y="5893"/>
                    <a:pt x="2298" y="5916"/>
                  </a:cubicBezTo>
                  <a:lnTo>
                    <a:pt x="953" y="6547"/>
                  </a:lnTo>
                  <a:lnTo>
                    <a:pt x="1024" y="5047"/>
                  </a:lnTo>
                  <a:cubicBezTo>
                    <a:pt x="1024" y="4999"/>
                    <a:pt x="1013" y="4976"/>
                    <a:pt x="989" y="4928"/>
                  </a:cubicBezTo>
                  <a:cubicBezTo>
                    <a:pt x="215" y="3964"/>
                    <a:pt x="179" y="2618"/>
                    <a:pt x="858" y="1594"/>
                  </a:cubicBezTo>
                  <a:cubicBezTo>
                    <a:pt x="1275" y="975"/>
                    <a:pt x="1917" y="535"/>
                    <a:pt x="2656" y="392"/>
                  </a:cubicBezTo>
                  <a:cubicBezTo>
                    <a:pt x="2846" y="352"/>
                    <a:pt x="3037" y="333"/>
                    <a:pt x="3226" y="333"/>
                  </a:cubicBezTo>
                  <a:cubicBezTo>
                    <a:pt x="3783" y="333"/>
                    <a:pt x="4325" y="500"/>
                    <a:pt x="4787" y="820"/>
                  </a:cubicBezTo>
                  <a:cubicBezTo>
                    <a:pt x="5442" y="1273"/>
                    <a:pt x="5870" y="1939"/>
                    <a:pt x="6013" y="2713"/>
                  </a:cubicBezTo>
                  <a:cubicBezTo>
                    <a:pt x="6024" y="2790"/>
                    <a:pt x="6105" y="2846"/>
                    <a:pt x="6182" y="2846"/>
                  </a:cubicBezTo>
                  <a:cubicBezTo>
                    <a:pt x="6189" y="2846"/>
                    <a:pt x="6197" y="2845"/>
                    <a:pt x="6204" y="2844"/>
                  </a:cubicBezTo>
                  <a:cubicBezTo>
                    <a:pt x="6287" y="2832"/>
                    <a:pt x="6347" y="2737"/>
                    <a:pt x="6335" y="2654"/>
                  </a:cubicBezTo>
                  <a:cubicBezTo>
                    <a:pt x="6192" y="1785"/>
                    <a:pt x="5692" y="1011"/>
                    <a:pt x="4965" y="535"/>
                  </a:cubicBezTo>
                  <a:cubicBezTo>
                    <a:pt x="4438" y="177"/>
                    <a:pt x="3829" y="0"/>
                    <a:pt x="32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70"/>
            <p:cNvSpPr/>
            <p:nvPr/>
          </p:nvSpPr>
          <p:spPr>
            <a:xfrm>
              <a:off x="4010963" y="3828662"/>
              <a:ext cx="299154" cy="298331"/>
            </a:xfrm>
            <a:custGeom>
              <a:rect b="b" l="l" r="r" t="t"/>
              <a:pathLst>
                <a:path extrusionOk="0" h="9417" w="9443">
                  <a:moveTo>
                    <a:pt x="6752" y="5654"/>
                  </a:moveTo>
                  <a:lnTo>
                    <a:pt x="9038" y="6988"/>
                  </a:lnTo>
                  <a:lnTo>
                    <a:pt x="8597" y="7714"/>
                  </a:lnTo>
                  <a:lnTo>
                    <a:pt x="6323" y="6380"/>
                  </a:lnTo>
                  <a:lnTo>
                    <a:pt x="6752" y="5654"/>
                  </a:lnTo>
                  <a:close/>
                  <a:moveTo>
                    <a:pt x="2516" y="1"/>
                  </a:moveTo>
                  <a:cubicBezTo>
                    <a:pt x="2490" y="1"/>
                    <a:pt x="2464" y="7"/>
                    <a:pt x="2441" y="22"/>
                  </a:cubicBezTo>
                  <a:lnTo>
                    <a:pt x="1429" y="618"/>
                  </a:lnTo>
                  <a:cubicBezTo>
                    <a:pt x="1358" y="665"/>
                    <a:pt x="1322" y="773"/>
                    <a:pt x="1370" y="844"/>
                  </a:cubicBezTo>
                  <a:lnTo>
                    <a:pt x="1477" y="1023"/>
                  </a:lnTo>
                  <a:lnTo>
                    <a:pt x="1060" y="1249"/>
                  </a:lnTo>
                  <a:cubicBezTo>
                    <a:pt x="620" y="1463"/>
                    <a:pt x="298" y="1856"/>
                    <a:pt x="144" y="2320"/>
                  </a:cubicBezTo>
                  <a:cubicBezTo>
                    <a:pt x="1" y="2773"/>
                    <a:pt x="25" y="3273"/>
                    <a:pt x="251" y="3713"/>
                  </a:cubicBezTo>
                  <a:cubicBezTo>
                    <a:pt x="548" y="4297"/>
                    <a:pt x="1668" y="5547"/>
                    <a:pt x="2620" y="6511"/>
                  </a:cubicBezTo>
                  <a:cubicBezTo>
                    <a:pt x="2644" y="6547"/>
                    <a:pt x="2692" y="6559"/>
                    <a:pt x="2739" y="6559"/>
                  </a:cubicBezTo>
                  <a:cubicBezTo>
                    <a:pt x="2787" y="6559"/>
                    <a:pt x="2822" y="6547"/>
                    <a:pt x="2858" y="6511"/>
                  </a:cubicBezTo>
                  <a:cubicBezTo>
                    <a:pt x="2918" y="6452"/>
                    <a:pt x="2918" y="6333"/>
                    <a:pt x="2858" y="6273"/>
                  </a:cubicBezTo>
                  <a:cubicBezTo>
                    <a:pt x="1679" y="5083"/>
                    <a:pt x="775" y="4011"/>
                    <a:pt x="548" y="3570"/>
                  </a:cubicBezTo>
                  <a:cubicBezTo>
                    <a:pt x="191" y="2832"/>
                    <a:pt x="477" y="1927"/>
                    <a:pt x="1203" y="1546"/>
                  </a:cubicBezTo>
                  <a:lnTo>
                    <a:pt x="1632" y="1320"/>
                  </a:lnTo>
                  <a:lnTo>
                    <a:pt x="2572" y="2916"/>
                  </a:lnTo>
                  <a:cubicBezTo>
                    <a:pt x="2477" y="2951"/>
                    <a:pt x="2394" y="2999"/>
                    <a:pt x="2322" y="3070"/>
                  </a:cubicBezTo>
                  <a:cubicBezTo>
                    <a:pt x="1941" y="3404"/>
                    <a:pt x="1882" y="3951"/>
                    <a:pt x="2168" y="4356"/>
                  </a:cubicBezTo>
                  <a:cubicBezTo>
                    <a:pt x="2322" y="4559"/>
                    <a:pt x="4906" y="7154"/>
                    <a:pt x="5120" y="7297"/>
                  </a:cubicBezTo>
                  <a:cubicBezTo>
                    <a:pt x="5275" y="7416"/>
                    <a:pt x="5489" y="7476"/>
                    <a:pt x="5680" y="7476"/>
                  </a:cubicBezTo>
                  <a:cubicBezTo>
                    <a:pt x="5954" y="7476"/>
                    <a:pt x="6204" y="7380"/>
                    <a:pt x="6394" y="7154"/>
                  </a:cubicBezTo>
                  <a:cubicBezTo>
                    <a:pt x="6466" y="7083"/>
                    <a:pt x="6513" y="6988"/>
                    <a:pt x="6561" y="6904"/>
                  </a:cubicBezTo>
                  <a:lnTo>
                    <a:pt x="8156" y="7833"/>
                  </a:lnTo>
                  <a:lnTo>
                    <a:pt x="7930" y="8262"/>
                  </a:lnTo>
                  <a:cubicBezTo>
                    <a:pt x="7654" y="8781"/>
                    <a:pt x="7123" y="9083"/>
                    <a:pt x="6580" y="9083"/>
                  </a:cubicBezTo>
                  <a:cubicBezTo>
                    <a:pt x="6352" y="9083"/>
                    <a:pt x="6121" y="9029"/>
                    <a:pt x="5906" y="8916"/>
                  </a:cubicBezTo>
                  <a:cubicBezTo>
                    <a:pt x="5478" y="8702"/>
                    <a:pt x="4477" y="7869"/>
                    <a:pt x="3334" y="6749"/>
                  </a:cubicBezTo>
                  <a:cubicBezTo>
                    <a:pt x="3305" y="6720"/>
                    <a:pt x="3260" y="6705"/>
                    <a:pt x="3215" y="6705"/>
                  </a:cubicBezTo>
                  <a:cubicBezTo>
                    <a:pt x="3171" y="6705"/>
                    <a:pt x="3126" y="6720"/>
                    <a:pt x="3096" y="6749"/>
                  </a:cubicBezTo>
                  <a:cubicBezTo>
                    <a:pt x="3037" y="6809"/>
                    <a:pt x="3037" y="6928"/>
                    <a:pt x="3096" y="6988"/>
                  </a:cubicBezTo>
                  <a:cubicBezTo>
                    <a:pt x="4287" y="8142"/>
                    <a:pt x="5275" y="8976"/>
                    <a:pt x="5740" y="9214"/>
                  </a:cubicBezTo>
                  <a:cubicBezTo>
                    <a:pt x="5990" y="9357"/>
                    <a:pt x="6275" y="9416"/>
                    <a:pt x="6561" y="9416"/>
                  </a:cubicBezTo>
                  <a:cubicBezTo>
                    <a:pt x="6752" y="9416"/>
                    <a:pt x="6942" y="9381"/>
                    <a:pt x="7144" y="9321"/>
                  </a:cubicBezTo>
                  <a:cubicBezTo>
                    <a:pt x="7597" y="9178"/>
                    <a:pt x="7990" y="8845"/>
                    <a:pt x="8216" y="8416"/>
                  </a:cubicBezTo>
                  <a:lnTo>
                    <a:pt x="8430" y="8000"/>
                  </a:lnTo>
                  <a:lnTo>
                    <a:pt x="8609" y="8107"/>
                  </a:lnTo>
                  <a:cubicBezTo>
                    <a:pt x="8645" y="8119"/>
                    <a:pt x="8668" y="8131"/>
                    <a:pt x="8704" y="8131"/>
                  </a:cubicBezTo>
                  <a:cubicBezTo>
                    <a:pt x="8764" y="8131"/>
                    <a:pt x="8823" y="8107"/>
                    <a:pt x="8847" y="8047"/>
                  </a:cubicBezTo>
                  <a:lnTo>
                    <a:pt x="9442" y="7035"/>
                  </a:lnTo>
                  <a:cubicBezTo>
                    <a:pt x="9419" y="6976"/>
                    <a:pt x="9419" y="6928"/>
                    <a:pt x="9419" y="6880"/>
                  </a:cubicBezTo>
                  <a:cubicBezTo>
                    <a:pt x="9407" y="6845"/>
                    <a:pt x="9371" y="6809"/>
                    <a:pt x="9347" y="6785"/>
                  </a:cubicBezTo>
                  <a:lnTo>
                    <a:pt x="6787" y="5273"/>
                  </a:lnTo>
                  <a:cubicBezTo>
                    <a:pt x="6765" y="5262"/>
                    <a:pt x="6740" y="5257"/>
                    <a:pt x="6713" y="5257"/>
                  </a:cubicBezTo>
                  <a:cubicBezTo>
                    <a:pt x="6655" y="5257"/>
                    <a:pt x="6594" y="5283"/>
                    <a:pt x="6561" y="5333"/>
                  </a:cubicBezTo>
                  <a:lnTo>
                    <a:pt x="5966" y="6345"/>
                  </a:lnTo>
                  <a:cubicBezTo>
                    <a:pt x="5930" y="6392"/>
                    <a:pt x="5930" y="6440"/>
                    <a:pt x="5954" y="6476"/>
                  </a:cubicBezTo>
                  <a:cubicBezTo>
                    <a:pt x="5966" y="6523"/>
                    <a:pt x="5990" y="6559"/>
                    <a:pt x="6025" y="6583"/>
                  </a:cubicBezTo>
                  <a:lnTo>
                    <a:pt x="6251" y="6714"/>
                  </a:lnTo>
                  <a:lnTo>
                    <a:pt x="6228" y="6749"/>
                  </a:lnTo>
                  <a:cubicBezTo>
                    <a:pt x="6204" y="6809"/>
                    <a:pt x="6168" y="6869"/>
                    <a:pt x="6132" y="6928"/>
                  </a:cubicBezTo>
                  <a:cubicBezTo>
                    <a:pt x="6008" y="7067"/>
                    <a:pt x="5834" y="7141"/>
                    <a:pt x="5659" y="7141"/>
                  </a:cubicBezTo>
                  <a:cubicBezTo>
                    <a:pt x="5534" y="7141"/>
                    <a:pt x="5408" y="7103"/>
                    <a:pt x="5299" y="7023"/>
                  </a:cubicBezTo>
                  <a:cubicBezTo>
                    <a:pt x="5120" y="6880"/>
                    <a:pt x="2561" y="4321"/>
                    <a:pt x="2418" y="4142"/>
                  </a:cubicBezTo>
                  <a:cubicBezTo>
                    <a:pt x="2227" y="3892"/>
                    <a:pt x="2275" y="3535"/>
                    <a:pt x="2513" y="3309"/>
                  </a:cubicBezTo>
                  <a:cubicBezTo>
                    <a:pt x="2561" y="3273"/>
                    <a:pt x="2620" y="3237"/>
                    <a:pt x="2692" y="3213"/>
                  </a:cubicBezTo>
                  <a:lnTo>
                    <a:pt x="2727" y="3189"/>
                  </a:lnTo>
                  <a:lnTo>
                    <a:pt x="2858" y="3416"/>
                  </a:lnTo>
                  <a:cubicBezTo>
                    <a:pt x="2882" y="3475"/>
                    <a:pt x="2942" y="3511"/>
                    <a:pt x="3001" y="3511"/>
                  </a:cubicBezTo>
                  <a:cubicBezTo>
                    <a:pt x="3037" y="3511"/>
                    <a:pt x="3061" y="3487"/>
                    <a:pt x="3096" y="3475"/>
                  </a:cubicBezTo>
                  <a:lnTo>
                    <a:pt x="4108" y="2880"/>
                  </a:lnTo>
                  <a:cubicBezTo>
                    <a:pt x="4144" y="2844"/>
                    <a:pt x="4168" y="2820"/>
                    <a:pt x="4180" y="2773"/>
                  </a:cubicBezTo>
                  <a:cubicBezTo>
                    <a:pt x="4192" y="2737"/>
                    <a:pt x="4180" y="2689"/>
                    <a:pt x="4168" y="2642"/>
                  </a:cubicBezTo>
                  <a:lnTo>
                    <a:pt x="3442" y="1404"/>
                  </a:lnTo>
                  <a:cubicBezTo>
                    <a:pt x="3409" y="1355"/>
                    <a:pt x="3348" y="1322"/>
                    <a:pt x="3290" y="1322"/>
                  </a:cubicBezTo>
                  <a:cubicBezTo>
                    <a:pt x="3264" y="1322"/>
                    <a:pt x="3238" y="1329"/>
                    <a:pt x="3215" y="1344"/>
                  </a:cubicBezTo>
                  <a:cubicBezTo>
                    <a:pt x="3144" y="1392"/>
                    <a:pt x="3108" y="1499"/>
                    <a:pt x="3156" y="1570"/>
                  </a:cubicBezTo>
                  <a:lnTo>
                    <a:pt x="3787" y="2654"/>
                  </a:lnTo>
                  <a:lnTo>
                    <a:pt x="3061" y="3082"/>
                  </a:lnTo>
                  <a:lnTo>
                    <a:pt x="1727" y="808"/>
                  </a:lnTo>
                  <a:lnTo>
                    <a:pt x="2453" y="380"/>
                  </a:lnTo>
                  <a:lnTo>
                    <a:pt x="2822" y="1011"/>
                  </a:lnTo>
                  <a:cubicBezTo>
                    <a:pt x="2855" y="1060"/>
                    <a:pt x="2917" y="1087"/>
                    <a:pt x="2975" y="1087"/>
                  </a:cubicBezTo>
                  <a:cubicBezTo>
                    <a:pt x="3001" y="1087"/>
                    <a:pt x="3027" y="1081"/>
                    <a:pt x="3049" y="1070"/>
                  </a:cubicBezTo>
                  <a:cubicBezTo>
                    <a:pt x="3120" y="1023"/>
                    <a:pt x="3156" y="915"/>
                    <a:pt x="3108" y="844"/>
                  </a:cubicBezTo>
                  <a:lnTo>
                    <a:pt x="2656" y="82"/>
                  </a:lnTo>
                  <a:cubicBezTo>
                    <a:pt x="2631" y="33"/>
                    <a:pt x="2573" y="1"/>
                    <a:pt x="25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70"/>
            <p:cNvSpPr/>
            <p:nvPr/>
          </p:nvSpPr>
          <p:spPr>
            <a:xfrm>
              <a:off x="4187104" y="3787731"/>
              <a:ext cx="133943" cy="146520"/>
            </a:xfrm>
            <a:custGeom>
              <a:rect b="b" l="l" r="r" t="t"/>
              <a:pathLst>
                <a:path extrusionOk="0" h="4625" w="4228">
                  <a:moveTo>
                    <a:pt x="2742" y="0"/>
                  </a:moveTo>
                  <a:cubicBezTo>
                    <a:pt x="2716" y="0"/>
                    <a:pt x="2690" y="6"/>
                    <a:pt x="2668" y="17"/>
                  </a:cubicBezTo>
                  <a:cubicBezTo>
                    <a:pt x="2596" y="64"/>
                    <a:pt x="2561" y="171"/>
                    <a:pt x="2608" y="243"/>
                  </a:cubicBezTo>
                  <a:lnTo>
                    <a:pt x="2763" y="493"/>
                  </a:lnTo>
                  <a:cubicBezTo>
                    <a:pt x="2549" y="433"/>
                    <a:pt x="2346" y="398"/>
                    <a:pt x="2120" y="398"/>
                  </a:cubicBezTo>
                  <a:cubicBezTo>
                    <a:pt x="953" y="398"/>
                    <a:pt x="1" y="1350"/>
                    <a:pt x="1" y="2505"/>
                  </a:cubicBezTo>
                  <a:cubicBezTo>
                    <a:pt x="1" y="3672"/>
                    <a:pt x="953" y="4624"/>
                    <a:pt x="2120" y="4624"/>
                  </a:cubicBezTo>
                  <a:cubicBezTo>
                    <a:pt x="3275" y="4624"/>
                    <a:pt x="4228" y="3672"/>
                    <a:pt x="4228" y="2505"/>
                  </a:cubicBezTo>
                  <a:cubicBezTo>
                    <a:pt x="4228" y="2362"/>
                    <a:pt x="4204" y="2195"/>
                    <a:pt x="4168" y="2029"/>
                  </a:cubicBezTo>
                  <a:cubicBezTo>
                    <a:pt x="4158" y="1958"/>
                    <a:pt x="4096" y="1904"/>
                    <a:pt x="4012" y="1904"/>
                  </a:cubicBezTo>
                  <a:cubicBezTo>
                    <a:pt x="3998" y="1904"/>
                    <a:pt x="3982" y="1906"/>
                    <a:pt x="3966" y="1910"/>
                  </a:cubicBezTo>
                  <a:cubicBezTo>
                    <a:pt x="3870" y="1922"/>
                    <a:pt x="3811" y="2017"/>
                    <a:pt x="3847" y="2124"/>
                  </a:cubicBezTo>
                  <a:cubicBezTo>
                    <a:pt x="3870" y="2255"/>
                    <a:pt x="3894" y="2386"/>
                    <a:pt x="3894" y="2517"/>
                  </a:cubicBezTo>
                  <a:cubicBezTo>
                    <a:pt x="3894" y="3505"/>
                    <a:pt x="3085" y="4303"/>
                    <a:pt x="2108" y="4303"/>
                  </a:cubicBezTo>
                  <a:cubicBezTo>
                    <a:pt x="1120" y="4303"/>
                    <a:pt x="322" y="3505"/>
                    <a:pt x="322" y="2517"/>
                  </a:cubicBezTo>
                  <a:cubicBezTo>
                    <a:pt x="322" y="1541"/>
                    <a:pt x="1120" y="731"/>
                    <a:pt x="2108" y="731"/>
                  </a:cubicBezTo>
                  <a:cubicBezTo>
                    <a:pt x="2299" y="731"/>
                    <a:pt x="2477" y="767"/>
                    <a:pt x="2656" y="826"/>
                  </a:cubicBezTo>
                  <a:lnTo>
                    <a:pt x="2299" y="910"/>
                  </a:lnTo>
                  <a:cubicBezTo>
                    <a:pt x="2204" y="933"/>
                    <a:pt x="2144" y="1017"/>
                    <a:pt x="2180" y="1124"/>
                  </a:cubicBezTo>
                  <a:cubicBezTo>
                    <a:pt x="2190" y="1195"/>
                    <a:pt x="2260" y="1248"/>
                    <a:pt x="2339" y="1248"/>
                  </a:cubicBezTo>
                  <a:cubicBezTo>
                    <a:pt x="2353" y="1248"/>
                    <a:pt x="2368" y="1247"/>
                    <a:pt x="2382" y="1243"/>
                  </a:cubicBezTo>
                  <a:lnTo>
                    <a:pt x="3204" y="1052"/>
                  </a:lnTo>
                  <a:cubicBezTo>
                    <a:pt x="3311" y="1017"/>
                    <a:pt x="3370" y="898"/>
                    <a:pt x="3311" y="791"/>
                  </a:cubicBezTo>
                  <a:lnTo>
                    <a:pt x="2894" y="76"/>
                  </a:lnTo>
                  <a:cubicBezTo>
                    <a:pt x="2861" y="27"/>
                    <a:pt x="2800" y="0"/>
                    <a:pt x="27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70"/>
            <p:cNvSpPr/>
            <p:nvPr/>
          </p:nvSpPr>
          <p:spPr>
            <a:xfrm>
              <a:off x="4220685" y="3840669"/>
              <a:ext cx="39632" cy="52462"/>
            </a:xfrm>
            <a:custGeom>
              <a:rect b="b" l="l" r="r" t="t"/>
              <a:pathLst>
                <a:path extrusionOk="0" h="1656" w="1251">
                  <a:moveTo>
                    <a:pt x="572" y="1"/>
                  </a:moveTo>
                  <a:cubicBezTo>
                    <a:pt x="274" y="1"/>
                    <a:pt x="12" y="239"/>
                    <a:pt x="12" y="524"/>
                  </a:cubicBezTo>
                  <a:cubicBezTo>
                    <a:pt x="12" y="608"/>
                    <a:pt x="96" y="679"/>
                    <a:pt x="179" y="679"/>
                  </a:cubicBezTo>
                  <a:cubicBezTo>
                    <a:pt x="274" y="679"/>
                    <a:pt x="346" y="608"/>
                    <a:pt x="346" y="524"/>
                  </a:cubicBezTo>
                  <a:cubicBezTo>
                    <a:pt x="346" y="417"/>
                    <a:pt x="429" y="322"/>
                    <a:pt x="548" y="322"/>
                  </a:cubicBezTo>
                  <a:lnTo>
                    <a:pt x="608" y="322"/>
                  </a:lnTo>
                  <a:cubicBezTo>
                    <a:pt x="655" y="322"/>
                    <a:pt x="667" y="358"/>
                    <a:pt x="691" y="370"/>
                  </a:cubicBezTo>
                  <a:cubicBezTo>
                    <a:pt x="703" y="382"/>
                    <a:pt x="703" y="417"/>
                    <a:pt x="691" y="429"/>
                  </a:cubicBezTo>
                  <a:lnTo>
                    <a:pt x="48" y="1382"/>
                  </a:lnTo>
                  <a:cubicBezTo>
                    <a:pt x="12" y="1429"/>
                    <a:pt x="1" y="1501"/>
                    <a:pt x="36" y="1560"/>
                  </a:cubicBezTo>
                  <a:cubicBezTo>
                    <a:pt x="60" y="1620"/>
                    <a:pt x="120" y="1656"/>
                    <a:pt x="179" y="1656"/>
                  </a:cubicBezTo>
                  <a:lnTo>
                    <a:pt x="1072" y="1656"/>
                  </a:lnTo>
                  <a:cubicBezTo>
                    <a:pt x="1167" y="1656"/>
                    <a:pt x="1239" y="1572"/>
                    <a:pt x="1239" y="1489"/>
                  </a:cubicBezTo>
                  <a:cubicBezTo>
                    <a:pt x="1251" y="1406"/>
                    <a:pt x="1179" y="1322"/>
                    <a:pt x="1084" y="1322"/>
                  </a:cubicBezTo>
                  <a:lnTo>
                    <a:pt x="513" y="1322"/>
                  </a:lnTo>
                  <a:lnTo>
                    <a:pt x="989" y="620"/>
                  </a:lnTo>
                  <a:cubicBezTo>
                    <a:pt x="1072" y="513"/>
                    <a:pt x="1072" y="358"/>
                    <a:pt x="1001" y="227"/>
                  </a:cubicBezTo>
                  <a:cubicBezTo>
                    <a:pt x="929" y="84"/>
                    <a:pt x="786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70"/>
            <p:cNvSpPr/>
            <p:nvPr/>
          </p:nvSpPr>
          <p:spPr>
            <a:xfrm>
              <a:off x="4259905" y="3840669"/>
              <a:ext cx="29082" cy="52082"/>
            </a:xfrm>
            <a:custGeom>
              <a:rect b="b" l="l" r="r" t="t"/>
              <a:pathLst>
                <a:path extrusionOk="0" h="1644" w="91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72" y="1025"/>
                    <a:pt x="156" y="1025"/>
                  </a:cubicBezTo>
                  <a:lnTo>
                    <a:pt x="596" y="1025"/>
                  </a:lnTo>
                  <a:lnTo>
                    <a:pt x="596" y="1477"/>
                  </a:lnTo>
                  <a:cubicBezTo>
                    <a:pt x="596" y="1560"/>
                    <a:pt x="668" y="1644"/>
                    <a:pt x="751" y="1644"/>
                  </a:cubicBezTo>
                  <a:cubicBezTo>
                    <a:pt x="846" y="1644"/>
                    <a:pt x="918" y="1560"/>
                    <a:pt x="918" y="1477"/>
                  </a:cubicBezTo>
                  <a:lnTo>
                    <a:pt x="918" y="846"/>
                  </a:lnTo>
                  <a:lnTo>
                    <a:pt x="918" y="155"/>
                  </a:lnTo>
                  <a:cubicBezTo>
                    <a:pt x="918" y="72"/>
                    <a:pt x="846" y="1"/>
                    <a:pt x="739" y="1"/>
                  </a:cubicBezTo>
                  <a:cubicBezTo>
                    <a:pt x="656" y="1"/>
                    <a:pt x="584" y="72"/>
                    <a:pt x="584" y="167"/>
                  </a:cubicBezTo>
                  <a:lnTo>
                    <a:pt x="584" y="703"/>
                  </a:lnTo>
                  <a:lnTo>
                    <a:pt x="322" y="703"/>
                  </a:ln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1" name="Google Shape;10571;p70"/>
          <p:cNvGrpSpPr/>
          <p:nvPr/>
        </p:nvGrpSpPr>
        <p:grpSpPr>
          <a:xfrm>
            <a:off x="2214042" y="3810509"/>
            <a:ext cx="368153" cy="311193"/>
            <a:chOff x="2214042" y="3810509"/>
            <a:chExt cx="368153" cy="311193"/>
          </a:xfrm>
        </p:grpSpPr>
        <p:sp>
          <p:nvSpPr>
            <p:cNvPr id="10572" name="Google Shape;10572;p70"/>
            <p:cNvSpPr/>
            <p:nvPr/>
          </p:nvSpPr>
          <p:spPr>
            <a:xfrm>
              <a:off x="2214042" y="3810509"/>
              <a:ext cx="368153" cy="311193"/>
            </a:xfrm>
            <a:custGeom>
              <a:rect b="b" l="l" r="r" t="t"/>
              <a:pathLst>
                <a:path extrusionOk="0" h="9823" w="11621">
                  <a:moveTo>
                    <a:pt x="11264" y="6227"/>
                  </a:moveTo>
                  <a:lnTo>
                    <a:pt x="11264" y="6834"/>
                  </a:lnTo>
                  <a:lnTo>
                    <a:pt x="9644" y="6834"/>
                  </a:lnTo>
                  <a:lnTo>
                    <a:pt x="9406" y="6525"/>
                  </a:lnTo>
                  <a:lnTo>
                    <a:pt x="9180" y="6227"/>
                  </a:lnTo>
                  <a:close/>
                  <a:moveTo>
                    <a:pt x="8787" y="6239"/>
                  </a:moveTo>
                  <a:lnTo>
                    <a:pt x="9061" y="6608"/>
                  </a:lnTo>
                  <a:lnTo>
                    <a:pt x="8406" y="7191"/>
                  </a:lnTo>
                  <a:lnTo>
                    <a:pt x="7894" y="7191"/>
                  </a:lnTo>
                  <a:lnTo>
                    <a:pt x="7025" y="6239"/>
                  </a:lnTo>
                  <a:close/>
                  <a:moveTo>
                    <a:pt x="8632" y="7537"/>
                  </a:moveTo>
                  <a:lnTo>
                    <a:pt x="8632" y="7953"/>
                  </a:lnTo>
                  <a:lnTo>
                    <a:pt x="7561" y="7953"/>
                  </a:lnTo>
                  <a:lnTo>
                    <a:pt x="7561" y="7537"/>
                  </a:lnTo>
                  <a:close/>
                  <a:moveTo>
                    <a:pt x="6584" y="0"/>
                  </a:moveTo>
                  <a:cubicBezTo>
                    <a:pt x="4596" y="0"/>
                    <a:pt x="2786" y="1179"/>
                    <a:pt x="1977" y="2977"/>
                  </a:cubicBezTo>
                  <a:cubicBezTo>
                    <a:pt x="1941" y="3072"/>
                    <a:pt x="1977" y="3167"/>
                    <a:pt x="2072" y="3203"/>
                  </a:cubicBezTo>
                  <a:cubicBezTo>
                    <a:pt x="2094" y="3216"/>
                    <a:pt x="2118" y="3222"/>
                    <a:pt x="2142" y="3222"/>
                  </a:cubicBezTo>
                  <a:cubicBezTo>
                    <a:pt x="2208" y="3222"/>
                    <a:pt x="2272" y="3177"/>
                    <a:pt x="2298" y="3108"/>
                  </a:cubicBezTo>
                  <a:cubicBezTo>
                    <a:pt x="3048" y="1429"/>
                    <a:pt x="4739" y="333"/>
                    <a:pt x="6584" y="333"/>
                  </a:cubicBezTo>
                  <a:cubicBezTo>
                    <a:pt x="9109" y="333"/>
                    <a:pt x="11192" y="2358"/>
                    <a:pt x="11287" y="4846"/>
                  </a:cubicBezTo>
                  <a:lnTo>
                    <a:pt x="10835" y="4846"/>
                  </a:lnTo>
                  <a:cubicBezTo>
                    <a:pt x="10716" y="4108"/>
                    <a:pt x="10371" y="3405"/>
                    <a:pt x="9823" y="2870"/>
                  </a:cubicBezTo>
                  <a:cubicBezTo>
                    <a:pt x="9240" y="2310"/>
                    <a:pt x="8489" y="1941"/>
                    <a:pt x="7680" y="1857"/>
                  </a:cubicBezTo>
                  <a:cubicBezTo>
                    <a:pt x="7674" y="1857"/>
                    <a:pt x="7668" y="1856"/>
                    <a:pt x="7661" y="1856"/>
                  </a:cubicBezTo>
                  <a:cubicBezTo>
                    <a:pt x="7583" y="1856"/>
                    <a:pt x="7500" y="1924"/>
                    <a:pt x="7489" y="2012"/>
                  </a:cubicBezTo>
                  <a:cubicBezTo>
                    <a:pt x="7477" y="2096"/>
                    <a:pt x="7549" y="2191"/>
                    <a:pt x="7632" y="2203"/>
                  </a:cubicBezTo>
                  <a:cubicBezTo>
                    <a:pt x="9061" y="2358"/>
                    <a:pt x="10240" y="3453"/>
                    <a:pt x="10478" y="4846"/>
                  </a:cubicBezTo>
                  <a:lnTo>
                    <a:pt x="4168" y="4846"/>
                  </a:lnTo>
                  <a:cubicBezTo>
                    <a:pt x="4406" y="3441"/>
                    <a:pt x="5584" y="2334"/>
                    <a:pt x="7013" y="2191"/>
                  </a:cubicBezTo>
                  <a:cubicBezTo>
                    <a:pt x="7096" y="2167"/>
                    <a:pt x="7180" y="2096"/>
                    <a:pt x="7156" y="2012"/>
                  </a:cubicBezTo>
                  <a:cubicBezTo>
                    <a:pt x="7145" y="1924"/>
                    <a:pt x="7083" y="1856"/>
                    <a:pt x="6998" y="1856"/>
                  </a:cubicBezTo>
                  <a:cubicBezTo>
                    <a:pt x="6991" y="1856"/>
                    <a:pt x="6984" y="1857"/>
                    <a:pt x="6977" y="1857"/>
                  </a:cubicBezTo>
                  <a:cubicBezTo>
                    <a:pt x="5370" y="2024"/>
                    <a:pt x="4060" y="3262"/>
                    <a:pt x="3822" y="4846"/>
                  </a:cubicBezTo>
                  <a:lnTo>
                    <a:pt x="1882" y="4846"/>
                  </a:lnTo>
                  <a:cubicBezTo>
                    <a:pt x="1893" y="4477"/>
                    <a:pt x="1953" y="4108"/>
                    <a:pt x="2060" y="3751"/>
                  </a:cubicBezTo>
                  <a:cubicBezTo>
                    <a:pt x="2084" y="3655"/>
                    <a:pt x="2024" y="3572"/>
                    <a:pt x="1941" y="3548"/>
                  </a:cubicBezTo>
                  <a:cubicBezTo>
                    <a:pt x="1922" y="3541"/>
                    <a:pt x="1903" y="3538"/>
                    <a:pt x="1885" y="3538"/>
                  </a:cubicBezTo>
                  <a:cubicBezTo>
                    <a:pt x="1814" y="3538"/>
                    <a:pt x="1755" y="3589"/>
                    <a:pt x="1727" y="3655"/>
                  </a:cubicBezTo>
                  <a:cubicBezTo>
                    <a:pt x="1608" y="4060"/>
                    <a:pt x="1548" y="4477"/>
                    <a:pt x="1536" y="4905"/>
                  </a:cubicBezTo>
                  <a:lnTo>
                    <a:pt x="119" y="5417"/>
                  </a:lnTo>
                  <a:cubicBezTo>
                    <a:pt x="48" y="5441"/>
                    <a:pt x="0" y="5501"/>
                    <a:pt x="0" y="5584"/>
                  </a:cubicBezTo>
                  <a:lnTo>
                    <a:pt x="0" y="6072"/>
                  </a:lnTo>
                  <a:cubicBezTo>
                    <a:pt x="0" y="6156"/>
                    <a:pt x="72" y="6239"/>
                    <a:pt x="167" y="6239"/>
                  </a:cubicBezTo>
                  <a:lnTo>
                    <a:pt x="2572" y="6239"/>
                  </a:lnTo>
                  <a:cubicBezTo>
                    <a:pt x="2667" y="6239"/>
                    <a:pt x="2739" y="6156"/>
                    <a:pt x="2739" y="6072"/>
                  </a:cubicBezTo>
                  <a:cubicBezTo>
                    <a:pt x="2739" y="5977"/>
                    <a:pt x="2667" y="5906"/>
                    <a:pt x="2572" y="5906"/>
                  </a:cubicBezTo>
                  <a:lnTo>
                    <a:pt x="346" y="5906"/>
                  </a:lnTo>
                  <a:lnTo>
                    <a:pt x="346" y="5703"/>
                  </a:lnTo>
                  <a:lnTo>
                    <a:pt x="1727" y="5203"/>
                  </a:lnTo>
                  <a:lnTo>
                    <a:pt x="11264" y="5203"/>
                  </a:lnTo>
                  <a:lnTo>
                    <a:pt x="11264" y="5739"/>
                  </a:lnTo>
                  <a:lnTo>
                    <a:pt x="11264" y="5906"/>
                  </a:lnTo>
                  <a:lnTo>
                    <a:pt x="3251" y="5906"/>
                  </a:lnTo>
                  <a:cubicBezTo>
                    <a:pt x="3155" y="5906"/>
                    <a:pt x="3084" y="5989"/>
                    <a:pt x="3084" y="6072"/>
                  </a:cubicBezTo>
                  <a:cubicBezTo>
                    <a:pt x="3084" y="6168"/>
                    <a:pt x="3155" y="6239"/>
                    <a:pt x="3251" y="6239"/>
                  </a:cubicBezTo>
                  <a:lnTo>
                    <a:pt x="6549" y="6239"/>
                  </a:lnTo>
                  <a:lnTo>
                    <a:pt x="7418" y="7191"/>
                  </a:lnTo>
                  <a:lnTo>
                    <a:pt x="7382" y="7191"/>
                  </a:lnTo>
                  <a:cubicBezTo>
                    <a:pt x="7299" y="7191"/>
                    <a:pt x="7216" y="7263"/>
                    <a:pt x="7216" y="7358"/>
                  </a:cubicBezTo>
                  <a:lnTo>
                    <a:pt x="7216" y="8108"/>
                  </a:lnTo>
                  <a:cubicBezTo>
                    <a:pt x="7216" y="8204"/>
                    <a:pt x="7299" y="8275"/>
                    <a:pt x="7382" y="8275"/>
                  </a:cubicBezTo>
                  <a:lnTo>
                    <a:pt x="7930" y="8275"/>
                  </a:lnTo>
                  <a:lnTo>
                    <a:pt x="7930" y="9656"/>
                  </a:lnTo>
                  <a:cubicBezTo>
                    <a:pt x="7930" y="9751"/>
                    <a:pt x="8013" y="9823"/>
                    <a:pt x="8097" y="9823"/>
                  </a:cubicBezTo>
                  <a:cubicBezTo>
                    <a:pt x="8192" y="9823"/>
                    <a:pt x="8263" y="9751"/>
                    <a:pt x="8263" y="9656"/>
                  </a:cubicBezTo>
                  <a:lnTo>
                    <a:pt x="8263" y="8275"/>
                  </a:lnTo>
                  <a:lnTo>
                    <a:pt x="8811" y="8275"/>
                  </a:lnTo>
                  <a:cubicBezTo>
                    <a:pt x="8906" y="8275"/>
                    <a:pt x="8978" y="8204"/>
                    <a:pt x="8978" y="8108"/>
                  </a:cubicBezTo>
                  <a:lnTo>
                    <a:pt x="8978" y="7358"/>
                  </a:lnTo>
                  <a:cubicBezTo>
                    <a:pt x="8978" y="7275"/>
                    <a:pt x="8930" y="7239"/>
                    <a:pt x="8882" y="7203"/>
                  </a:cubicBezTo>
                  <a:lnTo>
                    <a:pt x="9240" y="6882"/>
                  </a:lnTo>
                  <a:lnTo>
                    <a:pt x="9418" y="7096"/>
                  </a:lnTo>
                  <a:cubicBezTo>
                    <a:pt x="9454" y="7144"/>
                    <a:pt x="9513" y="7180"/>
                    <a:pt x="9561" y="7180"/>
                  </a:cubicBezTo>
                  <a:lnTo>
                    <a:pt x="11466" y="7180"/>
                  </a:lnTo>
                  <a:cubicBezTo>
                    <a:pt x="11549" y="7180"/>
                    <a:pt x="11621" y="7096"/>
                    <a:pt x="11621" y="7013"/>
                  </a:cubicBezTo>
                  <a:lnTo>
                    <a:pt x="11621" y="6072"/>
                  </a:lnTo>
                  <a:lnTo>
                    <a:pt x="11621" y="5739"/>
                  </a:lnTo>
                  <a:lnTo>
                    <a:pt x="11621" y="5036"/>
                  </a:lnTo>
                  <a:cubicBezTo>
                    <a:pt x="11621" y="3691"/>
                    <a:pt x="11109" y="2429"/>
                    <a:pt x="10156" y="1476"/>
                  </a:cubicBezTo>
                  <a:cubicBezTo>
                    <a:pt x="9204" y="524"/>
                    <a:pt x="7930" y="0"/>
                    <a:pt x="6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70"/>
            <p:cNvSpPr/>
            <p:nvPr/>
          </p:nvSpPr>
          <p:spPr>
            <a:xfrm>
              <a:off x="2451674" y="3927060"/>
              <a:ext cx="70932" cy="32092"/>
            </a:xfrm>
            <a:custGeom>
              <a:rect b="b" l="l" r="r" t="t"/>
              <a:pathLst>
                <a:path extrusionOk="0" h="1013" w="2239">
                  <a:moveTo>
                    <a:pt x="1727" y="322"/>
                  </a:moveTo>
                  <a:cubicBezTo>
                    <a:pt x="1822" y="322"/>
                    <a:pt x="1905" y="393"/>
                    <a:pt x="1905" y="500"/>
                  </a:cubicBezTo>
                  <a:cubicBezTo>
                    <a:pt x="1893" y="607"/>
                    <a:pt x="1822" y="679"/>
                    <a:pt x="1727" y="679"/>
                  </a:cubicBezTo>
                  <a:lnTo>
                    <a:pt x="512" y="679"/>
                  </a:lnTo>
                  <a:cubicBezTo>
                    <a:pt x="417" y="679"/>
                    <a:pt x="334" y="607"/>
                    <a:pt x="334" y="500"/>
                  </a:cubicBezTo>
                  <a:cubicBezTo>
                    <a:pt x="334" y="417"/>
                    <a:pt x="405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lnTo>
                    <a:pt x="1727" y="1012"/>
                  </a:lnTo>
                  <a:cubicBezTo>
                    <a:pt x="2012" y="1012"/>
                    <a:pt x="2239" y="786"/>
                    <a:pt x="2239" y="500"/>
                  </a:cubicBezTo>
                  <a:cubicBezTo>
                    <a:pt x="2239" y="238"/>
                    <a:pt x="2012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4" name="Google Shape;10574;p70"/>
          <p:cNvGrpSpPr/>
          <p:nvPr/>
        </p:nvGrpSpPr>
        <p:grpSpPr>
          <a:xfrm>
            <a:off x="1768938" y="3782219"/>
            <a:ext cx="367805" cy="367773"/>
            <a:chOff x="1768938" y="3782219"/>
            <a:chExt cx="367805" cy="367773"/>
          </a:xfrm>
        </p:grpSpPr>
        <p:sp>
          <p:nvSpPr>
            <p:cNvPr id="10575" name="Google Shape;10575;p70"/>
            <p:cNvSpPr/>
            <p:nvPr/>
          </p:nvSpPr>
          <p:spPr>
            <a:xfrm>
              <a:off x="1884380" y="3782219"/>
              <a:ext cx="252363" cy="198412"/>
            </a:xfrm>
            <a:custGeom>
              <a:rect b="b" l="l" r="r" t="t"/>
              <a:pathLst>
                <a:path extrusionOk="0" h="6263" w="7966">
                  <a:moveTo>
                    <a:pt x="5346" y="0"/>
                  </a:moveTo>
                  <a:cubicBezTo>
                    <a:pt x="5299" y="0"/>
                    <a:pt x="5263" y="12"/>
                    <a:pt x="5227" y="48"/>
                  </a:cubicBezTo>
                  <a:lnTo>
                    <a:pt x="3382" y="1893"/>
                  </a:lnTo>
                  <a:lnTo>
                    <a:pt x="2893" y="1405"/>
                  </a:lnTo>
                  <a:cubicBezTo>
                    <a:pt x="2864" y="1375"/>
                    <a:pt x="2819" y="1360"/>
                    <a:pt x="2774" y="1360"/>
                  </a:cubicBezTo>
                  <a:cubicBezTo>
                    <a:pt x="2730" y="1360"/>
                    <a:pt x="2685" y="1375"/>
                    <a:pt x="2655" y="1405"/>
                  </a:cubicBezTo>
                  <a:lnTo>
                    <a:pt x="60" y="3989"/>
                  </a:lnTo>
                  <a:cubicBezTo>
                    <a:pt x="0" y="4048"/>
                    <a:pt x="0" y="4167"/>
                    <a:pt x="60" y="4227"/>
                  </a:cubicBezTo>
                  <a:cubicBezTo>
                    <a:pt x="90" y="4257"/>
                    <a:pt x="134" y="4272"/>
                    <a:pt x="179" y="4272"/>
                  </a:cubicBezTo>
                  <a:cubicBezTo>
                    <a:pt x="223" y="4272"/>
                    <a:pt x="268" y="4257"/>
                    <a:pt x="298" y="4227"/>
                  </a:cubicBezTo>
                  <a:lnTo>
                    <a:pt x="2774" y="1762"/>
                  </a:lnTo>
                  <a:lnTo>
                    <a:pt x="6215" y="5191"/>
                  </a:lnTo>
                  <a:lnTo>
                    <a:pt x="5418" y="5989"/>
                  </a:lnTo>
                  <a:cubicBezTo>
                    <a:pt x="5358" y="6049"/>
                    <a:pt x="5358" y="6168"/>
                    <a:pt x="5418" y="6227"/>
                  </a:cubicBezTo>
                  <a:cubicBezTo>
                    <a:pt x="5453" y="6251"/>
                    <a:pt x="5501" y="6263"/>
                    <a:pt x="5537" y="6263"/>
                  </a:cubicBezTo>
                  <a:cubicBezTo>
                    <a:pt x="5584" y="6263"/>
                    <a:pt x="5632" y="6251"/>
                    <a:pt x="5656" y="6227"/>
                  </a:cubicBezTo>
                  <a:lnTo>
                    <a:pt x="6573" y="5310"/>
                  </a:lnTo>
                  <a:cubicBezTo>
                    <a:pt x="6632" y="5251"/>
                    <a:pt x="6632" y="5132"/>
                    <a:pt x="6573" y="5072"/>
                  </a:cubicBezTo>
                  <a:lnTo>
                    <a:pt x="6072" y="4584"/>
                  </a:lnTo>
                  <a:lnTo>
                    <a:pt x="7918" y="2739"/>
                  </a:lnTo>
                  <a:cubicBezTo>
                    <a:pt x="7966" y="2667"/>
                    <a:pt x="7966" y="2560"/>
                    <a:pt x="7906" y="2489"/>
                  </a:cubicBezTo>
                  <a:lnTo>
                    <a:pt x="6882" y="1465"/>
                  </a:lnTo>
                  <a:cubicBezTo>
                    <a:pt x="6852" y="1435"/>
                    <a:pt x="6808" y="1420"/>
                    <a:pt x="6763" y="1420"/>
                  </a:cubicBezTo>
                  <a:cubicBezTo>
                    <a:pt x="6718" y="1420"/>
                    <a:pt x="6674" y="1435"/>
                    <a:pt x="6644" y="1465"/>
                  </a:cubicBezTo>
                  <a:cubicBezTo>
                    <a:pt x="6584" y="1524"/>
                    <a:pt x="6584" y="1643"/>
                    <a:pt x="6644" y="1703"/>
                  </a:cubicBezTo>
                  <a:lnTo>
                    <a:pt x="7549" y="2608"/>
                  </a:lnTo>
                  <a:lnTo>
                    <a:pt x="5822" y="4334"/>
                  </a:lnTo>
                  <a:lnTo>
                    <a:pt x="3620" y="2131"/>
                  </a:lnTo>
                  <a:lnTo>
                    <a:pt x="5346" y="405"/>
                  </a:lnTo>
                  <a:lnTo>
                    <a:pt x="6168" y="1226"/>
                  </a:lnTo>
                  <a:cubicBezTo>
                    <a:pt x="6197" y="1256"/>
                    <a:pt x="6242" y="1271"/>
                    <a:pt x="6287" y="1271"/>
                  </a:cubicBezTo>
                  <a:cubicBezTo>
                    <a:pt x="6331" y="1271"/>
                    <a:pt x="6376" y="1256"/>
                    <a:pt x="6406" y="1226"/>
                  </a:cubicBezTo>
                  <a:cubicBezTo>
                    <a:pt x="6465" y="1167"/>
                    <a:pt x="6465" y="1048"/>
                    <a:pt x="6406" y="988"/>
                  </a:cubicBezTo>
                  <a:lnTo>
                    <a:pt x="5465" y="48"/>
                  </a:lnTo>
                  <a:cubicBezTo>
                    <a:pt x="5441" y="12"/>
                    <a:pt x="5394" y="0"/>
                    <a:pt x="5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70"/>
            <p:cNvSpPr/>
            <p:nvPr/>
          </p:nvSpPr>
          <p:spPr>
            <a:xfrm>
              <a:off x="2034480" y="3821914"/>
              <a:ext cx="31743" cy="31236"/>
            </a:xfrm>
            <a:custGeom>
              <a:rect b="b" l="l" r="r" t="t"/>
              <a:pathLst>
                <a:path extrusionOk="0" h="986" w="1002">
                  <a:moveTo>
                    <a:pt x="501" y="426"/>
                  </a:moveTo>
                  <a:lnTo>
                    <a:pt x="584" y="509"/>
                  </a:lnTo>
                  <a:lnTo>
                    <a:pt x="501" y="581"/>
                  </a:lnTo>
                  <a:lnTo>
                    <a:pt x="430" y="509"/>
                  </a:lnTo>
                  <a:lnTo>
                    <a:pt x="501" y="426"/>
                  </a:lnTo>
                  <a:close/>
                  <a:moveTo>
                    <a:pt x="501" y="0"/>
                  </a:moveTo>
                  <a:cubicBezTo>
                    <a:pt x="456" y="0"/>
                    <a:pt x="412" y="15"/>
                    <a:pt x="382" y="45"/>
                  </a:cubicBezTo>
                  <a:lnTo>
                    <a:pt x="60" y="366"/>
                  </a:lnTo>
                  <a:cubicBezTo>
                    <a:pt x="1" y="426"/>
                    <a:pt x="1" y="545"/>
                    <a:pt x="60" y="605"/>
                  </a:cubicBezTo>
                  <a:lnTo>
                    <a:pt x="382" y="938"/>
                  </a:lnTo>
                  <a:cubicBezTo>
                    <a:pt x="418" y="962"/>
                    <a:pt x="465" y="986"/>
                    <a:pt x="501" y="986"/>
                  </a:cubicBezTo>
                  <a:cubicBezTo>
                    <a:pt x="549" y="986"/>
                    <a:pt x="596" y="962"/>
                    <a:pt x="620" y="938"/>
                  </a:cubicBezTo>
                  <a:lnTo>
                    <a:pt x="953" y="605"/>
                  </a:lnTo>
                  <a:cubicBezTo>
                    <a:pt x="977" y="581"/>
                    <a:pt x="1001" y="533"/>
                    <a:pt x="1001" y="485"/>
                  </a:cubicBezTo>
                  <a:cubicBezTo>
                    <a:pt x="1001" y="450"/>
                    <a:pt x="977" y="402"/>
                    <a:pt x="953" y="366"/>
                  </a:cubicBezTo>
                  <a:lnTo>
                    <a:pt x="620" y="45"/>
                  </a:lnTo>
                  <a:cubicBezTo>
                    <a:pt x="590" y="15"/>
                    <a:pt x="54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70"/>
            <p:cNvSpPr/>
            <p:nvPr/>
          </p:nvSpPr>
          <p:spPr>
            <a:xfrm>
              <a:off x="2065431" y="3852359"/>
              <a:ext cx="31712" cy="31332"/>
            </a:xfrm>
            <a:custGeom>
              <a:rect b="b" l="l" r="r" t="t"/>
              <a:pathLst>
                <a:path extrusionOk="0" h="989" w="1001">
                  <a:moveTo>
                    <a:pt x="500" y="441"/>
                  </a:moveTo>
                  <a:lnTo>
                    <a:pt x="572" y="513"/>
                  </a:lnTo>
                  <a:lnTo>
                    <a:pt x="500" y="584"/>
                  </a:lnTo>
                  <a:lnTo>
                    <a:pt x="417" y="513"/>
                  </a:lnTo>
                  <a:lnTo>
                    <a:pt x="500" y="441"/>
                  </a:lnTo>
                  <a:close/>
                  <a:moveTo>
                    <a:pt x="500" y="1"/>
                  </a:moveTo>
                  <a:cubicBezTo>
                    <a:pt x="453" y="1"/>
                    <a:pt x="405" y="25"/>
                    <a:pt x="381" y="48"/>
                  </a:cubicBezTo>
                  <a:lnTo>
                    <a:pt x="48" y="382"/>
                  </a:lnTo>
                  <a:cubicBezTo>
                    <a:pt x="24" y="406"/>
                    <a:pt x="0" y="453"/>
                    <a:pt x="0" y="501"/>
                  </a:cubicBezTo>
                  <a:cubicBezTo>
                    <a:pt x="0" y="536"/>
                    <a:pt x="24" y="584"/>
                    <a:pt x="48" y="608"/>
                  </a:cubicBezTo>
                  <a:lnTo>
                    <a:pt x="381" y="941"/>
                  </a:lnTo>
                  <a:cubicBezTo>
                    <a:pt x="405" y="977"/>
                    <a:pt x="453" y="989"/>
                    <a:pt x="500" y="989"/>
                  </a:cubicBezTo>
                  <a:cubicBezTo>
                    <a:pt x="536" y="989"/>
                    <a:pt x="584" y="965"/>
                    <a:pt x="619" y="941"/>
                  </a:cubicBezTo>
                  <a:lnTo>
                    <a:pt x="941" y="608"/>
                  </a:lnTo>
                  <a:cubicBezTo>
                    <a:pt x="1000" y="560"/>
                    <a:pt x="1000" y="441"/>
                    <a:pt x="941" y="382"/>
                  </a:cubicBezTo>
                  <a:lnTo>
                    <a:pt x="619" y="48"/>
                  </a:lnTo>
                  <a:cubicBezTo>
                    <a:pt x="584" y="13"/>
                    <a:pt x="53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70"/>
            <p:cNvSpPr/>
            <p:nvPr/>
          </p:nvSpPr>
          <p:spPr>
            <a:xfrm>
              <a:off x="1768938" y="3922625"/>
              <a:ext cx="281413" cy="227367"/>
            </a:xfrm>
            <a:custGeom>
              <a:rect b="b" l="l" r="r" t="t"/>
              <a:pathLst>
                <a:path extrusionOk="0" h="7177" w="8883">
                  <a:moveTo>
                    <a:pt x="3347" y="0"/>
                  </a:moveTo>
                  <a:cubicBezTo>
                    <a:pt x="3302" y="0"/>
                    <a:pt x="3257" y="15"/>
                    <a:pt x="3228" y="45"/>
                  </a:cubicBezTo>
                  <a:lnTo>
                    <a:pt x="811" y="2450"/>
                  </a:lnTo>
                  <a:cubicBezTo>
                    <a:pt x="287" y="2962"/>
                    <a:pt x="1" y="3664"/>
                    <a:pt x="1" y="4414"/>
                  </a:cubicBezTo>
                  <a:cubicBezTo>
                    <a:pt x="1" y="5153"/>
                    <a:pt x="287" y="5843"/>
                    <a:pt x="811" y="6379"/>
                  </a:cubicBezTo>
                  <a:cubicBezTo>
                    <a:pt x="1323" y="6891"/>
                    <a:pt x="2025" y="7177"/>
                    <a:pt x="2775" y="7177"/>
                  </a:cubicBezTo>
                  <a:cubicBezTo>
                    <a:pt x="3513" y="7177"/>
                    <a:pt x="4204" y="6891"/>
                    <a:pt x="4740" y="6379"/>
                  </a:cubicBezTo>
                  <a:lnTo>
                    <a:pt x="8847" y="2271"/>
                  </a:lnTo>
                  <a:cubicBezTo>
                    <a:pt x="8883" y="2188"/>
                    <a:pt x="8883" y="2093"/>
                    <a:pt x="8812" y="2033"/>
                  </a:cubicBezTo>
                  <a:cubicBezTo>
                    <a:pt x="8782" y="2003"/>
                    <a:pt x="8737" y="1989"/>
                    <a:pt x="8693" y="1989"/>
                  </a:cubicBezTo>
                  <a:cubicBezTo>
                    <a:pt x="8648" y="1989"/>
                    <a:pt x="8603" y="2003"/>
                    <a:pt x="8573" y="2033"/>
                  </a:cubicBezTo>
                  <a:lnTo>
                    <a:pt x="4466" y="6141"/>
                  </a:lnTo>
                  <a:cubicBezTo>
                    <a:pt x="4001" y="6593"/>
                    <a:pt x="3394" y="6855"/>
                    <a:pt x="2751" y="6855"/>
                  </a:cubicBezTo>
                  <a:cubicBezTo>
                    <a:pt x="2096" y="6855"/>
                    <a:pt x="1489" y="6593"/>
                    <a:pt x="1049" y="6141"/>
                  </a:cubicBezTo>
                  <a:cubicBezTo>
                    <a:pt x="584" y="5677"/>
                    <a:pt x="322" y="5069"/>
                    <a:pt x="322" y="4426"/>
                  </a:cubicBezTo>
                  <a:cubicBezTo>
                    <a:pt x="322" y="3772"/>
                    <a:pt x="584" y="3164"/>
                    <a:pt x="1049" y="2712"/>
                  </a:cubicBezTo>
                  <a:lnTo>
                    <a:pt x="3466" y="283"/>
                  </a:lnTo>
                  <a:cubicBezTo>
                    <a:pt x="3525" y="223"/>
                    <a:pt x="3525" y="104"/>
                    <a:pt x="3466" y="45"/>
                  </a:cubicBezTo>
                  <a:cubicBezTo>
                    <a:pt x="3436" y="15"/>
                    <a:pt x="3391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70"/>
            <p:cNvSpPr/>
            <p:nvPr/>
          </p:nvSpPr>
          <p:spPr>
            <a:xfrm>
              <a:off x="1847790" y="3937704"/>
              <a:ext cx="143352" cy="127417"/>
            </a:xfrm>
            <a:custGeom>
              <a:rect b="b" l="l" r="r" t="t"/>
              <a:pathLst>
                <a:path extrusionOk="0" h="4022" w="4525">
                  <a:moveTo>
                    <a:pt x="3537" y="343"/>
                  </a:moveTo>
                  <a:cubicBezTo>
                    <a:pt x="3584" y="343"/>
                    <a:pt x="3632" y="367"/>
                    <a:pt x="3667" y="402"/>
                  </a:cubicBezTo>
                  <a:cubicBezTo>
                    <a:pt x="3751" y="486"/>
                    <a:pt x="3751" y="581"/>
                    <a:pt x="3667" y="664"/>
                  </a:cubicBezTo>
                  <a:cubicBezTo>
                    <a:pt x="3632" y="700"/>
                    <a:pt x="3587" y="718"/>
                    <a:pt x="3542" y="718"/>
                  </a:cubicBezTo>
                  <a:cubicBezTo>
                    <a:pt x="3498" y="718"/>
                    <a:pt x="3453" y="700"/>
                    <a:pt x="3417" y="664"/>
                  </a:cubicBezTo>
                  <a:cubicBezTo>
                    <a:pt x="3334" y="581"/>
                    <a:pt x="3334" y="462"/>
                    <a:pt x="3406" y="402"/>
                  </a:cubicBezTo>
                  <a:cubicBezTo>
                    <a:pt x="3441" y="379"/>
                    <a:pt x="3477" y="343"/>
                    <a:pt x="3537" y="343"/>
                  </a:cubicBezTo>
                  <a:close/>
                  <a:moveTo>
                    <a:pt x="2024" y="486"/>
                  </a:moveTo>
                  <a:cubicBezTo>
                    <a:pt x="2072" y="486"/>
                    <a:pt x="2108" y="498"/>
                    <a:pt x="2155" y="545"/>
                  </a:cubicBezTo>
                  <a:cubicBezTo>
                    <a:pt x="2227" y="617"/>
                    <a:pt x="2227" y="724"/>
                    <a:pt x="2155" y="795"/>
                  </a:cubicBezTo>
                  <a:cubicBezTo>
                    <a:pt x="2120" y="831"/>
                    <a:pt x="2075" y="849"/>
                    <a:pt x="2030" y="849"/>
                  </a:cubicBezTo>
                  <a:cubicBezTo>
                    <a:pt x="1986" y="849"/>
                    <a:pt x="1941" y="831"/>
                    <a:pt x="1905" y="795"/>
                  </a:cubicBezTo>
                  <a:cubicBezTo>
                    <a:pt x="1810" y="724"/>
                    <a:pt x="1810" y="605"/>
                    <a:pt x="1893" y="545"/>
                  </a:cubicBezTo>
                  <a:cubicBezTo>
                    <a:pt x="1917" y="509"/>
                    <a:pt x="1965" y="486"/>
                    <a:pt x="2024" y="486"/>
                  </a:cubicBezTo>
                  <a:close/>
                  <a:moveTo>
                    <a:pt x="3953" y="1676"/>
                  </a:moveTo>
                  <a:cubicBezTo>
                    <a:pt x="4001" y="1676"/>
                    <a:pt x="4048" y="1688"/>
                    <a:pt x="4084" y="1724"/>
                  </a:cubicBezTo>
                  <a:cubicBezTo>
                    <a:pt x="4156" y="1807"/>
                    <a:pt x="4156" y="1926"/>
                    <a:pt x="4072" y="1986"/>
                  </a:cubicBezTo>
                  <a:cubicBezTo>
                    <a:pt x="4037" y="2022"/>
                    <a:pt x="3992" y="2039"/>
                    <a:pt x="3947" y="2039"/>
                  </a:cubicBezTo>
                  <a:cubicBezTo>
                    <a:pt x="3903" y="2039"/>
                    <a:pt x="3858" y="2022"/>
                    <a:pt x="3822" y="1986"/>
                  </a:cubicBezTo>
                  <a:cubicBezTo>
                    <a:pt x="3751" y="1914"/>
                    <a:pt x="3751" y="1807"/>
                    <a:pt x="3822" y="1724"/>
                  </a:cubicBezTo>
                  <a:cubicBezTo>
                    <a:pt x="3858" y="1700"/>
                    <a:pt x="3894" y="1676"/>
                    <a:pt x="3953" y="1676"/>
                  </a:cubicBezTo>
                  <a:close/>
                  <a:moveTo>
                    <a:pt x="655" y="3129"/>
                  </a:moveTo>
                  <a:cubicBezTo>
                    <a:pt x="727" y="3129"/>
                    <a:pt x="786" y="3165"/>
                    <a:pt x="846" y="3200"/>
                  </a:cubicBezTo>
                  <a:cubicBezTo>
                    <a:pt x="893" y="3248"/>
                    <a:pt x="917" y="3319"/>
                    <a:pt x="917" y="3403"/>
                  </a:cubicBezTo>
                  <a:cubicBezTo>
                    <a:pt x="917" y="3474"/>
                    <a:pt x="893" y="3546"/>
                    <a:pt x="846" y="3593"/>
                  </a:cubicBezTo>
                  <a:cubicBezTo>
                    <a:pt x="798" y="3641"/>
                    <a:pt x="727" y="3665"/>
                    <a:pt x="655" y="3665"/>
                  </a:cubicBezTo>
                  <a:cubicBezTo>
                    <a:pt x="584" y="3665"/>
                    <a:pt x="524" y="3641"/>
                    <a:pt x="465" y="3593"/>
                  </a:cubicBezTo>
                  <a:cubicBezTo>
                    <a:pt x="417" y="3546"/>
                    <a:pt x="381" y="3474"/>
                    <a:pt x="381" y="3403"/>
                  </a:cubicBezTo>
                  <a:cubicBezTo>
                    <a:pt x="381" y="3319"/>
                    <a:pt x="417" y="3260"/>
                    <a:pt x="465" y="3200"/>
                  </a:cubicBezTo>
                  <a:cubicBezTo>
                    <a:pt x="512" y="3141"/>
                    <a:pt x="584" y="3129"/>
                    <a:pt x="655" y="3129"/>
                  </a:cubicBezTo>
                  <a:close/>
                  <a:moveTo>
                    <a:pt x="3513" y="0"/>
                  </a:moveTo>
                  <a:cubicBezTo>
                    <a:pt x="3379" y="0"/>
                    <a:pt x="3245" y="51"/>
                    <a:pt x="3144" y="152"/>
                  </a:cubicBezTo>
                  <a:cubicBezTo>
                    <a:pt x="2977" y="319"/>
                    <a:pt x="2941" y="557"/>
                    <a:pt x="3036" y="748"/>
                  </a:cubicBezTo>
                  <a:lnTo>
                    <a:pt x="2132" y="1652"/>
                  </a:lnTo>
                  <a:lnTo>
                    <a:pt x="1572" y="2212"/>
                  </a:lnTo>
                  <a:lnTo>
                    <a:pt x="1334" y="1974"/>
                  </a:lnTo>
                  <a:cubicBezTo>
                    <a:pt x="1215" y="1855"/>
                    <a:pt x="1215" y="1676"/>
                    <a:pt x="1334" y="1569"/>
                  </a:cubicBezTo>
                  <a:lnTo>
                    <a:pt x="1774" y="1141"/>
                  </a:lnTo>
                  <a:cubicBezTo>
                    <a:pt x="1846" y="1164"/>
                    <a:pt x="1917" y="1200"/>
                    <a:pt x="1989" y="1200"/>
                  </a:cubicBezTo>
                  <a:cubicBezTo>
                    <a:pt x="2132" y="1200"/>
                    <a:pt x="2263" y="1152"/>
                    <a:pt x="2370" y="1045"/>
                  </a:cubicBezTo>
                  <a:cubicBezTo>
                    <a:pt x="2572" y="843"/>
                    <a:pt x="2572" y="509"/>
                    <a:pt x="2370" y="307"/>
                  </a:cubicBezTo>
                  <a:cubicBezTo>
                    <a:pt x="2263" y="200"/>
                    <a:pt x="2129" y="146"/>
                    <a:pt x="1995" y="146"/>
                  </a:cubicBezTo>
                  <a:cubicBezTo>
                    <a:pt x="1861" y="146"/>
                    <a:pt x="1727" y="200"/>
                    <a:pt x="1620" y="307"/>
                  </a:cubicBezTo>
                  <a:cubicBezTo>
                    <a:pt x="1453" y="462"/>
                    <a:pt x="1429" y="700"/>
                    <a:pt x="1512" y="902"/>
                  </a:cubicBezTo>
                  <a:lnTo>
                    <a:pt x="1084" y="1331"/>
                  </a:lnTo>
                  <a:cubicBezTo>
                    <a:pt x="846" y="1569"/>
                    <a:pt x="846" y="1974"/>
                    <a:pt x="1084" y="2224"/>
                  </a:cubicBezTo>
                  <a:lnTo>
                    <a:pt x="1322" y="2462"/>
                  </a:lnTo>
                  <a:lnTo>
                    <a:pt x="905" y="2879"/>
                  </a:lnTo>
                  <a:cubicBezTo>
                    <a:pt x="812" y="2827"/>
                    <a:pt x="709" y="2802"/>
                    <a:pt x="607" y="2802"/>
                  </a:cubicBezTo>
                  <a:cubicBezTo>
                    <a:pt x="450" y="2802"/>
                    <a:pt x="295" y="2863"/>
                    <a:pt x="179" y="2986"/>
                  </a:cubicBezTo>
                  <a:cubicBezTo>
                    <a:pt x="60" y="3105"/>
                    <a:pt x="0" y="3248"/>
                    <a:pt x="0" y="3415"/>
                  </a:cubicBezTo>
                  <a:cubicBezTo>
                    <a:pt x="0" y="3581"/>
                    <a:pt x="60" y="3724"/>
                    <a:pt x="179" y="3843"/>
                  </a:cubicBezTo>
                  <a:cubicBezTo>
                    <a:pt x="298" y="3962"/>
                    <a:pt x="441" y="4022"/>
                    <a:pt x="608" y="4022"/>
                  </a:cubicBezTo>
                  <a:cubicBezTo>
                    <a:pt x="774" y="4022"/>
                    <a:pt x="917" y="3962"/>
                    <a:pt x="1036" y="3843"/>
                  </a:cubicBezTo>
                  <a:cubicBezTo>
                    <a:pt x="1155" y="3724"/>
                    <a:pt x="1215" y="3581"/>
                    <a:pt x="1215" y="3415"/>
                  </a:cubicBezTo>
                  <a:cubicBezTo>
                    <a:pt x="1215" y="3307"/>
                    <a:pt x="1191" y="3200"/>
                    <a:pt x="1143" y="3117"/>
                  </a:cubicBezTo>
                  <a:lnTo>
                    <a:pt x="2227" y="2033"/>
                  </a:lnTo>
                  <a:lnTo>
                    <a:pt x="2513" y="2307"/>
                  </a:lnTo>
                  <a:cubicBezTo>
                    <a:pt x="2679" y="2474"/>
                    <a:pt x="2905" y="2569"/>
                    <a:pt x="3108" y="2569"/>
                  </a:cubicBezTo>
                  <a:cubicBezTo>
                    <a:pt x="3322" y="2569"/>
                    <a:pt x="3513" y="2486"/>
                    <a:pt x="3679" y="2343"/>
                  </a:cubicBezTo>
                  <a:cubicBezTo>
                    <a:pt x="3751" y="2367"/>
                    <a:pt x="3822" y="2403"/>
                    <a:pt x="3894" y="2403"/>
                  </a:cubicBezTo>
                  <a:cubicBezTo>
                    <a:pt x="4037" y="2403"/>
                    <a:pt x="4168" y="2355"/>
                    <a:pt x="4275" y="2248"/>
                  </a:cubicBezTo>
                  <a:cubicBezTo>
                    <a:pt x="4525" y="2033"/>
                    <a:pt x="4525" y="1700"/>
                    <a:pt x="4310" y="1498"/>
                  </a:cubicBezTo>
                  <a:cubicBezTo>
                    <a:pt x="4209" y="1391"/>
                    <a:pt x="4075" y="1337"/>
                    <a:pt x="3941" y="1337"/>
                  </a:cubicBezTo>
                  <a:cubicBezTo>
                    <a:pt x="3807" y="1337"/>
                    <a:pt x="3673" y="1391"/>
                    <a:pt x="3572" y="1498"/>
                  </a:cubicBezTo>
                  <a:cubicBezTo>
                    <a:pt x="3406" y="1652"/>
                    <a:pt x="3382" y="1891"/>
                    <a:pt x="3465" y="2093"/>
                  </a:cubicBezTo>
                  <a:cubicBezTo>
                    <a:pt x="3377" y="2175"/>
                    <a:pt x="3267" y="2214"/>
                    <a:pt x="3155" y="2214"/>
                  </a:cubicBezTo>
                  <a:cubicBezTo>
                    <a:pt x="3023" y="2214"/>
                    <a:pt x="2889" y="2160"/>
                    <a:pt x="2786" y="2057"/>
                  </a:cubicBezTo>
                  <a:lnTo>
                    <a:pt x="2501" y="1772"/>
                  </a:lnTo>
                  <a:lnTo>
                    <a:pt x="3286" y="986"/>
                  </a:lnTo>
                  <a:cubicBezTo>
                    <a:pt x="3358" y="1021"/>
                    <a:pt x="3441" y="1045"/>
                    <a:pt x="3513" y="1045"/>
                  </a:cubicBezTo>
                  <a:cubicBezTo>
                    <a:pt x="3644" y="1045"/>
                    <a:pt x="3775" y="998"/>
                    <a:pt x="3882" y="902"/>
                  </a:cubicBezTo>
                  <a:cubicBezTo>
                    <a:pt x="4096" y="688"/>
                    <a:pt x="4096" y="367"/>
                    <a:pt x="3882" y="152"/>
                  </a:cubicBezTo>
                  <a:cubicBezTo>
                    <a:pt x="3781" y="51"/>
                    <a:pt x="3647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0" name="Google Shape;10580;p70"/>
          <p:cNvGrpSpPr/>
          <p:nvPr/>
        </p:nvGrpSpPr>
        <p:grpSpPr>
          <a:xfrm>
            <a:off x="2681385" y="3798439"/>
            <a:ext cx="325544" cy="327413"/>
            <a:chOff x="2681385" y="3798439"/>
            <a:chExt cx="325544" cy="327413"/>
          </a:xfrm>
        </p:grpSpPr>
        <p:sp>
          <p:nvSpPr>
            <p:cNvPr id="10581" name="Google Shape;10581;p70"/>
            <p:cNvSpPr/>
            <p:nvPr/>
          </p:nvSpPr>
          <p:spPr>
            <a:xfrm>
              <a:off x="2713826" y="3830975"/>
              <a:ext cx="58101" cy="56866"/>
            </a:xfrm>
            <a:custGeom>
              <a:rect b="b" l="l" r="r" t="t"/>
              <a:pathLst>
                <a:path extrusionOk="0" h="1795" w="1834">
                  <a:moveTo>
                    <a:pt x="165" y="0"/>
                  </a:moveTo>
                  <a:cubicBezTo>
                    <a:pt x="128" y="0"/>
                    <a:pt x="89" y="15"/>
                    <a:pt x="60" y="45"/>
                  </a:cubicBezTo>
                  <a:cubicBezTo>
                    <a:pt x="0" y="104"/>
                    <a:pt x="0" y="188"/>
                    <a:pt x="60" y="247"/>
                  </a:cubicBezTo>
                  <a:lnTo>
                    <a:pt x="1560" y="1747"/>
                  </a:lnTo>
                  <a:cubicBezTo>
                    <a:pt x="1596" y="1783"/>
                    <a:pt x="1643" y="1795"/>
                    <a:pt x="1667" y="1795"/>
                  </a:cubicBezTo>
                  <a:cubicBezTo>
                    <a:pt x="1703" y="1795"/>
                    <a:pt x="1738" y="1783"/>
                    <a:pt x="1774" y="1747"/>
                  </a:cubicBezTo>
                  <a:cubicBezTo>
                    <a:pt x="1834" y="1688"/>
                    <a:pt x="1834" y="1604"/>
                    <a:pt x="1774" y="1545"/>
                  </a:cubicBezTo>
                  <a:lnTo>
                    <a:pt x="262" y="45"/>
                  </a:lnTo>
                  <a:cubicBezTo>
                    <a:pt x="238" y="15"/>
                    <a:pt x="20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70"/>
            <p:cNvSpPr/>
            <p:nvPr/>
          </p:nvSpPr>
          <p:spPr>
            <a:xfrm>
              <a:off x="2683255" y="3880110"/>
              <a:ext cx="75462" cy="28100"/>
            </a:xfrm>
            <a:custGeom>
              <a:rect b="b" l="l" r="r" t="t"/>
              <a:pathLst>
                <a:path extrusionOk="0" h="887" w="2382">
                  <a:moveTo>
                    <a:pt x="189" y="0"/>
                  </a:moveTo>
                  <a:cubicBezTo>
                    <a:pt x="119" y="0"/>
                    <a:pt x="55" y="52"/>
                    <a:pt x="25" y="113"/>
                  </a:cubicBezTo>
                  <a:cubicBezTo>
                    <a:pt x="1" y="184"/>
                    <a:pt x="60" y="280"/>
                    <a:pt x="132" y="303"/>
                  </a:cubicBezTo>
                  <a:lnTo>
                    <a:pt x="2168" y="887"/>
                  </a:lnTo>
                  <a:lnTo>
                    <a:pt x="2215" y="887"/>
                  </a:lnTo>
                  <a:cubicBezTo>
                    <a:pt x="2275" y="887"/>
                    <a:pt x="2346" y="839"/>
                    <a:pt x="2370" y="780"/>
                  </a:cubicBezTo>
                  <a:cubicBezTo>
                    <a:pt x="2382" y="696"/>
                    <a:pt x="2334" y="613"/>
                    <a:pt x="2263" y="589"/>
                  </a:cubicBezTo>
                  <a:lnTo>
                    <a:pt x="227" y="6"/>
                  </a:lnTo>
                  <a:cubicBezTo>
                    <a:pt x="214" y="2"/>
                    <a:pt x="20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70"/>
            <p:cNvSpPr/>
            <p:nvPr/>
          </p:nvSpPr>
          <p:spPr>
            <a:xfrm>
              <a:off x="2681385" y="3918918"/>
              <a:ext cx="75082" cy="29272"/>
            </a:xfrm>
            <a:custGeom>
              <a:rect b="b" l="l" r="r" t="t"/>
              <a:pathLst>
                <a:path extrusionOk="0" h="924" w="2370">
                  <a:moveTo>
                    <a:pt x="2186" y="1"/>
                  </a:moveTo>
                  <a:cubicBezTo>
                    <a:pt x="2172" y="1"/>
                    <a:pt x="2158" y="3"/>
                    <a:pt x="2143" y="7"/>
                  </a:cubicBezTo>
                  <a:lnTo>
                    <a:pt x="119" y="626"/>
                  </a:lnTo>
                  <a:cubicBezTo>
                    <a:pt x="48" y="662"/>
                    <a:pt x="0" y="733"/>
                    <a:pt x="12" y="817"/>
                  </a:cubicBezTo>
                  <a:cubicBezTo>
                    <a:pt x="24" y="876"/>
                    <a:pt x="84" y="924"/>
                    <a:pt x="155" y="924"/>
                  </a:cubicBezTo>
                  <a:lnTo>
                    <a:pt x="203" y="924"/>
                  </a:lnTo>
                  <a:lnTo>
                    <a:pt x="2227" y="305"/>
                  </a:lnTo>
                  <a:cubicBezTo>
                    <a:pt x="2322" y="269"/>
                    <a:pt x="2370" y="198"/>
                    <a:pt x="2334" y="102"/>
                  </a:cubicBezTo>
                  <a:cubicBezTo>
                    <a:pt x="2304" y="44"/>
                    <a:pt x="2251" y="1"/>
                    <a:pt x="2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70"/>
            <p:cNvSpPr/>
            <p:nvPr/>
          </p:nvSpPr>
          <p:spPr>
            <a:xfrm>
              <a:off x="2762835" y="3800340"/>
              <a:ext cx="29462" cy="74321"/>
            </a:xfrm>
            <a:custGeom>
              <a:rect b="b" l="l" r="r" t="t"/>
              <a:pathLst>
                <a:path extrusionOk="0" h="2346" w="930">
                  <a:moveTo>
                    <a:pt x="188" y="1"/>
                  </a:moveTo>
                  <a:cubicBezTo>
                    <a:pt x="170" y="1"/>
                    <a:pt x="152" y="4"/>
                    <a:pt x="132" y="12"/>
                  </a:cubicBezTo>
                  <a:cubicBezTo>
                    <a:pt x="60" y="35"/>
                    <a:pt x="1" y="107"/>
                    <a:pt x="37" y="202"/>
                  </a:cubicBezTo>
                  <a:lnTo>
                    <a:pt x="608" y="2238"/>
                  </a:lnTo>
                  <a:cubicBezTo>
                    <a:pt x="632" y="2298"/>
                    <a:pt x="691" y="2345"/>
                    <a:pt x="763" y="2345"/>
                  </a:cubicBezTo>
                  <a:lnTo>
                    <a:pt x="799" y="2345"/>
                  </a:lnTo>
                  <a:cubicBezTo>
                    <a:pt x="882" y="2333"/>
                    <a:pt x="930" y="2238"/>
                    <a:pt x="906" y="2155"/>
                  </a:cubicBezTo>
                  <a:lnTo>
                    <a:pt x="334" y="107"/>
                  </a:lnTo>
                  <a:cubicBezTo>
                    <a:pt x="306" y="50"/>
                    <a:pt x="25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70"/>
            <p:cNvSpPr/>
            <p:nvPr/>
          </p:nvSpPr>
          <p:spPr>
            <a:xfrm>
              <a:off x="2801326" y="3798439"/>
              <a:ext cx="30951" cy="73941"/>
            </a:xfrm>
            <a:custGeom>
              <a:rect b="b" l="l" r="r" t="t"/>
              <a:pathLst>
                <a:path extrusionOk="0" h="2334" w="977">
                  <a:moveTo>
                    <a:pt x="802" y="0"/>
                  </a:moveTo>
                  <a:cubicBezTo>
                    <a:pt x="740" y="0"/>
                    <a:pt x="686" y="45"/>
                    <a:pt x="667" y="119"/>
                  </a:cubicBezTo>
                  <a:lnTo>
                    <a:pt x="36" y="2143"/>
                  </a:lnTo>
                  <a:cubicBezTo>
                    <a:pt x="0" y="2215"/>
                    <a:pt x="48" y="2298"/>
                    <a:pt x="143" y="2334"/>
                  </a:cubicBezTo>
                  <a:lnTo>
                    <a:pt x="179" y="2334"/>
                  </a:lnTo>
                  <a:cubicBezTo>
                    <a:pt x="238" y="2334"/>
                    <a:pt x="298" y="2286"/>
                    <a:pt x="334" y="2227"/>
                  </a:cubicBezTo>
                  <a:lnTo>
                    <a:pt x="965" y="203"/>
                  </a:lnTo>
                  <a:cubicBezTo>
                    <a:pt x="977" y="119"/>
                    <a:pt x="929" y="36"/>
                    <a:pt x="858" y="12"/>
                  </a:cubicBezTo>
                  <a:cubicBezTo>
                    <a:pt x="839" y="4"/>
                    <a:pt x="820" y="0"/>
                    <a:pt x="8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70"/>
            <p:cNvSpPr/>
            <p:nvPr/>
          </p:nvSpPr>
          <p:spPr>
            <a:xfrm>
              <a:off x="2851095" y="3944262"/>
              <a:ext cx="124534" cy="127670"/>
            </a:xfrm>
            <a:custGeom>
              <a:rect b="b" l="l" r="r" t="t"/>
              <a:pathLst>
                <a:path extrusionOk="0" h="4030" w="3931">
                  <a:moveTo>
                    <a:pt x="1918" y="1195"/>
                  </a:moveTo>
                  <a:lnTo>
                    <a:pt x="2144" y="1422"/>
                  </a:lnTo>
                  <a:lnTo>
                    <a:pt x="1989" y="1565"/>
                  </a:lnTo>
                  <a:lnTo>
                    <a:pt x="1775" y="1350"/>
                  </a:lnTo>
                  <a:lnTo>
                    <a:pt x="1918" y="1195"/>
                  </a:lnTo>
                  <a:close/>
                  <a:moveTo>
                    <a:pt x="1644" y="1624"/>
                  </a:moveTo>
                  <a:lnTo>
                    <a:pt x="1704" y="1684"/>
                  </a:lnTo>
                  <a:lnTo>
                    <a:pt x="1668" y="1731"/>
                  </a:lnTo>
                  <a:lnTo>
                    <a:pt x="1608" y="1672"/>
                  </a:lnTo>
                  <a:lnTo>
                    <a:pt x="1644" y="1624"/>
                  </a:lnTo>
                  <a:close/>
                  <a:moveTo>
                    <a:pt x="2632" y="1898"/>
                  </a:moveTo>
                  <a:lnTo>
                    <a:pt x="2858" y="2124"/>
                  </a:lnTo>
                  <a:lnTo>
                    <a:pt x="2704" y="2267"/>
                  </a:lnTo>
                  <a:lnTo>
                    <a:pt x="2477" y="2041"/>
                  </a:lnTo>
                  <a:lnTo>
                    <a:pt x="2632" y="1898"/>
                  </a:lnTo>
                  <a:close/>
                  <a:moveTo>
                    <a:pt x="2347" y="2338"/>
                  </a:moveTo>
                  <a:lnTo>
                    <a:pt x="2406" y="2398"/>
                  </a:lnTo>
                  <a:lnTo>
                    <a:pt x="2370" y="2446"/>
                  </a:lnTo>
                  <a:lnTo>
                    <a:pt x="2311" y="2386"/>
                  </a:lnTo>
                  <a:lnTo>
                    <a:pt x="2347" y="2338"/>
                  </a:lnTo>
                  <a:close/>
                  <a:moveTo>
                    <a:pt x="3335" y="2612"/>
                  </a:moveTo>
                  <a:lnTo>
                    <a:pt x="3561" y="2839"/>
                  </a:lnTo>
                  <a:lnTo>
                    <a:pt x="3406" y="2981"/>
                  </a:lnTo>
                  <a:lnTo>
                    <a:pt x="3180" y="2755"/>
                  </a:lnTo>
                  <a:lnTo>
                    <a:pt x="3335" y="2612"/>
                  </a:lnTo>
                  <a:close/>
                  <a:moveTo>
                    <a:pt x="3049" y="3041"/>
                  </a:moveTo>
                  <a:lnTo>
                    <a:pt x="3109" y="3100"/>
                  </a:lnTo>
                  <a:lnTo>
                    <a:pt x="3061" y="3148"/>
                  </a:lnTo>
                  <a:lnTo>
                    <a:pt x="3001" y="3089"/>
                  </a:lnTo>
                  <a:lnTo>
                    <a:pt x="3049" y="3041"/>
                  </a:lnTo>
                  <a:close/>
                  <a:moveTo>
                    <a:pt x="176" y="0"/>
                  </a:moveTo>
                  <a:cubicBezTo>
                    <a:pt x="154" y="0"/>
                    <a:pt x="130" y="6"/>
                    <a:pt x="108" y="17"/>
                  </a:cubicBezTo>
                  <a:cubicBezTo>
                    <a:pt x="25" y="64"/>
                    <a:pt x="1" y="160"/>
                    <a:pt x="49" y="231"/>
                  </a:cubicBezTo>
                  <a:cubicBezTo>
                    <a:pt x="322" y="719"/>
                    <a:pt x="668" y="1184"/>
                    <a:pt x="1073" y="1588"/>
                  </a:cubicBezTo>
                  <a:lnTo>
                    <a:pt x="1596" y="2100"/>
                  </a:lnTo>
                  <a:lnTo>
                    <a:pt x="2025" y="2541"/>
                  </a:lnTo>
                  <a:lnTo>
                    <a:pt x="2989" y="3505"/>
                  </a:lnTo>
                  <a:lnTo>
                    <a:pt x="3466" y="3982"/>
                  </a:lnTo>
                  <a:cubicBezTo>
                    <a:pt x="3501" y="4005"/>
                    <a:pt x="3537" y="4029"/>
                    <a:pt x="3573" y="4029"/>
                  </a:cubicBezTo>
                  <a:cubicBezTo>
                    <a:pt x="3597" y="4029"/>
                    <a:pt x="3644" y="4005"/>
                    <a:pt x="3680" y="3982"/>
                  </a:cubicBezTo>
                  <a:cubicBezTo>
                    <a:pt x="3740" y="3922"/>
                    <a:pt x="3740" y="3827"/>
                    <a:pt x="3680" y="3767"/>
                  </a:cubicBezTo>
                  <a:lnTo>
                    <a:pt x="3299" y="3398"/>
                  </a:lnTo>
                  <a:lnTo>
                    <a:pt x="3347" y="3350"/>
                  </a:lnTo>
                  <a:cubicBezTo>
                    <a:pt x="3347" y="3339"/>
                    <a:pt x="3370" y="3339"/>
                    <a:pt x="3406" y="3339"/>
                  </a:cubicBezTo>
                  <a:cubicBezTo>
                    <a:pt x="3454" y="3339"/>
                    <a:pt x="3478" y="3327"/>
                    <a:pt x="3513" y="3291"/>
                  </a:cubicBezTo>
                  <a:lnTo>
                    <a:pt x="3871" y="2934"/>
                  </a:lnTo>
                  <a:cubicBezTo>
                    <a:pt x="3930" y="2874"/>
                    <a:pt x="3930" y="2791"/>
                    <a:pt x="3871" y="2731"/>
                  </a:cubicBezTo>
                  <a:lnTo>
                    <a:pt x="3442" y="2303"/>
                  </a:lnTo>
                  <a:cubicBezTo>
                    <a:pt x="3412" y="2273"/>
                    <a:pt x="3373" y="2258"/>
                    <a:pt x="3335" y="2258"/>
                  </a:cubicBezTo>
                  <a:cubicBezTo>
                    <a:pt x="3296" y="2258"/>
                    <a:pt x="3257" y="2273"/>
                    <a:pt x="3228" y="2303"/>
                  </a:cubicBezTo>
                  <a:lnTo>
                    <a:pt x="2870" y="2660"/>
                  </a:lnTo>
                  <a:cubicBezTo>
                    <a:pt x="2847" y="2684"/>
                    <a:pt x="2823" y="2731"/>
                    <a:pt x="2823" y="2755"/>
                  </a:cubicBezTo>
                  <a:cubicBezTo>
                    <a:pt x="2823" y="2791"/>
                    <a:pt x="2847" y="2815"/>
                    <a:pt x="2858" y="2850"/>
                  </a:cubicBezTo>
                  <a:lnTo>
                    <a:pt x="2811" y="2898"/>
                  </a:lnTo>
                  <a:lnTo>
                    <a:pt x="2585" y="2672"/>
                  </a:lnTo>
                  <a:lnTo>
                    <a:pt x="2632" y="2624"/>
                  </a:lnTo>
                  <a:cubicBezTo>
                    <a:pt x="2668" y="2636"/>
                    <a:pt x="2692" y="2660"/>
                    <a:pt x="2728" y="2660"/>
                  </a:cubicBezTo>
                  <a:cubicBezTo>
                    <a:pt x="2763" y="2660"/>
                    <a:pt x="2799" y="2636"/>
                    <a:pt x="2823" y="2612"/>
                  </a:cubicBezTo>
                  <a:lnTo>
                    <a:pt x="3180" y="2255"/>
                  </a:lnTo>
                  <a:cubicBezTo>
                    <a:pt x="3239" y="2196"/>
                    <a:pt x="3239" y="2100"/>
                    <a:pt x="3180" y="2041"/>
                  </a:cubicBezTo>
                  <a:lnTo>
                    <a:pt x="2751" y="1612"/>
                  </a:lnTo>
                  <a:cubicBezTo>
                    <a:pt x="2722" y="1582"/>
                    <a:pt x="2686" y="1568"/>
                    <a:pt x="2650" y="1568"/>
                  </a:cubicBezTo>
                  <a:cubicBezTo>
                    <a:pt x="2614" y="1568"/>
                    <a:pt x="2579" y="1582"/>
                    <a:pt x="2549" y="1612"/>
                  </a:cubicBezTo>
                  <a:lnTo>
                    <a:pt x="2192" y="1969"/>
                  </a:lnTo>
                  <a:cubicBezTo>
                    <a:pt x="2156" y="2005"/>
                    <a:pt x="2144" y="2041"/>
                    <a:pt x="2144" y="2077"/>
                  </a:cubicBezTo>
                  <a:cubicBezTo>
                    <a:pt x="2144" y="2100"/>
                    <a:pt x="2156" y="2136"/>
                    <a:pt x="2168" y="2160"/>
                  </a:cubicBezTo>
                  <a:lnTo>
                    <a:pt x="2132" y="2207"/>
                  </a:lnTo>
                  <a:lnTo>
                    <a:pt x="1906" y="1981"/>
                  </a:lnTo>
                  <a:lnTo>
                    <a:pt x="1954" y="1946"/>
                  </a:lnTo>
                  <a:cubicBezTo>
                    <a:pt x="1977" y="1957"/>
                    <a:pt x="2013" y="1969"/>
                    <a:pt x="2037" y="1969"/>
                  </a:cubicBezTo>
                  <a:cubicBezTo>
                    <a:pt x="2085" y="1969"/>
                    <a:pt x="2108" y="1957"/>
                    <a:pt x="2144" y="1922"/>
                  </a:cubicBezTo>
                  <a:lnTo>
                    <a:pt x="2501" y="1565"/>
                  </a:lnTo>
                  <a:cubicBezTo>
                    <a:pt x="2525" y="1541"/>
                    <a:pt x="2549" y="1493"/>
                    <a:pt x="2549" y="1469"/>
                  </a:cubicBezTo>
                  <a:cubicBezTo>
                    <a:pt x="2549" y="1422"/>
                    <a:pt x="2525" y="1386"/>
                    <a:pt x="2501" y="1362"/>
                  </a:cubicBezTo>
                  <a:lnTo>
                    <a:pt x="2073" y="934"/>
                  </a:lnTo>
                  <a:cubicBezTo>
                    <a:pt x="2037" y="898"/>
                    <a:pt x="1989" y="886"/>
                    <a:pt x="1966" y="886"/>
                  </a:cubicBezTo>
                  <a:cubicBezTo>
                    <a:pt x="1930" y="886"/>
                    <a:pt x="1894" y="898"/>
                    <a:pt x="1858" y="934"/>
                  </a:cubicBezTo>
                  <a:lnTo>
                    <a:pt x="1501" y="1291"/>
                  </a:lnTo>
                  <a:cubicBezTo>
                    <a:pt x="1454" y="1326"/>
                    <a:pt x="1442" y="1422"/>
                    <a:pt x="1489" y="1481"/>
                  </a:cubicBezTo>
                  <a:lnTo>
                    <a:pt x="1442" y="1529"/>
                  </a:lnTo>
                  <a:lnTo>
                    <a:pt x="1299" y="1374"/>
                  </a:lnTo>
                  <a:cubicBezTo>
                    <a:pt x="906" y="993"/>
                    <a:pt x="584" y="553"/>
                    <a:pt x="311" y="76"/>
                  </a:cubicBezTo>
                  <a:cubicBezTo>
                    <a:pt x="278" y="27"/>
                    <a:pt x="22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70"/>
            <p:cNvSpPr/>
            <p:nvPr/>
          </p:nvSpPr>
          <p:spPr>
            <a:xfrm>
              <a:off x="2750416" y="3870163"/>
              <a:ext cx="256513" cy="255689"/>
            </a:xfrm>
            <a:custGeom>
              <a:rect b="b" l="l" r="r" t="t"/>
              <a:pathLst>
                <a:path extrusionOk="0" h="8071" w="8097">
                  <a:moveTo>
                    <a:pt x="3663" y="4506"/>
                  </a:moveTo>
                  <a:cubicBezTo>
                    <a:pt x="3704" y="4506"/>
                    <a:pt x="3745" y="4512"/>
                    <a:pt x="3786" y="4523"/>
                  </a:cubicBezTo>
                  <a:lnTo>
                    <a:pt x="3834" y="4558"/>
                  </a:lnTo>
                  <a:lnTo>
                    <a:pt x="3167" y="5237"/>
                  </a:lnTo>
                  <a:cubicBezTo>
                    <a:pt x="3108" y="5035"/>
                    <a:pt x="3143" y="4820"/>
                    <a:pt x="3298" y="4666"/>
                  </a:cubicBezTo>
                  <a:cubicBezTo>
                    <a:pt x="3399" y="4565"/>
                    <a:pt x="3528" y="4506"/>
                    <a:pt x="3663" y="4506"/>
                  </a:cubicBezTo>
                  <a:close/>
                  <a:moveTo>
                    <a:pt x="4036" y="4773"/>
                  </a:moveTo>
                  <a:lnTo>
                    <a:pt x="4084" y="4820"/>
                  </a:lnTo>
                  <a:lnTo>
                    <a:pt x="3369" y="5535"/>
                  </a:lnTo>
                  <a:lnTo>
                    <a:pt x="3310" y="5475"/>
                  </a:lnTo>
                  <a:lnTo>
                    <a:pt x="4036" y="4773"/>
                  </a:lnTo>
                  <a:close/>
                  <a:moveTo>
                    <a:pt x="4310" y="5035"/>
                  </a:moveTo>
                  <a:lnTo>
                    <a:pt x="4536" y="5261"/>
                  </a:lnTo>
                  <a:lnTo>
                    <a:pt x="3822" y="5975"/>
                  </a:lnTo>
                  <a:lnTo>
                    <a:pt x="3596" y="5749"/>
                  </a:lnTo>
                  <a:lnTo>
                    <a:pt x="4310" y="5035"/>
                  </a:lnTo>
                  <a:close/>
                  <a:moveTo>
                    <a:pt x="4739" y="5451"/>
                  </a:moveTo>
                  <a:lnTo>
                    <a:pt x="4798" y="5511"/>
                  </a:lnTo>
                  <a:lnTo>
                    <a:pt x="4084" y="6225"/>
                  </a:lnTo>
                  <a:lnTo>
                    <a:pt x="4024" y="6166"/>
                  </a:lnTo>
                  <a:lnTo>
                    <a:pt x="4739" y="5451"/>
                  </a:lnTo>
                  <a:close/>
                  <a:moveTo>
                    <a:pt x="5024" y="5737"/>
                  </a:moveTo>
                  <a:lnTo>
                    <a:pt x="5251" y="5963"/>
                  </a:lnTo>
                  <a:lnTo>
                    <a:pt x="4536" y="6678"/>
                  </a:lnTo>
                  <a:lnTo>
                    <a:pt x="4310" y="6451"/>
                  </a:lnTo>
                  <a:lnTo>
                    <a:pt x="5024" y="5737"/>
                  </a:lnTo>
                  <a:close/>
                  <a:moveTo>
                    <a:pt x="5453" y="6166"/>
                  </a:moveTo>
                  <a:lnTo>
                    <a:pt x="5513" y="6225"/>
                  </a:lnTo>
                  <a:lnTo>
                    <a:pt x="4798" y="6940"/>
                  </a:lnTo>
                  <a:lnTo>
                    <a:pt x="4739" y="6880"/>
                  </a:lnTo>
                  <a:lnTo>
                    <a:pt x="5453" y="6166"/>
                  </a:lnTo>
                  <a:close/>
                  <a:moveTo>
                    <a:pt x="5727" y="6440"/>
                  </a:moveTo>
                  <a:lnTo>
                    <a:pt x="5763" y="6487"/>
                  </a:lnTo>
                  <a:cubicBezTo>
                    <a:pt x="5798" y="6666"/>
                    <a:pt x="5739" y="6856"/>
                    <a:pt x="5620" y="6975"/>
                  </a:cubicBezTo>
                  <a:cubicBezTo>
                    <a:pt x="5509" y="7078"/>
                    <a:pt x="5367" y="7131"/>
                    <a:pt x="5221" y="7131"/>
                  </a:cubicBezTo>
                  <a:cubicBezTo>
                    <a:pt x="5163" y="7131"/>
                    <a:pt x="5105" y="7123"/>
                    <a:pt x="5048" y="7106"/>
                  </a:cubicBezTo>
                  <a:lnTo>
                    <a:pt x="5727" y="6440"/>
                  </a:lnTo>
                  <a:close/>
                  <a:moveTo>
                    <a:pt x="3274" y="4058"/>
                  </a:moveTo>
                  <a:cubicBezTo>
                    <a:pt x="3358" y="4118"/>
                    <a:pt x="3429" y="4177"/>
                    <a:pt x="3489" y="4249"/>
                  </a:cubicBezTo>
                  <a:cubicBezTo>
                    <a:pt x="3334" y="4273"/>
                    <a:pt x="3191" y="4368"/>
                    <a:pt x="3072" y="4475"/>
                  </a:cubicBezTo>
                  <a:cubicBezTo>
                    <a:pt x="2774" y="4773"/>
                    <a:pt x="2738" y="5249"/>
                    <a:pt x="2977" y="5582"/>
                  </a:cubicBezTo>
                  <a:cubicBezTo>
                    <a:pt x="3012" y="5618"/>
                    <a:pt x="3024" y="5642"/>
                    <a:pt x="3060" y="5678"/>
                  </a:cubicBezTo>
                  <a:lnTo>
                    <a:pt x="3250" y="5868"/>
                  </a:lnTo>
                  <a:lnTo>
                    <a:pt x="4584" y="7213"/>
                  </a:lnTo>
                  <a:cubicBezTo>
                    <a:pt x="4620" y="7237"/>
                    <a:pt x="4643" y="7273"/>
                    <a:pt x="4691" y="7297"/>
                  </a:cubicBezTo>
                  <a:cubicBezTo>
                    <a:pt x="4846" y="7404"/>
                    <a:pt x="5024" y="7464"/>
                    <a:pt x="5203" y="7464"/>
                  </a:cubicBezTo>
                  <a:cubicBezTo>
                    <a:pt x="5417" y="7464"/>
                    <a:pt x="5644" y="7368"/>
                    <a:pt x="5810" y="7213"/>
                  </a:cubicBezTo>
                  <a:cubicBezTo>
                    <a:pt x="5929" y="7094"/>
                    <a:pt x="6001" y="6940"/>
                    <a:pt x="6036" y="6797"/>
                  </a:cubicBezTo>
                  <a:lnTo>
                    <a:pt x="6227" y="6987"/>
                  </a:lnTo>
                  <a:cubicBezTo>
                    <a:pt x="6203" y="7118"/>
                    <a:pt x="6108" y="7261"/>
                    <a:pt x="5989" y="7356"/>
                  </a:cubicBezTo>
                  <a:cubicBezTo>
                    <a:pt x="5775" y="7577"/>
                    <a:pt x="5492" y="7687"/>
                    <a:pt x="5209" y="7687"/>
                  </a:cubicBezTo>
                  <a:cubicBezTo>
                    <a:pt x="4926" y="7687"/>
                    <a:pt x="4643" y="7577"/>
                    <a:pt x="4429" y="7356"/>
                  </a:cubicBezTo>
                  <a:lnTo>
                    <a:pt x="2905" y="5844"/>
                  </a:lnTo>
                  <a:cubicBezTo>
                    <a:pt x="2703" y="5630"/>
                    <a:pt x="2584" y="5356"/>
                    <a:pt x="2584" y="5070"/>
                  </a:cubicBezTo>
                  <a:cubicBezTo>
                    <a:pt x="2584" y="4785"/>
                    <a:pt x="2703" y="4499"/>
                    <a:pt x="2905" y="4296"/>
                  </a:cubicBezTo>
                  <a:cubicBezTo>
                    <a:pt x="3012" y="4189"/>
                    <a:pt x="3143" y="4106"/>
                    <a:pt x="3274" y="4058"/>
                  </a:cubicBezTo>
                  <a:close/>
                  <a:moveTo>
                    <a:pt x="7596" y="7047"/>
                  </a:moveTo>
                  <a:lnTo>
                    <a:pt x="7739" y="7202"/>
                  </a:lnTo>
                  <a:lnTo>
                    <a:pt x="7227" y="7714"/>
                  </a:lnTo>
                  <a:lnTo>
                    <a:pt x="7072" y="7571"/>
                  </a:lnTo>
                  <a:lnTo>
                    <a:pt x="7596" y="7047"/>
                  </a:lnTo>
                  <a:close/>
                  <a:moveTo>
                    <a:pt x="2470" y="1"/>
                  </a:moveTo>
                  <a:cubicBezTo>
                    <a:pt x="2432" y="1"/>
                    <a:pt x="2392" y="20"/>
                    <a:pt x="2357" y="46"/>
                  </a:cubicBezTo>
                  <a:lnTo>
                    <a:pt x="1298" y="1106"/>
                  </a:lnTo>
                  <a:cubicBezTo>
                    <a:pt x="1238" y="1165"/>
                    <a:pt x="1238" y="1260"/>
                    <a:pt x="1298" y="1320"/>
                  </a:cubicBezTo>
                  <a:cubicBezTo>
                    <a:pt x="1328" y="1350"/>
                    <a:pt x="1366" y="1365"/>
                    <a:pt x="1405" y="1365"/>
                  </a:cubicBezTo>
                  <a:cubicBezTo>
                    <a:pt x="1444" y="1365"/>
                    <a:pt x="1482" y="1350"/>
                    <a:pt x="1512" y="1320"/>
                  </a:cubicBezTo>
                  <a:lnTo>
                    <a:pt x="2381" y="439"/>
                  </a:lnTo>
                  <a:lnTo>
                    <a:pt x="2500" y="832"/>
                  </a:lnTo>
                  <a:lnTo>
                    <a:pt x="833" y="2499"/>
                  </a:lnTo>
                  <a:lnTo>
                    <a:pt x="452" y="2380"/>
                  </a:lnTo>
                  <a:lnTo>
                    <a:pt x="1095" y="1737"/>
                  </a:lnTo>
                  <a:cubicBezTo>
                    <a:pt x="1095" y="1737"/>
                    <a:pt x="1095" y="1725"/>
                    <a:pt x="1107" y="1725"/>
                  </a:cubicBezTo>
                  <a:cubicBezTo>
                    <a:pt x="1155" y="1665"/>
                    <a:pt x="1155" y="1570"/>
                    <a:pt x="1095" y="1510"/>
                  </a:cubicBezTo>
                  <a:cubicBezTo>
                    <a:pt x="1066" y="1481"/>
                    <a:pt x="1027" y="1466"/>
                    <a:pt x="988" y="1466"/>
                  </a:cubicBezTo>
                  <a:cubicBezTo>
                    <a:pt x="950" y="1466"/>
                    <a:pt x="911" y="1481"/>
                    <a:pt x="881" y="1510"/>
                  </a:cubicBezTo>
                  <a:lnTo>
                    <a:pt x="60" y="2332"/>
                  </a:lnTo>
                  <a:cubicBezTo>
                    <a:pt x="24" y="2380"/>
                    <a:pt x="0" y="2415"/>
                    <a:pt x="24" y="2475"/>
                  </a:cubicBezTo>
                  <a:cubicBezTo>
                    <a:pt x="36" y="2522"/>
                    <a:pt x="83" y="2570"/>
                    <a:pt x="119" y="2582"/>
                  </a:cubicBezTo>
                  <a:lnTo>
                    <a:pt x="833" y="2796"/>
                  </a:lnTo>
                  <a:lnTo>
                    <a:pt x="1107" y="2868"/>
                  </a:lnTo>
                  <a:cubicBezTo>
                    <a:pt x="1810" y="3070"/>
                    <a:pt x="2441" y="3392"/>
                    <a:pt x="3012" y="3820"/>
                  </a:cubicBezTo>
                  <a:cubicBezTo>
                    <a:pt x="2893" y="3880"/>
                    <a:pt x="2786" y="3963"/>
                    <a:pt x="2703" y="4058"/>
                  </a:cubicBezTo>
                  <a:cubicBezTo>
                    <a:pt x="2429" y="4320"/>
                    <a:pt x="2286" y="4677"/>
                    <a:pt x="2286" y="5058"/>
                  </a:cubicBezTo>
                  <a:cubicBezTo>
                    <a:pt x="2286" y="5428"/>
                    <a:pt x="2429" y="5785"/>
                    <a:pt x="2703" y="6047"/>
                  </a:cubicBezTo>
                  <a:lnTo>
                    <a:pt x="4215" y="7571"/>
                  </a:lnTo>
                  <a:cubicBezTo>
                    <a:pt x="4489" y="7833"/>
                    <a:pt x="4858" y="7987"/>
                    <a:pt x="5215" y="7987"/>
                  </a:cubicBezTo>
                  <a:cubicBezTo>
                    <a:pt x="5572" y="7987"/>
                    <a:pt x="5929" y="7856"/>
                    <a:pt x="6215" y="7571"/>
                  </a:cubicBezTo>
                  <a:cubicBezTo>
                    <a:pt x="6310" y="7464"/>
                    <a:pt x="6417" y="7333"/>
                    <a:pt x="6477" y="7178"/>
                  </a:cubicBezTo>
                  <a:lnTo>
                    <a:pt x="6763" y="7464"/>
                  </a:lnTo>
                  <a:cubicBezTo>
                    <a:pt x="6703" y="7523"/>
                    <a:pt x="6715" y="7618"/>
                    <a:pt x="6763" y="7678"/>
                  </a:cubicBezTo>
                  <a:lnTo>
                    <a:pt x="7120" y="8035"/>
                  </a:lnTo>
                  <a:cubicBezTo>
                    <a:pt x="7144" y="8059"/>
                    <a:pt x="7191" y="8071"/>
                    <a:pt x="7227" y="8071"/>
                  </a:cubicBezTo>
                  <a:cubicBezTo>
                    <a:pt x="7251" y="8071"/>
                    <a:pt x="7299" y="8059"/>
                    <a:pt x="7322" y="8035"/>
                  </a:cubicBezTo>
                  <a:lnTo>
                    <a:pt x="8061" y="7297"/>
                  </a:lnTo>
                  <a:cubicBezTo>
                    <a:pt x="8084" y="7273"/>
                    <a:pt x="8096" y="7225"/>
                    <a:pt x="8096" y="7202"/>
                  </a:cubicBezTo>
                  <a:cubicBezTo>
                    <a:pt x="8096" y="7166"/>
                    <a:pt x="8084" y="7142"/>
                    <a:pt x="8061" y="7106"/>
                  </a:cubicBezTo>
                  <a:lnTo>
                    <a:pt x="7703" y="6749"/>
                  </a:lnTo>
                  <a:cubicBezTo>
                    <a:pt x="7674" y="6719"/>
                    <a:pt x="7635" y="6704"/>
                    <a:pt x="7596" y="6704"/>
                  </a:cubicBezTo>
                  <a:cubicBezTo>
                    <a:pt x="7557" y="6704"/>
                    <a:pt x="7519" y="6719"/>
                    <a:pt x="7489" y="6749"/>
                  </a:cubicBezTo>
                  <a:lnTo>
                    <a:pt x="7251" y="6511"/>
                  </a:lnTo>
                  <a:cubicBezTo>
                    <a:pt x="7221" y="6481"/>
                    <a:pt x="7185" y="6466"/>
                    <a:pt x="7150" y="6466"/>
                  </a:cubicBezTo>
                  <a:cubicBezTo>
                    <a:pt x="7114" y="6466"/>
                    <a:pt x="7078" y="6481"/>
                    <a:pt x="7049" y="6511"/>
                  </a:cubicBezTo>
                  <a:cubicBezTo>
                    <a:pt x="6989" y="6571"/>
                    <a:pt x="6989" y="6666"/>
                    <a:pt x="7049" y="6725"/>
                  </a:cubicBezTo>
                  <a:lnTo>
                    <a:pt x="7287" y="6963"/>
                  </a:lnTo>
                  <a:lnTo>
                    <a:pt x="6977" y="7273"/>
                  </a:lnTo>
                  <a:lnTo>
                    <a:pt x="6525" y="6821"/>
                  </a:lnTo>
                  <a:lnTo>
                    <a:pt x="3905" y="4189"/>
                  </a:lnTo>
                  <a:cubicBezTo>
                    <a:pt x="3739" y="4023"/>
                    <a:pt x="3572" y="3880"/>
                    <a:pt x="3417" y="3749"/>
                  </a:cubicBezTo>
                  <a:cubicBezTo>
                    <a:pt x="2762" y="3213"/>
                    <a:pt x="2012" y="2820"/>
                    <a:pt x="1203" y="2582"/>
                  </a:cubicBezTo>
                  <a:lnTo>
                    <a:pt x="1179" y="2582"/>
                  </a:lnTo>
                  <a:lnTo>
                    <a:pt x="2607" y="1153"/>
                  </a:lnTo>
                  <a:lnTo>
                    <a:pt x="2607" y="1165"/>
                  </a:lnTo>
                  <a:cubicBezTo>
                    <a:pt x="2691" y="1439"/>
                    <a:pt x="2786" y="1701"/>
                    <a:pt x="2893" y="1963"/>
                  </a:cubicBezTo>
                  <a:cubicBezTo>
                    <a:pt x="2929" y="2022"/>
                    <a:pt x="2965" y="2046"/>
                    <a:pt x="3024" y="2046"/>
                  </a:cubicBezTo>
                  <a:cubicBezTo>
                    <a:pt x="3048" y="2046"/>
                    <a:pt x="3072" y="2046"/>
                    <a:pt x="3084" y="2034"/>
                  </a:cubicBezTo>
                  <a:cubicBezTo>
                    <a:pt x="3167" y="1999"/>
                    <a:pt x="3191" y="1915"/>
                    <a:pt x="3167" y="1844"/>
                  </a:cubicBezTo>
                  <a:cubicBezTo>
                    <a:pt x="3060" y="1606"/>
                    <a:pt x="2965" y="1344"/>
                    <a:pt x="2893" y="1094"/>
                  </a:cubicBezTo>
                  <a:lnTo>
                    <a:pt x="2607" y="117"/>
                  </a:lnTo>
                  <a:cubicBezTo>
                    <a:pt x="2596" y="70"/>
                    <a:pt x="2548" y="22"/>
                    <a:pt x="2512" y="10"/>
                  </a:cubicBezTo>
                  <a:cubicBezTo>
                    <a:pt x="2499" y="4"/>
                    <a:pt x="2485" y="1"/>
                    <a:pt x="24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8" name="Google Shape;10588;p70"/>
          <p:cNvGrpSpPr/>
          <p:nvPr/>
        </p:nvGrpSpPr>
        <p:grpSpPr>
          <a:xfrm>
            <a:off x="6243928" y="4263502"/>
            <a:ext cx="274254" cy="350824"/>
            <a:chOff x="6243928" y="4263502"/>
            <a:chExt cx="274254" cy="350824"/>
          </a:xfrm>
        </p:grpSpPr>
        <p:sp>
          <p:nvSpPr>
            <p:cNvPr id="10589" name="Google Shape;10589;p70"/>
            <p:cNvSpPr/>
            <p:nvPr/>
          </p:nvSpPr>
          <p:spPr>
            <a:xfrm>
              <a:off x="6342390" y="437365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3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4" y="429"/>
                    <a:pt x="334" y="333"/>
                  </a:cubicBezTo>
                  <a:lnTo>
                    <a:pt x="334" y="155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70"/>
            <p:cNvSpPr/>
            <p:nvPr/>
          </p:nvSpPr>
          <p:spPr>
            <a:xfrm>
              <a:off x="6407999" y="43736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3"/>
                  </a:lnTo>
                  <a:cubicBezTo>
                    <a:pt x="1" y="429"/>
                    <a:pt x="72" y="500"/>
                    <a:pt x="168" y="500"/>
                  </a:cubicBezTo>
                  <a:cubicBezTo>
                    <a:pt x="251" y="500"/>
                    <a:pt x="322" y="429"/>
                    <a:pt x="322" y="333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70"/>
            <p:cNvSpPr/>
            <p:nvPr/>
          </p:nvSpPr>
          <p:spPr>
            <a:xfrm>
              <a:off x="6336719" y="4357053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13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70"/>
            <p:cNvSpPr/>
            <p:nvPr/>
          </p:nvSpPr>
          <p:spPr>
            <a:xfrm>
              <a:off x="6402740" y="4357053"/>
              <a:ext cx="21131" cy="10201"/>
            </a:xfrm>
            <a:custGeom>
              <a:rect b="b" l="l" r="r" t="t"/>
              <a:pathLst>
                <a:path extrusionOk="0" h="322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70"/>
            <p:cNvSpPr/>
            <p:nvPr/>
          </p:nvSpPr>
          <p:spPr>
            <a:xfrm>
              <a:off x="6243928" y="4263502"/>
              <a:ext cx="274254" cy="350824"/>
            </a:xfrm>
            <a:custGeom>
              <a:rect b="b" l="l" r="r" t="t"/>
              <a:pathLst>
                <a:path extrusionOk="0" h="11074" w="8657">
                  <a:moveTo>
                    <a:pt x="1501" y="4406"/>
                  </a:moveTo>
                  <a:cubicBezTo>
                    <a:pt x="1596" y="4453"/>
                    <a:pt x="1691" y="4489"/>
                    <a:pt x="1799" y="4489"/>
                  </a:cubicBezTo>
                  <a:lnTo>
                    <a:pt x="1918" y="4489"/>
                  </a:lnTo>
                  <a:cubicBezTo>
                    <a:pt x="1977" y="4942"/>
                    <a:pt x="2191" y="5382"/>
                    <a:pt x="2489" y="5739"/>
                  </a:cubicBezTo>
                  <a:cubicBezTo>
                    <a:pt x="2584" y="5858"/>
                    <a:pt x="2692" y="5954"/>
                    <a:pt x="2811" y="6049"/>
                  </a:cubicBezTo>
                  <a:cubicBezTo>
                    <a:pt x="2156" y="5977"/>
                    <a:pt x="1620" y="5644"/>
                    <a:pt x="1358" y="5442"/>
                  </a:cubicBezTo>
                  <a:cubicBezTo>
                    <a:pt x="1275" y="5382"/>
                    <a:pt x="1263" y="5287"/>
                    <a:pt x="1298" y="5215"/>
                  </a:cubicBezTo>
                  <a:cubicBezTo>
                    <a:pt x="1370" y="5049"/>
                    <a:pt x="1453" y="4787"/>
                    <a:pt x="1501" y="4406"/>
                  </a:cubicBezTo>
                  <a:close/>
                  <a:moveTo>
                    <a:pt x="7097" y="4394"/>
                  </a:moveTo>
                  <a:cubicBezTo>
                    <a:pt x="7156" y="4787"/>
                    <a:pt x="7252" y="5049"/>
                    <a:pt x="7323" y="5215"/>
                  </a:cubicBezTo>
                  <a:cubicBezTo>
                    <a:pt x="7347" y="5287"/>
                    <a:pt x="7335" y="5394"/>
                    <a:pt x="7264" y="5442"/>
                  </a:cubicBezTo>
                  <a:cubicBezTo>
                    <a:pt x="6990" y="5644"/>
                    <a:pt x="6454" y="5977"/>
                    <a:pt x="5787" y="6049"/>
                  </a:cubicBezTo>
                  <a:cubicBezTo>
                    <a:pt x="5906" y="5942"/>
                    <a:pt x="6025" y="5835"/>
                    <a:pt x="6132" y="5715"/>
                  </a:cubicBezTo>
                  <a:cubicBezTo>
                    <a:pt x="6430" y="5358"/>
                    <a:pt x="6621" y="4930"/>
                    <a:pt x="6692" y="4489"/>
                  </a:cubicBezTo>
                  <a:lnTo>
                    <a:pt x="6787" y="4489"/>
                  </a:lnTo>
                  <a:cubicBezTo>
                    <a:pt x="6906" y="4489"/>
                    <a:pt x="7002" y="4453"/>
                    <a:pt x="7097" y="4394"/>
                  </a:cubicBezTo>
                  <a:close/>
                  <a:moveTo>
                    <a:pt x="4299" y="334"/>
                  </a:moveTo>
                  <a:cubicBezTo>
                    <a:pt x="5835" y="334"/>
                    <a:pt x="7085" y="1584"/>
                    <a:pt x="7085" y="3120"/>
                  </a:cubicBezTo>
                  <a:lnTo>
                    <a:pt x="7085" y="3370"/>
                  </a:lnTo>
                  <a:cubicBezTo>
                    <a:pt x="6990" y="3322"/>
                    <a:pt x="6906" y="3310"/>
                    <a:pt x="6811" y="3310"/>
                  </a:cubicBezTo>
                  <a:lnTo>
                    <a:pt x="6728" y="3310"/>
                  </a:lnTo>
                  <a:cubicBezTo>
                    <a:pt x="6680" y="3310"/>
                    <a:pt x="6632" y="3299"/>
                    <a:pt x="6585" y="3251"/>
                  </a:cubicBezTo>
                  <a:cubicBezTo>
                    <a:pt x="6561" y="3215"/>
                    <a:pt x="6525" y="3179"/>
                    <a:pt x="6525" y="3120"/>
                  </a:cubicBezTo>
                  <a:cubicBezTo>
                    <a:pt x="6525" y="2382"/>
                    <a:pt x="6168" y="1715"/>
                    <a:pt x="5597" y="1286"/>
                  </a:cubicBezTo>
                  <a:cubicBezTo>
                    <a:pt x="5503" y="1224"/>
                    <a:pt x="5373" y="1189"/>
                    <a:pt x="5255" y="1189"/>
                  </a:cubicBezTo>
                  <a:cubicBezTo>
                    <a:pt x="5237" y="1189"/>
                    <a:pt x="5220" y="1190"/>
                    <a:pt x="5204" y="1191"/>
                  </a:cubicBezTo>
                  <a:cubicBezTo>
                    <a:pt x="5073" y="1227"/>
                    <a:pt x="4954" y="1298"/>
                    <a:pt x="4882" y="1417"/>
                  </a:cubicBezTo>
                  <a:cubicBezTo>
                    <a:pt x="4739" y="1608"/>
                    <a:pt x="4525" y="1727"/>
                    <a:pt x="4287" y="1727"/>
                  </a:cubicBezTo>
                  <a:cubicBezTo>
                    <a:pt x="4049" y="1727"/>
                    <a:pt x="3823" y="1608"/>
                    <a:pt x="3692" y="1417"/>
                  </a:cubicBezTo>
                  <a:cubicBezTo>
                    <a:pt x="3608" y="1298"/>
                    <a:pt x="3489" y="1227"/>
                    <a:pt x="3358" y="1191"/>
                  </a:cubicBezTo>
                  <a:cubicBezTo>
                    <a:pt x="3327" y="1185"/>
                    <a:pt x="3296" y="1183"/>
                    <a:pt x="3266" y="1183"/>
                  </a:cubicBezTo>
                  <a:cubicBezTo>
                    <a:pt x="3166" y="1183"/>
                    <a:pt x="3068" y="1214"/>
                    <a:pt x="2977" y="1286"/>
                  </a:cubicBezTo>
                  <a:cubicBezTo>
                    <a:pt x="2858" y="1358"/>
                    <a:pt x="2751" y="1465"/>
                    <a:pt x="2668" y="1548"/>
                  </a:cubicBezTo>
                  <a:cubicBezTo>
                    <a:pt x="2596" y="1608"/>
                    <a:pt x="2596" y="1715"/>
                    <a:pt x="2668" y="1775"/>
                  </a:cubicBezTo>
                  <a:cubicBezTo>
                    <a:pt x="2697" y="1804"/>
                    <a:pt x="2736" y="1819"/>
                    <a:pt x="2775" y="1819"/>
                  </a:cubicBezTo>
                  <a:cubicBezTo>
                    <a:pt x="2814" y="1819"/>
                    <a:pt x="2852" y="1804"/>
                    <a:pt x="2882" y="1775"/>
                  </a:cubicBezTo>
                  <a:cubicBezTo>
                    <a:pt x="2977" y="1691"/>
                    <a:pt x="3061" y="1608"/>
                    <a:pt x="3156" y="1536"/>
                  </a:cubicBezTo>
                  <a:cubicBezTo>
                    <a:pt x="3181" y="1520"/>
                    <a:pt x="3212" y="1503"/>
                    <a:pt x="3245" y="1503"/>
                  </a:cubicBezTo>
                  <a:cubicBezTo>
                    <a:pt x="3259" y="1503"/>
                    <a:pt x="3273" y="1506"/>
                    <a:pt x="3287" y="1513"/>
                  </a:cubicBezTo>
                  <a:cubicBezTo>
                    <a:pt x="3334" y="1524"/>
                    <a:pt x="3382" y="1536"/>
                    <a:pt x="3406" y="1584"/>
                  </a:cubicBezTo>
                  <a:cubicBezTo>
                    <a:pt x="3596" y="1882"/>
                    <a:pt x="3918" y="2048"/>
                    <a:pt x="4275" y="2048"/>
                  </a:cubicBezTo>
                  <a:cubicBezTo>
                    <a:pt x="4608" y="2048"/>
                    <a:pt x="4942" y="1870"/>
                    <a:pt x="5132" y="1584"/>
                  </a:cubicBezTo>
                  <a:cubicBezTo>
                    <a:pt x="5168" y="1536"/>
                    <a:pt x="5192" y="1524"/>
                    <a:pt x="5251" y="1513"/>
                  </a:cubicBezTo>
                  <a:cubicBezTo>
                    <a:pt x="5265" y="1506"/>
                    <a:pt x="5278" y="1503"/>
                    <a:pt x="5291" y="1503"/>
                  </a:cubicBezTo>
                  <a:cubicBezTo>
                    <a:pt x="5321" y="1503"/>
                    <a:pt x="5349" y="1520"/>
                    <a:pt x="5382" y="1536"/>
                  </a:cubicBezTo>
                  <a:cubicBezTo>
                    <a:pt x="5894" y="1894"/>
                    <a:pt x="6192" y="2477"/>
                    <a:pt x="6192" y="3096"/>
                  </a:cubicBezTo>
                  <a:cubicBezTo>
                    <a:pt x="6192" y="3239"/>
                    <a:pt x="6251" y="3370"/>
                    <a:pt x="6335" y="3453"/>
                  </a:cubicBezTo>
                  <a:cubicBezTo>
                    <a:pt x="6430" y="3549"/>
                    <a:pt x="6561" y="3608"/>
                    <a:pt x="6692" y="3608"/>
                  </a:cubicBezTo>
                  <a:lnTo>
                    <a:pt x="6787" y="3608"/>
                  </a:lnTo>
                  <a:cubicBezTo>
                    <a:pt x="6859" y="3608"/>
                    <a:pt x="6930" y="3632"/>
                    <a:pt x="6990" y="3691"/>
                  </a:cubicBezTo>
                  <a:cubicBezTo>
                    <a:pt x="7037" y="3751"/>
                    <a:pt x="7073" y="3834"/>
                    <a:pt x="7073" y="3906"/>
                  </a:cubicBezTo>
                  <a:cubicBezTo>
                    <a:pt x="7049" y="4037"/>
                    <a:pt x="6918" y="4144"/>
                    <a:pt x="6775" y="4144"/>
                  </a:cubicBezTo>
                  <a:lnTo>
                    <a:pt x="6692" y="4144"/>
                  </a:lnTo>
                  <a:lnTo>
                    <a:pt x="6692" y="4156"/>
                  </a:lnTo>
                  <a:cubicBezTo>
                    <a:pt x="6692" y="4072"/>
                    <a:pt x="6621" y="3989"/>
                    <a:pt x="6537" y="3989"/>
                  </a:cubicBezTo>
                  <a:cubicBezTo>
                    <a:pt x="6442" y="3989"/>
                    <a:pt x="6371" y="4072"/>
                    <a:pt x="6371" y="4156"/>
                  </a:cubicBezTo>
                  <a:cubicBezTo>
                    <a:pt x="6371" y="4668"/>
                    <a:pt x="6192" y="5144"/>
                    <a:pt x="5859" y="5513"/>
                  </a:cubicBezTo>
                  <a:cubicBezTo>
                    <a:pt x="5597" y="5823"/>
                    <a:pt x="5251" y="6049"/>
                    <a:pt x="4870" y="6156"/>
                  </a:cubicBezTo>
                  <a:lnTo>
                    <a:pt x="4954" y="5942"/>
                  </a:lnTo>
                  <a:cubicBezTo>
                    <a:pt x="4966" y="5894"/>
                    <a:pt x="4966" y="5835"/>
                    <a:pt x="4942" y="5799"/>
                  </a:cubicBezTo>
                  <a:cubicBezTo>
                    <a:pt x="4906" y="5751"/>
                    <a:pt x="4870" y="5715"/>
                    <a:pt x="4811" y="5715"/>
                  </a:cubicBezTo>
                  <a:lnTo>
                    <a:pt x="3763" y="5715"/>
                  </a:lnTo>
                  <a:cubicBezTo>
                    <a:pt x="3704" y="5715"/>
                    <a:pt x="3656" y="5751"/>
                    <a:pt x="3632" y="5799"/>
                  </a:cubicBezTo>
                  <a:cubicBezTo>
                    <a:pt x="3596" y="5835"/>
                    <a:pt x="3596" y="5894"/>
                    <a:pt x="3620" y="5942"/>
                  </a:cubicBezTo>
                  <a:lnTo>
                    <a:pt x="3704" y="6156"/>
                  </a:lnTo>
                  <a:cubicBezTo>
                    <a:pt x="3346" y="6049"/>
                    <a:pt x="2989" y="5823"/>
                    <a:pt x="2739" y="5525"/>
                  </a:cubicBezTo>
                  <a:cubicBezTo>
                    <a:pt x="2406" y="5144"/>
                    <a:pt x="2227" y="4668"/>
                    <a:pt x="2227" y="4156"/>
                  </a:cubicBezTo>
                  <a:cubicBezTo>
                    <a:pt x="2227" y="4072"/>
                    <a:pt x="2156" y="3989"/>
                    <a:pt x="2072" y="3989"/>
                  </a:cubicBezTo>
                  <a:cubicBezTo>
                    <a:pt x="1977" y="3989"/>
                    <a:pt x="1906" y="4072"/>
                    <a:pt x="1906" y="4156"/>
                  </a:cubicBezTo>
                  <a:lnTo>
                    <a:pt x="1906" y="4168"/>
                  </a:lnTo>
                  <a:lnTo>
                    <a:pt x="1799" y="4168"/>
                  </a:lnTo>
                  <a:cubicBezTo>
                    <a:pt x="1727" y="4168"/>
                    <a:pt x="1656" y="4144"/>
                    <a:pt x="1596" y="4084"/>
                  </a:cubicBezTo>
                  <a:cubicBezTo>
                    <a:pt x="1549" y="4025"/>
                    <a:pt x="1513" y="3953"/>
                    <a:pt x="1513" y="3870"/>
                  </a:cubicBezTo>
                  <a:cubicBezTo>
                    <a:pt x="1525" y="3739"/>
                    <a:pt x="1668" y="3632"/>
                    <a:pt x="1810" y="3632"/>
                  </a:cubicBezTo>
                  <a:lnTo>
                    <a:pt x="1870" y="3632"/>
                  </a:lnTo>
                  <a:cubicBezTo>
                    <a:pt x="2013" y="3632"/>
                    <a:pt x="2144" y="3572"/>
                    <a:pt x="2227" y="3489"/>
                  </a:cubicBezTo>
                  <a:cubicBezTo>
                    <a:pt x="2322" y="3394"/>
                    <a:pt x="2382" y="3263"/>
                    <a:pt x="2382" y="3132"/>
                  </a:cubicBezTo>
                  <a:cubicBezTo>
                    <a:pt x="2382" y="2846"/>
                    <a:pt x="2441" y="2584"/>
                    <a:pt x="2561" y="2322"/>
                  </a:cubicBezTo>
                  <a:cubicBezTo>
                    <a:pt x="2608" y="2251"/>
                    <a:pt x="2561" y="2144"/>
                    <a:pt x="2489" y="2120"/>
                  </a:cubicBezTo>
                  <a:cubicBezTo>
                    <a:pt x="2466" y="2107"/>
                    <a:pt x="2442" y="2101"/>
                    <a:pt x="2418" y="2101"/>
                  </a:cubicBezTo>
                  <a:cubicBezTo>
                    <a:pt x="2357" y="2101"/>
                    <a:pt x="2301" y="2140"/>
                    <a:pt x="2275" y="2191"/>
                  </a:cubicBezTo>
                  <a:cubicBezTo>
                    <a:pt x="2144" y="2489"/>
                    <a:pt x="2072" y="2798"/>
                    <a:pt x="2072" y="3132"/>
                  </a:cubicBezTo>
                  <a:cubicBezTo>
                    <a:pt x="2072" y="3179"/>
                    <a:pt x="2049" y="3215"/>
                    <a:pt x="2001" y="3263"/>
                  </a:cubicBezTo>
                  <a:cubicBezTo>
                    <a:pt x="1977" y="3299"/>
                    <a:pt x="1930" y="3322"/>
                    <a:pt x="1870" y="3322"/>
                  </a:cubicBezTo>
                  <a:lnTo>
                    <a:pt x="1810" y="3322"/>
                  </a:lnTo>
                  <a:cubicBezTo>
                    <a:pt x="1703" y="3322"/>
                    <a:pt x="1608" y="3358"/>
                    <a:pt x="1513" y="3394"/>
                  </a:cubicBezTo>
                  <a:lnTo>
                    <a:pt x="1513" y="3120"/>
                  </a:lnTo>
                  <a:cubicBezTo>
                    <a:pt x="1513" y="1584"/>
                    <a:pt x="2763" y="334"/>
                    <a:pt x="4299" y="334"/>
                  </a:cubicBezTo>
                  <a:close/>
                  <a:moveTo>
                    <a:pt x="4585" y="6049"/>
                  </a:moveTo>
                  <a:lnTo>
                    <a:pt x="4394" y="6525"/>
                  </a:lnTo>
                  <a:cubicBezTo>
                    <a:pt x="4370" y="6549"/>
                    <a:pt x="4346" y="6585"/>
                    <a:pt x="4299" y="6585"/>
                  </a:cubicBezTo>
                  <a:cubicBezTo>
                    <a:pt x="4251" y="6585"/>
                    <a:pt x="4227" y="6549"/>
                    <a:pt x="4216" y="6525"/>
                  </a:cubicBezTo>
                  <a:lnTo>
                    <a:pt x="4013" y="6049"/>
                  </a:lnTo>
                  <a:close/>
                  <a:moveTo>
                    <a:pt x="2822" y="7001"/>
                  </a:moveTo>
                  <a:lnTo>
                    <a:pt x="4013" y="7668"/>
                  </a:lnTo>
                  <a:lnTo>
                    <a:pt x="3156" y="8394"/>
                  </a:lnTo>
                  <a:lnTo>
                    <a:pt x="3144" y="8394"/>
                  </a:lnTo>
                  <a:lnTo>
                    <a:pt x="2584" y="7442"/>
                  </a:lnTo>
                  <a:lnTo>
                    <a:pt x="2811" y="7001"/>
                  </a:lnTo>
                  <a:close/>
                  <a:moveTo>
                    <a:pt x="5335" y="6347"/>
                  </a:moveTo>
                  <a:lnTo>
                    <a:pt x="5335" y="6870"/>
                  </a:lnTo>
                  <a:lnTo>
                    <a:pt x="5144" y="6966"/>
                  </a:lnTo>
                  <a:cubicBezTo>
                    <a:pt x="5073" y="7013"/>
                    <a:pt x="5037" y="7120"/>
                    <a:pt x="5085" y="7192"/>
                  </a:cubicBezTo>
                  <a:cubicBezTo>
                    <a:pt x="5117" y="7241"/>
                    <a:pt x="5178" y="7273"/>
                    <a:pt x="5236" y="7273"/>
                  </a:cubicBezTo>
                  <a:cubicBezTo>
                    <a:pt x="5263" y="7273"/>
                    <a:pt x="5288" y="7266"/>
                    <a:pt x="5311" y="7251"/>
                  </a:cubicBezTo>
                  <a:lnTo>
                    <a:pt x="5775" y="7001"/>
                  </a:lnTo>
                  <a:lnTo>
                    <a:pt x="5787" y="7001"/>
                  </a:lnTo>
                  <a:lnTo>
                    <a:pt x="6013" y="7442"/>
                  </a:lnTo>
                  <a:lnTo>
                    <a:pt x="5489" y="8394"/>
                  </a:lnTo>
                  <a:lnTo>
                    <a:pt x="5478" y="8394"/>
                  </a:lnTo>
                  <a:lnTo>
                    <a:pt x="4597" y="7656"/>
                  </a:lnTo>
                  <a:lnTo>
                    <a:pt x="4751" y="7585"/>
                  </a:lnTo>
                  <a:cubicBezTo>
                    <a:pt x="4823" y="7537"/>
                    <a:pt x="4847" y="7430"/>
                    <a:pt x="4811" y="7359"/>
                  </a:cubicBezTo>
                  <a:cubicBezTo>
                    <a:pt x="4778" y="7310"/>
                    <a:pt x="4717" y="7277"/>
                    <a:pt x="4659" y="7277"/>
                  </a:cubicBezTo>
                  <a:cubicBezTo>
                    <a:pt x="4633" y="7277"/>
                    <a:pt x="4607" y="7284"/>
                    <a:pt x="4585" y="7299"/>
                  </a:cubicBezTo>
                  <a:lnTo>
                    <a:pt x="4311" y="7442"/>
                  </a:lnTo>
                  <a:lnTo>
                    <a:pt x="3263" y="6870"/>
                  </a:lnTo>
                  <a:lnTo>
                    <a:pt x="3263" y="6347"/>
                  </a:lnTo>
                  <a:cubicBezTo>
                    <a:pt x="3454" y="6430"/>
                    <a:pt x="3656" y="6513"/>
                    <a:pt x="3870" y="6537"/>
                  </a:cubicBezTo>
                  <a:lnTo>
                    <a:pt x="3918" y="6656"/>
                  </a:lnTo>
                  <a:cubicBezTo>
                    <a:pt x="3977" y="6823"/>
                    <a:pt x="4132" y="6918"/>
                    <a:pt x="4299" y="6918"/>
                  </a:cubicBezTo>
                  <a:cubicBezTo>
                    <a:pt x="4477" y="6918"/>
                    <a:pt x="4632" y="6823"/>
                    <a:pt x="4680" y="6656"/>
                  </a:cubicBezTo>
                  <a:lnTo>
                    <a:pt x="4727" y="6537"/>
                  </a:lnTo>
                  <a:cubicBezTo>
                    <a:pt x="4942" y="6489"/>
                    <a:pt x="5144" y="6430"/>
                    <a:pt x="5335" y="6347"/>
                  </a:cubicBezTo>
                  <a:close/>
                  <a:moveTo>
                    <a:pt x="4311" y="0"/>
                  </a:moveTo>
                  <a:cubicBezTo>
                    <a:pt x="2608" y="0"/>
                    <a:pt x="1203" y="1405"/>
                    <a:pt x="1203" y="3120"/>
                  </a:cubicBezTo>
                  <a:lnTo>
                    <a:pt x="1203" y="3977"/>
                  </a:lnTo>
                  <a:cubicBezTo>
                    <a:pt x="1203" y="4525"/>
                    <a:pt x="1096" y="4870"/>
                    <a:pt x="1013" y="5084"/>
                  </a:cubicBezTo>
                  <a:cubicBezTo>
                    <a:pt x="906" y="5299"/>
                    <a:pt x="965" y="5561"/>
                    <a:pt x="1156" y="5704"/>
                  </a:cubicBezTo>
                  <a:cubicBezTo>
                    <a:pt x="1489" y="5942"/>
                    <a:pt x="2132" y="6347"/>
                    <a:pt x="2930" y="6406"/>
                  </a:cubicBezTo>
                  <a:lnTo>
                    <a:pt x="2930" y="6692"/>
                  </a:lnTo>
                  <a:cubicBezTo>
                    <a:pt x="2894" y="6674"/>
                    <a:pt x="2861" y="6665"/>
                    <a:pt x="2828" y="6665"/>
                  </a:cubicBezTo>
                  <a:cubicBezTo>
                    <a:pt x="2796" y="6665"/>
                    <a:pt x="2763" y="6674"/>
                    <a:pt x="2727" y="6692"/>
                  </a:cubicBezTo>
                  <a:cubicBezTo>
                    <a:pt x="2632" y="6716"/>
                    <a:pt x="2561" y="6775"/>
                    <a:pt x="2525" y="6847"/>
                  </a:cubicBezTo>
                  <a:lnTo>
                    <a:pt x="2275" y="7359"/>
                  </a:lnTo>
                  <a:lnTo>
                    <a:pt x="858" y="7775"/>
                  </a:lnTo>
                  <a:cubicBezTo>
                    <a:pt x="358" y="7918"/>
                    <a:pt x="1" y="8394"/>
                    <a:pt x="1" y="8918"/>
                  </a:cubicBezTo>
                  <a:lnTo>
                    <a:pt x="1" y="10919"/>
                  </a:lnTo>
                  <a:cubicBezTo>
                    <a:pt x="1" y="11002"/>
                    <a:pt x="72" y="11073"/>
                    <a:pt x="167" y="11073"/>
                  </a:cubicBezTo>
                  <a:cubicBezTo>
                    <a:pt x="251" y="11073"/>
                    <a:pt x="322" y="11002"/>
                    <a:pt x="322" y="10919"/>
                  </a:cubicBezTo>
                  <a:lnTo>
                    <a:pt x="322" y="8918"/>
                  </a:lnTo>
                  <a:cubicBezTo>
                    <a:pt x="322" y="8752"/>
                    <a:pt x="370" y="8609"/>
                    <a:pt x="441" y="8478"/>
                  </a:cubicBezTo>
                  <a:lnTo>
                    <a:pt x="1370" y="9264"/>
                  </a:lnTo>
                  <a:cubicBezTo>
                    <a:pt x="1489" y="9371"/>
                    <a:pt x="1549" y="9514"/>
                    <a:pt x="1549" y="9668"/>
                  </a:cubicBezTo>
                  <a:lnTo>
                    <a:pt x="1549" y="10895"/>
                  </a:lnTo>
                  <a:cubicBezTo>
                    <a:pt x="1549" y="10990"/>
                    <a:pt x="1620" y="11061"/>
                    <a:pt x="1703" y="11061"/>
                  </a:cubicBezTo>
                  <a:cubicBezTo>
                    <a:pt x="1799" y="11061"/>
                    <a:pt x="1870" y="10990"/>
                    <a:pt x="1870" y="10895"/>
                  </a:cubicBezTo>
                  <a:lnTo>
                    <a:pt x="1870" y="9668"/>
                  </a:lnTo>
                  <a:cubicBezTo>
                    <a:pt x="1870" y="9406"/>
                    <a:pt x="1763" y="9168"/>
                    <a:pt x="1572" y="9014"/>
                  </a:cubicBezTo>
                  <a:lnTo>
                    <a:pt x="656" y="8216"/>
                  </a:lnTo>
                  <a:cubicBezTo>
                    <a:pt x="739" y="8144"/>
                    <a:pt x="834" y="8097"/>
                    <a:pt x="953" y="8073"/>
                  </a:cubicBezTo>
                  <a:lnTo>
                    <a:pt x="2346" y="7656"/>
                  </a:lnTo>
                  <a:lnTo>
                    <a:pt x="2858" y="8549"/>
                  </a:lnTo>
                  <a:cubicBezTo>
                    <a:pt x="2894" y="8633"/>
                    <a:pt x="2989" y="8692"/>
                    <a:pt x="3096" y="8716"/>
                  </a:cubicBezTo>
                  <a:lnTo>
                    <a:pt x="3156" y="8716"/>
                  </a:lnTo>
                  <a:cubicBezTo>
                    <a:pt x="3227" y="8716"/>
                    <a:pt x="3311" y="8680"/>
                    <a:pt x="3382" y="8633"/>
                  </a:cubicBezTo>
                  <a:lnTo>
                    <a:pt x="4335" y="7823"/>
                  </a:lnTo>
                  <a:lnTo>
                    <a:pt x="5287" y="8633"/>
                  </a:lnTo>
                  <a:cubicBezTo>
                    <a:pt x="5347" y="8692"/>
                    <a:pt x="5418" y="8716"/>
                    <a:pt x="5501" y="8716"/>
                  </a:cubicBezTo>
                  <a:lnTo>
                    <a:pt x="5561" y="8716"/>
                  </a:lnTo>
                  <a:cubicBezTo>
                    <a:pt x="5668" y="8692"/>
                    <a:pt x="5740" y="8633"/>
                    <a:pt x="5799" y="8549"/>
                  </a:cubicBezTo>
                  <a:lnTo>
                    <a:pt x="6311" y="7656"/>
                  </a:lnTo>
                  <a:lnTo>
                    <a:pt x="7704" y="8073"/>
                  </a:lnTo>
                  <a:cubicBezTo>
                    <a:pt x="7811" y="8097"/>
                    <a:pt x="7918" y="8156"/>
                    <a:pt x="8002" y="8216"/>
                  </a:cubicBezTo>
                  <a:lnTo>
                    <a:pt x="7085" y="9014"/>
                  </a:lnTo>
                  <a:cubicBezTo>
                    <a:pt x="6894" y="9168"/>
                    <a:pt x="6787" y="9406"/>
                    <a:pt x="6787" y="9668"/>
                  </a:cubicBezTo>
                  <a:lnTo>
                    <a:pt x="6787" y="10895"/>
                  </a:lnTo>
                  <a:cubicBezTo>
                    <a:pt x="6787" y="10990"/>
                    <a:pt x="6859" y="11061"/>
                    <a:pt x="6954" y="11061"/>
                  </a:cubicBezTo>
                  <a:cubicBezTo>
                    <a:pt x="7037" y="11061"/>
                    <a:pt x="7109" y="10990"/>
                    <a:pt x="7109" y="10895"/>
                  </a:cubicBezTo>
                  <a:lnTo>
                    <a:pt x="7109" y="9668"/>
                  </a:lnTo>
                  <a:cubicBezTo>
                    <a:pt x="7109" y="9514"/>
                    <a:pt x="7192" y="9371"/>
                    <a:pt x="7287" y="9264"/>
                  </a:cubicBezTo>
                  <a:lnTo>
                    <a:pt x="8216" y="8478"/>
                  </a:lnTo>
                  <a:cubicBezTo>
                    <a:pt x="8287" y="8609"/>
                    <a:pt x="8335" y="8752"/>
                    <a:pt x="8335" y="8918"/>
                  </a:cubicBezTo>
                  <a:lnTo>
                    <a:pt x="8335" y="10919"/>
                  </a:lnTo>
                  <a:cubicBezTo>
                    <a:pt x="8335" y="11002"/>
                    <a:pt x="8407" y="11073"/>
                    <a:pt x="8502" y="11073"/>
                  </a:cubicBezTo>
                  <a:cubicBezTo>
                    <a:pt x="8585" y="11073"/>
                    <a:pt x="8657" y="11002"/>
                    <a:pt x="8657" y="10919"/>
                  </a:cubicBezTo>
                  <a:lnTo>
                    <a:pt x="8657" y="8918"/>
                  </a:lnTo>
                  <a:cubicBezTo>
                    <a:pt x="8633" y="8382"/>
                    <a:pt x="8276" y="7906"/>
                    <a:pt x="7764" y="7763"/>
                  </a:cubicBezTo>
                  <a:lnTo>
                    <a:pt x="6359" y="7347"/>
                  </a:lnTo>
                  <a:lnTo>
                    <a:pt x="6097" y="6835"/>
                  </a:lnTo>
                  <a:cubicBezTo>
                    <a:pt x="6061" y="6763"/>
                    <a:pt x="5978" y="6692"/>
                    <a:pt x="5906" y="6668"/>
                  </a:cubicBezTo>
                  <a:cubicBezTo>
                    <a:pt x="5870" y="6662"/>
                    <a:pt x="5835" y="6659"/>
                    <a:pt x="5801" y="6659"/>
                  </a:cubicBezTo>
                  <a:cubicBezTo>
                    <a:pt x="5766" y="6659"/>
                    <a:pt x="5734" y="6662"/>
                    <a:pt x="5704" y="6668"/>
                  </a:cubicBezTo>
                  <a:lnTo>
                    <a:pt x="5704" y="6394"/>
                  </a:lnTo>
                  <a:cubicBezTo>
                    <a:pt x="6502" y="6347"/>
                    <a:pt x="7156" y="5942"/>
                    <a:pt x="7466" y="5692"/>
                  </a:cubicBezTo>
                  <a:cubicBezTo>
                    <a:pt x="7668" y="5537"/>
                    <a:pt x="7728" y="5287"/>
                    <a:pt x="7621" y="5061"/>
                  </a:cubicBezTo>
                  <a:cubicBezTo>
                    <a:pt x="7525" y="4870"/>
                    <a:pt x="7430" y="4513"/>
                    <a:pt x="7430" y="3965"/>
                  </a:cubicBezTo>
                  <a:lnTo>
                    <a:pt x="7430" y="3120"/>
                  </a:lnTo>
                  <a:cubicBezTo>
                    <a:pt x="7430" y="1405"/>
                    <a:pt x="6025" y="0"/>
                    <a:pt x="4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70"/>
            <p:cNvSpPr/>
            <p:nvPr/>
          </p:nvSpPr>
          <p:spPr>
            <a:xfrm>
              <a:off x="6375559" y="4549033"/>
              <a:ext cx="10233" cy="10201"/>
            </a:xfrm>
            <a:custGeom>
              <a:rect b="b" l="l" r="r" t="t"/>
              <a:pathLst>
                <a:path extrusionOk="0" h="322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251" y="322"/>
                    <a:pt x="322" y="251"/>
                    <a:pt x="322" y="155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70"/>
            <p:cNvSpPr/>
            <p:nvPr/>
          </p:nvSpPr>
          <p:spPr>
            <a:xfrm>
              <a:off x="6375559" y="4587493"/>
              <a:ext cx="10233" cy="10613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70"/>
            <p:cNvSpPr/>
            <p:nvPr/>
          </p:nvSpPr>
          <p:spPr>
            <a:xfrm>
              <a:off x="6342009" y="4406442"/>
              <a:ext cx="76222" cy="32472"/>
            </a:xfrm>
            <a:custGeom>
              <a:rect b="b" l="l" r="r" t="t"/>
              <a:pathLst>
                <a:path extrusionOk="0" h="1025" w="2406">
                  <a:moveTo>
                    <a:pt x="1012" y="334"/>
                  </a:moveTo>
                  <a:cubicBezTo>
                    <a:pt x="953" y="430"/>
                    <a:pt x="834" y="525"/>
                    <a:pt x="703" y="525"/>
                  </a:cubicBezTo>
                  <a:lnTo>
                    <a:pt x="381" y="525"/>
                  </a:lnTo>
                  <a:cubicBezTo>
                    <a:pt x="441" y="406"/>
                    <a:pt x="560" y="334"/>
                    <a:pt x="703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77" y="406"/>
                    <a:pt x="2036" y="525"/>
                  </a:cubicBezTo>
                  <a:lnTo>
                    <a:pt x="1727" y="525"/>
                  </a:lnTo>
                  <a:cubicBezTo>
                    <a:pt x="1584" y="525"/>
                    <a:pt x="1477" y="453"/>
                    <a:pt x="1417" y="334"/>
                  </a:cubicBezTo>
                  <a:close/>
                  <a:moveTo>
                    <a:pt x="679" y="1"/>
                  </a:moveTo>
                  <a:cubicBezTo>
                    <a:pt x="310" y="1"/>
                    <a:pt x="0" y="311"/>
                    <a:pt x="0" y="692"/>
                  </a:cubicBezTo>
                  <a:lnTo>
                    <a:pt x="0" y="870"/>
                  </a:lnTo>
                  <a:cubicBezTo>
                    <a:pt x="0" y="953"/>
                    <a:pt x="72" y="1025"/>
                    <a:pt x="167" y="1025"/>
                  </a:cubicBezTo>
                  <a:cubicBezTo>
                    <a:pt x="250" y="1025"/>
                    <a:pt x="322" y="953"/>
                    <a:pt x="322" y="870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63"/>
                    <a:pt x="1203" y="608"/>
                  </a:cubicBezTo>
                  <a:cubicBezTo>
                    <a:pt x="1322" y="763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870"/>
                  </a:lnTo>
                  <a:cubicBezTo>
                    <a:pt x="2084" y="953"/>
                    <a:pt x="2155" y="1025"/>
                    <a:pt x="2251" y="1025"/>
                  </a:cubicBezTo>
                  <a:cubicBezTo>
                    <a:pt x="2334" y="1025"/>
                    <a:pt x="2405" y="953"/>
                    <a:pt x="2405" y="870"/>
                  </a:cubicBezTo>
                  <a:lnTo>
                    <a:pt x="2405" y="692"/>
                  </a:lnTo>
                  <a:cubicBezTo>
                    <a:pt x="2405" y="299"/>
                    <a:pt x="2108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7" name="Google Shape;10597;p70"/>
          <p:cNvGrpSpPr/>
          <p:nvPr/>
        </p:nvGrpSpPr>
        <p:grpSpPr>
          <a:xfrm>
            <a:off x="3560600" y="3763338"/>
            <a:ext cx="352345" cy="363655"/>
            <a:chOff x="3560600" y="3763338"/>
            <a:chExt cx="352345" cy="363655"/>
          </a:xfrm>
        </p:grpSpPr>
        <p:sp>
          <p:nvSpPr>
            <p:cNvPr id="10598" name="Google Shape;10598;p70"/>
            <p:cNvSpPr/>
            <p:nvPr/>
          </p:nvSpPr>
          <p:spPr>
            <a:xfrm>
              <a:off x="3665841" y="3763338"/>
              <a:ext cx="143352" cy="173543"/>
            </a:xfrm>
            <a:custGeom>
              <a:rect b="b" l="l" r="r" t="t"/>
              <a:pathLst>
                <a:path extrusionOk="0" h="5478" w="4525">
                  <a:moveTo>
                    <a:pt x="2251" y="1"/>
                  </a:moveTo>
                  <a:cubicBezTo>
                    <a:pt x="1691" y="1"/>
                    <a:pt x="1179" y="191"/>
                    <a:pt x="774" y="549"/>
                  </a:cubicBezTo>
                  <a:cubicBezTo>
                    <a:pt x="370" y="906"/>
                    <a:pt x="108" y="1382"/>
                    <a:pt x="12" y="1918"/>
                  </a:cubicBezTo>
                  <a:cubicBezTo>
                    <a:pt x="0" y="2013"/>
                    <a:pt x="60" y="2096"/>
                    <a:pt x="143" y="2120"/>
                  </a:cubicBezTo>
                  <a:cubicBezTo>
                    <a:pt x="151" y="2121"/>
                    <a:pt x="159" y="2122"/>
                    <a:pt x="167" y="2122"/>
                  </a:cubicBezTo>
                  <a:cubicBezTo>
                    <a:pt x="252" y="2122"/>
                    <a:pt x="324" y="2064"/>
                    <a:pt x="346" y="1977"/>
                  </a:cubicBezTo>
                  <a:cubicBezTo>
                    <a:pt x="477" y="1049"/>
                    <a:pt x="1286" y="346"/>
                    <a:pt x="2239" y="346"/>
                  </a:cubicBezTo>
                  <a:cubicBezTo>
                    <a:pt x="3299" y="346"/>
                    <a:pt x="4168" y="1203"/>
                    <a:pt x="4168" y="2263"/>
                  </a:cubicBezTo>
                  <a:cubicBezTo>
                    <a:pt x="4168" y="3096"/>
                    <a:pt x="3632" y="3847"/>
                    <a:pt x="2822" y="4097"/>
                  </a:cubicBezTo>
                  <a:cubicBezTo>
                    <a:pt x="2775" y="4108"/>
                    <a:pt x="2751" y="4144"/>
                    <a:pt x="2739" y="4168"/>
                  </a:cubicBezTo>
                  <a:lnTo>
                    <a:pt x="2239" y="4990"/>
                  </a:lnTo>
                  <a:lnTo>
                    <a:pt x="1751" y="4168"/>
                  </a:lnTo>
                  <a:cubicBezTo>
                    <a:pt x="1739" y="4144"/>
                    <a:pt x="1691" y="4108"/>
                    <a:pt x="1667" y="4097"/>
                  </a:cubicBezTo>
                  <a:cubicBezTo>
                    <a:pt x="977" y="3870"/>
                    <a:pt x="477" y="3287"/>
                    <a:pt x="358" y="2573"/>
                  </a:cubicBezTo>
                  <a:cubicBezTo>
                    <a:pt x="347" y="2496"/>
                    <a:pt x="266" y="2440"/>
                    <a:pt x="189" y="2440"/>
                  </a:cubicBezTo>
                  <a:cubicBezTo>
                    <a:pt x="182" y="2440"/>
                    <a:pt x="174" y="2441"/>
                    <a:pt x="167" y="2442"/>
                  </a:cubicBezTo>
                  <a:cubicBezTo>
                    <a:pt x="72" y="2454"/>
                    <a:pt x="12" y="2549"/>
                    <a:pt x="24" y="2632"/>
                  </a:cubicBezTo>
                  <a:cubicBezTo>
                    <a:pt x="108" y="3049"/>
                    <a:pt x="286" y="3418"/>
                    <a:pt x="548" y="3739"/>
                  </a:cubicBezTo>
                  <a:cubicBezTo>
                    <a:pt x="798" y="4037"/>
                    <a:pt x="1132" y="4251"/>
                    <a:pt x="1501" y="4394"/>
                  </a:cubicBezTo>
                  <a:lnTo>
                    <a:pt x="2108" y="5406"/>
                  </a:lnTo>
                  <a:cubicBezTo>
                    <a:pt x="2144" y="5442"/>
                    <a:pt x="2203" y="5478"/>
                    <a:pt x="2263" y="5478"/>
                  </a:cubicBezTo>
                  <a:cubicBezTo>
                    <a:pt x="2322" y="5478"/>
                    <a:pt x="2382" y="5442"/>
                    <a:pt x="2406" y="5406"/>
                  </a:cubicBezTo>
                  <a:lnTo>
                    <a:pt x="3025" y="4394"/>
                  </a:lnTo>
                  <a:cubicBezTo>
                    <a:pt x="3930" y="4073"/>
                    <a:pt x="4525" y="3227"/>
                    <a:pt x="4525" y="2263"/>
                  </a:cubicBezTo>
                  <a:cubicBezTo>
                    <a:pt x="4489" y="1013"/>
                    <a:pt x="3477" y="1"/>
                    <a:pt x="2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70"/>
            <p:cNvSpPr/>
            <p:nvPr/>
          </p:nvSpPr>
          <p:spPr>
            <a:xfrm>
              <a:off x="3696761" y="3794099"/>
              <a:ext cx="82653" cy="78661"/>
            </a:xfrm>
            <a:custGeom>
              <a:rect b="b" l="l" r="r" t="t"/>
              <a:pathLst>
                <a:path extrusionOk="0" h="2483" w="2609">
                  <a:moveTo>
                    <a:pt x="1584" y="328"/>
                  </a:moveTo>
                  <a:cubicBezTo>
                    <a:pt x="1727" y="328"/>
                    <a:pt x="1882" y="387"/>
                    <a:pt x="2001" y="506"/>
                  </a:cubicBezTo>
                  <a:cubicBezTo>
                    <a:pt x="2239" y="732"/>
                    <a:pt x="2239" y="1102"/>
                    <a:pt x="2001" y="1340"/>
                  </a:cubicBezTo>
                  <a:cubicBezTo>
                    <a:pt x="1888" y="1453"/>
                    <a:pt x="1736" y="1509"/>
                    <a:pt x="1584" y="1509"/>
                  </a:cubicBezTo>
                  <a:cubicBezTo>
                    <a:pt x="1433" y="1509"/>
                    <a:pt x="1281" y="1453"/>
                    <a:pt x="1168" y="1340"/>
                  </a:cubicBezTo>
                  <a:cubicBezTo>
                    <a:pt x="941" y="1113"/>
                    <a:pt x="941" y="732"/>
                    <a:pt x="1168" y="506"/>
                  </a:cubicBezTo>
                  <a:cubicBezTo>
                    <a:pt x="1287" y="387"/>
                    <a:pt x="1430" y="328"/>
                    <a:pt x="1584" y="328"/>
                  </a:cubicBezTo>
                  <a:close/>
                  <a:moveTo>
                    <a:pt x="1584" y="0"/>
                  </a:moveTo>
                  <a:cubicBezTo>
                    <a:pt x="1346" y="0"/>
                    <a:pt x="1108" y="89"/>
                    <a:pt x="929" y="268"/>
                  </a:cubicBezTo>
                  <a:cubicBezTo>
                    <a:pt x="596" y="590"/>
                    <a:pt x="572" y="1090"/>
                    <a:pt x="822" y="1447"/>
                  </a:cubicBezTo>
                  <a:lnTo>
                    <a:pt x="60" y="2197"/>
                  </a:lnTo>
                  <a:cubicBezTo>
                    <a:pt x="1" y="2256"/>
                    <a:pt x="1" y="2375"/>
                    <a:pt x="60" y="2435"/>
                  </a:cubicBezTo>
                  <a:cubicBezTo>
                    <a:pt x="96" y="2471"/>
                    <a:pt x="144" y="2483"/>
                    <a:pt x="179" y="2483"/>
                  </a:cubicBezTo>
                  <a:cubicBezTo>
                    <a:pt x="227" y="2483"/>
                    <a:pt x="275" y="2471"/>
                    <a:pt x="298" y="2435"/>
                  </a:cubicBezTo>
                  <a:lnTo>
                    <a:pt x="1060" y="1685"/>
                  </a:lnTo>
                  <a:cubicBezTo>
                    <a:pt x="1227" y="1780"/>
                    <a:pt x="1406" y="1840"/>
                    <a:pt x="1584" y="1840"/>
                  </a:cubicBezTo>
                  <a:cubicBezTo>
                    <a:pt x="1822" y="1840"/>
                    <a:pt x="2061" y="1756"/>
                    <a:pt x="2239" y="1578"/>
                  </a:cubicBezTo>
                  <a:cubicBezTo>
                    <a:pt x="2608" y="1209"/>
                    <a:pt x="2608" y="625"/>
                    <a:pt x="2239" y="268"/>
                  </a:cubicBezTo>
                  <a:cubicBezTo>
                    <a:pt x="2061" y="89"/>
                    <a:pt x="1822" y="0"/>
                    <a:pt x="1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70"/>
            <p:cNvSpPr/>
            <p:nvPr/>
          </p:nvSpPr>
          <p:spPr>
            <a:xfrm>
              <a:off x="3560600" y="3916574"/>
              <a:ext cx="352345" cy="210419"/>
            </a:xfrm>
            <a:custGeom>
              <a:rect b="b" l="l" r="r" t="t"/>
              <a:pathLst>
                <a:path extrusionOk="0" h="6642" w="11122">
                  <a:moveTo>
                    <a:pt x="3037" y="391"/>
                  </a:moveTo>
                  <a:lnTo>
                    <a:pt x="5394" y="1176"/>
                  </a:lnTo>
                  <a:lnTo>
                    <a:pt x="5394" y="1296"/>
                  </a:lnTo>
                  <a:lnTo>
                    <a:pt x="3037" y="510"/>
                  </a:lnTo>
                  <a:lnTo>
                    <a:pt x="3037" y="391"/>
                  </a:lnTo>
                  <a:close/>
                  <a:moveTo>
                    <a:pt x="8085" y="391"/>
                  </a:moveTo>
                  <a:lnTo>
                    <a:pt x="8085" y="510"/>
                  </a:lnTo>
                  <a:lnTo>
                    <a:pt x="5728" y="1296"/>
                  </a:lnTo>
                  <a:lnTo>
                    <a:pt x="5728" y="1176"/>
                  </a:lnTo>
                  <a:lnTo>
                    <a:pt x="8085" y="391"/>
                  </a:lnTo>
                  <a:close/>
                  <a:moveTo>
                    <a:pt x="2691" y="855"/>
                  </a:moveTo>
                  <a:lnTo>
                    <a:pt x="2691" y="4975"/>
                  </a:lnTo>
                  <a:lnTo>
                    <a:pt x="2680" y="4975"/>
                  </a:lnTo>
                  <a:lnTo>
                    <a:pt x="786" y="5594"/>
                  </a:lnTo>
                  <a:lnTo>
                    <a:pt x="786" y="1486"/>
                  </a:lnTo>
                  <a:lnTo>
                    <a:pt x="2691" y="855"/>
                  </a:lnTo>
                  <a:close/>
                  <a:moveTo>
                    <a:pt x="8085" y="867"/>
                  </a:moveTo>
                  <a:lnTo>
                    <a:pt x="8085" y="4975"/>
                  </a:lnTo>
                  <a:lnTo>
                    <a:pt x="8049" y="4975"/>
                  </a:lnTo>
                  <a:lnTo>
                    <a:pt x="5728" y="5748"/>
                  </a:lnTo>
                  <a:lnTo>
                    <a:pt x="5728" y="1641"/>
                  </a:lnTo>
                  <a:lnTo>
                    <a:pt x="5763" y="1641"/>
                  </a:lnTo>
                  <a:lnTo>
                    <a:pt x="8085" y="867"/>
                  </a:lnTo>
                  <a:close/>
                  <a:moveTo>
                    <a:pt x="3037" y="879"/>
                  </a:moveTo>
                  <a:lnTo>
                    <a:pt x="5358" y="1653"/>
                  </a:lnTo>
                  <a:lnTo>
                    <a:pt x="5394" y="1653"/>
                  </a:lnTo>
                  <a:lnTo>
                    <a:pt x="5394" y="5760"/>
                  </a:lnTo>
                  <a:lnTo>
                    <a:pt x="3072" y="4986"/>
                  </a:lnTo>
                  <a:lnTo>
                    <a:pt x="3037" y="4986"/>
                  </a:lnTo>
                  <a:lnTo>
                    <a:pt x="3037" y="879"/>
                  </a:lnTo>
                  <a:close/>
                  <a:moveTo>
                    <a:pt x="3037" y="5320"/>
                  </a:moveTo>
                  <a:lnTo>
                    <a:pt x="5394" y="6106"/>
                  </a:lnTo>
                  <a:lnTo>
                    <a:pt x="5394" y="6225"/>
                  </a:lnTo>
                  <a:lnTo>
                    <a:pt x="3037" y="5439"/>
                  </a:lnTo>
                  <a:lnTo>
                    <a:pt x="3037" y="5320"/>
                  </a:lnTo>
                  <a:close/>
                  <a:moveTo>
                    <a:pt x="8085" y="5320"/>
                  </a:moveTo>
                  <a:lnTo>
                    <a:pt x="8085" y="5439"/>
                  </a:lnTo>
                  <a:lnTo>
                    <a:pt x="5728" y="6225"/>
                  </a:lnTo>
                  <a:lnTo>
                    <a:pt x="5728" y="6106"/>
                  </a:lnTo>
                  <a:lnTo>
                    <a:pt x="8085" y="5320"/>
                  </a:lnTo>
                  <a:close/>
                  <a:moveTo>
                    <a:pt x="2715" y="414"/>
                  </a:moveTo>
                  <a:lnTo>
                    <a:pt x="2715" y="510"/>
                  </a:lnTo>
                  <a:lnTo>
                    <a:pt x="584" y="1224"/>
                  </a:lnTo>
                  <a:cubicBezTo>
                    <a:pt x="513" y="1248"/>
                    <a:pt x="465" y="1307"/>
                    <a:pt x="465" y="1391"/>
                  </a:cubicBezTo>
                  <a:lnTo>
                    <a:pt x="465" y="5856"/>
                  </a:lnTo>
                  <a:cubicBezTo>
                    <a:pt x="465" y="5915"/>
                    <a:pt x="489" y="5951"/>
                    <a:pt x="536" y="5987"/>
                  </a:cubicBezTo>
                  <a:cubicBezTo>
                    <a:pt x="571" y="6004"/>
                    <a:pt x="613" y="6015"/>
                    <a:pt x="651" y="6015"/>
                  </a:cubicBezTo>
                  <a:cubicBezTo>
                    <a:pt x="665" y="6015"/>
                    <a:pt x="678" y="6014"/>
                    <a:pt x="691" y="6010"/>
                  </a:cubicBezTo>
                  <a:lnTo>
                    <a:pt x="2715" y="5344"/>
                  </a:lnTo>
                  <a:lnTo>
                    <a:pt x="2715" y="5463"/>
                  </a:lnTo>
                  <a:lnTo>
                    <a:pt x="358" y="6249"/>
                  </a:lnTo>
                  <a:lnTo>
                    <a:pt x="358" y="1200"/>
                  </a:lnTo>
                  <a:lnTo>
                    <a:pt x="2715" y="414"/>
                  </a:lnTo>
                  <a:close/>
                  <a:moveTo>
                    <a:pt x="2864" y="1"/>
                  </a:moveTo>
                  <a:cubicBezTo>
                    <a:pt x="2846" y="1"/>
                    <a:pt x="2828" y="4"/>
                    <a:pt x="2811" y="10"/>
                  </a:cubicBezTo>
                  <a:lnTo>
                    <a:pt x="120" y="903"/>
                  </a:lnTo>
                  <a:cubicBezTo>
                    <a:pt x="48" y="938"/>
                    <a:pt x="1" y="998"/>
                    <a:pt x="1" y="1069"/>
                  </a:cubicBezTo>
                  <a:lnTo>
                    <a:pt x="1" y="6475"/>
                  </a:lnTo>
                  <a:cubicBezTo>
                    <a:pt x="1" y="6534"/>
                    <a:pt x="36" y="6582"/>
                    <a:pt x="72" y="6606"/>
                  </a:cubicBezTo>
                  <a:cubicBezTo>
                    <a:pt x="108" y="6618"/>
                    <a:pt x="132" y="6641"/>
                    <a:pt x="179" y="6641"/>
                  </a:cubicBezTo>
                  <a:cubicBezTo>
                    <a:pt x="191" y="6641"/>
                    <a:pt x="215" y="6641"/>
                    <a:pt x="239" y="6618"/>
                  </a:cubicBezTo>
                  <a:lnTo>
                    <a:pt x="2870" y="5748"/>
                  </a:lnTo>
                  <a:lnTo>
                    <a:pt x="5513" y="6618"/>
                  </a:lnTo>
                  <a:cubicBezTo>
                    <a:pt x="5525" y="6630"/>
                    <a:pt x="5543" y="6635"/>
                    <a:pt x="5561" y="6635"/>
                  </a:cubicBezTo>
                  <a:cubicBezTo>
                    <a:pt x="5579" y="6635"/>
                    <a:pt x="5597" y="6630"/>
                    <a:pt x="5608" y="6618"/>
                  </a:cubicBezTo>
                  <a:lnTo>
                    <a:pt x="8252" y="5737"/>
                  </a:lnTo>
                  <a:lnTo>
                    <a:pt x="10883" y="6606"/>
                  </a:lnTo>
                  <a:cubicBezTo>
                    <a:pt x="10895" y="6606"/>
                    <a:pt x="10907" y="6630"/>
                    <a:pt x="10942" y="6630"/>
                  </a:cubicBezTo>
                  <a:cubicBezTo>
                    <a:pt x="10966" y="6630"/>
                    <a:pt x="11014" y="6606"/>
                    <a:pt x="11050" y="6594"/>
                  </a:cubicBezTo>
                  <a:cubicBezTo>
                    <a:pt x="11085" y="6558"/>
                    <a:pt x="11121" y="6510"/>
                    <a:pt x="11121" y="6463"/>
                  </a:cubicBezTo>
                  <a:lnTo>
                    <a:pt x="11121" y="3510"/>
                  </a:lnTo>
                  <a:cubicBezTo>
                    <a:pt x="11121" y="3427"/>
                    <a:pt x="11050" y="3355"/>
                    <a:pt x="10954" y="3355"/>
                  </a:cubicBezTo>
                  <a:cubicBezTo>
                    <a:pt x="10871" y="3355"/>
                    <a:pt x="10788" y="3427"/>
                    <a:pt x="10788" y="3510"/>
                  </a:cubicBezTo>
                  <a:lnTo>
                    <a:pt x="10788" y="6225"/>
                  </a:lnTo>
                  <a:lnTo>
                    <a:pt x="8442" y="5439"/>
                  </a:lnTo>
                  <a:lnTo>
                    <a:pt x="8442" y="5320"/>
                  </a:lnTo>
                  <a:lnTo>
                    <a:pt x="10466" y="5987"/>
                  </a:lnTo>
                  <a:cubicBezTo>
                    <a:pt x="10482" y="5991"/>
                    <a:pt x="10499" y="5993"/>
                    <a:pt x="10516" y="5993"/>
                  </a:cubicBezTo>
                  <a:cubicBezTo>
                    <a:pt x="10551" y="5993"/>
                    <a:pt x="10585" y="5983"/>
                    <a:pt x="10609" y="5951"/>
                  </a:cubicBezTo>
                  <a:cubicBezTo>
                    <a:pt x="10657" y="5927"/>
                    <a:pt x="10692" y="5868"/>
                    <a:pt x="10692" y="5820"/>
                  </a:cubicBezTo>
                  <a:lnTo>
                    <a:pt x="10692" y="3486"/>
                  </a:lnTo>
                  <a:cubicBezTo>
                    <a:pt x="10692" y="3391"/>
                    <a:pt x="10609" y="3320"/>
                    <a:pt x="10526" y="3320"/>
                  </a:cubicBezTo>
                  <a:cubicBezTo>
                    <a:pt x="10431" y="3320"/>
                    <a:pt x="10359" y="3391"/>
                    <a:pt x="10359" y="3486"/>
                  </a:cubicBezTo>
                  <a:lnTo>
                    <a:pt x="10359" y="5582"/>
                  </a:lnTo>
                  <a:lnTo>
                    <a:pt x="8466" y="4963"/>
                  </a:lnTo>
                  <a:lnTo>
                    <a:pt x="8442" y="4963"/>
                  </a:lnTo>
                  <a:lnTo>
                    <a:pt x="8442" y="855"/>
                  </a:lnTo>
                  <a:lnTo>
                    <a:pt x="10347" y="1486"/>
                  </a:lnTo>
                  <a:lnTo>
                    <a:pt x="10347" y="2843"/>
                  </a:lnTo>
                  <a:cubicBezTo>
                    <a:pt x="10347" y="2939"/>
                    <a:pt x="10419" y="3010"/>
                    <a:pt x="10514" y="3010"/>
                  </a:cubicBezTo>
                  <a:cubicBezTo>
                    <a:pt x="10597" y="3010"/>
                    <a:pt x="10669" y="2939"/>
                    <a:pt x="10669" y="2843"/>
                  </a:cubicBezTo>
                  <a:lnTo>
                    <a:pt x="10669" y="1367"/>
                  </a:lnTo>
                  <a:cubicBezTo>
                    <a:pt x="10669" y="1296"/>
                    <a:pt x="10633" y="1236"/>
                    <a:pt x="10550" y="1212"/>
                  </a:cubicBezTo>
                  <a:lnTo>
                    <a:pt x="8430" y="498"/>
                  </a:lnTo>
                  <a:lnTo>
                    <a:pt x="8430" y="379"/>
                  </a:lnTo>
                  <a:lnTo>
                    <a:pt x="10776" y="1165"/>
                  </a:lnTo>
                  <a:lnTo>
                    <a:pt x="10776" y="2831"/>
                  </a:lnTo>
                  <a:cubicBezTo>
                    <a:pt x="10776" y="2939"/>
                    <a:pt x="10847" y="3022"/>
                    <a:pt x="10942" y="3022"/>
                  </a:cubicBezTo>
                  <a:cubicBezTo>
                    <a:pt x="11026" y="3022"/>
                    <a:pt x="11109" y="2951"/>
                    <a:pt x="11109" y="2855"/>
                  </a:cubicBezTo>
                  <a:lnTo>
                    <a:pt x="11109" y="1069"/>
                  </a:lnTo>
                  <a:cubicBezTo>
                    <a:pt x="11109" y="998"/>
                    <a:pt x="11062" y="938"/>
                    <a:pt x="10990" y="903"/>
                  </a:cubicBezTo>
                  <a:lnTo>
                    <a:pt x="8287" y="10"/>
                  </a:lnTo>
                  <a:cubicBezTo>
                    <a:pt x="8275" y="4"/>
                    <a:pt x="8258" y="1"/>
                    <a:pt x="8240" y="1"/>
                  </a:cubicBezTo>
                  <a:cubicBezTo>
                    <a:pt x="8222" y="1"/>
                    <a:pt x="8204" y="4"/>
                    <a:pt x="8192" y="10"/>
                  </a:cubicBezTo>
                  <a:lnTo>
                    <a:pt x="5549" y="891"/>
                  </a:lnTo>
                  <a:lnTo>
                    <a:pt x="2918" y="10"/>
                  </a:lnTo>
                  <a:cubicBezTo>
                    <a:pt x="2900" y="4"/>
                    <a:pt x="2882" y="1"/>
                    <a:pt x="2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1" name="Google Shape;10601;p70"/>
          <p:cNvGrpSpPr/>
          <p:nvPr/>
        </p:nvGrpSpPr>
        <p:grpSpPr>
          <a:xfrm>
            <a:off x="5790556" y="4261252"/>
            <a:ext cx="279513" cy="356083"/>
            <a:chOff x="5790556" y="4261252"/>
            <a:chExt cx="279513" cy="356083"/>
          </a:xfrm>
        </p:grpSpPr>
        <p:sp>
          <p:nvSpPr>
            <p:cNvPr id="10602" name="Google Shape;10602;p70"/>
            <p:cNvSpPr/>
            <p:nvPr/>
          </p:nvSpPr>
          <p:spPr>
            <a:xfrm>
              <a:off x="5892027" y="440042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70"/>
            <p:cNvSpPr/>
            <p:nvPr/>
          </p:nvSpPr>
          <p:spPr>
            <a:xfrm>
              <a:off x="5959157" y="440042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70"/>
            <p:cNvSpPr/>
            <p:nvPr/>
          </p:nvSpPr>
          <p:spPr>
            <a:xfrm>
              <a:off x="5907867" y="4450667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27"/>
                    <a:pt x="441" y="510"/>
                    <a:pt x="691" y="510"/>
                  </a:cubicBezTo>
                  <a:cubicBezTo>
                    <a:pt x="965" y="510"/>
                    <a:pt x="1203" y="427"/>
                    <a:pt x="1334" y="284"/>
                  </a:cubicBezTo>
                  <a:cubicBezTo>
                    <a:pt x="1441" y="212"/>
                    <a:pt x="1441" y="105"/>
                    <a:pt x="1358" y="46"/>
                  </a:cubicBezTo>
                  <a:cubicBezTo>
                    <a:pt x="1328" y="16"/>
                    <a:pt x="1289" y="1"/>
                    <a:pt x="1249" y="1"/>
                  </a:cubicBezTo>
                  <a:cubicBezTo>
                    <a:pt x="1209" y="1"/>
                    <a:pt x="1167" y="16"/>
                    <a:pt x="1131" y="46"/>
                  </a:cubicBezTo>
                  <a:cubicBezTo>
                    <a:pt x="1060" y="105"/>
                    <a:pt x="917" y="188"/>
                    <a:pt x="715" y="188"/>
                  </a:cubicBezTo>
                  <a:cubicBezTo>
                    <a:pt x="500" y="188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70"/>
            <p:cNvSpPr/>
            <p:nvPr/>
          </p:nvSpPr>
          <p:spPr>
            <a:xfrm>
              <a:off x="5790556" y="4261252"/>
              <a:ext cx="279513" cy="356083"/>
            </a:xfrm>
            <a:custGeom>
              <a:rect b="b" l="l" r="r" t="t"/>
              <a:pathLst>
                <a:path extrusionOk="0" h="11240" w="8823">
                  <a:moveTo>
                    <a:pt x="4441" y="2893"/>
                  </a:moveTo>
                  <a:cubicBezTo>
                    <a:pt x="4608" y="3048"/>
                    <a:pt x="4787" y="3203"/>
                    <a:pt x="4965" y="3334"/>
                  </a:cubicBezTo>
                  <a:lnTo>
                    <a:pt x="3906" y="3334"/>
                  </a:lnTo>
                  <a:cubicBezTo>
                    <a:pt x="4084" y="3203"/>
                    <a:pt x="4251" y="3048"/>
                    <a:pt x="4441" y="2893"/>
                  </a:cubicBezTo>
                  <a:close/>
                  <a:moveTo>
                    <a:pt x="6215" y="810"/>
                  </a:moveTo>
                  <a:cubicBezTo>
                    <a:pt x="6954" y="1262"/>
                    <a:pt x="7430" y="1976"/>
                    <a:pt x="7430" y="2798"/>
                  </a:cubicBezTo>
                  <a:cubicBezTo>
                    <a:pt x="7430" y="3310"/>
                    <a:pt x="7251" y="3798"/>
                    <a:pt x="6894" y="4203"/>
                  </a:cubicBezTo>
                  <a:cubicBezTo>
                    <a:pt x="6632" y="4060"/>
                    <a:pt x="5727" y="3608"/>
                    <a:pt x="4668" y="2655"/>
                  </a:cubicBezTo>
                  <a:cubicBezTo>
                    <a:pt x="5192" y="2155"/>
                    <a:pt x="5727" y="1548"/>
                    <a:pt x="6215" y="810"/>
                  </a:cubicBezTo>
                  <a:close/>
                  <a:moveTo>
                    <a:pt x="4430" y="333"/>
                  </a:moveTo>
                  <a:cubicBezTo>
                    <a:pt x="4977" y="333"/>
                    <a:pt x="5477" y="441"/>
                    <a:pt x="5930" y="667"/>
                  </a:cubicBezTo>
                  <a:cubicBezTo>
                    <a:pt x="4322" y="3012"/>
                    <a:pt x="2346" y="4036"/>
                    <a:pt x="1953" y="4215"/>
                  </a:cubicBezTo>
                  <a:cubicBezTo>
                    <a:pt x="1620" y="3786"/>
                    <a:pt x="1417" y="3310"/>
                    <a:pt x="1417" y="2798"/>
                  </a:cubicBezTo>
                  <a:cubicBezTo>
                    <a:pt x="1417" y="1429"/>
                    <a:pt x="2763" y="333"/>
                    <a:pt x="4430" y="333"/>
                  </a:cubicBezTo>
                  <a:close/>
                  <a:moveTo>
                    <a:pt x="5370" y="3643"/>
                  </a:moveTo>
                  <a:cubicBezTo>
                    <a:pt x="6037" y="4143"/>
                    <a:pt x="6561" y="4393"/>
                    <a:pt x="6739" y="4477"/>
                  </a:cubicBezTo>
                  <a:cubicBezTo>
                    <a:pt x="6799" y="4513"/>
                    <a:pt x="6858" y="4524"/>
                    <a:pt x="6930" y="4524"/>
                  </a:cubicBezTo>
                  <a:cubicBezTo>
                    <a:pt x="7073" y="4524"/>
                    <a:pt x="7216" y="4632"/>
                    <a:pt x="7227" y="4774"/>
                  </a:cubicBezTo>
                  <a:cubicBezTo>
                    <a:pt x="7239" y="4858"/>
                    <a:pt x="7216" y="4929"/>
                    <a:pt x="7156" y="4989"/>
                  </a:cubicBezTo>
                  <a:cubicBezTo>
                    <a:pt x="7097" y="5048"/>
                    <a:pt x="7013" y="5072"/>
                    <a:pt x="6942" y="5072"/>
                  </a:cubicBezTo>
                  <a:lnTo>
                    <a:pt x="6835" y="5072"/>
                  </a:lnTo>
                  <a:lnTo>
                    <a:pt x="6835" y="5060"/>
                  </a:lnTo>
                  <a:cubicBezTo>
                    <a:pt x="6835" y="4977"/>
                    <a:pt x="6763" y="4894"/>
                    <a:pt x="6680" y="4894"/>
                  </a:cubicBezTo>
                  <a:cubicBezTo>
                    <a:pt x="6585" y="4894"/>
                    <a:pt x="6513" y="4977"/>
                    <a:pt x="6513" y="5060"/>
                  </a:cubicBezTo>
                  <a:lnTo>
                    <a:pt x="6513" y="5251"/>
                  </a:lnTo>
                  <a:lnTo>
                    <a:pt x="6323" y="5251"/>
                  </a:lnTo>
                  <a:cubicBezTo>
                    <a:pt x="6227" y="5251"/>
                    <a:pt x="6156" y="5334"/>
                    <a:pt x="6156" y="5417"/>
                  </a:cubicBezTo>
                  <a:cubicBezTo>
                    <a:pt x="6156" y="5513"/>
                    <a:pt x="6227" y="5584"/>
                    <a:pt x="6323" y="5584"/>
                  </a:cubicBezTo>
                  <a:lnTo>
                    <a:pt x="6513" y="5584"/>
                  </a:lnTo>
                  <a:lnTo>
                    <a:pt x="6513" y="6656"/>
                  </a:lnTo>
                  <a:cubicBezTo>
                    <a:pt x="6549" y="7834"/>
                    <a:pt x="5608" y="8787"/>
                    <a:pt x="4430" y="8787"/>
                  </a:cubicBezTo>
                  <a:cubicBezTo>
                    <a:pt x="3251" y="8787"/>
                    <a:pt x="2298" y="7834"/>
                    <a:pt x="2298" y="6656"/>
                  </a:cubicBezTo>
                  <a:lnTo>
                    <a:pt x="2298" y="5584"/>
                  </a:lnTo>
                  <a:lnTo>
                    <a:pt x="5644" y="5584"/>
                  </a:lnTo>
                  <a:cubicBezTo>
                    <a:pt x="5739" y="5584"/>
                    <a:pt x="5811" y="5513"/>
                    <a:pt x="5811" y="5417"/>
                  </a:cubicBezTo>
                  <a:cubicBezTo>
                    <a:pt x="5811" y="5334"/>
                    <a:pt x="5739" y="5251"/>
                    <a:pt x="5644" y="5251"/>
                  </a:cubicBezTo>
                  <a:lnTo>
                    <a:pt x="2298" y="5251"/>
                  </a:lnTo>
                  <a:lnTo>
                    <a:pt x="2298" y="5060"/>
                  </a:lnTo>
                  <a:cubicBezTo>
                    <a:pt x="2298" y="4977"/>
                    <a:pt x="2227" y="4894"/>
                    <a:pt x="2132" y="4894"/>
                  </a:cubicBezTo>
                  <a:cubicBezTo>
                    <a:pt x="2048" y="4894"/>
                    <a:pt x="1977" y="4977"/>
                    <a:pt x="1977" y="5060"/>
                  </a:cubicBezTo>
                  <a:lnTo>
                    <a:pt x="1977" y="5072"/>
                  </a:lnTo>
                  <a:lnTo>
                    <a:pt x="1870" y="5072"/>
                  </a:lnTo>
                  <a:cubicBezTo>
                    <a:pt x="1798" y="5072"/>
                    <a:pt x="1715" y="5048"/>
                    <a:pt x="1655" y="4989"/>
                  </a:cubicBezTo>
                  <a:cubicBezTo>
                    <a:pt x="1596" y="4929"/>
                    <a:pt x="1584" y="4858"/>
                    <a:pt x="1584" y="4774"/>
                  </a:cubicBezTo>
                  <a:cubicBezTo>
                    <a:pt x="1596" y="4643"/>
                    <a:pt x="1739" y="4524"/>
                    <a:pt x="1882" y="4524"/>
                  </a:cubicBezTo>
                  <a:cubicBezTo>
                    <a:pt x="1953" y="4524"/>
                    <a:pt x="2013" y="4513"/>
                    <a:pt x="2072" y="4477"/>
                  </a:cubicBezTo>
                  <a:cubicBezTo>
                    <a:pt x="2251" y="4393"/>
                    <a:pt x="2775" y="4143"/>
                    <a:pt x="3441" y="3643"/>
                  </a:cubicBezTo>
                  <a:close/>
                  <a:moveTo>
                    <a:pt x="4418" y="0"/>
                  </a:moveTo>
                  <a:cubicBezTo>
                    <a:pt x="2584" y="0"/>
                    <a:pt x="1084" y="1250"/>
                    <a:pt x="1084" y="2798"/>
                  </a:cubicBezTo>
                  <a:cubicBezTo>
                    <a:pt x="1084" y="3334"/>
                    <a:pt x="1262" y="3846"/>
                    <a:pt x="1584" y="4286"/>
                  </a:cubicBezTo>
                  <a:cubicBezTo>
                    <a:pt x="1405" y="4382"/>
                    <a:pt x="1274" y="4560"/>
                    <a:pt x="1262" y="4763"/>
                  </a:cubicBezTo>
                  <a:cubicBezTo>
                    <a:pt x="1239" y="4929"/>
                    <a:pt x="1298" y="5108"/>
                    <a:pt x="1405" y="5227"/>
                  </a:cubicBezTo>
                  <a:cubicBezTo>
                    <a:pt x="1524" y="5346"/>
                    <a:pt x="1691" y="5417"/>
                    <a:pt x="1858" y="5417"/>
                  </a:cubicBezTo>
                  <a:lnTo>
                    <a:pt x="1953" y="5417"/>
                  </a:lnTo>
                  <a:lnTo>
                    <a:pt x="1953" y="6668"/>
                  </a:lnTo>
                  <a:cubicBezTo>
                    <a:pt x="1953" y="7144"/>
                    <a:pt x="2096" y="7596"/>
                    <a:pt x="2334" y="7977"/>
                  </a:cubicBezTo>
                  <a:lnTo>
                    <a:pt x="881" y="8394"/>
                  </a:lnTo>
                  <a:cubicBezTo>
                    <a:pt x="369" y="8537"/>
                    <a:pt x="0" y="9037"/>
                    <a:pt x="0" y="9573"/>
                  </a:cubicBezTo>
                  <a:lnTo>
                    <a:pt x="0" y="11073"/>
                  </a:lnTo>
                  <a:cubicBezTo>
                    <a:pt x="0" y="11156"/>
                    <a:pt x="84" y="11240"/>
                    <a:pt x="167" y="11240"/>
                  </a:cubicBezTo>
                  <a:cubicBezTo>
                    <a:pt x="262" y="11240"/>
                    <a:pt x="334" y="11156"/>
                    <a:pt x="334" y="11073"/>
                  </a:cubicBezTo>
                  <a:lnTo>
                    <a:pt x="334" y="9573"/>
                  </a:lnTo>
                  <a:cubicBezTo>
                    <a:pt x="334" y="9180"/>
                    <a:pt x="596" y="8823"/>
                    <a:pt x="977" y="8715"/>
                  </a:cubicBezTo>
                  <a:lnTo>
                    <a:pt x="1405" y="8584"/>
                  </a:lnTo>
                  <a:lnTo>
                    <a:pt x="1405" y="11073"/>
                  </a:lnTo>
                  <a:cubicBezTo>
                    <a:pt x="1405" y="11156"/>
                    <a:pt x="1477" y="11240"/>
                    <a:pt x="1572" y="11240"/>
                  </a:cubicBezTo>
                  <a:cubicBezTo>
                    <a:pt x="1655" y="11240"/>
                    <a:pt x="1727" y="11156"/>
                    <a:pt x="1727" y="11073"/>
                  </a:cubicBezTo>
                  <a:lnTo>
                    <a:pt x="1727" y="8501"/>
                  </a:lnTo>
                  <a:lnTo>
                    <a:pt x="2525" y="8263"/>
                  </a:lnTo>
                  <a:cubicBezTo>
                    <a:pt x="2560" y="8299"/>
                    <a:pt x="2596" y="8346"/>
                    <a:pt x="2644" y="8394"/>
                  </a:cubicBezTo>
                  <a:lnTo>
                    <a:pt x="2644" y="8954"/>
                  </a:lnTo>
                  <a:cubicBezTo>
                    <a:pt x="2644" y="9049"/>
                    <a:pt x="2715" y="9120"/>
                    <a:pt x="2798" y="9120"/>
                  </a:cubicBezTo>
                  <a:cubicBezTo>
                    <a:pt x="2894" y="9120"/>
                    <a:pt x="2965" y="9049"/>
                    <a:pt x="2965" y="8954"/>
                  </a:cubicBezTo>
                  <a:lnTo>
                    <a:pt x="2965" y="8680"/>
                  </a:lnTo>
                  <a:cubicBezTo>
                    <a:pt x="3370" y="8954"/>
                    <a:pt x="3858" y="9120"/>
                    <a:pt x="4382" y="9120"/>
                  </a:cubicBezTo>
                  <a:cubicBezTo>
                    <a:pt x="4906" y="9120"/>
                    <a:pt x="5394" y="8954"/>
                    <a:pt x="5799" y="8680"/>
                  </a:cubicBezTo>
                  <a:lnTo>
                    <a:pt x="5799" y="11073"/>
                  </a:lnTo>
                  <a:cubicBezTo>
                    <a:pt x="5799" y="11156"/>
                    <a:pt x="5870" y="11240"/>
                    <a:pt x="5954" y="11240"/>
                  </a:cubicBezTo>
                  <a:cubicBezTo>
                    <a:pt x="6049" y="11240"/>
                    <a:pt x="6120" y="11156"/>
                    <a:pt x="6120" y="11073"/>
                  </a:cubicBezTo>
                  <a:lnTo>
                    <a:pt x="6120" y="8394"/>
                  </a:lnTo>
                  <a:cubicBezTo>
                    <a:pt x="6168" y="8346"/>
                    <a:pt x="6192" y="8299"/>
                    <a:pt x="6239" y="8263"/>
                  </a:cubicBezTo>
                  <a:lnTo>
                    <a:pt x="7025" y="8477"/>
                  </a:lnTo>
                  <a:lnTo>
                    <a:pt x="7025" y="11061"/>
                  </a:lnTo>
                  <a:cubicBezTo>
                    <a:pt x="7025" y="11144"/>
                    <a:pt x="7108" y="11216"/>
                    <a:pt x="7192" y="11216"/>
                  </a:cubicBezTo>
                  <a:cubicBezTo>
                    <a:pt x="7287" y="11216"/>
                    <a:pt x="7358" y="11144"/>
                    <a:pt x="7358" y="11061"/>
                  </a:cubicBezTo>
                  <a:lnTo>
                    <a:pt x="7358" y="8573"/>
                  </a:lnTo>
                  <a:lnTo>
                    <a:pt x="7787" y="8704"/>
                  </a:lnTo>
                  <a:cubicBezTo>
                    <a:pt x="8156" y="8811"/>
                    <a:pt x="8430" y="9168"/>
                    <a:pt x="8430" y="9549"/>
                  </a:cubicBezTo>
                  <a:lnTo>
                    <a:pt x="8430" y="11061"/>
                  </a:lnTo>
                  <a:cubicBezTo>
                    <a:pt x="8430" y="11144"/>
                    <a:pt x="8501" y="11216"/>
                    <a:pt x="8597" y="11216"/>
                  </a:cubicBezTo>
                  <a:cubicBezTo>
                    <a:pt x="8680" y="11216"/>
                    <a:pt x="8751" y="11144"/>
                    <a:pt x="8751" y="11061"/>
                  </a:cubicBezTo>
                  <a:lnTo>
                    <a:pt x="8751" y="9549"/>
                  </a:lnTo>
                  <a:cubicBezTo>
                    <a:pt x="8823" y="9037"/>
                    <a:pt x="8466" y="8549"/>
                    <a:pt x="7942" y="8394"/>
                  </a:cubicBezTo>
                  <a:lnTo>
                    <a:pt x="6501" y="7977"/>
                  </a:lnTo>
                  <a:cubicBezTo>
                    <a:pt x="6739" y="7608"/>
                    <a:pt x="6870" y="7144"/>
                    <a:pt x="6870" y="6668"/>
                  </a:cubicBezTo>
                  <a:lnTo>
                    <a:pt x="6870" y="5417"/>
                  </a:lnTo>
                  <a:lnTo>
                    <a:pt x="6977" y="5417"/>
                  </a:lnTo>
                  <a:cubicBezTo>
                    <a:pt x="7132" y="5417"/>
                    <a:pt x="7299" y="5346"/>
                    <a:pt x="7418" y="5227"/>
                  </a:cubicBezTo>
                  <a:cubicBezTo>
                    <a:pt x="7537" y="5108"/>
                    <a:pt x="7585" y="4929"/>
                    <a:pt x="7573" y="4763"/>
                  </a:cubicBezTo>
                  <a:cubicBezTo>
                    <a:pt x="7549" y="4560"/>
                    <a:pt x="7418" y="4393"/>
                    <a:pt x="7239" y="4286"/>
                  </a:cubicBezTo>
                  <a:cubicBezTo>
                    <a:pt x="7573" y="3846"/>
                    <a:pt x="7751" y="3334"/>
                    <a:pt x="7751" y="2798"/>
                  </a:cubicBezTo>
                  <a:cubicBezTo>
                    <a:pt x="7751" y="1250"/>
                    <a:pt x="6263" y="0"/>
                    <a:pt x="4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70"/>
            <p:cNvSpPr/>
            <p:nvPr/>
          </p:nvSpPr>
          <p:spPr>
            <a:xfrm>
              <a:off x="5875807" y="4562244"/>
              <a:ext cx="10201" cy="55092"/>
            </a:xfrm>
            <a:custGeom>
              <a:rect b="b" l="l" r="r" t="t"/>
              <a:pathLst>
                <a:path extrusionOk="0" h="1739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572"/>
                  </a:lnTo>
                  <a:cubicBezTo>
                    <a:pt x="0" y="1667"/>
                    <a:pt x="72" y="1739"/>
                    <a:pt x="155" y="1739"/>
                  </a:cubicBezTo>
                  <a:cubicBezTo>
                    <a:pt x="250" y="1739"/>
                    <a:pt x="322" y="1667"/>
                    <a:pt x="322" y="1572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70"/>
            <p:cNvSpPr/>
            <p:nvPr/>
          </p:nvSpPr>
          <p:spPr>
            <a:xfrm>
              <a:off x="5925576" y="4567883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56"/>
                  </a:cubicBezTo>
                  <a:cubicBezTo>
                    <a:pt x="334" y="60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70"/>
            <p:cNvSpPr/>
            <p:nvPr/>
          </p:nvSpPr>
          <p:spPr>
            <a:xfrm>
              <a:off x="5925576" y="4600703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9" name="Google Shape;10609;p70"/>
          <p:cNvGrpSpPr/>
          <p:nvPr/>
        </p:nvGrpSpPr>
        <p:grpSpPr>
          <a:xfrm>
            <a:off x="5341333" y="4261252"/>
            <a:ext cx="278752" cy="356463"/>
            <a:chOff x="5341333" y="4261252"/>
            <a:chExt cx="278752" cy="356463"/>
          </a:xfrm>
        </p:grpSpPr>
        <p:sp>
          <p:nvSpPr>
            <p:cNvPr id="10610" name="Google Shape;10610;p70"/>
            <p:cNvSpPr/>
            <p:nvPr/>
          </p:nvSpPr>
          <p:spPr>
            <a:xfrm>
              <a:off x="5442773" y="4383442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70"/>
            <p:cNvSpPr/>
            <p:nvPr/>
          </p:nvSpPr>
          <p:spPr>
            <a:xfrm>
              <a:off x="5509174" y="4383442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50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70"/>
            <p:cNvSpPr/>
            <p:nvPr/>
          </p:nvSpPr>
          <p:spPr>
            <a:xfrm>
              <a:off x="5458232" y="4422377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9" y="1"/>
                  </a:moveTo>
                  <a:cubicBezTo>
                    <a:pt x="147" y="1"/>
                    <a:pt x="102" y="16"/>
                    <a:pt x="61" y="46"/>
                  </a:cubicBezTo>
                  <a:cubicBezTo>
                    <a:pt x="1" y="105"/>
                    <a:pt x="1" y="212"/>
                    <a:pt x="61" y="284"/>
                  </a:cubicBezTo>
                  <a:cubicBezTo>
                    <a:pt x="215" y="427"/>
                    <a:pt x="453" y="510"/>
                    <a:pt x="703" y="510"/>
                  </a:cubicBezTo>
                  <a:cubicBezTo>
                    <a:pt x="953" y="510"/>
                    <a:pt x="1215" y="427"/>
                    <a:pt x="1346" y="284"/>
                  </a:cubicBezTo>
                  <a:cubicBezTo>
                    <a:pt x="1430" y="224"/>
                    <a:pt x="1430" y="129"/>
                    <a:pt x="1370" y="46"/>
                  </a:cubicBezTo>
                  <a:cubicBezTo>
                    <a:pt x="1340" y="16"/>
                    <a:pt x="1302" y="1"/>
                    <a:pt x="1260" y="1"/>
                  </a:cubicBezTo>
                  <a:cubicBezTo>
                    <a:pt x="1218" y="1"/>
                    <a:pt x="1174" y="16"/>
                    <a:pt x="1132" y="46"/>
                  </a:cubicBezTo>
                  <a:cubicBezTo>
                    <a:pt x="1073" y="105"/>
                    <a:pt x="930" y="189"/>
                    <a:pt x="715" y="189"/>
                  </a:cubicBezTo>
                  <a:cubicBezTo>
                    <a:pt x="513" y="189"/>
                    <a:pt x="358" y="105"/>
                    <a:pt x="299" y="46"/>
                  </a:cubicBezTo>
                  <a:cubicBezTo>
                    <a:pt x="269" y="16"/>
                    <a:pt x="230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70"/>
            <p:cNvSpPr/>
            <p:nvPr/>
          </p:nvSpPr>
          <p:spPr>
            <a:xfrm>
              <a:off x="5437134" y="4572793"/>
              <a:ext cx="10581" cy="44162"/>
            </a:xfrm>
            <a:custGeom>
              <a:rect b="b" l="l" r="r" t="t"/>
              <a:pathLst>
                <a:path extrusionOk="0" h="139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94"/>
                    <a:pt x="167" y="1394"/>
                  </a:cubicBezTo>
                  <a:cubicBezTo>
                    <a:pt x="250" y="1394"/>
                    <a:pt x="334" y="1310"/>
                    <a:pt x="334" y="1227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70"/>
            <p:cNvSpPr/>
            <p:nvPr/>
          </p:nvSpPr>
          <p:spPr>
            <a:xfrm>
              <a:off x="5341333" y="4261252"/>
              <a:ext cx="278752" cy="356463"/>
            </a:xfrm>
            <a:custGeom>
              <a:rect b="b" l="l" r="r" t="t"/>
              <a:pathLst>
                <a:path extrusionOk="0" h="11252" w="8799">
                  <a:moveTo>
                    <a:pt x="4941" y="333"/>
                  </a:moveTo>
                  <a:cubicBezTo>
                    <a:pt x="4941" y="333"/>
                    <a:pt x="4953" y="333"/>
                    <a:pt x="4953" y="345"/>
                  </a:cubicBezTo>
                  <a:lnTo>
                    <a:pt x="4953" y="1084"/>
                  </a:lnTo>
                  <a:cubicBezTo>
                    <a:pt x="4953" y="1250"/>
                    <a:pt x="4894" y="1417"/>
                    <a:pt x="4798" y="1536"/>
                  </a:cubicBezTo>
                  <a:lnTo>
                    <a:pt x="4429" y="2000"/>
                  </a:lnTo>
                  <a:lnTo>
                    <a:pt x="4393" y="2000"/>
                  </a:lnTo>
                  <a:lnTo>
                    <a:pt x="4024" y="1536"/>
                  </a:lnTo>
                  <a:cubicBezTo>
                    <a:pt x="3917" y="1417"/>
                    <a:pt x="3858" y="1250"/>
                    <a:pt x="3858" y="1084"/>
                  </a:cubicBezTo>
                  <a:lnTo>
                    <a:pt x="3893" y="333"/>
                  </a:lnTo>
                  <a:close/>
                  <a:moveTo>
                    <a:pt x="2310" y="3143"/>
                  </a:moveTo>
                  <a:lnTo>
                    <a:pt x="2310" y="3500"/>
                  </a:lnTo>
                  <a:cubicBezTo>
                    <a:pt x="2310" y="3608"/>
                    <a:pt x="2227" y="3691"/>
                    <a:pt x="2119" y="3691"/>
                  </a:cubicBezTo>
                  <a:lnTo>
                    <a:pt x="1941" y="3691"/>
                  </a:lnTo>
                  <a:lnTo>
                    <a:pt x="1941" y="3143"/>
                  </a:lnTo>
                  <a:close/>
                  <a:moveTo>
                    <a:pt x="6894" y="3143"/>
                  </a:moveTo>
                  <a:lnTo>
                    <a:pt x="6894" y="3691"/>
                  </a:lnTo>
                  <a:lnTo>
                    <a:pt x="6703" y="3691"/>
                  </a:lnTo>
                  <a:cubicBezTo>
                    <a:pt x="6596" y="3691"/>
                    <a:pt x="6513" y="3608"/>
                    <a:pt x="6513" y="3500"/>
                  </a:cubicBezTo>
                  <a:lnTo>
                    <a:pt x="6513" y="3143"/>
                  </a:lnTo>
                  <a:close/>
                  <a:moveTo>
                    <a:pt x="1607" y="3191"/>
                  </a:moveTo>
                  <a:lnTo>
                    <a:pt x="1607" y="3751"/>
                  </a:lnTo>
                  <a:cubicBezTo>
                    <a:pt x="1417" y="3846"/>
                    <a:pt x="1286" y="4012"/>
                    <a:pt x="1274" y="4227"/>
                  </a:cubicBezTo>
                  <a:cubicBezTo>
                    <a:pt x="1250" y="4393"/>
                    <a:pt x="1310" y="4572"/>
                    <a:pt x="1417" y="4691"/>
                  </a:cubicBezTo>
                  <a:cubicBezTo>
                    <a:pt x="1536" y="4810"/>
                    <a:pt x="1703" y="4882"/>
                    <a:pt x="1869" y="4882"/>
                  </a:cubicBezTo>
                  <a:lnTo>
                    <a:pt x="1976" y="4882"/>
                  </a:lnTo>
                  <a:cubicBezTo>
                    <a:pt x="2012" y="5132"/>
                    <a:pt x="2096" y="5394"/>
                    <a:pt x="2203" y="5608"/>
                  </a:cubicBezTo>
                  <a:lnTo>
                    <a:pt x="1953" y="5608"/>
                  </a:lnTo>
                  <a:lnTo>
                    <a:pt x="1953" y="5632"/>
                  </a:lnTo>
                  <a:cubicBezTo>
                    <a:pt x="1274" y="5632"/>
                    <a:pt x="703" y="5072"/>
                    <a:pt x="703" y="4382"/>
                  </a:cubicBezTo>
                  <a:cubicBezTo>
                    <a:pt x="703" y="3810"/>
                    <a:pt x="1084" y="3334"/>
                    <a:pt x="1607" y="3191"/>
                  </a:cubicBezTo>
                  <a:close/>
                  <a:moveTo>
                    <a:pt x="7239" y="3194"/>
                  </a:moveTo>
                  <a:cubicBezTo>
                    <a:pt x="7745" y="3341"/>
                    <a:pt x="8132" y="3814"/>
                    <a:pt x="8132" y="4382"/>
                  </a:cubicBezTo>
                  <a:cubicBezTo>
                    <a:pt x="8132" y="5060"/>
                    <a:pt x="7572" y="5632"/>
                    <a:pt x="6882" y="5632"/>
                  </a:cubicBezTo>
                  <a:lnTo>
                    <a:pt x="6620" y="5632"/>
                  </a:lnTo>
                  <a:cubicBezTo>
                    <a:pt x="6727" y="5405"/>
                    <a:pt x="6799" y="5155"/>
                    <a:pt x="6846" y="4894"/>
                  </a:cubicBezTo>
                  <a:lnTo>
                    <a:pt x="6953" y="4894"/>
                  </a:lnTo>
                  <a:cubicBezTo>
                    <a:pt x="7275" y="4894"/>
                    <a:pt x="7549" y="4655"/>
                    <a:pt x="7572" y="4358"/>
                  </a:cubicBezTo>
                  <a:cubicBezTo>
                    <a:pt x="7596" y="4203"/>
                    <a:pt x="7537" y="4024"/>
                    <a:pt x="7430" y="3905"/>
                  </a:cubicBezTo>
                  <a:cubicBezTo>
                    <a:pt x="7370" y="3846"/>
                    <a:pt x="7310" y="3798"/>
                    <a:pt x="7239" y="3751"/>
                  </a:cubicBezTo>
                  <a:lnTo>
                    <a:pt x="7239" y="3194"/>
                  </a:lnTo>
                  <a:close/>
                  <a:moveTo>
                    <a:pt x="5239" y="655"/>
                  </a:moveTo>
                  <a:cubicBezTo>
                    <a:pt x="5703" y="822"/>
                    <a:pt x="6096" y="1084"/>
                    <a:pt x="6406" y="1465"/>
                  </a:cubicBezTo>
                  <a:cubicBezTo>
                    <a:pt x="6727" y="1846"/>
                    <a:pt x="6929" y="2322"/>
                    <a:pt x="7001" y="2810"/>
                  </a:cubicBezTo>
                  <a:lnTo>
                    <a:pt x="5953" y="2810"/>
                  </a:lnTo>
                  <a:cubicBezTo>
                    <a:pt x="5870" y="2810"/>
                    <a:pt x="5798" y="2893"/>
                    <a:pt x="5798" y="2977"/>
                  </a:cubicBezTo>
                  <a:cubicBezTo>
                    <a:pt x="5798" y="3072"/>
                    <a:pt x="5870" y="3143"/>
                    <a:pt x="5953" y="3143"/>
                  </a:cubicBezTo>
                  <a:lnTo>
                    <a:pt x="6144" y="3143"/>
                  </a:lnTo>
                  <a:lnTo>
                    <a:pt x="6144" y="3500"/>
                  </a:lnTo>
                  <a:cubicBezTo>
                    <a:pt x="6144" y="3786"/>
                    <a:pt x="6382" y="4024"/>
                    <a:pt x="6668" y="4024"/>
                  </a:cubicBezTo>
                  <a:lnTo>
                    <a:pt x="6941" y="4024"/>
                  </a:lnTo>
                  <a:cubicBezTo>
                    <a:pt x="7013" y="4024"/>
                    <a:pt x="7084" y="4048"/>
                    <a:pt x="7144" y="4108"/>
                  </a:cubicBezTo>
                  <a:cubicBezTo>
                    <a:pt x="7203" y="4167"/>
                    <a:pt x="7227" y="4239"/>
                    <a:pt x="7227" y="4322"/>
                  </a:cubicBezTo>
                  <a:cubicBezTo>
                    <a:pt x="7203" y="4453"/>
                    <a:pt x="7072" y="4572"/>
                    <a:pt x="6929" y="4572"/>
                  </a:cubicBezTo>
                  <a:lnTo>
                    <a:pt x="6846" y="4572"/>
                  </a:lnTo>
                  <a:lnTo>
                    <a:pt x="6846" y="4560"/>
                  </a:lnTo>
                  <a:cubicBezTo>
                    <a:pt x="6846" y="4465"/>
                    <a:pt x="6775" y="4393"/>
                    <a:pt x="6691" y="4393"/>
                  </a:cubicBezTo>
                  <a:cubicBezTo>
                    <a:pt x="6596" y="4393"/>
                    <a:pt x="6525" y="4465"/>
                    <a:pt x="6525" y="4560"/>
                  </a:cubicBezTo>
                  <a:cubicBezTo>
                    <a:pt x="6537" y="5727"/>
                    <a:pt x="5584" y="6679"/>
                    <a:pt x="4405" y="6679"/>
                  </a:cubicBezTo>
                  <a:cubicBezTo>
                    <a:pt x="3239" y="6679"/>
                    <a:pt x="2286" y="5727"/>
                    <a:pt x="2286" y="4560"/>
                  </a:cubicBezTo>
                  <a:cubicBezTo>
                    <a:pt x="2286" y="4465"/>
                    <a:pt x="2203" y="4393"/>
                    <a:pt x="2119" y="4393"/>
                  </a:cubicBezTo>
                  <a:cubicBezTo>
                    <a:pt x="2024" y="4393"/>
                    <a:pt x="1953" y="4465"/>
                    <a:pt x="1953" y="4560"/>
                  </a:cubicBezTo>
                  <a:lnTo>
                    <a:pt x="1953" y="4572"/>
                  </a:lnTo>
                  <a:lnTo>
                    <a:pt x="1846" y="4572"/>
                  </a:lnTo>
                  <a:cubicBezTo>
                    <a:pt x="1774" y="4572"/>
                    <a:pt x="1703" y="4536"/>
                    <a:pt x="1643" y="4477"/>
                  </a:cubicBezTo>
                  <a:cubicBezTo>
                    <a:pt x="1584" y="4417"/>
                    <a:pt x="1572" y="4346"/>
                    <a:pt x="1572" y="4274"/>
                  </a:cubicBezTo>
                  <a:cubicBezTo>
                    <a:pt x="1584" y="4143"/>
                    <a:pt x="1715" y="4024"/>
                    <a:pt x="1869" y="4024"/>
                  </a:cubicBezTo>
                  <a:lnTo>
                    <a:pt x="2107" y="4024"/>
                  </a:lnTo>
                  <a:cubicBezTo>
                    <a:pt x="2381" y="4024"/>
                    <a:pt x="2619" y="3786"/>
                    <a:pt x="2619" y="3500"/>
                  </a:cubicBezTo>
                  <a:lnTo>
                    <a:pt x="2619" y="3143"/>
                  </a:lnTo>
                  <a:lnTo>
                    <a:pt x="5275" y="3143"/>
                  </a:lnTo>
                  <a:cubicBezTo>
                    <a:pt x="5358" y="3143"/>
                    <a:pt x="5441" y="3072"/>
                    <a:pt x="5441" y="2977"/>
                  </a:cubicBezTo>
                  <a:cubicBezTo>
                    <a:pt x="5441" y="2893"/>
                    <a:pt x="5358" y="2810"/>
                    <a:pt x="5275" y="2810"/>
                  </a:cubicBezTo>
                  <a:lnTo>
                    <a:pt x="1762" y="2810"/>
                  </a:lnTo>
                  <a:cubicBezTo>
                    <a:pt x="1822" y="2310"/>
                    <a:pt x="2024" y="1846"/>
                    <a:pt x="2357" y="1465"/>
                  </a:cubicBezTo>
                  <a:cubicBezTo>
                    <a:pt x="2667" y="1084"/>
                    <a:pt x="3072" y="810"/>
                    <a:pt x="3512" y="655"/>
                  </a:cubicBezTo>
                  <a:lnTo>
                    <a:pt x="3512" y="1084"/>
                  </a:lnTo>
                  <a:cubicBezTo>
                    <a:pt x="3512" y="1322"/>
                    <a:pt x="3596" y="1548"/>
                    <a:pt x="3739" y="1738"/>
                  </a:cubicBezTo>
                  <a:lnTo>
                    <a:pt x="4108" y="2203"/>
                  </a:lnTo>
                  <a:cubicBezTo>
                    <a:pt x="4167" y="2274"/>
                    <a:pt x="4274" y="2334"/>
                    <a:pt x="4382" y="2334"/>
                  </a:cubicBezTo>
                  <a:cubicBezTo>
                    <a:pt x="4489" y="2334"/>
                    <a:pt x="4572" y="2298"/>
                    <a:pt x="4643" y="2203"/>
                  </a:cubicBezTo>
                  <a:lnTo>
                    <a:pt x="5024" y="1738"/>
                  </a:lnTo>
                  <a:cubicBezTo>
                    <a:pt x="5167" y="1560"/>
                    <a:pt x="5239" y="1322"/>
                    <a:pt x="5239" y="1084"/>
                  </a:cubicBezTo>
                  <a:lnTo>
                    <a:pt x="5239" y="655"/>
                  </a:lnTo>
                  <a:close/>
                  <a:moveTo>
                    <a:pt x="5477" y="6763"/>
                  </a:moveTo>
                  <a:lnTo>
                    <a:pt x="5477" y="7953"/>
                  </a:lnTo>
                  <a:cubicBezTo>
                    <a:pt x="5215" y="8263"/>
                    <a:pt x="4822" y="8442"/>
                    <a:pt x="4405" y="8442"/>
                  </a:cubicBezTo>
                  <a:cubicBezTo>
                    <a:pt x="3989" y="8442"/>
                    <a:pt x="3608" y="8263"/>
                    <a:pt x="3334" y="7953"/>
                  </a:cubicBezTo>
                  <a:lnTo>
                    <a:pt x="3334" y="6763"/>
                  </a:lnTo>
                  <a:cubicBezTo>
                    <a:pt x="3667" y="6918"/>
                    <a:pt x="4024" y="7001"/>
                    <a:pt x="4405" y="7001"/>
                  </a:cubicBezTo>
                  <a:cubicBezTo>
                    <a:pt x="4798" y="7001"/>
                    <a:pt x="5155" y="6906"/>
                    <a:pt x="5477" y="6763"/>
                  </a:cubicBezTo>
                  <a:close/>
                  <a:moveTo>
                    <a:pt x="5477" y="8406"/>
                  </a:moveTo>
                  <a:lnTo>
                    <a:pt x="5477" y="8858"/>
                  </a:lnTo>
                  <a:cubicBezTo>
                    <a:pt x="5155" y="9049"/>
                    <a:pt x="4798" y="9144"/>
                    <a:pt x="4405" y="9144"/>
                  </a:cubicBezTo>
                  <a:cubicBezTo>
                    <a:pt x="4024" y="9144"/>
                    <a:pt x="3667" y="9037"/>
                    <a:pt x="3334" y="8858"/>
                  </a:cubicBezTo>
                  <a:lnTo>
                    <a:pt x="3334" y="8406"/>
                  </a:lnTo>
                  <a:cubicBezTo>
                    <a:pt x="3631" y="8644"/>
                    <a:pt x="4001" y="8763"/>
                    <a:pt x="4405" y="8763"/>
                  </a:cubicBezTo>
                  <a:cubicBezTo>
                    <a:pt x="4810" y="8763"/>
                    <a:pt x="5167" y="8632"/>
                    <a:pt x="5477" y="8406"/>
                  </a:cubicBezTo>
                  <a:close/>
                  <a:moveTo>
                    <a:pt x="3870" y="0"/>
                  </a:moveTo>
                  <a:cubicBezTo>
                    <a:pt x="3691" y="0"/>
                    <a:pt x="3548" y="131"/>
                    <a:pt x="3536" y="298"/>
                  </a:cubicBezTo>
                  <a:cubicBezTo>
                    <a:pt x="2977" y="464"/>
                    <a:pt x="2488" y="786"/>
                    <a:pt x="2107" y="1238"/>
                  </a:cubicBezTo>
                  <a:cubicBezTo>
                    <a:pt x="1715" y="1715"/>
                    <a:pt x="1476" y="2274"/>
                    <a:pt x="1417" y="2893"/>
                  </a:cubicBezTo>
                  <a:cubicBezTo>
                    <a:pt x="798" y="3096"/>
                    <a:pt x="345" y="3691"/>
                    <a:pt x="345" y="4382"/>
                  </a:cubicBezTo>
                  <a:cubicBezTo>
                    <a:pt x="345" y="5239"/>
                    <a:pt x="1048" y="5953"/>
                    <a:pt x="1929" y="5953"/>
                  </a:cubicBezTo>
                  <a:lnTo>
                    <a:pt x="2369" y="5953"/>
                  </a:lnTo>
                  <a:lnTo>
                    <a:pt x="2500" y="6132"/>
                  </a:lnTo>
                  <a:lnTo>
                    <a:pt x="1298" y="6846"/>
                  </a:lnTo>
                  <a:cubicBezTo>
                    <a:pt x="1167" y="6918"/>
                    <a:pt x="1072" y="7060"/>
                    <a:pt x="1060" y="7203"/>
                  </a:cubicBezTo>
                  <a:cubicBezTo>
                    <a:pt x="1036" y="7358"/>
                    <a:pt x="1072" y="7501"/>
                    <a:pt x="1167" y="7620"/>
                  </a:cubicBezTo>
                  <a:lnTo>
                    <a:pt x="1512" y="8037"/>
                  </a:lnTo>
                  <a:lnTo>
                    <a:pt x="1000" y="8192"/>
                  </a:lnTo>
                  <a:cubicBezTo>
                    <a:pt x="405" y="8370"/>
                    <a:pt x="0" y="8918"/>
                    <a:pt x="0" y="9525"/>
                  </a:cubicBezTo>
                  <a:lnTo>
                    <a:pt x="0" y="11073"/>
                  </a:lnTo>
                  <a:cubicBezTo>
                    <a:pt x="0" y="11168"/>
                    <a:pt x="83" y="11240"/>
                    <a:pt x="167" y="11240"/>
                  </a:cubicBezTo>
                  <a:cubicBezTo>
                    <a:pt x="262" y="11240"/>
                    <a:pt x="333" y="11168"/>
                    <a:pt x="333" y="11073"/>
                  </a:cubicBezTo>
                  <a:lnTo>
                    <a:pt x="333" y="9525"/>
                  </a:lnTo>
                  <a:cubicBezTo>
                    <a:pt x="333" y="9049"/>
                    <a:pt x="643" y="8632"/>
                    <a:pt x="1095" y="8501"/>
                  </a:cubicBezTo>
                  <a:lnTo>
                    <a:pt x="1726" y="8311"/>
                  </a:lnTo>
                  <a:lnTo>
                    <a:pt x="2203" y="8906"/>
                  </a:lnTo>
                  <a:cubicBezTo>
                    <a:pt x="2250" y="8965"/>
                    <a:pt x="2286" y="9049"/>
                    <a:pt x="2286" y="9120"/>
                  </a:cubicBezTo>
                  <a:lnTo>
                    <a:pt x="2286" y="11049"/>
                  </a:lnTo>
                  <a:cubicBezTo>
                    <a:pt x="2286" y="11132"/>
                    <a:pt x="2357" y="11204"/>
                    <a:pt x="2441" y="11204"/>
                  </a:cubicBezTo>
                  <a:cubicBezTo>
                    <a:pt x="2536" y="11204"/>
                    <a:pt x="2608" y="11132"/>
                    <a:pt x="2608" y="11049"/>
                  </a:cubicBezTo>
                  <a:lnTo>
                    <a:pt x="2608" y="9144"/>
                  </a:lnTo>
                  <a:cubicBezTo>
                    <a:pt x="2608" y="8977"/>
                    <a:pt x="2548" y="8823"/>
                    <a:pt x="2465" y="8704"/>
                  </a:cubicBezTo>
                  <a:lnTo>
                    <a:pt x="1417" y="7418"/>
                  </a:lnTo>
                  <a:cubicBezTo>
                    <a:pt x="1393" y="7370"/>
                    <a:pt x="1369" y="7322"/>
                    <a:pt x="1369" y="7263"/>
                  </a:cubicBezTo>
                  <a:cubicBezTo>
                    <a:pt x="1393" y="7203"/>
                    <a:pt x="1417" y="7156"/>
                    <a:pt x="1465" y="7132"/>
                  </a:cubicBezTo>
                  <a:lnTo>
                    <a:pt x="2727" y="6370"/>
                  </a:lnTo>
                  <a:cubicBezTo>
                    <a:pt x="2798" y="6441"/>
                    <a:pt x="2893" y="6501"/>
                    <a:pt x="2977" y="6560"/>
                  </a:cubicBezTo>
                  <a:lnTo>
                    <a:pt x="2977" y="9299"/>
                  </a:lnTo>
                  <a:cubicBezTo>
                    <a:pt x="2977" y="9394"/>
                    <a:pt x="3060" y="9466"/>
                    <a:pt x="3143" y="9466"/>
                  </a:cubicBezTo>
                  <a:cubicBezTo>
                    <a:pt x="3239" y="9466"/>
                    <a:pt x="3310" y="9394"/>
                    <a:pt x="3310" y="9299"/>
                  </a:cubicBezTo>
                  <a:lnTo>
                    <a:pt x="3310" y="9227"/>
                  </a:lnTo>
                  <a:cubicBezTo>
                    <a:pt x="3631" y="9394"/>
                    <a:pt x="4012" y="9477"/>
                    <a:pt x="4382" y="9477"/>
                  </a:cubicBezTo>
                  <a:cubicBezTo>
                    <a:pt x="4751" y="9477"/>
                    <a:pt x="5108" y="9394"/>
                    <a:pt x="5453" y="9227"/>
                  </a:cubicBezTo>
                  <a:lnTo>
                    <a:pt x="5453" y="11073"/>
                  </a:lnTo>
                  <a:cubicBezTo>
                    <a:pt x="5453" y="11156"/>
                    <a:pt x="5525" y="11240"/>
                    <a:pt x="5620" y="11240"/>
                  </a:cubicBezTo>
                  <a:cubicBezTo>
                    <a:pt x="5703" y="11240"/>
                    <a:pt x="5775" y="11156"/>
                    <a:pt x="5775" y="11073"/>
                  </a:cubicBezTo>
                  <a:lnTo>
                    <a:pt x="5775" y="6572"/>
                  </a:lnTo>
                  <a:cubicBezTo>
                    <a:pt x="5870" y="6513"/>
                    <a:pt x="5953" y="6441"/>
                    <a:pt x="6037" y="6382"/>
                  </a:cubicBezTo>
                  <a:lnTo>
                    <a:pt x="7299" y="7144"/>
                  </a:lnTo>
                  <a:cubicBezTo>
                    <a:pt x="7334" y="7180"/>
                    <a:pt x="7370" y="7215"/>
                    <a:pt x="7382" y="7275"/>
                  </a:cubicBezTo>
                  <a:cubicBezTo>
                    <a:pt x="7394" y="7334"/>
                    <a:pt x="7382" y="7382"/>
                    <a:pt x="7334" y="7430"/>
                  </a:cubicBezTo>
                  <a:lnTo>
                    <a:pt x="6298" y="8727"/>
                  </a:lnTo>
                  <a:cubicBezTo>
                    <a:pt x="6191" y="8834"/>
                    <a:pt x="6144" y="9001"/>
                    <a:pt x="6144" y="9156"/>
                  </a:cubicBezTo>
                  <a:lnTo>
                    <a:pt x="6144" y="11073"/>
                  </a:lnTo>
                  <a:cubicBezTo>
                    <a:pt x="6144" y="11156"/>
                    <a:pt x="6227" y="11240"/>
                    <a:pt x="6310" y="11240"/>
                  </a:cubicBezTo>
                  <a:cubicBezTo>
                    <a:pt x="6406" y="11240"/>
                    <a:pt x="6477" y="11156"/>
                    <a:pt x="6477" y="11073"/>
                  </a:cubicBezTo>
                  <a:lnTo>
                    <a:pt x="6477" y="9144"/>
                  </a:lnTo>
                  <a:cubicBezTo>
                    <a:pt x="6477" y="9049"/>
                    <a:pt x="6501" y="8977"/>
                    <a:pt x="6548" y="8918"/>
                  </a:cubicBezTo>
                  <a:lnTo>
                    <a:pt x="7025" y="8323"/>
                  </a:lnTo>
                  <a:lnTo>
                    <a:pt x="7668" y="8513"/>
                  </a:lnTo>
                  <a:cubicBezTo>
                    <a:pt x="8108" y="8644"/>
                    <a:pt x="8430" y="9061"/>
                    <a:pt x="8430" y="9537"/>
                  </a:cubicBezTo>
                  <a:lnTo>
                    <a:pt x="8430" y="11085"/>
                  </a:lnTo>
                  <a:cubicBezTo>
                    <a:pt x="8430" y="11180"/>
                    <a:pt x="8501" y="11251"/>
                    <a:pt x="8584" y="11251"/>
                  </a:cubicBezTo>
                  <a:cubicBezTo>
                    <a:pt x="8680" y="11251"/>
                    <a:pt x="8751" y="11180"/>
                    <a:pt x="8751" y="11085"/>
                  </a:cubicBezTo>
                  <a:lnTo>
                    <a:pt x="8751" y="9537"/>
                  </a:lnTo>
                  <a:cubicBezTo>
                    <a:pt x="8799" y="8906"/>
                    <a:pt x="8394" y="8346"/>
                    <a:pt x="7799" y="8192"/>
                  </a:cubicBezTo>
                  <a:lnTo>
                    <a:pt x="7299" y="8037"/>
                  </a:lnTo>
                  <a:lnTo>
                    <a:pt x="7632" y="7620"/>
                  </a:lnTo>
                  <a:cubicBezTo>
                    <a:pt x="7727" y="7501"/>
                    <a:pt x="7775" y="7358"/>
                    <a:pt x="7739" y="7203"/>
                  </a:cubicBezTo>
                  <a:cubicBezTo>
                    <a:pt x="7715" y="7060"/>
                    <a:pt x="7620" y="6941"/>
                    <a:pt x="7501" y="6846"/>
                  </a:cubicBezTo>
                  <a:lnTo>
                    <a:pt x="6298" y="6132"/>
                  </a:lnTo>
                  <a:lnTo>
                    <a:pt x="6429" y="5953"/>
                  </a:lnTo>
                  <a:lnTo>
                    <a:pt x="6882" y="5953"/>
                  </a:lnTo>
                  <a:cubicBezTo>
                    <a:pt x="7739" y="5953"/>
                    <a:pt x="8453" y="5251"/>
                    <a:pt x="8453" y="4382"/>
                  </a:cubicBezTo>
                  <a:cubicBezTo>
                    <a:pt x="8453" y="3691"/>
                    <a:pt x="8013" y="3096"/>
                    <a:pt x="7382" y="2893"/>
                  </a:cubicBezTo>
                  <a:cubicBezTo>
                    <a:pt x="7346" y="2274"/>
                    <a:pt x="7108" y="1715"/>
                    <a:pt x="6703" y="1238"/>
                  </a:cubicBezTo>
                  <a:cubicBezTo>
                    <a:pt x="6334" y="786"/>
                    <a:pt x="5834" y="464"/>
                    <a:pt x="5275" y="298"/>
                  </a:cubicBezTo>
                  <a:cubicBezTo>
                    <a:pt x="5263" y="131"/>
                    <a:pt x="510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70"/>
            <p:cNvSpPr/>
            <p:nvPr/>
          </p:nvSpPr>
          <p:spPr>
            <a:xfrm>
              <a:off x="5436753" y="4366842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524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70"/>
            <p:cNvSpPr/>
            <p:nvPr/>
          </p:nvSpPr>
          <p:spPr>
            <a:xfrm>
              <a:off x="5503503" y="4366842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525" y="334"/>
                  </a:lnTo>
                  <a:cubicBezTo>
                    <a:pt x="620" y="334"/>
                    <a:pt x="691" y="251"/>
                    <a:pt x="691" y="167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17" name="Google Shape;10617;p70"/>
          <p:cNvSpPr/>
          <p:nvPr/>
        </p:nvSpPr>
        <p:spPr>
          <a:xfrm>
            <a:off x="1322345" y="3836582"/>
            <a:ext cx="367805" cy="259871"/>
          </a:xfrm>
          <a:custGeom>
            <a:rect b="b" l="l" r="r" t="t"/>
            <a:pathLst>
              <a:path extrusionOk="0" h="8203" w="11610">
                <a:moveTo>
                  <a:pt x="8950" y="1"/>
                </a:moveTo>
                <a:cubicBezTo>
                  <a:pt x="8803" y="1"/>
                  <a:pt x="8662" y="36"/>
                  <a:pt x="8597" y="153"/>
                </a:cubicBezTo>
                <a:cubicBezTo>
                  <a:pt x="8276" y="749"/>
                  <a:pt x="7228" y="1975"/>
                  <a:pt x="6633" y="2642"/>
                </a:cubicBezTo>
                <a:cubicBezTo>
                  <a:pt x="6359" y="2939"/>
                  <a:pt x="5978" y="3118"/>
                  <a:pt x="5573" y="3154"/>
                </a:cubicBezTo>
                <a:lnTo>
                  <a:pt x="4978" y="3154"/>
                </a:lnTo>
                <a:lnTo>
                  <a:pt x="4978" y="2999"/>
                </a:lnTo>
                <a:cubicBezTo>
                  <a:pt x="4978" y="2916"/>
                  <a:pt x="4906" y="2832"/>
                  <a:pt x="4811" y="2832"/>
                </a:cubicBezTo>
                <a:lnTo>
                  <a:pt x="3263" y="2832"/>
                </a:lnTo>
                <a:lnTo>
                  <a:pt x="3263" y="2749"/>
                </a:lnTo>
                <a:cubicBezTo>
                  <a:pt x="3263" y="2666"/>
                  <a:pt x="3192" y="2582"/>
                  <a:pt x="3097" y="2582"/>
                </a:cubicBezTo>
                <a:lnTo>
                  <a:pt x="168" y="2582"/>
                </a:lnTo>
                <a:cubicBezTo>
                  <a:pt x="72" y="2582"/>
                  <a:pt x="1" y="2666"/>
                  <a:pt x="1" y="2749"/>
                </a:cubicBezTo>
                <a:lnTo>
                  <a:pt x="1" y="5440"/>
                </a:lnTo>
                <a:cubicBezTo>
                  <a:pt x="1" y="5535"/>
                  <a:pt x="72" y="5606"/>
                  <a:pt x="168" y="5606"/>
                </a:cubicBezTo>
                <a:cubicBezTo>
                  <a:pt x="263" y="5606"/>
                  <a:pt x="334" y="5535"/>
                  <a:pt x="334" y="5440"/>
                </a:cubicBezTo>
                <a:lnTo>
                  <a:pt x="334" y="2916"/>
                </a:lnTo>
                <a:lnTo>
                  <a:pt x="2894" y="2916"/>
                </a:lnTo>
                <a:lnTo>
                  <a:pt x="2894" y="7857"/>
                </a:lnTo>
                <a:lnTo>
                  <a:pt x="334" y="7857"/>
                </a:lnTo>
                <a:lnTo>
                  <a:pt x="334" y="6118"/>
                </a:lnTo>
                <a:cubicBezTo>
                  <a:pt x="334" y="6023"/>
                  <a:pt x="263" y="5952"/>
                  <a:pt x="168" y="5952"/>
                </a:cubicBezTo>
                <a:cubicBezTo>
                  <a:pt x="72" y="5952"/>
                  <a:pt x="1" y="6023"/>
                  <a:pt x="1" y="6118"/>
                </a:cubicBezTo>
                <a:lnTo>
                  <a:pt x="1" y="8035"/>
                </a:lnTo>
                <a:cubicBezTo>
                  <a:pt x="1" y="8119"/>
                  <a:pt x="72" y="8202"/>
                  <a:pt x="168" y="8202"/>
                </a:cubicBezTo>
                <a:lnTo>
                  <a:pt x="3073" y="8202"/>
                </a:lnTo>
                <a:cubicBezTo>
                  <a:pt x="3156" y="8202"/>
                  <a:pt x="3239" y="8119"/>
                  <a:pt x="3239" y="8035"/>
                </a:cubicBezTo>
                <a:lnTo>
                  <a:pt x="3239" y="7964"/>
                </a:lnTo>
                <a:lnTo>
                  <a:pt x="4787" y="7964"/>
                </a:lnTo>
                <a:cubicBezTo>
                  <a:pt x="4871" y="7964"/>
                  <a:pt x="4942" y="7881"/>
                  <a:pt x="4942" y="7797"/>
                </a:cubicBezTo>
                <a:lnTo>
                  <a:pt x="4942" y="7642"/>
                </a:lnTo>
                <a:lnTo>
                  <a:pt x="5859" y="7642"/>
                </a:lnTo>
                <a:cubicBezTo>
                  <a:pt x="5954" y="7642"/>
                  <a:pt x="6061" y="7690"/>
                  <a:pt x="6156" y="7750"/>
                </a:cubicBezTo>
                <a:cubicBezTo>
                  <a:pt x="6287" y="7869"/>
                  <a:pt x="6430" y="7964"/>
                  <a:pt x="6597" y="8023"/>
                </a:cubicBezTo>
                <a:cubicBezTo>
                  <a:pt x="6764" y="8083"/>
                  <a:pt x="6930" y="8107"/>
                  <a:pt x="7109" y="8107"/>
                </a:cubicBezTo>
                <a:lnTo>
                  <a:pt x="7776" y="8107"/>
                </a:lnTo>
                <a:cubicBezTo>
                  <a:pt x="7859" y="8107"/>
                  <a:pt x="7942" y="8035"/>
                  <a:pt x="7942" y="7940"/>
                </a:cubicBezTo>
                <a:cubicBezTo>
                  <a:pt x="7942" y="7857"/>
                  <a:pt x="7859" y="7785"/>
                  <a:pt x="7776" y="7785"/>
                </a:cubicBezTo>
                <a:lnTo>
                  <a:pt x="7109" y="7785"/>
                </a:lnTo>
                <a:cubicBezTo>
                  <a:pt x="6966" y="7785"/>
                  <a:pt x="6835" y="7750"/>
                  <a:pt x="6716" y="7702"/>
                </a:cubicBezTo>
                <a:cubicBezTo>
                  <a:pt x="6597" y="7666"/>
                  <a:pt x="6478" y="7583"/>
                  <a:pt x="6371" y="7500"/>
                </a:cubicBezTo>
                <a:cubicBezTo>
                  <a:pt x="6228" y="7381"/>
                  <a:pt x="6049" y="7309"/>
                  <a:pt x="5859" y="7309"/>
                </a:cubicBezTo>
                <a:lnTo>
                  <a:pt x="4942" y="7309"/>
                </a:lnTo>
                <a:lnTo>
                  <a:pt x="4942" y="4987"/>
                </a:lnTo>
                <a:cubicBezTo>
                  <a:pt x="4942" y="4892"/>
                  <a:pt x="4871" y="4821"/>
                  <a:pt x="4775" y="4821"/>
                </a:cubicBezTo>
                <a:cubicBezTo>
                  <a:pt x="4692" y="4821"/>
                  <a:pt x="4621" y="4892"/>
                  <a:pt x="4621" y="4987"/>
                </a:cubicBezTo>
                <a:lnTo>
                  <a:pt x="4621" y="7619"/>
                </a:lnTo>
                <a:lnTo>
                  <a:pt x="3251" y="7619"/>
                </a:lnTo>
                <a:lnTo>
                  <a:pt x="3251" y="3166"/>
                </a:lnTo>
                <a:lnTo>
                  <a:pt x="4621" y="3166"/>
                </a:lnTo>
                <a:lnTo>
                  <a:pt x="4621" y="4309"/>
                </a:lnTo>
                <a:cubicBezTo>
                  <a:pt x="4621" y="4404"/>
                  <a:pt x="4692" y="4475"/>
                  <a:pt x="4775" y="4475"/>
                </a:cubicBezTo>
                <a:cubicBezTo>
                  <a:pt x="4871" y="4475"/>
                  <a:pt x="4942" y="4404"/>
                  <a:pt x="4942" y="4309"/>
                </a:cubicBezTo>
                <a:lnTo>
                  <a:pt x="4942" y="3475"/>
                </a:lnTo>
                <a:lnTo>
                  <a:pt x="5561" y="3475"/>
                </a:lnTo>
                <a:cubicBezTo>
                  <a:pt x="6049" y="3451"/>
                  <a:pt x="6526" y="3225"/>
                  <a:pt x="6847" y="2868"/>
                </a:cubicBezTo>
                <a:cubicBezTo>
                  <a:pt x="7597" y="2047"/>
                  <a:pt x="8538" y="951"/>
                  <a:pt x="8859" y="344"/>
                </a:cubicBezTo>
                <a:cubicBezTo>
                  <a:pt x="8877" y="337"/>
                  <a:pt x="8900" y="334"/>
                  <a:pt x="8928" y="334"/>
                </a:cubicBezTo>
                <a:cubicBezTo>
                  <a:pt x="8994" y="334"/>
                  <a:pt x="9085" y="351"/>
                  <a:pt x="9169" y="368"/>
                </a:cubicBezTo>
                <a:cubicBezTo>
                  <a:pt x="9443" y="534"/>
                  <a:pt x="9574" y="856"/>
                  <a:pt x="9502" y="1177"/>
                </a:cubicBezTo>
                <a:lnTo>
                  <a:pt x="8812" y="2797"/>
                </a:lnTo>
                <a:cubicBezTo>
                  <a:pt x="8800" y="2856"/>
                  <a:pt x="8800" y="2916"/>
                  <a:pt x="8835" y="2963"/>
                </a:cubicBezTo>
                <a:cubicBezTo>
                  <a:pt x="8859" y="2999"/>
                  <a:pt x="8919" y="3035"/>
                  <a:pt x="8978" y="3035"/>
                </a:cubicBezTo>
                <a:lnTo>
                  <a:pt x="10836" y="3035"/>
                </a:lnTo>
                <a:cubicBezTo>
                  <a:pt x="11074" y="3035"/>
                  <a:pt x="11276" y="3225"/>
                  <a:pt x="11276" y="3463"/>
                </a:cubicBezTo>
                <a:lnTo>
                  <a:pt x="11276" y="3523"/>
                </a:lnTo>
                <a:cubicBezTo>
                  <a:pt x="11276" y="3761"/>
                  <a:pt x="11074" y="3952"/>
                  <a:pt x="10836" y="3952"/>
                </a:cubicBezTo>
                <a:lnTo>
                  <a:pt x="9859" y="3952"/>
                </a:lnTo>
                <a:cubicBezTo>
                  <a:pt x="9764" y="3952"/>
                  <a:pt x="9693" y="4035"/>
                  <a:pt x="9693" y="4118"/>
                </a:cubicBezTo>
                <a:cubicBezTo>
                  <a:pt x="9693" y="4213"/>
                  <a:pt x="9764" y="4285"/>
                  <a:pt x="9859" y="4285"/>
                </a:cubicBezTo>
                <a:lnTo>
                  <a:pt x="10621" y="4285"/>
                </a:lnTo>
                <a:cubicBezTo>
                  <a:pt x="10859" y="4285"/>
                  <a:pt x="11038" y="4475"/>
                  <a:pt x="11038" y="4702"/>
                </a:cubicBezTo>
                <a:lnTo>
                  <a:pt x="11038" y="4785"/>
                </a:lnTo>
                <a:cubicBezTo>
                  <a:pt x="11038" y="5023"/>
                  <a:pt x="10836" y="5202"/>
                  <a:pt x="10621" y="5202"/>
                </a:cubicBezTo>
                <a:lnTo>
                  <a:pt x="9859" y="5202"/>
                </a:lnTo>
                <a:cubicBezTo>
                  <a:pt x="9764" y="5202"/>
                  <a:pt x="9693" y="5285"/>
                  <a:pt x="9693" y="5368"/>
                </a:cubicBezTo>
                <a:cubicBezTo>
                  <a:pt x="9693" y="5464"/>
                  <a:pt x="9764" y="5535"/>
                  <a:pt x="9859" y="5535"/>
                </a:cubicBezTo>
                <a:lnTo>
                  <a:pt x="10443" y="5535"/>
                </a:lnTo>
                <a:cubicBezTo>
                  <a:pt x="10657" y="5535"/>
                  <a:pt x="10859" y="5714"/>
                  <a:pt x="10859" y="5952"/>
                </a:cubicBezTo>
                <a:lnTo>
                  <a:pt x="10859" y="6071"/>
                </a:lnTo>
                <a:cubicBezTo>
                  <a:pt x="10859" y="6297"/>
                  <a:pt x="10681" y="6488"/>
                  <a:pt x="10443" y="6488"/>
                </a:cubicBezTo>
                <a:lnTo>
                  <a:pt x="9859" y="6488"/>
                </a:lnTo>
                <a:cubicBezTo>
                  <a:pt x="9764" y="6488"/>
                  <a:pt x="9693" y="6559"/>
                  <a:pt x="9693" y="6654"/>
                </a:cubicBezTo>
                <a:cubicBezTo>
                  <a:pt x="9693" y="6738"/>
                  <a:pt x="9764" y="6809"/>
                  <a:pt x="9859" y="6809"/>
                </a:cubicBezTo>
                <a:lnTo>
                  <a:pt x="10086" y="6809"/>
                </a:lnTo>
                <a:cubicBezTo>
                  <a:pt x="10288" y="6809"/>
                  <a:pt x="10467" y="6988"/>
                  <a:pt x="10467" y="7202"/>
                </a:cubicBezTo>
                <a:lnTo>
                  <a:pt x="10467" y="7369"/>
                </a:lnTo>
                <a:cubicBezTo>
                  <a:pt x="10467" y="7571"/>
                  <a:pt x="10288" y="7750"/>
                  <a:pt x="10086" y="7750"/>
                </a:cubicBezTo>
                <a:lnTo>
                  <a:pt x="8442" y="7750"/>
                </a:lnTo>
                <a:cubicBezTo>
                  <a:pt x="8359" y="7750"/>
                  <a:pt x="8276" y="7821"/>
                  <a:pt x="8276" y="7916"/>
                </a:cubicBezTo>
                <a:cubicBezTo>
                  <a:pt x="8276" y="8000"/>
                  <a:pt x="8359" y="8083"/>
                  <a:pt x="8442" y="8083"/>
                </a:cubicBezTo>
                <a:lnTo>
                  <a:pt x="10086" y="8083"/>
                </a:lnTo>
                <a:cubicBezTo>
                  <a:pt x="10478" y="8083"/>
                  <a:pt x="10812" y="7750"/>
                  <a:pt x="10812" y="7345"/>
                </a:cubicBezTo>
                <a:lnTo>
                  <a:pt x="10812" y="7214"/>
                </a:lnTo>
                <a:cubicBezTo>
                  <a:pt x="10812" y="7047"/>
                  <a:pt x="10764" y="6904"/>
                  <a:pt x="10681" y="6785"/>
                </a:cubicBezTo>
                <a:cubicBezTo>
                  <a:pt x="10979" y="6678"/>
                  <a:pt x="11181" y="6392"/>
                  <a:pt x="11181" y="6071"/>
                </a:cubicBezTo>
                <a:lnTo>
                  <a:pt x="11181" y="5952"/>
                </a:lnTo>
                <a:cubicBezTo>
                  <a:pt x="11181" y="5761"/>
                  <a:pt x="11109" y="5583"/>
                  <a:pt x="10990" y="5440"/>
                </a:cubicBezTo>
                <a:cubicBezTo>
                  <a:pt x="11217" y="5309"/>
                  <a:pt x="11371" y="5071"/>
                  <a:pt x="11371" y="4785"/>
                </a:cubicBezTo>
                <a:lnTo>
                  <a:pt x="11371" y="4702"/>
                </a:lnTo>
                <a:cubicBezTo>
                  <a:pt x="11371" y="4511"/>
                  <a:pt x="11300" y="4333"/>
                  <a:pt x="11181" y="4190"/>
                </a:cubicBezTo>
                <a:cubicBezTo>
                  <a:pt x="11431" y="4059"/>
                  <a:pt x="11598" y="3809"/>
                  <a:pt x="11598" y="3511"/>
                </a:cubicBezTo>
                <a:lnTo>
                  <a:pt x="11598" y="3451"/>
                </a:lnTo>
                <a:cubicBezTo>
                  <a:pt x="11610" y="3023"/>
                  <a:pt x="11276" y="2678"/>
                  <a:pt x="10836" y="2678"/>
                </a:cubicBezTo>
                <a:lnTo>
                  <a:pt x="9228" y="2678"/>
                </a:lnTo>
                <a:lnTo>
                  <a:pt x="9824" y="1273"/>
                </a:lnTo>
                <a:cubicBezTo>
                  <a:pt x="9824" y="1273"/>
                  <a:pt x="9824" y="1261"/>
                  <a:pt x="9847" y="1261"/>
                </a:cubicBezTo>
                <a:cubicBezTo>
                  <a:pt x="9978" y="784"/>
                  <a:pt x="9764" y="296"/>
                  <a:pt x="9335" y="58"/>
                </a:cubicBezTo>
                <a:cubicBezTo>
                  <a:pt x="9324" y="46"/>
                  <a:pt x="9312" y="46"/>
                  <a:pt x="9288" y="46"/>
                </a:cubicBezTo>
                <a:cubicBezTo>
                  <a:pt x="9196" y="25"/>
                  <a:pt x="9071" y="1"/>
                  <a:pt x="895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18" name="Google Shape;10618;p70"/>
          <p:cNvGrpSpPr/>
          <p:nvPr/>
        </p:nvGrpSpPr>
        <p:grpSpPr>
          <a:xfrm>
            <a:off x="3103646" y="3766076"/>
            <a:ext cx="360233" cy="362451"/>
            <a:chOff x="3107608" y="3763401"/>
            <a:chExt cx="360233" cy="362451"/>
          </a:xfrm>
        </p:grpSpPr>
        <p:sp>
          <p:nvSpPr>
            <p:cNvPr id="10619" name="Google Shape;10619;p70"/>
            <p:cNvSpPr/>
            <p:nvPr/>
          </p:nvSpPr>
          <p:spPr>
            <a:xfrm>
              <a:off x="3323349" y="3763401"/>
              <a:ext cx="144492" cy="152729"/>
            </a:xfrm>
            <a:custGeom>
              <a:rect b="b" l="l" r="r" t="t"/>
              <a:pathLst>
                <a:path extrusionOk="0" h="4821" w="4561">
                  <a:moveTo>
                    <a:pt x="2354" y="0"/>
                  </a:moveTo>
                  <a:cubicBezTo>
                    <a:pt x="1649" y="0"/>
                    <a:pt x="958" y="340"/>
                    <a:pt x="524" y="975"/>
                  </a:cubicBezTo>
                  <a:cubicBezTo>
                    <a:pt x="1" y="1761"/>
                    <a:pt x="36" y="2761"/>
                    <a:pt x="584" y="3511"/>
                  </a:cubicBezTo>
                  <a:lnTo>
                    <a:pt x="536" y="4642"/>
                  </a:lnTo>
                  <a:cubicBezTo>
                    <a:pt x="536" y="4702"/>
                    <a:pt x="572" y="4761"/>
                    <a:pt x="620" y="4797"/>
                  </a:cubicBezTo>
                  <a:cubicBezTo>
                    <a:pt x="644" y="4809"/>
                    <a:pt x="679" y="4821"/>
                    <a:pt x="703" y="4821"/>
                  </a:cubicBezTo>
                  <a:cubicBezTo>
                    <a:pt x="739" y="4821"/>
                    <a:pt x="751" y="4821"/>
                    <a:pt x="775" y="4809"/>
                  </a:cubicBezTo>
                  <a:lnTo>
                    <a:pt x="1810" y="4333"/>
                  </a:lnTo>
                  <a:cubicBezTo>
                    <a:pt x="1987" y="4375"/>
                    <a:pt x="2166" y="4395"/>
                    <a:pt x="2342" y="4395"/>
                  </a:cubicBezTo>
                  <a:cubicBezTo>
                    <a:pt x="3067" y="4395"/>
                    <a:pt x="3756" y="4048"/>
                    <a:pt x="4168" y="3416"/>
                  </a:cubicBezTo>
                  <a:cubicBezTo>
                    <a:pt x="4323" y="3214"/>
                    <a:pt x="4430" y="2975"/>
                    <a:pt x="4489" y="2725"/>
                  </a:cubicBezTo>
                  <a:cubicBezTo>
                    <a:pt x="4501" y="2630"/>
                    <a:pt x="4454" y="2547"/>
                    <a:pt x="4370" y="2511"/>
                  </a:cubicBezTo>
                  <a:cubicBezTo>
                    <a:pt x="4360" y="2510"/>
                    <a:pt x="4351" y="2509"/>
                    <a:pt x="4341" y="2509"/>
                  </a:cubicBezTo>
                  <a:cubicBezTo>
                    <a:pt x="4258" y="2509"/>
                    <a:pt x="4188" y="2555"/>
                    <a:pt x="4156" y="2630"/>
                  </a:cubicBezTo>
                  <a:cubicBezTo>
                    <a:pt x="4108" y="2844"/>
                    <a:pt x="4025" y="3035"/>
                    <a:pt x="3906" y="3225"/>
                  </a:cubicBezTo>
                  <a:cubicBezTo>
                    <a:pt x="3551" y="3749"/>
                    <a:pt x="2961" y="4059"/>
                    <a:pt x="2349" y="4059"/>
                  </a:cubicBezTo>
                  <a:cubicBezTo>
                    <a:pt x="2182" y="4059"/>
                    <a:pt x="2013" y="4036"/>
                    <a:pt x="1846" y="3987"/>
                  </a:cubicBezTo>
                  <a:cubicBezTo>
                    <a:pt x="1831" y="3982"/>
                    <a:pt x="1816" y="3980"/>
                    <a:pt x="1801" y="3980"/>
                  </a:cubicBezTo>
                  <a:cubicBezTo>
                    <a:pt x="1779" y="3980"/>
                    <a:pt x="1755" y="3985"/>
                    <a:pt x="1727" y="3999"/>
                  </a:cubicBezTo>
                  <a:lnTo>
                    <a:pt x="894" y="4392"/>
                  </a:lnTo>
                  <a:lnTo>
                    <a:pt x="941" y="3464"/>
                  </a:lnTo>
                  <a:cubicBezTo>
                    <a:pt x="941" y="3416"/>
                    <a:pt x="929" y="3392"/>
                    <a:pt x="917" y="3344"/>
                  </a:cubicBezTo>
                  <a:cubicBezTo>
                    <a:pt x="405" y="2713"/>
                    <a:pt x="382" y="1832"/>
                    <a:pt x="822" y="1154"/>
                  </a:cubicBezTo>
                  <a:cubicBezTo>
                    <a:pt x="1096" y="749"/>
                    <a:pt x="1513" y="475"/>
                    <a:pt x="2001" y="368"/>
                  </a:cubicBezTo>
                  <a:cubicBezTo>
                    <a:pt x="2120" y="348"/>
                    <a:pt x="2239" y="337"/>
                    <a:pt x="2357" y="337"/>
                  </a:cubicBezTo>
                  <a:cubicBezTo>
                    <a:pt x="2723" y="337"/>
                    <a:pt x="3079" y="438"/>
                    <a:pt x="3394" y="654"/>
                  </a:cubicBezTo>
                  <a:cubicBezTo>
                    <a:pt x="3870" y="963"/>
                    <a:pt x="4168" y="1475"/>
                    <a:pt x="4215" y="2035"/>
                  </a:cubicBezTo>
                  <a:cubicBezTo>
                    <a:pt x="4226" y="2123"/>
                    <a:pt x="4299" y="2191"/>
                    <a:pt x="4376" y="2191"/>
                  </a:cubicBezTo>
                  <a:cubicBezTo>
                    <a:pt x="4382" y="2191"/>
                    <a:pt x="4388" y="2190"/>
                    <a:pt x="4394" y="2190"/>
                  </a:cubicBezTo>
                  <a:cubicBezTo>
                    <a:pt x="4489" y="2166"/>
                    <a:pt x="4561" y="2094"/>
                    <a:pt x="4549" y="2011"/>
                  </a:cubicBezTo>
                  <a:cubicBezTo>
                    <a:pt x="4489" y="1332"/>
                    <a:pt x="4132" y="737"/>
                    <a:pt x="3572" y="368"/>
                  </a:cubicBezTo>
                  <a:cubicBezTo>
                    <a:pt x="3196" y="120"/>
                    <a:pt x="2773" y="0"/>
                    <a:pt x="23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70"/>
            <p:cNvSpPr/>
            <p:nvPr/>
          </p:nvSpPr>
          <p:spPr>
            <a:xfrm>
              <a:off x="3107608" y="3863256"/>
              <a:ext cx="333844" cy="262596"/>
            </a:xfrm>
            <a:custGeom>
              <a:rect b="b" l="l" r="r" t="t"/>
              <a:pathLst>
                <a:path extrusionOk="0" h="8289" w="10538">
                  <a:moveTo>
                    <a:pt x="4894" y="2121"/>
                  </a:moveTo>
                  <a:lnTo>
                    <a:pt x="5108" y="2324"/>
                  </a:lnTo>
                  <a:lnTo>
                    <a:pt x="4822" y="2609"/>
                  </a:lnTo>
                  <a:lnTo>
                    <a:pt x="4537" y="2883"/>
                  </a:lnTo>
                  <a:lnTo>
                    <a:pt x="4334" y="2681"/>
                  </a:lnTo>
                  <a:lnTo>
                    <a:pt x="4894" y="2121"/>
                  </a:lnTo>
                  <a:close/>
                  <a:moveTo>
                    <a:pt x="5894" y="3431"/>
                  </a:moveTo>
                  <a:cubicBezTo>
                    <a:pt x="5965" y="3431"/>
                    <a:pt x="6025" y="3455"/>
                    <a:pt x="6084" y="3502"/>
                  </a:cubicBezTo>
                  <a:lnTo>
                    <a:pt x="6275" y="3693"/>
                  </a:lnTo>
                  <a:cubicBezTo>
                    <a:pt x="6382" y="3800"/>
                    <a:pt x="6382" y="3967"/>
                    <a:pt x="6275" y="4062"/>
                  </a:cubicBezTo>
                  <a:cubicBezTo>
                    <a:pt x="6227" y="4110"/>
                    <a:pt x="6156" y="4145"/>
                    <a:pt x="6084" y="4145"/>
                  </a:cubicBezTo>
                  <a:cubicBezTo>
                    <a:pt x="6013" y="4145"/>
                    <a:pt x="5953" y="4110"/>
                    <a:pt x="5894" y="4062"/>
                  </a:cubicBezTo>
                  <a:lnTo>
                    <a:pt x="5703" y="3872"/>
                  </a:lnTo>
                  <a:cubicBezTo>
                    <a:pt x="5596" y="3764"/>
                    <a:pt x="5596" y="3586"/>
                    <a:pt x="5703" y="3502"/>
                  </a:cubicBezTo>
                  <a:cubicBezTo>
                    <a:pt x="5739" y="3455"/>
                    <a:pt x="5810" y="3431"/>
                    <a:pt x="5894" y="3431"/>
                  </a:cubicBezTo>
                  <a:close/>
                  <a:moveTo>
                    <a:pt x="6453" y="1955"/>
                  </a:moveTo>
                  <a:lnTo>
                    <a:pt x="8085" y="3919"/>
                  </a:lnTo>
                  <a:cubicBezTo>
                    <a:pt x="8406" y="4324"/>
                    <a:pt x="8454" y="4812"/>
                    <a:pt x="8192" y="5062"/>
                  </a:cubicBezTo>
                  <a:lnTo>
                    <a:pt x="7275" y="5991"/>
                  </a:lnTo>
                  <a:cubicBezTo>
                    <a:pt x="7159" y="6102"/>
                    <a:pt x="7004" y="6155"/>
                    <a:pt x="6835" y="6155"/>
                  </a:cubicBezTo>
                  <a:cubicBezTo>
                    <a:pt x="6606" y="6155"/>
                    <a:pt x="6351" y="6057"/>
                    <a:pt x="6132" y="5872"/>
                  </a:cubicBezTo>
                  <a:lnTo>
                    <a:pt x="4167" y="4241"/>
                  </a:lnTo>
                  <a:lnTo>
                    <a:pt x="4167" y="4062"/>
                  </a:lnTo>
                  <a:cubicBezTo>
                    <a:pt x="4191" y="3824"/>
                    <a:pt x="4298" y="3610"/>
                    <a:pt x="4465" y="3443"/>
                  </a:cubicBezTo>
                  <a:lnTo>
                    <a:pt x="4941" y="2967"/>
                  </a:lnTo>
                  <a:lnTo>
                    <a:pt x="5358" y="3383"/>
                  </a:lnTo>
                  <a:cubicBezTo>
                    <a:pt x="5239" y="3610"/>
                    <a:pt x="5263" y="3907"/>
                    <a:pt x="5453" y="4098"/>
                  </a:cubicBezTo>
                  <a:lnTo>
                    <a:pt x="5656" y="4288"/>
                  </a:lnTo>
                  <a:cubicBezTo>
                    <a:pt x="5775" y="4407"/>
                    <a:pt x="5918" y="4467"/>
                    <a:pt x="6084" y="4467"/>
                  </a:cubicBezTo>
                  <a:cubicBezTo>
                    <a:pt x="6191" y="4467"/>
                    <a:pt x="6287" y="4431"/>
                    <a:pt x="6370" y="4395"/>
                  </a:cubicBezTo>
                  <a:lnTo>
                    <a:pt x="7239" y="5265"/>
                  </a:lnTo>
                  <a:cubicBezTo>
                    <a:pt x="7275" y="5300"/>
                    <a:pt x="7323" y="5312"/>
                    <a:pt x="7358" y="5312"/>
                  </a:cubicBezTo>
                  <a:cubicBezTo>
                    <a:pt x="7406" y="5312"/>
                    <a:pt x="7454" y="5300"/>
                    <a:pt x="7477" y="5265"/>
                  </a:cubicBezTo>
                  <a:cubicBezTo>
                    <a:pt x="7537" y="5217"/>
                    <a:pt x="7537" y="5086"/>
                    <a:pt x="7477" y="5026"/>
                  </a:cubicBezTo>
                  <a:lnTo>
                    <a:pt x="6608" y="4157"/>
                  </a:lnTo>
                  <a:cubicBezTo>
                    <a:pt x="6727" y="3931"/>
                    <a:pt x="6692" y="3633"/>
                    <a:pt x="6501" y="3443"/>
                  </a:cubicBezTo>
                  <a:lnTo>
                    <a:pt x="6311" y="3252"/>
                  </a:lnTo>
                  <a:cubicBezTo>
                    <a:pt x="6188" y="3130"/>
                    <a:pt x="6032" y="3073"/>
                    <a:pt x="5880" y="3073"/>
                  </a:cubicBezTo>
                  <a:cubicBezTo>
                    <a:pt x="5779" y="3073"/>
                    <a:pt x="5681" y="3098"/>
                    <a:pt x="5596" y="3145"/>
                  </a:cubicBezTo>
                  <a:lnTo>
                    <a:pt x="5179" y="2729"/>
                  </a:lnTo>
                  <a:lnTo>
                    <a:pt x="5453" y="2443"/>
                  </a:lnTo>
                  <a:lnTo>
                    <a:pt x="5656" y="2252"/>
                  </a:lnTo>
                  <a:cubicBezTo>
                    <a:pt x="5834" y="2074"/>
                    <a:pt x="6084" y="1967"/>
                    <a:pt x="6334" y="1955"/>
                  </a:cubicBezTo>
                  <a:close/>
                  <a:moveTo>
                    <a:pt x="1928" y="1"/>
                  </a:moveTo>
                  <a:cubicBezTo>
                    <a:pt x="1921" y="1"/>
                    <a:pt x="1913" y="1"/>
                    <a:pt x="1905" y="2"/>
                  </a:cubicBezTo>
                  <a:cubicBezTo>
                    <a:pt x="1477" y="62"/>
                    <a:pt x="1072" y="252"/>
                    <a:pt x="762" y="550"/>
                  </a:cubicBezTo>
                  <a:cubicBezTo>
                    <a:pt x="0" y="1312"/>
                    <a:pt x="0" y="2562"/>
                    <a:pt x="762" y="3324"/>
                  </a:cubicBezTo>
                  <a:lnTo>
                    <a:pt x="1393" y="3967"/>
                  </a:lnTo>
                  <a:cubicBezTo>
                    <a:pt x="1750" y="4324"/>
                    <a:pt x="1810" y="4884"/>
                    <a:pt x="1524" y="5300"/>
                  </a:cubicBezTo>
                  <a:cubicBezTo>
                    <a:pt x="1489" y="5360"/>
                    <a:pt x="1500" y="5455"/>
                    <a:pt x="1548" y="5515"/>
                  </a:cubicBezTo>
                  <a:lnTo>
                    <a:pt x="2131" y="6086"/>
                  </a:lnTo>
                  <a:cubicBezTo>
                    <a:pt x="2155" y="6122"/>
                    <a:pt x="2203" y="6134"/>
                    <a:pt x="2239" y="6134"/>
                  </a:cubicBezTo>
                  <a:lnTo>
                    <a:pt x="2262" y="6134"/>
                  </a:lnTo>
                  <a:cubicBezTo>
                    <a:pt x="2298" y="6134"/>
                    <a:pt x="2346" y="6110"/>
                    <a:pt x="2381" y="6074"/>
                  </a:cubicBezTo>
                  <a:cubicBezTo>
                    <a:pt x="3084" y="5193"/>
                    <a:pt x="3001" y="3931"/>
                    <a:pt x="2215" y="3145"/>
                  </a:cubicBezTo>
                  <a:lnTo>
                    <a:pt x="1572" y="2502"/>
                  </a:lnTo>
                  <a:cubicBezTo>
                    <a:pt x="1429" y="2359"/>
                    <a:pt x="1334" y="2145"/>
                    <a:pt x="1334" y="1919"/>
                  </a:cubicBezTo>
                  <a:cubicBezTo>
                    <a:pt x="1334" y="1705"/>
                    <a:pt x="1429" y="1502"/>
                    <a:pt x="1572" y="1347"/>
                  </a:cubicBezTo>
                  <a:cubicBezTo>
                    <a:pt x="1727" y="1193"/>
                    <a:pt x="1929" y="1109"/>
                    <a:pt x="2155" y="1109"/>
                  </a:cubicBezTo>
                  <a:cubicBezTo>
                    <a:pt x="2381" y="1109"/>
                    <a:pt x="2572" y="1193"/>
                    <a:pt x="2739" y="1347"/>
                  </a:cubicBezTo>
                  <a:lnTo>
                    <a:pt x="3965" y="2574"/>
                  </a:lnTo>
                  <a:cubicBezTo>
                    <a:pt x="3941" y="2609"/>
                    <a:pt x="3929" y="2657"/>
                    <a:pt x="3929" y="2693"/>
                  </a:cubicBezTo>
                  <a:cubicBezTo>
                    <a:pt x="3929" y="2740"/>
                    <a:pt x="3941" y="2788"/>
                    <a:pt x="3965" y="2812"/>
                  </a:cubicBezTo>
                  <a:lnTo>
                    <a:pt x="4298" y="3145"/>
                  </a:lnTo>
                  <a:lnTo>
                    <a:pt x="4227" y="3217"/>
                  </a:lnTo>
                  <a:cubicBezTo>
                    <a:pt x="3929" y="3514"/>
                    <a:pt x="3775" y="3931"/>
                    <a:pt x="3834" y="4348"/>
                  </a:cubicBezTo>
                  <a:cubicBezTo>
                    <a:pt x="3870" y="4586"/>
                    <a:pt x="3965" y="4812"/>
                    <a:pt x="4120" y="5003"/>
                  </a:cubicBezTo>
                  <a:lnTo>
                    <a:pt x="6275" y="7777"/>
                  </a:lnTo>
                  <a:cubicBezTo>
                    <a:pt x="6513" y="8086"/>
                    <a:pt x="6870" y="8265"/>
                    <a:pt x="7263" y="8289"/>
                  </a:cubicBezTo>
                  <a:lnTo>
                    <a:pt x="7346" y="8289"/>
                  </a:lnTo>
                  <a:cubicBezTo>
                    <a:pt x="7704" y="8289"/>
                    <a:pt x="8049" y="8146"/>
                    <a:pt x="8311" y="7896"/>
                  </a:cubicBezTo>
                  <a:lnTo>
                    <a:pt x="9549" y="6658"/>
                  </a:lnTo>
                  <a:cubicBezTo>
                    <a:pt x="9609" y="6598"/>
                    <a:pt x="9609" y="6479"/>
                    <a:pt x="9549" y="6419"/>
                  </a:cubicBezTo>
                  <a:cubicBezTo>
                    <a:pt x="9519" y="6390"/>
                    <a:pt x="9475" y="6375"/>
                    <a:pt x="9430" y="6375"/>
                  </a:cubicBezTo>
                  <a:cubicBezTo>
                    <a:pt x="9385" y="6375"/>
                    <a:pt x="9341" y="6390"/>
                    <a:pt x="9311" y="6419"/>
                  </a:cubicBezTo>
                  <a:lnTo>
                    <a:pt x="8073" y="7658"/>
                  </a:lnTo>
                  <a:cubicBezTo>
                    <a:pt x="7880" y="7850"/>
                    <a:pt x="7613" y="7956"/>
                    <a:pt x="7332" y="7956"/>
                  </a:cubicBezTo>
                  <a:cubicBezTo>
                    <a:pt x="7317" y="7956"/>
                    <a:pt x="7302" y="7956"/>
                    <a:pt x="7287" y="7955"/>
                  </a:cubicBezTo>
                  <a:cubicBezTo>
                    <a:pt x="6989" y="7932"/>
                    <a:pt x="6727" y="7789"/>
                    <a:pt x="6549" y="7562"/>
                  </a:cubicBezTo>
                  <a:lnTo>
                    <a:pt x="4501" y="4943"/>
                  </a:lnTo>
                  <a:lnTo>
                    <a:pt x="5918" y="6122"/>
                  </a:lnTo>
                  <a:cubicBezTo>
                    <a:pt x="6203" y="6360"/>
                    <a:pt x="6525" y="6479"/>
                    <a:pt x="6846" y="6479"/>
                  </a:cubicBezTo>
                  <a:cubicBezTo>
                    <a:pt x="7108" y="6479"/>
                    <a:pt x="7346" y="6384"/>
                    <a:pt x="7525" y="6205"/>
                  </a:cubicBezTo>
                  <a:lnTo>
                    <a:pt x="8454" y="5288"/>
                  </a:lnTo>
                  <a:cubicBezTo>
                    <a:pt x="8835" y="4895"/>
                    <a:pt x="8787" y="4217"/>
                    <a:pt x="8358" y="3681"/>
                  </a:cubicBezTo>
                  <a:lnTo>
                    <a:pt x="7192" y="2264"/>
                  </a:lnTo>
                  <a:lnTo>
                    <a:pt x="9811" y="4300"/>
                  </a:lnTo>
                  <a:cubicBezTo>
                    <a:pt x="10049" y="4479"/>
                    <a:pt x="10180" y="4753"/>
                    <a:pt x="10192" y="5050"/>
                  </a:cubicBezTo>
                  <a:cubicBezTo>
                    <a:pt x="10204" y="5348"/>
                    <a:pt x="10109" y="5634"/>
                    <a:pt x="9894" y="5836"/>
                  </a:cubicBezTo>
                  <a:cubicBezTo>
                    <a:pt x="9835" y="5896"/>
                    <a:pt x="9835" y="6015"/>
                    <a:pt x="9894" y="6074"/>
                  </a:cubicBezTo>
                  <a:cubicBezTo>
                    <a:pt x="9924" y="6104"/>
                    <a:pt x="9969" y="6119"/>
                    <a:pt x="10013" y="6119"/>
                  </a:cubicBezTo>
                  <a:cubicBezTo>
                    <a:pt x="10058" y="6119"/>
                    <a:pt x="10103" y="6104"/>
                    <a:pt x="10132" y="6074"/>
                  </a:cubicBezTo>
                  <a:cubicBezTo>
                    <a:pt x="10382" y="5824"/>
                    <a:pt x="10537" y="5455"/>
                    <a:pt x="10502" y="5062"/>
                  </a:cubicBezTo>
                  <a:cubicBezTo>
                    <a:pt x="10478" y="4681"/>
                    <a:pt x="10299" y="4324"/>
                    <a:pt x="9990" y="4086"/>
                  </a:cubicBezTo>
                  <a:lnTo>
                    <a:pt x="7227" y="1943"/>
                  </a:lnTo>
                  <a:lnTo>
                    <a:pt x="7215" y="1919"/>
                  </a:lnTo>
                  <a:cubicBezTo>
                    <a:pt x="7025" y="1776"/>
                    <a:pt x="6799" y="1669"/>
                    <a:pt x="6561" y="1645"/>
                  </a:cubicBezTo>
                  <a:cubicBezTo>
                    <a:pt x="6498" y="1636"/>
                    <a:pt x="6436" y="1632"/>
                    <a:pt x="6374" y="1632"/>
                  </a:cubicBezTo>
                  <a:cubicBezTo>
                    <a:pt x="6022" y="1632"/>
                    <a:pt x="5683" y="1773"/>
                    <a:pt x="5429" y="2026"/>
                  </a:cubicBezTo>
                  <a:lnTo>
                    <a:pt x="5358" y="2097"/>
                  </a:lnTo>
                  <a:lnTo>
                    <a:pt x="5025" y="1776"/>
                  </a:lnTo>
                  <a:cubicBezTo>
                    <a:pt x="5001" y="1740"/>
                    <a:pt x="4953" y="1728"/>
                    <a:pt x="4906" y="1728"/>
                  </a:cubicBezTo>
                  <a:cubicBezTo>
                    <a:pt x="4870" y="1728"/>
                    <a:pt x="4822" y="1740"/>
                    <a:pt x="4787" y="1776"/>
                  </a:cubicBezTo>
                  <a:lnTo>
                    <a:pt x="3560" y="538"/>
                  </a:lnTo>
                  <a:cubicBezTo>
                    <a:pt x="3298" y="288"/>
                    <a:pt x="2989" y="109"/>
                    <a:pt x="2643" y="38"/>
                  </a:cubicBezTo>
                  <a:cubicBezTo>
                    <a:pt x="2627" y="31"/>
                    <a:pt x="2610" y="27"/>
                    <a:pt x="2593" y="27"/>
                  </a:cubicBezTo>
                  <a:cubicBezTo>
                    <a:pt x="2525" y="27"/>
                    <a:pt x="2460" y="81"/>
                    <a:pt x="2441" y="157"/>
                  </a:cubicBezTo>
                  <a:cubicBezTo>
                    <a:pt x="2405" y="240"/>
                    <a:pt x="2465" y="335"/>
                    <a:pt x="2560" y="359"/>
                  </a:cubicBezTo>
                  <a:cubicBezTo>
                    <a:pt x="2846" y="431"/>
                    <a:pt x="3096" y="585"/>
                    <a:pt x="3298" y="788"/>
                  </a:cubicBezTo>
                  <a:lnTo>
                    <a:pt x="4537" y="2026"/>
                  </a:lnTo>
                  <a:lnTo>
                    <a:pt x="4215" y="2359"/>
                  </a:lnTo>
                  <a:lnTo>
                    <a:pt x="2977" y="1121"/>
                  </a:lnTo>
                  <a:cubicBezTo>
                    <a:pt x="2751" y="895"/>
                    <a:pt x="2465" y="776"/>
                    <a:pt x="2155" y="776"/>
                  </a:cubicBezTo>
                  <a:cubicBezTo>
                    <a:pt x="1846" y="776"/>
                    <a:pt x="1560" y="895"/>
                    <a:pt x="1334" y="1121"/>
                  </a:cubicBezTo>
                  <a:cubicBezTo>
                    <a:pt x="1119" y="1347"/>
                    <a:pt x="1000" y="1621"/>
                    <a:pt x="1000" y="1943"/>
                  </a:cubicBezTo>
                  <a:cubicBezTo>
                    <a:pt x="1000" y="2252"/>
                    <a:pt x="1119" y="2538"/>
                    <a:pt x="1334" y="2752"/>
                  </a:cubicBezTo>
                  <a:lnTo>
                    <a:pt x="1977" y="3395"/>
                  </a:lnTo>
                  <a:cubicBezTo>
                    <a:pt x="2608" y="4026"/>
                    <a:pt x="2703" y="4991"/>
                    <a:pt x="2227" y="5729"/>
                  </a:cubicBezTo>
                  <a:lnTo>
                    <a:pt x="1893" y="5396"/>
                  </a:lnTo>
                  <a:cubicBezTo>
                    <a:pt x="2167" y="4860"/>
                    <a:pt x="2084" y="4181"/>
                    <a:pt x="1655" y="3741"/>
                  </a:cubicBezTo>
                  <a:lnTo>
                    <a:pt x="1012" y="3098"/>
                  </a:lnTo>
                  <a:cubicBezTo>
                    <a:pt x="381" y="2478"/>
                    <a:pt x="381" y="1431"/>
                    <a:pt x="1012" y="812"/>
                  </a:cubicBezTo>
                  <a:cubicBezTo>
                    <a:pt x="1262" y="550"/>
                    <a:pt x="1596" y="395"/>
                    <a:pt x="1953" y="347"/>
                  </a:cubicBezTo>
                  <a:cubicBezTo>
                    <a:pt x="2036" y="335"/>
                    <a:pt x="2108" y="252"/>
                    <a:pt x="2096" y="157"/>
                  </a:cubicBezTo>
                  <a:cubicBezTo>
                    <a:pt x="2085" y="69"/>
                    <a:pt x="2023" y="1"/>
                    <a:pt x="19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70"/>
            <p:cNvSpPr/>
            <p:nvPr/>
          </p:nvSpPr>
          <p:spPr>
            <a:xfrm>
              <a:off x="3361840" y="3799453"/>
              <a:ext cx="74701" cy="71438"/>
            </a:xfrm>
            <a:custGeom>
              <a:rect b="b" l="l" r="r" t="t"/>
              <a:pathLst>
                <a:path extrusionOk="0" h="2255" w="2358">
                  <a:moveTo>
                    <a:pt x="1441" y="337"/>
                  </a:moveTo>
                  <a:cubicBezTo>
                    <a:pt x="1572" y="337"/>
                    <a:pt x="1691" y="385"/>
                    <a:pt x="1798" y="480"/>
                  </a:cubicBezTo>
                  <a:cubicBezTo>
                    <a:pt x="1988" y="682"/>
                    <a:pt x="1988" y="1004"/>
                    <a:pt x="1798" y="1194"/>
                  </a:cubicBezTo>
                  <a:cubicBezTo>
                    <a:pt x="1703" y="1296"/>
                    <a:pt x="1572" y="1346"/>
                    <a:pt x="1441" y="1346"/>
                  </a:cubicBezTo>
                  <a:cubicBezTo>
                    <a:pt x="1310" y="1346"/>
                    <a:pt x="1179" y="1296"/>
                    <a:pt x="1084" y="1194"/>
                  </a:cubicBezTo>
                  <a:cubicBezTo>
                    <a:pt x="893" y="1004"/>
                    <a:pt x="893" y="682"/>
                    <a:pt x="1084" y="480"/>
                  </a:cubicBezTo>
                  <a:cubicBezTo>
                    <a:pt x="1191" y="385"/>
                    <a:pt x="1310" y="337"/>
                    <a:pt x="1441" y="337"/>
                  </a:cubicBezTo>
                  <a:close/>
                  <a:moveTo>
                    <a:pt x="1424" y="1"/>
                  </a:moveTo>
                  <a:cubicBezTo>
                    <a:pt x="1209" y="1"/>
                    <a:pt x="994" y="81"/>
                    <a:pt x="833" y="242"/>
                  </a:cubicBezTo>
                  <a:cubicBezTo>
                    <a:pt x="548" y="528"/>
                    <a:pt x="500" y="980"/>
                    <a:pt x="726" y="1302"/>
                  </a:cubicBezTo>
                  <a:lnTo>
                    <a:pt x="60" y="1968"/>
                  </a:lnTo>
                  <a:cubicBezTo>
                    <a:pt x="0" y="2028"/>
                    <a:pt x="0" y="2147"/>
                    <a:pt x="60" y="2206"/>
                  </a:cubicBezTo>
                  <a:cubicBezTo>
                    <a:pt x="83" y="2242"/>
                    <a:pt x="131" y="2254"/>
                    <a:pt x="167" y="2254"/>
                  </a:cubicBezTo>
                  <a:cubicBezTo>
                    <a:pt x="214" y="2254"/>
                    <a:pt x="262" y="2242"/>
                    <a:pt x="286" y="2206"/>
                  </a:cubicBezTo>
                  <a:lnTo>
                    <a:pt x="964" y="1540"/>
                  </a:lnTo>
                  <a:cubicBezTo>
                    <a:pt x="1095" y="1635"/>
                    <a:pt x="1262" y="1671"/>
                    <a:pt x="1417" y="1671"/>
                  </a:cubicBezTo>
                  <a:cubicBezTo>
                    <a:pt x="1643" y="1671"/>
                    <a:pt x="1857" y="1587"/>
                    <a:pt x="2012" y="1421"/>
                  </a:cubicBezTo>
                  <a:cubicBezTo>
                    <a:pt x="2357" y="1111"/>
                    <a:pt x="2357" y="575"/>
                    <a:pt x="2024" y="242"/>
                  </a:cubicBezTo>
                  <a:cubicBezTo>
                    <a:pt x="1857" y="81"/>
                    <a:pt x="1640" y="1"/>
                    <a:pt x="14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2" name="Google Shape;10622;p70"/>
          <p:cNvGrpSpPr/>
          <p:nvPr/>
        </p:nvGrpSpPr>
        <p:grpSpPr>
          <a:xfrm>
            <a:off x="889343" y="3801227"/>
            <a:ext cx="351585" cy="339705"/>
            <a:chOff x="889343" y="3801227"/>
            <a:chExt cx="351585" cy="339705"/>
          </a:xfrm>
        </p:grpSpPr>
        <p:sp>
          <p:nvSpPr>
            <p:cNvPr id="10623" name="Google Shape;10623;p70"/>
            <p:cNvSpPr/>
            <p:nvPr/>
          </p:nvSpPr>
          <p:spPr>
            <a:xfrm>
              <a:off x="1014954" y="4068479"/>
              <a:ext cx="35862" cy="10233"/>
            </a:xfrm>
            <a:custGeom>
              <a:rect b="b" l="l" r="r" t="t"/>
              <a:pathLst>
                <a:path extrusionOk="0" h="323" w="1132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977" y="322"/>
                  </a:lnTo>
                  <a:cubicBezTo>
                    <a:pt x="1060" y="322"/>
                    <a:pt x="1131" y="251"/>
                    <a:pt x="1131" y="168"/>
                  </a:cubicBezTo>
                  <a:cubicBezTo>
                    <a:pt x="1131" y="72"/>
                    <a:pt x="1060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70"/>
            <p:cNvSpPr/>
            <p:nvPr/>
          </p:nvSpPr>
          <p:spPr>
            <a:xfrm>
              <a:off x="889343" y="3801227"/>
              <a:ext cx="351585" cy="339705"/>
            </a:xfrm>
            <a:custGeom>
              <a:rect b="b" l="l" r="r" t="t"/>
              <a:pathLst>
                <a:path extrusionOk="0" h="10723" w="11098">
                  <a:moveTo>
                    <a:pt x="3894" y="746"/>
                  </a:moveTo>
                  <a:lnTo>
                    <a:pt x="3894" y="746"/>
                  </a:lnTo>
                  <a:cubicBezTo>
                    <a:pt x="3763" y="1079"/>
                    <a:pt x="3572" y="1281"/>
                    <a:pt x="3418" y="1400"/>
                  </a:cubicBezTo>
                  <a:cubicBezTo>
                    <a:pt x="3465" y="1115"/>
                    <a:pt x="3644" y="865"/>
                    <a:pt x="3894" y="746"/>
                  </a:cubicBezTo>
                  <a:close/>
                  <a:moveTo>
                    <a:pt x="4823" y="662"/>
                  </a:moveTo>
                  <a:cubicBezTo>
                    <a:pt x="5275" y="662"/>
                    <a:pt x="5656" y="1043"/>
                    <a:pt x="5656" y="1496"/>
                  </a:cubicBezTo>
                  <a:lnTo>
                    <a:pt x="5656" y="2008"/>
                  </a:lnTo>
                  <a:cubicBezTo>
                    <a:pt x="4715" y="1912"/>
                    <a:pt x="4418" y="1067"/>
                    <a:pt x="4323" y="662"/>
                  </a:cubicBezTo>
                  <a:close/>
                  <a:moveTo>
                    <a:pt x="3108" y="2377"/>
                  </a:moveTo>
                  <a:lnTo>
                    <a:pt x="3108" y="2508"/>
                  </a:lnTo>
                  <a:cubicBezTo>
                    <a:pt x="3108" y="2591"/>
                    <a:pt x="3108" y="2674"/>
                    <a:pt x="3120" y="2746"/>
                  </a:cubicBezTo>
                  <a:cubicBezTo>
                    <a:pt x="3060" y="2710"/>
                    <a:pt x="3037" y="2651"/>
                    <a:pt x="3037" y="2555"/>
                  </a:cubicBezTo>
                  <a:cubicBezTo>
                    <a:pt x="3037" y="2484"/>
                    <a:pt x="3060" y="2424"/>
                    <a:pt x="3108" y="2377"/>
                  </a:cubicBezTo>
                  <a:close/>
                  <a:moveTo>
                    <a:pt x="5966" y="2377"/>
                  </a:moveTo>
                  <a:cubicBezTo>
                    <a:pt x="6013" y="2424"/>
                    <a:pt x="6037" y="2484"/>
                    <a:pt x="6037" y="2555"/>
                  </a:cubicBezTo>
                  <a:cubicBezTo>
                    <a:pt x="6037" y="2627"/>
                    <a:pt x="5989" y="2710"/>
                    <a:pt x="5954" y="2746"/>
                  </a:cubicBezTo>
                  <a:cubicBezTo>
                    <a:pt x="5966" y="2674"/>
                    <a:pt x="5966" y="2603"/>
                    <a:pt x="5966" y="2508"/>
                  </a:cubicBezTo>
                  <a:lnTo>
                    <a:pt x="5966" y="2377"/>
                  </a:lnTo>
                  <a:close/>
                  <a:moveTo>
                    <a:pt x="6870" y="3460"/>
                  </a:moveTo>
                  <a:lnTo>
                    <a:pt x="6870" y="3746"/>
                  </a:lnTo>
                  <a:lnTo>
                    <a:pt x="5430" y="3746"/>
                  </a:lnTo>
                  <a:cubicBezTo>
                    <a:pt x="5513" y="3651"/>
                    <a:pt x="5608" y="3567"/>
                    <a:pt x="5680" y="3460"/>
                  </a:cubicBezTo>
                  <a:close/>
                  <a:moveTo>
                    <a:pt x="4108" y="1055"/>
                  </a:moveTo>
                  <a:cubicBezTo>
                    <a:pt x="4323" y="1698"/>
                    <a:pt x="4823" y="2258"/>
                    <a:pt x="5656" y="2317"/>
                  </a:cubicBezTo>
                  <a:lnTo>
                    <a:pt x="5656" y="2508"/>
                  </a:lnTo>
                  <a:cubicBezTo>
                    <a:pt x="5656" y="2984"/>
                    <a:pt x="5394" y="3424"/>
                    <a:pt x="5001" y="3663"/>
                  </a:cubicBezTo>
                  <a:lnTo>
                    <a:pt x="4799" y="3758"/>
                  </a:lnTo>
                  <a:cubicBezTo>
                    <a:pt x="4721" y="3811"/>
                    <a:pt x="4629" y="3838"/>
                    <a:pt x="4535" y="3838"/>
                  </a:cubicBezTo>
                  <a:cubicBezTo>
                    <a:pt x="4442" y="3838"/>
                    <a:pt x="4346" y="3811"/>
                    <a:pt x="4263" y="3758"/>
                  </a:cubicBezTo>
                  <a:lnTo>
                    <a:pt x="4073" y="3663"/>
                  </a:lnTo>
                  <a:cubicBezTo>
                    <a:pt x="3668" y="3424"/>
                    <a:pt x="3418" y="2984"/>
                    <a:pt x="3418" y="2508"/>
                  </a:cubicBezTo>
                  <a:lnTo>
                    <a:pt x="3418" y="2174"/>
                  </a:lnTo>
                  <a:lnTo>
                    <a:pt x="3418" y="1769"/>
                  </a:lnTo>
                  <a:cubicBezTo>
                    <a:pt x="3584" y="1698"/>
                    <a:pt x="3882" y="1484"/>
                    <a:pt x="4108" y="1055"/>
                  </a:cubicBezTo>
                  <a:close/>
                  <a:moveTo>
                    <a:pt x="4977" y="4055"/>
                  </a:moveTo>
                  <a:lnTo>
                    <a:pt x="4977" y="4591"/>
                  </a:lnTo>
                  <a:lnTo>
                    <a:pt x="4537" y="4913"/>
                  </a:lnTo>
                  <a:lnTo>
                    <a:pt x="4084" y="4591"/>
                  </a:lnTo>
                  <a:lnTo>
                    <a:pt x="4084" y="4055"/>
                  </a:lnTo>
                  <a:lnTo>
                    <a:pt x="4120" y="4055"/>
                  </a:lnTo>
                  <a:cubicBezTo>
                    <a:pt x="4251" y="4139"/>
                    <a:pt x="4382" y="4163"/>
                    <a:pt x="4537" y="4163"/>
                  </a:cubicBezTo>
                  <a:cubicBezTo>
                    <a:pt x="4680" y="4163"/>
                    <a:pt x="4823" y="4139"/>
                    <a:pt x="4954" y="4055"/>
                  </a:cubicBezTo>
                  <a:close/>
                  <a:moveTo>
                    <a:pt x="4084" y="4972"/>
                  </a:moveTo>
                  <a:lnTo>
                    <a:pt x="4299" y="5115"/>
                  </a:lnTo>
                  <a:lnTo>
                    <a:pt x="4084" y="5365"/>
                  </a:lnTo>
                  <a:lnTo>
                    <a:pt x="4084" y="4972"/>
                  </a:lnTo>
                  <a:close/>
                  <a:moveTo>
                    <a:pt x="4977" y="4984"/>
                  </a:moveTo>
                  <a:lnTo>
                    <a:pt x="4977" y="5389"/>
                  </a:lnTo>
                  <a:lnTo>
                    <a:pt x="4775" y="5127"/>
                  </a:lnTo>
                  <a:lnTo>
                    <a:pt x="4977" y="4984"/>
                  </a:lnTo>
                  <a:close/>
                  <a:moveTo>
                    <a:pt x="4977" y="5925"/>
                  </a:moveTo>
                  <a:lnTo>
                    <a:pt x="4977" y="6330"/>
                  </a:lnTo>
                  <a:lnTo>
                    <a:pt x="4942" y="6008"/>
                  </a:lnTo>
                  <a:lnTo>
                    <a:pt x="4977" y="5925"/>
                  </a:lnTo>
                  <a:close/>
                  <a:moveTo>
                    <a:pt x="4084" y="5925"/>
                  </a:moveTo>
                  <a:lnTo>
                    <a:pt x="4144" y="6008"/>
                  </a:lnTo>
                  <a:lnTo>
                    <a:pt x="4084" y="6353"/>
                  </a:lnTo>
                  <a:lnTo>
                    <a:pt x="4084" y="5925"/>
                  </a:lnTo>
                  <a:close/>
                  <a:moveTo>
                    <a:pt x="3775" y="4889"/>
                  </a:moveTo>
                  <a:lnTo>
                    <a:pt x="3775" y="7139"/>
                  </a:lnTo>
                  <a:lnTo>
                    <a:pt x="1632" y="7139"/>
                  </a:lnTo>
                  <a:lnTo>
                    <a:pt x="1632" y="6615"/>
                  </a:lnTo>
                  <a:cubicBezTo>
                    <a:pt x="1632" y="6044"/>
                    <a:pt x="1977" y="5520"/>
                    <a:pt x="2513" y="5306"/>
                  </a:cubicBezTo>
                  <a:cubicBezTo>
                    <a:pt x="2537" y="5294"/>
                    <a:pt x="2584" y="5282"/>
                    <a:pt x="2620" y="5270"/>
                  </a:cubicBezTo>
                  <a:lnTo>
                    <a:pt x="3775" y="4889"/>
                  </a:lnTo>
                  <a:close/>
                  <a:moveTo>
                    <a:pt x="4537" y="5341"/>
                  </a:moveTo>
                  <a:lnTo>
                    <a:pt x="4775" y="5627"/>
                  </a:lnTo>
                  <a:lnTo>
                    <a:pt x="4620" y="5901"/>
                  </a:lnTo>
                  <a:cubicBezTo>
                    <a:pt x="4608" y="5937"/>
                    <a:pt x="4596" y="5960"/>
                    <a:pt x="4608" y="6008"/>
                  </a:cubicBezTo>
                  <a:lnTo>
                    <a:pt x="4787" y="7139"/>
                  </a:lnTo>
                  <a:lnTo>
                    <a:pt x="4299" y="7139"/>
                  </a:lnTo>
                  <a:lnTo>
                    <a:pt x="4477" y="6008"/>
                  </a:lnTo>
                  <a:cubicBezTo>
                    <a:pt x="4477" y="5984"/>
                    <a:pt x="4465" y="5937"/>
                    <a:pt x="4442" y="5901"/>
                  </a:cubicBezTo>
                  <a:lnTo>
                    <a:pt x="4299" y="5627"/>
                  </a:lnTo>
                  <a:lnTo>
                    <a:pt x="4537" y="5341"/>
                  </a:lnTo>
                  <a:close/>
                  <a:moveTo>
                    <a:pt x="6882" y="4044"/>
                  </a:moveTo>
                  <a:lnTo>
                    <a:pt x="6859" y="4591"/>
                  </a:lnTo>
                  <a:cubicBezTo>
                    <a:pt x="6859" y="4651"/>
                    <a:pt x="6882" y="4698"/>
                    <a:pt x="6930" y="4734"/>
                  </a:cubicBezTo>
                  <a:cubicBezTo>
                    <a:pt x="6966" y="4746"/>
                    <a:pt x="6990" y="4758"/>
                    <a:pt x="7025" y="4758"/>
                  </a:cubicBezTo>
                  <a:cubicBezTo>
                    <a:pt x="7049" y="4758"/>
                    <a:pt x="7061" y="4758"/>
                    <a:pt x="7085" y="4746"/>
                  </a:cubicBezTo>
                  <a:lnTo>
                    <a:pt x="8109" y="4270"/>
                  </a:lnTo>
                  <a:cubicBezTo>
                    <a:pt x="8156" y="4282"/>
                    <a:pt x="8180" y="4282"/>
                    <a:pt x="8228" y="4294"/>
                  </a:cubicBezTo>
                  <a:lnTo>
                    <a:pt x="8192" y="7985"/>
                  </a:lnTo>
                  <a:lnTo>
                    <a:pt x="870" y="7985"/>
                  </a:lnTo>
                  <a:lnTo>
                    <a:pt x="870" y="4055"/>
                  </a:lnTo>
                  <a:lnTo>
                    <a:pt x="3775" y="4055"/>
                  </a:lnTo>
                  <a:lnTo>
                    <a:pt x="3775" y="4567"/>
                  </a:lnTo>
                  <a:lnTo>
                    <a:pt x="2525" y="4972"/>
                  </a:lnTo>
                  <a:cubicBezTo>
                    <a:pt x="2275" y="5044"/>
                    <a:pt x="2060" y="5175"/>
                    <a:pt x="1870" y="5341"/>
                  </a:cubicBezTo>
                  <a:cubicBezTo>
                    <a:pt x="1525" y="5663"/>
                    <a:pt x="1322" y="6115"/>
                    <a:pt x="1322" y="6615"/>
                  </a:cubicBezTo>
                  <a:lnTo>
                    <a:pt x="1322" y="7294"/>
                  </a:lnTo>
                  <a:cubicBezTo>
                    <a:pt x="1322" y="7377"/>
                    <a:pt x="1394" y="7449"/>
                    <a:pt x="1477" y="7449"/>
                  </a:cubicBezTo>
                  <a:lnTo>
                    <a:pt x="7621" y="7449"/>
                  </a:lnTo>
                  <a:cubicBezTo>
                    <a:pt x="7704" y="7449"/>
                    <a:pt x="7775" y="7377"/>
                    <a:pt x="7775" y="7294"/>
                  </a:cubicBezTo>
                  <a:lnTo>
                    <a:pt x="7775" y="6711"/>
                  </a:lnTo>
                  <a:cubicBezTo>
                    <a:pt x="7775" y="6615"/>
                    <a:pt x="7704" y="6544"/>
                    <a:pt x="7621" y="6544"/>
                  </a:cubicBezTo>
                  <a:cubicBezTo>
                    <a:pt x="7525" y="6544"/>
                    <a:pt x="7454" y="6615"/>
                    <a:pt x="7454" y="6711"/>
                  </a:cubicBezTo>
                  <a:lnTo>
                    <a:pt x="7454" y="7139"/>
                  </a:lnTo>
                  <a:lnTo>
                    <a:pt x="5311" y="7139"/>
                  </a:lnTo>
                  <a:lnTo>
                    <a:pt x="5311" y="4889"/>
                  </a:lnTo>
                  <a:lnTo>
                    <a:pt x="6466" y="5270"/>
                  </a:lnTo>
                  <a:cubicBezTo>
                    <a:pt x="6882" y="5401"/>
                    <a:pt x="7228" y="5722"/>
                    <a:pt x="7382" y="6139"/>
                  </a:cubicBezTo>
                  <a:cubicBezTo>
                    <a:pt x="7401" y="6212"/>
                    <a:pt x="7461" y="6243"/>
                    <a:pt x="7525" y="6243"/>
                  </a:cubicBezTo>
                  <a:cubicBezTo>
                    <a:pt x="7545" y="6243"/>
                    <a:pt x="7565" y="6240"/>
                    <a:pt x="7585" y="6234"/>
                  </a:cubicBezTo>
                  <a:cubicBezTo>
                    <a:pt x="7680" y="6199"/>
                    <a:pt x="7704" y="6115"/>
                    <a:pt x="7680" y="6020"/>
                  </a:cubicBezTo>
                  <a:cubicBezTo>
                    <a:pt x="7502" y="5520"/>
                    <a:pt x="7085" y="5115"/>
                    <a:pt x="6573" y="4948"/>
                  </a:cubicBezTo>
                  <a:lnTo>
                    <a:pt x="5323" y="4556"/>
                  </a:lnTo>
                  <a:lnTo>
                    <a:pt x="5323" y="4044"/>
                  </a:lnTo>
                  <a:close/>
                  <a:moveTo>
                    <a:pt x="4787" y="9199"/>
                  </a:moveTo>
                  <a:lnTo>
                    <a:pt x="4918" y="9818"/>
                  </a:lnTo>
                  <a:lnTo>
                    <a:pt x="4120" y="9818"/>
                  </a:lnTo>
                  <a:lnTo>
                    <a:pt x="4263" y="9199"/>
                  </a:lnTo>
                  <a:close/>
                  <a:moveTo>
                    <a:pt x="5858" y="10128"/>
                  </a:moveTo>
                  <a:lnTo>
                    <a:pt x="5858" y="10425"/>
                  </a:lnTo>
                  <a:lnTo>
                    <a:pt x="3227" y="10425"/>
                  </a:lnTo>
                  <a:lnTo>
                    <a:pt x="3227" y="10128"/>
                  </a:lnTo>
                  <a:close/>
                  <a:moveTo>
                    <a:pt x="8622" y="1"/>
                  </a:moveTo>
                  <a:cubicBezTo>
                    <a:pt x="8115" y="1"/>
                    <a:pt x="7612" y="175"/>
                    <a:pt x="7216" y="519"/>
                  </a:cubicBezTo>
                  <a:cubicBezTo>
                    <a:pt x="7156" y="579"/>
                    <a:pt x="7144" y="686"/>
                    <a:pt x="7204" y="746"/>
                  </a:cubicBezTo>
                  <a:cubicBezTo>
                    <a:pt x="7237" y="778"/>
                    <a:pt x="7280" y="797"/>
                    <a:pt x="7322" y="797"/>
                  </a:cubicBezTo>
                  <a:cubicBezTo>
                    <a:pt x="7357" y="797"/>
                    <a:pt x="7391" y="784"/>
                    <a:pt x="7418" y="757"/>
                  </a:cubicBezTo>
                  <a:cubicBezTo>
                    <a:pt x="7764" y="464"/>
                    <a:pt x="8195" y="314"/>
                    <a:pt x="8630" y="314"/>
                  </a:cubicBezTo>
                  <a:cubicBezTo>
                    <a:pt x="8989" y="314"/>
                    <a:pt x="9351" y="416"/>
                    <a:pt x="9668" y="626"/>
                  </a:cubicBezTo>
                  <a:cubicBezTo>
                    <a:pt x="10514" y="1186"/>
                    <a:pt x="10752" y="2353"/>
                    <a:pt x="10180" y="3198"/>
                  </a:cubicBezTo>
                  <a:cubicBezTo>
                    <a:pt x="9883" y="3639"/>
                    <a:pt x="9430" y="3925"/>
                    <a:pt x="8930" y="3996"/>
                  </a:cubicBezTo>
                  <a:lnTo>
                    <a:pt x="8883" y="3996"/>
                  </a:lnTo>
                  <a:cubicBezTo>
                    <a:pt x="8799" y="4014"/>
                    <a:pt x="8716" y="4023"/>
                    <a:pt x="8631" y="4023"/>
                  </a:cubicBezTo>
                  <a:cubicBezTo>
                    <a:pt x="8546" y="4023"/>
                    <a:pt x="8460" y="4014"/>
                    <a:pt x="8371" y="3996"/>
                  </a:cubicBezTo>
                  <a:cubicBezTo>
                    <a:pt x="8287" y="3984"/>
                    <a:pt x="8192" y="3972"/>
                    <a:pt x="8109" y="3936"/>
                  </a:cubicBezTo>
                  <a:cubicBezTo>
                    <a:pt x="8099" y="3933"/>
                    <a:pt x="8089" y="3932"/>
                    <a:pt x="8078" y="3932"/>
                  </a:cubicBezTo>
                  <a:cubicBezTo>
                    <a:pt x="8049" y="3932"/>
                    <a:pt x="8019" y="3943"/>
                    <a:pt x="8002" y="3960"/>
                  </a:cubicBezTo>
                  <a:lnTo>
                    <a:pt x="7156" y="4341"/>
                  </a:lnTo>
                  <a:lnTo>
                    <a:pt x="7204" y="3401"/>
                  </a:lnTo>
                  <a:cubicBezTo>
                    <a:pt x="7204" y="3365"/>
                    <a:pt x="7180" y="3329"/>
                    <a:pt x="7168" y="3305"/>
                  </a:cubicBezTo>
                  <a:cubicBezTo>
                    <a:pt x="6680" y="2686"/>
                    <a:pt x="6632" y="1829"/>
                    <a:pt x="7049" y="1174"/>
                  </a:cubicBezTo>
                  <a:cubicBezTo>
                    <a:pt x="7097" y="1103"/>
                    <a:pt x="7085" y="996"/>
                    <a:pt x="7001" y="948"/>
                  </a:cubicBezTo>
                  <a:cubicBezTo>
                    <a:pt x="6976" y="931"/>
                    <a:pt x="6946" y="923"/>
                    <a:pt x="6917" y="923"/>
                  </a:cubicBezTo>
                  <a:cubicBezTo>
                    <a:pt x="6863" y="923"/>
                    <a:pt x="6810" y="949"/>
                    <a:pt x="6787" y="996"/>
                  </a:cubicBezTo>
                  <a:cubicBezTo>
                    <a:pt x="6382" y="1650"/>
                    <a:pt x="6347" y="2448"/>
                    <a:pt x="6692" y="3103"/>
                  </a:cubicBezTo>
                  <a:lnTo>
                    <a:pt x="5858" y="3103"/>
                  </a:lnTo>
                  <a:cubicBezTo>
                    <a:pt x="5858" y="3091"/>
                    <a:pt x="5870" y="3091"/>
                    <a:pt x="5870" y="3079"/>
                  </a:cubicBezTo>
                  <a:cubicBezTo>
                    <a:pt x="6156" y="3043"/>
                    <a:pt x="6382" y="2805"/>
                    <a:pt x="6382" y="2531"/>
                  </a:cubicBezTo>
                  <a:cubicBezTo>
                    <a:pt x="6382" y="2270"/>
                    <a:pt x="6216" y="2067"/>
                    <a:pt x="5978" y="1996"/>
                  </a:cubicBezTo>
                  <a:lnTo>
                    <a:pt x="5978" y="1460"/>
                  </a:lnTo>
                  <a:cubicBezTo>
                    <a:pt x="5978" y="817"/>
                    <a:pt x="5454" y="305"/>
                    <a:pt x="4835" y="305"/>
                  </a:cubicBezTo>
                  <a:lnTo>
                    <a:pt x="4263" y="305"/>
                  </a:lnTo>
                  <a:cubicBezTo>
                    <a:pt x="4227" y="305"/>
                    <a:pt x="4180" y="305"/>
                    <a:pt x="4132" y="329"/>
                  </a:cubicBezTo>
                  <a:cubicBezTo>
                    <a:pt x="3549" y="400"/>
                    <a:pt x="3120" y="888"/>
                    <a:pt x="3120" y="1472"/>
                  </a:cubicBezTo>
                  <a:lnTo>
                    <a:pt x="3120" y="2008"/>
                  </a:lnTo>
                  <a:cubicBezTo>
                    <a:pt x="2894" y="2079"/>
                    <a:pt x="2715" y="2293"/>
                    <a:pt x="2715" y="2543"/>
                  </a:cubicBezTo>
                  <a:cubicBezTo>
                    <a:pt x="2715" y="2829"/>
                    <a:pt x="2941" y="3079"/>
                    <a:pt x="3227" y="3091"/>
                  </a:cubicBezTo>
                  <a:cubicBezTo>
                    <a:pt x="3227" y="3103"/>
                    <a:pt x="3239" y="3103"/>
                    <a:pt x="3239" y="3127"/>
                  </a:cubicBezTo>
                  <a:lnTo>
                    <a:pt x="155" y="3127"/>
                  </a:lnTo>
                  <a:cubicBezTo>
                    <a:pt x="72" y="3127"/>
                    <a:pt x="1" y="3198"/>
                    <a:pt x="1" y="3282"/>
                  </a:cubicBezTo>
                  <a:lnTo>
                    <a:pt x="1" y="9020"/>
                  </a:lnTo>
                  <a:cubicBezTo>
                    <a:pt x="1" y="9104"/>
                    <a:pt x="72" y="9175"/>
                    <a:pt x="155" y="9175"/>
                  </a:cubicBezTo>
                  <a:lnTo>
                    <a:pt x="1441" y="9175"/>
                  </a:lnTo>
                  <a:cubicBezTo>
                    <a:pt x="1525" y="9175"/>
                    <a:pt x="1608" y="9104"/>
                    <a:pt x="1608" y="9020"/>
                  </a:cubicBezTo>
                  <a:cubicBezTo>
                    <a:pt x="1608" y="8925"/>
                    <a:pt x="1525" y="8854"/>
                    <a:pt x="1441" y="8854"/>
                  </a:cubicBezTo>
                  <a:lnTo>
                    <a:pt x="322" y="8854"/>
                  </a:lnTo>
                  <a:lnTo>
                    <a:pt x="322" y="3436"/>
                  </a:lnTo>
                  <a:lnTo>
                    <a:pt x="3418" y="3436"/>
                  </a:lnTo>
                  <a:cubicBezTo>
                    <a:pt x="3489" y="3544"/>
                    <a:pt x="3572" y="3627"/>
                    <a:pt x="3668" y="3722"/>
                  </a:cubicBezTo>
                  <a:lnTo>
                    <a:pt x="739" y="3722"/>
                  </a:lnTo>
                  <a:cubicBezTo>
                    <a:pt x="655" y="3722"/>
                    <a:pt x="572" y="3794"/>
                    <a:pt x="572" y="3877"/>
                  </a:cubicBezTo>
                  <a:lnTo>
                    <a:pt x="572" y="8127"/>
                  </a:lnTo>
                  <a:cubicBezTo>
                    <a:pt x="572" y="8211"/>
                    <a:pt x="655" y="8282"/>
                    <a:pt x="739" y="8282"/>
                  </a:cubicBezTo>
                  <a:lnTo>
                    <a:pt x="8394" y="8282"/>
                  </a:lnTo>
                  <a:cubicBezTo>
                    <a:pt x="8478" y="8282"/>
                    <a:pt x="8549" y="8211"/>
                    <a:pt x="8549" y="8127"/>
                  </a:cubicBezTo>
                  <a:lnTo>
                    <a:pt x="8549" y="4317"/>
                  </a:lnTo>
                  <a:lnTo>
                    <a:pt x="8787" y="4317"/>
                  </a:lnTo>
                  <a:lnTo>
                    <a:pt x="8787" y="8842"/>
                  </a:lnTo>
                  <a:lnTo>
                    <a:pt x="2096" y="8842"/>
                  </a:lnTo>
                  <a:cubicBezTo>
                    <a:pt x="2001" y="8842"/>
                    <a:pt x="1929" y="8913"/>
                    <a:pt x="1929" y="8997"/>
                  </a:cubicBezTo>
                  <a:cubicBezTo>
                    <a:pt x="1929" y="9092"/>
                    <a:pt x="2001" y="9163"/>
                    <a:pt x="2096" y="9163"/>
                  </a:cubicBezTo>
                  <a:lnTo>
                    <a:pt x="3989" y="9163"/>
                  </a:lnTo>
                  <a:lnTo>
                    <a:pt x="3846" y="9794"/>
                  </a:lnTo>
                  <a:lnTo>
                    <a:pt x="3108" y="9794"/>
                  </a:lnTo>
                  <a:cubicBezTo>
                    <a:pt x="3013" y="9794"/>
                    <a:pt x="2941" y="9866"/>
                    <a:pt x="2941" y="9949"/>
                  </a:cubicBezTo>
                  <a:lnTo>
                    <a:pt x="2941" y="10568"/>
                  </a:lnTo>
                  <a:cubicBezTo>
                    <a:pt x="2941" y="10652"/>
                    <a:pt x="3013" y="10723"/>
                    <a:pt x="3108" y="10723"/>
                  </a:cubicBezTo>
                  <a:lnTo>
                    <a:pt x="6049" y="10723"/>
                  </a:lnTo>
                  <a:cubicBezTo>
                    <a:pt x="6144" y="10723"/>
                    <a:pt x="6216" y="10652"/>
                    <a:pt x="6216" y="10568"/>
                  </a:cubicBezTo>
                  <a:lnTo>
                    <a:pt x="6216" y="9973"/>
                  </a:lnTo>
                  <a:cubicBezTo>
                    <a:pt x="6216" y="9878"/>
                    <a:pt x="6144" y="9806"/>
                    <a:pt x="6049" y="9806"/>
                  </a:cubicBezTo>
                  <a:lnTo>
                    <a:pt x="5311" y="9806"/>
                  </a:lnTo>
                  <a:lnTo>
                    <a:pt x="5180" y="9175"/>
                  </a:lnTo>
                  <a:lnTo>
                    <a:pt x="8930" y="9175"/>
                  </a:lnTo>
                  <a:cubicBezTo>
                    <a:pt x="9014" y="9175"/>
                    <a:pt x="9085" y="9104"/>
                    <a:pt x="9085" y="9008"/>
                  </a:cubicBezTo>
                  <a:lnTo>
                    <a:pt x="9085" y="4282"/>
                  </a:lnTo>
                  <a:cubicBezTo>
                    <a:pt x="9621" y="4163"/>
                    <a:pt x="10121" y="3853"/>
                    <a:pt x="10442" y="3353"/>
                  </a:cubicBezTo>
                  <a:cubicBezTo>
                    <a:pt x="11097" y="2377"/>
                    <a:pt x="10835" y="1019"/>
                    <a:pt x="9835" y="365"/>
                  </a:cubicBezTo>
                  <a:cubicBezTo>
                    <a:pt x="9467" y="121"/>
                    <a:pt x="9043" y="1"/>
                    <a:pt x="86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70"/>
            <p:cNvSpPr/>
            <p:nvPr/>
          </p:nvSpPr>
          <p:spPr>
            <a:xfrm>
              <a:off x="1148865" y="3851598"/>
              <a:ext cx="27181" cy="51733"/>
            </a:xfrm>
            <a:custGeom>
              <a:rect b="b" l="l" r="r" t="t"/>
              <a:pathLst>
                <a:path extrusionOk="0" h="1633" w="858">
                  <a:moveTo>
                    <a:pt x="179" y="1"/>
                  </a:moveTo>
                  <a:cubicBezTo>
                    <a:pt x="95" y="1"/>
                    <a:pt x="24" y="72"/>
                    <a:pt x="24" y="168"/>
                  </a:cubicBezTo>
                  <a:cubicBezTo>
                    <a:pt x="24" y="251"/>
                    <a:pt x="95" y="322"/>
                    <a:pt x="179" y="322"/>
                  </a:cubicBezTo>
                  <a:lnTo>
                    <a:pt x="274" y="322"/>
                  </a:lnTo>
                  <a:lnTo>
                    <a:pt x="274" y="1311"/>
                  </a:lnTo>
                  <a:lnTo>
                    <a:pt x="167" y="1311"/>
                  </a:lnTo>
                  <a:cubicBezTo>
                    <a:pt x="83" y="1311"/>
                    <a:pt x="0" y="1382"/>
                    <a:pt x="0" y="1477"/>
                  </a:cubicBezTo>
                  <a:cubicBezTo>
                    <a:pt x="0" y="1561"/>
                    <a:pt x="83" y="1632"/>
                    <a:pt x="167" y="1632"/>
                  </a:cubicBezTo>
                  <a:lnTo>
                    <a:pt x="691" y="1632"/>
                  </a:lnTo>
                  <a:cubicBezTo>
                    <a:pt x="774" y="1632"/>
                    <a:pt x="857" y="1561"/>
                    <a:pt x="857" y="1477"/>
                  </a:cubicBezTo>
                  <a:cubicBezTo>
                    <a:pt x="857" y="1358"/>
                    <a:pt x="774" y="1299"/>
                    <a:pt x="691" y="1299"/>
                  </a:cubicBezTo>
                  <a:lnTo>
                    <a:pt x="583" y="1299"/>
                  </a:lnTo>
                  <a:lnTo>
                    <a:pt x="583" y="168"/>
                  </a:lnTo>
                  <a:cubicBezTo>
                    <a:pt x="583" y="72"/>
                    <a:pt x="512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70"/>
            <p:cNvSpPr/>
            <p:nvPr/>
          </p:nvSpPr>
          <p:spPr>
            <a:xfrm>
              <a:off x="1152255" y="3836138"/>
              <a:ext cx="15111" cy="15111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96"/>
                    <a:pt x="0" y="239"/>
                  </a:cubicBezTo>
                  <a:cubicBezTo>
                    <a:pt x="0" y="370"/>
                    <a:pt x="107" y="477"/>
                    <a:pt x="238" y="477"/>
                  </a:cubicBezTo>
                  <a:cubicBezTo>
                    <a:pt x="369" y="477"/>
                    <a:pt x="476" y="370"/>
                    <a:pt x="476" y="239"/>
                  </a:cubicBezTo>
                  <a:cubicBezTo>
                    <a:pt x="476" y="96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70"/>
            <p:cNvSpPr/>
            <p:nvPr/>
          </p:nvSpPr>
          <p:spPr>
            <a:xfrm>
              <a:off x="1022494" y="3867438"/>
              <a:ext cx="19642" cy="29843"/>
            </a:xfrm>
            <a:custGeom>
              <a:rect b="b" l="l" r="r" t="t"/>
              <a:pathLst>
                <a:path extrusionOk="0" h="942" w="62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lnTo>
                    <a:pt x="0" y="775"/>
                  </a:lnTo>
                  <a:cubicBezTo>
                    <a:pt x="0" y="870"/>
                    <a:pt x="84" y="942"/>
                    <a:pt x="167" y="942"/>
                  </a:cubicBezTo>
                  <a:lnTo>
                    <a:pt x="441" y="942"/>
                  </a:lnTo>
                  <a:cubicBezTo>
                    <a:pt x="524" y="942"/>
                    <a:pt x="596" y="870"/>
                    <a:pt x="596" y="775"/>
                  </a:cubicBezTo>
                  <a:cubicBezTo>
                    <a:pt x="620" y="692"/>
                    <a:pt x="536" y="620"/>
                    <a:pt x="453" y="620"/>
                  </a:cubicBezTo>
                  <a:lnTo>
                    <a:pt x="334" y="620"/>
                  </a:ln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8" name="Google Shape;10628;p70"/>
          <p:cNvGrpSpPr/>
          <p:nvPr/>
        </p:nvGrpSpPr>
        <p:grpSpPr>
          <a:xfrm>
            <a:off x="4896609" y="4260872"/>
            <a:ext cx="278784" cy="355323"/>
            <a:chOff x="4896609" y="4260872"/>
            <a:chExt cx="278784" cy="355323"/>
          </a:xfrm>
        </p:grpSpPr>
        <p:sp>
          <p:nvSpPr>
            <p:cNvPr id="10629" name="Google Shape;10629;p70"/>
            <p:cNvSpPr/>
            <p:nvPr/>
          </p:nvSpPr>
          <p:spPr>
            <a:xfrm>
              <a:off x="4997700" y="43781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30"/>
                    <a:pt x="72" y="513"/>
                    <a:pt x="167" y="513"/>
                  </a:cubicBezTo>
                  <a:cubicBezTo>
                    <a:pt x="250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70"/>
            <p:cNvSpPr/>
            <p:nvPr/>
          </p:nvSpPr>
          <p:spPr>
            <a:xfrm>
              <a:off x="5064830" y="43781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30"/>
                    <a:pt x="72" y="513"/>
                    <a:pt x="156" y="513"/>
                  </a:cubicBezTo>
                  <a:cubicBezTo>
                    <a:pt x="251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70"/>
            <p:cNvSpPr/>
            <p:nvPr/>
          </p:nvSpPr>
          <p:spPr>
            <a:xfrm>
              <a:off x="5013160" y="4417498"/>
              <a:ext cx="46063" cy="15777"/>
            </a:xfrm>
            <a:custGeom>
              <a:rect b="b" l="l" r="r" t="t"/>
              <a:pathLst>
                <a:path extrusionOk="0" h="498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53" y="200"/>
                    <a:pt x="1453" y="104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70"/>
            <p:cNvSpPr/>
            <p:nvPr/>
          </p:nvSpPr>
          <p:spPr>
            <a:xfrm>
              <a:off x="4896609" y="4260872"/>
              <a:ext cx="278784" cy="355323"/>
            </a:xfrm>
            <a:custGeom>
              <a:rect b="b" l="l" r="r" t="t"/>
              <a:pathLst>
                <a:path extrusionOk="0" h="11216" w="8800">
                  <a:moveTo>
                    <a:pt x="4418" y="322"/>
                  </a:moveTo>
                  <a:cubicBezTo>
                    <a:pt x="5108" y="322"/>
                    <a:pt x="5751" y="441"/>
                    <a:pt x="6299" y="655"/>
                  </a:cubicBezTo>
                  <a:cubicBezTo>
                    <a:pt x="6454" y="715"/>
                    <a:pt x="6537" y="845"/>
                    <a:pt x="6537" y="1000"/>
                  </a:cubicBezTo>
                  <a:lnTo>
                    <a:pt x="6537" y="1441"/>
                  </a:lnTo>
                  <a:cubicBezTo>
                    <a:pt x="5978" y="1203"/>
                    <a:pt x="5227" y="1048"/>
                    <a:pt x="4418" y="1048"/>
                  </a:cubicBezTo>
                  <a:cubicBezTo>
                    <a:pt x="3596" y="1048"/>
                    <a:pt x="2870" y="1203"/>
                    <a:pt x="2287" y="1441"/>
                  </a:cubicBezTo>
                  <a:lnTo>
                    <a:pt x="2287" y="1000"/>
                  </a:lnTo>
                  <a:cubicBezTo>
                    <a:pt x="2287" y="845"/>
                    <a:pt x="2394" y="715"/>
                    <a:pt x="2525" y="655"/>
                  </a:cubicBezTo>
                  <a:cubicBezTo>
                    <a:pt x="3060" y="441"/>
                    <a:pt x="3715" y="322"/>
                    <a:pt x="4418" y="322"/>
                  </a:cubicBezTo>
                  <a:close/>
                  <a:moveTo>
                    <a:pt x="1870" y="4715"/>
                  </a:moveTo>
                  <a:cubicBezTo>
                    <a:pt x="1929" y="4715"/>
                    <a:pt x="1977" y="4763"/>
                    <a:pt x="1977" y="4822"/>
                  </a:cubicBezTo>
                  <a:cubicBezTo>
                    <a:pt x="1953" y="4882"/>
                    <a:pt x="1917" y="4929"/>
                    <a:pt x="1870" y="4929"/>
                  </a:cubicBezTo>
                  <a:cubicBezTo>
                    <a:pt x="1810" y="4929"/>
                    <a:pt x="1763" y="4882"/>
                    <a:pt x="1763" y="4822"/>
                  </a:cubicBezTo>
                  <a:cubicBezTo>
                    <a:pt x="1763" y="4763"/>
                    <a:pt x="1810" y="4715"/>
                    <a:pt x="1870" y="4715"/>
                  </a:cubicBezTo>
                  <a:close/>
                  <a:moveTo>
                    <a:pt x="6954" y="4715"/>
                  </a:moveTo>
                  <a:cubicBezTo>
                    <a:pt x="7013" y="4715"/>
                    <a:pt x="7061" y="4763"/>
                    <a:pt x="7061" y="4822"/>
                  </a:cubicBezTo>
                  <a:cubicBezTo>
                    <a:pt x="7061" y="4882"/>
                    <a:pt x="7013" y="4929"/>
                    <a:pt x="6954" y="4929"/>
                  </a:cubicBezTo>
                  <a:cubicBezTo>
                    <a:pt x="6894" y="4929"/>
                    <a:pt x="6859" y="4882"/>
                    <a:pt x="6859" y="4822"/>
                  </a:cubicBezTo>
                  <a:cubicBezTo>
                    <a:pt x="6859" y="4763"/>
                    <a:pt x="6894" y="4715"/>
                    <a:pt x="6954" y="4715"/>
                  </a:cubicBezTo>
                  <a:close/>
                  <a:moveTo>
                    <a:pt x="4382" y="1417"/>
                  </a:moveTo>
                  <a:cubicBezTo>
                    <a:pt x="6001" y="1417"/>
                    <a:pt x="7394" y="2072"/>
                    <a:pt x="7394" y="2822"/>
                  </a:cubicBezTo>
                  <a:cubicBezTo>
                    <a:pt x="7394" y="3143"/>
                    <a:pt x="7168" y="3382"/>
                    <a:pt x="6954" y="3536"/>
                  </a:cubicBezTo>
                  <a:lnTo>
                    <a:pt x="6656" y="3536"/>
                  </a:lnTo>
                  <a:cubicBezTo>
                    <a:pt x="6561" y="3536"/>
                    <a:pt x="6466" y="3453"/>
                    <a:pt x="6466" y="3346"/>
                  </a:cubicBezTo>
                  <a:lnTo>
                    <a:pt x="6466" y="2643"/>
                  </a:lnTo>
                  <a:cubicBezTo>
                    <a:pt x="6466" y="2500"/>
                    <a:pt x="6394" y="2286"/>
                    <a:pt x="6025" y="2096"/>
                  </a:cubicBezTo>
                  <a:cubicBezTo>
                    <a:pt x="6000" y="2081"/>
                    <a:pt x="5973" y="2074"/>
                    <a:pt x="5947" y="2074"/>
                  </a:cubicBezTo>
                  <a:cubicBezTo>
                    <a:pt x="5888" y="2074"/>
                    <a:pt x="5832" y="2109"/>
                    <a:pt x="5799" y="2167"/>
                  </a:cubicBezTo>
                  <a:cubicBezTo>
                    <a:pt x="5751" y="2250"/>
                    <a:pt x="5787" y="2346"/>
                    <a:pt x="5870" y="2393"/>
                  </a:cubicBezTo>
                  <a:cubicBezTo>
                    <a:pt x="6037" y="2489"/>
                    <a:pt x="6144" y="2572"/>
                    <a:pt x="6144" y="2643"/>
                  </a:cubicBezTo>
                  <a:lnTo>
                    <a:pt x="6144" y="3346"/>
                  </a:lnTo>
                  <a:cubicBezTo>
                    <a:pt x="6144" y="3632"/>
                    <a:pt x="6382" y="3870"/>
                    <a:pt x="6656" y="3870"/>
                  </a:cubicBezTo>
                  <a:lnTo>
                    <a:pt x="6930" y="3870"/>
                  </a:lnTo>
                  <a:cubicBezTo>
                    <a:pt x="7001" y="3870"/>
                    <a:pt x="7073" y="3893"/>
                    <a:pt x="7132" y="3953"/>
                  </a:cubicBezTo>
                  <a:cubicBezTo>
                    <a:pt x="7192" y="4013"/>
                    <a:pt x="7216" y="4096"/>
                    <a:pt x="7216" y="4167"/>
                  </a:cubicBezTo>
                  <a:cubicBezTo>
                    <a:pt x="7192" y="4298"/>
                    <a:pt x="7061" y="4417"/>
                    <a:pt x="6918" y="4417"/>
                  </a:cubicBezTo>
                  <a:lnTo>
                    <a:pt x="6835" y="4417"/>
                  </a:lnTo>
                  <a:lnTo>
                    <a:pt x="6835" y="4394"/>
                  </a:lnTo>
                  <a:cubicBezTo>
                    <a:pt x="6835" y="4298"/>
                    <a:pt x="6763" y="4227"/>
                    <a:pt x="6680" y="4227"/>
                  </a:cubicBezTo>
                  <a:cubicBezTo>
                    <a:pt x="6585" y="4227"/>
                    <a:pt x="6513" y="4298"/>
                    <a:pt x="6513" y="4394"/>
                  </a:cubicBezTo>
                  <a:cubicBezTo>
                    <a:pt x="6537" y="5227"/>
                    <a:pt x="6049" y="5977"/>
                    <a:pt x="5287" y="6322"/>
                  </a:cubicBezTo>
                  <a:lnTo>
                    <a:pt x="4573" y="6037"/>
                  </a:lnTo>
                  <a:lnTo>
                    <a:pt x="4573" y="5977"/>
                  </a:lnTo>
                  <a:cubicBezTo>
                    <a:pt x="4573" y="5894"/>
                    <a:pt x="4501" y="5822"/>
                    <a:pt x="4418" y="5822"/>
                  </a:cubicBezTo>
                  <a:cubicBezTo>
                    <a:pt x="4323" y="5822"/>
                    <a:pt x="4251" y="5894"/>
                    <a:pt x="4251" y="5977"/>
                  </a:cubicBezTo>
                  <a:lnTo>
                    <a:pt x="4251" y="6037"/>
                  </a:lnTo>
                  <a:lnTo>
                    <a:pt x="3537" y="6322"/>
                  </a:lnTo>
                  <a:cubicBezTo>
                    <a:pt x="2775" y="5977"/>
                    <a:pt x="2287" y="5227"/>
                    <a:pt x="2287" y="4394"/>
                  </a:cubicBezTo>
                  <a:cubicBezTo>
                    <a:pt x="2287" y="4298"/>
                    <a:pt x="2215" y="4227"/>
                    <a:pt x="2120" y="4227"/>
                  </a:cubicBezTo>
                  <a:cubicBezTo>
                    <a:pt x="2037" y="4227"/>
                    <a:pt x="1953" y="4298"/>
                    <a:pt x="1953" y="4394"/>
                  </a:cubicBezTo>
                  <a:lnTo>
                    <a:pt x="1953" y="4405"/>
                  </a:lnTo>
                  <a:lnTo>
                    <a:pt x="1858" y="4405"/>
                  </a:lnTo>
                  <a:cubicBezTo>
                    <a:pt x="1775" y="4405"/>
                    <a:pt x="1703" y="4370"/>
                    <a:pt x="1644" y="4310"/>
                  </a:cubicBezTo>
                  <a:cubicBezTo>
                    <a:pt x="1584" y="4251"/>
                    <a:pt x="1572" y="4179"/>
                    <a:pt x="1572" y="4108"/>
                  </a:cubicBezTo>
                  <a:cubicBezTo>
                    <a:pt x="1584" y="3977"/>
                    <a:pt x="1715" y="3858"/>
                    <a:pt x="1870" y="3858"/>
                  </a:cubicBezTo>
                  <a:lnTo>
                    <a:pt x="2108" y="3858"/>
                  </a:lnTo>
                  <a:cubicBezTo>
                    <a:pt x="2394" y="3858"/>
                    <a:pt x="2632" y="3620"/>
                    <a:pt x="2632" y="3334"/>
                  </a:cubicBezTo>
                  <a:lnTo>
                    <a:pt x="2632" y="2631"/>
                  </a:lnTo>
                  <a:cubicBezTo>
                    <a:pt x="2632" y="2560"/>
                    <a:pt x="2751" y="2405"/>
                    <a:pt x="3084" y="2286"/>
                  </a:cubicBezTo>
                  <a:cubicBezTo>
                    <a:pt x="3430" y="2155"/>
                    <a:pt x="3906" y="2096"/>
                    <a:pt x="4394" y="2096"/>
                  </a:cubicBezTo>
                  <a:cubicBezTo>
                    <a:pt x="4692" y="2096"/>
                    <a:pt x="4989" y="2131"/>
                    <a:pt x="5251" y="2167"/>
                  </a:cubicBezTo>
                  <a:cubicBezTo>
                    <a:pt x="5264" y="2171"/>
                    <a:pt x="5276" y="2172"/>
                    <a:pt x="5289" y="2172"/>
                  </a:cubicBezTo>
                  <a:cubicBezTo>
                    <a:pt x="5361" y="2172"/>
                    <a:pt x="5432" y="2117"/>
                    <a:pt x="5442" y="2036"/>
                  </a:cubicBezTo>
                  <a:cubicBezTo>
                    <a:pt x="5454" y="1953"/>
                    <a:pt x="5394" y="1858"/>
                    <a:pt x="5299" y="1846"/>
                  </a:cubicBezTo>
                  <a:cubicBezTo>
                    <a:pt x="5025" y="1786"/>
                    <a:pt x="4704" y="1774"/>
                    <a:pt x="4394" y="1774"/>
                  </a:cubicBezTo>
                  <a:cubicBezTo>
                    <a:pt x="3858" y="1774"/>
                    <a:pt x="3358" y="1846"/>
                    <a:pt x="2965" y="1988"/>
                  </a:cubicBezTo>
                  <a:cubicBezTo>
                    <a:pt x="2418" y="2203"/>
                    <a:pt x="2298" y="2453"/>
                    <a:pt x="2298" y="2643"/>
                  </a:cubicBezTo>
                  <a:lnTo>
                    <a:pt x="2298" y="3346"/>
                  </a:lnTo>
                  <a:cubicBezTo>
                    <a:pt x="2298" y="3453"/>
                    <a:pt x="2215" y="3536"/>
                    <a:pt x="2108" y="3536"/>
                  </a:cubicBezTo>
                  <a:lnTo>
                    <a:pt x="1810" y="3536"/>
                  </a:lnTo>
                  <a:cubicBezTo>
                    <a:pt x="1596" y="3382"/>
                    <a:pt x="1382" y="3143"/>
                    <a:pt x="1382" y="2822"/>
                  </a:cubicBezTo>
                  <a:cubicBezTo>
                    <a:pt x="1382" y="2048"/>
                    <a:pt x="2751" y="1417"/>
                    <a:pt x="4382" y="1417"/>
                  </a:cubicBezTo>
                  <a:close/>
                  <a:moveTo>
                    <a:pt x="4394" y="6322"/>
                  </a:moveTo>
                  <a:lnTo>
                    <a:pt x="4977" y="6560"/>
                  </a:lnTo>
                  <a:lnTo>
                    <a:pt x="4668" y="6894"/>
                  </a:lnTo>
                  <a:cubicBezTo>
                    <a:pt x="4590" y="6965"/>
                    <a:pt x="4498" y="7001"/>
                    <a:pt x="4406" y="7001"/>
                  </a:cubicBezTo>
                  <a:cubicBezTo>
                    <a:pt x="4314" y="7001"/>
                    <a:pt x="4221" y="6965"/>
                    <a:pt x="4144" y="6894"/>
                  </a:cubicBezTo>
                  <a:lnTo>
                    <a:pt x="3811" y="6560"/>
                  </a:lnTo>
                  <a:lnTo>
                    <a:pt x="4394" y="6322"/>
                  </a:lnTo>
                  <a:close/>
                  <a:moveTo>
                    <a:pt x="4406" y="0"/>
                  </a:moveTo>
                  <a:cubicBezTo>
                    <a:pt x="3680" y="0"/>
                    <a:pt x="2989" y="119"/>
                    <a:pt x="2406" y="345"/>
                  </a:cubicBezTo>
                  <a:cubicBezTo>
                    <a:pt x="2132" y="441"/>
                    <a:pt x="1953" y="703"/>
                    <a:pt x="1953" y="1000"/>
                  </a:cubicBezTo>
                  <a:lnTo>
                    <a:pt x="1953" y="1607"/>
                  </a:lnTo>
                  <a:cubicBezTo>
                    <a:pt x="1406" y="1917"/>
                    <a:pt x="1072" y="2334"/>
                    <a:pt x="1072" y="2798"/>
                  </a:cubicBezTo>
                  <a:cubicBezTo>
                    <a:pt x="1072" y="3096"/>
                    <a:pt x="1215" y="3393"/>
                    <a:pt x="1489" y="3643"/>
                  </a:cubicBezTo>
                  <a:cubicBezTo>
                    <a:pt x="1358" y="3751"/>
                    <a:pt x="1286" y="3882"/>
                    <a:pt x="1275" y="4048"/>
                  </a:cubicBezTo>
                  <a:cubicBezTo>
                    <a:pt x="1251" y="4215"/>
                    <a:pt x="1310" y="4394"/>
                    <a:pt x="1417" y="4513"/>
                  </a:cubicBezTo>
                  <a:cubicBezTo>
                    <a:pt x="1453" y="4536"/>
                    <a:pt x="1477" y="4572"/>
                    <a:pt x="1513" y="4584"/>
                  </a:cubicBezTo>
                  <a:cubicBezTo>
                    <a:pt x="1465" y="4644"/>
                    <a:pt x="1453" y="4715"/>
                    <a:pt x="1453" y="4810"/>
                  </a:cubicBezTo>
                  <a:cubicBezTo>
                    <a:pt x="1453" y="5048"/>
                    <a:pt x="1644" y="5239"/>
                    <a:pt x="1882" y="5239"/>
                  </a:cubicBezTo>
                  <a:cubicBezTo>
                    <a:pt x="1965" y="5239"/>
                    <a:pt x="2048" y="5203"/>
                    <a:pt x="2120" y="5167"/>
                  </a:cubicBezTo>
                  <a:cubicBezTo>
                    <a:pt x="2346" y="5798"/>
                    <a:pt x="2822" y="6334"/>
                    <a:pt x="3453" y="6620"/>
                  </a:cubicBezTo>
                  <a:lnTo>
                    <a:pt x="3930" y="7096"/>
                  </a:lnTo>
                  <a:cubicBezTo>
                    <a:pt x="4073" y="7227"/>
                    <a:pt x="4251" y="7311"/>
                    <a:pt x="4430" y="7311"/>
                  </a:cubicBezTo>
                  <a:cubicBezTo>
                    <a:pt x="4608" y="7311"/>
                    <a:pt x="4787" y="7227"/>
                    <a:pt x="4918" y="7096"/>
                  </a:cubicBezTo>
                  <a:lnTo>
                    <a:pt x="5394" y="6620"/>
                  </a:lnTo>
                  <a:lnTo>
                    <a:pt x="5477" y="6572"/>
                  </a:lnTo>
                  <a:lnTo>
                    <a:pt x="5477" y="7144"/>
                  </a:lnTo>
                  <a:cubicBezTo>
                    <a:pt x="5477" y="7442"/>
                    <a:pt x="5692" y="7727"/>
                    <a:pt x="5978" y="7811"/>
                  </a:cubicBezTo>
                  <a:lnTo>
                    <a:pt x="6942" y="8096"/>
                  </a:lnTo>
                  <a:cubicBezTo>
                    <a:pt x="6573" y="8513"/>
                    <a:pt x="5537" y="9597"/>
                    <a:pt x="4406" y="10180"/>
                  </a:cubicBezTo>
                  <a:cubicBezTo>
                    <a:pt x="3275" y="9608"/>
                    <a:pt x="2251" y="8525"/>
                    <a:pt x="1882" y="8096"/>
                  </a:cubicBezTo>
                  <a:lnTo>
                    <a:pt x="2846" y="7811"/>
                  </a:lnTo>
                  <a:cubicBezTo>
                    <a:pt x="3144" y="7727"/>
                    <a:pt x="3334" y="7453"/>
                    <a:pt x="3334" y="7144"/>
                  </a:cubicBezTo>
                  <a:lnTo>
                    <a:pt x="3334" y="7013"/>
                  </a:lnTo>
                  <a:cubicBezTo>
                    <a:pt x="3334" y="6918"/>
                    <a:pt x="3263" y="6846"/>
                    <a:pt x="3180" y="6846"/>
                  </a:cubicBezTo>
                  <a:cubicBezTo>
                    <a:pt x="3084" y="6846"/>
                    <a:pt x="3013" y="6918"/>
                    <a:pt x="3013" y="7013"/>
                  </a:cubicBezTo>
                  <a:lnTo>
                    <a:pt x="3013" y="7144"/>
                  </a:lnTo>
                  <a:cubicBezTo>
                    <a:pt x="3013" y="7311"/>
                    <a:pt x="2906" y="7442"/>
                    <a:pt x="2739" y="7489"/>
                  </a:cubicBezTo>
                  <a:lnTo>
                    <a:pt x="882" y="8037"/>
                  </a:lnTo>
                  <a:cubicBezTo>
                    <a:pt x="358" y="8180"/>
                    <a:pt x="1" y="8680"/>
                    <a:pt x="1" y="9216"/>
                  </a:cubicBezTo>
                  <a:lnTo>
                    <a:pt x="1" y="11061"/>
                  </a:lnTo>
                  <a:cubicBezTo>
                    <a:pt x="1" y="11144"/>
                    <a:pt x="84" y="11216"/>
                    <a:pt x="167" y="11216"/>
                  </a:cubicBezTo>
                  <a:cubicBezTo>
                    <a:pt x="263" y="11216"/>
                    <a:pt x="334" y="11144"/>
                    <a:pt x="334" y="11061"/>
                  </a:cubicBezTo>
                  <a:lnTo>
                    <a:pt x="334" y="9216"/>
                  </a:lnTo>
                  <a:cubicBezTo>
                    <a:pt x="334" y="8823"/>
                    <a:pt x="596" y="8465"/>
                    <a:pt x="977" y="8358"/>
                  </a:cubicBezTo>
                  <a:lnTo>
                    <a:pt x="1513" y="8192"/>
                  </a:lnTo>
                  <a:cubicBezTo>
                    <a:pt x="1775" y="8525"/>
                    <a:pt x="2965" y="9847"/>
                    <a:pt x="4323" y="10501"/>
                  </a:cubicBezTo>
                  <a:cubicBezTo>
                    <a:pt x="4346" y="10525"/>
                    <a:pt x="4370" y="10525"/>
                    <a:pt x="4394" y="10525"/>
                  </a:cubicBezTo>
                  <a:cubicBezTo>
                    <a:pt x="4430" y="10525"/>
                    <a:pt x="4442" y="10525"/>
                    <a:pt x="4465" y="10501"/>
                  </a:cubicBezTo>
                  <a:cubicBezTo>
                    <a:pt x="5823" y="9847"/>
                    <a:pt x="7013" y="8525"/>
                    <a:pt x="7287" y="8192"/>
                  </a:cubicBezTo>
                  <a:lnTo>
                    <a:pt x="7823" y="8358"/>
                  </a:lnTo>
                  <a:cubicBezTo>
                    <a:pt x="8192" y="8465"/>
                    <a:pt x="8454" y="8823"/>
                    <a:pt x="8454" y="9216"/>
                  </a:cubicBezTo>
                  <a:lnTo>
                    <a:pt x="8454" y="11061"/>
                  </a:lnTo>
                  <a:cubicBezTo>
                    <a:pt x="8454" y="11144"/>
                    <a:pt x="8537" y="11216"/>
                    <a:pt x="8621" y="11216"/>
                  </a:cubicBezTo>
                  <a:cubicBezTo>
                    <a:pt x="8716" y="11216"/>
                    <a:pt x="8787" y="11144"/>
                    <a:pt x="8787" y="11061"/>
                  </a:cubicBezTo>
                  <a:lnTo>
                    <a:pt x="8787" y="9216"/>
                  </a:lnTo>
                  <a:cubicBezTo>
                    <a:pt x="8799" y="8692"/>
                    <a:pt x="8442" y="8215"/>
                    <a:pt x="7930" y="8049"/>
                  </a:cubicBezTo>
                  <a:lnTo>
                    <a:pt x="6061" y="7501"/>
                  </a:lnTo>
                  <a:cubicBezTo>
                    <a:pt x="5918" y="7453"/>
                    <a:pt x="5799" y="7311"/>
                    <a:pt x="5799" y="7156"/>
                  </a:cubicBezTo>
                  <a:lnTo>
                    <a:pt x="5799" y="6394"/>
                  </a:lnTo>
                  <a:cubicBezTo>
                    <a:pt x="6228" y="6096"/>
                    <a:pt x="6561" y="5668"/>
                    <a:pt x="6716" y="5179"/>
                  </a:cubicBezTo>
                  <a:cubicBezTo>
                    <a:pt x="6799" y="5215"/>
                    <a:pt x="6870" y="5251"/>
                    <a:pt x="6954" y="5251"/>
                  </a:cubicBezTo>
                  <a:cubicBezTo>
                    <a:pt x="7192" y="5251"/>
                    <a:pt x="7394" y="5060"/>
                    <a:pt x="7394" y="4822"/>
                  </a:cubicBezTo>
                  <a:cubicBezTo>
                    <a:pt x="7394" y="4727"/>
                    <a:pt x="7359" y="4655"/>
                    <a:pt x="7335" y="4596"/>
                  </a:cubicBezTo>
                  <a:cubicBezTo>
                    <a:pt x="7466" y="4489"/>
                    <a:pt x="7549" y="4346"/>
                    <a:pt x="7573" y="4179"/>
                  </a:cubicBezTo>
                  <a:cubicBezTo>
                    <a:pt x="7585" y="4013"/>
                    <a:pt x="7525" y="3834"/>
                    <a:pt x="7418" y="3715"/>
                  </a:cubicBezTo>
                  <a:cubicBezTo>
                    <a:pt x="7406" y="3691"/>
                    <a:pt x="7371" y="3679"/>
                    <a:pt x="7347" y="3643"/>
                  </a:cubicBezTo>
                  <a:cubicBezTo>
                    <a:pt x="7609" y="3393"/>
                    <a:pt x="7752" y="3096"/>
                    <a:pt x="7752" y="2798"/>
                  </a:cubicBezTo>
                  <a:cubicBezTo>
                    <a:pt x="7752" y="2334"/>
                    <a:pt x="7418" y="1917"/>
                    <a:pt x="6870" y="1607"/>
                  </a:cubicBezTo>
                  <a:lnTo>
                    <a:pt x="6870" y="1000"/>
                  </a:lnTo>
                  <a:cubicBezTo>
                    <a:pt x="6870" y="715"/>
                    <a:pt x="6692" y="453"/>
                    <a:pt x="6418" y="345"/>
                  </a:cubicBezTo>
                  <a:cubicBezTo>
                    <a:pt x="5835" y="119"/>
                    <a:pt x="5144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70"/>
            <p:cNvSpPr/>
            <p:nvPr/>
          </p:nvSpPr>
          <p:spPr>
            <a:xfrm>
              <a:off x="4992030" y="4361203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50"/>
                    <a:pt x="691" y="167"/>
                  </a:cubicBezTo>
                  <a:cubicBezTo>
                    <a:pt x="691" y="72"/>
                    <a:pt x="608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70"/>
            <p:cNvSpPr/>
            <p:nvPr/>
          </p:nvSpPr>
          <p:spPr>
            <a:xfrm>
              <a:off x="5059191" y="4361203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50"/>
                    <a:pt x="679" y="167"/>
                  </a:cubicBezTo>
                  <a:cubicBezTo>
                    <a:pt x="679" y="72"/>
                    <a:pt x="607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5" name="Google Shape;10635;p70"/>
          <p:cNvGrpSpPr/>
          <p:nvPr/>
        </p:nvGrpSpPr>
        <p:grpSpPr>
          <a:xfrm>
            <a:off x="7598438" y="4266131"/>
            <a:ext cx="260283" cy="345914"/>
            <a:chOff x="7598438" y="4266131"/>
            <a:chExt cx="260283" cy="345914"/>
          </a:xfrm>
        </p:grpSpPr>
        <p:sp>
          <p:nvSpPr>
            <p:cNvPr id="10636" name="Google Shape;10636;p70"/>
            <p:cNvSpPr/>
            <p:nvPr/>
          </p:nvSpPr>
          <p:spPr>
            <a:xfrm>
              <a:off x="7598438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6525" y="3477"/>
                  </a:moveTo>
                  <a:cubicBezTo>
                    <a:pt x="6644" y="3513"/>
                    <a:pt x="6763" y="3525"/>
                    <a:pt x="6882" y="3537"/>
                  </a:cubicBezTo>
                  <a:lnTo>
                    <a:pt x="6882" y="4430"/>
                  </a:lnTo>
                  <a:cubicBezTo>
                    <a:pt x="6882" y="4882"/>
                    <a:pt x="6941" y="5251"/>
                    <a:pt x="7060" y="5549"/>
                  </a:cubicBezTo>
                  <a:cubicBezTo>
                    <a:pt x="7072" y="5597"/>
                    <a:pt x="7072" y="5656"/>
                    <a:pt x="7060" y="5692"/>
                  </a:cubicBezTo>
                  <a:cubicBezTo>
                    <a:pt x="7037" y="5740"/>
                    <a:pt x="7001" y="5775"/>
                    <a:pt x="6953" y="5787"/>
                  </a:cubicBezTo>
                  <a:cubicBezTo>
                    <a:pt x="6608" y="5906"/>
                    <a:pt x="6120" y="6049"/>
                    <a:pt x="5572" y="6156"/>
                  </a:cubicBezTo>
                  <a:cubicBezTo>
                    <a:pt x="6144" y="5728"/>
                    <a:pt x="6525" y="5025"/>
                    <a:pt x="6525" y="4251"/>
                  </a:cubicBezTo>
                  <a:lnTo>
                    <a:pt x="6525" y="3477"/>
                  </a:lnTo>
                  <a:close/>
                  <a:moveTo>
                    <a:pt x="4120" y="334"/>
                  </a:moveTo>
                  <a:cubicBezTo>
                    <a:pt x="5644" y="334"/>
                    <a:pt x="6882" y="1572"/>
                    <a:pt x="6882" y="3096"/>
                  </a:cubicBezTo>
                  <a:lnTo>
                    <a:pt x="6882" y="3239"/>
                  </a:lnTo>
                  <a:cubicBezTo>
                    <a:pt x="6596" y="3192"/>
                    <a:pt x="6322" y="3132"/>
                    <a:pt x="6060" y="3061"/>
                  </a:cubicBezTo>
                  <a:cubicBezTo>
                    <a:pt x="6043" y="3054"/>
                    <a:pt x="6026" y="3051"/>
                    <a:pt x="6010" y="3051"/>
                  </a:cubicBezTo>
                  <a:cubicBezTo>
                    <a:pt x="5937" y="3051"/>
                    <a:pt x="5880" y="3112"/>
                    <a:pt x="5870" y="3180"/>
                  </a:cubicBezTo>
                  <a:cubicBezTo>
                    <a:pt x="5834" y="3263"/>
                    <a:pt x="5894" y="3358"/>
                    <a:pt x="5989" y="3370"/>
                  </a:cubicBezTo>
                  <a:cubicBezTo>
                    <a:pt x="6060" y="3382"/>
                    <a:pt x="6132" y="3418"/>
                    <a:pt x="6203" y="3430"/>
                  </a:cubicBezTo>
                  <a:lnTo>
                    <a:pt x="6203" y="4275"/>
                  </a:lnTo>
                  <a:cubicBezTo>
                    <a:pt x="6191" y="5394"/>
                    <a:pt x="5275" y="6323"/>
                    <a:pt x="4120" y="6323"/>
                  </a:cubicBezTo>
                  <a:cubicBezTo>
                    <a:pt x="2989" y="6323"/>
                    <a:pt x="2060" y="5394"/>
                    <a:pt x="2060" y="4251"/>
                  </a:cubicBezTo>
                  <a:lnTo>
                    <a:pt x="2060" y="3573"/>
                  </a:lnTo>
                  <a:cubicBezTo>
                    <a:pt x="2060" y="3477"/>
                    <a:pt x="1976" y="3406"/>
                    <a:pt x="1893" y="3406"/>
                  </a:cubicBezTo>
                  <a:cubicBezTo>
                    <a:pt x="1798" y="3406"/>
                    <a:pt x="1726" y="3477"/>
                    <a:pt x="1726" y="3573"/>
                  </a:cubicBezTo>
                  <a:lnTo>
                    <a:pt x="1726" y="4251"/>
                  </a:lnTo>
                  <a:cubicBezTo>
                    <a:pt x="1726" y="5025"/>
                    <a:pt x="2096" y="5716"/>
                    <a:pt x="2679" y="6156"/>
                  </a:cubicBezTo>
                  <a:cubicBezTo>
                    <a:pt x="2131" y="6037"/>
                    <a:pt x="1643" y="5906"/>
                    <a:pt x="1298" y="5787"/>
                  </a:cubicBezTo>
                  <a:cubicBezTo>
                    <a:pt x="1250" y="5775"/>
                    <a:pt x="1203" y="5740"/>
                    <a:pt x="1191" y="5692"/>
                  </a:cubicBezTo>
                  <a:cubicBezTo>
                    <a:pt x="1179" y="5656"/>
                    <a:pt x="1179" y="5609"/>
                    <a:pt x="1191" y="5561"/>
                  </a:cubicBezTo>
                  <a:cubicBezTo>
                    <a:pt x="1310" y="5263"/>
                    <a:pt x="1369" y="4882"/>
                    <a:pt x="1369" y="4442"/>
                  </a:cubicBezTo>
                  <a:lnTo>
                    <a:pt x="1369" y="3239"/>
                  </a:lnTo>
                  <a:cubicBezTo>
                    <a:pt x="1405" y="3239"/>
                    <a:pt x="1417" y="3227"/>
                    <a:pt x="1429" y="3227"/>
                  </a:cubicBezTo>
                  <a:cubicBezTo>
                    <a:pt x="1476" y="3216"/>
                    <a:pt x="2417" y="2942"/>
                    <a:pt x="3227" y="2275"/>
                  </a:cubicBezTo>
                  <a:cubicBezTo>
                    <a:pt x="3286" y="2221"/>
                    <a:pt x="3361" y="2195"/>
                    <a:pt x="3435" y="2195"/>
                  </a:cubicBezTo>
                  <a:cubicBezTo>
                    <a:pt x="3509" y="2195"/>
                    <a:pt x="3584" y="2221"/>
                    <a:pt x="3643" y="2275"/>
                  </a:cubicBezTo>
                  <a:cubicBezTo>
                    <a:pt x="3965" y="2513"/>
                    <a:pt x="4501" y="2858"/>
                    <a:pt x="5251" y="3132"/>
                  </a:cubicBezTo>
                  <a:cubicBezTo>
                    <a:pt x="5273" y="3141"/>
                    <a:pt x="5295" y="3144"/>
                    <a:pt x="5315" y="3144"/>
                  </a:cubicBezTo>
                  <a:cubicBezTo>
                    <a:pt x="5382" y="3144"/>
                    <a:pt x="5438" y="3104"/>
                    <a:pt x="5465" y="3049"/>
                  </a:cubicBezTo>
                  <a:cubicBezTo>
                    <a:pt x="5489" y="2954"/>
                    <a:pt x="5453" y="2870"/>
                    <a:pt x="5370" y="2835"/>
                  </a:cubicBezTo>
                  <a:cubicBezTo>
                    <a:pt x="4655" y="2573"/>
                    <a:pt x="4155" y="2239"/>
                    <a:pt x="3858" y="2025"/>
                  </a:cubicBezTo>
                  <a:cubicBezTo>
                    <a:pt x="3735" y="1931"/>
                    <a:pt x="3591" y="1883"/>
                    <a:pt x="3449" y="1883"/>
                  </a:cubicBezTo>
                  <a:cubicBezTo>
                    <a:pt x="3302" y="1883"/>
                    <a:pt x="3157" y="1934"/>
                    <a:pt x="3036" y="2037"/>
                  </a:cubicBezTo>
                  <a:cubicBezTo>
                    <a:pt x="2357" y="2584"/>
                    <a:pt x="1560" y="2870"/>
                    <a:pt x="1381" y="2918"/>
                  </a:cubicBezTo>
                  <a:cubicBezTo>
                    <a:pt x="1476" y="1465"/>
                    <a:pt x="2667" y="334"/>
                    <a:pt x="4120" y="334"/>
                  </a:cubicBezTo>
                  <a:close/>
                  <a:moveTo>
                    <a:pt x="4989" y="6466"/>
                  </a:moveTo>
                  <a:lnTo>
                    <a:pt x="4989" y="6823"/>
                  </a:lnTo>
                  <a:lnTo>
                    <a:pt x="4715" y="7871"/>
                  </a:lnTo>
                  <a:cubicBezTo>
                    <a:pt x="4536" y="7978"/>
                    <a:pt x="4334" y="8014"/>
                    <a:pt x="4120" y="8014"/>
                  </a:cubicBezTo>
                  <a:cubicBezTo>
                    <a:pt x="3917" y="8014"/>
                    <a:pt x="3703" y="7954"/>
                    <a:pt x="3524" y="7871"/>
                  </a:cubicBezTo>
                  <a:lnTo>
                    <a:pt x="3262" y="6823"/>
                  </a:lnTo>
                  <a:lnTo>
                    <a:pt x="3262" y="6466"/>
                  </a:lnTo>
                  <a:cubicBezTo>
                    <a:pt x="3524" y="6573"/>
                    <a:pt x="3822" y="6633"/>
                    <a:pt x="4120" y="6633"/>
                  </a:cubicBezTo>
                  <a:cubicBezTo>
                    <a:pt x="4417" y="6633"/>
                    <a:pt x="4715" y="6573"/>
                    <a:pt x="4989" y="6466"/>
                  </a:cubicBezTo>
                  <a:close/>
                  <a:moveTo>
                    <a:pt x="2619" y="9895"/>
                  </a:moveTo>
                  <a:lnTo>
                    <a:pt x="2619" y="10597"/>
                  </a:lnTo>
                  <a:lnTo>
                    <a:pt x="1226" y="10597"/>
                  </a:lnTo>
                  <a:lnTo>
                    <a:pt x="1226" y="9895"/>
                  </a:lnTo>
                  <a:lnTo>
                    <a:pt x="1762" y="9895"/>
                  </a:lnTo>
                  <a:lnTo>
                    <a:pt x="1762" y="9907"/>
                  </a:lnTo>
                  <a:cubicBezTo>
                    <a:pt x="1762" y="10002"/>
                    <a:pt x="1834" y="10074"/>
                    <a:pt x="1917" y="10074"/>
                  </a:cubicBezTo>
                  <a:cubicBezTo>
                    <a:pt x="2012" y="10074"/>
                    <a:pt x="2084" y="10002"/>
                    <a:pt x="2084" y="9907"/>
                  </a:cubicBezTo>
                  <a:lnTo>
                    <a:pt x="2084" y="9895"/>
                  </a:lnTo>
                  <a:close/>
                  <a:moveTo>
                    <a:pt x="4108" y="1"/>
                  </a:moveTo>
                  <a:cubicBezTo>
                    <a:pt x="2417" y="1"/>
                    <a:pt x="1048" y="1370"/>
                    <a:pt x="1048" y="3061"/>
                  </a:cubicBezTo>
                  <a:lnTo>
                    <a:pt x="1048" y="4430"/>
                  </a:lnTo>
                  <a:cubicBezTo>
                    <a:pt x="1048" y="4942"/>
                    <a:pt x="953" y="5251"/>
                    <a:pt x="881" y="5430"/>
                  </a:cubicBezTo>
                  <a:cubicBezTo>
                    <a:pt x="833" y="5561"/>
                    <a:pt x="833" y="5692"/>
                    <a:pt x="893" y="5811"/>
                  </a:cubicBezTo>
                  <a:cubicBezTo>
                    <a:pt x="953" y="5930"/>
                    <a:pt x="1060" y="6037"/>
                    <a:pt x="1191" y="6085"/>
                  </a:cubicBezTo>
                  <a:cubicBezTo>
                    <a:pt x="1607" y="6216"/>
                    <a:pt x="2238" y="6406"/>
                    <a:pt x="2917" y="6525"/>
                  </a:cubicBezTo>
                  <a:lnTo>
                    <a:pt x="2917" y="6752"/>
                  </a:lnTo>
                  <a:lnTo>
                    <a:pt x="2250" y="7061"/>
                  </a:lnTo>
                  <a:cubicBezTo>
                    <a:pt x="2143" y="7109"/>
                    <a:pt x="2060" y="7216"/>
                    <a:pt x="2024" y="7335"/>
                  </a:cubicBezTo>
                  <a:cubicBezTo>
                    <a:pt x="2012" y="7407"/>
                    <a:pt x="2012" y="7466"/>
                    <a:pt x="2024" y="7537"/>
                  </a:cubicBezTo>
                  <a:lnTo>
                    <a:pt x="786" y="7978"/>
                  </a:lnTo>
                  <a:cubicBezTo>
                    <a:pt x="310" y="8133"/>
                    <a:pt x="0" y="8585"/>
                    <a:pt x="0" y="9085"/>
                  </a:cubicBezTo>
                  <a:lnTo>
                    <a:pt x="0" y="10752"/>
                  </a:lnTo>
                  <a:cubicBezTo>
                    <a:pt x="0" y="10847"/>
                    <a:pt x="71" y="10919"/>
                    <a:pt x="167" y="10919"/>
                  </a:cubicBezTo>
                  <a:cubicBezTo>
                    <a:pt x="250" y="10919"/>
                    <a:pt x="333" y="10847"/>
                    <a:pt x="333" y="10752"/>
                  </a:cubicBezTo>
                  <a:lnTo>
                    <a:pt x="333" y="9085"/>
                  </a:lnTo>
                  <a:cubicBezTo>
                    <a:pt x="333" y="8716"/>
                    <a:pt x="572" y="8395"/>
                    <a:pt x="905" y="8276"/>
                  </a:cubicBezTo>
                  <a:lnTo>
                    <a:pt x="2203" y="7811"/>
                  </a:lnTo>
                  <a:lnTo>
                    <a:pt x="2369" y="8014"/>
                  </a:lnTo>
                  <a:lnTo>
                    <a:pt x="2191" y="8276"/>
                  </a:lnTo>
                  <a:cubicBezTo>
                    <a:pt x="2096" y="8419"/>
                    <a:pt x="2084" y="8597"/>
                    <a:pt x="2143" y="8764"/>
                  </a:cubicBezTo>
                  <a:lnTo>
                    <a:pt x="2512" y="9550"/>
                  </a:lnTo>
                  <a:lnTo>
                    <a:pt x="2024" y="9550"/>
                  </a:lnTo>
                  <a:lnTo>
                    <a:pt x="2024" y="9371"/>
                  </a:lnTo>
                  <a:cubicBezTo>
                    <a:pt x="2024" y="9276"/>
                    <a:pt x="1953" y="9204"/>
                    <a:pt x="1857" y="9204"/>
                  </a:cubicBezTo>
                  <a:cubicBezTo>
                    <a:pt x="1774" y="9204"/>
                    <a:pt x="1703" y="9276"/>
                    <a:pt x="1703" y="9371"/>
                  </a:cubicBezTo>
                  <a:lnTo>
                    <a:pt x="1703" y="9550"/>
                  </a:lnTo>
                  <a:lnTo>
                    <a:pt x="1000" y="9550"/>
                  </a:lnTo>
                  <a:cubicBezTo>
                    <a:pt x="905" y="9550"/>
                    <a:pt x="833" y="9621"/>
                    <a:pt x="833" y="9716"/>
                  </a:cubicBezTo>
                  <a:lnTo>
                    <a:pt x="833" y="10740"/>
                  </a:lnTo>
                  <a:cubicBezTo>
                    <a:pt x="833" y="10836"/>
                    <a:pt x="905" y="10907"/>
                    <a:pt x="1000" y="10907"/>
                  </a:cubicBezTo>
                  <a:lnTo>
                    <a:pt x="2715" y="10907"/>
                  </a:lnTo>
                  <a:cubicBezTo>
                    <a:pt x="2798" y="10907"/>
                    <a:pt x="2869" y="10836"/>
                    <a:pt x="2869" y="10740"/>
                  </a:cubicBezTo>
                  <a:lnTo>
                    <a:pt x="2869" y="10359"/>
                  </a:lnTo>
                  <a:lnTo>
                    <a:pt x="3084" y="10800"/>
                  </a:lnTo>
                  <a:cubicBezTo>
                    <a:pt x="3108" y="10859"/>
                    <a:pt x="3167" y="10895"/>
                    <a:pt x="3227" y="10895"/>
                  </a:cubicBezTo>
                  <a:cubicBezTo>
                    <a:pt x="3262" y="10895"/>
                    <a:pt x="3274" y="10895"/>
                    <a:pt x="3286" y="10871"/>
                  </a:cubicBezTo>
                  <a:cubicBezTo>
                    <a:pt x="3370" y="10847"/>
                    <a:pt x="3405" y="10740"/>
                    <a:pt x="3370" y="10669"/>
                  </a:cubicBezTo>
                  <a:lnTo>
                    <a:pt x="2417" y="8609"/>
                  </a:lnTo>
                  <a:cubicBezTo>
                    <a:pt x="2381" y="8550"/>
                    <a:pt x="2393" y="8490"/>
                    <a:pt x="2429" y="8430"/>
                  </a:cubicBezTo>
                  <a:lnTo>
                    <a:pt x="2667" y="8073"/>
                  </a:lnTo>
                  <a:cubicBezTo>
                    <a:pt x="2715" y="8014"/>
                    <a:pt x="2691" y="7942"/>
                    <a:pt x="2667" y="7895"/>
                  </a:cubicBezTo>
                  <a:lnTo>
                    <a:pt x="2334" y="7454"/>
                  </a:lnTo>
                  <a:cubicBezTo>
                    <a:pt x="2322" y="7418"/>
                    <a:pt x="2322" y="7395"/>
                    <a:pt x="2322" y="7383"/>
                  </a:cubicBezTo>
                  <a:cubicBezTo>
                    <a:pt x="2322" y="7359"/>
                    <a:pt x="2334" y="7335"/>
                    <a:pt x="2369" y="7323"/>
                  </a:cubicBezTo>
                  <a:lnTo>
                    <a:pt x="2953" y="7049"/>
                  </a:lnTo>
                  <a:lnTo>
                    <a:pt x="3286" y="8371"/>
                  </a:lnTo>
                  <a:cubicBezTo>
                    <a:pt x="3316" y="8450"/>
                    <a:pt x="3370" y="8496"/>
                    <a:pt x="3442" y="8496"/>
                  </a:cubicBezTo>
                  <a:cubicBezTo>
                    <a:pt x="3457" y="8496"/>
                    <a:pt x="3472" y="8494"/>
                    <a:pt x="3489" y="8490"/>
                  </a:cubicBezTo>
                  <a:cubicBezTo>
                    <a:pt x="3572" y="8466"/>
                    <a:pt x="3620" y="8383"/>
                    <a:pt x="3608" y="8299"/>
                  </a:cubicBezTo>
                  <a:lnTo>
                    <a:pt x="3584" y="8252"/>
                  </a:lnTo>
                  <a:lnTo>
                    <a:pt x="3584" y="8252"/>
                  </a:lnTo>
                  <a:cubicBezTo>
                    <a:pt x="3751" y="8311"/>
                    <a:pt x="3917" y="8335"/>
                    <a:pt x="4084" y="8335"/>
                  </a:cubicBezTo>
                  <a:cubicBezTo>
                    <a:pt x="4239" y="8335"/>
                    <a:pt x="4405" y="8299"/>
                    <a:pt x="4572" y="8252"/>
                  </a:cubicBezTo>
                  <a:lnTo>
                    <a:pt x="4572" y="8252"/>
                  </a:lnTo>
                  <a:lnTo>
                    <a:pt x="4084" y="10121"/>
                  </a:lnTo>
                  <a:lnTo>
                    <a:pt x="3786" y="9002"/>
                  </a:lnTo>
                  <a:cubicBezTo>
                    <a:pt x="3755" y="8918"/>
                    <a:pt x="3696" y="8881"/>
                    <a:pt x="3618" y="8881"/>
                  </a:cubicBezTo>
                  <a:cubicBezTo>
                    <a:pt x="3607" y="8881"/>
                    <a:pt x="3596" y="8881"/>
                    <a:pt x="3584" y="8883"/>
                  </a:cubicBezTo>
                  <a:cubicBezTo>
                    <a:pt x="3500" y="8907"/>
                    <a:pt x="3453" y="8990"/>
                    <a:pt x="3465" y="9073"/>
                  </a:cubicBezTo>
                  <a:lnTo>
                    <a:pt x="3917" y="10788"/>
                  </a:lnTo>
                  <a:cubicBezTo>
                    <a:pt x="3929" y="10859"/>
                    <a:pt x="4001" y="10907"/>
                    <a:pt x="4060" y="10907"/>
                  </a:cubicBezTo>
                  <a:cubicBezTo>
                    <a:pt x="4143" y="10907"/>
                    <a:pt x="4203" y="10859"/>
                    <a:pt x="4215" y="10788"/>
                  </a:cubicBezTo>
                  <a:lnTo>
                    <a:pt x="5191" y="7061"/>
                  </a:lnTo>
                  <a:lnTo>
                    <a:pt x="5775" y="7335"/>
                  </a:lnTo>
                  <a:cubicBezTo>
                    <a:pt x="5810" y="7347"/>
                    <a:pt x="5822" y="7383"/>
                    <a:pt x="5822" y="7395"/>
                  </a:cubicBezTo>
                  <a:cubicBezTo>
                    <a:pt x="5822" y="7407"/>
                    <a:pt x="5822" y="7430"/>
                    <a:pt x="5810" y="7466"/>
                  </a:cubicBezTo>
                  <a:lnTo>
                    <a:pt x="5477" y="7918"/>
                  </a:lnTo>
                  <a:cubicBezTo>
                    <a:pt x="5429" y="7978"/>
                    <a:pt x="5429" y="8049"/>
                    <a:pt x="5477" y="8097"/>
                  </a:cubicBezTo>
                  <a:lnTo>
                    <a:pt x="5715" y="8454"/>
                  </a:lnTo>
                  <a:cubicBezTo>
                    <a:pt x="5751" y="8514"/>
                    <a:pt x="5763" y="8573"/>
                    <a:pt x="5727" y="8633"/>
                  </a:cubicBezTo>
                  <a:lnTo>
                    <a:pt x="4774" y="10681"/>
                  </a:lnTo>
                  <a:cubicBezTo>
                    <a:pt x="4751" y="10752"/>
                    <a:pt x="4774" y="10859"/>
                    <a:pt x="4858" y="10895"/>
                  </a:cubicBezTo>
                  <a:cubicBezTo>
                    <a:pt x="4870" y="10907"/>
                    <a:pt x="4894" y="10907"/>
                    <a:pt x="4917" y="10907"/>
                  </a:cubicBezTo>
                  <a:cubicBezTo>
                    <a:pt x="4977" y="10907"/>
                    <a:pt x="5036" y="10871"/>
                    <a:pt x="5060" y="10812"/>
                  </a:cubicBezTo>
                  <a:lnTo>
                    <a:pt x="6013" y="8764"/>
                  </a:lnTo>
                  <a:cubicBezTo>
                    <a:pt x="6084" y="8597"/>
                    <a:pt x="6072" y="8419"/>
                    <a:pt x="5965" y="8276"/>
                  </a:cubicBezTo>
                  <a:lnTo>
                    <a:pt x="5786" y="8014"/>
                  </a:lnTo>
                  <a:lnTo>
                    <a:pt x="5953" y="7811"/>
                  </a:lnTo>
                  <a:lnTo>
                    <a:pt x="7251" y="8276"/>
                  </a:lnTo>
                  <a:cubicBezTo>
                    <a:pt x="7596" y="8395"/>
                    <a:pt x="7834" y="8716"/>
                    <a:pt x="7834" y="9085"/>
                  </a:cubicBezTo>
                  <a:lnTo>
                    <a:pt x="7834" y="10752"/>
                  </a:lnTo>
                  <a:cubicBezTo>
                    <a:pt x="7834" y="10847"/>
                    <a:pt x="7906" y="10919"/>
                    <a:pt x="7989" y="10919"/>
                  </a:cubicBezTo>
                  <a:cubicBezTo>
                    <a:pt x="8084" y="10919"/>
                    <a:pt x="8156" y="10847"/>
                    <a:pt x="8156" y="10752"/>
                  </a:cubicBezTo>
                  <a:lnTo>
                    <a:pt x="8156" y="9085"/>
                  </a:lnTo>
                  <a:cubicBezTo>
                    <a:pt x="8215" y="8585"/>
                    <a:pt x="7906" y="8133"/>
                    <a:pt x="7430" y="7978"/>
                  </a:cubicBezTo>
                  <a:lnTo>
                    <a:pt x="6191" y="7537"/>
                  </a:lnTo>
                  <a:cubicBezTo>
                    <a:pt x="6203" y="7478"/>
                    <a:pt x="6203" y="7407"/>
                    <a:pt x="6191" y="7335"/>
                  </a:cubicBezTo>
                  <a:cubicBezTo>
                    <a:pt x="6167" y="7216"/>
                    <a:pt x="6084" y="7121"/>
                    <a:pt x="5965" y="7061"/>
                  </a:cubicBezTo>
                  <a:lnTo>
                    <a:pt x="5298" y="6752"/>
                  </a:lnTo>
                  <a:lnTo>
                    <a:pt x="5298" y="6525"/>
                  </a:lnTo>
                  <a:cubicBezTo>
                    <a:pt x="5989" y="6406"/>
                    <a:pt x="6608" y="6228"/>
                    <a:pt x="7025" y="6085"/>
                  </a:cubicBezTo>
                  <a:cubicBezTo>
                    <a:pt x="7156" y="6037"/>
                    <a:pt x="7263" y="5954"/>
                    <a:pt x="7322" y="5811"/>
                  </a:cubicBezTo>
                  <a:cubicBezTo>
                    <a:pt x="7382" y="5692"/>
                    <a:pt x="7382" y="5549"/>
                    <a:pt x="7334" y="5430"/>
                  </a:cubicBezTo>
                  <a:cubicBezTo>
                    <a:pt x="7263" y="5251"/>
                    <a:pt x="7180" y="4918"/>
                    <a:pt x="7180" y="4430"/>
                  </a:cubicBezTo>
                  <a:lnTo>
                    <a:pt x="7180" y="3061"/>
                  </a:lnTo>
                  <a:cubicBezTo>
                    <a:pt x="7180" y="1370"/>
                    <a:pt x="5810" y="1"/>
                    <a:pt x="4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70"/>
            <p:cNvSpPr/>
            <p:nvPr/>
          </p:nvSpPr>
          <p:spPr>
            <a:xfrm>
              <a:off x="768631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00" y="334"/>
                  </a:lnTo>
                  <a:cubicBezTo>
                    <a:pt x="596" y="334"/>
                    <a:pt x="667" y="250"/>
                    <a:pt x="667" y="167"/>
                  </a:cubicBezTo>
                  <a:cubicBezTo>
                    <a:pt x="667" y="72"/>
                    <a:pt x="59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70"/>
            <p:cNvSpPr/>
            <p:nvPr/>
          </p:nvSpPr>
          <p:spPr>
            <a:xfrm>
              <a:off x="775119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0"/>
                    <a:pt x="667" y="167"/>
                  </a:cubicBezTo>
                  <a:cubicBezTo>
                    <a:pt x="667" y="72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70"/>
            <p:cNvSpPr/>
            <p:nvPr/>
          </p:nvSpPr>
          <p:spPr>
            <a:xfrm>
              <a:off x="7794189" y="4558474"/>
              <a:ext cx="37731" cy="37731"/>
            </a:xfrm>
            <a:custGeom>
              <a:rect b="b" l="l" r="r" t="t"/>
              <a:pathLst>
                <a:path extrusionOk="0" h="1191" w="1191">
                  <a:moveTo>
                    <a:pt x="596" y="0"/>
                  </a:moveTo>
                  <a:cubicBezTo>
                    <a:pt x="500" y="0"/>
                    <a:pt x="429" y="72"/>
                    <a:pt x="429" y="155"/>
                  </a:cubicBezTo>
                  <a:lnTo>
                    <a:pt x="429" y="429"/>
                  </a:lnTo>
                  <a:lnTo>
                    <a:pt x="167" y="429"/>
                  </a:lnTo>
                  <a:cubicBezTo>
                    <a:pt x="72" y="429"/>
                    <a:pt x="0" y="500"/>
                    <a:pt x="0" y="595"/>
                  </a:cubicBezTo>
                  <a:cubicBezTo>
                    <a:pt x="0" y="679"/>
                    <a:pt x="72" y="750"/>
                    <a:pt x="167" y="750"/>
                  </a:cubicBezTo>
                  <a:lnTo>
                    <a:pt x="429" y="750"/>
                  </a:lnTo>
                  <a:lnTo>
                    <a:pt x="429" y="1024"/>
                  </a:lnTo>
                  <a:cubicBezTo>
                    <a:pt x="429" y="1107"/>
                    <a:pt x="500" y="1191"/>
                    <a:pt x="596" y="1191"/>
                  </a:cubicBezTo>
                  <a:cubicBezTo>
                    <a:pt x="679" y="1191"/>
                    <a:pt x="762" y="1107"/>
                    <a:pt x="762" y="1024"/>
                  </a:cubicBezTo>
                  <a:lnTo>
                    <a:pt x="762" y="750"/>
                  </a:lnTo>
                  <a:lnTo>
                    <a:pt x="1024" y="750"/>
                  </a:lnTo>
                  <a:cubicBezTo>
                    <a:pt x="1120" y="750"/>
                    <a:pt x="1191" y="679"/>
                    <a:pt x="1191" y="595"/>
                  </a:cubicBezTo>
                  <a:cubicBezTo>
                    <a:pt x="1191" y="500"/>
                    <a:pt x="1120" y="429"/>
                    <a:pt x="1024" y="429"/>
                  </a:cubicBezTo>
                  <a:lnTo>
                    <a:pt x="762" y="429"/>
                  </a:lnTo>
                  <a:lnTo>
                    <a:pt x="762" y="155"/>
                  </a:lnTo>
                  <a:cubicBezTo>
                    <a:pt x="762" y="72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70"/>
            <p:cNvSpPr/>
            <p:nvPr/>
          </p:nvSpPr>
          <p:spPr>
            <a:xfrm>
              <a:off x="7691197" y="438534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8"/>
                    <a:pt x="168" y="488"/>
                  </a:cubicBezTo>
                  <a:cubicBezTo>
                    <a:pt x="263" y="488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70"/>
            <p:cNvSpPr/>
            <p:nvPr/>
          </p:nvSpPr>
          <p:spPr>
            <a:xfrm>
              <a:off x="7756458" y="4385343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70"/>
            <p:cNvSpPr/>
            <p:nvPr/>
          </p:nvSpPr>
          <p:spPr>
            <a:xfrm>
              <a:off x="7699878" y="4415122"/>
              <a:ext cx="58893" cy="32092"/>
            </a:xfrm>
            <a:custGeom>
              <a:rect b="b" l="l" r="r" t="t"/>
              <a:pathLst>
                <a:path extrusionOk="0" h="1013" w="1859">
                  <a:moveTo>
                    <a:pt x="1501" y="322"/>
                  </a:moveTo>
                  <a:cubicBezTo>
                    <a:pt x="1430" y="537"/>
                    <a:pt x="1191" y="679"/>
                    <a:pt x="918" y="679"/>
                  </a:cubicBezTo>
                  <a:cubicBezTo>
                    <a:pt x="656" y="679"/>
                    <a:pt x="418" y="537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620"/>
                    <a:pt x="418" y="1013"/>
                    <a:pt x="918" y="1013"/>
                  </a:cubicBezTo>
                  <a:cubicBezTo>
                    <a:pt x="1430" y="1013"/>
                    <a:pt x="1846" y="632"/>
                    <a:pt x="1846" y="156"/>
                  </a:cubicBezTo>
                  <a:cubicBezTo>
                    <a:pt x="1858" y="72"/>
                    <a:pt x="1787" y="1"/>
                    <a:pt x="1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3" name="Google Shape;10643;p70"/>
          <p:cNvGrpSpPr/>
          <p:nvPr/>
        </p:nvGrpSpPr>
        <p:grpSpPr>
          <a:xfrm>
            <a:off x="1767069" y="3360146"/>
            <a:ext cx="286324" cy="348163"/>
            <a:chOff x="1767069" y="3360146"/>
            <a:chExt cx="286324" cy="348163"/>
          </a:xfrm>
        </p:grpSpPr>
        <p:sp>
          <p:nvSpPr>
            <p:cNvPr id="10644" name="Google Shape;10644;p70"/>
            <p:cNvSpPr/>
            <p:nvPr/>
          </p:nvSpPr>
          <p:spPr>
            <a:xfrm>
              <a:off x="1767069" y="3404277"/>
              <a:ext cx="228223" cy="304033"/>
            </a:xfrm>
            <a:custGeom>
              <a:rect b="b" l="l" r="r" t="t"/>
              <a:pathLst>
                <a:path extrusionOk="0" h="9597" w="7204">
                  <a:moveTo>
                    <a:pt x="2072" y="7537"/>
                  </a:moveTo>
                  <a:lnTo>
                    <a:pt x="2072" y="9049"/>
                  </a:lnTo>
                  <a:lnTo>
                    <a:pt x="572" y="7537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7382"/>
                  </a:lnTo>
                  <a:cubicBezTo>
                    <a:pt x="0" y="7418"/>
                    <a:pt x="12" y="7465"/>
                    <a:pt x="48" y="7501"/>
                  </a:cubicBezTo>
                  <a:lnTo>
                    <a:pt x="2096" y="9549"/>
                  </a:lnTo>
                  <a:cubicBezTo>
                    <a:pt x="2132" y="9585"/>
                    <a:pt x="2179" y="9597"/>
                    <a:pt x="2215" y="9597"/>
                  </a:cubicBezTo>
                  <a:lnTo>
                    <a:pt x="7025" y="9597"/>
                  </a:lnTo>
                  <a:cubicBezTo>
                    <a:pt x="7120" y="9597"/>
                    <a:pt x="7192" y="9513"/>
                    <a:pt x="7192" y="9430"/>
                  </a:cubicBezTo>
                  <a:lnTo>
                    <a:pt x="7192" y="7811"/>
                  </a:lnTo>
                  <a:cubicBezTo>
                    <a:pt x="7204" y="7715"/>
                    <a:pt x="7132" y="7644"/>
                    <a:pt x="7037" y="7644"/>
                  </a:cubicBezTo>
                  <a:cubicBezTo>
                    <a:pt x="6954" y="7644"/>
                    <a:pt x="6882" y="7715"/>
                    <a:pt x="6882" y="7811"/>
                  </a:cubicBezTo>
                  <a:lnTo>
                    <a:pt x="6882" y="9263"/>
                  </a:lnTo>
                  <a:lnTo>
                    <a:pt x="2382" y="9263"/>
                  </a:lnTo>
                  <a:lnTo>
                    <a:pt x="2382" y="7382"/>
                  </a:lnTo>
                  <a:cubicBezTo>
                    <a:pt x="2382" y="7287"/>
                    <a:pt x="2310" y="7215"/>
                    <a:pt x="2215" y="7215"/>
                  </a:cubicBezTo>
                  <a:lnTo>
                    <a:pt x="334" y="7215"/>
                  </a:lnTo>
                  <a:lnTo>
                    <a:pt x="334" y="322"/>
                  </a:lnTo>
                  <a:lnTo>
                    <a:pt x="1858" y="322"/>
                  </a:lnTo>
                  <a:cubicBezTo>
                    <a:pt x="1953" y="322"/>
                    <a:pt x="2024" y="250"/>
                    <a:pt x="2024" y="155"/>
                  </a:cubicBezTo>
                  <a:cubicBezTo>
                    <a:pt x="2024" y="72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70"/>
            <p:cNvSpPr/>
            <p:nvPr/>
          </p:nvSpPr>
          <p:spPr>
            <a:xfrm>
              <a:off x="1799509" y="3360146"/>
              <a:ext cx="253884" cy="276883"/>
            </a:xfrm>
            <a:custGeom>
              <a:rect b="b" l="l" r="r" t="t"/>
              <a:pathLst>
                <a:path extrusionOk="0" h="8740" w="8014">
                  <a:moveTo>
                    <a:pt x="4406" y="3751"/>
                  </a:moveTo>
                  <a:cubicBezTo>
                    <a:pt x="4525" y="3870"/>
                    <a:pt x="4680" y="3965"/>
                    <a:pt x="4822" y="4048"/>
                  </a:cubicBezTo>
                  <a:lnTo>
                    <a:pt x="4822" y="4132"/>
                  </a:lnTo>
                  <a:lnTo>
                    <a:pt x="334" y="4132"/>
                  </a:lnTo>
                  <a:lnTo>
                    <a:pt x="334" y="3751"/>
                  </a:lnTo>
                  <a:close/>
                  <a:moveTo>
                    <a:pt x="5870" y="0"/>
                  </a:moveTo>
                  <a:cubicBezTo>
                    <a:pt x="4941" y="0"/>
                    <a:pt x="4156" y="583"/>
                    <a:pt x="3846" y="1405"/>
                  </a:cubicBezTo>
                  <a:lnTo>
                    <a:pt x="1477" y="1405"/>
                  </a:lnTo>
                  <a:cubicBezTo>
                    <a:pt x="1393" y="1405"/>
                    <a:pt x="1310" y="1476"/>
                    <a:pt x="1310" y="1572"/>
                  </a:cubicBezTo>
                  <a:cubicBezTo>
                    <a:pt x="1310" y="1655"/>
                    <a:pt x="1393" y="1726"/>
                    <a:pt x="1477" y="1726"/>
                  </a:cubicBezTo>
                  <a:lnTo>
                    <a:pt x="3739" y="1726"/>
                  </a:lnTo>
                  <a:cubicBezTo>
                    <a:pt x="3715" y="1869"/>
                    <a:pt x="3691" y="2012"/>
                    <a:pt x="3691" y="2167"/>
                  </a:cubicBezTo>
                  <a:cubicBezTo>
                    <a:pt x="3691" y="2643"/>
                    <a:pt x="3858" y="3084"/>
                    <a:pt x="4108" y="3441"/>
                  </a:cubicBezTo>
                  <a:lnTo>
                    <a:pt x="167" y="3441"/>
                  </a:lnTo>
                  <a:cubicBezTo>
                    <a:pt x="84" y="3441"/>
                    <a:pt x="0" y="3512"/>
                    <a:pt x="0" y="3608"/>
                  </a:cubicBezTo>
                  <a:lnTo>
                    <a:pt x="0" y="4310"/>
                  </a:lnTo>
                  <a:cubicBezTo>
                    <a:pt x="0" y="4393"/>
                    <a:pt x="84" y="4465"/>
                    <a:pt x="167" y="4465"/>
                  </a:cubicBezTo>
                  <a:lnTo>
                    <a:pt x="4977" y="4465"/>
                  </a:lnTo>
                  <a:cubicBezTo>
                    <a:pt x="5061" y="4465"/>
                    <a:pt x="5144" y="4393"/>
                    <a:pt x="5144" y="4310"/>
                  </a:cubicBezTo>
                  <a:lnTo>
                    <a:pt x="5144" y="4203"/>
                  </a:lnTo>
                  <a:cubicBezTo>
                    <a:pt x="5358" y="4274"/>
                    <a:pt x="5596" y="4322"/>
                    <a:pt x="5834" y="4322"/>
                  </a:cubicBezTo>
                  <a:lnTo>
                    <a:pt x="5834" y="8573"/>
                  </a:lnTo>
                  <a:cubicBezTo>
                    <a:pt x="5834" y="8668"/>
                    <a:pt x="5918" y="8739"/>
                    <a:pt x="6001" y="8739"/>
                  </a:cubicBezTo>
                  <a:cubicBezTo>
                    <a:pt x="6096" y="8739"/>
                    <a:pt x="6168" y="8668"/>
                    <a:pt x="6168" y="8573"/>
                  </a:cubicBezTo>
                  <a:lnTo>
                    <a:pt x="6168" y="4286"/>
                  </a:lnTo>
                  <a:cubicBezTo>
                    <a:pt x="6549" y="4227"/>
                    <a:pt x="6906" y="4084"/>
                    <a:pt x="7204" y="3834"/>
                  </a:cubicBezTo>
                  <a:cubicBezTo>
                    <a:pt x="7585" y="3512"/>
                    <a:pt x="7847" y="3096"/>
                    <a:pt x="7954" y="2619"/>
                  </a:cubicBezTo>
                  <a:cubicBezTo>
                    <a:pt x="7978" y="2536"/>
                    <a:pt x="7918" y="2441"/>
                    <a:pt x="7835" y="2429"/>
                  </a:cubicBezTo>
                  <a:cubicBezTo>
                    <a:pt x="7825" y="2428"/>
                    <a:pt x="7815" y="2427"/>
                    <a:pt x="7806" y="2427"/>
                  </a:cubicBezTo>
                  <a:cubicBezTo>
                    <a:pt x="7723" y="2427"/>
                    <a:pt x="7655" y="2473"/>
                    <a:pt x="7644" y="2548"/>
                  </a:cubicBezTo>
                  <a:cubicBezTo>
                    <a:pt x="7466" y="3381"/>
                    <a:pt x="6704" y="3989"/>
                    <a:pt x="5858" y="3989"/>
                  </a:cubicBezTo>
                  <a:cubicBezTo>
                    <a:pt x="4846" y="3989"/>
                    <a:pt x="4025" y="3179"/>
                    <a:pt x="4025" y="2167"/>
                  </a:cubicBezTo>
                  <a:cubicBezTo>
                    <a:pt x="4025" y="1155"/>
                    <a:pt x="4846" y="333"/>
                    <a:pt x="5858" y="333"/>
                  </a:cubicBezTo>
                  <a:cubicBezTo>
                    <a:pt x="6787" y="333"/>
                    <a:pt x="7585" y="1048"/>
                    <a:pt x="7680" y="1965"/>
                  </a:cubicBezTo>
                  <a:cubicBezTo>
                    <a:pt x="7704" y="2060"/>
                    <a:pt x="7775" y="2119"/>
                    <a:pt x="7858" y="2119"/>
                  </a:cubicBezTo>
                  <a:cubicBezTo>
                    <a:pt x="7954" y="2107"/>
                    <a:pt x="8013" y="2024"/>
                    <a:pt x="8013" y="1941"/>
                  </a:cubicBezTo>
                  <a:cubicBezTo>
                    <a:pt x="7954" y="1417"/>
                    <a:pt x="7716" y="929"/>
                    <a:pt x="7311" y="572"/>
                  </a:cubicBezTo>
                  <a:cubicBezTo>
                    <a:pt x="6906" y="214"/>
                    <a:pt x="6406" y="0"/>
                    <a:pt x="5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70"/>
            <p:cNvSpPr/>
            <p:nvPr/>
          </p:nvSpPr>
          <p:spPr>
            <a:xfrm>
              <a:off x="1948120" y="3388532"/>
              <a:ext cx="78852" cy="75367"/>
            </a:xfrm>
            <a:custGeom>
              <a:rect b="b" l="l" r="r" t="t"/>
              <a:pathLst>
                <a:path extrusionOk="0" h="2379" w="2489">
                  <a:moveTo>
                    <a:pt x="1513" y="330"/>
                  </a:moveTo>
                  <a:cubicBezTo>
                    <a:pt x="1667" y="330"/>
                    <a:pt x="1798" y="390"/>
                    <a:pt x="1917" y="497"/>
                  </a:cubicBezTo>
                  <a:cubicBezTo>
                    <a:pt x="2132" y="700"/>
                    <a:pt x="2132" y="1057"/>
                    <a:pt x="1905" y="1283"/>
                  </a:cubicBezTo>
                  <a:cubicBezTo>
                    <a:pt x="1792" y="1396"/>
                    <a:pt x="1646" y="1453"/>
                    <a:pt x="1504" y="1453"/>
                  </a:cubicBezTo>
                  <a:cubicBezTo>
                    <a:pt x="1361" y="1453"/>
                    <a:pt x="1221" y="1396"/>
                    <a:pt x="1120" y="1283"/>
                  </a:cubicBezTo>
                  <a:cubicBezTo>
                    <a:pt x="893" y="1057"/>
                    <a:pt x="893" y="700"/>
                    <a:pt x="1120" y="497"/>
                  </a:cubicBezTo>
                  <a:cubicBezTo>
                    <a:pt x="1215" y="390"/>
                    <a:pt x="1370" y="330"/>
                    <a:pt x="1513" y="330"/>
                  </a:cubicBezTo>
                  <a:close/>
                  <a:moveTo>
                    <a:pt x="1518" y="0"/>
                  </a:moveTo>
                  <a:cubicBezTo>
                    <a:pt x="1292" y="0"/>
                    <a:pt x="1066" y="86"/>
                    <a:pt x="893" y="259"/>
                  </a:cubicBezTo>
                  <a:cubicBezTo>
                    <a:pt x="584" y="569"/>
                    <a:pt x="548" y="1033"/>
                    <a:pt x="786" y="1390"/>
                  </a:cubicBezTo>
                  <a:lnTo>
                    <a:pt x="60" y="2116"/>
                  </a:lnTo>
                  <a:cubicBezTo>
                    <a:pt x="0" y="2176"/>
                    <a:pt x="0" y="2283"/>
                    <a:pt x="60" y="2343"/>
                  </a:cubicBezTo>
                  <a:cubicBezTo>
                    <a:pt x="96" y="2366"/>
                    <a:pt x="131" y="2378"/>
                    <a:pt x="179" y="2378"/>
                  </a:cubicBezTo>
                  <a:cubicBezTo>
                    <a:pt x="227" y="2378"/>
                    <a:pt x="274" y="2366"/>
                    <a:pt x="298" y="2343"/>
                  </a:cubicBezTo>
                  <a:lnTo>
                    <a:pt x="1024" y="1604"/>
                  </a:lnTo>
                  <a:cubicBezTo>
                    <a:pt x="1179" y="1712"/>
                    <a:pt x="1358" y="1759"/>
                    <a:pt x="1536" y="1759"/>
                  </a:cubicBezTo>
                  <a:cubicBezTo>
                    <a:pt x="1763" y="1759"/>
                    <a:pt x="1977" y="1664"/>
                    <a:pt x="2155" y="1509"/>
                  </a:cubicBezTo>
                  <a:cubicBezTo>
                    <a:pt x="2489" y="1164"/>
                    <a:pt x="2489" y="592"/>
                    <a:pt x="2144" y="259"/>
                  </a:cubicBezTo>
                  <a:cubicBezTo>
                    <a:pt x="1971" y="86"/>
                    <a:pt x="1745" y="0"/>
                    <a:pt x="15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70"/>
            <p:cNvSpPr/>
            <p:nvPr/>
          </p:nvSpPr>
          <p:spPr>
            <a:xfrm>
              <a:off x="1800270" y="3513636"/>
              <a:ext cx="162582" cy="10233"/>
            </a:xfrm>
            <a:custGeom>
              <a:rect b="b" l="l" r="r" t="t"/>
              <a:pathLst>
                <a:path extrusionOk="0" h="323" w="513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1"/>
                    <a:pt x="5132" y="156"/>
                  </a:cubicBezTo>
                  <a:cubicBezTo>
                    <a:pt x="5132" y="72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70"/>
            <p:cNvSpPr/>
            <p:nvPr/>
          </p:nvSpPr>
          <p:spPr>
            <a:xfrm>
              <a:off x="1800270" y="3536287"/>
              <a:ext cx="162582" cy="10201"/>
            </a:xfrm>
            <a:custGeom>
              <a:rect b="b" l="l" r="r" t="t"/>
              <a:pathLst>
                <a:path extrusionOk="0" h="322" w="513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0"/>
                    <a:pt x="5132" y="155"/>
                  </a:cubicBezTo>
                  <a:cubicBezTo>
                    <a:pt x="5132" y="72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70"/>
            <p:cNvSpPr/>
            <p:nvPr/>
          </p:nvSpPr>
          <p:spPr>
            <a:xfrm>
              <a:off x="1800270" y="3558146"/>
              <a:ext cx="162582" cy="10613"/>
            </a:xfrm>
            <a:custGeom>
              <a:rect b="b" l="l" r="r" t="t"/>
              <a:pathLst>
                <a:path extrusionOk="0" h="335" w="513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3"/>
                    <a:pt x="5132" y="168"/>
                  </a:cubicBezTo>
                  <a:cubicBezTo>
                    <a:pt x="5132" y="84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70"/>
            <p:cNvSpPr/>
            <p:nvPr/>
          </p:nvSpPr>
          <p:spPr>
            <a:xfrm>
              <a:off x="1800270" y="3580798"/>
              <a:ext cx="162582" cy="10581"/>
            </a:xfrm>
            <a:custGeom>
              <a:rect b="b" l="l" r="r" t="t"/>
              <a:pathLst>
                <a:path extrusionOk="0" h="334" w="513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2"/>
                    <a:pt x="5132" y="167"/>
                  </a:cubicBezTo>
                  <a:cubicBezTo>
                    <a:pt x="5132" y="84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1" name="Google Shape;10651;p70"/>
          <p:cNvGrpSpPr/>
          <p:nvPr/>
        </p:nvGrpSpPr>
        <p:grpSpPr>
          <a:xfrm>
            <a:off x="7149944" y="4266131"/>
            <a:ext cx="260283" cy="345914"/>
            <a:chOff x="7149944" y="4266131"/>
            <a:chExt cx="260283" cy="345914"/>
          </a:xfrm>
        </p:grpSpPr>
        <p:sp>
          <p:nvSpPr>
            <p:cNvPr id="10652" name="Google Shape;10652;p70"/>
            <p:cNvSpPr/>
            <p:nvPr/>
          </p:nvSpPr>
          <p:spPr>
            <a:xfrm>
              <a:off x="7149944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096" y="1025"/>
                  </a:moveTo>
                  <a:cubicBezTo>
                    <a:pt x="5001" y="1025"/>
                    <a:pt x="5775" y="1608"/>
                    <a:pt x="6049" y="2442"/>
                  </a:cubicBezTo>
                  <a:cubicBezTo>
                    <a:pt x="5882" y="2358"/>
                    <a:pt x="5704" y="2299"/>
                    <a:pt x="5489" y="2239"/>
                  </a:cubicBezTo>
                  <a:cubicBezTo>
                    <a:pt x="5477" y="2236"/>
                    <a:pt x="5464" y="2234"/>
                    <a:pt x="5451" y="2234"/>
                  </a:cubicBezTo>
                  <a:cubicBezTo>
                    <a:pt x="5379" y="2234"/>
                    <a:pt x="5309" y="2288"/>
                    <a:pt x="5299" y="2358"/>
                  </a:cubicBezTo>
                  <a:cubicBezTo>
                    <a:pt x="5275" y="2454"/>
                    <a:pt x="5335" y="2537"/>
                    <a:pt x="5418" y="2561"/>
                  </a:cubicBezTo>
                  <a:cubicBezTo>
                    <a:pt x="5704" y="2632"/>
                    <a:pt x="5942" y="2739"/>
                    <a:pt x="6132" y="2835"/>
                  </a:cubicBezTo>
                  <a:cubicBezTo>
                    <a:pt x="6144" y="2930"/>
                    <a:pt x="6144" y="3013"/>
                    <a:pt x="6144" y="3108"/>
                  </a:cubicBezTo>
                  <a:lnTo>
                    <a:pt x="6144" y="4442"/>
                  </a:lnTo>
                  <a:cubicBezTo>
                    <a:pt x="6156" y="5561"/>
                    <a:pt x="5227" y="6502"/>
                    <a:pt x="4096" y="6502"/>
                  </a:cubicBezTo>
                  <a:cubicBezTo>
                    <a:pt x="2965" y="6502"/>
                    <a:pt x="2025" y="5573"/>
                    <a:pt x="2025" y="4430"/>
                  </a:cubicBezTo>
                  <a:lnTo>
                    <a:pt x="2025" y="3096"/>
                  </a:lnTo>
                  <a:cubicBezTo>
                    <a:pt x="2025" y="3001"/>
                    <a:pt x="2025" y="2918"/>
                    <a:pt x="2048" y="2823"/>
                  </a:cubicBezTo>
                  <a:cubicBezTo>
                    <a:pt x="2525" y="2537"/>
                    <a:pt x="3275" y="2382"/>
                    <a:pt x="4084" y="2382"/>
                  </a:cubicBezTo>
                  <a:cubicBezTo>
                    <a:pt x="4311" y="2382"/>
                    <a:pt x="4525" y="2394"/>
                    <a:pt x="4751" y="2418"/>
                  </a:cubicBezTo>
                  <a:cubicBezTo>
                    <a:pt x="4762" y="2421"/>
                    <a:pt x="4773" y="2422"/>
                    <a:pt x="4784" y="2422"/>
                  </a:cubicBezTo>
                  <a:cubicBezTo>
                    <a:pt x="4863" y="2422"/>
                    <a:pt x="4919" y="2350"/>
                    <a:pt x="4930" y="2287"/>
                  </a:cubicBezTo>
                  <a:cubicBezTo>
                    <a:pt x="4942" y="2203"/>
                    <a:pt x="4870" y="2120"/>
                    <a:pt x="4799" y="2108"/>
                  </a:cubicBezTo>
                  <a:cubicBezTo>
                    <a:pt x="4573" y="2073"/>
                    <a:pt x="4334" y="2061"/>
                    <a:pt x="4096" y="2061"/>
                  </a:cubicBezTo>
                  <a:cubicBezTo>
                    <a:pt x="3358" y="2061"/>
                    <a:pt x="2656" y="2203"/>
                    <a:pt x="2144" y="2442"/>
                  </a:cubicBezTo>
                  <a:cubicBezTo>
                    <a:pt x="2417" y="1608"/>
                    <a:pt x="3203" y="1025"/>
                    <a:pt x="4096" y="1025"/>
                  </a:cubicBezTo>
                  <a:close/>
                  <a:moveTo>
                    <a:pt x="4132" y="322"/>
                  </a:moveTo>
                  <a:cubicBezTo>
                    <a:pt x="5442" y="322"/>
                    <a:pt x="6549" y="1263"/>
                    <a:pt x="6775" y="2537"/>
                  </a:cubicBezTo>
                  <a:lnTo>
                    <a:pt x="7680" y="7645"/>
                  </a:lnTo>
                  <a:cubicBezTo>
                    <a:pt x="7692" y="7716"/>
                    <a:pt x="7668" y="7799"/>
                    <a:pt x="7597" y="7835"/>
                  </a:cubicBezTo>
                  <a:lnTo>
                    <a:pt x="7001" y="8180"/>
                  </a:lnTo>
                  <a:lnTo>
                    <a:pt x="5632" y="7692"/>
                  </a:lnTo>
                  <a:cubicBezTo>
                    <a:pt x="5418" y="7621"/>
                    <a:pt x="5287" y="7418"/>
                    <a:pt x="5287" y="7204"/>
                  </a:cubicBezTo>
                  <a:lnTo>
                    <a:pt x="5287" y="6502"/>
                  </a:lnTo>
                  <a:cubicBezTo>
                    <a:pt x="6001" y="6085"/>
                    <a:pt x="6478" y="5311"/>
                    <a:pt x="6478" y="4430"/>
                  </a:cubicBezTo>
                  <a:lnTo>
                    <a:pt x="6478" y="3096"/>
                  </a:lnTo>
                  <a:cubicBezTo>
                    <a:pt x="6478" y="2954"/>
                    <a:pt x="6466" y="2811"/>
                    <a:pt x="6454" y="2680"/>
                  </a:cubicBezTo>
                  <a:cubicBezTo>
                    <a:pt x="6358" y="2120"/>
                    <a:pt x="6061" y="1620"/>
                    <a:pt x="5644" y="1251"/>
                  </a:cubicBezTo>
                  <a:cubicBezTo>
                    <a:pt x="5215" y="894"/>
                    <a:pt x="4668" y="679"/>
                    <a:pt x="4108" y="679"/>
                  </a:cubicBezTo>
                  <a:cubicBezTo>
                    <a:pt x="3549" y="679"/>
                    <a:pt x="3001" y="870"/>
                    <a:pt x="2584" y="1251"/>
                  </a:cubicBezTo>
                  <a:cubicBezTo>
                    <a:pt x="2144" y="1608"/>
                    <a:pt x="1870" y="2108"/>
                    <a:pt x="1775" y="2680"/>
                  </a:cubicBezTo>
                  <a:cubicBezTo>
                    <a:pt x="1751" y="2811"/>
                    <a:pt x="1751" y="2954"/>
                    <a:pt x="1751" y="3096"/>
                  </a:cubicBezTo>
                  <a:lnTo>
                    <a:pt x="1751" y="4430"/>
                  </a:lnTo>
                  <a:cubicBezTo>
                    <a:pt x="1751" y="5311"/>
                    <a:pt x="2227" y="6085"/>
                    <a:pt x="2941" y="6502"/>
                  </a:cubicBezTo>
                  <a:lnTo>
                    <a:pt x="2941" y="7204"/>
                  </a:lnTo>
                  <a:cubicBezTo>
                    <a:pt x="2941" y="7418"/>
                    <a:pt x="2798" y="7621"/>
                    <a:pt x="2596" y="7692"/>
                  </a:cubicBezTo>
                  <a:lnTo>
                    <a:pt x="1227" y="8180"/>
                  </a:lnTo>
                  <a:lnTo>
                    <a:pt x="655" y="7835"/>
                  </a:lnTo>
                  <a:cubicBezTo>
                    <a:pt x="596" y="7799"/>
                    <a:pt x="560" y="7716"/>
                    <a:pt x="572" y="7645"/>
                  </a:cubicBezTo>
                  <a:lnTo>
                    <a:pt x="1477" y="2537"/>
                  </a:lnTo>
                  <a:cubicBezTo>
                    <a:pt x="1703" y="1251"/>
                    <a:pt x="2822" y="322"/>
                    <a:pt x="4132" y="322"/>
                  </a:cubicBezTo>
                  <a:close/>
                  <a:moveTo>
                    <a:pt x="4096" y="1"/>
                  </a:moveTo>
                  <a:cubicBezTo>
                    <a:pt x="2644" y="1"/>
                    <a:pt x="1382" y="1037"/>
                    <a:pt x="1120" y="2477"/>
                  </a:cubicBezTo>
                  <a:lnTo>
                    <a:pt x="215" y="7585"/>
                  </a:lnTo>
                  <a:cubicBezTo>
                    <a:pt x="179" y="7799"/>
                    <a:pt x="274" y="8002"/>
                    <a:pt x="453" y="8109"/>
                  </a:cubicBezTo>
                  <a:lnTo>
                    <a:pt x="786" y="8311"/>
                  </a:lnTo>
                  <a:cubicBezTo>
                    <a:pt x="310" y="8478"/>
                    <a:pt x="1" y="8931"/>
                    <a:pt x="1" y="9431"/>
                  </a:cubicBezTo>
                  <a:lnTo>
                    <a:pt x="1" y="10752"/>
                  </a:lnTo>
                  <a:cubicBezTo>
                    <a:pt x="1" y="10847"/>
                    <a:pt x="84" y="10919"/>
                    <a:pt x="167" y="10919"/>
                  </a:cubicBezTo>
                  <a:cubicBezTo>
                    <a:pt x="251" y="10919"/>
                    <a:pt x="334" y="10847"/>
                    <a:pt x="334" y="10752"/>
                  </a:cubicBezTo>
                  <a:lnTo>
                    <a:pt x="334" y="9431"/>
                  </a:lnTo>
                  <a:cubicBezTo>
                    <a:pt x="334" y="9121"/>
                    <a:pt x="489" y="8835"/>
                    <a:pt x="763" y="8669"/>
                  </a:cubicBezTo>
                  <a:cubicBezTo>
                    <a:pt x="1024" y="8931"/>
                    <a:pt x="1382" y="9133"/>
                    <a:pt x="1822" y="9300"/>
                  </a:cubicBezTo>
                  <a:cubicBezTo>
                    <a:pt x="1834" y="9312"/>
                    <a:pt x="1858" y="9312"/>
                    <a:pt x="1882" y="9312"/>
                  </a:cubicBezTo>
                  <a:cubicBezTo>
                    <a:pt x="1941" y="9312"/>
                    <a:pt x="2001" y="9264"/>
                    <a:pt x="2025" y="9204"/>
                  </a:cubicBezTo>
                  <a:cubicBezTo>
                    <a:pt x="2060" y="9121"/>
                    <a:pt x="2025" y="9026"/>
                    <a:pt x="1941" y="9002"/>
                  </a:cubicBezTo>
                  <a:cubicBezTo>
                    <a:pt x="1608" y="8871"/>
                    <a:pt x="1334" y="8716"/>
                    <a:pt x="1108" y="8538"/>
                  </a:cubicBezTo>
                  <a:lnTo>
                    <a:pt x="2679" y="7990"/>
                  </a:lnTo>
                  <a:cubicBezTo>
                    <a:pt x="3025" y="7871"/>
                    <a:pt x="3251" y="7561"/>
                    <a:pt x="3251" y="7204"/>
                  </a:cubicBezTo>
                  <a:lnTo>
                    <a:pt x="3251" y="6645"/>
                  </a:lnTo>
                  <a:cubicBezTo>
                    <a:pt x="3513" y="6752"/>
                    <a:pt x="3811" y="6811"/>
                    <a:pt x="4108" y="6811"/>
                  </a:cubicBezTo>
                  <a:cubicBezTo>
                    <a:pt x="4406" y="6811"/>
                    <a:pt x="4703" y="6752"/>
                    <a:pt x="4977" y="6645"/>
                  </a:cubicBezTo>
                  <a:lnTo>
                    <a:pt x="4977" y="7204"/>
                  </a:lnTo>
                  <a:cubicBezTo>
                    <a:pt x="4977" y="7561"/>
                    <a:pt x="5192" y="7871"/>
                    <a:pt x="5537" y="7990"/>
                  </a:cubicBezTo>
                  <a:lnTo>
                    <a:pt x="7120" y="8538"/>
                  </a:lnTo>
                  <a:cubicBezTo>
                    <a:pt x="6442" y="9073"/>
                    <a:pt x="5335" y="9383"/>
                    <a:pt x="4108" y="9383"/>
                  </a:cubicBezTo>
                  <a:cubicBezTo>
                    <a:pt x="3572" y="9383"/>
                    <a:pt x="3072" y="9323"/>
                    <a:pt x="2596" y="9204"/>
                  </a:cubicBezTo>
                  <a:cubicBezTo>
                    <a:pt x="2586" y="9203"/>
                    <a:pt x="2577" y="9203"/>
                    <a:pt x="2567" y="9203"/>
                  </a:cubicBezTo>
                  <a:cubicBezTo>
                    <a:pt x="2484" y="9203"/>
                    <a:pt x="2415" y="9249"/>
                    <a:pt x="2394" y="9323"/>
                  </a:cubicBezTo>
                  <a:cubicBezTo>
                    <a:pt x="2382" y="9419"/>
                    <a:pt x="2429" y="9502"/>
                    <a:pt x="2513" y="9514"/>
                  </a:cubicBezTo>
                  <a:cubicBezTo>
                    <a:pt x="2775" y="9573"/>
                    <a:pt x="3037" y="9621"/>
                    <a:pt x="3310" y="9669"/>
                  </a:cubicBezTo>
                  <a:lnTo>
                    <a:pt x="3632" y="10800"/>
                  </a:lnTo>
                  <a:cubicBezTo>
                    <a:pt x="3644" y="10871"/>
                    <a:pt x="3727" y="10919"/>
                    <a:pt x="3787" y="10919"/>
                  </a:cubicBezTo>
                  <a:lnTo>
                    <a:pt x="3822" y="10919"/>
                  </a:lnTo>
                  <a:cubicBezTo>
                    <a:pt x="3918" y="10883"/>
                    <a:pt x="3965" y="10800"/>
                    <a:pt x="3930" y="10728"/>
                  </a:cubicBezTo>
                  <a:lnTo>
                    <a:pt x="3644" y="9716"/>
                  </a:lnTo>
                  <a:lnTo>
                    <a:pt x="3644" y="9716"/>
                  </a:lnTo>
                  <a:cubicBezTo>
                    <a:pt x="3811" y="9728"/>
                    <a:pt x="3965" y="9728"/>
                    <a:pt x="4120" y="9728"/>
                  </a:cubicBezTo>
                  <a:cubicBezTo>
                    <a:pt x="4287" y="9728"/>
                    <a:pt x="4442" y="9728"/>
                    <a:pt x="4596" y="9716"/>
                  </a:cubicBezTo>
                  <a:lnTo>
                    <a:pt x="4596" y="9716"/>
                  </a:lnTo>
                  <a:lnTo>
                    <a:pt x="4322" y="10728"/>
                  </a:lnTo>
                  <a:cubicBezTo>
                    <a:pt x="4287" y="10812"/>
                    <a:pt x="4346" y="10907"/>
                    <a:pt x="4418" y="10919"/>
                  </a:cubicBezTo>
                  <a:lnTo>
                    <a:pt x="4465" y="10919"/>
                  </a:lnTo>
                  <a:cubicBezTo>
                    <a:pt x="4537" y="10919"/>
                    <a:pt x="4596" y="10871"/>
                    <a:pt x="4620" y="10800"/>
                  </a:cubicBezTo>
                  <a:lnTo>
                    <a:pt x="4942" y="9669"/>
                  </a:lnTo>
                  <a:cubicBezTo>
                    <a:pt x="5989" y="9550"/>
                    <a:pt x="6894" y="9192"/>
                    <a:pt x="7454" y="8669"/>
                  </a:cubicBezTo>
                  <a:cubicBezTo>
                    <a:pt x="7728" y="8823"/>
                    <a:pt x="7894" y="9097"/>
                    <a:pt x="7894" y="9419"/>
                  </a:cubicBezTo>
                  <a:lnTo>
                    <a:pt x="7894" y="10740"/>
                  </a:lnTo>
                  <a:cubicBezTo>
                    <a:pt x="7894" y="10824"/>
                    <a:pt x="7966" y="10907"/>
                    <a:pt x="8049" y="10907"/>
                  </a:cubicBezTo>
                  <a:cubicBezTo>
                    <a:pt x="8144" y="10907"/>
                    <a:pt x="8216" y="10824"/>
                    <a:pt x="8216" y="10740"/>
                  </a:cubicBezTo>
                  <a:lnTo>
                    <a:pt x="8216" y="9431"/>
                  </a:lnTo>
                  <a:cubicBezTo>
                    <a:pt x="8192" y="8931"/>
                    <a:pt x="7859" y="8478"/>
                    <a:pt x="7406" y="8311"/>
                  </a:cubicBezTo>
                  <a:lnTo>
                    <a:pt x="7740" y="8109"/>
                  </a:lnTo>
                  <a:cubicBezTo>
                    <a:pt x="7918" y="8002"/>
                    <a:pt x="8013" y="7799"/>
                    <a:pt x="7978" y="7585"/>
                  </a:cubicBezTo>
                  <a:lnTo>
                    <a:pt x="7073" y="2477"/>
                  </a:lnTo>
                  <a:cubicBezTo>
                    <a:pt x="6823" y="1037"/>
                    <a:pt x="5573" y="1"/>
                    <a:pt x="4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3" name="Google Shape;10653;p70"/>
            <p:cNvSpPr/>
            <p:nvPr/>
          </p:nvSpPr>
          <p:spPr>
            <a:xfrm>
              <a:off x="7257815" y="4428808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8" y="0"/>
                  </a:moveTo>
                  <a:cubicBezTo>
                    <a:pt x="138" y="0"/>
                    <a:pt x="96" y="15"/>
                    <a:pt x="60" y="45"/>
                  </a:cubicBezTo>
                  <a:cubicBezTo>
                    <a:pt x="1" y="105"/>
                    <a:pt x="1" y="200"/>
                    <a:pt x="60" y="259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22" y="259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7" y="15"/>
                    <a:pt x="1245" y="0"/>
                    <a:pt x="1205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906" y="164"/>
                    <a:pt x="691" y="164"/>
                  </a:cubicBezTo>
                  <a:cubicBezTo>
                    <a:pt x="477" y="164"/>
                    <a:pt x="346" y="81"/>
                    <a:pt x="286" y="45"/>
                  </a:cubicBezTo>
                  <a:cubicBezTo>
                    <a:pt x="257" y="15"/>
                    <a:pt x="218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70"/>
            <p:cNvSpPr/>
            <p:nvPr/>
          </p:nvSpPr>
          <p:spPr>
            <a:xfrm>
              <a:off x="7241975" y="4390602"/>
              <a:ext cx="10581" cy="15523"/>
            </a:xfrm>
            <a:custGeom>
              <a:rect b="b" l="l" r="r" t="t"/>
              <a:pathLst>
                <a:path extrusionOk="0" h="490" w="334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22"/>
                  </a:lnTo>
                  <a:cubicBezTo>
                    <a:pt x="1" y="418"/>
                    <a:pt x="72" y="489"/>
                    <a:pt x="167" y="489"/>
                  </a:cubicBezTo>
                  <a:cubicBezTo>
                    <a:pt x="251" y="489"/>
                    <a:pt x="334" y="418"/>
                    <a:pt x="334" y="322"/>
                  </a:cubicBezTo>
                  <a:lnTo>
                    <a:pt x="334" y="156"/>
                  </a:lnTo>
                  <a:cubicBezTo>
                    <a:pt x="310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70"/>
            <p:cNvSpPr/>
            <p:nvPr/>
          </p:nvSpPr>
          <p:spPr>
            <a:xfrm>
              <a:off x="7307236" y="4390602"/>
              <a:ext cx="10201" cy="15523"/>
            </a:xfrm>
            <a:custGeom>
              <a:rect b="b" l="l" r="r" t="t"/>
              <a:pathLst>
                <a:path extrusionOk="0" h="490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22"/>
                  </a:lnTo>
                  <a:cubicBezTo>
                    <a:pt x="0" y="418"/>
                    <a:pt x="72" y="489"/>
                    <a:pt x="155" y="489"/>
                  </a:cubicBezTo>
                  <a:cubicBezTo>
                    <a:pt x="250" y="489"/>
                    <a:pt x="322" y="418"/>
                    <a:pt x="322" y="322"/>
                  </a:cubicBezTo>
                  <a:lnTo>
                    <a:pt x="322" y="156"/>
                  </a:lnTo>
                  <a:cubicBezTo>
                    <a:pt x="310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70"/>
            <p:cNvSpPr/>
            <p:nvPr/>
          </p:nvSpPr>
          <p:spPr>
            <a:xfrm>
              <a:off x="7236336" y="4374382"/>
              <a:ext cx="21131" cy="10613"/>
            </a:xfrm>
            <a:custGeom>
              <a:rect b="b" l="l" r="r" t="t"/>
              <a:pathLst>
                <a:path extrusionOk="0" h="335" w="667">
                  <a:moveTo>
                    <a:pt x="167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1"/>
                    <a:pt x="667" y="168"/>
                  </a:cubicBezTo>
                  <a:cubicBezTo>
                    <a:pt x="667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70"/>
            <p:cNvSpPr/>
            <p:nvPr/>
          </p:nvSpPr>
          <p:spPr>
            <a:xfrm>
              <a:off x="7301565" y="4374382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501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8" name="Google Shape;10658;p70"/>
          <p:cNvGrpSpPr/>
          <p:nvPr/>
        </p:nvGrpSpPr>
        <p:grpSpPr>
          <a:xfrm>
            <a:off x="6695051" y="4259351"/>
            <a:ext cx="270104" cy="360233"/>
            <a:chOff x="6695051" y="4259351"/>
            <a:chExt cx="270104" cy="360233"/>
          </a:xfrm>
        </p:grpSpPr>
        <p:sp>
          <p:nvSpPr>
            <p:cNvPr id="10659" name="Google Shape;10659;p70"/>
            <p:cNvSpPr/>
            <p:nvPr/>
          </p:nvSpPr>
          <p:spPr>
            <a:xfrm>
              <a:off x="679085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70"/>
            <p:cNvSpPr/>
            <p:nvPr/>
          </p:nvSpPr>
          <p:spPr>
            <a:xfrm>
              <a:off x="685874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70"/>
            <p:cNvSpPr/>
            <p:nvPr/>
          </p:nvSpPr>
          <p:spPr>
            <a:xfrm>
              <a:off x="6695051" y="4259351"/>
              <a:ext cx="270104" cy="360233"/>
            </a:xfrm>
            <a:custGeom>
              <a:rect b="b" l="l" r="r" t="t"/>
              <a:pathLst>
                <a:path extrusionOk="0" h="11371" w="8526">
                  <a:moveTo>
                    <a:pt x="4263" y="310"/>
                  </a:moveTo>
                  <a:cubicBezTo>
                    <a:pt x="5835" y="310"/>
                    <a:pt x="7121" y="1596"/>
                    <a:pt x="7121" y="3168"/>
                  </a:cubicBezTo>
                  <a:lnTo>
                    <a:pt x="7121" y="3781"/>
                  </a:lnTo>
                  <a:lnTo>
                    <a:pt x="7121" y="3781"/>
                  </a:lnTo>
                  <a:cubicBezTo>
                    <a:pt x="7030" y="3736"/>
                    <a:pt x="6949" y="3703"/>
                    <a:pt x="6847" y="3703"/>
                  </a:cubicBezTo>
                  <a:lnTo>
                    <a:pt x="6763" y="3703"/>
                  </a:lnTo>
                  <a:cubicBezTo>
                    <a:pt x="6597" y="3703"/>
                    <a:pt x="6430" y="3680"/>
                    <a:pt x="6263" y="3632"/>
                  </a:cubicBezTo>
                  <a:cubicBezTo>
                    <a:pt x="6251" y="3628"/>
                    <a:pt x="6238" y="3627"/>
                    <a:pt x="6225" y="3627"/>
                  </a:cubicBezTo>
                  <a:cubicBezTo>
                    <a:pt x="6153" y="3627"/>
                    <a:pt x="6081" y="3680"/>
                    <a:pt x="6061" y="3751"/>
                  </a:cubicBezTo>
                  <a:cubicBezTo>
                    <a:pt x="6025" y="3846"/>
                    <a:pt x="6085" y="3930"/>
                    <a:pt x="6180" y="3965"/>
                  </a:cubicBezTo>
                  <a:cubicBezTo>
                    <a:pt x="6370" y="4025"/>
                    <a:pt x="6561" y="4037"/>
                    <a:pt x="6763" y="4037"/>
                  </a:cubicBezTo>
                  <a:lnTo>
                    <a:pt x="6847" y="4037"/>
                  </a:lnTo>
                  <a:cubicBezTo>
                    <a:pt x="7001" y="4037"/>
                    <a:pt x="7132" y="4156"/>
                    <a:pt x="7132" y="4322"/>
                  </a:cubicBezTo>
                  <a:cubicBezTo>
                    <a:pt x="7132" y="4477"/>
                    <a:pt x="7013" y="4596"/>
                    <a:pt x="6847" y="4596"/>
                  </a:cubicBezTo>
                  <a:lnTo>
                    <a:pt x="6740" y="4596"/>
                  </a:lnTo>
                  <a:lnTo>
                    <a:pt x="6740" y="4584"/>
                  </a:lnTo>
                  <a:cubicBezTo>
                    <a:pt x="6740" y="4489"/>
                    <a:pt x="6668" y="4418"/>
                    <a:pt x="6585" y="4418"/>
                  </a:cubicBezTo>
                  <a:cubicBezTo>
                    <a:pt x="6489" y="4418"/>
                    <a:pt x="6418" y="4489"/>
                    <a:pt x="6418" y="4584"/>
                  </a:cubicBezTo>
                  <a:cubicBezTo>
                    <a:pt x="6418" y="5775"/>
                    <a:pt x="5454" y="6739"/>
                    <a:pt x="4263" y="6739"/>
                  </a:cubicBezTo>
                  <a:cubicBezTo>
                    <a:pt x="3072" y="6739"/>
                    <a:pt x="2096" y="5775"/>
                    <a:pt x="2096" y="4584"/>
                  </a:cubicBezTo>
                  <a:cubicBezTo>
                    <a:pt x="2096" y="4489"/>
                    <a:pt x="2025" y="4418"/>
                    <a:pt x="1941" y="4418"/>
                  </a:cubicBezTo>
                  <a:cubicBezTo>
                    <a:pt x="1846" y="4418"/>
                    <a:pt x="1775" y="4489"/>
                    <a:pt x="1775" y="4584"/>
                  </a:cubicBezTo>
                  <a:lnTo>
                    <a:pt x="1775" y="4596"/>
                  </a:lnTo>
                  <a:lnTo>
                    <a:pt x="1667" y="4596"/>
                  </a:lnTo>
                  <a:cubicBezTo>
                    <a:pt x="1525" y="4596"/>
                    <a:pt x="1382" y="4477"/>
                    <a:pt x="1382" y="4322"/>
                  </a:cubicBezTo>
                  <a:cubicBezTo>
                    <a:pt x="1382" y="4168"/>
                    <a:pt x="1501" y="4037"/>
                    <a:pt x="1667" y="4037"/>
                  </a:cubicBezTo>
                  <a:lnTo>
                    <a:pt x="1763" y="4037"/>
                  </a:lnTo>
                  <a:cubicBezTo>
                    <a:pt x="2953" y="4037"/>
                    <a:pt x="3906" y="3013"/>
                    <a:pt x="4239" y="2560"/>
                  </a:cubicBezTo>
                  <a:lnTo>
                    <a:pt x="4275" y="2560"/>
                  </a:lnTo>
                  <a:cubicBezTo>
                    <a:pt x="4477" y="2834"/>
                    <a:pt x="4930" y="3334"/>
                    <a:pt x="5525" y="3680"/>
                  </a:cubicBezTo>
                  <a:cubicBezTo>
                    <a:pt x="5547" y="3694"/>
                    <a:pt x="5573" y="3701"/>
                    <a:pt x="5600" y="3701"/>
                  </a:cubicBezTo>
                  <a:cubicBezTo>
                    <a:pt x="5658" y="3701"/>
                    <a:pt x="5719" y="3669"/>
                    <a:pt x="5751" y="3620"/>
                  </a:cubicBezTo>
                  <a:cubicBezTo>
                    <a:pt x="5787" y="3549"/>
                    <a:pt x="5763" y="3441"/>
                    <a:pt x="5692" y="3394"/>
                  </a:cubicBezTo>
                  <a:cubicBezTo>
                    <a:pt x="5156" y="3084"/>
                    <a:pt x="4727" y="2608"/>
                    <a:pt x="4525" y="2358"/>
                  </a:cubicBezTo>
                  <a:cubicBezTo>
                    <a:pt x="4465" y="2263"/>
                    <a:pt x="4358" y="2215"/>
                    <a:pt x="4263" y="2215"/>
                  </a:cubicBezTo>
                  <a:cubicBezTo>
                    <a:pt x="4156" y="2215"/>
                    <a:pt x="4049" y="2263"/>
                    <a:pt x="3989" y="2358"/>
                  </a:cubicBezTo>
                  <a:cubicBezTo>
                    <a:pt x="3025" y="3572"/>
                    <a:pt x="2120" y="3703"/>
                    <a:pt x="1775" y="3703"/>
                  </a:cubicBezTo>
                  <a:lnTo>
                    <a:pt x="1679" y="3703"/>
                  </a:lnTo>
                  <a:cubicBezTo>
                    <a:pt x="1584" y="3703"/>
                    <a:pt x="1489" y="3739"/>
                    <a:pt x="1406" y="3787"/>
                  </a:cubicBezTo>
                  <a:lnTo>
                    <a:pt x="1406" y="3168"/>
                  </a:lnTo>
                  <a:cubicBezTo>
                    <a:pt x="1406" y="1596"/>
                    <a:pt x="2679" y="310"/>
                    <a:pt x="4263" y="310"/>
                  </a:cubicBezTo>
                  <a:close/>
                  <a:moveTo>
                    <a:pt x="6120" y="6239"/>
                  </a:moveTo>
                  <a:cubicBezTo>
                    <a:pt x="6144" y="6323"/>
                    <a:pt x="6192" y="6418"/>
                    <a:pt x="6251" y="6489"/>
                  </a:cubicBezTo>
                  <a:cubicBezTo>
                    <a:pt x="6263" y="6501"/>
                    <a:pt x="6263" y="6537"/>
                    <a:pt x="6251" y="6549"/>
                  </a:cubicBezTo>
                  <a:cubicBezTo>
                    <a:pt x="6120" y="6716"/>
                    <a:pt x="6061" y="6906"/>
                    <a:pt x="6061" y="7120"/>
                  </a:cubicBezTo>
                  <a:cubicBezTo>
                    <a:pt x="6061" y="7335"/>
                    <a:pt x="6132" y="7549"/>
                    <a:pt x="6263" y="7716"/>
                  </a:cubicBezTo>
                  <a:cubicBezTo>
                    <a:pt x="6287" y="7740"/>
                    <a:pt x="6287" y="7751"/>
                    <a:pt x="6263" y="7787"/>
                  </a:cubicBezTo>
                  <a:cubicBezTo>
                    <a:pt x="6192" y="7871"/>
                    <a:pt x="6132" y="7978"/>
                    <a:pt x="6108" y="8085"/>
                  </a:cubicBezTo>
                  <a:lnTo>
                    <a:pt x="5870" y="7990"/>
                  </a:lnTo>
                  <a:cubicBezTo>
                    <a:pt x="5644" y="7918"/>
                    <a:pt x="5513" y="7716"/>
                    <a:pt x="5513" y="7478"/>
                  </a:cubicBezTo>
                  <a:lnTo>
                    <a:pt x="5513" y="6739"/>
                  </a:lnTo>
                  <a:cubicBezTo>
                    <a:pt x="5751" y="6608"/>
                    <a:pt x="5942" y="6442"/>
                    <a:pt x="6120" y="6239"/>
                  </a:cubicBezTo>
                  <a:close/>
                  <a:moveTo>
                    <a:pt x="2394" y="6251"/>
                  </a:moveTo>
                  <a:cubicBezTo>
                    <a:pt x="2572" y="6442"/>
                    <a:pt x="2787" y="6620"/>
                    <a:pt x="3013" y="6751"/>
                  </a:cubicBezTo>
                  <a:lnTo>
                    <a:pt x="3013" y="7490"/>
                  </a:lnTo>
                  <a:cubicBezTo>
                    <a:pt x="3013" y="7728"/>
                    <a:pt x="2858" y="7918"/>
                    <a:pt x="2644" y="8002"/>
                  </a:cubicBezTo>
                  <a:lnTo>
                    <a:pt x="2418" y="8097"/>
                  </a:lnTo>
                  <a:cubicBezTo>
                    <a:pt x="2382" y="7990"/>
                    <a:pt x="2322" y="7894"/>
                    <a:pt x="2251" y="7799"/>
                  </a:cubicBezTo>
                  <a:cubicBezTo>
                    <a:pt x="2239" y="7763"/>
                    <a:pt x="2239" y="7751"/>
                    <a:pt x="2251" y="7728"/>
                  </a:cubicBezTo>
                  <a:cubicBezTo>
                    <a:pt x="2382" y="7561"/>
                    <a:pt x="2453" y="7347"/>
                    <a:pt x="2453" y="7144"/>
                  </a:cubicBezTo>
                  <a:cubicBezTo>
                    <a:pt x="2477" y="6918"/>
                    <a:pt x="2394" y="6716"/>
                    <a:pt x="2263" y="6561"/>
                  </a:cubicBezTo>
                  <a:cubicBezTo>
                    <a:pt x="2251" y="6549"/>
                    <a:pt x="2251" y="6525"/>
                    <a:pt x="2263" y="6501"/>
                  </a:cubicBezTo>
                  <a:cubicBezTo>
                    <a:pt x="2322" y="6430"/>
                    <a:pt x="2370" y="6347"/>
                    <a:pt x="2394" y="6251"/>
                  </a:cubicBezTo>
                  <a:close/>
                  <a:moveTo>
                    <a:pt x="1787" y="4954"/>
                  </a:moveTo>
                  <a:cubicBezTo>
                    <a:pt x="1834" y="5299"/>
                    <a:pt x="1953" y="5608"/>
                    <a:pt x="2120" y="5894"/>
                  </a:cubicBezTo>
                  <a:lnTo>
                    <a:pt x="2120" y="5954"/>
                  </a:lnTo>
                  <a:cubicBezTo>
                    <a:pt x="2120" y="6085"/>
                    <a:pt x="2072" y="6204"/>
                    <a:pt x="2001" y="6311"/>
                  </a:cubicBezTo>
                  <a:cubicBezTo>
                    <a:pt x="1894" y="6442"/>
                    <a:pt x="1894" y="6644"/>
                    <a:pt x="2001" y="6775"/>
                  </a:cubicBezTo>
                  <a:cubicBezTo>
                    <a:pt x="2084" y="6882"/>
                    <a:pt x="2120" y="7001"/>
                    <a:pt x="2120" y="7132"/>
                  </a:cubicBezTo>
                  <a:cubicBezTo>
                    <a:pt x="2120" y="7263"/>
                    <a:pt x="2072" y="7394"/>
                    <a:pt x="1977" y="7501"/>
                  </a:cubicBezTo>
                  <a:cubicBezTo>
                    <a:pt x="1858" y="7656"/>
                    <a:pt x="1858" y="7859"/>
                    <a:pt x="1977" y="8013"/>
                  </a:cubicBezTo>
                  <a:cubicBezTo>
                    <a:pt x="2025" y="8073"/>
                    <a:pt x="2072" y="8132"/>
                    <a:pt x="2084" y="8204"/>
                  </a:cubicBezTo>
                  <a:lnTo>
                    <a:pt x="1560" y="8383"/>
                  </a:lnTo>
                  <a:cubicBezTo>
                    <a:pt x="1465" y="8275"/>
                    <a:pt x="1382" y="8132"/>
                    <a:pt x="1382" y="7966"/>
                  </a:cubicBezTo>
                  <a:cubicBezTo>
                    <a:pt x="1382" y="7835"/>
                    <a:pt x="1429" y="7692"/>
                    <a:pt x="1525" y="7597"/>
                  </a:cubicBezTo>
                  <a:cubicBezTo>
                    <a:pt x="1644" y="7442"/>
                    <a:pt x="1644" y="7240"/>
                    <a:pt x="1525" y="7085"/>
                  </a:cubicBezTo>
                  <a:cubicBezTo>
                    <a:pt x="1429" y="6978"/>
                    <a:pt x="1382" y="6847"/>
                    <a:pt x="1382" y="6716"/>
                  </a:cubicBezTo>
                  <a:cubicBezTo>
                    <a:pt x="1382" y="6585"/>
                    <a:pt x="1429" y="6466"/>
                    <a:pt x="1501" y="6358"/>
                  </a:cubicBezTo>
                  <a:cubicBezTo>
                    <a:pt x="1608" y="6227"/>
                    <a:pt x="1608" y="6025"/>
                    <a:pt x="1501" y="5894"/>
                  </a:cubicBezTo>
                  <a:cubicBezTo>
                    <a:pt x="1417" y="5787"/>
                    <a:pt x="1382" y="5668"/>
                    <a:pt x="1382" y="5537"/>
                  </a:cubicBezTo>
                  <a:cubicBezTo>
                    <a:pt x="1382" y="5299"/>
                    <a:pt x="1525" y="5096"/>
                    <a:pt x="1727" y="5001"/>
                  </a:cubicBezTo>
                  <a:cubicBezTo>
                    <a:pt x="1739" y="4989"/>
                    <a:pt x="1775" y="4977"/>
                    <a:pt x="1787" y="4954"/>
                  </a:cubicBezTo>
                  <a:close/>
                  <a:moveTo>
                    <a:pt x="6716" y="4942"/>
                  </a:moveTo>
                  <a:cubicBezTo>
                    <a:pt x="6728" y="4954"/>
                    <a:pt x="6740" y="4977"/>
                    <a:pt x="6775" y="4989"/>
                  </a:cubicBezTo>
                  <a:cubicBezTo>
                    <a:pt x="6978" y="5073"/>
                    <a:pt x="7121" y="5287"/>
                    <a:pt x="7121" y="5525"/>
                  </a:cubicBezTo>
                  <a:cubicBezTo>
                    <a:pt x="7121" y="5656"/>
                    <a:pt x="7073" y="5775"/>
                    <a:pt x="7001" y="5882"/>
                  </a:cubicBezTo>
                  <a:cubicBezTo>
                    <a:pt x="6894" y="6013"/>
                    <a:pt x="6894" y="6204"/>
                    <a:pt x="7001" y="6347"/>
                  </a:cubicBezTo>
                  <a:cubicBezTo>
                    <a:pt x="7085" y="6442"/>
                    <a:pt x="7121" y="6561"/>
                    <a:pt x="7121" y="6704"/>
                  </a:cubicBezTo>
                  <a:cubicBezTo>
                    <a:pt x="7121" y="6835"/>
                    <a:pt x="7073" y="6966"/>
                    <a:pt x="6978" y="7073"/>
                  </a:cubicBezTo>
                  <a:cubicBezTo>
                    <a:pt x="6859" y="7240"/>
                    <a:pt x="6859" y="7442"/>
                    <a:pt x="7001" y="7597"/>
                  </a:cubicBezTo>
                  <a:cubicBezTo>
                    <a:pt x="7085" y="7692"/>
                    <a:pt x="7132" y="7835"/>
                    <a:pt x="7132" y="7966"/>
                  </a:cubicBezTo>
                  <a:cubicBezTo>
                    <a:pt x="7132" y="8132"/>
                    <a:pt x="7073" y="8275"/>
                    <a:pt x="6954" y="8383"/>
                  </a:cubicBezTo>
                  <a:lnTo>
                    <a:pt x="6418" y="8192"/>
                  </a:lnTo>
                  <a:cubicBezTo>
                    <a:pt x="6442" y="8109"/>
                    <a:pt x="6478" y="8049"/>
                    <a:pt x="6525" y="7990"/>
                  </a:cubicBezTo>
                  <a:cubicBezTo>
                    <a:pt x="6644" y="7847"/>
                    <a:pt x="6644" y="7632"/>
                    <a:pt x="6525" y="7490"/>
                  </a:cubicBezTo>
                  <a:cubicBezTo>
                    <a:pt x="6430" y="7382"/>
                    <a:pt x="6382" y="7251"/>
                    <a:pt x="6382" y="7120"/>
                  </a:cubicBezTo>
                  <a:cubicBezTo>
                    <a:pt x="6382" y="6978"/>
                    <a:pt x="6430" y="6859"/>
                    <a:pt x="6501" y="6763"/>
                  </a:cubicBezTo>
                  <a:cubicBezTo>
                    <a:pt x="6609" y="6620"/>
                    <a:pt x="6609" y="6430"/>
                    <a:pt x="6501" y="6299"/>
                  </a:cubicBezTo>
                  <a:cubicBezTo>
                    <a:pt x="6418" y="6192"/>
                    <a:pt x="6382" y="6073"/>
                    <a:pt x="6382" y="5942"/>
                  </a:cubicBezTo>
                  <a:lnTo>
                    <a:pt x="6382" y="5882"/>
                  </a:lnTo>
                  <a:cubicBezTo>
                    <a:pt x="6549" y="5596"/>
                    <a:pt x="6668" y="5287"/>
                    <a:pt x="6716" y="4942"/>
                  </a:cubicBezTo>
                  <a:close/>
                  <a:moveTo>
                    <a:pt x="5180" y="6918"/>
                  </a:moveTo>
                  <a:lnTo>
                    <a:pt x="5180" y="7490"/>
                  </a:lnTo>
                  <a:cubicBezTo>
                    <a:pt x="5180" y="7847"/>
                    <a:pt x="5394" y="8156"/>
                    <a:pt x="5716" y="8287"/>
                  </a:cubicBezTo>
                  <a:cubicBezTo>
                    <a:pt x="5680" y="8561"/>
                    <a:pt x="5597" y="8799"/>
                    <a:pt x="5442" y="9025"/>
                  </a:cubicBezTo>
                  <a:cubicBezTo>
                    <a:pt x="5382" y="9097"/>
                    <a:pt x="5406" y="9204"/>
                    <a:pt x="5477" y="9264"/>
                  </a:cubicBezTo>
                  <a:cubicBezTo>
                    <a:pt x="5513" y="9275"/>
                    <a:pt x="5537" y="9287"/>
                    <a:pt x="5585" y="9287"/>
                  </a:cubicBezTo>
                  <a:cubicBezTo>
                    <a:pt x="5620" y="9287"/>
                    <a:pt x="5692" y="9264"/>
                    <a:pt x="5716" y="9216"/>
                  </a:cubicBezTo>
                  <a:cubicBezTo>
                    <a:pt x="5894" y="8978"/>
                    <a:pt x="6001" y="8692"/>
                    <a:pt x="6049" y="8406"/>
                  </a:cubicBezTo>
                  <a:lnTo>
                    <a:pt x="6585" y="8609"/>
                  </a:lnTo>
                  <a:cubicBezTo>
                    <a:pt x="6466" y="9109"/>
                    <a:pt x="6192" y="9573"/>
                    <a:pt x="5787" y="9918"/>
                  </a:cubicBezTo>
                  <a:cubicBezTo>
                    <a:pt x="5370" y="10288"/>
                    <a:pt x="4823" y="10490"/>
                    <a:pt x="4263" y="10490"/>
                  </a:cubicBezTo>
                  <a:cubicBezTo>
                    <a:pt x="3692" y="10490"/>
                    <a:pt x="3156" y="10288"/>
                    <a:pt x="2727" y="9930"/>
                  </a:cubicBezTo>
                  <a:cubicBezTo>
                    <a:pt x="2322" y="9585"/>
                    <a:pt x="2060" y="9109"/>
                    <a:pt x="1965" y="8609"/>
                  </a:cubicBezTo>
                  <a:lnTo>
                    <a:pt x="2501" y="8406"/>
                  </a:lnTo>
                  <a:cubicBezTo>
                    <a:pt x="2560" y="8799"/>
                    <a:pt x="2739" y="9168"/>
                    <a:pt x="3025" y="9442"/>
                  </a:cubicBezTo>
                  <a:cubicBezTo>
                    <a:pt x="3346" y="9764"/>
                    <a:pt x="3799" y="9930"/>
                    <a:pt x="4263" y="9930"/>
                  </a:cubicBezTo>
                  <a:cubicBezTo>
                    <a:pt x="4561" y="9930"/>
                    <a:pt x="4858" y="9859"/>
                    <a:pt x="5120" y="9704"/>
                  </a:cubicBezTo>
                  <a:cubicBezTo>
                    <a:pt x="5192" y="9656"/>
                    <a:pt x="5227" y="9561"/>
                    <a:pt x="5180" y="9478"/>
                  </a:cubicBezTo>
                  <a:cubicBezTo>
                    <a:pt x="5147" y="9429"/>
                    <a:pt x="5091" y="9402"/>
                    <a:pt x="5033" y="9402"/>
                  </a:cubicBezTo>
                  <a:cubicBezTo>
                    <a:pt x="5006" y="9402"/>
                    <a:pt x="4979" y="9407"/>
                    <a:pt x="4954" y="9418"/>
                  </a:cubicBezTo>
                  <a:cubicBezTo>
                    <a:pt x="4751" y="9537"/>
                    <a:pt x="4501" y="9597"/>
                    <a:pt x="4263" y="9597"/>
                  </a:cubicBezTo>
                  <a:cubicBezTo>
                    <a:pt x="3501" y="9597"/>
                    <a:pt x="2894" y="9037"/>
                    <a:pt x="2834" y="8287"/>
                  </a:cubicBezTo>
                  <a:cubicBezTo>
                    <a:pt x="3144" y="8156"/>
                    <a:pt x="3370" y="7835"/>
                    <a:pt x="3370" y="7490"/>
                  </a:cubicBezTo>
                  <a:lnTo>
                    <a:pt x="3370" y="6918"/>
                  </a:lnTo>
                  <a:cubicBezTo>
                    <a:pt x="3644" y="7025"/>
                    <a:pt x="3942" y="7085"/>
                    <a:pt x="4275" y="7085"/>
                  </a:cubicBezTo>
                  <a:cubicBezTo>
                    <a:pt x="4584" y="7085"/>
                    <a:pt x="4894" y="7025"/>
                    <a:pt x="5180" y="6918"/>
                  </a:cubicBezTo>
                  <a:close/>
                  <a:moveTo>
                    <a:pt x="4263" y="1"/>
                  </a:moveTo>
                  <a:cubicBezTo>
                    <a:pt x="2489" y="1"/>
                    <a:pt x="1060" y="1429"/>
                    <a:pt x="1060" y="3203"/>
                  </a:cubicBezTo>
                  <a:lnTo>
                    <a:pt x="1060" y="4346"/>
                  </a:lnTo>
                  <a:cubicBezTo>
                    <a:pt x="1060" y="4573"/>
                    <a:pt x="1179" y="4751"/>
                    <a:pt x="1346" y="4870"/>
                  </a:cubicBezTo>
                  <a:cubicBezTo>
                    <a:pt x="1167" y="5037"/>
                    <a:pt x="1060" y="5275"/>
                    <a:pt x="1060" y="5537"/>
                  </a:cubicBezTo>
                  <a:cubicBezTo>
                    <a:pt x="1060" y="5751"/>
                    <a:pt x="1132" y="5954"/>
                    <a:pt x="1251" y="6108"/>
                  </a:cubicBezTo>
                  <a:cubicBezTo>
                    <a:pt x="1263" y="6120"/>
                    <a:pt x="1263" y="6144"/>
                    <a:pt x="1251" y="6168"/>
                  </a:cubicBezTo>
                  <a:cubicBezTo>
                    <a:pt x="1120" y="6323"/>
                    <a:pt x="1060" y="6525"/>
                    <a:pt x="1060" y="6728"/>
                  </a:cubicBezTo>
                  <a:cubicBezTo>
                    <a:pt x="1060" y="6942"/>
                    <a:pt x="1132" y="7144"/>
                    <a:pt x="1263" y="7311"/>
                  </a:cubicBezTo>
                  <a:cubicBezTo>
                    <a:pt x="1286" y="7335"/>
                    <a:pt x="1286" y="7359"/>
                    <a:pt x="1263" y="7382"/>
                  </a:cubicBezTo>
                  <a:cubicBezTo>
                    <a:pt x="1132" y="7549"/>
                    <a:pt x="1060" y="7751"/>
                    <a:pt x="1060" y="7966"/>
                  </a:cubicBezTo>
                  <a:cubicBezTo>
                    <a:pt x="1060" y="8156"/>
                    <a:pt x="1120" y="8347"/>
                    <a:pt x="1239" y="8502"/>
                  </a:cubicBezTo>
                  <a:lnTo>
                    <a:pt x="822" y="8644"/>
                  </a:lnTo>
                  <a:cubicBezTo>
                    <a:pt x="334" y="8823"/>
                    <a:pt x="1" y="9287"/>
                    <a:pt x="1" y="9811"/>
                  </a:cubicBezTo>
                  <a:lnTo>
                    <a:pt x="1" y="11192"/>
                  </a:lnTo>
                  <a:cubicBezTo>
                    <a:pt x="1" y="11288"/>
                    <a:pt x="72" y="11359"/>
                    <a:pt x="167" y="11359"/>
                  </a:cubicBezTo>
                  <a:cubicBezTo>
                    <a:pt x="251" y="11359"/>
                    <a:pt x="334" y="11288"/>
                    <a:pt x="334" y="11192"/>
                  </a:cubicBezTo>
                  <a:lnTo>
                    <a:pt x="334" y="9811"/>
                  </a:lnTo>
                  <a:cubicBezTo>
                    <a:pt x="334" y="9418"/>
                    <a:pt x="560" y="9085"/>
                    <a:pt x="929" y="8966"/>
                  </a:cubicBezTo>
                  <a:lnTo>
                    <a:pt x="1656" y="8704"/>
                  </a:lnTo>
                  <a:cubicBezTo>
                    <a:pt x="1775" y="9275"/>
                    <a:pt x="2072" y="9787"/>
                    <a:pt x="2513" y="10180"/>
                  </a:cubicBezTo>
                  <a:cubicBezTo>
                    <a:pt x="3013" y="10597"/>
                    <a:pt x="3620" y="10835"/>
                    <a:pt x="4263" y="10835"/>
                  </a:cubicBezTo>
                  <a:cubicBezTo>
                    <a:pt x="4894" y="10835"/>
                    <a:pt x="5525" y="10597"/>
                    <a:pt x="6013" y="10180"/>
                  </a:cubicBezTo>
                  <a:cubicBezTo>
                    <a:pt x="6442" y="9787"/>
                    <a:pt x="6763" y="9287"/>
                    <a:pt x="6859" y="8728"/>
                  </a:cubicBezTo>
                  <a:lnTo>
                    <a:pt x="7597" y="8978"/>
                  </a:lnTo>
                  <a:cubicBezTo>
                    <a:pt x="7954" y="9109"/>
                    <a:pt x="8192" y="9454"/>
                    <a:pt x="8192" y="9823"/>
                  </a:cubicBezTo>
                  <a:lnTo>
                    <a:pt x="8192" y="11204"/>
                  </a:lnTo>
                  <a:cubicBezTo>
                    <a:pt x="8192" y="11300"/>
                    <a:pt x="8264" y="11371"/>
                    <a:pt x="8347" y="11371"/>
                  </a:cubicBezTo>
                  <a:cubicBezTo>
                    <a:pt x="8442" y="11371"/>
                    <a:pt x="8514" y="11300"/>
                    <a:pt x="8514" y="11204"/>
                  </a:cubicBezTo>
                  <a:lnTo>
                    <a:pt x="8514" y="9823"/>
                  </a:lnTo>
                  <a:cubicBezTo>
                    <a:pt x="8525" y="9287"/>
                    <a:pt x="8204" y="8823"/>
                    <a:pt x="7692" y="8644"/>
                  </a:cubicBezTo>
                  <a:lnTo>
                    <a:pt x="7275" y="8502"/>
                  </a:lnTo>
                  <a:cubicBezTo>
                    <a:pt x="7382" y="8347"/>
                    <a:pt x="7454" y="8156"/>
                    <a:pt x="7454" y="7966"/>
                  </a:cubicBezTo>
                  <a:cubicBezTo>
                    <a:pt x="7454" y="7751"/>
                    <a:pt x="7382" y="7549"/>
                    <a:pt x="7251" y="7382"/>
                  </a:cubicBezTo>
                  <a:cubicBezTo>
                    <a:pt x="7240" y="7347"/>
                    <a:pt x="7240" y="7335"/>
                    <a:pt x="7251" y="7311"/>
                  </a:cubicBezTo>
                  <a:cubicBezTo>
                    <a:pt x="7382" y="7144"/>
                    <a:pt x="7454" y="6942"/>
                    <a:pt x="7454" y="6728"/>
                  </a:cubicBezTo>
                  <a:cubicBezTo>
                    <a:pt x="7454" y="6525"/>
                    <a:pt x="7382" y="6311"/>
                    <a:pt x="7263" y="6168"/>
                  </a:cubicBezTo>
                  <a:cubicBezTo>
                    <a:pt x="7251" y="6144"/>
                    <a:pt x="7251" y="6120"/>
                    <a:pt x="7263" y="6108"/>
                  </a:cubicBezTo>
                  <a:cubicBezTo>
                    <a:pt x="7394" y="5942"/>
                    <a:pt x="7454" y="5751"/>
                    <a:pt x="7454" y="5537"/>
                  </a:cubicBezTo>
                  <a:cubicBezTo>
                    <a:pt x="7454" y="5287"/>
                    <a:pt x="7359" y="5037"/>
                    <a:pt x="7180" y="4870"/>
                  </a:cubicBezTo>
                  <a:cubicBezTo>
                    <a:pt x="7335" y="4763"/>
                    <a:pt x="7454" y="4573"/>
                    <a:pt x="7454" y="4358"/>
                  </a:cubicBezTo>
                  <a:lnTo>
                    <a:pt x="7454" y="3203"/>
                  </a:lnTo>
                  <a:cubicBezTo>
                    <a:pt x="7454" y="1441"/>
                    <a:pt x="6025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70"/>
            <p:cNvSpPr/>
            <p:nvPr/>
          </p:nvSpPr>
          <p:spPr>
            <a:xfrm>
              <a:off x="6799152" y="4414362"/>
              <a:ext cx="61523" cy="33232"/>
            </a:xfrm>
            <a:custGeom>
              <a:rect b="b" l="l" r="r" t="t"/>
              <a:pathLst>
                <a:path extrusionOk="0" h="1049" w="1942">
                  <a:moveTo>
                    <a:pt x="1572" y="334"/>
                  </a:moveTo>
                  <a:cubicBezTo>
                    <a:pt x="1489" y="561"/>
                    <a:pt x="1251" y="715"/>
                    <a:pt x="977" y="715"/>
                  </a:cubicBezTo>
                  <a:cubicBezTo>
                    <a:pt x="691" y="715"/>
                    <a:pt x="453" y="561"/>
                    <a:pt x="358" y="334"/>
                  </a:cubicBezTo>
                  <a:close/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656"/>
                    <a:pt x="441" y="1049"/>
                    <a:pt x="977" y="1049"/>
                  </a:cubicBezTo>
                  <a:cubicBezTo>
                    <a:pt x="1513" y="1049"/>
                    <a:pt x="1941" y="644"/>
                    <a:pt x="1941" y="168"/>
                  </a:cubicBezTo>
                  <a:cubicBezTo>
                    <a:pt x="1941" y="84"/>
                    <a:pt x="1870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3" name="Google Shape;10663;p70"/>
          <p:cNvGrpSpPr/>
          <p:nvPr/>
        </p:nvGrpSpPr>
        <p:grpSpPr>
          <a:xfrm>
            <a:off x="8047661" y="4257451"/>
            <a:ext cx="277263" cy="362514"/>
            <a:chOff x="8047661" y="4257451"/>
            <a:chExt cx="277263" cy="362514"/>
          </a:xfrm>
        </p:grpSpPr>
        <p:sp>
          <p:nvSpPr>
            <p:cNvPr id="10664" name="Google Shape;10664;p70"/>
            <p:cNvSpPr/>
            <p:nvPr/>
          </p:nvSpPr>
          <p:spPr>
            <a:xfrm>
              <a:off x="8164211" y="4425418"/>
              <a:ext cx="44542" cy="16157"/>
            </a:xfrm>
            <a:custGeom>
              <a:rect b="b" l="l" r="r" t="t"/>
              <a:pathLst>
                <a:path extrusionOk="0" h="510" w="1406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53" y="509"/>
                    <a:pt x="1203" y="414"/>
                    <a:pt x="1346" y="283"/>
                  </a:cubicBezTo>
                  <a:cubicBezTo>
                    <a:pt x="1405" y="223"/>
                    <a:pt x="1405" y="116"/>
                    <a:pt x="1346" y="45"/>
                  </a:cubicBezTo>
                  <a:cubicBezTo>
                    <a:pt x="1316" y="15"/>
                    <a:pt x="1274" y="0"/>
                    <a:pt x="1231" y="0"/>
                  </a:cubicBezTo>
                  <a:cubicBezTo>
                    <a:pt x="1188" y="0"/>
                    <a:pt x="1143" y="15"/>
                    <a:pt x="1108" y="45"/>
                  </a:cubicBezTo>
                  <a:cubicBezTo>
                    <a:pt x="1048" y="104"/>
                    <a:pt x="893" y="176"/>
                    <a:pt x="703" y="176"/>
                  </a:cubicBezTo>
                  <a:cubicBezTo>
                    <a:pt x="512" y="176"/>
                    <a:pt x="358" y="104"/>
                    <a:pt x="298" y="45"/>
                  </a:cubicBez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70"/>
            <p:cNvSpPr/>
            <p:nvPr/>
          </p:nvSpPr>
          <p:spPr>
            <a:xfrm>
              <a:off x="8141940" y="4575423"/>
              <a:ext cx="10613" cy="43813"/>
            </a:xfrm>
            <a:custGeom>
              <a:rect b="b" l="l" r="r" t="t"/>
              <a:pathLst>
                <a:path extrusionOk="0" h="1383" w="335">
                  <a:moveTo>
                    <a:pt x="168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215"/>
                  </a:lnTo>
                  <a:cubicBezTo>
                    <a:pt x="1" y="1311"/>
                    <a:pt x="84" y="1382"/>
                    <a:pt x="168" y="1382"/>
                  </a:cubicBezTo>
                  <a:cubicBezTo>
                    <a:pt x="263" y="1382"/>
                    <a:pt x="334" y="1311"/>
                    <a:pt x="334" y="1215"/>
                  </a:cubicBezTo>
                  <a:lnTo>
                    <a:pt x="334" y="156"/>
                  </a:lnTo>
                  <a:cubicBezTo>
                    <a:pt x="334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70"/>
            <p:cNvSpPr/>
            <p:nvPr/>
          </p:nvSpPr>
          <p:spPr>
            <a:xfrm>
              <a:off x="8125720" y="4375522"/>
              <a:ext cx="121873" cy="42293"/>
            </a:xfrm>
            <a:custGeom>
              <a:rect b="b" l="l" r="r" t="t"/>
              <a:pathLst>
                <a:path extrusionOk="0" h="1335" w="3847">
                  <a:moveTo>
                    <a:pt x="3156" y="322"/>
                  </a:moveTo>
                  <a:cubicBezTo>
                    <a:pt x="3335" y="322"/>
                    <a:pt x="3490" y="477"/>
                    <a:pt x="3490" y="667"/>
                  </a:cubicBezTo>
                  <a:cubicBezTo>
                    <a:pt x="3490" y="775"/>
                    <a:pt x="3454" y="870"/>
                    <a:pt x="3359" y="929"/>
                  </a:cubicBezTo>
                  <a:cubicBezTo>
                    <a:pt x="3302" y="970"/>
                    <a:pt x="3229" y="994"/>
                    <a:pt x="3154" y="994"/>
                  </a:cubicBezTo>
                  <a:cubicBezTo>
                    <a:pt x="3119" y="994"/>
                    <a:pt x="3083" y="988"/>
                    <a:pt x="3049" y="977"/>
                  </a:cubicBezTo>
                  <a:lnTo>
                    <a:pt x="2644" y="834"/>
                  </a:lnTo>
                  <a:cubicBezTo>
                    <a:pt x="2513" y="786"/>
                    <a:pt x="2418" y="655"/>
                    <a:pt x="2418" y="513"/>
                  </a:cubicBezTo>
                  <a:lnTo>
                    <a:pt x="2418" y="322"/>
                  </a:lnTo>
                  <a:lnTo>
                    <a:pt x="2799" y="322"/>
                  </a:lnTo>
                  <a:lnTo>
                    <a:pt x="2799" y="489"/>
                  </a:lnTo>
                  <a:cubicBezTo>
                    <a:pt x="2799" y="572"/>
                    <a:pt x="2870" y="655"/>
                    <a:pt x="2954" y="655"/>
                  </a:cubicBezTo>
                  <a:cubicBezTo>
                    <a:pt x="3049" y="655"/>
                    <a:pt x="3120" y="572"/>
                    <a:pt x="3120" y="489"/>
                  </a:cubicBezTo>
                  <a:lnTo>
                    <a:pt x="3120" y="322"/>
                  </a:lnTo>
                  <a:close/>
                  <a:moveTo>
                    <a:pt x="680" y="310"/>
                  </a:moveTo>
                  <a:lnTo>
                    <a:pt x="680" y="477"/>
                  </a:lnTo>
                  <a:cubicBezTo>
                    <a:pt x="680" y="560"/>
                    <a:pt x="751" y="632"/>
                    <a:pt x="846" y="632"/>
                  </a:cubicBezTo>
                  <a:cubicBezTo>
                    <a:pt x="930" y="632"/>
                    <a:pt x="1013" y="560"/>
                    <a:pt x="1013" y="477"/>
                  </a:cubicBezTo>
                  <a:lnTo>
                    <a:pt x="1013" y="322"/>
                  </a:lnTo>
                  <a:lnTo>
                    <a:pt x="1382" y="322"/>
                  </a:lnTo>
                  <a:lnTo>
                    <a:pt x="1382" y="513"/>
                  </a:lnTo>
                  <a:lnTo>
                    <a:pt x="1394" y="513"/>
                  </a:lnTo>
                  <a:cubicBezTo>
                    <a:pt x="1394" y="655"/>
                    <a:pt x="1311" y="786"/>
                    <a:pt x="1168" y="834"/>
                  </a:cubicBezTo>
                  <a:lnTo>
                    <a:pt x="775" y="977"/>
                  </a:lnTo>
                  <a:cubicBezTo>
                    <a:pt x="734" y="995"/>
                    <a:pt x="691" y="1005"/>
                    <a:pt x="648" y="1005"/>
                  </a:cubicBezTo>
                  <a:cubicBezTo>
                    <a:pt x="580" y="1005"/>
                    <a:pt x="512" y="981"/>
                    <a:pt x="453" y="929"/>
                  </a:cubicBezTo>
                  <a:cubicBezTo>
                    <a:pt x="370" y="870"/>
                    <a:pt x="311" y="775"/>
                    <a:pt x="311" y="655"/>
                  </a:cubicBezTo>
                  <a:cubicBezTo>
                    <a:pt x="311" y="477"/>
                    <a:pt x="453" y="310"/>
                    <a:pt x="656" y="310"/>
                  </a:cubicBezTo>
                  <a:close/>
                  <a:moveTo>
                    <a:pt x="668" y="1"/>
                  </a:moveTo>
                  <a:cubicBezTo>
                    <a:pt x="299" y="1"/>
                    <a:pt x="1" y="298"/>
                    <a:pt x="1" y="667"/>
                  </a:cubicBezTo>
                  <a:cubicBezTo>
                    <a:pt x="1" y="894"/>
                    <a:pt x="96" y="1096"/>
                    <a:pt x="275" y="1215"/>
                  </a:cubicBezTo>
                  <a:cubicBezTo>
                    <a:pt x="394" y="1287"/>
                    <a:pt x="537" y="1334"/>
                    <a:pt x="668" y="1334"/>
                  </a:cubicBezTo>
                  <a:cubicBezTo>
                    <a:pt x="739" y="1334"/>
                    <a:pt x="834" y="1322"/>
                    <a:pt x="906" y="1287"/>
                  </a:cubicBezTo>
                  <a:lnTo>
                    <a:pt x="1311" y="1144"/>
                  </a:lnTo>
                  <a:cubicBezTo>
                    <a:pt x="1561" y="1036"/>
                    <a:pt x="1739" y="798"/>
                    <a:pt x="1739" y="513"/>
                  </a:cubicBezTo>
                  <a:lnTo>
                    <a:pt x="1739" y="322"/>
                  </a:lnTo>
                  <a:lnTo>
                    <a:pt x="2108" y="322"/>
                  </a:lnTo>
                  <a:lnTo>
                    <a:pt x="2108" y="513"/>
                  </a:lnTo>
                  <a:cubicBezTo>
                    <a:pt x="2108" y="798"/>
                    <a:pt x="2287" y="1048"/>
                    <a:pt x="2537" y="1144"/>
                  </a:cubicBezTo>
                  <a:lnTo>
                    <a:pt x="2942" y="1287"/>
                  </a:lnTo>
                  <a:cubicBezTo>
                    <a:pt x="3013" y="1322"/>
                    <a:pt x="3097" y="1334"/>
                    <a:pt x="3180" y="1334"/>
                  </a:cubicBezTo>
                  <a:cubicBezTo>
                    <a:pt x="3311" y="1334"/>
                    <a:pt x="3454" y="1287"/>
                    <a:pt x="3573" y="1215"/>
                  </a:cubicBezTo>
                  <a:cubicBezTo>
                    <a:pt x="3751" y="1096"/>
                    <a:pt x="3847" y="894"/>
                    <a:pt x="3847" y="667"/>
                  </a:cubicBezTo>
                  <a:cubicBezTo>
                    <a:pt x="3835" y="298"/>
                    <a:pt x="3537" y="1"/>
                    <a:pt x="3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70"/>
            <p:cNvSpPr/>
            <p:nvPr/>
          </p:nvSpPr>
          <p:spPr>
            <a:xfrm>
              <a:off x="8047661" y="4257451"/>
              <a:ext cx="277263" cy="362514"/>
            </a:xfrm>
            <a:custGeom>
              <a:rect b="b" l="l" r="r" t="t"/>
              <a:pathLst>
                <a:path extrusionOk="0" h="11443" w="8752">
                  <a:moveTo>
                    <a:pt x="5168" y="370"/>
                  </a:moveTo>
                  <a:cubicBezTo>
                    <a:pt x="6775" y="370"/>
                    <a:pt x="8073" y="1680"/>
                    <a:pt x="8073" y="3275"/>
                  </a:cubicBezTo>
                  <a:cubicBezTo>
                    <a:pt x="8073" y="4394"/>
                    <a:pt x="7430" y="5383"/>
                    <a:pt x="6465" y="5883"/>
                  </a:cubicBezTo>
                  <a:cubicBezTo>
                    <a:pt x="6644" y="5597"/>
                    <a:pt x="6763" y="5287"/>
                    <a:pt x="6811" y="4942"/>
                  </a:cubicBezTo>
                  <a:lnTo>
                    <a:pt x="6894" y="4942"/>
                  </a:lnTo>
                  <a:cubicBezTo>
                    <a:pt x="7227" y="4942"/>
                    <a:pt x="7489" y="4704"/>
                    <a:pt x="7525" y="4394"/>
                  </a:cubicBezTo>
                  <a:cubicBezTo>
                    <a:pt x="7537" y="4228"/>
                    <a:pt x="7478" y="4049"/>
                    <a:pt x="7370" y="3930"/>
                  </a:cubicBezTo>
                  <a:cubicBezTo>
                    <a:pt x="7251" y="3799"/>
                    <a:pt x="7085" y="3740"/>
                    <a:pt x="6930" y="3740"/>
                  </a:cubicBezTo>
                  <a:lnTo>
                    <a:pt x="6656" y="3740"/>
                  </a:lnTo>
                  <a:cubicBezTo>
                    <a:pt x="6549" y="3740"/>
                    <a:pt x="6477" y="3644"/>
                    <a:pt x="6477" y="3561"/>
                  </a:cubicBezTo>
                  <a:lnTo>
                    <a:pt x="6477" y="2680"/>
                  </a:lnTo>
                  <a:cubicBezTo>
                    <a:pt x="6477" y="2394"/>
                    <a:pt x="6239" y="2156"/>
                    <a:pt x="5954" y="2156"/>
                  </a:cubicBezTo>
                  <a:lnTo>
                    <a:pt x="5775" y="2156"/>
                  </a:lnTo>
                  <a:cubicBezTo>
                    <a:pt x="5692" y="2156"/>
                    <a:pt x="5620" y="2227"/>
                    <a:pt x="5620" y="2323"/>
                  </a:cubicBezTo>
                  <a:cubicBezTo>
                    <a:pt x="5620" y="2406"/>
                    <a:pt x="5692" y="2489"/>
                    <a:pt x="5775" y="2489"/>
                  </a:cubicBezTo>
                  <a:lnTo>
                    <a:pt x="5954" y="2489"/>
                  </a:lnTo>
                  <a:cubicBezTo>
                    <a:pt x="6061" y="2489"/>
                    <a:pt x="6132" y="2573"/>
                    <a:pt x="6132" y="2668"/>
                  </a:cubicBezTo>
                  <a:lnTo>
                    <a:pt x="6132" y="3537"/>
                  </a:lnTo>
                  <a:cubicBezTo>
                    <a:pt x="6132" y="3823"/>
                    <a:pt x="6370" y="4061"/>
                    <a:pt x="6656" y="4061"/>
                  </a:cubicBezTo>
                  <a:lnTo>
                    <a:pt x="6930" y="4061"/>
                  </a:lnTo>
                  <a:cubicBezTo>
                    <a:pt x="7001" y="4061"/>
                    <a:pt x="7073" y="4097"/>
                    <a:pt x="7132" y="4156"/>
                  </a:cubicBezTo>
                  <a:cubicBezTo>
                    <a:pt x="7192" y="4216"/>
                    <a:pt x="7204" y="4287"/>
                    <a:pt x="7204" y="4359"/>
                  </a:cubicBezTo>
                  <a:cubicBezTo>
                    <a:pt x="7192" y="4490"/>
                    <a:pt x="7061" y="4597"/>
                    <a:pt x="6906" y="4597"/>
                  </a:cubicBezTo>
                  <a:lnTo>
                    <a:pt x="6835" y="4597"/>
                  </a:lnTo>
                  <a:cubicBezTo>
                    <a:pt x="6835" y="4513"/>
                    <a:pt x="6763" y="4430"/>
                    <a:pt x="6668" y="4430"/>
                  </a:cubicBezTo>
                  <a:cubicBezTo>
                    <a:pt x="6585" y="4430"/>
                    <a:pt x="6513" y="4513"/>
                    <a:pt x="6513" y="4597"/>
                  </a:cubicBezTo>
                  <a:cubicBezTo>
                    <a:pt x="6489" y="5764"/>
                    <a:pt x="5537" y="6704"/>
                    <a:pt x="4382" y="6704"/>
                  </a:cubicBezTo>
                  <a:cubicBezTo>
                    <a:pt x="3215" y="6704"/>
                    <a:pt x="2263" y="5752"/>
                    <a:pt x="2263" y="4585"/>
                  </a:cubicBezTo>
                  <a:cubicBezTo>
                    <a:pt x="2263" y="4490"/>
                    <a:pt x="2191" y="4418"/>
                    <a:pt x="2108" y="4418"/>
                  </a:cubicBezTo>
                  <a:cubicBezTo>
                    <a:pt x="2013" y="4418"/>
                    <a:pt x="1941" y="4490"/>
                    <a:pt x="1941" y="4585"/>
                  </a:cubicBezTo>
                  <a:lnTo>
                    <a:pt x="1941" y="4597"/>
                  </a:lnTo>
                  <a:lnTo>
                    <a:pt x="1846" y="4597"/>
                  </a:lnTo>
                  <a:cubicBezTo>
                    <a:pt x="1774" y="4597"/>
                    <a:pt x="1703" y="4573"/>
                    <a:pt x="1643" y="4513"/>
                  </a:cubicBezTo>
                  <a:cubicBezTo>
                    <a:pt x="1584" y="4454"/>
                    <a:pt x="1572" y="4382"/>
                    <a:pt x="1572" y="4299"/>
                  </a:cubicBezTo>
                  <a:cubicBezTo>
                    <a:pt x="1584" y="4168"/>
                    <a:pt x="1715" y="4061"/>
                    <a:pt x="1870" y="4061"/>
                  </a:cubicBezTo>
                  <a:lnTo>
                    <a:pt x="2108" y="4061"/>
                  </a:lnTo>
                  <a:cubicBezTo>
                    <a:pt x="2382" y="4061"/>
                    <a:pt x="2620" y="3823"/>
                    <a:pt x="2620" y="3537"/>
                  </a:cubicBezTo>
                  <a:lnTo>
                    <a:pt x="2620" y="2668"/>
                  </a:lnTo>
                  <a:cubicBezTo>
                    <a:pt x="2620" y="2561"/>
                    <a:pt x="2715" y="2489"/>
                    <a:pt x="2798" y="2489"/>
                  </a:cubicBezTo>
                  <a:lnTo>
                    <a:pt x="5084" y="2489"/>
                  </a:lnTo>
                  <a:cubicBezTo>
                    <a:pt x="5168" y="2489"/>
                    <a:pt x="5239" y="2406"/>
                    <a:pt x="5239" y="2323"/>
                  </a:cubicBezTo>
                  <a:cubicBezTo>
                    <a:pt x="5239" y="2227"/>
                    <a:pt x="5168" y="2156"/>
                    <a:pt x="5084" y="2156"/>
                  </a:cubicBezTo>
                  <a:lnTo>
                    <a:pt x="2798" y="2156"/>
                  </a:lnTo>
                  <a:cubicBezTo>
                    <a:pt x="2525" y="2156"/>
                    <a:pt x="2286" y="2394"/>
                    <a:pt x="2286" y="2680"/>
                  </a:cubicBezTo>
                  <a:lnTo>
                    <a:pt x="2286" y="3561"/>
                  </a:lnTo>
                  <a:cubicBezTo>
                    <a:pt x="2286" y="3656"/>
                    <a:pt x="2191" y="3740"/>
                    <a:pt x="2108" y="3740"/>
                  </a:cubicBezTo>
                  <a:lnTo>
                    <a:pt x="1870" y="3740"/>
                  </a:lnTo>
                  <a:cubicBezTo>
                    <a:pt x="1536" y="3740"/>
                    <a:pt x="1274" y="3978"/>
                    <a:pt x="1239" y="4287"/>
                  </a:cubicBezTo>
                  <a:cubicBezTo>
                    <a:pt x="1227" y="4454"/>
                    <a:pt x="1286" y="4633"/>
                    <a:pt x="1393" y="4752"/>
                  </a:cubicBezTo>
                  <a:cubicBezTo>
                    <a:pt x="1512" y="4883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01" y="5287"/>
                    <a:pt x="2120" y="5597"/>
                    <a:pt x="2298" y="5883"/>
                  </a:cubicBezTo>
                  <a:cubicBezTo>
                    <a:pt x="1334" y="5406"/>
                    <a:pt x="691" y="4394"/>
                    <a:pt x="691" y="3275"/>
                  </a:cubicBezTo>
                  <a:cubicBezTo>
                    <a:pt x="691" y="1668"/>
                    <a:pt x="2001" y="370"/>
                    <a:pt x="3596" y="370"/>
                  </a:cubicBezTo>
                  <a:close/>
                  <a:moveTo>
                    <a:pt x="5442" y="6799"/>
                  </a:moveTo>
                  <a:lnTo>
                    <a:pt x="5442" y="8157"/>
                  </a:lnTo>
                  <a:cubicBezTo>
                    <a:pt x="5168" y="8466"/>
                    <a:pt x="4787" y="8633"/>
                    <a:pt x="4382" y="8633"/>
                  </a:cubicBezTo>
                  <a:cubicBezTo>
                    <a:pt x="3977" y="8633"/>
                    <a:pt x="3596" y="8454"/>
                    <a:pt x="3322" y="8157"/>
                  </a:cubicBezTo>
                  <a:lnTo>
                    <a:pt x="3322" y="6799"/>
                  </a:lnTo>
                  <a:cubicBezTo>
                    <a:pt x="3656" y="6954"/>
                    <a:pt x="4013" y="7038"/>
                    <a:pt x="4382" y="7038"/>
                  </a:cubicBezTo>
                  <a:cubicBezTo>
                    <a:pt x="4763" y="7038"/>
                    <a:pt x="5120" y="6954"/>
                    <a:pt x="5442" y="6799"/>
                  </a:cubicBezTo>
                  <a:close/>
                  <a:moveTo>
                    <a:pt x="5442" y="8609"/>
                  </a:moveTo>
                  <a:lnTo>
                    <a:pt x="5442" y="9050"/>
                  </a:lnTo>
                  <a:cubicBezTo>
                    <a:pt x="5108" y="9240"/>
                    <a:pt x="4751" y="9335"/>
                    <a:pt x="4382" y="9335"/>
                  </a:cubicBezTo>
                  <a:cubicBezTo>
                    <a:pt x="4013" y="9335"/>
                    <a:pt x="3632" y="9228"/>
                    <a:pt x="3322" y="9050"/>
                  </a:cubicBezTo>
                  <a:lnTo>
                    <a:pt x="3322" y="8609"/>
                  </a:lnTo>
                  <a:cubicBezTo>
                    <a:pt x="3620" y="8847"/>
                    <a:pt x="3989" y="8966"/>
                    <a:pt x="4382" y="8966"/>
                  </a:cubicBezTo>
                  <a:cubicBezTo>
                    <a:pt x="4763" y="8966"/>
                    <a:pt x="5144" y="8824"/>
                    <a:pt x="5442" y="8609"/>
                  </a:cubicBezTo>
                  <a:close/>
                  <a:moveTo>
                    <a:pt x="3596" y="1"/>
                  </a:moveTo>
                  <a:cubicBezTo>
                    <a:pt x="1810" y="1"/>
                    <a:pt x="346" y="1465"/>
                    <a:pt x="346" y="3251"/>
                  </a:cubicBezTo>
                  <a:cubicBezTo>
                    <a:pt x="346" y="4704"/>
                    <a:pt x="1334" y="5990"/>
                    <a:pt x="2727" y="6371"/>
                  </a:cubicBezTo>
                  <a:cubicBezTo>
                    <a:pt x="2798" y="6442"/>
                    <a:pt x="2894" y="6526"/>
                    <a:pt x="2977" y="6585"/>
                  </a:cubicBezTo>
                  <a:lnTo>
                    <a:pt x="2977" y="7192"/>
                  </a:lnTo>
                  <a:cubicBezTo>
                    <a:pt x="2644" y="7264"/>
                    <a:pt x="2382" y="7514"/>
                    <a:pt x="2251" y="7669"/>
                  </a:cubicBezTo>
                  <a:cubicBezTo>
                    <a:pt x="2203" y="7728"/>
                    <a:pt x="2167" y="7788"/>
                    <a:pt x="2144" y="7859"/>
                  </a:cubicBezTo>
                  <a:lnTo>
                    <a:pt x="1001" y="8204"/>
                  </a:lnTo>
                  <a:cubicBezTo>
                    <a:pt x="405" y="8383"/>
                    <a:pt x="0" y="8931"/>
                    <a:pt x="0" y="9538"/>
                  </a:cubicBezTo>
                  <a:lnTo>
                    <a:pt x="0" y="11252"/>
                  </a:lnTo>
                  <a:cubicBezTo>
                    <a:pt x="0" y="11348"/>
                    <a:pt x="84" y="11419"/>
                    <a:pt x="167" y="11419"/>
                  </a:cubicBezTo>
                  <a:cubicBezTo>
                    <a:pt x="250" y="11419"/>
                    <a:pt x="334" y="11348"/>
                    <a:pt x="334" y="11252"/>
                  </a:cubicBezTo>
                  <a:lnTo>
                    <a:pt x="334" y="9538"/>
                  </a:lnTo>
                  <a:cubicBezTo>
                    <a:pt x="334" y="9085"/>
                    <a:pt x="643" y="8645"/>
                    <a:pt x="1084" y="8526"/>
                  </a:cubicBezTo>
                  <a:lnTo>
                    <a:pt x="2144" y="8216"/>
                  </a:lnTo>
                  <a:lnTo>
                    <a:pt x="2251" y="8978"/>
                  </a:lnTo>
                  <a:cubicBezTo>
                    <a:pt x="2263" y="9038"/>
                    <a:pt x="2239" y="9109"/>
                    <a:pt x="2179" y="9157"/>
                  </a:cubicBezTo>
                  <a:lnTo>
                    <a:pt x="1822" y="9419"/>
                  </a:lnTo>
                  <a:cubicBezTo>
                    <a:pt x="1655" y="9538"/>
                    <a:pt x="1584" y="9752"/>
                    <a:pt x="1620" y="9943"/>
                  </a:cubicBezTo>
                  <a:lnTo>
                    <a:pt x="1917" y="11300"/>
                  </a:lnTo>
                  <a:cubicBezTo>
                    <a:pt x="1941" y="11371"/>
                    <a:pt x="2013" y="11431"/>
                    <a:pt x="2084" y="11431"/>
                  </a:cubicBezTo>
                  <a:lnTo>
                    <a:pt x="2120" y="11431"/>
                  </a:lnTo>
                  <a:cubicBezTo>
                    <a:pt x="2203" y="11419"/>
                    <a:pt x="2263" y="11324"/>
                    <a:pt x="2251" y="11240"/>
                  </a:cubicBezTo>
                  <a:lnTo>
                    <a:pt x="1953" y="9883"/>
                  </a:lnTo>
                  <a:cubicBezTo>
                    <a:pt x="1941" y="9812"/>
                    <a:pt x="1965" y="9740"/>
                    <a:pt x="2024" y="9693"/>
                  </a:cubicBezTo>
                  <a:lnTo>
                    <a:pt x="2382" y="9419"/>
                  </a:lnTo>
                  <a:cubicBezTo>
                    <a:pt x="2536" y="9300"/>
                    <a:pt x="2608" y="9121"/>
                    <a:pt x="2596" y="8931"/>
                  </a:cubicBezTo>
                  <a:lnTo>
                    <a:pt x="2477" y="8050"/>
                  </a:lnTo>
                  <a:cubicBezTo>
                    <a:pt x="2465" y="7990"/>
                    <a:pt x="2489" y="7954"/>
                    <a:pt x="2513" y="7907"/>
                  </a:cubicBezTo>
                  <a:cubicBezTo>
                    <a:pt x="2608" y="7800"/>
                    <a:pt x="2786" y="7633"/>
                    <a:pt x="3001" y="7561"/>
                  </a:cubicBezTo>
                  <a:lnTo>
                    <a:pt x="3001" y="9514"/>
                  </a:lnTo>
                  <a:cubicBezTo>
                    <a:pt x="3001" y="9597"/>
                    <a:pt x="3072" y="9681"/>
                    <a:pt x="3156" y="9681"/>
                  </a:cubicBezTo>
                  <a:cubicBezTo>
                    <a:pt x="3251" y="9681"/>
                    <a:pt x="3322" y="9597"/>
                    <a:pt x="3322" y="9514"/>
                  </a:cubicBezTo>
                  <a:lnTo>
                    <a:pt x="3322" y="9443"/>
                  </a:lnTo>
                  <a:cubicBezTo>
                    <a:pt x="3644" y="9597"/>
                    <a:pt x="4025" y="9681"/>
                    <a:pt x="4382" y="9681"/>
                  </a:cubicBezTo>
                  <a:cubicBezTo>
                    <a:pt x="4739" y="9681"/>
                    <a:pt x="5108" y="9586"/>
                    <a:pt x="5430" y="9443"/>
                  </a:cubicBezTo>
                  <a:lnTo>
                    <a:pt x="5430" y="11264"/>
                  </a:lnTo>
                  <a:cubicBezTo>
                    <a:pt x="5430" y="11360"/>
                    <a:pt x="5513" y="11431"/>
                    <a:pt x="5596" y="11431"/>
                  </a:cubicBezTo>
                  <a:cubicBezTo>
                    <a:pt x="5692" y="11431"/>
                    <a:pt x="5763" y="11360"/>
                    <a:pt x="5763" y="11264"/>
                  </a:cubicBezTo>
                  <a:lnTo>
                    <a:pt x="5763" y="7573"/>
                  </a:lnTo>
                  <a:cubicBezTo>
                    <a:pt x="5989" y="7657"/>
                    <a:pt x="6144" y="7811"/>
                    <a:pt x="6239" y="7919"/>
                  </a:cubicBezTo>
                  <a:cubicBezTo>
                    <a:pt x="6263" y="7966"/>
                    <a:pt x="6287" y="8014"/>
                    <a:pt x="6287" y="8073"/>
                  </a:cubicBezTo>
                  <a:lnTo>
                    <a:pt x="6168" y="8943"/>
                  </a:lnTo>
                  <a:cubicBezTo>
                    <a:pt x="6132" y="9145"/>
                    <a:pt x="6204" y="9324"/>
                    <a:pt x="6370" y="9443"/>
                  </a:cubicBezTo>
                  <a:lnTo>
                    <a:pt x="6727" y="9705"/>
                  </a:lnTo>
                  <a:cubicBezTo>
                    <a:pt x="6787" y="9752"/>
                    <a:pt x="6823" y="9824"/>
                    <a:pt x="6799" y="9895"/>
                  </a:cubicBezTo>
                  <a:lnTo>
                    <a:pt x="6501" y="11252"/>
                  </a:lnTo>
                  <a:cubicBezTo>
                    <a:pt x="6489" y="11348"/>
                    <a:pt x="6537" y="11431"/>
                    <a:pt x="6644" y="11443"/>
                  </a:cubicBezTo>
                  <a:lnTo>
                    <a:pt x="6668" y="11443"/>
                  </a:lnTo>
                  <a:cubicBezTo>
                    <a:pt x="6739" y="11443"/>
                    <a:pt x="6823" y="11383"/>
                    <a:pt x="6835" y="11312"/>
                  </a:cubicBezTo>
                  <a:lnTo>
                    <a:pt x="7132" y="9955"/>
                  </a:lnTo>
                  <a:cubicBezTo>
                    <a:pt x="7180" y="9764"/>
                    <a:pt x="7097" y="9562"/>
                    <a:pt x="6942" y="9443"/>
                  </a:cubicBezTo>
                  <a:lnTo>
                    <a:pt x="6585" y="9169"/>
                  </a:lnTo>
                  <a:cubicBezTo>
                    <a:pt x="6525" y="9121"/>
                    <a:pt x="6501" y="9062"/>
                    <a:pt x="6501" y="8990"/>
                  </a:cubicBezTo>
                  <a:lnTo>
                    <a:pt x="6608" y="8228"/>
                  </a:lnTo>
                  <a:lnTo>
                    <a:pt x="7668" y="8550"/>
                  </a:lnTo>
                  <a:cubicBezTo>
                    <a:pt x="8109" y="8681"/>
                    <a:pt x="8430" y="9097"/>
                    <a:pt x="8430" y="9562"/>
                  </a:cubicBezTo>
                  <a:lnTo>
                    <a:pt x="8430" y="11264"/>
                  </a:lnTo>
                  <a:cubicBezTo>
                    <a:pt x="8430" y="11360"/>
                    <a:pt x="8501" y="11431"/>
                    <a:pt x="8585" y="11431"/>
                  </a:cubicBezTo>
                  <a:cubicBezTo>
                    <a:pt x="8680" y="11431"/>
                    <a:pt x="8751" y="11360"/>
                    <a:pt x="8751" y="11264"/>
                  </a:cubicBezTo>
                  <a:lnTo>
                    <a:pt x="8751" y="9562"/>
                  </a:lnTo>
                  <a:cubicBezTo>
                    <a:pt x="8751" y="8931"/>
                    <a:pt x="8335" y="8383"/>
                    <a:pt x="7763" y="8204"/>
                  </a:cubicBezTo>
                  <a:lnTo>
                    <a:pt x="6608" y="7859"/>
                  </a:lnTo>
                  <a:cubicBezTo>
                    <a:pt x="6596" y="7788"/>
                    <a:pt x="6549" y="7728"/>
                    <a:pt x="6513" y="7669"/>
                  </a:cubicBezTo>
                  <a:cubicBezTo>
                    <a:pt x="6370" y="7514"/>
                    <a:pt x="6120" y="7276"/>
                    <a:pt x="5775" y="7192"/>
                  </a:cubicBezTo>
                  <a:lnTo>
                    <a:pt x="5775" y="6585"/>
                  </a:lnTo>
                  <a:cubicBezTo>
                    <a:pt x="5870" y="6526"/>
                    <a:pt x="5954" y="6442"/>
                    <a:pt x="6037" y="6371"/>
                  </a:cubicBezTo>
                  <a:cubicBezTo>
                    <a:pt x="7430" y="5990"/>
                    <a:pt x="8418" y="4704"/>
                    <a:pt x="8418" y="3251"/>
                  </a:cubicBezTo>
                  <a:cubicBezTo>
                    <a:pt x="8418" y="1465"/>
                    <a:pt x="6954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8" name="Google Shape;10668;p70"/>
          <p:cNvGrpSpPr/>
          <p:nvPr/>
        </p:nvGrpSpPr>
        <p:grpSpPr>
          <a:xfrm>
            <a:off x="6248078" y="3784468"/>
            <a:ext cx="277263" cy="356115"/>
            <a:chOff x="6248078" y="3784468"/>
            <a:chExt cx="277263" cy="356115"/>
          </a:xfrm>
        </p:grpSpPr>
        <p:sp>
          <p:nvSpPr>
            <p:cNvPr id="10669" name="Google Shape;10669;p70"/>
            <p:cNvSpPr/>
            <p:nvPr/>
          </p:nvSpPr>
          <p:spPr>
            <a:xfrm>
              <a:off x="633709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91" y="334"/>
                  </a:moveTo>
                  <a:cubicBezTo>
                    <a:pt x="882" y="334"/>
                    <a:pt x="1048" y="488"/>
                    <a:pt x="1048" y="691"/>
                  </a:cubicBezTo>
                  <a:cubicBezTo>
                    <a:pt x="1048" y="881"/>
                    <a:pt x="882" y="1048"/>
                    <a:pt x="691" y="1048"/>
                  </a:cubicBezTo>
                  <a:cubicBezTo>
                    <a:pt x="501" y="1048"/>
                    <a:pt x="334" y="881"/>
                    <a:pt x="334" y="691"/>
                  </a:cubicBezTo>
                  <a:cubicBezTo>
                    <a:pt x="334" y="488"/>
                    <a:pt x="489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22" y="1369"/>
                    <a:pt x="691" y="1369"/>
                  </a:cubicBezTo>
                  <a:cubicBezTo>
                    <a:pt x="1072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70"/>
            <p:cNvSpPr/>
            <p:nvPr/>
          </p:nvSpPr>
          <p:spPr>
            <a:xfrm>
              <a:off x="639291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79" y="334"/>
                  </a:moveTo>
                  <a:cubicBezTo>
                    <a:pt x="882" y="334"/>
                    <a:pt x="1037" y="488"/>
                    <a:pt x="1037" y="691"/>
                  </a:cubicBezTo>
                  <a:cubicBezTo>
                    <a:pt x="1037" y="881"/>
                    <a:pt x="882" y="1048"/>
                    <a:pt x="679" y="1048"/>
                  </a:cubicBezTo>
                  <a:cubicBezTo>
                    <a:pt x="489" y="1048"/>
                    <a:pt x="322" y="881"/>
                    <a:pt x="322" y="691"/>
                  </a:cubicBezTo>
                  <a:cubicBezTo>
                    <a:pt x="322" y="488"/>
                    <a:pt x="489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10" y="1369"/>
                    <a:pt x="679" y="1369"/>
                  </a:cubicBezTo>
                  <a:cubicBezTo>
                    <a:pt x="1060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70"/>
            <p:cNvSpPr/>
            <p:nvPr/>
          </p:nvSpPr>
          <p:spPr>
            <a:xfrm>
              <a:off x="6381609" y="39134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70"/>
            <p:cNvSpPr/>
            <p:nvPr/>
          </p:nvSpPr>
          <p:spPr>
            <a:xfrm>
              <a:off x="6248078" y="3784468"/>
              <a:ext cx="277263" cy="356115"/>
            </a:xfrm>
            <a:custGeom>
              <a:rect b="b" l="l" r="r" t="t"/>
              <a:pathLst>
                <a:path extrusionOk="0" h="11241" w="8752">
                  <a:moveTo>
                    <a:pt x="5954" y="4751"/>
                  </a:moveTo>
                  <a:lnTo>
                    <a:pt x="5954" y="5335"/>
                  </a:lnTo>
                  <a:cubicBezTo>
                    <a:pt x="5954" y="5561"/>
                    <a:pt x="5823" y="5751"/>
                    <a:pt x="5609" y="5835"/>
                  </a:cubicBezTo>
                  <a:lnTo>
                    <a:pt x="4751" y="6180"/>
                  </a:lnTo>
                  <a:cubicBezTo>
                    <a:pt x="4632" y="6233"/>
                    <a:pt x="4501" y="6260"/>
                    <a:pt x="4369" y="6260"/>
                  </a:cubicBezTo>
                  <a:cubicBezTo>
                    <a:pt x="4236" y="6260"/>
                    <a:pt x="4102" y="6233"/>
                    <a:pt x="3977" y="6180"/>
                  </a:cubicBezTo>
                  <a:lnTo>
                    <a:pt x="3108" y="5835"/>
                  </a:lnTo>
                  <a:cubicBezTo>
                    <a:pt x="2906" y="5751"/>
                    <a:pt x="2775" y="5561"/>
                    <a:pt x="2775" y="5335"/>
                  </a:cubicBezTo>
                  <a:lnTo>
                    <a:pt x="2775" y="4751"/>
                  </a:lnTo>
                  <a:lnTo>
                    <a:pt x="3156" y="4882"/>
                  </a:lnTo>
                  <a:cubicBezTo>
                    <a:pt x="3215" y="5108"/>
                    <a:pt x="3406" y="5275"/>
                    <a:pt x="3668" y="5275"/>
                  </a:cubicBezTo>
                  <a:lnTo>
                    <a:pt x="3680" y="5275"/>
                  </a:lnTo>
                  <a:lnTo>
                    <a:pt x="3680" y="5287"/>
                  </a:lnTo>
                  <a:cubicBezTo>
                    <a:pt x="3680" y="5382"/>
                    <a:pt x="3751" y="5454"/>
                    <a:pt x="3846" y="5454"/>
                  </a:cubicBezTo>
                  <a:cubicBezTo>
                    <a:pt x="3930" y="5454"/>
                    <a:pt x="4001" y="5382"/>
                    <a:pt x="4001" y="5287"/>
                  </a:cubicBezTo>
                  <a:lnTo>
                    <a:pt x="4001" y="5275"/>
                  </a:lnTo>
                  <a:lnTo>
                    <a:pt x="4192" y="5275"/>
                  </a:lnTo>
                  <a:lnTo>
                    <a:pt x="4192" y="5287"/>
                  </a:lnTo>
                  <a:cubicBezTo>
                    <a:pt x="4192" y="5382"/>
                    <a:pt x="4275" y="5454"/>
                    <a:pt x="4358" y="5454"/>
                  </a:cubicBezTo>
                  <a:cubicBezTo>
                    <a:pt x="4454" y="5454"/>
                    <a:pt x="4525" y="5382"/>
                    <a:pt x="4525" y="5287"/>
                  </a:cubicBezTo>
                  <a:lnTo>
                    <a:pt x="4525" y="5275"/>
                  </a:lnTo>
                  <a:lnTo>
                    <a:pt x="4716" y="5275"/>
                  </a:lnTo>
                  <a:lnTo>
                    <a:pt x="4716" y="5287"/>
                  </a:lnTo>
                  <a:cubicBezTo>
                    <a:pt x="4716" y="5382"/>
                    <a:pt x="4787" y="5454"/>
                    <a:pt x="4882" y="5454"/>
                  </a:cubicBezTo>
                  <a:cubicBezTo>
                    <a:pt x="4966" y="5454"/>
                    <a:pt x="5049" y="5382"/>
                    <a:pt x="5049" y="5287"/>
                  </a:cubicBezTo>
                  <a:lnTo>
                    <a:pt x="5049" y="5275"/>
                  </a:lnTo>
                  <a:lnTo>
                    <a:pt x="5061" y="5275"/>
                  </a:lnTo>
                  <a:cubicBezTo>
                    <a:pt x="5299" y="5275"/>
                    <a:pt x="5501" y="5108"/>
                    <a:pt x="5561" y="4882"/>
                  </a:cubicBezTo>
                  <a:lnTo>
                    <a:pt x="5954" y="4751"/>
                  </a:lnTo>
                  <a:close/>
                  <a:moveTo>
                    <a:pt x="4716" y="6537"/>
                  </a:moveTo>
                  <a:lnTo>
                    <a:pt x="4716" y="6882"/>
                  </a:lnTo>
                  <a:lnTo>
                    <a:pt x="4001" y="6882"/>
                  </a:lnTo>
                  <a:lnTo>
                    <a:pt x="4001" y="6537"/>
                  </a:lnTo>
                  <a:cubicBezTo>
                    <a:pt x="4120" y="6573"/>
                    <a:pt x="4239" y="6585"/>
                    <a:pt x="4358" y="6585"/>
                  </a:cubicBezTo>
                  <a:cubicBezTo>
                    <a:pt x="4477" y="6585"/>
                    <a:pt x="4596" y="6573"/>
                    <a:pt x="4716" y="6537"/>
                  </a:cubicBezTo>
                  <a:close/>
                  <a:moveTo>
                    <a:pt x="4739" y="7204"/>
                  </a:moveTo>
                  <a:lnTo>
                    <a:pt x="4739" y="7585"/>
                  </a:lnTo>
                  <a:lnTo>
                    <a:pt x="4001" y="7585"/>
                  </a:lnTo>
                  <a:lnTo>
                    <a:pt x="4001" y="7204"/>
                  </a:lnTo>
                  <a:close/>
                  <a:moveTo>
                    <a:pt x="4358" y="346"/>
                  </a:moveTo>
                  <a:cubicBezTo>
                    <a:pt x="5823" y="346"/>
                    <a:pt x="7013" y="1536"/>
                    <a:pt x="7013" y="3001"/>
                  </a:cubicBezTo>
                  <a:lnTo>
                    <a:pt x="7013" y="4227"/>
                  </a:lnTo>
                  <a:cubicBezTo>
                    <a:pt x="7013" y="4906"/>
                    <a:pt x="6823" y="5501"/>
                    <a:pt x="6442" y="6073"/>
                  </a:cubicBezTo>
                  <a:cubicBezTo>
                    <a:pt x="6109" y="6597"/>
                    <a:pt x="5668" y="7013"/>
                    <a:pt x="5275" y="7382"/>
                  </a:cubicBezTo>
                  <a:cubicBezTo>
                    <a:pt x="5192" y="7466"/>
                    <a:pt x="5132" y="7525"/>
                    <a:pt x="5061" y="7585"/>
                  </a:cubicBezTo>
                  <a:lnTo>
                    <a:pt x="5061" y="6406"/>
                  </a:lnTo>
                  <a:lnTo>
                    <a:pt x="5739" y="6132"/>
                  </a:lnTo>
                  <a:cubicBezTo>
                    <a:pt x="6073" y="6001"/>
                    <a:pt x="6299" y="5692"/>
                    <a:pt x="6299" y="5335"/>
                  </a:cubicBezTo>
                  <a:lnTo>
                    <a:pt x="6299" y="4620"/>
                  </a:lnTo>
                  <a:cubicBezTo>
                    <a:pt x="6501" y="4501"/>
                    <a:pt x="6656" y="4275"/>
                    <a:pt x="6656" y="4025"/>
                  </a:cubicBezTo>
                  <a:lnTo>
                    <a:pt x="6656" y="3001"/>
                  </a:lnTo>
                  <a:cubicBezTo>
                    <a:pt x="6656" y="2441"/>
                    <a:pt x="6442" y="1906"/>
                    <a:pt x="6085" y="1489"/>
                  </a:cubicBezTo>
                  <a:cubicBezTo>
                    <a:pt x="6054" y="1452"/>
                    <a:pt x="6013" y="1434"/>
                    <a:pt x="5969" y="1434"/>
                  </a:cubicBezTo>
                  <a:cubicBezTo>
                    <a:pt x="5929" y="1434"/>
                    <a:pt x="5886" y="1449"/>
                    <a:pt x="5847" y="1477"/>
                  </a:cubicBezTo>
                  <a:cubicBezTo>
                    <a:pt x="5775" y="1536"/>
                    <a:pt x="5775" y="1644"/>
                    <a:pt x="5835" y="1715"/>
                  </a:cubicBezTo>
                  <a:cubicBezTo>
                    <a:pt x="6144" y="2072"/>
                    <a:pt x="6323" y="2537"/>
                    <a:pt x="6323" y="3001"/>
                  </a:cubicBezTo>
                  <a:lnTo>
                    <a:pt x="6323" y="4025"/>
                  </a:lnTo>
                  <a:cubicBezTo>
                    <a:pt x="6323" y="4168"/>
                    <a:pt x="6228" y="4323"/>
                    <a:pt x="6073" y="4370"/>
                  </a:cubicBezTo>
                  <a:lnTo>
                    <a:pt x="5370" y="4608"/>
                  </a:lnTo>
                  <a:cubicBezTo>
                    <a:pt x="5299" y="4632"/>
                    <a:pt x="5251" y="4692"/>
                    <a:pt x="5251" y="4751"/>
                  </a:cubicBezTo>
                  <a:cubicBezTo>
                    <a:pt x="5251" y="4858"/>
                    <a:pt x="5168" y="4942"/>
                    <a:pt x="5061" y="4942"/>
                  </a:cubicBezTo>
                  <a:lnTo>
                    <a:pt x="3668" y="4942"/>
                  </a:lnTo>
                  <a:cubicBezTo>
                    <a:pt x="3561" y="4942"/>
                    <a:pt x="3465" y="4858"/>
                    <a:pt x="3465" y="4751"/>
                  </a:cubicBezTo>
                  <a:cubicBezTo>
                    <a:pt x="3465" y="4680"/>
                    <a:pt x="3430" y="4620"/>
                    <a:pt x="3346" y="4608"/>
                  </a:cubicBezTo>
                  <a:lnTo>
                    <a:pt x="2656" y="4370"/>
                  </a:lnTo>
                  <a:cubicBezTo>
                    <a:pt x="2501" y="4323"/>
                    <a:pt x="2394" y="4168"/>
                    <a:pt x="2394" y="4025"/>
                  </a:cubicBezTo>
                  <a:lnTo>
                    <a:pt x="2394" y="3001"/>
                  </a:lnTo>
                  <a:cubicBezTo>
                    <a:pt x="2394" y="1929"/>
                    <a:pt x="3275" y="1048"/>
                    <a:pt x="4346" y="1048"/>
                  </a:cubicBezTo>
                  <a:cubicBezTo>
                    <a:pt x="4692" y="1048"/>
                    <a:pt x="5037" y="1132"/>
                    <a:pt x="5311" y="1298"/>
                  </a:cubicBezTo>
                  <a:cubicBezTo>
                    <a:pt x="5337" y="1313"/>
                    <a:pt x="5364" y="1320"/>
                    <a:pt x="5391" y="1320"/>
                  </a:cubicBezTo>
                  <a:cubicBezTo>
                    <a:pt x="5449" y="1320"/>
                    <a:pt x="5504" y="1288"/>
                    <a:pt x="5537" y="1239"/>
                  </a:cubicBezTo>
                  <a:cubicBezTo>
                    <a:pt x="5585" y="1167"/>
                    <a:pt x="5549" y="1060"/>
                    <a:pt x="5478" y="1013"/>
                  </a:cubicBezTo>
                  <a:cubicBezTo>
                    <a:pt x="5132" y="822"/>
                    <a:pt x="4739" y="715"/>
                    <a:pt x="4346" y="715"/>
                  </a:cubicBezTo>
                  <a:cubicBezTo>
                    <a:pt x="3096" y="715"/>
                    <a:pt x="2072" y="1727"/>
                    <a:pt x="2072" y="3001"/>
                  </a:cubicBezTo>
                  <a:lnTo>
                    <a:pt x="2072" y="4025"/>
                  </a:lnTo>
                  <a:cubicBezTo>
                    <a:pt x="2072" y="4275"/>
                    <a:pt x="2203" y="4501"/>
                    <a:pt x="2430" y="4620"/>
                  </a:cubicBezTo>
                  <a:lnTo>
                    <a:pt x="2430" y="5335"/>
                  </a:lnTo>
                  <a:cubicBezTo>
                    <a:pt x="2430" y="5692"/>
                    <a:pt x="2632" y="6001"/>
                    <a:pt x="2977" y="6132"/>
                  </a:cubicBezTo>
                  <a:lnTo>
                    <a:pt x="3668" y="6406"/>
                  </a:lnTo>
                  <a:lnTo>
                    <a:pt x="3668" y="7585"/>
                  </a:lnTo>
                  <a:cubicBezTo>
                    <a:pt x="3584" y="7525"/>
                    <a:pt x="3525" y="7442"/>
                    <a:pt x="3453" y="7382"/>
                  </a:cubicBezTo>
                  <a:cubicBezTo>
                    <a:pt x="3072" y="7013"/>
                    <a:pt x="2620" y="6585"/>
                    <a:pt x="2275" y="6073"/>
                  </a:cubicBezTo>
                  <a:cubicBezTo>
                    <a:pt x="1894" y="5501"/>
                    <a:pt x="1715" y="4882"/>
                    <a:pt x="1715" y="4227"/>
                  </a:cubicBezTo>
                  <a:lnTo>
                    <a:pt x="1715" y="3001"/>
                  </a:lnTo>
                  <a:cubicBezTo>
                    <a:pt x="1715" y="1536"/>
                    <a:pt x="2906" y="346"/>
                    <a:pt x="4358" y="346"/>
                  </a:cubicBezTo>
                  <a:close/>
                  <a:moveTo>
                    <a:pt x="4751" y="7906"/>
                  </a:moveTo>
                  <a:lnTo>
                    <a:pt x="4751" y="7918"/>
                  </a:lnTo>
                  <a:lnTo>
                    <a:pt x="4739" y="7918"/>
                  </a:lnTo>
                  <a:cubicBezTo>
                    <a:pt x="4585" y="8085"/>
                    <a:pt x="4466" y="8240"/>
                    <a:pt x="4382" y="8394"/>
                  </a:cubicBezTo>
                  <a:cubicBezTo>
                    <a:pt x="4287" y="8240"/>
                    <a:pt x="4156" y="8085"/>
                    <a:pt x="4025" y="7918"/>
                  </a:cubicBezTo>
                  <a:lnTo>
                    <a:pt x="4025" y="7906"/>
                  </a:lnTo>
                  <a:close/>
                  <a:moveTo>
                    <a:pt x="4382" y="1"/>
                  </a:moveTo>
                  <a:cubicBezTo>
                    <a:pt x="2739" y="1"/>
                    <a:pt x="1406" y="1346"/>
                    <a:pt x="1406" y="2977"/>
                  </a:cubicBezTo>
                  <a:lnTo>
                    <a:pt x="1406" y="4215"/>
                  </a:lnTo>
                  <a:cubicBezTo>
                    <a:pt x="1406" y="5477"/>
                    <a:pt x="2013" y="6347"/>
                    <a:pt x="2668" y="7049"/>
                  </a:cubicBezTo>
                  <a:cubicBezTo>
                    <a:pt x="2549" y="7156"/>
                    <a:pt x="2382" y="7251"/>
                    <a:pt x="2215" y="7311"/>
                  </a:cubicBezTo>
                  <a:lnTo>
                    <a:pt x="882" y="7716"/>
                  </a:lnTo>
                  <a:cubicBezTo>
                    <a:pt x="358" y="7859"/>
                    <a:pt x="1" y="8335"/>
                    <a:pt x="1" y="8871"/>
                  </a:cubicBezTo>
                  <a:lnTo>
                    <a:pt x="1" y="11073"/>
                  </a:lnTo>
                  <a:cubicBezTo>
                    <a:pt x="1" y="11169"/>
                    <a:pt x="72" y="11240"/>
                    <a:pt x="167" y="11240"/>
                  </a:cubicBezTo>
                  <a:cubicBezTo>
                    <a:pt x="251" y="11240"/>
                    <a:pt x="322" y="11169"/>
                    <a:pt x="322" y="11073"/>
                  </a:cubicBezTo>
                  <a:lnTo>
                    <a:pt x="322" y="8871"/>
                  </a:lnTo>
                  <a:cubicBezTo>
                    <a:pt x="322" y="8752"/>
                    <a:pt x="358" y="8633"/>
                    <a:pt x="405" y="8537"/>
                  </a:cubicBezTo>
                  <a:lnTo>
                    <a:pt x="1394" y="9407"/>
                  </a:lnTo>
                  <a:cubicBezTo>
                    <a:pt x="1513" y="9514"/>
                    <a:pt x="1572" y="9668"/>
                    <a:pt x="1572" y="9811"/>
                  </a:cubicBezTo>
                  <a:lnTo>
                    <a:pt x="1572" y="11073"/>
                  </a:lnTo>
                  <a:cubicBezTo>
                    <a:pt x="1572" y="11169"/>
                    <a:pt x="1656" y="11240"/>
                    <a:pt x="1739" y="11240"/>
                  </a:cubicBezTo>
                  <a:cubicBezTo>
                    <a:pt x="1834" y="11240"/>
                    <a:pt x="1906" y="11169"/>
                    <a:pt x="1906" y="11073"/>
                  </a:cubicBezTo>
                  <a:lnTo>
                    <a:pt x="1906" y="9811"/>
                  </a:lnTo>
                  <a:cubicBezTo>
                    <a:pt x="1906" y="9561"/>
                    <a:pt x="1799" y="9323"/>
                    <a:pt x="1608" y="9156"/>
                  </a:cubicBezTo>
                  <a:lnTo>
                    <a:pt x="584" y="8252"/>
                  </a:lnTo>
                  <a:cubicBezTo>
                    <a:pt x="679" y="8144"/>
                    <a:pt x="822" y="8061"/>
                    <a:pt x="965" y="8013"/>
                  </a:cubicBezTo>
                  <a:lnTo>
                    <a:pt x="2310" y="7609"/>
                  </a:lnTo>
                  <a:cubicBezTo>
                    <a:pt x="2525" y="7549"/>
                    <a:pt x="2727" y="7430"/>
                    <a:pt x="2882" y="7263"/>
                  </a:cubicBezTo>
                  <a:cubicBezTo>
                    <a:pt x="3001" y="7382"/>
                    <a:pt x="3120" y="7502"/>
                    <a:pt x="3239" y="7609"/>
                  </a:cubicBezTo>
                  <a:cubicBezTo>
                    <a:pt x="3763" y="8097"/>
                    <a:pt x="4215" y="8537"/>
                    <a:pt x="4215" y="8942"/>
                  </a:cubicBezTo>
                  <a:cubicBezTo>
                    <a:pt x="4215" y="9037"/>
                    <a:pt x="4287" y="9109"/>
                    <a:pt x="4370" y="9109"/>
                  </a:cubicBezTo>
                  <a:cubicBezTo>
                    <a:pt x="4466" y="9109"/>
                    <a:pt x="4537" y="9037"/>
                    <a:pt x="4537" y="8942"/>
                  </a:cubicBezTo>
                  <a:cubicBezTo>
                    <a:pt x="4537" y="8514"/>
                    <a:pt x="4989" y="8097"/>
                    <a:pt x="5501" y="7609"/>
                  </a:cubicBezTo>
                  <a:cubicBezTo>
                    <a:pt x="5620" y="7502"/>
                    <a:pt x="5739" y="7382"/>
                    <a:pt x="5859" y="7263"/>
                  </a:cubicBezTo>
                  <a:cubicBezTo>
                    <a:pt x="6025" y="7430"/>
                    <a:pt x="6216" y="7549"/>
                    <a:pt x="6442" y="7609"/>
                  </a:cubicBezTo>
                  <a:lnTo>
                    <a:pt x="7787" y="8013"/>
                  </a:lnTo>
                  <a:cubicBezTo>
                    <a:pt x="7930" y="8049"/>
                    <a:pt x="8061" y="8133"/>
                    <a:pt x="8168" y="8252"/>
                  </a:cubicBezTo>
                  <a:lnTo>
                    <a:pt x="7144" y="9156"/>
                  </a:lnTo>
                  <a:cubicBezTo>
                    <a:pt x="6954" y="9323"/>
                    <a:pt x="6847" y="9561"/>
                    <a:pt x="6847" y="9811"/>
                  </a:cubicBezTo>
                  <a:lnTo>
                    <a:pt x="6847" y="11073"/>
                  </a:lnTo>
                  <a:cubicBezTo>
                    <a:pt x="6847" y="11169"/>
                    <a:pt x="6918" y="11240"/>
                    <a:pt x="7013" y="11240"/>
                  </a:cubicBezTo>
                  <a:cubicBezTo>
                    <a:pt x="7097" y="11240"/>
                    <a:pt x="7168" y="11169"/>
                    <a:pt x="7168" y="11073"/>
                  </a:cubicBezTo>
                  <a:lnTo>
                    <a:pt x="7168" y="9811"/>
                  </a:lnTo>
                  <a:cubicBezTo>
                    <a:pt x="7168" y="9668"/>
                    <a:pt x="7252" y="9514"/>
                    <a:pt x="7347" y="9407"/>
                  </a:cubicBezTo>
                  <a:lnTo>
                    <a:pt x="8347" y="8537"/>
                  </a:lnTo>
                  <a:cubicBezTo>
                    <a:pt x="8395" y="8633"/>
                    <a:pt x="8418" y="8752"/>
                    <a:pt x="8418" y="8871"/>
                  </a:cubicBezTo>
                  <a:lnTo>
                    <a:pt x="8418" y="11073"/>
                  </a:lnTo>
                  <a:cubicBezTo>
                    <a:pt x="8418" y="11169"/>
                    <a:pt x="8502" y="11240"/>
                    <a:pt x="8585" y="11240"/>
                  </a:cubicBezTo>
                  <a:cubicBezTo>
                    <a:pt x="8680" y="11240"/>
                    <a:pt x="8752" y="11169"/>
                    <a:pt x="8752" y="11073"/>
                  </a:cubicBezTo>
                  <a:lnTo>
                    <a:pt x="8752" y="8871"/>
                  </a:lnTo>
                  <a:cubicBezTo>
                    <a:pt x="8752" y="8359"/>
                    <a:pt x="8395" y="7859"/>
                    <a:pt x="7871" y="7716"/>
                  </a:cubicBezTo>
                  <a:lnTo>
                    <a:pt x="6537" y="7311"/>
                  </a:lnTo>
                  <a:cubicBezTo>
                    <a:pt x="6359" y="7263"/>
                    <a:pt x="6204" y="7180"/>
                    <a:pt x="6085" y="7049"/>
                  </a:cubicBezTo>
                  <a:cubicBezTo>
                    <a:pt x="6740" y="6359"/>
                    <a:pt x="7359" y="5477"/>
                    <a:pt x="7359" y="4215"/>
                  </a:cubicBezTo>
                  <a:lnTo>
                    <a:pt x="7359" y="2977"/>
                  </a:lnTo>
                  <a:cubicBezTo>
                    <a:pt x="7359" y="1346"/>
                    <a:pt x="6013" y="1"/>
                    <a:pt x="4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70"/>
            <p:cNvSpPr/>
            <p:nvPr/>
          </p:nvSpPr>
          <p:spPr>
            <a:xfrm>
              <a:off x="6381609" y="4085840"/>
              <a:ext cx="10201" cy="54743"/>
            </a:xfrm>
            <a:custGeom>
              <a:rect b="b" l="l" r="r" t="t"/>
              <a:pathLst>
                <a:path extrusionOk="0" h="1728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560"/>
                  </a:lnTo>
                  <a:cubicBezTo>
                    <a:pt x="0" y="1656"/>
                    <a:pt x="72" y="1727"/>
                    <a:pt x="167" y="1727"/>
                  </a:cubicBezTo>
                  <a:cubicBezTo>
                    <a:pt x="251" y="1727"/>
                    <a:pt x="322" y="1656"/>
                    <a:pt x="322" y="15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4" name="Google Shape;10674;p70"/>
          <p:cNvGrpSpPr/>
          <p:nvPr/>
        </p:nvGrpSpPr>
        <p:grpSpPr>
          <a:xfrm>
            <a:off x="5800725" y="3785989"/>
            <a:ext cx="277644" cy="354594"/>
            <a:chOff x="5800725" y="3785989"/>
            <a:chExt cx="277644" cy="354594"/>
          </a:xfrm>
        </p:grpSpPr>
        <p:sp>
          <p:nvSpPr>
            <p:cNvPr id="10675" name="Google Shape;10675;p70"/>
            <p:cNvSpPr/>
            <p:nvPr/>
          </p:nvSpPr>
          <p:spPr>
            <a:xfrm>
              <a:off x="5901055" y="3896869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70"/>
            <p:cNvSpPr/>
            <p:nvPr/>
          </p:nvSpPr>
          <p:spPr>
            <a:xfrm>
              <a:off x="5968217" y="38968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70"/>
            <p:cNvSpPr/>
            <p:nvPr/>
          </p:nvSpPr>
          <p:spPr>
            <a:xfrm>
              <a:off x="5916547" y="3935804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8" y="1"/>
                  </a:moveTo>
                  <a:cubicBezTo>
                    <a:pt x="146" y="1"/>
                    <a:pt x="101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14" y="427"/>
                    <a:pt x="453" y="510"/>
                    <a:pt x="703" y="510"/>
                  </a:cubicBezTo>
                  <a:cubicBezTo>
                    <a:pt x="976" y="510"/>
                    <a:pt x="1215" y="427"/>
                    <a:pt x="1345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301" y="1"/>
                    <a:pt x="1259" y="1"/>
                  </a:cubicBezTo>
                  <a:cubicBezTo>
                    <a:pt x="1217" y="1"/>
                    <a:pt x="1173" y="16"/>
                    <a:pt x="1131" y="46"/>
                  </a:cubicBezTo>
                  <a:cubicBezTo>
                    <a:pt x="1072" y="105"/>
                    <a:pt x="929" y="188"/>
                    <a:pt x="714" y="188"/>
                  </a:cubicBezTo>
                  <a:cubicBezTo>
                    <a:pt x="512" y="188"/>
                    <a:pt x="357" y="105"/>
                    <a:pt x="298" y="46"/>
                  </a:cubicBezTo>
                  <a:cubicBezTo>
                    <a:pt x="268" y="16"/>
                    <a:pt x="229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70"/>
            <p:cNvSpPr/>
            <p:nvPr/>
          </p:nvSpPr>
          <p:spPr>
            <a:xfrm>
              <a:off x="5895416" y="3879888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68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70"/>
            <p:cNvSpPr/>
            <p:nvPr/>
          </p:nvSpPr>
          <p:spPr>
            <a:xfrm>
              <a:off x="5961786" y="3879888"/>
              <a:ext cx="21923" cy="10233"/>
            </a:xfrm>
            <a:custGeom>
              <a:rect b="b" l="l" r="r" t="t"/>
              <a:pathLst>
                <a:path extrusionOk="0" h="323" w="692"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cubicBezTo>
                    <a:pt x="1" y="251"/>
                    <a:pt x="84" y="322"/>
                    <a:pt x="168" y="322"/>
                  </a:cubicBezTo>
                  <a:lnTo>
                    <a:pt x="525" y="322"/>
                  </a:lnTo>
                  <a:cubicBezTo>
                    <a:pt x="620" y="322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70"/>
            <p:cNvSpPr/>
            <p:nvPr/>
          </p:nvSpPr>
          <p:spPr>
            <a:xfrm>
              <a:off x="5800725" y="3785989"/>
              <a:ext cx="277644" cy="354594"/>
            </a:xfrm>
            <a:custGeom>
              <a:rect b="b" l="l" r="r" t="t"/>
              <a:pathLst>
                <a:path extrusionOk="0" h="11193" w="8764">
                  <a:moveTo>
                    <a:pt x="4716" y="310"/>
                  </a:moveTo>
                  <a:cubicBezTo>
                    <a:pt x="5323" y="310"/>
                    <a:pt x="5859" y="572"/>
                    <a:pt x="5978" y="905"/>
                  </a:cubicBezTo>
                  <a:cubicBezTo>
                    <a:pt x="6005" y="979"/>
                    <a:pt x="6062" y="1024"/>
                    <a:pt x="6130" y="1024"/>
                  </a:cubicBezTo>
                  <a:cubicBezTo>
                    <a:pt x="6150" y="1024"/>
                    <a:pt x="6171" y="1020"/>
                    <a:pt x="6192" y="1012"/>
                  </a:cubicBezTo>
                  <a:cubicBezTo>
                    <a:pt x="6275" y="988"/>
                    <a:pt x="6323" y="893"/>
                    <a:pt x="6299" y="810"/>
                  </a:cubicBezTo>
                  <a:cubicBezTo>
                    <a:pt x="6275" y="774"/>
                    <a:pt x="6275" y="750"/>
                    <a:pt x="6264" y="715"/>
                  </a:cubicBezTo>
                  <a:lnTo>
                    <a:pt x="6264" y="715"/>
                  </a:lnTo>
                  <a:cubicBezTo>
                    <a:pt x="6609" y="834"/>
                    <a:pt x="6859" y="1167"/>
                    <a:pt x="6859" y="1548"/>
                  </a:cubicBezTo>
                  <a:lnTo>
                    <a:pt x="6859" y="3322"/>
                  </a:lnTo>
                  <a:lnTo>
                    <a:pt x="6668" y="3322"/>
                  </a:lnTo>
                  <a:cubicBezTo>
                    <a:pt x="6561" y="3322"/>
                    <a:pt x="6478" y="3227"/>
                    <a:pt x="6478" y="3132"/>
                  </a:cubicBezTo>
                  <a:lnTo>
                    <a:pt x="6478" y="2953"/>
                  </a:lnTo>
                  <a:cubicBezTo>
                    <a:pt x="6478" y="2191"/>
                    <a:pt x="5918" y="1619"/>
                    <a:pt x="5894" y="1608"/>
                  </a:cubicBezTo>
                  <a:cubicBezTo>
                    <a:pt x="5858" y="1571"/>
                    <a:pt x="5815" y="1556"/>
                    <a:pt x="5770" y="1556"/>
                  </a:cubicBezTo>
                  <a:cubicBezTo>
                    <a:pt x="5756" y="1556"/>
                    <a:pt x="5742" y="1557"/>
                    <a:pt x="5728" y="1560"/>
                  </a:cubicBezTo>
                  <a:cubicBezTo>
                    <a:pt x="5195" y="1728"/>
                    <a:pt x="4526" y="1884"/>
                    <a:pt x="3873" y="1884"/>
                  </a:cubicBezTo>
                  <a:cubicBezTo>
                    <a:pt x="3418" y="1884"/>
                    <a:pt x="2971" y="1808"/>
                    <a:pt x="2585" y="1608"/>
                  </a:cubicBezTo>
                  <a:cubicBezTo>
                    <a:pt x="2251" y="1441"/>
                    <a:pt x="2049" y="1227"/>
                    <a:pt x="1953" y="1072"/>
                  </a:cubicBezTo>
                  <a:cubicBezTo>
                    <a:pt x="2311" y="988"/>
                    <a:pt x="2573" y="846"/>
                    <a:pt x="2811" y="750"/>
                  </a:cubicBezTo>
                  <a:cubicBezTo>
                    <a:pt x="3347" y="512"/>
                    <a:pt x="3763" y="310"/>
                    <a:pt x="4716" y="310"/>
                  </a:cubicBezTo>
                  <a:close/>
                  <a:moveTo>
                    <a:pt x="2049" y="1679"/>
                  </a:moveTo>
                  <a:cubicBezTo>
                    <a:pt x="2156" y="1762"/>
                    <a:pt x="2275" y="1846"/>
                    <a:pt x="2406" y="1905"/>
                  </a:cubicBezTo>
                  <a:cubicBezTo>
                    <a:pt x="2787" y="2096"/>
                    <a:pt x="3227" y="2203"/>
                    <a:pt x="3716" y="2215"/>
                  </a:cubicBezTo>
                  <a:cubicBezTo>
                    <a:pt x="3770" y="2217"/>
                    <a:pt x="3825" y="2218"/>
                    <a:pt x="3881" y="2218"/>
                  </a:cubicBezTo>
                  <a:cubicBezTo>
                    <a:pt x="4435" y="2218"/>
                    <a:pt x="5056" y="2111"/>
                    <a:pt x="5716" y="1905"/>
                  </a:cubicBezTo>
                  <a:cubicBezTo>
                    <a:pt x="5847" y="2072"/>
                    <a:pt x="6133" y="2453"/>
                    <a:pt x="6133" y="2953"/>
                  </a:cubicBezTo>
                  <a:lnTo>
                    <a:pt x="6133" y="3132"/>
                  </a:lnTo>
                  <a:cubicBezTo>
                    <a:pt x="6133" y="3405"/>
                    <a:pt x="6371" y="3644"/>
                    <a:pt x="6656" y="3644"/>
                  </a:cubicBezTo>
                  <a:lnTo>
                    <a:pt x="6918" y="3644"/>
                  </a:lnTo>
                  <a:cubicBezTo>
                    <a:pt x="6990" y="3644"/>
                    <a:pt x="7073" y="3679"/>
                    <a:pt x="7133" y="3739"/>
                  </a:cubicBezTo>
                  <a:cubicBezTo>
                    <a:pt x="7192" y="3798"/>
                    <a:pt x="7204" y="3870"/>
                    <a:pt x="7204" y="3941"/>
                  </a:cubicBezTo>
                  <a:cubicBezTo>
                    <a:pt x="7192" y="4084"/>
                    <a:pt x="7049" y="4203"/>
                    <a:pt x="6906" y="4203"/>
                  </a:cubicBezTo>
                  <a:lnTo>
                    <a:pt x="6835" y="4203"/>
                  </a:lnTo>
                  <a:lnTo>
                    <a:pt x="6835" y="4179"/>
                  </a:lnTo>
                  <a:cubicBezTo>
                    <a:pt x="6835" y="4096"/>
                    <a:pt x="6752" y="4025"/>
                    <a:pt x="6668" y="4025"/>
                  </a:cubicBezTo>
                  <a:cubicBezTo>
                    <a:pt x="6573" y="4025"/>
                    <a:pt x="6502" y="4096"/>
                    <a:pt x="6502" y="4179"/>
                  </a:cubicBezTo>
                  <a:cubicBezTo>
                    <a:pt x="6502" y="5358"/>
                    <a:pt x="5549" y="6311"/>
                    <a:pt x="4394" y="6311"/>
                  </a:cubicBezTo>
                  <a:cubicBezTo>
                    <a:pt x="3227" y="6311"/>
                    <a:pt x="2275" y="5358"/>
                    <a:pt x="2275" y="4203"/>
                  </a:cubicBezTo>
                  <a:cubicBezTo>
                    <a:pt x="2275" y="4108"/>
                    <a:pt x="2204" y="4036"/>
                    <a:pt x="2108" y="4036"/>
                  </a:cubicBezTo>
                  <a:cubicBezTo>
                    <a:pt x="2025" y="4036"/>
                    <a:pt x="1953" y="4108"/>
                    <a:pt x="1953" y="4203"/>
                  </a:cubicBezTo>
                  <a:lnTo>
                    <a:pt x="1953" y="4215"/>
                  </a:lnTo>
                  <a:lnTo>
                    <a:pt x="1846" y="4215"/>
                  </a:lnTo>
                  <a:cubicBezTo>
                    <a:pt x="1775" y="4215"/>
                    <a:pt x="1692" y="4179"/>
                    <a:pt x="1632" y="4120"/>
                  </a:cubicBezTo>
                  <a:cubicBezTo>
                    <a:pt x="1572" y="4060"/>
                    <a:pt x="1561" y="3989"/>
                    <a:pt x="1561" y="3917"/>
                  </a:cubicBezTo>
                  <a:cubicBezTo>
                    <a:pt x="1572" y="3786"/>
                    <a:pt x="1715" y="3667"/>
                    <a:pt x="1858" y="3667"/>
                  </a:cubicBezTo>
                  <a:lnTo>
                    <a:pt x="2096" y="3667"/>
                  </a:lnTo>
                  <a:cubicBezTo>
                    <a:pt x="2382" y="3667"/>
                    <a:pt x="2620" y="3429"/>
                    <a:pt x="2620" y="3143"/>
                  </a:cubicBezTo>
                  <a:lnTo>
                    <a:pt x="2620" y="2512"/>
                  </a:lnTo>
                  <a:cubicBezTo>
                    <a:pt x="2620" y="2429"/>
                    <a:pt x="2549" y="2346"/>
                    <a:pt x="2454" y="2346"/>
                  </a:cubicBezTo>
                  <a:cubicBezTo>
                    <a:pt x="2370" y="2346"/>
                    <a:pt x="2287" y="2429"/>
                    <a:pt x="2287" y="2512"/>
                  </a:cubicBezTo>
                  <a:lnTo>
                    <a:pt x="2287" y="3143"/>
                  </a:lnTo>
                  <a:cubicBezTo>
                    <a:pt x="2287" y="3251"/>
                    <a:pt x="2204" y="3334"/>
                    <a:pt x="2096" y="3334"/>
                  </a:cubicBezTo>
                  <a:lnTo>
                    <a:pt x="1906" y="3334"/>
                  </a:lnTo>
                  <a:lnTo>
                    <a:pt x="1906" y="2322"/>
                  </a:lnTo>
                  <a:cubicBezTo>
                    <a:pt x="1906" y="1941"/>
                    <a:pt x="2013" y="1762"/>
                    <a:pt x="2049" y="1679"/>
                  </a:cubicBezTo>
                  <a:close/>
                  <a:moveTo>
                    <a:pt x="5478" y="6406"/>
                  </a:moveTo>
                  <a:lnTo>
                    <a:pt x="5478" y="6799"/>
                  </a:lnTo>
                  <a:lnTo>
                    <a:pt x="5442" y="6799"/>
                  </a:lnTo>
                  <a:lnTo>
                    <a:pt x="5132" y="7870"/>
                  </a:lnTo>
                  <a:cubicBezTo>
                    <a:pt x="4906" y="7989"/>
                    <a:pt x="4644" y="8073"/>
                    <a:pt x="4394" y="8073"/>
                  </a:cubicBezTo>
                  <a:cubicBezTo>
                    <a:pt x="4120" y="8073"/>
                    <a:pt x="3870" y="8013"/>
                    <a:pt x="3644" y="7870"/>
                  </a:cubicBezTo>
                  <a:lnTo>
                    <a:pt x="3335" y="6799"/>
                  </a:lnTo>
                  <a:lnTo>
                    <a:pt x="3335" y="6406"/>
                  </a:lnTo>
                  <a:cubicBezTo>
                    <a:pt x="3656" y="6561"/>
                    <a:pt x="4013" y="6644"/>
                    <a:pt x="4406" y="6644"/>
                  </a:cubicBezTo>
                  <a:cubicBezTo>
                    <a:pt x="4787" y="6644"/>
                    <a:pt x="5144" y="6549"/>
                    <a:pt x="5478" y="6406"/>
                  </a:cubicBezTo>
                  <a:close/>
                  <a:moveTo>
                    <a:pt x="2644" y="10156"/>
                  </a:moveTo>
                  <a:lnTo>
                    <a:pt x="2644" y="10871"/>
                  </a:lnTo>
                  <a:lnTo>
                    <a:pt x="1215" y="10871"/>
                  </a:lnTo>
                  <a:lnTo>
                    <a:pt x="1215" y="10156"/>
                  </a:lnTo>
                  <a:lnTo>
                    <a:pt x="1775" y="10156"/>
                  </a:lnTo>
                  <a:lnTo>
                    <a:pt x="1775" y="10168"/>
                  </a:lnTo>
                  <a:cubicBezTo>
                    <a:pt x="1775" y="10251"/>
                    <a:pt x="1846" y="10335"/>
                    <a:pt x="1930" y="10335"/>
                  </a:cubicBezTo>
                  <a:cubicBezTo>
                    <a:pt x="2025" y="10335"/>
                    <a:pt x="2096" y="10251"/>
                    <a:pt x="2096" y="10168"/>
                  </a:cubicBezTo>
                  <a:lnTo>
                    <a:pt x="2096" y="10156"/>
                  </a:lnTo>
                  <a:close/>
                  <a:moveTo>
                    <a:pt x="4728" y="0"/>
                  </a:moveTo>
                  <a:cubicBezTo>
                    <a:pt x="3704" y="0"/>
                    <a:pt x="3227" y="203"/>
                    <a:pt x="2692" y="465"/>
                  </a:cubicBezTo>
                  <a:cubicBezTo>
                    <a:pt x="2394" y="596"/>
                    <a:pt x="2096" y="726"/>
                    <a:pt x="1668" y="846"/>
                  </a:cubicBezTo>
                  <a:cubicBezTo>
                    <a:pt x="1620" y="857"/>
                    <a:pt x="1572" y="893"/>
                    <a:pt x="1561" y="941"/>
                  </a:cubicBezTo>
                  <a:cubicBezTo>
                    <a:pt x="1549" y="977"/>
                    <a:pt x="1549" y="1024"/>
                    <a:pt x="1561" y="1072"/>
                  </a:cubicBezTo>
                  <a:cubicBezTo>
                    <a:pt x="1561" y="1084"/>
                    <a:pt x="1632" y="1250"/>
                    <a:pt x="1834" y="1453"/>
                  </a:cubicBezTo>
                  <a:cubicBezTo>
                    <a:pt x="1751" y="1560"/>
                    <a:pt x="1596" y="1810"/>
                    <a:pt x="1596" y="2322"/>
                  </a:cubicBezTo>
                  <a:lnTo>
                    <a:pt x="1596" y="3393"/>
                  </a:lnTo>
                  <a:cubicBezTo>
                    <a:pt x="1394" y="3477"/>
                    <a:pt x="1263" y="3655"/>
                    <a:pt x="1251" y="3870"/>
                  </a:cubicBezTo>
                  <a:cubicBezTo>
                    <a:pt x="1239" y="4036"/>
                    <a:pt x="1299" y="4215"/>
                    <a:pt x="1394" y="4334"/>
                  </a:cubicBezTo>
                  <a:cubicBezTo>
                    <a:pt x="1513" y="4453"/>
                    <a:pt x="1680" y="4525"/>
                    <a:pt x="1846" y="4525"/>
                  </a:cubicBezTo>
                  <a:lnTo>
                    <a:pt x="1965" y="4525"/>
                  </a:lnTo>
                  <a:cubicBezTo>
                    <a:pt x="2049" y="5203"/>
                    <a:pt x="2442" y="5822"/>
                    <a:pt x="2989" y="6191"/>
                  </a:cubicBezTo>
                  <a:lnTo>
                    <a:pt x="2989" y="6715"/>
                  </a:lnTo>
                  <a:lnTo>
                    <a:pt x="2263" y="7084"/>
                  </a:lnTo>
                  <a:cubicBezTo>
                    <a:pt x="2156" y="7132"/>
                    <a:pt x="2084" y="7227"/>
                    <a:pt x="2073" y="7334"/>
                  </a:cubicBezTo>
                  <a:cubicBezTo>
                    <a:pt x="2049" y="7370"/>
                    <a:pt x="2049" y="7406"/>
                    <a:pt x="2049" y="7442"/>
                  </a:cubicBezTo>
                  <a:lnTo>
                    <a:pt x="858" y="7799"/>
                  </a:lnTo>
                  <a:cubicBezTo>
                    <a:pt x="346" y="7965"/>
                    <a:pt x="1" y="8430"/>
                    <a:pt x="1" y="8954"/>
                  </a:cubicBezTo>
                  <a:lnTo>
                    <a:pt x="1" y="11025"/>
                  </a:lnTo>
                  <a:cubicBezTo>
                    <a:pt x="1" y="11121"/>
                    <a:pt x="72" y="11192"/>
                    <a:pt x="168" y="11192"/>
                  </a:cubicBezTo>
                  <a:cubicBezTo>
                    <a:pt x="251" y="11192"/>
                    <a:pt x="322" y="11121"/>
                    <a:pt x="322" y="11025"/>
                  </a:cubicBezTo>
                  <a:lnTo>
                    <a:pt x="322" y="8954"/>
                  </a:lnTo>
                  <a:cubicBezTo>
                    <a:pt x="322" y="8573"/>
                    <a:pt x="584" y="8227"/>
                    <a:pt x="953" y="8108"/>
                  </a:cubicBezTo>
                  <a:lnTo>
                    <a:pt x="2192" y="7739"/>
                  </a:lnTo>
                  <a:lnTo>
                    <a:pt x="2406" y="8025"/>
                  </a:lnTo>
                  <a:lnTo>
                    <a:pt x="2156" y="8275"/>
                  </a:lnTo>
                  <a:cubicBezTo>
                    <a:pt x="1989" y="8442"/>
                    <a:pt x="1965" y="8680"/>
                    <a:pt x="2073" y="8870"/>
                  </a:cubicBezTo>
                  <a:lnTo>
                    <a:pt x="2549" y="9811"/>
                  </a:lnTo>
                  <a:lnTo>
                    <a:pt x="2096" y="9811"/>
                  </a:lnTo>
                  <a:lnTo>
                    <a:pt x="2096" y="9609"/>
                  </a:lnTo>
                  <a:cubicBezTo>
                    <a:pt x="2096" y="9525"/>
                    <a:pt x="2025" y="9454"/>
                    <a:pt x="1930" y="9454"/>
                  </a:cubicBezTo>
                  <a:cubicBezTo>
                    <a:pt x="1846" y="9454"/>
                    <a:pt x="1775" y="9525"/>
                    <a:pt x="1775" y="9609"/>
                  </a:cubicBezTo>
                  <a:lnTo>
                    <a:pt x="1775" y="9811"/>
                  </a:lnTo>
                  <a:lnTo>
                    <a:pt x="1061" y="9811"/>
                  </a:lnTo>
                  <a:cubicBezTo>
                    <a:pt x="965" y="9811"/>
                    <a:pt x="894" y="9882"/>
                    <a:pt x="894" y="9966"/>
                  </a:cubicBezTo>
                  <a:lnTo>
                    <a:pt x="894" y="11025"/>
                  </a:lnTo>
                  <a:cubicBezTo>
                    <a:pt x="894" y="11121"/>
                    <a:pt x="965" y="11192"/>
                    <a:pt x="1061" y="11192"/>
                  </a:cubicBezTo>
                  <a:lnTo>
                    <a:pt x="2811" y="11192"/>
                  </a:lnTo>
                  <a:cubicBezTo>
                    <a:pt x="2906" y="11192"/>
                    <a:pt x="2977" y="11121"/>
                    <a:pt x="2977" y="11025"/>
                  </a:cubicBezTo>
                  <a:lnTo>
                    <a:pt x="2977" y="10668"/>
                  </a:lnTo>
                  <a:lnTo>
                    <a:pt x="3180" y="11097"/>
                  </a:lnTo>
                  <a:cubicBezTo>
                    <a:pt x="3216" y="11156"/>
                    <a:pt x="3275" y="11192"/>
                    <a:pt x="3335" y="11192"/>
                  </a:cubicBezTo>
                  <a:cubicBezTo>
                    <a:pt x="3358" y="11192"/>
                    <a:pt x="3382" y="11192"/>
                    <a:pt x="3406" y="11180"/>
                  </a:cubicBezTo>
                  <a:cubicBezTo>
                    <a:pt x="3477" y="11133"/>
                    <a:pt x="3525" y="11037"/>
                    <a:pt x="3477" y="10954"/>
                  </a:cubicBezTo>
                  <a:lnTo>
                    <a:pt x="2370" y="8716"/>
                  </a:lnTo>
                  <a:cubicBezTo>
                    <a:pt x="2334" y="8644"/>
                    <a:pt x="2346" y="8561"/>
                    <a:pt x="2394" y="8513"/>
                  </a:cubicBezTo>
                  <a:lnTo>
                    <a:pt x="2739" y="8168"/>
                  </a:lnTo>
                  <a:cubicBezTo>
                    <a:pt x="2799" y="8108"/>
                    <a:pt x="2799" y="8025"/>
                    <a:pt x="2751" y="7965"/>
                  </a:cubicBezTo>
                  <a:lnTo>
                    <a:pt x="2382" y="7477"/>
                  </a:lnTo>
                  <a:cubicBezTo>
                    <a:pt x="2370" y="7454"/>
                    <a:pt x="2370" y="7442"/>
                    <a:pt x="2370" y="7430"/>
                  </a:cubicBezTo>
                  <a:cubicBezTo>
                    <a:pt x="2370" y="7418"/>
                    <a:pt x="2382" y="7394"/>
                    <a:pt x="2394" y="7394"/>
                  </a:cubicBezTo>
                  <a:lnTo>
                    <a:pt x="3037" y="7073"/>
                  </a:lnTo>
                  <a:lnTo>
                    <a:pt x="3501" y="8632"/>
                  </a:lnTo>
                  <a:cubicBezTo>
                    <a:pt x="3522" y="8716"/>
                    <a:pt x="3598" y="8754"/>
                    <a:pt x="3673" y="8754"/>
                  </a:cubicBezTo>
                  <a:cubicBezTo>
                    <a:pt x="3683" y="8754"/>
                    <a:pt x="3693" y="8753"/>
                    <a:pt x="3704" y="8751"/>
                  </a:cubicBezTo>
                  <a:cubicBezTo>
                    <a:pt x="3799" y="8716"/>
                    <a:pt x="3835" y="8632"/>
                    <a:pt x="3823" y="8549"/>
                  </a:cubicBezTo>
                  <a:lnTo>
                    <a:pt x="3751" y="8287"/>
                  </a:lnTo>
                  <a:lnTo>
                    <a:pt x="3751" y="8287"/>
                  </a:lnTo>
                  <a:cubicBezTo>
                    <a:pt x="3954" y="8358"/>
                    <a:pt x="4168" y="8394"/>
                    <a:pt x="4370" y="8394"/>
                  </a:cubicBezTo>
                  <a:cubicBezTo>
                    <a:pt x="4597" y="8394"/>
                    <a:pt x="4811" y="8358"/>
                    <a:pt x="5001" y="8287"/>
                  </a:cubicBezTo>
                  <a:lnTo>
                    <a:pt x="5001" y="8287"/>
                  </a:lnTo>
                  <a:lnTo>
                    <a:pt x="4370" y="10442"/>
                  </a:lnTo>
                  <a:lnTo>
                    <a:pt x="4013" y="9228"/>
                  </a:lnTo>
                  <a:cubicBezTo>
                    <a:pt x="3992" y="9144"/>
                    <a:pt x="3917" y="9106"/>
                    <a:pt x="3842" y="9106"/>
                  </a:cubicBezTo>
                  <a:cubicBezTo>
                    <a:pt x="3832" y="9106"/>
                    <a:pt x="3821" y="9107"/>
                    <a:pt x="3811" y="9108"/>
                  </a:cubicBezTo>
                  <a:cubicBezTo>
                    <a:pt x="3716" y="9120"/>
                    <a:pt x="3680" y="9228"/>
                    <a:pt x="3692" y="9311"/>
                  </a:cubicBezTo>
                  <a:lnTo>
                    <a:pt x="4192" y="11073"/>
                  </a:lnTo>
                  <a:cubicBezTo>
                    <a:pt x="4216" y="11144"/>
                    <a:pt x="4287" y="11192"/>
                    <a:pt x="4359" y="11192"/>
                  </a:cubicBezTo>
                  <a:cubicBezTo>
                    <a:pt x="4430" y="11192"/>
                    <a:pt x="4490" y="11144"/>
                    <a:pt x="4525" y="11073"/>
                  </a:cubicBezTo>
                  <a:lnTo>
                    <a:pt x="5704" y="7049"/>
                  </a:lnTo>
                  <a:lnTo>
                    <a:pt x="6335" y="7382"/>
                  </a:lnTo>
                  <a:lnTo>
                    <a:pt x="6371" y="7406"/>
                  </a:lnTo>
                  <a:cubicBezTo>
                    <a:pt x="6371" y="7430"/>
                    <a:pt x="6371" y="7442"/>
                    <a:pt x="6359" y="7454"/>
                  </a:cubicBezTo>
                  <a:lnTo>
                    <a:pt x="5978" y="7942"/>
                  </a:lnTo>
                  <a:cubicBezTo>
                    <a:pt x="5942" y="8001"/>
                    <a:pt x="5942" y="8108"/>
                    <a:pt x="6002" y="8156"/>
                  </a:cubicBezTo>
                  <a:lnTo>
                    <a:pt x="6335" y="8501"/>
                  </a:lnTo>
                  <a:cubicBezTo>
                    <a:pt x="6395" y="8561"/>
                    <a:pt x="6418" y="8644"/>
                    <a:pt x="6371" y="8704"/>
                  </a:cubicBezTo>
                  <a:lnTo>
                    <a:pt x="5252" y="10942"/>
                  </a:lnTo>
                  <a:cubicBezTo>
                    <a:pt x="5204" y="11013"/>
                    <a:pt x="5240" y="11121"/>
                    <a:pt x="5323" y="11156"/>
                  </a:cubicBezTo>
                  <a:cubicBezTo>
                    <a:pt x="5359" y="11180"/>
                    <a:pt x="5371" y="11180"/>
                    <a:pt x="5406" y="11180"/>
                  </a:cubicBezTo>
                  <a:cubicBezTo>
                    <a:pt x="5466" y="11180"/>
                    <a:pt x="5525" y="11144"/>
                    <a:pt x="5549" y="11085"/>
                  </a:cubicBezTo>
                  <a:lnTo>
                    <a:pt x="6668" y="8858"/>
                  </a:lnTo>
                  <a:cubicBezTo>
                    <a:pt x="6776" y="8656"/>
                    <a:pt x="6728" y="8418"/>
                    <a:pt x="6573" y="8263"/>
                  </a:cubicBezTo>
                  <a:lnTo>
                    <a:pt x="6323" y="8001"/>
                  </a:lnTo>
                  <a:lnTo>
                    <a:pt x="6549" y="7727"/>
                  </a:lnTo>
                  <a:lnTo>
                    <a:pt x="7788" y="8096"/>
                  </a:lnTo>
                  <a:cubicBezTo>
                    <a:pt x="8157" y="8216"/>
                    <a:pt x="8407" y="8561"/>
                    <a:pt x="8407" y="8942"/>
                  </a:cubicBezTo>
                  <a:lnTo>
                    <a:pt x="8407" y="11013"/>
                  </a:lnTo>
                  <a:cubicBezTo>
                    <a:pt x="8407" y="11097"/>
                    <a:pt x="8478" y="11180"/>
                    <a:pt x="8573" y="11180"/>
                  </a:cubicBezTo>
                  <a:cubicBezTo>
                    <a:pt x="8657" y="11180"/>
                    <a:pt x="8740" y="11097"/>
                    <a:pt x="8740" y="11013"/>
                  </a:cubicBezTo>
                  <a:lnTo>
                    <a:pt x="8740" y="8942"/>
                  </a:lnTo>
                  <a:cubicBezTo>
                    <a:pt x="8764" y="8442"/>
                    <a:pt x="8419" y="7965"/>
                    <a:pt x="7907" y="7811"/>
                  </a:cubicBezTo>
                  <a:lnTo>
                    <a:pt x="6716" y="7454"/>
                  </a:lnTo>
                  <a:cubicBezTo>
                    <a:pt x="6716" y="7430"/>
                    <a:pt x="6716" y="7382"/>
                    <a:pt x="6692" y="7358"/>
                  </a:cubicBezTo>
                  <a:cubicBezTo>
                    <a:pt x="6668" y="7251"/>
                    <a:pt x="6597" y="7144"/>
                    <a:pt x="6502" y="7096"/>
                  </a:cubicBezTo>
                  <a:lnTo>
                    <a:pt x="5775" y="6727"/>
                  </a:lnTo>
                  <a:lnTo>
                    <a:pt x="5775" y="6203"/>
                  </a:lnTo>
                  <a:cubicBezTo>
                    <a:pt x="6323" y="5822"/>
                    <a:pt x="6716" y="5227"/>
                    <a:pt x="6799" y="4536"/>
                  </a:cubicBezTo>
                  <a:lnTo>
                    <a:pt x="6906" y="4536"/>
                  </a:lnTo>
                  <a:cubicBezTo>
                    <a:pt x="7228" y="4536"/>
                    <a:pt x="7502" y="4298"/>
                    <a:pt x="7526" y="4001"/>
                  </a:cubicBezTo>
                  <a:cubicBezTo>
                    <a:pt x="7549" y="3834"/>
                    <a:pt x="7490" y="3655"/>
                    <a:pt x="7383" y="3536"/>
                  </a:cubicBezTo>
                  <a:cubicBezTo>
                    <a:pt x="7323" y="3477"/>
                    <a:pt x="7264" y="3441"/>
                    <a:pt x="7192" y="3393"/>
                  </a:cubicBezTo>
                  <a:lnTo>
                    <a:pt x="7192" y="1572"/>
                  </a:lnTo>
                  <a:cubicBezTo>
                    <a:pt x="7192" y="905"/>
                    <a:pt x="6633" y="357"/>
                    <a:pt x="5966" y="357"/>
                  </a:cubicBezTo>
                  <a:lnTo>
                    <a:pt x="5942" y="357"/>
                  </a:lnTo>
                  <a:cubicBezTo>
                    <a:pt x="5644" y="131"/>
                    <a:pt x="5204" y="0"/>
                    <a:pt x="4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70"/>
            <p:cNvSpPr/>
            <p:nvPr/>
          </p:nvSpPr>
          <p:spPr>
            <a:xfrm>
              <a:off x="6012727" y="4085840"/>
              <a:ext cx="37731" cy="37763"/>
            </a:xfrm>
            <a:custGeom>
              <a:rect b="b" l="l" r="r" t="t"/>
              <a:pathLst>
                <a:path extrusionOk="0" h="1192" w="1191">
                  <a:moveTo>
                    <a:pt x="595" y="1"/>
                  </a:moveTo>
                  <a:cubicBezTo>
                    <a:pt x="512" y="1"/>
                    <a:pt x="441" y="72"/>
                    <a:pt x="441" y="167"/>
                  </a:cubicBezTo>
                  <a:lnTo>
                    <a:pt x="441" y="429"/>
                  </a:lnTo>
                  <a:lnTo>
                    <a:pt x="167" y="429"/>
                  </a:lnTo>
                  <a:cubicBezTo>
                    <a:pt x="84" y="429"/>
                    <a:pt x="0" y="513"/>
                    <a:pt x="0" y="596"/>
                  </a:cubicBezTo>
                  <a:cubicBezTo>
                    <a:pt x="0" y="691"/>
                    <a:pt x="84" y="763"/>
                    <a:pt x="167" y="763"/>
                  </a:cubicBezTo>
                  <a:lnTo>
                    <a:pt x="441" y="763"/>
                  </a:lnTo>
                  <a:lnTo>
                    <a:pt x="441" y="1025"/>
                  </a:lnTo>
                  <a:cubicBezTo>
                    <a:pt x="441" y="1120"/>
                    <a:pt x="512" y="1191"/>
                    <a:pt x="595" y="1191"/>
                  </a:cubicBezTo>
                  <a:cubicBezTo>
                    <a:pt x="691" y="1191"/>
                    <a:pt x="762" y="1120"/>
                    <a:pt x="762" y="1025"/>
                  </a:cubicBezTo>
                  <a:lnTo>
                    <a:pt x="762" y="763"/>
                  </a:lnTo>
                  <a:lnTo>
                    <a:pt x="1024" y="763"/>
                  </a:lnTo>
                  <a:cubicBezTo>
                    <a:pt x="1119" y="763"/>
                    <a:pt x="1191" y="691"/>
                    <a:pt x="1191" y="596"/>
                  </a:cubicBezTo>
                  <a:cubicBezTo>
                    <a:pt x="1191" y="513"/>
                    <a:pt x="1119" y="429"/>
                    <a:pt x="1024" y="429"/>
                  </a:cubicBezTo>
                  <a:lnTo>
                    <a:pt x="762" y="429"/>
                  </a:lnTo>
                  <a:lnTo>
                    <a:pt x="762" y="167"/>
                  </a:lnTo>
                  <a:cubicBezTo>
                    <a:pt x="762" y="72"/>
                    <a:pt x="691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2" name="Google Shape;10682;p70"/>
          <p:cNvGrpSpPr/>
          <p:nvPr/>
        </p:nvGrpSpPr>
        <p:grpSpPr>
          <a:xfrm>
            <a:off x="2206122" y="3360748"/>
            <a:ext cx="308183" cy="347561"/>
            <a:chOff x="2206122" y="3360748"/>
            <a:chExt cx="308183" cy="347561"/>
          </a:xfrm>
        </p:grpSpPr>
        <p:sp>
          <p:nvSpPr>
            <p:cNvPr id="10683" name="Google Shape;10683;p70"/>
            <p:cNvSpPr/>
            <p:nvPr/>
          </p:nvSpPr>
          <p:spPr>
            <a:xfrm>
              <a:off x="2206122" y="3543859"/>
              <a:ext cx="199932" cy="164451"/>
            </a:xfrm>
            <a:custGeom>
              <a:rect b="b" l="l" r="r" t="t"/>
              <a:pathLst>
                <a:path extrusionOk="0" h="5191" w="6311">
                  <a:moveTo>
                    <a:pt x="289" y="1"/>
                  </a:moveTo>
                  <a:cubicBezTo>
                    <a:pt x="219" y="1"/>
                    <a:pt x="162" y="52"/>
                    <a:pt x="143" y="118"/>
                  </a:cubicBezTo>
                  <a:cubicBezTo>
                    <a:pt x="48" y="476"/>
                    <a:pt x="0" y="845"/>
                    <a:pt x="0" y="1214"/>
                  </a:cubicBezTo>
                  <a:cubicBezTo>
                    <a:pt x="0" y="3405"/>
                    <a:pt x="1786" y="5191"/>
                    <a:pt x="3977" y="5191"/>
                  </a:cubicBezTo>
                  <a:cubicBezTo>
                    <a:pt x="4787" y="5191"/>
                    <a:pt x="5584" y="4941"/>
                    <a:pt x="6251" y="4476"/>
                  </a:cubicBezTo>
                  <a:cubicBezTo>
                    <a:pt x="6275" y="4429"/>
                    <a:pt x="6311" y="4321"/>
                    <a:pt x="6251" y="4250"/>
                  </a:cubicBezTo>
                  <a:cubicBezTo>
                    <a:pt x="6221" y="4204"/>
                    <a:pt x="6166" y="4183"/>
                    <a:pt x="6111" y="4183"/>
                  </a:cubicBezTo>
                  <a:cubicBezTo>
                    <a:pt x="6081" y="4183"/>
                    <a:pt x="6050" y="4189"/>
                    <a:pt x="6025" y="4202"/>
                  </a:cubicBezTo>
                  <a:cubicBezTo>
                    <a:pt x="5418" y="4643"/>
                    <a:pt x="4691" y="4857"/>
                    <a:pt x="3941" y="4857"/>
                  </a:cubicBezTo>
                  <a:cubicBezTo>
                    <a:pt x="1929" y="4857"/>
                    <a:pt x="298" y="3226"/>
                    <a:pt x="298" y="1214"/>
                  </a:cubicBezTo>
                  <a:cubicBezTo>
                    <a:pt x="298" y="869"/>
                    <a:pt x="346" y="535"/>
                    <a:pt x="441" y="202"/>
                  </a:cubicBezTo>
                  <a:cubicBezTo>
                    <a:pt x="477" y="118"/>
                    <a:pt x="417" y="23"/>
                    <a:pt x="346" y="11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70"/>
            <p:cNvSpPr/>
            <p:nvPr/>
          </p:nvSpPr>
          <p:spPr>
            <a:xfrm>
              <a:off x="2216291" y="3360748"/>
              <a:ext cx="298014" cy="312872"/>
            </a:xfrm>
            <a:custGeom>
              <a:rect b="b" l="l" r="r" t="t"/>
              <a:pathLst>
                <a:path extrusionOk="0" h="9876" w="9407">
                  <a:moveTo>
                    <a:pt x="6830" y="0"/>
                  </a:moveTo>
                  <a:cubicBezTo>
                    <a:pt x="6032" y="0"/>
                    <a:pt x="5248" y="384"/>
                    <a:pt x="4763" y="1100"/>
                  </a:cubicBezTo>
                  <a:cubicBezTo>
                    <a:pt x="4632" y="1315"/>
                    <a:pt x="4513" y="1529"/>
                    <a:pt x="4454" y="1791"/>
                  </a:cubicBezTo>
                  <a:cubicBezTo>
                    <a:pt x="4418" y="1874"/>
                    <a:pt x="4478" y="1969"/>
                    <a:pt x="4561" y="1981"/>
                  </a:cubicBezTo>
                  <a:cubicBezTo>
                    <a:pt x="4574" y="1985"/>
                    <a:pt x="4587" y="1987"/>
                    <a:pt x="4600" y="1987"/>
                  </a:cubicBezTo>
                  <a:cubicBezTo>
                    <a:pt x="4671" y="1987"/>
                    <a:pt x="4741" y="1935"/>
                    <a:pt x="4751" y="1874"/>
                  </a:cubicBezTo>
                  <a:cubicBezTo>
                    <a:pt x="4811" y="1672"/>
                    <a:pt x="4894" y="1469"/>
                    <a:pt x="5037" y="1279"/>
                  </a:cubicBezTo>
                  <a:cubicBezTo>
                    <a:pt x="5455" y="652"/>
                    <a:pt x="6135" y="315"/>
                    <a:pt x="6830" y="315"/>
                  </a:cubicBezTo>
                  <a:cubicBezTo>
                    <a:pt x="7244" y="315"/>
                    <a:pt x="7664" y="435"/>
                    <a:pt x="8037" y="684"/>
                  </a:cubicBezTo>
                  <a:cubicBezTo>
                    <a:pt x="8514" y="1017"/>
                    <a:pt x="8847" y="1481"/>
                    <a:pt x="8966" y="2065"/>
                  </a:cubicBezTo>
                  <a:cubicBezTo>
                    <a:pt x="9085" y="2636"/>
                    <a:pt x="8966" y="3220"/>
                    <a:pt x="8633" y="3684"/>
                  </a:cubicBezTo>
                  <a:cubicBezTo>
                    <a:pt x="8230" y="4289"/>
                    <a:pt x="7574" y="4641"/>
                    <a:pt x="6873" y="4641"/>
                  </a:cubicBezTo>
                  <a:cubicBezTo>
                    <a:pt x="6829" y="4641"/>
                    <a:pt x="6784" y="4639"/>
                    <a:pt x="6740" y="4636"/>
                  </a:cubicBezTo>
                  <a:lnTo>
                    <a:pt x="6716" y="4636"/>
                  </a:lnTo>
                  <a:cubicBezTo>
                    <a:pt x="6549" y="4625"/>
                    <a:pt x="6406" y="4613"/>
                    <a:pt x="6240" y="4565"/>
                  </a:cubicBezTo>
                  <a:cubicBezTo>
                    <a:pt x="6220" y="4560"/>
                    <a:pt x="6204" y="4557"/>
                    <a:pt x="6189" y="4557"/>
                  </a:cubicBezTo>
                  <a:cubicBezTo>
                    <a:pt x="6168" y="4557"/>
                    <a:pt x="6148" y="4563"/>
                    <a:pt x="6121" y="4577"/>
                  </a:cubicBezTo>
                  <a:lnTo>
                    <a:pt x="5120" y="5053"/>
                  </a:lnTo>
                  <a:lnTo>
                    <a:pt x="5168" y="3958"/>
                  </a:lnTo>
                  <a:cubicBezTo>
                    <a:pt x="5168" y="3910"/>
                    <a:pt x="5156" y="3886"/>
                    <a:pt x="5144" y="3851"/>
                  </a:cubicBezTo>
                  <a:cubicBezTo>
                    <a:pt x="4823" y="3470"/>
                    <a:pt x="4668" y="2993"/>
                    <a:pt x="4680" y="2481"/>
                  </a:cubicBezTo>
                  <a:cubicBezTo>
                    <a:pt x="4680" y="2398"/>
                    <a:pt x="4608" y="2315"/>
                    <a:pt x="4513" y="2315"/>
                  </a:cubicBezTo>
                  <a:cubicBezTo>
                    <a:pt x="4418" y="2315"/>
                    <a:pt x="4347" y="2398"/>
                    <a:pt x="4347" y="2481"/>
                  </a:cubicBezTo>
                  <a:cubicBezTo>
                    <a:pt x="4347" y="2708"/>
                    <a:pt x="4382" y="2934"/>
                    <a:pt x="4442" y="3136"/>
                  </a:cubicBezTo>
                  <a:cubicBezTo>
                    <a:pt x="4168" y="3077"/>
                    <a:pt x="3894" y="3053"/>
                    <a:pt x="3620" y="3053"/>
                  </a:cubicBezTo>
                  <a:cubicBezTo>
                    <a:pt x="2858" y="3053"/>
                    <a:pt x="2132" y="3255"/>
                    <a:pt x="1489" y="3660"/>
                  </a:cubicBezTo>
                  <a:cubicBezTo>
                    <a:pt x="882" y="4041"/>
                    <a:pt x="370" y="4601"/>
                    <a:pt x="48" y="5256"/>
                  </a:cubicBezTo>
                  <a:cubicBezTo>
                    <a:pt x="1" y="5327"/>
                    <a:pt x="48" y="5434"/>
                    <a:pt x="120" y="5458"/>
                  </a:cubicBezTo>
                  <a:cubicBezTo>
                    <a:pt x="156" y="5470"/>
                    <a:pt x="167" y="5470"/>
                    <a:pt x="191" y="5470"/>
                  </a:cubicBezTo>
                  <a:cubicBezTo>
                    <a:pt x="251" y="5470"/>
                    <a:pt x="322" y="5446"/>
                    <a:pt x="346" y="5387"/>
                  </a:cubicBezTo>
                  <a:cubicBezTo>
                    <a:pt x="965" y="4136"/>
                    <a:pt x="2227" y="3362"/>
                    <a:pt x="3620" y="3362"/>
                  </a:cubicBezTo>
                  <a:cubicBezTo>
                    <a:pt x="3942" y="3362"/>
                    <a:pt x="4263" y="3410"/>
                    <a:pt x="4573" y="3482"/>
                  </a:cubicBezTo>
                  <a:cubicBezTo>
                    <a:pt x="4644" y="3660"/>
                    <a:pt x="4751" y="3827"/>
                    <a:pt x="4859" y="3970"/>
                  </a:cubicBezTo>
                  <a:lnTo>
                    <a:pt x="4799" y="5279"/>
                  </a:lnTo>
                  <a:cubicBezTo>
                    <a:pt x="4799" y="5339"/>
                    <a:pt x="4823" y="5387"/>
                    <a:pt x="4870" y="5410"/>
                  </a:cubicBezTo>
                  <a:cubicBezTo>
                    <a:pt x="4894" y="5434"/>
                    <a:pt x="4930" y="5446"/>
                    <a:pt x="4954" y="5446"/>
                  </a:cubicBezTo>
                  <a:cubicBezTo>
                    <a:pt x="4989" y="5446"/>
                    <a:pt x="5001" y="5446"/>
                    <a:pt x="5037" y="5434"/>
                  </a:cubicBezTo>
                  <a:lnTo>
                    <a:pt x="6228" y="4875"/>
                  </a:lnTo>
                  <a:cubicBezTo>
                    <a:pt x="6359" y="4910"/>
                    <a:pt x="6502" y="4934"/>
                    <a:pt x="6644" y="4958"/>
                  </a:cubicBezTo>
                  <a:cubicBezTo>
                    <a:pt x="7061" y="5565"/>
                    <a:pt x="7264" y="6268"/>
                    <a:pt x="7264" y="7006"/>
                  </a:cubicBezTo>
                  <a:cubicBezTo>
                    <a:pt x="7264" y="7994"/>
                    <a:pt x="6883" y="8911"/>
                    <a:pt x="6180" y="9613"/>
                  </a:cubicBezTo>
                  <a:cubicBezTo>
                    <a:pt x="6121" y="9673"/>
                    <a:pt x="6121" y="9780"/>
                    <a:pt x="6180" y="9839"/>
                  </a:cubicBezTo>
                  <a:cubicBezTo>
                    <a:pt x="6204" y="9863"/>
                    <a:pt x="6252" y="9875"/>
                    <a:pt x="6299" y="9875"/>
                  </a:cubicBezTo>
                  <a:cubicBezTo>
                    <a:pt x="6347" y="9875"/>
                    <a:pt x="6371" y="9863"/>
                    <a:pt x="6418" y="9839"/>
                  </a:cubicBezTo>
                  <a:cubicBezTo>
                    <a:pt x="7192" y="9077"/>
                    <a:pt x="7609" y="8077"/>
                    <a:pt x="7609" y="7006"/>
                  </a:cubicBezTo>
                  <a:cubicBezTo>
                    <a:pt x="7609" y="6279"/>
                    <a:pt x="7418" y="5577"/>
                    <a:pt x="7037" y="4958"/>
                  </a:cubicBezTo>
                  <a:cubicBezTo>
                    <a:pt x="7787" y="4898"/>
                    <a:pt x="8490" y="4505"/>
                    <a:pt x="8930" y="3851"/>
                  </a:cubicBezTo>
                  <a:cubicBezTo>
                    <a:pt x="9276" y="3303"/>
                    <a:pt x="9407" y="2648"/>
                    <a:pt x="9276" y="1993"/>
                  </a:cubicBezTo>
                  <a:cubicBezTo>
                    <a:pt x="9145" y="1338"/>
                    <a:pt x="8776" y="791"/>
                    <a:pt x="8216" y="422"/>
                  </a:cubicBezTo>
                  <a:cubicBezTo>
                    <a:pt x="7789" y="137"/>
                    <a:pt x="7307" y="0"/>
                    <a:pt x="68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70"/>
            <p:cNvSpPr/>
            <p:nvPr/>
          </p:nvSpPr>
          <p:spPr>
            <a:xfrm>
              <a:off x="2392812" y="3401615"/>
              <a:ext cx="83033" cy="80372"/>
            </a:xfrm>
            <a:custGeom>
              <a:rect b="b" l="l" r="r" t="t"/>
              <a:pathLst>
                <a:path extrusionOk="0" h="2537" w="2621">
                  <a:moveTo>
                    <a:pt x="1608" y="334"/>
                  </a:moveTo>
                  <a:cubicBezTo>
                    <a:pt x="1775" y="334"/>
                    <a:pt x="1918" y="394"/>
                    <a:pt x="2037" y="513"/>
                  </a:cubicBezTo>
                  <a:cubicBezTo>
                    <a:pt x="2275" y="739"/>
                    <a:pt x="2275" y="1132"/>
                    <a:pt x="2037" y="1370"/>
                  </a:cubicBezTo>
                  <a:cubicBezTo>
                    <a:pt x="1918" y="1489"/>
                    <a:pt x="1763" y="1549"/>
                    <a:pt x="1608" y="1549"/>
                  </a:cubicBezTo>
                  <a:cubicBezTo>
                    <a:pt x="1453" y="1549"/>
                    <a:pt x="1299" y="1489"/>
                    <a:pt x="1180" y="1370"/>
                  </a:cubicBezTo>
                  <a:cubicBezTo>
                    <a:pt x="941" y="1132"/>
                    <a:pt x="941" y="751"/>
                    <a:pt x="1180" y="513"/>
                  </a:cubicBezTo>
                  <a:cubicBezTo>
                    <a:pt x="1299" y="394"/>
                    <a:pt x="1442" y="334"/>
                    <a:pt x="1608" y="334"/>
                  </a:cubicBezTo>
                  <a:close/>
                  <a:moveTo>
                    <a:pt x="1608" y="1"/>
                  </a:moveTo>
                  <a:cubicBezTo>
                    <a:pt x="1358" y="1"/>
                    <a:pt x="1120" y="108"/>
                    <a:pt x="953" y="275"/>
                  </a:cubicBezTo>
                  <a:cubicBezTo>
                    <a:pt x="620" y="596"/>
                    <a:pt x="596" y="1108"/>
                    <a:pt x="846" y="1477"/>
                  </a:cubicBezTo>
                  <a:lnTo>
                    <a:pt x="60" y="2263"/>
                  </a:lnTo>
                  <a:cubicBezTo>
                    <a:pt x="1" y="2322"/>
                    <a:pt x="1" y="2430"/>
                    <a:pt x="60" y="2489"/>
                  </a:cubicBezTo>
                  <a:cubicBezTo>
                    <a:pt x="84" y="2525"/>
                    <a:pt x="132" y="2537"/>
                    <a:pt x="179" y="2537"/>
                  </a:cubicBezTo>
                  <a:cubicBezTo>
                    <a:pt x="227" y="2537"/>
                    <a:pt x="263" y="2525"/>
                    <a:pt x="299" y="2489"/>
                  </a:cubicBezTo>
                  <a:lnTo>
                    <a:pt x="1084" y="1703"/>
                  </a:lnTo>
                  <a:cubicBezTo>
                    <a:pt x="1251" y="1822"/>
                    <a:pt x="1430" y="1870"/>
                    <a:pt x="1620" y="1870"/>
                  </a:cubicBezTo>
                  <a:cubicBezTo>
                    <a:pt x="1858" y="1870"/>
                    <a:pt x="2096" y="1775"/>
                    <a:pt x="2275" y="1596"/>
                  </a:cubicBezTo>
                  <a:cubicBezTo>
                    <a:pt x="2620" y="1227"/>
                    <a:pt x="2620" y="644"/>
                    <a:pt x="2263" y="275"/>
                  </a:cubicBezTo>
                  <a:cubicBezTo>
                    <a:pt x="2084" y="96"/>
                    <a:pt x="1846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70"/>
            <p:cNvSpPr/>
            <p:nvPr/>
          </p:nvSpPr>
          <p:spPr>
            <a:xfrm>
              <a:off x="2229502" y="3535147"/>
              <a:ext cx="201833" cy="94723"/>
            </a:xfrm>
            <a:custGeom>
              <a:rect b="b" l="l" r="r" t="t"/>
              <a:pathLst>
                <a:path extrusionOk="0" h="2990" w="6371">
                  <a:moveTo>
                    <a:pt x="3191" y="310"/>
                  </a:moveTo>
                  <a:cubicBezTo>
                    <a:pt x="3477" y="310"/>
                    <a:pt x="3751" y="346"/>
                    <a:pt x="4025" y="393"/>
                  </a:cubicBezTo>
                  <a:cubicBezTo>
                    <a:pt x="4191" y="584"/>
                    <a:pt x="4275" y="834"/>
                    <a:pt x="4275" y="1084"/>
                  </a:cubicBezTo>
                  <a:cubicBezTo>
                    <a:pt x="4275" y="1703"/>
                    <a:pt x="3787" y="2191"/>
                    <a:pt x="3179" y="2191"/>
                  </a:cubicBezTo>
                  <a:cubicBezTo>
                    <a:pt x="2560" y="2191"/>
                    <a:pt x="2072" y="1703"/>
                    <a:pt x="2072" y="1084"/>
                  </a:cubicBezTo>
                  <a:cubicBezTo>
                    <a:pt x="2108" y="846"/>
                    <a:pt x="2191" y="596"/>
                    <a:pt x="2358" y="393"/>
                  </a:cubicBezTo>
                  <a:cubicBezTo>
                    <a:pt x="2620" y="346"/>
                    <a:pt x="2906" y="310"/>
                    <a:pt x="3191" y="310"/>
                  </a:cubicBezTo>
                  <a:close/>
                  <a:moveTo>
                    <a:pt x="1905" y="489"/>
                  </a:moveTo>
                  <a:lnTo>
                    <a:pt x="1905" y="489"/>
                  </a:lnTo>
                  <a:cubicBezTo>
                    <a:pt x="1822" y="691"/>
                    <a:pt x="1775" y="894"/>
                    <a:pt x="1775" y="1108"/>
                  </a:cubicBezTo>
                  <a:cubicBezTo>
                    <a:pt x="1775" y="1894"/>
                    <a:pt x="2417" y="2513"/>
                    <a:pt x="3191" y="2513"/>
                  </a:cubicBezTo>
                  <a:cubicBezTo>
                    <a:pt x="3965" y="2513"/>
                    <a:pt x="4608" y="1882"/>
                    <a:pt x="4608" y="1108"/>
                  </a:cubicBezTo>
                  <a:cubicBezTo>
                    <a:pt x="4608" y="894"/>
                    <a:pt x="4561" y="691"/>
                    <a:pt x="4465" y="489"/>
                  </a:cubicBezTo>
                  <a:lnTo>
                    <a:pt x="4465" y="489"/>
                  </a:lnTo>
                  <a:cubicBezTo>
                    <a:pt x="5180" y="691"/>
                    <a:pt x="5751" y="1060"/>
                    <a:pt x="6001" y="1489"/>
                  </a:cubicBezTo>
                  <a:cubicBezTo>
                    <a:pt x="5620" y="2191"/>
                    <a:pt x="4465" y="2668"/>
                    <a:pt x="3203" y="2668"/>
                  </a:cubicBezTo>
                  <a:cubicBezTo>
                    <a:pt x="1929" y="2668"/>
                    <a:pt x="798" y="2191"/>
                    <a:pt x="381" y="1489"/>
                  </a:cubicBezTo>
                  <a:cubicBezTo>
                    <a:pt x="632" y="1060"/>
                    <a:pt x="1191" y="691"/>
                    <a:pt x="1905" y="489"/>
                  </a:cubicBezTo>
                  <a:close/>
                  <a:moveTo>
                    <a:pt x="3191" y="1"/>
                  </a:moveTo>
                  <a:cubicBezTo>
                    <a:pt x="2858" y="1"/>
                    <a:pt x="2548" y="36"/>
                    <a:pt x="2239" y="96"/>
                  </a:cubicBezTo>
                  <a:cubicBezTo>
                    <a:pt x="1179" y="286"/>
                    <a:pt x="358" y="786"/>
                    <a:pt x="36" y="1429"/>
                  </a:cubicBezTo>
                  <a:cubicBezTo>
                    <a:pt x="0" y="1477"/>
                    <a:pt x="0" y="1536"/>
                    <a:pt x="36" y="1584"/>
                  </a:cubicBezTo>
                  <a:cubicBezTo>
                    <a:pt x="465" y="2429"/>
                    <a:pt x="1727" y="2989"/>
                    <a:pt x="3191" y="2989"/>
                  </a:cubicBezTo>
                  <a:cubicBezTo>
                    <a:pt x="4644" y="2989"/>
                    <a:pt x="5918" y="2429"/>
                    <a:pt x="6347" y="1584"/>
                  </a:cubicBezTo>
                  <a:cubicBezTo>
                    <a:pt x="6370" y="1525"/>
                    <a:pt x="6370" y="1477"/>
                    <a:pt x="6347" y="1429"/>
                  </a:cubicBezTo>
                  <a:cubicBezTo>
                    <a:pt x="6013" y="786"/>
                    <a:pt x="5204" y="286"/>
                    <a:pt x="4144" y="96"/>
                  </a:cubicBezTo>
                  <a:cubicBezTo>
                    <a:pt x="3822" y="36"/>
                    <a:pt x="3513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70"/>
            <p:cNvSpPr/>
            <p:nvPr/>
          </p:nvSpPr>
          <p:spPr>
            <a:xfrm>
              <a:off x="2236281" y="3609215"/>
              <a:ext cx="81893" cy="38364"/>
            </a:xfrm>
            <a:custGeom>
              <a:rect b="b" l="l" r="r" t="t"/>
              <a:pathLst>
                <a:path extrusionOk="0" h="1211" w="2585">
                  <a:moveTo>
                    <a:pt x="180" y="1"/>
                  </a:moveTo>
                  <a:cubicBezTo>
                    <a:pt x="140" y="1"/>
                    <a:pt x="101" y="15"/>
                    <a:pt x="72" y="44"/>
                  </a:cubicBezTo>
                  <a:cubicBezTo>
                    <a:pt x="1" y="103"/>
                    <a:pt x="1" y="211"/>
                    <a:pt x="60" y="270"/>
                  </a:cubicBezTo>
                  <a:cubicBezTo>
                    <a:pt x="525" y="818"/>
                    <a:pt x="1418" y="1175"/>
                    <a:pt x="2406" y="1211"/>
                  </a:cubicBezTo>
                  <a:cubicBezTo>
                    <a:pt x="2501" y="1211"/>
                    <a:pt x="2573" y="1127"/>
                    <a:pt x="2573" y="1056"/>
                  </a:cubicBezTo>
                  <a:cubicBezTo>
                    <a:pt x="2584" y="949"/>
                    <a:pt x="2513" y="877"/>
                    <a:pt x="2430" y="877"/>
                  </a:cubicBezTo>
                  <a:cubicBezTo>
                    <a:pt x="1513" y="853"/>
                    <a:pt x="703" y="532"/>
                    <a:pt x="298" y="56"/>
                  </a:cubicBezTo>
                  <a:cubicBezTo>
                    <a:pt x="267" y="18"/>
                    <a:pt x="223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8" name="Google Shape;10688;p70"/>
          <p:cNvGrpSpPr/>
          <p:nvPr/>
        </p:nvGrpSpPr>
        <p:grpSpPr>
          <a:xfrm>
            <a:off x="5353403" y="3785609"/>
            <a:ext cx="277992" cy="354974"/>
            <a:chOff x="5353403" y="3785609"/>
            <a:chExt cx="277992" cy="354974"/>
          </a:xfrm>
        </p:grpSpPr>
        <p:sp>
          <p:nvSpPr>
            <p:cNvPr id="10689" name="Google Shape;10689;p70"/>
            <p:cNvSpPr/>
            <p:nvPr/>
          </p:nvSpPr>
          <p:spPr>
            <a:xfrm>
              <a:off x="5476734" y="3952562"/>
              <a:ext cx="33232" cy="15998"/>
            </a:xfrm>
            <a:custGeom>
              <a:rect b="b" l="l" r="r" t="t"/>
              <a:pathLst>
                <a:path extrusionOk="0" h="505" w="1049">
                  <a:moveTo>
                    <a:pt x="189" y="0"/>
                  </a:moveTo>
                  <a:cubicBezTo>
                    <a:pt x="154" y="0"/>
                    <a:pt x="117" y="10"/>
                    <a:pt x="84" y="29"/>
                  </a:cubicBezTo>
                  <a:cubicBezTo>
                    <a:pt x="12" y="64"/>
                    <a:pt x="0" y="171"/>
                    <a:pt x="48" y="255"/>
                  </a:cubicBezTo>
                  <a:cubicBezTo>
                    <a:pt x="155" y="398"/>
                    <a:pt x="334" y="505"/>
                    <a:pt x="536" y="505"/>
                  </a:cubicBezTo>
                  <a:cubicBezTo>
                    <a:pt x="727" y="505"/>
                    <a:pt x="917" y="410"/>
                    <a:pt x="1024" y="255"/>
                  </a:cubicBezTo>
                  <a:cubicBezTo>
                    <a:pt x="1048" y="171"/>
                    <a:pt x="1024" y="76"/>
                    <a:pt x="953" y="29"/>
                  </a:cubicBezTo>
                  <a:cubicBezTo>
                    <a:pt x="924" y="10"/>
                    <a:pt x="890" y="0"/>
                    <a:pt x="856" y="0"/>
                  </a:cubicBezTo>
                  <a:cubicBezTo>
                    <a:pt x="805" y="0"/>
                    <a:pt x="755" y="21"/>
                    <a:pt x="727" y="64"/>
                  </a:cubicBezTo>
                  <a:cubicBezTo>
                    <a:pt x="691" y="124"/>
                    <a:pt x="608" y="171"/>
                    <a:pt x="524" y="171"/>
                  </a:cubicBezTo>
                  <a:cubicBezTo>
                    <a:pt x="429" y="171"/>
                    <a:pt x="346" y="136"/>
                    <a:pt x="310" y="64"/>
                  </a:cubicBezTo>
                  <a:cubicBezTo>
                    <a:pt x="289" y="21"/>
                    <a:pt x="24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70"/>
            <p:cNvSpPr/>
            <p:nvPr/>
          </p:nvSpPr>
          <p:spPr>
            <a:xfrm>
              <a:off x="5457124" y="390254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70"/>
            <p:cNvSpPr/>
            <p:nvPr/>
          </p:nvSpPr>
          <p:spPr>
            <a:xfrm>
              <a:off x="5518234" y="390254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6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70"/>
            <p:cNvSpPr/>
            <p:nvPr/>
          </p:nvSpPr>
          <p:spPr>
            <a:xfrm>
              <a:off x="5353403" y="3785609"/>
              <a:ext cx="277992" cy="354974"/>
            </a:xfrm>
            <a:custGeom>
              <a:rect b="b" l="l" r="r" t="t"/>
              <a:pathLst>
                <a:path extrusionOk="0" h="11205" w="8775">
                  <a:moveTo>
                    <a:pt x="2822" y="846"/>
                  </a:moveTo>
                  <a:lnTo>
                    <a:pt x="2822" y="2274"/>
                  </a:lnTo>
                  <a:cubicBezTo>
                    <a:pt x="2822" y="2274"/>
                    <a:pt x="2822" y="2286"/>
                    <a:pt x="2810" y="2286"/>
                  </a:cubicBezTo>
                  <a:lnTo>
                    <a:pt x="2453" y="2286"/>
                  </a:lnTo>
                  <a:cubicBezTo>
                    <a:pt x="2453" y="2286"/>
                    <a:pt x="2441" y="2286"/>
                    <a:pt x="2441" y="2274"/>
                  </a:cubicBezTo>
                  <a:lnTo>
                    <a:pt x="2441" y="1215"/>
                  </a:lnTo>
                  <a:lnTo>
                    <a:pt x="2453" y="1215"/>
                  </a:lnTo>
                  <a:cubicBezTo>
                    <a:pt x="2453" y="1155"/>
                    <a:pt x="2477" y="1096"/>
                    <a:pt x="2524" y="1072"/>
                  </a:cubicBezTo>
                  <a:lnTo>
                    <a:pt x="2822" y="846"/>
                  </a:lnTo>
                  <a:close/>
                  <a:moveTo>
                    <a:pt x="4739" y="322"/>
                  </a:moveTo>
                  <a:cubicBezTo>
                    <a:pt x="4739" y="322"/>
                    <a:pt x="4763" y="322"/>
                    <a:pt x="4763" y="346"/>
                  </a:cubicBezTo>
                  <a:lnTo>
                    <a:pt x="4763" y="2274"/>
                  </a:lnTo>
                  <a:cubicBezTo>
                    <a:pt x="4763" y="2274"/>
                    <a:pt x="4763" y="2286"/>
                    <a:pt x="4739" y="2286"/>
                  </a:cubicBezTo>
                  <a:lnTo>
                    <a:pt x="4048" y="2286"/>
                  </a:lnTo>
                  <a:cubicBezTo>
                    <a:pt x="4048" y="2286"/>
                    <a:pt x="4024" y="2286"/>
                    <a:pt x="4024" y="2274"/>
                  </a:cubicBezTo>
                  <a:lnTo>
                    <a:pt x="4024" y="346"/>
                  </a:lnTo>
                  <a:cubicBezTo>
                    <a:pt x="4024" y="334"/>
                    <a:pt x="4030" y="328"/>
                    <a:pt x="4033" y="328"/>
                  </a:cubicBezTo>
                  <a:cubicBezTo>
                    <a:pt x="4036" y="328"/>
                    <a:pt x="4036" y="334"/>
                    <a:pt x="4024" y="346"/>
                  </a:cubicBezTo>
                  <a:lnTo>
                    <a:pt x="4739" y="322"/>
                  </a:lnTo>
                  <a:close/>
                  <a:moveTo>
                    <a:pt x="5965" y="846"/>
                  </a:moveTo>
                  <a:lnTo>
                    <a:pt x="6263" y="1072"/>
                  </a:lnTo>
                  <a:cubicBezTo>
                    <a:pt x="6310" y="1096"/>
                    <a:pt x="6334" y="1155"/>
                    <a:pt x="6334" y="1215"/>
                  </a:cubicBezTo>
                  <a:lnTo>
                    <a:pt x="6334" y="2274"/>
                  </a:lnTo>
                  <a:cubicBezTo>
                    <a:pt x="6334" y="2274"/>
                    <a:pt x="6334" y="2286"/>
                    <a:pt x="6322" y="2286"/>
                  </a:cubicBezTo>
                  <a:lnTo>
                    <a:pt x="5965" y="2286"/>
                  </a:lnTo>
                  <a:cubicBezTo>
                    <a:pt x="5965" y="2286"/>
                    <a:pt x="5953" y="2286"/>
                    <a:pt x="5953" y="2274"/>
                  </a:cubicBezTo>
                  <a:lnTo>
                    <a:pt x="5953" y="846"/>
                  </a:lnTo>
                  <a:close/>
                  <a:moveTo>
                    <a:pt x="5072" y="596"/>
                  </a:moveTo>
                  <a:cubicBezTo>
                    <a:pt x="5263" y="631"/>
                    <a:pt x="5441" y="715"/>
                    <a:pt x="5620" y="822"/>
                  </a:cubicBezTo>
                  <a:lnTo>
                    <a:pt x="5620" y="2274"/>
                  </a:lnTo>
                  <a:cubicBezTo>
                    <a:pt x="5620" y="2465"/>
                    <a:pt x="5775" y="2620"/>
                    <a:pt x="5965" y="2620"/>
                  </a:cubicBezTo>
                  <a:lnTo>
                    <a:pt x="6322" y="2620"/>
                  </a:lnTo>
                  <a:cubicBezTo>
                    <a:pt x="6513" y="2620"/>
                    <a:pt x="6668" y="2465"/>
                    <a:pt x="6668" y="2274"/>
                  </a:cubicBezTo>
                  <a:lnTo>
                    <a:pt x="6668" y="1798"/>
                  </a:lnTo>
                  <a:cubicBezTo>
                    <a:pt x="6870" y="2155"/>
                    <a:pt x="7001" y="2572"/>
                    <a:pt x="7037" y="2989"/>
                  </a:cubicBezTo>
                  <a:lnTo>
                    <a:pt x="6501" y="2989"/>
                  </a:lnTo>
                  <a:cubicBezTo>
                    <a:pt x="6406" y="2989"/>
                    <a:pt x="6334" y="3060"/>
                    <a:pt x="6334" y="3155"/>
                  </a:cubicBezTo>
                  <a:cubicBezTo>
                    <a:pt x="6334" y="3239"/>
                    <a:pt x="6406" y="3310"/>
                    <a:pt x="6501" y="3310"/>
                  </a:cubicBezTo>
                  <a:lnTo>
                    <a:pt x="6858" y="3310"/>
                  </a:lnTo>
                  <a:lnTo>
                    <a:pt x="6858" y="3536"/>
                  </a:lnTo>
                  <a:cubicBezTo>
                    <a:pt x="6799" y="3572"/>
                    <a:pt x="6763" y="3632"/>
                    <a:pt x="6763" y="3691"/>
                  </a:cubicBezTo>
                  <a:cubicBezTo>
                    <a:pt x="6763" y="3775"/>
                    <a:pt x="6846" y="3846"/>
                    <a:pt x="6929" y="3846"/>
                  </a:cubicBezTo>
                  <a:cubicBezTo>
                    <a:pt x="7001" y="3846"/>
                    <a:pt x="7084" y="3882"/>
                    <a:pt x="7144" y="3941"/>
                  </a:cubicBezTo>
                  <a:cubicBezTo>
                    <a:pt x="7203" y="4001"/>
                    <a:pt x="7215" y="4072"/>
                    <a:pt x="7215" y="4144"/>
                  </a:cubicBezTo>
                  <a:cubicBezTo>
                    <a:pt x="7203" y="4287"/>
                    <a:pt x="7060" y="4406"/>
                    <a:pt x="6918" y="4406"/>
                  </a:cubicBezTo>
                  <a:lnTo>
                    <a:pt x="6846" y="4406"/>
                  </a:lnTo>
                  <a:lnTo>
                    <a:pt x="6846" y="4394"/>
                  </a:lnTo>
                  <a:cubicBezTo>
                    <a:pt x="6846" y="4298"/>
                    <a:pt x="6763" y="4227"/>
                    <a:pt x="6679" y="4227"/>
                  </a:cubicBezTo>
                  <a:cubicBezTo>
                    <a:pt x="6584" y="4227"/>
                    <a:pt x="6513" y="4298"/>
                    <a:pt x="6513" y="4394"/>
                  </a:cubicBezTo>
                  <a:cubicBezTo>
                    <a:pt x="6513" y="5096"/>
                    <a:pt x="6156" y="5763"/>
                    <a:pt x="5572" y="6144"/>
                  </a:cubicBezTo>
                  <a:lnTo>
                    <a:pt x="5572" y="6108"/>
                  </a:lnTo>
                  <a:lnTo>
                    <a:pt x="5489" y="5370"/>
                  </a:lnTo>
                  <a:cubicBezTo>
                    <a:pt x="5441" y="5013"/>
                    <a:pt x="5155" y="4763"/>
                    <a:pt x="4798" y="4763"/>
                  </a:cubicBezTo>
                  <a:lnTo>
                    <a:pt x="3989" y="4763"/>
                  </a:lnTo>
                  <a:cubicBezTo>
                    <a:pt x="3631" y="4763"/>
                    <a:pt x="3334" y="5025"/>
                    <a:pt x="3298" y="5370"/>
                  </a:cubicBezTo>
                  <a:lnTo>
                    <a:pt x="3215" y="6108"/>
                  </a:lnTo>
                  <a:lnTo>
                    <a:pt x="3215" y="6144"/>
                  </a:lnTo>
                  <a:cubicBezTo>
                    <a:pt x="2977" y="5965"/>
                    <a:pt x="2774" y="5763"/>
                    <a:pt x="2619" y="5525"/>
                  </a:cubicBezTo>
                  <a:cubicBezTo>
                    <a:pt x="2393" y="5180"/>
                    <a:pt x="2274" y="4787"/>
                    <a:pt x="2274" y="4370"/>
                  </a:cubicBezTo>
                  <a:cubicBezTo>
                    <a:pt x="2274" y="4287"/>
                    <a:pt x="2203" y="4203"/>
                    <a:pt x="2107" y="4203"/>
                  </a:cubicBezTo>
                  <a:cubicBezTo>
                    <a:pt x="2024" y="4203"/>
                    <a:pt x="1941" y="4287"/>
                    <a:pt x="1941" y="4370"/>
                  </a:cubicBezTo>
                  <a:lnTo>
                    <a:pt x="1941" y="4394"/>
                  </a:lnTo>
                  <a:lnTo>
                    <a:pt x="1846" y="4394"/>
                  </a:lnTo>
                  <a:cubicBezTo>
                    <a:pt x="1762" y="4394"/>
                    <a:pt x="1691" y="4358"/>
                    <a:pt x="1631" y="4298"/>
                  </a:cubicBezTo>
                  <a:cubicBezTo>
                    <a:pt x="1572" y="4239"/>
                    <a:pt x="1560" y="4167"/>
                    <a:pt x="1560" y="4096"/>
                  </a:cubicBezTo>
                  <a:cubicBezTo>
                    <a:pt x="1572" y="3953"/>
                    <a:pt x="1703" y="3834"/>
                    <a:pt x="1857" y="3834"/>
                  </a:cubicBezTo>
                  <a:cubicBezTo>
                    <a:pt x="1941" y="3834"/>
                    <a:pt x="2024" y="3763"/>
                    <a:pt x="2024" y="3667"/>
                  </a:cubicBezTo>
                  <a:cubicBezTo>
                    <a:pt x="2024" y="3596"/>
                    <a:pt x="1976" y="3536"/>
                    <a:pt x="1905" y="3525"/>
                  </a:cubicBezTo>
                  <a:lnTo>
                    <a:pt x="1905" y="3310"/>
                  </a:lnTo>
                  <a:lnTo>
                    <a:pt x="5775" y="3310"/>
                  </a:lnTo>
                  <a:cubicBezTo>
                    <a:pt x="5858" y="3310"/>
                    <a:pt x="5929" y="3239"/>
                    <a:pt x="5929" y="3155"/>
                  </a:cubicBezTo>
                  <a:cubicBezTo>
                    <a:pt x="5929" y="3060"/>
                    <a:pt x="5858" y="2989"/>
                    <a:pt x="5775" y="2989"/>
                  </a:cubicBezTo>
                  <a:lnTo>
                    <a:pt x="1726" y="2989"/>
                  </a:lnTo>
                  <a:cubicBezTo>
                    <a:pt x="1750" y="2572"/>
                    <a:pt x="1869" y="2155"/>
                    <a:pt x="2096" y="1798"/>
                  </a:cubicBezTo>
                  <a:lnTo>
                    <a:pt x="2096" y="2274"/>
                  </a:lnTo>
                  <a:cubicBezTo>
                    <a:pt x="2096" y="2465"/>
                    <a:pt x="2238" y="2620"/>
                    <a:pt x="2441" y="2620"/>
                  </a:cubicBezTo>
                  <a:lnTo>
                    <a:pt x="2798" y="2620"/>
                  </a:lnTo>
                  <a:cubicBezTo>
                    <a:pt x="2989" y="2620"/>
                    <a:pt x="3131" y="2465"/>
                    <a:pt x="3131" y="2274"/>
                  </a:cubicBezTo>
                  <a:lnTo>
                    <a:pt x="3131" y="822"/>
                  </a:lnTo>
                  <a:cubicBezTo>
                    <a:pt x="3310" y="727"/>
                    <a:pt x="3489" y="655"/>
                    <a:pt x="3691" y="596"/>
                  </a:cubicBezTo>
                  <a:lnTo>
                    <a:pt x="3691" y="2274"/>
                  </a:lnTo>
                  <a:cubicBezTo>
                    <a:pt x="3691" y="2465"/>
                    <a:pt x="3834" y="2620"/>
                    <a:pt x="4024" y="2620"/>
                  </a:cubicBezTo>
                  <a:lnTo>
                    <a:pt x="4727" y="2620"/>
                  </a:lnTo>
                  <a:cubicBezTo>
                    <a:pt x="4917" y="2620"/>
                    <a:pt x="5072" y="2465"/>
                    <a:pt x="5072" y="2274"/>
                  </a:cubicBezTo>
                  <a:lnTo>
                    <a:pt x="5072" y="596"/>
                  </a:lnTo>
                  <a:close/>
                  <a:moveTo>
                    <a:pt x="4822" y="5072"/>
                  </a:moveTo>
                  <a:cubicBezTo>
                    <a:pt x="5001" y="5072"/>
                    <a:pt x="5155" y="5203"/>
                    <a:pt x="5179" y="5406"/>
                  </a:cubicBezTo>
                  <a:lnTo>
                    <a:pt x="5263" y="6144"/>
                  </a:lnTo>
                  <a:cubicBezTo>
                    <a:pt x="5263" y="6275"/>
                    <a:pt x="5191" y="6430"/>
                    <a:pt x="5060" y="6501"/>
                  </a:cubicBezTo>
                  <a:lnTo>
                    <a:pt x="4560" y="6739"/>
                  </a:lnTo>
                  <a:cubicBezTo>
                    <a:pt x="4513" y="6763"/>
                    <a:pt x="4459" y="6775"/>
                    <a:pt x="4404" y="6775"/>
                  </a:cubicBezTo>
                  <a:cubicBezTo>
                    <a:pt x="4349" y="6775"/>
                    <a:pt x="4292" y="6763"/>
                    <a:pt x="4239" y="6739"/>
                  </a:cubicBezTo>
                  <a:lnTo>
                    <a:pt x="3751" y="6501"/>
                  </a:lnTo>
                  <a:cubicBezTo>
                    <a:pt x="3608" y="6430"/>
                    <a:pt x="3536" y="6299"/>
                    <a:pt x="3548" y="6144"/>
                  </a:cubicBezTo>
                  <a:lnTo>
                    <a:pt x="3643" y="5406"/>
                  </a:lnTo>
                  <a:cubicBezTo>
                    <a:pt x="3655" y="5227"/>
                    <a:pt x="3822" y="5072"/>
                    <a:pt x="4001" y="5072"/>
                  </a:cubicBezTo>
                  <a:close/>
                  <a:moveTo>
                    <a:pt x="5489" y="6561"/>
                  </a:moveTo>
                  <a:lnTo>
                    <a:pt x="5489" y="7120"/>
                  </a:lnTo>
                  <a:cubicBezTo>
                    <a:pt x="5489" y="7370"/>
                    <a:pt x="5620" y="7608"/>
                    <a:pt x="5822" y="7716"/>
                  </a:cubicBezTo>
                  <a:cubicBezTo>
                    <a:pt x="5465" y="8168"/>
                    <a:pt x="4953" y="8418"/>
                    <a:pt x="4405" y="8418"/>
                  </a:cubicBezTo>
                  <a:cubicBezTo>
                    <a:pt x="3846" y="8418"/>
                    <a:pt x="3334" y="8168"/>
                    <a:pt x="3000" y="7739"/>
                  </a:cubicBezTo>
                  <a:cubicBezTo>
                    <a:pt x="3215" y="7620"/>
                    <a:pt x="3346" y="7394"/>
                    <a:pt x="3346" y="7144"/>
                  </a:cubicBezTo>
                  <a:lnTo>
                    <a:pt x="3346" y="6573"/>
                  </a:lnTo>
                  <a:lnTo>
                    <a:pt x="3370" y="6573"/>
                  </a:lnTo>
                  <a:cubicBezTo>
                    <a:pt x="3429" y="6668"/>
                    <a:pt x="3524" y="6727"/>
                    <a:pt x="3608" y="6787"/>
                  </a:cubicBezTo>
                  <a:lnTo>
                    <a:pt x="4096" y="7025"/>
                  </a:lnTo>
                  <a:cubicBezTo>
                    <a:pt x="4203" y="7073"/>
                    <a:pt x="4310" y="7096"/>
                    <a:pt x="4417" y="7096"/>
                  </a:cubicBezTo>
                  <a:cubicBezTo>
                    <a:pt x="4513" y="7096"/>
                    <a:pt x="4620" y="7073"/>
                    <a:pt x="4727" y="7025"/>
                  </a:cubicBezTo>
                  <a:lnTo>
                    <a:pt x="5215" y="6787"/>
                  </a:lnTo>
                  <a:cubicBezTo>
                    <a:pt x="5322" y="6739"/>
                    <a:pt x="5394" y="6668"/>
                    <a:pt x="5453" y="6573"/>
                  </a:cubicBezTo>
                  <a:cubicBezTo>
                    <a:pt x="5465" y="6573"/>
                    <a:pt x="5465" y="6573"/>
                    <a:pt x="5489" y="6561"/>
                  </a:cubicBezTo>
                  <a:close/>
                  <a:moveTo>
                    <a:pt x="2298" y="7966"/>
                  </a:moveTo>
                  <a:lnTo>
                    <a:pt x="2298" y="9299"/>
                  </a:lnTo>
                  <a:lnTo>
                    <a:pt x="2107" y="9299"/>
                  </a:lnTo>
                  <a:cubicBezTo>
                    <a:pt x="1976" y="9299"/>
                    <a:pt x="1857" y="9347"/>
                    <a:pt x="1750" y="9406"/>
                  </a:cubicBezTo>
                  <a:lnTo>
                    <a:pt x="1750" y="8120"/>
                  </a:lnTo>
                  <a:lnTo>
                    <a:pt x="2298" y="7966"/>
                  </a:lnTo>
                  <a:close/>
                  <a:moveTo>
                    <a:pt x="6501" y="7966"/>
                  </a:moveTo>
                  <a:lnTo>
                    <a:pt x="7049" y="8120"/>
                  </a:lnTo>
                  <a:lnTo>
                    <a:pt x="7049" y="9406"/>
                  </a:lnTo>
                  <a:cubicBezTo>
                    <a:pt x="6941" y="9347"/>
                    <a:pt x="6822" y="9299"/>
                    <a:pt x="6691" y="9299"/>
                  </a:cubicBezTo>
                  <a:lnTo>
                    <a:pt x="6501" y="9299"/>
                  </a:lnTo>
                  <a:lnTo>
                    <a:pt x="6501" y="7966"/>
                  </a:lnTo>
                  <a:close/>
                  <a:moveTo>
                    <a:pt x="4048" y="0"/>
                  </a:moveTo>
                  <a:cubicBezTo>
                    <a:pt x="3881" y="0"/>
                    <a:pt x="3762" y="96"/>
                    <a:pt x="3715" y="250"/>
                  </a:cubicBezTo>
                  <a:cubicBezTo>
                    <a:pt x="3477" y="310"/>
                    <a:pt x="3239" y="381"/>
                    <a:pt x="3036" y="500"/>
                  </a:cubicBezTo>
                  <a:cubicBezTo>
                    <a:pt x="3012" y="500"/>
                    <a:pt x="3012" y="488"/>
                    <a:pt x="3000" y="488"/>
                  </a:cubicBezTo>
                  <a:cubicBezTo>
                    <a:pt x="2965" y="468"/>
                    <a:pt x="2922" y="456"/>
                    <a:pt x="2878" y="456"/>
                  </a:cubicBezTo>
                  <a:cubicBezTo>
                    <a:pt x="2819" y="456"/>
                    <a:pt x="2757" y="477"/>
                    <a:pt x="2703" y="524"/>
                  </a:cubicBezTo>
                  <a:lnTo>
                    <a:pt x="2322" y="798"/>
                  </a:lnTo>
                  <a:cubicBezTo>
                    <a:pt x="2179" y="905"/>
                    <a:pt x="2107" y="1060"/>
                    <a:pt x="2107" y="1215"/>
                  </a:cubicBezTo>
                  <a:lnTo>
                    <a:pt x="2107" y="1227"/>
                  </a:lnTo>
                  <a:cubicBezTo>
                    <a:pt x="1691" y="1727"/>
                    <a:pt x="1453" y="2346"/>
                    <a:pt x="1405" y="2989"/>
                  </a:cubicBezTo>
                  <a:lnTo>
                    <a:pt x="1214" y="2989"/>
                  </a:lnTo>
                  <a:cubicBezTo>
                    <a:pt x="1131" y="2989"/>
                    <a:pt x="1048" y="3060"/>
                    <a:pt x="1048" y="3155"/>
                  </a:cubicBezTo>
                  <a:cubicBezTo>
                    <a:pt x="1048" y="3239"/>
                    <a:pt x="1131" y="3310"/>
                    <a:pt x="1214" y="3310"/>
                  </a:cubicBezTo>
                  <a:lnTo>
                    <a:pt x="1572" y="3310"/>
                  </a:lnTo>
                  <a:lnTo>
                    <a:pt x="1572" y="3584"/>
                  </a:lnTo>
                  <a:cubicBezTo>
                    <a:pt x="1381" y="3667"/>
                    <a:pt x="1250" y="3846"/>
                    <a:pt x="1226" y="4060"/>
                  </a:cubicBezTo>
                  <a:cubicBezTo>
                    <a:pt x="1214" y="4227"/>
                    <a:pt x="1274" y="4406"/>
                    <a:pt x="1381" y="4525"/>
                  </a:cubicBezTo>
                  <a:cubicBezTo>
                    <a:pt x="1500" y="4644"/>
                    <a:pt x="1667" y="4715"/>
                    <a:pt x="1822" y="4715"/>
                  </a:cubicBezTo>
                  <a:lnTo>
                    <a:pt x="1941" y="4715"/>
                  </a:lnTo>
                  <a:cubicBezTo>
                    <a:pt x="1988" y="5060"/>
                    <a:pt x="2119" y="5394"/>
                    <a:pt x="2298" y="5691"/>
                  </a:cubicBezTo>
                  <a:cubicBezTo>
                    <a:pt x="2477" y="5965"/>
                    <a:pt x="2703" y="6203"/>
                    <a:pt x="2977" y="6382"/>
                  </a:cubicBezTo>
                  <a:lnTo>
                    <a:pt x="2977" y="7144"/>
                  </a:lnTo>
                  <a:cubicBezTo>
                    <a:pt x="2977" y="7311"/>
                    <a:pt x="2869" y="7442"/>
                    <a:pt x="2715" y="7477"/>
                  </a:cubicBezTo>
                  <a:lnTo>
                    <a:pt x="869" y="8037"/>
                  </a:lnTo>
                  <a:cubicBezTo>
                    <a:pt x="357" y="8180"/>
                    <a:pt x="0" y="8656"/>
                    <a:pt x="0" y="9192"/>
                  </a:cubicBezTo>
                  <a:lnTo>
                    <a:pt x="0" y="11037"/>
                  </a:lnTo>
                  <a:cubicBezTo>
                    <a:pt x="0" y="11133"/>
                    <a:pt x="71" y="11204"/>
                    <a:pt x="155" y="11204"/>
                  </a:cubicBezTo>
                  <a:cubicBezTo>
                    <a:pt x="250" y="11204"/>
                    <a:pt x="322" y="11133"/>
                    <a:pt x="322" y="11037"/>
                  </a:cubicBezTo>
                  <a:lnTo>
                    <a:pt x="322" y="9192"/>
                  </a:lnTo>
                  <a:cubicBezTo>
                    <a:pt x="322" y="8811"/>
                    <a:pt x="595" y="8454"/>
                    <a:pt x="964" y="8347"/>
                  </a:cubicBezTo>
                  <a:lnTo>
                    <a:pt x="1393" y="8216"/>
                  </a:lnTo>
                  <a:lnTo>
                    <a:pt x="1393" y="11037"/>
                  </a:lnTo>
                  <a:cubicBezTo>
                    <a:pt x="1393" y="11133"/>
                    <a:pt x="1465" y="11204"/>
                    <a:pt x="1560" y="11204"/>
                  </a:cubicBezTo>
                  <a:cubicBezTo>
                    <a:pt x="1643" y="11204"/>
                    <a:pt x="1715" y="11133"/>
                    <a:pt x="1715" y="11037"/>
                  </a:cubicBezTo>
                  <a:lnTo>
                    <a:pt x="1715" y="9978"/>
                  </a:lnTo>
                  <a:cubicBezTo>
                    <a:pt x="1715" y="9787"/>
                    <a:pt x="1881" y="9621"/>
                    <a:pt x="2084" y="9621"/>
                  </a:cubicBezTo>
                  <a:lnTo>
                    <a:pt x="2774" y="9621"/>
                  </a:lnTo>
                  <a:cubicBezTo>
                    <a:pt x="2869" y="9621"/>
                    <a:pt x="2941" y="9549"/>
                    <a:pt x="2941" y="9466"/>
                  </a:cubicBezTo>
                  <a:cubicBezTo>
                    <a:pt x="2941" y="9371"/>
                    <a:pt x="2869" y="9299"/>
                    <a:pt x="2774" y="9299"/>
                  </a:cubicBezTo>
                  <a:lnTo>
                    <a:pt x="2584" y="9299"/>
                  </a:lnTo>
                  <a:lnTo>
                    <a:pt x="2584" y="7858"/>
                  </a:lnTo>
                  <a:lnTo>
                    <a:pt x="2631" y="7835"/>
                  </a:lnTo>
                  <a:cubicBezTo>
                    <a:pt x="3012" y="8406"/>
                    <a:pt x="3655" y="8751"/>
                    <a:pt x="4358" y="8751"/>
                  </a:cubicBezTo>
                  <a:cubicBezTo>
                    <a:pt x="5060" y="8751"/>
                    <a:pt x="5679" y="8406"/>
                    <a:pt x="6084" y="7835"/>
                  </a:cubicBezTo>
                  <a:lnTo>
                    <a:pt x="6120" y="7858"/>
                  </a:lnTo>
                  <a:lnTo>
                    <a:pt x="6120" y="9299"/>
                  </a:lnTo>
                  <a:lnTo>
                    <a:pt x="3477" y="9299"/>
                  </a:lnTo>
                  <a:cubicBezTo>
                    <a:pt x="3381" y="9299"/>
                    <a:pt x="3310" y="9371"/>
                    <a:pt x="3310" y="9466"/>
                  </a:cubicBezTo>
                  <a:cubicBezTo>
                    <a:pt x="3310" y="9549"/>
                    <a:pt x="3381" y="9621"/>
                    <a:pt x="3477" y="9621"/>
                  </a:cubicBezTo>
                  <a:lnTo>
                    <a:pt x="6632" y="9621"/>
                  </a:lnTo>
                  <a:cubicBezTo>
                    <a:pt x="6822" y="9621"/>
                    <a:pt x="6989" y="9787"/>
                    <a:pt x="6989" y="9978"/>
                  </a:cubicBezTo>
                  <a:lnTo>
                    <a:pt x="6989" y="11037"/>
                  </a:lnTo>
                  <a:cubicBezTo>
                    <a:pt x="6989" y="11133"/>
                    <a:pt x="7060" y="11204"/>
                    <a:pt x="7156" y="11204"/>
                  </a:cubicBezTo>
                  <a:cubicBezTo>
                    <a:pt x="7239" y="11204"/>
                    <a:pt x="7310" y="11133"/>
                    <a:pt x="7310" y="11037"/>
                  </a:cubicBezTo>
                  <a:lnTo>
                    <a:pt x="7310" y="8216"/>
                  </a:lnTo>
                  <a:lnTo>
                    <a:pt x="7751" y="8347"/>
                  </a:lnTo>
                  <a:cubicBezTo>
                    <a:pt x="8120" y="8454"/>
                    <a:pt x="8382" y="8811"/>
                    <a:pt x="8382" y="9192"/>
                  </a:cubicBezTo>
                  <a:lnTo>
                    <a:pt x="8382" y="11037"/>
                  </a:lnTo>
                  <a:cubicBezTo>
                    <a:pt x="8382" y="11133"/>
                    <a:pt x="8465" y="11204"/>
                    <a:pt x="8549" y="11204"/>
                  </a:cubicBezTo>
                  <a:cubicBezTo>
                    <a:pt x="8644" y="11204"/>
                    <a:pt x="8715" y="11133"/>
                    <a:pt x="8715" y="11037"/>
                  </a:cubicBezTo>
                  <a:lnTo>
                    <a:pt x="8715" y="9192"/>
                  </a:lnTo>
                  <a:cubicBezTo>
                    <a:pt x="8775" y="8656"/>
                    <a:pt x="8418" y="8180"/>
                    <a:pt x="7894" y="8037"/>
                  </a:cubicBezTo>
                  <a:lnTo>
                    <a:pt x="6048" y="7489"/>
                  </a:lnTo>
                  <a:cubicBezTo>
                    <a:pt x="5906" y="7442"/>
                    <a:pt x="5798" y="7287"/>
                    <a:pt x="5798" y="7144"/>
                  </a:cubicBezTo>
                  <a:lnTo>
                    <a:pt x="5798" y="6382"/>
                  </a:lnTo>
                  <a:cubicBezTo>
                    <a:pt x="6358" y="6001"/>
                    <a:pt x="6739" y="5382"/>
                    <a:pt x="6822" y="4715"/>
                  </a:cubicBezTo>
                  <a:lnTo>
                    <a:pt x="6929" y="4715"/>
                  </a:lnTo>
                  <a:cubicBezTo>
                    <a:pt x="7263" y="4715"/>
                    <a:pt x="7525" y="4477"/>
                    <a:pt x="7561" y="4179"/>
                  </a:cubicBezTo>
                  <a:cubicBezTo>
                    <a:pt x="7572" y="4013"/>
                    <a:pt x="7513" y="3834"/>
                    <a:pt x="7406" y="3715"/>
                  </a:cubicBezTo>
                  <a:cubicBezTo>
                    <a:pt x="7346" y="3656"/>
                    <a:pt x="7287" y="3608"/>
                    <a:pt x="7215" y="3572"/>
                  </a:cubicBezTo>
                  <a:lnTo>
                    <a:pt x="7215" y="3310"/>
                  </a:lnTo>
                  <a:lnTo>
                    <a:pt x="7572" y="3310"/>
                  </a:lnTo>
                  <a:cubicBezTo>
                    <a:pt x="7656" y="3310"/>
                    <a:pt x="7739" y="3239"/>
                    <a:pt x="7739" y="3155"/>
                  </a:cubicBezTo>
                  <a:cubicBezTo>
                    <a:pt x="7739" y="3060"/>
                    <a:pt x="7656" y="2989"/>
                    <a:pt x="7572" y="2989"/>
                  </a:cubicBezTo>
                  <a:lnTo>
                    <a:pt x="7382" y="2989"/>
                  </a:lnTo>
                  <a:cubicBezTo>
                    <a:pt x="7346" y="2346"/>
                    <a:pt x="7096" y="1727"/>
                    <a:pt x="6679" y="1227"/>
                  </a:cubicBezTo>
                  <a:lnTo>
                    <a:pt x="6679" y="1215"/>
                  </a:lnTo>
                  <a:cubicBezTo>
                    <a:pt x="6679" y="1048"/>
                    <a:pt x="6608" y="905"/>
                    <a:pt x="6465" y="798"/>
                  </a:cubicBezTo>
                  <a:lnTo>
                    <a:pt x="6084" y="524"/>
                  </a:lnTo>
                  <a:cubicBezTo>
                    <a:pt x="6024" y="487"/>
                    <a:pt x="5964" y="463"/>
                    <a:pt x="5900" y="463"/>
                  </a:cubicBezTo>
                  <a:cubicBezTo>
                    <a:pt x="5864" y="463"/>
                    <a:pt x="5826" y="471"/>
                    <a:pt x="5786" y="488"/>
                  </a:cubicBezTo>
                  <a:cubicBezTo>
                    <a:pt x="5775" y="488"/>
                    <a:pt x="5775" y="500"/>
                    <a:pt x="5751" y="500"/>
                  </a:cubicBezTo>
                  <a:cubicBezTo>
                    <a:pt x="5536" y="381"/>
                    <a:pt x="5310" y="310"/>
                    <a:pt x="5072" y="250"/>
                  </a:cubicBezTo>
                  <a:cubicBezTo>
                    <a:pt x="5024" y="96"/>
                    <a:pt x="4905" y="0"/>
                    <a:pt x="4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70"/>
            <p:cNvSpPr/>
            <p:nvPr/>
          </p:nvSpPr>
          <p:spPr>
            <a:xfrm>
              <a:off x="5420533" y="4102440"/>
              <a:ext cx="10581" cy="10201"/>
            </a:xfrm>
            <a:custGeom>
              <a:rect b="b" l="l" r="r" t="t"/>
              <a:pathLst>
                <a:path extrusionOk="0" h="322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67"/>
                  </a:cubicBez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70"/>
            <p:cNvSpPr/>
            <p:nvPr/>
          </p:nvSpPr>
          <p:spPr>
            <a:xfrm>
              <a:off x="5554064" y="4102440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5" name="Google Shape;10695;p70"/>
          <p:cNvGrpSpPr/>
          <p:nvPr/>
        </p:nvGrpSpPr>
        <p:grpSpPr>
          <a:xfrm>
            <a:off x="4896229" y="3785989"/>
            <a:ext cx="278784" cy="354594"/>
            <a:chOff x="4896229" y="3785989"/>
            <a:chExt cx="278784" cy="354594"/>
          </a:xfrm>
        </p:grpSpPr>
        <p:sp>
          <p:nvSpPr>
            <p:cNvPr id="10696" name="Google Shape;10696;p70"/>
            <p:cNvSpPr/>
            <p:nvPr/>
          </p:nvSpPr>
          <p:spPr>
            <a:xfrm>
              <a:off x="4896229" y="3785989"/>
              <a:ext cx="278784" cy="354594"/>
            </a:xfrm>
            <a:custGeom>
              <a:rect b="b" l="l" r="r" t="t"/>
              <a:pathLst>
                <a:path extrusionOk="0" h="11193" w="8800">
                  <a:moveTo>
                    <a:pt x="4418" y="488"/>
                  </a:moveTo>
                  <a:lnTo>
                    <a:pt x="4763" y="1536"/>
                  </a:lnTo>
                  <a:lnTo>
                    <a:pt x="4442" y="2072"/>
                  </a:lnTo>
                  <a:cubicBezTo>
                    <a:pt x="4442" y="2072"/>
                    <a:pt x="4442" y="2084"/>
                    <a:pt x="4418" y="2084"/>
                  </a:cubicBezTo>
                  <a:cubicBezTo>
                    <a:pt x="4406" y="2084"/>
                    <a:pt x="4406" y="2084"/>
                    <a:pt x="4406" y="2072"/>
                  </a:cubicBezTo>
                  <a:lnTo>
                    <a:pt x="4085" y="1536"/>
                  </a:lnTo>
                  <a:lnTo>
                    <a:pt x="4418" y="488"/>
                  </a:lnTo>
                  <a:close/>
                  <a:moveTo>
                    <a:pt x="5049" y="1703"/>
                  </a:moveTo>
                  <a:cubicBezTo>
                    <a:pt x="6120" y="1977"/>
                    <a:pt x="6882" y="2965"/>
                    <a:pt x="6882" y="4084"/>
                  </a:cubicBezTo>
                  <a:lnTo>
                    <a:pt x="6882" y="4465"/>
                  </a:lnTo>
                  <a:cubicBezTo>
                    <a:pt x="6823" y="4501"/>
                    <a:pt x="6787" y="4560"/>
                    <a:pt x="6787" y="4620"/>
                  </a:cubicBezTo>
                  <a:cubicBezTo>
                    <a:pt x="6787" y="4703"/>
                    <a:pt x="6871" y="4775"/>
                    <a:pt x="6954" y="4775"/>
                  </a:cubicBezTo>
                  <a:cubicBezTo>
                    <a:pt x="7025" y="4775"/>
                    <a:pt x="7097" y="4810"/>
                    <a:pt x="7168" y="4870"/>
                  </a:cubicBezTo>
                  <a:cubicBezTo>
                    <a:pt x="7228" y="4929"/>
                    <a:pt x="7240" y="5001"/>
                    <a:pt x="7240" y="5072"/>
                  </a:cubicBezTo>
                  <a:cubicBezTo>
                    <a:pt x="7228" y="5215"/>
                    <a:pt x="7085" y="5334"/>
                    <a:pt x="6942" y="5334"/>
                  </a:cubicBezTo>
                  <a:lnTo>
                    <a:pt x="6871" y="5334"/>
                  </a:lnTo>
                  <a:lnTo>
                    <a:pt x="6871" y="5310"/>
                  </a:lnTo>
                  <a:cubicBezTo>
                    <a:pt x="6871" y="5227"/>
                    <a:pt x="6787" y="5156"/>
                    <a:pt x="6704" y="5156"/>
                  </a:cubicBezTo>
                  <a:cubicBezTo>
                    <a:pt x="6609" y="5156"/>
                    <a:pt x="6537" y="5227"/>
                    <a:pt x="6537" y="5310"/>
                  </a:cubicBezTo>
                  <a:cubicBezTo>
                    <a:pt x="6537" y="6477"/>
                    <a:pt x="5585" y="7430"/>
                    <a:pt x="4430" y="7430"/>
                  </a:cubicBezTo>
                  <a:cubicBezTo>
                    <a:pt x="3263" y="7418"/>
                    <a:pt x="2310" y="6465"/>
                    <a:pt x="2310" y="5298"/>
                  </a:cubicBezTo>
                  <a:cubicBezTo>
                    <a:pt x="2310" y="5215"/>
                    <a:pt x="2239" y="5132"/>
                    <a:pt x="2144" y="5132"/>
                  </a:cubicBezTo>
                  <a:cubicBezTo>
                    <a:pt x="2060" y="5132"/>
                    <a:pt x="1989" y="5215"/>
                    <a:pt x="1989" y="5298"/>
                  </a:cubicBezTo>
                  <a:lnTo>
                    <a:pt x="1989" y="5310"/>
                  </a:lnTo>
                  <a:lnTo>
                    <a:pt x="1882" y="5310"/>
                  </a:lnTo>
                  <a:cubicBezTo>
                    <a:pt x="1810" y="5310"/>
                    <a:pt x="1727" y="5287"/>
                    <a:pt x="1668" y="5227"/>
                  </a:cubicBezTo>
                  <a:cubicBezTo>
                    <a:pt x="1608" y="5168"/>
                    <a:pt x="1596" y="5096"/>
                    <a:pt x="1596" y="5013"/>
                  </a:cubicBezTo>
                  <a:cubicBezTo>
                    <a:pt x="1608" y="4882"/>
                    <a:pt x="1751" y="4763"/>
                    <a:pt x="1894" y="4763"/>
                  </a:cubicBezTo>
                  <a:cubicBezTo>
                    <a:pt x="1989" y="4763"/>
                    <a:pt x="2060" y="4691"/>
                    <a:pt x="2060" y="4596"/>
                  </a:cubicBezTo>
                  <a:cubicBezTo>
                    <a:pt x="2060" y="4525"/>
                    <a:pt x="2013" y="4465"/>
                    <a:pt x="1941" y="4453"/>
                  </a:cubicBezTo>
                  <a:lnTo>
                    <a:pt x="1941" y="4084"/>
                  </a:lnTo>
                  <a:cubicBezTo>
                    <a:pt x="1941" y="2965"/>
                    <a:pt x="2703" y="1977"/>
                    <a:pt x="3775" y="1703"/>
                  </a:cubicBezTo>
                  <a:lnTo>
                    <a:pt x="4108" y="2250"/>
                  </a:lnTo>
                  <a:cubicBezTo>
                    <a:pt x="4168" y="2358"/>
                    <a:pt x="4287" y="2417"/>
                    <a:pt x="4406" y="2417"/>
                  </a:cubicBezTo>
                  <a:cubicBezTo>
                    <a:pt x="4525" y="2417"/>
                    <a:pt x="4644" y="2358"/>
                    <a:pt x="4704" y="2250"/>
                  </a:cubicBezTo>
                  <a:lnTo>
                    <a:pt x="5049" y="1703"/>
                  </a:lnTo>
                  <a:close/>
                  <a:moveTo>
                    <a:pt x="3025" y="7846"/>
                  </a:moveTo>
                  <a:lnTo>
                    <a:pt x="3025" y="7858"/>
                  </a:lnTo>
                  <a:lnTo>
                    <a:pt x="3025" y="8168"/>
                  </a:lnTo>
                  <a:cubicBezTo>
                    <a:pt x="3025" y="8323"/>
                    <a:pt x="2942" y="8454"/>
                    <a:pt x="2787" y="8513"/>
                  </a:cubicBezTo>
                  <a:lnTo>
                    <a:pt x="2418" y="8263"/>
                  </a:lnTo>
                  <a:cubicBezTo>
                    <a:pt x="2310" y="8192"/>
                    <a:pt x="2299" y="8085"/>
                    <a:pt x="2322" y="8001"/>
                  </a:cubicBezTo>
                  <a:cubicBezTo>
                    <a:pt x="2358" y="7930"/>
                    <a:pt x="2418" y="7846"/>
                    <a:pt x="2537" y="7846"/>
                  </a:cubicBezTo>
                  <a:close/>
                  <a:moveTo>
                    <a:pt x="6311" y="7870"/>
                  </a:moveTo>
                  <a:cubicBezTo>
                    <a:pt x="6430" y="7870"/>
                    <a:pt x="6501" y="7954"/>
                    <a:pt x="6525" y="8037"/>
                  </a:cubicBezTo>
                  <a:cubicBezTo>
                    <a:pt x="6549" y="8108"/>
                    <a:pt x="6537" y="8216"/>
                    <a:pt x="6430" y="8287"/>
                  </a:cubicBezTo>
                  <a:lnTo>
                    <a:pt x="6061" y="8549"/>
                  </a:lnTo>
                  <a:cubicBezTo>
                    <a:pt x="5906" y="8466"/>
                    <a:pt x="5823" y="8335"/>
                    <a:pt x="5823" y="8192"/>
                  </a:cubicBezTo>
                  <a:lnTo>
                    <a:pt x="5823" y="7870"/>
                  </a:lnTo>
                  <a:close/>
                  <a:moveTo>
                    <a:pt x="6406" y="7334"/>
                  </a:moveTo>
                  <a:cubicBezTo>
                    <a:pt x="6894" y="7334"/>
                    <a:pt x="7299" y="7739"/>
                    <a:pt x="7299" y="8227"/>
                  </a:cubicBezTo>
                  <a:cubicBezTo>
                    <a:pt x="7240" y="9049"/>
                    <a:pt x="6716" y="9763"/>
                    <a:pt x="5990" y="10049"/>
                  </a:cubicBezTo>
                  <a:lnTo>
                    <a:pt x="5990" y="9990"/>
                  </a:lnTo>
                  <a:cubicBezTo>
                    <a:pt x="5990" y="9894"/>
                    <a:pt x="5906" y="9823"/>
                    <a:pt x="5823" y="9823"/>
                  </a:cubicBezTo>
                  <a:cubicBezTo>
                    <a:pt x="5739" y="9823"/>
                    <a:pt x="5656" y="9894"/>
                    <a:pt x="5656" y="9990"/>
                  </a:cubicBezTo>
                  <a:lnTo>
                    <a:pt x="5656" y="10132"/>
                  </a:lnTo>
                  <a:cubicBezTo>
                    <a:pt x="5537" y="10156"/>
                    <a:pt x="5418" y="10168"/>
                    <a:pt x="5299" y="10168"/>
                  </a:cubicBezTo>
                  <a:lnTo>
                    <a:pt x="3549" y="10168"/>
                  </a:lnTo>
                  <a:cubicBezTo>
                    <a:pt x="3430" y="10168"/>
                    <a:pt x="3311" y="10156"/>
                    <a:pt x="3192" y="10132"/>
                  </a:cubicBezTo>
                  <a:lnTo>
                    <a:pt x="3192" y="9990"/>
                  </a:lnTo>
                  <a:cubicBezTo>
                    <a:pt x="3192" y="9894"/>
                    <a:pt x="3120" y="9823"/>
                    <a:pt x="3025" y="9823"/>
                  </a:cubicBezTo>
                  <a:cubicBezTo>
                    <a:pt x="2942" y="9823"/>
                    <a:pt x="2858" y="9894"/>
                    <a:pt x="2858" y="9990"/>
                  </a:cubicBezTo>
                  <a:lnTo>
                    <a:pt x="2858" y="10049"/>
                  </a:lnTo>
                  <a:cubicBezTo>
                    <a:pt x="2132" y="9763"/>
                    <a:pt x="1608" y="9061"/>
                    <a:pt x="1608" y="8227"/>
                  </a:cubicBezTo>
                  <a:cubicBezTo>
                    <a:pt x="1608" y="7739"/>
                    <a:pt x="2013" y="7334"/>
                    <a:pt x="2501" y="7334"/>
                  </a:cubicBezTo>
                  <a:lnTo>
                    <a:pt x="3037" y="7334"/>
                  </a:lnTo>
                  <a:lnTo>
                    <a:pt x="3037" y="7358"/>
                  </a:lnTo>
                  <a:lnTo>
                    <a:pt x="3037" y="7549"/>
                  </a:lnTo>
                  <a:lnTo>
                    <a:pt x="2549" y="7549"/>
                  </a:lnTo>
                  <a:cubicBezTo>
                    <a:pt x="2299" y="7549"/>
                    <a:pt x="2084" y="7692"/>
                    <a:pt x="2025" y="7930"/>
                  </a:cubicBezTo>
                  <a:cubicBezTo>
                    <a:pt x="1953" y="8168"/>
                    <a:pt x="2037" y="8406"/>
                    <a:pt x="2251" y="8549"/>
                  </a:cubicBezTo>
                  <a:lnTo>
                    <a:pt x="4156" y="9811"/>
                  </a:lnTo>
                  <a:cubicBezTo>
                    <a:pt x="4239" y="9870"/>
                    <a:pt x="4346" y="9894"/>
                    <a:pt x="4442" y="9894"/>
                  </a:cubicBezTo>
                  <a:cubicBezTo>
                    <a:pt x="4525" y="9894"/>
                    <a:pt x="4632" y="9870"/>
                    <a:pt x="4727" y="9811"/>
                  </a:cubicBezTo>
                  <a:lnTo>
                    <a:pt x="5228" y="9466"/>
                  </a:lnTo>
                  <a:cubicBezTo>
                    <a:pt x="5299" y="9418"/>
                    <a:pt x="5323" y="9323"/>
                    <a:pt x="5275" y="9239"/>
                  </a:cubicBezTo>
                  <a:cubicBezTo>
                    <a:pt x="5247" y="9197"/>
                    <a:pt x="5197" y="9175"/>
                    <a:pt x="5146" y="9175"/>
                  </a:cubicBezTo>
                  <a:cubicBezTo>
                    <a:pt x="5112" y="9175"/>
                    <a:pt x="5077" y="9185"/>
                    <a:pt x="5049" y="9204"/>
                  </a:cubicBezTo>
                  <a:lnTo>
                    <a:pt x="4549" y="9537"/>
                  </a:lnTo>
                  <a:cubicBezTo>
                    <a:pt x="4519" y="9561"/>
                    <a:pt x="4480" y="9573"/>
                    <a:pt x="4442" y="9573"/>
                  </a:cubicBezTo>
                  <a:cubicBezTo>
                    <a:pt x="4403" y="9573"/>
                    <a:pt x="4364" y="9561"/>
                    <a:pt x="4335" y="9537"/>
                  </a:cubicBezTo>
                  <a:lnTo>
                    <a:pt x="3120" y="8727"/>
                  </a:lnTo>
                  <a:cubicBezTo>
                    <a:pt x="3275" y="8585"/>
                    <a:pt x="3382" y="8394"/>
                    <a:pt x="3382" y="8192"/>
                  </a:cubicBezTo>
                  <a:lnTo>
                    <a:pt x="3382" y="7501"/>
                  </a:lnTo>
                  <a:cubicBezTo>
                    <a:pt x="3715" y="7668"/>
                    <a:pt x="4061" y="7739"/>
                    <a:pt x="4454" y="7739"/>
                  </a:cubicBezTo>
                  <a:cubicBezTo>
                    <a:pt x="4835" y="7739"/>
                    <a:pt x="5204" y="7656"/>
                    <a:pt x="5525" y="7501"/>
                  </a:cubicBezTo>
                  <a:lnTo>
                    <a:pt x="5525" y="8192"/>
                  </a:lnTo>
                  <a:cubicBezTo>
                    <a:pt x="5525" y="8394"/>
                    <a:pt x="5632" y="8597"/>
                    <a:pt x="5799" y="8727"/>
                  </a:cubicBezTo>
                  <a:lnTo>
                    <a:pt x="5692" y="8799"/>
                  </a:lnTo>
                  <a:cubicBezTo>
                    <a:pt x="5609" y="8847"/>
                    <a:pt x="5597" y="8942"/>
                    <a:pt x="5644" y="9025"/>
                  </a:cubicBezTo>
                  <a:cubicBezTo>
                    <a:pt x="5680" y="9061"/>
                    <a:pt x="5728" y="9097"/>
                    <a:pt x="5775" y="9097"/>
                  </a:cubicBezTo>
                  <a:cubicBezTo>
                    <a:pt x="5811" y="9097"/>
                    <a:pt x="5835" y="9085"/>
                    <a:pt x="5870" y="9061"/>
                  </a:cubicBezTo>
                  <a:lnTo>
                    <a:pt x="6656" y="8549"/>
                  </a:lnTo>
                  <a:cubicBezTo>
                    <a:pt x="6871" y="8406"/>
                    <a:pt x="6954" y="8156"/>
                    <a:pt x="6882" y="7930"/>
                  </a:cubicBezTo>
                  <a:cubicBezTo>
                    <a:pt x="6799" y="7704"/>
                    <a:pt x="6597" y="7549"/>
                    <a:pt x="6359" y="7549"/>
                  </a:cubicBezTo>
                  <a:lnTo>
                    <a:pt x="5870" y="7549"/>
                  </a:lnTo>
                  <a:lnTo>
                    <a:pt x="5870" y="7358"/>
                  </a:lnTo>
                  <a:lnTo>
                    <a:pt x="5870" y="7334"/>
                  </a:lnTo>
                  <a:close/>
                  <a:moveTo>
                    <a:pt x="4406" y="0"/>
                  </a:moveTo>
                  <a:cubicBezTo>
                    <a:pt x="4311" y="0"/>
                    <a:pt x="4215" y="72"/>
                    <a:pt x="4168" y="167"/>
                  </a:cubicBezTo>
                  <a:lnTo>
                    <a:pt x="3775" y="1358"/>
                  </a:lnTo>
                  <a:cubicBezTo>
                    <a:pt x="2501" y="1643"/>
                    <a:pt x="1596" y="2786"/>
                    <a:pt x="1596" y="4084"/>
                  </a:cubicBezTo>
                  <a:lnTo>
                    <a:pt x="1596" y="4513"/>
                  </a:lnTo>
                  <a:cubicBezTo>
                    <a:pt x="1406" y="4596"/>
                    <a:pt x="1275" y="4775"/>
                    <a:pt x="1251" y="4989"/>
                  </a:cubicBezTo>
                  <a:cubicBezTo>
                    <a:pt x="1239" y="5156"/>
                    <a:pt x="1298" y="5322"/>
                    <a:pt x="1406" y="5453"/>
                  </a:cubicBezTo>
                  <a:cubicBezTo>
                    <a:pt x="1525" y="5572"/>
                    <a:pt x="1691" y="5644"/>
                    <a:pt x="1846" y="5644"/>
                  </a:cubicBezTo>
                  <a:lnTo>
                    <a:pt x="1965" y="5644"/>
                  </a:lnTo>
                  <a:cubicBezTo>
                    <a:pt x="2049" y="6180"/>
                    <a:pt x="2287" y="6644"/>
                    <a:pt x="2644" y="7013"/>
                  </a:cubicBezTo>
                  <a:lnTo>
                    <a:pt x="2465" y="7013"/>
                  </a:lnTo>
                  <a:cubicBezTo>
                    <a:pt x="1787" y="7013"/>
                    <a:pt x="1239" y="7561"/>
                    <a:pt x="1239" y="8227"/>
                  </a:cubicBezTo>
                  <a:cubicBezTo>
                    <a:pt x="1239" y="8489"/>
                    <a:pt x="1287" y="8727"/>
                    <a:pt x="1358" y="8942"/>
                  </a:cubicBezTo>
                  <a:lnTo>
                    <a:pt x="882" y="9085"/>
                  </a:lnTo>
                  <a:cubicBezTo>
                    <a:pt x="358" y="9228"/>
                    <a:pt x="1" y="9704"/>
                    <a:pt x="1" y="10240"/>
                  </a:cubicBezTo>
                  <a:lnTo>
                    <a:pt x="1" y="11025"/>
                  </a:lnTo>
                  <a:cubicBezTo>
                    <a:pt x="1" y="11121"/>
                    <a:pt x="84" y="11192"/>
                    <a:pt x="167" y="11192"/>
                  </a:cubicBezTo>
                  <a:cubicBezTo>
                    <a:pt x="263" y="11192"/>
                    <a:pt x="334" y="11121"/>
                    <a:pt x="334" y="11025"/>
                  </a:cubicBezTo>
                  <a:lnTo>
                    <a:pt x="334" y="10240"/>
                  </a:lnTo>
                  <a:cubicBezTo>
                    <a:pt x="334" y="9847"/>
                    <a:pt x="596" y="9489"/>
                    <a:pt x="977" y="9394"/>
                  </a:cubicBezTo>
                  <a:lnTo>
                    <a:pt x="1477" y="9239"/>
                  </a:lnTo>
                  <a:cubicBezTo>
                    <a:pt x="1751" y="9775"/>
                    <a:pt x="2239" y="10192"/>
                    <a:pt x="2822" y="10382"/>
                  </a:cubicBezTo>
                  <a:lnTo>
                    <a:pt x="2822" y="11025"/>
                  </a:lnTo>
                  <a:cubicBezTo>
                    <a:pt x="2822" y="11121"/>
                    <a:pt x="2894" y="11192"/>
                    <a:pt x="2977" y="11192"/>
                  </a:cubicBezTo>
                  <a:cubicBezTo>
                    <a:pt x="3072" y="11192"/>
                    <a:pt x="3144" y="11121"/>
                    <a:pt x="3144" y="11025"/>
                  </a:cubicBezTo>
                  <a:lnTo>
                    <a:pt x="3144" y="10466"/>
                  </a:lnTo>
                  <a:cubicBezTo>
                    <a:pt x="3263" y="10478"/>
                    <a:pt x="3382" y="10490"/>
                    <a:pt x="3501" y="10490"/>
                  </a:cubicBezTo>
                  <a:lnTo>
                    <a:pt x="5263" y="10490"/>
                  </a:lnTo>
                  <a:cubicBezTo>
                    <a:pt x="5382" y="10490"/>
                    <a:pt x="5501" y="10478"/>
                    <a:pt x="5620" y="10466"/>
                  </a:cubicBezTo>
                  <a:lnTo>
                    <a:pt x="5620" y="11025"/>
                  </a:lnTo>
                  <a:cubicBezTo>
                    <a:pt x="5620" y="11121"/>
                    <a:pt x="5692" y="11192"/>
                    <a:pt x="5775" y="11192"/>
                  </a:cubicBezTo>
                  <a:cubicBezTo>
                    <a:pt x="5870" y="11192"/>
                    <a:pt x="5942" y="11121"/>
                    <a:pt x="5942" y="11025"/>
                  </a:cubicBezTo>
                  <a:lnTo>
                    <a:pt x="5942" y="10382"/>
                  </a:lnTo>
                  <a:cubicBezTo>
                    <a:pt x="6525" y="10192"/>
                    <a:pt x="7013" y="9775"/>
                    <a:pt x="7287" y="9239"/>
                  </a:cubicBezTo>
                  <a:lnTo>
                    <a:pt x="7787" y="9394"/>
                  </a:lnTo>
                  <a:cubicBezTo>
                    <a:pt x="8156" y="9489"/>
                    <a:pt x="8430" y="9847"/>
                    <a:pt x="8430" y="10240"/>
                  </a:cubicBezTo>
                  <a:lnTo>
                    <a:pt x="8430" y="11025"/>
                  </a:lnTo>
                  <a:cubicBezTo>
                    <a:pt x="8430" y="11121"/>
                    <a:pt x="8502" y="11192"/>
                    <a:pt x="8585" y="11192"/>
                  </a:cubicBezTo>
                  <a:cubicBezTo>
                    <a:pt x="8680" y="11192"/>
                    <a:pt x="8752" y="11121"/>
                    <a:pt x="8752" y="11025"/>
                  </a:cubicBezTo>
                  <a:lnTo>
                    <a:pt x="8752" y="10240"/>
                  </a:lnTo>
                  <a:cubicBezTo>
                    <a:pt x="8799" y="9704"/>
                    <a:pt x="8442" y="9228"/>
                    <a:pt x="7918" y="9085"/>
                  </a:cubicBezTo>
                  <a:lnTo>
                    <a:pt x="7442" y="8942"/>
                  </a:lnTo>
                  <a:cubicBezTo>
                    <a:pt x="7514" y="8727"/>
                    <a:pt x="7561" y="8489"/>
                    <a:pt x="7561" y="8227"/>
                  </a:cubicBezTo>
                  <a:cubicBezTo>
                    <a:pt x="7561" y="7561"/>
                    <a:pt x="7013" y="7013"/>
                    <a:pt x="6347" y="7013"/>
                  </a:cubicBezTo>
                  <a:lnTo>
                    <a:pt x="6168" y="7013"/>
                  </a:lnTo>
                  <a:cubicBezTo>
                    <a:pt x="6525" y="6644"/>
                    <a:pt x="6763" y="6180"/>
                    <a:pt x="6835" y="5644"/>
                  </a:cubicBezTo>
                  <a:lnTo>
                    <a:pt x="6942" y="5644"/>
                  </a:lnTo>
                  <a:cubicBezTo>
                    <a:pt x="7263" y="5644"/>
                    <a:pt x="7537" y="5406"/>
                    <a:pt x="7561" y="5108"/>
                  </a:cubicBezTo>
                  <a:cubicBezTo>
                    <a:pt x="7573" y="4941"/>
                    <a:pt x="7514" y="4763"/>
                    <a:pt x="7418" y="4644"/>
                  </a:cubicBezTo>
                  <a:cubicBezTo>
                    <a:pt x="7359" y="4584"/>
                    <a:pt x="7299" y="4536"/>
                    <a:pt x="7216" y="4489"/>
                  </a:cubicBezTo>
                  <a:lnTo>
                    <a:pt x="7216" y="4084"/>
                  </a:lnTo>
                  <a:cubicBezTo>
                    <a:pt x="7216" y="2786"/>
                    <a:pt x="6311" y="1643"/>
                    <a:pt x="5049" y="1358"/>
                  </a:cubicBezTo>
                  <a:lnTo>
                    <a:pt x="4644" y="167"/>
                  </a:lnTo>
                  <a:cubicBezTo>
                    <a:pt x="4620" y="60"/>
                    <a:pt x="4513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70"/>
            <p:cNvSpPr/>
            <p:nvPr/>
          </p:nvSpPr>
          <p:spPr>
            <a:xfrm>
              <a:off x="4997700" y="393231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70"/>
            <p:cNvSpPr/>
            <p:nvPr/>
          </p:nvSpPr>
          <p:spPr>
            <a:xfrm>
              <a:off x="5064830" y="393231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70"/>
            <p:cNvSpPr/>
            <p:nvPr/>
          </p:nvSpPr>
          <p:spPr>
            <a:xfrm>
              <a:off x="5013160" y="397090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12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77" y="509"/>
                    <a:pt x="1215" y="414"/>
                    <a:pt x="1346" y="283"/>
                  </a:cubicBezTo>
                  <a:cubicBezTo>
                    <a:pt x="1429" y="223"/>
                    <a:pt x="1453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70"/>
            <p:cNvSpPr/>
            <p:nvPr/>
          </p:nvSpPr>
          <p:spPr>
            <a:xfrm>
              <a:off x="4991649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177" y="0"/>
                  </a:moveTo>
                  <a:cubicBezTo>
                    <a:pt x="109" y="0"/>
                    <a:pt x="52" y="45"/>
                    <a:pt x="25" y="119"/>
                  </a:cubicBezTo>
                  <a:cubicBezTo>
                    <a:pt x="1" y="202"/>
                    <a:pt x="37" y="298"/>
                    <a:pt x="132" y="322"/>
                  </a:cubicBezTo>
                  <a:lnTo>
                    <a:pt x="656" y="500"/>
                  </a:lnTo>
                  <a:cubicBezTo>
                    <a:pt x="668" y="500"/>
                    <a:pt x="680" y="512"/>
                    <a:pt x="703" y="512"/>
                  </a:cubicBezTo>
                  <a:cubicBezTo>
                    <a:pt x="775" y="512"/>
                    <a:pt x="834" y="476"/>
                    <a:pt x="846" y="393"/>
                  </a:cubicBezTo>
                  <a:cubicBezTo>
                    <a:pt x="894" y="310"/>
                    <a:pt x="846" y="202"/>
                    <a:pt x="763" y="191"/>
                  </a:cubicBezTo>
                  <a:lnTo>
                    <a:pt x="239" y="12"/>
                  </a:lnTo>
                  <a:cubicBezTo>
                    <a:pt x="218" y="4"/>
                    <a:pt x="19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70"/>
            <p:cNvSpPr/>
            <p:nvPr/>
          </p:nvSpPr>
          <p:spPr>
            <a:xfrm>
              <a:off x="5052760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718" y="0"/>
                  </a:moveTo>
                  <a:cubicBezTo>
                    <a:pt x="698" y="0"/>
                    <a:pt x="677" y="4"/>
                    <a:pt x="656" y="12"/>
                  </a:cubicBezTo>
                  <a:lnTo>
                    <a:pt x="144" y="191"/>
                  </a:lnTo>
                  <a:cubicBezTo>
                    <a:pt x="48" y="214"/>
                    <a:pt x="1" y="310"/>
                    <a:pt x="36" y="393"/>
                  </a:cubicBezTo>
                  <a:cubicBezTo>
                    <a:pt x="60" y="476"/>
                    <a:pt x="120" y="512"/>
                    <a:pt x="179" y="512"/>
                  </a:cubicBezTo>
                  <a:cubicBezTo>
                    <a:pt x="191" y="512"/>
                    <a:pt x="215" y="512"/>
                    <a:pt x="227" y="500"/>
                  </a:cubicBezTo>
                  <a:lnTo>
                    <a:pt x="751" y="322"/>
                  </a:lnTo>
                  <a:cubicBezTo>
                    <a:pt x="858" y="298"/>
                    <a:pt x="894" y="191"/>
                    <a:pt x="870" y="119"/>
                  </a:cubicBezTo>
                  <a:cubicBezTo>
                    <a:pt x="842" y="45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2" name="Google Shape;10702;p70"/>
          <p:cNvGrpSpPr/>
          <p:nvPr/>
        </p:nvGrpSpPr>
        <p:grpSpPr>
          <a:xfrm>
            <a:off x="7592387" y="3787858"/>
            <a:ext cx="273874" cy="351204"/>
            <a:chOff x="7592387" y="3787858"/>
            <a:chExt cx="273874" cy="351204"/>
          </a:xfrm>
        </p:grpSpPr>
        <p:sp>
          <p:nvSpPr>
            <p:cNvPr id="10703" name="Google Shape;10703;p70"/>
            <p:cNvSpPr/>
            <p:nvPr/>
          </p:nvSpPr>
          <p:spPr>
            <a:xfrm>
              <a:off x="7592387" y="3787858"/>
              <a:ext cx="273874" cy="351204"/>
            </a:xfrm>
            <a:custGeom>
              <a:rect b="b" l="l" r="r" t="t"/>
              <a:pathLst>
                <a:path extrusionOk="0" h="11086" w="8645">
                  <a:moveTo>
                    <a:pt x="4692" y="1358"/>
                  </a:moveTo>
                  <a:lnTo>
                    <a:pt x="4692" y="1894"/>
                  </a:lnTo>
                  <a:cubicBezTo>
                    <a:pt x="4692" y="2084"/>
                    <a:pt x="4525" y="2251"/>
                    <a:pt x="4334" y="2251"/>
                  </a:cubicBezTo>
                  <a:cubicBezTo>
                    <a:pt x="4120" y="2251"/>
                    <a:pt x="3977" y="2084"/>
                    <a:pt x="3977" y="1894"/>
                  </a:cubicBezTo>
                  <a:lnTo>
                    <a:pt x="3977" y="1358"/>
                  </a:lnTo>
                  <a:close/>
                  <a:moveTo>
                    <a:pt x="4311" y="334"/>
                  </a:moveTo>
                  <a:lnTo>
                    <a:pt x="6799" y="1001"/>
                  </a:lnTo>
                  <a:lnTo>
                    <a:pt x="7740" y="2561"/>
                  </a:lnTo>
                  <a:lnTo>
                    <a:pt x="7073" y="3227"/>
                  </a:lnTo>
                  <a:lnTo>
                    <a:pt x="7073" y="2418"/>
                  </a:lnTo>
                  <a:cubicBezTo>
                    <a:pt x="7073" y="2239"/>
                    <a:pt x="6918" y="2072"/>
                    <a:pt x="6728" y="2072"/>
                  </a:cubicBezTo>
                  <a:lnTo>
                    <a:pt x="6549" y="2072"/>
                  </a:lnTo>
                  <a:cubicBezTo>
                    <a:pt x="6454" y="2072"/>
                    <a:pt x="6382" y="2144"/>
                    <a:pt x="6382" y="2239"/>
                  </a:cubicBezTo>
                  <a:cubicBezTo>
                    <a:pt x="6382" y="2322"/>
                    <a:pt x="6454" y="2394"/>
                    <a:pt x="6549" y="2394"/>
                  </a:cubicBezTo>
                  <a:lnTo>
                    <a:pt x="6728" y="2394"/>
                  </a:lnTo>
                  <a:cubicBezTo>
                    <a:pt x="6728" y="2394"/>
                    <a:pt x="6739" y="2394"/>
                    <a:pt x="6739" y="2418"/>
                  </a:cubicBezTo>
                  <a:lnTo>
                    <a:pt x="6739" y="3108"/>
                  </a:lnTo>
                  <a:lnTo>
                    <a:pt x="1870" y="3108"/>
                  </a:lnTo>
                  <a:lnTo>
                    <a:pt x="1870" y="2418"/>
                  </a:lnTo>
                  <a:cubicBezTo>
                    <a:pt x="1870" y="2418"/>
                    <a:pt x="1870" y="2394"/>
                    <a:pt x="1894" y="2394"/>
                  </a:cubicBezTo>
                  <a:lnTo>
                    <a:pt x="3858" y="2394"/>
                  </a:lnTo>
                  <a:cubicBezTo>
                    <a:pt x="3977" y="2501"/>
                    <a:pt x="4132" y="2572"/>
                    <a:pt x="4299" y="2572"/>
                  </a:cubicBezTo>
                  <a:cubicBezTo>
                    <a:pt x="4477" y="2572"/>
                    <a:pt x="4632" y="2513"/>
                    <a:pt x="4751" y="2394"/>
                  </a:cubicBezTo>
                  <a:lnTo>
                    <a:pt x="5847" y="2394"/>
                  </a:lnTo>
                  <a:cubicBezTo>
                    <a:pt x="5942" y="2394"/>
                    <a:pt x="6013" y="2322"/>
                    <a:pt x="6013" y="2239"/>
                  </a:cubicBezTo>
                  <a:cubicBezTo>
                    <a:pt x="6013" y="2144"/>
                    <a:pt x="5942" y="2072"/>
                    <a:pt x="5847" y="2072"/>
                  </a:cubicBezTo>
                  <a:lnTo>
                    <a:pt x="4942" y="2072"/>
                  </a:lnTo>
                  <a:cubicBezTo>
                    <a:pt x="4954" y="2013"/>
                    <a:pt x="4965" y="1953"/>
                    <a:pt x="4965" y="1894"/>
                  </a:cubicBezTo>
                  <a:lnTo>
                    <a:pt x="4965" y="1191"/>
                  </a:lnTo>
                  <a:cubicBezTo>
                    <a:pt x="4965" y="1096"/>
                    <a:pt x="4894" y="1025"/>
                    <a:pt x="4811" y="1025"/>
                  </a:cubicBezTo>
                  <a:lnTo>
                    <a:pt x="3763" y="1025"/>
                  </a:lnTo>
                  <a:cubicBezTo>
                    <a:pt x="3680" y="1025"/>
                    <a:pt x="3596" y="1096"/>
                    <a:pt x="3596" y="1191"/>
                  </a:cubicBezTo>
                  <a:lnTo>
                    <a:pt x="3596" y="1894"/>
                  </a:lnTo>
                  <a:cubicBezTo>
                    <a:pt x="3596" y="1953"/>
                    <a:pt x="3620" y="2013"/>
                    <a:pt x="3632" y="2072"/>
                  </a:cubicBezTo>
                  <a:lnTo>
                    <a:pt x="1858" y="2072"/>
                  </a:lnTo>
                  <a:cubicBezTo>
                    <a:pt x="1679" y="2072"/>
                    <a:pt x="1513" y="2215"/>
                    <a:pt x="1513" y="2418"/>
                  </a:cubicBezTo>
                  <a:lnTo>
                    <a:pt x="1513" y="3227"/>
                  </a:lnTo>
                  <a:lnTo>
                    <a:pt x="894" y="2561"/>
                  </a:lnTo>
                  <a:lnTo>
                    <a:pt x="1834" y="1001"/>
                  </a:lnTo>
                  <a:lnTo>
                    <a:pt x="4311" y="334"/>
                  </a:lnTo>
                  <a:close/>
                  <a:moveTo>
                    <a:pt x="6680" y="3442"/>
                  </a:moveTo>
                  <a:cubicBezTo>
                    <a:pt x="6561" y="3561"/>
                    <a:pt x="6323" y="3668"/>
                    <a:pt x="6120" y="3739"/>
                  </a:cubicBezTo>
                  <a:cubicBezTo>
                    <a:pt x="5644" y="3906"/>
                    <a:pt x="5013" y="3977"/>
                    <a:pt x="4334" y="3977"/>
                  </a:cubicBezTo>
                  <a:cubicBezTo>
                    <a:pt x="3644" y="3977"/>
                    <a:pt x="3025" y="3882"/>
                    <a:pt x="2548" y="3739"/>
                  </a:cubicBezTo>
                  <a:cubicBezTo>
                    <a:pt x="2334" y="3668"/>
                    <a:pt x="2096" y="3561"/>
                    <a:pt x="1977" y="3442"/>
                  </a:cubicBezTo>
                  <a:close/>
                  <a:moveTo>
                    <a:pt x="1906" y="3787"/>
                  </a:moveTo>
                  <a:cubicBezTo>
                    <a:pt x="1977" y="3858"/>
                    <a:pt x="2108" y="3918"/>
                    <a:pt x="2263" y="3977"/>
                  </a:cubicBezTo>
                  <a:lnTo>
                    <a:pt x="2263" y="4144"/>
                  </a:lnTo>
                  <a:cubicBezTo>
                    <a:pt x="2263" y="4239"/>
                    <a:pt x="2167" y="4323"/>
                    <a:pt x="2084" y="4323"/>
                  </a:cubicBezTo>
                  <a:lnTo>
                    <a:pt x="1906" y="4323"/>
                  </a:lnTo>
                  <a:lnTo>
                    <a:pt x="1906" y="3787"/>
                  </a:lnTo>
                  <a:close/>
                  <a:moveTo>
                    <a:pt x="6775" y="3787"/>
                  </a:moveTo>
                  <a:lnTo>
                    <a:pt x="6775" y="4323"/>
                  </a:lnTo>
                  <a:lnTo>
                    <a:pt x="6597" y="4323"/>
                  </a:lnTo>
                  <a:cubicBezTo>
                    <a:pt x="6489" y="4323"/>
                    <a:pt x="6418" y="4227"/>
                    <a:pt x="6418" y="4144"/>
                  </a:cubicBezTo>
                  <a:lnTo>
                    <a:pt x="6418" y="3977"/>
                  </a:lnTo>
                  <a:lnTo>
                    <a:pt x="6394" y="3977"/>
                  </a:lnTo>
                  <a:cubicBezTo>
                    <a:pt x="6549" y="3918"/>
                    <a:pt x="6668" y="3846"/>
                    <a:pt x="6775" y="3787"/>
                  </a:cubicBezTo>
                  <a:close/>
                  <a:moveTo>
                    <a:pt x="6037" y="4096"/>
                  </a:moveTo>
                  <a:lnTo>
                    <a:pt x="6037" y="4156"/>
                  </a:lnTo>
                  <a:cubicBezTo>
                    <a:pt x="6037" y="4442"/>
                    <a:pt x="6263" y="4656"/>
                    <a:pt x="6549" y="4656"/>
                  </a:cubicBezTo>
                  <a:lnTo>
                    <a:pt x="6799" y="4656"/>
                  </a:lnTo>
                  <a:cubicBezTo>
                    <a:pt x="6870" y="4656"/>
                    <a:pt x="6954" y="4692"/>
                    <a:pt x="7013" y="4751"/>
                  </a:cubicBezTo>
                  <a:cubicBezTo>
                    <a:pt x="7049" y="4811"/>
                    <a:pt x="7085" y="4882"/>
                    <a:pt x="7085" y="4954"/>
                  </a:cubicBezTo>
                  <a:cubicBezTo>
                    <a:pt x="7073" y="5097"/>
                    <a:pt x="6930" y="5192"/>
                    <a:pt x="6787" y="5192"/>
                  </a:cubicBezTo>
                  <a:lnTo>
                    <a:pt x="6716" y="5192"/>
                  </a:lnTo>
                  <a:lnTo>
                    <a:pt x="6716" y="5180"/>
                  </a:lnTo>
                  <a:cubicBezTo>
                    <a:pt x="6716" y="5097"/>
                    <a:pt x="6632" y="5013"/>
                    <a:pt x="6549" y="5013"/>
                  </a:cubicBezTo>
                  <a:cubicBezTo>
                    <a:pt x="6454" y="5013"/>
                    <a:pt x="6382" y="5097"/>
                    <a:pt x="6382" y="5180"/>
                  </a:cubicBezTo>
                  <a:cubicBezTo>
                    <a:pt x="6382" y="6323"/>
                    <a:pt x="5442" y="7264"/>
                    <a:pt x="4299" y="7264"/>
                  </a:cubicBezTo>
                  <a:cubicBezTo>
                    <a:pt x="4292" y="7264"/>
                    <a:pt x="4284" y="7264"/>
                    <a:pt x="4277" y="7264"/>
                  </a:cubicBezTo>
                  <a:cubicBezTo>
                    <a:pt x="3156" y="7264"/>
                    <a:pt x="2227" y="6339"/>
                    <a:pt x="2227" y="5180"/>
                  </a:cubicBezTo>
                  <a:cubicBezTo>
                    <a:pt x="2227" y="5097"/>
                    <a:pt x="2156" y="5013"/>
                    <a:pt x="2072" y="5013"/>
                  </a:cubicBezTo>
                  <a:cubicBezTo>
                    <a:pt x="1977" y="5013"/>
                    <a:pt x="1906" y="5097"/>
                    <a:pt x="1906" y="5180"/>
                  </a:cubicBezTo>
                  <a:lnTo>
                    <a:pt x="1906" y="5192"/>
                  </a:lnTo>
                  <a:lnTo>
                    <a:pt x="1798" y="5192"/>
                  </a:lnTo>
                  <a:cubicBezTo>
                    <a:pt x="1727" y="5192"/>
                    <a:pt x="1656" y="5168"/>
                    <a:pt x="1596" y="5109"/>
                  </a:cubicBezTo>
                  <a:cubicBezTo>
                    <a:pt x="1548" y="5049"/>
                    <a:pt x="1513" y="4978"/>
                    <a:pt x="1513" y="4894"/>
                  </a:cubicBezTo>
                  <a:cubicBezTo>
                    <a:pt x="1536" y="4763"/>
                    <a:pt x="1667" y="4656"/>
                    <a:pt x="1810" y="4656"/>
                  </a:cubicBezTo>
                  <a:lnTo>
                    <a:pt x="2048" y="4656"/>
                  </a:lnTo>
                  <a:cubicBezTo>
                    <a:pt x="2334" y="4656"/>
                    <a:pt x="2560" y="4442"/>
                    <a:pt x="2560" y="4156"/>
                  </a:cubicBezTo>
                  <a:lnTo>
                    <a:pt x="2560" y="4096"/>
                  </a:lnTo>
                  <a:cubicBezTo>
                    <a:pt x="3049" y="4227"/>
                    <a:pt x="3656" y="4323"/>
                    <a:pt x="4299" y="4323"/>
                  </a:cubicBezTo>
                  <a:cubicBezTo>
                    <a:pt x="4942" y="4323"/>
                    <a:pt x="5549" y="4239"/>
                    <a:pt x="6037" y="4096"/>
                  </a:cubicBezTo>
                  <a:close/>
                  <a:moveTo>
                    <a:pt x="2846" y="7859"/>
                  </a:moveTo>
                  <a:lnTo>
                    <a:pt x="4037" y="8526"/>
                  </a:lnTo>
                  <a:lnTo>
                    <a:pt x="3168" y="9264"/>
                  </a:lnTo>
                  <a:lnTo>
                    <a:pt x="3156" y="9264"/>
                  </a:lnTo>
                  <a:lnTo>
                    <a:pt x="2608" y="8311"/>
                  </a:lnTo>
                  <a:lnTo>
                    <a:pt x="2822" y="7859"/>
                  </a:lnTo>
                  <a:close/>
                  <a:moveTo>
                    <a:pt x="5370" y="7371"/>
                  </a:moveTo>
                  <a:lnTo>
                    <a:pt x="5370" y="7716"/>
                  </a:lnTo>
                  <a:lnTo>
                    <a:pt x="5180" y="7811"/>
                  </a:lnTo>
                  <a:cubicBezTo>
                    <a:pt x="5108" y="7859"/>
                    <a:pt x="5073" y="7966"/>
                    <a:pt x="5120" y="8037"/>
                  </a:cubicBezTo>
                  <a:cubicBezTo>
                    <a:pt x="5153" y="8086"/>
                    <a:pt x="5208" y="8119"/>
                    <a:pt x="5266" y="8119"/>
                  </a:cubicBezTo>
                  <a:cubicBezTo>
                    <a:pt x="5293" y="8119"/>
                    <a:pt x="5320" y="8112"/>
                    <a:pt x="5346" y="8097"/>
                  </a:cubicBezTo>
                  <a:lnTo>
                    <a:pt x="5799" y="7847"/>
                  </a:lnTo>
                  <a:lnTo>
                    <a:pt x="5823" y="7847"/>
                  </a:lnTo>
                  <a:lnTo>
                    <a:pt x="6037" y="8287"/>
                  </a:lnTo>
                  <a:lnTo>
                    <a:pt x="5501" y="9264"/>
                  </a:lnTo>
                  <a:lnTo>
                    <a:pt x="5489" y="9264"/>
                  </a:lnTo>
                  <a:lnTo>
                    <a:pt x="4608" y="8514"/>
                  </a:lnTo>
                  <a:lnTo>
                    <a:pt x="4763" y="8442"/>
                  </a:lnTo>
                  <a:cubicBezTo>
                    <a:pt x="4834" y="8395"/>
                    <a:pt x="4870" y="8287"/>
                    <a:pt x="4823" y="8216"/>
                  </a:cubicBezTo>
                  <a:cubicBezTo>
                    <a:pt x="4790" y="8167"/>
                    <a:pt x="4729" y="8135"/>
                    <a:pt x="4671" y="8135"/>
                  </a:cubicBezTo>
                  <a:cubicBezTo>
                    <a:pt x="4645" y="8135"/>
                    <a:pt x="4619" y="8142"/>
                    <a:pt x="4596" y="8157"/>
                  </a:cubicBezTo>
                  <a:lnTo>
                    <a:pt x="4334" y="8311"/>
                  </a:lnTo>
                  <a:lnTo>
                    <a:pt x="3275" y="7728"/>
                  </a:lnTo>
                  <a:lnTo>
                    <a:pt x="3275" y="7371"/>
                  </a:lnTo>
                  <a:cubicBezTo>
                    <a:pt x="3584" y="7514"/>
                    <a:pt x="3942" y="7609"/>
                    <a:pt x="4334" y="7609"/>
                  </a:cubicBezTo>
                  <a:cubicBezTo>
                    <a:pt x="4704" y="7609"/>
                    <a:pt x="5061" y="7514"/>
                    <a:pt x="5370" y="7371"/>
                  </a:cubicBezTo>
                  <a:close/>
                  <a:moveTo>
                    <a:pt x="4311" y="8692"/>
                  </a:moveTo>
                  <a:lnTo>
                    <a:pt x="4668" y="8990"/>
                  </a:lnTo>
                  <a:lnTo>
                    <a:pt x="4596" y="9228"/>
                  </a:lnTo>
                  <a:cubicBezTo>
                    <a:pt x="4573" y="9300"/>
                    <a:pt x="4513" y="9347"/>
                    <a:pt x="4418" y="9347"/>
                  </a:cubicBezTo>
                  <a:lnTo>
                    <a:pt x="4227" y="9347"/>
                  </a:lnTo>
                  <a:cubicBezTo>
                    <a:pt x="4156" y="9347"/>
                    <a:pt x="4072" y="9300"/>
                    <a:pt x="4049" y="9228"/>
                  </a:cubicBezTo>
                  <a:lnTo>
                    <a:pt x="3977" y="8990"/>
                  </a:lnTo>
                  <a:lnTo>
                    <a:pt x="4311" y="8692"/>
                  </a:lnTo>
                  <a:close/>
                  <a:moveTo>
                    <a:pt x="4275" y="1"/>
                  </a:moveTo>
                  <a:lnTo>
                    <a:pt x="1667" y="703"/>
                  </a:lnTo>
                  <a:cubicBezTo>
                    <a:pt x="1620" y="715"/>
                    <a:pt x="1596" y="727"/>
                    <a:pt x="1560" y="775"/>
                  </a:cubicBezTo>
                  <a:lnTo>
                    <a:pt x="513" y="2501"/>
                  </a:lnTo>
                  <a:cubicBezTo>
                    <a:pt x="477" y="2561"/>
                    <a:pt x="489" y="2656"/>
                    <a:pt x="548" y="2692"/>
                  </a:cubicBezTo>
                  <a:lnTo>
                    <a:pt x="1548" y="3692"/>
                  </a:lnTo>
                  <a:lnTo>
                    <a:pt x="1548" y="4394"/>
                  </a:lnTo>
                  <a:cubicBezTo>
                    <a:pt x="1358" y="4477"/>
                    <a:pt x="1215" y="4656"/>
                    <a:pt x="1203" y="4870"/>
                  </a:cubicBezTo>
                  <a:cubicBezTo>
                    <a:pt x="1191" y="5037"/>
                    <a:pt x="1251" y="5216"/>
                    <a:pt x="1358" y="5335"/>
                  </a:cubicBezTo>
                  <a:cubicBezTo>
                    <a:pt x="1477" y="5454"/>
                    <a:pt x="1620" y="5525"/>
                    <a:pt x="1798" y="5525"/>
                  </a:cubicBezTo>
                  <a:lnTo>
                    <a:pt x="1917" y="5525"/>
                  </a:lnTo>
                  <a:cubicBezTo>
                    <a:pt x="2001" y="6204"/>
                    <a:pt x="2394" y="6787"/>
                    <a:pt x="2929" y="7180"/>
                  </a:cubicBezTo>
                  <a:lnTo>
                    <a:pt x="2929" y="7549"/>
                  </a:lnTo>
                  <a:cubicBezTo>
                    <a:pt x="2894" y="7531"/>
                    <a:pt x="2861" y="7523"/>
                    <a:pt x="2827" y="7523"/>
                  </a:cubicBezTo>
                  <a:cubicBezTo>
                    <a:pt x="2793" y="7523"/>
                    <a:pt x="2757" y="7531"/>
                    <a:pt x="2715" y="7549"/>
                  </a:cubicBezTo>
                  <a:cubicBezTo>
                    <a:pt x="2632" y="7573"/>
                    <a:pt x="2560" y="7633"/>
                    <a:pt x="2525" y="7716"/>
                  </a:cubicBezTo>
                  <a:lnTo>
                    <a:pt x="2275" y="8216"/>
                  </a:lnTo>
                  <a:lnTo>
                    <a:pt x="858" y="8633"/>
                  </a:lnTo>
                  <a:cubicBezTo>
                    <a:pt x="358" y="8788"/>
                    <a:pt x="1" y="9264"/>
                    <a:pt x="1" y="9776"/>
                  </a:cubicBezTo>
                  <a:lnTo>
                    <a:pt x="1" y="10907"/>
                  </a:lnTo>
                  <a:cubicBezTo>
                    <a:pt x="1" y="11002"/>
                    <a:pt x="72" y="11074"/>
                    <a:pt x="155" y="11074"/>
                  </a:cubicBezTo>
                  <a:cubicBezTo>
                    <a:pt x="251" y="11074"/>
                    <a:pt x="322" y="11002"/>
                    <a:pt x="322" y="10907"/>
                  </a:cubicBezTo>
                  <a:lnTo>
                    <a:pt x="322" y="9776"/>
                  </a:lnTo>
                  <a:cubicBezTo>
                    <a:pt x="322" y="9621"/>
                    <a:pt x="370" y="9466"/>
                    <a:pt x="441" y="9335"/>
                  </a:cubicBezTo>
                  <a:lnTo>
                    <a:pt x="1370" y="10121"/>
                  </a:lnTo>
                  <a:cubicBezTo>
                    <a:pt x="1489" y="10228"/>
                    <a:pt x="1548" y="10371"/>
                    <a:pt x="1548" y="10526"/>
                  </a:cubicBezTo>
                  <a:lnTo>
                    <a:pt x="1548" y="10895"/>
                  </a:lnTo>
                  <a:cubicBezTo>
                    <a:pt x="1548" y="10990"/>
                    <a:pt x="1620" y="11062"/>
                    <a:pt x="1703" y="11062"/>
                  </a:cubicBezTo>
                  <a:cubicBezTo>
                    <a:pt x="1798" y="11062"/>
                    <a:pt x="1870" y="10990"/>
                    <a:pt x="1870" y="10895"/>
                  </a:cubicBezTo>
                  <a:lnTo>
                    <a:pt x="1870" y="10526"/>
                  </a:lnTo>
                  <a:cubicBezTo>
                    <a:pt x="1870" y="10276"/>
                    <a:pt x="1763" y="10038"/>
                    <a:pt x="1572" y="9871"/>
                  </a:cubicBezTo>
                  <a:lnTo>
                    <a:pt x="655" y="9085"/>
                  </a:lnTo>
                  <a:cubicBezTo>
                    <a:pt x="739" y="9002"/>
                    <a:pt x="834" y="8966"/>
                    <a:pt x="953" y="8930"/>
                  </a:cubicBezTo>
                  <a:lnTo>
                    <a:pt x="2346" y="8514"/>
                  </a:lnTo>
                  <a:lnTo>
                    <a:pt x="2858" y="9407"/>
                  </a:lnTo>
                  <a:cubicBezTo>
                    <a:pt x="2894" y="9502"/>
                    <a:pt x="2989" y="9561"/>
                    <a:pt x="3096" y="9573"/>
                  </a:cubicBezTo>
                  <a:lnTo>
                    <a:pt x="3156" y="9573"/>
                  </a:lnTo>
                  <a:cubicBezTo>
                    <a:pt x="3227" y="9573"/>
                    <a:pt x="3310" y="9538"/>
                    <a:pt x="3370" y="9502"/>
                  </a:cubicBezTo>
                  <a:lnTo>
                    <a:pt x="3703" y="9216"/>
                  </a:lnTo>
                  <a:lnTo>
                    <a:pt x="3751" y="9335"/>
                  </a:lnTo>
                  <a:cubicBezTo>
                    <a:pt x="3775" y="9419"/>
                    <a:pt x="3822" y="9502"/>
                    <a:pt x="3894" y="9561"/>
                  </a:cubicBezTo>
                  <a:lnTo>
                    <a:pt x="3656" y="10883"/>
                  </a:lnTo>
                  <a:cubicBezTo>
                    <a:pt x="3644" y="10966"/>
                    <a:pt x="3703" y="11062"/>
                    <a:pt x="3787" y="11074"/>
                  </a:cubicBezTo>
                  <a:lnTo>
                    <a:pt x="3822" y="11074"/>
                  </a:lnTo>
                  <a:cubicBezTo>
                    <a:pt x="3894" y="11074"/>
                    <a:pt x="3977" y="11014"/>
                    <a:pt x="3989" y="10943"/>
                  </a:cubicBezTo>
                  <a:lnTo>
                    <a:pt x="4203" y="9692"/>
                  </a:lnTo>
                  <a:lnTo>
                    <a:pt x="4465" y="9692"/>
                  </a:lnTo>
                  <a:lnTo>
                    <a:pt x="4680" y="10943"/>
                  </a:lnTo>
                  <a:cubicBezTo>
                    <a:pt x="4704" y="11014"/>
                    <a:pt x="4775" y="11074"/>
                    <a:pt x="4846" y="11074"/>
                  </a:cubicBezTo>
                  <a:lnTo>
                    <a:pt x="4882" y="11074"/>
                  </a:lnTo>
                  <a:cubicBezTo>
                    <a:pt x="4965" y="11062"/>
                    <a:pt x="5025" y="10966"/>
                    <a:pt x="5013" y="10883"/>
                  </a:cubicBezTo>
                  <a:lnTo>
                    <a:pt x="4775" y="9561"/>
                  </a:lnTo>
                  <a:cubicBezTo>
                    <a:pt x="4834" y="9502"/>
                    <a:pt x="4894" y="9419"/>
                    <a:pt x="4906" y="9335"/>
                  </a:cubicBezTo>
                  <a:lnTo>
                    <a:pt x="4942" y="9228"/>
                  </a:lnTo>
                  <a:lnTo>
                    <a:pt x="5263" y="9514"/>
                  </a:lnTo>
                  <a:cubicBezTo>
                    <a:pt x="5323" y="9573"/>
                    <a:pt x="5406" y="9585"/>
                    <a:pt x="5489" y="9585"/>
                  </a:cubicBezTo>
                  <a:lnTo>
                    <a:pt x="5549" y="9585"/>
                  </a:lnTo>
                  <a:cubicBezTo>
                    <a:pt x="5656" y="9573"/>
                    <a:pt x="5727" y="9514"/>
                    <a:pt x="5787" y="9419"/>
                  </a:cubicBezTo>
                  <a:lnTo>
                    <a:pt x="6299" y="8526"/>
                  </a:lnTo>
                  <a:lnTo>
                    <a:pt x="7692" y="8942"/>
                  </a:lnTo>
                  <a:cubicBezTo>
                    <a:pt x="7799" y="8978"/>
                    <a:pt x="7906" y="9038"/>
                    <a:pt x="7990" y="9097"/>
                  </a:cubicBezTo>
                  <a:lnTo>
                    <a:pt x="7073" y="9883"/>
                  </a:lnTo>
                  <a:cubicBezTo>
                    <a:pt x="6870" y="10050"/>
                    <a:pt x="6775" y="10288"/>
                    <a:pt x="6775" y="10538"/>
                  </a:cubicBezTo>
                  <a:lnTo>
                    <a:pt x="6775" y="10907"/>
                  </a:lnTo>
                  <a:cubicBezTo>
                    <a:pt x="6775" y="11002"/>
                    <a:pt x="6847" y="11074"/>
                    <a:pt x="6930" y="11074"/>
                  </a:cubicBezTo>
                  <a:cubicBezTo>
                    <a:pt x="7025" y="11074"/>
                    <a:pt x="7097" y="11002"/>
                    <a:pt x="7097" y="10907"/>
                  </a:cubicBezTo>
                  <a:lnTo>
                    <a:pt x="7097" y="10538"/>
                  </a:lnTo>
                  <a:cubicBezTo>
                    <a:pt x="7097" y="10395"/>
                    <a:pt x="7168" y="10240"/>
                    <a:pt x="7275" y="10133"/>
                  </a:cubicBezTo>
                  <a:lnTo>
                    <a:pt x="8204" y="9347"/>
                  </a:lnTo>
                  <a:cubicBezTo>
                    <a:pt x="8275" y="9478"/>
                    <a:pt x="8323" y="9633"/>
                    <a:pt x="8323" y="9800"/>
                  </a:cubicBezTo>
                  <a:lnTo>
                    <a:pt x="8323" y="10931"/>
                  </a:lnTo>
                  <a:cubicBezTo>
                    <a:pt x="8323" y="11014"/>
                    <a:pt x="8394" y="11085"/>
                    <a:pt x="8478" y="11085"/>
                  </a:cubicBezTo>
                  <a:cubicBezTo>
                    <a:pt x="8573" y="11085"/>
                    <a:pt x="8644" y="11014"/>
                    <a:pt x="8644" y="10931"/>
                  </a:cubicBezTo>
                  <a:lnTo>
                    <a:pt x="8644" y="9800"/>
                  </a:lnTo>
                  <a:cubicBezTo>
                    <a:pt x="8644" y="9240"/>
                    <a:pt x="8287" y="8764"/>
                    <a:pt x="7787" y="8621"/>
                  </a:cubicBezTo>
                  <a:lnTo>
                    <a:pt x="6370" y="8204"/>
                  </a:lnTo>
                  <a:lnTo>
                    <a:pt x="6120" y="7692"/>
                  </a:lnTo>
                  <a:cubicBezTo>
                    <a:pt x="6073" y="7621"/>
                    <a:pt x="6001" y="7549"/>
                    <a:pt x="5918" y="7537"/>
                  </a:cubicBezTo>
                  <a:cubicBezTo>
                    <a:pt x="5882" y="7525"/>
                    <a:pt x="5847" y="7520"/>
                    <a:pt x="5812" y="7520"/>
                  </a:cubicBezTo>
                  <a:cubicBezTo>
                    <a:pt x="5778" y="7520"/>
                    <a:pt x="5745" y="7525"/>
                    <a:pt x="5716" y="7537"/>
                  </a:cubicBezTo>
                  <a:lnTo>
                    <a:pt x="5716" y="7180"/>
                  </a:lnTo>
                  <a:cubicBezTo>
                    <a:pt x="6251" y="6799"/>
                    <a:pt x="6632" y="6204"/>
                    <a:pt x="6728" y="5525"/>
                  </a:cubicBezTo>
                  <a:lnTo>
                    <a:pt x="6811" y="5525"/>
                  </a:lnTo>
                  <a:cubicBezTo>
                    <a:pt x="7120" y="5525"/>
                    <a:pt x="7394" y="5287"/>
                    <a:pt x="7418" y="4989"/>
                  </a:cubicBezTo>
                  <a:cubicBezTo>
                    <a:pt x="7442" y="4823"/>
                    <a:pt x="7382" y="4644"/>
                    <a:pt x="7275" y="4525"/>
                  </a:cubicBezTo>
                  <a:cubicBezTo>
                    <a:pt x="7216" y="4466"/>
                    <a:pt x="7156" y="4418"/>
                    <a:pt x="7085" y="4394"/>
                  </a:cubicBezTo>
                  <a:lnTo>
                    <a:pt x="7085" y="3692"/>
                  </a:lnTo>
                  <a:lnTo>
                    <a:pt x="8073" y="2692"/>
                  </a:lnTo>
                  <a:cubicBezTo>
                    <a:pt x="8144" y="2632"/>
                    <a:pt x="8144" y="2561"/>
                    <a:pt x="8109" y="2501"/>
                  </a:cubicBezTo>
                  <a:lnTo>
                    <a:pt x="7061" y="775"/>
                  </a:lnTo>
                  <a:cubicBezTo>
                    <a:pt x="7049" y="751"/>
                    <a:pt x="7001" y="715"/>
                    <a:pt x="6966" y="703"/>
                  </a:cubicBezTo>
                  <a:lnTo>
                    <a:pt x="4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70"/>
            <p:cNvSpPr/>
            <p:nvPr/>
          </p:nvSpPr>
          <p:spPr>
            <a:xfrm>
              <a:off x="7691197" y="393083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8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60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70"/>
            <p:cNvSpPr/>
            <p:nvPr/>
          </p:nvSpPr>
          <p:spPr>
            <a:xfrm>
              <a:off x="7757218" y="393083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22" y="60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70"/>
            <p:cNvSpPr/>
            <p:nvPr/>
          </p:nvSpPr>
          <p:spPr>
            <a:xfrm>
              <a:off x="7713088" y="3974580"/>
              <a:ext cx="32472" cy="10581"/>
            </a:xfrm>
            <a:custGeom>
              <a:rect b="b" l="l" r="r" t="t"/>
              <a:pathLst>
                <a:path extrusionOk="0" h="334" w="102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858" y="334"/>
                  </a:lnTo>
                  <a:cubicBezTo>
                    <a:pt x="953" y="334"/>
                    <a:pt x="1024" y="250"/>
                    <a:pt x="1024" y="167"/>
                  </a:cubicBezTo>
                  <a:cubicBezTo>
                    <a:pt x="1024" y="60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7" name="Google Shape;10707;p70"/>
          <p:cNvGrpSpPr/>
          <p:nvPr/>
        </p:nvGrpSpPr>
        <p:grpSpPr>
          <a:xfrm>
            <a:off x="7145794" y="3787858"/>
            <a:ext cx="274254" cy="350444"/>
            <a:chOff x="7145794" y="3787858"/>
            <a:chExt cx="274254" cy="350444"/>
          </a:xfrm>
        </p:grpSpPr>
        <p:sp>
          <p:nvSpPr>
            <p:cNvPr id="10708" name="Google Shape;10708;p70"/>
            <p:cNvSpPr/>
            <p:nvPr/>
          </p:nvSpPr>
          <p:spPr>
            <a:xfrm>
              <a:off x="7247265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70"/>
            <p:cNvSpPr/>
            <p:nvPr/>
          </p:nvSpPr>
          <p:spPr>
            <a:xfrm>
              <a:off x="7307616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70"/>
            <p:cNvSpPr/>
            <p:nvPr/>
          </p:nvSpPr>
          <p:spPr>
            <a:xfrm>
              <a:off x="7145794" y="3787858"/>
              <a:ext cx="274254" cy="350444"/>
            </a:xfrm>
            <a:custGeom>
              <a:rect b="b" l="l" r="r" t="t"/>
              <a:pathLst>
                <a:path extrusionOk="0" h="11062" w="8657">
                  <a:moveTo>
                    <a:pt x="2775" y="882"/>
                  </a:moveTo>
                  <a:lnTo>
                    <a:pt x="2775" y="2596"/>
                  </a:lnTo>
                  <a:lnTo>
                    <a:pt x="1894" y="2596"/>
                  </a:lnTo>
                  <a:cubicBezTo>
                    <a:pt x="1917" y="1906"/>
                    <a:pt x="2263" y="1299"/>
                    <a:pt x="2775" y="882"/>
                  </a:cubicBezTo>
                  <a:close/>
                  <a:moveTo>
                    <a:pt x="4299" y="334"/>
                  </a:moveTo>
                  <a:cubicBezTo>
                    <a:pt x="4751" y="334"/>
                    <a:pt x="5168" y="453"/>
                    <a:pt x="5525" y="656"/>
                  </a:cubicBezTo>
                  <a:lnTo>
                    <a:pt x="5525" y="1727"/>
                  </a:lnTo>
                  <a:cubicBezTo>
                    <a:pt x="5525" y="1822"/>
                    <a:pt x="5596" y="1894"/>
                    <a:pt x="5692" y="1894"/>
                  </a:cubicBezTo>
                  <a:cubicBezTo>
                    <a:pt x="5775" y="1894"/>
                    <a:pt x="5847" y="1822"/>
                    <a:pt x="5847" y="1727"/>
                  </a:cubicBezTo>
                  <a:lnTo>
                    <a:pt x="5847" y="894"/>
                  </a:lnTo>
                  <a:cubicBezTo>
                    <a:pt x="6358" y="1310"/>
                    <a:pt x="6680" y="1918"/>
                    <a:pt x="6728" y="2608"/>
                  </a:cubicBezTo>
                  <a:lnTo>
                    <a:pt x="5847" y="2608"/>
                  </a:lnTo>
                  <a:lnTo>
                    <a:pt x="5847" y="2430"/>
                  </a:lnTo>
                  <a:cubicBezTo>
                    <a:pt x="5847" y="2334"/>
                    <a:pt x="5775" y="2263"/>
                    <a:pt x="5692" y="2263"/>
                  </a:cubicBezTo>
                  <a:cubicBezTo>
                    <a:pt x="5596" y="2263"/>
                    <a:pt x="5525" y="2334"/>
                    <a:pt x="5525" y="2430"/>
                  </a:cubicBezTo>
                  <a:lnTo>
                    <a:pt x="5525" y="2608"/>
                  </a:lnTo>
                  <a:lnTo>
                    <a:pt x="3084" y="2608"/>
                  </a:lnTo>
                  <a:lnTo>
                    <a:pt x="3084" y="656"/>
                  </a:lnTo>
                  <a:cubicBezTo>
                    <a:pt x="3441" y="453"/>
                    <a:pt x="3858" y="334"/>
                    <a:pt x="4299" y="334"/>
                  </a:cubicBezTo>
                  <a:close/>
                  <a:moveTo>
                    <a:pt x="4501" y="2918"/>
                  </a:moveTo>
                  <a:lnTo>
                    <a:pt x="4501" y="3632"/>
                  </a:lnTo>
                  <a:lnTo>
                    <a:pt x="4120" y="3632"/>
                  </a:lnTo>
                  <a:lnTo>
                    <a:pt x="4120" y="3620"/>
                  </a:lnTo>
                  <a:lnTo>
                    <a:pt x="4120" y="2918"/>
                  </a:lnTo>
                  <a:close/>
                  <a:moveTo>
                    <a:pt x="3799" y="2918"/>
                  </a:moveTo>
                  <a:lnTo>
                    <a:pt x="3799" y="3620"/>
                  </a:lnTo>
                  <a:cubicBezTo>
                    <a:pt x="3799" y="3799"/>
                    <a:pt x="3703" y="3966"/>
                    <a:pt x="3549" y="4037"/>
                  </a:cubicBezTo>
                  <a:cubicBezTo>
                    <a:pt x="3476" y="4073"/>
                    <a:pt x="3400" y="4092"/>
                    <a:pt x="3326" y="4092"/>
                  </a:cubicBezTo>
                  <a:cubicBezTo>
                    <a:pt x="3230" y="4092"/>
                    <a:pt x="3136" y="4062"/>
                    <a:pt x="3049" y="4001"/>
                  </a:cubicBezTo>
                  <a:lnTo>
                    <a:pt x="1858" y="3180"/>
                  </a:lnTo>
                  <a:lnTo>
                    <a:pt x="1858" y="2918"/>
                  </a:lnTo>
                  <a:close/>
                  <a:moveTo>
                    <a:pt x="6739" y="2918"/>
                  </a:moveTo>
                  <a:lnTo>
                    <a:pt x="6739" y="3180"/>
                  </a:lnTo>
                  <a:lnTo>
                    <a:pt x="5549" y="4001"/>
                  </a:lnTo>
                  <a:cubicBezTo>
                    <a:pt x="5468" y="4062"/>
                    <a:pt x="5377" y="4092"/>
                    <a:pt x="5282" y="4092"/>
                  </a:cubicBezTo>
                  <a:cubicBezTo>
                    <a:pt x="5209" y="4092"/>
                    <a:pt x="5134" y="4073"/>
                    <a:pt x="5061" y="4037"/>
                  </a:cubicBezTo>
                  <a:cubicBezTo>
                    <a:pt x="4894" y="3942"/>
                    <a:pt x="4811" y="3799"/>
                    <a:pt x="4811" y="3620"/>
                  </a:cubicBezTo>
                  <a:lnTo>
                    <a:pt x="4811" y="2918"/>
                  </a:lnTo>
                  <a:close/>
                  <a:moveTo>
                    <a:pt x="6906" y="3465"/>
                  </a:moveTo>
                  <a:cubicBezTo>
                    <a:pt x="7001" y="3513"/>
                    <a:pt x="7073" y="3585"/>
                    <a:pt x="7073" y="3692"/>
                  </a:cubicBezTo>
                  <a:cubicBezTo>
                    <a:pt x="7085" y="3763"/>
                    <a:pt x="7061" y="3846"/>
                    <a:pt x="7001" y="3906"/>
                  </a:cubicBezTo>
                  <a:cubicBezTo>
                    <a:pt x="6954" y="3966"/>
                    <a:pt x="6882" y="3989"/>
                    <a:pt x="6787" y="3989"/>
                  </a:cubicBezTo>
                  <a:lnTo>
                    <a:pt x="6680" y="3989"/>
                  </a:lnTo>
                  <a:lnTo>
                    <a:pt x="6680" y="3977"/>
                  </a:lnTo>
                  <a:cubicBezTo>
                    <a:pt x="6680" y="3882"/>
                    <a:pt x="6609" y="3811"/>
                    <a:pt x="6525" y="3811"/>
                  </a:cubicBezTo>
                  <a:cubicBezTo>
                    <a:pt x="6430" y="3811"/>
                    <a:pt x="6358" y="3882"/>
                    <a:pt x="6358" y="3977"/>
                  </a:cubicBezTo>
                  <a:cubicBezTo>
                    <a:pt x="6406" y="5120"/>
                    <a:pt x="5466" y="6061"/>
                    <a:pt x="4323" y="6061"/>
                  </a:cubicBezTo>
                  <a:cubicBezTo>
                    <a:pt x="3168" y="6061"/>
                    <a:pt x="2239" y="5120"/>
                    <a:pt x="2239" y="3977"/>
                  </a:cubicBezTo>
                  <a:cubicBezTo>
                    <a:pt x="2239" y="3882"/>
                    <a:pt x="2156" y="3811"/>
                    <a:pt x="2072" y="3811"/>
                  </a:cubicBezTo>
                  <a:cubicBezTo>
                    <a:pt x="1977" y="3811"/>
                    <a:pt x="1906" y="3882"/>
                    <a:pt x="1906" y="3977"/>
                  </a:cubicBezTo>
                  <a:lnTo>
                    <a:pt x="1906" y="3989"/>
                  </a:lnTo>
                  <a:lnTo>
                    <a:pt x="1798" y="3989"/>
                  </a:lnTo>
                  <a:cubicBezTo>
                    <a:pt x="1727" y="3989"/>
                    <a:pt x="1656" y="3966"/>
                    <a:pt x="1596" y="3906"/>
                  </a:cubicBezTo>
                  <a:cubicBezTo>
                    <a:pt x="1548" y="3846"/>
                    <a:pt x="1525" y="3763"/>
                    <a:pt x="1525" y="3692"/>
                  </a:cubicBezTo>
                  <a:cubicBezTo>
                    <a:pt x="1536" y="3608"/>
                    <a:pt x="1596" y="3513"/>
                    <a:pt x="1679" y="3465"/>
                  </a:cubicBezTo>
                  <a:lnTo>
                    <a:pt x="2858" y="4287"/>
                  </a:lnTo>
                  <a:cubicBezTo>
                    <a:pt x="2989" y="4382"/>
                    <a:pt x="3156" y="4442"/>
                    <a:pt x="3310" y="4442"/>
                  </a:cubicBezTo>
                  <a:cubicBezTo>
                    <a:pt x="3430" y="4442"/>
                    <a:pt x="3561" y="4406"/>
                    <a:pt x="3680" y="4347"/>
                  </a:cubicBezTo>
                  <a:cubicBezTo>
                    <a:pt x="3846" y="4263"/>
                    <a:pt x="3965" y="4144"/>
                    <a:pt x="4037" y="3977"/>
                  </a:cubicBezTo>
                  <a:lnTo>
                    <a:pt x="4561" y="3977"/>
                  </a:lnTo>
                  <a:cubicBezTo>
                    <a:pt x="4632" y="4120"/>
                    <a:pt x="4751" y="4263"/>
                    <a:pt x="4918" y="4347"/>
                  </a:cubicBezTo>
                  <a:cubicBezTo>
                    <a:pt x="5037" y="4406"/>
                    <a:pt x="5156" y="4442"/>
                    <a:pt x="5287" y="4442"/>
                  </a:cubicBezTo>
                  <a:cubicBezTo>
                    <a:pt x="5454" y="4442"/>
                    <a:pt x="5596" y="4394"/>
                    <a:pt x="5727" y="4287"/>
                  </a:cubicBezTo>
                  <a:lnTo>
                    <a:pt x="6906" y="3465"/>
                  </a:lnTo>
                  <a:close/>
                  <a:moveTo>
                    <a:pt x="4323" y="8633"/>
                  </a:moveTo>
                  <a:cubicBezTo>
                    <a:pt x="4620" y="8633"/>
                    <a:pt x="4858" y="8871"/>
                    <a:pt x="4858" y="9169"/>
                  </a:cubicBezTo>
                  <a:cubicBezTo>
                    <a:pt x="4834" y="9466"/>
                    <a:pt x="4596" y="9704"/>
                    <a:pt x="4323" y="9704"/>
                  </a:cubicBezTo>
                  <a:cubicBezTo>
                    <a:pt x="4025" y="9704"/>
                    <a:pt x="3787" y="9466"/>
                    <a:pt x="3787" y="9169"/>
                  </a:cubicBezTo>
                  <a:cubicBezTo>
                    <a:pt x="3787" y="8871"/>
                    <a:pt x="4025" y="8633"/>
                    <a:pt x="4323" y="8633"/>
                  </a:cubicBezTo>
                  <a:close/>
                  <a:moveTo>
                    <a:pt x="4323" y="1"/>
                  </a:moveTo>
                  <a:cubicBezTo>
                    <a:pt x="2799" y="1"/>
                    <a:pt x="1560" y="1239"/>
                    <a:pt x="1560" y="2751"/>
                  </a:cubicBezTo>
                  <a:lnTo>
                    <a:pt x="1560" y="3168"/>
                  </a:lnTo>
                  <a:cubicBezTo>
                    <a:pt x="1370" y="3263"/>
                    <a:pt x="1239" y="3442"/>
                    <a:pt x="1227" y="3644"/>
                  </a:cubicBezTo>
                  <a:cubicBezTo>
                    <a:pt x="1203" y="3811"/>
                    <a:pt x="1263" y="3989"/>
                    <a:pt x="1370" y="4108"/>
                  </a:cubicBezTo>
                  <a:cubicBezTo>
                    <a:pt x="1489" y="4227"/>
                    <a:pt x="1644" y="4299"/>
                    <a:pt x="1822" y="4299"/>
                  </a:cubicBezTo>
                  <a:lnTo>
                    <a:pt x="1941" y="4299"/>
                  </a:lnTo>
                  <a:cubicBezTo>
                    <a:pt x="2025" y="4989"/>
                    <a:pt x="2418" y="5573"/>
                    <a:pt x="2953" y="5954"/>
                  </a:cubicBezTo>
                  <a:lnTo>
                    <a:pt x="2953" y="6704"/>
                  </a:lnTo>
                  <a:cubicBezTo>
                    <a:pt x="2953" y="6859"/>
                    <a:pt x="2846" y="7002"/>
                    <a:pt x="2691" y="7037"/>
                  </a:cubicBezTo>
                  <a:lnTo>
                    <a:pt x="870" y="7573"/>
                  </a:lnTo>
                  <a:cubicBezTo>
                    <a:pt x="358" y="7728"/>
                    <a:pt x="1" y="8204"/>
                    <a:pt x="1" y="8728"/>
                  </a:cubicBezTo>
                  <a:lnTo>
                    <a:pt x="1" y="10895"/>
                  </a:lnTo>
                  <a:cubicBezTo>
                    <a:pt x="1" y="10990"/>
                    <a:pt x="72" y="11062"/>
                    <a:pt x="167" y="11062"/>
                  </a:cubicBezTo>
                  <a:cubicBezTo>
                    <a:pt x="251" y="11062"/>
                    <a:pt x="322" y="10990"/>
                    <a:pt x="322" y="10895"/>
                  </a:cubicBezTo>
                  <a:lnTo>
                    <a:pt x="322" y="8728"/>
                  </a:lnTo>
                  <a:cubicBezTo>
                    <a:pt x="322" y="8561"/>
                    <a:pt x="370" y="8407"/>
                    <a:pt x="441" y="8276"/>
                  </a:cubicBezTo>
                  <a:lnTo>
                    <a:pt x="1370" y="9061"/>
                  </a:lnTo>
                  <a:cubicBezTo>
                    <a:pt x="1489" y="9169"/>
                    <a:pt x="1548" y="9323"/>
                    <a:pt x="1548" y="9466"/>
                  </a:cubicBezTo>
                  <a:lnTo>
                    <a:pt x="1548" y="10883"/>
                  </a:lnTo>
                  <a:cubicBezTo>
                    <a:pt x="1548" y="10966"/>
                    <a:pt x="1620" y="11050"/>
                    <a:pt x="1715" y="11050"/>
                  </a:cubicBezTo>
                  <a:cubicBezTo>
                    <a:pt x="1798" y="11050"/>
                    <a:pt x="1870" y="10966"/>
                    <a:pt x="1870" y="10883"/>
                  </a:cubicBezTo>
                  <a:lnTo>
                    <a:pt x="1870" y="9466"/>
                  </a:lnTo>
                  <a:cubicBezTo>
                    <a:pt x="1870" y="9216"/>
                    <a:pt x="1775" y="8978"/>
                    <a:pt x="1572" y="8811"/>
                  </a:cubicBezTo>
                  <a:lnTo>
                    <a:pt x="655" y="8026"/>
                  </a:lnTo>
                  <a:cubicBezTo>
                    <a:pt x="739" y="7954"/>
                    <a:pt x="834" y="7906"/>
                    <a:pt x="953" y="7871"/>
                  </a:cubicBezTo>
                  <a:lnTo>
                    <a:pt x="1334" y="7752"/>
                  </a:lnTo>
                  <a:lnTo>
                    <a:pt x="2787" y="8466"/>
                  </a:lnTo>
                  <a:cubicBezTo>
                    <a:pt x="2810" y="8490"/>
                    <a:pt x="2822" y="8490"/>
                    <a:pt x="2858" y="8490"/>
                  </a:cubicBezTo>
                  <a:cubicBezTo>
                    <a:pt x="2918" y="8490"/>
                    <a:pt x="2977" y="8454"/>
                    <a:pt x="3001" y="8395"/>
                  </a:cubicBezTo>
                  <a:cubicBezTo>
                    <a:pt x="3049" y="8323"/>
                    <a:pt x="3025" y="8216"/>
                    <a:pt x="2929" y="8168"/>
                  </a:cubicBezTo>
                  <a:lnTo>
                    <a:pt x="1798" y="7609"/>
                  </a:lnTo>
                  <a:lnTo>
                    <a:pt x="2787" y="7323"/>
                  </a:lnTo>
                  <a:cubicBezTo>
                    <a:pt x="3060" y="7240"/>
                    <a:pt x="3275" y="6966"/>
                    <a:pt x="3275" y="6668"/>
                  </a:cubicBezTo>
                  <a:lnTo>
                    <a:pt x="3275" y="6121"/>
                  </a:lnTo>
                  <a:cubicBezTo>
                    <a:pt x="3584" y="6263"/>
                    <a:pt x="3942" y="6359"/>
                    <a:pt x="4334" y="6359"/>
                  </a:cubicBezTo>
                  <a:cubicBezTo>
                    <a:pt x="4715" y="6359"/>
                    <a:pt x="5061" y="6263"/>
                    <a:pt x="5382" y="6121"/>
                  </a:cubicBezTo>
                  <a:lnTo>
                    <a:pt x="5382" y="6668"/>
                  </a:lnTo>
                  <a:cubicBezTo>
                    <a:pt x="5382" y="6966"/>
                    <a:pt x="5596" y="7240"/>
                    <a:pt x="5882" y="7323"/>
                  </a:cubicBezTo>
                  <a:lnTo>
                    <a:pt x="6859" y="7609"/>
                  </a:lnTo>
                  <a:lnTo>
                    <a:pt x="4965" y="8549"/>
                  </a:lnTo>
                  <a:cubicBezTo>
                    <a:pt x="4823" y="8383"/>
                    <a:pt x="4596" y="8276"/>
                    <a:pt x="4346" y="8276"/>
                  </a:cubicBezTo>
                  <a:cubicBezTo>
                    <a:pt x="4096" y="8276"/>
                    <a:pt x="3870" y="8383"/>
                    <a:pt x="3715" y="8549"/>
                  </a:cubicBezTo>
                  <a:lnTo>
                    <a:pt x="3561" y="8454"/>
                  </a:lnTo>
                  <a:cubicBezTo>
                    <a:pt x="3535" y="8440"/>
                    <a:pt x="3508" y="8433"/>
                    <a:pt x="3482" y="8433"/>
                  </a:cubicBezTo>
                  <a:cubicBezTo>
                    <a:pt x="3423" y="8433"/>
                    <a:pt x="3367" y="8468"/>
                    <a:pt x="3334" y="8526"/>
                  </a:cubicBezTo>
                  <a:cubicBezTo>
                    <a:pt x="3287" y="8609"/>
                    <a:pt x="3322" y="8704"/>
                    <a:pt x="3406" y="8752"/>
                  </a:cubicBezTo>
                  <a:lnTo>
                    <a:pt x="3537" y="8823"/>
                  </a:lnTo>
                  <a:cubicBezTo>
                    <a:pt x="3513" y="8919"/>
                    <a:pt x="3477" y="9026"/>
                    <a:pt x="3477" y="9121"/>
                  </a:cubicBezTo>
                  <a:cubicBezTo>
                    <a:pt x="3477" y="9538"/>
                    <a:pt x="3775" y="9883"/>
                    <a:pt x="4180" y="9954"/>
                  </a:cubicBezTo>
                  <a:lnTo>
                    <a:pt x="4180" y="10847"/>
                  </a:lnTo>
                  <a:cubicBezTo>
                    <a:pt x="4180" y="10943"/>
                    <a:pt x="4251" y="11014"/>
                    <a:pt x="4346" y="11014"/>
                  </a:cubicBezTo>
                  <a:cubicBezTo>
                    <a:pt x="4430" y="11014"/>
                    <a:pt x="4513" y="10943"/>
                    <a:pt x="4513" y="10847"/>
                  </a:cubicBezTo>
                  <a:lnTo>
                    <a:pt x="4513" y="9954"/>
                  </a:lnTo>
                  <a:cubicBezTo>
                    <a:pt x="4894" y="9883"/>
                    <a:pt x="5204" y="9538"/>
                    <a:pt x="5204" y="9121"/>
                  </a:cubicBezTo>
                  <a:cubicBezTo>
                    <a:pt x="5204" y="9026"/>
                    <a:pt x="5192" y="8919"/>
                    <a:pt x="5144" y="8823"/>
                  </a:cubicBezTo>
                  <a:lnTo>
                    <a:pt x="7323" y="7740"/>
                  </a:lnTo>
                  <a:lnTo>
                    <a:pt x="7704" y="7859"/>
                  </a:lnTo>
                  <a:cubicBezTo>
                    <a:pt x="7811" y="7895"/>
                    <a:pt x="7918" y="7954"/>
                    <a:pt x="8002" y="8014"/>
                  </a:cubicBezTo>
                  <a:lnTo>
                    <a:pt x="7085" y="8799"/>
                  </a:lnTo>
                  <a:cubicBezTo>
                    <a:pt x="6894" y="8966"/>
                    <a:pt x="6787" y="9204"/>
                    <a:pt x="6787" y="9454"/>
                  </a:cubicBezTo>
                  <a:lnTo>
                    <a:pt x="6787" y="10871"/>
                  </a:lnTo>
                  <a:cubicBezTo>
                    <a:pt x="6787" y="10954"/>
                    <a:pt x="6859" y="11026"/>
                    <a:pt x="6954" y="11026"/>
                  </a:cubicBezTo>
                  <a:cubicBezTo>
                    <a:pt x="7037" y="11026"/>
                    <a:pt x="7109" y="10954"/>
                    <a:pt x="7109" y="10871"/>
                  </a:cubicBezTo>
                  <a:lnTo>
                    <a:pt x="7109" y="9454"/>
                  </a:lnTo>
                  <a:cubicBezTo>
                    <a:pt x="7109" y="9300"/>
                    <a:pt x="7192" y="9157"/>
                    <a:pt x="7287" y="9049"/>
                  </a:cubicBezTo>
                  <a:lnTo>
                    <a:pt x="8216" y="8264"/>
                  </a:lnTo>
                  <a:cubicBezTo>
                    <a:pt x="8287" y="8395"/>
                    <a:pt x="8335" y="8549"/>
                    <a:pt x="8335" y="8704"/>
                  </a:cubicBezTo>
                  <a:lnTo>
                    <a:pt x="8335" y="10883"/>
                  </a:lnTo>
                  <a:cubicBezTo>
                    <a:pt x="8335" y="10966"/>
                    <a:pt x="8406" y="11050"/>
                    <a:pt x="8502" y="11050"/>
                  </a:cubicBezTo>
                  <a:cubicBezTo>
                    <a:pt x="8585" y="11050"/>
                    <a:pt x="8656" y="10966"/>
                    <a:pt x="8656" y="10883"/>
                  </a:cubicBezTo>
                  <a:lnTo>
                    <a:pt x="8656" y="8704"/>
                  </a:lnTo>
                  <a:cubicBezTo>
                    <a:pt x="8633" y="8204"/>
                    <a:pt x="8275" y="7728"/>
                    <a:pt x="7775" y="7573"/>
                  </a:cubicBezTo>
                  <a:lnTo>
                    <a:pt x="5942" y="7037"/>
                  </a:lnTo>
                  <a:cubicBezTo>
                    <a:pt x="5787" y="7002"/>
                    <a:pt x="5692" y="6859"/>
                    <a:pt x="5692" y="6704"/>
                  </a:cubicBezTo>
                  <a:lnTo>
                    <a:pt x="5692" y="5954"/>
                  </a:lnTo>
                  <a:cubicBezTo>
                    <a:pt x="6228" y="5585"/>
                    <a:pt x="6609" y="4989"/>
                    <a:pt x="6704" y="4299"/>
                  </a:cubicBezTo>
                  <a:lnTo>
                    <a:pt x="6823" y="4299"/>
                  </a:lnTo>
                  <a:cubicBezTo>
                    <a:pt x="6978" y="4299"/>
                    <a:pt x="7144" y="4227"/>
                    <a:pt x="7263" y="4108"/>
                  </a:cubicBezTo>
                  <a:cubicBezTo>
                    <a:pt x="7382" y="3989"/>
                    <a:pt x="7430" y="3811"/>
                    <a:pt x="7418" y="3644"/>
                  </a:cubicBezTo>
                  <a:cubicBezTo>
                    <a:pt x="7394" y="3442"/>
                    <a:pt x="7263" y="3263"/>
                    <a:pt x="7073" y="3168"/>
                  </a:cubicBezTo>
                  <a:lnTo>
                    <a:pt x="7073" y="2751"/>
                  </a:lnTo>
                  <a:cubicBezTo>
                    <a:pt x="7073" y="1239"/>
                    <a:pt x="5835" y="1"/>
                    <a:pt x="4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70"/>
            <p:cNvSpPr/>
            <p:nvPr/>
          </p:nvSpPr>
          <p:spPr>
            <a:xfrm>
              <a:off x="7260824" y="3930925"/>
              <a:ext cx="43813" cy="15396"/>
            </a:xfrm>
            <a:custGeom>
              <a:rect b="b" l="l" r="r" t="t"/>
              <a:pathLst>
                <a:path extrusionOk="0" h="486" w="1383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191" y="402"/>
                    <a:pt x="430" y="485"/>
                    <a:pt x="703" y="485"/>
                  </a:cubicBezTo>
                  <a:cubicBezTo>
                    <a:pt x="965" y="485"/>
                    <a:pt x="1192" y="402"/>
                    <a:pt x="1346" y="259"/>
                  </a:cubicBezTo>
                  <a:cubicBezTo>
                    <a:pt x="1370" y="200"/>
                    <a:pt x="1382" y="104"/>
                    <a:pt x="1311" y="45"/>
                  </a:cubicBezTo>
                  <a:cubicBezTo>
                    <a:pt x="1281" y="15"/>
                    <a:pt x="1239" y="0"/>
                    <a:pt x="1198" y="0"/>
                  </a:cubicBezTo>
                  <a:cubicBezTo>
                    <a:pt x="1156" y="0"/>
                    <a:pt x="1114" y="15"/>
                    <a:pt x="1084" y="45"/>
                  </a:cubicBezTo>
                  <a:cubicBezTo>
                    <a:pt x="1025" y="104"/>
                    <a:pt x="894" y="152"/>
                    <a:pt x="692" y="152"/>
                  </a:cubicBezTo>
                  <a:cubicBezTo>
                    <a:pt x="477" y="152"/>
                    <a:pt x="346" y="81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70"/>
            <p:cNvSpPr/>
            <p:nvPr/>
          </p:nvSpPr>
          <p:spPr>
            <a:xfrm>
              <a:off x="7260476" y="3837532"/>
              <a:ext cx="44162" cy="21289"/>
            </a:xfrm>
            <a:custGeom>
              <a:rect b="b" l="l" r="r" t="t"/>
              <a:pathLst>
                <a:path extrusionOk="0" h="672" w="1394">
                  <a:moveTo>
                    <a:pt x="170" y="0"/>
                  </a:moveTo>
                  <a:cubicBezTo>
                    <a:pt x="119" y="0"/>
                    <a:pt x="70" y="25"/>
                    <a:pt x="48" y="76"/>
                  </a:cubicBezTo>
                  <a:cubicBezTo>
                    <a:pt x="0" y="147"/>
                    <a:pt x="12" y="254"/>
                    <a:pt x="83" y="290"/>
                  </a:cubicBezTo>
                  <a:lnTo>
                    <a:pt x="607" y="635"/>
                  </a:lnTo>
                  <a:cubicBezTo>
                    <a:pt x="643" y="647"/>
                    <a:pt x="667" y="671"/>
                    <a:pt x="691" y="671"/>
                  </a:cubicBezTo>
                  <a:cubicBezTo>
                    <a:pt x="726" y="671"/>
                    <a:pt x="762" y="647"/>
                    <a:pt x="786" y="635"/>
                  </a:cubicBezTo>
                  <a:lnTo>
                    <a:pt x="1310" y="290"/>
                  </a:lnTo>
                  <a:cubicBezTo>
                    <a:pt x="1381" y="231"/>
                    <a:pt x="1393" y="147"/>
                    <a:pt x="1357" y="76"/>
                  </a:cubicBezTo>
                  <a:cubicBezTo>
                    <a:pt x="1328" y="25"/>
                    <a:pt x="1276" y="0"/>
                    <a:pt x="1224" y="0"/>
                  </a:cubicBezTo>
                  <a:cubicBezTo>
                    <a:pt x="1191" y="0"/>
                    <a:pt x="1159" y="10"/>
                    <a:pt x="1131" y="28"/>
                  </a:cubicBezTo>
                  <a:lnTo>
                    <a:pt x="703" y="314"/>
                  </a:lnTo>
                  <a:lnTo>
                    <a:pt x="262" y="28"/>
                  </a:lnTo>
                  <a:cubicBezTo>
                    <a:pt x="234" y="10"/>
                    <a:pt x="202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70"/>
            <p:cNvSpPr/>
            <p:nvPr/>
          </p:nvSpPr>
          <p:spPr>
            <a:xfrm>
              <a:off x="7277425" y="382105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4" name="Google Shape;10714;p70"/>
          <p:cNvGrpSpPr/>
          <p:nvPr/>
        </p:nvGrpSpPr>
        <p:grpSpPr>
          <a:xfrm>
            <a:off x="8054060" y="3787098"/>
            <a:ext cx="266334" cy="353834"/>
            <a:chOff x="8054060" y="3787098"/>
            <a:chExt cx="266334" cy="353834"/>
          </a:xfrm>
        </p:grpSpPr>
        <p:sp>
          <p:nvSpPr>
            <p:cNvPr id="10715" name="Google Shape;10715;p70"/>
            <p:cNvSpPr/>
            <p:nvPr/>
          </p:nvSpPr>
          <p:spPr>
            <a:xfrm>
              <a:off x="8164972" y="3974675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9" y="0"/>
                  </a:moveTo>
                  <a:cubicBezTo>
                    <a:pt x="140" y="0"/>
                    <a:pt x="101" y="15"/>
                    <a:pt x="72" y="45"/>
                  </a:cubicBezTo>
                  <a:cubicBezTo>
                    <a:pt x="0" y="104"/>
                    <a:pt x="0" y="212"/>
                    <a:pt x="72" y="271"/>
                  </a:cubicBezTo>
                  <a:cubicBezTo>
                    <a:pt x="203" y="402"/>
                    <a:pt x="441" y="485"/>
                    <a:pt x="703" y="485"/>
                  </a:cubicBezTo>
                  <a:cubicBezTo>
                    <a:pt x="965" y="485"/>
                    <a:pt x="1191" y="402"/>
                    <a:pt x="1346" y="271"/>
                  </a:cubicBezTo>
                  <a:cubicBezTo>
                    <a:pt x="1381" y="212"/>
                    <a:pt x="1381" y="104"/>
                    <a:pt x="1322" y="45"/>
                  </a:cubicBezTo>
                  <a:cubicBezTo>
                    <a:pt x="1292" y="15"/>
                    <a:pt x="1250" y="0"/>
                    <a:pt x="1209" y="0"/>
                  </a:cubicBezTo>
                  <a:cubicBezTo>
                    <a:pt x="1167" y="0"/>
                    <a:pt x="1125" y="15"/>
                    <a:pt x="1096" y="45"/>
                  </a:cubicBezTo>
                  <a:cubicBezTo>
                    <a:pt x="1036" y="104"/>
                    <a:pt x="881" y="176"/>
                    <a:pt x="691" y="176"/>
                  </a:cubicBezTo>
                  <a:cubicBezTo>
                    <a:pt x="500" y="176"/>
                    <a:pt x="346" y="104"/>
                    <a:pt x="286" y="45"/>
                  </a:cubicBezTo>
                  <a:cubicBezTo>
                    <a:pt x="256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70"/>
            <p:cNvSpPr/>
            <p:nvPr/>
          </p:nvSpPr>
          <p:spPr>
            <a:xfrm>
              <a:off x="8148371" y="393045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70"/>
            <p:cNvSpPr/>
            <p:nvPr/>
          </p:nvSpPr>
          <p:spPr>
            <a:xfrm>
              <a:off x="8214361" y="3930450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70"/>
            <p:cNvSpPr/>
            <p:nvPr/>
          </p:nvSpPr>
          <p:spPr>
            <a:xfrm>
              <a:off x="8054060" y="3787098"/>
              <a:ext cx="266334" cy="353834"/>
            </a:xfrm>
            <a:custGeom>
              <a:rect b="b" l="l" r="r" t="t"/>
              <a:pathLst>
                <a:path extrusionOk="0" h="11169" w="8407">
                  <a:moveTo>
                    <a:pt x="4537" y="1370"/>
                  </a:moveTo>
                  <a:lnTo>
                    <a:pt x="4537" y="1906"/>
                  </a:lnTo>
                  <a:cubicBezTo>
                    <a:pt x="4537" y="2096"/>
                    <a:pt x="4370" y="2263"/>
                    <a:pt x="4180" y="2263"/>
                  </a:cubicBezTo>
                  <a:cubicBezTo>
                    <a:pt x="3977" y="2263"/>
                    <a:pt x="3823" y="2096"/>
                    <a:pt x="3823" y="1906"/>
                  </a:cubicBezTo>
                  <a:lnTo>
                    <a:pt x="3823" y="1370"/>
                  </a:lnTo>
                  <a:close/>
                  <a:moveTo>
                    <a:pt x="4180" y="322"/>
                  </a:moveTo>
                  <a:lnTo>
                    <a:pt x="6680" y="989"/>
                  </a:lnTo>
                  <a:lnTo>
                    <a:pt x="7633" y="2573"/>
                  </a:lnTo>
                  <a:lnTo>
                    <a:pt x="6966" y="3239"/>
                  </a:lnTo>
                  <a:lnTo>
                    <a:pt x="6966" y="2406"/>
                  </a:lnTo>
                  <a:cubicBezTo>
                    <a:pt x="6966" y="2227"/>
                    <a:pt x="6811" y="2061"/>
                    <a:pt x="6621" y="2061"/>
                  </a:cubicBezTo>
                  <a:lnTo>
                    <a:pt x="6442" y="2061"/>
                  </a:lnTo>
                  <a:cubicBezTo>
                    <a:pt x="6347" y="2061"/>
                    <a:pt x="6275" y="2144"/>
                    <a:pt x="6275" y="2227"/>
                  </a:cubicBezTo>
                  <a:cubicBezTo>
                    <a:pt x="6275" y="2323"/>
                    <a:pt x="6347" y="2394"/>
                    <a:pt x="6442" y="2394"/>
                  </a:cubicBezTo>
                  <a:lnTo>
                    <a:pt x="6621" y="2394"/>
                  </a:lnTo>
                  <a:cubicBezTo>
                    <a:pt x="6621" y="2394"/>
                    <a:pt x="6633" y="2394"/>
                    <a:pt x="6633" y="2406"/>
                  </a:cubicBezTo>
                  <a:lnTo>
                    <a:pt x="6633" y="3120"/>
                  </a:lnTo>
                  <a:lnTo>
                    <a:pt x="1739" y="3120"/>
                  </a:lnTo>
                  <a:lnTo>
                    <a:pt x="1739" y="2406"/>
                  </a:lnTo>
                  <a:cubicBezTo>
                    <a:pt x="1739" y="2406"/>
                    <a:pt x="1739" y="2394"/>
                    <a:pt x="1751" y="2394"/>
                  </a:cubicBezTo>
                  <a:lnTo>
                    <a:pt x="3727" y="2394"/>
                  </a:lnTo>
                  <a:cubicBezTo>
                    <a:pt x="3847" y="2501"/>
                    <a:pt x="4013" y="2573"/>
                    <a:pt x="4192" y="2573"/>
                  </a:cubicBezTo>
                  <a:cubicBezTo>
                    <a:pt x="4370" y="2573"/>
                    <a:pt x="4513" y="2513"/>
                    <a:pt x="4656" y="2394"/>
                  </a:cubicBezTo>
                  <a:lnTo>
                    <a:pt x="5763" y="2394"/>
                  </a:lnTo>
                  <a:cubicBezTo>
                    <a:pt x="5859" y="2394"/>
                    <a:pt x="5930" y="2323"/>
                    <a:pt x="5930" y="2227"/>
                  </a:cubicBezTo>
                  <a:cubicBezTo>
                    <a:pt x="5930" y="2144"/>
                    <a:pt x="5859" y="2061"/>
                    <a:pt x="5763" y="2061"/>
                  </a:cubicBezTo>
                  <a:lnTo>
                    <a:pt x="4859" y="2061"/>
                  </a:lnTo>
                  <a:cubicBezTo>
                    <a:pt x="4870" y="2001"/>
                    <a:pt x="4894" y="1942"/>
                    <a:pt x="4894" y="1882"/>
                  </a:cubicBezTo>
                  <a:lnTo>
                    <a:pt x="4894" y="1180"/>
                  </a:lnTo>
                  <a:cubicBezTo>
                    <a:pt x="4894" y="1096"/>
                    <a:pt x="4811" y="1025"/>
                    <a:pt x="4728" y="1025"/>
                  </a:cubicBezTo>
                  <a:lnTo>
                    <a:pt x="3692" y="1025"/>
                  </a:lnTo>
                  <a:cubicBezTo>
                    <a:pt x="3596" y="1025"/>
                    <a:pt x="3525" y="1096"/>
                    <a:pt x="3525" y="1180"/>
                  </a:cubicBezTo>
                  <a:lnTo>
                    <a:pt x="3525" y="1882"/>
                  </a:lnTo>
                  <a:cubicBezTo>
                    <a:pt x="3525" y="1942"/>
                    <a:pt x="3537" y="2001"/>
                    <a:pt x="3549" y="2061"/>
                  </a:cubicBezTo>
                  <a:lnTo>
                    <a:pt x="1763" y="2061"/>
                  </a:lnTo>
                  <a:cubicBezTo>
                    <a:pt x="1584" y="2061"/>
                    <a:pt x="1430" y="2215"/>
                    <a:pt x="1430" y="2406"/>
                  </a:cubicBezTo>
                  <a:lnTo>
                    <a:pt x="1430" y="3239"/>
                  </a:lnTo>
                  <a:lnTo>
                    <a:pt x="727" y="2573"/>
                  </a:lnTo>
                  <a:lnTo>
                    <a:pt x="1680" y="989"/>
                  </a:lnTo>
                  <a:lnTo>
                    <a:pt x="4180" y="322"/>
                  </a:lnTo>
                  <a:close/>
                  <a:moveTo>
                    <a:pt x="6549" y="3454"/>
                  </a:moveTo>
                  <a:cubicBezTo>
                    <a:pt x="6430" y="3573"/>
                    <a:pt x="6180" y="3668"/>
                    <a:pt x="5978" y="3751"/>
                  </a:cubicBezTo>
                  <a:cubicBezTo>
                    <a:pt x="5501" y="3906"/>
                    <a:pt x="4859" y="4001"/>
                    <a:pt x="4180" y="4001"/>
                  </a:cubicBezTo>
                  <a:cubicBezTo>
                    <a:pt x="3489" y="4001"/>
                    <a:pt x="2858" y="3906"/>
                    <a:pt x="2382" y="3751"/>
                  </a:cubicBezTo>
                  <a:cubicBezTo>
                    <a:pt x="2168" y="3692"/>
                    <a:pt x="1930" y="3573"/>
                    <a:pt x="1811" y="3454"/>
                  </a:cubicBezTo>
                  <a:close/>
                  <a:moveTo>
                    <a:pt x="1739" y="3787"/>
                  </a:moveTo>
                  <a:cubicBezTo>
                    <a:pt x="1822" y="3870"/>
                    <a:pt x="1942" y="3942"/>
                    <a:pt x="2096" y="4001"/>
                  </a:cubicBezTo>
                  <a:lnTo>
                    <a:pt x="2096" y="4168"/>
                  </a:lnTo>
                  <a:cubicBezTo>
                    <a:pt x="2096" y="4263"/>
                    <a:pt x="2001" y="4347"/>
                    <a:pt x="1918" y="4347"/>
                  </a:cubicBezTo>
                  <a:lnTo>
                    <a:pt x="1739" y="4347"/>
                  </a:lnTo>
                  <a:lnTo>
                    <a:pt x="1739" y="3787"/>
                  </a:lnTo>
                  <a:close/>
                  <a:moveTo>
                    <a:pt x="6621" y="3811"/>
                  </a:moveTo>
                  <a:lnTo>
                    <a:pt x="6621" y="4359"/>
                  </a:lnTo>
                  <a:lnTo>
                    <a:pt x="6442" y="4359"/>
                  </a:lnTo>
                  <a:cubicBezTo>
                    <a:pt x="6394" y="4359"/>
                    <a:pt x="6347" y="4347"/>
                    <a:pt x="6299" y="4299"/>
                  </a:cubicBezTo>
                  <a:cubicBezTo>
                    <a:pt x="6275" y="4263"/>
                    <a:pt x="6240" y="4228"/>
                    <a:pt x="6240" y="4168"/>
                  </a:cubicBezTo>
                  <a:lnTo>
                    <a:pt x="6240" y="4001"/>
                  </a:lnTo>
                  <a:lnTo>
                    <a:pt x="6252" y="4001"/>
                  </a:lnTo>
                  <a:cubicBezTo>
                    <a:pt x="6394" y="3942"/>
                    <a:pt x="6525" y="3870"/>
                    <a:pt x="6621" y="3811"/>
                  </a:cubicBezTo>
                  <a:close/>
                  <a:moveTo>
                    <a:pt x="5930" y="4120"/>
                  </a:moveTo>
                  <a:lnTo>
                    <a:pt x="5930" y="4180"/>
                  </a:lnTo>
                  <a:cubicBezTo>
                    <a:pt x="5930" y="4311"/>
                    <a:pt x="5990" y="4442"/>
                    <a:pt x="6085" y="4537"/>
                  </a:cubicBezTo>
                  <a:cubicBezTo>
                    <a:pt x="6168" y="4621"/>
                    <a:pt x="6311" y="4680"/>
                    <a:pt x="6442" y="4680"/>
                  </a:cubicBezTo>
                  <a:lnTo>
                    <a:pt x="6704" y="4680"/>
                  </a:lnTo>
                  <a:cubicBezTo>
                    <a:pt x="6859" y="4680"/>
                    <a:pt x="6978" y="4799"/>
                    <a:pt x="6978" y="4954"/>
                  </a:cubicBezTo>
                  <a:cubicBezTo>
                    <a:pt x="6978" y="5097"/>
                    <a:pt x="6859" y="5216"/>
                    <a:pt x="6704" y="5216"/>
                  </a:cubicBezTo>
                  <a:lnTo>
                    <a:pt x="6609" y="5216"/>
                  </a:lnTo>
                  <a:lnTo>
                    <a:pt x="6609" y="5204"/>
                  </a:lnTo>
                  <a:cubicBezTo>
                    <a:pt x="6609" y="5109"/>
                    <a:pt x="6525" y="5037"/>
                    <a:pt x="6442" y="5037"/>
                  </a:cubicBezTo>
                  <a:cubicBezTo>
                    <a:pt x="6347" y="5037"/>
                    <a:pt x="6275" y="5109"/>
                    <a:pt x="6275" y="5204"/>
                  </a:cubicBezTo>
                  <a:cubicBezTo>
                    <a:pt x="6275" y="6359"/>
                    <a:pt x="5335" y="7299"/>
                    <a:pt x="4180" y="7299"/>
                  </a:cubicBezTo>
                  <a:cubicBezTo>
                    <a:pt x="3013" y="7299"/>
                    <a:pt x="2084" y="6371"/>
                    <a:pt x="2084" y="5204"/>
                  </a:cubicBezTo>
                  <a:cubicBezTo>
                    <a:pt x="2084" y="5109"/>
                    <a:pt x="2001" y="5037"/>
                    <a:pt x="1918" y="5037"/>
                  </a:cubicBezTo>
                  <a:cubicBezTo>
                    <a:pt x="1822" y="5037"/>
                    <a:pt x="1751" y="5109"/>
                    <a:pt x="1751" y="5204"/>
                  </a:cubicBezTo>
                  <a:lnTo>
                    <a:pt x="1751" y="5216"/>
                  </a:lnTo>
                  <a:lnTo>
                    <a:pt x="1644" y="5216"/>
                  </a:lnTo>
                  <a:cubicBezTo>
                    <a:pt x="1501" y="5216"/>
                    <a:pt x="1382" y="5097"/>
                    <a:pt x="1382" y="4954"/>
                  </a:cubicBezTo>
                  <a:cubicBezTo>
                    <a:pt x="1382" y="4799"/>
                    <a:pt x="1501" y="4680"/>
                    <a:pt x="1644" y="4680"/>
                  </a:cubicBezTo>
                  <a:lnTo>
                    <a:pt x="1918" y="4680"/>
                  </a:lnTo>
                  <a:cubicBezTo>
                    <a:pt x="2203" y="4680"/>
                    <a:pt x="2418" y="4466"/>
                    <a:pt x="2418" y="4180"/>
                  </a:cubicBezTo>
                  <a:lnTo>
                    <a:pt x="2418" y="4120"/>
                  </a:lnTo>
                  <a:cubicBezTo>
                    <a:pt x="2918" y="4251"/>
                    <a:pt x="3525" y="4347"/>
                    <a:pt x="4180" y="4347"/>
                  </a:cubicBezTo>
                  <a:cubicBezTo>
                    <a:pt x="4835" y="4347"/>
                    <a:pt x="5442" y="4263"/>
                    <a:pt x="5930" y="4120"/>
                  </a:cubicBezTo>
                  <a:close/>
                  <a:moveTo>
                    <a:pt x="1751" y="5549"/>
                  </a:moveTo>
                  <a:cubicBezTo>
                    <a:pt x="1858" y="6299"/>
                    <a:pt x="2311" y="6942"/>
                    <a:pt x="2942" y="7311"/>
                  </a:cubicBezTo>
                  <a:lnTo>
                    <a:pt x="2942" y="7728"/>
                  </a:lnTo>
                  <a:cubicBezTo>
                    <a:pt x="2858" y="7728"/>
                    <a:pt x="2763" y="7764"/>
                    <a:pt x="2692" y="7835"/>
                  </a:cubicBezTo>
                  <a:lnTo>
                    <a:pt x="2323" y="8228"/>
                  </a:lnTo>
                  <a:cubicBezTo>
                    <a:pt x="2299" y="8240"/>
                    <a:pt x="2287" y="8264"/>
                    <a:pt x="2275" y="8300"/>
                  </a:cubicBezTo>
                  <a:lnTo>
                    <a:pt x="1025" y="8752"/>
                  </a:lnTo>
                  <a:lnTo>
                    <a:pt x="1025" y="8347"/>
                  </a:lnTo>
                  <a:cubicBezTo>
                    <a:pt x="1025" y="7514"/>
                    <a:pt x="1215" y="7049"/>
                    <a:pt x="1406" y="6597"/>
                  </a:cubicBezTo>
                  <a:cubicBezTo>
                    <a:pt x="1549" y="6276"/>
                    <a:pt x="1680" y="5966"/>
                    <a:pt x="1703" y="5549"/>
                  </a:cubicBezTo>
                  <a:close/>
                  <a:moveTo>
                    <a:pt x="5061" y="7466"/>
                  </a:moveTo>
                  <a:lnTo>
                    <a:pt x="5061" y="7930"/>
                  </a:lnTo>
                  <a:lnTo>
                    <a:pt x="4180" y="8812"/>
                  </a:lnTo>
                  <a:lnTo>
                    <a:pt x="3299" y="7930"/>
                  </a:lnTo>
                  <a:lnTo>
                    <a:pt x="3299" y="7466"/>
                  </a:lnTo>
                  <a:cubicBezTo>
                    <a:pt x="3561" y="7573"/>
                    <a:pt x="3858" y="7633"/>
                    <a:pt x="4180" y="7633"/>
                  </a:cubicBezTo>
                  <a:cubicBezTo>
                    <a:pt x="4489" y="7633"/>
                    <a:pt x="4787" y="7573"/>
                    <a:pt x="5061" y="7466"/>
                  </a:cubicBezTo>
                  <a:close/>
                  <a:moveTo>
                    <a:pt x="2977" y="8061"/>
                  </a:moveTo>
                  <a:lnTo>
                    <a:pt x="3942" y="9026"/>
                  </a:lnTo>
                  <a:lnTo>
                    <a:pt x="3192" y="9645"/>
                  </a:lnTo>
                  <a:lnTo>
                    <a:pt x="3180" y="9645"/>
                  </a:lnTo>
                  <a:lnTo>
                    <a:pt x="2632" y="8395"/>
                  </a:lnTo>
                  <a:lnTo>
                    <a:pt x="2954" y="8061"/>
                  </a:lnTo>
                  <a:close/>
                  <a:moveTo>
                    <a:pt x="4180" y="9252"/>
                  </a:moveTo>
                  <a:lnTo>
                    <a:pt x="4501" y="9538"/>
                  </a:lnTo>
                  <a:lnTo>
                    <a:pt x="4442" y="9728"/>
                  </a:lnTo>
                  <a:cubicBezTo>
                    <a:pt x="4418" y="9800"/>
                    <a:pt x="4358" y="9859"/>
                    <a:pt x="4263" y="9859"/>
                  </a:cubicBezTo>
                  <a:lnTo>
                    <a:pt x="4073" y="9859"/>
                  </a:lnTo>
                  <a:cubicBezTo>
                    <a:pt x="4001" y="9859"/>
                    <a:pt x="3930" y="9824"/>
                    <a:pt x="3894" y="9728"/>
                  </a:cubicBezTo>
                  <a:lnTo>
                    <a:pt x="3835" y="9538"/>
                  </a:lnTo>
                  <a:lnTo>
                    <a:pt x="4180" y="9252"/>
                  </a:lnTo>
                  <a:close/>
                  <a:moveTo>
                    <a:pt x="4132" y="1"/>
                  </a:moveTo>
                  <a:lnTo>
                    <a:pt x="1513" y="691"/>
                  </a:lnTo>
                  <a:cubicBezTo>
                    <a:pt x="1465" y="715"/>
                    <a:pt x="1441" y="739"/>
                    <a:pt x="1406" y="775"/>
                  </a:cubicBezTo>
                  <a:lnTo>
                    <a:pt x="370" y="2513"/>
                  </a:lnTo>
                  <a:cubicBezTo>
                    <a:pt x="322" y="2573"/>
                    <a:pt x="334" y="2656"/>
                    <a:pt x="394" y="2704"/>
                  </a:cubicBezTo>
                  <a:lnTo>
                    <a:pt x="1394" y="3704"/>
                  </a:lnTo>
                  <a:lnTo>
                    <a:pt x="1394" y="4406"/>
                  </a:lnTo>
                  <a:cubicBezTo>
                    <a:pt x="1191" y="4490"/>
                    <a:pt x="1049" y="4704"/>
                    <a:pt x="1049" y="4954"/>
                  </a:cubicBezTo>
                  <a:cubicBezTo>
                    <a:pt x="1049" y="5192"/>
                    <a:pt x="1203" y="5394"/>
                    <a:pt x="1394" y="5490"/>
                  </a:cubicBezTo>
                  <a:cubicBezTo>
                    <a:pt x="1382" y="5871"/>
                    <a:pt x="1263" y="6156"/>
                    <a:pt x="1108" y="6490"/>
                  </a:cubicBezTo>
                  <a:cubicBezTo>
                    <a:pt x="918" y="6930"/>
                    <a:pt x="691" y="7454"/>
                    <a:pt x="691" y="8347"/>
                  </a:cubicBezTo>
                  <a:lnTo>
                    <a:pt x="691" y="8871"/>
                  </a:lnTo>
                  <a:cubicBezTo>
                    <a:pt x="275" y="9062"/>
                    <a:pt x="1" y="9490"/>
                    <a:pt x="1" y="9966"/>
                  </a:cubicBezTo>
                  <a:lnTo>
                    <a:pt x="1" y="10967"/>
                  </a:lnTo>
                  <a:cubicBezTo>
                    <a:pt x="1" y="11050"/>
                    <a:pt x="72" y="11133"/>
                    <a:pt x="156" y="11133"/>
                  </a:cubicBezTo>
                  <a:cubicBezTo>
                    <a:pt x="251" y="11133"/>
                    <a:pt x="322" y="11050"/>
                    <a:pt x="322" y="10967"/>
                  </a:cubicBezTo>
                  <a:lnTo>
                    <a:pt x="322" y="9966"/>
                  </a:lnTo>
                  <a:cubicBezTo>
                    <a:pt x="322" y="9859"/>
                    <a:pt x="334" y="9764"/>
                    <a:pt x="382" y="9657"/>
                  </a:cubicBezTo>
                  <a:lnTo>
                    <a:pt x="1203" y="10359"/>
                  </a:lnTo>
                  <a:cubicBezTo>
                    <a:pt x="1322" y="10455"/>
                    <a:pt x="1394" y="10609"/>
                    <a:pt x="1394" y="10752"/>
                  </a:cubicBezTo>
                  <a:lnTo>
                    <a:pt x="1394" y="10967"/>
                  </a:lnTo>
                  <a:cubicBezTo>
                    <a:pt x="1394" y="11050"/>
                    <a:pt x="1465" y="11133"/>
                    <a:pt x="1561" y="11133"/>
                  </a:cubicBezTo>
                  <a:cubicBezTo>
                    <a:pt x="1644" y="11133"/>
                    <a:pt x="1715" y="11050"/>
                    <a:pt x="1715" y="10967"/>
                  </a:cubicBezTo>
                  <a:lnTo>
                    <a:pt x="1715" y="10752"/>
                  </a:lnTo>
                  <a:cubicBezTo>
                    <a:pt x="1715" y="10502"/>
                    <a:pt x="1620" y="10264"/>
                    <a:pt x="1418" y="10097"/>
                  </a:cubicBezTo>
                  <a:lnTo>
                    <a:pt x="560" y="9359"/>
                  </a:lnTo>
                  <a:cubicBezTo>
                    <a:pt x="644" y="9252"/>
                    <a:pt x="787" y="9169"/>
                    <a:pt x="918" y="9121"/>
                  </a:cubicBezTo>
                  <a:lnTo>
                    <a:pt x="2382" y="8609"/>
                  </a:lnTo>
                  <a:lnTo>
                    <a:pt x="2894" y="9776"/>
                  </a:lnTo>
                  <a:cubicBezTo>
                    <a:pt x="2942" y="9883"/>
                    <a:pt x="3037" y="9943"/>
                    <a:pt x="3132" y="9966"/>
                  </a:cubicBezTo>
                  <a:cubicBezTo>
                    <a:pt x="3168" y="9966"/>
                    <a:pt x="3180" y="9978"/>
                    <a:pt x="3204" y="9978"/>
                  </a:cubicBezTo>
                  <a:cubicBezTo>
                    <a:pt x="3287" y="9978"/>
                    <a:pt x="3358" y="9955"/>
                    <a:pt x="3418" y="9907"/>
                  </a:cubicBezTo>
                  <a:lnTo>
                    <a:pt x="3585" y="9776"/>
                  </a:lnTo>
                  <a:lnTo>
                    <a:pt x="3608" y="9847"/>
                  </a:lnTo>
                  <a:cubicBezTo>
                    <a:pt x="3644" y="9943"/>
                    <a:pt x="3692" y="10014"/>
                    <a:pt x="3763" y="10074"/>
                  </a:cubicBezTo>
                  <a:lnTo>
                    <a:pt x="3608" y="10967"/>
                  </a:lnTo>
                  <a:cubicBezTo>
                    <a:pt x="3596" y="11050"/>
                    <a:pt x="3656" y="11145"/>
                    <a:pt x="3751" y="11157"/>
                  </a:cubicBezTo>
                  <a:lnTo>
                    <a:pt x="3775" y="11157"/>
                  </a:lnTo>
                  <a:cubicBezTo>
                    <a:pt x="3847" y="11157"/>
                    <a:pt x="3930" y="11098"/>
                    <a:pt x="3942" y="11026"/>
                  </a:cubicBezTo>
                  <a:lnTo>
                    <a:pt x="4073" y="10216"/>
                  </a:lnTo>
                  <a:lnTo>
                    <a:pt x="4323" y="10216"/>
                  </a:lnTo>
                  <a:lnTo>
                    <a:pt x="4466" y="11026"/>
                  </a:lnTo>
                  <a:cubicBezTo>
                    <a:pt x="4478" y="11098"/>
                    <a:pt x="4549" y="11157"/>
                    <a:pt x="4620" y="11157"/>
                  </a:cubicBezTo>
                  <a:lnTo>
                    <a:pt x="4656" y="11157"/>
                  </a:lnTo>
                  <a:cubicBezTo>
                    <a:pt x="4739" y="11145"/>
                    <a:pt x="4799" y="11050"/>
                    <a:pt x="4787" y="10967"/>
                  </a:cubicBezTo>
                  <a:lnTo>
                    <a:pt x="4644" y="10086"/>
                  </a:lnTo>
                  <a:cubicBezTo>
                    <a:pt x="4704" y="10026"/>
                    <a:pt x="4763" y="9955"/>
                    <a:pt x="4787" y="9859"/>
                  </a:cubicBezTo>
                  <a:lnTo>
                    <a:pt x="4823" y="9788"/>
                  </a:lnTo>
                  <a:lnTo>
                    <a:pt x="4978" y="9919"/>
                  </a:lnTo>
                  <a:cubicBezTo>
                    <a:pt x="5037" y="9966"/>
                    <a:pt x="5120" y="10002"/>
                    <a:pt x="5192" y="10002"/>
                  </a:cubicBezTo>
                  <a:cubicBezTo>
                    <a:pt x="5216" y="10002"/>
                    <a:pt x="5240" y="10002"/>
                    <a:pt x="5263" y="9978"/>
                  </a:cubicBezTo>
                  <a:cubicBezTo>
                    <a:pt x="5371" y="9955"/>
                    <a:pt x="5454" y="9895"/>
                    <a:pt x="5501" y="9788"/>
                  </a:cubicBezTo>
                  <a:lnTo>
                    <a:pt x="5752" y="9240"/>
                  </a:lnTo>
                  <a:cubicBezTo>
                    <a:pt x="5787" y="9145"/>
                    <a:pt x="5752" y="9062"/>
                    <a:pt x="5668" y="9026"/>
                  </a:cubicBezTo>
                  <a:cubicBezTo>
                    <a:pt x="5646" y="9020"/>
                    <a:pt x="5624" y="9017"/>
                    <a:pt x="5603" y="9017"/>
                  </a:cubicBezTo>
                  <a:cubicBezTo>
                    <a:pt x="5536" y="9017"/>
                    <a:pt x="5481" y="9048"/>
                    <a:pt x="5454" y="9121"/>
                  </a:cubicBezTo>
                  <a:lnTo>
                    <a:pt x="5204" y="9669"/>
                  </a:lnTo>
                  <a:lnTo>
                    <a:pt x="5180" y="9669"/>
                  </a:lnTo>
                  <a:lnTo>
                    <a:pt x="4442" y="9062"/>
                  </a:lnTo>
                  <a:lnTo>
                    <a:pt x="5418" y="8097"/>
                  </a:lnTo>
                  <a:lnTo>
                    <a:pt x="5430" y="8097"/>
                  </a:lnTo>
                  <a:lnTo>
                    <a:pt x="5752" y="8419"/>
                  </a:lnTo>
                  <a:lnTo>
                    <a:pt x="5728" y="8490"/>
                  </a:lnTo>
                  <a:cubicBezTo>
                    <a:pt x="5692" y="8585"/>
                    <a:pt x="5728" y="8669"/>
                    <a:pt x="5811" y="8704"/>
                  </a:cubicBezTo>
                  <a:cubicBezTo>
                    <a:pt x="5833" y="8711"/>
                    <a:pt x="5854" y="8714"/>
                    <a:pt x="5875" y="8714"/>
                  </a:cubicBezTo>
                  <a:cubicBezTo>
                    <a:pt x="5935" y="8714"/>
                    <a:pt x="5990" y="8689"/>
                    <a:pt x="6025" y="8645"/>
                  </a:cubicBezTo>
                  <a:lnTo>
                    <a:pt x="7478" y="9169"/>
                  </a:lnTo>
                  <a:cubicBezTo>
                    <a:pt x="7621" y="9204"/>
                    <a:pt x="7752" y="9300"/>
                    <a:pt x="7835" y="9407"/>
                  </a:cubicBezTo>
                  <a:lnTo>
                    <a:pt x="6978" y="10145"/>
                  </a:lnTo>
                  <a:cubicBezTo>
                    <a:pt x="6787" y="10312"/>
                    <a:pt x="6680" y="10550"/>
                    <a:pt x="6680" y="10800"/>
                  </a:cubicBezTo>
                  <a:lnTo>
                    <a:pt x="6680" y="11014"/>
                  </a:lnTo>
                  <a:cubicBezTo>
                    <a:pt x="6680" y="11098"/>
                    <a:pt x="6752" y="11169"/>
                    <a:pt x="6847" y="11169"/>
                  </a:cubicBezTo>
                  <a:cubicBezTo>
                    <a:pt x="6930" y="11169"/>
                    <a:pt x="7002" y="11098"/>
                    <a:pt x="7002" y="11014"/>
                  </a:cubicBezTo>
                  <a:lnTo>
                    <a:pt x="7002" y="10800"/>
                  </a:lnTo>
                  <a:cubicBezTo>
                    <a:pt x="7002" y="10657"/>
                    <a:pt x="7085" y="10502"/>
                    <a:pt x="7204" y="10395"/>
                  </a:cubicBezTo>
                  <a:lnTo>
                    <a:pt x="8014" y="9705"/>
                  </a:lnTo>
                  <a:cubicBezTo>
                    <a:pt x="8049" y="9800"/>
                    <a:pt x="8073" y="9907"/>
                    <a:pt x="8073" y="10014"/>
                  </a:cubicBezTo>
                  <a:lnTo>
                    <a:pt x="8073" y="11014"/>
                  </a:lnTo>
                  <a:cubicBezTo>
                    <a:pt x="8073" y="11098"/>
                    <a:pt x="8157" y="11169"/>
                    <a:pt x="8240" y="11169"/>
                  </a:cubicBezTo>
                  <a:cubicBezTo>
                    <a:pt x="8335" y="11169"/>
                    <a:pt x="8407" y="11098"/>
                    <a:pt x="8407" y="11014"/>
                  </a:cubicBezTo>
                  <a:lnTo>
                    <a:pt x="8407" y="10014"/>
                  </a:lnTo>
                  <a:cubicBezTo>
                    <a:pt x="8347" y="9443"/>
                    <a:pt x="8014" y="8990"/>
                    <a:pt x="7537" y="8823"/>
                  </a:cubicBezTo>
                  <a:lnTo>
                    <a:pt x="6085" y="8300"/>
                  </a:lnTo>
                  <a:cubicBezTo>
                    <a:pt x="6073" y="8264"/>
                    <a:pt x="6073" y="8252"/>
                    <a:pt x="6037" y="8228"/>
                  </a:cubicBezTo>
                  <a:lnTo>
                    <a:pt x="5632" y="7823"/>
                  </a:lnTo>
                  <a:cubicBezTo>
                    <a:pt x="5561" y="7752"/>
                    <a:pt x="5478" y="7716"/>
                    <a:pt x="5382" y="7716"/>
                  </a:cubicBezTo>
                  <a:lnTo>
                    <a:pt x="5382" y="7299"/>
                  </a:lnTo>
                  <a:cubicBezTo>
                    <a:pt x="6025" y="6930"/>
                    <a:pt x="6466" y="6287"/>
                    <a:pt x="6573" y="5537"/>
                  </a:cubicBezTo>
                  <a:lnTo>
                    <a:pt x="6692" y="5537"/>
                  </a:lnTo>
                  <a:cubicBezTo>
                    <a:pt x="7025" y="5537"/>
                    <a:pt x="7287" y="5263"/>
                    <a:pt x="7287" y="4942"/>
                  </a:cubicBezTo>
                  <a:cubicBezTo>
                    <a:pt x="7287" y="4692"/>
                    <a:pt x="7145" y="4490"/>
                    <a:pt x="6942" y="4382"/>
                  </a:cubicBezTo>
                  <a:lnTo>
                    <a:pt x="6942" y="3680"/>
                  </a:lnTo>
                  <a:lnTo>
                    <a:pt x="7942" y="2692"/>
                  </a:lnTo>
                  <a:cubicBezTo>
                    <a:pt x="8002" y="2632"/>
                    <a:pt x="8002" y="2549"/>
                    <a:pt x="7978" y="2489"/>
                  </a:cubicBezTo>
                  <a:lnTo>
                    <a:pt x="6930" y="751"/>
                  </a:lnTo>
                  <a:cubicBezTo>
                    <a:pt x="6918" y="727"/>
                    <a:pt x="6871" y="691"/>
                    <a:pt x="6823" y="680"/>
                  </a:cubicBezTo>
                  <a:lnTo>
                    <a:pt x="422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9" name="Google Shape;10719;p70"/>
          <p:cNvGrpSpPr/>
          <p:nvPr/>
        </p:nvGrpSpPr>
        <p:grpSpPr>
          <a:xfrm>
            <a:off x="6702211" y="3782599"/>
            <a:ext cx="270104" cy="361754"/>
            <a:chOff x="6702211" y="3782599"/>
            <a:chExt cx="270104" cy="361754"/>
          </a:xfrm>
        </p:grpSpPr>
        <p:sp>
          <p:nvSpPr>
            <p:cNvPr id="10720" name="Google Shape;10720;p70"/>
            <p:cNvSpPr/>
            <p:nvPr/>
          </p:nvSpPr>
          <p:spPr>
            <a:xfrm>
              <a:off x="6798011" y="3907070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70"/>
            <p:cNvSpPr/>
            <p:nvPr/>
          </p:nvSpPr>
          <p:spPr>
            <a:xfrm>
              <a:off x="6865933" y="390707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2" name="Google Shape;10722;p70"/>
            <p:cNvSpPr/>
            <p:nvPr/>
          </p:nvSpPr>
          <p:spPr>
            <a:xfrm>
              <a:off x="6814231" y="3946765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70"/>
            <p:cNvSpPr/>
            <p:nvPr/>
          </p:nvSpPr>
          <p:spPr>
            <a:xfrm>
              <a:off x="6702211" y="3782599"/>
              <a:ext cx="270104" cy="361754"/>
            </a:xfrm>
            <a:custGeom>
              <a:rect b="b" l="l" r="r" t="t"/>
              <a:pathLst>
                <a:path extrusionOk="0" h="11419" w="8526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70"/>
            <p:cNvSpPr/>
            <p:nvPr/>
          </p:nvSpPr>
          <p:spPr>
            <a:xfrm>
              <a:off x="6785941" y="3884229"/>
              <a:ext cx="29082" cy="16442"/>
            </a:xfrm>
            <a:custGeom>
              <a:rect b="b" l="l" r="r" t="t"/>
              <a:pathLst>
                <a:path extrusionOk="0" h="519" w="918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5" name="Google Shape;10725;p70"/>
          <p:cNvGrpSpPr/>
          <p:nvPr/>
        </p:nvGrpSpPr>
        <p:grpSpPr>
          <a:xfrm>
            <a:off x="3516886" y="3438727"/>
            <a:ext cx="391854" cy="269922"/>
            <a:chOff x="3516850" y="3406526"/>
            <a:chExt cx="369674" cy="254644"/>
          </a:xfrm>
        </p:grpSpPr>
        <p:sp>
          <p:nvSpPr>
            <p:cNvPr id="10726" name="Google Shape;10726;p70"/>
            <p:cNvSpPr/>
            <p:nvPr/>
          </p:nvSpPr>
          <p:spPr>
            <a:xfrm>
              <a:off x="3570421" y="3564577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70"/>
            <p:cNvSpPr/>
            <p:nvPr/>
          </p:nvSpPr>
          <p:spPr>
            <a:xfrm>
              <a:off x="3516850" y="3406526"/>
              <a:ext cx="184473" cy="253503"/>
            </a:xfrm>
            <a:custGeom>
              <a:rect b="b" l="l" r="r" t="t"/>
              <a:pathLst>
                <a:path extrusionOk="0" h="8002" w="5823">
                  <a:moveTo>
                    <a:pt x="3060" y="382"/>
                  </a:moveTo>
                  <a:cubicBezTo>
                    <a:pt x="3275" y="382"/>
                    <a:pt x="3453" y="560"/>
                    <a:pt x="3453" y="774"/>
                  </a:cubicBezTo>
                  <a:lnTo>
                    <a:pt x="3453" y="882"/>
                  </a:lnTo>
                  <a:lnTo>
                    <a:pt x="3453" y="917"/>
                  </a:lnTo>
                  <a:cubicBezTo>
                    <a:pt x="3465" y="1084"/>
                    <a:pt x="3453" y="2489"/>
                    <a:pt x="3453" y="3346"/>
                  </a:cubicBezTo>
                  <a:cubicBezTo>
                    <a:pt x="3453" y="3441"/>
                    <a:pt x="3525" y="3513"/>
                    <a:pt x="3620" y="3525"/>
                  </a:cubicBezTo>
                  <a:cubicBezTo>
                    <a:pt x="3703" y="3525"/>
                    <a:pt x="3775" y="3453"/>
                    <a:pt x="3775" y="3358"/>
                  </a:cubicBezTo>
                  <a:cubicBezTo>
                    <a:pt x="3775" y="3358"/>
                    <a:pt x="3799" y="2751"/>
                    <a:pt x="3799" y="2156"/>
                  </a:cubicBezTo>
                  <a:lnTo>
                    <a:pt x="3799" y="953"/>
                  </a:lnTo>
                  <a:cubicBezTo>
                    <a:pt x="3870" y="882"/>
                    <a:pt x="3953" y="846"/>
                    <a:pt x="4061" y="846"/>
                  </a:cubicBezTo>
                  <a:cubicBezTo>
                    <a:pt x="4275" y="846"/>
                    <a:pt x="4453" y="1024"/>
                    <a:pt x="4453" y="1227"/>
                  </a:cubicBezTo>
                  <a:lnTo>
                    <a:pt x="4453" y="1608"/>
                  </a:lnTo>
                  <a:lnTo>
                    <a:pt x="4453" y="3358"/>
                  </a:lnTo>
                  <a:cubicBezTo>
                    <a:pt x="4453" y="3453"/>
                    <a:pt x="4525" y="3525"/>
                    <a:pt x="4608" y="3525"/>
                  </a:cubicBezTo>
                  <a:cubicBezTo>
                    <a:pt x="4703" y="3525"/>
                    <a:pt x="4775" y="3453"/>
                    <a:pt x="4775" y="3358"/>
                  </a:cubicBezTo>
                  <a:lnTo>
                    <a:pt x="4775" y="1691"/>
                  </a:lnTo>
                  <a:cubicBezTo>
                    <a:pt x="4823" y="1667"/>
                    <a:pt x="4870" y="1644"/>
                    <a:pt x="4906" y="1644"/>
                  </a:cubicBezTo>
                  <a:cubicBezTo>
                    <a:pt x="5061" y="1644"/>
                    <a:pt x="5180" y="1763"/>
                    <a:pt x="5180" y="1917"/>
                  </a:cubicBezTo>
                  <a:lnTo>
                    <a:pt x="5192" y="6930"/>
                  </a:lnTo>
                  <a:lnTo>
                    <a:pt x="3179" y="6930"/>
                  </a:lnTo>
                  <a:lnTo>
                    <a:pt x="3179" y="6358"/>
                  </a:lnTo>
                  <a:cubicBezTo>
                    <a:pt x="3179" y="6204"/>
                    <a:pt x="3168" y="6061"/>
                    <a:pt x="3156" y="5906"/>
                  </a:cubicBezTo>
                  <a:cubicBezTo>
                    <a:pt x="3145" y="5833"/>
                    <a:pt x="3070" y="5759"/>
                    <a:pt x="2995" y="5759"/>
                  </a:cubicBezTo>
                  <a:cubicBezTo>
                    <a:pt x="2985" y="5759"/>
                    <a:pt x="2975" y="5760"/>
                    <a:pt x="2965" y="5763"/>
                  </a:cubicBezTo>
                  <a:cubicBezTo>
                    <a:pt x="2870" y="5775"/>
                    <a:pt x="2798" y="5858"/>
                    <a:pt x="2810" y="5954"/>
                  </a:cubicBezTo>
                  <a:cubicBezTo>
                    <a:pt x="2822" y="6085"/>
                    <a:pt x="2846" y="6216"/>
                    <a:pt x="2846" y="6358"/>
                  </a:cubicBezTo>
                  <a:lnTo>
                    <a:pt x="2846" y="6918"/>
                  </a:lnTo>
                  <a:lnTo>
                    <a:pt x="1679" y="6918"/>
                  </a:lnTo>
                  <a:lnTo>
                    <a:pt x="1679" y="4989"/>
                  </a:lnTo>
                  <a:lnTo>
                    <a:pt x="1679" y="4965"/>
                  </a:lnTo>
                  <a:cubicBezTo>
                    <a:pt x="1679" y="4930"/>
                    <a:pt x="1667" y="4894"/>
                    <a:pt x="1632" y="4858"/>
                  </a:cubicBezTo>
                  <a:lnTo>
                    <a:pt x="501" y="3727"/>
                  </a:lnTo>
                  <a:cubicBezTo>
                    <a:pt x="370" y="3596"/>
                    <a:pt x="370" y="3370"/>
                    <a:pt x="501" y="3251"/>
                  </a:cubicBezTo>
                  <a:cubicBezTo>
                    <a:pt x="572" y="3185"/>
                    <a:pt x="661" y="3153"/>
                    <a:pt x="751" y="3153"/>
                  </a:cubicBezTo>
                  <a:cubicBezTo>
                    <a:pt x="840" y="3153"/>
                    <a:pt x="929" y="3185"/>
                    <a:pt x="1001" y="3251"/>
                  </a:cubicBezTo>
                  <a:lnTo>
                    <a:pt x="1417" y="3656"/>
                  </a:lnTo>
                  <a:lnTo>
                    <a:pt x="1965" y="4203"/>
                  </a:lnTo>
                  <a:cubicBezTo>
                    <a:pt x="2275" y="4525"/>
                    <a:pt x="2525" y="4906"/>
                    <a:pt x="2679" y="5323"/>
                  </a:cubicBezTo>
                  <a:cubicBezTo>
                    <a:pt x="2698" y="5399"/>
                    <a:pt x="2771" y="5437"/>
                    <a:pt x="2848" y="5437"/>
                  </a:cubicBezTo>
                  <a:cubicBezTo>
                    <a:pt x="2867" y="5437"/>
                    <a:pt x="2887" y="5435"/>
                    <a:pt x="2906" y="5430"/>
                  </a:cubicBezTo>
                  <a:cubicBezTo>
                    <a:pt x="2989" y="5394"/>
                    <a:pt x="3037" y="5299"/>
                    <a:pt x="3001" y="5204"/>
                  </a:cubicBezTo>
                  <a:cubicBezTo>
                    <a:pt x="2846" y="4751"/>
                    <a:pt x="2560" y="4311"/>
                    <a:pt x="2203" y="3977"/>
                  </a:cubicBezTo>
                  <a:lnTo>
                    <a:pt x="1691" y="3477"/>
                  </a:lnTo>
                  <a:lnTo>
                    <a:pt x="1691" y="1072"/>
                  </a:lnTo>
                  <a:cubicBezTo>
                    <a:pt x="1691" y="858"/>
                    <a:pt x="1870" y="679"/>
                    <a:pt x="2084" y="679"/>
                  </a:cubicBezTo>
                  <a:cubicBezTo>
                    <a:pt x="2191" y="679"/>
                    <a:pt x="2275" y="727"/>
                    <a:pt x="2346" y="798"/>
                  </a:cubicBezTo>
                  <a:lnTo>
                    <a:pt x="2346" y="3346"/>
                  </a:lnTo>
                  <a:cubicBezTo>
                    <a:pt x="2346" y="3441"/>
                    <a:pt x="2429" y="3513"/>
                    <a:pt x="2513" y="3513"/>
                  </a:cubicBezTo>
                  <a:cubicBezTo>
                    <a:pt x="2608" y="3513"/>
                    <a:pt x="2679" y="3441"/>
                    <a:pt x="2679" y="3346"/>
                  </a:cubicBezTo>
                  <a:lnTo>
                    <a:pt x="2679" y="739"/>
                  </a:lnTo>
                  <a:cubicBezTo>
                    <a:pt x="2691" y="536"/>
                    <a:pt x="2858" y="382"/>
                    <a:pt x="3060" y="382"/>
                  </a:cubicBezTo>
                  <a:close/>
                  <a:moveTo>
                    <a:pt x="3072" y="1"/>
                  </a:moveTo>
                  <a:cubicBezTo>
                    <a:pt x="2798" y="1"/>
                    <a:pt x="2560" y="167"/>
                    <a:pt x="2441" y="405"/>
                  </a:cubicBezTo>
                  <a:cubicBezTo>
                    <a:pt x="2334" y="346"/>
                    <a:pt x="2215" y="310"/>
                    <a:pt x="2084" y="310"/>
                  </a:cubicBezTo>
                  <a:cubicBezTo>
                    <a:pt x="1679" y="310"/>
                    <a:pt x="1358" y="643"/>
                    <a:pt x="1358" y="1036"/>
                  </a:cubicBezTo>
                  <a:lnTo>
                    <a:pt x="1358" y="3120"/>
                  </a:lnTo>
                  <a:lnTo>
                    <a:pt x="1239" y="3001"/>
                  </a:lnTo>
                  <a:cubicBezTo>
                    <a:pt x="1102" y="2870"/>
                    <a:pt x="926" y="2804"/>
                    <a:pt x="751" y="2804"/>
                  </a:cubicBezTo>
                  <a:cubicBezTo>
                    <a:pt x="575" y="2804"/>
                    <a:pt x="399" y="2870"/>
                    <a:pt x="262" y="3001"/>
                  </a:cubicBezTo>
                  <a:cubicBezTo>
                    <a:pt x="1" y="3275"/>
                    <a:pt x="1" y="3703"/>
                    <a:pt x="262" y="3977"/>
                  </a:cubicBezTo>
                  <a:lnTo>
                    <a:pt x="1358" y="5061"/>
                  </a:lnTo>
                  <a:lnTo>
                    <a:pt x="1358" y="6918"/>
                  </a:lnTo>
                  <a:lnTo>
                    <a:pt x="1251" y="6918"/>
                  </a:lnTo>
                  <a:cubicBezTo>
                    <a:pt x="1155" y="6918"/>
                    <a:pt x="1084" y="6990"/>
                    <a:pt x="1084" y="7085"/>
                  </a:cubicBezTo>
                  <a:lnTo>
                    <a:pt x="1084" y="7847"/>
                  </a:lnTo>
                  <a:cubicBezTo>
                    <a:pt x="1084" y="7930"/>
                    <a:pt x="1155" y="8002"/>
                    <a:pt x="1251" y="8002"/>
                  </a:cubicBezTo>
                  <a:lnTo>
                    <a:pt x="4061" y="8002"/>
                  </a:lnTo>
                  <a:cubicBezTo>
                    <a:pt x="4156" y="8002"/>
                    <a:pt x="4227" y="7930"/>
                    <a:pt x="4227" y="7847"/>
                  </a:cubicBezTo>
                  <a:cubicBezTo>
                    <a:pt x="4227" y="7752"/>
                    <a:pt x="4156" y="7680"/>
                    <a:pt x="4061" y="7680"/>
                  </a:cubicBezTo>
                  <a:lnTo>
                    <a:pt x="1417" y="7680"/>
                  </a:lnTo>
                  <a:lnTo>
                    <a:pt x="1417" y="7263"/>
                  </a:lnTo>
                  <a:lnTo>
                    <a:pt x="5465" y="7263"/>
                  </a:lnTo>
                  <a:lnTo>
                    <a:pt x="5465" y="7680"/>
                  </a:lnTo>
                  <a:lnTo>
                    <a:pt x="4715" y="7680"/>
                  </a:lnTo>
                  <a:cubicBezTo>
                    <a:pt x="4632" y="7680"/>
                    <a:pt x="4549" y="7752"/>
                    <a:pt x="4549" y="7847"/>
                  </a:cubicBezTo>
                  <a:cubicBezTo>
                    <a:pt x="4549" y="7930"/>
                    <a:pt x="4632" y="8002"/>
                    <a:pt x="4715" y="8002"/>
                  </a:cubicBezTo>
                  <a:lnTo>
                    <a:pt x="5644" y="8002"/>
                  </a:lnTo>
                  <a:cubicBezTo>
                    <a:pt x="5727" y="8002"/>
                    <a:pt x="5799" y="7930"/>
                    <a:pt x="5799" y="7847"/>
                  </a:cubicBezTo>
                  <a:lnTo>
                    <a:pt x="5799" y="7097"/>
                  </a:lnTo>
                  <a:cubicBezTo>
                    <a:pt x="5823" y="7013"/>
                    <a:pt x="5739" y="6930"/>
                    <a:pt x="5656" y="6930"/>
                  </a:cubicBezTo>
                  <a:lnTo>
                    <a:pt x="5549" y="6930"/>
                  </a:lnTo>
                  <a:lnTo>
                    <a:pt x="5549" y="1894"/>
                  </a:lnTo>
                  <a:cubicBezTo>
                    <a:pt x="5549" y="1548"/>
                    <a:pt x="5287" y="1275"/>
                    <a:pt x="4942" y="1275"/>
                  </a:cubicBezTo>
                  <a:cubicBezTo>
                    <a:pt x="4894" y="1275"/>
                    <a:pt x="4846" y="1275"/>
                    <a:pt x="4799" y="1298"/>
                  </a:cubicBezTo>
                  <a:lnTo>
                    <a:pt x="4799" y="1191"/>
                  </a:lnTo>
                  <a:cubicBezTo>
                    <a:pt x="4799" y="786"/>
                    <a:pt x="4477" y="465"/>
                    <a:pt x="4072" y="465"/>
                  </a:cubicBezTo>
                  <a:cubicBezTo>
                    <a:pt x="3965" y="465"/>
                    <a:pt x="3870" y="489"/>
                    <a:pt x="3775" y="524"/>
                  </a:cubicBezTo>
                  <a:cubicBezTo>
                    <a:pt x="3691" y="227"/>
                    <a:pt x="340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8" name="Google Shape;10728;p70"/>
            <p:cNvSpPr/>
            <p:nvPr/>
          </p:nvSpPr>
          <p:spPr>
            <a:xfrm>
              <a:off x="3768073" y="3480087"/>
              <a:ext cx="11341" cy="37731"/>
            </a:xfrm>
            <a:custGeom>
              <a:rect b="b" l="l" r="r" t="t"/>
              <a:pathLst>
                <a:path extrusionOk="0" h="1191" w="358">
                  <a:moveTo>
                    <a:pt x="167" y="0"/>
                  </a:moveTo>
                  <a:cubicBezTo>
                    <a:pt x="72" y="0"/>
                    <a:pt x="0" y="84"/>
                    <a:pt x="0" y="179"/>
                  </a:cubicBezTo>
                  <a:cubicBezTo>
                    <a:pt x="12" y="405"/>
                    <a:pt x="12" y="667"/>
                    <a:pt x="12" y="1012"/>
                  </a:cubicBezTo>
                  <a:cubicBezTo>
                    <a:pt x="12" y="1096"/>
                    <a:pt x="95" y="1191"/>
                    <a:pt x="179" y="1191"/>
                  </a:cubicBezTo>
                  <a:cubicBezTo>
                    <a:pt x="274" y="1191"/>
                    <a:pt x="345" y="1119"/>
                    <a:pt x="345" y="1024"/>
                  </a:cubicBezTo>
                  <a:cubicBezTo>
                    <a:pt x="357" y="667"/>
                    <a:pt x="357" y="381"/>
                    <a:pt x="345" y="167"/>
                  </a:cubicBezTo>
                  <a:cubicBezTo>
                    <a:pt x="345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70"/>
            <p:cNvSpPr/>
            <p:nvPr/>
          </p:nvSpPr>
          <p:spPr>
            <a:xfrm>
              <a:off x="3705061" y="3407286"/>
              <a:ext cx="181463" cy="253884"/>
            </a:xfrm>
            <a:custGeom>
              <a:rect b="b" l="l" r="r" t="t"/>
              <a:pathLst>
                <a:path extrusionOk="0" h="8014" w="5728">
                  <a:moveTo>
                    <a:pt x="2692" y="358"/>
                  </a:moveTo>
                  <a:cubicBezTo>
                    <a:pt x="2894" y="358"/>
                    <a:pt x="3061" y="524"/>
                    <a:pt x="3073" y="715"/>
                  </a:cubicBezTo>
                  <a:lnTo>
                    <a:pt x="3073" y="3322"/>
                  </a:lnTo>
                  <a:cubicBezTo>
                    <a:pt x="3073" y="3406"/>
                    <a:pt x="3156" y="3489"/>
                    <a:pt x="3239" y="3489"/>
                  </a:cubicBezTo>
                  <a:cubicBezTo>
                    <a:pt x="3334" y="3489"/>
                    <a:pt x="3406" y="3406"/>
                    <a:pt x="3406" y="3322"/>
                  </a:cubicBezTo>
                  <a:lnTo>
                    <a:pt x="3406" y="774"/>
                  </a:lnTo>
                  <a:cubicBezTo>
                    <a:pt x="3477" y="703"/>
                    <a:pt x="3573" y="655"/>
                    <a:pt x="3668" y="655"/>
                  </a:cubicBezTo>
                  <a:cubicBezTo>
                    <a:pt x="3882" y="655"/>
                    <a:pt x="4061" y="834"/>
                    <a:pt x="4061" y="1048"/>
                  </a:cubicBezTo>
                  <a:lnTo>
                    <a:pt x="4061" y="3453"/>
                  </a:lnTo>
                  <a:lnTo>
                    <a:pt x="3549" y="3941"/>
                  </a:lnTo>
                  <a:cubicBezTo>
                    <a:pt x="2918" y="4572"/>
                    <a:pt x="2561" y="5430"/>
                    <a:pt x="2561" y="6323"/>
                  </a:cubicBezTo>
                  <a:lnTo>
                    <a:pt x="2561" y="6894"/>
                  </a:lnTo>
                  <a:lnTo>
                    <a:pt x="548" y="6894"/>
                  </a:lnTo>
                  <a:lnTo>
                    <a:pt x="596" y="1870"/>
                  </a:lnTo>
                  <a:cubicBezTo>
                    <a:pt x="596" y="1715"/>
                    <a:pt x="715" y="1596"/>
                    <a:pt x="858" y="1596"/>
                  </a:cubicBezTo>
                  <a:cubicBezTo>
                    <a:pt x="906" y="1596"/>
                    <a:pt x="953" y="1608"/>
                    <a:pt x="989" y="1643"/>
                  </a:cubicBezTo>
                  <a:lnTo>
                    <a:pt x="989" y="3310"/>
                  </a:lnTo>
                  <a:cubicBezTo>
                    <a:pt x="989" y="3394"/>
                    <a:pt x="1072" y="3477"/>
                    <a:pt x="1156" y="3477"/>
                  </a:cubicBezTo>
                  <a:cubicBezTo>
                    <a:pt x="1251" y="3477"/>
                    <a:pt x="1322" y="3394"/>
                    <a:pt x="1322" y="3310"/>
                  </a:cubicBezTo>
                  <a:lnTo>
                    <a:pt x="1322" y="1548"/>
                  </a:lnTo>
                  <a:lnTo>
                    <a:pt x="1322" y="1179"/>
                  </a:lnTo>
                  <a:cubicBezTo>
                    <a:pt x="1322" y="977"/>
                    <a:pt x="1501" y="798"/>
                    <a:pt x="1703" y="798"/>
                  </a:cubicBezTo>
                  <a:cubicBezTo>
                    <a:pt x="1810" y="798"/>
                    <a:pt x="1906" y="834"/>
                    <a:pt x="1977" y="917"/>
                  </a:cubicBezTo>
                  <a:lnTo>
                    <a:pt x="1977" y="1846"/>
                  </a:lnTo>
                  <a:cubicBezTo>
                    <a:pt x="1977" y="1941"/>
                    <a:pt x="2049" y="2013"/>
                    <a:pt x="2144" y="2013"/>
                  </a:cubicBezTo>
                  <a:cubicBezTo>
                    <a:pt x="2227" y="2013"/>
                    <a:pt x="2299" y="1941"/>
                    <a:pt x="2299" y="1846"/>
                  </a:cubicBezTo>
                  <a:lnTo>
                    <a:pt x="2299" y="858"/>
                  </a:lnTo>
                  <a:lnTo>
                    <a:pt x="2299" y="750"/>
                  </a:lnTo>
                  <a:cubicBezTo>
                    <a:pt x="2299" y="536"/>
                    <a:pt x="2477" y="358"/>
                    <a:pt x="2692" y="358"/>
                  </a:cubicBezTo>
                  <a:close/>
                  <a:moveTo>
                    <a:pt x="5037" y="3132"/>
                  </a:moveTo>
                  <a:cubicBezTo>
                    <a:pt x="5132" y="3132"/>
                    <a:pt x="5216" y="3156"/>
                    <a:pt x="5275" y="3239"/>
                  </a:cubicBezTo>
                  <a:cubicBezTo>
                    <a:pt x="5335" y="3286"/>
                    <a:pt x="5382" y="3382"/>
                    <a:pt x="5382" y="3477"/>
                  </a:cubicBezTo>
                  <a:cubicBezTo>
                    <a:pt x="5382" y="3560"/>
                    <a:pt x="5359" y="3656"/>
                    <a:pt x="5275" y="3715"/>
                  </a:cubicBezTo>
                  <a:lnTo>
                    <a:pt x="4144" y="4858"/>
                  </a:lnTo>
                  <a:cubicBezTo>
                    <a:pt x="4120" y="4882"/>
                    <a:pt x="4108" y="4930"/>
                    <a:pt x="4108" y="4977"/>
                  </a:cubicBezTo>
                  <a:lnTo>
                    <a:pt x="4108" y="6906"/>
                  </a:lnTo>
                  <a:lnTo>
                    <a:pt x="2942" y="6906"/>
                  </a:lnTo>
                  <a:lnTo>
                    <a:pt x="2942" y="6334"/>
                  </a:lnTo>
                  <a:cubicBezTo>
                    <a:pt x="2942" y="5525"/>
                    <a:pt x="3275" y="4751"/>
                    <a:pt x="3835" y="4191"/>
                  </a:cubicBezTo>
                  <a:lnTo>
                    <a:pt x="4382" y="3632"/>
                  </a:lnTo>
                  <a:lnTo>
                    <a:pt x="4799" y="3239"/>
                  </a:lnTo>
                  <a:cubicBezTo>
                    <a:pt x="4858" y="3179"/>
                    <a:pt x="4954" y="3132"/>
                    <a:pt x="5037" y="3132"/>
                  </a:cubicBezTo>
                  <a:close/>
                  <a:moveTo>
                    <a:pt x="4370" y="7251"/>
                  </a:moveTo>
                  <a:lnTo>
                    <a:pt x="4382" y="7668"/>
                  </a:lnTo>
                  <a:lnTo>
                    <a:pt x="322" y="7668"/>
                  </a:lnTo>
                  <a:lnTo>
                    <a:pt x="322" y="7251"/>
                  </a:lnTo>
                  <a:close/>
                  <a:moveTo>
                    <a:pt x="2739" y="0"/>
                  </a:moveTo>
                  <a:cubicBezTo>
                    <a:pt x="2406" y="0"/>
                    <a:pt x="2120" y="227"/>
                    <a:pt x="2037" y="524"/>
                  </a:cubicBezTo>
                  <a:cubicBezTo>
                    <a:pt x="1941" y="477"/>
                    <a:pt x="1846" y="465"/>
                    <a:pt x="1739" y="465"/>
                  </a:cubicBezTo>
                  <a:cubicBezTo>
                    <a:pt x="1334" y="465"/>
                    <a:pt x="1013" y="798"/>
                    <a:pt x="1013" y="1191"/>
                  </a:cubicBezTo>
                  <a:lnTo>
                    <a:pt x="1013" y="1298"/>
                  </a:lnTo>
                  <a:cubicBezTo>
                    <a:pt x="965" y="1286"/>
                    <a:pt x="918" y="1286"/>
                    <a:pt x="870" y="1286"/>
                  </a:cubicBezTo>
                  <a:cubicBezTo>
                    <a:pt x="537" y="1286"/>
                    <a:pt x="263" y="1548"/>
                    <a:pt x="263" y="1893"/>
                  </a:cubicBezTo>
                  <a:lnTo>
                    <a:pt x="263" y="6918"/>
                  </a:lnTo>
                  <a:lnTo>
                    <a:pt x="156" y="6918"/>
                  </a:lnTo>
                  <a:cubicBezTo>
                    <a:pt x="72" y="6918"/>
                    <a:pt x="1" y="7001"/>
                    <a:pt x="1" y="7085"/>
                  </a:cubicBezTo>
                  <a:lnTo>
                    <a:pt x="1" y="7847"/>
                  </a:lnTo>
                  <a:cubicBezTo>
                    <a:pt x="1" y="7942"/>
                    <a:pt x="72" y="8013"/>
                    <a:pt x="156" y="8013"/>
                  </a:cubicBezTo>
                  <a:lnTo>
                    <a:pt x="4561" y="8013"/>
                  </a:lnTo>
                  <a:cubicBezTo>
                    <a:pt x="4656" y="8013"/>
                    <a:pt x="4728" y="7942"/>
                    <a:pt x="4728" y="7847"/>
                  </a:cubicBezTo>
                  <a:lnTo>
                    <a:pt x="4728" y="7073"/>
                  </a:lnTo>
                  <a:cubicBezTo>
                    <a:pt x="4728" y="6989"/>
                    <a:pt x="4656" y="6906"/>
                    <a:pt x="4561" y="6906"/>
                  </a:cubicBezTo>
                  <a:lnTo>
                    <a:pt x="4466" y="6906"/>
                  </a:lnTo>
                  <a:lnTo>
                    <a:pt x="4466" y="5049"/>
                  </a:lnTo>
                  <a:lnTo>
                    <a:pt x="5537" y="3965"/>
                  </a:lnTo>
                  <a:cubicBezTo>
                    <a:pt x="5668" y="3834"/>
                    <a:pt x="5728" y="3667"/>
                    <a:pt x="5728" y="3489"/>
                  </a:cubicBezTo>
                  <a:cubicBezTo>
                    <a:pt x="5728" y="3310"/>
                    <a:pt x="5656" y="3132"/>
                    <a:pt x="5537" y="3013"/>
                  </a:cubicBezTo>
                  <a:cubicBezTo>
                    <a:pt x="5394" y="2882"/>
                    <a:pt x="5239" y="2822"/>
                    <a:pt x="5061" y="2822"/>
                  </a:cubicBezTo>
                  <a:cubicBezTo>
                    <a:pt x="4870" y="2822"/>
                    <a:pt x="4704" y="2894"/>
                    <a:pt x="4573" y="3013"/>
                  </a:cubicBezTo>
                  <a:lnTo>
                    <a:pt x="4466" y="3132"/>
                  </a:lnTo>
                  <a:lnTo>
                    <a:pt x="4466" y="1048"/>
                  </a:lnTo>
                  <a:cubicBezTo>
                    <a:pt x="4466" y="643"/>
                    <a:pt x="4132" y="310"/>
                    <a:pt x="3727" y="310"/>
                  </a:cubicBezTo>
                  <a:cubicBezTo>
                    <a:pt x="3608" y="310"/>
                    <a:pt x="3489" y="346"/>
                    <a:pt x="3370" y="405"/>
                  </a:cubicBezTo>
                  <a:cubicBezTo>
                    <a:pt x="3251" y="167"/>
                    <a:pt x="3001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0" name="Google Shape;10730;p70"/>
          <p:cNvGrpSpPr/>
          <p:nvPr/>
        </p:nvGrpSpPr>
        <p:grpSpPr>
          <a:xfrm>
            <a:off x="1310655" y="3360527"/>
            <a:ext cx="306314" cy="347403"/>
            <a:chOff x="1310655" y="3360527"/>
            <a:chExt cx="306314" cy="347403"/>
          </a:xfrm>
        </p:grpSpPr>
        <p:sp>
          <p:nvSpPr>
            <p:cNvPr id="10731" name="Google Shape;10731;p70"/>
            <p:cNvSpPr/>
            <p:nvPr/>
          </p:nvSpPr>
          <p:spPr>
            <a:xfrm>
              <a:off x="1440416" y="3531630"/>
              <a:ext cx="151652" cy="176299"/>
            </a:xfrm>
            <a:custGeom>
              <a:rect b="b" l="l" r="r" t="t"/>
              <a:pathLst>
                <a:path extrusionOk="0" h="5565" w="4787">
                  <a:moveTo>
                    <a:pt x="1851" y="0"/>
                  </a:moveTo>
                  <a:cubicBezTo>
                    <a:pt x="1838" y="0"/>
                    <a:pt x="1824" y="2"/>
                    <a:pt x="1810" y="4"/>
                  </a:cubicBezTo>
                  <a:cubicBezTo>
                    <a:pt x="1751" y="28"/>
                    <a:pt x="1715" y="52"/>
                    <a:pt x="1691" y="112"/>
                  </a:cubicBezTo>
                  <a:lnTo>
                    <a:pt x="1275" y="1255"/>
                  </a:lnTo>
                  <a:cubicBezTo>
                    <a:pt x="429" y="1767"/>
                    <a:pt x="1" y="2731"/>
                    <a:pt x="191" y="3695"/>
                  </a:cubicBezTo>
                  <a:cubicBezTo>
                    <a:pt x="310" y="4314"/>
                    <a:pt x="667" y="4826"/>
                    <a:pt x="1179" y="5172"/>
                  </a:cubicBezTo>
                  <a:cubicBezTo>
                    <a:pt x="1560" y="5422"/>
                    <a:pt x="2013" y="5565"/>
                    <a:pt x="2453" y="5565"/>
                  </a:cubicBezTo>
                  <a:cubicBezTo>
                    <a:pt x="2608" y="5565"/>
                    <a:pt x="2751" y="5541"/>
                    <a:pt x="2918" y="5517"/>
                  </a:cubicBezTo>
                  <a:cubicBezTo>
                    <a:pt x="3799" y="5338"/>
                    <a:pt x="4489" y="4672"/>
                    <a:pt x="4715" y="3803"/>
                  </a:cubicBezTo>
                  <a:cubicBezTo>
                    <a:pt x="4727" y="3719"/>
                    <a:pt x="4692" y="3624"/>
                    <a:pt x="4596" y="3612"/>
                  </a:cubicBezTo>
                  <a:cubicBezTo>
                    <a:pt x="4586" y="3611"/>
                    <a:pt x="4576" y="3610"/>
                    <a:pt x="4565" y="3610"/>
                  </a:cubicBezTo>
                  <a:cubicBezTo>
                    <a:pt x="4491" y="3610"/>
                    <a:pt x="4416" y="3648"/>
                    <a:pt x="4406" y="3731"/>
                  </a:cubicBezTo>
                  <a:cubicBezTo>
                    <a:pt x="4215" y="4469"/>
                    <a:pt x="3620" y="5053"/>
                    <a:pt x="2858" y="5207"/>
                  </a:cubicBezTo>
                  <a:cubicBezTo>
                    <a:pt x="2728" y="5231"/>
                    <a:pt x="2597" y="5243"/>
                    <a:pt x="2468" y="5243"/>
                  </a:cubicBezTo>
                  <a:cubicBezTo>
                    <a:pt x="2075" y="5243"/>
                    <a:pt x="1692" y="5134"/>
                    <a:pt x="1370" y="4910"/>
                  </a:cubicBezTo>
                  <a:cubicBezTo>
                    <a:pt x="917" y="4612"/>
                    <a:pt x="620" y="4160"/>
                    <a:pt x="524" y="3636"/>
                  </a:cubicBezTo>
                  <a:cubicBezTo>
                    <a:pt x="346" y="2790"/>
                    <a:pt x="739" y="1933"/>
                    <a:pt x="1501" y="1517"/>
                  </a:cubicBezTo>
                  <a:cubicBezTo>
                    <a:pt x="1537" y="1493"/>
                    <a:pt x="1560" y="1469"/>
                    <a:pt x="1572" y="1421"/>
                  </a:cubicBezTo>
                  <a:lnTo>
                    <a:pt x="1918" y="469"/>
                  </a:lnTo>
                  <a:lnTo>
                    <a:pt x="2608" y="1219"/>
                  </a:lnTo>
                  <a:cubicBezTo>
                    <a:pt x="2632" y="1243"/>
                    <a:pt x="2668" y="1255"/>
                    <a:pt x="2703" y="1255"/>
                  </a:cubicBezTo>
                  <a:cubicBezTo>
                    <a:pt x="3572" y="1362"/>
                    <a:pt x="4275" y="2005"/>
                    <a:pt x="4430" y="2850"/>
                  </a:cubicBezTo>
                  <a:cubicBezTo>
                    <a:pt x="4454" y="2945"/>
                    <a:pt x="4465" y="3041"/>
                    <a:pt x="4465" y="3136"/>
                  </a:cubicBezTo>
                  <a:cubicBezTo>
                    <a:pt x="4465" y="3209"/>
                    <a:pt x="4521" y="3283"/>
                    <a:pt x="4599" y="3283"/>
                  </a:cubicBezTo>
                  <a:cubicBezTo>
                    <a:pt x="4610" y="3283"/>
                    <a:pt x="4621" y="3281"/>
                    <a:pt x="4632" y="3279"/>
                  </a:cubicBezTo>
                  <a:cubicBezTo>
                    <a:pt x="4715" y="3279"/>
                    <a:pt x="4787" y="3207"/>
                    <a:pt x="4775" y="3124"/>
                  </a:cubicBezTo>
                  <a:cubicBezTo>
                    <a:pt x="4775" y="3017"/>
                    <a:pt x="4763" y="2898"/>
                    <a:pt x="4727" y="2790"/>
                  </a:cubicBezTo>
                  <a:cubicBezTo>
                    <a:pt x="4537" y="1826"/>
                    <a:pt x="3763" y="1100"/>
                    <a:pt x="2787" y="945"/>
                  </a:cubicBezTo>
                  <a:lnTo>
                    <a:pt x="1965" y="52"/>
                  </a:lnTo>
                  <a:cubicBezTo>
                    <a:pt x="1929" y="16"/>
                    <a:pt x="1892" y="0"/>
                    <a:pt x="18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70"/>
            <p:cNvSpPr/>
            <p:nvPr/>
          </p:nvSpPr>
          <p:spPr>
            <a:xfrm>
              <a:off x="1486447" y="3589478"/>
              <a:ext cx="64152" cy="75842"/>
            </a:xfrm>
            <a:custGeom>
              <a:rect b="b" l="l" r="r" t="t"/>
              <a:pathLst>
                <a:path extrusionOk="0" h="2394" w="2025">
                  <a:moveTo>
                    <a:pt x="1691" y="1179"/>
                  </a:moveTo>
                  <a:lnTo>
                    <a:pt x="1691" y="2084"/>
                  </a:lnTo>
                  <a:lnTo>
                    <a:pt x="298" y="2084"/>
                  </a:lnTo>
                  <a:lnTo>
                    <a:pt x="298" y="1179"/>
                  </a:lnTo>
                  <a:close/>
                  <a:moveTo>
                    <a:pt x="1012" y="0"/>
                  </a:moveTo>
                  <a:cubicBezTo>
                    <a:pt x="715" y="0"/>
                    <a:pt x="476" y="238"/>
                    <a:pt x="476" y="536"/>
                  </a:cubicBezTo>
                  <a:lnTo>
                    <a:pt x="476" y="845"/>
                  </a:lnTo>
                  <a:lnTo>
                    <a:pt x="167" y="845"/>
                  </a:lnTo>
                  <a:cubicBezTo>
                    <a:pt x="84" y="845"/>
                    <a:pt x="0" y="917"/>
                    <a:pt x="0" y="1012"/>
                  </a:cubicBezTo>
                  <a:lnTo>
                    <a:pt x="0" y="2227"/>
                  </a:lnTo>
                  <a:cubicBezTo>
                    <a:pt x="0" y="2322"/>
                    <a:pt x="84" y="2393"/>
                    <a:pt x="167" y="2393"/>
                  </a:cubicBezTo>
                  <a:lnTo>
                    <a:pt x="1869" y="2393"/>
                  </a:lnTo>
                  <a:cubicBezTo>
                    <a:pt x="1953" y="2393"/>
                    <a:pt x="2024" y="2322"/>
                    <a:pt x="2024" y="2227"/>
                  </a:cubicBezTo>
                  <a:lnTo>
                    <a:pt x="2024" y="1012"/>
                  </a:lnTo>
                  <a:cubicBezTo>
                    <a:pt x="2012" y="917"/>
                    <a:pt x="1941" y="845"/>
                    <a:pt x="1846" y="845"/>
                  </a:cubicBezTo>
                  <a:lnTo>
                    <a:pt x="774" y="845"/>
                  </a:lnTo>
                  <a:lnTo>
                    <a:pt x="774" y="536"/>
                  </a:lnTo>
                  <a:cubicBezTo>
                    <a:pt x="774" y="417"/>
                    <a:pt x="881" y="310"/>
                    <a:pt x="1000" y="310"/>
                  </a:cubicBezTo>
                  <a:cubicBezTo>
                    <a:pt x="1119" y="310"/>
                    <a:pt x="1227" y="417"/>
                    <a:pt x="1227" y="536"/>
                  </a:cubicBezTo>
                  <a:cubicBezTo>
                    <a:pt x="1227" y="619"/>
                    <a:pt x="1298" y="703"/>
                    <a:pt x="1393" y="703"/>
                  </a:cubicBezTo>
                  <a:cubicBezTo>
                    <a:pt x="1477" y="703"/>
                    <a:pt x="1548" y="619"/>
                    <a:pt x="1548" y="536"/>
                  </a:cubicBezTo>
                  <a:cubicBezTo>
                    <a:pt x="1548" y="238"/>
                    <a:pt x="1310" y="0"/>
                    <a:pt x="1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70"/>
            <p:cNvSpPr/>
            <p:nvPr/>
          </p:nvSpPr>
          <p:spPr>
            <a:xfrm>
              <a:off x="1310655" y="3360527"/>
              <a:ext cx="306314" cy="334572"/>
            </a:xfrm>
            <a:custGeom>
              <a:rect b="b" l="l" r="r" t="t"/>
              <a:pathLst>
                <a:path extrusionOk="0" h="10561" w="9669">
                  <a:moveTo>
                    <a:pt x="2430" y="7941"/>
                  </a:moveTo>
                  <a:lnTo>
                    <a:pt x="3120" y="8644"/>
                  </a:lnTo>
                  <a:lnTo>
                    <a:pt x="2989" y="8775"/>
                  </a:lnTo>
                  <a:lnTo>
                    <a:pt x="2656" y="8430"/>
                  </a:lnTo>
                  <a:cubicBezTo>
                    <a:pt x="2626" y="8400"/>
                    <a:pt x="2585" y="8385"/>
                    <a:pt x="2543" y="8385"/>
                  </a:cubicBezTo>
                  <a:cubicBezTo>
                    <a:pt x="2501" y="8385"/>
                    <a:pt x="2459" y="8400"/>
                    <a:pt x="2430" y="8430"/>
                  </a:cubicBezTo>
                  <a:lnTo>
                    <a:pt x="2073" y="8787"/>
                  </a:lnTo>
                  <a:cubicBezTo>
                    <a:pt x="2037" y="8823"/>
                    <a:pt x="2025" y="8858"/>
                    <a:pt x="2025" y="8906"/>
                  </a:cubicBezTo>
                  <a:cubicBezTo>
                    <a:pt x="2025" y="8953"/>
                    <a:pt x="2037" y="9001"/>
                    <a:pt x="2073" y="9025"/>
                  </a:cubicBezTo>
                  <a:lnTo>
                    <a:pt x="2418" y="9370"/>
                  </a:lnTo>
                  <a:lnTo>
                    <a:pt x="2275" y="9501"/>
                  </a:lnTo>
                  <a:lnTo>
                    <a:pt x="1942" y="9156"/>
                  </a:lnTo>
                  <a:cubicBezTo>
                    <a:pt x="1912" y="9126"/>
                    <a:pt x="1870" y="9111"/>
                    <a:pt x="1828" y="9111"/>
                  </a:cubicBezTo>
                  <a:cubicBezTo>
                    <a:pt x="1787" y="9111"/>
                    <a:pt x="1745" y="9126"/>
                    <a:pt x="1715" y="9156"/>
                  </a:cubicBezTo>
                  <a:lnTo>
                    <a:pt x="1358" y="9513"/>
                  </a:lnTo>
                  <a:cubicBezTo>
                    <a:pt x="1322" y="9549"/>
                    <a:pt x="1311" y="9585"/>
                    <a:pt x="1311" y="9632"/>
                  </a:cubicBezTo>
                  <a:cubicBezTo>
                    <a:pt x="1311" y="9680"/>
                    <a:pt x="1322" y="9727"/>
                    <a:pt x="1358" y="9751"/>
                  </a:cubicBezTo>
                  <a:lnTo>
                    <a:pt x="1703" y="10096"/>
                  </a:lnTo>
                  <a:lnTo>
                    <a:pt x="1584" y="10192"/>
                  </a:lnTo>
                  <a:lnTo>
                    <a:pt x="882" y="9489"/>
                  </a:lnTo>
                  <a:lnTo>
                    <a:pt x="2430" y="7941"/>
                  </a:lnTo>
                  <a:close/>
                  <a:moveTo>
                    <a:pt x="6496" y="1"/>
                  </a:moveTo>
                  <a:cubicBezTo>
                    <a:pt x="5951" y="1"/>
                    <a:pt x="5469" y="199"/>
                    <a:pt x="5121" y="548"/>
                  </a:cubicBezTo>
                  <a:cubicBezTo>
                    <a:pt x="4704" y="964"/>
                    <a:pt x="4513" y="1572"/>
                    <a:pt x="4597" y="2238"/>
                  </a:cubicBezTo>
                  <a:cubicBezTo>
                    <a:pt x="4656" y="2727"/>
                    <a:pt x="4871" y="3227"/>
                    <a:pt x="5180" y="3655"/>
                  </a:cubicBezTo>
                  <a:lnTo>
                    <a:pt x="3501" y="5334"/>
                  </a:lnTo>
                  <a:cubicBezTo>
                    <a:pt x="3442" y="5394"/>
                    <a:pt x="3442" y="5501"/>
                    <a:pt x="3501" y="5560"/>
                  </a:cubicBezTo>
                  <a:cubicBezTo>
                    <a:pt x="3525" y="5584"/>
                    <a:pt x="3573" y="5608"/>
                    <a:pt x="3620" y="5608"/>
                  </a:cubicBezTo>
                  <a:cubicBezTo>
                    <a:pt x="3668" y="5608"/>
                    <a:pt x="3704" y="5584"/>
                    <a:pt x="3739" y="5560"/>
                  </a:cubicBezTo>
                  <a:lnTo>
                    <a:pt x="5406" y="3893"/>
                  </a:lnTo>
                  <a:cubicBezTo>
                    <a:pt x="5454" y="3953"/>
                    <a:pt x="5502" y="4000"/>
                    <a:pt x="5549" y="4060"/>
                  </a:cubicBezTo>
                  <a:cubicBezTo>
                    <a:pt x="5609" y="4120"/>
                    <a:pt x="5656" y="4155"/>
                    <a:pt x="5716" y="4203"/>
                  </a:cubicBezTo>
                  <a:lnTo>
                    <a:pt x="2334" y="7584"/>
                  </a:lnTo>
                  <a:lnTo>
                    <a:pt x="691" y="9239"/>
                  </a:lnTo>
                  <a:lnTo>
                    <a:pt x="370" y="8918"/>
                  </a:lnTo>
                  <a:lnTo>
                    <a:pt x="3299" y="5989"/>
                  </a:lnTo>
                  <a:cubicBezTo>
                    <a:pt x="3358" y="5929"/>
                    <a:pt x="3358" y="5822"/>
                    <a:pt x="3299" y="5763"/>
                  </a:cubicBezTo>
                  <a:cubicBezTo>
                    <a:pt x="3275" y="5733"/>
                    <a:pt x="3236" y="5718"/>
                    <a:pt x="3196" y="5718"/>
                  </a:cubicBezTo>
                  <a:cubicBezTo>
                    <a:pt x="3156" y="5718"/>
                    <a:pt x="3114" y="5733"/>
                    <a:pt x="3085" y="5763"/>
                  </a:cubicBezTo>
                  <a:lnTo>
                    <a:pt x="48" y="8799"/>
                  </a:lnTo>
                  <a:cubicBezTo>
                    <a:pt x="13" y="8834"/>
                    <a:pt x="1" y="8882"/>
                    <a:pt x="1" y="8918"/>
                  </a:cubicBezTo>
                  <a:cubicBezTo>
                    <a:pt x="1" y="8965"/>
                    <a:pt x="13" y="9013"/>
                    <a:pt x="48" y="9037"/>
                  </a:cubicBezTo>
                  <a:lnTo>
                    <a:pt x="596" y="9585"/>
                  </a:lnTo>
                  <a:lnTo>
                    <a:pt x="1513" y="10513"/>
                  </a:lnTo>
                  <a:cubicBezTo>
                    <a:pt x="1549" y="10549"/>
                    <a:pt x="1596" y="10561"/>
                    <a:pt x="1632" y="10561"/>
                  </a:cubicBezTo>
                  <a:cubicBezTo>
                    <a:pt x="1680" y="10561"/>
                    <a:pt x="1727" y="10537"/>
                    <a:pt x="1763" y="10513"/>
                  </a:cubicBezTo>
                  <a:lnTo>
                    <a:pt x="2108" y="10156"/>
                  </a:lnTo>
                  <a:cubicBezTo>
                    <a:pt x="2144" y="10120"/>
                    <a:pt x="2156" y="10085"/>
                    <a:pt x="2156" y="10037"/>
                  </a:cubicBezTo>
                  <a:cubicBezTo>
                    <a:pt x="2156" y="9989"/>
                    <a:pt x="2144" y="9954"/>
                    <a:pt x="2108" y="9918"/>
                  </a:cubicBezTo>
                  <a:lnTo>
                    <a:pt x="1775" y="9573"/>
                  </a:lnTo>
                  <a:lnTo>
                    <a:pt x="1906" y="9442"/>
                  </a:lnTo>
                  <a:lnTo>
                    <a:pt x="2251" y="9787"/>
                  </a:lnTo>
                  <a:cubicBezTo>
                    <a:pt x="2281" y="9817"/>
                    <a:pt x="2320" y="9832"/>
                    <a:pt x="2358" y="9832"/>
                  </a:cubicBezTo>
                  <a:cubicBezTo>
                    <a:pt x="2397" y="9832"/>
                    <a:pt x="2436" y="9817"/>
                    <a:pt x="2465" y="9787"/>
                  </a:cubicBezTo>
                  <a:lnTo>
                    <a:pt x="2823" y="9430"/>
                  </a:lnTo>
                  <a:cubicBezTo>
                    <a:pt x="2858" y="9394"/>
                    <a:pt x="2870" y="9358"/>
                    <a:pt x="2870" y="9311"/>
                  </a:cubicBezTo>
                  <a:cubicBezTo>
                    <a:pt x="2870" y="9263"/>
                    <a:pt x="2858" y="9215"/>
                    <a:pt x="2823" y="9192"/>
                  </a:cubicBezTo>
                  <a:lnTo>
                    <a:pt x="2489" y="8846"/>
                  </a:lnTo>
                  <a:lnTo>
                    <a:pt x="2620" y="8715"/>
                  </a:lnTo>
                  <a:lnTo>
                    <a:pt x="2966" y="9061"/>
                  </a:lnTo>
                  <a:cubicBezTo>
                    <a:pt x="2995" y="9090"/>
                    <a:pt x="3034" y="9105"/>
                    <a:pt x="3073" y="9105"/>
                  </a:cubicBezTo>
                  <a:cubicBezTo>
                    <a:pt x="3111" y="9105"/>
                    <a:pt x="3150" y="9090"/>
                    <a:pt x="3180" y="9061"/>
                  </a:cubicBezTo>
                  <a:lnTo>
                    <a:pt x="3537" y="8703"/>
                  </a:lnTo>
                  <a:cubicBezTo>
                    <a:pt x="3597" y="8644"/>
                    <a:pt x="3597" y="8537"/>
                    <a:pt x="3537" y="8477"/>
                  </a:cubicBezTo>
                  <a:lnTo>
                    <a:pt x="2727" y="7656"/>
                  </a:lnTo>
                  <a:lnTo>
                    <a:pt x="6014" y="4370"/>
                  </a:lnTo>
                  <a:cubicBezTo>
                    <a:pt x="6549" y="4751"/>
                    <a:pt x="7168" y="4977"/>
                    <a:pt x="7752" y="4977"/>
                  </a:cubicBezTo>
                  <a:cubicBezTo>
                    <a:pt x="8026" y="4977"/>
                    <a:pt x="8276" y="4929"/>
                    <a:pt x="8514" y="4846"/>
                  </a:cubicBezTo>
                  <a:cubicBezTo>
                    <a:pt x="8597" y="4810"/>
                    <a:pt x="8633" y="4727"/>
                    <a:pt x="8597" y="4632"/>
                  </a:cubicBezTo>
                  <a:cubicBezTo>
                    <a:pt x="8580" y="4570"/>
                    <a:pt x="8523" y="4534"/>
                    <a:pt x="8461" y="4534"/>
                  </a:cubicBezTo>
                  <a:cubicBezTo>
                    <a:pt x="8439" y="4534"/>
                    <a:pt x="8417" y="4539"/>
                    <a:pt x="8395" y="4548"/>
                  </a:cubicBezTo>
                  <a:cubicBezTo>
                    <a:pt x="8192" y="4625"/>
                    <a:pt x="7973" y="4662"/>
                    <a:pt x="7746" y="4662"/>
                  </a:cubicBezTo>
                  <a:cubicBezTo>
                    <a:pt x="7093" y="4662"/>
                    <a:pt x="6380" y="4355"/>
                    <a:pt x="5823" y="3798"/>
                  </a:cubicBezTo>
                  <a:cubicBezTo>
                    <a:pt x="4847" y="2834"/>
                    <a:pt x="4668" y="1453"/>
                    <a:pt x="5406" y="726"/>
                  </a:cubicBezTo>
                  <a:cubicBezTo>
                    <a:pt x="5707" y="421"/>
                    <a:pt x="6119" y="272"/>
                    <a:pt x="6568" y="272"/>
                  </a:cubicBezTo>
                  <a:cubicBezTo>
                    <a:pt x="7204" y="272"/>
                    <a:pt x="7913" y="571"/>
                    <a:pt x="8478" y="1143"/>
                  </a:cubicBezTo>
                  <a:cubicBezTo>
                    <a:pt x="9454" y="2107"/>
                    <a:pt x="9633" y="3489"/>
                    <a:pt x="8895" y="4215"/>
                  </a:cubicBezTo>
                  <a:lnTo>
                    <a:pt x="8883" y="4239"/>
                  </a:lnTo>
                  <a:cubicBezTo>
                    <a:pt x="8823" y="4298"/>
                    <a:pt x="8823" y="4393"/>
                    <a:pt x="8883" y="4453"/>
                  </a:cubicBezTo>
                  <a:cubicBezTo>
                    <a:pt x="8913" y="4483"/>
                    <a:pt x="8954" y="4498"/>
                    <a:pt x="8996" y="4498"/>
                  </a:cubicBezTo>
                  <a:cubicBezTo>
                    <a:pt x="9038" y="4498"/>
                    <a:pt x="9079" y="4483"/>
                    <a:pt x="9109" y="4453"/>
                  </a:cubicBezTo>
                  <a:lnTo>
                    <a:pt x="9121" y="4441"/>
                  </a:lnTo>
                  <a:cubicBezTo>
                    <a:pt x="9502" y="4072"/>
                    <a:pt x="9669" y="3465"/>
                    <a:pt x="9585" y="2786"/>
                  </a:cubicBezTo>
                  <a:cubicBezTo>
                    <a:pt x="9502" y="2131"/>
                    <a:pt x="9169" y="1476"/>
                    <a:pt x="8645" y="964"/>
                  </a:cubicBezTo>
                  <a:cubicBezTo>
                    <a:pt x="8133" y="441"/>
                    <a:pt x="7478" y="95"/>
                    <a:pt x="6823" y="24"/>
                  </a:cubicBezTo>
                  <a:cubicBezTo>
                    <a:pt x="6712" y="8"/>
                    <a:pt x="6603" y="1"/>
                    <a:pt x="64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70"/>
            <p:cNvSpPr/>
            <p:nvPr/>
          </p:nvSpPr>
          <p:spPr>
            <a:xfrm>
              <a:off x="1474377" y="3380453"/>
              <a:ext cx="122221" cy="118895"/>
            </a:xfrm>
            <a:custGeom>
              <a:rect b="b" l="l" r="r" t="t"/>
              <a:pathLst>
                <a:path extrusionOk="0" h="3753" w="3858">
                  <a:moveTo>
                    <a:pt x="1488" y="312"/>
                  </a:moveTo>
                  <a:cubicBezTo>
                    <a:pt x="1953" y="312"/>
                    <a:pt x="2453" y="526"/>
                    <a:pt x="2858" y="943"/>
                  </a:cubicBezTo>
                  <a:cubicBezTo>
                    <a:pt x="3536" y="1621"/>
                    <a:pt x="3691" y="2609"/>
                    <a:pt x="3167" y="3133"/>
                  </a:cubicBezTo>
                  <a:cubicBezTo>
                    <a:pt x="2965" y="3336"/>
                    <a:pt x="2667" y="3443"/>
                    <a:pt x="2346" y="3443"/>
                  </a:cubicBezTo>
                  <a:cubicBezTo>
                    <a:pt x="1881" y="3443"/>
                    <a:pt x="1381" y="3229"/>
                    <a:pt x="976" y="2812"/>
                  </a:cubicBezTo>
                  <a:cubicBezTo>
                    <a:pt x="631" y="2479"/>
                    <a:pt x="429" y="2050"/>
                    <a:pt x="369" y="1645"/>
                  </a:cubicBezTo>
                  <a:cubicBezTo>
                    <a:pt x="322" y="1240"/>
                    <a:pt x="429" y="883"/>
                    <a:pt x="667" y="633"/>
                  </a:cubicBezTo>
                  <a:cubicBezTo>
                    <a:pt x="869" y="419"/>
                    <a:pt x="1167" y="312"/>
                    <a:pt x="1488" y="312"/>
                  </a:cubicBezTo>
                  <a:close/>
                  <a:moveTo>
                    <a:pt x="1518" y="1"/>
                  </a:moveTo>
                  <a:cubicBezTo>
                    <a:pt x="1106" y="1"/>
                    <a:pt x="738" y="143"/>
                    <a:pt x="465" y="407"/>
                  </a:cubicBezTo>
                  <a:cubicBezTo>
                    <a:pt x="143" y="716"/>
                    <a:pt x="0" y="1181"/>
                    <a:pt x="72" y="1681"/>
                  </a:cubicBezTo>
                  <a:cubicBezTo>
                    <a:pt x="131" y="2181"/>
                    <a:pt x="381" y="2657"/>
                    <a:pt x="774" y="3038"/>
                  </a:cubicBezTo>
                  <a:cubicBezTo>
                    <a:pt x="1227" y="3502"/>
                    <a:pt x="1822" y="3752"/>
                    <a:pt x="2358" y="3752"/>
                  </a:cubicBezTo>
                  <a:cubicBezTo>
                    <a:pt x="2762" y="3752"/>
                    <a:pt x="3132" y="3622"/>
                    <a:pt x="3405" y="3348"/>
                  </a:cubicBezTo>
                  <a:cubicBezTo>
                    <a:pt x="3703" y="3038"/>
                    <a:pt x="3858" y="2574"/>
                    <a:pt x="3798" y="2074"/>
                  </a:cubicBezTo>
                  <a:cubicBezTo>
                    <a:pt x="3739" y="1586"/>
                    <a:pt x="3477" y="1109"/>
                    <a:pt x="3096" y="716"/>
                  </a:cubicBezTo>
                  <a:cubicBezTo>
                    <a:pt x="2703" y="335"/>
                    <a:pt x="2215" y="73"/>
                    <a:pt x="1738" y="14"/>
                  </a:cubicBezTo>
                  <a:cubicBezTo>
                    <a:pt x="1664" y="5"/>
                    <a:pt x="1590" y="1"/>
                    <a:pt x="1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70"/>
            <p:cNvSpPr/>
            <p:nvPr/>
          </p:nvSpPr>
          <p:spPr>
            <a:xfrm>
              <a:off x="1510207" y="3632848"/>
              <a:ext cx="15492" cy="17741"/>
            </a:xfrm>
            <a:custGeom>
              <a:rect b="b" l="l" r="r" t="t"/>
              <a:pathLst>
                <a:path extrusionOk="0" h="560" w="48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27"/>
                    <a:pt x="24" y="262"/>
                    <a:pt x="72" y="298"/>
                  </a:cubicBezTo>
                  <a:lnTo>
                    <a:pt x="72" y="405"/>
                  </a:lnTo>
                  <a:cubicBezTo>
                    <a:pt x="72" y="488"/>
                    <a:pt x="143" y="560"/>
                    <a:pt x="238" y="560"/>
                  </a:cubicBezTo>
                  <a:cubicBezTo>
                    <a:pt x="322" y="560"/>
                    <a:pt x="393" y="488"/>
                    <a:pt x="393" y="405"/>
                  </a:cubicBezTo>
                  <a:lnTo>
                    <a:pt x="393" y="298"/>
                  </a:lnTo>
                  <a:cubicBezTo>
                    <a:pt x="441" y="262"/>
                    <a:pt x="477" y="227"/>
                    <a:pt x="477" y="167"/>
                  </a:cubicBezTo>
                  <a:cubicBezTo>
                    <a:pt x="488" y="72"/>
                    <a:pt x="417" y="0"/>
                    <a:pt x="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6" name="Google Shape;10736;p70"/>
          <p:cNvGrpSpPr/>
          <p:nvPr/>
        </p:nvGrpSpPr>
        <p:grpSpPr>
          <a:xfrm>
            <a:off x="3119678" y="3360146"/>
            <a:ext cx="269343" cy="348543"/>
            <a:chOff x="3119678" y="3360146"/>
            <a:chExt cx="269343" cy="348543"/>
          </a:xfrm>
        </p:grpSpPr>
        <p:sp>
          <p:nvSpPr>
            <p:cNvPr id="10737" name="Google Shape;10737;p70"/>
            <p:cNvSpPr/>
            <p:nvPr/>
          </p:nvSpPr>
          <p:spPr>
            <a:xfrm>
              <a:off x="3268289" y="3498271"/>
              <a:ext cx="43782" cy="46728"/>
            </a:xfrm>
            <a:custGeom>
              <a:rect b="b" l="l" r="r" t="t"/>
              <a:pathLst>
                <a:path extrusionOk="0" h="1475" w="1382">
                  <a:moveTo>
                    <a:pt x="196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64"/>
                    <a:pt x="36" y="272"/>
                    <a:pt x="119" y="319"/>
                  </a:cubicBezTo>
                  <a:cubicBezTo>
                    <a:pt x="584" y="557"/>
                    <a:pt x="905" y="926"/>
                    <a:pt x="1048" y="1355"/>
                  </a:cubicBezTo>
                  <a:cubicBezTo>
                    <a:pt x="1060" y="1438"/>
                    <a:pt x="1131" y="1474"/>
                    <a:pt x="1191" y="1474"/>
                  </a:cubicBezTo>
                  <a:cubicBezTo>
                    <a:pt x="1203" y="1474"/>
                    <a:pt x="1227" y="1474"/>
                    <a:pt x="1239" y="1462"/>
                  </a:cubicBezTo>
                  <a:cubicBezTo>
                    <a:pt x="1322" y="1415"/>
                    <a:pt x="1381" y="1331"/>
                    <a:pt x="1358" y="1236"/>
                  </a:cubicBezTo>
                  <a:cubicBezTo>
                    <a:pt x="1191" y="736"/>
                    <a:pt x="810" y="284"/>
                    <a:pt x="274" y="22"/>
                  </a:cubicBezTo>
                  <a:cubicBezTo>
                    <a:pt x="249" y="7"/>
                    <a:pt x="222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70"/>
            <p:cNvSpPr/>
            <p:nvPr/>
          </p:nvSpPr>
          <p:spPr>
            <a:xfrm>
              <a:off x="3147208" y="3475176"/>
              <a:ext cx="214664" cy="233513"/>
            </a:xfrm>
            <a:custGeom>
              <a:rect b="b" l="l" r="r" t="t"/>
              <a:pathLst>
                <a:path extrusionOk="0" h="7371" w="6776">
                  <a:moveTo>
                    <a:pt x="3537" y="4608"/>
                  </a:moveTo>
                  <a:lnTo>
                    <a:pt x="3537" y="4989"/>
                  </a:lnTo>
                  <a:lnTo>
                    <a:pt x="3179" y="4989"/>
                  </a:lnTo>
                  <a:lnTo>
                    <a:pt x="3179" y="4608"/>
                  </a:lnTo>
                  <a:cubicBezTo>
                    <a:pt x="3239" y="4620"/>
                    <a:pt x="3298" y="4620"/>
                    <a:pt x="3358" y="4620"/>
                  </a:cubicBezTo>
                  <a:cubicBezTo>
                    <a:pt x="3417" y="4620"/>
                    <a:pt x="3477" y="4620"/>
                    <a:pt x="3537" y="4608"/>
                  </a:cubicBezTo>
                  <a:close/>
                  <a:moveTo>
                    <a:pt x="5977" y="5299"/>
                  </a:moveTo>
                  <a:lnTo>
                    <a:pt x="5977" y="5763"/>
                  </a:lnTo>
                  <a:lnTo>
                    <a:pt x="798" y="5763"/>
                  </a:lnTo>
                  <a:lnTo>
                    <a:pt x="798" y="5299"/>
                  </a:lnTo>
                  <a:close/>
                  <a:moveTo>
                    <a:pt x="3406" y="0"/>
                  </a:moveTo>
                  <a:cubicBezTo>
                    <a:pt x="2751" y="0"/>
                    <a:pt x="2132" y="262"/>
                    <a:pt x="1667" y="715"/>
                  </a:cubicBezTo>
                  <a:cubicBezTo>
                    <a:pt x="1203" y="1179"/>
                    <a:pt x="953" y="1798"/>
                    <a:pt x="953" y="2465"/>
                  </a:cubicBezTo>
                  <a:lnTo>
                    <a:pt x="953" y="2715"/>
                  </a:lnTo>
                  <a:cubicBezTo>
                    <a:pt x="953" y="2798"/>
                    <a:pt x="1024" y="2882"/>
                    <a:pt x="1120" y="2882"/>
                  </a:cubicBezTo>
                  <a:cubicBezTo>
                    <a:pt x="1203" y="2882"/>
                    <a:pt x="1274" y="2798"/>
                    <a:pt x="1274" y="2715"/>
                  </a:cubicBezTo>
                  <a:lnTo>
                    <a:pt x="1274" y="2465"/>
                  </a:lnTo>
                  <a:cubicBezTo>
                    <a:pt x="1274" y="1894"/>
                    <a:pt x="1501" y="1358"/>
                    <a:pt x="1905" y="953"/>
                  </a:cubicBezTo>
                  <a:cubicBezTo>
                    <a:pt x="2310" y="548"/>
                    <a:pt x="2846" y="334"/>
                    <a:pt x="3406" y="334"/>
                  </a:cubicBezTo>
                  <a:cubicBezTo>
                    <a:pt x="4584" y="334"/>
                    <a:pt x="5549" y="1286"/>
                    <a:pt x="5549" y="2477"/>
                  </a:cubicBezTo>
                  <a:lnTo>
                    <a:pt x="5549" y="4989"/>
                  </a:lnTo>
                  <a:lnTo>
                    <a:pt x="3882" y="4989"/>
                  </a:lnTo>
                  <a:lnTo>
                    <a:pt x="3882" y="4489"/>
                  </a:lnTo>
                  <a:cubicBezTo>
                    <a:pt x="4060" y="4382"/>
                    <a:pt x="4215" y="4203"/>
                    <a:pt x="4299" y="3989"/>
                  </a:cubicBezTo>
                  <a:cubicBezTo>
                    <a:pt x="4334" y="3906"/>
                    <a:pt x="4287" y="3810"/>
                    <a:pt x="4215" y="3787"/>
                  </a:cubicBezTo>
                  <a:cubicBezTo>
                    <a:pt x="4193" y="3778"/>
                    <a:pt x="4171" y="3775"/>
                    <a:pt x="4149" y="3775"/>
                  </a:cubicBezTo>
                  <a:cubicBezTo>
                    <a:pt x="4079" y="3775"/>
                    <a:pt x="4019" y="3815"/>
                    <a:pt x="4001" y="3870"/>
                  </a:cubicBezTo>
                  <a:cubicBezTo>
                    <a:pt x="3941" y="4037"/>
                    <a:pt x="3822" y="4156"/>
                    <a:pt x="3668" y="4227"/>
                  </a:cubicBezTo>
                  <a:lnTo>
                    <a:pt x="3656" y="4227"/>
                  </a:lnTo>
                  <a:cubicBezTo>
                    <a:pt x="3572" y="4263"/>
                    <a:pt x="3477" y="4287"/>
                    <a:pt x="3394" y="4287"/>
                  </a:cubicBezTo>
                  <a:cubicBezTo>
                    <a:pt x="3036" y="4287"/>
                    <a:pt x="2739" y="3989"/>
                    <a:pt x="2739" y="3632"/>
                  </a:cubicBezTo>
                  <a:cubicBezTo>
                    <a:pt x="2739" y="3275"/>
                    <a:pt x="3036" y="2977"/>
                    <a:pt x="3394" y="2977"/>
                  </a:cubicBezTo>
                  <a:cubicBezTo>
                    <a:pt x="3644" y="2977"/>
                    <a:pt x="3882" y="3132"/>
                    <a:pt x="3989" y="3370"/>
                  </a:cubicBezTo>
                  <a:cubicBezTo>
                    <a:pt x="4006" y="3421"/>
                    <a:pt x="4067" y="3461"/>
                    <a:pt x="4126" y="3461"/>
                  </a:cubicBezTo>
                  <a:cubicBezTo>
                    <a:pt x="4149" y="3461"/>
                    <a:pt x="4171" y="3455"/>
                    <a:pt x="4191" y="3441"/>
                  </a:cubicBezTo>
                  <a:cubicBezTo>
                    <a:pt x="4263" y="3418"/>
                    <a:pt x="4310" y="3310"/>
                    <a:pt x="4263" y="3239"/>
                  </a:cubicBezTo>
                  <a:cubicBezTo>
                    <a:pt x="4108" y="2894"/>
                    <a:pt x="3763" y="2667"/>
                    <a:pt x="3370" y="2667"/>
                  </a:cubicBezTo>
                  <a:cubicBezTo>
                    <a:pt x="2834" y="2667"/>
                    <a:pt x="2394" y="3096"/>
                    <a:pt x="2394" y="3656"/>
                  </a:cubicBezTo>
                  <a:cubicBezTo>
                    <a:pt x="2394" y="4013"/>
                    <a:pt x="2584" y="4322"/>
                    <a:pt x="2870" y="4489"/>
                  </a:cubicBezTo>
                  <a:lnTo>
                    <a:pt x="2870" y="4989"/>
                  </a:lnTo>
                  <a:lnTo>
                    <a:pt x="1262" y="4989"/>
                  </a:lnTo>
                  <a:lnTo>
                    <a:pt x="1262" y="3358"/>
                  </a:lnTo>
                  <a:cubicBezTo>
                    <a:pt x="1262" y="3263"/>
                    <a:pt x="1191" y="3191"/>
                    <a:pt x="1096" y="3191"/>
                  </a:cubicBezTo>
                  <a:cubicBezTo>
                    <a:pt x="1012" y="3191"/>
                    <a:pt x="941" y="3263"/>
                    <a:pt x="941" y="3358"/>
                  </a:cubicBezTo>
                  <a:lnTo>
                    <a:pt x="941" y="4989"/>
                  </a:lnTo>
                  <a:lnTo>
                    <a:pt x="655" y="4989"/>
                  </a:lnTo>
                  <a:cubicBezTo>
                    <a:pt x="560" y="4989"/>
                    <a:pt x="489" y="5061"/>
                    <a:pt x="489" y="5156"/>
                  </a:cubicBezTo>
                  <a:lnTo>
                    <a:pt x="489" y="5775"/>
                  </a:lnTo>
                  <a:lnTo>
                    <a:pt x="167" y="5775"/>
                  </a:lnTo>
                  <a:cubicBezTo>
                    <a:pt x="72" y="5775"/>
                    <a:pt x="0" y="5858"/>
                    <a:pt x="0" y="5942"/>
                  </a:cubicBezTo>
                  <a:lnTo>
                    <a:pt x="0" y="7204"/>
                  </a:lnTo>
                  <a:cubicBezTo>
                    <a:pt x="0" y="7299"/>
                    <a:pt x="72" y="7370"/>
                    <a:pt x="167" y="7370"/>
                  </a:cubicBezTo>
                  <a:lnTo>
                    <a:pt x="3918" y="7370"/>
                  </a:lnTo>
                  <a:cubicBezTo>
                    <a:pt x="4001" y="7370"/>
                    <a:pt x="4072" y="7299"/>
                    <a:pt x="4072" y="7204"/>
                  </a:cubicBezTo>
                  <a:cubicBezTo>
                    <a:pt x="4072" y="7120"/>
                    <a:pt x="4001" y="7049"/>
                    <a:pt x="3918" y="7049"/>
                  </a:cubicBezTo>
                  <a:lnTo>
                    <a:pt x="322" y="7049"/>
                  </a:lnTo>
                  <a:lnTo>
                    <a:pt x="322" y="6108"/>
                  </a:lnTo>
                  <a:lnTo>
                    <a:pt x="6442" y="6108"/>
                  </a:lnTo>
                  <a:lnTo>
                    <a:pt x="6442" y="7049"/>
                  </a:lnTo>
                  <a:lnTo>
                    <a:pt x="4537" y="7049"/>
                  </a:lnTo>
                  <a:cubicBezTo>
                    <a:pt x="4453" y="7049"/>
                    <a:pt x="4370" y="7120"/>
                    <a:pt x="4370" y="7204"/>
                  </a:cubicBezTo>
                  <a:cubicBezTo>
                    <a:pt x="4370" y="7299"/>
                    <a:pt x="4453" y="7370"/>
                    <a:pt x="4537" y="7370"/>
                  </a:cubicBezTo>
                  <a:lnTo>
                    <a:pt x="6608" y="7370"/>
                  </a:lnTo>
                  <a:cubicBezTo>
                    <a:pt x="6692" y="7370"/>
                    <a:pt x="6775" y="7299"/>
                    <a:pt x="6775" y="7204"/>
                  </a:cubicBezTo>
                  <a:lnTo>
                    <a:pt x="6775" y="5942"/>
                  </a:lnTo>
                  <a:cubicBezTo>
                    <a:pt x="6775" y="5835"/>
                    <a:pt x="6716" y="5763"/>
                    <a:pt x="6620" y="5763"/>
                  </a:cubicBezTo>
                  <a:lnTo>
                    <a:pt x="6311" y="5763"/>
                  </a:lnTo>
                  <a:lnTo>
                    <a:pt x="6311" y="5144"/>
                  </a:lnTo>
                  <a:cubicBezTo>
                    <a:pt x="6311" y="5049"/>
                    <a:pt x="6239" y="4977"/>
                    <a:pt x="6144" y="4977"/>
                  </a:cubicBezTo>
                  <a:lnTo>
                    <a:pt x="5858" y="4977"/>
                  </a:lnTo>
                  <a:lnTo>
                    <a:pt x="5858" y="2465"/>
                  </a:lnTo>
                  <a:cubicBezTo>
                    <a:pt x="5858" y="1108"/>
                    <a:pt x="4763" y="0"/>
                    <a:pt x="3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70"/>
            <p:cNvSpPr/>
            <p:nvPr/>
          </p:nvSpPr>
          <p:spPr>
            <a:xfrm>
              <a:off x="3249408" y="3360146"/>
              <a:ext cx="10613" cy="97321"/>
            </a:xfrm>
            <a:custGeom>
              <a:rect b="b" l="l" r="r" t="t"/>
              <a:pathLst>
                <a:path extrusionOk="0" h="3072" w="335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905"/>
                  </a:lnTo>
                  <a:cubicBezTo>
                    <a:pt x="1" y="3000"/>
                    <a:pt x="72" y="3072"/>
                    <a:pt x="168" y="3072"/>
                  </a:cubicBezTo>
                  <a:cubicBezTo>
                    <a:pt x="251" y="3072"/>
                    <a:pt x="334" y="3000"/>
                    <a:pt x="334" y="2905"/>
                  </a:cubicBezTo>
                  <a:lnTo>
                    <a:pt x="334" y="167"/>
                  </a:lnTo>
                  <a:cubicBezTo>
                    <a:pt x="334" y="83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70"/>
            <p:cNvSpPr/>
            <p:nvPr/>
          </p:nvSpPr>
          <p:spPr>
            <a:xfrm>
              <a:off x="3175879" y="3377919"/>
              <a:ext cx="54331" cy="86740"/>
            </a:xfrm>
            <a:custGeom>
              <a:rect b="b" l="l" r="r" t="t"/>
              <a:pathLst>
                <a:path extrusionOk="0" h="2738" w="1715">
                  <a:moveTo>
                    <a:pt x="188" y="1"/>
                  </a:moveTo>
                  <a:cubicBezTo>
                    <a:pt x="161" y="1"/>
                    <a:pt x="134" y="8"/>
                    <a:pt x="107" y="22"/>
                  </a:cubicBezTo>
                  <a:cubicBezTo>
                    <a:pt x="36" y="70"/>
                    <a:pt x="0" y="153"/>
                    <a:pt x="48" y="249"/>
                  </a:cubicBezTo>
                  <a:lnTo>
                    <a:pt x="1381" y="2642"/>
                  </a:lnTo>
                  <a:cubicBezTo>
                    <a:pt x="1417" y="2701"/>
                    <a:pt x="1477" y="2737"/>
                    <a:pt x="1524" y="2737"/>
                  </a:cubicBezTo>
                  <a:cubicBezTo>
                    <a:pt x="1548" y="2737"/>
                    <a:pt x="1584" y="2737"/>
                    <a:pt x="1596" y="2713"/>
                  </a:cubicBezTo>
                  <a:cubicBezTo>
                    <a:pt x="1679" y="2654"/>
                    <a:pt x="1715" y="2559"/>
                    <a:pt x="1667" y="2475"/>
                  </a:cubicBezTo>
                  <a:lnTo>
                    <a:pt x="334" y="82"/>
                  </a:lnTo>
                  <a:cubicBezTo>
                    <a:pt x="301" y="33"/>
                    <a:pt x="246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70"/>
            <p:cNvSpPr/>
            <p:nvPr/>
          </p:nvSpPr>
          <p:spPr>
            <a:xfrm>
              <a:off x="3119678" y="3429399"/>
              <a:ext cx="89401" cy="50720"/>
            </a:xfrm>
            <a:custGeom>
              <a:rect b="b" l="l" r="r" t="t"/>
              <a:pathLst>
                <a:path extrusionOk="0" h="1601" w="2822">
                  <a:moveTo>
                    <a:pt x="200" y="0"/>
                  </a:moveTo>
                  <a:cubicBezTo>
                    <a:pt x="142" y="0"/>
                    <a:pt x="81" y="27"/>
                    <a:pt x="48" y="76"/>
                  </a:cubicBezTo>
                  <a:cubicBezTo>
                    <a:pt x="0" y="160"/>
                    <a:pt x="36" y="255"/>
                    <a:pt x="107" y="302"/>
                  </a:cubicBezTo>
                  <a:lnTo>
                    <a:pt x="2536" y="1588"/>
                  </a:lnTo>
                  <a:cubicBezTo>
                    <a:pt x="2560" y="1600"/>
                    <a:pt x="2584" y="1600"/>
                    <a:pt x="2608" y="1600"/>
                  </a:cubicBezTo>
                  <a:cubicBezTo>
                    <a:pt x="2667" y="1600"/>
                    <a:pt x="2727" y="1565"/>
                    <a:pt x="2762" y="1505"/>
                  </a:cubicBezTo>
                  <a:cubicBezTo>
                    <a:pt x="2822" y="1445"/>
                    <a:pt x="2786" y="1350"/>
                    <a:pt x="2703" y="1303"/>
                  </a:cubicBezTo>
                  <a:lnTo>
                    <a:pt x="274" y="17"/>
                  </a:lnTo>
                  <a:cubicBezTo>
                    <a:pt x="252" y="6"/>
                    <a:pt x="226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70"/>
            <p:cNvSpPr/>
            <p:nvPr/>
          </p:nvSpPr>
          <p:spPr>
            <a:xfrm>
              <a:off x="3279219" y="3377919"/>
              <a:ext cx="54363" cy="85980"/>
            </a:xfrm>
            <a:custGeom>
              <a:rect b="b" l="l" r="r" t="t"/>
              <a:pathLst>
                <a:path extrusionOk="0" h="2714" w="1716">
                  <a:moveTo>
                    <a:pt x="1533" y="1"/>
                  </a:moveTo>
                  <a:cubicBezTo>
                    <a:pt x="1475" y="1"/>
                    <a:pt x="1414" y="33"/>
                    <a:pt x="1382" y="82"/>
                  </a:cubicBezTo>
                  <a:lnTo>
                    <a:pt x="48" y="2475"/>
                  </a:lnTo>
                  <a:cubicBezTo>
                    <a:pt x="1" y="2559"/>
                    <a:pt x="24" y="2654"/>
                    <a:pt x="108" y="2701"/>
                  </a:cubicBezTo>
                  <a:cubicBezTo>
                    <a:pt x="132" y="2713"/>
                    <a:pt x="143" y="2713"/>
                    <a:pt x="179" y="2713"/>
                  </a:cubicBezTo>
                  <a:cubicBezTo>
                    <a:pt x="239" y="2713"/>
                    <a:pt x="286" y="2689"/>
                    <a:pt x="310" y="2630"/>
                  </a:cubicBezTo>
                  <a:lnTo>
                    <a:pt x="1656" y="237"/>
                  </a:lnTo>
                  <a:cubicBezTo>
                    <a:pt x="1715" y="153"/>
                    <a:pt x="1679" y="70"/>
                    <a:pt x="1608" y="22"/>
                  </a:cubicBezTo>
                  <a:cubicBezTo>
                    <a:pt x="1585" y="8"/>
                    <a:pt x="1560" y="1"/>
                    <a:pt x="1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70"/>
            <p:cNvSpPr/>
            <p:nvPr/>
          </p:nvSpPr>
          <p:spPr>
            <a:xfrm>
              <a:off x="3300349" y="3429399"/>
              <a:ext cx="88672" cy="51100"/>
            </a:xfrm>
            <a:custGeom>
              <a:rect b="b" l="l" r="r" t="t"/>
              <a:pathLst>
                <a:path extrusionOk="0" h="1613" w="2799">
                  <a:moveTo>
                    <a:pt x="2615" y="0"/>
                  </a:moveTo>
                  <a:cubicBezTo>
                    <a:pt x="2589" y="0"/>
                    <a:pt x="2562" y="6"/>
                    <a:pt x="2536" y="17"/>
                  </a:cubicBezTo>
                  <a:lnTo>
                    <a:pt x="107" y="1303"/>
                  </a:lnTo>
                  <a:cubicBezTo>
                    <a:pt x="36" y="1350"/>
                    <a:pt x="0" y="1434"/>
                    <a:pt x="48" y="1529"/>
                  </a:cubicBezTo>
                  <a:cubicBezTo>
                    <a:pt x="72" y="1588"/>
                    <a:pt x="131" y="1612"/>
                    <a:pt x="191" y="1612"/>
                  </a:cubicBezTo>
                  <a:cubicBezTo>
                    <a:pt x="227" y="1612"/>
                    <a:pt x="238" y="1612"/>
                    <a:pt x="274" y="1600"/>
                  </a:cubicBezTo>
                  <a:lnTo>
                    <a:pt x="2691" y="314"/>
                  </a:lnTo>
                  <a:cubicBezTo>
                    <a:pt x="2774" y="255"/>
                    <a:pt x="2798" y="172"/>
                    <a:pt x="2751" y="76"/>
                  </a:cubicBezTo>
                  <a:cubicBezTo>
                    <a:pt x="2726" y="27"/>
                    <a:pt x="2673" y="0"/>
                    <a:pt x="2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4" name="Google Shape;10744;p70"/>
          <p:cNvGrpSpPr/>
          <p:nvPr/>
        </p:nvGrpSpPr>
        <p:grpSpPr>
          <a:xfrm>
            <a:off x="3967213" y="3356947"/>
            <a:ext cx="368185" cy="354753"/>
            <a:chOff x="3967213" y="3356947"/>
            <a:chExt cx="368185" cy="354753"/>
          </a:xfrm>
        </p:grpSpPr>
        <p:sp>
          <p:nvSpPr>
            <p:cNvPr id="10745" name="Google Shape;10745;p70"/>
            <p:cNvSpPr/>
            <p:nvPr/>
          </p:nvSpPr>
          <p:spPr>
            <a:xfrm>
              <a:off x="4180705" y="3356947"/>
              <a:ext cx="154693" cy="164292"/>
            </a:xfrm>
            <a:custGeom>
              <a:rect b="b" l="l" r="r" t="t"/>
              <a:pathLst>
                <a:path extrusionOk="0" h="5186" w="4883">
                  <a:moveTo>
                    <a:pt x="2526" y="0"/>
                  </a:moveTo>
                  <a:cubicBezTo>
                    <a:pt x="1765" y="0"/>
                    <a:pt x="1017" y="368"/>
                    <a:pt x="560" y="1042"/>
                  </a:cubicBezTo>
                  <a:cubicBezTo>
                    <a:pt x="1" y="1875"/>
                    <a:pt x="24" y="2959"/>
                    <a:pt x="632" y="3768"/>
                  </a:cubicBezTo>
                  <a:lnTo>
                    <a:pt x="572" y="5006"/>
                  </a:lnTo>
                  <a:cubicBezTo>
                    <a:pt x="572" y="5066"/>
                    <a:pt x="608" y="5126"/>
                    <a:pt x="655" y="5149"/>
                  </a:cubicBezTo>
                  <a:cubicBezTo>
                    <a:pt x="679" y="5161"/>
                    <a:pt x="715" y="5185"/>
                    <a:pt x="739" y="5185"/>
                  </a:cubicBezTo>
                  <a:cubicBezTo>
                    <a:pt x="774" y="5185"/>
                    <a:pt x="786" y="5185"/>
                    <a:pt x="810" y="5161"/>
                  </a:cubicBezTo>
                  <a:lnTo>
                    <a:pt x="1929" y="4649"/>
                  </a:lnTo>
                  <a:cubicBezTo>
                    <a:pt x="2120" y="4685"/>
                    <a:pt x="2334" y="4721"/>
                    <a:pt x="2525" y="4721"/>
                  </a:cubicBezTo>
                  <a:cubicBezTo>
                    <a:pt x="3299" y="4721"/>
                    <a:pt x="4049" y="4328"/>
                    <a:pt x="4489" y="3673"/>
                  </a:cubicBezTo>
                  <a:cubicBezTo>
                    <a:pt x="4703" y="3363"/>
                    <a:pt x="4834" y="3006"/>
                    <a:pt x="4882" y="2637"/>
                  </a:cubicBezTo>
                  <a:cubicBezTo>
                    <a:pt x="4882" y="2518"/>
                    <a:pt x="4811" y="2447"/>
                    <a:pt x="4715" y="2423"/>
                  </a:cubicBezTo>
                  <a:cubicBezTo>
                    <a:pt x="4709" y="2422"/>
                    <a:pt x="4703" y="2422"/>
                    <a:pt x="4697" y="2422"/>
                  </a:cubicBezTo>
                  <a:cubicBezTo>
                    <a:pt x="4619" y="2422"/>
                    <a:pt x="4536" y="2489"/>
                    <a:pt x="4525" y="2578"/>
                  </a:cubicBezTo>
                  <a:cubicBezTo>
                    <a:pt x="4489" y="2899"/>
                    <a:pt x="4370" y="3197"/>
                    <a:pt x="4192" y="3471"/>
                  </a:cubicBezTo>
                  <a:cubicBezTo>
                    <a:pt x="3809" y="4040"/>
                    <a:pt x="3177" y="4368"/>
                    <a:pt x="2514" y="4368"/>
                  </a:cubicBezTo>
                  <a:cubicBezTo>
                    <a:pt x="2332" y="4368"/>
                    <a:pt x="2147" y="4343"/>
                    <a:pt x="1965" y="4292"/>
                  </a:cubicBezTo>
                  <a:cubicBezTo>
                    <a:pt x="1944" y="4281"/>
                    <a:pt x="1927" y="4275"/>
                    <a:pt x="1911" y="4275"/>
                  </a:cubicBezTo>
                  <a:cubicBezTo>
                    <a:pt x="1891" y="4275"/>
                    <a:pt x="1872" y="4284"/>
                    <a:pt x="1846" y="4304"/>
                  </a:cubicBezTo>
                  <a:lnTo>
                    <a:pt x="917" y="4733"/>
                  </a:lnTo>
                  <a:lnTo>
                    <a:pt x="965" y="3721"/>
                  </a:lnTo>
                  <a:cubicBezTo>
                    <a:pt x="965" y="3673"/>
                    <a:pt x="953" y="3649"/>
                    <a:pt x="929" y="3602"/>
                  </a:cubicBezTo>
                  <a:cubicBezTo>
                    <a:pt x="382" y="2923"/>
                    <a:pt x="358" y="1947"/>
                    <a:pt x="846" y="1220"/>
                  </a:cubicBezTo>
                  <a:cubicBezTo>
                    <a:pt x="1235" y="644"/>
                    <a:pt x="1873" y="327"/>
                    <a:pt x="2524" y="327"/>
                  </a:cubicBezTo>
                  <a:cubicBezTo>
                    <a:pt x="2909" y="327"/>
                    <a:pt x="3299" y="438"/>
                    <a:pt x="3644" y="673"/>
                  </a:cubicBezTo>
                  <a:cubicBezTo>
                    <a:pt x="4084" y="970"/>
                    <a:pt x="4406" y="1435"/>
                    <a:pt x="4501" y="1970"/>
                  </a:cubicBezTo>
                  <a:cubicBezTo>
                    <a:pt x="4523" y="2047"/>
                    <a:pt x="4594" y="2103"/>
                    <a:pt x="4679" y="2103"/>
                  </a:cubicBezTo>
                  <a:cubicBezTo>
                    <a:pt x="4687" y="2103"/>
                    <a:pt x="4695" y="2102"/>
                    <a:pt x="4703" y="2101"/>
                  </a:cubicBezTo>
                  <a:cubicBezTo>
                    <a:pt x="4787" y="2089"/>
                    <a:pt x="4846" y="1994"/>
                    <a:pt x="4834" y="1911"/>
                  </a:cubicBezTo>
                  <a:cubicBezTo>
                    <a:pt x="4715" y="1280"/>
                    <a:pt x="4358" y="744"/>
                    <a:pt x="3834" y="399"/>
                  </a:cubicBezTo>
                  <a:cubicBezTo>
                    <a:pt x="3432" y="129"/>
                    <a:pt x="2977" y="0"/>
                    <a:pt x="25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70"/>
            <p:cNvSpPr/>
            <p:nvPr/>
          </p:nvSpPr>
          <p:spPr>
            <a:xfrm>
              <a:off x="4093585" y="3484237"/>
              <a:ext cx="21891" cy="37002"/>
            </a:xfrm>
            <a:custGeom>
              <a:rect b="b" l="l" r="r" t="t"/>
              <a:pathLst>
                <a:path extrusionOk="0" h="1168" w="691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00"/>
                  </a:lnTo>
                  <a:cubicBezTo>
                    <a:pt x="0" y="1084"/>
                    <a:pt x="72" y="1167"/>
                    <a:pt x="155" y="1167"/>
                  </a:cubicBezTo>
                  <a:lnTo>
                    <a:pt x="536" y="1167"/>
                  </a:lnTo>
                  <a:cubicBezTo>
                    <a:pt x="619" y="1167"/>
                    <a:pt x="691" y="1084"/>
                    <a:pt x="691" y="1000"/>
                  </a:cubicBezTo>
                  <a:cubicBezTo>
                    <a:pt x="691" y="893"/>
                    <a:pt x="619" y="822"/>
                    <a:pt x="512" y="822"/>
                  </a:cubicBezTo>
                  <a:lnTo>
                    <a:pt x="322" y="822"/>
                  </a:ln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70"/>
            <p:cNvSpPr/>
            <p:nvPr/>
          </p:nvSpPr>
          <p:spPr>
            <a:xfrm>
              <a:off x="3967213" y="3408047"/>
              <a:ext cx="275394" cy="303653"/>
            </a:xfrm>
            <a:custGeom>
              <a:rect b="b" l="l" r="r" t="t"/>
              <a:pathLst>
                <a:path extrusionOk="0" h="9585" w="8693">
                  <a:moveTo>
                    <a:pt x="3549" y="417"/>
                  </a:moveTo>
                  <a:lnTo>
                    <a:pt x="3549" y="417"/>
                  </a:lnTo>
                  <a:cubicBezTo>
                    <a:pt x="3346" y="1024"/>
                    <a:pt x="3001" y="1322"/>
                    <a:pt x="2775" y="1465"/>
                  </a:cubicBezTo>
                  <a:cubicBezTo>
                    <a:pt x="2799" y="976"/>
                    <a:pt x="3120" y="572"/>
                    <a:pt x="3549" y="417"/>
                  </a:cubicBezTo>
                  <a:close/>
                  <a:moveTo>
                    <a:pt x="4727" y="334"/>
                  </a:moveTo>
                  <a:cubicBezTo>
                    <a:pt x="5382" y="334"/>
                    <a:pt x="5906" y="869"/>
                    <a:pt x="5906" y="1524"/>
                  </a:cubicBezTo>
                  <a:lnTo>
                    <a:pt x="5906" y="2262"/>
                  </a:lnTo>
                  <a:cubicBezTo>
                    <a:pt x="4501" y="2155"/>
                    <a:pt x="4108" y="846"/>
                    <a:pt x="4001" y="334"/>
                  </a:cubicBezTo>
                  <a:close/>
                  <a:moveTo>
                    <a:pt x="2441" y="2643"/>
                  </a:moveTo>
                  <a:lnTo>
                    <a:pt x="2441" y="2893"/>
                  </a:lnTo>
                  <a:cubicBezTo>
                    <a:pt x="2441" y="3036"/>
                    <a:pt x="2453" y="3179"/>
                    <a:pt x="2477" y="3310"/>
                  </a:cubicBezTo>
                  <a:cubicBezTo>
                    <a:pt x="2334" y="3251"/>
                    <a:pt x="2239" y="3120"/>
                    <a:pt x="2239" y="2977"/>
                  </a:cubicBezTo>
                  <a:cubicBezTo>
                    <a:pt x="2239" y="2822"/>
                    <a:pt x="2322" y="2703"/>
                    <a:pt x="2441" y="2643"/>
                  </a:cubicBezTo>
                  <a:close/>
                  <a:moveTo>
                    <a:pt x="6251" y="2655"/>
                  </a:moveTo>
                  <a:cubicBezTo>
                    <a:pt x="6359" y="2715"/>
                    <a:pt x="6442" y="2834"/>
                    <a:pt x="6442" y="2989"/>
                  </a:cubicBezTo>
                  <a:cubicBezTo>
                    <a:pt x="6442" y="3155"/>
                    <a:pt x="6335" y="3286"/>
                    <a:pt x="6204" y="3334"/>
                  </a:cubicBezTo>
                  <a:cubicBezTo>
                    <a:pt x="6228" y="3179"/>
                    <a:pt x="6251" y="3048"/>
                    <a:pt x="6251" y="2917"/>
                  </a:cubicBezTo>
                  <a:lnTo>
                    <a:pt x="6251" y="2655"/>
                  </a:lnTo>
                  <a:close/>
                  <a:moveTo>
                    <a:pt x="3775" y="786"/>
                  </a:moveTo>
                  <a:cubicBezTo>
                    <a:pt x="3846" y="1012"/>
                    <a:pt x="3953" y="1274"/>
                    <a:pt x="4120" y="1524"/>
                  </a:cubicBezTo>
                  <a:cubicBezTo>
                    <a:pt x="4537" y="2167"/>
                    <a:pt x="5144" y="2536"/>
                    <a:pt x="5906" y="2584"/>
                  </a:cubicBezTo>
                  <a:lnTo>
                    <a:pt x="5906" y="2893"/>
                  </a:lnTo>
                  <a:cubicBezTo>
                    <a:pt x="5906" y="3548"/>
                    <a:pt x="5549" y="4179"/>
                    <a:pt x="4977" y="4501"/>
                  </a:cubicBezTo>
                  <a:lnTo>
                    <a:pt x="4727" y="4656"/>
                  </a:lnTo>
                  <a:cubicBezTo>
                    <a:pt x="4608" y="4721"/>
                    <a:pt x="4474" y="4754"/>
                    <a:pt x="4340" y="4754"/>
                  </a:cubicBezTo>
                  <a:cubicBezTo>
                    <a:pt x="4206" y="4754"/>
                    <a:pt x="4073" y="4721"/>
                    <a:pt x="3953" y="4656"/>
                  </a:cubicBezTo>
                  <a:lnTo>
                    <a:pt x="3703" y="4501"/>
                  </a:lnTo>
                  <a:cubicBezTo>
                    <a:pt x="3120" y="4179"/>
                    <a:pt x="2775" y="3572"/>
                    <a:pt x="2775" y="2893"/>
                  </a:cubicBezTo>
                  <a:lnTo>
                    <a:pt x="2775" y="2417"/>
                  </a:lnTo>
                  <a:lnTo>
                    <a:pt x="2775" y="1858"/>
                  </a:lnTo>
                  <a:cubicBezTo>
                    <a:pt x="3001" y="1750"/>
                    <a:pt x="3465" y="1465"/>
                    <a:pt x="3775" y="786"/>
                  </a:cubicBezTo>
                  <a:close/>
                  <a:moveTo>
                    <a:pt x="5001" y="4906"/>
                  </a:moveTo>
                  <a:lnTo>
                    <a:pt x="5001" y="5751"/>
                  </a:lnTo>
                  <a:lnTo>
                    <a:pt x="4965" y="5775"/>
                  </a:lnTo>
                  <a:lnTo>
                    <a:pt x="4334" y="6203"/>
                  </a:lnTo>
                  <a:lnTo>
                    <a:pt x="3692" y="5751"/>
                  </a:lnTo>
                  <a:lnTo>
                    <a:pt x="3692" y="4906"/>
                  </a:lnTo>
                  <a:lnTo>
                    <a:pt x="3775" y="4953"/>
                  </a:lnTo>
                  <a:cubicBezTo>
                    <a:pt x="3953" y="5048"/>
                    <a:pt x="4144" y="5096"/>
                    <a:pt x="4346" y="5096"/>
                  </a:cubicBezTo>
                  <a:cubicBezTo>
                    <a:pt x="4537" y="5096"/>
                    <a:pt x="4727" y="5048"/>
                    <a:pt x="4906" y="4953"/>
                  </a:cubicBezTo>
                  <a:lnTo>
                    <a:pt x="5001" y="4906"/>
                  </a:lnTo>
                  <a:close/>
                  <a:moveTo>
                    <a:pt x="3680" y="6168"/>
                  </a:moveTo>
                  <a:lnTo>
                    <a:pt x="4084" y="6453"/>
                  </a:lnTo>
                  <a:lnTo>
                    <a:pt x="3680" y="6930"/>
                  </a:lnTo>
                  <a:lnTo>
                    <a:pt x="3680" y="6263"/>
                  </a:lnTo>
                  <a:lnTo>
                    <a:pt x="3680" y="6168"/>
                  </a:lnTo>
                  <a:close/>
                  <a:moveTo>
                    <a:pt x="4977" y="6168"/>
                  </a:moveTo>
                  <a:lnTo>
                    <a:pt x="4977" y="6263"/>
                  </a:lnTo>
                  <a:lnTo>
                    <a:pt x="4977" y="6930"/>
                  </a:lnTo>
                  <a:lnTo>
                    <a:pt x="4573" y="6453"/>
                  </a:lnTo>
                  <a:lnTo>
                    <a:pt x="4977" y="6168"/>
                  </a:lnTo>
                  <a:close/>
                  <a:moveTo>
                    <a:pt x="4977" y="7453"/>
                  </a:moveTo>
                  <a:lnTo>
                    <a:pt x="4977" y="8406"/>
                  </a:lnTo>
                  <a:lnTo>
                    <a:pt x="4906" y="7656"/>
                  </a:lnTo>
                  <a:lnTo>
                    <a:pt x="4977" y="7453"/>
                  </a:lnTo>
                  <a:close/>
                  <a:moveTo>
                    <a:pt x="3692" y="7453"/>
                  </a:moveTo>
                  <a:lnTo>
                    <a:pt x="3763" y="7656"/>
                  </a:lnTo>
                  <a:lnTo>
                    <a:pt x="3692" y="8418"/>
                  </a:lnTo>
                  <a:lnTo>
                    <a:pt x="3692" y="7453"/>
                  </a:lnTo>
                  <a:close/>
                  <a:moveTo>
                    <a:pt x="4311" y="6703"/>
                  </a:moveTo>
                  <a:lnTo>
                    <a:pt x="4704" y="7168"/>
                  </a:lnTo>
                  <a:lnTo>
                    <a:pt x="4537" y="7584"/>
                  </a:lnTo>
                  <a:cubicBezTo>
                    <a:pt x="4525" y="7620"/>
                    <a:pt x="4525" y="7632"/>
                    <a:pt x="4525" y="7656"/>
                  </a:cubicBezTo>
                  <a:lnTo>
                    <a:pt x="4680" y="9251"/>
                  </a:lnTo>
                  <a:lnTo>
                    <a:pt x="3942" y="9251"/>
                  </a:lnTo>
                  <a:lnTo>
                    <a:pt x="4108" y="7656"/>
                  </a:lnTo>
                  <a:cubicBezTo>
                    <a:pt x="4108" y="7632"/>
                    <a:pt x="4108" y="7596"/>
                    <a:pt x="4084" y="7584"/>
                  </a:cubicBezTo>
                  <a:lnTo>
                    <a:pt x="3930" y="7168"/>
                  </a:lnTo>
                  <a:lnTo>
                    <a:pt x="4311" y="6703"/>
                  </a:lnTo>
                  <a:close/>
                  <a:moveTo>
                    <a:pt x="3965" y="0"/>
                  </a:moveTo>
                  <a:cubicBezTo>
                    <a:pt x="3906" y="0"/>
                    <a:pt x="3846" y="0"/>
                    <a:pt x="3787" y="12"/>
                  </a:cubicBezTo>
                  <a:cubicBezTo>
                    <a:pt x="3013" y="95"/>
                    <a:pt x="2453" y="750"/>
                    <a:pt x="2441" y="1524"/>
                  </a:cubicBezTo>
                  <a:lnTo>
                    <a:pt x="2441" y="1750"/>
                  </a:lnTo>
                  <a:lnTo>
                    <a:pt x="2441" y="2286"/>
                  </a:lnTo>
                  <a:cubicBezTo>
                    <a:pt x="2120" y="2358"/>
                    <a:pt x="1894" y="2643"/>
                    <a:pt x="1894" y="2977"/>
                  </a:cubicBezTo>
                  <a:cubicBezTo>
                    <a:pt x="1894" y="3358"/>
                    <a:pt x="2191" y="3667"/>
                    <a:pt x="2584" y="3691"/>
                  </a:cubicBezTo>
                  <a:cubicBezTo>
                    <a:pt x="2739" y="4084"/>
                    <a:pt x="3001" y="4441"/>
                    <a:pt x="3358" y="4703"/>
                  </a:cubicBezTo>
                  <a:lnTo>
                    <a:pt x="3358" y="5727"/>
                  </a:lnTo>
                  <a:lnTo>
                    <a:pt x="1620" y="6275"/>
                  </a:lnTo>
                  <a:cubicBezTo>
                    <a:pt x="655" y="6584"/>
                    <a:pt x="12" y="7465"/>
                    <a:pt x="1" y="8489"/>
                  </a:cubicBezTo>
                  <a:lnTo>
                    <a:pt x="1" y="9418"/>
                  </a:lnTo>
                  <a:cubicBezTo>
                    <a:pt x="1" y="9501"/>
                    <a:pt x="72" y="9585"/>
                    <a:pt x="155" y="9585"/>
                  </a:cubicBezTo>
                  <a:lnTo>
                    <a:pt x="1822" y="9585"/>
                  </a:lnTo>
                  <a:cubicBezTo>
                    <a:pt x="1917" y="9585"/>
                    <a:pt x="1989" y="9501"/>
                    <a:pt x="1989" y="9418"/>
                  </a:cubicBezTo>
                  <a:cubicBezTo>
                    <a:pt x="1989" y="9323"/>
                    <a:pt x="1917" y="9251"/>
                    <a:pt x="1822" y="9251"/>
                  </a:cubicBezTo>
                  <a:lnTo>
                    <a:pt x="334" y="9251"/>
                  </a:lnTo>
                  <a:lnTo>
                    <a:pt x="334" y="8489"/>
                  </a:lnTo>
                  <a:cubicBezTo>
                    <a:pt x="334" y="8299"/>
                    <a:pt x="370" y="8120"/>
                    <a:pt x="417" y="7942"/>
                  </a:cubicBezTo>
                  <a:cubicBezTo>
                    <a:pt x="429" y="7894"/>
                    <a:pt x="441" y="7834"/>
                    <a:pt x="453" y="7799"/>
                  </a:cubicBezTo>
                  <a:cubicBezTo>
                    <a:pt x="477" y="7751"/>
                    <a:pt x="501" y="7704"/>
                    <a:pt x="513" y="7644"/>
                  </a:cubicBezTo>
                  <a:cubicBezTo>
                    <a:pt x="739" y="7156"/>
                    <a:pt x="1167" y="6763"/>
                    <a:pt x="1703" y="6608"/>
                  </a:cubicBezTo>
                  <a:lnTo>
                    <a:pt x="2703" y="6287"/>
                  </a:lnTo>
                  <a:lnTo>
                    <a:pt x="3358" y="6084"/>
                  </a:lnTo>
                  <a:lnTo>
                    <a:pt x="3358" y="9251"/>
                  </a:lnTo>
                  <a:lnTo>
                    <a:pt x="2513" y="9251"/>
                  </a:lnTo>
                  <a:cubicBezTo>
                    <a:pt x="2418" y="9251"/>
                    <a:pt x="2346" y="9323"/>
                    <a:pt x="2346" y="9418"/>
                  </a:cubicBezTo>
                  <a:cubicBezTo>
                    <a:pt x="2346" y="9501"/>
                    <a:pt x="2418" y="9585"/>
                    <a:pt x="2513" y="9585"/>
                  </a:cubicBezTo>
                  <a:lnTo>
                    <a:pt x="8525" y="9585"/>
                  </a:lnTo>
                  <a:cubicBezTo>
                    <a:pt x="8609" y="9585"/>
                    <a:pt x="8692" y="9501"/>
                    <a:pt x="8692" y="9418"/>
                  </a:cubicBezTo>
                  <a:lnTo>
                    <a:pt x="8692" y="8489"/>
                  </a:lnTo>
                  <a:cubicBezTo>
                    <a:pt x="8692" y="7930"/>
                    <a:pt x="8466" y="7358"/>
                    <a:pt x="8073" y="6942"/>
                  </a:cubicBezTo>
                  <a:cubicBezTo>
                    <a:pt x="8042" y="6904"/>
                    <a:pt x="8001" y="6886"/>
                    <a:pt x="7957" y="6886"/>
                  </a:cubicBezTo>
                  <a:cubicBezTo>
                    <a:pt x="7917" y="6886"/>
                    <a:pt x="7875" y="6901"/>
                    <a:pt x="7835" y="6930"/>
                  </a:cubicBezTo>
                  <a:cubicBezTo>
                    <a:pt x="7763" y="6989"/>
                    <a:pt x="7763" y="7096"/>
                    <a:pt x="7823" y="7168"/>
                  </a:cubicBezTo>
                  <a:cubicBezTo>
                    <a:pt x="8156" y="7537"/>
                    <a:pt x="8335" y="8001"/>
                    <a:pt x="8335" y="8489"/>
                  </a:cubicBezTo>
                  <a:lnTo>
                    <a:pt x="8335" y="9251"/>
                  </a:lnTo>
                  <a:lnTo>
                    <a:pt x="5311" y="9251"/>
                  </a:lnTo>
                  <a:lnTo>
                    <a:pt x="5311" y="6084"/>
                  </a:lnTo>
                  <a:lnTo>
                    <a:pt x="6942" y="6608"/>
                  </a:lnTo>
                  <a:cubicBezTo>
                    <a:pt x="7085" y="6644"/>
                    <a:pt x="7216" y="6703"/>
                    <a:pt x="7335" y="6763"/>
                  </a:cubicBezTo>
                  <a:cubicBezTo>
                    <a:pt x="7359" y="6779"/>
                    <a:pt x="7388" y="6787"/>
                    <a:pt x="7418" y="6787"/>
                  </a:cubicBezTo>
                  <a:cubicBezTo>
                    <a:pt x="7474" y="6787"/>
                    <a:pt x="7534" y="6758"/>
                    <a:pt x="7573" y="6703"/>
                  </a:cubicBezTo>
                  <a:cubicBezTo>
                    <a:pt x="7621" y="6632"/>
                    <a:pt x="7585" y="6525"/>
                    <a:pt x="7513" y="6465"/>
                  </a:cubicBezTo>
                  <a:cubicBezTo>
                    <a:pt x="7359" y="6394"/>
                    <a:pt x="7216" y="6322"/>
                    <a:pt x="7061" y="6275"/>
                  </a:cubicBezTo>
                  <a:lnTo>
                    <a:pt x="5323" y="5715"/>
                  </a:lnTo>
                  <a:lnTo>
                    <a:pt x="5323" y="4679"/>
                  </a:lnTo>
                  <a:cubicBezTo>
                    <a:pt x="5680" y="4429"/>
                    <a:pt x="5954" y="4072"/>
                    <a:pt x="6097" y="3667"/>
                  </a:cubicBezTo>
                  <a:cubicBezTo>
                    <a:pt x="6466" y="3655"/>
                    <a:pt x="6787" y="3346"/>
                    <a:pt x="6787" y="2953"/>
                  </a:cubicBezTo>
                  <a:cubicBezTo>
                    <a:pt x="6787" y="2631"/>
                    <a:pt x="6561" y="2346"/>
                    <a:pt x="6251" y="2274"/>
                  </a:cubicBezTo>
                  <a:lnTo>
                    <a:pt x="6251" y="1512"/>
                  </a:lnTo>
                  <a:cubicBezTo>
                    <a:pt x="6251" y="679"/>
                    <a:pt x="5561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70"/>
            <p:cNvSpPr/>
            <p:nvPr/>
          </p:nvSpPr>
          <p:spPr>
            <a:xfrm>
              <a:off x="4239154" y="3387518"/>
              <a:ext cx="44922" cy="65071"/>
            </a:xfrm>
            <a:custGeom>
              <a:rect b="b" l="l" r="r" t="t"/>
              <a:pathLst>
                <a:path extrusionOk="0" h="2054" w="1418">
                  <a:moveTo>
                    <a:pt x="664" y="1"/>
                  </a:moveTo>
                  <a:cubicBezTo>
                    <a:pt x="396" y="1"/>
                    <a:pt x="158" y="171"/>
                    <a:pt x="49" y="422"/>
                  </a:cubicBezTo>
                  <a:cubicBezTo>
                    <a:pt x="1" y="505"/>
                    <a:pt x="49" y="612"/>
                    <a:pt x="132" y="648"/>
                  </a:cubicBezTo>
                  <a:cubicBezTo>
                    <a:pt x="156" y="657"/>
                    <a:pt x="181" y="662"/>
                    <a:pt x="204" y="662"/>
                  </a:cubicBezTo>
                  <a:cubicBezTo>
                    <a:pt x="272" y="662"/>
                    <a:pt x="332" y="624"/>
                    <a:pt x="358" y="553"/>
                  </a:cubicBezTo>
                  <a:cubicBezTo>
                    <a:pt x="412" y="436"/>
                    <a:pt x="532" y="347"/>
                    <a:pt x="668" y="347"/>
                  </a:cubicBezTo>
                  <a:cubicBezTo>
                    <a:pt x="683" y="347"/>
                    <a:pt x="699" y="348"/>
                    <a:pt x="715" y="351"/>
                  </a:cubicBezTo>
                  <a:cubicBezTo>
                    <a:pt x="894" y="362"/>
                    <a:pt x="1037" y="505"/>
                    <a:pt x="1049" y="684"/>
                  </a:cubicBezTo>
                  <a:cubicBezTo>
                    <a:pt x="1049" y="767"/>
                    <a:pt x="1037" y="851"/>
                    <a:pt x="1001" y="910"/>
                  </a:cubicBezTo>
                  <a:cubicBezTo>
                    <a:pt x="953" y="982"/>
                    <a:pt x="882" y="1029"/>
                    <a:pt x="799" y="1065"/>
                  </a:cubicBezTo>
                  <a:cubicBezTo>
                    <a:pt x="561" y="1136"/>
                    <a:pt x="406" y="1208"/>
                    <a:pt x="406" y="1374"/>
                  </a:cubicBezTo>
                  <a:lnTo>
                    <a:pt x="406" y="1898"/>
                  </a:lnTo>
                  <a:cubicBezTo>
                    <a:pt x="406" y="1982"/>
                    <a:pt x="477" y="2053"/>
                    <a:pt x="561" y="2053"/>
                  </a:cubicBezTo>
                  <a:cubicBezTo>
                    <a:pt x="656" y="2053"/>
                    <a:pt x="727" y="1982"/>
                    <a:pt x="727" y="1898"/>
                  </a:cubicBezTo>
                  <a:lnTo>
                    <a:pt x="727" y="1446"/>
                  </a:lnTo>
                  <a:cubicBezTo>
                    <a:pt x="763" y="1434"/>
                    <a:pt x="799" y="1422"/>
                    <a:pt x="882" y="1386"/>
                  </a:cubicBezTo>
                  <a:cubicBezTo>
                    <a:pt x="1037" y="1339"/>
                    <a:pt x="1180" y="1243"/>
                    <a:pt x="1263" y="1101"/>
                  </a:cubicBezTo>
                  <a:cubicBezTo>
                    <a:pt x="1370" y="958"/>
                    <a:pt x="1418" y="803"/>
                    <a:pt x="1394" y="660"/>
                  </a:cubicBezTo>
                  <a:cubicBezTo>
                    <a:pt x="1370" y="315"/>
                    <a:pt x="1096" y="29"/>
                    <a:pt x="739" y="5"/>
                  </a:cubicBezTo>
                  <a:cubicBezTo>
                    <a:pt x="714" y="2"/>
                    <a:pt x="689" y="1"/>
                    <a:pt x="6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70"/>
            <p:cNvSpPr/>
            <p:nvPr/>
          </p:nvSpPr>
          <p:spPr>
            <a:xfrm>
              <a:off x="4250876" y="3457816"/>
              <a:ext cx="14351" cy="14383"/>
            </a:xfrm>
            <a:custGeom>
              <a:rect b="b" l="l" r="r" t="t"/>
              <a:pathLst>
                <a:path extrusionOk="0" h="454" w="453">
                  <a:moveTo>
                    <a:pt x="226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6" y="453"/>
                  </a:cubicBezTo>
                  <a:cubicBezTo>
                    <a:pt x="345" y="453"/>
                    <a:pt x="453" y="346"/>
                    <a:pt x="453" y="227"/>
                  </a:cubicBezTo>
                  <a:cubicBezTo>
                    <a:pt x="453" y="108"/>
                    <a:pt x="345" y="1"/>
                    <a:pt x="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0" name="Google Shape;10750;p70"/>
          <p:cNvGrpSpPr/>
          <p:nvPr/>
        </p:nvGrpSpPr>
        <p:grpSpPr>
          <a:xfrm>
            <a:off x="871254" y="3360146"/>
            <a:ext cx="285183" cy="347023"/>
            <a:chOff x="871254" y="3360146"/>
            <a:chExt cx="285183" cy="347023"/>
          </a:xfrm>
        </p:grpSpPr>
        <p:sp>
          <p:nvSpPr>
            <p:cNvPr id="10751" name="Google Shape;10751;p70"/>
            <p:cNvSpPr/>
            <p:nvPr/>
          </p:nvSpPr>
          <p:spPr>
            <a:xfrm>
              <a:off x="871254" y="3360146"/>
              <a:ext cx="135052" cy="164863"/>
            </a:xfrm>
            <a:custGeom>
              <a:rect b="b" l="l" r="r" t="t"/>
              <a:pathLst>
                <a:path extrusionOk="0" h="5204" w="4263">
                  <a:moveTo>
                    <a:pt x="4084" y="0"/>
                  </a:moveTo>
                  <a:cubicBezTo>
                    <a:pt x="2965" y="107"/>
                    <a:pt x="1941" y="619"/>
                    <a:pt x="1179" y="1453"/>
                  </a:cubicBezTo>
                  <a:cubicBezTo>
                    <a:pt x="417" y="2286"/>
                    <a:pt x="0" y="3358"/>
                    <a:pt x="0" y="4489"/>
                  </a:cubicBezTo>
                  <a:cubicBezTo>
                    <a:pt x="0" y="4679"/>
                    <a:pt x="12" y="4870"/>
                    <a:pt x="36" y="5060"/>
                  </a:cubicBezTo>
                  <a:cubicBezTo>
                    <a:pt x="48" y="5144"/>
                    <a:pt x="107" y="5203"/>
                    <a:pt x="191" y="5203"/>
                  </a:cubicBezTo>
                  <a:lnTo>
                    <a:pt x="214" y="5203"/>
                  </a:lnTo>
                  <a:cubicBezTo>
                    <a:pt x="298" y="5179"/>
                    <a:pt x="357" y="5108"/>
                    <a:pt x="345" y="5025"/>
                  </a:cubicBezTo>
                  <a:cubicBezTo>
                    <a:pt x="310" y="4834"/>
                    <a:pt x="310" y="4667"/>
                    <a:pt x="310" y="4477"/>
                  </a:cubicBezTo>
                  <a:cubicBezTo>
                    <a:pt x="310" y="2310"/>
                    <a:pt x="1941" y="524"/>
                    <a:pt x="4096" y="310"/>
                  </a:cubicBezTo>
                  <a:cubicBezTo>
                    <a:pt x="4107" y="312"/>
                    <a:pt x="4118" y="313"/>
                    <a:pt x="4128" y="313"/>
                  </a:cubicBezTo>
                  <a:cubicBezTo>
                    <a:pt x="4215" y="313"/>
                    <a:pt x="4263" y="229"/>
                    <a:pt x="4263" y="155"/>
                  </a:cubicBezTo>
                  <a:cubicBezTo>
                    <a:pt x="4239" y="60"/>
                    <a:pt x="4167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70"/>
            <p:cNvSpPr/>
            <p:nvPr/>
          </p:nvSpPr>
          <p:spPr>
            <a:xfrm>
              <a:off x="876132" y="3360146"/>
              <a:ext cx="280305" cy="347023"/>
            </a:xfrm>
            <a:custGeom>
              <a:rect b="b" l="l" r="r" t="t"/>
              <a:pathLst>
                <a:path extrusionOk="0" h="10954" w="8848">
                  <a:moveTo>
                    <a:pt x="4585" y="0"/>
                  </a:moveTo>
                  <a:cubicBezTo>
                    <a:pt x="4490" y="0"/>
                    <a:pt x="4418" y="60"/>
                    <a:pt x="4418" y="155"/>
                  </a:cubicBezTo>
                  <a:cubicBezTo>
                    <a:pt x="4418" y="238"/>
                    <a:pt x="4478" y="322"/>
                    <a:pt x="4561" y="322"/>
                  </a:cubicBezTo>
                  <a:cubicBezTo>
                    <a:pt x="6787" y="441"/>
                    <a:pt x="8526" y="2262"/>
                    <a:pt x="8526" y="4489"/>
                  </a:cubicBezTo>
                  <a:cubicBezTo>
                    <a:pt x="8526" y="6298"/>
                    <a:pt x="7359" y="7906"/>
                    <a:pt x="5621" y="8454"/>
                  </a:cubicBezTo>
                  <a:cubicBezTo>
                    <a:pt x="5597" y="8477"/>
                    <a:pt x="5549" y="8489"/>
                    <a:pt x="5537" y="8537"/>
                  </a:cubicBezTo>
                  <a:lnTo>
                    <a:pt x="4347" y="10501"/>
                  </a:lnTo>
                  <a:lnTo>
                    <a:pt x="3156" y="8537"/>
                  </a:lnTo>
                  <a:cubicBezTo>
                    <a:pt x="3132" y="8501"/>
                    <a:pt x="3108" y="8477"/>
                    <a:pt x="3061" y="8454"/>
                  </a:cubicBezTo>
                  <a:cubicBezTo>
                    <a:pt x="1727" y="8025"/>
                    <a:pt x="715" y="6965"/>
                    <a:pt x="322" y="5632"/>
                  </a:cubicBezTo>
                  <a:cubicBezTo>
                    <a:pt x="303" y="5556"/>
                    <a:pt x="238" y="5517"/>
                    <a:pt x="177" y="5517"/>
                  </a:cubicBezTo>
                  <a:cubicBezTo>
                    <a:pt x="161" y="5517"/>
                    <a:pt x="146" y="5520"/>
                    <a:pt x="132" y="5525"/>
                  </a:cubicBezTo>
                  <a:cubicBezTo>
                    <a:pt x="37" y="5560"/>
                    <a:pt x="1" y="5644"/>
                    <a:pt x="25" y="5715"/>
                  </a:cubicBezTo>
                  <a:cubicBezTo>
                    <a:pt x="239" y="6429"/>
                    <a:pt x="608" y="7084"/>
                    <a:pt x="1132" y="7608"/>
                  </a:cubicBezTo>
                  <a:cubicBezTo>
                    <a:pt x="1632" y="8132"/>
                    <a:pt x="2239" y="8513"/>
                    <a:pt x="2930" y="8739"/>
                  </a:cubicBezTo>
                  <a:lnTo>
                    <a:pt x="4228" y="10882"/>
                  </a:lnTo>
                  <a:cubicBezTo>
                    <a:pt x="4251" y="10930"/>
                    <a:pt x="4299" y="10954"/>
                    <a:pt x="4359" y="10954"/>
                  </a:cubicBezTo>
                  <a:cubicBezTo>
                    <a:pt x="4418" y="10954"/>
                    <a:pt x="4466" y="10930"/>
                    <a:pt x="4490" y="10882"/>
                  </a:cubicBezTo>
                  <a:lnTo>
                    <a:pt x="5787" y="8739"/>
                  </a:lnTo>
                  <a:cubicBezTo>
                    <a:pt x="6668" y="8442"/>
                    <a:pt x="7407" y="7894"/>
                    <a:pt x="7978" y="7144"/>
                  </a:cubicBezTo>
                  <a:cubicBezTo>
                    <a:pt x="8550" y="6370"/>
                    <a:pt x="8847" y="5441"/>
                    <a:pt x="8847" y="4465"/>
                  </a:cubicBezTo>
                  <a:cubicBezTo>
                    <a:pt x="8847" y="2107"/>
                    <a:pt x="6978" y="119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70"/>
            <p:cNvSpPr/>
            <p:nvPr/>
          </p:nvSpPr>
          <p:spPr>
            <a:xfrm>
              <a:off x="950073" y="3450656"/>
              <a:ext cx="792" cy="1172"/>
            </a:xfrm>
            <a:custGeom>
              <a:rect b="b" l="l" r="r" t="t"/>
              <a:pathLst>
                <a:path extrusionOk="0" h="37" w="25">
                  <a:moveTo>
                    <a:pt x="24" y="1"/>
                  </a:moveTo>
                  <a:lnTo>
                    <a:pt x="12" y="24"/>
                  </a:lnTo>
                  <a:cubicBezTo>
                    <a:pt x="12" y="24"/>
                    <a:pt x="0" y="24"/>
                    <a:pt x="0" y="36"/>
                  </a:cubicBezTo>
                  <a:cubicBezTo>
                    <a:pt x="12" y="24"/>
                    <a:pt x="24" y="24"/>
                    <a:pt x="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70"/>
            <p:cNvSpPr/>
            <p:nvPr/>
          </p:nvSpPr>
          <p:spPr>
            <a:xfrm>
              <a:off x="923304" y="3434784"/>
              <a:ext cx="178042" cy="156594"/>
            </a:xfrm>
            <a:custGeom>
              <a:rect b="b" l="l" r="r" t="t"/>
              <a:pathLst>
                <a:path extrusionOk="0" h="4943" w="5620">
                  <a:moveTo>
                    <a:pt x="845" y="549"/>
                  </a:moveTo>
                  <a:cubicBezTo>
                    <a:pt x="844" y="550"/>
                    <a:pt x="842" y="552"/>
                    <a:pt x="841" y="553"/>
                  </a:cubicBezTo>
                  <a:lnTo>
                    <a:pt x="841" y="553"/>
                  </a:lnTo>
                  <a:cubicBezTo>
                    <a:pt x="842" y="552"/>
                    <a:pt x="844" y="550"/>
                    <a:pt x="845" y="549"/>
                  </a:cubicBezTo>
                  <a:close/>
                  <a:moveTo>
                    <a:pt x="4548" y="2561"/>
                  </a:moveTo>
                  <a:lnTo>
                    <a:pt x="4548" y="3145"/>
                  </a:lnTo>
                  <a:cubicBezTo>
                    <a:pt x="4548" y="3228"/>
                    <a:pt x="4620" y="3300"/>
                    <a:pt x="4715" y="3300"/>
                  </a:cubicBezTo>
                  <a:lnTo>
                    <a:pt x="5298" y="3300"/>
                  </a:lnTo>
                  <a:lnTo>
                    <a:pt x="5298" y="3871"/>
                  </a:lnTo>
                  <a:lnTo>
                    <a:pt x="4715" y="3871"/>
                  </a:lnTo>
                  <a:cubicBezTo>
                    <a:pt x="4620" y="3871"/>
                    <a:pt x="4548" y="3942"/>
                    <a:pt x="4548" y="4038"/>
                  </a:cubicBezTo>
                  <a:lnTo>
                    <a:pt x="4548" y="4609"/>
                  </a:lnTo>
                  <a:lnTo>
                    <a:pt x="3989" y="4609"/>
                  </a:lnTo>
                  <a:lnTo>
                    <a:pt x="3989" y="4038"/>
                  </a:lnTo>
                  <a:cubicBezTo>
                    <a:pt x="3989" y="3942"/>
                    <a:pt x="3905" y="3871"/>
                    <a:pt x="3822" y="3871"/>
                  </a:cubicBezTo>
                  <a:lnTo>
                    <a:pt x="3239" y="3871"/>
                  </a:lnTo>
                  <a:lnTo>
                    <a:pt x="3239" y="3300"/>
                  </a:lnTo>
                  <a:lnTo>
                    <a:pt x="3822" y="3300"/>
                  </a:lnTo>
                  <a:cubicBezTo>
                    <a:pt x="3905" y="3300"/>
                    <a:pt x="3989" y="3228"/>
                    <a:pt x="3989" y="3145"/>
                  </a:cubicBezTo>
                  <a:lnTo>
                    <a:pt x="3989" y="2561"/>
                  </a:lnTo>
                  <a:close/>
                  <a:moveTo>
                    <a:pt x="1441" y="0"/>
                  </a:moveTo>
                  <a:cubicBezTo>
                    <a:pt x="1159" y="0"/>
                    <a:pt x="895" y="90"/>
                    <a:pt x="667" y="263"/>
                  </a:cubicBezTo>
                  <a:cubicBezTo>
                    <a:pt x="0" y="787"/>
                    <a:pt x="0" y="1716"/>
                    <a:pt x="274" y="2347"/>
                  </a:cubicBezTo>
                  <a:cubicBezTo>
                    <a:pt x="441" y="2704"/>
                    <a:pt x="679" y="3038"/>
                    <a:pt x="988" y="3371"/>
                  </a:cubicBezTo>
                  <a:cubicBezTo>
                    <a:pt x="1441" y="3859"/>
                    <a:pt x="1941" y="4228"/>
                    <a:pt x="2405" y="4585"/>
                  </a:cubicBezTo>
                  <a:cubicBezTo>
                    <a:pt x="2441" y="4597"/>
                    <a:pt x="2465" y="4609"/>
                    <a:pt x="2500" y="4609"/>
                  </a:cubicBezTo>
                  <a:cubicBezTo>
                    <a:pt x="2524" y="4609"/>
                    <a:pt x="2560" y="4597"/>
                    <a:pt x="2584" y="4585"/>
                  </a:cubicBezTo>
                  <a:cubicBezTo>
                    <a:pt x="2798" y="4454"/>
                    <a:pt x="2977" y="4312"/>
                    <a:pt x="3131" y="4193"/>
                  </a:cubicBezTo>
                  <a:lnTo>
                    <a:pt x="3667" y="4193"/>
                  </a:lnTo>
                  <a:lnTo>
                    <a:pt x="3667" y="4776"/>
                  </a:lnTo>
                  <a:cubicBezTo>
                    <a:pt x="3667" y="4859"/>
                    <a:pt x="3739" y="4943"/>
                    <a:pt x="3834" y="4943"/>
                  </a:cubicBezTo>
                  <a:lnTo>
                    <a:pt x="4715" y="4943"/>
                  </a:lnTo>
                  <a:cubicBezTo>
                    <a:pt x="4798" y="4943"/>
                    <a:pt x="4870" y="4859"/>
                    <a:pt x="4870" y="4776"/>
                  </a:cubicBezTo>
                  <a:lnTo>
                    <a:pt x="4870" y="4193"/>
                  </a:lnTo>
                  <a:lnTo>
                    <a:pt x="5453" y="4193"/>
                  </a:lnTo>
                  <a:cubicBezTo>
                    <a:pt x="5548" y="4193"/>
                    <a:pt x="5620" y="4121"/>
                    <a:pt x="5620" y="4026"/>
                  </a:cubicBezTo>
                  <a:lnTo>
                    <a:pt x="5620" y="3157"/>
                  </a:lnTo>
                  <a:cubicBezTo>
                    <a:pt x="5620" y="3050"/>
                    <a:pt x="5548" y="2978"/>
                    <a:pt x="5453" y="2978"/>
                  </a:cubicBezTo>
                  <a:lnTo>
                    <a:pt x="4882" y="2978"/>
                  </a:lnTo>
                  <a:lnTo>
                    <a:pt x="4882" y="2395"/>
                  </a:lnTo>
                  <a:cubicBezTo>
                    <a:pt x="4882" y="2323"/>
                    <a:pt x="4834" y="2276"/>
                    <a:pt x="4775" y="2252"/>
                  </a:cubicBezTo>
                  <a:cubicBezTo>
                    <a:pt x="4798" y="2157"/>
                    <a:pt x="4834" y="2073"/>
                    <a:pt x="4858" y="1966"/>
                  </a:cubicBezTo>
                  <a:cubicBezTo>
                    <a:pt x="4882" y="1871"/>
                    <a:pt x="4834" y="1787"/>
                    <a:pt x="4739" y="1776"/>
                  </a:cubicBezTo>
                  <a:cubicBezTo>
                    <a:pt x="4725" y="1771"/>
                    <a:pt x="4710" y="1769"/>
                    <a:pt x="4695" y="1769"/>
                  </a:cubicBezTo>
                  <a:cubicBezTo>
                    <a:pt x="4625" y="1769"/>
                    <a:pt x="4558" y="1816"/>
                    <a:pt x="4548" y="1895"/>
                  </a:cubicBezTo>
                  <a:cubicBezTo>
                    <a:pt x="4525" y="2014"/>
                    <a:pt x="4489" y="2109"/>
                    <a:pt x="4429" y="2228"/>
                  </a:cubicBezTo>
                  <a:lnTo>
                    <a:pt x="3834" y="2228"/>
                  </a:lnTo>
                  <a:cubicBezTo>
                    <a:pt x="3739" y="2228"/>
                    <a:pt x="3667" y="2311"/>
                    <a:pt x="3667" y="2395"/>
                  </a:cubicBezTo>
                  <a:lnTo>
                    <a:pt x="3667" y="2978"/>
                  </a:lnTo>
                  <a:lnTo>
                    <a:pt x="3096" y="2978"/>
                  </a:lnTo>
                  <a:cubicBezTo>
                    <a:pt x="3001" y="2978"/>
                    <a:pt x="2929" y="3050"/>
                    <a:pt x="2929" y="3145"/>
                  </a:cubicBezTo>
                  <a:lnTo>
                    <a:pt x="2929" y="3942"/>
                  </a:lnTo>
                  <a:cubicBezTo>
                    <a:pt x="2798" y="4050"/>
                    <a:pt x="2655" y="4157"/>
                    <a:pt x="2500" y="4252"/>
                  </a:cubicBezTo>
                  <a:cubicBezTo>
                    <a:pt x="2060" y="3942"/>
                    <a:pt x="1619" y="3585"/>
                    <a:pt x="1215" y="3169"/>
                  </a:cubicBezTo>
                  <a:cubicBezTo>
                    <a:pt x="917" y="2859"/>
                    <a:pt x="715" y="2549"/>
                    <a:pt x="560" y="2228"/>
                  </a:cubicBezTo>
                  <a:cubicBezTo>
                    <a:pt x="322" y="1718"/>
                    <a:pt x="322" y="970"/>
                    <a:pt x="841" y="553"/>
                  </a:cubicBezTo>
                  <a:lnTo>
                    <a:pt x="841" y="553"/>
                  </a:lnTo>
                  <a:cubicBezTo>
                    <a:pt x="770" y="610"/>
                    <a:pt x="665" y="692"/>
                    <a:pt x="665" y="692"/>
                  </a:cubicBezTo>
                  <a:cubicBezTo>
                    <a:pt x="664" y="692"/>
                    <a:pt x="713" y="653"/>
                    <a:pt x="857" y="537"/>
                  </a:cubicBezTo>
                  <a:cubicBezTo>
                    <a:pt x="887" y="514"/>
                    <a:pt x="899" y="505"/>
                    <a:pt x="899" y="505"/>
                  </a:cubicBezTo>
                  <a:lnTo>
                    <a:pt x="899" y="505"/>
                  </a:lnTo>
                  <a:cubicBezTo>
                    <a:pt x="899" y="505"/>
                    <a:pt x="887" y="514"/>
                    <a:pt x="869" y="525"/>
                  </a:cubicBezTo>
                  <a:cubicBezTo>
                    <a:pt x="1045" y="396"/>
                    <a:pt x="1250" y="331"/>
                    <a:pt x="1461" y="331"/>
                  </a:cubicBezTo>
                  <a:cubicBezTo>
                    <a:pt x="1521" y="331"/>
                    <a:pt x="1582" y="336"/>
                    <a:pt x="1643" y="347"/>
                  </a:cubicBezTo>
                  <a:cubicBezTo>
                    <a:pt x="1941" y="406"/>
                    <a:pt x="2191" y="561"/>
                    <a:pt x="2358" y="799"/>
                  </a:cubicBezTo>
                  <a:cubicBezTo>
                    <a:pt x="2396" y="866"/>
                    <a:pt x="2445" y="893"/>
                    <a:pt x="2495" y="893"/>
                  </a:cubicBezTo>
                  <a:cubicBezTo>
                    <a:pt x="2552" y="893"/>
                    <a:pt x="2611" y="857"/>
                    <a:pt x="2655" y="799"/>
                  </a:cubicBezTo>
                  <a:cubicBezTo>
                    <a:pt x="2903" y="497"/>
                    <a:pt x="3171" y="342"/>
                    <a:pt x="3440" y="342"/>
                  </a:cubicBezTo>
                  <a:cubicBezTo>
                    <a:pt x="3468" y="342"/>
                    <a:pt x="3496" y="343"/>
                    <a:pt x="3524" y="347"/>
                  </a:cubicBezTo>
                  <a:lnTo>
                    <a:pt x="3536" y="347"/>
                  </a:lnTo>
                  <a:cubicBezTo>
                    <a:pt x="3763" y="347"/>
                    <a:pt x="3929" y="383"/>
                    <a:pt x="4072" y="478"/>
                  </a:cubicBezTo>
                  <a:cubicBezTo>
                    <a:pt x="4227" y="561"/>
                    <a:pt x="4358" y="716"/>
                    <a:pt x="4441" y="894"/>
                  </a:cubicBezTo>
                  <a:cubicBezTo>
                    <a:pt x="4501" y="1014"/>
                    <a:pt x="4548" y="1133"/>
                    <a:pt x="4560" y="1264"/>
                  </a:cubicBezTo>
                  <a:cubicBezTo>
                    <a:pt x="4584" y="1335"/>
                    <a:pt x="4644" y="1395"/>
                    <a:pt x="4727" y="1395"/>
                  </a:cubicBezTo>
                  <a:lnTo>
                    <a:pt x="4763" y="1395"/>
                  </a:lnTo>
                  <a:cubicBezTo>
                    <a:pt x="4846" y="1383"/>
                    <a:pt x="4906" y="1287"/>
                    <a:pt x="4894" y="1204"/>
                  </a:cubicBezTo>
                  <a:cubicBezTo>
                    <a:pt x="4858" y="1037"/>
                    <a:pt x="4822" y="883"/>
                    <a:pt x="4739" y="740"/>
                  </a:cubicBezTo>
                  <a:cubicBezTo>
                    <a:pt x="4620" y="525"/>
                    <a:pt x="4465" y="323"/>
                    <a:pt x="4251" y="192"/>
                  </a:cubicBezTo>
                  <a:cubicBezTo>
                    <a:pt x="4060" y="73"/>
                    <a:pt x="3834" y="13"/>
                    <a:pt x="3548" y="13"/>
                  </a:cubicBezTo>
                  <a:cubicBezTo>
                    <a:pt x="3514" y="10"/>
                    <a:pt x="3479" y="8"/>
                    <a:pt x="3445" y="8"/>
                  </a:cubicBezTo>
                  <a:cubicBezTo>
                    <a:pt x="3115" y="8"/>
                    <a:pt x="2805" y="165"/>
                    <a:pt x="2524" y="478"/>
                  </a:cubicBezTo>
                  <a:cubicBezTo>
                    <a:pt x="2322" y="240"/>
                    <a:pt x="2036" y="85"/>
                    <a:pt x="1703" y="25"/>
                  </a:cubicBezTo>
                  <a:cubicBezTo>
                    <a:pt x="1614" y="9"/>
                    <a:pt x="1527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5" name="Google Shape;10755;p70"/>
          <p:cNvGrpSpPr/>
          <p:nvPr/>
        </p:nvGrpSpPr>
        <p:grpSpPr>
          <a:xfrm>
            <a:off x="2665165" y="3360146"/>
            <a:ext cx="281794" cy="349684"/>
            <a:chOff x="2665165" y="3360146"/>
            <a:chExt cx="281794" cy="349684"/>
          </a:xfrm>
        </p:grpSpPr>
        <p:sp>
          <p:nvSpPr>
            <p:cNvPr id="10756" name="Google Shape;10756;p70"/>
            <p:cNvSpPr/>
            <p:nvPr/>
          </p:nvSpPr>
          <p:spPr>
            <a:xfrm>
              <a:off x="2665165" y="3495547"/>
              <a:ext cx="136572" cy="214284"/>
            </a:xfrm>
            <a:custGeom>
              <a:rect b="b" l="l" r="r" t="t"/>
              <a:pathLst>
                <a:path extrusionOk="0" h="6764" w="4311">
                  <a:moveTo>
                    <a:pt x="3977" y="4453"/>
                  </a:moveTo>
                  <a:lnTo>
                    <a:pt x="3977" y="5049"/>
                  </a:lnTo>
                  <a:lnTo>
                    <a:pt x="2441" y="5049"/>
                  </a:lnTo>
                  <a:lnTo>
                    <a:pt x="2441" y="4453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727"/>
                  </a:lnTo>
                  <a:cubicBezTo>
                    <a:pt x="0" y="1858"/>
                    <a:pt x="84" y="2001"/>
                    <a:pt x="179" y="2072"/>
                  </a:cubicBezTo>
                  <a:lnTo>
                    <a:pt x="1167" y="2751"/>
                  </a:lnTo>
                  <a:cubicBezTo>
                    <a:pt x="1196" y="2770"/>
                    <a:pt x="1230" y="2779"/>
                    <a:pt x="1264" y="2779"/>
                  </a:cubicBezTo>
                  <a:cubicBezTo>
                    <a:pt x="1315" y="2779"/>
                    <a:pt x="1365" y="2758"/>
                    <a:pt x="1393" y="2715"/>
                  </a:cubicBezTo>
                  <a:cubicBezTo>
                    <a:pt x="1429" y="2632"/>
                    <a:pt x="1417" y="2536"/>
                    <a:pt x="1346" y="2489"/>
                  </a:cubicBezTo>
                  <a:lnTo>
                    <a:pt x="357" y="1798"/>
                  </a:lnTo>
                  <a:cubicBezTo>
                    <a:pt x="334" y="1786"/>
                    <a:pt x="322" y="1763"/>
                    <a:pt x="322" y="1727"/>
                  </a:cubicBezTo>
                  <a:lnTo>
                    <a:pt x="322" y="334"/>
                  </a:lnTo>
                  <a:lnTo>
                    <a:pt x="655" y="334"/>
                  </a:lnTo>
                  <a:cubicBezTo>
                    <a:pt x="679" y="334"/>
                    <a:pt x="679" y="346"/>
                    <a:pt x="679" y="346"/>
                  </a:cubicBezTo>
                  <a:lnTo>
                    <a:pt x="679" y="1251"/>
                  </a:lnTo>
                  <a:cubicBezTo>
                    <a:pt x="679" y="1382"/>
                    <a:pt x="750" y="1524"/>
                    <a:pt x="857" y="1596"/>
                  </a:cubicBezTo>
                  <a:lnTo>
                    <a:pt x="2286" y="2560"/>
                  </a:lnTo>
                  <a:cubicBezTo>
                    <a:pt x="2405" y="2656"/>
                    <a:pt x="2548" y="2691"/>
                    <a:pt x="2703" y="2691"/>
                  </a:cubicBezTo>
                  <a:lnTo>
                    <a:pt x="2822" y="2691"/>
                  </a:lnTo>
                  <a:cubicBezTo>
                    <a:pt x="2941" y="2691"/>
                    <a:pt x="3060" y="2656"/>
                    <a:pt x="3143" y="2560"/>
                  </a:cubicBezTo>
                  <a:lnTo>
                    <a:pt x="3191" y="2513"/>
                  </a:lnTo>
                  <a:cubicBezTo>
                    <a:pt x="3251" y="2453"/>
                    <a:pt x="3274" y="2382"/>
                    <a:pt x="3274" y="2298"/>
                  </a:cubicBezTo>
                  <a:cubicBezTo>
                    <a:pt x="3274" y="2203"/>
                    <a:pt x="3239" y="2132"/>
                    <a:pt x="3179" y="2072"/>
                  </a:cubicBezTo>
                  <a:lnTo>
                    <a:pt x="2524" y="1477"/>
                  </a:lnTo>
                  <a:lnTo>
                    <a:pt x="2524" y="1465"/>
                  </a:lnTo>
                  <a:lnTo>
                    <a:pt x="2727" y="1251"/>
                  </a:lnTo>
                  <a:lnTo>
                    <a:pt x="3905" y="2179"/>
                  </a:lnTo>
                  <a:cubicBezTo>
                    <a:pt x="3929" y="2191"/>
                    <a:pt x="3929" y="2215"/>
                    <a:pt x="3929" y="2251"/>
                  </a:cubicBezTo>
                  <a:lnTo>
                    <a:pt x="3929" y="4156"/>
                  </a:lnTo>
                  <a:lnTo>
                    <a:pt x="2643" y="4156"/>
                  </a:lnTo>
                  <a:lnTo>
                    <a:pt x="2643" y="3620"/>
                  </a:lnTo>
                  <a:cubicBezTo>
                    <a:pt x="2643" y="3465"/>
                    <a:pt x="2560" y="3346"/>
                    <a:pt x="2465" y="3263"/>
                  </a:cubicBezTo>
                  <a:lnTo>
                    <a:pt x="1869" y="2846"/>
                  </a:lnTo>
                  <a:cubicBezTo>
                    <a:pt x="1837" y="2828"/>
                    <a:pt x="1804" y="2818"/>
                    <a:pt x="1771" y="2818"/>
                  </a:cubicBezTo>
                  <a:cubicBezTo>
                    <a:pt x="1720" y="2818"/>
                    <a:pt x="1673" y="2842"/>
                    <a:pt x="1643" y="2894"/>
                  </a:cubicBezTo>
                  <a:cubicBezTo>
                    <a:pt x="1596" y="2965"/>
                    <a:pt x="1608" y="3072"/>
                    <a:pt x="1691" y="3108"/>
                  </a:cubicBezTo>
                  <a:lnTo>
                    <a:pt x="2286" y="3525"/>
                  </a:lnTo>
                  <a:cubicBezTo>
                    <a:pt x="2310" y="3548"/>
                    <a:pt x="2322" y="3584"/>
                    <a:pt x="2322" y="3620"/>
                  </a:cubicBezTo>
                  <a:lnTo>
                    <a:pt x="2322" y="4156"/>
                  </a:lnTo>
                  <a:lnTo>
                    <a:pt x="2286" y="4156"/>
                  </a:lnTo>
                  <a:cubicBezTo>
                    <a:pt x="2191" y="4156"/>
                    <a:pt x="2120" y="4227"/>
                    <a:pt x="2120" y="4322"/>
                  </a:cubicBezTo>
                  <a:lnTo>
                    <a:pt x="2120" y="5584"/>
                  </a:lnTo>
                  <a:lnTo>
                    <a:pt x="2120" y="6596"/>
                  </a:lnTo>
                  <a:cubicBezTo>
                    <a:pt x="2120" y="6680"/>
                    <a:pt x="2191" y="6763"/>
                    <a:pt x="2286" y="6763"/>
                  </a:cubicBezTo>
                  <a:lnTo>
                    <a:pt x="2834" y="6763"/>
                  </a:lnTo>
                  <a:cubicBezTo>
                    <a:pt x="2917" y="6763"/>
                    <a:pt x="3001" y="6680"/>
                    <a:pt x="3001" y="6596"/>
                  </a:cubicBezTo>
                  <a:cubicBezTo>
                    <a:pt x="3001" y="6501"/>
                    <a:pt x="2917" y="6430"/>
                    <a:pt x="2834" y="6430"/>
                  </a:cubicBezTo>
                  <a:lnTo>
                    <a:pt x="2429" y="6430"/>
                  </a:lnTo>
                  <a:lnTo>
                    <a:pt x="2429" y="5406"/>
                  </a:lnTo>
                  <a:lnTo>
                    <a:pt x="3965" y="5406"/>
                  </a:lnTo>
                  <a:lnTo>
                    <a:pt x="3965" y="5584"/>
                  </a:lnTo>
                  <a:lnTo>
                    <a:pt x="3965" y="6430"/>
                  </a:lnTo>
                  <a:lnTo>
                    <a:pt x="3477" y="6430"/>
                  </a:lnTo>
                  <a:cubicBezTo>
                    <a:pt x="3382" y="6430"/>
                    <a:pt x="3310" y="6501"/>
                    <a:pt x="3310" y="6596"/>
                  </a:cubicBezTo>
                  <a:cubicBezTo>
                    <a:pt x="3310" y="6680"/>
                    <a:pt x="3382" y="6763"/>
                    <a:pt x="3477" y="6763"/>
                  </a:cubicBezTo>
                  <a:lnTo>
                    <a:pt x="4144" y="6763"/>
                  </a:lnTo>
                  <a:cubicBezTo>
                    <a:pt x="4227" y="6763"/>
                    <a:pt x="4310" y="6680"/>
                    <a:pt x="4310" y="6596"/>
                  </a:cubicBezTo>
                  <a:lnTo>
                    <a:pt x="4310" y="5251"/>
                  </a:lnTo>
                  <a:lnTo>
                    <a:pt x="4286" y="4287"/>
                  </a:lnTo>
                  <a:lnTo>
                    <a:pt x="4286" y="2215"/>
                  </a:lnTo>
                  <a:cubicBezTo>
                    <a:pt x="4286" y="2084"/>
                    <a:pt x="4227" y="1965"/>
                    <a:pt x="4132" y="1894"/>
                  </a:cubicBezTo>
                  <a:lnTo>
                    <a:pt x="2846" y="881"/>
                  </a:lnTo>
                  <a:cubicBezTo>
                    <a:pt x="2818" y="859"/>
                    <a:pt x="2782" y="847"/>
                    <a:pt x="2746" y="847"/>
                  </a:cubicBezTo>
                  <a:cubicBezTo>
                    <a:pt x="2707" y="847"/>
                    <a:pt x="2669" y="862"/>
                    <a:pt x="2643" y="893"/>
                  </a:cubicBezTo>
                  <a:lnTo>
                    <a:pt x="2322" y="1203"/>
                  </a:lnTo>
                  <a:cubicBezTo>
                    <a:pt x="2262" y="1262"/>
                    <a:pt x="2215" y="1358"/>
                    <a:pt x="2215" y="1441"/>
                  </a:cubicBezTo>
                  <a:cubicBezTo>
                    <a:pt x="2215" y="1536"/>
                    <a:pt x="2262" y="1620"/>
                    <a:pt x="2322" y="1679"/>
                  </a:cubicBezTo>
                  <a:lnTo>
                    <a:pt x="2977" y="2275"/>
                  </a:lnTo>
                  <a:lnTo>
                    <a:pt x="2941" y="2322"/>
                  </a:lnTo>
                  <a:cubicBezTo>
                    <a:pt x="2905" y="2358"/>
                    <a:pt x="2882" y="2370"/>
                    <a:pt x="2846" y="2370"/>
                  </a:cubicBezTo>
                  <a:lnTo>
                    <a:pt x="2727" y="2370"/>
                  </a:lnTo>
                  <a:cubicBezTo>
                    <a:pt x="2643" y="2370"/>
                    <a:pt x="2560" y="2334"/>
                    <a:pt x="2489" y="2298"/>
                  </a:cubicBezTo>
                  <a:lnTo>
                    <a:pt x="1060" y="1322"/>
                  </a:lnTo>
                  <a:cubicBezTo>
                    <a:pt x="1024" y="1310"/>
                    <a:pt x="1012" y="1286"/>
                    <a:pt x="1012" y="1251"/>
                  </a:cubicBezTo>
                  <a:lnTo>
                    <a:pt x="1012" y="346"/>
                  </a:lnTo>
                  <a:cubicBezTo>
                    <a:pt x="1012" y="155"/>
                    <a:pt x="869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70"/>
            <p:cNvSpPr/>
            <p:nvPr/>
          </p:nvSpPr>
          <p:spPr>
            <a:xfrm>
              <a:off x="2811495" y="3494786"/>
              <a:ext cx="135464" cy="212003"/>
            </a:xfrm>
            <a:custGeom>
              <a:rect b="b" l="l" r="r" t="t"/>
              <a:pathLst>
                <a:path extrusionOk="0" h="6692" w="4276">
                  <a:moveTo>
                    <a:pt x="3942" y="322"/>
                  </a:moveTo>
                  <a:lnTo>
                    <a:pt x="3942" y="1727"/>
                  </a:lnTo>
                  <a:lnTo>
                    <a:pt x="3954" y="1727"/>
                  </a:lnTo>
                  <a:cubicBezTo>
                    <a:pt x="3954" y="1751"/>
                    <a:pt x="3942" y="1787"/>
                    <a:pt x="3918" y="1798"/>
                  </a:cubicBezTo>
                  <a:lnTo>
                    <a:pt x="1811" y="3251"/>
                  </a:lnTo>
                  <a:cubicBezTo>
                    <a:pt x="1692" y="3334"/>
                    <a:pt x="1632" y="3465"/>
                    <a:pt x="1632" y="3608"/>
                  </a:cubicBezTo>
                  <a:lnTo>
                    <a:pt x="1632" y="4144"/>
                  </a:lnTo>
                  <a:lnTo>
                    <a:pt x="334" y="4144"/>
                  </a:lnTo>
                  <a:lnTo>
                    <a:pt x="334" y="2239"/>
                  </a:lnTo>
                  <a:cubicBezTo>
                    <a:pt x="334" y="2215"/>
                    <a:pt x="358" y="2179"/>
                    <a:pt x="370" y="2168"/>
                  </a:cubicBezTo>
                  <a:lnTo>
                    <a:pt x="632" y="1965"/>
                  </a:lnTo>
                  <a:lnTo>
                    <a:pt x="1525" y="1251"/>
                  </a:lnTo>
                  <a:lnTo>
                    <a:pt x="1739" y="1453"/>
                  </a:lnTo>
                  <a:lnTo>
                    <a:pt x="1739" y="1465"/>
                  </a:lnTo>
                  <a:lnTo>
                    <a:pt x="1084" y="2060"/>
                  </a:lnTo>
                  <a:cubicBezTo>
                    <a:pt x="1025" y="2120"/>
                    <a:pt x="977" y="2203"/>
                    <a:pt x="977" y="2287"/>
                  </a:cubicBezTo>
                  <a:cubicBezTo>
                    <a:pt x="977" y="2382"/>
                    <a:pt x="1013" y="2453"/>
                    <a:pt x="1072" y="2513"/>
                  </a:cubicBezTo>
                  <a:lnTo>
                    <a:pt x="1108" y="2560"/>
                  </a:lnTo>
                  <a:cubicBezTo>
                    <a:pt x="1203" y="2644"/>
                    <a:pt x="1322" y="2691"/>
                    <a:pt x="1441" y="2691"/>
                  </a:cubicBezTo>
                  <a:lnTo>
                    <a:pt x="1561" y="2691"/>
                  </a:lnTo>
                  <a:cubicBezTo>
                    <a:pt x="1703" y="2691"/>
                    <a:pt x="1858" y="2644"/>
                    <a:pt x="1977" y="2560"/>
                  </a:cubicBezTo>
                  <a:lnTo>
                    <a:pt x="3406" y="1584"/>
                  </a:lnTo>
                  <a:cubicBezTo>
                    <a:pt x="3525" y="1513"/>
                    <a:pt x="3585" y="1382"/>
                    <a:pt x="3585" y="1251"/>
                  </a:cubicBezTo>
                  <a:lnTo>
                    <a:pt x="3585" y="334"/>
                  </a:lnTo>
                  <a:cubicBezTo>
                    <a:pt x="3585" y="322"/>
                    <a:pt x="3597" y="322"/>
                    <a:pt x="3597" y="322"/>
                  </a:cubicBezTo>
                  <a:close/>
                  <a:moveTo>
                    <a:pt x="1858" y="4477"/>
                  </a:moveTo>
                  <a:lnTo>
                    <a:pt x="1858" y="5073"/>
                  </a:lnTo>
                  <a:lnTo>
                    <a:pt x="322" y="5073"/>
                  </a:lnTo>
                  <a:lnTo>
                    <a:pt x="322" y="4477"/>
                  </a:lnTo>
                  <a:close/>
                  <a:moveTo>
                    <a:pt x="1858" y="5382"/>
                  </a:moveTo>
                  <a:lnTo>
                    <a:pt x="1858" y="6406"/>
                  </a:lnTo>
                  <a:lnTo>
                    <a:pt x="322" y="6406"/>
                  </a:lnTo>
                  <a:lnTo>
                    <a:pt x="322" y="5561"/>
                  </a:lnTo>
                  <a:lnTo>
                    <a:pt x="322" y="5382"/>
                  </a:lnTo>
                  <a:close/>
                  <a:moveTo>
                    <a:pt x="3620" y="1"/>
                  </a:moveTo>
                  <a:cubicBezTo>
                    <a:pt x="3418" y="1"/>
                    <a:pt x="3275" y="143"/>
                    <a:pt x="3275" y="334"/>
                  </a:cubicBezTo>
                  <a:lnTo>
                    <a:pt x="3275" y="1251"/>
                  </a:lnTo>
                  <a:cubicBezTo>
                    <a:pt x="3275" y="1275"/>
                    <a:pt x="3263" y="1310"/>
                    <a:pt x="3227" y="1322"/>
                  </a:cubicBezTo>
                  <a:lnTo>
                    <a:pt x="1799" y="2287"/>
                  </a:lnTo>
                  <a:cubicBezTo>
                    <a:pt x="1727" y="2334"/>
                    <a:pt x="1656" y="2358"/>
                    <a:pt x="1561" y="2358"/>
                  </a:cubicBezTo>
                  <a:lnTo>
                    <a:pt x="1441" y="2358"/>
                  </a:lnTo>
                  <a:cubicBezTo>
                    <a:pt x="1418" y="2358"/>
                    <a:pt x="1370" y="2346"/>
                    <a:pt x="1358" y="2322"/>
                  </a:cubicBezTo>
                  <a:lnTo>
                    <a:pt x="1311" y="2275"/>
                  </a:lnTo>
                  <a:lnTo>
                    <a:pt x="1965" y="1679"/>
                  </a:lnTo>
                  <a:cubicBezTo>
                    <a:pt x="2037" y="1620"/>
                    <a:pt x="2073" y="1525"/>
                    <a:pt x="2073" y="1441"/>
                  </a:cubicBezTo>
                  <a:cubicBezTo>
                    <a:pt x="2073" y="1346"/>
                    <a:pt x="2037" y="1263"/>
                    <a:pt x="1965" y="1203"/>
                  </a:cubicBezTo>
                  <a:lnTo>
                    <a:pt x="1656" y="894"/>
                  </a:lnTo>
                  <a:cubicBezTo>
                    <a:pt x="1622" y="860"/>
                    <a:pt x="1577" y="845"/>
                    <a:pt x="1534" y="845"/>
                  </a:cubicBezTo>
                  <a:cubicBezTo>
                    <a:pt x="1500" y="845"/>
                    <a:pt x="1467" y="854"/>
                    <a:pt x="1441" y="870"/>
                  </a:cubicBezTo>
                  <a:lnTo>
                    <a:pt x="429" y="1667"/>
                  </a:lnTo>
                  <a:lnTo>
                    <a:pt x="168" y="1870"/>
                  </a:lnTo>
                  <a:cubicBezTo>
                    <a:pt x="60" y="1941"/>
                    <a:pt x="1" y="2060"/>
                    <a:pt x="1" y="2203"/>
                  </a:cubicBezTo>
                  <a:lnTo>
                    <a:pt x="1" y="4263"/>
                  </a:lnTo>
                  <a:lnTo>
                    <a:pt x="1" y="5192"/>
                  </a:lnTo>
                  <a:lnTo>
                    <a:pt x="1" y="6525"/>
                  </a:lnTo>
                  <a:cubicBezTo>
                    <a:pt x="1" y="6620"/>
                    <a:pt x="72" y="6692"/>
                    <a:pt x="168" y="6692"/>
                  </a:cubicBezTo>
                  <a:lnTo>
                    <a:pt x="2025" y="6692"/>
                  </a:lnTo>
                  <a:cubicBezTo>
                    <a:pt x="2108" y="6692"/>
                    <a:pt x="2192" y="6620"/>
                    <a:pt x="2192" y="6525"/>
                  </a:cubicBezTo>
                  <a:lnTo>
                    <a:pt x="2192" y="5513"/>
                  </a:lnTo>
                  <a:lnTo>
                    <a:pt x="2192" y="4251"/>
                  </a:lnTo>
                  <a:cubicBezTo>
                    <a:pt x="2192" y="4168"/>
                    <a:pt x="2108" y="4084"/>
                    <a:pt x="2025" y="4084"/>
                  </a:cubicBezTo>
                  <a:lnTo>
                    <a:pt x="1953" y="4084"/>
                  </a:lnTo>
                  <a:lnTo>
                    <a:pt x="1953" y="3549"/>
                  </a:lnTo>
                  <a:cubicBezTo>
                    <a:pt x="1953" y="3525"/>
                    <a:pt x="1965" y="3477"/>
                    <a:pt x="1989" y="3465"/>
                  </a:cubicBezTo>
                  <a:lnTo>
                    <a:pt x="4097" y="2001"/>
                  </a:lnTo>
                  <a:cubicBezTo>
                    <a:pt x="4216" y="1929"/>
                    <a:pt x="4275" y="1798"/>
                    <a:pt x="4275" y="1667"/>
                  </a:cubicBezTo>
                  <a:lnTo>
                    <a:pt x="4275" y="96"/>
                  </a:lnTo>
                  <a:cubicBezTo>
                    <a:pt x="4275" y="72"/>
                    <a:pt x="4216" y="1"/>
                    <a:pt x="4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70"/>
            <p:cNvSpPr/>
            <p:nvPr/>
          </p:nvSpPr>
          <p:spPr>
            <a:xfrm>
              <a:off x="2731915" y="3360146"/>
              <a:ext cx="149403" cy="181812"/>
            </a:xfrm>
            <a:custGeom>
              <a:rect b="b" l="l" r="r" t="t"/>
              <a:pathLst>
                <a:path extrusionOk="0" h="5739" w="4716">
                  <a:moveTo>
                    <a:pt x="2358" y="0"/>
                  </a:moveTo>
                  <a:cubicBezTo>
                    <a:pt x="1156" y="0"/>
                    <a:pt x="155" y="893"/>
                    <a:pt x="13" y="2084"/>
                  </a:cubicBezTo>
                  <a:cubicBezTo>
                    <a:pt x="1" y="2179"/>
                    <a:pt x="72" y="2250"/>
                    <a:pt x="143" y="2262"/>
                  </a:cubicBezTo>
                  <a:cubicBezTo>
                    <a:pt x="155" y="2265"/>
                    <a:pt x="166" y="2266"/>
                    <a:pt x="176" y="2266"/>
                  </a:cubicBezTo>
                  <a:cubicBezTo>
                    <a:pt x="255" y="2266"/>
                    <a:pt x="312" y="2194"/>
                    <a:pt x="322" y="2131"/>
                  </a:cubicBezTo>
                  <a:cubicBezTo>
                    <a:pt x="441" y="1107"/>
                    <a:pt x="1322" y="333"/>
                    <a:pt x="2346" y="333"/>
                  </a:cubicBezTo>
                  <a:cubicBezTo>
                    <a:pt x="3477" y="333"/>
                    <a:pt x="4382" y="1250"/>
                    <a:pt x="4382" y="2369"/>
                  </a:cubicBezTo>
                  <a:cubicBezTo>
                    <a:pt x="4382" y="3262"/>
                    <a:pt x="3823" y="4036"/>
                    <a:pt x="2977" y="4322"/>
                  </a:cubicBezTo>
                  <a:cubicBezTo>
                    <a:pt x="2941" y="4334"/>
                    <a:pt x="2894" y="4346"/>
                    <a:pt x="2882" y="4393"/>
                  </a:cubicBezTo>
                  <a:lnTo>
                    <a:pt x="2346" y="5286"/>
                  </a:lnTo>
                  <a:lnTo>
                    <a:pt x="1810" y="4393"/>
                  </a:lnTo>
                  <a:cubicBezTo>
                    <a:pt x="1798" y="4370"/>
                    <a:pt x="1763" y="4334"/>
                    <a:pt x="1727" y="4322"/>
                  </a:cubicBezTo>
                  <a:cubicBezTo>
                    <a:pt x="989" y="4084"/>
                    <a:pt x="477" y="3477"/>
                    <a:pt x="334" y="2727"/>
                  </a:cubicBezTo>
                  <a:cubicBezTo>
                    <a:pt x="323" y="2650"/>
                    <a:pt x="252" y="2594"/>
                    <a:pt x="177" y="2594"/>
                  </a:cubicBezTo>
                  <a:cubicBezTo>
                    <a:pt x="170" y="2594"/>
                    <a:pt x="163" y="2595"/>
                    <a:pt x="155" y="2596"/>
                  </a:cubicBezTo>
                  <a:cubicBezTo>
                    <a:pt x="72" y="2608"/>
                    <a:pt x="13" y="2703"/>
                    <a:pt x="24" y="2774"/>
                  </a:cubicBezTo>
                  <a:cubicBezTo>
                    <a:pt x="179" y="3620"/>
                    <a:pt x="775" y="4322"/>
                    <a:pt x="1572" y="4608"/>
                  </a:cubicBezTo>
                  <a:lnTo>
                    <a:pt x="2215" y="5656"/>
                  </a:lnTo>
                  <a:cubicBezTo>
                    <a:pt x="2239" y="5703"/>
                    <a:pt x="2287" y="5739"/>
                    <a:pt x="2346" y="5739"/>
                  </a:cubicBezTo>
                  <a:cubicBezTo>
                    <a:pt x="2406" y="5739"/>
                    <a:pt x="2453" y="5703"/>
                    <a:pt x="2477" y="5656"/>
                  </a:cubicBezTo>
                  <a:lnTo>
                    <a:pt x="3120" y="4608"/>
                  </a:lnTo>
                  <a:cubicBezTo>
                    <a:pt x="4073" y="4274"/>
                    <a:pt x="4704" y="3381"/>
                    <a:pt x="4704" y="2369"/>
                  </a:cubicBezTo>
                  <a:cubicBezTo>
                    <a:pt x="4715" y="1060"/>
                    <a:pt x="3656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70"/>
            <p:cNvSpPr/>
            <p:nvPr/>
          </p:nvSpPr>
          <p:spPr>
            <a:xfrm>
              <a:off x="2760585" y="3389545"/>
              <a:ext cx="92442" cy="91333"/>
            </a:xfrm>
            <a:custGeom>
              <a:rect b="b" l="l" r="r" t="t"/>
              <a:pathLst>
                <a:path extrusionOk="0" h="2883" w="2918">
                  <a:moveTo>
                    <a:pt x="1453" y="679"/>
                  </a:moveTo>
                  <a:cubicBezTo>
                    <a:pt x="1858" y="679"/>
                    <a:pt x="2203" y="1025"/>
                    <a:pt x="2203" y="1430"/>
                  </a:cubicBezTo>
                  <a:cubicBezTo>
                    <a:pt x="2203" y="1846"/>
                    <a:pt x="1870" y="2168"/>
                    <a:pt x="1453" y="2168"/>
                  </a:cubicBezTo>
                  <a:cubicBezTo>
                    <a:pt x="1036" y="2168"/>
                    <a:pt x="715" y="1846"/>
                    <a:pt x="715" y="1430"/>
                  </a:cubicBezTo>
                  <a:cubicBezTo>
                    <a:pt x="715" y="1013"/>
                    <a:pt x="1036" y="679"/>
                    <a:pt x="1453" y="679"/>
                  </a:cubicBezTo>
                  <a:close/>
                  <a:moveTo>
                    <a:pt x="1453" y="1"/>
                  </a:moveTo>
                  <a:cubicBezTo>
                    <a:pt x="1370" y="1"/>
                    <a:pt x="1286" y="72"/>
                    <a:pt x="1286" y="167"/>
                  </a:cubicBezTo>
                  <a:lnTo>
                    <a:pt x="1286" y="382"/>
                  </a:lnTo>
                  <a:cubicBezTo>
                    <a:pt x="1108" y="417"/>
                    <a:pt x="953" y="477"/>
                    <a:pt x="810" y="572"/>
                  </a:cubicBezTo>
                  <a:lnTo>
                    <a:pt x="655" y="417"/>
                  </a:lnTo>
                  <a:cubicBezTo>
                    <a:pt x="626" y="388"/>
                    <a:pt x="584" y="373"/>
                    <a:pt x="542" y="373"/>
                  </a:cubicBezTo>
                  <a:cubicBezTo>
                    <a:pt x="501" y="373"/>
                    <a:pt x="459" y="388"/>
                    <a:pt x="429" y="417"/>
                  </a:cubicBezTo>
                  <a:cubicBezTo>
                    <a:pt x="370" y="477"/>
                    <a:pt x="370" y="572"/>
                    <a:pt x="429" y="632"/>
                  </a:cubicBezTo>
                  <a:lnTo>
                    <a:pt x="596" y="798"/>
                  </a:lnTo>
                  <a:cubicBezTo>
                    <a:pt x="489" y="929"/>
                    <a:pt x="429" y="1096"/>
                    <a:pt x="393" y="1275"/>
                  </a:cubicBezTo>
                  <a:lnTo>
                    <a:pt x="167" y="1275"/>
                  </a:lnTo>
                  <a:cubicBezTo>
                    <a:pt x="72" y="1275"/>
                    <a:pt x="0" y="1358"/>
                    <a:pt x="0" y="1441"/>
                  </a:cubicBezTo>
                  <a:cubicBezTo>
                    <a:pt x="0" y="1537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7"/>
                    <a:pt x="477" y="1953"/>
                    <a:pt x="572" y="2084"/>
                  </a:cubicBezTo>
                  <a:lnTo>
                    <a:pt x="417" y="2251"/>
                  </a:lnTo>
                  <a:cubicBezTo>
                    <a:pt x="358" y="2311"/>
                    <a:pt x="358" y="2406"/>
                    <a:pt x="417" y="2465"/>
                  </a:cubicBezTo>
                  <a:cubicBezTo>
                    <a:pt x="441" y="2501"/>
                    <a:pt x="489" y="2513"/>
                    <a:pt x="536" y="2513"/>
                  </a:cubicBezTo>
                  <a:cubicBezTo>
                    <a:pt x="572" y="2513"/>
                    <a:pt x="620" y="2501"/>
                    <a:pt x="655" y="2465"/>
                  </a:cubicBezTo>
                  <a:lnTo>
                    <a:pt x="810" y="2311"/>
                  </a:lnTo>
                  <a:cubicBezTo>
                    <a:pt x="953" y="2406"/>
                    <a:pt x="1108" y="2465"/>
                    <a:pt x="1286" y="2501"/>
                  </a:cubicBezTo>
                  <a:lnTo>
                    <a:pt x="1286" y="2727"/>
                  </a:lnTo>
                  <a:cubicBezTo>
                    <a:pt x="1286" y="2811"/>
                    <a:pt x="1370" y="2882"/>
                    <a:pt x="1453" y="2882"/>
                  </a:cubicBezTo>
                  <a:cubicBezTo>
                    <a:pt x="1548" y="2882"/>
                    <a:pt x="1620" y="2811"/>
                    <a:pt x="1620" y="2727"/>
                  </a:cubicBezTo>
                  <a:lnTo>
                    <a:pt x="1620" y="2501"/>
                  </a:lnTo>
                  <a:cubicBezTo>
                    <a:pt x="1798" y="2465"/>
                    <a:pt x="1965" y="2406"/>
                    <a:pt x="2096" y="2311"/>
                  </a:cubicBezTo>
                  <a:lnTo>
                    <a:pt x="2263" y="2465"/>
                  </a:lnTo>
                  <a:cubicBezTo>
                    <a:pt x="2286" y="2501"/>
                    <a:pt x="2334" y="2513"/>
                    <a:pt x="2382" y="2513"/>
                  </a:cubicBezTo>
                  <a:cubicBezTo>
                    <a:pt x="2417" y="2513"/>
                    <a:pt x="2465" y="2501"/>
                    <a:pt x="2501" y="2465"/>
                  </a:cubicBezTo>
                  <a:cubicBezTo>
                    <a:pt x="2560" y="2406"/>
                    <a:pt x="2560" y="2311"/>
                    <a:pt x="2501" y="2251"/>
                  </a:cubicBezTo>
                  <a:lnTo>
                    <a:pt x="2334" y="2084"/>
                  </a:lnTo>
                  <a:cubicBezTo>
                    <a:pt x="2441" y="1953"/>
                    <a:pt x="2501" y="1787"/>
                    <a:pt x="2525" y="1608"/>
                  </a:cubicBezTo>
                  <a:lnTo>
                    <a:pt x="2751" y="1608"/>
                  </a:lnTo>
                  <a:cubicBezTo>
                    <a:pt x="2834" y="1608"/>
                    <a:pt x="2918" y="1537"/>
                    <a:pt x="2918" y="1441"/>
                  </a:cubicBezTo>
                  <a:cubicBezTo>
                    <a:pt x="2882" y="1358"/>
                    <a:pt x="2822" y="1275"/>
                    <a:pt x="2739" y="1275"/>
                  </a:cubicBezTo>
                  <a:lnTo>
                    <a:pt x="2513" y="1275"/>
                  </a:lnTo>
                  <a:cubicBezTo>
                    <a:pt x="2477" y="1096"/>
                    <a:pt x="2417" y="941"/>
                    <a:pt x="2322" y="798"/>
                  </a:cubicBezTo>
                  <a:lnTo>
                    <a:pt x="2489" y="632"/>
                  </a:lnTo>
                  <a:cubicBezTo>
                    <a:pt x="2548" y="572"/>
                    <a:pt x="2548" y="477"/>
                    <a:pt x="2489" y="417"/>
                  </a:cubicBezTo>
                  <a:cubicBezTo>
                    <a:pt x="2459" y="388"/>
                    <a:pt x="2417" y="373"/>
                    <a:pt x="2376" y="373"/>
                  </a:cubicBezTo>
                  <a:cubicBezTo>
                    <a:pt x="2334" y="373"/>
                    <a:pt x="2292" y="388"/>
                    <a:pt x="2263" y="417"/>
                  </a:cubicBezTo>
                  <a:lnTo>
                    <a:pt x="2096" y="572"/>
                  </a:lnTo>
                  <a:cubicBezTo>
                    <a:pt x="1965" y="477"/>
                    <a:pt x="1798" y="417"/>
                    <a:pt x="1620" y="382"/>
                  </a:cubicBezTo>
                  <a:lnTo>
                    <a:pt x="1620" y="167"/>
                  </a:lnTo>
                  <a:cubicBezTo>
                    <a:pt x="1620" y="72"/>
                    <a:pt x="1548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70"/>
            <p:cNvSpPr/>
            <p:nvPr/>
          </p:nvSpPr>
          <p:spPr>
            <a:xfrm>
              <a:off x="2789636" y="3417836"/>
              <a:ext cx="33961" cy="33993"/>
            </a:xfrm>
            <a:custGeom>
              <a:rect b="b" l="l" r="r" t="t"/>
              <a:pathLst>
                <a:path extrusionOk="0" h="1073" w="1072">
                  <a:moveTo>
                    <a:pt x="536" y="346"/>
                  </a:moveTo>
                  <a:cubicBezTo>
                    <a:pt x="655" y="346"/>
                    <a:pt x="750" y="429"/>
                    <a:pt x="750" y="548"/>
                  </a:cubicBezTo>
                  <a:cubicBezTo>
                    <a:pt x="750" y="656"/>
                    <a:pt x="643" y="763"/>
                    <a:pt x="536" y="763"/>
                  </a:cubicBezTo>
                  <a:cubicBezTo>
                    <a:pt x="417" y="763"/>
                    <a:pt x="334" y="667"/>
                    <a:pt x="334" y="548"/>
                  </a:cubicBezTo>
                  <a:cubicBezTo>
                    <a:pt x="334" y="429"/>
                    <a:pt x="417" y="346"/>
                    <a:pt x="536" y="346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7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4" y="1072"/>
                    <a:pt x="1072" y="834"/>
                    <a:pt x="1072" y="537"/>
                  </a:cubicBezTo>
                  <a:cubicBezTo>
                    <a:pt x="1072" y="251"/>
                    <a:pt x="822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1" name="Google Shape;10761;p70"/>
          <p:cNvGrpSpPr/>
          <p:nvPr/>
        </p:nvGrpSpPr>
        <p:grpSpPr>
          <a:xfrm>
            <a:off x="7156344" y="3347696"/>
            <a:ext cx="264465" cy="353074"/>
            <a:chOff x="7156344" y="3347696"/>
            <a:chExt cx="264465" cy="353074"/>
          </a:xfrm>
        </p:grpSpPr>
        <p:sp>
          <p:nvSpPr>
            <p:cNvPr id="10762" name="Google Shape;10762;p70"/>
            <p:cNvSpPr/>
            <p:nvPr/>
          </p:nvSpPr>
          <p:spPr>
            <a:xfrm>
              <a:off x="7248754" y="3468397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70"/>
            <p:cNvSpPr/>
            <p:nvPr/>
          </p:nvSpPr>
          <p:spPr>
            <a:xfrm>
              <a:off x="7314775" y="346839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5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70"/>
            <p:cNvSpPr/>
            <p:nvPr/>
          </p:nvSpPr>
          <p:spPr>
            <a:xfrm>
              <a:off x="7156344" y="3347696"/>
              <a:ext cx="264465" cy="353074"/>
            </a:xfrm>
            <a:custGeom>
              <a:rect b="b" l="l" r="r" t="t"/>
              <a:pathLst>
                <a:path extrusionOk="0" h="11145" w="8348">
                  <a:moveTo>
                    <a:pt x="4111" y="310"/>
                  </a:moveTo>
                  <a:cubicBezTo>
                    <a:pt x="4118" y="310"/>
                    <a:pt x="4125" y="310"/>
                    <a:pt x="4132" y="310"/>
                  </a:cubicBezTo>
                  <a:cubicBezTo>
                    <a:pt x="5573" y="322"/>
                    <a:pt x="6740" y="1512"/>
                    <a:pt x="6740" y="2953"/>
                  </a:cubicBezTo>
                  <a:lnTo>
                    <a:pt x="6740" y="3643"/>
                  </a:lnTo>
                  <a:lnTo>
                    <a:pt x="6526" y="3643"/>
                  </a:lnTo>
                  <a:cubicBezTo>
                    <a:pt x="6430" y="3643"/>
                    <a:pt x="6311" y="3632"/>
                    <a:pt x="6216" y="3596"/>
                  </a:cubicBezTo>
                  <a:cubicBezTo>
                    <a:pt x="5859" y="3489"/>
                    <a:pt x="4978" y="3167"/>
                    <a:pt x="4359" y="2119"/>
                  </a:cubicBezTo>
                  <a:cubicBezTo>
                    <a:pt x="4311" y="2048"/>
                    <a:pt x="4299" y="1977"/>
                    <a:pt x="4299" y="1905"/>
                  </a:cubicBezTo>
                  <a:lnTo>
                    <a:pt x="4299" y="1548"/>
                  </a:lnTo>
                  <a:cubicBezTo>
                    <a:pt x="4299" y="1453"/>
                    <a:pt x="4228" y="1381"/>
                    <a:pt x="4132" y="1381"/>
                  </a:cubicBezTo>
                  <a:cubicBezTo>
                    <a:pt x="4049" y="1381"/>
                    <a:pt x="3966" y="1453"/>
                    <a:pt x="3966" y="1548"/>
                  </a:cubicBezTo>
                  <a:lnTo>
                    <a:pt x="3966" y="1905"/>
                  </a:lnTo>
                  <a:cubicBezTo>
                    <a:pt x="3966" y="1977"/>
                    <a:pt x="3954" y="2060"/>
                    <a:pt x="3906" y="2119"/>
                  </a:cubicBezTo>
                  <a:cubicBezTo>
                    <a:pt x="3275" y="3167"/>
                    <a:pt x="2406" y="3489"/>
                    <a:pt x="2049" y="3596"/>
                  </a:cubicBezTo>
                  <a:cubicBezTo>
                    <a:pt x="1942" y="3632"/>
                    <a:pt x="1846" y="3643"/>
                    <a:pt x="1739" y="3643"/>
                  </a:cubicBezTo>
                  <a:lnTo>
                    <a:pt x="1620" y="3643"/>
                  </a:lnTo>
                  <a:cubicBezTo>
                    <a:pt x="1584" y="3643"/>
                    <a:pt x="1561" y="3643"/>
                    <a:pt x="1513" y="3655"/>
                  </a:cubicBezTo>
                  <a:lnTo>
                    <a:pt x="1513" y="2941"/>
                  </a:lnTo>
                  <a:cubicBezTo>
                    <a:pt x="1501" y="1496"/>
                    <a:pt x="2680" y="310"/>
                    <a:pt x="4111" y="310"/>
                  </a:cubicBezTo>
                  <a:close/>
                  <a:moveTo>
                    <a:pt x="1799" y="5013"/>
                  </a:moveTo>
                  <a:cubicBezTo>
                    <a:pt x="1882" y="5322"/>
                    <a:pt x="2049" y="5620"/>
                    <a:pt x="2275" y="5894"/>
                  </a:cubicBezTo>
                  <a:cubicBezTo>
                    <a:pt x="2168" y="6013"/>
                    <a:pt x="2025" y="6084"/>
                    <a:pt x="1858" y="6084"/>
                  </a:cubicBezTo>
                  <a:cubicBezTo>
                    <a:pt x="1561" y="6084"/>
                    <a:pt x="1323" y="5846"/>
                    <a:pt x="1323" y="5548"/>
                  </a:cubicBezTo>
                  <a:cubicBezTo>
                    <a:pt x="1323" y="5275"/>
                    <a:pt x="1525" y="5060"/>
                    <a:pt x="1799" y="5013"/>
                  </a:cubicBezTo>
                  <a:close/>
                  <a:moveTo>
                    <a:pt x="6454" y="5013"/>
                  </a:moveTo>
                  <a:cubicBezTo>
                    <a:pt x="6704" y="5037"/>
                    <a:pt x="6918" y="5263"/>
                    <a:pt x="6918" y="5548"/>
                  </a:cubicBezTo>
                  <a:cubicBezTo>
                    <a:pt x="6918" y="5846"/>
                    <a:pt x="6680" y="6084"/>
                    <a:pt x="6383" y="6084"/>
                  </a:cubicBezTo>
                  <a:cubicBezTo>
                    <a:pt x="6216" y="6084"/>
                    <a:pt x="6073" y="6013"/>
                    <a:pt x="5978" y="5894"/>
                  </a:cubicBezTo>
                  <a:cubicBezTo>
                    <a:pt x="6204" y="5632"/>
                    <a:pt x="6347" y="5334"/>
                    <a:pt x="6454" y="5013"/>
                  </a:cubicBezTo>
                  <a:close/>
                  <a:moveTo>
                    <a:pt x="4132" y="2381"/>
                  </a:moveTo>
                  <a:cubicBezTo>
                    <a:pt x="4823" y="3453"/>
                    <a:pt x="5752" y="3810"/>
                    <a:pt x="6145" y="3905"/>
                  </a:cubicBezTo>
                  <a:cubicBezTo>
                    <a:pt x="6276" y="3941"/>
                    <a:pt x="6406" y="3965"/>
                    <a:pt x="6549" y="3965"/>
                  </a:cubicBezTo>
                  <a:lnTo>
                    <a:pt x="6668" y="3965"/>
                  </a:lnTo>
                  <a:cubicBezTo>
                    <a:pt x="6740" y="3965"/>
                    <a:pt x="6811" y="4001"/>
                    <a:pt x="6871" y="4060"/>
                  </a:cubicBezTo>
                  <a:cubicBezTo>
                    <a:pt x="6930" y="4120"/>
                    <a:pt x="6942" y="4191"/>
                    <a:pt x="6942" y="4263"/>
                  </a:cubicBezTo>
                  <a:cubicBezTo>
                    <a:pt x="6930" y="4405"/>
                    <a:pt x="6799" y="4501"/>
                    <a:pt x="6645" y="4501"/>
                  </a:cubicBezTo>
                  <a:lnTo>
                    <a:pt x="6573" y="4501"/>
                  </a:lnTo>
                  <a:cubicBezTo>
                    <a:pt x="6573" y="4417"/>
                    <a:pt x="6514" y="4346"/>
                    <a:pt x="6430" y="4322"/>
                  </a:cubicBezTo>
                  <a:cubicBezTo>
                    <a:pt x="6335" y="4322"/>
                    <a:pt x="6264" y="4382"/>
                    <a:pt x="6252" y="4477"/>
                  </a:cubicBezTo>
                  <a:cubicBezTo>
                    <a:pt x="6204" y="5001"/>
                    <a:pt x="5966" y="5489"/>
                    <a:pt x="5573" y="5858"/>
                  </a:cubicBezTo>
                  <a:cubicBezTo>
                    <a:pt x="5192" y="6215"/>
                    <a:pt x="4680" y="6430"/>
                    <a:pt x="4144" y="6430"/>
                  </a:cubicBezTo>
                  <a:cubicBezTo>
                    <a:pt x="3585" y="6430"/>
                    <a:pt x="3073" y="6227"/>
                    <a:pt x="2692" y="5858"/>
                  </a:cubicBezTo>
                  <a:cubicBezTo>
                    <a:pt x="2299" y="5501"/>
                    <a:pt x="2061" y="5013"/>
                    <a:pt x="2025" y="4477"/>
                  </a:cubicBezTo>
                  <a:cubicBezTo>
                    <a:pt x="2025" y="4389"/>
                    <a:pt x="1943" y="4321"/>
                    <a:pt x="1865" y="4321"/>
                  </a:cubicBezTo>
                  <a:cubicBezTo>
                    <a:pt x="1859" y="4321"/>
                    <a:pt x="1852" y="4321"/>
                    <a:pt x="1846" y="4322"/>
                  </a:cubicBezTo>
                  <a:cubicBezTo>
                    <a:pt x="1751" y="4322"/>
                    <a:pt x="1680" y="4417"/>
                    <a:pt x="1692" y="4501"/>
                  </a:cubicBezTo>
                  <a:lnTo>
                    <a:pt x="1620" y="4501"/>
                  </a:lnTo>
                  <a:cubicBezTo>
                    <a:pt x="1465" y="4501"/>
                    <a:pt x="1334" y="4405"/>
                    <a:pt x="1323" y="4263"/>
                  </a:cubicBezTo>
                  <a:cubicBezTo>
                    <a:pt x="1311" y="4191"/>
                    <a:pt x="1334" y="4120"/>
                    <a:pt x="1394" y="4060"/>
                  </a:cubicBezTo>
                  <a:cubicBezTo>
                    <a:pt x="1442" y="4001"/>
                    <a:pt x="1513" y="3965"/>
                    <a:pt x="1608" y="3965"/>
                  </a:cubicBezTo>
                  <a:lnTo>
                    <a:pt x="1727" y="3965"/>
                  </a:lnTo>
                  <a:cubicBezTo>
                    <a:pt x="1858" y="3965"/>
                    <a:pt x="2001" y="3953"/>
                    <a:pt x="2120" y="3905"/>
                  </a:cubicBezTo>
                  <a:cubicBezTo>
                    <a:pt x="2513" y="3810"/>
                    <a:pt x="3430" y="3453"/>
                    <a:pt x="4132" y="2381"/>
                  </a:cubicBezTo>
                  <a:close/>
                  <a:moveTo>
                    <a:pt x="5740" y="6108"/>
                  </a:moveTo>
                  <a:cubicBezTo>
                    <a:pt x="5871" y="6251"/>
                    <a:pt x="6037" y="6346"/>
                    <a:pt x="6228" y="6382"/>
                  </a:cubicBezTo>
                  <a:cubicBezTo>
                    <a:pt x="6287" y="6739"/>
                    <a:pt x="6406" y="6953"/>
                    <a:pt x="6526" y="7203"/>
                  </a:cubicBezTo>
                  <a:cubicBezTo>
                    <a:pt x="6645" y="7418"/>
                    <a:pt x="6764" y="7656"/>
                    <a:pt x="6871" y="8061"/>
                  </a:cubicBezTo>
                  <a:lnTo>
                    <a:pt x="5680" y="7644"/>
                  </a:lnTo>
                  <a:cubicBezTo>
                    <a:pt x="5478" y="7573"/>
                    <a:pt x="5323" y="7358"/>
                    <a:pt x="5323" y="7144"/>
                  </a:cubicBezTo>
                  <a:lnTo>
                    <a:pt x="5323" y="6430"/>
                  </a:lnTo>
                  <a:cubicBezTo>
                    <a:pt x="5478" y="6334"/>
                    <a:pt x="5621" y="6227"/>
                    <a:pt x="5740" y="6108"/>
                  </a:cubicBezTo>
                  <a:close/>
                  <a:moveTo>
                    <a:pt x="4978" y="6584"/>
                  </a:moveTo>
                  <a:lnTo>
                    <a:pt x="4978" y="7144"/>
                  </a:lnTo>
                  <a:cubicBezTo>
                    <a:pt x="4978" y="7442"/>
                    <a:pt x="5144" y="7715"/>
                    <a:pt x="5383" y="7870"/>
                  </a:cubicBezTo>
                  <a:cubicBezTo>
                    <a:pt x="5252" y="8132"/>
                    <a:pt x="4847" y="8727"/>
                    <a:pt x="4049" y="9370"/>
                  </a:cubicBezTo>
                  <a:cubicBezTo>
                    <a:pt x="3823" y="9180"/>
                    <a:pt x="3644" y="8989"/>
                    <a:pt x="3489" y="8823"/>
                  </a:cubicBezTo>
                  <a:cubicBezTo>
                    <a:pt x="3132" y="8406"/>
                    <a:pt x="2930" y="8061"/>
                    <a:pt x="2823" y="7870"/>
                  </a:cubicBezTo>
                  <a:cubicBezTo>
                    <a:pt x="3073" y="7715"/>
                    <a:pt x="3228" y="7442"/>
                    <a:pt x="3228" y="7144"/>
                  </a:cubicBezTo>
                  <a:lnTo>
                    <a:pt x="3228" y="6584"/>
                  </a:lnTo>
                  <a:cubicBezTo>
                    <a:pt x="3513" y="6691"/>
                    <a:pt x="3811" y="6751"/>
                    <a:pt x="4109" y="6751"/>
                  </a:cubicBezTo>
                  <a:cubicBezTo>
                    <a:pt x="4418" y="6751"/>
                    <a:pt x="4716" y="6691"/>
                    <a:pt x="4978" y="6584"/>
                  </a:cubicBezTo>
                  <a:close/>
                  <a:moveTo>
                    <a:pt x="4144" y="0"/>
                  </a:moveTo>
                  <a:cubicBezTo>
                    <a:pt x="2525" y="0"/>
                    <a:pt x="1203" y="1322"/>
                    <a:pt x="1203" y="2941"/>
                  </a:cubicBezTo>
                  <a:lnTo>
                    <a:pt x="1203" y="3822"/>
                  </a:lnTo>
                  <a:lnTo>
                    <a:pt x="1192" y="3834"/>
                  </a:lnTo>
                  <a:cubicBezTo>
                    <a:pt x="1072" y="3953"/>
                    <a:pt x="1025" y="4132"/>
                    <a:pt x="1037" y="4298"/>
                  </a:cubicBezTo>
                  <a:cubicBezTo>
                    <a:pt x="1072" y="4536"/>
                    <a:pt x="1227" y="4727"/>
                    <a:pt x="1453" y="4798"/>
                  </a:cubicBezTo>
                  <a:cubicBezTo>
                    <a:pt x="1203" y="4953"/>
                    <a:pt x="1037" y="5227"/>
                    <a:pt x="1037" y="5548"/>
                  </a:cubicBezTo>
                  <a:cubicBezTo>
                    <a:pt x="1037" y="6025"/>
                    <a:pt x="1430" y="6406"/>
                    <a:pt x="1906" y="6406"/>
                  </a:cubicBezTo>
                  <a:cubicBezTo>
                    <a:pt x="2144" y="6406"/>
                    <a:pt x="2382" y="6299"/>
                    <a:pt x="2537" y="6120"/>
                  </a:cubicBezTo>
                  <a:cubicBezTo>
                    <a:pt x="2680" y="6239"/>
                    <a:pt x="2811" y="6346"/>
                    <a:pt x="2954" y="6441"/>
                  </a:cubicBezTo>
                  <a:lnTo>
                    <a:pt x="2954" y="7156"/>
                  </a:lnTo>
                  <a:cubicBezTo>
                    <a:pt x="2954" y="7370"/>
                    <a:pt x="2811" y="7584"/>
                    <a:pt x="2596" y="7656"/>
                  </a:cubicBezTo>
                  <a:lnTo>
                    <a:pt x="799" y="8299"/>
                  </a:lnTo>
                  <a:cubicBezTo>
                    <a:pt x="322" y="8466"/>
                    <a:pt x="1" y="8918"/>
                    <a:pt x="1" y="9442"/>
                  </a:cubicBezTo>
                  <a:lnTo>
                    <a:pt x="1" y="10966"/>
                  </a:lnTo>
                  <a:cubicBezTo>
                    <a:pt x="1" y="11049"/>
                    <a:pt x="72" y="11121"/>
                    <a:pt x="156" y="11121"/>
                  </a:cubicBezTo>
                  <a:cubicBezTo>
                    <a:pt x="251" y="11121"/>
                    <a:pt x="322" y="11049"/>
                    <a:pt x="322" y="10966"/>
                  </a:cubicBezTo>
                  <a:lnTo>
                    <a:pt x="322" y="9442"/>
                  </a:lnTo>
                  <a:cubicBezTo>
                    <a:pt x="322" y="9073"/>
                    <a:pt x="561" y="8727"/>
                    <a:pt x="918" y="8608"/>
                  </a:cubicBezTo>
                  <a:lnTo>
                    <a:pt x="1394" y="8442"/>
                  </a:lnTo>
                  <a:cubicBezTo>
                    <a:pt x="1477" y="8954"/>
                    <a:pt x="1573" y="9478"/>
                    <a:pt x="1692" y="9966"/>
                  </a:cubicBezTo>
                  <a:cubicBezTo>
                    <a:pt x="1704" y="10037"/>
                    <a:pt x="1775" y="10097"/>
                    <a:pt x="1858" y="10097"/>
                  </a:cubicBezTo>
                  <a:lnTo>
                    <a:pt x="1882" y="10097"/>
                  </a:lnTo>
                  <a:cubicBezTo>
                    <a:pt x="1977" y="10085"/>
                    <a:pt x="2037" y="9990"/>
                    <a:pt x="2001" y="9906"/>
                  </a:cubicBezTo>
                  <a:cubicBezTo>
                    <a:pt x="1894" y="9418"/>
                    <a:pt x="1799" y="8858"/>
                    <a:pt x="1704" y="8358"/>
                  </a:cubicBezTo>
                  <a:lnTo>
                    <a:pt x="1965" y="8263"/>
                  </a:lnTo>
                  <a:cubicBezTo>
                    <a:pt x="2275" y="9275"/>
                    <a:pt x="2656" y="10382"/>
                    <a:pt x="3180" y="11085"/>
                  </a:cubicBezTo>
                  <a:cubicBezTo>
                    <a:pt x="3216" y="11121"/>
                    <a:pt x="3251" y="11144"/>
                    <a:pt x="3311" y="11144"/>
                  </a:cubicBezTo>
                  <a:cubicBezTo>
                    <a:pt x="3347" y="11144"/>
                    <a:pt x="3394" y="11121"/>
                    <a:pt x="3418" y="11109"/>
                  </a:cubicBezTo>
                  <a:cubicBezTo>
                    <a:pt x="3489" y="11049"/>
                    <a:pt x="3513" y="10966"/>
                    <a:pt x="3454" y="10882"/>
                  </a:cubicBezTo>
                  <a:cubicBezTo>
                    <a:pt x="2894" y="10144"/>
                    <a:pt x="2466" y="8823"/>
                    <a:pt x="2275" y="8144"/>
                  </a:cubicBezTo>
                  <a:lnTo>
                    <a:pt x="2596" y="8025"/>
                  </a:lnTo>
                  <a:cubicBezTo>
                    <a:pt x="2704" y="8227"/>
                    <a:pt x="2930" y="8596"/>
                    <a:pt x="3311" y="9061"/>
                  </a:cubicBezTo>
                  <a:cubicBezTo>
                    <a:pt x="3835" y="9656"/>
                    <a:pt x="4740" y="10490"/>
                    <a:pt x="6216" y="11121"/>
                  </a:cubicBezTo>
                  <a:cubicBezTo>
                    <a:pt x="6228" y="11144"/>
                    <a:pt x="6264" y="11144"/>
                    <a:pt x="6276" y="11144"/>
                  </a:cubicBezTo>
                  <a:cubicBezTo>
                    <a:pt x="6335" y="11144"/>
                    <a:pt x="6395" y="11109"/>
                    <a:pt x="6430" y="11037"/>
                  </a:cubicBezTo>
                  <a:cubicBezTo>
                    <a:pt x="6454" y="10942"/>
                    <a:pt x="6430" y="10859"/>
                    <a:pt x="6335" y="10823"/>
                  </a:cubicBezTo>
                  <a:cubicBezTo>
                    <a:pt x="5502" y="10454"/>
                    <a:pt x="4847" y="10025"/>
                    <a:pt x="4359" y="9620"/>
                  </a:cubicBezTo>
                  <a:cubicBezTo>
                    <a:pt x="5204" y="8918"/>
                    <a:pt x="5621" y="8299"/>
                    <a:pt x="5775" y="8025"/>
                  </a:cubicBezTo>
                  <a:lnTo>
                    <a:pt x="6097" y="8144"/>
                  </a:lnTo>
                  <a:cubicBezTo>
                    <a:pt x="5918" y="8727"/>
                    <a:pt x="5728" y="9251"/>
                    <a:pt x="5502" y="9692"/>
                  </a:cubicBezTo>
                  <a:cubicBezTo>
                    <a:pt x="5454" y="9775"/>
                    <a:pt x="5502" y="9870"/>
                    <a:pt x="5573" y="9918"/>
                  </a:cubicBezTo>
                  <a:cubicBezTo>
                    <a:pt x="5609" y="9930"/>
                    <a:pt x="5621" y="9930"/>
                    <a:pt x="5656" y="9930"/>
                  </a:cubicBezTo>
                  <a:cubicBezTo>
                    <a:pt x="5716" y="9930"/>
                    <a:pt x="5775" y="9906"/>
                    <a:pt x="5799" y="9847"/>
                  </a:cubicBezTo>
                  <a:cubicBezTo>
                    <a:pt x="6014" y="9382"/>
                    <a:pt x="6216" y="8858"/>
                    <a:pt x="6395" y="8263"/>
                  </a:cubicBezTo>
                  <a:lnTo>
                    <a:pt x="7419" y="8620"/>
                  </a:lnTo>
                  <a:cubicBezTo>
                    <a:pt x="7776" y="8739"/>
                    <a:pt x="8014" y="9085"/>
                    <a:pt x="8014" y="9454"/>
                  </a:cubicBezTo>
                  <a:lnTo>
                    <a:pt x="8014" y="10978"/>
                  </a:lnTo>
                  <a:cubicBezTo>
                    <a:pt x="8014" y="11061"/>
                    <a:pt x="8097" y="11144"/>
                    <a:pt x="8181" y="11144"/>
                  </a:cubicBezTo>
                  <a:cubicBezTo>
                    <a:pt x="8276" y="11144"/>
                    <a:pt x="8347" y="11061"/>
                    <a:pt x="8347" y="10978"/>
                  </a:cubicBezTo>
                  <a:lnTo>
                    <a:pt x="8347" y="9454"/>
                  </a:lnTo>
                  <a:cubicBezTo>
                    <a:pt x="8288" y="8906"/>
                    <a:pt x="7978" y="8454"/>
                    <a:pt x="7478" y="8287"/>
                  </a:cubicBezTo>
                  <a:lnTo>
                    <a:pt x="7240" y="8192"/>
                  </a:lnTo>
                  <a:cubicBezTo>
                    <a:pt x="7145" y="7620"/>
                    <a:pt x="6978" y="7323"/>
                    <a:pt x="6847" y="7049"/>
                  </a:cubicBezTo>
                  <a:cubicBezTo>
                    <a:pt x="6740" y="6846"/>
                    <a:pt x="6633" y="6656"/>
                    <a:pt x="6585" y="6382"/>
                  </a:cubicBezTo>
                  <a:cubicBezTo>
                    <a:pt x="6978" y="6287"/>
                    <a:pt x="7264" y="5953"/>
                    <a:pt x="7264" y="5548"/>
                  </a:cubicBezTo>
                  <a:cubicBezTo>
                    <a:pt x="7264" y="5227"/>
                    <a:pt x="7097" y="4953"/>
                    <a:pt x="6847" y="4798"/>
                  </a:cubicBezTo>
                  <a:cubicBezTo>
                    <a:pt x="7061" y="4727"/>
                    <a:pt x="7240" y="4536"/>
                    <a:pt x="7264" y="4298"/>
                  </a:cubicBezTo>
                  <a:cubicBezTo>
                    <a:pt x="7276" y="4132"/>
                    <a:pt x="7216" y="3953"/>
                    <a:pt x="7109" y="3834"/>
                  </a:cubicBezTo>
                  <a:lnTo>
                    <a:pt x="7097" y="3822"/>
                  </a:lnTo>
                  <a:lnTo>
                    <a:pt x="7097" y="2941"/>
                  </a:lnTo>
                  <a:cubicBezTo>
                    <a:pt x="7097" y="1322"/>
                    <a:pt x="5775" y="0"/>
                    <a:pt x="4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70"/>
            <p:cNvSpPr/>
            <p:nvPr/>
          </p:nvSpPr>
          <p:spPr>
            <a:xfrm>
              <a:off x="7212544" y="3678023"/>
              <a:ext cx="14763" cy="21226"/>
            </a:xfrm>
            <a:custGeom>
              <a:rect b="b" l="l" r="r" t="t"/>
              <a:pathLst>
                <a:path extrusionOk="0" h="670" w="466">
                  <a:moveTo>
                    <a:pt x="175" y="1"/>
                  </a:moveTo>
                  <a:cubicBezTo>
                    <a:pt x="165" y="1"/>
                    <a:pt x="154" y="2"/>
                    <a:pt x="144" y="3"/>
                  </a:cubicBezTo>
                  <a:cubicBezTo>
                    <a:pt x="49" y="27"/>
                    <a:pt x="1" y="122"/>
                    <a:pt x="25" y="205"/>
                  </a:cubicBezTo>
                  <a:cubicBezTo>
                    <a:pt x="49" y="348"/>
                    <a:pt x="96" y="467"/>
                    <a:pt x="132" y="563"/>
                  </a:cubicBezTo>
                  <a:cubicBezTo>
                    <a:pt x="156" y="646"/>
                    <a:pt x="215" y="670"/>
                    <a:pt x="275" y="670"/>
                  </a:cubicBezTo>
                  <a:cubicBezTo>
                    <a:pt x="287" y="670"/>
                    <a:pt x="311" y="670"/>
                    <a:pt x="334" y="658"/>
                  </a:cubicBezTo>
                  <a:cubicBezTo>
                    <a:pt x="430" y="646"/>
                    <a:pt x="465" y="551"/>
                    <a:pt x="453" y="467"/>
                  </a:cubicBezTo>
                  <a:cubicBezTo>
                    <a:pt x="430" y="360"/>
                    <a:pt x="382" y="253"/>
                    <a:pt x="346" y="122"/>
                  </a:cubicBezTo>
                  <a:cubicBezTo>
                    <a:pt x="325" y="39"/>
                    <a:pt x="250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70"/>
            <p:cNvSpPr/>
            <p:nvPr/>
          </p:nvSpPr>
          <p:spPr>
            <a:xfrm>
              <a:off x="7257055" y="3498936"/>
              <a:ext cx="60382" cy="32472"/>
            </a:xfrm>
            <a:custGeom>
              <a:rect b="b" l="l" r="r" t="t"/>
              <a:pathLst>
                <a:path extrusionOk="0" h="1025" w="1906">
                  <a:moveTo>
                    <a:pt x="1525" y="322"/>
                  </a:moveTo>
                  <a:cubicBezTo>
                    <a:pt x="1465" y="536"/>
                    <a:pt x="1227" y="703"/>
                    <a:pt x="941" y="703"/>
                  </a:cubicBezTo>
                  <a:cubicBezTo>
                    <a:pt x="656" y="703"/>
                    <a:pt x="430" y="548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644"/>
                    <a:pt x="430" y="1025"/>
                    <a:pt x="953" y="1025"/>
                  </a:cubicBezTo>
                  <a:cubicBezTo>
                    <a:pt x="1477" y="1025"/>
                    <a:pt x="1906" y="644"/>
                    <a:pt x="1906" y="167"/>
                  </a:cubicBezTo>
                  <a:cubicBezTo>
                    <a:pt x="1894" y="72"/>
                    <a:pt x="182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7" name="Google Shape;10767;p70"/>
          <p:cNvGrpSpPr/>
          <p:nvPr/>
        </p:nvGrpSpPr>
        <p:grpSpPr>
          <a:xfrm>
            <a:off x="6703732" y="3346936"/>
            <a:ext cx="264813" cy="352693"/>
            <a:chOff x="6703732" y="3346936"/>
            <a:chExt cx="264813" cy="352693"/>
          </a:xfrm>
        </p:grpSpPr>
        <p:sp>
          <p:nvSpPr>
            <p:cNvPr id="10768" name="Google Shape;10768;p70"/>
            <p:cNvSpPr/>
            <p:nvPr/>
          </p:nvSpPr>
          <p:spPr>
            <a:xfrm>
              <a:off x="6797283" y="3468777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70"/>
            <p:cNvSpPr/>
            <p:nvPr/>
          </p:nvSpPr>
          <p:spPr>
            <a:xfrm>
              <a:off x="6863272" y="3468777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70"/>
            <p:cNvSpPr/>
            <p:nvPr/>
          </p:nvSpPr>
          <p:spPr>
            <a:xfrm>
              <a:off x="6814231" y="3507712"/>
              <a:ext cx="43433" cy="15777"/>
            </a:xfrm>
            <a:custGeom>
              <a:rect b="b" l="l" r="r" t="t"/>
              <a:pathLst>
                <a:path extrusionOk="0" h="498" w="1371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2" y="402"/>
                    <a:pt x="1346" y="271"/>
                  </a:cubicBezTo>
                  <a:cubicBezTo>
                    <a:pt x="1370" y="212"/>
                    <a:pt x="1370" y="105"/>
                    <a:pt x="1311" y="45"/>
                  </a:cubicBezTo>
                  <a:cubicBezTo>
                    <a:pt x="1281" y="15"/>
                    <a:pt x="1242" y="0"/>
                    <a:pt x="1203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882" y="188"/>
                    <a:pt x="692" y="188"/>
                  </a:cubicBezTo>
                  <a:cubicBezTo>
                    <a:pt x="477" y="188"/>
                    <a:pt x="346" y="105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70"/>
            <p:cNvSpPr/>
            <p:nvPr/>
          </p:nvSpPr>
          <p:spPr>
            <a:xfrm>
              <a:off x="6902143" y="3489876"/>
              <a:ext cx="32" cy="412"/>
            </a:xfrm>
            <a:custGeom>
              <a:rect b="b" l="l" r="r" t="t"/>
              <a:pathLst>
                <a:path extrusionOk="0" h="13" w="1">
                  <a:moveTo>
                    <a:pt x="0" y="13"/>
                  </a:move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70"/>
            <p:cNvSpPr/>
            <p:nvPr/>
          </p:nvSpPr>
          <p:spPr>
            <a:xfrm>
              <a:off x="6703732" y="3346936"/>
              <a:ext cx="264813" cy="352693"/>
            </a:xfrm>
            <a:custGeom>
              <a:rect b="b" l="l" r="r" t="t"/>
              <a:pathLst>
                <a:path extrusionOk="0" h="11133" w="8359">
                  <a:moveTo>
                    <a:pt x="4120" y="346"/>
                  </a:moveTo>
                  <a:cubicBezTo>
                    <a:pt x="5668" y="346"/>
                    <a:pt x="6918" y="1596"/>
                    <a:pt x="6918" y="3144"/>
                  </a:cubicBezTo>
                  <a:lnTo>
                    <a:pt x="6918" y="8081"/>
                  </a:lnTo>
                  <a:lnTo>
                    <a:pt x="6918" y="8081"/>
                  </a:lnTo>
                  <a:lnTo>
                    <a:pt x="6049" y="7787"/>
                  </a:lnTo>
                  <a:cubicBezTo>
                    <a:pt x="6037" y="7763"/>
                    <a:pt x="6037" y="7739"/>
                    <a:pt x="6013" y="7716"/>
                  </a:cubicBezTo>
                  <a:lnTo>
                    <a:pt x="5608" y="7311"/>
                  </a:lnTo>
                  <a:cubicBezTo>
                    <a:pt x="5537" y="7239"/>
                    <a:pt x="5442" y="7204"/>
                    <a:pt x="5358" y="7204"/>
                  </a:cubicBezTo>
                  <a:lnTo>
                    <a:pt x="5358" y="6608"/>
                  </a:lnTo>
                  <a:cubicBezTo>
                    <a:pt x="5727" y="6406"/>
                    <a:pt x="6037" y="6084"/>
                    <a:pt x="6251" y="5715"/>
                  </a:cubicBezTo>
                  <a:lnTo>
                    <a:pt x="6251" y="7299"/>
                  </a:lnTo>
                  <a:cubicBezTo>
                    <a:pt x="6251" y="7382"/>
                    <a:pt x="6323" y="7466"/>
                    <a:pt x="6406" y="7466"/>
                  </a:cubicBezTo>
                  <a:cubicBezTo>
                    <a:pt x="6501" y="7466"/>
                    <a:pt x="6573" y="7382"/>
                    <a:pt x="6573" y="7299"/>
                  </a:cubicBezTo>
                  <a:lnTo>
                    <a:pt x="6573" y="4144"/>
                  </a:lnTo>
                  <a:cubicBezTo>
                    <a:pt x="6573" y="3882"/>
                    <a:pt x="6394" y="3667"/>
                    <a:pt x="6144" y="3620"/>
                  </a:cubicBezTo>
                  <a:cubicBezTo>
                    <a:pt x="5858" y="3572"/>
                    <a:pt x="5108" y="3370"/>
                    <a:pt x="4418" y="2370"/>
                  </a:cubicBezTo>
                  <a:cubicBezTo>
                    <a:pt x="4358" y="2274"/>
                    <a:pt x="4251" y="2215"/>
                    <a:pt x="4132" y="2215"/>
                  </a:cubicBezTo>
                  <a:cubicBezTo>
                    <a:pt x="4025" y="2215"/>
                    <a:pt x="3918" y="2274"/>
                    <a:pt x="3846" y="2370"/>
                  </a:cubicBezTo>
                  <a:cubicBezTo>
                    <a:pt x="3739" y="2536"/>
                    <a:pt x="3608" y="2679"/>
                    <a:pt x="3477" y="2810"/>
                  </a:cubicBezTo>
                  <a:cubicBezTo>
                    <a:pt x="3418" y="2870"/>
                    <a:pt x="3418" y="2977"/>
                    <a:pt x="3489" y="3036"/>
                  </a:cubicBezTo>
                  <a:cubicBezTo>
                    <a:pt x="3517" y="3065"/>
                    <a:pt x="3557" y="3080"/>
                    <a:pt x="3596" y="3080"/>
                  </a:cubicBezTo>
                  <a:cubicBezTo>
                    <a:pt x="3640" y="3080"/>
                    <a:pt x="3684" y="3062"/>
                    <a:pt x="3715" y="3025"/>
                  </a:cubicBezTo>
                  <a:cubicBezTo>
                    <a:pt x="3858" y="2870"/>
                    <a:pt x="3977" y="2715"/>
                    <a:pt x="4120" y="2536"/>
                  </a:cubicBezTo>
                  <a:lnTo>
                    <a:pt x="4144" y="2536"/>
                  </a:lnTo>
                  <a:cubicBezTo>
                    <a:pt x="4299" y="2739"/>
                    <a:pt x="4537" y="3036"/>
                    <a:pt x="4846" y="3322"/>
                  </a:cubicBezTo>
                  <a:cubicBezTo>
                    <a:pt x="5227" y="3656"/>
                    <a:pt x="5644" y="3858"/>
                    <a:pt x="6085" y="3929"/>
                  </a:cubicBezTo>
                  <a:cubicBezTo>
                    <a:pt x="6168" y="3953"/>
                    <a:pt x="6227" y="4037"/>
                    <a:pt x="6227" y="4120"/>
                  </a:cubicBezTo>
                  <a:lnTo>
                    <a:pt x="6227" y="4501"/>
                  </a:lnTo>
                  <a:cubicBezTo>
                    <a:pt x="6227" y="5656"/>
                    <a:pt x="5287" y="6596"/>
                    <a:pt x="4132" y="6596"/>
                  </a:cubicBezTo>
                  <a:cubicBezTo>
                    <a:pt x="2965" y="6596"/>
                    <a:pt x="2036" y="5656"/>
                    <a:pt x="2036" y="4513"/>
                  </a:cubicBezTo>
                  <a:lnTo>
                    <a:pt x="2036" y="4144"/>
                  </a:lnTo>
                  <a:cubicBezTo>
                    <a:pt x="2036" y="4048"/>
                    <a:pt x="2096" y="3965"/>
                    <a:pt x="2179" y="3953"/>
                  </a:cubicBezTo>
                  <a:cubicBezTo>
                    <a:pt x="2525" y="3894"/>
                    <a:pt x="2846" y="3751"/>
                    <a:pt x="3179" y="3537"/>
                  </a:cubicBezTo>
                  <a:cubicBezTo>
                    <a:pt x="3251" y="3489"/>
                    <a:pt x="3263" y="3382"/>
                    <a:pt x="3227" y="3310"/>
                  </a:cubicBezTo>
                  <a:cubicBezTo>
                    <a:pt x="3196" y="3264"/>
                    <a:pt x="3141" y="3238"/>
                    <a:pt x="3086" y="3238"/>
                  </a:cubicBezTo>
                  <a:cubicBezTo>
                    <a:pt x="3056" y="3238"/>
                    <a:pt x="3026" y="3246"/>
                    <a:pt x="3001" y="3263"/>
                  </a:cubicBezTo>
                  <a:cubicBezTo>
                    <a:pt x="2715" y="3453"/>
                    <a:pt x="2429" y="3572"/>
                    <a:pt x="2132" y="3632"/>
                  </a:cubicBezTo>
                  <a:cubicBezTo>
                    <a:pt x="1894" y="3679"/>
                    <a:pt x="1703" y="3894"/>
                    <a:pt x="1703" y="4156"/>
                  </a:cubicBezTo>
                  <a:lnTo>
                    <a:pt x="1703" y="7311"/>
                  </a:lnTo>
                  <a:cubicBezTo>
                    <a:pt x="1703" y="7406"/>
                    <a:pt x="1774" y="7477"/>
                    <a:pt x="1870" y="7477"/>
                  </a:cubicBezTo>
                  <a:cubicBezTo>
                    <a:pt x="1953" y="7477"/>
                    <a:pt x="2036" y="7406"/>
                    <a:pt x="2036" y="7311"/>
                  </a:cubicBezTo>
                  <a:lnTo>
                    <a:pt x="2036" y="5739"/>
                  </a:lnTo>
                  <a:cubicBezTo>
                    <a:pt x="2239" y="6108"/>
                    <a:pt x="2548" y="6418"/>
                    <a:pt x="2929" y="6632"/>
                  </a:cubicBezTo>
                  <a:lnTo>
                    <a:pt x="2929" y="7227"/>
                  </a:lnTo>
                  <a:cubicBezTo>
                    <a:pt x="2834" y="7227"/>
                    <a:pt x="2751" y="7251"/>
                    <a:pt x="2667" y="7323"/>
                  </a:cubicBezTo>
                  <a:lnTo>
                    <a:pt x="2275" y="7728"/>
                  </a:lnTo>
                  <a:cubicBezTo>
                    <a:pt x="2251" y="7739"/>
                    <a:pt x="2239" y="7775"/>
                    <a:pt x="2227" y="7799"/>
                  </a:cubicBezTo>
                  <a:lnTo>
                    <a:pt x="1322" y="8120"/>
                  </a:lnTo>
                  <a:lnTo>
                    <a:pt x="1322" y="3144"/>
                  </a:lnTo>
                  <a:cubicBezTo>
                    <a:pt x="1322" y="1596"/>
                    <a:pt x="2572" y="346"/>
                    <a:pt x="4120" y="346"/>
                  </a:cubicBezTo>
                  <a:close/>
                  <a:moveTo>
                    <a:pt x="5037" y="6787"/>
                  </a:moveTo>
                  <a:lnTo>
                    <a:pt x="5037" y="7418"/>
                  </a:lnTo>
                  <a:lnTo>
                    <a:pt x="4168" y="8299"/>
                  </a:lnTo>
                  <a:lnTo>
                    <a:pt x="3287" y="7418"/>
                  </a:lnTo>
                  <a:lnTo>
                    <a:pt x="3287" y="6787"/>
                  </a:lnTo>
                  <a:cubicBezTo>
                    <a:pt x="3548" y="6894"/>
                    <a:pt x="3846" y="6954"/>
                    <a:pt x="4168" y="6954"/>
                  </a:cubicBezTo>
                  <a:cubicBezTo>
                    <a:pt x="4477" y="6954"/>
                    <a:pt x="4775" y="6894"/>
                    <a:pt x="5037" y="6787"/>
                  </a:cubicBezTo>
                  <a:close/>
                  <a:moveTo>
                    <a:pt x="2953" y="7549"/>
                  </a:moveTo>
                  <a:lnTo>
                    <a:pt x="3929" y="8513"/>
                  </a:lnTo>
                  <a:lnTo>
                    <a:pt x="3191" y="9132"/>
                  </a:lnTo>
                  <a:lnTo>
                    <a:pt x="3167" y="9132"/>
                  </a:lnTo>
                  <a:lnTo>
                    <a:pt x="2620" y="7882"/>
                  </a:lnTo>
                  <a:lnTo>
                    <a:pt x="2941" y="7549"/>
                  </a:lnTo>
                  <a:close/>
                  <a:moveTo>
                    <a:pt x="5346" y="7561"/>
                  </a:moveTo>
                  <a:lnTo>
                    <a:pt x="5680" y="7894"/>
                  </a:lnTo>
                  <a:lnTo>
                    <a:pt x="5644" y="7966"/>
                  </a:lnTo>
                  <a:cubicBezTo>
                    <a:pt x="5620" y="8061"/>
                    <a:pt x="5644" y="8144"/>
                    <a:pt x="5739" y="8168"/>
                  </a:cubicBezTo>
                  <a:cubicBezTo>
                    <a:pt x="5759" y="8178"/>
                    <a:pt x="5782" y="8183"/>
                    <a:pt x="5804" y="8183"/>
                  </a:cubicBezTo>
                  <a:cubicBezTo>
                    <a:pt x="5860" y="8183"/>
                    <a:pt x="5916" y="8155"/>
                    <a:pt x="5942" y="8120"/>
                  </a:cubicBezTo>
                  <a:lnTo>
                    <a:pt x="6180" y="8192"/>
                  </a:lnTo>
                  <a:lnTo>
                    <a:pt x="6168" y="8359"/>
                  </a:lnTo>
                  <a:cubicBezTo>
                    <a:pt x="6037" y="9347"/>
                    <a:pt x="5180" y="10109"/>
                    <a:pt x="4168" y="10109"/>
                  </a:cubicBezTo>
                  <a:cubicBezTo>
                    <a:pt x="3156" y="10109"/>
                    <a:pt x="2286" y="9347"/>
                    <a:pt x="2155" y="8359"/>
                  </a:cubicBezTo>
                  <a:lnTo>
                    <a:pt x="2120" y="8168"/>
                  </a:lnTo>
                  <a:lnTo>
                    <a:pt x="2346" y="8097"/>
                  </a:lnTo>
                  <a:lnTo>
                    <a:pt x="2870" y="9263"/>
                  </a:lnTo>
                  <a:cubicBezTo>
                    <a:pt x="2917" y="9359"/>
                    <a:pt x="3001" y="9418"/>
                    <a:pt x="3108" y="9454"/>
                  </a:cubicBezTo>
                  <a:cubicBezTo>
                    <a:pt x="3132" y="9454"/>
                    <a:pt x="3156" y="9466"/>
                    <a:pt x="3179" y="9466"/>
                  </a:cubicBezTo>
                  <a:cubicBezTo>
                    <a:pt x="3251" y="9466"/>
                    <a:pt x="3334" y="9442"/>
                    <a:pt x="3394" y="9394"/>
                  </a:cubicBezTo>
                  <a:lnTo>
                    <a:pt x="4144" y="8751"/>
                  </a:lnTo>
                  <a:lnTo>
                    <a:pt x="4906" y="9394"/>
                  </a:lnTo>
                  <a:cubicBezTo>
                    <a:pt x="4965" y="9442"/>
                    <a:pt x="5037" y="9466"/>
                    <a:pt x="5120" y="9466"/>
                  </a:cubicBezTo>
                  <a:cubicBezTo>
                    <a:pt x="5144" y="9466"/>
                    <a:pt x="5156" y="9466"/>
                    <a:pt x="5192" y="9454"/>
                  </a:cubicBezTo>
                  <a:cubicBezTo>
                    <a:pt x="5299" y="9418"/>
                    <a:pt x="5382" y="9359"/>
                    <a:pt x="5430" y="9263"/>
                  </a:cubicBezTo>
                  <a:lnTo>
                    <a:pt x="5680" y="8704"/>
                  </a:lnTo>
                  <a:cubicBezTo>
                    <a:pt x="5715" y="8620"/>
                    <a:pt x="5680" y="8525"/>
                    <a:pt x="5596" y="8501"/>
                  </a:cubicBezTo>
                  <a:cubicBezTo>
                    <a:pt x="5571" y="8492"/>
                    <a:pt x="5547" y="8488"/>
                    <a:pt x="5525" y="8488"/>
                  </a:cubicBezTo>
                  <a:cubicBezTo>
                    <a:pt x="5461" y="8488"/>
                    <a:pt x="5408" y="8523"/>
                    <a:pt x="5382" y="8585"/>
                  </a:cubicBezTo>
                  <a:lnTo>
                    <a:pt x="5132" y="9144"/>
                  </a:lnTo>
                  <a:lnTo>
                    <a:pt x="5096" y="9144"/>
                  </a:lnTo>
                  <a:lnTo>
                    <a:pt x="4370" y="8525"/>
                  </a:lnTo>
                  <a:lnTo>
                    <a:pt x="5334" y="7561"/>
                  </a:lnTo>
                  <a:close/>
                  <a:moveTo>
                    <a:pt x="4168" y="0"/>
                  </a:moveTo>
                  <a:cubicBezTo>
                    <a:pt x="2441" y="0"/>
                    <a:pt x="1036" y="1405"/>
                    <a:pt x="1036" y="3132"/>
                  </a:cubicBezTo>
                  <a:lnTo>
                    <a:pt x="1036" y="8216"/>
                  </a:lnTo>
                  <a:lnTo>
                    <a:pt x="798" y="8311"/>
                  </a:lnTo>
                  <a:cubicBezTo>
                    <a:pt x="322" y="8478"/>
                    <a:pt x="0" y="8930"/>
                    <a:pt x="0" y="9454"/>
                  </a:cubicBezTo>
                  <a:lnTo>
                    <a:pt x="0" y="10978"/>
                  </a:lnTo>
                  <a:cubicBezTo>
                    <a:pt x="0" y="11061"/>
                    <a:pt x="72" y="11133"/>
                    <a:pt x="155" y="11133"/>
                  </a:cubicBezTo>
                  <a:cubicBezTo>
                    <a:pt x="250" y="11133"/>
                    <a:pt x="322" y="11061"/>
                    <a:pt x="322" y="10978"/>
                  </a:cubicBezTo>
                  <a:lnTo>
                    <a:pt x="322" y="9454"/>
                  </a:lnTo>
                  <a:cubicBezTo>
                    <a:pt x="322" y="9347"/>
                    <a:pt x="334" y="9252"/>
                    <a:pt x="381" y="9144"/>
                  </a:cubicBezTo>
                  <a:lnTo>
                    <a:pt x="1203" y="9847"/>
                  </a:lnTo>
                  <a:cubicBezTo>
                    <a:pt x="1322" y="9942"/>
                    <a:pt x="1393" y="10097"/>
                    <a:pt x="1393" y="10240"/>
                  </a:cubicBezTo>
                  <a:lnTo>
                    <a:pt x="1393" y="10978"/>
                  </a:lnTo>
                  <a:cubicBezTo>
                    <a:pt x="1393" y="11061"/>
                    <a:pt x="1465" y="11133"/>
                    <a:pt x="1560" y="11133"/>
                  </a:cubicBezTo>
                  <a:cubicBezTo>
                    <a:pt x="1643" y="11133"/>
                    <a:pt x="1715" y="11061"/>
                    <a:pt x="1715" y="10978"/>
                  </a:cubicBezTo>
                  <a:lnTo>
                    <a:pt x="1715" y="10240"/>
                  </a:lnTo>
                  <a:cubicBezTo>
                    <a:pt x="1715" y="9990"/>
                    <a:pt x="1620" y="9752"/>
                    <a:pt x="1417" y="9585"/>
                  </a:cubicBezTo>
                  <a:lnTo>
                    <a:pt x="560" y="8847"/>
                  </a:lnTo>
                  <a:cubicBezTo>
                    <a:pt x="643" y="8740"/>
                    <a:pt x="786" y="8656"/>
                    <a:pt x="917" y="8609"/>
                  </a:cubicBezTo>
                  <a:lnTo>
                    <a:pt x="1822" y="8275"/>
                  </a:lnTo>
                  <a:lnTo>
                    <a:pt x="1834" y="8382"/>
                  </a:lnTo>
                  <a:cubicBezTo>
                    <a:pt x="1917" y="8954"/>
                    <a:pt x="2191" y="9466"/>
                    <a:pt x="2632" y="9847"/>
                  </a:cubicBezTo>
                  <a:cubicBezTo>
                    <a:pt x="3060" y="10216"/>
                    <a:pt x="3608" y="10418"/>
                    <a:pt x="4180" y="10418"/>
                  </a:cubicBezTo>
                  <a:cubicBezTo>
                    <a:pt x="4739" y="10418"/>
                    <a:pt x="5287" y="10216"/>
                    <a:pt x="5727" y="9847"/>
                  </a:cubicBezTo>
                  <a:cubicBezTo>
                    <a:pt x="6156" y="9466"/>
                    <a:pt x="6430" y="8954"/>
                    <a:pt x="6513" y="8382"/>
                  </a:cubicBezTo>
                  <a:lnTo>
                    <a:pt x="6525" y="8275"/>
                  </a:lnTo>
                  <a:lnTo>
                    <a:pt x="7430" y="8609"/>
                  </a:lnTo>
                  <a:cubicBezTo>
                    <a:pt x="7573" y="8656"/>
                    <a:pt x="7704" y="8740"/>
                    <a:pt x="7787" y="8847"/>
                  </a:cubicBezTo>
                  <a:lnTo>
                    <a:pt x="6930" y="9585"/>
                  </a:lnTo>
                  <a:cubicBezTo>
                    <a:pt x="6739" y="9752"/>
                    <a:pt x="6632" y="9990"/>
                    <a:pt x="6632" y="10240"/>
                  </a:cubicBezTo>
                  <a:lnTo>
                    <a:pt x="6632" y="10978"/>
                  </a:lnTo>
                  <a:cubicBezTo>
                    <a:pt x="6632" y="11061"/>
                    <a:pt x="6704" y="11133"/>
                    <a:pt x="6799" y="11133"/>
                  </a:cubicBezTo>
                  <a:cubicBezTo>
                    <a:pt x="6882" y="11133"/>
                    <a:pt x="6954" y="11061"/>
                    <a:pt x="6954" y="10978"/>
                  </a:cubicBezTo>
                  <a:lnTo>
                    <a:pt x="6954" y="10240"/>
                  </a:lnTo>
                  <a:cubicBezTo>
                    <a:pt x="6954" y="10097"/>
                    <a:pt x="7037" y="9942"/>
                    <a:pt x="7156" y="9847"/>
                  </a:cubicBezTo>
                  <a:lnTo>
                    <a:pt x="7966" y="9144"/>
                  </a:lnTo>
                  <a:cubicBezTo>
                    <a:pt x="8001" y="9252"/>
                    <a:pt x="8025" y="9347"/>
                    <a:pt x="8025" y="9454"/>
                  </a:cubicBezTo>
                  <a:lnTo>
                    <a:pt x="8025" y="10978"/>
                  </a:lnTo>
                  <a:cubicBezTo>
                    <a:pt x="8025" y="11061"/>
                    <a:pt x="8109" y="11133"/>
                    <a:pt x="8192" y="11133"/>
                  </a:cubicBezTo>
                  <a:cubicBezTo>
                    <a:pt x="8287" y="11133"/>
                    <a:pt x="8359" y="11061"/>
                    <a:pt x="8359" y="10978"/>
                  </a:cubicBezTo>
                  <a:lnTo>
                    <a:pt x="8359" y="9454"/>
                  </a:lnTo>
                  <a:cubicBezTo>
                    <a:pt x="8335" y="8930"/>
                    <a:pt x="8001" y="8478"/>
                    <a:pt x="7525" y="8311"/>
                  </a:cubicBezTo>
                  <a:lnTo>
                    <a:pt x="7287" y="8216"/>
                  </a:lnTo>
                  <a:lnTo>
                    <a:pt x="7287" y="3132"/>
                  </a:lnTo>
                  <a:cubicBezTo>
                    <a:pt x="7287" y="1405"/>
                    <a:pt x="5894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3" name="Google Shape;10773;p70"/>
          <p:cNvGrpSpPr/>
          <p:nvPr/>
        </p:nvGrpSpPr>
        <p:grpSpPr>
          <a:xfrm>
            <a:off x="6252228" y="3346936"/>
            <a:ext cx="265193" cy="352693"/>
            <a:chOff x="6252228" y="3346936"/>
            <a:chExt cx="265193" cy="352693"/>
          </a:xfrm>
        </p:grpSpPr>
        <p:sp>
          <p:nvSpPr>
            <p:cNvPr id="10774" name="Google Shape;10774;p70"/>
            <p:cNvSpPr/>
            <p:nvPr/>
          </p:nvSpPr>
          <p:spPr>
            <a:xfrm>
              <a:off x="6252228" y="3346936"/>
              <a:ext cx="265193" cy="352693"/>
            </a:xfrm>
            <a:custGeom>
              <a:rect b="b" l="l" r="r" t="t"/>
              <a:pathLst>
                <a:path extrusionOk="0" h="11133" w="8371">
                  <a:moveTo>
                    <a:pt x="4156" y="2941"/>
                  </a:moveTo>
                  <a:cubicBezTo>
                    <a:pt x="4370" y="2941"/>
                    <a:pt x="4585" y="2953"/>
                    <a:pt x="4787" y="2965"/>
                  </a:cubicBezTo>
                  <a:cubicBezTo>
                    <a:pt x="3811" y="3560"/>
                    <a:pt x="2537" y="3775"/>
                    <a:pt x="2060" y="3810"/>
                  </a:cubicBezTo>
                  <a:lnTo>
                    <a:pt x="2060" y="3656"/>
                  </a:lnTo>
                  <a:cubicBezTo>
                    <a:pt x="2060" y="3358"/>
                    <a:pt x="2858" y="2941"/>
                    <a:pt x="4156" y="2941"/>
                  </a:cubicBezTo>
                  <a:close/>
                  <a:moveTo>
                    <a:pt x="4168" y="2239"/>
                  </a:moveTo>
                  <a:cubicBezTo>
                    <a:pt x="5466" y="2239"/>
                    <a:pt x="6275" y="2655"/>
                    <a:pt x="6275" y="2953"/>
                  </a:cubicBezTo>
                  <a:lnTo>
                    <a:pt x="6275" y="3108"/>
                  </a:lnTo>
                  <a:cubicBezTo>
                    <a:pt x="6242" y="3089"/>
                    <a:pt x="6207" y="3079"/>
                    <a:pt x="6173" y="3079"/>
                  </a:cubicBezTo>
                  <a:cubicBezTo>
                    <a:pt x="6123" y="3079"/>
                    <a:pt x="6078" y="3101"/>
                    <a:pt x="6049" y="3144"/>
                  </a:cubicBezTo>
                  <a:cubicBezTo>
                    <a:pt x="5989" y="3215"/>
                    <a:pt x="6001" y="3322"/>
                    <a:pt x="6073" y="3382"/>
                  </a:cubicBezTo>
                  <a:cubicBezTo>
                    <a:pt x="6168" y="3441"/>
                    <a:pt x="6275" y="3548"/>
                    <a:pt x="6275" y="3656"/>
                  </a:cubicBezTo>
                  <a:lnTo>
                    <a:pt x="6275" y="4358"/>
                  </a:lnTo>
                  <a:lnTo>
                    <a:pt x="4513" y="4358"/>
                  </a:lnTo>
                  <a:cubicBezTo>
                    <a:pt x="4430" y="4358"/>
                    <a:pt x="4346" y="4441"/>
                    <a:pt x="4346" y="4525"/>
                  </a:cubicBezTo>
                  <a:lnTo>
                    <a:pt x="4346" y="4549"/>
                  </a:lnTo>
                  <a:lnTo>
                    <a:pt x="3977" y="4549"/>
                  </a:lnTo>
                  <a:lnTo>
                    <a:pt x="3977" y="4525"/>
                  </a:lnTo>
                  <a:cubicBezTo>
                    <a:pt x="3977" y="4441"/>
                    <a:pt x="3906" y="4358"/>
                    <a:pt x="3811" y="4358"/>
                  </a:cubicBezTo>
                  <a:lnTo>
                    <a:pt x="2060" y="4358"/>
                  </a:lnTo>
                  <a:lnTo>
                    <a:pt x="2060" y="4156"/>
                  </a:lnTo>
                  <a:cubicBezTo>
                    <a:pt x="2560" y="4096"/>
                    <a:pt x="4168" y="3870"/>
                    <a:pt x="5263" y="3072"/>
                  </a:cubicBezTo>
                  <a:cubicBezTo>
                    <a:pt x="5347" y="3084"/>
                    <a:pt x="5442" y="3108"/>
                    <a:pt x="5513" y="3132"/>
                  </a:cubicBezTo>
                  <a:cubicBezTo>
                    <a:pt x="5526" y="3135"/>
                    <a:pt x="5539" y="3137"/>
                    <a:pt x="5552" y="3137"/>
                  </a:cubicBezTo>
                  <a:cubicBezTo>
                    <a:pt x="5624" y="3137"/>
                    <a:pt x="5695" y="3085"/>
                    <a:pt x="5716" y="3025"/>
                  </a:cubicBezTo>
                  <a:cubicBezTo>
                    <a:pt x="5751" y="2929"/>
                    <a:pt x="5692" y="2846"/>
                    <a:pt x="5620" y="2810"/>
                  </a:cubicBezTo>
                  <a:cubicBezTo>
                    <a:pt x="5204" y="2703"/>
                    <a:pt x="4704" y="2620"/>
                    <a:pt x="4168" y="2620"/>
                  </a:cubicBezTo>
                  <a:cubicBezTo>
                    <a:pt x="3370" y="2620"/>
                    <a:pt x="2525" y="2798"/>
                    <a:pt x="2072" y="3108"/>
                  </a:cubicBezTo>
                  <a:lnTo>
                    <a:pt x="2072" y="2953"/>
                  </a:lnTo>
                  <a:cubicBezTo>
                    <a:pt x="2072" y="2655"/>
                    <a:pt x="2882" y="2239"/>
                    <a:pt x="4168" y="2239"/>
                  </a:cubicBezTo>
                  <a:close/>
                  <a:moveTo>
                    <a:pt x="3668" y="4680"/>
                  </a:moveTo>
                  <a:lnTo>
                    <a:pt x="3668" y="4858"/>
                  </a:lnTo>
                  <a:cubicBezTo>
                    <a:pt x="3668" y="5156"/>
                    <a:pt x="3430" y="5394"/>
                    <a:pt x="3132" y="5394"/>
                  </a:cubicBezTo>
                  <a:cubicBezTo>
                    <a:pt x="2834" y="5394"/>
                    <a:pt x="2596" y="5156"/>
                    <a:pt x="2596" y="4858"/>
                  </a:cubicBezTo>
                  <a:lnTo>
                    <a:pt x="2596" y="4680"/>
                  </a:lnTo>
                  <a:lnTo>
                    <a:pt x="2965" y="4680"/>
                  </a:lnTo>
                  <a:lnTo>
                    <a:pt x="2965" y="4870"/>
                  </a:lnTo>
                  <a:cubicBezTo>
                    <a:pt x="2965" y="4965"/>
                    <a:pt x="3037" y="5037"/>
                    <a:pt x="3132" y="5037"/>
                  </a:cubicBezTo>
                  <a:cubicBezTo>
                    <a:pt x="3215" y="5037"/>
                    <a:pt x="3299" y="4965"/>
                    <a:pt x="3299" y="4870"/>
                  </a:cubicBezTo>
                  <a:lnTo>
                    <a:pt x="3299" y="4680"/>
                  </a:lnTo>
                  <a:close/>
                  <a:moveTo>
                    <a:pt x="5751" y="4680"/>
                  </a:moveTo>
                  <a:lnTo>
                    <a:pt x="5751" y="4858"/>
                  </a:lnTo>
                  <a:cubicBezTo>
                    <a:pt x="5751" y="5156"/>
                    <a:pt x="5513" y="5394"/>
                    <a:pt x="5216" y="5394"/>
                  </a:cubicBezTo>
                  <a:cubicBezTo>
                    <a:pt x="4918" y="5394"/>
                    <a:pt x="4680" y="5156"/>
                    <a:pt x="4680" y="4858"/>
                  </a:cubicBezTo>
                  <a:lnTo>
                    <a:pt x="4680" y="4680"/>
                  </a:lnTo>
                  <a:lnTo>
                    <a:pt x="5049" y="4680"/>
                  </a:lnTo>
                  <a:lnTo>
                    <a:pt x="5049" y="4870"/>
                  </a:lnTo>
                  <a:cubicBezTo>
                    <a:pt x="5049" y="4965"/>
                    <a:pt x="5120" y="5037"/>
                    <a:pt x="5216" y="5037"/>
                  </a:cubicBezTo>
                  <a:cubicBezTo>
                    <a:pt x="5299" y="5037"/>
                    <a:pt x="5382" y="4965"/>
                    <a:pt x="5382" y="4870"/>
                  </a:cubicBezTo>
                  <a:lnTo>
                    <a:pt x="5382" y="4680"/>
                  </a:lnTo>
                  <a:close/>
                  <a:moveTo>
                    <a:pt x="4168" y="334"/>
                  </a:moveTo>
                  <a:cubicBezTo>
                    <a:pt x="4299" y="334"/>
                    <a:pt x="4442" y="441"/>
                    <a:pt x="4585" y="536"/>
                  </a:cubicBezTo>
                  <a:cubicBezTo>
                    <a:pt x="4716" y="643"/>
                    <a:pt x="4870" y="750"/>
                    <a:pt x="5013" y="798"/>
                  </a:cubicBezTo>
                  <a:cubicBezTo>
                    <a:pt x="5088" y="814"/>
                    <a:pt x="5166" y="821"/>
                    <a:pt x="5245" y="821"/>
                  </a:cubicBezTo>
                  <a:cubicBezTo>
                    <a:pt x="5341" y="821"/>
                    <a:pt x="5439" y="811"/>
                    <a:pt x="5537" y="798"/>
                  </a:cubicBezTo>
                  <a:cubicBezTo>
                    <a:pt x="5626" y="786"/>
                    <a:pt x="5716" y="774"/>
                    <a:pt x="5796" y="774"/>
                  </a:cubicBezTo>
                  <a:cubicBezTo>
                    <a:pt x="5876" y="774"/>
                    <a:pt x="5948" y="786"/>
                    <a:pt x="6001" y="822"/>
                  </a:cubicBezTo>
                  <a:cubicBezTo>
                    <a:pt x="6109" y="881"/>
                    <a:pt x="6180" y="1048"/>
                    <a:pt x="6251" y="1215"/>
                  </a:cubicBezTo>
                  <a:cubicBezTo>
                    <a:pt x="6323" y="1370"/>
                    <a:pt x="6394" y="1536"/>
                    <a:pt x="6525" y="1655"/>
                  </a:cubicBezTo>
                  <a:cubicBezTo>
                    <a:pt x="6644" y="1774"/>
                    <a:pt x="6799" y="1846"/>
                    <a:pt x="6966" y="1929"/>
                  </a:cubicBezTo>
                  <a:cubicBezTo>
                    <a:pt x="7132" y="2001"/>
                    <a:pt x="7299" y="2072"/>
                    <a:pt x="7359" y="2179"/>
                  </a:cubicBezTo>
                  <a:cubicBezTo>
                    <a:pt x="7418" y="2286"/>
                    <a:pt x="7394" y="2465"/>
                    <a:pt x="7383" y="2644"/>
                  </a:cubicBezTo>
                  <a:cubicBezTo>
                    <a:pt x="7371" y="2822"/>
                    <a:pt x="7335" y="3001"/>
                    <a:pt x="7383" y="3156"/>
                  </a:cubicBezTo>
                  <a:cubicBezTo>
                    <a:pt x="7430" y="3322"/>
                    <a:pt x="7537" y="3453"/>
                    <a:pt x="7633" y="3596"/>
                  </a:cubicBezTo>
                  <a:cubicBezTo>
                    <a:pt x="7740" y="3739"/>
                    <a:pt x="7847" y="3870"/>
                    <a:pt x="7847" y="4013"/>
                  </a:cubicBezTo>
                  <a:cubicBezTo>
                    <a:pt x="7847" y="4144"/>
                    <a:pt x="7740" y="4275"/>
                    <a:pt x="7633" y="4429"/>
                  </a:cubicBezTo>
                  <a:cubicBezTo>
                    <a:pt x="7537" y="4560"/>
                    <a:pt x="7430" y="4703"/>
                    <a:pt x="7383" y="4858"/>
                  </a:cubicBezTo>
                  <a:cubicBezTo>
                    <a:pt x="7335" y="5025"/>
                    <a:pt x="7359" y="5191"/>
                    <a:pt x="7383" y="5382"/>
                  </a:cubicBezTo>
                  <a:cubicBezTo>
                    <a:pt x="7394" y="5561"/>
                    <a:pt x="7430" y="5739"/>
                    <a:pt x="7359" y="5834"/>
                  </a:cubicBezTo>
                  <a:cubicBezTo>
                    <a:pt x="7335" y="5870"/>
                    <a:pt x="7323" y="5882"/>
                    <a:pt x="7299" y="5894"/>
                  </a:cubicBezTo>
                  <a:cubicBezTo>
                    <a:pt x="7299" y="5680"/>
                    <a:pt x="7192" y="5525"/>
                    <a:pt x="7085" y="5406"/>
                  </a:cubicBezTo>
                  <a:cubicBezTo>
                    <a:pt x="7216" y="5299"/>
                    <a:pt x="7299" y="5144"/>
                    <a:pt x="7299" y="4941"/>
                  </a:cubicBezTo>
                  <a:cubicBezTo>
                    <a:pt x="7299" y="4620"/>
                    <a:pt x="7025" y="4346"/>
                    <a:pt x="6704" y="4346"/>
                  </a:cubicBezTo>
                  <a:lnTo>
                    <a:pt x="6597" y="4346"/>
                  </a:lnTo>
                  <a:lnTo>
                    <a:pt x="6597" y="2953"/>
                  </a:lnTo>
                  <a:cubicBezTo>
                    <a:pt x="6597" y="2286"/>
                    <a:pt x="5347" y="1929"/>
                    <a:pt x="4168" y="1929"/>
                  </a:cubicBezTo>
                  <a:cubicBezTo>
                    <a:pt x="2989" y="1929"/>
                    <a:pt x="1739" y="2286"/>
                    <a:pt x="1739" y="2953"/>
                  </a:cubicBezTo>
                  <a:lnTo>
                    <a:pt x="1739" y="4346"/>
                  </a:lnTo>
                  <a:lnTo>
                    <a:pt x="1644" y="4346"/>
                  </a:lnTo>
                  <a:cubicBezTo>
                    <a:pt x="1310" y="4346"/>
                    <a:pt x="1048" y="4620"/>
                    <a:pt x="1048" y="4941"/>
                  </a:cubicBezTo>
                  <a:cubicBezTo>
                    <a:pt x="1048" y="5120"/>
                    <a:pt x="1132" y="5287"/>
                    <a:pt x="1251" y="5406"/>
                  </a:cubicBezTo>
                  <a:cubicBezTo>
                    <a:pt x="1156" y="5525"/>
                    <a:pt x="1048" y="5692"/>
                    <a:pt x="1048" y="5894"/>
                  </a:cubicBezTo>
                  <a:lnTo>
                    <a:pt x="989" y="5834"/>
                  </a:lnTo>
                  <a:cubicBezTo>
                    <a:pt x="929" y="5739"/>
                    <a:pt x="941" y="5561"/>
                    <a:pt x="953" y="5382"/>
                  </a:cubicBezTo>
                  <a:cubicBezTo>
                    <a:pt x="965" y="5191"/>
                    <a:pt x="1001" y="5025"/>
                    <a:pt x="953" y="4858"/>
                  </a:cubicBezTo>
                  <a:cubicBezTo>
                    <a:pt x="917" y="4691"/>
                    <a:pt x="810" y="4560"/>
                    <a:pt x="703" y="4429"/>
                  </a:cubicBezTo>
                  <a:cubicBezTo>
                    <a:pt x="596" y="4275"/>
                    <a:pt x="489" y="4144"/>
                    <a:pt x="489" y="4013"/>
                  </a:cubicBezTo>
                  <a:cubicBezTo>
                    <a:pt x="489" y="3870"/>
                    <a:pt x="596" y="3739"/>
                    <a:pt x="703" y="3596"/>
                  </a:cubicBezTo>
                  <a:cubicBezTo>
                    <a:pt x="810" y="3453"/>
                    <a:pt x="917" y="3310"/>
                    <a:pt x="953" y="3156"/>
                  </a:cubicBezTo>
                  <a:cubicBezTo>
                    <a:pt x="1001" y="3001"/>
                    <a:pt x="989" y="2822"/>
                    <a:pt x="953" y="2644"/>
                  </a:cubicBezTo>
                  <a:cubicBezTo>
                    <a:pt x="941" y="2465"/>
                    <a:pt x="917" y="2286"/>
                    <a:pt x="989" y="2179"/>
                  </a:cubicBezTo>
                  <a:cubicBezTo>
                    <a:pt x="1048" y="2072"/>
                    <a:pt x="1215" y="2001"/>
                    <a:pt x="1370" y="1929"/>
                  </a:cubicBezTo>
                  <a:cubicBezTo>
                    <a:pt x="1537" y="1846"/>
                    <a:pt x="1703" y="1786"/>
                    <a:pt x="1822" y="1655"/>
                  </a:cubicBezTo>
                  <a:cubicBezTo>
                    <a:pt x="1941" y="1536"/>
                    <a:pt x="2013" y="1370"/>
                    <a:pt x="2084" y="1215"/>
                  </a:cubicBezTo>
                  <a:cubicBezTo>
                    <a:pt x="2156" y="1048"/>
                    <a:pt x="2239" y="881"/>
                    <a:pt x="2334" y="822"/>
                  </a:cubicBezTo>
                  <a:cubicBezTo>
                    <a:pt x="2392" y="790"/>
                    <a:pt x="2470" y="779"/>
                    <a:pt x="2557" y="779"/>
                  </a:cubicBezTo>
                  <a:cubicBezTo>
                    <a:pt x="2633" y="779"/>
                    <a:pt x="2716" y="787"/>
                    <a:pt x="2799" y="798"/>
                  </a:cubicBezTo>
                  <a:cubicBezTo>
                    <a:pt x="2907" y="805"/>
                    <a:pt x="3016" y="817"/>
                    <a:pt x="3121" y="817"/>
                  </a:cubicBezTo>
                  <a:cubicBezTo>
                    <a:pt x="3190" y="817"/>
                    <a:pt x="3257" y="812"/>
                    <a:pt x="3322" y="798"/>
                  </a:cubicBezTo>
                  <a:cubicBezTo>
                    <a:pt x="3489" y="750"/>
                    <a:pt x="3620" y="643"/>
                    <a:pt x="3751" y="536"/>
                  </a:cubicBezTo>
                  <a:cubicBezTo>
                    <a:pt x="3906" y="429"/>
                    <a:pt x="4037" y="334"/>
                    <a:pt x="4168" y="334"/>
                  </a:cubicBezTo>
                  <a:close/>
                  <a:moveTo>
                    <a:pt x="1548" y="5596"/>
                  </a:moveTo>
                  <a:cubicBezTo>
                    <a:pt x="1632" y="5656"/>
                    <a:pt x="1727" y="5775"/>
                    <a:pt x="1727" y="5930"/>
                  </a:cubicBezTo>
                  <a:cubicBezTo>
                    <a:pt x="1727" y="6013"/>
                    <a:pt x="1656" y="6108"/>
                    <a:pt x="1548" y="6108"/>
                  </a:cubicBezTo>
                  <a:cubicBezTo>
                    <a:pt x="1453" y="6108"/>
                    <a:pt x="1370" y="6013"/>
                    <a:pt x="1370" y="5930"/>
                  </a:cubicBezTo>
                  <a:cubicBezTo>
                    <a:pt x="1370" y="5763"/>
                    <a:pt x="1477" y="5656"/>
                    <a:pt x="1548" y="5596"/>
                  </a:cubicBezTo>
                  <a:close/>
                  <a:moveTo>
                    <a:pt x="6775" y="5596"/>
                  </a:moveTo>
                  <a:cubicBezTo>
                    <a:pt x="6847" y="5656"/>
                    <a:pt x="6954" y="5775"/>
                    <a:pt x="6954" y="5930"/>
                  </a:cubicBezTo>
                  <a:cubicBezTo>
                    <a:pt x="6966" y="6013"/>
                    <a:pt x="6882" y="6108"/>
                    <a:pt x="6775" y="6108"/>
                  </a:cubicBezTo>
                  <a:cubicBezTo>
                    <a:pt x="6668" y="6108"/>
                    <a:pt x="6597" y="6013"/>
                    <a:pt x="6597" y="5930"/>
                  </a:cubicBezTo>
                  <a:cubicBezTo>
                    <a:pt x="6597" y="5763"/>
                    <a:pt x="6704" y="5656"/>
                    <a:pt x="6775" y="5596"/>
                  </a:cubicBezTo>
                  <a:close/>
                  <a:moveTo>
                    <a:pt x="6394" y="6227"/>
                  </a:moveTo>
                  <a:cubicBezTo>
                    <a:pt x="6430" y="6275"/>
                    <a:pt x="6478" y="6311"/>
                    <a:pt x="6525" y="6346"/>
                  </a:cubicBezTo>
                  <a:cubicBezTo>
                    <a:pt x="6394" y="6477"/>
                    <a:pt x="6311" y="6632"/>
                    <a:pt x="6251" y="6787"/>
                  </a:cubicBezTo>
                  <a:cubicBezTo>
                    <a:pt x="6180" y="6954"/>
                    <a:pt x="6109" y="7120"/>
                    <a:pt x="6001" y="7180"/>
                  </a:cubicBezTo>
                  <a:cubicBezTo>
                    <a:pt x="5944" y="7212"/>
                    <a:pt x="5873" y="7223"/>
                    <a:pt x="5793" y="7223"/>
                  </a:cubicBezTo>
                  <a:cubicBezTo>
                    <a:pt x="5725" y="7223"/>
                    <a:pt x="5650" y="7215"/>
                    <a:pt x="5573" y="7204"/>
                  </a:cubicBezTo>
                  <a:cubicBezTo>
                    <a:pt x="5906" y="6954"/>
                    <a:pt x="6192" y="6632"/>
                    <a:pt x="6394" y="6227"/>
                  </a:cubicBezTo>
                  <a:close/>
                  <a:moveTo>
                    <a:pt x="1953" y="6239"/>
                  </a:moveTo>
                  <a:cubicBezTo>
                    <a:pt x="2132" y="6632"/>
                    <a:pt x="2418" y="6966"/>
                    <a:pt x="2775" y="7227"/>
                  </a:cubicBezTo>
                  <a:cubicBezTo>
                    <a:pt x="2724" y="7227"/>
                    <a:pt x="2674" y="7228"/>
                    <a:pt x="2626" y="7228"/>
                  </a:cubicBezTo>
                  <a:cubicBezTo>
                    <a:pt x="2506" y="7228"/>
                    <a:pt x="2399" y="7222"/>
                    <a:pt x="2322" y="7180"/>
                  </a:cubicBezTo>
                  <a:cubicBezTo>
                    <a:pt x="2227" y="7120"/>
                    <a:pt x="2144" y="6954"/>
                    <a:pt x="2072" y="6787"/>
                  </a:cubicBezTo>
                  <a:cubicBezTo>
                    <a:pt x="2001" y="6644"/>
                    <a:pt x="1941" y="6477"/>
                    <a:pt x="1822" y="6358"/>
                  </a:cubicBezTo>
                  <a:cubicBezTo>
                    <a:pt x="1882" y="6334"/>
                    <a:pt x="1929" y="6287"/>
                    <a:pt x="1953" y="6239"/>
                  </a:cubicBezTo>
                  <a:close/>
                  <a:moveTo>
                    <a:pt x="6704" y="4691"/>
                  </a:moveTo>
                  <a:cubicBezTo>
                    <a:pt x="6847" y="4691"/>
                    <a:pt x="6966" y="4810"/>
                    <a:pt x="6966" y="4965"/>
                  </a:cubicBezTo>
                  <a:cubicBezTo>
                    <a:pt x="6966" y="5108"/>
                    <a:pt x="6847" y="5227"/>
                    <a:pt x="6704" y="5227"/>
                  </a:cubicBezTo>
                  <a:lnTo>
                    <a:pt x="6597" y="5227"/>
                  </a:lnTo>
                  <a:lnTo>
                    <a:pt x="6597" y="5215"/>
                  </a:lnTo>
                  <a:cubicBezTo>
                    <a:pt x="6597" y="5120"/>
                    <a:pt x="6525" y="5049"/>
                    <a:pt x="6430" y="5049"/>
                  </a:cubicBezTo>
                  <a:cubicBezTo>
                    <a:pt x="6347" y="5049"/>
                    <a:pt x="6275" y="5120"/>
                    <a:pt x="6275" y="5215"/>
                  </a:cubicBezTo>
                  <a:cubicBezTo>
                    <a:pt x="6275" y="6370"/>
                    <a:pt x="5335" y="7311"/>
                    <a:pt x="4168" y="7311"/>
                  </a:cubicBezTo>
                  <a:cubicBezTo>
                    <a:pt x="4161" y="7311"/>
                    <a:pt x="4154" y="7311"/>
                    <a:pt x="4146" y="7311"/>
                  </a:cubicBezTo>
                  <a:cubicBezTo>
                    <a:pt x="3001" y="7311"/>
                    <a:pt x="2060" y="6363"/>
                    <a:pt x="2060" y="5215"/>
                  </a:cubicBezTo>
                  <a:cubicBezTo>
                    <a:pt x="2060" y="5120"/>
                    <a:pt x="1989" y="5049"/>
                    <a:pt x="1894" y="5049"/>
                  </a:cubicBezTo>
                  <a:cubicBezTo>
                    <a:pt x="1810" y="5049"/>
                    <a:pt x="1727" y="5120"/>
                    <a:pt x="1727" y="5215"/>
                  </a:cubicBezTo>
                  <a:lnTo>
                    <a:pt x="1727" y="5227"/>
                  </a:lnTo>
                  <a:lnTo>
                    <a:pt x="1632" y="5227"/>
                  </a:lnTo>
                  <a:cubicBezTo>
                    <a:pt x="1477" y="5227"/>
                    <a:pt x="1358" y="5108"/>
                    <a:pt x="1358" y="4965"/>
                  </a:cubicBezTo>
                  <a:cubicBezTo>
                    <a:pt x="1358" y="4810"/>
                    <a:pt x="1477" y="4691"/>
                    <a:pt x="1632" y="4691"/>
                  </a:cubicBezTo>
                  <a:lnTo>
                    <a:pt x="2251" y="4691"/>
                  </a:lnTo>
                  <a:lnTo>
                    <a:pt x="2251" y="4870"/>
                  </a:lnTo>
                  <a:cubicBezTo>
                    <a:pt x="2251" y="5346"/>
                    <a:pt x="2644" y="5739"/>
                    <a:pt x="3120" y="5739"/>
                  </a:cubicBezTo>
                  <a:cubicBezTo>
                    <a:pt x="3596" y="5739"/>
                    <a:pt x="3977" y="5346"/>
                    <a:pt x="3977" y="4870"/>
                  </a:cubicBezTo>
                  <a:lnTo>
                    <a:pt x="3977" y="4858"/>
                  </a:lnTo>
                  <a:lnTo>
                    <a:pt x="4346" y="4858"/>
                  </a:lnTo>
                  <a:lnTo>
                    <a:pt x="4346" y="4870"/>
                  </a:lnTo>
                  <a:cubicBezTo>
                    <a:pt x="4346" y="5346"/>
                    <a:pt x="4739" y="5739"/>
                    <a:pt x="5216" y="5739"/>
                  </a:cubicBezTo>
                  <a:cubicBezTo>
                    <a:pt x="5692" y="5739"/>
                    <a:pt x="6073" y="5346"/>
                    <a:pt x="6073" y="4870"/>
                  </a:cubicBezTo>
                  <a:lnTo>
                    <a:pt x="6073" y="4691"/>
                  </a:lnTo>
                  <a:close/>
                  <a:moveTo>
                    <a:pt x="5049" y="7477"/>
                  </a:moveTo>
                  <a:lnTo>
                    <a:pt x="5049" y="7942"/>
                  </a:lnTo>
                  <a:lnTo>
                    <a:pt x="4168" y="8811"/>
                  </a:lnTo>
                  <a:lnTo>
                    <a:pt x="3299" y="7942"/>
                  </a:lnTo>
                  <a:lnTo>
                    <a:pt x="3299" y="7477"/>
                  </a:lnTo>
                  <a:cubicBezTo>
                    <a:pt x="3561" y="7585"/>
                    <a:pt x="3858" y="7644"/>
                    <a:pt x="4168" y="7644"/>
                  </a:cubicBezTo>
                  <a:cubicBezTo>
                    <a:pt x="4489" y="7644"/>
                    <a:pt x="4787" y="7585"/>
                    <a:pt x="5049" y="7477"/>
                  </a:cubicBezTo>
                  <a:close/>
                  <a:moveTo>
                    <a:pt x="2953" y="8073"/>
                  </a:moveTo>
                  <a:lnTo>
                    <a:pt x="3918" y="9037"/>
                  </a:lnTo>
                  <a:lnTo>
                    <a:pt x="3192" y="9644"/>
                  </a:lnTo>
                  <a:lnTo>
                    <a:pt x="3156" y="9644"/>
                  </a:lnTo>
                  <a:lnTo>
                    <a:pt x="2608" y="8394"/>
                  </a:lnTo>
                  <a:lnTo>
                    <a:pt x="2941" y="8073"/>
                  </a:lnTo>
                  <a:close/>
                  <a:moveTo>
                    <a:pt x="2370" y="8620"/>
                  </a:moveTo>
                  <a:lnTo>
                    <a:pt x="2894" y="9787"/>
                  </a:lnTo>
                  <a:cubicBezTo>
                    <a:pt x="2941" y="9883"/>
                    <a:pt x="3025" y="9942"/>
                    <a:pt x="3132" y="9978"/>
                  </a:cubicBezTo>
                  <a:cubicBezTo>
                    <a:pt x="3156" y="9978"/>
                    <a:pt x="3180" y="9990"/>
                    <a:pt x="3203" y="9990"/>
                  </a:cubicBezTo>
                  <a:cubicBezTo>
                    <a:pt x="3275" y="9990"/>
                    <a:pt x="3358" y="9954"/>
                    <a:pt x="3418" y="9918"/>
                  </a:cubicBezTo>
                  <a:lnTo>
                    <a:pt x="4013" y="9406"/>
                  </a:lnTo>
                  <a:lnTo>
                    <a:pt x="4013" y="10633"/>
                  </a:lnTo>
                  <a:cubicBezTo>
                    <a:pt x="3001" y="10561"/>
                    <a:pt x="2179" y="9752"/>
                    <a:pt x="2072" y="8728"/>
                  </a:cubicBezTo>
                  <a:lnTo>
                    <a:pt x="2370" y="8620"/>
                  </a:lnTo>
                  <a:close/>
                  <a:moveTo>
                    <a:pt x="5394" y="8085"/>
                  </a:moveTo>
                  <a:lnTo>
                    <a:pt x="5716" y="8418"/>
                  </a:lnTo>
                  <a:lnTo>
                    <a:pt x="5692" y="8490"/>
                  </a:lnTo>
                  <a:cubicBezTo>
                    <a:pt x="5656" y="8573"/>
                    <a:pt x="5692" y="8668"/>
                    <a:pt x="5775" y="8692"/>
                  </a:cubicBezTo>
                  <a:cubicBezTo>
                    <a:pt x="5795" y="8702"/>
                    <a:pt x="5816" y="8706"/>
                    <a:pt x="5838" y="8706"/>
                  </a:cubicBezTo>
                  <a:cubicBezTo>
                    <a:pt x="5895" y="8706"/>
                    <a:pt x="5955" y="8676"/>
                    <a:pt x="5989" y="8632"/>
                  </a:cubicBezTo>
                  <a:lnTo>
                    <a:pt x="6287" y="8740"/>
                  </a:lnTo>
                  <a:cubicBezTo>
                    <a:pt x="6168" y="9740"/>
                    <a:pt x="5347" y="10537"/>
                    <a:pt x="4335" y="10633"/>
                  </a:cubicBezTo>
                  <a:lnTo>
                    <a:pt x="4335" y="9406"/>
                  </a:lnTo>
                  <a:lnTo>
                    <a:pt x="4930" y="9918"/>
                  </a:lnTo>
                  <a:cubicBezTo>
                    <a:pt x="4989" y="9954"/>
                    <a:pt x="5061" y="9990"/>
                    <a:pt x="5144" y="9990"/>
                  </a:cubicBezTo>
                  <a:cubicBezTo>
                    <a:pt x="5168" y="9990"/>
                    <a:pt x="5180" y="9990"/>
                    <a:pt x="5216" y="9978"/>
                  </a:cubicBezTo>
                  <a:cubicBezTo>
                    <a:pt x="5323" y="9942"/>
                    <a:pt x="5406" y="9883"/>
                    <a:pt x="5454" y="9787"/>
                  </a:cubicBezTo>
                  <a:lnTo>
                    <a:pt x="5704" y="9228"/>
                  </a:lnTo>
                  <a:cubicBezTo>
                    <a:pt x="5739" y="9144"/>
                    <a:pt x="5704" y="9049"/>
                    <a:pt x="5620" y="9025"/>
                  </a:cubicBezTo>
                  <a:cubicBezTo>
                    <a:pt x="5595" y="9016"/>
                    <a:pt x="5571" y="9011"/>
                    <a:pt x="5549" y="9011"/>
                  </a:cubicBezTo>
                  <a:cubicBezTo>
                    <a:pt x="5485" y="9011"/>
                    <a:pt x="5432" y="9047"/>
                    <a:pt x="5406" y="9109"/>
                  </a:cubicBezTo>
                  <a:lnTo>
                    <a:pt x="5156" y="9668"/>
                  </a:lnTo>
                  <a:lnTo>
                    <a:pt x="5120" y="9668"/>
                  </a:lnTo>
                  <a:lnTo>
                    <a:pt x="4394" y="9049"/>
                  </a:lnTo>
                  <a:lnTo>
                    <a:pt x="5358" y="8085"/>
                  </a:lnTo>
                  <a:close/>
                  <a:moveTo>
                    <a:pt x="4168" y="0"/>
                  </a:moveTo>
                  <a:cubicBezTo>
                    <a:pt x="3930" y="0"/>
                    <a:pt x="3739" y="155"/>
                    <a:pt x="3561" y="286"/>
                  </a:cubicBezTo>
                  <a:cubicBezTo>
                    <a:pt x="3442" y="381"/>
                    <a:pt x="3334" y="453"/>
                    <a:pt x="3239" y="477"/>
                  </a:cubicBezTo>
                  <a:cubicBezTo>
                    <a:pt x="3197" y="491"/>
                    <a:pt x="3148" y="495"/>
                    <a:pt x="3095" y="495"/>
                  </a:cubicBezTo>
                  <a:cubicBezTo>
                    <a:pt x="3012" y="495"/>
                    <a:pt x="2921" y="484"/>
                    <a:pt x="2834" y="477"/>
                  </a:cubicBezTo>
                  <a:cubicBezTo>
                    <a:pt x="2738" y="466"/>
                    <a:pt x="2639" y="456"/>
                    <a:pt x="2543" y="456"/>
                  </a:cubicBezTo>
                  <a:cubicBezTo>
                    <a:pt x="2414" y="456"/>
                    <a:pt x="2289" y="475"/>
                    <a:pt x="2179" y="536"/>
                  </a:cubicBezTo>
                  <a:cubicBezTo>
                    <a:pt x="1965" y="655"/>
                    <a:pt x="1882" y="881"/>
                    <a:pt x="1787" y="1072"/>
                  </a:cubicBezTo>
                  <a:cubicBezTo>
                    <a:pt x="1727" y="1203"/>
                    <a:pt x="1668" y="1346"/>
                    <a:pt x="1596" y="1417"/>
                  </a:cubicBezTo>
                  <a:cubicBezTo>
                    <a:pt x="1525" y="1489"/>
                    <a:pt x="1394" y="1548"/>
                    <a:pt x="1251" y="1608"/>
                  </a:cubicBezTo>
                  <a:cubicBezTo>
                    <a:pt x="1060" y="1703"/>
                    <a:pt x="834" y="1786"/>
                    <a:pt x="715" y="2001"/>
                  </a:cubicBezTo>
                  <a:cubicBezTo>
                    <a:pt x="596" y="2191"/>
                    <a:pt x="632" y="2429"/>
                    <a:pt x="655" y="2655"/>
                  </a:cubicBezTo>
                  <a:cubicBezTo>
                    <a:pt x="679" y="2798"/>
                    <a:pt x="691" y="2929"/>
                    <a:pt x="655" y="3048"/>
                  </a:cubicBezTo>
                  <a:cubicBezTo>
                    <a:pt x="632" y="3156"/>
                    <a:pt x="560" y="3263"/>
                    <a:pt x="465" y="3382"/>
                  </a:cubicBezTo>
                  <a:cubicBezTo>
                    <a:pt x="334" y="3560"/>
                    <a:pt x="179" y="3751"/>
                    <a:pt x="179" y="3989"/>
                  </a:cubicBezTo>
                  <a:cubicBezTo>
                    <a:pt x="179" y="4227"/>
                    <a:pt x="334" y="4418"/>
                    <a:pt x="465" y="4596"/>
                  </a:cubicBezTo>
                  <a:cubicBezTo>
                    <a:pt x="560" y="4715"/>
                    <a:pt x="632" y="4822"/>
                    <a:pt x="655" y="4930"/>
                  </a:cubicBezTo>
                  <a:cubicBezTo>
                    <a:pt x="691" y="5037"/>
                    <a:pt x="679" y="5180"/>
                    <a:pt x="655" y="5334"/>
                  </a:cubicBezTo>
                  <a:cubicBezTo>
                    <a:pt x="632" y="5561"/>
                    <a:pt x="620" y="5799"/>
                    <a:pt x="715" y="5989"/>
                  </a:cubicBezTo>
                  <a:cubicBezTo>
                    <a:pt x="834" y="6192"/>
                    <a:pt x="1060" y="6287"/>
                    <a:pt x="1251" y="6370"/>
                  </a:cubicBezTo>
                  <a:cubicBezTo>
                    <a:pt x="1394" y="6430"/>
                    <a:pt x="1525" y="6489"/>
                    <a:pt x="1596" y="6573"/>
                  </a:cubicBezTo>
                  <a:cubicBezTo>
                    <a:pt x="1668" y="6644"/>
                    <a:pt x="1727" y="6775"/>
                    <a:pt x="1787" y="6906"/>
                  </a:cubicBezTo>
                  <a:cubicBezTo>
                    <a:pt x="1882" y="7096"/>
                    <a:pt x="1965" y="7323"/>
                    <a:pt x="2179" y="7442"/>
                  </a:cubicBezTo>
                  <a:cubicBezTo>
                    <a:pt x="2286" y="7509"/>
                    <a:pt x="2408" y="7530"/>
                    <a:pt x="2534" y="7530"/>
                  </a:cubicBezTo>
                  <a:cubicBezTo>
                    <a:pt x="2633" y="7530"/>
                    <a:pt x="2735" y="7517"/>
                    <a:pt x="2834" y="7501"/>
                  </a:cubicBezTo>
                  <a:cubicBezTo>
                    <a:pt x="2882" y="7501"/>
                    <a:pt x="2918" y="7489"/>
                    <a:pt x="2965" y="7489"/>
                  </a:cubicBezTo>
                  <a:lnTo>
                    <a:pt x="2965" y="7716"/>
                  </a:lnTo>
                  <a:lnTo>
                    <a:pt x="2953" y="7716"/>
                  </a:lnTo>
                  <a:cubicBezTo>
                    <a:pt x="2858" y="7716"/>
                    <a:pt x="2775" y="7739"/>
                    <a:pt x="2715" y="7823"/>
                  </a:cubicBezTo>
                  <a:lnTo>
                    <a:pt x="2310" y="8216"/>
                  </a:lnTo>
                  <a:cubicBezTo>
                    <a:pt x="2299" y="8239"/>
                    <a:pt x="2287" y="8263"/>
                    <a:pt x="2263" y="8299"/>
                  </a:cubicBezTo>
                  <a:lnTo>
                    <a:pt x="810" y="8811"/>
                  </a:lnTo>
                  <a:cubicBezTo>
                    <a:pt x="334" y="8978"/>
                    <a:pt x="1" y="9442"/>
                    <a:pt x="1" y="9966"/>
                  </a:cubicBezTo>
                  <a:lnTo>
                    <a:pt x="1" y="10954"/>
                  </a:lnTo>
                  <a:cubicBezTo>
                    <a:pt x="1" y="11049"/>
                    <a:pt x="84" y="11121"/>
                    <a:pt x="167" y="11121"/>
                  </a:cubicBezTo>
                  <a:cubicBezTo>
                    <a:pt x="263" y="11121"/>
                    <a:pt x="334" y="11049"/>
                    <a:pt x="334" y="10954"/>
                  </a:cubicBezTo>
                  <a:lnTo>
                    <a:pt x="334" y="9966"/>
                  </a:lnTo>
                  <a:cubicBezTo>
                    <a:pt x="334" y="9859"/>
                    <a:pt x="346" y="9752"/>
                    <a:pt x="394" y="9644"/>
                  </a:cubicBezTo>
                  <a:lnTo>
                    <a:pt x="1215" y="10347"/>
                  </a:lnTo>
                  <a:cubicBezTo>
                    <a:pt x="1334" y="10454"/>
                    <a:pt x="1406" y="10597"/>
                    <a:pt x="1406" y="10752"/>
                  </a:cubicBezTo>
                  <a:lnTo>
                    <a:pt x="1406" y="10954"/>
                  </a:lnTo>
                  <a:cubicBezTo>
                    <a:pt x="1406" y="11049"/>
                    <a:pt x="1477" y="11121"/>
                    <a:pt x="1572" y="11121"/>
                  </a:cubicBezTo>
                  <a:cubicBezTo>
                    <a:pt x="1656" y="11121"/>
                    <a:pt x="1727" y="11049"/>
                    <a:pt x="1727" y="10954"/>
                  </a:cubicBezTo>
                  <a:lnTo>
                    <a:pt x="1727" y="10764"/>
                  </a:lnTo>
                  <a:cubicBezTo>
                    <a:pt x="1727" y="10514"/>
                    <a:pt x="1632" y="10275"/>
                    <a:pt x="1429" y="10109"/>
                  </a:cubicBezTo>
                  <a:lnTo>
                    <a:pt x="572" y="9371"/>
                  </a:lnTo>
                  <a:cubicBezTo>
                    <a:pt x="655" y="9263"/>
                    <a:pt x="798" y="9168"/>
                    <a:pt x="929" y="9132"/>
                  </a:cubicBezTo>
                  <a:lnTo>
                    <a:pt x="1775" y="8835"/>
                  </a:lnTo>
                  <a:cubicBezTo>
                    <a:pt x="1929" y="10037"/>
                    <a:pt x="2953" y="10954"/>
                    <a:pt x="4192" y="10954"/>
                  </a:cubicBezTo>
                  <a:cubicBezTo>
                    <a:pt x="5418" y="10954"/>
                    <a:pt x="6454" y="10037"/>
                    <a:pt x="6597" y="8835"/>
                  </a:cubicBezTo>
                  <a:lnTo>
                    <a:pt x="7442" y="9132"/>
                  </a:lnTo>
                  <a:cubicBezTo>
                    <a:pt x="7585" y="9168"/>
                    <a:pt x="7716" y="9263"/>
                    <a:pt x="7799" y="9371"/>
                  </a:cubicBezTo>
                  <a:lnTo>
                    <a:pt x="6942" y="10109"/>
                  </a:lnTo>
                  <a:cubicBezTo>
                    <a:pt x="6751" y="10275"/>
                    <a:pt x="6644" y="10514"/>
                    <a:pt x="6644" y="10764"/>
                  </a:cubicBezTo>
                  <a:lnTo>
                    <a:pt x="6644" y="10978"/>
                  </a:lnTo>
                  <a:cubicBezTo>
                    <a:pt x="6644" y="11061"/>
                    <a:pt x="6716" y="11133"/>
                    <a:pt x="6811" y="11133"/>
                  </a:cubicBezTo>
                  <a:cubicBezTo>
                    <a:pt x="6894" y="11133"/>
                    <a:pt x="6966" y="11061"/>
                    <a:pt x="6966" y="10978"/>
                  </a:cubicBezTo>
                  <a:lnTo>
                    <a:pt x="6966" y="10764"/>
                  </a:lnTo>
                  <a:cubicBezTo>
                    <a:pt x="6966" y="10621"/>
                    <a:pt x="7049" y="10466"/>
                    <a:pt x="7168" y="10359"/>
                  </a:cubicBezTo>
                  <a:lnTo>
                    <a:pt x="7978" y="9656"/>
                  </a:lnTo>
                  <a:cubicBezTo>
                    <a:pt x="8014" y="9763"/>
                    <a:pt x="8037" y="9871"/>
                    <a:pt x="8037" y="9978"/>
                  </a:cubicBezTo>
                  <a:lnTo>
                    <a:pt x="8037" y="10978"/>
                  </a:lnTo>
                  <a:cubicBezTo>
                    <a:pt x="8037" y="11061"/>
                    <a:pt x="8121" y="11133"/>
                    <a:pt x="8204" y="11133"/>
                  </a:cubicBezTo>
                  <a:cubicBezTo>
                    <a:pt x="8299" y="11133"/>
                    <a:pt x="8371" y="11061"/>
                    <a:pt x="8371" y="10978"/>
                  </a:cubicBezTo>
                  <a:lnTo>
                    <a:pt x="8371" y="9978"/>
                  </a:lnTo>
                  <a:cubicBezTo>
                    <a:pt x="8335" y="9454"/>
                    <a:pt x="8014" y="8990"/>
                    <a:pt x="7537" y="8835"/>
                  </a:cubicBezTo>
                  <a:lnTo>
                    <a:pt x="6073" y="8311"/>
                  </a:lnTo>
                  <a:cubicBezTo>
                    <a:pt x="6061" y="8275"/>
                    <a:pt x="6061" y="8263"/>
                    <a:pt x="6037" y="8239"/>
                  </a:cubicBezTo>
                  <a:lnTo>
                    <a:pt x="5632" y="7835"/>
                  </a:lnTo>
                  <a:cubicBezTo>
                    <a:pt x="5573" y="7775"/>
                    <a:pt x="5478" y="7728"/>
                    <a:pt x="5394" y="7728"/>
                  </a:cubicBezTo>
                  <a:lnTo>
                    <a:pt x="5382" y="7728"/>
                  </a:lnTo>
                  <a:lnTo>
                    <a:pt x="5382" y="7501"/>
                  </a:lnTo>
                  <a:cubicBezTo>
                    <a:pt x="5418" y="7501"/>
                    <a:pt x="5466" y="7525"/>
                    <a:pt x="5513" y="7525"/>
                  </a:cubicBezTo>
                  <a:cubicBezTo>
                    <a:pt x="5597" y="7537"/>
                    <a:pt x="5704" y="7537"/>
                    <a:pt x="5799" y="7537"/>
                  </a:cubicBezTo>
                  <a:cubicBezTo>
                    <a:pt x="5930" y="7537"/>
                    <a:pt x="6049" y="7525"/>
                    <a:pt x="6168" y="7442"/>
                  </a:cubicBezTo>
                  <a:cubicBezTo>
                    <a:pt x="6370" y="7323"/>
                    <a:pt x="6466" y="7108"/>
                    <a:pt x="6549" y="6906"/>
                  </a:cubicBezTo>
                  <a:cubicBezTo>
                    <a:pt x="6609" y="6775"/>
                    <a:pt x="6668" y="6644"/>
                    <a:pt x="6751" y="6573"/>
                  </a:cubicBezTo>
                  <a:cubicBezTo>
                    <a:pt x="6823" y="6489"/>
                    <a:pt x="6954" y="6430"/>
                    <a:pt x="7085" y="6370"/>
                  </a:cubicBezTo>
                  <a:cubicBezTo>
                    <a:pt x="7287" y="6287"/>
                    <a:pt x="7502" y="6192"/>
                    <a:pt x="7621" y="5989"/>
                  </a:cubicBezTo>
                  <a:cubicBezTo>
                    <a:pt x="7740" y="5799"/>
                    <a:pt x="7716" y="5561"/>
                    <a:pt x="7680" y="5334"/>
                  </a:cubicBezTo>
                  <a:cubicBezTo>
                    <a:pt x="7668" y="5180"/>
                    <a:pt x="7656" y="5049"/>
                    <a:pt x="7680" y="4930"/>
                  </a:cubicBezTo>
                  <a:cubicBezTo>
                    <a:pt x="7716" y="4822"/>
                    <a:pt x="7787" y="4727"/>
                    <a:pt x="7883" y="4596"/>
                  </a:cubicBezTo>
                  <a:cubicBezTo>
                    <a:pt x="8014" y="4418"/>
                    <a:pt x="8156" y="4227"/>
                    <a:pt x="8156" y="3989"/>
                  </a:cubicBezTo>
                  <a:cubicBezTo>
                    <a:pt x="8156" y="3751"/>
                    <a:pt x="8014" y="3560"/>
                    <a:pt x="7883" y="3382"/>
                  </a:cubicBezTo>
                  <a:cubicBezTo>
                    <a:pt x="7787" y="3263"/>
                    <a:pt x="7716" y="3156"/>
                    <a:pt x="7680" y="3048"/>
                  </a:cubicBezTo>
                  <a:cubicBezTo>
                    <a:pt x="7656" y="2953"/>
                    <a:pt x="7668" y="2798"/>
                    <a:pt x="7680" y="2655"/>
                  </a:cubicBezTo>
                  <a:cubicBezTo>
                    <a:pt x="7716" y="2429"/>
                    <a:pt x="7728" y="2191"/>
                    <a:pt x="7621" y="2001"/>
                  </a:cubicBezTo>
                  <a:cubicBezTo>
                    <a:pt x="7502" y="1786"/>
                    <a:pt x="7287" y="1703"/>
                    <a:pt x="7085" y="1608"/>
                  </a:cubicBezTo>
                  <a:cubicBezTo>
                    <a:pt x="6954" y="1548"/>
                    <a:pt x="6823" y="1489"/>
                    <a:pt x="6751" y="1417"/>
                  </a:cubicBezTo>
                  <a:cubicBezTo>
                    <a:pt x="6668" y="1346"/>
                    <a:pt x="6609" y="1203"/>
                    <a:pt x="6549" y="1072"/>
                  </a:cubicBezTo>
                  <a:cubicBezTo>
                    <a:pt x="6466" y="881"/>
                    <a:pt x="6370" y="655"/>
                    <a:pt x="6168" y="536"/>
                  </a:cubicBezTo>
                  <a:cubicBezTo>
                    <a:pt x="6064" y="471"/>
                    <a:pt x="5947" y="452"/>
                    <a:pt x="5825" y="452"/>
                  </a:cubicBezTo>
                  <a:cubicBezTo>
                    <a:pt x="5722" y="452"/>
                    <a:pt x="5616" y="466"/>
                    <a:pt x="5513" y="477"/>
                  </a:cubicBezTo>
                  <a:cubicBezTo>
                    <a:pt x="5419" y="484"/>
                    <a:pt x="5334" y="495"/>
                    <a:pt x="5255" y="495"/>
                  </a:cubicBezTo>
                  <a:cubicBezTo>
                    <a:pt x="5204" y="495"/>
                    <a:pt x="5155" y="491"/>
                    <a:pt x="5108" y="477"/>
                  </a:cubicBezTo>
                  <a:cubicBezTo>
                    <a:pt x="5001" y="453"/>
                    <a:pt x="4906" y="369"/>
                    <a:pt x="4787" y="286"/>
                  </a:cubicBezTo>
                  <a:cubicBezTo>
                    <a:pt x="4608" y="155"/>
                    <a:pt x="4406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70"/>
            <p:cNvSpPr/>
            <p:nvPr/>
          </p:nvSpPr>
          <p:spPr>
            <a:xfrm>
              <a:off x="6363140" y="3540532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00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64" y="485"/>
                    <a:pt x="1191" y="402"/>
                    <a:pt x="1334" y="259"/>
                  </a:cubicBezTo>
                  <a:cubicBezTo>
                    <a:pt x="1369" y="200"/>
                    <a:pt x="1369" y="104"/>
                    <a:pt x="1310" y="45"/>
                  </a:cubicBezTo>
                  <a:cubicBezTo>
                    <a:pt x="1280" y="15"/>
                    <a:pt x="1238" y="0"/>
                    <a:pt x="1197" y="0"/>
                  </a:cubicBezTo>
                  <a:cubicBezTo>
                    <a:pt x="1155" y="0"/>
                    <a:pt x="1113" y="15"/>
                    <a:pt x="1084" y="45"/>
                  </a:cubicBezTo>
                  <a:cubicBezTo>
                    <a:pt x="1024" y="104"/>
                    <a:pt x="881" y="176"/>
                    <a:pt x="691" y="176"/>
                  </a:cubicBezTo>
                  <a:cubicBezTo>
                    <a:pt x="488" y="176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70"/>
            <p:cNvSpPr/>
            <p:nvPr/>
          </p:nvSpPr>
          <p:spPr>
            <a:xfrm>
              <a:off x="6406890" y="3468397"/>
              <a:ext cx="21511" cy="10201"/>
            </a:xfrm>
            <a:custGeom>
              <a:rect b="b" l="l" r="r" t="t"/>
              <a:pathLst>
                <a:path extrusionOk="0" h="322" w="67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79" y="250"/>
                    <a:pt x="679" y="155"/>
                  </a:cubicBezTo>
                  <a:cubicBezTo>
                    <a:pt x="679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7" name="Google Shape;10777;p70"/>
          <p:cNvGrpSpPr/>
          <p:nvPr/>
        </p:nvGrpSpPr>
        <p:grpSpPr>
          <a:xfrm>
            <a:off x="5801105" y="3347696"/>
            <a:ext cx="264813" cy="351933"/>
            <a:chOff x="5801105" y="3347696"/>
            <a:chExt cx="264813" cy="351933"/>
          </a:xfrm>
        </p:grpSpPr>
        <p:sp>
          <p:nvSpPr>
            <p:cNvPr id="10778" name="Google Shape;10778;p70"/>
            <p:cNvSpPr/>
            <p:nvPr/>
          </p:nvSpPr>
          <p:spPr>
            <a:xfrm>
              <a:off x="5911256" y="3534862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7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203" y="402"/>
                    <a:pt x="441" y="486"/>
                    <a:pt x="703" y="486"/>
                  </a:cubicBezTo>
                  <a:cubicBezTo>
                    <a:pt x="953" y="486"/>
                    <a:pt x="1191" y="402"/>
                    <a:pt x="1346" y="260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6" y="16"/>
                    <a:pt x="1245" y="1"/>
                    <a:pt x="1204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36" y="105"/>
                    <a:pt x="881" y="176"/>
                    <a:pt x="691" y="176"/>
                  </a:cubicBezTo>
                  <a:cubicBezTo>
                    <a:pt x="477" y="176"/>
                    <a:pt x="346" y="105"/>
                    <a:pt x="286" y="45"/>
                  </a:cubicBezTo>
                  <a:cubicBezTo>
                    <a:pt x="256" y="16"/>
                    <a:pt x="218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70"/>
            <p:cNvSpPr/>
            <p:nvPr/>
          </p:nvSpPr>
          <p:spPr>
            <a:xfrm>
              <a:off x="5894656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5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70"/>
            <p:cNvSpPr/>
            <p:nvPr/>
          </p:nvSpPr>
          <p:spPr>
            <a:xfrm>
              <a:off x="5961057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1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1" y="513"/>
                    <a:pt x="167" y="513"/>
                  </a:cubicBezTo>
                  <a:cubicBezTo>
                    <a:pt x="250" y="513"/>
                    <a:pt x="321" y="441"/>
                    <a:pt x="321" y="346"/>
                  </a:cubicBezTo>
                  <a:lnTo>
                    <a:pt x="321" y="167"/>
                  </a:lnTo>
                  <a:cubicBezTo>
                    <a:pt x="321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70"/>
            <p:cNvSpPr/>
            <p:nvPr/>
          </p:nvSpPr>
          <p:spPr>
            <a:xfrm>
              <a:off x="5801105" y="3347696"/>
              <a:ext cx="264813" cy="351933"/>
            </a:xfrm>
            <a:custGeom>
              <a:rect b="b" l="l" r="r" t="t"/>
              <a:pathLst>
                <a:path extrusionOk="0" h="11109" w="8359">
                  <a:moveTo>
                    <a:pt x="4608" y="310"/>
                  </a:moveTo>
                  <a:cubicBezTo>
                    <a:pt x="5061" y="310"/>
                    <a:pt x="5442" y="619"/>
                    <a:pt x="5549" y="1048"/>
                  </a:cubicBezTo>
                  <a:cubicBezTo>
                    <a:pt x="5559" y="1124"/>
                    <a:pt x="5621" y="1177"/>
                    <a:pt x="5689" y="1177"/>
                  </a:cubicBezTo>
                  <a:cubicBezTo>
                    <a:pt x="5706" y="1177"/>
                    <a:pt x="5723" y="1174"/>
                    <a:pt x="5740" y="1167"/>
                  </a:cubicBezTo>
                  <a:cubicBezTo>
                    <a:pt x="5835" y="1155"/>
                    <a:pt x="5894" y="1072"/>
                    <a:pt x="5859" y="976"/>
                  </a:cubicBezTo>
                  <a:cubicBezTo>
                    <a:pt x="5847" y="929"/>
                    <a:pt x="5835" y="869"/>
                    <a:pt x="5823" y="834"/>
                  </a:cubicBezTo>
                  <a:lnTo>
                    <a:pt x="6430" y="834"/>
                  </a:lnTo>
                  <a:cubicBezTo>
                    <a:pt x="6811" y="834"/>
                    <a:pt x="7145" y="1143"/>
                    <a:pt x="7145" y="1548"/>
                  </a:cubicBezTo>
                  <a:cubicBezTo>
                    <a:pt x="7145" y="1929"/>
                    <a:pt x="6835" y="2262"/>
                    <a:pt x="6430" y="2262"/>
                  </a:cubicBezTo>
                  <a:cubicBezTo>
                    <a:pt x="6335" y="2262"/>
                    <a:pt x="6263" y="2334"/>
                    <a:pt x="6263" y="2417"/>
                  </a:cubicBezTo>
                  <a:cubicBezTo>
                    <a:pt x="6263" y="2512"/>
                    <a:pt x="6335" y="2584"/>
                    <a:pt x="6430" y="2584"/>
                  </a:cubicBezTo>
                  <a:cubicBezTo>
                    <a:pt x="6490" y="2584"/>
                    <a:pt x="6549" y="2584"/>
                    <a:pt x="6609" y="2572"/>
                  </a:cubicBezTo>
                  <a:lnTo>
                    <a:pt x="6609" y="2953"/>
                  </a:lnTo>
                  <a:lnTo>
                    <a:pt x="6073" y="2953"/>
                  </a:lnTo>
                  <a:cubicBezTo>
                    <a:pt x="5978" y="2953"/>
                    <a:pt x="5906" y="3036"/>
                    <a:pt x="5906" y="3120"/>
                  </a:cubicBezTo>
                  <a:cubicBezTo>
                    <a:pt x="5906" y="3215"/>
                    <a:pt x="5978" y="3286"/>
                    <a:pt x="6073" y="3286"/>
                  </a:cubicBezTo>
                  <a:lnTo>
                    <a:pt x="6609" y="3286"/>
                  </a:lnTo>
                  <a:lnTo>
                    <a:pt x="6609" y="3655"/>
                  </a:lnTo>
                  <a:lnTo>
                    <a:pt x="1715" y="3655"/>
                  </a:lnTo>
                  <a:lnTo>
                    <a:pt x="1715" y="3286"/>
                  </a:lnTo>
                  <a:lnTo>
                    <a:pt x="5382" y="3286"/>
                  </a:lnTo>
                  <a:cubicBezTo>
                    <a:pt x="5478" y="3286"/>
                    <a:pt x="5549" y="3215"/>
                    <a:pt x="5549" y="3120"/>
                  </a:cubicBezTo>
                  <a:cubicBezTo>
                    <a:pt x="5549" y="3036"/>
                    <a:pt x="5478" y="2953"/>
                    <a:pt x="5382" y="2953"/>
                  </a:cubicBezTo>
                  <a:lnTo>
                    <a:pt x="1715" y="2953"/>
                  </a:lnTo>
                  <a:lnTo>
                    <a:pt x="1715" y="2560"/>
                  </a:lnTo>
                  <a:cubicBezTo>
                    <a:pt x="1775" y="2572"/>
                    <a:pt x="1834" y="2572"/>
                    <a:pt x="1894" y="2572"/>
                  </a:cubicBezTo>
                  <a:cubicBezTo>
                    <a:pt x="1977" y="2572"/>
                    <a:pt x="2049" y="2500"/>
                    <a:pt x="2049" y="2405"/>
                  </a:cubicBezTo>
                  <a:cubicBezTo>
                    <a:pt x="2049" y="2322"/>
                    <a:pt x="1977" y="2239"/>
                    <a:pt x="1894" y="2239"/>
                  </a:cubicBezTo>
                  <a:cubicBezTo>
                    <a:pt x="1501" y="2239"/>
                    <a:pt x="1191" y="1929"/>
                    <a:pt x="1191" y="1548"/>
                  </a:cubicBezTo>
                  <a:cubicBezTo>
                    <a:pt x="1191" y="1155"/>
                    <a:pt x="1501" y="834"/>
                    <a:pt x="1906" y="834"/>
                  </a:cubicBezTo>
                  <a:lnTo>
                    <a:pt x="2513" y="834"/>
                  </a:lnTo>
                  <a:cubicBezTo>
                    <a:pt x="2501" y="869"/>
                    <a:pt x="2489" y="929"/>
                    <a:pt x="2465" y="976"/>
                  </a:cubicBezTo>
                  <a:cubicBezTo>
                    <a:pt x="2453" y="1072"/>
                    <a:pt x="2501" y="1155"/>
                    <a:pt x="2584" y="1167"/>
                  </a:cubicBezTo>
                  <a:lnTo>
                    <a:pt x="2632" y="1167"/>
                  </a:lnTo>
                  <a:cubicBezTo>
                    <a:pt x="2703" y="1167"/>
                    <a:pt x="2763" y="1131"/>
                    <a:pt x="2799" y="1048"/>
                  </a:cubicBezTo>
                  <a:cubicBezTo>
                    <a:pt x="2906" y="619"/>
                    <a:pt x="3287" y="310"/>
                    <a:pt x="3739" y="310"/>
                  </a:cubicBezTo>
                  <a:close/>
                  <a:moveTo>
                    <a:pt x="2084" y="3965"/>
                  </a:moveTo>
                  <a:cubicBezTo>
                    <a:pt x="2084" y="4072"/>
                    <a:pt x="2037" y="4167"/>
                    <a:pt x="1977" y="4239"/>
                  </a:cubicBezTo>
                  <a:cubicBezTo>
                    <a:pt x="1906" y="4310"/>
                    <a:pt x="1822" y="4346"/>
                    <a:pt x="1727" y="4346"/>
                  </a:cubicBezTo>
                  <a:lnTo>
                    <a:pt x="1715" y="4346"/>
                  </a:lnTo>
                  <a:lnTo>
                    <a:pt x="1715" y="3965"/>
                  </a:lnTo>
                  <a:close/>
                  <a:moveTo>
                    <a:pt x="6609" y="3965"/>
                  </a:moveTo>
                  <a:lnTo>
                    <a:pt x="6609" y="4346"/>
                  </a:lnTo>
                  <a:lnTo>
                    <a:pt x="6597" y="4346"/>
                  </a:lnTo>
                  <a:cubicBezTo>
                    <a:pt x="6502" y="4346"/>
                    <a:pt x="6406" y="4298"/>
                    <a:pt x="6347" y="4239"/>
                  </a:cubicBezTo>
                  <a:cubicBezTo>
                    <a:pt x="6263" y="4167"/>
                    <a:pt x="6240" y="4072"/>
                    <a:pt x="6240" y="3977"/>
                  </a:cubicBezTo>
                  <a:lnTo>
                    <a:pt x="6240" y="3965"/>
                  </a:lnTo>
                  <a:close/>
                  <a:moveTo>
                    <a:pt x="6454" y="5953"/>
                  </a:moveTo>
                  <a:cubicBezTo>
                    <a:pt x="6549" y="6025"/>
                    <a:pt x="6609" y="6132"/>
                    <a:pt x="6609" y="6251"/>
                  </a:cubicBezTo>
                  <a:cubicBezTo>
                    <a:pt x="6609" y="6346"/>
                    <a:pt x="6561" y="6453"/>
                    <a:pt x="6478" y="6513"/>
                  </a:cubicBezTo>
                  <a:cubicBezTo>
                    <a:pt x="6430" y="6561"/>
                    <a:pt x="6418" y="6608"/>
                    <a:pt x="6418" y="6656"/>
                  </a:cubicBezTo>
                  <a:cubicBezTo>
                    <a:pt x="6418" y="6703"/>
                    <a:pt x="6430" y="6739"/>
                    <a:pt x="6430" y="6751"/>
                  </a:cubicBezTo>
                  <a:cubicBezTo>
                    <a:pt x="6430" y="7049"/>
                    <a:pt x="6192" y="7287"/>
                    <a:pt x="5894" y="7287"/>
                  </a:cubicBezTo>
                  <a:cubicBezTo>
                    <a:pt x="5775" y="7287"/>
                    <a:pt x="5656" y="7239"/>
                    <a:pt x="5549" y="7168"/>
                  </a:cubicBezTo>
                  <a:cubicBezTo>
                    <a:pt x="5966" y="6870"/>
                    <a:pt x="6299" y="6441"/>
                    <a:pt x="6454" y="5953"/>
                  </a:cubicBezTo>
                  <a:close/>
                  <a:moveTo>
                    <a:pt x="5918" y="3965"/>
                  </a:moveTo>
                  <a:lnTo>
                    <a:pt x="5918" y="3989"/>
                  </a:lnTo>
                  <a:cubicBezTo>
                    <a:pt x="5918" y="4167"/>
                    <a:pt x="6002" y="4346"/>
                    <a:pt x="6132" y="4477"/>
                  </a:cubicBezTo>
                  <a:cubicBezTo>
                    <a:pt x="6263" y="4608"/>
                    <a:pt x="6430" y="4667"/>
                    <a:pt x="6621" y="4667"/>
                  </a:cubicBezTo>
                  <a:lnTo>
                    <a:pt x="6716" y="4667"/>
                  </a:lnTo>
                  <a:cubicBezTo>
                    <a:pt x="6859" y="4667"/>
                    <a:pt x="6978" y="4786"/>
                    <a:pt x="6978" y="4941"/>
                  </a:cubicBezTo>
                  <a:cubicBezTo>
                    <a:pt x="6978" y="5084"/>
                    <a:pt x="6859" y="5203"/>
                    <a:pt x="6716" y="5203"/>
                  </a:cubicBezTo>
                  <a:lnTo>
                    <a:pt x="6609" y="5203"/>
                  </a:lnTo>
                  <a:lnTo>
                    <a:pt x="6609" y="5191"/>
                  </a:lnTo>
                  <a:cubicBezTo>
                    <a:pt x="6609" y="5096"/>
                    <a:pt x="6537" y="5025"/>
                    <a:pt x="6442" y="5025"/>
                  </a:cubicBezTo>
                  <a:cubicBezTo>
                    <a:pt x="6359" y="5025"/>
                    <a:pt x="6287" y="5096"/>
                    <a:pt x="6287" y="5191"/>
                  </a:cubicBezTo>
                  <a:cubicBezTo>
                    <a:pt x="6287" y="6346"/>
                    <a:pt x="5347" y="7287"/>
                    <a:pt x="4180" y="7287"/>
                  </a:cubicBezTo>
                  <a:cubicBezTo>
                    <a:pt x="4172" y="7287"/>
                    <a:pt x="4165" y="7287"/>
                    <a:pt x="4158" y="7287"/>
                  </a:cubicBezTo>
                  <a:cubicBezTo>
                    <a:pt x="2978" y="7287"/>
                    <a:pt x="2049" y="6339"/>
                    <a:pt x="2049" y="5191"/>
                  </a:cubicBezTo>
                  <a:cubicBezTo>
                    <a:pt x="2049" y="5096"/>
                    <a:pt x="1977" y="5025"/>
                    <a:pt x="1894" y="5025"/>
                  </a:cubicBezTo>
                  <a:cubicBezTo>
                    <a:pt x="1799" y="5025"/>
                    <a:pt x="1727" y="5096"/>
                    <a:pt x="1727" y="5191"/>
                  </a:cubicBezTo>
                  <a:lnTo>
                    <a:pt x="1727" y="5203"/>
                  </a:lnTo>
                  <a:lnTo>
                    <a:pt x="1620" y="5203"/>
                  </a:lnTo>
                  <a:cubicBezTo>
                    <a:pt x="1477" y="5203"/>
                    <a:pt x="1358" y="5084"/>
                    <a:pt x="1358" y="4941"/>
                  </a:cubicBezTo>
                  <a:cubicBezTo>
                    <a:pt x="1358" y="4786"/>
                    <a:pt x="1477" y="4667"/>
                    <a:pt x="1620" y="4667"/>
                  </a:cubicBezTo>
                  <a:lnTo>
                    <a:pt x="1715" y="4667"/>
                  </a:lnTo>
                  <a:cubicBezTo>
                    <a:pt x="1894" y="4667"/>
                    <a:pt x="2072" y="4596"/>
                    <a:pt x="2203" y="4477"/>
                  </a:cubicBezTo>
                  <a:cubicBezTo>
                    <a:pt x="2334" y="4346"/>
                    <a:pt x="2418" y="4179"/>
                    <a:pt x="2418" y="3989"/>
                  </a:cubicBezTo>
                  <a:lnTo>
                    <a:pt x="2418" y="3965"/>
                  </a:lnTo>
                  <a:close/>
                  <a:moveTo>
                    <a:pt x="1846" y="5977"/>
                  </a:moveTo>
                  <a:cubicBezTo>
                    <a:pt x="2013" y="6465"/>
                    <a:pt x="2334" y="6906"/>
                    <a:pt x="2751" y="7203"/>
                  </a:cubicBezTo>
                  <a:cubicBezTo>
                    <a:pt x="2668" y="7263"/>
                    <a:pt x="2549" y="7299"/>
                    <a:pt x="2418" y="7299"/>
                  </a:cubicBezTo>
                  <a:cubicBezTo>
                    <a:pt x="2120" y="7299"/>
                    <a:pt x="1882" y="7061"/>
                    <a:pt x="1882" y="6763"/>
                  </a:cubicBezTo>
                  <a:cubicBezTo>
                    <a:pt x="1882" y="6739"/>
                    <a:pt x="1882" y="6703"/>
                    <a:pt x="1894" y="6680"/>
                  </a:cubicBezTo>
                  <a:cubicBezTo>
                    <a:pt x="1906" y="6620"/>
                    <a:pt x="1882" y="6561"/>
                    <a:pt x="1834" y="6525"/>
                  </a:cubicBezTo>
                  <a:cubicBezTo>
                    <a:pt x="1739" y="6453"/>
                    <a:pt x="1691" y="6358"/>
                    <a:pt x="1691" y="6263"/>
                  </a:cubicBezTo>
                  <a:cubicBezTo>
                    <a:pt x="1691" y="6144"/>
                    <a:pt x="1751" y="6037"/>
                    <a:pt x="1846" y="5977"/>
                  </a:cubicBezTo>
                  <a:close/>
                  <a:moveTo>
                    <a:pt x="5192" y="7382"/>
                  </a:moveTo>
                  <a:lnTo>
                    <a:pt x="5192" y="7775"/>
                  </a:lnTo>
                  <a:cubicBezTo>
                    <a:pt x="4847" y="7918"/>
                    <a:pt x="4513" y="7989"/>
                    <a:pt x="4132" y="7989"/>
                  </a:cubicBezTo>
                  <a:lnTo>
                    <a:pt x="3977" y="7989"/>
                  </a:lnTo>
                  <a:cubicBezTo>
                    <a:pt x="3882" y="7989"/>
                    <a:pt x="3811" y="8049"/>
                    <a:pt x="3799" y="8132"/>
                  </a:cubicBezTo>
                  <a:cubicBezTo>
                    <a:pt x="3799" y="8227"/>
                    <a:pt x="3858" y="8299"/>
                    <a:pt x="3942" y="8311"/>
                  </a:cubicBezTo>
                  <a:lnTo>
                    <a:pt x="4120" y="8311"/>
                  </a:lnTo>
                  <a:cubicBezTo>
                    <a:pt x="4501" y="8311"/>
                    <a:pt x="4859" y="8251"/>
                    <a:pt x="5216" y="8120"/>
                  </a:cubicBezTo>
                  <a:cubicBezTo>
                    <a:pt x="5251" y="8275"/>
                    <a:pt x="5370" y="8394"/>
                    <a:pt x="5525" y="8454"/>
                  </a:cubicBezTo>
                  <a:lnTo>
                    <a:pt x="5704" y="8513"/>
                  </a:lnTo>
                  <a:cubicBezTo>
                    <a:pt x="5418" y="8835"/>
                    <a:pt x="4823" y="9049"/>
                    <a:pt x="4156" y="9049"/>
                  </a:cubicBezTo>
                  <a:cubicBezTo>
                    <a:pt x="3501" y="9049"/>
                    <a:pt x="2894" y="8835"/>
                    <a:pt x="2573" y="8525"/>
                  </a:cubicBezTo>
                  <a:lnTo>
                    <a:pt x="2751" y="8466"/>
                  </a:lnTo>
                  <a:cubicBezTo>
                    <a:pt x="2906" y="8406"/>
                    <a:pt x="3025" y="8287"/>
                    <a:pt x="3073" y="8132"/>
                  </a:cubicBezTo>
                  <a:cubicBezTo>
                    <a:pt x="3132" y="8156"/>
                    <a:pt x="3168" y="8180"/>
                    <a:pt x="3227" y="8192"/>
                  </a:cubicBezTo>
                  <a:lnTo>
                    <a:pt x="3275" y="8192"/>
                  </a:lnTo>
                  <a:cubicBezTo>
                    <a:pt x="3346" y="8192"/>
                    <a:pt x="3406" y="8156"/>
                    <a:pt x="3430" y="8073"/>
                  </a:cubicBezTo>
                  <a:cubicBezTo>
                    <a:pt x="3454" y="7989"/>
                    <a:pt x="3406" y="7894"/>
                    <a:pt x="3323" y="7870"/>
                  </a:cubicBezTo>
                  <a:cubicBezTo>
                    <a:pt x="3239" y="7834"/>
                    <a:pt x="3156" y="7811"/>
                    <a:pt x="3084" y="7775"/>
                  </a:cubicBezTo>
                  <a:lnTo>
                    <a:pt x="3084" y="7382"/>
                  </a:lnTo>
                  <a:cubicBezTo>
                    <a:pt x="3394" y="7525"/>
                    <a:pt x="3763" y="7620"/>
                    <a:pt x="4132" y="7620"/>
                  </a:cubicBezTo>
                  <a:cubicBezTo>
                    <a:pt x="4513" y="7620"/>
                    <a:pt x="4882" y="7525"/>
                    <a:pt x="5192" y="7382"/>
                  </a:cubicBezTo>
                  <a:close/>
                  <a:moveTo>
                    <a:pt x="3727" y="0"/>
                  </a:moveTo>
                  <a:cubicBezTo>
                    <a:pt x="3311" y="0"/>
                    <a:pt x="2918" y="203"/>
                    <a:pt x="2680" y="512"/>
                  </a:cubicBezTo>
                  <a:lnTo>
                    <a:pt x="1894" y="512"/>
                  </a:lnTo>
                  <a:cubicBezTo>
                    <a:pt x="1322" y="512"/>
                    <a:pt x="858" y="976"/>
                    <a:pt x="858" y="1548"/>
                  </a:cubicBezTo>
                  <a:cubicBezTo>
                    <a:pt x="858" y="1929"/>
                    <a:pt x="1072" y="2250"/>
                    <a:pt x="1382" y="2441"/>
                  </a:cubicBezTo>
                  <a:lnTo>
                    <a:pt x="1382" y="4382"/>
                  </a:lnTo>
                  <a:cubicBezTo>
                    <a:pt x="1179" y="4477"/>
                    <a:pt x="1049" y="4679"/>
                    <a:pt x="1049" y="4941"/>
                  </a:cubicBezTo>
                  <a:cubicBezTo>
                    <a:pt x="1049" y="5263"/>
                    <a:pt x="1310" y="5537"/>
                    <a:pt x="1644" y="5537"/>
                  </a:cubicBezTo>
                  <a:lnTo>
                    <a:pt x="1751" y="5537"/>
                  </a:lnTo>
                  <a:cubicBezTo>
                    <a:pt x="1751" y="5560"/>
                    <a:pt x="1775" y="5596"/>
                    <a:pt x="1775" y="5620"/>
                  </a:cubicBezTo>
                  <a:cubicBezTo>
                    <a:pt x="1537" y="5739"/>
                    <a:pt x="1382" y="5977"/>
                    <a:pt x="1382" y="6227"/>
                  </a:cubicBezTo>
                  <a:cubicBezTo>
                    <a:pt x="1382" y="6394"/>
                    <a:pt x="1441" y="6561"/>
                    <a:pt x="1560" y="6691"/>
                  </a:cubicBezTo>
                  <a:lnTo>
                    <a:pt x="1560" y="6751"/>
                  </a:lnTo>
                  <a:cubicBezTo>
                    <a:pt x="1560" y="7227"/>
                    <a:pt x="1953" y="7620"/>
                    <a:pt x="2430" y="7620"/>
                  </a:cubicBezTo>
                  <a:cubicBezTo>
                    <a:pt x="2549" y="7620"/>
                    <a:pt x="2680" y="7584"/>
                    <a:pt x="2787" y="7537"/>
                  </a:cubicBezTo>
                  <a:lnTo>
                    <a:pt x="2787" y="7977"/>
                  </a:lnTo>
                  <a:cubicBezTo>
                    <a:pt x="2787" y="8049"/>
                    <a:pt x="2739" y="8120"/>
                    <a:pt x="2668" y="8156"/>
                  </a:cubicBezTo>
                  <a:lnTo>
                    <a:pt x="810" y="8811"/>
                  </a:lnTo>
                  <a:cubicBezTo>
                    <a:pt x="334" y="8966"/>
                    <a:pt x="1" y="9430"/>
                    <a:pt x="1" y="9954"/>
                  </a:cubicBezTo>
                  <a:lnTo>
                    <a:pt x="1" y="10954"/>
                  </a:lnTo>
                  <a:cubicBezTo>
                    <a:pt x="1" y="11037"/>
                    <a:pt x="72" y="11109"/>
                    <a:pt x="167" y="11109"/>
                  </a:cubicBezTo>
                  <a:cubicBezTo>
                    <a:pt x="251" y="11109"/>
                    <a:pt x="322" y="11037"/>
                    <a:pt x="322" y="10954"/>
                  </a:cubicBezTo>
                  <a:lnTo>
                    <a:pt x="322" y="9954"/>
                  </a:lnTo>
                  <a:cubicBezTo>
                    <a:pt x="322" y="9847"/>
                    <a:pt x="346" y="9739"/>
                    <a:pt x="382" y="9644"/>
                  </a:cubicBezTo>
                  <a:lnTo>
                    <a:pt x="1203" y="10335"/>
                  </a:lnTo>
                  <a:cubicBezTo>
                    <a:pt x="1322" y="10442"/>
                    <a:pt x="1394" y="10597"/>
                    <a:pt x="1394" y="10740"/>
                  </a:cubicBezTo>
                  <a:lnTo>
                    <a:pt x="1394" y="10954"/>
                  </a:lnTo>
                  <a:cubicBezTo>
                    <a:pt x="1394" y="11037"/>
                    <a:pt x="1477" y="11109"/>
                    <a:pt x="1560" y="11109"/>
                  </a:cubicBezTo>
                  <a:cubicBezTo>
                    <a:pt x="1656" y="11109"/>
                    <a:pt x="1727" y="11037"/>
                    <a:pt x="1727" y="10954"/>
                  </a:cubicBezTo>
                  <a:lnTo>
                    <a:pt x="1727" y="10740"/>
                  </a:lnTo>
                  <a:cubicBezTo>
                    <a:pt x="1727" y="10490"/>
                    <a:pt x="1620" y="10251"/>
                    <a:pt x="1430" y="10085"/>
                  </a:cubicBezTo>
                  <a:lnTo>
                    <a:pt x="560" y="9347"/>
                  </a:lnTo>
                  <a:cubicBezTo>
                    <a:pt x="656" y="9239"/>
                    <a:pt x="787" y="9144"/>
                    <a:pt x="918" y="9108"/>
                  </a:cubicBezTo>
                  <a:lnTo>
                    <a:pt x="2263" y="8632"/>
                  </a:lnTo>
                  <a:cubicBezTo>
                    <a:pt x="2620" y="9073"/>
                    <a:pt x="3346" y="9358"/>
                    <a:pt x="4180" y="9358"/>
                  </a:cubicBezTo>
                  <a:cubicBezTo>
                    <a:pt x="4489" y="9358"/>
                    <a:pt x="4775" y="9311"/>
                    <a:pt x="5049" y="9251"/>
                  </a:cubicBezTo>
                  <a:lnTo>
                    <a:pt x="5073" y="9287"/>
                  </a:lnTo>
                  <a:cubicBezTo>
                    <a:pt x="5180" y="9382"/>
                    <a:pt x="5240" y="9525"/>
                    <a:pt x="5240" y="9656"/>
                  </a:cubicBezTo>
                  <a:lnTo>
                    <a:pt x="5240" y="10930"/>
                  </a:lnTo>
                  <a:cubicBezTo>
                    <a:pt x="5240" y="11025"/>
                    <a:pt x="5311" y="11097"/>
                    <a:pt x="5406" y="11097"/>
                  </a:cubicBezTo>
                  <a:cubicBezTo>
                    <a:pt x="5490" y="11097"/>
                    <a:pt x="5561" y="11025"/>
                    <a:pt x="5561" y="10930"/>
                  </a:cubicBezTo>
                  <a:lnTo>
                    <a:pt x="5561" y="9656"/>
                  </a:lnTo>
                  <a:cubicBezTo>
                    <a:pt x="5561" y="9466"/>
                    <a:pt x="5501" y="9287"/>
                    <a:pt x="5382" y="9132"/>
                  </a:cubicBezTo>
                  <a:cubicBezTo>
                    <a:pt x="5680" y="9013"/>
                    <a:pt x="5942" y="8835"/>
                    <a:pt x="6097" y="8632"/>
                  </a:cubicBezTo>
                  <a:lnTo>
                    <a:pt x="7442" y="9108"/>
                  </a:lnTo>
                  <a:cubicBezTo>
                    <a:pt x="7573" y="9144"/>
                    <a:pt x="7704" y="9239"/>
                    <a:pt x="7799" y="9347"/>
                  </a:cubicBezTo>
                  <a:lnTo>
                    <a:pt x="6930" y="10085"/>
                  </a:lnTo>
                  <a:cubicBezTo>
                    <a:pt x="6740" y="10251"/>
                    <a:pt x="6633" y="10490"/>
                    <a:pt x="6633" y="10740"/>
                  </a:cubicBezTo>
                  <a:lnTo>
                    <a:pt x="6633" y="10954"/>
                  </a:lnTo>
                  <a:cubicBezTo>
                    <a:pt x="6633" y="11037"/>
                    <a:pt x="6716" y="11109"/>
                    <a:pt x="6799" y="11109"/>
                  </a:cubicBezTo>
                  <a:cubicBezTo>
                    <a:pt x="6894" y="11109"/>
                    <a:pt x="6966" y="11037"/>
                    <a:pt x="6966" y="10954"/>
                  </a:cubicBezTo>
                  <a:lnTo>
                    <a:pt x="6966" y="10740"/>
                  </a:lnTo>
                  <a:cubicBezTo>
                    <a:pt x="6966" y="10597"/>
                    <a:pt x="7037" y="10442"/>
                    <a:pt x="7156" y="10335"/>
                  </a:cubicBezTo>
                  <a:lnTo>
                    <a:pt x="7978" y="9632"/>
                  </a:lnTo>
                  <a:cubicBezTo>
                    <a:pt x="8002" y="9739"/>
                    <a:pt x="8037" y="9847"/>
                    <a:pt x="8037" y="9954"/>
                  </a:cubicBezTo>
                  <a:lnTo>
                    <a:pt x="8037" y="10954"/>
                  </a:lnTo>
                  <a:cubicBezTo>
                    <a:pt x="8037" y="11037"/>
                    <a:pt x="8109" y="11109"/>
                    <a:pt x="8204" y="11109"/>
                  </a:cubicBezTo>
                  <a:cubicBezTo>
                    <a:pt x="8288" y="11109"/>
                    <a:pt x="8359" y="11037"/>
                    <a:pt x="8359" y="10954"/>
                  </a:cubicBezTo>
                  <a:lnTo>
                    <a:pt x="8359" y="9954"/>
                  </a:lnTo>
                  <a:cubicBezTo>
                    <a:pt x="8335" y="9430"/>
                    <a:pt x="8002" y="8966"/>
                    <a:pt x="7514" y="8811"/>
                  </a:cubicBezTo>
                  <a:lnTo>
                    <a:pt x="5656" y="8156"/>
                  </a:lnTo>
                  <a:cubicBezTo>
                    <a:pt x="5585" y="8120"/>
                    <a:pt x="5537" y="8061"/>
                    <a:pt x="5537" y="7977"/>
                  </a:cubicBezTo>
                  <a:lnTo>
                    <a:pt x="5537" y="7537"/>
                  </a:lnTo>
                  <a:cubicBezTo>
                    <a:pt x="5644" y="7584"/>
                    <a:pt x="5775" y="7620"/>
                    <a:pt x="5894" y="7620"/>
                  </a:cubicBezTo>
                  <a:cubicBezTo>
                    <a:pt x="6371" y="7620"/>
                    <a:pt x="6764" y="7227"/>
                    <a:pt x="6764" y="6751"/>
                  </a:cubicBezTo>
                  <a:lnTo>
                    <a:pt x="6764" y="6691"/>
                  </a:lnTo>
                  <a:cubicBezTo>
                    <a:pt x="6883" y="6572"/>
                    <a:pt x="6942" y="6406"/>
                    <a:pt x="6942" y="6227"/>
                  </a:cubicBezTo>
                  <a:cubicBezTo>
                    <a:pt x="6942" y="5965"/>
                    <a:pt x="6787" y="5727"/>
                    <a:pt x="6549" y="5620"/>
                  </a:cubicBezTo>
                  <a:cubicBezTo>
                    <a:pt x="6549" y="5596"/>
                    <a:pt x="6561" y="5560"/>
                    <a:pt x="6561" y="5537"/>
                  </a:cubicBezTo>
                  <a:lnTo>
                    <a:pt x="6680" y="5537"/>
                  </a:lnTo>
                  <a:cubicBezTo>
                    <a:pt x="7014" y="5537"/>
                    <a:pt x="7275" y="5263"/>
                    <a:pt x="7275" y="4941"/>
                  </a:cubicBezTo>
                  <a:cubicBezTo>
                    <a:pt x="7275" y="4703"/>
                    <a:pt x="7133" y="4489"/>
                    <a:pt x="6942" y="4382"/>
                  </a:cubicBezTo>
                  <a:lnTo>
                    <a:pt x="6942" y="2441"/>
                  </a:lnTo>
                  <a:cubicBezTo>
                    <a:pt x="7252" y="2250"/>
                    <a:pt x="7454" y="1917"/>
                    <a:pt x="7454" y="1548"/>
                  </a:cubicBezTo>
                  <a:cubicBezTo>
                    <a:pt x="7454" y="976"/>
                    <a:pt x="7002" y="512"/>
                    <a:pt x="6430" y="512"/>
                  </a:cubicBezTo>
                  <a:lnTo>
                    <a:pt x="5644" y="512"/>
                  </a:lnTo>
                  <a:cubicBezTo>
                    <a:pt x="5406" y="191"/>
                    <a:pt x="5013" y="0"/>
                    <a:pt x="4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2" name="Google Shape;10782;p70"/>
          <p:cNvGrpSpPr/>
          <p:nvPr/>
        </p:nvGrpSpPr>
        <p:grpSpPr>
          <a:xfrm>
            <a:off x="5349253" y="3346936"/>
            <a:ext cx="265922" cy="352693"/>
            <a:chOff x="5349253" y="3346936"/>
            <a:chExt cx="265922" cy="352693"/>
          </a:xfrm>
        </p:grpSpPr>
        <p:sp>
          <p:nvSpPr>
            <p:cNvPr id="10783" name="Google Shape;10783;p70"/>
            <p:cNvSpPr/>
            <p:nvPr/>
          </p:nvSpPr>
          <p:spPr>
            <a:xfrm>
              <a:off x="5460133" y="3534862"/>
              <a:ext cx="44162" cy="15396"/>
            </a:xfrm>
            <a:custGeom>
              <a:rect b="b" l="l" r="r" t="t"/>
              <a:pathLst>
                <a:path extrusionOk="0" h="486" w="1394">
                  <a:moveTo>
                    <a:pt x="173" y="1"/>
                  </a:moveTo>
                  <a:cubicBezTo>
                    <a:pt x="131" y="1"/>
                    <a:pt x="90" y="16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29" y="486"/>
                    <a:pt x="703" y="486"/>
                  </a:cubicBezTo>
                  <a:cubicBezTo>
                    <a:pt x="965" y="486"/>
                    <a:pt x="1191" y="402"/>
                    <a:pt x="1346" y="260"/>
                  </a:cubicBezTo>
                  <a:cubicBezTo>
                    <a:pt x="1394" y="200"/>
                    <a:pt x="1394" y="105"/>
                    <a:pt x="1310" y="45"/>
                  </a:cubicBezTo>
                  <a:cubicBezTo>
                    <a:pt x="1280" y="16"/>
                    <a:pt x="1242" y="1"/>
                    <a:pt x="1203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24" y="105"/>
                    <a:pt x="882" y="176"/>
                    <a:pt x="691" y="176"/>
                  </a:cubicBezTo>
                  <a:cubicBezTo>
                    <a:pt x="501" y="176"/>
                    <a:pt x="346" y="105"/>
                    <a:pt x="286" y="45"/>
                  </a:cubicBez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70"/>
            <p:cNvSpPr/>
            <p:nvPr/>
          </p:nvSpPr>
          <p:spPr>
            <a:xfrm>
              <a:off x="5443153" y="34959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51" y="512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70"/>
            <p:cNvSpPr/>
            <p:nvPr/>
          </p:nvSpPr>
          <p:spPr>
            <a:xfrm>
              <a:off x="5509934" y="34959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70"/>
            <p:cNvSpPr/>
            <p:nvPr/>
          </p:nvSpPr>
          <p:spPr>
            <a:xfrm>
              <a:off x="5438242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01" y="322"/>
                  </a:lnTo>
                  <a:cubicBezTo>
                    <a:pt x="596" y="322"/>
                    <a:pt x="668" y="250"/>
                    <a:pt x="668" y="155"/>
                  </a:cubicBezTo>
                  <a:cubicBezTo>
                    <a:pt x="668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70"/>
            <p:cNvSpPr/>
            <p:nvPr/>
          </p:nvSpPr>
          <p:spPr>
            <a:xfrm>
              <a:off x="5504644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01" y="322"/>
                  </a:lnTo>
                  <a:cubicBezTo>
                    <a:pt x="596" y="322"/>
                    <a:pt x="667" y="250"/>
                    <a:pt x="667" y="155"/>
                  </a:cubicBezTo>
                  <a:cubicBezTo>
                    <a:pt x="655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70"/>
            <p:cNvSpPr/>
            <p:nvPr/>
          </p:nvSpPr>
          <p:spPr>
            <a:xfrm>
              <a:off x="5349253" y="3346936"/>
              <a:ext cx="265922" cy="352693"/>
            </a:xfrm>
            <a:custGeom>
              <a:rect b="b" l="l" r="r" t="t"/>
              <a:pathLst>
                <a:path extrusionOk="0" h="11133" w="8394">
                  <a:moveTo>
                    <a:pt x="4179" y="334"/>
                  </a:moveTo>
                  <a:cubicBezTo>
                    <a:pt x="5810" y="334"/>
                    <a:pt x="7156" y="1667"/>
                    <a:pt x="7156" y="3310"/>
                  </a:cubicBezTo>
                  <a:lnTo>
                    <a:pt x="7156" y="3870"/>
                  </a:lnTo>
                  <a:cubicBezTo>
                    <a:pt x="7084" y="3846"/>
                    <a:pt x="7037" y="3846"/>
                    <a:pt x="6977" y="3846"/>
                  </a:cubicBezTo>
                  <a:lnTo>
                    <a:pt x="6953" y="3846"/>
                  </a:lnTo>
                  <a:lnTo>
                    <a:pt x="6953" y="3477"/>
                  </a:lnTo>
                  <a:cubicBezTo>
                    <a:pt x="6953" y="1941"/>
                    <a:pt x="5703" y="691"/>
                    <a:pt x="4179" y="691"/>
                  </a:cubicBezTo>
                  <a:cubicBezTo>
                    <a:pt x="2643" y="691"/>
                    <a:pt x="1393" y="1941"/>
                    <a:pt x="1393" y="3477"/>
                  </a:cubicBezTo>
                  <a:lnTo>
                    <a:pt x="1393" y="3834"/>
                  </a:lnTo>
                  <a:lnTo>
                    <a:pt x="1381" y="3834"/>
                  </a:lnTo>
                  <a:cubicBezTo>
                    <a:pt x="1322" y="3834"/>
                    <a:pt x="1238" y="3846"/>
                    <a:pt x="1203" y="3858"/>
                  </a:cubicBezTo>
                  <a:lnTo>
                    <a:pt x="1203" y="3310"/>
                  </a:lnTo>
                  <a:cubicBezTo>
                    <a:pt x="1203" y="1667"/>
                    <a:pt x="2536" y="334"/>
                    <a:pt x="4179" y="334"/>
                  </a:cubicBezTo>
                  <a:close/>
                  <a:moveTo>
                    <a:pt x="6953" y="4156"/>
                  </a:moveTo>
                  <a:cubicBezTo>
                    <a:pt x="7060" y="4156"/>
                    <a:pt x="7132" y="4251"/>
                    <a:pt x="7132" y="4334"/>
                  </a:cubicBezTo>
                  <a:lnTo>
                    <a:pt x="7132" y="5037"/>
                  </a:lnTo>
                  <a:cubicBezTo>
                    <a:pt x="7156" y="5156"/>
                    <a:pt x="7060" y="5227"/>
                    <a:pt x="6953" y="5227"/>
                  </a:cubicBezTo>
                  <a:lnTo>
                    <a:pt x="6596" y="5227"/>
                  </a:lnTo>
                  <a:lnTo>
                    <a:pt x="6596" y="5215"/>
                  </a:lnTo>
                  <a:lnTo>
                    <a:pt x="6596" y="4156"/>
                  </a:lnTo>
                  <a:close/>
                  <a:moveTo>
                    <a:pt x="1738" y="4168"/>
                  </a:moveTo>
                  <a:lnTo>
                    <a:pt x="1738" y="5239"/>
                  </a:lnTo>
                  <a:lnTo>
                    <a:pt x="1381" y="5239"/>
                  </a:lnTo>
                  <a:cubicBezTo>
                    <a:pt x="1274" y="5239"/>
                    <a:pt x="1203" y="5156"/>
                    <a:pt x="1203" y="5061"/>
                  </a:cubicBezTo>
                  <a:lnTo>
                    <a:pt x="1203" y="4346"/>
                  </a:lnTo>
                  <a:cubicBezTo>
                    <a:pt x="1203" y="4251"/>
                    <a:pt x="1286" y="4168"/>
                    <a:pt x="1381" y="4168"/>
                  </a:cubicBezTo>
                  <a:close/>
                  <a:moveTo>
                    <a:pt x="1203" y="5525"/>
                  </a:moveTo>
                  <a:cubicBezTo>
                    <a:pt x="1262" y="5561"/>
                    <a:pt x="1322" y="5561"/>
                    <a:pt x="1381" y="5561"/>
                  </a:cubicBezTo>
                  <a:lnTo>
                    <a:pt x="1738" y="5561"/>
                  </a:lnTo>
                  <a:cubicBezTo>
                    <a:pt x="1738" y="5692"/>
                    <a:pt x="1715" y="5811"/>
                    <a:pt x="1691" y="5930"/>
                  </a:cubicBezTo>
                  <a:lnTo>
                    <a:pt x="1560" y="5930"/>
                  </a:lnTo>
                  <a:cubicBezTo>
                    <a:pt x="1357" y="5930"/>
                    <a:pt x="1203" y="5763"/>
                    <a:pt x="1203" y="5572"/>
                  </a:cubicBezTo>
                  <a:lnTo>
                    <a:pt x="1203" y="5525"/>
                  </a:lnTo>
                  <a:close/>
                  <a:moveTo>
                    <a:pt x="4200" y="1024"/>
                  </a:moveTo>
                  <a:cubicBezTo>
                    <a:pt x="5536" y="1024"/>
                    <a:pt x="6644" y="2139"/>
                    <a:pt x="6644" y="3489"/>
                  </a:cubicBezTo>
                  <a:lnTo>
                    <a:pt x="6644" y="3846"/>
                  </a:lnTo>
                  <a:lnTo>
                    <a:pt x="6632" y="3846"/>
                  </a:lnTo>
                  <a:lnTo>
                    <a:pt x="6632" y="3822"/>
                  </a:lnTo>
                  <a:cubicBezTo>
                    <a:pt x="6632" y="3667"/>
                    <a:pt x="6560" y="3501"/>
                    <a:pt x="6418" y="3406"/>
                  </a:cubicBezTo>
                  <a:cubicBezTo>
                    <a:pt x="6330" y="3342"/>
                    <a:pt x="6227" y="3316"/>
                    <a:pt x="6126" y="3316"/>
                  </a:cubicBezTo>
                  <a:cubicBezTo>
                    <a:pt x="6075" y="3316"/>
                    <a:pt x="6025" y="3322"/>
                    <a:pt x="5977" y="3334"/>
                  </a:cubicBezTo>
                  <a:cubicBezTo>
                    <a:pt x="5620" y="3441"/>
                    <a:pt x="5263" y="3489"/>
                    <a:pt x="5072" y="3501"/>
                  </a:cubicBezTo>
                  <a:lnTo>
                    <a:pt x="5072" y="2798"/>
                  </a:lnTo>
                  <a:cubicBezTo>
                    <a:pt x="5072" y="2763"/>
                    <a:pt x="5048" y="2691"/>
                    <a:pt x="5013" y="2667"/>
                  </a:cubicBezTo>
                  <a:cubicBezTo>
                    <a:pt x="4983" y="2644"/>
                    <a:pt x="4944" y="2632"/>
                    <a:pt x="4905" y="2632"/>
                  </a:cubicBezTo>
                  <a:cubicBezTo>
                    <a:pt x="4867" y="2632"/>
                    <a:pt x="4828" y="2644"/>
                    <a:pt x="4798" y="2667"/>
                  </a:cubicBezTo>
                  <a:cubicBezTo>
                    <a:pt x="4429" y="2965"/>
                    <a:pt x="3786" y="3263"/>
                    <a:pt x="2941" y="3501"/>
                  </a:cubicBezTo>
                  <a:cubicBezTo>
                    <a:pt x="2846" y="3537"/>
                    <a:pt x="2810" y="3620"/>
                    <a:pt x="2822" y="3691"/>
                  </a:cubicBezTo>
                  <a:cubicBezTo>
                    <a:pt x="2843" y="3775"/>
                    <a:pt x="2919" y="3813"/>
                    <a:pt x="2985" y="3813"/>
                  </a:cubicBezTo>
                  <a:cubicBezTo>
                    <a:pt x="2994" y="3813"/>
                    <a:pt x="3004" y="3812"/>
                    <a:pt x="3012" y="3810"/>
                  </a:cubicBezTo>
                  <a:cubicBezTo>
                    <a:pt x="3739" y="3608"/>
                    <a:pt x="4322" y="3382"/>
                    <a:pt x="4727" y="3108"/>
                  </a:cubicBezTo>
                  <a:lnTo>
                    <a:pt x="4727" y="3667"/>
                  </a:lnTo>
                  <a:cubicBezTo>
                    <a:pt x="4727" y="3751"/>
                    <a:pt x="4798" y="3822"/>
                    <a:pt x="4894" y="3822"/>
                  </a:cubicBezTo>
                  <a:cubicBezTo>
                    <a:pt x="4917" y="3822"/>
                    <a:pt x="5465" y="3822"/>
                    <a:pt x="6048" y="3644"/>
                  </a:cubicBezTo>
                  <a:cubicBezTo>
                    <a:pt x="6063" y="3641"/>
                    <a:pt x="6078" y="3639"/>
                    <a:pt x="6093" y="3639"/>
                  </a:cubicBezTo>
                  <a:cubicBezTo>
                    <a:pt x="6137" y="3639"/>
                    <a:pt x="6179" y="3653"/>
                    <a:pt x="6215" y="3679"/>
                  </a:cubicBezTo>
                  <a:cubicBezTo>
                    <a:pt x="6251" y="3703"/>
                    <a:pt x="6275" y="3763"/>
                    <a:pt x="6275" y="3810"/>
                  </a:cubicBezTo>
                  <a:lnTo>
                    <a:pt x="6275" y="5406"/>
                  </a:lnTo>
                  <a:cubicBezTo>
                    <a:pt x="6227" y="5906"/>
                    <a:pt x="6001" y="6382"/>
                    <a:pt x="5632" y="6739"/>
                  </a:cubicBezTo>
                  <a:cubicBezTo>
                    <a:pt x="5245" y="7104"/>
                    <a:pt x="4746" y="7315"/>
                    <a:pt x="4210" y="7315"/>
                  </a:cubicBezTo>
                  <a:cubicBezTo>
                    <a:pt x="4168" y="7315"/>
                    <a:pt x="4126" y="7313"/>
                    <a:pt x="4084" y="7311"/>
                  </a:cubicBezTo>
                  <a:cubicBezTo>
                    <a:pt x="3548" y="7275"/>
                    <a:pt x="3048" y="7049"/>
                    <a:pt x="2655" y="6644"/>
                  </a:cubicBezTo>
                  <a:cubicBezTo>
                    <a:pt x="2548" y="6525"/>
                    <a:pt x="2453" y="6382"/>
                    <a:pt x="2369" y="6251"/>
                  </a:cubicBezTo>
                  <a:lnTo>
                    <a:pt x="2953" y="6251"/>
                  </a:lnTo>
                  <a:cubicBezTo>
                    <a:pt x="3048" y="6251"/>
                    <a:pt x="3120" y="6180"/>
                    <a:pt x="3120" y="6084"/>
                  </a:cubicBezTo>
                  <a:cubicBezTo>
                    <a:pt x="3120" y="6001"/>
                    <a:pt x="3048" y="5930"/>
                    <a:pt x="2953" y="5930"/>
                  </a:cubicBezTo>
                  <a:lnTo>
                    <a:pt x="2227" y="5930"/>
                  </a:lnTo>
                  <a:cubicBezTo>
                    <a:pt x="2131" y="5692"/>
                    <a:pt x="2096" y="5418"/>
                    <a:pt x="2096" y="5156"/>
                  </a:cubicBezTo>
                  <a:lnTo>
                    <a:pt x="2096" y="4001"/>
                  </a:lnTo>
                  <a:cubicBezTo>
                    <a:pt x="2167" y="3989"/>
                    <a:pt x="2227" y="3977"/>
                    <a:pt x="2298" y="3965"/>
                  </a:cubicBezTo>
                  <a:cubicBezTo>
                    <a:pt x="2393" y="3941"/>
                    <a:pt x="2453" y="3858"/>
                    <a:pt x="2429" y="3763"/>
                  </a:cubicBezTo>
                  <a:cubicBezTo>
                    <a:pt x="2418" y="3687"/>
                    <a:pt x="2347" y="3630"/>
                    <a:pt x="2263" y="3630"/>
                  </a:cubicBezTo>
                  <a:cubicBezTo>
                    <a:pt x="2255" y="3630"/>
                    <a:pt x="2247" y="3631"/>
                    <a:pt x="2238" y="3632"/>
                  </a:cubicBezTo>
                  <a:cubicBezTo>
                    <a:pt x="2072" y="3667"/>
                    <a:pt x="1917" y="3703"/>
                    <a:pt x="1738" y="3739"/>
                  </a:cubicBezTo>
                  <a:lnTo>
                    <a:pt x="1738" y="3501"/>
                  </a:lnTo>
                  <a:cubicBezTo>
                    <a:pt x="1738" y="2143"/>
                    <a:pt x="2822" y="1024"/>
                    <a:pt x="4179" y="1024"/>
                  </a:cubicBezTo>
                  <a:cubicBezTo>
                    <a:pt x="4186" y="1024"/>
                    <a:pt x="4193" y="1024"/>
                    <a:pt x="4200" y="1024"/>
                  </a:cubicBezTo>
                  <a:close/>
                  <a:moveTo>
                    <a:pt x="2000" y="6251"/>
                  </a:moveTo>
                  <a:cubicBezTo>
                    <a:pt x="2107" y="6477"/>
                    <a:pt x="2238" y="6680"/>
                    <a:pt x="2417" y="6870"/>
                  </a:cubicBezTo>
                  <a:cubicBezTo>
                    <a:pt x="2584" y="7049"/>
                    <a:pt x="2762" y="7192"/>
                    <a:pt x="2965" y="7311"/>
                  </a:cubicBezTo>
                  <a:lnTo>
                    <a:pt x="2965" y="7858"/>
                  </a:lnTo>
                  <a:cubicBezTo>
                    <a:pt x="2965" y="8085"/>
                    <a:pt x="2822" y="8299"/>
                    <a:pt x="2608" y="8370"/>
                  </a:cubicBezTo>
                  <a:lnTo>
                    <a:pt x="1691" y="8692"/>
                  </a:lnTo>
                  <a:cubicBezTo>
                    <a:pt x="1536" y="7882"/>
                    <a:pt x="1691" y="7311"/>
                    <a:pt x="1846" y="6727"/>
                  </a:cubicBezTo>
                  <a:cubicBezTo>
                    <a:pt x="1893" y="6585"/>
                    <a:pt x="1941" y="6418"/>
                    <a:pt x="1965" y="6251"/>
                  </a:cubicBezTo>
                  <a:close/>
                  <a:moveTo>
                    <a:pt x="6382" y="6239"/>
                  </a:moveTo>
                  <a:cubicBezTo>
                    <a:pt x="6406" y="6406"/>
                    <a:pt x="6453" y="6549"/>
                    <a:pt x="6489" y="6715"/>
                  </a:cubicBezTo>
                  <a:cubicBezTo>
                    <a:pt x="6656" y="7311"/>
                    <a:pt x="6810" y="7858"/>
                    <a:pt x="6656" y="8692"/>
                  </a:cubicBezTo>
                  <a:lnTo>
                    <a:pt x="5739" y="8370"/>
                  </a:lnTo>
                  <a:cubicBezTo>
                    <a:pt x="5525" y="8299"/>
                    <a:pt x="5382" y="8085"/>
                    <a:pt x="5382" y="7858"/>
                  </a:cubicBezTo>
                  <a:lnTo>
                    <a:pt x="5382" y="7323"/>
                  </a:lnTo>
                  <a:cubicBezTo>
                    <a:pt x="5536" y="7227"/>
                    <a:pt x="5703" y="7120"/>
                    <a:pt x="5858" y="6966"/>
                  </a:cubicBezTo>
                  <a:cubicBezTo>
                    <a:pt x="6084" y="6763"/>
                    <a:pt x="6263" y="6513"/>
                    <a:pt x="6382" y="6239"/>
                  </a:cubicBezTo>
                  <a:close/>
                  <a:moveTo>
                    <a:pt x="4179" y="0"/>
                  </a:moveTo>
                  <a:cubicBezTo>
                    <a:pt x="2346" y="0"/>
                    <a:pt x="869" y="1477"/>
                    <a:pt x="869" y="3310"/>
                  </a:cubicBezTo>
                  <a:lnTo>
                    <a:pt x="869" y="5572"/>
                  </a:lnTo>
                  <a:cubicBezTo>
                    <a:pt x="869" y="5942"/>
                    <a:pt x="1179" y="6251"/>
                    <a:pt x="1548" y="6251"/>
                  </a:cubicBezTo>
                  <a:lnTo>
                    <a:pt x="1631" y="6251"/>
                  </a:lnTo>
                  <a:cubicBezTo>
                    <a:pt x="1596" y="6394"/>
                    <a:pt x="1572" y="6513"/>
                    <a:pt x="1524" y="6644"/>
                  </a:cubicBezTo>
                  <a:cubicBezTo>
                    <a:pt x="1357" y="7251"/>
                    <a:pt x="1179" y="7882"/>
                    <a:pt x="1369" y="8799"/>
                  </a:cubicBezTo>
                  <a:lnTo>
                    <a:pt x="810" y="8990"/>
                  </a:lnTo>
                  <a:cubicBezTo>
                    <a:pt x="333" y="9156"/>
                    <a:pt x="0" y="9621"/>
                    <a:pt x="0" y="10144"/>
                  </a:cubicBezTo>
                  <a:lnTo>
                    <a:pt x="0" y="10978"/>
                  </a:lnTo>
                  <a:cubicBezTo>
                    <a:pt x="0" y="11061"/>
                    <a:pt x="83" y="11133"/>
                    <a:pt x="167" y="11133"/>
                  </a:cubicBezTo>
                  <a:cubicBezTo>
                    <a:pt x="262" y="11133"/>
                    <a:pt x="333" y="11061"/>
                    <a:pt x="333" y="10978"/>
                  </a:cubicBezTo>
                  <a:lnTo>
                    <a:pt x="333" y="10144"/>
                  </a:lnTo>
                  <a:cubicBezTo>
                    <a:pt x="333" y="9978"/>
                    <a:pt x="381" y="9823"/>
                    <a:pt x="453" y="9692"/>
                  </a:cubicBezTo>
                  <a:lnTo>
                    <a:pt x="1226" y="10347"/>
                  </a:lnTo>
                  <a:cubicBezTo>
                    <a:pt x="1345" y="10454"/>
                    <a:pt x="1417" y="10597"/>
                    <a:pt x="1417" y="10752"/>
                  </a:cubicBezTo>
                  <a:lnTo>
                    <a:pt x="1417" y="10954"/>
                  </a:lnTo>
                  <a:cubicBezTo>
                    <a:pt x="1417" y="11049"/>
                    <a:pt x="1488" y="11121"/>
                    <a:pt x="1584" y="11121"/>
                  </a:cubicBezTo>
                  <a:cubicBezTo>
                    <a:pt x="1667" y="11121"/>
                    <a:pt x="1750" y="11049"/>
                    <a:pt x="1750" y="10954"/>
                  </a:cubicBezTo>
                  <a:lnTo>
                    <a:pt x="1750" y="10764"/>
                  </a:lnTo>
                  <a:cubicBezTo>
                    <a:pt x="1750" y="10514"/>
                    <a:pt x="1643" y="10275"/>
                    <a:pt x="1453" y="10109"/>
                  </a:cubicBezTo>
                  <a:lnTo>
                    <a:pt x="679" y="9454"/>
                  </a:lnTo>
                  <a:cubicBezTo>
                    <a:pt x="750" y="9394"/>
                    <a:pt x="834" y="9347"/>
                    <a:pt x="929" y="9311"/>
                  </a:cubicBezTo>
                  <a:lnTo>
                    <a:pt x="2500" y="8751"/>
                  </a:lnTo>
                  <a:cubicBezTo>
                    <a:pt x="2679" y="9525"/>
                    <a:pt x="3381" y="10097"/>
                    <a:pt x="4191" y="10097"/>
                  </a:cubicBezTo>
                  <a:cubicBezTo>
                    <a:pt x="4465" y="10097"/>
                    <a:pt x="4739" y="10037"/>
                    <a:pt x="4977" y="9906"/>
                  </a:cubicBezTo>
                  <a:cubicBezTo>
                    <a:pt x="5048" y="9859"/>
                    <a:pt x="5084" y="9763"/>
                    <a:pt x="5048" y="9680"/>
                  </a:cubicBezTo>
                  <a:cubicBezTo>
                    <a:pt x="5013" y="9628"/>
                    <a:pt x="4959" y="9595"/>
                    <a:pt x="4896" y="9595"/>
                  </a:cubicBezTo>
                  <a:cubicBezTo>
                    <a:pt x="4872" y="9595"/>
                    <a:pt x="4848" y="9599"/>
                    <a:pt x="4822" y="9609"/>
                  </a:cubicBezTo>
                  <a:cubicBezTo>
                    <a:pt x="4632" y="9704"/>
                    <a:pt x="4405" y="9752"/>
                    <a:pt x="4191" y="9752"/>
                  </a:cubicBezTo>
                  <a:cubicBezTo>
                    <a:pt x="3512" y="9752"/>
                    <a:pt x="2941" y="9275"/>
                    <a:pt x="2822" y="8632"/>
                  </a:cubicBezTo>
                  <a:cubicBezTo>
                    <a:pt x="3120" y="8501"/>
                    <a:pt x="3310" y="8192"/>
                    <a:pt x="3310" y="7858"/>
                  </a:cubicBezTo>
                  <a:lnTo>
                    <a:pt x="3310" y="7477"/>
                  </a:lnTo>
                  <a:cubicBezTo>
                    <a:pt x="3548" y="7585"/>
                    <a:pt x="3810" y="7644"/>
                    <a:pt x="4084" y="7644"/>
                  </a:cubicBezTo>
                  <a:lnTo>
                    <a:pt x="4203" y="7644"/>
                  </a:lnTo>
                  <a:cubicBezTo>
                    <a:pt x="4501" y="7644"/>
                    <a:pt x="4798" y="7585"/>
                    <a:pt x="5084" y="7477"/>
                  </a:cubicBezTo>
                  <a:lnTo>
                    <a:pt x="5084" y="7847"/>
                  </a:lnTo>
                  <a:cubicBezTo>
                    <a:pt x="5084" y="8180"/>
                    <a:pt x="5275" y="8490"/>
                    <a:pt x="5572" y="8620"/>
                  </a:cubicBezTo>
                  <a:cubicBezTo>
                    <a:pt x="5525" y="8811"/>
                    <a:pt x="5453" y="9013"/>
                    <a:pt x="5322" y="9168"/>
                  </a:cubicBezTo>
                  <a:cubicBezTo>
                    <a:pt x="5263" y="9252"/>
                    <a:pt x="5275" y="9347"/>
                    <a:pt x="5346" y="9394"/>
                  </a:cubicBezTo>
                  <a:cubicBezTo>
                    <a:pt x="5382" y="9406"/>
                    <a:pt x="5406" y="9430"/>
                    <a:pt x="5453" y="9430"/>
                  </a:cubicBezTo>
                  <a:cubicBezTo>
                    <a:pt x="5501" y="9430"/>
                    <a:pt x="5560" y="9394"/>
                    <a:pt x="5584" y="9371"/>
                  </a:cubicBezTo>
                  <a:cubicBezTo>
                    <a:pt x="5715" y="9168"/>
                    <a:pt x="5822" y="8966"/>
                    <a:pt x="5882" y="8728"/>
                  </a:cubicBezTo>
                  <a:lnTo>
                    <a:pt x="7465" y="9275"/>
                  </a:lnTo>
                  <a:cubicBezTo>
                    <a:pt x="7561" y="9311"/>
                    <a:pt x="7656" y="9371"/>
                    <a:pt x="7727" y="9430"/>
                  </a:cubicBezTo>
                  <a:lnTo>
                    <a:pt x="6965" y="10085"/>
                  </a:lnTo>
                  <a:cubicBezTo>
                    <a:pt x="6775" y="10240"/>
                    <a:pt x="6668" y="10478"/>
                    <a:pt x="6668" y="10740"/>
                  </a:cubicBezTo>
                  <a:lnTo>
                    <a:pt x="6668" y="10942"/>
                  </a:lnTo>
                  <a:cubicBezTo>
                    <a:pt x="6668" y="11037"/>
                    <a:pt x="6751" y="11109"/>
                    <a:pt x="6834" y="11109"/>
                  </a:cubicBezTo>
                  <a:cubicBezTo>
                    <a:pt x="6930" y="11109"/>
                    <a:pt x="7001" y="11037"/>
                    <a:pt x="7001" y="10942"/>
                  </a:cubicBezTo>
                  <a:lnTo>
                    <a:pt x="7001" y="10764"/>
                  </a:lnTo>
                  <a:cubicBezTo>
                    <a:pt x="7001" y="10621"/>
                    <a:pt x="7072" y="10466"/>
                    <a:pt x="7191" y="10359"/>
                  </a:cubicBezTo>
                  <a:lnTo>
                    <a:pt x="7953" y="9704"/>
                  </a:lnTo>
                  <a:cubicBezTo>
                    <a:pt x="8025" y="9847"/>
                    <a:pt x="8073" y="9990"/>
                    <a:pt x="8073" y="10144"/>
                  </a:cubicBezTo>
                  <a:lnTo>
                    <a:pt x="8073" y="10978"/>
                  </a:lnTo>
                  <a:cubicBezTo>
                    <a:pt x="8073" y="11061"/>
                    <a:pt x="8144" y="11133"/>
                    <a:pt x="8239" y="11133"/>
                  </a:cubicBezTo>
                  <a:cubicBezTo>
                    <a:pt x="8323" y="11133"/>
                    <a:pt x="8394" y="11061"/>
                    <a:pt x="8394" y="10978"/>
                  </a:cubicBezTo>
                  <a:lnTo>
                    <a:pt x="8394" y="10144"/>
                  </a:lnTo>
                  <a:cubicBezTo>
                    <a:pt x="8346" y="9633"/>
                    <a:pt x="8013" y="9168"/>
                    <a:pt x="7537" y="8990"/>
                  </a:cubicBezTo>
                  <a:lnTo>
                    <a:pt x="6977" y="8799"/>
                  </a:lnTo>
                  <a:cubicBezTo>
                    <a:pt x="7156" y="7882"/>
                    <a:pt x="6989" y="7251"/>
                    <a:pt x="6822" y="6644"/>
                  </a:cubicBezTo>
                  <a:cubicBezTo>
                    <a:pt x="6739" y="6287"/>
                    <a:pt x="6632" y="5942"/>
                    <a:pt x="6608" y="5561"/>
                  </a:cubicBezTo>
                  <a:lnTo>
                    <a:pt x="6977" y="5561"/>
                  </a:lnTo>
                  <a:cubicBezTo>
                    <a:pt x="7251" y="5561"/>
                    <a:pt x="7477" y="5334"/>
                    <a:pt x="7477" y="5049"/>
                  </a:cubicBezTo>
                  <a:lnTo>
                    <a:pt x="7477" y="3310"/>
                  </a:lnTo>
                  <a:cubicBezTo>
                    <a:pt x="7477" y="1489"/>
                    <a:pt x="6001" y="0"/>
                    <a:pt x="4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9" name="Google Shape;10789;p70"/>
          <p:cNvGrpSpPr/>
          <p:nvPr/>
        </p:nvGrpSpPr>
        <p:grpSpPr>
          <a:xfrm>
            <a:off x="4907159" y="3346936"/>
            <a:ext cx="264845" cy="354214"/>
            <a:chOff x="4907159" y="3346936"/>
            <a:chExt cx="264845" cy="354214"/>
          </a:xfrm>
        </p:grpSpPr>
        <p:sp>
          <p:nvSpPr>
            <p:cNvPr id="10790" name="Google Shape;10790;p70"/>
            <p:cNvSpPr/>
            <p:nvPr/>
          </p:nvSpPr>
          <p:spPr>
            <a:xfrm>
              <a:off x="5015061" y="3556752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1" y="402"/>
                    <a:pt x="1346" y="271"/>
                  </a:cubicBezTo>
                  <a:cubicBezTo>
                    <a:pt x="1369" y="212"/>
                    <a:pt x="1369" y="104"/>
                    <a:pt x="1310" y="45"/>
                  </a:cubicBezTo>
                  <a:cubicBezTo>
                    <a:pt x="1280" y="15"/>
                    <a:pt x="1241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81" y="188"/>
                    <a:pt x="691" y="188"/>
                  </a:cubicBezTo>
                  <a:cubicBezTo>
                    <a:pt x="500" y="188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70"/>
            <p:cNvSpPr/>
            <p:nvPr/>
          </p:nvSpPr>
          <p:spPr>
            <a:xfrm>
              <a:off x="4907159" y="3346936"/>
              <a:ext cx="264845" cy="354214"/>
            </a:xfrm>
            <a:custGeom>
              <a:rect b="b" l="l" r="r" t="t"/>
              <a:pathLst>
                <a:path extrusionOk="0" h="11181" w="8360">
                  <a:moveTo>
                    <a:pt x="4240" y="334"/>
                  </a:moveTo>
                  <a:cubicBezTo>
                    <a:pt x="4418" y="334"/>
                    <a:pt x="4597" y="405"/>
                    <a:pt x="4716" y="560"/>
                  </a:cubicBezTo>
                  <a:lnTo>
                    <a:pt x="5287" y="1227"/>
                  </a:lnTo>
                  <a:cubicBezTo>
                    <a:pt x="5311" y="1274"/>
                    <a:pt x="5335" y="1310"/>
                    <a:pt x="5335" y="1358"/>
                  </a:cubicBezTo>
                  <a:cubicBezTo>
                    <a:pt x="5335" y="1405"/>
                    <a:pt x="5299" y="1465"/>
                    <a:pt x="5252" y="1489"/>
                  </a:cubicBezTo>
                  <a:lnTo>
                    <a:pt x="5156" y="1584"/>
                  </a:lnTo>
                  <a:lnTo>
                    <a:pt x="5013" y="1310"/>
                  </a:lnTo>
                  <a:cubicBezTo>
                    <a:pt x="4979" y="1259"/>
                    <a:pt x="4926" y="1219"/>
                    <a:pt x="4864" y="1219"/>
                  </a:cubicBezTo>
                  <a:cubicBezTo>
                    <a:pt x="4840" y="1219"/>
                    <a:pt x="4814" y="1225"/>
                    <a:pt x="4787" y="1239"/>
                  </a:cubicBezTo>
                  <a:cubicBezTo>
                    <a:pt x="4716" y="1286"/>
                    <a:pt x="4668" y="1370"/>
                    <a:pt x="4716" y="1465"/>
                  </a:cubicBezTo>
                  <a:lnTo>
                    <a:pt x="5549" y="3156"/>
                  </a:lnTo>
                  <a:lnTo>
                    <a:pt x="2573" y="3156"/>
                  </a:lnTo>
                  <a:lnTo>
                    <a:pt x="3680" y="703"/>
                  </a:lnTo>
                  <a:cubicBezTo>
                    <a:pt x="3787" y="477"/>
                    <a:pt x="4001" y="334"/>
                    <a:pt x="4240" y="334"/>
                  </a:cubicBezTo>
                  <a:close/>
                  <a:moveTo>
                    <a:pt x="5799" y="3453"/>
                  </a:moveTo>
                  <a:cubicBezTo>
                    <a:pt x="5799" y="3453"/>
                    <a:pt x="5823" y="3453"/>
                    <a:pt x="5823" y="3477"/>
                  </a:cubicBezTo>
                  <a:lnTo>
                    <a:pt x="5823" y="3834"/>
                  </a:lnTo>
                  <a:lnTo>
                    <a:pt x="5466" y="3834"/>
                  </a:lnTo>
                  <a:cubicBezTo>
                    <a:pt x="5371" y="3834"/>
                    <a:pt x="5299" y="3906"/>
                    <a:pt x="5299" y="3989"/>
                  </a:cubicBezTo>
                  <a:cubicBezTo>
                    <a:pt x="5299" y="4084"/>
                    <a:pt x="5371" y="4156"/>
                    <a:pt x="5466" y="4156"/>
                  </a:cubicBezTo>
                  <a:lnTo>
                    <a:pt x="5942" y="4156"/>
                  </a:lnTo>
                  <a:lnTo>
                    <a:pt x="7585" y="5049"/>
                  </a:lnTo>
                  <a:lnTo>
                    <a:pt x="537" y="5049"/>
                  </a:lnTo>
                  <a:lnTo>
                    <a:pt x="2192" y="4156"/>
                  </a:lnTo>
                  <a:lnTo>
                    <a:pt x="4763" y="4156"/>
                  </a:lnTo>
                  <a:cubicBezTo>
                    <a:pt x="4847" y="4156"/>
                    <a:pt x="4930" y="4084"/>
                    <a:pt x="4930" y="3989"/>
                  </a:cubicBezTo>
                  <a:cubicBezTo>
                    <a:pt x="4930" y="3906"/>
                    <a:pt x="4847" y="3834"/>
                    <a:pt x="4763" y="3834"/>
                  </a:cubicBezTo>
                  <a:lnTo>
                    <a:pt x="2311" y="3834"/>
                  </a:lnTo>
                  <a:lnTo>
                    <a:pt x="2311" y="3477"/>
                  </a:lnTo>
                  <a:cubicBezTo>
                    <a:pt x="2311" y="3477"/>
                    <a:pt x="2311" y="3453"/>
                    <a:pt x="2323" y="3453"/>
                  </a:cubicBezTo>
                  <a:close/>
                  <a:moveTo>
                    <a:pt x="6621" y="5394"/>
                  </a:moveTo>
                  <a:cubicBezTo>
                    <a:pt x="6776" y="5394"/>
                    <a:pt x="6895" y="5513"/>
                    <a:pt x="6895" y="5656"/>
                  </a:cubicBezTo>
                  <a:cubicBezTo>
                    <a:pt x="6883" y="5811"/>
                    <a:pt x="6752" y="5930"/>
                    <a:pt x="6609" y="5930"/>
                  </a:cubicBezTo>
                  <a:lnTo>
                    <a:pt x="6502" y="5930"/>
                  </a:lnTo>
                  <a:lnTo>
                    <a:pt x="6502" y="5918"/>
                  </a:lnTo>
                  <a:cubicBezTo>
                    <a:pt x="6502" y="5823"/>
                    <a:pt x="6430" y="5751"/>
                    <a:pt x="6347" y="5751"/>
                  </a:cubicBezTo>
                  <a:cubicBezTo>
                    <a:pt x="6252" y="5751"/>
                    <a:pt x="6180" y="5823"/>
                    <a:pt x="6180" y="5918"/>
                  </a:cubicBezTo>
                  <a:cubicBezTo>
                    <a:pt x="6180" y="7073"/>
                    <a:pt x="5240" y="8013"/>
                    <a:pt x="4085" y="8013"/>
                  </a:cubicBezTo>
                  <a:cubicBezTo>
                    <a:pt x="2918" y="8013"/>
                    <a:pt x="1977" y="7073"/>
                    <a:pt x="1977" y="5918"/>
                  </a:cubicBezTo>
                  <a:cubicBezTo>
                    <a:pt x="1977" y="5823"/>
                    <a:pt x="1906" y="5751"/>
                    <a:pt x="1823" y="5751"/>
                  </a:cubicBezTo>
                  <a:cubicBezTo>
                    <a:pt x="1727" y="5751"/>
                    <a:pt x="1656" y="5823"/>
                    <a:pt x="1656" y="5918"/>
                  </a:cubicBezTo>
                  <a:lnTo>
                    <a:pt x="1656" y="5930"/>
                  </a:lnTo>
                  <a:lnTo>
                    <a:pt x="1549" y="5930"/>
                  </a:lnTo>
                  <a:cubicBezTo>
                    <a:pt x="1406" y="5930"/>
                    <a:pt x="1287" y="5811"/>
                    <a:pt x="1287" y="5656"/>
                  </a:cubicBezTo>
                  <a:cubicBezTo>
                    <a:pt x="1287" y="5513"/>
                    <a:pt x="1406" y="5394"/>
                    <a:pt x="1549" y="5394"/>
                  </a:cubicBezTo>
                  <a:lnTo>
                    <a:pt x="2870" y="5394"/>
                  </a:lnTo>
                  <a:lnTo>
                    <a:pt x="2870" y="5632"/>
                  </a:lnTo>
                  <a:cubicBezTo>
                    <a:pt x="2870" y="5715"/>
                    <a:pt x="2954" y="5799"/>
                    <a:pt x="3037" y="5799"/>
                  </a:cubicBezTo>
                  <a:cubicBezTo>
                    <a:pt x="3132" y="5799"/>
                    <a:pt x="3204" y="5715"/>
                    <a:pt x="3204" y="5632"/>
                  </a:cubicBezTo>
                  <a:lnTo>
                    <a:pt x="3204" y="5394"/>
                  </a:lnTo>
                  <a:lnTo>
                    <a:pt x="4978" y="5394"/>
                  </a:lnTo>
                  <a:lnTo>
                    <a:pt x="4978" y="5632"/>
                  </a:lnTo>
                  <a:cubicBezTo>
                    <a:pt x="4978" y="5715"/>
                    <a:pt x="5049" y="5799"/>
                    <a:pt x="5133" y="5799"/>
                  </a:cubicBezTo>
                  <a:cubicBezTo>
                    <a:pt x="5228" y="5799"/>
                    <a:pt x="5299" y="5715"/>
                    <a:pt x="5299" y="5632"/>
                  </a:cubicBezTo>
                  <a:lnTo>
                    <a:pt x="5299" y="5394"/>
                  </a:lnTo>
                  <a:close/>
                  <a:moveTo>
                    <a:pt x="6537" y="6251"/>
                  </a:moveTo>
                  <a:cubicBezTo>
                    <a:pt x="6561" y="6596"/>
                    <a:pt x="6657" y="7525"/>
                    <a:pt x="6537" y="8549"/>
                  </a:cubicBezTo>
                  <a:lnTo>
                    <a:pt x="6323" y="8549"/>
                  </a:lnTo>
                  <a:cubicBezTo>
                    <a:pt x="6299" y="8549"/>
                    <a:pt x="6252" y="8549"/>
                    <a:pt x="6228" y="8561"/>
                  </a:cubicBezTo>
                  <a:cubicBezTo>
                    <a:pt x="6061" y="8418"/>
                    <a:pt x="5704" y="8120"/>
                    <a:pt x="5514" y="7882"/>
                  </a:cubicBezTo>
                  <a:cubicBezTo>
                    <a:pt x="6026" y="7501"/>
                    <a:pt x="6383" y="6930"/>
                    <a:pt x="6478" y="6251"/>
                  </a:cubicBezTo>
                  <a:close/>
                  <a:moveTo>
                    <a:pt x="4954" y="8180"/>
                  </a:moveTo>
                  <a:lnTo>
                    <a:pt x="4954" y="8561"/>
                  </a:lnTo>
                  <a:cubicBezTo>
                    <a:pt x="4954" y="8632"/>
                    <a:pt x="4966" y="8692"/>
                    <a:pt x="4990" y="8775"/>
                  </a:cubicBezTo>
                  <a:lnTo>
                    <a:pt x="4442" y="9037"/>
                  </a:lnTo>
                  <a:cubicBezTo>
                    <a:pt x="4347" y="8954"/>
                    <a:pt x="4216" y="8894"/>
                    <a:pt x="4073" y="8894"/>
                  </a:cubicBezTo>
                  <a:cubicBezTo>
                    <a:pt x="3942" y="8894"/>
                    <a:pt x="3811" y="8954"/>
                    <a:pt x="3716" y="9037"/>
                  </a:cubicBezTo>
                  <a:lnTo>
                    <a:pt x="3168" y="8775"/>
                  </a:lnTo>
                  <a:cubicBezTo>
                    <a:pt x="3180" y="8716"/>
                    <a:pt x="3204" y="8632"/>
                    <a:pt x="3204" y="8561"/>
                  </a:cubicBezTo>
                  <a:lnTo>
                    <a:pt x="3204" y="8180"/>
                  </a:lnTo>
                  <a:cubicBezTo>
                    <a:pt x="3466" y="8275"/>
                    <a:pt x="3763" y="8335"/>
                    <a:pt x="4073" y="8335"/>
                  </a:cubicBezTo>
                  <a:cubicBezTo>
                    <a:pt x="4394" y="8335"/>
                    <a:pt x="4692" y="8275"/>
                    <a:pt x="4954" y="8180"/>
                  </a:cubicBezTo>
                  <a:close/>
                  <a:moveTo>
                    <a:pt x="5287" y="8097"/>
                  </a:moveTo>
                  <a:cubicBezTo>
                    <a:pt x="5478" y="8335"/>
                    <a:pt x="5775" y="8597"/>
                    <a:pt x="5942" y="8728"/>
                  </a:cubicBezTo>
                  <a:cubicBezTo>
                    <a:pt x="5883" y="8811"/>
                    <a:pt x="5835" y="8930"/>
                    <a:pt x="5835" y="9049"/>
                  </a:cubicBezTo>
                  <a:lnTo>
                    <a:pt x="5835" y="9132"/>
                  </a:lnTo>
                  <a:lnTo>
                    <a:pt x="5645" y="9049"/>
                  </a:lnTo>
                  <a:cubicBezTo>
                    <a:pt x="5430" y="8978"/>
                    <a:pt x="5287" y="8775"/>
                    <a:pt x="5287" y="8549"/>
                  </a:cubicBezTo>
                  <a:lnTo>
                    <a:pt x="5287" y="8097"/>
                  </a:lnTo>
                  <a:close/>
                  <a:moveTo>
                    <a:pt x="2870" y="8132"/>
                  </a:moveTo>
                  <a:lnTo>
                    <a:pt x="2870" y="8561"/>
                  </a:lnTo>
                  <a:cubicBezTo>
                    <a:pt x="2870" y="8787"/>
                    <a:pt x="2727" y="8990"/>
                    <a:pt x="2513" y="9073"/>
                  </a:cubicBezTo>
                  <a:lnTo>
                    <a:pt x="2323" y="9144"/>
                  </a:lnTo>
                  <a:lnTo>
                    <a:pt x="2323" y="9073"/>
                  </a:lnTo>
                  <a:cubicBezTo>
                    <a:pt x="2323" y="8954"/>
                    <a:pt x="2275" y="8847"/>
                    <a:pt x="2216" y="8751"/>
                  </a:cubicBezTo>
                  <a:cubicBezTo>
                    <a:pt x="2382" y="8620"/>
                    <a:pt x="2680" y="8370"/>
                    <a:pt x="2870" y="8132"/>
                  </a:cubicBezTo>
                  <a:close/>
                  <a:moveTo>
                    <a:pt x="1823" y="8871"/>
                  </a:moveTo>
                  <a:cubicBezTo>
                    <a:pt x="1918" y="8871"/>
                    <a:pt x="2001" y="8966"/>
                    <a:pt x="2001" y="9049"/>
                  </a:cubicBezTo>
                  <a:cubicBezTo>
                    <a:pt x="2001" y="9144"/>
                    <a:pt x="1918" y="9228"/>
                    <a:pt x="1823" y="9228"/>
                  </a:cubicBezTo>
                  <a:lnTo>
                    <a:pt x="1644" y="9228"/>
                  </a:lnTo>
                  <a:cubicBezTo>
                    <a:pt x="1537" y="9228"/>
                    <a:pt x="1465" y="9144"/>
                    <a:pt x="1465" y="9049"/>
                  </a:cubicBezTo>
                  <a:cubicBezTo>
                    <a:pt x="1465" y="8966"/>
                    <a:pt x="1549" y="8871"/>
                    <a:pt x="1644" y="8871"/>
                  </a:cubicBezTo>
                  <a:close/>
                  <a:moveTo>
                    <a:pt x="6526" y="8871"/>
                  </a:moveTo>
                  <a:cubicBezTo>
                    <a:pt x="6621" y="8871"/>
                    <a:pt x="6704" y="8966"/>
                    <a:pt x="6704" y="9049"/>
                  </a:cubicBezTo>
                  <a:cubicBezTo>
                    <a:pt x="6704" y="9144"/>
                    <a:pt x="6621" y="9228"/>
                    <a:pt x="6526" y="9228"/>
                  </a:cubicBezTo>
                  <a:lnTo>
                    <a:pt x="6347" y="9228"/>
                  </a:lnTo>
                  <a:cubicBezTo>
                    <a:pt x="6240" y="9228"/>
                    <a:pt x="6156" y="9144"/>
                    <a:pt x="6156" y="9049"/>
                  </a:cubicBezTo>
                  <a:cubicBezTo>
                    <a:pt x="6156" y="8966"/>
                    <a:pt x="6252" y="8871"/>
                    <a:pt x="6347" y="8871"/>
                  </a:cubicBezTo>
                  <a:close/>
                  <a:moveTo>
                    <a:pt x="4073" y="9228"/>
                  </a:moveTo>
                  <a:cubicBezTo>
                    <a:pt x="4180" y="9228"/>
                    <a:pt x="4263" y="9323"/>
                    <a:pt x="4263" y="9406"/>
                  </a:cubicBezTo>
                  <a:cubicBezTo>
                    <a:pt x="4263" y="9502"/>
                    <a:pt x="4180" y="9585"/>
                    <a:pt x="4073" y="9585"/>
                  </a:cubicBezTo>
                  <a:cubicBezTo>
                    <a:pt x="3978" y="9585"/>
                    <a:pt x="3894" y="9502"/>
                    <a:pt x="3894" y="9406"/>
                  </a:cubicBezTo>
                  <a:cubicBezTo>
                    <a:pt x="3894" y="9323"/>
                    <a:pt x="3990" y="9228"/>
                    <a:pt x="4073" y="9228"/>
                  </a:cubicBezTo>
                  <a:close/>
                  <a:moveTo>
                    <a:pt x="4299" y="0"/>
                  </a:moveTo>
                  <a:cubicBezTo>
                    <a:pt x="3930" y="0"/>
                    <a:pt x="3585" y="227"/>
                    <a:pt x="3442" y="572"/>
                  </a:cubicBezTo>
                  <a:lnTo>
                    <a:pt x="2299" y="3156"/>
                  </a:lnTo>
                  <a:cubicBezTo>
                    <a:pt x="2156" y="3203"/>
                    <a:pt x="2073" y="3322"/>
                    <a:pt x="2073" y="3465"/>
                  </a:cubicBezTo>
                  <a:lnTo>
                    <a:pt x="2073" y="3906"/>
                  </a:lnTo>
                  <a:lnTo>
                    <a:pt x="311" y="4834"/>
                  </a:lnTo>
                  <a:cubicBezTo>
                    <a:pt x="191" y="4894"/>
                    <a:pt x="132" y="5037"/>
                    <a:pt x="180" y="5168"/>
                  </a:cubicBezTo>
                  <a:cubicBezTo>
                    <a:pt x="215" y="5299"/>
                    <a:pt x="334" y="5370"/>
                    <a:pt x="465" y="5370"/>
                  </a:cubicBezTo>
                  <a:lnTo>
                    <a:pt x="1108" y="5370"/>
                  </a:lnTo>
                  <a:cubicBezTo>
                    <a:pt x="1061" y="5453"/>
                    <a:pt x="1049" y="5549"/>
                    <a:pt x="1049" y="5644"/>
                  </a:cubicBezTo>
                  <a:cubicBezTo>
                    <a:pt x="1049" y="5882"/>
                    <a:pt x="1180" y="6084"/>
                    <a:pt x="1382" y="6180"/>
                  </a:cubicBezTo>
                  <a:cubicBezTo>
                    <a:pt x="1382" y="6239"/>
                    <a:pt x="1370" y="6311"/>
                    <a:pt x="1358" y="6418"/>
                  </a:cubicBezTo>
                  <a:cubicBezTo>
                    <a:pt x="1346" y="6501"/>
                    <a:pt x="1418" y="6585"/>
                    <a:pt x="1501" y="6596"/>
                  </a:cubicBezTo>
                  <a:lnTo>
                    <a:pt x="1513" y="6596"/>
                  </a:lnTo>
                  <a:cubicBezTo>
                    <a:pt x="1608" y="6596"/>
                    <a:pt x="1668" y="6537"/>
                    <a:pt x="1680" y="6442"/>
                  </a:cubicBezTo>
                  <a:cubicBezTo>
                    <a:pt x="1680" y="6370"/>
                    <a:pt x="1692" y="6299"/>
                    <a:pt x="1692" y="6251"/>
                  </a:cubicBezTo>
                  <a:lnTo>
                    <a:pt x="1751" y="6251"/>
                  </a:lnTo>
                  <a:cubicBezTo>
                    <a:pt x="1846" y="6906"/>
                    <a:pt x="2204" y="7489"/>
                    <a:pt x="2727" y="7870"/>
                  </a:cubicBezTo>
                  <a:cubicBezTo>
                    <a:pt x="2549" y="8120"/>
                    <a:pt x="2168" y="8430"/>
                    <a:pt x="1989" y="8561"/>
                  </a:cubicBezTo>
                  <a:cubicBezTo>
                    <a:pt x="1965" y="8561"/>
                    <a:pt x="1918" y="8549"/>
                    <a:pt x="1894" y="8549"/>
                  </a:cubicBezTo>
                  <a:lnTo>
                    <a:pt x="1680" y="8549"/>
                  </a:lnTo>
                  <a:cubicBezTo>
                    <a:pt x="1632" y="8097"/>
                    <a:pt x="1608" y="7620"/>
                    <a:pt x="1620" y="7144"/>
                  </a:cubicBezTo>
                  <a:cubicBezTo>
                    <a:pt x="1620" y="7061"/>
                    <a:pt x="1549" y="6977"/>
                    <a:pt x="1454" y="6977"/>
                  </a:cubicBezTo>
                  <a:cubicBezTo>
                    <a:pt x="1370" y="6977"/>
                    <a:pt x="1299" y="7061"/>
                    <a:pt x="1299" y="7144"/>
                  </a:cubicBezTo>
                  <a:cubicBezTo>
                    <a:pt x="1275" y="7680"/>
                    <a:pt x="1311" y="8204"/>
                    <a:pt x="1370" y="8680"/>
                  </a:cubicBezTo>
                  <a:cubicBezTo>
                    <a:pt x="1263" y="8763"/>
                    <a:pt x="1203" y="8906"/>
                    <a:pt x="1203" y="9061"/>
                  </a:cubicBezTo>
                  <a:cubicBezTo>
                    <a:pt x="1203" y="9216"/>
                    <a:pt x="1275" y="9359"/>
                    <a:pt x="1382" y="9454"/>
                  </a:cubicBezTo>
                  <a:lnTo>
                    <a:pt x="1382" y="9513"/>
                  </a:lnTo>
                  <a:lnTo>
                    <a:pt x="799" y="9716"/>
                  </a:lnTo>
                  <a:cubicBezTo>
                    <a:pt x="322" y="9883"/>
                    <a:pt x="1" y="10347"/>
                    <a:pt x="1" y="10871"/>
                  </a:cubicBezTo>
                  <a:lnTo>
                    <a:pt x="1" y="11002"/>
                  </a:lnTo>
                  <a:cubicBezTo>
                    <a:pt x="1" y="11097"/>
                    <a:pt x="72" y="11168"/>
                    <a:pt x="168" y="11168"/>
                  </a:cubicBezTo>
                  <a:cubicBezTo>
                    <a:pt x="251" y="11168"/>
                    <a:pt x="322" y="11097"/>
                    <a:pt x="322" y="11002"/>
                  </a:cubicBezTo>
                  <a:lnTo>
                    <a:pt x="322" y="10871"/>
                  </a:lnTo>
                  <a:cubicBezTo>
                    <a:pt x="322" y="10502"/>
                    <a:pt x="561" y="10156"/>
                    <a:pt x="918" y="10037"/>
                  </a:cubicBezTo>
                  <a:lnTo>
                    <a:pt x="1394" y="9871"/>
                  </a:lnTo>
                  <a:lnTo>
                    <a:pt x="1394" y="11002"/>
                  </a:lnTo>
                  <a:cubicBezTo>
                    <a:pt x="1394" y="11097"/>
                    <a:pt x="1477" y="11168"/>
                    <a:pt x="1561" y="11168"/>
                  </a:cubicBezTo>
                  <a:cubicBezTo>
                    <a:pt x="1656" y="11168"/>
                    <a:pt x="1727" y="11097"/>
                    <a:pt x="1727" y="11002"/>
                  </a:cubicBezTo>
                  <a:lnTo>
                    <a:pt x="1727" y="9609"/>
                  </a:lnTo>
                  <a:lnTo>
                    <a:pt x="1977" y="9609"/>
                  </a:lnTo>
                  <a:cubicBezTo>
                    <a:pt x="2096" y="9823"/>
                    <a:pt x="2466" y="10502"/>
                    <a:pt x="2620" y="11049"/>
                  </a:cubicBezTo>
                  <a:cubicBezTo>
                    <a:pt x="2632" y="11121"/>
                    <a:pt x="2704" y="11168"/>
                    <a:pt x="2787" y="11168"/>
                  </a:cubicBezTo>
                  <a:lnTo>
                    <a:pt x="2823" y="11168"/>
                  </a:lnTo>
                  <a:cubicBezTo>
                    <a:pt x="2918" y="11145"/>
                    <a:pt x="2966" y="11061"/>
                    <a:pt x="2942" y="10978"/>
                  </a:cubicBezTo>
                  <a:cubicBezTo>
                    <a:pt x="2811" y="10454"/>
                    <a:pt x="2501" y="9859"/>
                    <a:pt x="2335" y="9549"/>
                  </a:cubicBezTo>
                  <a:lnTo>
                    <a:pt x="2727" y="9406"/>
                  </a:lnTo>
                  <a:cubicBezTo>
                    <a:pt x="2882" y="9347"/>
                    <a:pt x="3037" y="9252"/>
                    <a:pt x="3144" y="9097"/>
                  </a:cubicBezTo>
                  <a:lnTo>
                    <a:pt x="3680" y="9359"/>
                  </a:lnTo>
                  <a:lnTo>
                    <a:pt x="3680" y="9442"/>
                  </a:lnTo>
                  <a:cubicBezTo>
                    <a:pt x="3680" y="9656"/>
                    <a:pt x="3823" y="9859"/>
                    <a:pt x="4013" y="9930"/>
                  </a:cubicBezTo>
                  <a:lnTo>
                    <a:pt x="4013" y="11014"/>
                  </a:lnTo>
                  <a:cubicBezTo>
                    <a:pt x="4013" y="11109"/>
                    <a:pt x="4097" y="11180"/>
                    <a:pt x="4180" y="11180"/>
                  </a:cubicBezTo>
                  <a:cubicBezTo>
                    <a:pt x="4275" y="11180"/>
                    <a:pt x="4347" y="11109"/>
                    <a:pt x="4347" y="11014"/>
                  </a:cubicBezTo>
                  <a:lnTo>
                    <a:pt x="4347" y="9930"/>
                  </a:lnTo>
                  <a:cubicBezTo>
                    <a:pt x="4549" y="9859"/>
                    <a:pt x="4692" y="9680"/>
                    <a:pt x="4692" y="9442"/>
                  </a:cubicBezTo>
                  <a:lnTo>
                    <a:pt x="4692" y="9359"/>
                  </a:lnTo>
                  <a:lnTo>
                    <a:pt x="5228" y="9097"/>
                  </a:lnTo>
                  <a:cubicBezTo>
                    <a:pt x="5323" y="9228"/>
                    <a:pt x="5466" y="9347"/>
                    <a:pt x="5645" y="9406"/>
                  </a:cubicBezTo>
                  <a:lnTo>
                    <a:pt x="6026" y="9549"/>
                  </a:lnTo>
                  <a:cubicBezTo>
                    <a:pt x="5859" y="9847"/>
                    <a:pt x="5549" y="10454"/>
                    <a:pt x="5418" y="10978"/>
                  </a:cubicBezTo>
                  <a:cubicBezTo>
                    <a:pt x="5406" y="11061"/>
                    <a:pt x="5442" y="11157"/>
                    <a:pt x="5537" y="11168"/>
                  </a:cubicBezTo>
                  <a:lnTo>
                    <a:pt x="5585" y="11168"/>
                  </a:lnTo>
                  <a:cubicBezTo>
                    <a:pt x="5656" y="11168"/>
                    <a:pt x="5716" y="11121"/>
                    <a:pt x="5740" y="11049"/>
                  </a:cubicBezTo>
                  <a:cubicBezTo>
                    <a:pt x="5883" y="10502"/>
                    <a:pt x="6252" y="9811"/>
                    <a:pt x="6383" y="9609"/>
                  </a:cubicBezTo>
                  <a:lnTo>
                    <a:pt x="6633" y="9609"/>
                  </a:lnTo>
                  <a:lnTo>
                    <a:pt x="6633" y="11002"/>
                  </a:lnTo>
                  <a:cubicBezTo>
                    <a:pt x="6633" y="11097"/>
                    <a:pt x="6716" y="11168"/>
                    <a:pt x="6799" y="11168"/>
                  </a:cubicBezTo>
                  <a:cubicBezTo>
                    <a:pt x="6895" y="11168"/>
                    <a:pt x="6966" y="11097"/>
                    <a:pt x="6966" y="11002"/>
                  </a:cubicBezTo>
                  <a:lnTo>
                    <a:pt x="6966" y="9871"/>
                  </a:lnTo>
                  <a:lnTo>
                    <a:pt x="7442" y="10037"/>
                  </a:lnTo>
                  <a:cubicBezTo>
                    <a:pt x="7800" y="10156"/>
                    <a:pt x="8038" y="10502"/>
                    <a:pt x="8038" y="10871"/>
                  </a:cubicBezTo>
                  <a:lnTo>
                    <a:pt x="8038" y="11002"/>
                  </a:lnTo>
                  <a:cubicBezTo>
                    <a:pt x="8038" y="11097"/>
                    <a:pt x="8109" y="11168"/>
                    <a:pt x="8204" y="11168"/>
                  </a:cubicBezTo>
                  <a:cubicBezTo>
                    <a:pt x="8288" y="11168"/>
                    <a:pt x="8359" y="11097"/>
                    <a:pt x="8359" y="11002"/>
                  </a:cubicBezTo>
                  <a:lnTo>
                    <a:pt x="8359" y="10871"/>
                  </a:lnTo>
                  <a:cubicBezTo>
                    <a:pt x="8240" y="10323"/>
                    <a:pt x="7919" y="9871"/>
                    <a:pt x="7442" y="9692"/>
                  </a:cubicBezTo>
                  <a:lnTo>
                    <a:pt x="6859" y="9490"/>
                  </a:lnTo>
                  <a:lnTo>
                    <a:pt x="6859" y="9430"/>
                  </a:lnTo>
                  <a:cubicBezTo>
                    <a:pt x="6966" y="9335"/>
                    <a:pt x="7038" y="9192"/>
                    <a:pt x="7038" y="9037"/>
                  </a:cubicBezTo>
                  <a:cubicBezTo>
                    <a:pt x="7038" y="8894"/>
                    <a:pt x="6978" y="8751"/>
                    <a:pt x="6883" y="8656"/>
                  </a:cubicBezTo>
                  <a:cubicBezTo>
                    <a:pt x="7014" y="7525"/>
                    <a:pt x="6918" y="6513"/>
                    <a:pt x="6895" y="6168"/>
                  </a:cubicBezTo>
                  <a:cubicBezTo>
                    <a:pt x="7085" y="6061"/>
                    <a:pt x="7216" y="5870"/>
                    <a:pt x="7216" y="5632"/>
                  </a:cubicBezTo>
                  <a:cubicBezTo>
                    <a:pt x="7216" y="5525"/>
                    <a:pt x="7192" y="5442"/>
                    <a:pt x="7157" y="5358"/>
                  </a:cubicBezTo>
                  <a:lnTo>
                    <a:pt x="7800" y="5358"/>
                  </a:lnTo>
                  <a:cubicBezTo>
                    <a:pt x="7931" y="5358"/>
                    <a:pt x="8038" y="5275"/>
                    <a:pt x="8085" y="5156"/>
                  </a:cubicBezTo>
                  <a:cubicBezTo>
                    <a:pt x="8109" y="5025"/>
                    <a:pt x="8050" y="4894"/>
                    <a:pt x="7942" y="4822"/>
                  </a:cubicBezTo>
                  <a:lnTo>
                    <a:pt x="6192" y="3894"/>
                  </a:lnTo>
                  <a:lnTo>
                    <a:pt x="6192" y="3477"/>
                  </a:lnTo>
                  <a:cubicBezTo>
                    <a:pt x="6192" y="3322"/>
                    <a:pt x="6109" y="3203"/>
                    <a:pt x="5966" y="3156"/>
                  </a:cubicBezTo>
                  <a:lnTo>
                    <a:pt x="5335" y="1870"/>
                  </a:lnTo>
                  <a:lnTo>
                    <a:pt x="5490" y="1751"/>
                  </a:lnTo>
                  <a:cubicBezTo>
                    <a:pt x="5609" y="1655"/>
                    <a:pt x="5680" y="1536"/>
                    <a:pt x="5704" y="1393"/>
                  </a:cubicBezTo>
                  <a:cubicBezTo>
                    <a:pt x="5716" y="1251"/>
                    <a:pt x="5668" y="1108"/>
                    <a:pt x="5585" y="1000"/>
                  </a:cubicBezTo>
                  <a:lnTo>
                    <a:pt x="5013" y="334"/>
                  </a:lnTo>
                  <a:cubicBezTo>
                    <a:pt x="4835" y="119"/>
                    <a:pt x="4573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2" name="Google Shape;10792;p70"/>
          <p:cNvGrpSpPr/>
          <p:nvPr/>
        </p:nvGrpSpPr>
        <p:grpSpPr>
          <a:xfrm>
            <a:off x="8048421" y="3334486"/>
            <a:ext cx="276503" cy="369674"/>
            <a:chOff x="8048421" y="3334486"/>
            <a:chExt cx="276503" cy="369674"/>
          </a:xfrm>
        </p:grpSpPr>
        <p:sp>
          <p:nvSpPr>
            <p:cNvPr id="10793" name="Google Shape;10793;p70"/>
            <p:cNvSpPr/>
            <p:nvPr/>
          </p:nvSpPr>
          <p:spPr>
            <a:xfrm>
              <a:off x="8146471" y="34563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84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4" name="Google Shape;10794;p70"/>
            <p:cNvSpPr/>
            <p:nvPr/>
          </p:nvSpPr>
          <p:spPr>
            <a:xfrm>
              <a:off x="8215501" y="3456327"/>
              <a:ext cx="10961" cy="16252"/>
            </a:xfrm>
            <a:custGeom>
              <a:rect b="b" l="l" r="r" t="t"/>
              <a:pathLst>
                <a:path extrusionOk="0" h="513" w="346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63" y="512"/>
                    <a:pt x="334" y="441"/>
                    <a:pt x="334" y="345"/>
                  </a:cubicBezTo>
                  <a:lnTo>
                    <a:pt x="334" y="167"/>
                  </a:lnTo>
                  <a:cubicBezTo>
                    <a:pt x="346" y="84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70"/>
            <p:cNvSpPr/>
            <p:nvPr/>
          </p:nvSpPr>
          <p:spPr>
            <a:xfrm>
              <a:off x="8048421" y="3334486"/>
              <a:ext cx="276503" cy="369674"/>
            </a:xfrm>
            <a:custGeom>
              <a:rect b="b" l="l" r="r" t="t"/>
              <a:pathLst>
                <a:path extrusionOk="0" h="11669" w="8728">
                  <a:moveTo>
                    <a:pt x="4322" y="334"/>
                  </a:moveTo>
                  <a:cubicBezTo>
                    <a:pt x="4703" y="334"/>
                    <a:pt x="5084" y="417"/>
                    <a:pt x="5441" y="548"/>
                  </a:cubicBezTo>
                  <a:cubicBezTo>
                    <a:pt x="5179" y="655"/>
                    <a:pt x="4953" y="786"/>
                    <a:pt x="4787" y="953"/>
                  </a:cubicBezTo>
                  <a:cubicBezTo>
                    <a:pt x="4679" y="810"/>
                    <a:pt x="4536" y="727"/>
                    <a:pt x="4358" y="727"/>
                  </a:cubicBezTo>
                  <a:cubicBezTo>
                    <a:pt x="4179" y="727"/>
                    <a:pt x="4013" y="810"/>
                    <a:pt x="3917" y="953"/>
                  </a:cubicBezTo>
                  <a:cubicBezTo>
                    <a:pt x="3739" y="774"/>
                    <a:pt x="3501" y="620"/>
                    <a:pt x="3239" y="536"/>
                  </a:cubicBezTo>
                  <a:cubicBezTo>
                    <a:pt x="3584" y="417"/>
                    <a:pt x="3953" y="334"/>
                    <a:pt x="4322" y="334"/>
                  </a:cubicBezTo>
                  <a:close/>
                  <a:moveTo>
                    <a:pt x="6151" y="749"/>
                  </a:moveTo>
                  <a:cubicBezTo>
                    <a:pt x="6261" y="749"/>
                    <a:pt x="6366" y="761"/>
                    <a:pt x="6465" y="786"/>
                  </a:cubicBezTo>
                  <a:cubicBezTo>
                    <a:pt x="6322" y="965"/>
                    <a:pt x="6072" y="1108"/>
                    <a:pt x="5787" y="1203"/>
                  </a:cubicBezTo>
                  <a:cubicBezTo>
                    <a:pt x="5617" y="1253"/>
                    <a:pt x="5443" y="1281"/>
                    <a:pt x="5282" y="1281"/>
                  </a:cubicBezTo>
                  <a:cubicBezTo>
                    <a:pt x="5172" y="1281"/>
                    <a:pt x="5069" y="1268"/>
                    <a:pt x="4977" y="1239"/>
                  </a:cubicBezTo>
                  <a:cubicBezTo>
                    <a:pt x="5132" y="1060"/>
                    <a:pt x="5382" y="917"/>
                    <a:pt x="5668" y="822"/>
                  </a:cubicBezTo>
                  <a:cubicBezTo>
                    <a:pt x="5834" y="773"/>
                    <a:pt x="5997" y="749"/>
                    <a:pt x="6151" y="749"/>
                  </a:cubicBezTo>
                  <a:close/>
                  <a:moveTo>
                    <a:pt x="2542" y="750"/>
                  </a:moveTo>
                  <a:cubicBezTo>
                    <a:pt x="2703" y="750"/>
                    <a:pt x="2878" y="777"/>
                    <a:pt x="3048" y="834"/>
                  </a:cubicBezTo>
                  <a:cubicBezTo>
                    <a:pt x="3334" y="917"/>
                    <a:pt x="3584" y="1072"/>
                    <a:pt x="3727" y="1251"/>
                  </a:cubicBezTo>
                  <a:cubicBezTo>
                    <a:pt x="3646" y="1273"/>
                    <a:pt x="3553" y="1284"/>
                    <a:pt x="3454" y="1284"/>
                  </a:cubicBezTo>
                  <a:cubicBezTo>
                    <a:pt x="3290" y="1284"/>
                    <a:pt x="3107" y="1255"/>
                    <a:pt x="2929" y="1203"/>
                  </a:cubicBezTo>
                  <a:cubicBezTo>
                    <a:pt x="2643" y="1108"/>
                    <a:pt x="2393" y="965"/>
                    <a:pt x="2239" y="786"/>
                  </a:cubicBezTo>
                  <a:cubicBezTo>
                    <a:pt x="2330" y="762"/>
                    <a:pt x="2433" y="750"/>
                    <a:pt x="2542" y="750"/>
                  </a:cubicBezTo>
                  <a:close/>
                  <a:moveTo>
                    <a:pt x="4358" y="1072"/>
                  </a:moveTo>
                  <a:cubicBezTo>
                    <a:pt x="4465" y="1072"/>
                    <a:pt x="4548" y="1155"/>
                    <a:pt x="4548" y="1263"/>
                  </a:cubicBezTo>
                  <a:cubicBezTo>
                    <a:pt x="4548" y="1370"/>
                    <a:pt x="4465" y="1453"/>
                    <a:pt x="4358" y="1453"/>
                  </a:cubicBezTo>
                  <a:cubicBezTo>
                    <a:pt x="4251" y="1453"/>
                    <a:pt x="4167" y="1370"/>
                    <a:pt x="4167" y="1263"/>
                  </a:cubicBezTo>
                  <a:cubicBezTo>
                    <a:pt x="4167" y="1155"/>
                    <a:pt x="4251" y="1072"/>
                    <a:pt x="4358" y="1072"/>
                  </a:cubicBezTo>
                  <a:close/>
                  <a:moveTo>
                    <a:pt x="2203" y="1167"/>
                  </a:moveTo>
                  <a:cubicBezTo>
                    <a:pt x="2381" y="1322"/>
                    <a:pt x="2620" y="1441"/>
                    <a:pt x="2870" y="1524"/>
                  </a:cubicBezTo>
                  <a:cubicBezTo>
                    <a:pt x="3072" y="1584"/>
                    <a:pt x="3286" y="1620"/>
                    <a:pt x="3477" y="1620"/>
                  </a:cubicBezTo>
                  <a:cubicBezTo>
                    <a:pt x="3644" y="1620"/>
                    <a:pt x="3810" y="1584"/>
                    <a:pt x="3953" y="1548"/>
                  </a:cubicBezTo>
                  <a:cubicBezTo>
                    <a:pt x="4048" y="1691"/>
                    <a:pt x="4227" y="1798"/>
                    <a:pt x="4417" y="1798"/>
                  </a:cubicBezTo>
                  <a:cubicBezTo>
                    <a:pt x="4608" y="1798"/>
                    <a:pt x="4775" y="1691"/>
                    <a:pt x="4882" y="1548"/>
                  </a:cubicBezTo>
                  <a:cubicBezTo>
                    <a:pt x="5013" y="1584"/>
                    <a:pt x="5179" y="1620"/>
                    <a:pt x="5358" y="1620"/>
                  </a:cubicBezTo>
                  <a:cubicBezTo>
                    <a:pt x="5549" y="1620"/>
                    <a:pt x="5751" y="1584"/>
                    <a:pt x="5965" y="1524"/>
                  </a:cubicBezTo>
                  <a:cubicBezTo>
                    <a:pt x="6203" y="1453"/>
                    <a:pt x="6430" y="1334"/>
                    <a:pt x="6608" y="1203"/>
                  </a:cubicBezTo>
                  <a:cubicBezTo>
                    <a:pt x="7287" y="1810"/>
                    <a:pt x="7704" y="2656"/>
                    <a:pt x="7763" y="3549"/>
                  </a:cubicBezTo>
                  <a:lnTo>
                    <a:pt x="7930" y="6370"/>
                  </a:lnTo>
                  <a:cubicBezTo>
                    <a:pt x="7977" y="7120"/>
                    <a:pt x="7775" y="7870"/>
                    <a:pt x="7358" y="8490"/>
                  </a:cubicBezTo>
                  <a:lnTo>
                    <a:pt x="5989" y="8037"/>
                  </a:lnTo>
                  <a:cubicBezTo>
                    <a:pt x="5775" y="7954"/>
                    <a:pt x="5620" y="7740"/>
                    <a:pt x="5620" y="7513"/>
                  </a:cubicBezTo>
                  <a:lnTo>
                    <a:pt x="5620" y="6763"/>
                  </a:lnTo>
                  <a:cubicBezTo>
                    <a:pt x="6287" y="6382"/>
                    <a:pt x="6763" y="5715"/>
                    <a:pt x="6870" y="4906"/>
                  </a:cubicBezTo>
                  <a:lnTo>
                    <a:pt x="7001" y="4906"/>
                  </a:lnTo>
                  <a:cubicBezTo>
                    <a:pt x="7346" y="4906"/>
                    <a:pt x="7632" y="4620"/>
                    <a:pt x="7632" y="4287"/>
                  </a:cubicBezTo>
                  <a:cubicBezTo>
                    <a:pt x="7632" y="3941"/>
                    <a:pt x="7346" y="3656"/>
                    <a:pt x="7001" y="3656"/>
                  </a:cubicBezTo>
                  <a:lnTo>
                    <a:pt x="6918" y="3656"/>
                  </a:lnTo>
                  <a:cubicBezTo>
                    <a:pt x="6811" y="3656"/>
                    <a:pt x="6727" y="3560"/>
                    <a:pt x="6727" y="3465"/>
                  </a:cubicBezTo>
                  <a:cubicBezTo>
                    <a:pt x="6727" y="2656"/>
                    <a:pt x="6072" y="2013"/>
                    <a:pt x="5275" y="2013"/>
                  </a:cubicBezTo>
                  <a:cubicBezTo>
                    <a:pt x="5191" y="2013"/>
                    <a:pt x="5120" y="2096"/>
                    <a:pt x="5120" y="2179"/>
                  </a:cubicBezTo>
                  <a:cubicBezTo>
                    <a:pt x="5120" y="2275"/>
                    <a:pt x="5191" y="2346"/>
                    <a:pt x="5275" y="2346"/>
                  </a:cubicBezTo>
                  <a:cubicBezTo>
                    <a:pt x="5894" y="2346"/>
                    <a:pt x="6382" y="2834"/>
                    <a:pt x="6382" y="3453"/>
                  </a:cubicBezTo>
                  <a:cubicBezTo>
                    <a:pt x="6382" y="3751"/>
                    <a:pt x="6620" y="3989"/>
                    <a:pt x="6918" y="3989"/>
                  </a:cubicBezTo>
                  <a:lnTo>
                    <a:pt x="7001" y="3989"/>
                  </a:lnTo>
                  <a:cubicBezTo>
                    <a:pt x="7168" y="3989"/>
                    <a:pt x="7287" y="4120"/>
                    <a:pt x="7287" y="4263"/>
                  </a:cubicBezTo>
                  <a:cubicBezTo>
                    <a:pt x="7287" y="4418"/>
                    <a:pt x="7156" y="4549"/>
                    <a:pt x="7001" y="4549"/>
                  </a:cubicBezTo>
                  <a:lnTo>
                    <a:pt x="6906" y="4549"/>
                  </a:lnTo>
                  <a:lnTo>
                    <a:pt x="6906" y="4537"/>
                  </a:lnTo>
                  <a:cubicBezTo>
                    <a:pt x="6906" y="4441"/>
                    <a:pt x="6822" y="4370"/>
                    <a:pt x="6739" y="4370"/>
                  </a:cubicBezTo>
                  <a:cubicBezTo>
                    <a:pt x="6644" y="4370"/>
                    <a:pt x="6572" y="4441"/>
                    <a:pt x="6572" y="4537"/>
                  </a:cubicBezTo>
                  <a:cubicBezTo>
                    <a:pt x="6572" y="5751"/>
                    <a:pt x="5596" y="6739"/>
                    <a:pt x="4370" y="6739"/>
                  </a:cubicBezTo>
                  <a:cubicBezTo>
                    <a:pt x="3155" y="6739"/>
                    <a:pt x="2167" y="5751"/>
                    <a:pt x="2167" y="4537"/>
                  </a:cubicBezTo>
                  <a:cubicBezTo>
                    <a:pt x="2167" y="4441"/>
                    <a:pt x="2096" y="4370"/>
                    <a:pt x="2000" y="4370"/>
                  </a:cubicBezTo>
                  <a:cubicBezTo>
                    <a:pt x="1917" y="4370"/>
                    <a:pt x="1846" y="4441"/>
                    <a:pt x="1846" y="4537"/>
                  </a:cubicBezTo>
                  <a:lnTo>
                    <a:pt x="1846" y="4549"/>
                  </a:lnTo>
                  <a:lnTo>
                    <a:pt x="1739" y="4549"/>
                  </a:lnTo>
                  <a:cubicBezTo>
                    <a:pt x="1572" y="4549"/>
                    <a:pt x="1453" y="4418"/>
                    <a:pt x="1453" y="4263"/>
                  </a:cubicBezTo>
                  <a:cubicBezTo>
                    <a:pt x="1453" y="4120"/>
                    <a:pt x="1584" y="3989"/>
                    <a:pt x="1739" y="3989"/>
                  </a:cubicBezTo>
                  <a:lnTo>
                    <a:pt x="1822" y="3989"/>
                  </a:lnTo>
                  <a:cubicBezTo>
                    <a:pt x="2120" y="3989"/>
                    <a:pt x="2358" y="3751"/>
                    <a:pt x="2358" y="3453"/>
                  </a:cubicBezTo>
                  <a:cubicBezTo>
                    <a:pt x="2358" y="2834"/>
                    <a:pt x="2858" y="2346"/>
                    <a:pt x="3465" y="2346"/>
                  </a:cubicBezTo>
                  <a:lnTo>
                    <a:pt x="4560" y="2346"/>
                  </a:lnTo>
                  <a:cubicBezTo>
                    <a:pt x="4656" y="2346"/>
                    <a:pt x="4727" y="2275"/>
                    <a:pt x="4727" y="2179"/>
                  </a:cubicBezTo>
                  <a:cubicBezTo>
                    <a:pt x="4727" y="2096"/>
                    <a:pt x="4656" y="2013"/>
                    <a:pt x="4560" y="2013"/>
                  </a:cubicBezTo>
                  <a:lnTo>
                    <a:pt x="3465" y="2013"/>
                  </a:lnTo>
                  <a:cubicBezTo>
                    <a:pt x="2655" y="2013"/>
                    <a:pt x="2024" y="2667"/>
                    <a:pt x="2024" y="3465"/>
                  </a:cubicBezTo>
                  <a:cubicBezTo>
                    <a:pt x="2024" y="3572"/>
                    <a:pt x="1929" y="3656"/>
                    <a:pt x="1822" y="3656"/>
                  </a:cubicBezTo>
                  <a:lnTo>
                    <a:pt x="1739" y="3656"/>
                  </a:lnTo>
                  <a:cubicBezTo>
                    <a:pt x="1393" y="3656"/>
                    <a:pt x="1107" y="3941"/>
                    <a:pt x="1107" y="4287"/>
                  </a:cubicBezTo>
                  <a:cubicBezTo>
                    <a:pt x="1107" y="4620"/>
                    <a:pt x="1393" y="4906"/>
                    <a:pt x="1739" y="4906"/>
                  </a:cubicBezTo>
                  <a:lnTo>
                    <a:pt x="1869" y="4906"/>
                  </a:lnTo>
                  <a:cubicBezTo>
                    <a:pt x="1977" y="5692"/>
                    <a:pt x="2465" y="6382"/>
                    <a:pt x="3120" y="6763"/>
                  </a:cubicBezTo>
                  <a:lnTo>
                    <a:pt x="3120" y="7513"/>
                  </a:lnTo>
                  <a:cubicBezTo>
                    <a:pt x="3120" y="7751"/>
                    <a:pt x="2977" y="7954"/>
                    <a:pt x="2751" y="8037"/>
                  </a:cubicBezTo>
                  <a:lnTo>
                    <a:pt x="1488" y="8478"/>
                  </a:lnTo>
                  <a:cubicBezTo>
                    <a:pt x="1072" y="7859"/>
                    <a:pt x="869" y="7108"/>
                    <a:pt x="917" y="6346"/>
                  </a:cubicBezTo>
                  <a:lnTo>
                    <a:pt x="1084" y="3465"/>
                  </a:lnTo>
                  <a:cubicBezTo>
                    <a:pt x="1131" y="2584"/>
                    <a:pt x="1548" y="1751"/>
                    <a:pt x="2203" y="1167"/>
                  </a:cubicBezTo>
                  <a:close/>
                  <a:moveTo>
                    <a:pt x="4346" y="0"/>
                  </a:moveTo>
                  <a:cubicBezTo>
                    <a:pt x="3763" y="0"/>
                    <a:pt x="3179" y="143"/>
                    <a:pt x="2679" y="417"/>
                  </a:cubicBezTo>
                  <a:cubicBezTo>
                    <a:pt x="2631" y="413"/>
                    <a:pt x="2583" y="411"/>
                    <a:pt x="2536" y="411"/>
                  </a:cubicBezTo>
                  <a:cubicBezTo>
                    <a:pt x="2303" y="411"/>
                    <a:pt x="2085" y="459"/>
                    <a:pt x="1917" y="548"/>
                  </a:cubicBezTo>
                  <a:cubicBezTo>
                    <a:pt x="1846" y="584"/>
                    <a:pt x="1798" y="691"/>
                    <a:pt x="1846" y="774"/>
                  </a:cubicBezTo>
                  <a:cubicBezTo>
                    <a:pt x="1869" y="810"/>
                    <a:pt x="1905" y="870"/>
                    <a:pt x="1929" y="917"/>
                  </a:cubicBezTo>
                  <a:cubicBezTo>
                    <a:pt x="1215" y="1560"/>
                    <a:pt x="774" y="2465"/>
                    <a:pt x="715" y="3429"/>
                  </a:cubicBezTo>
                  <a:lnTo>
                    <a:pt x="548" y="6323"/>
                  </a:lnTo>
                  <a:cubicBezTo>
                    <a:pt x="500" y="7120"/>
                    <a:pt x="691" y="7918"/>
                    <a:pt x="1131" y="8585"/>
                  </a:cubicBezTo>
                  <a:lnTo>
                    <a:pt x="846" y="8692"/>
                  </a:lnTo>
                  <a:cubicBezTo>
                    <a:pt x="334" y="8871"/>
                    <a:pt x="0" y="9347"/>
                    <a:pt x="0" y="9883"/>
                  </a:cubicBezTo>
                  <a:lnTo>
                    <a:pt x="0" y="11466"/>
                  </a:lnTo>
                  <a:cubicBezTo>
                    <a:pt x="0" y="11561"/>
                    <a:pt x="72" y="11633"/>
                    <a:pt x="155" y="11633"/>
                  </a:cubicBezTo>
                  <a:cubicBezTo>
                    <a:pt x="250" y="11633"/>
                    <a:pt x="322" y="11561"/>
                    <a:pt x="322" y="11466"/>
                  </a:cubicBezTo>
                  <a:lnTo>
                    <a:pt x="322" y="9883"/>
                  </a:lnTo>
                  <a:cubicBezTo>
                    <a:pt x="322" y="9490"/>
                    <a:pt x="572" y="9133"/>
                    <a:pt x="929" y="9002"/>
                  </a:cubicBezTo>
                  <a:lnTo>
                    <a:pt x="1941" y="8644"/>
                  </a:lnTo>
                  <a:cubicBezTo>
                    <a:pt x="2036" y="8835"/>
                    <a:pt x="2167" y="9002"/>
                    <a:pt x="2310" y="9168"/>
                  </a:cubicBezTo>
                  <a:cubicBezTo>
                    <a:pt x="2346" y="9192"/>
                    <a:pt x="2393" y="9228"/>
                    <a:pt x="2429" y="9228"/>
                  </a:cubicBezTo>
                  <a:cubicBezTo>
                    <a:pt x="2477" y="9228"/>
                    <a:pt x="2524" y="9204"/>
                    <a:pt x="2548" y="9180"/>
                  </a:cubicBezTo>
                  <a:cubicBezTo>
                    <a:pt x="2631" y="9121"/>
                    <a:pt x="2631" y="9002"/>
                    <a:pt x="2548" y="8942"/>
                  </a:cubicBezTo>
                  <a:cubicBezTo>
                    <a:pt x="2429" y="8823"/>
                    <a:pt x="2346" y="8692"/>
                    <a:pt x="2250" y="8537"/>
                  </a:cubicBezTo>
                  <a:lnTo>
                    <a:pt x="2810" y="8347"/>
                  </a:lnTo>
                  <a:cubicBezTo>
                    <a:pt x="3167" y="8216"/>
                    <a:pt x="3405" y="7882"/>
                    <a:pt x="3405" y="7501"/>
                  </a:cubicBezTo>
                  <a:lnTo>
                    <a:pt x="3405" y="6918"/>
                  </a:lnTo>
                  <a:cubicBezTo>
                    <a:pt x="3679" y="7037"/>
                    <a:pt x="4001" y="7097"/>
                    <a:pt x="4322" y="7097"/>
                  </a:cubicBezTo>
                  <a:cubicBezTo>
                    <a:pt x="4656" y="7097"/>
                    <a:pt x="4965" y="7037"/>
                    <a:pt x="5251" y="6918"/>
                  </a:cubicBezTo>
                  <a:lnTo>
                    <a:pt x="5251" y="7501"/>
                  </a:lnTo>
                  <a:cubicBezTo>
                    <a:pt x="5251" y="7882"/>
                    <a:pt x="5489" y="8228"/>
                    <a:pt x="5846" y="8347"/>
                  </a:cubicBezTo>
                  <a:lnTo>
                    <a:pt x="6394" y="8537"/>
                  </a:lnTo>
                  <a:cubicBezTo>
                    <a:pt x="6227" y="8847"/>
                    <a:pt x="5965" y="9121"/>
                    <a:pt x="5632" y="9311"/>
                  </a:cubicBezTo>
                  <a:cubicBezTo>
                    <a:pt x="5251" y="9549"/>
                    <a:pt x="4787" y="9668"/>
                    <a:pt x="4310" y="9668"/>
                  </a:cubicBezTo>
                  <a:cubicBezTo>
                    <a:pt x="3882" y="9668"/>
                    <a:pt x="3453" y="9561"/>
                    <a:pt x="3072" y="9359"/>
                  </a:cubicBezTo>
                  <a:cubicBezTo>
                    <a:pt x="3047" y="9344"/>
                    <a:pt x="3019" y="9337"/>
                    <a:pt x="2991" y="9337"/>
                  </a:cubicBezTo>
                  <a:cubicBezTo>
                    <a:pt x="2929" y="9337"/>
                    <a:pt x="2867" y="9372"/>
                    <a:pt x="2834" y="9430"/>
                  </a:cubicBezTo>
                  <a:cubicBezTo>
                    <a:pt x="2798" y="9525"/>
                    <a:pt x="2822" y="9621"/>
                    <a:pt x="2917" y="9668"/>
                  </a:cubicBezTo>
                  <a:cubicBezTo>
                    <a:pt x="3334" y="9895"/>
                    <a:pt x="3810" y="10026"/>
                    <a:pt x="4310" y="10026"/>
                  </a:cubicBezTo>
                  <a:cubicBezTo>
                    <a:pt x="4846" y="10026"/>
                    <a:pt x="5370" y="9883"/>
                    <a:pt x="5799" y="9621"/>
                  </a:cubicBezTo>
                  <a:cubicBezTo>
                    <a:pt x="6203" y="9383"/>
                    <a:pt x="6501" y="9061"/>
                    <a:pt x="6703" y="8668"/>
                  </a:cubicBezTo>
                  <a:lnTo>
                    <a:pt x="7715" y="9025"/>
                  </a:lnTo>
                  <a:cubicBezTo>
                    <a:pt x="8096" y="9156"/>
                    <a:pt x="8335" y="9502"/>
                    <a:pt x="8335" y="9906"/>
                  </a:cubicBezTo>
                  <a:lnTo>
                    <a:pt x="8335" y="11502"/>
                  </a:lnTo>
                  <a:cubicBezTo>
                    <a:pt x="8335" y="11585"/>
                    <a:pt x="8406" y="11669"/>
                    <a:pt x="8489" y="11669"/>
                  </a:cubicBezTo>
                  <a:cubicBezTo>
                    <a:pt x="8585" y="11669"/>
                    <a:pt x="8656" y="11585"/>
                    <a:pt x="8656" y="11502"/>
                  </a:cubicBezTo>
                  <a:lnTo>
                    <a:pt x="8656" y="9906"/>
                  </a:lnTo>
                  <a:cubicBezTo>
                    <a:pt x="8727" y="9359"/>
                    <a:pt x="8394" y="8883"/>
                    <a:pt x="7882" y="8704"/>
                  </a:cubicBezTo>
                  <a:lnTo>
                    <a:pt x="7596" y="8597"/>
                  </a:lnTo>
                  <a:cubicBezTo>
                    <a:pt x="8037" y="7918"/>
                    <a:pt x="8227" y="7144"/>
                    <a:pt x="8180" y="6335"/>
                  </a:cubicBezTo>
                  <a:lnTo>
                    <a:pt x="8013" y="3525"/>
                  </a:lnTo>
                  <a:cubicBezTo>
                    <a:pt x="7954" y="2560"/>
                    <a:pt x="7513" y="1632"/>
                    <a:pt x="6763" y="953"/>
                  </a:cubicBezTo>
                  <a:cubicBezTo>
                    <a:pt x="6811" y="893"/>
                    <a:pt x="6858" y="834"/>
                    <a:pt x="6882" y="774"/>
                  </a:cubicBezTo>
                  <a:cubicBezTo>
                    <a:pt x="6930" y="679"/>
                    <a:pt x="6906" y="584"/>
                    <a:pt x="6811" y="548"/>
                  </a:cubicBezTo>
                  <a:cubicBezTo>
                    <a:pt x="6634" y="455"/>
                    <a:pt x="6427" y="406"/>
                    <a:pt x="6192" y="406"/>
                  </a:cubicBezTo>
                  <a:cubicBezTo>
                    <a:pt x="6127" y="406"/>
                    <a:pt x="6059" y="409"/>
                    <a:pt x="5989" y="417"/>
                  </a:cubicBezTo>
                  <a:cubicBezTo>
                    <a:pt x="5477" y="131"/>
                    <a:pt x="4906" y="0"/>
                    <a:pt x="4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70"/>
            <p:cNvSpPr/>
            <p:nvPr/>
          </p:nvSpPr>
          <p:spPr>
            <a:xfrm>
              <a:off x="8154771" y="3491016"/>
              <a:ext cx="63392" cy="33993"/>
            </a:xfrm>
            <a:custGeom>
              <a:rect b="b" l="l" r="r" t="t"/>
              <a:pathLst>
                <a:path extrusionOk="0" h="1073" w="2001">
                  <a:moveTo>
                    <a:pt x="1608" y="334"/>
                  </a:moveTo>
                  <a:cubicBezTo>
                    <a:pt x="1537" y="560"/>
                    <a:pt x="1287" y="727"/>
                    <a:pt x="1001" y="727"/>
                  </a:cubicBezTo>
                  <a:cubicBezTo>
                    <a:pt x="715" y="727"/>
                    <a:pt x="465" y="560"/>
                    <a:pt x="370" y="334"/>
                  </a:cubicBez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655"/>
                    <a:pt x="453" y="1072"/>
                    <a:pt x="1001" y="1072"/>
                  </a:cubicBezTo>
                  <a:cubicBezTo>
                    <a:pt x="1549" y="1072"/>
                    <a:pt x="2001" y="667"/>
                    <a:pt x="2001" y="155"/>
                  </a:cubicBezTo>
                  <a:cubicBezTo>
                    <a:pt x="2001" y="72"/>
                    <a:pt x="1906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70"/>
            <p:cNvSpPr/>
            <p:nvPr/>
          </p:nvSpPr>
          <p:spPr>
            <a:xfrm>
              <a:off x="8139691" y="3435988"/>
              <a:ext cx="23792" cy="13939"/>
            </a:xfrm>
            <a:custGeom>
              <a:rect b="b" l="l" r="r" t="t"/>
              <a:pathLst>
                <a:path extrusionOk="0" h="440" w="751">
                  <a:moveTo>
                    <a:pt x="575" y="1"/>
                  </a:moveTo>
                  <a:cubicBezTo>
                    <a:pt x="558" y="1"/>
                    <a:pt x="541" y="4"/>
                    <a:pt x="524" y="11"/>
                  </a:cubicBezTo>
                  <a:lnTo>
                    <a:pt x="155" y="94"/>
                  </a:lnTo>
                  <a:cubicBezTo>
                    <a:pt x="60" y="130"/>
                    <a:pt x="1" y="214"/>
                    <a:pt x="36" y="309"/>
                  </a:cubicBezTo>
                  <a:cubicBezTo>
                    <a:pt x="48" y="380"/>
                    <a:pt x="120" y="440"/>
                    <a:pt x="191" y="440"/>
                  </a:cubicBezTo>
                  <a:lnTo>
                    <a:pt x="239" y="440"/>
                  </a:lnTo>
                  <a:lnTo>
                    <a:pt x="608" y="345"/>
                  </a:lnTo>
                  <a:cubicBezTo>
                    <a:pt x="691" y="309"/>
                    <a:pt x="751" y="214"/>
                    <a:pt x="727" y="130"/>
                  </a:cubicBezTo>
                  <a:cubicBezTo>
                    <a:pt x="708" y="54"/>
                    <a:pt x="643" y="1"/>
                    <a:pt x="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70"/>
            <p:cNvSpPr/>
            <p:nvPr/>
          </p:nvSpPr>
          <p:spPr>
            <a:xfrm>
              <a:off x="8209102" y="3435418"/>
              <a:ext cx="23412" cy="13401"/>
            </a:xfrm>
            <a:custGeom>
              <a:rect b="b" l="l" r="r" t="t"/>
              <a:pathLst>
                <a:path extrusionOk="0" h="423" w="739">
                  <a:moveTo>
                    <a:pt x="196" y="0"/>
                  </a:moveTo>
                  <a:cubicBezTo>
                    <a:pt x="119" y="0"/>
                    <a:pt x="54" y="54"/>
                    <a:pt x="24" y="124"/>
                  </a:cubicBezTo>
                  <a:cubicBezTo>
                    <a:pt x="0" y="220"/>
                    <a:pt x="60" y="303"/>
                    <a:pt x="143" y="339"/>
                  </a:cubicBezTo>
                  <a:lnTo>
                    <a:pt x="512" y="422"/>
                  </a:lnTo>
                  <a:lnTo>
                    <a:pt x="560" y="422"/>
                  </a:lnTo>
                  <a:cubicBezTo>
                    <a:pt x="631" y="422"/>
                    <a:pt x="715" y="386"/>
                    <a:pt x="727" y="291"/>
                  </a:cubicBezTo>
                  <a:cubicBezTo>
                    <a:pt x="738" y="220"/>
                    <a:pt x="703" y="124"/>
                    <a:pt x="607" y="101"/>
                  </a:cubicBezTo>
                  <a:lnTo>
                    <a:pt x="238" y="5"/>
                  </a:lnTo>
                  <a:cubicBezTo>
                    <a:pt x="224" y="2"/>
                    <a:pt x="210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9" name="Google Shape;10799;p70"/>
          <p:cNvGrpSpPr/>
          <p:nvPr/>
        </p:nvGrpSpPr>
        <p:grpSpPr>
          <a:xfrm>
            <a:off x="7575787" y="3329955"/>
            <a:ext cx="295384" cy="376834"/>
            <a:chOff x="7575787" y="3329955"/>
            <a:chExt cx="295384" cy="376834"/>
          </a:xfrm>
        </p:grpSpPr>
        <p:sp>
          <p:nvSpPr>
            <p:cNvPr id="10800" name="Google Shape;10800;p70"/>
            <p:cNvSpPr/>
            <p:nvPr/>
          </p:nvSpPr>
          <p:spPr>
            <a:xfrm>
              <a:off x="7682549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lnTo>
                    <a:pt x="0" y="370"/>
                  </a:lnTo>
                  <a:cubicBezTo>
                    <a:pt x="0" y="465"/>
                    <a:pt x="72" y="549"/>
                    <a:pt x="179" y="549"/>
                  </a:cubicBezTo>
                  <a:cubicBezTo>
                    <a:pt x="274" y="549"/>
                    <a:pt x="357" y="477"/>
                    <a:pt x="357" y="370"/>
                  </a:cubicBezTo>
                  <a:lnTo>
                    <a:pt x="357" y="179"/>
                  </a:lnTo>
                  <a:cubicBezTo>
                    <a:pt x="357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70"/>
            <p:cNvSpPr/>
            <p:nvPr/>
          </p:nvSpPr>
          <p:spPr>
            <a:xfrm>
              <a:off x="7753068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70"/>
                  </a:lnTo>
                  <a:cubicBezTo>
                    <a:pt x="1" y="465"/>
                    <a:pt x="72" y="549"/>
                    <a:pt x="179" y="549"/>
                  </a:cubicBezTo>
                  <a:cubicBezTo>
                    <a:pt x="286" y="549"/>
                    <a:pt x="358" y="477"/>
                    <a:pt x="358" y="370"/>
                  </a:cubicBezTo>
                  <a:lnTo>
                    <a:pt x="358" y="179"/>
                  </a:lnTo>
                  <a:cubicBezTo>
                    <a:pt x="358" y="72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70"/>
            <p:cNvSpPr/>
            <p:nvPr/>
          </p:nvSpPr>
          <p:spPr>
            <a:xfrm>
              <a:off x="7699149" y="3494691"/>
              <a:ext cx="47932" cy="17487"/>
            </a:xfrm>
            <a:custGeom>
              <a:rect b="b" l="l" r="r" t="t"/>
              <a:pathLst>
                <a:path extrusionOk="0" h="552" w="1513">
                  <a:moveTo>
                    <a:pt x="1328" y="1"/>
                  </a:moveTo>
                  <a:cubicBezTo>
                    <a:pt x="1283" y="1"/>
                    <a:pt x="1238" y="21"/>
                    <a:pt x="1203" y="63"/>
                  </a:cubicBezTo>
                  <a:cubicBezTo>
                    <a:pt x="1131" y="123"/>
                    <a:pt x="976" y="194"/>
                    <a:pt x="762" y="194"/>
                  </a:cubicBezTo>
                  <a:cubicBezTo>
                    <a:pt x="536" y="194"/>
                    <a:pt x="393" y="123"/>
                    <a:pt x="333" y="63"/>
                  </a:cubicBezTo>
                  <a:cubicBezTo>
                    <a:pt x="301" y="25"/>
                    <a:pt x="260" y="9"/>
                    <a:pt x="219" y="9"/>
                  </a:cubicBezTo>
                  <a:cubicBezTo>
                    <a:pt x="171" y="9"/>
                    <a:pt x="122" y="31"/>
                    <a:pt x="83" y="63"/>
                  </a:cubicBezTo>
                  <a:cubicBezTo>
                    <a:pt x="0" y="135"/>
                    <a:pt x="24" y="242"/>
                    <a:pt x="83" y="313"/>
                  </a:cubicBezTo>
                  <a:cubicBezTo>
                    <a:pt x="226" y="456"/>
                    <a:pt x="476" y="551"/>
                    <a:pt x="762" y="551"/>
                  </a:cubicBezTo>
                  <a:cubicBezTo>
                    <a:pt x="1048" y="551"/>
                    <a:pt x="1298" y="456"/>
                    <a:pt x="1453" y="313"/>
                  </a:cubicBezTo>
                  <a:cubicBezTo>
                    <a:pt x="1512" y="242"/>
                    <a:pt x="1512" y="123"/>
                    <a:pt x="1453" y="63"/>
                  </a:cubicBezTo>
                  <a:cubicBezTo>
                    <a:pt x="1417" y="21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70"/>
            <p:cNvSpPr/>
            <p:nvPr/>
          </p:nvSpPr>
          <p:spPr>
            <a:xfrm>
              <a:off x="7575787" y="3329955"/>
              <a:ext cx="295384" cy="376834"/>
            </a:xfrm>
            <a:custGeom>
              <a:rect b="b" l="l" r="r" t="t"/>
              <a:pathLst>
                <a:path extrusionOk="0" h="11895" w="9324">
                  <a:moveTo>
                    <a:pt x="4656" y="334"/>
                  </a:moveTo>
                  <a:cubicBezTo>
                    <a:pt x="5835" y="334"/>
                    <a:pt x="6859" y="929"/>
                    <a:pt x="7454" y="1834"/>
                  </a:cubicBezTo>
                  <a:lnTo>
                    <a:pt x="7335" y="3156"/>
                  </a:lnTo>
                  <a:cubicBezTo>
                    <a:pt x="6049" y="2025"/>
                    <a:pt x="4454" y="1882"/>
                    <a:pt x="4394" y="1858"/>
                  </a:cubicBezTo>
                  <a:cubicBezTo>
                    <a:pt x="4335" y="1858"/>
                    <a:pt x="4275" y="1882"/>
                    <a:pt x="4239" y="1941"/>
                  </a:cubicBezTo>
                  <a:cubicBezTo>
                    <a:pt x="4215" y="2001"/>
                    <a:pt x="4204" y="2060"/>
                    <a:pt x="4227" y="2108"/>
                  </a:cubicBezTo>
                  <a:lnTo>
                    <a:pt x="4406" y="2549"/>
                  </a:lnTo>
                  <a:cubicBezTo>
                    <a:pt x="3394" y="2406"/>
                    <a:pt x="2453" y="2060"/>
                    <a:pt x="1894" y="1810"/>
                  </a:cubicBezTo>
                  <a:cubicBezTo>
                    <a:pt x="2477" y="929"/>
                    <a:pt x="3501" y="334"/>
                    <a:pt x="4656" y="334"/>
                  </a:cubicBezTo>
                  <a:close/>
                  <a:moveTo>
                    <a:pt x="6882" y="3251"/>
                  </a:moveTo>
                  <a:cubicBezTo>
                    <a:pt x="7025" y="3358"/>
                    <a:pt x="7156" y="3477"/>
                    <a:pt x="7299" y="3608"/>
                  </a:cubicBezTo>
                  <a:lnTo>
                    <a:pt x="7275" y="3715"/>
                  </a:lnTo>
                  <a:lnTo>
                    <a:pt x="7073" y="3715"/>
                  </a:lnTo>
                  <a:cubicBezTo>
                    <a:pt x="6966" y="3715"/>
                    <a:pt x="6882" y="3620"/>
                    <a:pt x="6882" y="3513"/>
                  </a:cubicBezTo>
                  <a:lnTo>
                    <a:pt x="6882" y="3251"/>
                  </a:lnTo>
                  <a:close/>
                  <a:moveTo>
                    <a:pt x="2037" y="2251"/>
                  </a:moveTo>
                  <a:cubicBezTo>
                    <a:pt x="2691" y="2513"/>
                    <a:pt x="3644" y="2834"/>
                    <a:pt x="4644" y="2918"/>
                  </a:cubicBezTo>
                  <a:cubicBezTo>
                    <a:pt x="4704" y="2918"/>
                    <a:pt x="4763" y="2906"/>
                    <a:pt x="4811" y="2846"/>
                  </a:cubicBezTo>
                  <a:cubicBezTo>
                    <a:pt x="4835" y="2799"/>
                    <a:pt x="4858" y="2727"/>
                    <a:pt x="4823" y="2679"/>
                  </a:cubicBezTo>
                  <a:lnTo>
                    <a:pt x="4644" y="2251"/>
                  </a:lnTo>
                  <a:lnTo>
                    <a:pt x="4644" y="2251"/>
                  </a:lnTo>
                  <a:cubicBezTo>
                    <a:pt x="5049" y="2322"/>
                    <a:pt x="5787" y="2513"/>
                    <a:pt x="6537" y="2977"/>
                  </a:cubicBezTo>
                  <a:lnTo>
                    <a:pt x="6537" y="3489"/>
                  </a:lnTo>
                  <a:cubicBezTo>
                    <a:pt x="6537" y="3787"/>
                    <a:pt x="6775" y="4037"/>
                    <a:pt x="7085" y="4037"/>
                  </a:cubicBezTo>
                  <a:lnTo>
                    <a:pt x="7371" y="4037"/>
                  </a:lnTo>
                  <a:cubicBezTo>
                    <a:pt x="7454" y="4037"/>
                    <a:pt x="7537" y="4061"/>
                    <a:pt x="7597" y="4120"/>
                  </a:cubicBezTo>
                  <a:cubicBezTo>
                    <a:pt x="7656" y="4180"/>
                    <a:pt x="7680" y="4275"/>
                    <a:pt x="7668" y="4346"/>
                  </a:cubicBezTo>
                  <a:cubicBezTo>
                    <a:pt x="7656" y="4501"/>
                    <a:pt x="7514" y="4620"/>
                    <a:pt x="7359" y="4620"/>
                  </a:cubicBezTo>
                  <a:lnTo>
                    <a:pt x="7275" y="4620"/>
                  </a:lnTo>
                  <a:lnTo>
                    <a:pt x="7275" y="4596"/>
                  </a:lnTo>
                  <a:cubicBezTo>
                    <a:pt x="7275" y="4513"/>
                    <a:pt x="7204" y="4418"/>
                    <a:pt x="7097" y="4418"/>
                  </a:cubicBezTo>
                  <a:cubicBezTo>
                    <a:pt x="7013" y="4418"/>
                    <a:pt x="6918" y="4501"/>
                    <a:pt x="6918" y="4596"/>
                  </a:cubicBezTo>
                  <a:cubicBezTo>
                    <a:pt x="6918" y="5835"/>
                    <a:pt x="5906" y="6847"/>
                    <a:pt x="4680" y="6847"/>
                  </a:cubicBezTo>
                  <a:cubicBezTo>
                    <a:pt x="3442" y="6847"/>
                    <a:pt x="2430" y="5835"/>
                    <a:pt x="2430" y="4596"/>
                  </a:cubicBezTo>
                  <a:cubicBezTo>
                    <a:pt x="2430" y="4513"/>
                    <a:pt x="2358" y="4418"/>
                    <a:pt x="2251" y="4418"/>
                  </a:cubicBezTo>
                  <a:cubicBezTo>
                    <a:pt x="2156" y="4418"/>
                    <a:pt x="2072" y="4501"/>
                    <a:pt x="2072" y="4596"/>
                  </a:cubicBezTo>
                  <a:lnTo>
                    <a:pt x="2072" y="4620"/>
                  </a:lnTo>
                  <a:lnTo>
                    <a:pt x="1965" y="4620"/>
                  </a:lnTo>
                  <a:cubicBezTo>
                    <a:pt x="1882" y="4620"/>
                    <a:pt x="1799" y="4584"/>
                    <a:pt x="1739" y="4525"/>
                  </a:cubicBezTo>
                  <a:cubicBezTo>
                    <a:pt x="1679" y="4465"/>
                    <a:pt x="1656" y="4382"/>
                    <a:pt x="1668" y="4299"/>
                  </a:cubicBezTo>
                  <a:cubicBezTo>
                    <a:pt x="1679" y="4168"/>
                    <a:pt x="1822" y="4049"/>
                    <a:pt x="1977" y="4049"/>
                  </a:cubicBezTo>
                  <a:lnTo>
                    <a:pt x="2239" y="4049"/>
                  </a:lnTo>
                  <a:cubicBezTo>
                    <a:pt x="2537" y="4049"/>
                    <a:pt x="2787" y="3811"/>
                    <a:pt x="2787" y="3501"/>
                  </a:cubicBezTo>
                  <a:lnTo>
                    <a:pt x="2787" y="3072"/>
                  </a:lnTo>
                  <a:cubicBezTo>
                    <a:pt x="2787" y="2977"/>
                    <a:pt x="2715" y="2894"/>
                    <a:pt x="2608" y="2894"/>
                  </a:cubicBezTo>
                  <a:cubicBezTo>
                    <a:pt x="2513" y="2894"/>
                    <a:pt x="2430" y="2965"/>
                    <a:pt x="2430" y="3072"/>
                  </a:cubicBezTo>
                  <a:lnTo>
                    <a:pt x="2430" y="3501"/>
                  </a:lnTo>
                  <a:cubicBezTo>
                    <a:pt x="2430" y="3608"/>
                    <a:pt x="2334" y="3692"/>
                    <a:pt x="2239" y="3692"/>
                  </a:cubicBezTo>
                  <a:lnTo>
                    <a:pt x="2037" y="3692"/>
                  </a:lnTo>
                  <a:lnTo>
                    <a:pt x="2037" y="2251"/>
                  </a:lnTo>
                  <a:close/>
                  <a:moveTo>
                    <a:pt x="1703" y="2120"/>
                  </a:moveTo>
                  <a:lnTo>
                    <a:pt x="1703" y="3763"/>
                  </a:lnTo>
                  <a:cubicBezTo>
                    <a:pt x="1501" y="3858"/>
                    <a:pt x="1358" y="4049"/>
                    <a:pt x="1322" y="4275"/>
                  </a:cubicBezTo>
                  <a:cubicBezTo>
                    <a:pt x="1310" y="4454"/>
                    <a:pt x="1370" y="4632"/>
                    <a:pt x="1489" y="4763"/>
                  </a:cubicBezTo>
                  <a:cubicBezTo>
                    <a:pt x="1608" y="4894"/>
                    <a:pt x="1787" y="4977"/>
                    <a:pt x="1965" y="4977"/>
                  </a:cubicBezTo>
                  <a:lnTo>
                    <a:pt x="2096" y="4977"/>
                  </a:lnTo>
                  <a:cubicBezTo>
                    <a:pt x="2203" y="5704"/>
                    <a:pt x="2608" y="6347"/>
                    <a:pt x="3192" y="6740"/>
                  </a:cubicBezTo>
                  <a:lnTo>
                    <a:pt x="3192" y="7561"/>
                  </a:lnTo>
                  <a:cubicBezTo>
                    <a:pt x="3192" y="7644"/>
                    <a:pt x="3168" y="7716"/>
                    <a:pt x="3120" y="7763"/>
                  </a:cubicBezTo>
                  <a:lnTo>
                    <a:pt x="2822" y="7502"/>
                  </a:lnTo>
                  <a:cubicBezTo>
                    <a:pt x="1858" y="6680"/>
                    <a:pt x="1298" y="5489"/>
                    <a:pt x="1298" y="4215"/>
                  </a:cubicBezTo>
                  <a:lnTo>
                    <a:pt x="1298" y="3692"/>
                  </a:lnTo>
                  <a:cubicBezTo>
                    <a:pt x="1298" y="3132"/>
                    <a:pt x="1441" y="2596"/>
                    <a:pt x="1703" y="2120"/>
                  </a:cubicBezTo>
                  <a:close/>
                  <a:moveTo>
                    <a:pt x="7752" y="2406"/>
                  </a:moveTo>
                  <a:cubicBezTo>
                    <a:pt x="7918" y="2799"/>
                    <a:pt x="8025" y="3239"/>
                    <a:pt x="8025" y="3692"/>
                  </a:cubicBezTo>
                  <a:lnTo>
                    <a:pt x="8025" y="4215"/>
                  </a:lnTo>
                  <a:cubicBezTo>
                    <a:pt x="8025" y="5477"/>
                    <a:pt x="7478" y="6692"/>
                    <a:pt x="6490" y="7502"/>
                  </a:cubicBezTo>
                  <a:lnTo>
                    <a:pt x="6192" y="7763"/>
                  </a:lnTo>
                  <a:cubicBezTo>
                    <a:pt x="6168" y="7704"/>
                    <a:pt x="6132" y="7621"/>
                    <a:pt x="6132" y="7561"/>
                  </a:cubicBezTo>
                  <a:lnTo>
                    <a:pt x="6132" y="7430"/>
                  </a:lnTo>
                  <a:cubicBezTo>
                    <a:pt x="6132" y="7347"/>
                    <a:pt x="6061" y="7251"/>
                    <a:pt x="5954" y="7251"/>
                  </a:cubicBezTo>
                  <a:cubicBezTo>
                    <a:pt x="5870" y="7251"/>
                    <a:pt x="5775" y="7323"/>
                    <a:pt x="5775" y="7430"/>
                  </a:cubicBezTo>
                  <a:lnTo>
                    <a:pt x="5775" y="7561"/>
                  </a:lnTo>
                  <a:cubicBezTo>
                    <a:pt x="5775" y="7716"/>
                    <a:pt x="5823" y="7859"/>
                    <a:pt x="5906" y="8002"/>
                  </a:cubicBezTo>
                  <a:lnTo>
                    <a:pt x="4644" y="9073"/>
                  </a:lnTo>
                  <a:lnTo>
                    <a:pt x="3382" y="8002"/>
                  </a:lnTo>
                  <a:cubicBezTo>
                    <a:pt x="3465" y="7883"/>
                    <a:pt x="3513" y="7728"/>
                    <a:pt x="3513" y="7561"/>
                  </a:cubicBezTo>
                  <a:lnTo>
                    <a:pt x="3513" y="6966"/>
                  </a:lnTo>
                  <a:cubicBezTo>
                    <a:pt x="3858" y="7132"/>
                    <a:pt x="4239" y="7228"/>
                    <a:pt x="4644" y="7228"/>
                  </a:cubicBezTo>
                  <a:cubicBezTo>
                    <a:pt x="5954" y="7228"/>
                    <a:pt x="7037" y="6251"/>
                    <a:pt x="7216" y="4989"/>
                  </a:cubicBezTo>
                  <a:lnTo>
                    <a:pt x="7323" y="4989"/>
                  </a:lnTo>
                  <a:cubicBezTo>
                    <a:pt x="7668" y="4989"/>
                    <a:pt x="7954" y="4739"/>
                    <a:pt x="7990" y="4406"/>
                  </a:cubicBezTo>
                  <a:cubicBezTo>
                    <a:pt x="8002" y="4227"/>
                    <a:pt x="7954" y="4049"/>
                    <a:pt x="7835" y="3918"/>
                  </a:cubicBezTo>
                  <a:cubicBezTo>
                    <a:pt x="7775" y="3858"/>
                    <a:pt x="7716" y="3811"/>
                    <a:pt x="7633" y="3775"/>
                  </a:cubicBezTo>
                  <a:lnTo>
                    <a:pt x="7752" y="2406"/>
                  </a:lnTo>
                  <a:close/>
                  <a:moveTo>
                    <a:pt x="4656" y="9454"/>
                  </a:moveTo>
                  <a:cubicBezTo>
                    <a:pt x="4763" y="9454"/>
                    <a:pt x="4858" y="9549"/>
                    <a:pt x="4858" y="9645"/>
                  </a:cubicBezTo>
                  <a:lnTo>
                    <a:pt x="4858" y="10026"/>
                  </a:lnTo>
                  <a:cubicBezTo>
                    <a:pt x="4858" y="10121"/>
                    <a:pt x="4763" y="10216"/>
                    <a:pt x="4656" y="10216"/>
                  </a:cubicBezTo>
                  <a:cubicBezTo>
                    <a:pt x="4561" y="10216"/>
                    <a:pt x="4466" y="10121"/>
                    <a:pt x="4466" y="10026"/>
                  </a:cubicBezTo>
                  <a:lnTo>
                    <a:pt x="4466" y="9645"/>
                  </a:lnTo>
                  <a:cubicBezTo>
                    <a:pt x="4466" y="9549"/>
                    <a:pt x="4561" y="9454"/>
                    <a:pt x="4656" y="9454"/>
                  </a:cubicBezTo>
                  <a:close/>
                  <a:moveTo>
                    <a:pt x="4644" y="1"/>
                  </a:moveTo>
                  <a:cubicBezTo>
                    <a:pt x="2608" y="1"/>
                    <a:pt x="941" y="1667"/>
                    <a:pt x="941" y="3715"/>
                  </a:cubicBezTo>
                  <a:lnTo>
                    <a:pt x="941" y="4227"/>
                  </a:lnTo>
                  <a:cubicBezTo>
                    <a:pt x="941" y="5597"/>
                    <a:pt x="1537" y="6894"/>
                    <a:pt x="2596" y="7775"/>
                  </a:cubicBezTo>
                  <a:lnTo>
                    <a:pt x="2799" y="7954"/>
                  </a:lnTo>
                  <a:lnTo>
                    <a:pt x="929" y="8502"/>
                  </a:lnTo>
                  <a:cubicBezTo>
                    <a:pt x="370" y="8668"/>
                    <a:pt x="1" y="9168"/>
                    <a:pt x="1" y="9740"/>
                  </a:cubicBezTo>
                  <a:lnTo>
                    <a:pt x="1" y="11693"/>
                  </a:lnTo>
                  <a:cubicBezTo>
                    <a:pt x="1" y="11776"/>
                    <a:pt x="72" y="11871"/>
                    <a:pt x="179" y="11871"/>
                  </a:cubicBezTo>
                  <a:cubicBezTo>
                    <a:pt x="275" y="11871"/>
                    <a:pt x="358" y="11788"/>
                    <a:pt x="358" y="11693"/>
                  </a:cubicBezTo>
                  <a:lnTo>
                    <a:pt x="358" y="9740"/>
                  </a:lnTo>
                  <a:cubicBezTo>
                    <a:pt x="358" y="9609"/>
                    <a:pt x="394" y="9490"/>
                    <a:pt x="429" y="9383"/>
                  </a:cubicBezTo>
                  <a:lnTo>
                    <a:pt x="1489" y="10299"/>
                  </a:lnTo>
                  <a:cubicBezTo>
                    <a:pt x="1608" y="10407"/>
                    <a:pt x="1679" y="10573"/>
                    <a:pt x="1679" y="10740"/>
                  </a:cubicBezTo>
                  <a:lnTo>
                    <a:pt x="1679" y="11704"/>
                  </a:lnTo>
                  <a:cubicBezTo>
                    <a:pt x="1679" y="11788"/>
                    <a:pt x="1763" y="11883"/>
                    <a:pt x="1858" y="11883"/>
                  </a:cubicBezTo>
                  <a:cubicBezTo>
                    <a:pt x="1953" y="11883"/>
                    <a:pt x="2037" y="11812"/>
                    <a:pt x="2037" y="11704"/>
                  </a:cubicBezTo>
                  <a:lnTo>
                    <a:pt x="2037" y="10740"/>
                  </a:lnTo>
                  <a:cubicBezTo>
                    <a:pt x="2037" y="10466"/>
                    <a:pt x="1918" y="10216"/>
                    <a:pt x="1727" y="10049"/>
                  </a:cubicBezTo>
                  <a:lnTo>
                    <a:pt x="644" y="9097"/>
                  </a:lnTo>
                  <a:cubicBezTo>
                    <a:pt x="751" y="8978"/>
                    <a:pt x="894" y="8895"/>
                    <a:pt x="1048" y="8847"/>
                  </a:cubicBezTo>
                  <a:lnTo>
                    <a:pt x="3013" y="8264"/>
                  </a:lnTo>
                  <a:cubicBezTo>
                    <a:pt x="3049" y="8252"/>
                    <a:pt x="3084" y="8240"/>
                    <a:pt x="3132" y="8216"/>
                  </a:cubicBezTo>
                  <a:lnTo>
                    <a:pt x="4323" y="9228"/>
                  </a:lnTo>
                  <a:cubicBezTo>
                    <a:pt x="4180" y="9335"/>
                    <a:pt x="4108" y="9490"/>
                    <a:pt x="4108" y="9668"/>
                  </a:cubicBezTo>
                  <a:lnTo>
                    <a:pt x="4108" y="10038"/>
                  </a:lnTo>
                  <a:cubicBezTo>
                    <a:pt x="4108" y="10276"/>
                    <a:pt x="4263" y="10478"/>
                    <a:pt x="4477" y="10561"/>
                  </a:cubicBezTo>
                  <a:lnTo>
                    <a:pt x="4477" y="11716"/>
                  </a:lnTo>
                  <a:cubicBezTo>
                    <a:pt x="4477" y="11812"/>
                    <a:pt x="4561" y="11895"/>
                    <a:pt x="4656" y="11895"/>
                  </a:cubicBezTo>
                  <a:cubicBezTo>
                    <a:pt x="4751" y="11895"/>
                    <a:pt x="4835" y="11823"/>
                    <a:pt x="4835" y="11716"/>
                  </a:cubicBezTo>
                  <a:lnTo>
                    <a:pt x="4835" y="10561"/>
                  </a:lnTo>
                  <a:cubicBezTo>
                    <a:pt x="5061" y="10478"/>
                    <a:pt x="5216" y="10276"/>
                    <a:pt x="5216" y="10038"/>
                  </a:cubicBezTo>
                  <a:lnTo>
                    <a:pt x="5216" y="9668"/>
                  </a:lnTo>
                  <a:cubicBezTo>
                    <a:pt x="5216" y="9490"/>
                    <a:pt x="5132" y="9335"/>
                    <a:pt x="5001" y="9228"/>
                  </a:cubicBezTo>
                  <a:lnTo>
                    <a:pt x="6192" y="8216"/>
                  </a:lnTo>
                  <a:cubicBezTo>
                    <a:pt x="6240" y="8240"/>
                    <a:pt x="6263" y="8252"/>
                    <a:pt x="6311" y="8264"/>
                  </a:cubicBezTo>
                  <a:lnTo>
                    <a:pt x="8276" y="8847"/>
                  </a:lnTo>
                  <a:cubicBezTo>
                    <a:pt x="8442" y="8895"/>
                    <a:pt x="8573" y="8978"/>
                    <a:pt x="8680" y="9097"/>
                  </a:cubicBezTo>
                  <a:lnTo>
                    <a:pt x="7597" y="10049"/>
                  </a:lnTo>
                  <a:cubicBezTo>
                    <a:pt x="7394" y="10228"/>
                    <a:pt x="7275" y="10478"/>
                    <a:pt x="7275" y="10740"/>
                  </a:cubicBezTo>
                  <a:lnTo>
                    <a:pt x="7275" y="11704"/>
                  </a:lnTo>
                  <a:cubicBezTo>
                    <a:pt x="7275" y="11788"/>
                    <a:pt x="7359" y="11883"/>
                    <a:pt x="7454" y="11883"/>
                  </a:cubicBezTo>
                  <a:cubicBezTo>
                    <a:pt x="7549" y="11883"/>
                    <a:pt x="7633" y="11812"/>
                    <a:pt x="7633" y="11704"/>
                  </a:cubicBezTo>
                  <a:lnTo>
                    <a:pt x="7633" y="10740"/>
                  </a:lnTo>
                  <a:cubicBezTo>
                    <a:pt x="7633" y="10573"/>
                    <a:pt x="7716" y="10407"/>
                    <a:pt x="7835" y="10299"/>
                  </a:cubicBezTo>
                  <a:lnTo>
                    <a:pt x="8883" y="9383"/>
                  </a:lnTo>
                  <a:cubicBezTo>
                    <a:pt x="8930" y="9502"/>
                    <a:pt x="8966" y="9621"/>
                    <a:pt x="8966" y="9740"/>
                  </a:cubicBezTo>
                  <a:lnTo>
                    <a:pt x="8966" y="11693"/>
                  </a:lnTo>
                  <a:cubicBezTo>
                    <a:pt x="8966" y="11776"/>
                    <a:pt x="9038" y="11871"/>
                    <a:pt x="9145" y="11871"/>
                  </a:cubicBezTo>
                  <a:cubicBezTo>
                    <a:pt x="9228" y="11871"/>
                    <a:pt x="9323" y="11788"/>
                    <a:pt x="9323" y="11693"/>
                  </a:cubicBezTo>
                  <a:lnTo>
                    <a:pt x="9323" y="9740"/>
                  </a:lnTo>
                  <a:cubicBezTo>
                    <a:pt x="9299" y="9168"/>
                    <a:pt x="8918" y="8668"/>
                    <a:pt x="8371" y="8502"/>
                  </a:cubicBezTo>
                  <a:lnTo>
                    <a:pt x="6490" y="7954"/>
                  </a:lnTo>
                  <a:lnTo>
                    <a:pt x="6704" y="7775"/>
                  </a:lnTo>
                  <a:cubicBezTo>
                    <a:pt x="7752" y="6894"/>
                    <a:pt x="8347" y="5597"/>
                    <a:pt x="8347" y="4227"/>
                  </a:cubicBezTo>
                  <a:lnTo>
                    <a:pt x="8347" y="3715"/>
                  </a:lnTo>
                  <a:cubicBezTo>
                    <a:pt x="8347" y="1667"/>
                    <a:pt x="6680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70"/>
            <p:cNvSpPr/>
            <p:nvPr/>
          </p:nvSpPr>
          <p:spPr>
            <a:xfrm>
              <a:off x="7676118" y="3435576"/>
              <a:ext cx="23412" cy="11341"/>
            </a:xfrm>
            <a:custGeom>
              <a:rect b="b" l="l" r="r" t="t"/>
              <a:pathLst>
                <a:path extrusionOk="0" h="358" w="739">
                  <a:moveTo>
                    <a:pt x="179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74"/>
                    <a:pt x="84" y="358"/>
                    <a:pt x="179" y="358"/>
                  </a:cubicBezTo>
                  <a:lnTo>
                    <a:pt x="560" y="358"/>
                  </a:lnTo>
                  <a:cubicBezTo>
                    <a:pt x="644" y="358"/>
                    <a:pt x="739" y="286"/>
                    <a:pt x="739" y="179"/>
                  </a:cubicBezTo>
                  <a:cubicBezTo>
                    <a:pt x="739" y="84"/>
                    <a:pt x="656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70"/>
            <p:cNvSpPr/>
            <p:nvPr/>
          </p:nvSpPr>
          <p:spPr>
            <a:xfrm>
              <a:off x="7747049" y="3435576"/>
              <a:ext cx="23031" cy="11341"/>
            </a:xfrm>
            <a:custGeom>
              <a:rect b="b" l="l" r="r" t="t"/>
              <a:pathLst>
                <a:path extrusionOk="0" h="358" w="727">
                  <a:moveTo>
                    <a:pt x="179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3" y="358"/>
                    <a:pt x="726" y="286"/>
                    <a:pt x="726" y="179"/>
                  </a:cubicBezTo>
                  <a:cubicBezTo>
                    <a:pt x="726" y="84"/>
                    <a:pt x="655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6" name="Google Shape;10806;p70"/>
          <p:cNvGrpSpPr/>
          <p:nvPr/>
        </p:nvGrpSpPr>
        <p:grpSpPr>
          <a:xfrm>
            <a:off x="864062" y="2884503"/>
            <a:ext cx="264084" cy="347783"/>
            <a:chOff x="864062" y="2884503"/>
            <a:chExt cx="264084" cy="347783"/>
          </a:xfrm>
        </p:grpSpPr>
        <p:sp>
          <p:nvSpPr>
            <p:cNvPr id="10807" name="Google Shape;10807;p70"/>
            <p:cNvSpPr/>
            <p:nvPr/>
          </p:nvSpPr>
          <p:spPr>
            <a:xfrm>
              <a:off x="944783" y="2884503"/>
              <a:ext cx="102263" cy="122982"/>
            </a:xfrm>
            <a:custGeom>
              <a:rect b="b" l="l" r="r" t="t"/>
              <a:pathLst>
                <a:path extrusionOk="0" h="3882" w="3228">
                  <a:moveTo>
                    <a:pt x="1608" y="0"/>
                  </a:moveTo>
                  <a:cubicBezTo>
                    <a:pt x="715" y="0"/>
                    <a:pt x="1" y="727"/>
                    <a:pt x="1" y="1608"/>
                  </a:cubicBezTo>
                  <a:cubicBezTo>
                    <a:pt x="1" y="2286"/>
                    <a:pt x="418" y="2882"/>
                    <a:pt x="1060" y="3120"/>
                  </a:cubicBezTo>
                  <a:lnTo>
                    <a:pt x="1477" y="3810"/>
                  </a:lnTo>
                  <a:cubicBezTo>
                    <a:pt x="1501" y="3858"/>
                    <a:pt x="1549" y="3882"/>
                    <a:pt x="1608" y="3882"/>
                  </a:cubicBezTo>
                  <a:cubicBezTo>
                    <a:pt x="1668" y="3882"/>
                    <a:pt x="1715" y="3858"/>
                    <a:pt x="1739" y="3810"/>
                  </a:cubicBezTo>
                  <a:lnTo>
                    <a:pt x="2156" y="3120"/>
                  </a:lnTo>
                  <a:cubicBezTo>
                    <a:pt x="2561" y="2977"/>
                    <a:pt x="2906" y="2667"/>
                    <a:pt x="3085" y="2263"/>
                  </a:cubicBezTo>
                  <a:cubicBezTo>
                    <a:pt x="3108" y="2191"/>
                    <a:pt x="3085" y="2084"/>
                    <a:pt x="3001" y="2060"/>
                  </a:cubicBezTo>
                  <a:cubicBezTo>
                    <a:pt x="2982" y="2051"/>
                    <a:pt x="2961" y="2046"/>
                    <a:pt x="2940" y="2046"/>
                  </a:cubicBezTo>
                  <a:cubicBezTo>
                    <a:pt x="2883" y="2046"/>
                    <a:pt x="2825" y="2079"/>
                    <a:pt x="2799" y="2132"/>
                  </a:cubicBezTo>
                  <a:cubicBezTo>
                    <a:pt x="2644" y="2465"/>
                    <a:pt x="2370" y="2727"/>
                    <a:pt x="2013" y="2834"/>
                  </a:cubicBezTo>
                  <a:cubicBezTo>
                    <a:pt x="1977" y="2846"/>
                    <a:pt x="1930" y="2858"/>
                    <a:pt x="1918" y="2905"/>
                  </a:cubicBezTo>
                  <a:lnTo>
                    <a:pt x="1608" y="3406"/>
                  </a:lnTo>
                  <a:lnTo>
                    <a:pt x="1299" y="2905"/>
                  </a:lnTo>
                  <a:cubicBezTo>
                    <a:pt x="1275" y="2870"/>
                    <a:pt x="1251" y="2846"/>
                    <a:pt x="1203" y="2834"/>
                  </a:cubicBezTo>
                  <a:cubicBezTo>
                    <a:pt x="668" y="2655"/>
                    <a:pt x="310" y="2155"/>
                    <a:pt x="310" y="1596"/>
                  </a:cubicBezTo>
                  <a:cubicBezTo>
                    <a:pt x="310" y="905"/>
                    <a:pt x="894" y="322"/>
                    <a:pt x="1608" y="322"/>
                  </a:cubicBezTo>
                  <a:cubicBezTo>
                    <a:pt x="2311" y="322"/>
                    <a:pt x="2870" y="881"/>
                    <a:pt x="2906" y="1572"/>
                  </a:cubicBezTo>
                  <a:cubicBezTo>
                    <a:pt x="2906" y="1667"/>
                    <a:pt x="2977" y="1739"/>
                    <a:pt x="3061" y="1739"/>
                  </a:cubicBezTo>
                  <a:cubicBezTo>
                    <a:pt x="3156" y="1739"/>
                    <a:pt x="3227" y="1667"/>
                    <a:pt x="3227" y="1572"/>
                  </a:cubicBezTo>
                  <a:cubicBezTo>
                    <a:pt x="3215" y="1167"/>
                    <a:pt x="3049" y="762"/>
                    <a:pt x="2739" y="465"/>
                  </a:cubicBezTo>
                  <a:cubicBezTo>
                    <a:pt x="2442" y="167"/>
                    <a:pt x="2037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70"/>
            <p:cNvSpPr/>
            <p:nvPr/>
          </p:nvSpPr>
          <p:spPr>
            <a:xfrm>
              <a:off x="963664" y="2903733"/>
              <a:ext cx="65261" cy="64152"/>
            </a:xfrm>
            <a:custGeom>
              <a:rect b="b" l="l" r="r" t="t"/>
              <a:pathLst>
                <a:path extrusionOk="0" h="2025" w="2060">
                  <a:moveTo>
                    <a:pt x="1012" y="584"/>
                  </a:moveTo>
                  <a:cubicBezTo>
                    <a:pt x="1250" y="584"/>
                    <a:pt x="1441" y="774"/>
                    <a:pt x="1441" y="1013"/>
                  </a:cubicBezTo>
                  <a:cubicBezTo>
                    <a:pt x="1441" y="1251"/>
                    <a:pt x="1250" y="1453"/>
                    <a:pt x="1012" y="1453"/>
                  </a:cubicBezTo>
                  <a:cubicBezTo>
                    <a:pt x="774" y="1453"/>
                    <a:pt x="584" y="1251"/>
                    <a:pt x="584" y="1013"/>
                  </a:cubicBezTo>
                  <a:cubicBezTo>
                    <a:pt x="584" y="774"/>
                    <a:pt x="774" y="584"/>
                    <a:pt x="1012" y="584"/>
                  </a:cubicBezTo>
                  <a:close/>
                  <a:moveTo>
                    <a:pt x="1012" y="1"/>
                  </a:moveTo>
                  <a:cubicBezTo>
                    <a:pt x="929" y="1"/>
                    <a:pt x="845" y="72"/>
                    <a:pt x="845" y="167"/>
                  </a:cubicBezTo>
                  <a:lnTo>
                    <a:pt x="845" y="274"/>
                  </a:lnTo>
                  <a:cubicBezTo>
                    <a:pt x="762" y="286"/>
                    <a:pt x="667" y="334"/>
                    <a:pt x="595" y="370"/>
                  </a:cubicBezTo>
                  <a:lnTo>
                    <a:pt x="524" y="298"/>
                  </a:lnTo>
                  <a:cubicBezTo>
                    <a:pt x="494" y="268"/>
                    <a:pt x="453" y="254"/>
                    <a:pt x="411" y="254"/>
                  </a:cubicBezTo>
                  <a:cubicBezTo>
                    <a:pt x="369" y="254"/>
                    <a:pt x="328" y="268"/>
                    <a:pt x="298" y="298"/>
                  </a:cubicBezTo>
                  <a:cubicBezTo>
                    <a:pt x="238" y="358"/>
                    <a:pt x="238" y="465"/>
                    <a:pt x="298" y="524"/>
                  </a:cubicBezTo>
                  <a:lnTo>
                    <a:pt x="369" y="596"/>
                  </a:lnTo>
                  <a:cubicBezTo>
                    <a:pt x="333" y="667"/>
                    <a:pt x="286" y="763"/>
                    <a:pt x="274" y="858"/>
                  </a:cubicBezTo>
                  <a:lnTo>
                    <a:pt x="167" y="858"/>
                  </a:lnTo>
                  <a:cubicBezTo>
                    <a:pt x="72" y="858"/>
                    <a:pt x="0" y="929"/>
                    <a:pt x="0" y="1013"/>
                  </a:cubicBezTo>
                  <a:cubicBezTo>
                    <a:pt x="0" y="1108"/>
                    <a:pt x="72" y="1179"/>
                    <a:pt x="167" y="1179"/>
                  </a:cubicBezTo>
                  <a:lnTo>
                    <a:pt x="274" y="1179"/>
                  </a:lnTo>
                  <a:cubicBezTo>
                    <a:pt x="286" y="1275"/>
                    <a:pt x="333" y="1358"/>
                    <a:pt x="369" y="1429"/>
                  </a:cubicBezTo>
                  <a:lnTo>
                    <a:pt x="298" y="1513"/>
                  </a:lnTo>
                  <a:cubicBezTo>
                    <a:pt x="238" y="1572"/>
                    <a:pt x="238" y="1667"/>
                    <a:pt x="298" y="1727"/>
                  </a:cubicBezTo>
                  <a:cubicBezTo>
                    <a:pt x="333" y="1763"/>
                    <a:pt x="369" y="1775"/>
                    <a:pt x="417" y="1775"/>
                  </a:cubicBezTo>
                  <a:cubicBezTo>
                    <a:pt x="464" y="1775"/>
                    <a:pt x="512" y="1763"/>
                    <a:pt x="536" y="1727"/>
                  </a:cubicBezTo>
                  <a:lnTo>
                    <a:pt x="607" y="1656"/>
                  </a:lnTo>
                  <a:cubicBezTo>
                    <a:pt x="691" y="1703"/>
                    <a:pt x="774" y="1751"/>
                    <a:pt x="869" y="1763"/>
                  </a:cubicBezTo>
                  <a:lnTo>
                    <a:pt x="869" y="1870"/>
                  </a:lnTo>
                  <a:cubicBezTo>
                    <a:pt x="869" y="1953"/>
                    <a:pt x="941" y="2025"/>
                    <a:pt x="1024" y="2025"/>
                  </a:cubicBezTo>
                  <a:cubicBezTo>
                    <a:pt x="1119" y="2025"/>
                    <a:pt x="1191" y="1953"/>
                    <a:pt x="1191" y="1870"/>
                  </a:cubicBezTo>
                  <a:lnTo>
                    <a:pt x="1191" y="1763"/>
                  </a:lnTo>
                  <a:cubicBezTo>
                    <a:pt x="1286" y="1751"/>
                    <a:pt x="1369" y="1703"/>
                    <a:pt x="1441" y="1656"/>
                  </a:cubicBezTo>
                  <a:lnTo>
                    <a:pt x="1524" y="1727"/>
                  </a:lnTo>
                  <a:cubicBezTo>
                    <a:pt x="1548" y="1763"/>
                    <a:pt x="1596" y="1775"/>
                    <a:pt x="1643" y="1775"/>
                  </a:cubicBezTo>
                  <a:cubicBezTo>
                    <a:pt x="1679" y="1775"/>
                    <a:pt x="1727" y="1763"/>
                    <a:pt x="1762" y="1727"/>
                  </a:cubicBezTo>
                  <a:cubicBezTo>
                    <a:pt x="1822" y="1667"/>
                    <a:pt x="1822" y="1572"/>
                    <a:pt x="1762" y="1513"/>
                  </a:cubicBezTo>
                  <a:lnTo>
                    <a:pt x="1679" y="1429"/>
                  </a:lnTo>
                  <a:cubicBezTo>
                    <a:pt x="1727" y="1358"/>
                    <a:pt x="1774" y="1275"/>
                    <a:pt x="1786" y="1179"/>
                  </a:cubicBezTo>
                  <a:lnTo>
                    <a:pt x="1893" y="1179"/>
                  </a:lnTo>
                  <a:cubicBezTo>
                    <a:pt x="1977" y="1179"/>
                    <a:pt x="2060" y="1108"/>
                    <a:pt x="2060" y="1013"/>
                  </a:cubicBezTo>
                  <a:cubicBezTo>
                    <a:pt x="2012" y="929"/>
                    <a:pt x="1953" y="858"/>
                    <a:pt x="1857" y="858"/>
                  </a:cubicBezTo>
                  <a:lnTo>
                    <a:pt x="1762" y="858"/>
                  </a:lnTo>
                  <a:cubicBezTo>
                    <a:pt x="1738" y="763"/>
                    <a:pt x="1703" y="667"/>
                    <a:pt x="1655" y="596"/>
                  </a:cubicBezTo>
                  <a:lnTo>
                    <a:pt x="1727" y="524"/>
                  </a:lnTo>
                  <a:cubicBezTo>
                    <a:pt x="1786" y="465"/>
                    <a:pt x="1786" y="358"/>
                    <a:pt x="1727" y="298"/>
                  </a:cubicBezTo>
                  <a:cubicBezTo>
                    <a:pt x="1697" y="268"/>
                    <a:pt x="1655" y="254"/>
                    <a:pt x="1613" y="254"/>
                  </a:cubicBezTo>
                  <a:cubicBezTo>
                    <a:pt x="1572" y="254"/>
                    <a:pt x="1530" y="268"/>
                    <a:pt x="1500" y="298"/>
                  </a:cubicBezTo>
                  <a:lnTo>
                    <a:pt x="1429" y="370"/>
                  </a:lnTo>
                  <a:cubicBezTo>
                    <a:pt x="1357" y="334"/>
                    <a:pt x="1262" y="286"/>
                    <a:pt x="1179" y="274"/>
                  </a:cubicBezTo>
                  <a:lnTo>
                    <a:pt x="1179" y="167"/>
                  </a:lnTo>
                  <a:cubicBezTo>
                    <a:pt x="1179" y="72"/>
                    <a:pt x="1107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70"/>
            <p:cNvSpPr/>
            <p:nvPr/>
          </p:nvSpPr>
          <p:spPr>
            <a:xfrm>
              <a:off x="864062" y="2987843"/>
              <a:ext cx="264084" cy="244443"/>
            </a:xfrm>
            <a:custGeom>
              <a:rect b="b" l="l" r="r" t="t"/>
              <a:pathLst>
                <a:path extrusionOk="0" h="7716" w="8336">
                  <a:moveTo>
                    <a:pt x="2513" y="1"/>
                  </a:moveTo>
                  <a:cubicBezTo>
                    <a:pt x="2477" y="1"/>
                    <a:pt x="2418" y="13"/>
                    <a:pt x="2370" y="24"/>
                  </a:cubicBezTo>
                  <a:cubicBezTo>
                    <a:pt x="1834" y="167"/>
                    <a:pt x="1442" y="667"/>
                    <a:pt x="1442" y="1263"/>
                  </a:cubicBezTo>
                  <a:lnTo>
                    <a:pt x="1442" y="1358"/>
                  </a:lnTo>
                  <a:cubicBezTo>
                    <a:pt x="953" y="1513"/>
                    <a:pt x="632" y="2013"/>
                    <a:pt x="632" y="2560"/>
                  </a:cubicBezTo>
                  <a:cubicBezTo>
                    <a:pt x="632" y="2751"/>
                    <a:pt x="680" y="2941"/>
                    <a:pt x="751" y="3120"/>
                  </a:cubicBezTo>
                  <a:cubicBezTo>
                    <a:pt x="287" y="3453"/>
                    <a:pt x="1" y="4001"/>
                    <a:pt x="1" y="4596"/>
                  </a:cubicBezTo>
                  <a:cubicBezTo>
                    <a:pt x="1" y="4966"/>
                    <a:pt x="108" y="5323"/>
                    <a:pt x="322" y="5620"/>
                  </a:cubicBezTo>
                  <a:cubicBezTo>
                    <a:pt x="346" y="5675"/>
                    <a:pt x="395" y="5699"/>
                    <a:pt x="446" y="5699"/>
                  </a:cubicBezTo>
                  <a:cubicBezTo>
                    <a:pt x="473" y="5699"/>
                    <a:pt x="500" y="5692"/>
                    <a:pt x="525" y="5680"/>
                  </a:cubicBezTo>
                  <a:cubicBezTo>
                    <a:pt x="620" y="5644"/>
                    <a:pt x="644" y="5537"/>
                    <a:pt x="584" y="5442"/>
                  </a:cubicBezTo>
                  <a:cubicBezTo>
                    <a:pt x="406" y="5192"/>
                    <a:pt x="322" y="4894"/>
                    <a:pt x="322" y="4596"/>
                  </a:cubicBezTo>
                  <a:cubicBezTo>
                    <a:pt x="322" y="4061"/>
                    <a:pt x="596" y="3573"/>
                    <a:pt x="1037" y="3311"/>
                  </a:cubicBezTo>
                  <a:cubicBezTo>
                    <a:pt x="1037" y="3311"/>
                    <a:pt x="1049" y="3311"/>
                    <a:pt x="1049" y="3299"/>
                  </a:cubicBezTo>
                  <a:cubicBezTo>
                    <a:pt x="1049" y="3299"/>
                    <a:pt x="1327" y="3093"/>
                    <a:pt x="1883" y="3093"/>
                  </a:cubicBezTo>
                  <a:cubicBezTo>
                    <a:pt x="1925" y="3093"/>
                    <a:pt x="1968" y="3094"/>
                    <a:pt x="2013" y="3096"/>
                  </a:cubicBezTo>
                  <a:cubicBezTo>
                    <a:pt x="2108" y="3096"/>
                    <a:pt x="2180" y="3037"/>
                    <a:pt x="2180" y="2941"/>
                  </a:cubicBezTo>
                  <a:cubicBezTo>
                    <a:pt x="2180" y="2858"/>
                    <a:pt x="2120" y="2775"/>
                    <a:pt x="2025" y="2775"/>
                  </a:cubicBezTo>
                  <a:cubicBezTo>
                    <a:pt x="2000" y="2774"/>
                    <a:pt x="1975" y="2774"/>
                    <a:pt x="1950" y="2774"/>
                  </a:cubicBezTo>
                  <a:cubicBezTo>
                    <a:pt x="1502" y="2774"/>
                    <a:pt x="1182" y="2874"/>
                    <a:pt x="1013" y="2953"/>
                  </a:cubicBezTo>
                  <a:cubicBezTo>
                    <a:pt x="953" y="2834"/>
                    <a:pt x="941" y="2703"/>
                    <a:pt x="941" y="2560"/>
                  </a:cubicBezTo>
                  <a:cubicBezTo>
                    <a:pt x="941" y="2108"/>
                    <a:pt x="1239" y="1727"/>
                    <a:pt x="1644" y="1632"/>
                  </a:cubicBezTo>
                  <a:cubicBezTo>
                    <a:pt x="1680" y="1632"/>
                    <a:pt x="1882" y="1632"/>
                    <a:pt x="2013" y="1763"/>
                  </a:cubicBezTo>
                  <a:cubicBezTo>
                    <a:pt x="2120" y="1870"/>
                    <a:pt x="2180" y="2025"/>
                    <a:pt x="2180" y="2239"/>
                  </a:cubicBezTo>
                  <a:cubicBezTo>
                    <a:pt x="2180" y="2334"/>
                    <a:pt x="2251" y="2406"/>
                    <a:pt x="2323" y="2406"/>
                  </a:cubicBezTo>
                  <a:cubicBezTo>
                    <a:pt x="2418" y="2406"/>
                    <a:pt x="2489" y="2334"/>
                    <a:pt x="2489" y="2239"/>
                  </a:cubicBezTo>
                  <a:cubicBezTo>
                    <a:pt x="2489" y="1929"/>
                    <a:pt x="2394" y="1691"/>
                    <a:pt x="2215" y="1525"/>
                  </a:cubicBezTo>
                  <a:cubicBezTo>
                    <a:pt x="2073" y="1394"/>
                    <a:pt x="1882" y="1334"/>
                    <a:pt x="1763" y="1322"/>
                  </a:cubicBezTo>
                  <a:lnTo>
                    <a:pt x="1763" y="1275"/>
                  </a:lnTo>
                  <a:cubicBezTo>
                    <a:pt x="1763" y="846"/>
                    <a:pt x="2037" y="453"/>
                    <a:pt x="2430" y="358"/>
                  </a:cubicBezTo>
                  <a:cubicBezTo>
                    <a:pt x="2477" y="334"/>
                    <a:pt x="2513" y="334"/>
                    <a:pt x="2561" y="322"/>
                  </a:cubicBezTo>
                  <a:lnTo>
                    <a:pt x="2846" y="322"/>
                  </a:lnTo>
                  <a:cubicBezTo>
                    <a:pt x="3370" y="322"/>
                    <a:pt x="3799" y="751"/>
                    <a:pt x="3799" y="1275"/>
                  </a:cubicBezTo>
                  <a:lnTo>
                    <a:pt x="3799" y="4608"/>
                  </a:lnTo>
                  <a:cubicBezTo>
                    <a:pt x="3311" y="4644"/>
                    <a:pt x="2858" y="4835"/>
                    <a:pt x="2513" y="5180"/>
                  </a:cubicBezTo>
                  <a:cubicBezTo>
                    <a:pt x="2477" y="5216"/>
                    <a:pt x="2454" y="5311"/>
                    <a:pt x="2489" y="5370"/>
                  </a:cubicBezTo>
                  <a:cubicBezTo>
                    <a:pt x="2513" y="5430"/>
                    <a:pt x="2573" y="5442"/>
                    <a:pt x="2620" y="5442"/>
                  </a:cubicBezTo>
                  <a:cubicBezTo>
                    <a:pt x="2668" y="5442"/>
                    <a:pt x="2715" y="5430"/>
                    <a:pt x="2739" y="5394"/>
                  </a:cubicBezTo>
                  <a:cubicBezTo>
                    <a:pt x="3037" y="5097"/>
                    <a:pt x="3454" y="4918"/>
                    <a:pt x="3894" y="4918"/>
                  </a:cubicBezTo>
                  <a:cubicBezTo>
                    <a:pt x="4168" y="5192"/>
                    <a:pt x="4335" y="5573"/>
                    <a:pt x="4335" y="5978"/>
                  </a:cubicBezTo>
                  <a:cubicBezTo>
                    <a:pt x="4335" y="6382"/>
                    <a:pt x="4168" y="6763"/>
                    <a:pt x="3894" y="7037"/>
                  </a:cubicBezTo>
                  <a:cubicBezTo>
                    <a:pt x="3656" y="7263"/>
                    <a:pt x="3335" y="7394"/>
                    <a:pt x="3013" y="7394"/>
                  </a:cubicBezTo>
                  <a:cubicBezTo>
                    <a:pt x="2358" y="7394"/>
                    <a:pt x="1811" y="6882"/>
                    <a:pt x="1703" y="6204"/>
                  </a:cubicBezTo>
                  <a:cubicBezTo>
                    <a:pt x="1763" y="6097"/>
                    <a:pt x="1942" y="5787"/>
                    <a:pt x="2215" y="5680"/>
                  </a:cubicBezTo>
                  <a:cubicBezTo>
                    <a:pt x="2299" y="5656"/>
                    <a:pt x="2358" y="5561"/>
                    <a:pt x="2323" y="5489"/>
                  </a:cubicBezTo>
                  <a:cubicBezTo>
                    <a:pt x="2304" y="5413"/>
                    <a:pt x="2239" y="5375"/>
                    <a:pt x="2171" y="5375"/>
                  </a:cubicBezTo>
                  <a:cubicBezTo>
                    <a:pt x="2154" y="5375"/>
                    <a:pt x="2137" y="5377"/>
                    <a:pt x="2120" y="5382"/>
                  </a:cubicBezTo>
                  <a:cubicBezTo>
                    <a:pt x="1775" y="5513"/>
                    <a:pt x="1549" y="5847"/>
                    <a:pt x="1442" y="6013"/>
                  </a:cubicBezTo>
                  <a:cubicBezTo>
                    <a:pt x="1287" y="5978"/>
                    <a:pt x="1132" y="5918"/>
                    <a:pt x="989" y="5835"/>
                  </a:cubicBezTo>
                  <a:cubicBezTo>
                    <a:pt x="956" y="5816"/>
                    <a:pt x="920" y="5806"/>
                    <a:pt x="887" y="5806"/>
                  </a:cubicBezTo>
                  <a:cubicBezTo>
                    <a:pt x="837" y="5806"/>
                    <a:pt x="791" y="5828"/>
                    <a:pt x="763" y="5870"/>
                  </a:cubicBezTo>
                  <a:cubicBezTo>
                    <a:pt x="715" y="5954"/>
                    <a:pt x="727" y="6049"/>
                    <a:pt x="810" y="6097"/>
                  </a:cubicBezTo>
                  <a:cubicBezTo>
                    <a:pt x="989" y="6216"/>
                    <a:pt x="1191" y="6287"/>
                    <a:pt x="1406" y="6323"/>
                  </a:cubicBezTo>
                  <a:cubicBezTo>
                    <a:pt x="1549" y="7121"/>
                    <a:pt x="2239" y="7716"/>
                    <a:pt x="3025" y="7716"/>
                  </a:cubicBezTo>
                  <a:cubicBezTo>
                    <a:pt x="3430" y="7716"/>
                    <a:pt x="3823" y="7561"/>
                    <a:pt x="4120" y="7275"/>
                  </a:cubicBezTo>
                  <a:lnTo>
                    <a:pt x="4168" y="7228"/>
                  </a:lnTo>
                  <a:lnTo>
                    <a:pt x="4216" y="7275"/>
                  </a:lnTo>
                  <a:cubicBezTo>
                    <a:pt x="4251" y="7299"/>
                    <a:pt x="4287" y="7335"/>
                    <a:pt x="4323" y="7359"/>
                  </a:cubicBezTo>
                  <a:cubicBezTo>
                    <a:pt x="4609" y="7597"/>
                    <a:pt x="4966" y="7716"/>
                    <a:pt x="5311" y="7716"/>
                  </a:cubicBezTo>
                  <a:cubicBezTo>
                    <a:pt x="6109" y="7716"/>
                    <a:pt x="6787" y="7121"/>
                    <a:pt x="6942" y="6323"/>
                  </a:cubicBezTo>
                  <a:cubicBezTo>
                    <a:pt x="7168" y="6287"/>
                    <a:pt x="7371" y="6204"/>
                    <a:pt x="7561" y="6085"/>
                  </a:cubicBezTo>
                  <a:cubicBezTo>
                    <a:pt x="7633" y="6037"/>
                    <a:pt x="7657" y="5954"/>
                    <a:pt x="7621" y="5870"/>
                  </a:cubicBezTo>
                  <a:cubicBezTo>
                    <a:pt x="7589" y="5816"/>
                    <a:pt x="7538" y="5781"/>
                    <a:pt x="7478" y="5781"/>
                  </a:cubicBezTo>
                  <a:cubicBezTo>
                    <a:pt x="7448" y="5781"/>
                    <a:pt x="7415" y="5791"/>
                    <a:pt x="7383" y="5811"/>
                  </a:cubicBezTo>
                  <a:cubicBezTo>
                    <a:pt x="7240" y="5918"/>
                    <a:pt x="7061" y="5978"/>
                    <a:pt x="6883" y="6013"/>
                  </a:cubicBezTo>
                  <a:cubicBezTo>
                    <a:pt x="6787" y="5835"/>
                    <a:pt x="6573" y="5513"/>
                    <a:pt x="6204" y="5382"/>
                  </a:cubicBezTo>
                  <a:cubicBezTo>
                    <a:pt x="6187" y="5377"/>
                    <a:pt x="6171" y="5375"/>
                    <a:pt x="6154" y="5375"/>
                  </a:cubicBezTo>
                  <a:cubicBezTo>
                    <a:pt x="6089" y="5375"/>
                    <a:pt x="6030" y="5413"/>
                    <a:pt x="6002" y="5489"/>
                  </a:cubicBezTo>
                  <a:cubicBezTo>
                    <a:pt x="5978" y="5573"/>
                    <a:pt x="6025" y="5656"/>
                    <a:pt x="6109" y="5680"/>
                  </a:cubicBezTo>
                  <a:cubicBezTo>
                    <a:pt x="6383" y="5787"/>
                    <a:pt x="6561" y="6097"/>
                    <a:pt x="6621" y="6204"/>
                  </a:cubicBezTo>
                  <a:cubicBezTo>
                    <a:pt x="6525" y="6882"/>
                    <a:pt x="5966" y="7394"/>
                    <a:pt x="5311" y="7394"/>
                  </a:cubicBezTo>
                  <a:cubicBezTo>
                    <a:pt x="5037" y="7394"/>
                    <a:pt x="4751" y="7287"/>
                    <a:pt x="4513" y="7109"/>
                  </a:cubicBezTo>
                  <a:cubicBezTo>
                    <a:pt x="4478" y="7085"/>
                    <a:pt x="4454" y="7061"/>
                    <a:pt x="4418" y="7037"/>
                  </a:cubicBezTo>
                  <a:cubicBezTo>
                    <a:pt x="4394" y="7025"/>
                    <a:pt x="4382" y="6990"/>
                    <a:pt x="4347" y="6966"/>
                  </a:cubicBezTo>
                  <a:cubicBezTo>
                    <a:pt x="4537" y="6680"/>
                    <a:pt x="4644" y="6323"/>
                    <a:pt x="4644" y="5966"/>
                  </a:cubicBezTo>
                  <a:cubicBezTo>
                    <a:pt x="4644" y="5859"/>
                    <a:pt x="4632" y="5775"/>
                    <a:pt x="4620" y="5680"/>
                  </a:cubicBezTo>
                  <a:lnTo>
                    <a:pt x="4620" y="5680"/>
                  </a:lnTo>
                  <a:cubicBezTo>
                    <a:pt x="5430" y="5859"/>
                    <a:pt x="5728" y="6251"/>
                    <a:pt x="5823" y="6430"/>
                  </a:cubicBezTo>
                  <a:cubicBezTo>
                    <a:pt x="5844" y="6482"/>
                    <a:pt x="5910" y="6516"/>
                    <a:pt x="5973" y="6516"/>
                  </a:cubicBezTo>
                  <a:cubicBezTo>
                    <a:pt x="5983" y="6516"/>
                    <a:pt x="5992" y="6515"/>
                    <a:pt x="6002" y="6513"/>
                  </a:cubicBezTo>
                  <a:cubicBezTo>
                    <a:pt x="6109" y="6501"/>
                    <a:pt x="6168" y="6382"/>
                    <a:pt x="6121" y="6275"/>
                  </a:cubicBezTo>
                  <a:cubicBezTo>
                    <a:pt x="5990" y="6025"/>
                    <a:pt x="5633" y="5561"/>
                    <a:pt x="4656" y="5370"/>
                  </a:cubicBezTo>
                  <a:cubicBezTo>
                    <a:pt x="4646" y="5367"/>
                    <a:pt x="4634" y="5365"/>
                    <a:pt x="4622" y="5365"/>
                  </a:cubicBezTo>
                  <a:cubicBezTo>
                    <a:pt x="4594" y="5365"/>
                    <a:pt x="4562" y="5374"/>
                    <a:pt x="4537" y="5382"/>
                  </a:cubicBezTo>
                  <a:cubicBezTo>
                    <a:pt x="4501" y="5239"/>
                    <a:pt x="4418" y="5097"/>
                    <a:pt x="4347" y="4977"/>
                  </a:cubicBezTo>
                  <a:cubicBezTo>
                    <a:pt x="4359" y="4954"/>
                    <a:pt x="4394" y="4942"/>
                    <a:pt x="4418" y="4906"/>
                  </a:cubicBezTo>
                  <a:cubicBezTo>
                    <a:pt x="4859" y="4906"/>
                    <a:pt x="5252" y="5073"/>
                    <a:pt x="5573" y="5382"/>
                  </a:cubicBezTo>
                  <a:cubicBezTo>
                    <a:pt x="5597" y="5418"/>
                    <a:pt x="5644" y="5430"/>
                    <a:pt x="5692" y="5430"/>
                  </a:cubicBezTo>
                  <a:cubicBezTo>
                    <a:pt x="5752" y="5430"/>
                    <a:pt x="5787" y="5394"/>
                    <a:pt x="5823" y="5358"/>
                  </a:cubicBezTo>
                  <a:cubicBezTo>
                    <a:pt x="5847" y="5299"/>
                    <a:pt x="5847" y="5204"/>
                    <a:pt x="5787" y="5156"/>
                  </a:cubicBezTo>
                  <a:cubicBezTo>
                    <a:pt x="5454" y="4823"/>
                    <a:pt x="4990" y="4608"/>
                    <a:pt x="4513" y="4596"/>
                  </a:cubicBezTo>
                  <a:lnTo>
                    <a:pt x="4513" y="1251"/>
                  </a:lnTo>
                  <a:cubicBezTo>
                    <a:pt x="4513" y="727"/>
                    <a:pt x="4942" y="298"/>
                    <a:pt x="5466" y="298"/>
                  </a:cubicBezTo>
                  <a:lnTo>
                    <a:pt x="5752" y="298"/>
                  </a:lnTo>
                  <a:cubicBezTo>
                    <a:pt x="5787" y="298"/>
                    <a:pt x="5835" y="310"/>
                    <a:pt x="5883" y="310"/>
                  </a:cubicBezTo>
                  <a:cubicBezTo>
                    <a:pt x="6287" y="417"/>
                    <a:pt x="6549" y="786"/>
                    <a:pt x="6549" y="1227"/>
                  </a:cubicBezTo>
                  <a:lnTo>
                    <a:pt x="6549" y="1275"/>
                  </a:lnTo>
                  <a:cubicBezTo>
                    <a:pt x="6418" y="1287"/>
                    <a:pt x="6240" y="1334"/>
                    <a:pt x="6085" y="1489"/>
                  </a:cubicBezTo>
                  <a:cubicBezTo>
                    <a:pt x="5906" y="1644"/>
                    <a:pt x="5823" y="1882"/>
                    <a:pt x="5823" y="2203"/>
                  </a:cubicBezTo>
                  <a:cubicBezTo>
                    <a:pt x="5823" y="2287"/>
                    <a:pt x="5883" y="2346"/>
                    <a:pt x="5954" y="2358"/>
                  </a:cubicBezTo>
                  <a:cubicBezTo>
                    <a:pt x="5967" y="2361"/>
                    <a:pt x="5979" y="2362"/>
                    <a:pt x="5990" y="2362"/>
                  </a:cubicBezTo>
                  <a:cubicBezTo>
                    <a:pt x="6077" y="2362"/>
                    <a:pt x="6133" y="2287"/>
                    <a:pt x="6133" y="2203"/>
                  </a:cubicBezTo>
                  <a:cubicBezTo>
                    <a:pt x="6133" y="1977"/>
                    <a:pt x="6192" y="1822"/>
                    <a:pt x="6299" y="1727"/>
                  </a:cubicBezTo>
                  <a:cubicBezTo>
                    <a:pt x="6430" y="1584"/>
                    <a:pt x="6621" y="1584"/>
                    <a:pt x="6668" y="1584"/>
                  </a:cubicBezTo>
                  <a:cubicBezTo>
                    <a:pt x="7073" y="1679"/>
                    <a:pt x="7371" y="2060"/>
                    <a:pt x="7371" y="2513"/>
                  </a:cubicBezTo>
                  <a:cubicBezTo>
                    <a:pt x="7371" y="2644"/>
                    <a:pt x="7335" y="2775"/>
                    <a:pt x="7299" y="2918"/>
                  </a:cubicBezTo>
                  <a:cubicBezTo>
                    <a:pt x="7138" y="2832"/>
                    <a:pt x="6840" y="2736"/>
                    <a:pt x="6424" y="2736"/>
                  </a:cubicBezTo>
                  <a:cubicBezTo>
                    <a:pt x="6380" y="2736"/>
                    <a:pt x="6334" y="2737"/>
                    <a:pt x="6287" y="2739"/>
                  </a:cubicBezTo>
                  <a:cubicBezTo>
                    <a:pt x="6192" y="2739"/>
                    <a:pt x="6133" y="2799"/>
                    <a:pt x="6121" y="2882"/>
                  </a:cubicBezTo>
                  <a:cubicBezTo>
                    <a:pt x="6109" y="2989"/>
                    <a:pt x="6192" y="3061"/>
                    <a:pt x="6287" y="3061"/>
                  </a:cubicBezTo>
                  <a:cubicBezTo>
                    <a:pt x="6317" y="3059"/>
                    <a:pt x="6346" y="3059"/>
                    <a:pt x="6374" y="3059"/>
                  </a:cubicBezTo>
                  <a:cubicBezTo>
                    <a:pt x="6937" y="3059"/>
                    <a:pt x="7240" y="3275"/>
                    <a:pt x="7252" y="3275"/>
                  </a:cubicBezTo>
                  <a:lnTo>
                    <a:pt x="7264" y="3287"/>
                  </a:lnTo>
                  <a:cubicBezTo>
                    <a:pt x="7716" y="3537"/>
                    <a:pt x="7978" y="4025"/>
                    <a:pt x="7978" y="4561"/>
                  </a:cubicBezTo>
                  <a:cubicBezTo>
                    <a:pt x="7978" y="4858"/>
                    <a:pt x="7895" y="5144"/>
                    <a:pt x="7740" y="5382"/>
                  </a:cubicBezTo>
                  <a:cubicBezTo>
                    <a:pt x="7692" y="5454"/>
                    <a:pt x="7716" y="5549"/>
                    <a:pt x="7776" y="5608"/>
                  </a:cubicBezTo>
                  <a:cubicBezTo>
                    <a:pt x="7799" y="5632"/>
                    <a:pt x="7835" y="5632"/>
                    <a:pt x="7871" y="5632"/>
                  </a:cubicBezTo>
                  <a:cubicBezTo>
                    <a:pt x="7930" y="5632"/>
                    <a:pt x="7978" y="5608"/>
                    <a:pt x="8014" y="5561"/>
                  </a:cubicBezTo>
                  <a:cubicBezTo>
                    <a:pt x="8204" y="5263"/>
                    <a:pt x="8311" y="4918"/>
                    <a:pt x="8311" y="4561"/>
                  </a:cubicBezTo>
                  <a:cubicBezTo>
                    <a:pt x="8335" y="4001"/>
                    <a:pt x="8061" y="3453"/>
                    <a:pt x="7597" y="3120"/>
                  </a:cubicBezTo>
                  <a:cubicBezTo>
                    <a:pt x="7680" y="2941"/>
                    <a:pt x="7716" y="2751"/>
                    <a:pt x="7716" y="2560"/>
                  </a:cubicBezTo>
                  <a:cubicBezTo>
                    <a:pt x="7716" y="2013"/>
                    <a:pt x="7371" y="1537"/>
                    <a:pt x="6895" y="1358"/>
                  </a:cubicBezTo>
                  <a:lnTo>
                    <a:pt x="6895" y="1263"/>
                  </a:lnTo>
                  <a:cubicBezTo>
                    <a:pt x="6895" y="679"/>
                    <a:pt x="6525" y="179"/>
                    <a:pt x="5978" y="24"/>
                  </a:cubicBezTo>
                  <a:cubicBezTo>
                    <a:pt x="5930" y="13"/>
                    <a:pt x="5871" y="13"/>
                    <a:pt x="5823" y="1"/>
                  </a:cubicBezTo>
                  <a:lnTo>
                    <a:pt x="5478" y="1"/>
                  </a:lnTo>
                  <a:cubicBezTo>
                    <a:pt x="4787" y="1"/>
                    <a:pt x="4216" y="560"/>
                    <a:pt x="4216" y="1263"/>
                  </a:cubicBezTo>
                  <a:lnTo>
                    <a:pt x="4216" y="4692"/>
                  </a:lnTo>
                  <a:lnTo>
                    <a:pt x="4168" y="4727"/>
                  </a:lnTo>
                  <a:lnTo>
                    <a:pt x="4120" y="4692"/>
                  </a:lnTo>
                  <a:lnTo>
                    <a:pt x="4120" y="1263"/>
                  </a:lnTo>
                  <a:cubicBezTo>
                    <a:pt x="4120" y="560"/>
                    <a:pt x="3561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70"/>
            <p:cNvSpPr/>
            <p:nvPr/>
          </p:nvSpPr>
          <p:spPr>
            <a:xfrm>
              <a:off x="1022494" y="3006724"/>
              <a:ext cx="44162" cy="22271"/>
            </a:xfrm>
            <a:custGeom>
              <a:rect b="b" l="l" r="r" t="t"/>
              <a:pathLst>
                <a:path extrusionOk="0" h="703" w="1394">
                  <a:moveTo>
                    <a:pt x="454" y="0"/>
                  </a:moveTo>
                  <a:cubicBezTo>
                    <a:pt x="402" y="0"/>
                    <a:pt x="350" y="4"/>
                    <a:pt x="298" y="12"/>
                  </a:cubicBezTo>
                  <a:lnTo>
                    <a:pt x="155" y="24"/>
                  </a:lnTo>
                  <a:cubicBezTo>
                    <a:pt x="60" y="48"/>
                    <a:pt x="0" y="119"/>
                    <a:pt x="12" y="202"/>
                  </a:cubicBezTo>
                  <a:cubicBezTo>
                    <a:pt x="34" y="290"/>
                    <a:pt x="96" y="347"/>
                    <a:pt x="170" y="347"/>
                  </a:cubicBezTo>
                  <a:cubicBezTo>
                    <a:pt x="177" y="347"/>
                    <a:pt x="184" y="346"/>
                    <a:pt x="191" y="345"/>
                  </a:cubicBezTo>
                  <a:lnTo>
                    <a:pt x="346" y="321"/>
                  </a:lnTo>
                  <a:cubicBezTo>
                    <a:pt x="370" y="319"/>
                    <a:pt x="394" y="318"/>
                    <a:pt x="417" y="318"/>
                  </a:cubicBezTo>
                  <a:cubicBezTo>
                    <a:pt x="675" y="318"/>
                    <a:pt x="908" y="436"/>
                    <a:pt x="1072" y="643"/>
                  </a:cubicBezTo>
                  <a:cubicBezTo>
                    <a:pt x="1108" y="679"/>
                    <a:pt x="1143" y="702"/>
                    <a:pt x="1203" y="702"/>
                  </a:cubicBezTo>
                  <a:cubicBezTo>
                    <a:pt x="1239" y="702"/>
                    <a:pt x="1286" y="679"/>
                    <a:pt x="1298" y="667"/>
                  </a:cubicBezTo>
                  <a:cubicBezTo>
                    <a:pt x="1370" y="607"/>
                    <a:pt x="1394" y="524"/>
                    <a:pt x="1334" y="440"/>
                  </a:cubicBezTo>
                  <a:cubicBezTo>
                    <a:pt x="1126" y="171"/>
                    <a:pt x="802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70"/>
            <p:cNvSpPr/>
            <p:nvPr/>
          </p:nvSpPr>
          <p:spPr>
            <a:xfrm>
              <a:off x="1086234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181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6"/>
                    <a:pt x="132" y="322"/>
                  </a:cubicBezTo>
                  <a:cubicBezTo>
                    <a:pt x="525" y="441"/>
                    <a:pt x="572" y="1025"/>
                    <a:pt x="572" y="1025"/>
                  </a:cubicBezTo>
                  <a:cubicBezTo>
                    <a:pt x="572" y="1108"/>
                    <a:pt x="644" y="1168"/>
                    <a:pt x="727" y="1168"/>
                  </a:cubicBezTo>
                  <a:lnTo>
                    <a:pt x="751" y="1168"/>
                  </a:lnTo>
                  <a:cubicBezTo>
                    <a:pt x="822" y="1168"/>
                    <a:pt x="894" y="1096"/>
                    <a:pt x="894" y="1001"/>
                  </a:cubicBezTo>
                  <a:cubicBezTo>
                    <a:pt x="894" y="977"/>
                    <a:pt x="846" y="203"/>
                    <a:pt x="239" y="13"/>
                  </a:cubicBez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70"/>
            <p:cNvSpPr/>
            <p:nvPr/>
          </p:nvSpPr>
          <p:spPr>
            <a:xfrm>
              <a:off x="1023634" y="3077941"/>
              <a:ext cx="26041" cy="49167"/>
            </a:xfrm>
            <a:custGeom>
              <a:rect b="b" l="l" r="r" t="t"/>
              <a:pathLst>
                <a:path extrusionOk="0" h="1552" w="822">
                  <a:moveTo>
                    <a:pt x="646" y="0"/>
                  </a:moveTo>
                  <a:cubicBezTo>
                    <a:pt x="617" y="0"/>
                    <a:pt x="588" y="9"/>
                    <a:pt x="560" y="26"/>
                  </a:cubicBezTo>
                  <a:cubicBezTo>
                    <a:pt x="345" y="181"/>
                    <a:pt x="0" y="538"/>
                    <a:pt x="0" y="1383"/>
                  </a:cubicBezTo>
                  <a:cubicBezTo>
                    <a:pt x="0" y="1462"/>
                    <a:pt x="74" y="1551"/>
                    <a:pt x="163" y="1551"/>
                  </a:cubicBezTo>
                  <a:cubicBezTo>
                    <a:pt x="168" y="1551"/>
                    <a:pt x="173" y="1551"/>
                    <a:pt x="179" y="1550"/>
                  </a:cubicBezTo>
                  <a:cubicBezTo>
                    <a:pt x="250" y="1526"/>
                    <a:pt x="310" y="1455"/>
                    <a:pt x="310" y="1383"/>
                  </a:cubicBezTo>
                  <a:cubicBezTo>
                    <a:pt x="310" y="681"/>
                    <a:pt x="584" y="395"/>
                    <a:pt x="726" y="312"/>
                  </a:cubicBezTo>
                  <a:cubicBezTo>
                    <a:pt x="786" y="264"/>
                    <a:pt x="822" y="205"/>
                    <a:pt x="798" y="133"/>
                  </a:cubicBezTo>
                  <a:cubicBezTo>
                    <a:pt x="781" y="49"/>
                    <a:pt x="716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70"/>
            <p:cNvSpPr/>
            <p:nvPr/>
          </p:nvSpPr>
          <p:spPr>
            <a:xfrm>
              <a:off x="924413" y="3006819"/>
              <a:ext cx="44162" cy="22176"/>
            </a:xfrm>
            <a:custGeom>
              <a:rect b="b" l="l" r="r" t="t"/>
              <a:pathLst>
                <a:path extrusionOk="0" h="700" w="1394">
                  <a:moveTo>
                    <a:pt x="963" y="1"/>
                  </a:moveTo>
                  <a:cubicBezTo>
                    <a:pt x="614" y="1"/>
                    <a:pt x="272" y="163"/>
                    <a:pt x="60" y="437"/>
                  </a:cubicBezTo>
                  <a:cubicBezTo>
                    <a:pt x="1" y="521"/>
                    <a:pt x="25" y="616"/>
                    <a:pt x="96" y="664"/>
                  </a:cubicBezTo>
                  <a:cubicBezTo>
                    <a:pt x="120" y="676"/>
                    <a:pt x="156" y="699"/>
                    <a:pt x="179" y="699"/>
                  </a:cubicBezTo>
                  <a:cubicBezTo>
                    <a:pt x="227" y="699"/>
                    <a:pt x="287" y="664"/>
                    <a:pt x="322" y="640"/>
                  </a:cubicBezTo>
                  <a:cubicBezTo>
                    <a:pt x="464" y="433"/>
                    <a:pt x="716" y="315"/>
                    <a:pt x="976" y="315"/>
                  </a:cubicBezTo>
                  <a:cubicBezTo>
                    <a:pt x="1000" y="315"/>
                    <a:pt x="1025" y="316"/>
                    <a:pt x="1049" y="318"/>
                  </a:cubicBezTo>
                  <a:lnTo>
                    <a:pt x="1191" y="342"/>
                  </a:lnTo>
                  <a:cubicBezTo>
                    <a:pt x="1200" y="343"/>
                    <a:pt x="1208" y="344"/>
                    <a:pt x="1215" y="344"/>
                  </a:cubicBezTo>
                  <a:cubicBezTo>
                    <a:pt x="1298" y="344"/>
                    <a:pt x="1359" y="287"/>
                    <a:pt x="1370" y="199"/>
                  </a:cubicBezTo>
                  <a:cubicBezTo>
                    <a:pt x="1394" y="116"/>
                    <a:pt x="1334" y="21"/>
                    <a:pt x="1239" y="21"/>
                  </a:cubicBezTo>
                  <a:lnTo>
                    <a:pt x="1096" y="9"/>
                  </a:lnTo>
                  <a:cubicBezTo>
                    <a:pt x="1052" y="3"/>
                    <a:pt x="1007" y="1"/>
                    <a:pt x="9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70"/>
            <p:cNvSpPr/>
            <p:nvPr/>
          </p:nvSpPr>
          <p:spPr>
            <a:xfrm>
              <a:off x="929703" y="3158757"/>
              <a:ext cx="56232" cy="41849"/>
            </a:xfrm>
            <a:custGeom>
              <a:rect b="b" l="l" r="r" t="t"/>
              <a:pathLst>
                <a:path extrusionOk="0" h="1321" w="1775">
                  <a:moveTo>
                    <a:pt x="1604" y="1"/>
                  </a:moveTo>
                  <a:cubicBezTo>
                    <a:pt x="1586" y="1"/>
                    <a:pt x="1567" y="4"/>
                    <a:pt x="1548" y="11"/>
                  </a:cubicBezTo>
                  <a:cubicBezTo>
                    <a:pt x="179" y="309"/>
                    <a:pt x="36" y="1095"/>
                    <a:pt x="12" y="1118"/>
                  </a:cubicBezTo>
                  <a:cubicBezTo>
                    <a:pt x="1" y="1214"/>
                    <a:pt x="60" y="1297"/>
                    <a:pt x="155" y="1321"/>
                  </a:cubicBezTo>
                  <a:lnTo>
                    <a:pt x="179" y="1321"/>
                  </a:lnTo>
                  <a:cubicBezTo>
                    <a:pt x="251" y="1321"/>
                    <a:pt x="334" y="1261"/>
                    <a:pt x="346" y="1178"/>
                  </a:cubicBezTo>
                  <a:cubicBezTo>
                    <a:pt x="346" y="1178"/>
                    <a:pt x="477" y="571"/>
                    <a:pt x="1620" y="333"/>
                  </a:cubicBezTo>
                  <a:cubicBezTo>
                    <a:pt x="1715" y="309"/>
                    <a:pt x="1775" y="213"/>
                    <a:pt x="1739" y="130"/>
                  </a:cubicBezTo>
                  <a:cubicBezTo>
                    <a:pt x="1729" y="54"/>
                    <a:pt x="1674" y="1"/>
                    <a:pt x="16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70"/>
            <p:cNvSpPr/>
            <p:nvPr/>
          </p:nvSpPr>
          <p:spPr>
            <a:xfrm>
              <a:off x="876512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714" y="1"/>
                  </a:moveTo>
                  <a:cubicBezTo>
                    <a:pt x="694" y="1"/>
                    <a:pt x="675" y="4"/>
                    <a:pt x="656" y="13"/>
                  </a:cubicBezTo>
                  <a:cubicBezTo>
                    <a:pt x="60" y="203"/>
                    <a:pt x="1" y="965"/>
                    <a:pt x="1" y="1001"/>
                  </a:cubicBezTo>
                  <a:cubicBezTo>
                    <a:pt x="1" y="1096"/>
                    <a:pt x="60" y="1168"/>
                    <a:pt x="144" y="1168"/>
                  </a:cubicBezTo>
                  <a:lnTo>
                    <a:pt x="156" y="1168"/>
                  </a:lnTo>
                  <a:cubicBezTo>
                    <a:pt x="251" y="1168"/>
                    <a:pt x="322" y="1108"/>
                    <a:pt x="322" y="1025"/>
                  </a:cubicBezTo>
                  <a:cubicBezTo>
                    <a:pt x="322" y="1025"/>
                    <a:pt x="358" y="441"/>
                    <a:pt x="751" y="322"/>
                  </a:cubicBezTo>
                  <a:cubicBezTo>
                    <a:pt x="846" y="286"/>
                    <a:pt x="894" y="203"/>
                    <a:pt x="858" y="108"/>
                  </a:cubicBezTo>
                  <a:cubicBezTo>
                    <a:pt x="840" y="44"/>
                    <a:pt x="77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70"/>
            <p:cNvSpPr/>
            <p:nvPr/>
          </p:nvSpPr>
          <p:spPr>
            <a:xfrm>
              <a:off x="941393" y="3077941"/>
              <a:ext cx="26453" cy="49484"/>
            </a:xfrm>
            <a:custGeom>
              <a:rect b="b" l="l" r="r" t="t"/>
              <a:pathLst>
                <a:path extrusionOk="0" h="1562" w="835">
                  <a:moveTo>
                    <a:pt x="185" y="0"/>
                  </a:moveTo>
                  <a:cubicBezTo>
                    <a:pt x="112" y="0"/>
                    <a:pt x="41" y="49"/>
                    <a:pt x="24" y="133"/>
                  </a:cubicBezTo>
                  <a:cubicBezTo>
                    <a:pt x="1" y="193"/>
                    <a:pt x="36" y="264"/>
                    <a:pt x="96" y="312"/>
                  </a:cubicBezTo>
                  <a:cubicBezTo>
                    <a:pt x="239" y="419"/>
                    <a:pt x="513" y="681"/>
                    <a:pt x="513" y="1395"/>
                  </a:cubicBezTo>
                  <a:cubicBezTo>
                    <a:pt x="513" y="1491"/>
                    <a:pt x="584" y="1562"/>
                    <a:pt x="679" y="1562"/>
                  </a:cubicBezTo>
                  <a:cubicBezTo>
                    <a:pt x="763" y="1562"/>
                    <a:pt x="834" y="1491"/>
                    <a:pt x="834" y="1395"/>
                  </a:cubicBezTo>
                  <a:cubicBezTo>
                    <a:pt x="834" y="538"/>
                    <a:pt x="513" y="181"/>
                    <a:pt x="274" y="26"/>
                  </a:cubicBezTo>
                  <a:cubicBezTo>
                    <a:pt x="247" y="9"/>
                    <a:pt x="216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7" name="Google Shape;10817;p70"/>
          <p:cNvGrpSpPr/>
          <p:nvPr/>
        </p:nvGrpSpPr>
        <p:grpSpPr>
          <a:xfrm>
            <a:off x="3978523" y="2884661"/>
            <a:ext cx="348955" cy="346516"/>
            <a:chOff x="3978523" y="2884661"/>
            <a:chExt cx="348955" cy="346516"/>
          </a:xfrm>
        </p:grpSpPr>
        <p:sp>
          <p:nvSpPr>
            <p:cNvPr id="10818" name="Google Shape;10818;p70"/>
            <p:cNvSpPr/>
            <p:nvPr/>
          </p:nvSpPr>
          <p:spPr>
            <a:xfrm>
              <a:off x="4237285" y="2916658"/>
              <a:ext cx="58101" cy="56897"/>
            </a:xfrm>
            <a:custGeom>
              <a:rect b="b" l="l" r="r" t="t"/>
              <a:pathLst>
                <a:path extrusionOk="0" h="1796" w="1834">
                  <a:moveTo>
                    <a:pt x="1661" y="0"/>
                  </a:moveTo>
                  <a:cubicBezTo>
                    <a:pt x="1620" y="0"/>
                    <a:pt x="1578" y="15"/>
                    <a:pt x="1548" y="45"/>
                  </a:cubicBezTo>
                  <a:lnTo>
                    <a:pt x="60" y="1533"/>
                  </a:lnTo>
                  <a:cubicBezTo>
                    <a:pt x="0" y="1593"/>
                    <a:pt x="0" y="1700"/>
                    <a:pt x="60" y="1759"/>
                  </a:cubicBezTo>
                  <a:cubicBezTo>
                    <a:pt x="84" y="1783"/>
                    <a:pt x="131" y="1795"/>
                    <a:pt x="179" y="1795"/>
                  </a:cubicBezTo>
                  <a:cubicBezTo>
                    <a:pt x="215" y="1795"/>
                    <a:pt x="262" y="1783"/>
                    <a:pt x="298" y="1759"/>
                  </a:cubicBezTo>
                  <a:lnTo>
                    <a:pt x="1786" y="271"/>
                  </a:lnTo>
                  <a:cubicBezTo>
                    <a:pt x="1834" y="224"/>
                    <a:pt x="1834" y="116"/>
                    <a:pt x="1774" y="45"/>
                  </a:cubicBezTo>
                  <a:cubicBezTo>
                    <a:pt x="1745" y="15"/>
                    <a:pt x="1703" y="0"/>
                    <a:pt x="16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70"/>
            <p:cNvSpPr/>
            <p:nvPr/>
          </p:nvSpPr>
          <p:spPr>
            <a:xfrm>
              <a:off x="4216535" y="2886594"/>
              <a:ext cx="29843" cy="73751"/>
            </a:xfrm>
            <a:custGeom>
              <a:rect b="b" l="l" r="r" t="t"/>
              <a:pathLst>
                <a:path extrusionOk="0" h="2328" w="942">
                  <a:moveTo>
                    <a:pt x="760" y="0"/>
                  </a:moveTo>
                  <a:cubicBezTo>
                    <a:pt x="688" y="0"/>
                    <a:pt x="618" y="52"/>
                    <a:pt x="608" y="113"/>
                  </a:cubicBezTo>
                  <a:lnTo>
                    <a:pt x="24" y="2137"/>
                  </a:lnTo>
                  <a:cubicBezTo>
                    <a:pt x="1" y="2232"/>
                    <a:pt x="60" y="2316"/>
                    <a:pt x="132" y="2327"/>
                  </a:cubicBezTo>
                  <a:lnTo>
                    <a:pt x="179" y="2327"/>
                  </a:lnTo>
                  <a:cubicBezTo>
                    <a:pt x="251" y="2327"/>
                    <a:pt x="310" y="2292"/>
                    <a:pt x="322" y="2208"/>
                  </a:cubicBezTo>
                  <a:lnTo>
                    <a:pt x="905" y="184"/>
                  </a:lnTo>
                  <a:cubicBezTo>
                    <a:pt x="941" y="125"/>
                    <a:pt x="894" y="41"/>
                    <a:pt x="798" y="6"/>
                  </a:cubicBezTo>
                  <a:cubicBezTo>
                    <a:pt x="786" y="2"/>
                    <a:pt x="773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70"/>
            <p:cNvSpPr/>
            <p:nvPr/>
          </p:nvSpPr>
          <p:spPr>
            <a:xfrm>
              <a:off x="4176935" y="2884661"/>
              <a:ext cx="30571" cy="74163"/>
            </a:xfrm>
            <a:custGeom>
              <a:rect b="b" l="l" r="r" t="t"/>
              <a:pathLst>
                <a:path extrusionOk="0" h="2341" w="965">
                  <a:moveTo>
                    <a:pt x="187" y="0"/>
                  </a:moveTo>
                  <a:cubicBezTo>
                    <a:pt x="169" y="0"/>
                    <a:pt x="150" y="2"/>
                    <a:pt x="131" y="7"/>
                  </a:cubicBezTo>
                  <a:cubicBezTo>
                    <a:pt x="48" y="43"/>
                    <a:pt x="0" y="126"/>
                    <a:pt x="24" y="222"/>
                  </a:cubicBezTo>
                  <a:lnTo>
                    <a:pt x="643" y="2222"/>
                  </a:lnTo>
                  <a:cubicBezTo>
                    <a:pt x="655" y="2305"/>
                    <a:pt x="727" y="2341"/>
                    <a:pt x="786" y="2341"/>
                  </a:cubicBezTo>
                  <a:lnTo>
                    <a:pt x="834" y="2341"/>
                  </a:lnTo>
                  <a:cubicBezTo>
                    <a:pt x="917" y="2305"/>
                    <a:pt x="965" y="2210"/>
                    <a:pt x="953" y="2127"/>
                  </a:cubicBezTo>
                  <a:lnTo>
                    <a:pt x="346" y="114"/>
                  </a:lnTo>
                  <a:cubicBezTo>
                    <a:pt x="317" y="38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70"/>
            <p:cNvSpPr/>
            <p:nvPr/>
          </p:nvSpPr>
          <p:spPr>
            <a:xfrm>
              <a:off x="4250116" y="2965762"/>
              <a:ext cx="74701" cy="28544"/>
            </a:xfrm>
            <a:custGeom>
              <a:rect b="b" l="l" r="r" t="t"/>
              <a:pathLst>
                <a:path extrusionOk="0" h="901" w="2358">
                  <a:moveTo>
                    <a:pt x="2194" y="1"/>
                  </a:moveTo>
                  <a:cubicBezTo>
                    <a:pt x="2181" y="1"/>
                    <a:pt x="2168" y="3"/>
                    <a:pt x="2155" y="7"/>
                  </a:cubicBezTo>
                  <a:lnTo>
                    <a:pt x="131" y="590"/>
                  </a:lnTo>
                  <a:cubicBezTo>
                    <a:pt x="36" y="626"/>
                    <a:pt x="0" y="710"/>
                    <a:pt x="24" y="781"/>
                  </a:cubicBezTo>
                  <a:cubicBezTo>
                    <a:pt x="36" y="852"/>
                    <a:pt x="119" y="900"/>
                    <a:pt x="179" y="900"/>
                  </a:cubicBezTo>
                  <a:lnTo>
                    <a:pt x="215" y="900"/>
                  </a:lnTo>
                  <a:lnTo>
                    <a:pt x="2239" y="317"/>
                  </a:lnTo>
                  <a:cubicBezTo>
                    <a:pt x="2322" y="293"/>
                    <a:pt x="2358" y="209"/>
                    <a:pt x="2346" y="114"/>
                  </a:cubicBezTo>
                  <a:cubicBezTo>
                    <a:pt x="2326" y="45"/>
                    <a:pt x="2258" y="1"/>
                    <a:pt x="2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2" name="Google Shape;10822;p70"/>
            <p:cNvSpPr/>
            <p:nvPr/>
          </p:nvSpPr>
          <p:spPr>
            <a:xfrm>
              <a:off x="4251985" y="3004443"/>
              <a:ext cx="75493" cy="29462"/>
            </a:xfrm>
            <a:custGeom>
              <a:rect b="b" l="l" r="r" t="t"/>
              <a:pathLst>
                <a:path extrusionOk="0" h="930" w="2383">
                  <a:moveTo>
                    <a:pt x="175" y="1"/>
                  </a:moveTo>
                  <a:cubicBezTo>
                    <a:pt x="104" y="1"/>
                    <a:pt x="43" y="46"/>
                    <a:pt x="25" y="120"/>
                  </a:cubicBezTo>
                  <a:cubicBezTo>
                    <a:pt x="1" y="203"/>
                    <a:pt x="37" y="298"/>
                    <a:pt x="132" y="322"/>
                  </a:cubicBezTo>
                  <a:lnTo>
                    <a:pt x="2144" y="929"/>
                  </a:lnTo>
                  <a:lnTo>
                    <a:pt x="2180" y="929"/>
                  </a:lnTo>
                  <a:cubicBezTo>
                    <a:pt x="2263" y="929"/>
                    <a:pt x="2323" y="893"/>
                    <a:pt x="2334" y="810"/>
                  </a:cubicBezTo>
                  <a:cubicBezTo>
                    <a:pt x="2382" y="739"/>
                    <a:pt x="2334" y="655"/>
                    <a:pt x="2239" y="620"/>
                  </a:cubicBezTo>
                  <a:lnTo>
                    <a:pt x="239" y="12"/>
                  </a:lnTo>
                  <a:cubicBezTo>
                    <a:pt x="217" y="4"/>
                    <a:pt x="196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70"/>
            <p:cNvSpPr/>
            <p:nvPr/>
          </p:nvSpPr>
          <p:spPr>
            <a:xfrm>
              <a:off x="4033615" y="2996428"/>
              <a:ext cx="73941" cy="84237"/>
            </a:xfrm>
            <a:custGeom>
              <a:rect b="b" l="l" r="r" t="t"/>
              <a:pathLst>
                <a:path extrusionOk="0" h="2659" w="2334">
                  <a:moveTo>
                    <a:pt x="2157" y="0"/>
                  </a:moveTo>
                  <a:cubicBezTo>
                    <a:pt x="2112" y="0"/>
                    <a:pt x="2069" y="18"/>
                    <a:pt x="2036" y="51"/>
                  </a:cubicBezTo>
                  <a:lnTo>
                    <a:pt x="60" y="2397"/>
                  </a:lnTo>
                  <a:cubicBezTo>
                    <a:pt x="0" y="2468"/>
                    <a:pt x="12" y="2551"/>
                    <a:pt x="72" y="2611"/>
                  </a:cubicBezTo>
                  <a:cubicBezTo>
                    <a:pt x="107" y="2647"/>
                    <a:pt x="143" y="2659"/>
                    <a:pt x="179" y="2659"/>
                  </a:cubicBezTo>
                  <a:cubicBezTo>
                    <a:pt x="226" y="2659"/>
                    <a:pt x="262" y="2647"/>
                    <a:pt x="298" y="2599"/>
                  </a:cubicBezTo>
                  <a:lnTo>
                    <a:pt x="2274" y="265"/>
                  </a:lnTo>
                  <a:cubicBezTo>
                    <a:pt x="2334" y="194"/>
                    <a:pt x="2322" y="87"/>
                    <a:pt x="2262" y="39"/>
                  </a:cubicBezTo>
                  <a:cubicBezTo>
                    <a:pt x="2230" y="12"/>
                    <a:pt x="2193" y="0"/>
                    <a:pt x="2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70"/>
            <p:cNvSpPr/>
            <p:nvPr/>
          </p:nvSpPr>
          <p:spPr>
            <a:xfrm>
              <a:off x="3978523" y="2931738"/>
              <a:ext cx="303684" cy="299439"/>
            </a:xfrm>
            <a:custGeom>
              <a:rect b="b" l="l" r="r" t="t"/>
              <a:pathLst>
                <a:path extrusionOk="0" h="9452" w="9586">
                  <a:moveTo>
                    <a:pt x="5564" y="351"/>
                  </a:moveTo>
                  <a:cubicBezTo>
                    <a:pt x="5790" y="351"/>
                    <a:pt x="6037" y="460"/>
                    <a:pt x="6252" y="664"/>
                  </a:cubicBezTo>
                  <a:cubicBezTo>
                    <a:pt x="6490" y="902"/>
                    <a:pt x="6585" y="1236"/>
                    <a:pt x="6525" y="1486"/>
                  </a:cubicBezTo>
                  <a:lnTo>
                    <a:pt x="5418" y="367"/>
                  </a:lnTo>
                  <a:cubicBezTo>
                    <a:pt x="5465" y="356"/>
                    <a:pt x="5514" y="351"/>
                    <a:pt x="5564" y="351"/>
                  </a:cubicBezTo>
                  <a:close/>
                  <a:moveTo>
                    <a:pt x="5001" y="414"/>
                  </a:moveTo>
                  <a:lnTo>
                    <a:pt x="6502" y="1915"/>
                  </a:lnTo>
                  <a:lnTo>
                    <a:pt x="6192" y="2236"/>
                  </a:lnTo>
                  <a:lnTo>
                    <a:pt x="4680" y="724"/>
                  </a:lnTo>
                  <a:lnTo>
                    <a:pt x="5001" y="414"/>
                  </a:lnTo>
                  <a:close/>
                  <a:moveTo>
                    <a:pt x="8162" y="2958"/>
                  </a:moveTo>
                  <a:cubicBezTo>
                    <a:pt x="8390" y="2958"/>
                    <a:pt x="8640" y="3065"/>
                    <a:pt x="8835" y="3260"/>
                  </a:cubicBezTo>
                  <a:cubicBezTo>
                    <a:pt x="9085" y="3510"/>
                    <a:pt x="9192" y="3843"/>
                    <a:pt x="9133" y="4093"/>
                  </a:cubicBezTo>
                  <a:lnTo>
                    <a:pt x="8014" y="2974"/>
                  </a:lnTo>
                  <a:cubicBezTo>
                    <a:pt x="8061" y="2963"/>
                    <a:pt x="8111" y="2958"/>
                    <a:pt x="8162" y="2958"/>
                  </a:cubicBezTo>
                  <a:close/>
                  <a:moveTo>
                    <a:pt x="7597" y="3022"/>
                  </a:moveTo>
                  <a:lnTo>
                    <a:pt x="7633" y="3046"/>
                  </a:lnTo>
                  <a:lnTo>
                    <a:pt x="9109" y="4522"/>
                  </a:lnTo>
                  <a:lnTo>
                    <a:pt x="8776" y="4820"/>
                  </a:lnTo>
                  <a:lnTo>
                    <a:pt x="7287" y="3331"/>
                  </a:lnTo>
                  <a:lnTo>
                    <a:pt x="7597" y="3022"/>
                  </a:lnTo>
                  <a:close/>
                  <a:moveTo>
                    <a:pt x="3846" y="4712"/>
                  </a:moveTo>
                  <a:lnTo>
                    <a:pt x="4823" y="5689"/>
                  </a:lnTo>
                  <a:lnTo>
                    <a:pt x="4204" y="6403"/>
                  </a:lnTo>
                  <a:lnTo>
                    <a:pt x="3120" y="5308"/>
                  </a:lnTo>
                  <a:lnTo>
                    <a:pt x="3846" y="4712"/>
                  </a:lnTo>
                  <a:close/>
                  <a:moveTo>
                    <a:pt x="3454" y="7320"/>
                  </a:moveTo>
                  <a:lnTo>
                    <a:pt x="3537" y="7415"/>
                  </a:lnTo>
                  <a:lnTo>
                    <a:pt x="4787" y="8665"/>
                  </a:lnTo>
                  <a:lnTo>
                    <a:pt x="4311" y="9142"/>
                  </a:lnTo>
                  <a:lnTo>
                    <a:pt x="2977" y="7796"/>
                  </a:lnTo>
                  <a:lnTo>
                    <a:pt x="3454" y="7320"/>
                  </a:lnTo>
                  <a:close/>
                  <a:moveTo>
                    <a:pt x="5006" y="1"/>
                  </a:moveTo>
                  <a:cubicBezTo>
                    <a:pt x="4966" y="1"/>
                    <a:pt x="4924" y="15"/>
                    <a:pt x="4894" y="45"/>
                  </a:cubicBezTo>
                  <a:lnTo>
                    <a:pt x="4442" y="486"/>
                  </a:lnTo>
                  <a:cubicBezTo>
                    <a:pt x="4430" y="486"/>
                    <a:pt x="4418" y="474"/>
                    <a:pt x="4382" y="474"/>
                  </a:cubicBezTo>
                  <a:cubicBezTo>
                    <a:pt x="4347" y="474"/>
                    <a:pt x="4299" y="510"/>
                    <a:pt x="4263" y="533"/>
                  </a:cubicBezTo>
                  <a:lnTo>
                    <a:pt x="1049" y="4439"/>
                  </a:lnTo>
                  <a:lnTo>
                    <a:pt x="965" y="4343"/>
                  </a:lnTo>
                  <a:cubicBezTo>
                    <a:pt x="935" y="4314"/>
                    <a:pt x="894" y="4299"/>
                    <a:pt x="852" y="4299"/>
                  </a:cubicBezTo>
                  <a:cubicBezTo>
                    <a:pt x="810" y="4299"/>
                    <a:pt x="769" y="4314"/>
                    <a:pt x="739" y="4343"/>
                  </a:cubicBezTo>
                  <a:lnTo>
                    <a:pt x="36" y="5046"/>
                  </a:lnTo>
                  <a:cubicBezTo>
                    <a:pt x="13" y="5070"/>
                    <a:pt x="1" y="5117"/>
                    <a:pt x="1" y="5165"/>
                  </a:cubicBezTo>
                  <a:cubicBezTo>
                    <a:pt x="1" y="5213"/>
                    <a:pt x="13" y="5248"/>
                    <a:pt x="36" y="5284"/>
                  </a:cubicBezTo>
                  <a:lnTo>
                    <a:pt x="691" y="5939"/>
                  </a:lnTo>
                  <a:cubicBezTo>
                    <a:pt x="721" y="5969"/>
                    <a:pt x="763" y="5983"/>
                    <a:pt x="804" y="5983"/>
                  </a:cubicBezTo>
                  <a:cubicBezTo>
                    <a:pt x="846" y="5983"/>
                    <a:pt x="888" y="5969"/>
                    <a:pt x="918" y="5939"/>
                  </a:cubicBezTo>
                  <a:cubicBezTo>
                    <a:pt x="977" y="5879"/>
                    <a:pt x="977" y="5772"/>
                    <a:pt x="918" y="5713"/>
                  </a:cubicBezTo>
                  <a:lnTo>
                    <a:pt x="382" y="5177"/>
                  </a:lnTo>
                  <a:lnTo>
                    <a:pt x="858" y="4701"/>
                  </a:lnTo>
                  <a:lnTo>
                    <a:pt x="941" y="4796"/>
                  </a:lnTo>
                  <a:lnTo>
                    <a:pt x="2096" y="5939"/>
                  </a:lnTo>
                  <a:lnTo>
                    <a:pt x="2180" y="6022"/>
                  </a:lnTo>
                  <a:lnTo>
                    <a:pt x="1703" y="6498"/>
                  </a:lnTo>
                  <a:lnTo>
                    <a:pt x="1346" y="6141"/>
                  </a:lnTo>
                  <a:cubicBezTo>
                    <a:pt x="1316" y="6111"/>
                    <a:pt x="1278" y="6097"/>
                    <a:pt x="1239" y="6097"/>
                  </a:cubicBezTo>
                  <a:cubicBezTo>
                    <a:pt x="1200" y="6097"/>
                    <a:pt x="1162" y="6111"/>
                    <a:pt x="1132" y="6141"/>
                  </a:cubicBezTo>
                  <a:cubicBezTo>
                    <a:pt x="1072" y="6201"/>
                    <a:pt x="1072" y="6308"/>
                    <a:pt x="1132" y="6367"/>
                  </a:cubicBezTo>
                  <a:lnTo>
                    <a:pt x="1584" y="6832"/>
                  </a:lnTo>
                  <a:cubicBezTo>
                    <a:pt x="1620" y="6856"/>
                    <a:pt x="1668" y="6879"/>
                    <a:pt x="1703" y="6879"/>
                  </a:cubicBezTo>
                  <a:cubicBezTo>
                    <a:pt x="1751" y="6879"/>
                    <a:pt x="1799" y="6856"/>
                    <a:pt x="1822" y="6832"/>
                  </a:cubicBezTo>
                  <a:lnTo>
                    <a:pt x="2525" y="6129"/>
                  </a:lnTo>
                  <a:cubicBezTo>
                    <a:pt x="2561" y="6106"/>
                    <a:pt x="2573" y="6058"/>
                    <a:pt x="2573" y="6010"/>
                  </a:cubicBezTo>
                  <a:cubicBezTo>
                    <a:pt x="2573" y="5963"/>
                    <a:pt x="2549" y="5927"/>
                    <a:pt x="2525" y="5891"/>
                  </a:cubicBezTo>
                  <a:lnTo>
                    <a:pt x="2430" y="5808"/>
                  </a:lnTo>
                  <a:lnTo>
                    <a:pt x="2846" y="5463"/>
                  </a:lnTo>
                  <a:lnTo>
                    <a:pt x="3977" y="6594"/>
                  </a:lnTo>
                  <a:lnTo>
                    <a:pt x="3644" y="7010"/>
                  </a:lnTo>
                  <a:lnTo>
                    <a:pt x="3549" y="6915"/>
                  </a:lnTo>
                  <a:cubicBezTo>
                    <a:pt x="3525" y="6891"/>
                    <a:pt x="3477" y="6879"/>
                    <a:pt x="3430" y="6879"/>
                  </a:cubicBezTo>
                  <a:cubicBezTo>
                    <a:pt x="3394" y="6879"/>
                    <a:pt x="3346" y="6891"/>
                    <a:pt x="3311" y="6915"/>
                  </a:cubicBezTo>
                  <a:lnTo>
                    <a:pt x="2620" y="7618"/>
                  </a:lnTo>
                  <a:cubicBezTo>
                    <a:pt x="2561" y="7677"/>
                    <a:pt x="2561" y="7784"/>
                    <a:pt x="2620" y="7844"/>
                  </a:cubicBezTo>
                  <a:lnTo>
                    <a:pt x="4180" y="9404"/>
                  </a:lnTo>
                  <a:cubicBezTo>
                    <a:pt x="4204" y="9439"/>
                    <a:pt x="4251" y="9451"/>
                    <a:pt x="4299" y="9451"/>
                  </a:cubicBezTo>
                  <a:cubicBezTo>
                    <a:pt x="4335" y="9451"/>
                    <a:pt x="4382" y="9439"/>
                    <a:pt x="4418" y="9404"/>
                  </a:cubicBezTo>
                  <a:lnTo>
                    <a:pt x="5109" y="8701"/>
                  </a:lnTo>
                  <a:cubicBezTo>
                    <a:pt x="5168" y="8642"/>
                    <a:pt x="5168" y="8546"/>
                    <a:pt x="5109" y="8487"/>
                  </a:cubicBezTo>
                  <a:lnTo>
                    <a:pt x="5025" y="8392"/>
                  </a:lnTo>
                  <a:lnTo>
                    <a:pt x="6871" y="6879"/>
                  </a:lnTo>
                  <a:cubicBezTo>
                    <a:pt x="6942" y="6820"/>
                    <a:pt x="6942" y="6713"/>
                    <a:pt x="6883" y="6653"/>
                  </a:cubicBezTo>
                  <a:cubicBezTo>
                    <a:pt x="6851" y="6616"/>
                    <a:pt x="6807" y="6598"/>
                    <a:pt x="6764" y="6598"/>
                  </a:cubicBezTo>
                  <a:cubicBezTo>
                    <a:pt x="6724" y="6598"/>
                    <a:pt x="6685" y="6613"/>
                    <a:pt x="6656" y="6641"/>
                  </a:cubicBezTo>
                  <a:lnTo>
                    <a:pt x="4799" y="8165"/>
                  </a:lnTo>
                  <a:lnTo>
                    <a:pt x="3870" y="7237"/>
                  </a:lnTo>
                  <a:lnTo>
                    <a:pt x="6990" y="3450"/>
                  </a:lnTo>
                  <a:lnTo>
                    <a:pt x="8597" y="5058"/>
                  </a:lnTo>
                  <a:lnTo>
                    <a:pt x="7168" y="6236"/>
                  </a:lnTo>
                  <a:cubicBezTo>
                    <a:pt x="7097" y="6296"/>
                    <a:pt x="7097" y="6403"/>
                    <a:pt x="7156" y="6463"/>
                  </a:cubicBezTo>
                  <a:cubicBezTo>
                    <a:pt x="7188" y="6500"/>
                    <a:pt x="7228" y="6518"/>
                    <a:pt x="7269" y="6518"/>
                  </a:cubicBezTo>
                  <a:cubicBezTo>
                    <a:pt x="7306" y="6518"/>
                    <a:pt x="7342" y="6503"/>
                    <a:pt x="7371" y="6475"/>
                  </a:cubicBezTo>
                  <a:lnTo>
                    <a:pt x="8942" y="5177"/>
                  </a:lnTo>
                  <a:cubicBezTo>
                    <a:pt x="8966" y="5153"/>
                    <a:pt x="9002" y="5105"/>
                    <a:pt x="9002" y="5058"/>
                  </a:cubicBezTo>
                  <a:cubicBezTo>
                    <a:pt x="9002" y="5046"/>
                    <a:pt x="9002" y="5010"/>
                    <a:pt x="8978" y="4998"/>
                  </a:cubicBezTo>
                  <a:lnTo>
                    <a:pt x="9431" y="4558"/>
                  </a:lnTo>
                  <a:cubicBezTo>
                    <a:pt x="9434" y="4558"/>
                    <a:pt x="9438" y="4559"/>
                    <a:pt x="9441" y="4559"/>
                  </a:cubicBezTo>
                  <a:cubicBezTo>
                    <a:pt x="9502" y="4559"/>
                    <a:pt x="9499" y="4459"/>
                    <a:pt x="9442" y="4403"/>
                  </a:cubicBezTo>
                  <a:lnTo>
                    <a:pt x="9383" y="4343"/>
                  </a:lnTo>
                  <a:cubicBezTo>
                    <a:pt x="9585" y="3939"/>
                    <a:pt x="9466" y="3427"/>
                    <a:pt x="9073" y="3034"/>
                  </a:cubicBezTo>
                  <a:cubicBezTo>
                    <a:pt x="8812" y="2773"/>
                    <a:pt x="8485" y="2635"/>
                    <a:pt x="8174" y="2635"/>
                  </a:cubicBezTo>
                  <a:cubicBezTo>
                    <a:pt x="8031" y="2635"/>
                    <a:pt x="7891" y="2664"/>
                    <a:pt x="7764" y="2724"/>
                  </a:cubicBezTo>
                  <a:lnTo>
                    <a:pt x="7704" y="2665"/>
                  </a:lnTo>
                  <a:cubicBezTo>
                    <a:pt x="7680" y="2629"/>
                    <a:pt x="7633" y="2617"/>
                    <a:pt x="7585" y="2617"/>
                  </a:cubicBezTo>
                  <a:cubicBezTo>
                    <a:pt x="7537" y="2617"/>
                    <a:pt x="7502" y="2629"/>
                    <a:pt x="7466" y="2665"/>
                  </a:cubicBezTo>
                  <a:lnTo>
                    <a:pt x="7025" y="3105"/>
                  </a:lnTo>
                  <a:cubicBezTo>
                    <a:pt x="7002" y="3105"/>
                    <a:pt x="6990" y="3093"/>
                    <a:pt x="6966" y="3093"/>
                  </a:cubicBezTo>
                  <a:cubicBezTo>
                    <a:pt x="6918" y="3093"/>
                    <a:pt x="6871" y="3129"/>
                    <a:pt x="6847" y="3153"/>
                  </a:cubicBezTo>
                  <a:lnTo>
                    <a:pt x="5013" y="5415"/>
                  </a:lnTo>
                  <a:lnTo>
                    <a:pt x="4085" y="4498"/>
                  </a:lnTo>
                  <a:lnTo>
                    <a:pt x="4501" y="4153"/>
                  </a:lnTo>
                  <a:cubicBezTo>
                    <a:pt x="4573" y="4093"/>
                    <a:pt x="4573" y="3986"/>
                    <a:pt x="4513" y="3927"/>
                  </a:cubicBezTo>
                  <a:cubicBezTo>
                    <a:pt x="4488" y="3889"/>
                    <a:pt x="4447" y="3872"/>
                    <a:pt x="4405" y="3872"/>
                  </a:cubicBezTo>
                  <a:cubicBezTo>
                    <a:pt x="4367" y="3872"/>
                    <a:pt x="4327" y="3886"/>
                    <a:pt x="4299" y="3915"/>
                  </a:cubicBezTo>
                  <a:lnTo>
                    <a:pt x="3739" y="4379"/>
                  </a:lnTo>
                  <a:lnTo>
                    <a:pt x="2215" y="5641"/>
                  </a:lnTo>
                  <a:lnTo>
                    <a:pt x="1275" y="4701"/>
                  </a:lnTo>
                  <a:lnTo>
                    <a:pt x="4406" y="926"/>
                  </a:lnTo>
                  <a:lnTo>
                    <a:pt x="6002" y="2534"/>
                  </a:lnTo>
                  <a:lnTo>
                    <a:pt x="4799" y="3522"/>
                  </a:lnTo>
                  <a:cubicBezTo>
                    <a:pt x="4728" y="3581"/>
                    <a:pt x="4728" y="3689"/>
                    <a:pt x="4787" y="3748"/>
                  </a:cubicBezTo>
                  <a:cubicBezTo>
                    <a:pt x="4818" y="3785"/>
                    <a:pt x="4862" y="3803"/>
                    <a:pt x="4906" y="3803"/>
                  </a:cubicBezTo>
                  <a:cubicBezTo>
                    <a:pt x="4946" y="3803"/>
                    <a:pt x="4985" y="3788"/>
                    <a:pt x="5013" y="3760"/>
                  </a:cubicBezTo>
                  <a:lnTo>
                    <a:pt x="6347" y="2653"/>
                  </a:lnTo>
                  <a:cubicBezTo>
                    <a:pt x="6383" y="2617"/>
                    <a:pt x="6406" y="2569"/>
                    <a:pt x="6406" y="2534"/>
                  </a:cubicBezTo>
                  <a:lnTo>
                    <a:pt x="6406" y="2474"/>
                  </a:lnTo>
                  <a:lnTo>
                    <a:pt x="6859" y="2022"/>
                  </a:lnTo>
                  <a:cubicBezTo>
                    <a:pt x="6883" y="1998"/>
                    <a:pt x="6894" y="1950"/>
                    <a:pt x="6894" y="1903"/>
                  </a:cubicBezTo>
                  <a:cubicBezTo>
                    <a:pt x="6894" y="1855"/>
                    <a:pt x="6883" y="1819"/>
                    <a:pt x="6859" y="1784"/>
                  </a:cubicBezTo>
                  <a:lnTo>
                    <a:pt x="6799" y="1724"/>
                  </a:lnTo>
                  <a:cubicBezTo>
                    <a:pt x="6990" y="1319"/>
                    <a:pt x="6871" y="807"/>
                    <a:pt x="6478" y="414"/>
                  </a:cubicBezTo>
                  <a:cubicBezTo>
                    <a:pt x="6217" y="153"/>
                    <a:pt x="5889" y="15"/>
                    <a:pt x="5578" y="15"/>
                  </a:cubicBezTo>
                  <a:cubicBezTo>
                    <a:pt x="5435" y="15"/>
                    <a:pt x="5296" y="45"/>
                    <a:pt x="5168" y="105"/>
                  </a:cubicBezTo>
                  <a:lnTo>
                    <a:pt x="5109" y="45"/>
                  </a:lnTo>
                  <a:cubicBezTo>
                    <a:pt x="5085" y="15"/>
                    <a:pt x="5046" y="1"/>
                    <a:pt x="5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70"/>
            <p:cNvSpPr/>
            <p:nvPr/>
          </p:nvSpPr>
          <p:spPr>
            <a:xfrm>
              <a:off x="4116204" y="3078638"/>
              <a:ext cx="73973" cy="84269"/>
            </a:xfrm>
            <a:custGeom>
              <a:rect b="b" l="l" r="r" t="t"/>
              <a:pathLst>
                <a:path extrusionOk="0" h="2660" w="2335">
                  <a:moveTo>
                    <a:pt x="2152" y="1"/>
                  </a:moveTo>
                  <a:cubicBezTo>
                    <a:pt x="2109" y="1"/>
                    <a:pt x="2069" y="19"/>
                    <a:pt x="2037" y="52"/>
                  </a:cubicBezTo>
                  <a:lnTo>
                    <a:pt x="60" y="2385"/>
                  </a:lnTo>
                  <a:cubicBezTo>
                    <a:pt x="1" y="2457"/>
                    <a:pt x="12" y="2552"/>
                    <a:pt x="72" y="2612"/>
                  </a:cubicBezTo>
                  <a:cubicBezTo>
                    <a:pt x="96" y="2635"/>
                    <a:pt x="143" y="2659"/>
                    <a:pt x="179" y="2659"/>
                  </a:cubicBezTo>
                  <a:cubicBezTo>
                    <a:pt x="215" y="2659"/>
                    <a:pt x="262" y="2635"/>
                    <a:pt x="298" y="2600"/>
                  </a:cubicBezTo>
                  <a:lnTo>
                    <a:pt x="2275" y="254"/>
                  </a:lnTo>
                  <a:cubicBezTo>
                    <a:pt x="2334" y="195"/>
                    <a:pt x="2322" y="99"/>
                    <a:pt x="2263" y="40"/>
                  </a:cubicBezTo>
                  <a:cubicBezTo>
                    <a:pt x="2225" y="13"/>
                    <a:pt x="2188" y="1"/>
                    <a:pt x="21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6" name="Google Shape;10826;p70"/>
          <p:cNvGrpSpPr/>
          <p:nvPr/>
        </p:nvGrpSpPr>
        <p:grpSpPr>
          <a:xfrm>
            <a:off x="3527780" y="2885263"/>
            <a:ext cx="347435" cy="345534"/>
            <a:chOff x="3527780" y="2885263"/>
            <a:chExt cx="347435" cy="345534"/>
          </a:xfrm>
        </p:grpSpPr>
        <p:sp>
          <p:nvSpPr>
            <p:cNvPr id="10827" name="Google Shape;10827;p70"/>
            <p:cNvSpPr/>
            <p:nvPr/>
          </p:nvSpPr>
          <p:spPr>
            <a:xfrm>
              <a:off x="3527780" y="2885263"/>
              <a:ext cx="347435" cy="345534"/>
            </a:xfrm>
            <a:custGeom>
              <a:rect b="b" l="l" r="r" t="t"/>
              <a:pathLst>
                <a:path extrusionOk="0" h="10907" w="10967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70"/>
            <p:cNvSpPr/>
            <p:nvPr/>
          </p:nvSpPr>
          <p:spPr>
            <a:xfrm>
              <a:off x="3599440" y="2956543"/>
              <a:ext cx="204494" cy="204843"/>
            </a:xfrm>
            <a:custGeom>
              <a:rect b="b" l="l" r="r" t="t"/>
              <a:pathLst>
                <a:path extrusionOk="0" h="6466" w="645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70"/>
            <p:cNvSpPr/>
            <p:nvPr/>
          </p:nvSpPr>
          <p:spPr>
            <a:xfrm>
              <a:off x="3661691" y="3018763"/>
              <a:ext cx="79992" cy="80372"/>
            </a:xfrm>
            <a:custGeom>
              <a:rect b="b" l="l" r="r" t="t"/>
              <a:pathLst>
                <a:path extrusionOk="0" h="2537" w="2525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70"/>
            <p:cNvSpPr/>
            <p:nvPr/>
          </p:nvSpPr>
          <p:spPr>
            <a:xfrm>
              <a:off x="3625101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70"/>
            <p:cNvSpPr/>
            <p:nvPr/>
          </p:nvSpPr>
          <p:spPr>
            <a:xfrm>
              <a:off x="3651522" y="2982552"/>
              <a:ext cx="18881" cy="18533"/>
            </a:xfrm>
            <a:custGeom>
              <a:rect b="b" l="l" r="r" t="t"/>
              <a:pathLst>
                <a:path extrusionOk="0" h="585" w="596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70"/>
            <p:cNvSpPr/>
            <p:nvPr/>
          </p:nvSpPr>
          <p:spPr>
            <a:xfrm>
              <a:off x="367905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70"/>
            <p:cNvSpPr/>
            <p:nvPr/>
          </p:nvSpPr>
          <p:spPr>
            <a:xfrm>
              <a:off x="370582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70"/>
            <p:cNvSpPr/>
            <p:nvPr/>
          </p:nvSpPr>
          <p:spPr>
            <a:xfrm>
              <a:off x="3732591" y="2982552"/>
              <a:ext cx="18533" cy="18533"/>
            </a:xfrm>
            <a:custGeom>
              <a:rect b="b" l="l" r="r" t="t"/>
              <a:pathLst>
                <a:path extrusionOk="0" h="585" w="58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70"/>
            <p:cNvSpPr/>
            <p:nvPr/>
          </p:nvSpPr>
          <p:spPr>
            <a:xfrm>
              <a:off x="3759773" y="2982552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70"/>
            <p:cNvSpPr/>
            <p:nvPr/>
          </p:nvSpPr>
          <p:spPr>
            <a:xfrm>
              <a:off x="3625101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70"/>
            <p:cNvSpPr/>
            <p:nvPr/>
          </p:nvSpPr>
          <p:spPr>
            <a:xfrm>
              <a:off x="3651522" y="3116844"/>
              <a:ext cx="18881" cy="18501"/>
            </a:xfrm>
            <a:custGeom>
              <a:rect b="b" l="l" r="r" t="t"/>
              <a:pathLst>
                <a:path extrusionOk="0" h="584" w="596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70"/>
            <p:cNvSpPr/>
            <p:nvPr/>
          </p:nvSpPr>
          <p:spPr>
            <a:xfrm>
              <a:off x="367905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70"/>
            <p:cNvSpPr/>
            <p:nvPr/>
          </p:nvSpPr>
          <p:spPr>
            <a:xfrm>
              <a:off x="370582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70"/>
            <p:cNvSpPr/>
            <p:nvPr/>
          </p:nvSpPr>
          <p:spPr>
            <a:xfrm>
              <a:off x="3732591" y="3116844"/>
              <a:ext cx="18533" cy="18501"/>
            </a:xfrm>
            <a:custGeom>
              <a:rect b="b" l="l" r="r" t="t"/>
              <a:pathLst>
                <a:path extrusionOk="0" h="584" w="58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70"/>
            <p:cNvSpPr/>
            <p:nvPr/>
          </p:nvSpPr>
          <p:spPr>
            <a:xfrm>
              <a:off x="3759773" y="311684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70"/>
            <p:cNvSpPr/>
            <p:nvPr/>
          </p:nvSpPr>
          <p:spPr>
            <a:xfrm>
              <a:off x="3625101" y="300935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70"/>
            <p:cNvSpPr/>
            <p:nvPr/>
          </p:nvSpPr>
          <p:spPr>
            <a:xfrm>
              <a:off x="3625101" y="3036503"/>
              <a:ext cx="18501" cy="18153"/>
            </a:xfrm>
            <a:custGeom>
              <a:rect b="b" l="l" r="r" t="t"/>
              <a:pathLst>
                <a:path extrusionOk="0" h="573" w="584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70"/>
            <p:cNvSpPr/>
            <p:nvPr/>
          </p:nvSpPr>
          <p:spPr>
            <a:xfrm>
              <a:off x="3625101" y="3063273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70"/>
            <p:cNvSpPr/>
            <p:nvPr/>
          </p:nvSpPr>
          <p:spPr>
            <a:xfrm>
              <a:off x="3625101" y="309007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70"/>
            <p:cNvSpPr/>
            <p:nvPr/>
          </p:nvSpPr>
          <p:spPr>
            <a:xfrm>
              <a:off x="3759773" y="300935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70"/>
            <p:cNvSpPr/>
            <p:nvPr/>
          </p:nvSpPr>
          <p:spPr>
            <a:xfrm>
              <a:off x="3759773" y="3036503"/>
              <a:ext cx="18121" cy="18153"/>
            </a:xfrm>
            <a:custGeom>
              <a:rect b="b" l="l" r="r" t="t"/>
              <a:pathLst>
                <a:path extrusionOk="0" h="573" w="57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70"/>
            <p:cNvSpPr/>
            <p:nvPr/>
          </p:nvSpPr>
          <p:spPr>
            <a:xfrm>
              <a:off x="3759773" y="3063273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70"/>
            <p:cNvSpPr/>
            <p:nvPr/>
          </p:nvSpPr>
          <p:spPr>
            <a:xfrm>
              <a:off x="3759773" y="309007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0" name="Google Shape;10850;p70"/>
          <p:cNvGrpSpPr/>
          <p:nvPr/>
        </p:nvGrpSpPr>
        <p:grpSpPr>
          <a:xfrm>
            <a:off x="2239671" y="2884503"/>
            <a:ext cx="218053" cy="348543"/>
            <a:chOff x="2239671" y="2884503"/>
            <a:chExt cx="218053" cy="348543"/>
          </a:xfrm>
        </p:grpSpPr>
        <p:sp>
          <p:nvSpPr>
            <p:cNvPr id="10851" name="Google Shape;10851;p70"/>
            <p:cNvSpPr/>
            <p:nvPr/>
          </p:nvSpPr>
          <p:spPr>
            <a:xfrm>
              <a:off x="2341903" y="2884503"/>
              <a:ext cx="115822" cy="268963"/>
            </a:xfrm>
            <a:custGeom>
              <a:rect b="b" l="l" r="r" t="t"/>
              <a:pathLst>
                <a:path extrusionOk="0" h="8490" w="3656">
                  <a:moveTo>
                    <a:pt x="3144" y="2143"/>
                  </a:moveTo>
                  <a:lnTo>
                    <a:pt x="3144" y="2655"/>
                  </a:lnTo>
                  <a:lnTo>
                    <a:pt x="489" y="2655"/>
                  </a:lnTo>
                  <a:lnTo>
                    <a:pt x="489" y="2143"/>
                  </a:lnTo>
                  <a:close/>
                  <a:moveTo>
                    <a:pt x="1679" y="4882"/>
                  </a:moveTo>
                  <a:cubicBezTo>
                    <a:pt x="1810" y="4882"/>
                    <a:pt x="1917" y="4989"/>
                    <a:pt x="1917" y="5120"/>
                  </a:cubicBezTo>
                  <a:lnTo>
                    <a:pt x="1917" y="5692"/>
                  </a:lnTo>
                  <a:lnTo>
                    <a:pt x="560" y="5692"/>
                  </a:lnTo>
                  <a:cubicBezTo>
                    <a:pt x="429" y="5692"/>
                    <a:pt x="322" y="5584"/>
                    <a:pt x="322" y="5453"/>
                  </a:cubicBezTo>
                  <a:lnTo>
                    <a:pt x="322" y="5120"/>
                  </a:lnTo>
                  <a:lnTo>
                    <a:pt x="298" y="5120"/>
                  </a:lnTo>
                  <a:cubicBezTo>
                    <a:pt x="298" y="4989"/>
                    <a:pt x="405" y="4882"/>
                    <a:pt x="536" y="4882"/>
                  </a:cubicBezTo>
                  <a:close/>
                  <a:moveTo>
                    <a:pt x="1667" y="6013"/>
                  </a:moveTo>
                  <a:lnTo>
                    <a:pt x="1667" y="6787"/>
                  </a:lnTo>
                  <a:lnTo>
                    <a:pt x="1656" y="6787"/>
                  </a:lnTo>
                  <a:cubicBezTo>
                    <a:pt x="1656" y="6942"/>
                    <a:pt x="1536" y="7037"/>
                    <a:pt x="1394" y="7037"/>
                  </a:cubicBezTo>
                  <a:cubicBezTo>
                    <a:pt x="1322" y="7037"/>
                    <a:pt x="1263" y="7013"/>
                    <a:pt x="1215" y="6965"/>
                  </a:cubicBezTo>
                  <a:cubicBezTo>
                    <a:pt x="1179" y="6918"/>
                    <a:pt x="1144" y="6846"/>
                    <a:pt x="1144" y="6787"/>
                  </a:cubicBezTo>
                  <a:lnTo>
                    <a:pt x="1144" y="6501"/>
                  </a:lnTo>
                  <a:lnTo>
                    <a:pt x="1144" y="6013"/>
                  </a:lnTo>
                  <a:close/>
                  <a:moveTo>
                    <a:pt x="3096" y="5870"/>
                  </a:moveTo>
                  <a:cubicBezTo>
                    <a:pt x="3215" y="5870"/>
                    <a:pt x="3322" y="5965"/>
                    <a:pt x="3322" y="6084"/>
                  </a:cubicBezTo>
                  <a:lnTo>
                    <a:pt x="3322" y="6823"/>
                  </a:lnTo>
                  <a:cubicBezTo>
                    <a:pt x="3322" y="6942"/>
                    <a:pt x="3215" y="7037"/>
                    <a:pt x="3096" y="7037"/>
                  </a:cubicBezTo>
                  <a:lnTo>
                    <a:pt x="3037" y="7037"/>
                  </a:lnTo>
                  <a:cubicBezTo>
                    <a:pt x="2918" y="7037"/>
                    <a:pt x="2810" y="6942"/>
                    <a:pt x="2810" y="6823"/>
                  </a:cubicBezTo>
                  <a:lnTo>
                    <a:pt x="2810" y="6084"/>
                  </a:lnTo>
                  <a:cubicBezTo>
                    <a:pt x="2810" y="5965"/>
                    <a:pt x="2918" y="5870"/>
                    <a:pt x="3037" y="5870"/>
                  </a:cubicBezTo>
                  <a:close/>
                  <a:moveTo>
                    <a:pt x="2251" y="5692"/>
                  </a:moveTo>
                  <a:cubicBezTo>
                    <a:pt x="2382" y="5692"/>
                    <a:pt x="2501" y="5787"/>
                    <a:pt x="2501" y="5942"/>
                  </a:cubicBezTo>
                  <a:lnTo>
                    <a:pt x="2501" y="6799"/>
                  </a:lnTo>
                  <a:cubicBezTo>
                    <a:pt x="2501" y="6942"/>
                    <a:pt x="2394" y="7061"/>
                    <a:pt x="2251" y="7061"/>
                  </a:cubicBezTo>
                  <a:lnTo>
                    <a:pt x="2215" y="7061"/>
                  </a:lnTo>
                  <a:cubicBezTo>
                    <a:pt x="2084" y="7037"/>
                    <a:pt x="1977" y="6942"/>
                    <a:pt x="1977" y="6787"/>
                  </a:cubicBezTo>
                  <a:lnTo>
                    <a:pt x="1977" y="6013"/>
                  </a:lnTo>
                  <a:lnTo>
                    <a:pt x="2084" y="6013"/>
                  </a:lnTo>
                  <a:cubicBezTo>
                    <a:pt x="2167" y="6013"/>
                    <a:pt x="2251" y="5942"/>
                    <a:pt x="2251" y="5846"/>
                  </a:cubicBezTo>
                  <a:lnTo>
                    <a:pt x="2251" y="5692"/>
                  </a:lnTo>
                  <a:close/>
                  <a:moveTo>
                    <a:pt x="310" y="5953"/>
                  </a:moveTo>
                  <a:cubicBezTo>
                    <a:pt x="370" y="6001"/>
                    <a:pt x="441" y="6013"/>
                    <a:pt x="536" y="6013"/>
                  </a:cubicBezTo>
                  <a:lnTo>
                    <a:pt x="822" y="6013"/>
                  </a:lnTo>
                  <a:lnTo>
                    <a:pt x="822" y="6489"/>
                  </a:lnTo>
                  <a:lnTo>
                    <a:pt x="822" y="6775"/>
                  </a:lnTo>
                  <a:lnTo>
                    <a:pt x="822" y="7894"/>
                  </a:lnTo>
                  <a:cubicBezTo>
                    <a:pt x="822" y="7966"/>
                    <a:pt x="786" y="8025"/>
                    <a:pt x="739" y="8073"/>
                  </a:cubicBezTo>
                  <a:cubicBezTo>
                    <a:pt x="691" y="8108"/>
                    <a:pt x="620" y="8144"/>
                    <a:pt x="560" y="8144"/>
                  </a:cubicBezTo>
                  <a:cubicBezTo>
                    <a:pt x="417" y="8144"/>
                    <a:pt x="310" y="8025"/>
                    <a:pt x="310" y="7894"/>
                  </a:cubicBezTo>
                  <a:lnTo>
                    <a:pt x="310" y="5953"/>
                  </a:lnTo>
                  <a:close/>
                  <a:moveTo>
                    <a:pt x="346" y="0"/>
                  </a:moveTo>
                  <a:cubicBezTo>
                    <a:pt x="251" y="0"/>
                    <a:pt x="179" y="72"/>
                    <a:pt x="179" y="167"/>
                  </a:cubicBezTo>
                  <a:lnTo>
                    <a:pt x="179" y="762"/>
                  </a:lnTo>
                  <a:cubicBezTo>
                    <a:pt x="179" y="846"/>
                    <a:pt x="251" y="929"/>
                    <a:pt x="346" y="929"/>
                  </a:cubicBezTo>
                  <a:cubicBezTo>
                    <a:pt x="429" y="929"/>
                    <a:pt x="501" y="846"/>
                    <a:pt x="501" y="762"/>
                  </a:cubicBezTo>
                  <a:lnTo>
                    <a:pt x="501" y="334"/>
                  </a:lnTo>
                  <a:lnTo>
                    <a:pt x="3156" y="334"/>
                  </a:lnTo>
                  <a:lnTo>
                    <a:pt x="3156" y="1834"/>
                  </a:lnTo>
                  <a:lnTo>
                    <a:pt x="501" y="1834"/>
                  </a:lnTo>
                  <a:lnTo>
                    <a:pt x="501" y="1405"/>
                  </a:lnTo>
                  <a:cubicBezTo>
                    <a:pt x="501" y="1310"/>
                    <a:pt x="429" y="1239"/>
                    <a:pt x="346" y="1239"/>
                  </a:cubicBezTo>
                  <a:cubicBezTo>
                    <a:pt x="251" y="1239"/>
                    <a:pt x="179" y="1310"/>
                    <a:pt x="179" y="1405"/>
                  </a:cubicBezTo>
                  <a:lnTo>
                    <a:pt x="179" y="2155"/>
                  </a:lnTo>
                  <a:lnTo>
                    <a:pt x="179" y="2834"/>
                  </a:lnTo>
                  <a:cubicBezTo>
                    <a:pt x="179" y="2917"/>
                    <a:pt x="251" y="2989"/>
                    <a:pt x="346" y="2989"/>
                  </a:cubicBezTo>
                  <a:lnTo>
                    <a:pt x="548" y="2989"/>
                  </a:lnTo>
                  <a:lnTo>
                    <a:pt x="548" y="3489"/>
                  </a:lnTo>
                  <a:cubicBezTo>
                    <a:pt x="239" y="3560"/>
                    <a:pt x="1" y="3810"/>
                    <a:pt x="1" y="4120"/>
                  </a:cubicBezTo>
                  <a:lnTo>
                    <a:pt x="1" y="7906"/>
                  </a:lnTo>
                  <a:cubicBezTo>
                    <a:pt x="1" y="8228"/>
                    <a:pt x="262" y="8489"/>
                    <a:pt x="584" y="8489"/>
                  </a:cubicBezTo>
                  <a:cubicBezTo>
                    <a:pt x="727" y="8489"/>
                    <a:pt x="882" y="8430"/>
                    <a:pt x="1001" y="8323"/>
                  </a:cubicBezTo>
                  <a:cubicBezTo>
                    <a:pt x="1096" y="8216"/>
                    <a:pt x="1155" y="8073"/>
                    <a:pt x="1155" y="7906"/>
                  </a:cubicBezTo>
                  <a:lnTo>
                    <a:pt x="1155" y="7311"/>
                  </a:lnTo>
                  <a:cubicBezTo>
                    <a:pt x="1239" y="7358"/>
                    <a:pt x="1322" y="7370"/>
                    <a:pt x="1417" y="7370"/>
                  </a:cubicBezTo>
                  <a:cubicBezTo>
                    <a:pt x="1572" y="7370"/>
                    <a:pt x="1727" y="7299"/>
                    <a:pt x="1834" y="7192"/>
                  </a:cubicBezTo>
                  <a:cubicBezTo>
                    <a:pt x="1929" y="7299"/>
                    <a:pt x="2084" y="7370"/>
                    <a:pt x="2251" y="7370"/>
                  </a:cubicBezTo>
                  <a:lnTo>
                    <a:pt x="2263" y="7370"/>
                  </a:lnTo>
                  <a:cubicBezTo>
                    <a:pt x="2429" y="7370"/>
                    <a:pt x="2560" y="7311"/>
                    <a:pt x="2668" y="7204"/>
                  </a:cubicBezTo>
                  <a:cubicBezTo>
                    <a:pt x="2763" y="7311"/>
                    <a:pt x="2906" y="7370"/>
                    <a:pt x="3049" y="7370"/>
                  </a:cubicBezTo>
                  <a:lnTo>
                    <a:pt x="3108" y="7370"/>
                  </a:lnTo>
                  <a:cubicBezTo>
                    <a:pt x="3406" y="7370"/>
                    <a:pt x="3656" y="7120"/>
                    <a:pt x="3656" y="6823"/>
                  </a:cubicBezTo>
                  <a:lnTo>
                    <a:pt x="3656" y="6489"/>
                  </a:lnTo>
                  <a:lnTo>
                    <a:pt x="3656" y="5132"/>
                  </a:lnTo>
                  <a:cubicBezTo>
                    <a:pt x="3656" y="5049"/>
                    <a:pt x="3584" y="4965"/>
                    <a:pt x="3501" y="4965"/>
                  </a:cubicBezTo>
                  <a:cubicBezTo>
                    <a:pt x="3406" y="4965"/>
                    <a:pt x="3334" y="5049"/>
                    <a:pt x="3334" y="5132"/>
                  </a:cubicBezTo>
                  <a:lnTo>
                    <a:pt x="3334" y="5584"/>
                  </a:lnTo>
                  <a:cubicBezTo>
                    <a:pt x="3263" y="5549"/>
                    <a:pt x="3180" y="5537"/>
                    <a:pt x="3108" y="5537"/>
                  </a:cubicBezTo>
                  <a:lnTo>
                    <a:pt x="3049" y="5537"/>
                  </a:lnTo>
                  <a:cubicBezTo>
                    <a:pt x="2929" y="5537"/>
                    <a:pt x="2822" y="5572"/>
                    <a:pt x="2739" y="5632"/>
                  </a:cubicBezTo>
                  <a:cubicBezTo>
                    <a:pt x="2632" y="5465"/>
                    <a:pt x="2453" y="5358"/>
                    <a:pt x="2251" y="5358"/>
                  </a:cubicBezTo>
                  <a:lnTo>
                    <a:pt x="2251" y="5120"/>
                  </a:lnTo>
                  <a:cubicBezTo>
                    <a:pt x="2251" y="4810"/>
                    <a:pt x="1989" y="4560"/>
                    <a:pt x="1679" y="4560"/>
                  </a:cubicBezTo>
                  <a:lnTo>
                    <a:pt x="536" y="4560"/>
                  </a:lnTo>
                  <a:cubicBezTo>
                    <a:pt x="441" y="4560"/>
                    <a:pt x="370" y="4572"/>
                    <a:pt x="298" y="4620"/>
                  </a:cubicBezTo>
                  <a:lnTo>
                    <a:pt x="298" y="4120"/>
                  </a:lnTo>
                  <a:cubicBezTo>
                    <a:pt x="298" y="3941"/>
                    <a:pt x="477" y="3787"/>
                    <a:pt x="679" y="3787"/>
                  </a:cubicBezTo>
                  <a:cubicBezTo>
                    <a:pt x="774" y="3787"/>
                    <a:pt x="846" y="3703"/>
                    <a:pt x="846" y="3620"/>
                  </a:cubicBezTo>
                  <a:lnTo>
                    <a:pt x="846" y="2977"/>
                  </a:lnTo>
                  <a:lnTo>
                    <a:pt x="2787" y="2977"/>
                  </a:lnTo>
                  <a:lnTo>
                    <a:pt x="2787" y="3620"/>
                  </a:lnTo>
                  <a:cubicBezTo>
                    <a:pt x="2787" y="3703"/>
                    <a:pt x="2858" y="3787"/>
                    <a:pt x="2941" y="3787"/>
                  </a:cubicBezTo>
                  <a:cubicBezTo>
                    <a:pt x="3168" y="3787"/>
                    <a:pt x="3334" y="3929"/>
                    <a:pt x="3334" y="4120"/>
                  </a:cubicBezTo>
                  <a:lnTo>
                    <a:pt x="3334" y="4513"/>
                  </a:lnTo>
                  <a:cubicBezTo>
                    <a:pt x="3334" y="4596"/>
                    <a:pt x="3406" y="4679"/>
                    <a:pt x="3501" y="4679"/>
                  </a:cubicBezTo>
                  <a:cubicBezTo>
                    <a:pt x="3584" y="4679"/>
                    <a:pt x="3656" y="4596"/>
                    <a:pt x="3656" y="4513"/>
                  </a:cubicBezTo>
                  <a:lnTo>
                    <a:pt x="3656" y="4120"/>
                  </a:lnTo>
                  <a:cubicBezTo>
                    <a:pt x="3656" y="3810"/>
                    <a:pt x="3418" y="3548"/>
                    <a:pt x="3108" y="3489"/>
                  </a:cubicBezTo>
                  <a:lnTo>
                    <a:pt x="3108" y="2989"/>
                  </a:lnTo>
                  <a:lnTo>
                    <a:pt x="3322" y="2989"/>
                  </a:lnTo>
                  <a:cubicBezTo>
                    <a:pt x="3406" y="2989"/>
                    <a:pt x="3477" y="2917"/>
                    <a:pt x="3477" y="2834"/>
                  </a:cubicBezTo>
                  <a:lnTo>
                    <a:pt x="3477" y="2143"/>
                  </a:lnTo>
                  <a:lnTo>
                    <a:pt x="3477" y="2001"/>
                  </a:lnTo>
                  <a:lnTo>
                    <a:pt x="3477" y="167"/>
                  </a:lnTo>
                  <a:cubicBezTo>
                    <a:pt x="3477" y="72"/>
                    <a:pt x="3406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70"/>
            <p:cNvSpPr/>
            <p:nvPr/>
          </p:nvSpPr>
          <p:spPr>
            <a:xfrm>
              <a:off x="2275881" y="3157965"/>
              <a:ext cx="168284" cy="75082"/>
            </a:xfrm>
            <a:custGeom>
              <a:rect b="b" l="l" r="r" t="t"/>
              <a:pathLst>
                <a:path extrusionOk="0" h="2370" w="5312">
                  <a:moveTo>
                    <a:pt x="2668" y="322"/>
                  </a:moveTo>
                  <a:cubicBezTo>
                    <a:pt x="3085" y="322"/>
                    <a:pt x="3466" y="369"/>
                    <a:pt x="3775" y="429"/>
                  </a:cubicBezTo>
                  <a:cubicBezTo>
                    <a:pt x="4073" y="489"/>
                    <a:pt x="4192" y="560"/>
                    <a:pt x="4240" y="608"/>
                  </a:cubicBezTo>
                  <a:cubicBezTo>
                    <a:pt x="4192" y="655"/>
                    <a:pt x="4061" y="727"/>
                    <a:pt x="3775" y="786"/>
                  </a:cubicBezTo>
                  <a:cubicBezTo>
                    <a:pt x="3466" y="870"/>
                    <a:pt x="3085" y="893"/>
                    <a:pt x="2668" y="893"/>
                  </a:cubicBezTo>
                  <a:cubicBezTo>
                    <a:pt x="2251" y="893"/>
                    <a:pt x="1858" y="846"/>
                    <a:pt x="1549" y="786"/>
                  </a:cubicBezTo>
                  <a:cubicBezTo>
                    <a:pt x="1251" y="727"/>
                    <a:pt x="1132" y="655"/>
                    <a:pt x="1084" y="608"/>
                  </a:cubicBezTo>
                  <a:cubicBezTo>
                    <a:pt x="1132" y="584"/>
                    <a:pt x="1251" y="500"/>
                    <a:pt x="1549" y="429"/>
                  </a:cubicBezTo>
                  <a:cubicBezTo>
                    <a:pt x="1858" y="358"/>
                    <a:pt x="2251" y="322"/>
                    <a:pt x="2668" y="322"/>
                  </a:cubicBezTo>
                  <a:close/>
                  <a:moveTo>
                    <a:pt x="2668" y="0"/>
                  </a:moveTo>
                  <a:cubicBezTo>
                    <a:pt x="2466" y="0"/>
                    <a:pt x="846" y="12"/>
                    <a:pt x="763" y="572"/>
                  </a:cubicBezTo>
                  <a:lnTo>
                    <a:pt x="25" y="2143"/>
                  </a:lnTo>
                  <a:cubicBezTo>
                    <a:pt x="1" y="2191"/>
                    <a:pt x="13" y="2251"/>
                    <a:pt x="49" y="2298"/>
                  </a:cubicBezTo>
                  <a:cubicBezTo>
                    <a:pt x="72" y="2334"/>
                    <a:pt x="120" y="2370"/>
                    <a:pt x="180" y="2370"/>
                  </a:cubicBezTo>
                  <a:lnTo>
                    <a:pt x="2644" y="2370"/>
                  </a:lnTo>
                  <a:cubicBezTo>
                    <a:pt x="2739" y="2370"/>
                    <a:pt x="2811" y="2298"/>
                    <a:pt x="2811" y="2203"/>
                  </a:cubicBezTo>
                  <a:cubicBezTo>
                    <a:pt x="2811" y="2120"/>
                    <a:pt x="2739" y="2036"/>
                    <a:pt x="2644" y="2036"/>
                  </a:cubicBezTo>
                  <a:lnTo>
                    <a:pt x="430" y="2036"/>
                  </a:lnTo>
                  <a:lnTo>
                    <a:pt x="965" y="905"/>
                  </a:lnTo>
                  <a:cubicBezTo>
                    <a:pt x="1430" y="1203"/>
                    <a:pt x="2513" y="1227"/>
                    <a:pt x="2680" y="1227"/>
                  </a:cubicBezTo>
                  <a:cubicBezTo>
                    <a:pt x="2847" y="1227"/>
                    <a:pt x="3930" y="1203"/>
                    <a:pt x="4394" y="905"/>
                  </a:cubicBezTo>
                  <a:lnTo>
                    <a:pt x="4930" y="2036"/>
                  </a:lnTo>
                  <a:lnTo>
                    <a:pt x="3287" y="2036"/>
                  </a:lnTo>
                  <a:cubicBezTo>
                    <a:pt x="3204" y="2036"/>
                    <a:pt x="3120" y="2120"/>
                    <a:pt x="3120" y="2203"/>
                  </a:cubicBezTo>
                  <a:cubicBezTo>
                    <a:pt x="3120" y="2298"/>
                    <a:pt x="3204" y="2370"/>
                    <a:pt x="3287" y="2370"/>
                  </a:cubicBezTo>
                  <a:lnTo>
                    <a:pt x="5180" y="2370"/>
                  </a:lnTo>
                  <a:cubicBezTo>
                    <a:pt x="5240" y="2370"/>
                    <a:pt x="5287" y="2334"/>
                    <a:pt x="5311" y="2298"/>
                  </a:cubicBezTo>
                  <a:cubicBezTo>
                    <a:pt x="5311" y="2263"/>
                    <a:pt x="5311" y="2203"/>
                    <a:pt x="5299" y="2143"/>
                  </a:cubicBezTo>
                  <a:lnTo>
                    <a:pt x="4573" y="572"/>
                  </a:lnTo>
                  <a:cubicBezTo>
                    <a:pt x="4490" y="12"/>
                    <a:pt x="2858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70"/>
            <p:cNvSpPr/>
            <p:nvPr/>
          </p:nvSpPr>
          <p:spPr>
            <a:xfrm>
              <a:off x="2320012" y="3098755"/>
              <a:ext cx="10613" cy="54711"/>
            </a:xfrm>
            <a:custGeom>
              <a:rect b="b" l="l" r="r" t="t"/>
              <a:pathLst>
                <a:path extrusionOk="0" h="1727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560"/>
                  </a:lnTo>
                  <a:cubicBezTo>
                    <a:pt x="1" y="1643"/>
                    <a:pt x="84" y="1726"/>
                    <a:pt x="168" y="1726"/>
                  </a:cubicBezTo>
                  <a:cubicBezTo>
                    <a:pt x="263" y="1726"/>
                    <a:pt x="334" y="1643"/>
                    <a:pt x="334" y="1560"/>
                  </a:cubicBezTo>
                  <a:lnTo>
                    <a:pt x="334" y="155"/>
                  </a:lnTo>
                  <a:cubicBezTo>
                    <a:pt x="322" y="72"/>
                    <a:pt x="239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70"/>
            <p:cNvSpPr/>
            <p:nvPr/>
          </p:nvSpPr>
          <p:spPr>
            <a:xfrm>
              <a:off x="2267961" y="3116939"/>
              <a:ext cx="42293" cy="41437"/>
            </a:xfrm>
            <a:custGeom>
              <a:rect b="b" l="l" r="r" t="t"/>
              <a:pathLst>
                <a:path extrusionOk="0" h="1308" w="1335">
                  <a:moveTo>
                    <a:pt x="168" y="1"/>
                  </a:moveTo>
                  <a:cubicBezTo>
                    <a:pt x="129" y="1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lnTo>
                    <a:pt x="1049" y="1272"/>
                  </a:lnTo>
                  <a:cubicBezTo>
                    <a:pt x="1084" y="1295"/>
                    <a:pt x="1132" y="1307"/>
                    <a:pt x="1168" y="1307"/>
                  </a:cubicBezTo>
                  <a:cubicBezTo>
                    <a:pt x="1215" y="1307"/>
                    <a:pt x="1263" y="1295"/>
                    <a:pt x="1287" y="1272"/>
                  </a:cubicBezTo>
                  <a:cubicBezTo>
                    <a:pt x="1334" y="1212"/>
                    <a:pt x="1334" y="1105"/>
                    <a:pt x="1275" y="1045"/>
                  </a:cubicBezTo>
                  <a:lnTo>
                    <a:pt x="275" y="45"/>
                  </a:lnTo>
                  <a:cubicBezTo>
                    <a:pt x="245" y="15"/>
                    <a:pt x="206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70"/>
            <p:cNvSpPr/>
            <p:nvPr/>
          </p:nvSpPr>
          <p:spPr>
            <a:xfrm>
              <a:off x="2239671" y="3166645"/>
              <a:ext cx="54743" cy="10201"/>
            </a:xfrm>
            <a:custGeom>
              <a:rect b="b" l="l" r="r" t="t"/>
              <a:pathLst>
                <a:path extrusionOk="0" h="322" w="172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1561" y="322"/>
                  </a:lnTo>
                  <a:cubicBezTo>
                    <a:pt x="1644" y="322"/>
                    <a:pt x="1727" y="250"/>
                    <a:pt x="1727" y="155"/>
                  </a:cubicBezTo>
                  <a:cubicBezTo>
                    <a:pt x="1727" y="72"/>
                    <a:pt x="1644" y="0"/>
                    <a:pt x="1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6" name="Google Shape;10856;p70"/>
          <p:cNvGrpSpPr/>
          <p:nvPr/>
        </p:nvGrpSpPr>
        <p:grpSpPr>
          <a:xfrm>
            <a:off x="2691555" y="2884503"/>
            <a:ext cx="215044" cy="348924"/>
            <a:chOff x="2691555" y="2884503"/>
            <a:chExt cx="215044" cy="348924"/>
          </a:xfrm>
        </p:grpSpPr>
        <p:sp>
          <p:nvSpPr>
            <p:cNvPr id="10857" name="Google Shape;10857;p70"/>
            <p:cNvSpPr/>
            <p:nvPr/>
          </p:nvSpPr>
          <p:spPr>
            <a:xfrm>
              <a:off x="2691555" y="2884503"/>
              <a:ext cx="215044" cy="348924"/>
            </a:xfrm>
            <a:custGeom>
              <a:rect b="b" l="l" r="r" t="t"/>
              <a:pathLst>
                <a:path extrusionOk="0" h="11014" w="6788">
                  <a:moveTo>
                    <a:pt x="632" y="4941"/>
                  </a:moveTo>
                  <a:lnTo>
                    <a:pt x="632" y="5394"/>
                  </a:lnTo>
                  <a:lnTo>
                    <a:pt x="441" y="5394"/>
                  </a:lnTo>
                  <a:lnTo>
                    <a:pt x="632" y="4941"/>
                  </a:lnTo>
                  <a:close/>
                  <a:moveTo>
                    <a:pt x="3703" y="0"/>
                  </a:moveTo>
                  <a:cubicBezTo>
                    <a:pt x="2013" y="0"/>
                    <a:pt x="632" y="1346"/>
                    <a:pt x="632" y="2989"/>
                  </a:cubicBezTo>
                  <a:lnTo>
                    <a:pt x="632" y="4179"/>
                  </a:lnTo>
                  <a:lnTo>
                    <a:pt x="36" y="5489"/>
                  </a:lnTo>
                  <a:cubicBezTo>
                    <a:pt x="1" y="5537"/>
                    <a:pt x="13" y="5596"/>
                    <a:pt x="48" y="5644"/>
                  </a:cubicBezTo>
                  <a:cubicBezTo>
                    <a:pt x="72" y="5692"/>
                    <a:pt x="120" y="5715"/>
                    <a:pt x="179" y="5715"/>
                  </a:cubicBezTo>
                  <a:lnTo>
                    <a:pt x="632" y="5715"/>
                  </a:lnTo>
                  <a:lnTo>
                    <a:pt x="632" y="6965"/>
                  </a:lnTo>
                  <a:cubicBezTo>
                    <a:pt x="632" y="7335"/>
                    <a:pt x="941" y="7656"/>
                    <a:pt x="1310" y="7656"/>
                  </a:cubicBezTo>
                  <a:lnTo>
                    <a:pt x="2156" y="7656"/>
                  </a:lnTo>
                  <a:lnTo>
                    <a:pt x="2156" y="8704"/>
                  </a:lnTo>
                  <a:lnTo>
                    <a:pt x="751" y="10775"/>
                  </a:lnTo>
                  <a:cubicBezTo>
                    <a:pt x="703" y="10835"/>
                    <a:pt x="703" y="10906"/>
                    <a:pt x="751" y="10954"/>
                  </a:cubicBezTo>
                  <a:cubicBezTo>
                    <a:pt x="775" y="11002"/>
                    <a:pt x="822" y="11014"/>
                    <a:pt x="882" y="11014"/>
                  </a:cubicBezTo>
                  <a:lnTo>
                    <a:pt x="929" y="11014"/>
                  </a:lnTo>
                  <a:lnTo>
                    <a:pt x="2394" y="10585"/>
                  </a:lnTo>
                  <a:cubicBezTo>
                    <a:pt x="2489" y="10549"/>
                    <a:pt x="2537" y="10466"/>
                    <a:pt x="2501" y="10394"/>
                  </a:cubicBezTo>
                  <a:cubicBezTo>
                    <a:pt x="2482" y="10328"/>
                    <a:pt x="2418" y="10277"/>
                    <a:pt x="2356" y="10277"/>
                  </a:cubicBezTo>
                  <a:cubicBezTo>
                    <a:pt x="2340" y="10277"/>
                    <a:pt x="2325" y="10280"/>
                    <a:pt x="2310" y="10287"/>
                  </a:cubicBezTo>
                  <a:lnTo>
                    <a:pt x="1263" y="10597"/>
                  </a:lnTo>
                  <a:lnTo>
                    <a:pt x="2441" y="8859"/>
                  </a:lnTo>
                  <a:cubicBezTo>
                    <a:pt x="2453" y="8823"/>
                    <a:pt x="2477" y="8799"/>
                    <a:pt x="2477" y="8763"/>
                  </a:cubicBezTo>
                  <a:lnTo>
                    <a:pt x="2477" y="7608"/>
                  </a:lnTo>
                  <a:lnTo>
                    <a:pt x="3453" y="7073"/>
                  </a:lnTo>
                  <a:cubicBezTo>
                    <a:pt x="3537" y="7025"/>
                    <a:pt x="3561" y="6942"/>
                    <a:pt x="3513" y="6846"/>
                  </a:cubicBezTo>
                  <a:cubicBezTo>
                    <a:pt x="3488" y="6797"/>
                    <a:pt x="3436" y="6765"/>
                    <a:pt x="3378" y="6765"/>
                  </a:cubicBezTo>
                  <a:cubicBezTo>
                    <a:pt x="3352" y="6765"/>
                    <a:pt x="3325" y="6772"/>
                    <a:pt x="3299" y="6787"/>
                  </a:cubicBezTo>
                  <a:lnTo>
                    <a:pt x="2263" y="7358"/>
                  </a:lnTo>
                  <a:lnTo>
                    <a:pt x="1298" y="7358"/>
                  </a:lnTo>
                  <a:cubicBezTo>
                    <a:pt x="1108" y="7358"/>
                    <a:pt x="941" y="7192"/>
                    <a:pt x="941" y="7001"/>
                  </a:cubicBezTo>
                  <a:lnTo>
                    <a:pt x="941" y="6549"/>
                  </a:lnTo>
                  <a:lnTo>
                    <a:pt x="1775" y="6549"/>
                  </a:lnTo>
                  <a:cubicBezTo>
                    <a:pt x="1870" y="6549"/>
                    <a:pt x="1941" y="6477"/>
                    <a:pt x="1941" y="6382"/>
                  </a:cubicBezTo>
                  <a:cubicBezTo>
                    <a:pt x="1941" y="6299"/>
                    <a:pt x="1870" y="6227"/>
                    <a:pt x="1775" y="6227"/>
                  </a:cubicBezTo>
                  <a:lnTo>
                    <a:pt x="941" y="6227"/>
                  </a:lnTo>
                  <a:lnTo>
                    <a:pt x="941" y="3025"/>
                  </a:lnTo>
                  <a:cubicBezTo>
                    <a:pt x="941" y="1548"/>
                    <a:pt x="2179" y="358"/>
                    <a:pt x="3715" y="358"/>
                  </a:cubicBezTo>
                  <a:cubicBezTo>
                    <a:pt x="5239" y="358"/>
                    <a:pt x="6478" y="1548"/>
                    <a:pt x="6478" y="3025"/>
                  </a:cubicBezTo>
                  <a:cubicBezTo>
                    <a:pt x="6478" y="4263"/>
                    <a:pt x="5811" y="5406"/>
                    <a:pt x="4727" y="6013"/>
                  </a:cubicBezTo>
                  <a:lnTo>
                    <a:pt x="3954" y="6442"/>
                  </a:lnTo>
                  <a:cubicBezTo>
                    <a:pt x="3870" y="6489"/>
                    <a:pt x="3846" y="6584"/>
                    <a:pt x="3894" y="6668"/>
                  </a:cubicBezTo>
                  <a:cubicBezTo>
                    <a:pt x="3918" y="6717"/>
                    <a:pt x="3971" y="6749"/>
                    <a:pt x="4029" y="6749"/>
                  </a:cubicBezTo>
                  <a:cubicBezTo>
                    <a:pt x="4055" y="6749"/>
                    <a:pt x="4082" y="6742"/>
                    <a:pt x="4108" y="6727"/>
                  </a:cubicBezTo>
                  <a:lnTo>
                    <a:pt x="4882" y="6299"/>
                  </a:lnTo>
                  <a:cubicBezTo>
                    <a:pt x="4918" y="6287"/>
                    <a:pt x="4930" y="6263"/>
                    <a:pt x="4966" y="6251"/>
                  </a:cubicBezTo>
                  <a:lnTo>
                    <a:pt x="4966" y="8525"/>
                  </a:lnTo>
                  <a:cubicBezTo>
                    <a:pt x="4966" y="8573"/>
                    <a:pt x="4977" y="8609"/>
                    <a:pt x="5001" y="8632"/>
                  </a:cubicBezTo>
                  <a:lnTo>
                    <a:pt x="5620" y="9323"/>
                  </a:lnTo>
                  <a:lnTo>
                    <a:pt x="2965" y="10109"/>
                  </a:lnTo>
                  <a:cubicBezTo>
                    <a:pt x="2882" y="10133"/>
                    <a:pt x="2834" y="10228"/>
                    <a:pt x="2858" y="10299"/>
                  </a:cubicBezTo>
                  <a:cubicBezTo>
                    <a:pt x="2882" y="10371"/>
                    <a:pt x="2953" y="10418"/>
                    <a:pt x="3013" y="10418"/>
                  </a:cubicBezTo>
                  <a:lnTo>
                    <a:pt x="3061" y="10418"/>
                  </a:lnTo>
                  <a:lnTo>
                    <a:pt x="5942" y="9573"/>
                  </a:lnTo>
                  <a:cubicBezTo>
                    <a:pt x="6001" y="9549"/>
                    <a:pt x="6037" y="9513"/>
                    <a:pt x="6049" y="9466"/>
                  </a:cubicBezTo>
                  <a:cubicBezTo>
                    <a:pt x="6061" y="9406"/>
                    <a:pt x="6049" y="9359"/>
                    <a:pt x="6013" y="9311"/>
                  </a:cubicBezTo>
                  <a:lnTo>
                    <a:pt x="5263" y="8442"/>
                  </a:lnTo>
                  <a:lnTo>
                    <a:pt x="5263" y="6013"/>
                  </a:lnTo>
                  <a:cubicBezTo>
                    <a:pt x="6216" y="5311"/>
                    <a:pt x="6787" y="4203"/>
                    <a:pt x="6787" y="2989"/>
                  </a:cubicBezTo>
                  <a:cubicBezTo>
                    <a:pt x="6787" y="1346"/>
                    <a:pt x="540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70"/>
            <p:cNvSpPr/>
            <p:nvPr/>
          </p:nvSpPr>
          <p:spPr>
            <a:xfrm>
              <a:off x="2754535" y="2907503"/>
              <a:ext cx="126783" cy="127164"/>
            </a:xfrm>
            <a:custGeom>
              <a:rect b="b" l="l" r="r" t="t"/>
              <a:pathLst>
                <a:path extrusionOk="0" h="4014" w="4002">
                  <a:moveTo>
                    <a:pt x="1989" y="1"/>
                  </a:moveTo>
                  <a:cubicBezTo>
                    <a:pt x="953" y="1"/>
                    <a:pt x="72" y="822"/>
                    <a:pt x="1" y="1870"/>
                  </a:cubicBezTo>
                  <a:cubicBezTo>
                    <a:pt x="1" y="1953"/>
                    <a:pt x="61" y="2025"/>
                    <a:pt x="144" y="2048"/>
                  </a:cubicBezTo>
                  <a:cubicBezTo>
                    <a:pt x="239" y="2048"/>
                    <a:pt x="311" y="1989"/>
                    <a:pt x="322" y="1894"/>
                  </a:cubicBezTo>
                  <a:cubicBezTo>
                    <a:pt x="382" y="1013"/>
                    <a:pt x="1108" y="346"/>
                    <a:pt x="1989" y="346"/>
                  </a:cubicBezTo>
                  <a:cubicBezTo>
                    <a:pt x="2918" y="346"/>
                    <a:pt x="3656" y="1096"/>
                    <a:pt x="3656" y="2013"/>
                  </a:cubicBezTo>
                  <a:cubicBezTo>
                    <a:pt x="3656" y="2941"/>
                    <a:pt x="2918" y="3680"/>
                    <a:pt x="1989" y="3680"/>
                  </a:cubicBezTo>
                  <a:cubicBezTo>
                    <a:pt x="1251" y="3680"/>
                    <a:pt x="596" y="3191"/>
                    <a:pt x="382" y="2477"/>
                  </a:cubicBezTo>
                  <a:cubicBezTo>
                    <a:pt x="363" y="2401"/>
                    <a:pt x="298" y="2363"/>
                    <a:pt x="236" y="2363"/>
                  </a:cubicBezTo>
                  <a:cubicBezTo>
                    <a:pt x="221" y="2363"/>
                    <a:pt x="206" y="2365"/>
                    <a:pt x="191" y="2370"/>
                  </a:cubicBezTo>
                  <a:cubicBezTo>
                    <a:pt x="96" y="2406"/>
                    <a:pt x="61" y="2489"/>
                    <a:pt x="84" y="2560"/>
                  </a:cubicBezTo>
                  <a:cubicBezTo>
                    <a:pt x="322" y="3418"/>
                    <a:pt x="1108" y="4013"/>
                    <a:pt x="2001" y="4013"/>
                  </a:cubicBezTo>
                  <a:cubicBezTo>
                    <a:pt x="3109" y="4013"/>
                    <a:pt x="4001" y="3120"/>
                    <a:pt x="4001" y="2013"/>
                  </a:cubicBezTo>
                  <a:cubicBezTo>
                    <a:pt x="3990" y="917"/>
                    <a:pt x="3097" y="1"/>
                    <a:pt x="1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70"/>
            <p:cNvSpPr/>
            <p:nvPr/>
          </p:nvSpPr>
          <p:spPr>
            <a:xfrm>
              <a:off x="2781336" y="2931263"/>
              <a:ext cx="74321" cy="74353"/>
            </a:xfrm>
            <a:custGeom>
              <a:rect b="b" l="l" r="r" t="t"/>
              <a:pathLst>
                <a:path extrusionOk="0" h="2347" w="2346">
                  <a:moveTo>
                    <a:pt x="1465" y="310"/>
                  </a:moveTo>
                  <a:cubicBezTo>
                    <a:pt x="1620" y="310"/>
                    <a:pt x="1751" y="370"/>
                    <a:pt x="1858" y="477"/>
                  </a:cubicBezTo>
                  <a:cubicBezTo>
                    <a:pt x="1965" y="584"/>
                    <a:pt x="2024" y="715"/>
                    <a:pt x="2024" y="858"/>
                  </a:cubicBezTo>
                  <a:cubicBezTo>
                    <a:pt x="2024" y="1013"/>
                    <a:pt x="1965" y="1144"/>
                    <a:pt x="1858" y="1251"/>
                  </a:cubicBezTo>
                  <a:cubicBezTo>
                    <a:pt x="1751" y="1358"/>
                    <a:pt x="1620" y="1418"/>
                    <a:pt x="1465" y="1418"/>
                  </a:cubicBezTo>
                  <a:cubicBezTo>
                    <a:pt x="1322" y="1418"/>
                    <a:pt x="1191" y="1358"/>
                    <a:pt x="1084" y="1251"/>
                  </a:cubicBezTo>
                  <a:cubicBezTo>
                    <a:pt x="869" y="1037"/>
                    <a:pt x="869" y="679"/>
                    <a:pt x="1084" y="477"/>
                  </a:cubicBezTo>
                  <a:cubicBezTo>
                    <a:pt x="1191" y="370"/>
                    <a:pt x="1322" y="310"/>
                    <a:pt x="1465" y="310"/>
                  </a:cubicBezTo>
                  <a:close/>
                  <a:moveTo>
                    <a:pt x="1489" y="1"/>
                  </a:moveTo>
                  <a:cubicBezTo>
                    <a:pt x="1262" y="1"/>
                    <a:pt x="1036" y="84"/>
                    <a:pt x="869" y="251"/>
                  </a:cubicBezTo>
                  <a:cubicBezTo>
                    <a:pt x="572" y="548"/>
                    <a:pt x="536" y="1025"/>
                    <a:pt x="774" y="1370"/>
                  </a:cubicBezTo>
                  <a:lnTo>
                    <a:pt x="60" y="2084"/>
                  </a:lnTo>
                  <a:cubicBezTo>
                    <a:pt x="0" y="2144"/>
                    <a:pt x="0" y="2239"/>
                    <a:pt x="60" y="2299"/>
                  </a:cubicBezTo>
                  <a:cubicBezTo>
                    <a:pt x="84" y="2334"/>
                    <a:pt x="131" y="2346"/>
                    <a:pt x="179" y="2346"/>
                  </a:cubicBezTo>
                  <a:cubicBezTo>
                    <a:pt x="215" y="2346"/>
                    <a:pt x="262" y="2334"/>
                    <a:pt x="298" y="2299"/>
                  </a:cubicBezTo>
                  <a:lnTo>
                    <a:pt x="1012" y="1584"/>
                  </a:lnTo>
                  <a:cubicBezTo>
                    <a:pt x="1155" y="1691"/>
                    <a:pt x="1322" y="1739"/>
                    <a:pt x="1501" y="1739"/>
                  </a:cubicBezTo>
                  <a:cubicBezTo>
                    <a:pt x="1739" y="1739"/>
                    <a:pt x="1941" y="1644"/>
                    <a:pt x="2108" y="1489"/>
                  </a:cubicBezTo>
                  <a:cubicBezTo>
                    <a:pt x="2263" y="1310"/>
                    <a:pt x="2346" y="1096"/>
                    <a:pt x="2346" y="858"/>
                  </a:cubicBezTo>
                  <a:cubicBezTo>
                    <a:pt x="2346" y="620"/>
                    <a:pt x="2263" y="417"/>
                    <a:pt x="2096" y="251"/>
                  </a:cubicBezTo>
                  <a:cubicBezTo>
                    <a:pt x="1929" y="84"/>
                    <a:pt x="1703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0" name="Google Shape;10860;p70"/>
          <p:cNvGrpSpPr/>
          <p:nvPr/>
        </p:nvGrpSpPr>
        <p:grpSpPr>
          <a:xfrm>
            <a:off x="1770459" y="2884503"/>
            <a:ext cx="254644" cy="348828"/>
            <a:chOff x="1770459" y="2884503"/>
            <a:chExt cx="254644" cy="348828"/>
          </a:xfrm>
        </p:grpSpPr>
        <p:sp>
          <p:nvSpPr>
            <p:cNvPr id="10861" name="Google Shape;10861;p70"/>
            <p:cNvSpPr/>
            <p:nvPr/>
          </p:nvSpPr>
          <p:spPr>
            <a:xfrm>
              <a:off x="1832330" y="2884503"/>
              <a:ext cx="130902" cy="159572"/>
            </a:xfrm>
            <a:custGeom>
              <a:rect b="b" l="l" r="r" t="t"/>
              <a:pathLst>
                <a:path extrusionOk="0" h="5037" w="4132">
                  <a:moveTo>
                    <a:pt x="2060" y="0"/>
                  </a:moveTo>
                  <a:cubicBezTo>
                    <a:pt x="953" y="0"/>
                    <a:pt x="36" y="869"/>
                    <a:pt x="0" y="1977"/>
                  </a:cubicBezTo>
                  <a:cubicBezTo>
                    <a:pt x="0" y="2072"/>
                    <a:pt x="60" y="2143"/>
                    <a:pt x="143" y="2143"/>
                  </a:cubicBezTo>
                  <a:cubicBezTo>
                    <a:pt x="238" y="2143"/>
                    <a:pt x="310" y="2084"/>
                    <a:pt x="310" y="2001"/>
                  </a:cubicBezTo>
                  <a:cubicBezTo>
                    <a:pt x="357" y="1060"/>
                    <a:pt x="1131" y="322"/>
                    <a:pt x="2060" y="322"/>
                  </a:cubicBezTo>
                  <a:cubicBezTo>
                    <a:pt x="3036" y="322"/>
                    <a:pt x="3822" y="1120"/>
                    <a:pt x="3822" y="2084"/>
                  </a:cubicBezTo>
                  <a:cubicBezTo>
                    <a:pt x="3822" y="2846"/>
                    <a:pt x="3334" y="3513"/>
                    <a:pt x="2596" y="3751"/>
                  </a:cubicBezTo>
                  <a:cubicBezTo>
                    <a:pt x="2572" y="3763"/>
                    <a:pt x="2524" y="3787"/>
                    <a:pt x="2512" y="3822"/>
                  </a:cubicBezTo>
                  <a:lnTo>
                    <a:pt x="2060" y="4572"/>
                  </a:lnTo>
                  <a:lnTo>
                    <a:pt x="1619" y="3822"/>
                  </a:lnTo>
                  <a:cubicBezTo>
                    <a:pt x="1608" y="3798"/>
                    <a:pt x="1572" y="3763"/>
                    <a:pt x="1524" y="3751"/>
                  </a:cubicBezTo>
                  <a:cubicBezTo>
                    <a:pt x="977" y="3572"/>
                    <a:pt x="548" y="3144"/>
                    <a:pt x="381" y="2572"/>
                  </a:cubicBezTo>
                  <a:cubicBezTo>
                    <a:pt x="362" y="2503"/>
                    <a:pt x="293" y="2459"/>
                    <a:pt x="230" y="2459"/>
                  </a:cubicBezTo>
                  <a:cubicBezTo>
                    <a:pt x="216" y="2459"/>
                    <a:pt x="203" y="2461"/>
                    <a:pt x="191" y="2465"/>
                  </a:cubicBezTo>
                  <a:cubicBezTo>
                    <a:pt x="95" y="2501"/>
                    <a:pt x="60" y="2584"/>
                    <a:pt x="84" y="2667"/>
                  </a:cubicBezTo>
                  <a:cubicBezTo>
                    <a:pt x="274" y="3298"/>
                    <a:pt x="750" y="3810"/>
                    <a:pt x="1381" y="4037"/>
                  </a:cubicBezTo>
                  <a:lnTo>
                    <a:pt x="1929" y="4953"/>
                  </a:lnTo>
                  <a:cubicBezTo>
                    <a:pt x="1965" y="5001"/>
                    <a:pt x="2000" y="5037"/>
                    <a:pt x="2060" y="5037"/>
                  </a:cubicBezTo>
                  <a:cubicBezTo>
                    <a:pt x="2120" y="5037"/>
                    <a:pt x="2167" y="5001"/>
                    <a:pt x="2191" y="4953"/>
                  </a:cubicBezTo>
                  <a:lnTo>
                    <a:pt x="2751" y="4037"/>
                  </a:lnTo>
                  <a:cubicBezTo>
                    <a:pt x="3584" y="3739"/>
                    <a:pt x="4132" y="2965"/>
                    <a:pt x="4132" y="2084"/>
                  </a:cubicBezTo>
                  <a:cubicBezTo>
                    <a:pt x="4132" y="941"/>
                    <a:pt x="32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70"/>
            <p:cNvSpPr/>
            <p:nvPr/>
          </p:nvSpPr>
          <p:spPr>
            <a:xfrm>
              <a:off x="1861000" y="2912698"/>
              <a:ext cx="75842" cy="72167"/>
            </a:xfrm>
            <a:custGeom>
              <a:rect b="b" l="l" r="r" t="t"/>
              <a:pathLst>
                <a:path extrusionOk="0" h="2278" w="2394">
                  <a:moveTo>
                    <a:pt x="1441" y="313"/>
                  </a:moveTo>
                  <a:cubicBezTo>
                    <a:pt x="1572" y="313"/>
                    <a:pt x="1715" y="360"/>
                    <a:pt x="1810" y="468"/>
                  </a:cubicBezTo>
                  <a:cubicBezTo>
                    <a:pt x="2036" y="670"/>
                    <a:pt x="2036" y="1015"/>
                    <a:pt x="1834" y="1218"/>
                  </a:cubicBezTo>
                  <a:cubicBezTo>
                    <a:pt x="1726" y="1325"/>
                    <a:pt x="1587" y="1378"/>
                    <a:pt x="1448" y="1378"/>
                  </a:cubicBezTo>
                  <a:cubicBezTo>
                    <a:pt x="1310" y="1378"/>
                    <a:pt x="1173" y="1325"/>
                    <a:pt x="1072" y="1218"/>
                  </a:cubicBezTo>
                  <a:cubicBezTo>
                    <a:pt x="857" y="1015"/>
                    <a:pt x="857" y="670"/>
                    <a:pt x="1072" y="468"/>
                  </a:cubicBezTo>
                  <a:cubicBezTo>
                    <a:pt x="1167" y="360"/>
                    <a:pt x="1310" y="313"/>
                    <a:pt x="1441" y="313"/>
                  </a:cubicBezTo>
                  <a:close/>
                  <a:moveTo>
                    <a:pt x="1451" y="0"/>
                  </a:moveTo>
                  <a:cubicBezTo>
                    <a:pt x="1232" y="0"/>
                    <a:pt x="1012" y="81"/>
                    <a:pt x="845" y="241"/>
                  </a:cubicBezTo>
                  <a:cubicBezTo>
                    <a:pt x="548" y="539"/>
                    <a:pt x="524" y="992"/>
                    <a:pt x="738" y="1325"/>
                  </a:cubicBezTo>
                  <a:lnTo>
                    <a:pt x="60" y="2015"/>
                  </a:lnTo>
                  <a:cubicBezTo>
                    <a:pt x="0" y="2075"/>
                    <a:pt x="0" y="2182"/>
                    <a:pt x="60" y="2242"/>
                  </a:cubicBezTo>
                  <a:cubicBezTo>
                    <a:pt x="83" y="2265"/>
                    <a:pt x="131" y="2277"/>
                    <a:pt x="179" y="2277"/>
                  </a:cubicBezTo>
                  <a:cubicBezTo>
                    <a:pt x="226" y="2277"/>
                    <a:pt x="262" y="2265"/>
                    <a:pt x="298" y="2242"/>
                  </a:cubicBezTo>
                  <a:lnTo>
                    <a:pt x="976" y="1551"/>
                  </a:lnTo>
                  <a:cubicBezTo>
                    <a:pt x="1131" y="1658"/>
                    <a:pt x="1298" y="1706"/>
                    <a:pt x="1453" y="1706"/>
                  </a:cubicBezTo>
                  <a:cubicBezTo>
                    <a:pt x="1679" y="1706"/>
                    <a:pt x="1881" y="1611"/>
                    <a:pt x="2072" y="1444"/>
                  </a:cubicBezTo>
                  <a:cubicBezTo>
                    <a:pt x="2393" y="1122"/>
                    <a:pt x="2393" y="575"/>
                    <a:pt x="2048" y="241"/>
                  </a:cubicBezTo>
                  <a:cubicBezTo>
                    <a:pt x="1887" y="81"/>
                    <a:pt x="1670" y="0"/>
                    <a:pt x="14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70"/>
            <p:cNvSpPr/>
            <p:nvPr/>
          </p:nvSpPr>
          <p:spPr>
            <a:xfrm>
              <a:off x="1818359" y="306064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0"/>
                  </a:moveTo>
                  <a:cubicBezTo>
                    <a:pt x="116" y="0"/>
                    <a:pt x="55" y="43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3"/>
                  </a:cubicBezTo>
                  <a:cubicBezTo>
                    <a:pt x="1822" y="572"/>
                    <a:pt x="1775" y="465"/>
                    <a:pt x="1691" y="453"/>
                  </a:cubicBezTo>
                  <a:lnTo>
                    <a:pt x="239" y="12"/>
                  </a:ln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70"/>
            <p:cNvSpPr/>
            <p:nvPr/>
          </p:nvSpPr>
          <p:spPr>
            <a:xfrm>
              <a:off x="1818359" y="3078384"/>
              <a:ext cx="57753" cy="24552"/>
            </a:xfrm>
            <a:custGeom>
              <a:rect b="b" l="l" r="r" t="t"/>
              <a:pathLst>
                <a:path extrusionOk="0" h="775" w="1823">
                  <a:moveTo>
                    <a:pt x="182" y="0"/>
                  </a:moveTo>
                  <a:cubicBezTo>
                    <a:pt x="116" y="0"/>
                    <a:pt x="55" y="45"/>
                    <a:pt x="36" y="119"/>
                  </a:cubicBezTo>
                  <a:cubicBezTo>
                    <a:pt x="1" y="203"/>
                    <a:pt x="48" y="298"/>
                    <a:pt x="144" y="322"/>
                  </a:cubicBezTo>
                  <a:lnTo>
                    <a:pt x="1584" y="774"/>
                  </a:lnTo>
                  <a:lnTo>
                    <a:pt x="1632" y="774"/>
                  </a:lnTo>
                  <a:cubicBezTo>
                    <a:pt x="1703" y="774"/>
                    <a:pt x="1763" y="726"/>
                    <a:pt x="1775" y="655"/>
                  </a:cubicBezTo>
                  <a:cubicBezTo>
                    <a:pt x="1822" y="584"/>
                    <a:pt x="1775" y="488"/>
                    <a:pt x="1691" y="464"/>
                  </a:cubicBezTo>
                  <a:lnTo>
                    <a:pt x="239" y="12"/>
                  </a:lnTo>
                  <a:cubicBezTo>
                    <a:pt x="220" y="4"/>
                    <a:pt x="201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70"/>
            <p:cNvSpPr/>
            <p:nvPr/>
          </p:nvSpPr>
          <p:spPr>
            <a:xfrm>
              <a:off x="1818359" y="309647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1"/>
                  </a:moveTo>
                  <a:cubicBezTo>
                    <a:pt x="116" y="1"/>
                    <a:pt x="55" y="44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4"/>
                  </a:cubicBezTo>
                  <a:cubicBezTo>
                    <a:pt x="1822" y="572"/>
                    <a:pt x="1775" y="489"/>
                    <a:pt x="1691" y="453"/>
                  </a:cubicBezTo>
                  <a:lnTo>
                    <a:pt x="239" y="13"/>
                  </a:ln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70"/>
            <p:cNvSpPr/>
            <p:nvPr/>
          </p:nvSpPr>
          <p:spPr>
            <a:xfrm>
              <a:off x="2022410" y="3029914"/>
              <a:ext cx="760" cy="570"/>
            </a:xfrm>
            <a:custGeom>
              <a:rect b="b" l="l" r="r" t="t"/>
              <a:pathLst>
                <a:path extrusionOk="0" h="18" w="24">
                  <a:moveTo>
                    <a:pt x="3" y="0"/>
                  </a:moveTo>
                  <a:cubicBezTo>
                    <a:pt x="0" y="0"/>
                    <a:pt x="21" y="18"/>
                    <a:pt x="23" y="18"/>
                  </a:cubicBezTo>
                  <a:cubicBezTo>
                    <a:pt x="24" y="18"/>
                    <a:pt x="22" y="15"/>
                    <a:pt x="13" y="6"/>
                  </a:cubicBezTo>
                  <a:cubicBezTo>
                    <a:pt x="7" y="2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70"/>
            <p:cNvSpPr/>
            <p:nvPr/>
          </p:nvSpPr>
          <p:spPr>
            <a:xfrm>
              <a:off x="1770459" y="3017337"/>
              <a:ext cx="254644" cy="215994"/>
            </a:xfrm>
            <a:custGeom>
              <a:rect b="b" l="l" r="r" t="t"/>
              <a:pathLst>
                <a:path extrusionOk="0" h="6818" w="8038">
                  <a:moveTo>
                    <a:pt x="7275" y="391"/>
                  </a:moveTo>
                  <a:lnTo>
                    <a:pt x="7275" y="3677"/>
                  </a:lnTo>
                  <a:lnTo>
                    <a:pt x="4180" y="4677"/>
                  </a:lnTo>
                  <a:lnTo>
                    <a:pt x="4180" y="2570"/>
                  </a:lnTo>
                  <a:lnTo>
                    <a:pt x="4180" y="1760"/>
                  </a:lnTo>
                  <a:lnTo>
                    <a:pt x="4180" y="1391"/>
                  </a:lnTo>
                  <a:lnTo>
                    <a:pt x="7275" y="391"/>
                  </a:lnTo>
                  <a:close/>
                  <a:moveTo>
                    <a:pt x="310" y="748"/>
                  </a:moveTo>
                  <a:lnTo>
                    <a:pt x="429" y="796"/>
                  </a:lnTo>
                  <a:lnTo>
                    <a:pt x="429" y="3820"/>
                  </a:lnTo>
                  <a:cubicBezTo>
                    <a:pt x="429" y="3892"/>
                    <a:pt x="477" y="3951"/>
                    <a:pt x="548" y="3963"/>
                  </a:cubicBezTo>
                  <a:lnTo>
                    <a:pt x="3858" y="5023"/>
                  </a:lnTo>
                  <a:lnTo>
                    <a:pt x="3858" y="5630"/>
                  </a:lnTo>
                  <a:lnTo>
                    <a:pt x="310" y="4499"/>
                  </a:lnTo>
                  <a:lnTo>
                    <a:pt x="310" y="1332"/>
                  </a:lnTo>
                  <a:lnTo>
                    <a:pt x="310" y="748"/>
                  </a:lnTo>
                  <a:close/>
                  <a:moveTo>
                    <a:pt x="7704" y="748"/>
                  </a:moveTo>
                  <a:lnTo>
                    <a:pt x="7704" y="1332"/>
                  </a:lnTo>
                  <a:lnTo>
                    <a:pt x="7704" y="4499"/>
                  </a:lnTo>
                  <a:lnTo>
                    <a:pt x="4168" y="5630"/>
                  </a:lnTo>
                  <a:lnTo>
                    <a:pt x="4168" y="5023"/>
                  </a:lnTo>
                  <a:lnTo>
                    <a:pt x="7466" y="3963"/>
                  </a:lnTo>
                  <a:cubicBezTo>
                    <a:pt x="7525" y="3951"/>
                    <a:pt x="7585" y="3880"/>
                    <a:pt x="7585" y="3820"/>
                  </a:cubicBezTo>
                  <a:lnTo>
                    <a:pt x="7585" y="796"/>
                  </a:lnTo>
                  <a:lnTo>
                    <a:pt x="7704" y="748"/>
                  </a:lnTo>
                  <a:close/>
                  <a:moveTo>
                    <a:pt x="310" y="4844"/>
                  </a:moveTo>
                  <a:lnTo>
                    <a:pt x="3858" y="5975"/>
                  </a:lnTo>
                  <a:lnTo>
                    <a:pt x="3858" y="6440"/>
                  </a:lnTo>
                  <a:lnTo>
                    <a:pt x="310" y="5309"/>
                  </a:lnTo>
                  <a:lnTo>
                    <a:pt x="310" y="4844"/>
                  </a:lnTo>
                  <a:close/>
                  <a:moveTo>
                    <a:pt x="595" y="0"/>
                  </a:moveTo>
                  <a:cubicBezTo>
                    <a:pt x="562" y="0"/>
                    <a:pt x="522" y="17"/>
                    <a:pt x="489" y="34"/>
                  </a:cubicBezTo>
                  <a:cubicBezTo>
                    <a:pt x="441" y="70"/>
                    <a:pt x="429" y="105"/>
                    <a:pt x="429" y="165"/>
                  </a:cubicBezTo>
                  <a:lnTo>
                    <a:pt x="429" y="439"/>
                  </a:lnTo>
                  <a:lnTo>
                    <a:pt x="203" y="367"/>
                  </a:lnTo>
                  <a:cubicBezTo>
                    <a:pt x="189" y="360"/>
                    <a:pt x="175" y="358"/>
                    <a:pt x="161" y="358"/>
                  </a:cubicBezTo>
                  <a:cubicBezTo>
                    <a:pt x="127" y="358"/>
                    <a:pt x="94" y="374"/>
                    <a:pt x="60" y="391"/>
                  </a:cubicBezTo>
                  <a:cubicBezTo>
                    <a:pt x="12" y="427"/>
                    <a:pt x="1" y="463"/>
                    <a:pt x="1" y="522"/>
                  </a:cubicBezTo>
                  <a:lnTo>
                    <a:pt x="1" y="1332"/>
                  </a:lnTo>
                  <a:lnTo>
                    <a:pt x="1" y="4618"/>
                  </a:lnTo>
                  <a:lnTo>
                    <a:pt x="1" y="5428"/>
                  </a:lnTo>
                  <a:cubicBezTo>
                    <a:pt x="1" y="5499"/>
                    <a:pt x="48" y="5559"/>
                    <a:pt x="120" y="5570"/>
                  </a:cubicBezTo>
                  <a:lnTo>
                    <a:pt x="3977" y="6809"/>
                  </a:lnTo>
                  <a:cubicBezTo>
                    <a:pt x="3989" y="6815"/>
                    <a:pt x="4001" y="6818"/>
                    <a:pt x="4016" y="6818"/>
                  </a:cubicBezTo>
                  <a:cubicBezTo>
                    <a:pt x="4031" y="6818"/>
                    <a:pt x="4049" y="6815"/>
                    <a:pt x="4073" y="6809"/>
                  </a:cubicBezTo>
                  <a:lnTo>
                    <a:pt x="6061" y="6166"/>
                  </a:lnTo>
                  <a:cubicBezTo>
                    <a:pt x="6144" y="6130"/>
                    <a:pt x="6192" y="6047"/>
                    <a:pt x="6156" y="5963"/>
                  </a:cubicBezTo>
                  <a:cubicBezTo>
                    <a:pt x="6138" y="5890"/>
                    <a:pt x="6076" y="5844"/>
                    <a:pt x="6011" y="5844"/>
                  </a:cubicBezTo>
                  <a:cubicBezTo>
                    <a:pt x="5992" y="5844"/>
                    <a:pt x="5972" y="5848"/>
                    <a:pt x="5954" y="5856"/>
                  </a:cubicBezTo>
                  <a:lnTo>
                    <a:pt x="4180" y="6440"/>
                  </a:lnTo>
                  <a:lnTo>
                    <a:pt x="4180" y="5975"/>
                  </a:lnTo>
                  <a:lnTo>
                    <a:pt x="7728" y="4844"/>
                  </a:lnTo>
                  <a:lnTo>
                    <a:pt x="7728" y="5309"/>
                  </a:lnTo>
                  <a:lnTo>
                    <a:pt x="6597" y="5666"/>
                  </a:lnTo>
                  <a:cubicBezTo>
                    <a:pt x="6501" y="5690"/>
                    <a:pt x="6454" y="5773"/>
                    <a:pt x="6489" y="5868"/>
                  </a:cubicBezTo>
                  <a:cubicBezTo>
                    <a:pt x="6501" y="5940"/>
                    <a:pt x="6573" y="5987"/>
                    <a:pt x="6632" y="5987"/>
                  </a:cubicBezTo>
                  <a:cubicBezTo>
                    <a:pt x="6656" y="5987"/>
                    <a:pt x="6668" y="5987"/>
                    <a:pt x="6680" y="5975"/>
                  </a:cubicBezTo>
                  <a:lnTo>
                    <a:pt x="7918" y="5570"/>
                  </a:lnTo>
                  <a:cubicBezTo>
                    <a:pt x="7978" y="5559"/>
                    <a:pt x="8037" y="5475"/>
                    <a:pt x="8037" y="5416"/>
                  </a:cubicBezTo>
                  <a:lnTo>
                    <a:pt x="8037" y="4618"/>
                  </a:lnTo>
                  <a:lnTo>
                    <a:pt x="8037" y="1332"/>
                  </a:lnTo>
                  <a:lnTo>
                    <a:pt x="8037" y="522"/>
                  </a:lnTo>
                  <a:cubicBezTo>
                    <a:pt x="8037" y="486"/>
                    <a:pt x="8002" y="439"/>
                    <a:pt x="7966" y="403"/>
                  </a:cubicBezTo>
                  <a:cubicBezTo>
                    <a:pt x="7931" y="386"/>
                    <a:pt x="7896" y="375"/>
                    <a:pt x="7857" y="375"/>
                  </a:cubicBezTo>
                  <a:cubicBezTo>
                    <a:pt x="7842" y="375"/>
                    <a:pt x="7827" y="376"/>
                    <a:pt x="7811" y="379"/>
                  </a:cubicBezTo>
                  <a:lnTo>
                    <a:pt x="7585" y="451"/>
                  </a:lnTo>
                  <a:lnTo>
                    <a:pt x="7585" y="189"/>
                  </a:lnTo>
                  <a:cubicBezTo>
                    <a:pt x="7585" y="141"/>
                    <a:pt x="7561" y="82"/>
                    <a:pt x="7525" y="46"/>
                  </a:cubicBezTo>
                  <a:cubicBezTo>
                    <a:pt x="7499" y="29"/>
                    <a:pt x="7467" y="17"/>
                    <a:pt x="7428" y="17"/>
                  </a:cubicBezTo>
                  <a:cubicBezTo>
                    <a:pt x="7413" y="17"/>
                    <a:pt x="7398" y="19"/>
                    <a:pt x="7382" y="22"/>
                  </a:cubicBezTo>
                  <a:lnTo>
                    <a:pt x="4013" y="1094"/>
                  </a:lnTo>
                  <a:lnTo>
                    <a:pt x="1965" y="439"/>
                  </a:lnTo>
                  <a:cubicBezTo>
                    <a:pt x="1944" y="431"/>
                    <a:pt x="1923" y="427"/>
                    <a:pt x="1903" y="427"/>
                  </a:cubicBezTo>
                  <a:cubicBezTo>
                    <a:pt x="1835" y="427"/>
                    <a:pt x="1778" y="472"/>
                    <a:pt x="1751" y="546"/>
                  </a:cubicBezTo>
                  <a:cubicBezTo>
                    <a:pt x="1727" y="629"/>
                    <a:pt x="1775" y="725"/>
                    <a:pt x="1858" y="748"/>
                  </a:cubicBezTo>
                  <a:lnTo>
                    <a:pt x="3834" y="1391"/>
                  </a:lnTo>
                  <a:lnTo>
                    <a:pt x="3834" y="1760"/>
                  </a:lnTo>
                  <a:lnTo>
                    <a:pt x="3834" y="2570"/>
                  </a:lnTo>
                  <a:lnTo>
                    <a:pt x="3834" y="4677"/>
                  </a:lnTo>
                  <a:lnTo>
                    <a:pt x="739" y="3677"/>
                  </a:lnTo>
                  <a:lnTo>
                    <a:pt x="739" y="391"/>
                  </a:lnTo>
                  <a:lnTo>
                    <a:pt x="1215" y="546"/>
                  </a:lnTo>
                  <a:cubicBezTo>
                    <a:pt x="1232" y="550"/>
                    <a:pt x="1248" y="552"/>
                    <a:pt x="1264" y="552"/>
                  </a:cubicBezTo>
                  <a:cubicBezTo>
                    <a:pt x="1338" y="552"/>
                    <a:pt x="1400" y="508"/>
                    <a:pt x="1429" y="439"/>
                  </a:cubicBezTo>
                  <a:cubicBezTo>
                    <a:pt x="1453" y="344"/>
                    <a:pt x="1406" y="260"/>
                    <a:pt x="1322" y="225"/>
                  </a:cubicBezTo>
                  <a:lnTo>
                    <a:pt x="632" y="10"/>
                  </a:lnTo>
                  <a:cubicBezTo>
                    <a:pt x="621" y="3"/>
                    <a:pt x="609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70"/>
            <p:cNvSpPr/>
            <p:nvPr/>
          </p:nvSpPr>
          <p:spPr>
            <a:xfrm>
              <a:off x="1929271" y="3055987"/>
              <a:ext cx="38111" cy="47298"/>
            </a:xfrm>
            <a:custGeom>
              <a:rect b="b" l="l" r="r" t="t"/>
              <a:pathLst>
                <a:path extrusionOk="0" h="1493" w="1203">
                  <a:moveTo>
                    <a:pt x="881" y="374"/>
                  </a:moveTo>
                  <a:lnTo>
                    <a:pt x="881" y="945"/>
                  </a:lnTo>
                  <a:lnTo>
                    <a:pt x="345" y="1112"/>
                  </a:lnTo>
                  <a:lnTo>
                    <a:pt x="345" y="540"/>
                  </a:lnTo>
                  <a:lnTo>
                    <a:pt x="881" y="374"/>
                  </a:lnTo>
                  <a:close/>
                  <a:moveTo>
                    <a:pt x="1029" y="0"/>
                  </a:moveTo>
                  <a:cubicBezTo>
                    <a:pt x="1017" y="0"/>
                    <a:pt x="1003" y="2"/>
                    <a:pt x="988" y="5"/>
                  </a:cubicBezTo>
                  <a:lnTo>
                    <a:pt x="119" y="279"/>
                  </a:lnTo>
                  <a:cubicBezTo>
                    <a:pt x="60" y="290"/>
                    <a:pt x="0" y="362"/>
                    <a:pt x="0" y="421"/>
                  </a:cubicBezTo>
                  <a:lnTo>
                    <a:pt x="0" y="1326"/>
                  </a:lnTo>
                  <a:cubicBezTo>
                    <a:pt x="0" y="1374"/>
                    <a:pt x="24" y="1433"/>
                    <a:pt x="60" y="1469"/>
                  </a:cubicBezTo>
                  <a:cubicBezTo>
                    <a:pt x="83" y="1481"/>
                    <a:pt x="119" y="1493"/>
                    <a:pt x="155" y="1493"/>
                  </a:cubicBezTo>
                  <a:cubicBezTo>
                    <a:pt x="167" y="1493"/>
                    <a:pt x="179" y="1493"/>
                    <a:pt x="191" y="1481"/>
                  </a:cubicBezTo>
                  <a:lnTo>
                    <a:pt x="1060" y="1207"/>
                  </a:lnTo>
                  <a:cubicBezTo>
                    <a:pt x="1119" y="1195"/>
                    <a:pt x="1179" y="1124"/>
                    <a:pt x="1179" y="1064"/>
                  </a:cubicBezTo>
                  <a:lnTo>
                    <a:pt x="1179" y="159"/>
                  </a:lnTo>
                  <a:cubicBezTo>
                    <a:pt x="1203" y="112"/>
                    <a:pt x="1179" y="64"/>
                    <a:pt x="1131" y="40"/>
                  </a:cubicBezTo>
                  <a:cubicBezTo>
                    <a:pt x="1095" y="14"/>
                    <a:pt x="1066" y="0"/>
                    <a:pt x="1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69" name="Google Shape;10869;p70"/>
          <p:cNvGrpSpPr/>
          <p:nvPr/>
        </p:nvGrpSpPr>
        <p:grpSpPr>
          <a:xfrm>
            <a:off x="1317466" y="2884883"/>
            <a:ext cx="258382" cy="348543"/>
            <a:chOff x="1317466" y="2884883"/>
            <a:chExt cx="258382" cy="348543"/>
          </a:xfrm>
        </p:grpSpPr>
        <p:sp>
          <p:nvSpPr>
            <p:cNvPr id="10870" name="Google Shape;10870;p70"/>
            <p:cNvSpPr/>
            <p:nvPr/>
          </p:nvSpPr>
          <p:spPr>
            <a:xfrm>
              <a:off x="1317847" y="2916943"/>
              <a:ext cx="51702" cy="278404"/>
            </a:xfrm>
            <a:custGeom>
              <a:rect b="b" l="l" r="r" t="t"/>
              <a:pathLst>
                <a:path extrusionOk="0" h="8788" w="163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620"/>
                  </a:lnTo>
                  <a:cubicBezTo>
                    <a:pt x="0" y="8716"/>
                    <a:pt x="72" y="8787"/>
                    <a:pt x="167" y="8787"/>
                  </a:cubicBezTo>
                  <a:cubicBezTo>
                    <a:pt x="250" y="8787"/>
                    <a:pt x="322" y="8716"/>
                    <a:pt x="322" y="8620"/>
                  </a:cubicBezTo>
                  <a:lnTo>
                    <a:pt x="322" y="334"/>
                  </a:lnTo>
                  <a:lnTo>
                    <a:pt x="1476" y="334"/>
                  </a:lnTo>
                  <a:cubicBezTo>
                    <a:pt x="1560" y="334"/>
                    <a:pt x="1631" y="250"/>
                    <a:pt x="1631" y="167"/>
                  </a:cubicBezTo>
                  <a:cubicBezTo>
                    <a:pt x="1631" y="72"/>
                    <a:pt x="1560" y="0"/>
                    <a:pt x="1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70"/>
            <p:cNvSpPr/>
            <p:nvPr/>
          </p:nvSpPr>
          <p:spPr>
            <a:xfrm>
              <a:off x="1394766" y="3181725"/>
              <a:ext cx="32852" cy="32852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15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70"/>
            <p:cNvSpPr/>
            <p:nvPr/>
          </p:nvSpPr>
          <p:spPr>
            <a:xfrm>
              <a:off x="1317466" y="2884883"/>
              <a:ext cx="258382" cy="348543"/>
            </a:xfrm>
            <a:custGeom>
              <a:rect b="b" l="l" r="r" t="t"/>
              <a:pathLst>
                <a:path extrusionOk="0" h="11002" w="8156">
                  <a:moveTo>
                    <a:pt x="3870" y="2322"/>
                  </a:moveTo>
                  <a:cubicBezTo>
                    <a:pt x="3929" y="3072"/>
                    <a:pt x="4370" y="3703"/>
                    <a:pt x="5013" y="4048"/>
                  </a:cubicBezTo>
                  <a:lnTo>
                    <a:pt x="5013" y="8966"/>
                  </a:lnTo>
                  <a:lnTo>
                    <a:pt x="893" y="8966"/>
                  </a:lnTo>
                  <a:lnTo>
                    <a:pt x="893" y="2322"/>
                  </a:lnTo>
                  <a:close/>
                  <a:moveTo>
                    <a:pt x="6013" y="0"/>
                  </a:moveTo>
                  <a:cubicBezTo>
                    <a:pt x="5239" y="0"/>
                    <a:pt x="4560" y="405"/>
                    <a:pt x="4179" y="1024"/>
                  </a:cubicBezTo>
                  <a:lnTo>
                    <a:pt x="2108" y="1024"/>
                  </a:lnTo>
                  <a:cubicBezTo>
                    <a:pt x="2024" y="1024"/>
                    <a:pt x="1941" y="1108"/>
                    <a:pt x="1941" y="1191"/>
                  </a:cubicBezTo>
                  <a:cubicBezTo>
                    <a:pt x="1941" y="1286"/>
                    <a:pt x="2024" y="1358"/>
                    <a:pt x="2108" y="1358"/>
                  </a:cubicBezTo>
                  <a:lnTo>
                    <a:pt x="4013" y="1358"/>
                  </a:lnTo>
                  <a:cubicBezTo>
                    <a:pt x="3929" y="1560"/>
                    <a:pt x="3882" y="1786"/>
                    <a:pt x="3870" y="2024"/>
                  </a:cubicBezTo>
                  <a:lnTo>
                    <a:pt x="726" y="2024"/>
                  </a:lnTo>
                  <a:cubicBezTo>
                    <a:pt x="631" y="2024"/>
                    <a:pt x="560" y="2096"/>
                    <a:pt x="560" y="2191"/>
                  </a:cubicBezTo>
                  <a:lnTo>
                    <a:pt x="560" y="9132"/>
                  </a:lnTo>
                  <a:cubicBezTo>
                    <a:pt x="560" y="9216"/>
                    <a:pt x="631" y="9287"/>
                    <a:pt x="726" y="9287"/>
                  </a:cubicBezTo>
                  <a:lnTo>
                    <a:pt x="5156" y="9287"/>
                  </a:lnTo>
                  <a:cubicBezTo>
                    <a:pt x="5251" y="9287"/>
                    <a:pt x="5322" y="9216"/>
                    <a:pt x="5322" y="9132"/>
                  </a:cubicBezTo>
                  <a:lnTo>
                    <a:pt x="5322" y="4191"/>
                  </a:lnTo>
                  <a:cubicBezTo>
                    <a:pt x="5394" y="4215"/>
                    <a:pt x="5489" y="4227"/>
                    <a:pt x="5560" y="4251"/>
                  </a:cubicBezTo>
                  <a:lnTo>
                    <a:pt x="5560" y="10680"/>
                  </a:lnTo>
                  <a:lnTo>
                    <a:pt x="322" y="10680"/>
                  </a:lnTo>
                  <a:lnTo>
                    <a:pt x="322" y="10263"/>
                  </a:lnTo>
                  <a:cubicBezTo>
                    <a:pt x="322" y="10168"/>
                    <a:pt x="250" y="10097"/>
                    <a:pt x="155" y="10097"/>
                  </a:cubicBezTo>
                  <a:cubicBezTo>
                    <a:pt x="72" y="10097"/>
                    <a:pt x="0" y="10168"/>
                    <a:pt x="0" y="10263"/>
                  </a:cubicBezTo>
                  <a:lnTo>
                    <a:pt x="0" y="10835"/>
                  </a:lnTo>
                  <a:cubicBezTo>
                    <a:pt x="0" y="10930"/>
                    <a:pt x="72" y="11002"/>
                    <a:pt x="155" y="11002"/>
                  </a:cubicBezTo>
                  <a:lnTo>
                    <a:pt x="5727" y="11002"/>
                  </a:lnTo>
                  <a:cubicBezTo>
                    <a:pt x="5810" y="11002"/>
                    <a:pt x="5894" y="10930"/>
                    <a:pt x="5894" y="10835"/>
                  </a:cubicBezTo>
                  <a:lnTo>
                    <a:pt x="5894" y="4286"/>
                  </a:lnTo>
                  <a:lnTo>
                    <a:pt x="6013" y="4286"/>
                  </a:lnTo>
                  <a:cubicBezTo>
                    <a:pt x="6525" y="4286"/>
                    <a:pt x="7025" y="4108"/>
                    <a:pt x="7406" y="3775"/>
                  </a:cubicBezTo>
                  <a:cubicBezTo>
                    <a:pt x="7799" y="3441"/>
                    <a:pt x="8049" y="2977"/>
                    <a:pt x="8120" y="2477"/>
                  </a:cubicBezTo>
                  <a:cubicBezTo>
                    <a:pt x="8156" y="2381"/>
                    <a:pt x="8096" y="2310"/>
                    <a:pt x="8001" y="2298"/>
                  </a:cubicBezTo>
                  <a:cubicBezTo>
                    <a:pt x="7994" y="2297"/>
                    <a:pt x="7987" y="2297"/>
                    <a:pt x="7980" y="2297"/>
                  </a:cubicBezTo>
                  <a:cubicBezTo>
                    <a:pt x="7904" y="2297"/>
                    <a:pt x="7833" y="2353"/>
                    <a:pt x="7823" y="2429"/>
                  </a:cubicBezTo>
                  <a:cubicBezTo>
                    <a:pt x="7692" y="3322"/>
                    <a:pt x="6930" y="3977"/>
                    <a:pt x="6025" y="3977"/>
                  </a:cubicBezTo>
                  <a:cubicBezTo>
                    <a:pt x="5013" y="3977"/>
                    <a:pt x="4191" y="3155"/>
                    <a:pt x="4191" y="2143"/>
                  </a:cubicBezTo>
                  <a:cubicBezTo>
                    <a:pt x="4191" y="1131"/>
                    <a:pt x="5013" y="322"/>
                    <a:pt x="6025" y="322"/>
                  </a:cubicBezTo>
                  <a:cubicBezTo>
                    <a:pt x="6918" y="322"/>
                    <a:pt x="7680" y="953"/>
                    <a:pt x="7823" y="1846"/>
                  </a:cubicBezTo>
                  <a:cubicBezTo>
                    <a:pt x="7833" y="1933"/>
                    <a:pt x="7914" y="1990"/>
                    <a:pt x="7982" y="1990"/>
                  </a:cubicBezTo>
                  <a:cubicBezTo>
                    <a:pt x="7989" y="1990"/>
                    <a:pt x="7995" y="1990"/>
                    <a:pt x="8001" y="1989"/>
                  </a:cubicBezTo>
                  <a:cubicBezTo>
                    <a:pt x="8096" y="1965"/>
                    <a:pt x="8156" y="1881"/>
                    <a:pt x="8132" y="1798"/>
                  </a:cubicBezTo>
                  <a:cubicBezTo>
                    <a:pt x="8049" y="1310"/>
                    <a:pt x="7799" y="857"/>
                    <a:pt x="7406" y="524"/>
                  </a:cubicBezTo>
                  <a:cubicBezTo>
                    <a:pt x="7025" y="191"/>
                    <a:pt x="6513" y="0"/>
                    <a:pt x="6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70"/>
            <p:cNvSpPr/>
            <p:nvPr/>
          </p:nvSpPr>
          <p:spPr>
            <a:xfrm>
              <a:off x="1467186" y="2912033"/>
              <a:ext cx="82653" cy="82273"/>
            </a:xfrm>
            <a:custGeom>
              <a:rect b="b" l="l" r="r" t="t"/>
              <a:pathLst>
                <a:path extrusionOk="0" h="2597" w="2609">
                  <a:moveTo>
                    <a:pt x="334" y="1263"/>
                  </a:moveTo>
                  <a:lnTo>
                    <a:pt x="418" y="1298"/>
                  </a:lnTo>
                  <a:cubicBezTo>
                    <a:pt x="656" y="1394"/>
                    <a:pt x="715" y="1489"/>
                    <a:pt x="715" y="1524"/>
                  </a:cubicBezTo>
                  <a:cubicBezTo>
                    <a:pt x="715" y="1560"/>
                    <a:pt x="656" y="1644"/>
                    <a:pt x="453" y="1751"/>
                  </a:cubicBezTo>
                  <a:cubicBezTo>
                    <a:pt x="370" y="1620"/>
                    <a:pt x="334" y="1465"/>
                    <a:pt x="334" y="1310"/>
                  </a:cubicBezTo>
                  <a:lnTo>
                    <a:pt x="334" y="1286"/>
                  </a:lnTo>
                  <a:lnTo>
                    <a:pt x="334" y="1263"/>
                  </a:lnTo>
                  <a:close/>
                  <a:moveTo>
                    <a:pt x="1192" y="334"/>
                  </a:moveTo>
                  <a:lnTo>
                    <a:pt x="1192" y="334"/>
                  </a:lnTo>
                  <a:cubicBezTo>
                    <a:pt x="1180" y="358"/>
                    <a:pt x="1168" y="381"/>
                    <a:pt x="1144" y="393"/>
                  </a:cubicBezTo>
                  <a:cubicBezTo>
                    <a:pt x="1013" y="620"/>
                    <a:pt x="1084" y="786"/>
                    <a:pt x="1144" y="870"/>
                  </a:cubicBezTo>
                  <a:cubicBezTo>
                    <a:pt x="1299" y="1084"/>
                    <a:pt x="1501" y="1132"/>
                    <a:pt x="1656" y="1155"/>
                  </a:cubicBezTo>
                  <a:cubicBezTo>
                    <a:pt x="1835" y="1203"/>
                    <a:pt x="1846" y="1203"/>
                    <a:pt x="1858" y="1322"/>
                  </a:cubicBezTo>
                  <a:cubicBezTo>
                    <a:pt x="1858" y="1429"/>
                    <a:pt x="1680" y="1548"/>
                    <a:pt x="1501" y="1644"/>
                  </a:cubicBezTo>
                  <a:cubicBezTo>
                    <a:pt x="1299" y="1786"/>
                    <a:pt x="1049" y="1929"/>
                    <a:pt x="942" y="2179"/>
                  </a:cubicBezTo>
                  <a:cubicBezTo>
                    <a:pt x="846" y="2156"/>
                    <a:pt x="775" y="2108"/>
                    <a:pt x="703" y="2048"/>
                  </a:cubicBezTo>
                  <a:cubicBezTo>
                    <a:pt x="680" y="2036"/>
                    <a:pt x="668" y="2025"/>
                    <a:pt x="656" y="2025"/>
                  </a:cubicBezTo>
                  <a:cubicBezTo>
                    <a:pt x="918" y="1870"/>
                    <a:pt x="1037" y="1691"/>
                    <a:pt x="1037" y="1513"/>
                  </a:cubicBezTo>
                  <a:cubicBezTo>
                    <a:pt x="1037" y="1370"/>
                    <a:pt x="953" y="1155"/>
                    <a:pt x="537" y="989"/>
                  </a:cubicBezTo>
                  <a:cubicBezTo>
                    <a:pt x="489" y="977"/>
                    <a:pt x="430" y="953"/>
                    <a:pt x="406" y="917"/>
                  </a:cubicBezTo>
                  <a:cubicBezTo>
                    <a:pt x="537" y="596"/>
                    <a:pt x="846" y="381"/>
                    <a:pt x="1192" y="334"/>
                  </a:cubicBezTo>
                  <a:close/>
                  <a:moveTo>
                    <a:pt x="1632" y="370"/>
                  </a:moveTo>
                  <a:cubicBezTo>
                    <a:pt x="1858" y="441"/>
                    <a:pt x="2049" y="620"/>
                    <a:pt x="2180" y="834"/>
                  </a:cubicBezTo>
                  <a:cubicBezTo>
                    <a:pt x="2251" y="965"/>
                    <a:pt x="2275" y="1108"/>
                    <a:pt x="2275" y="1274"/>
                  </a:cubicBezTo>
                  <a:cubicBezTo>
                    <a:pt x="2251" y="1644"/>
                    <a:pt x="2049" y="1977"/>
                    <a:pt x="1727" y="2132"/>
                  </a:cubicBezTo>
                  <a:cubicBezTo>
                    <a:pt x="1596" y="2215"/>
                    <a:pt x="1442" y="2239"/>
                    <a:pt x="1299" y="2239"/>
                  </a:cubicBezTo>
                  <a:cubicBezTo>
                    <a:pt x="1370" y="2132"/>
                    <a:pt x="1501" y="2036"/>
                    <a:pt x="1704" y="1917"/>
                  </a:cubicBezTo>
                  <a:cubicBezTo>
                    <a:pt x="1942" y="1763"/>
                    <a:pt x="2216" y="1584"/>
                    <a:pt x="2204" y="1286"/>
                  </a:cubicBezTo>
                  <a:cubicBezTo>
                    <a:pt x="2192" y="905"/>
                    <a:pt x="1918" y="846"/>
                    <a:pt x="1739" y="798"/>
                  </a:cubicBezTo>
                  <a:cubicBezTo>
                    <a:pt x="1620" y="762"/>
                    <a:pt x="1501" y="751"/>
                    <a:pt x="1442" y="643"/>
                  </a:cubicBezTo>
                  <a:cubicBezTo>
                    <a:pt x="1418" y="608"/>
                    <a:pt x="1454" y="512"/>
                    <a:pt x="1632" y="370"/>
                  </a:cubicBezTo>
                  <a:close/>
                  <a:moveTo>
                    <a:pt x="1299" y="0"/>
                  </a:moveTo>
                  <a:cubicBezTo>
                    <a:pt x="727" y="0"/>
                    <a:pt x="227" y="358"/>
                    <a:pt x="60" y="905"/>
                  </a:cubicBezTo>
                  <a:cubicBezTo>
                    <a:pt x="13" y="1024"/>
                    <a:pt x="1" y="1155"/>
                    <a:pt x="1" y="1286"/>
                  </a:cubicBezTo>
                  <a:lnTo>
                    <a:pt x="1" y="1322"/>
                  </a:lnTo>
                  <a:cubicBezTo>
                    <a:pt x="1" y="1608"/>
                    <a:pt x="96" y="1858"/>
                    <a:pt x="275" y="2084"/>
                  </a:cubicBezTo>
                  <a:lnTo>
                    <a:pt x="275" y="2096"/>
                  </a:lnTo>
                  <a:cubicBezTo>
                    <a:pt x="346" y="2179"/>
                    <a:pt x="418" y="2263"/>
                    <a:pt x="513" y="2334"/>
                  </a:cubicBezTo>
                  <a:cubicBezTo>
                    <a:pt x="656" y="2453"/>
                    <a:pt x="846" y="2525"/>
                    <a:pt x="1049" y="2572"/>
                  </a:cubicBezTo>
                  <a:cubicBezTo>
                    <a:pt x="1120" y="2584"/>
                    <a:pt x="1203" y="2596"/>
                    <a:pt x="1299" y="2596"/>
                  </a:cubicBezTo>
                  <a:cubicBezTo>
                    <a:pt x="1501" y="2596"/>
                    <a:pt x="1704" y="2560"/>
                    <a:pt x="1894" y="2465"/>
                  </a:cubicBezTo>
                  <a:cubicBezTo>
                    <a:pt x="2323" y="2239"/>
                    <a:pt x="2608" y="1798"/>
                    <a:pt x="2608" y="1310"/>
                  </a:cubicBezTo>
                  <a:cubicBezTo>
                    <a:pt x="2597" y="1084"/>
                    <a:pt x="2537" y="870"/>
                    <a:pt x="2442" y="691"/>
                  </a:cubicBezTo>
                  <a:cubicBezTo>
                    <a:pt x="2275" y="370"/>
                    <a:pt x="1965" y="131"/>
                    <a:pt x="1620" y="36"/>
                  </a:cubicBezTo>
                  <a:cubicBezTo>
                    <a:pt x="1525" y="12"/>
                    <a:pt x="1406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70"/>
            <p:cNvSpPr/>
            <p:nvPr/>
          </p:nvSpPr>
          <p:spPr>
            <a:xfrm>
              <a:off x="1403066" y="2929393"/>
              <a:ext cx="15872" cy="15872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81"/>
                    <a:pt x="120" y="500"/>
                    <a:pt x="251" y="500"/>
                  </a:cubicBezTo>
                  <a:cubicBezTo>
                    <a:pt x="382" y="500"/>
                    <a:pt x="501" y="381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70"/>
            <p:cNvSpPr/>
            <p:nvPr/>
          </p:nvSpPr>
          <p:spPr>
            <a:xfrm>
              <a:off x="1361597" y="3023293"/>
              <a:ext cx="98461" cy="30983"/>
            </a:xfrm>
            <a:custGeom>
              <a:rect b="b" l="l" r="r" t="t"/>
              <a:pathLst>
                <a:path extrusionOk="0" h="978" w="3108">
                  <a:moveTo>
                    <a:pt x="2798" y="322"/>
                  </a:moveTo>
                  <a:lnTo>
                    <a:pt x="2798" y="656"/>
                  </a:lnTo>
                  <a:lnTo>
                    <a:pt x="322" y="656"/>
                  </a:lnTo>
                  <a:lnTo>
                    <a:pt x="322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10"/>
                  </a:lnTo>
                  <a:cubicBezTo>
                    <a:pt x="0" y="906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6"/>
                    <a:pt x="3108" y="810"/>
                  </a:cubicBezTo>
                  <a:lnTo>
                    <a:pt x="3108" y="156"/>
                  </a:lnTo>
                  <a:cubicBezTo>
                    <a:pt x="3108" y="72"/>
                    <a:pt x="3036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70"/>
            <p:cNvSpPr/>
            <p:nvPr/>
          </p:nvSpPr>
          <p:spPr>
            <a:xfrm>
              <a:off x="1361597" y="3061024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22"/>
                  </a:moveTo>
                  <a:lnTo>
                    <a:pt x="2798" y="655"/>
                  </a:lnTo>
                  <a:lnTo>
                    <a:pt x="322" y="65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70"/>
            <p:cNvSpPr/>
            <p:nvPr/>
          </p:nvSpPr>
          <p:spPr>
            <a:xfrm>
              <a:off x="1361597" y="3098755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33"/>
                  </a:moveTo>
                  <a:lnTo>
                    <a:pt x="2798" y="667"/>
                  </a:lnTo>
                  <a:lnTo>
                    <a:pt x="322" y="667"/>
                  </a:lnTo>
                  <a:lnTo>
                    <a:pt x="322" y="333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6"/>
                    <a:pt x="167" y="976"/>
                  </a:cubicBezTo>
                  <a:lnTo>
                    <a:pt x="2953" y="976"/>
                  </a:lnTo>
                  <a:cubicBezTo>
                    <a:pt x="3036" y="976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8" name="Google Shape;10878;p70"/>
          <p:cNvGrpSpPr/>
          <p:nvPr/>
        </p:nvGrpSpPr>
        <p:grpSpPr>
          <a:xfrm>
            <a:off x="3121167" y="2884883"/>
            <a:ext cx="258414" cy="348543"/>
            <a:chOff x="3121167" y="2884883"/>
            <a:chExt cx="258414" cy="348543"/>
          </a:xfrm>
        </p:grpSpPr>
        <p:sp>
          <p:nvSpPr>
            <p:cNvPr id="10879" name="Google Shape;10879;p70"/>
            <p:cNvSpPr/>
            <p:nvPr/>
          </p:nvSpPr>
          <p:spPr>
            <a:xfrm>
              <a:off x="3196249" y="2932023"/>
              <a:ext cx="37351" cy="10581"/>
            </a:xfrm>
            <a:custGeom>
              <a:rect b="b" l="l" r="r" t="t"/>
              <a:pathLst>
                <a:path extrusionOk="0" h="334" w="1179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1012" y="334"/>
                  </a:lnTo>
                  <a:cubicBezTo>
                    <a:pt x="1096" y="334"/>
                    <a:pt x="1179" y="262"/>
                    <a:pt x="1179" y="167"/>
                  </a:cubicBezTo>
                  <a:cubicBezTo>
                    <a:pt x="1179" y="84"/>
                    <a:pt x="1096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70"/>
            <p:cNvSpPr/>
            <p:nvPr/>
          </p:nvSpPr>
          <p:spPr>
            <a:xfrm>
              <a:off x="3165297" y="3031593"/>
              <a:ext cx="98873" cy="31332"/>
            </a:xfrm>
            <a:custGeom>
              <a:rect b="b" l="l" r="r" t="t"/>
              <a:pathLst>
                <a:path extrusionOk="0" h="989" w="3121">
                  <a:moveTo>
                    <a:pt x="2787" y="334"/>
                  </a:moveTo>
                  <a:lnTo>
                    <a:pt x="2787" y="656"/>
                  </a:lnTo>
                  <a:lnTo>
                    <a:pt x="334" y="656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22"/>
                  </a:lnTo>
                  <a:cubicBezTo>
                    <a:pt x="1" y="906"/>
                    <a:pt x="84" y="989"/>
                    <a:pt x="168" y="989"/>
                  </a:cubicBezTo>
                  <a:lnTo>
                    <a:pt x="2954" y="989"/>
                  </a:lnTo>
                  <a:cubicBezTo>
                    <a:pt x="3049" y="989"/>
                    <a:pt x="3120" y="906"/>
                    <a:pt x="3120" y="822"/>
                  </a:cubicBezTo>
                  <a:lnTo>
                    <a:pt x="3120" y="167"/>
                  </a:lnTo>
                  <a:cubicBezTo>
                    <a:pt x="3120" y="60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70"/>
            <p:cNvSpPr/>
            <p:nvPr/>
          </p:nvSpPr>
          <p:spPr>
            <a:xfrm>
              <a:off x="3165297" y="307534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8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70"/>
            <p:cNvSpPr/>
            <p:nvPr/>
          </p:nvSpPr>
          <p:spPr>
            <a:xfrm>
              <a:off x="3165297" y="309986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7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70"/>
            <p:cNvSpPr/>
            <p:nvPr/>
          </p:nvSpPr>
          <p:spPr>
            <a:xfrm>
              <a:off x="3198498" y="3181725"/>
              <a:ext cx="33232" cy="32852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15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70"/>
            <p:cNvSpPr/>
            <p:nvPr/>
          </p:nvSpPr>
          <p:spPr>
            <a:xfrm>
              <a:off x="3121167" y="2884883"/>
              <a:ext cx="258414" cy="348543"/>
            </a:xfrm>
            <a:custGeom>
              <a:rect b="b" l="l" r="r" t="t"/>
              <a:pathLst>
                <a:path extrusionOk="0" h="11002" w="8157">
                  <a:moveTo>
                    <a:pt x="6014" y="0"/>
                  </a:moveTo>
                  <a:cubicBezTo>
                    <a:pt x="5240" y="0"/>
                    <a:pt x="4573" y="405"/>
                    <a:pt x="4180" y="1024"/>
                  </a:cubicBezTo>
                  <a:lnTo>
                    <a:pt x="168" y="1024"/>
                  </a:lnTo>
                  <a:cubicBezTo>
                    <a:pt x="72" y="1024"/>
                    <a:pt x="1" y="1108"/>
                    <a:pt x="1" y="1191"/>
                  </a:cubicBezTo>
                  <a:lnTo>
                    <a:pt x="1" y="9549"/>
                  </a:lnTo>
                  <a:cubicBezTo>
                    <a:pt x="1" y="9632"/>
                    <a:pt x="72" y="9704"/>
                    <a:pt x="168" y="9704"/>
                  </a:cubicBezTo>
                  <a:cubicBezTo>
                    <a:pt x="251" y="9704"/>
                    <a:pt x="334" y="9632"/>
                    <a:pt x="334" y="9549"/>
                  </a:cubicBezTo>
                  <a:lnTo>
                    <a:pt x="334" y="1358"/>
                  </a:lnTo>
                  <a:lnTo>
                    <a:pt x="4025" y="1358"/>
                  </a:lnTo>
                  <a:cubicBezTo>
                    <a:pt x="3930" y="1560"/>
                    <a:pt x="3882" y="1786"/>
                    <a:pt x="3870" y="2024"/>
                  </a:cubicBezTo>
                  <a:lnTo>
                    <a:pt x="727" y="2024"/>
                  </a:lnTo>
                  <a:cubicBezTo>
                    <a:pt x="644" y="2024"/>
                    <a:pt x="572" y="2096"/>
                    <a:pt x="572" y="2191"/>
                  </a:cubicBezTo>
                  <a:lnTo>
                    <a:pt x="572" y="9132"/>
                  </a:lnTo>
                  <a:cubicBezTo>
                    <a:pt x="572" y="9216"/>
                    <a:pt x="644" y="9287"/>
                    <a:pt x="727" y="9287"/>
                  </a:cubicBezTo>
                  <a:lnTo>
                    <a:pt x="3978" y="9287"/>
                  </a:lnTo>
                  <a:cubicBezTo>
                    <a:pt x="4061" y="9287"/>
                    <a:pt x="4144" y="9216"/>
                    <a:pt x="4144" y="9132"/>
                  </a:cubicBezTo>
                  <a:cubicBezTo>
                    <a:pt x="4144" y="9037"/>
                    <a:pt x="4061" y="8966"/>
                    <a:pt x="3978" y="8966"/>
                  </a:cubicBezTo>
                  <a:lnTo>
                    <a:pt x="894" y="8966"/>
                  </a:lnTo>
                  <a:lnTo>
                    <a:pt x="894" y="2322"/>
                  </a:lnTo>
                  <a:lnTo>
                    <a:pt x="3870" y="2322"/>
                  </a:lnTo>
                  <a:cubicBezTo>
                    <a:pt x="3930" y="3072"/>
                    <a:pt x="4382" y="3703"/>
                    <a:pt x="5013" y="4048"/>
                  </a:cubicBezTo>
                  <a:lnTo>
                    <a:pt x="5013" y="8966"/>
                  </a:lnTo>
                  <a:lnTo>
                    <a:pt x="4620" y="8966"/>
                  </a:lnTo>
                  <a:cubicBezTo>
                    <a:pt x="4525" y="8966"/>
                    <a:pt x="4454" y="9037"/>
                    <a:pt x="4454" y="9132"/>
                  </a:cubicBezTo>
                  <a:cubicBezTo>
                    <a:pt x="4454" y="9216"/>
                    <a:pt x="4525" y="9287"/>
                    <a:pt x="4620" y="9287"/>
                  </a:cubicBezTo>
                  <a:lnTo>
                    <a:pt x="5180" y="9287"/>
                  </a:lnTo>
                  <a:cubicBezTo>
                    <a:pt x="5275" y="9287"/>
                    <a:pt x="5347" y="9216"/>
                    <a:pt x="5347" y="9132"/>
                  </a:cubicBezTo>
                  <a:lnTo>
                    <a:pt x="5347" y="4191"/>
                  </a:lnTo>
                  <a:cubicBezTo>
                    <a:pt x="5418" y="4215"/>
                    <a:pt x="5513" y="4227"/>
                    <a:pt x="5585" y="4251"/>
                  </a:cubicBezTo>
                  <a:lnTo>
                    <a:pt x="5585" y="10680"/>
                  </a:lnTo>
                  <a:lnTo>
                    <a:pt x="346" y="10680"/>
                  </a:lnTo>
                  <a:lnTo>
                    <a:pt x="346" y="10168"/>
                  </a:lnTo>
                  <a:cubicBezTo>
                    <a:pt x="346" y="10085"/>
                    <a:pt x="263" y="10001"/>
                    <a:pt x="179" y="10001"/>
                  </a:cubicBezTo>
                  <a:cubicBezTo>
                    <a:pt x="84" y="10001"/>
                    <a:pt x="13" y="10085"/>
                    <a:pt x="13" y="10168"/>
                  </a:cubicBezTo>
                  <a:lnTo>
                    <a:pt x="13" y="10835"/>
                  </a:lnTo>
                  <a:cubicBezTo>
                    <a:pt x="13" y="10930"/>
                    <a:pt x="84" y="11002"/>
                    <a:pt x="179" y="11002"/>
                  </a:cubicBezTo>
                  <a:lnTo>
                    <a:pt x="5752" y="11002"/>
                  </a:lnTo>
                  <a:cubicBezTo>
                    <a:pt x="5835" y="11002"/>
                    <a:pt x="5906" y="10930"/>
                    <a:pt x="5906" y="10835"/>
                  </a:cubicBezTo>
                  <a:lnTo>
                    <a:pt x="5906" y="4286"/>
                  </a:lnTo>
                  <a:lnTo>
                    <a:pt x="6025" y="4286"/>
                  </a:lnTo>
                  <a:cubicBezTo>
                    <a:pt x="6537" y="4286"/>
                    <a:pt x="7037" y="4108"/>
                    <a:pt x="7430" y="3775"/>
                  </a:cubicBezTo>
                  <a:cubicBezTo>
                    <a:pt x="7811" y="3441"/>
                    <a:pt x="8061" y="2977"/>
                    <a:pt x="8157" y="2489"/>
                  </a:cubicBezTo>
                  <a:cubicBezTo>
                    <a:pt x="8157" y="2417"/>
                    <a:pt x="8097" y="2322"/>
                    <a:pt x="8014" y="2310"/>
                  </a:cubicBezTo>
                  <a:cubicBezTo>
                    <a:pt x="8006" y="2309"/>
                    <a:pt x="7998" y="2309"/>
                    <a:pt x="7990" y="2309"/>
                  </a:cubicBezTo>
                  <a:cubicBezTo>
                    <a:pt x="7907" y="2309"/>
                    <a:pt x="7846" y="2365"/>
                    <a:pt x="7835" y="2441"/>
                  </a:cubicBezTo>
                  <a:cubicBezTo>
                    <a:pt x="7680" y="3322"/>
                    <a:pt x="6918" y="3977"/>
                    <a:pt x="6025" y="3977"/>
                  </a:cubicBezTo>
                  <a:cubicBezTo>
                    <a:pt x="5013" y="3977"/>
                    <a:pt x="4204" y="3155"/>
                    <a:pt x="4204" y="2143"/>
                  </a:cubicBezTo>
                  <a:cubicBezTo>
                    <a:pt x="4204" y="1131"/>
                    <a:pt x="5013" y="322"/>
                    <a:pt x="6025" y="322"/>
                  </a:cubicBezTo>
                  <a:cubicBezTo>
                    <a:pt x="6918" y="322"/>
                    <a:pt x="7692" y="988"/>
                    <a:pt x="7835" y="1870"/>
                  </a:cubicBezTo>
                  <a:cubicBezTo>
                    <a:pt x="7846" y="1946"/>
                    <a:pt x="7907" y="2002"/>
                    <a:pt x="7990" y="2002"/>
                  </a:cubicBezTo>
                  <a:cubicBezTo>
                    <a:pt x="7998" y="2002"/>
                    <a:pt x="8006" y="2002"/>
                    <a:pt x="8014" y="2000"/>
                  </a:cubicBezTo>
                  <a:cubicBezTo>
                    <a:pt x="8097" y="1989"/>
                    <a:pt x="8157" y="1905"/>
                    <a:pt x="8145" y="1822"/>
                  </a:cubicBezTo>
                  <a:cubicBezTo>
                    <a:pt x="8073" y="1310"/>
                    <a:pt x="7811" y="857"/>
                    <a:pt x="7430" y="524"/>
                  </a:cubicBezTo>
                  <a:cubicBezTo>
                    <a:pt x="7037" y="179"/>
                    <a:pt x="6537" y="0"/>
                    <a:pt x="60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70"/>
            <p:cNvSpPr/>
            <p:nvPr/>
          </p:nvSpPr>
          <p:spPr>
            <a:xfrm>
              <a:off x="3298448" y="2932403"/>
              <a:ext cx="28322" cy="54331"/>
            </a:xfrm>
            <a:custGeom>
              <a:rect b="b" l="l" r="r" t="t"/>
              <a:pathLst>
                <a:path extrusionOk="0" h="1715" w="894">
                  <a:moveTo>
                    <a:pt x="179" y="0"/>
                  </a:moveTo>
                  <a:cubicBezTo>
                    <a:pt x="96" y="0"/>
                    <a:pt x="13" y="84"/>
                    <a:pt x="13" y="167"/>
                  </a:cubicBezTo>
                  <a:cubicBezTo>
                    <a:pt x="13" y="262"/>
                    <a:pt x="96" y="334"/>
                    <a:pt x="179" y="334"/>
                  </a:cubicBezTo>
                  <a:lnTo>
                    <a:pt x="287" y="334"/>
                  </a:lnTo>
                  <a:lnTo>
                    <a:pt x="287" y="1393"/>
                  </a:lnTo>
                  <a:lnTo>
                    <a:pt x="167" y="1393"/>
                  </a:lnTo>
                  <a:cubicBezTo>
                    <a:pt x="72" y="1393"/>
                    <a:pt x="1" y="1465"/>
                    <a:pt x="1" y="1560"/>
                  </a:cubicBezTo>
                  <a:cubicBezTo>
                    <a:pt x="1" y="1643"/>
                    <a:pt x="72" y="1715"/>
                    <a:pt x="167" y="1715"/>
                  </a:cubicBezTo>
                  <a:lnTo>
                    <a:pt x="727" y="1715"/>
                  </a:lnTo>
                  <a:cubicBezTo>
                    <a:pt x="822" y="1715"/>
                    <a:pt x="894" y="1643"/>
                    <a:pt x="894" y="1560"/>
                  </a:cubicBezTo>
                  <a:cubicBezTo>
                    <a:pt x="894" y="1465"/>
                    <a:pt x="822" y="1393"/>
                    <a:pt x="727" y="1393"/>
                  </a:cubicBezTo>
                  <a:lnTo>
                    <a:pt x="608" y="1393"/>
                  </a:lnTo>
                  <a:lnTo>
                    <a:pt x="608" y="167"/>
                  </a:lnTo>
                  <a:cubicBezTo>
                    <a:pt x="608" y="84"/>
                    <a:pt x="53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70"/>
            <p:cNvSpPr/>
            <p:nvPr/>
          </p:nvSpPr>
          <p:spPr>
            <a:xfrm>
              <a:off x="3302218" y="2916183"/>
              <a:ext cx="15492" cy="15111"/>
            </a:xfrm>
            <a:custGeom>
              <a:rect b="b" l="l" r="r" t="t"/>
              <a:pathLst>
                <a:path extrusionOk="0" h="477" w="489">
                  <a:moveTo>
                    <a:pt x="239" y="0"/>
                  </a:moveTo>
                  <a:cubicBezTo>
                    <a:pt x="108" y="0"/>
                    <a:pt x="1" y="108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cubicBezTo>
                    <a:pt x="370" y="477"/>
                    <a:pt x="477" y="370"/>
                    <a:pt x="477" y="239"/>
                  </a:cubicBezTo>
                  <a:cubicBezTo>
                    <a:pt x="489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7" name="Google Shape;10887;p70"/>
          <p:cNvGrpSpPr/>
          <p:nvPr/>
        </p:nvGrpSpPr>
        <p:grpSpPr>
          <a:xfrm>
            <a:off x="4899999" y="2882095"/>
            <a:ext cx="271244" cy="346801"/>
            <a:chOff x="4899999" y="2882095"/>
            <a:chExt cx="271244" cy="346801"/>
          </a:xfrm>
        </p:grpSpPr>
        <p:sp>
          <p:nvSpPr>
            <p:cNvPr id="10888" name="Google Shape;10888;p70"/>
            <p:cNvSpPr/>
            <p:nvPr/>
          </p:nvSpPr>
          <p:spPr>
            <a:xfrm>
              <a:off x="4899999" y="2882095"/>
              <a:ext cx="271244" cy="346801"/>
            </a:xfrm>
            <a:custGeom>
              <a:rect b="b" l="l" r="r" t="t"/>
              <a:pathLst>
                <a:path extrusionOk="0" h="10947" w="8562">
                  <a:moveTo>
                    <a:pt x="6609" y="1719"/>
                  </a:moveTo>
                  <a:cubicBezTo>
                    <a:pt x="6823" y="1803"/>
                    <a:pt x="6954" y="2041"/>
                    <a:pt x="6906" y="2279"/>
                  </a:cubicBezTo>
                  <a:lnTo>
                    <a:pt x="6716" y="3398"/>
                  </a:lnTo>
                  <a:lnTo>
                    <a:pt x="6502" y="3398"/>
                  </a:lnTo>
                  <a:cubicBezTo>
                    <a:pt x="6406" y="3398"/>
                    <a:pt x="6323" y="3327"/>
                    <a:pt x="6323" y="3220"/>
                  </a:cubicBezTo>
                  <a:lnTo>
                    <a:pt x="6323" y="1969"/>
                  </a:lnTo>
                  <a:cubicBezTo>
                    <a:pt x="6454" y="1910"/>
                    <a:pt x="6537" y="1815"/>
                    <a:pt x="6609" y="1719"/>
                  </a:cubicBezTo>
                  <a:close/>
                  <a:moveTo>
                    <a:pt x="2287" y="1684"/>
                  </a:moveTo>
                  <a:cubicBezTo>
                    <a:pt x="2287" y="1743"/>
                    <a:pt x="2263" y="1803"/>
                    <a:pt x="2263" y="1862"/>
                  </a:cubicBezTo>
                  <a:lnTo>
                    <a:pt x="2263" y="3231"/>
                  </a:lnTo>
                  <a:cubicBezTo>
                    <a:pt x="2263" y="3339"/>
                    <a:pt x="2191" y="3410"/>
                    <a:pt x="2084" y="3410"/>
                  </a:cubicBezTo>
                  <a:lnTo>
                    <a:pt x="1882" y="3410"/>
                  </a:lnTo>
                  <a:lnTo>
                    <a:pt x="1691" y="2291"/>
                  </a:lnTo>
                  <a:cubicBezTo>
                    <a:pt x="1656" y="2136"/>
                    <a:pt x="1703" y="1981"/>
                    <a:pt x="1810" y="1862"/>
                  </a:cubicBezTo>
                  <a:cubicBezTo>
                    <a:pt x="1906" y="1743"/>
                    <a:pt x="2037" y="1684"/>
                    <a:pt x="2203" y="1684"/>
                  </a:cubicBezTo>
                  <a:close/>
                  <a:moveTo>
                    <a:pt x="6454" y="386"/>
                  </a:moveTo>
                  <a:lnTo>
                    <a:pt x="6454" y="386"/>
                  </a:lnTo>
                  <a:cubicBezTo>
                    <a:pt x="6597" y="815"/>
                    <a:pt x="6573" y="1207"/>
                    <a:pt x="6394" y="1469"/>
                  </a:cubicBezTo>
                  <a:cubicBezTo>
                    <a:pt x="6228" y="1707"/>
                    <a:pt x="5954" y="1862"/>
                    <a:pt x="5680" y="1862"/>
                  </a:cubicBezTo>
                  <a:lnTo>
                    <a:pt x="3120" y="1862"/>
                  </a:lnTo>
                  <a:cubicBezTo>
                    <a:pt x="3025" y="1862"/>
                    <a:pt x="2953" y="1934"/>
                    <a:pt x="2953" y="2029"/>
                  </a:cubicBezTo>
                  <a:cubicBezTo>
                    <a:pt x="2953" y="2112"/>
                    <a:pt x="3025" y="2184"/>
                    <a:pt x="3120" y="2184"/>
                  </a:cubicBezTo>
                  <a:lnTo>
                    <a:pt x="5680" y="2184"/>
                  </a:lnTo>
                  <a:cubicBezTo>
                    <a:pt x="5799" y="2184"/>
                    <a:pt x="5918" y="2172"/>
                    <a:pt x="6037" y="2136"/>
                  </a:cubicBezTo>
                  <a:lnTo>
                    <a:pt x="6037" y="3220"/>
                  </a:lnTo>
                  <a:cubicBezTo>
                    <a:pt x="6037" y="3493"/>
                    <a:pt x="6252" y="3720"/>
                    <a:pt x="6537" y="3720"/>
                  </a:cubicBezTo>
                  <a:lnTo>
                    <a:pt x="6787" y="3720"/>
                  </a:lnTo>
                  <a:cubicBezTo>
                    <a:pt x="6871" y="3720"/>
                    <a:pt x="6942" y="3755"/>
                    <a:pt x="6990" y="3815"/>
                  </a:cubicBezTo>
                  <a:cubicBezTo>
                    <a:pt x="7025" y="3874"/>
                    <a:pt x="7061" y="3946"/>
                    <a:pt x="7061" y="4017"/>
                  </a:cubicBezTo>
                  <a:cubicBezTo>
                    <a:pt x="7049" y="4148"/>
                    <a:pt x="6930" y="4255"/>
                    <a:pt x="6763" y="4255"/>
                  </a:cubicBezTo>
                  <a:lnTo>
                    <a:pt x="6692" y="4255"/>
                  </a:lnTo>
                  <a:lnTo>
                    <a:pt x="6692" y="4244"/>
                  </a:lnTo>
                  <a:cubicBezTo>
                    <a:pt x="6692" y="4148"/>
                    <a:pt x="6609" y="4077"/>
                    <a:pt x="6525" y="4077"/>
                  </a:cubicBezTo>
                  <a:cubicBezTo>
                    <a:pt x="6430" y="4077"/>
                    <a:pt x="6359" y="4148"/>
                    <a:pt x="6359" y="4244"/>
                  </a:cubicBezTo>
                  <a:cubicBezTo>
                    <a:pt x="6359" y="5375"/>
                    <a:pt x="5442" y="6315"/>
                    <a:pt x="4287" y="6315"/>
                  </a:cubicBezTo>
                  <a:cubicBezTo>
                    <a:pt x="3180" y="6315"/>
                    <a:pt x="2239" y="5387"/>
                    <a:pt x="2239" y="4244"/>
                  </a:cubicBezTo>
                  <a:cubicBezTo>
                    <a:pt x="2239" y="4160"/>
                    <a:pt x="2168" y="4077"/>
                    <a:pt x="2072" y="4077"/>
                  </a:cubicBezTo>
                  <a:cubicBezTo>
                    <a:pt x="1989" y="4077"/>
                    <a:pt x="1906" y="4160"/>
                    <a:pt x="1906" y="4244"/>
                  </a:cubicBezTo>
                  <a:lnTo>
                    <a:pt x="1906" y="4255"/>
                  </a:lnTo>
                  <a:lnTo>
                    <a:pt x="1822" y="4255"/>
                  </a:lnTo>
                  <a:cubicBezTo>
                    <a:pt x="1751" y="4255"/>
                    <a:pt x="1668" y="4232"/>
                    <a:pt x="1632" y="4172"/>
                  </a:cubicBezTo>
                  <a:cubicBezTo>
                    <a:pt x="1584" y="4113"/>
                    <a:pt x="1549" y="4041"/>
                    <a:pt x="1549" y="3958"/>
                  </a:cubicBezTo>
                  <a:cubicBezTo>
                    <a:pt x="1572" y="3827"/>
                    <a:pt x="1691" y="3720"/>
                    <a:pt x="1846" y="3720"/>
                  </a:cubicBezTo>
                  <a:lnTo>
                    <a:pt x="2084" y="3720"/>
                  </a:lnTo>
                  <a:cubicBezTo>
                    <a:pt x="2370" y="3720"/>
                    <a:pt x="2596" y="3505"/>
                    <a:pt x="2596" y="3220"/>
                  </a:cubicBezTo>
                  <a:lnTo>
                    <a:pt x="2596" y="1850"/>
                  </a:lnTo>
                  <a:cubicBezTo>
                    <a:pt x="2596" y="1184"/>
                    <a:pt x="3132" y="648"/>
                    <a:pt x="3799" y="648"/>
                  </a:cubicBezTo>
                  <a:lnTo>
                    <a:pt x="5335" y="648"/>
                  </a:lnTo>
                  <a:cubicBezTo>
                    <a:pt x="5894" y="648"/>
                    <a:pt x="6252" y="493"/>
                    <a:pt x="6454" y="386"/>
                  </a:cubicBezTo>
                  <a:close/>
                  <a:moveTo>
                    <a:pt x="5347" y="6387"/>
                  </a:moveTo>
                  <a:lnTo>
                    <a:pt x="5347" y="6911"/>
                  </a:lnTo>
                  <a:lnTo>
                    <a:pt x="4299" y="7494"/>
                  </a:lnTo>
                  <a:lnTo>
                    <a:pt x="3263" y="6911"/>
                  </a:lnTo>
                  <a:lnTo>
                    <a:pt x="3263" y="6387"/>
                  </a:lnTo>
                  <a:cubicBezTo>
                    <a:pt x="3573" y="6541"/>
                    <a:pt x="3930" y="6625"/>
                    <a:pt x="4299" y="6625"/>
                  </a:cubicBezTo>
                  <a:cubicBezTo>
                    <a:pt x="4680" y="6625"/>
                    <a:pt x="5037" y="6541"/>
                    <a:pt x="5347" y="6387"/>
                  </a:cubicBezTo>
                  <a:close/>
                  <a:moveTo>
                    <a:pt x="2846" y="7041"/>
                  </a:moveTo>
                  <a:lnTo>
                    <a:pt x="4073" y="7708"/>
                  </a:lnTo>
                  <a:lnTo>
                    <a:pt x="3704" y="8149"/>
                  </a:lnTo>
                  <a:cubicBezTo>
                    <a:pt x="3680" y="8184"/>
                    <a:pt x="3632" y="8208"/>
                    <a:pt x="3596" y="8220"/>
                  </a:cubicBezTo>
                  <a:cubicBezTo>
                    <a:pt x="3549" y="8220"/>
                    <a:pt x="3489" y="8208"/>
                    <a:pt x="3454" y="8173"/>
                  </a:cubicBezTo>
                  <a:lnTo>
                    <a:pt x="2620" y="7458"/>
                  </a:lnTo>
                  <a:lnTo>
                    <a:pt x="2834" y="7041"/>
                  </a:lnTo>
                  <a:close/>
                  <a:moveTo>
                    <a:pt x="5787" y="7041"/>
                  </a:moveTo>
                  <a:lnTo>
                    <a:pt x="6001" y="7458"/>
                  </a:lnTo>
                  <a:lnTo>
                    <a:pt x="5156" y="8173"/>
                  </a:lnTo>
                  <a:cubicBezTo>
                    <a:pt x="5109" y="8208"/>
                    <a:pt x="5061" y="8220"/>
                    <a:pt x="5013" y="8220"/>
                  </a:cubicBezTo>
                  <a:cubicBezTo>
                    <a:pt x="4978" y="8220"/>
                    <a:pt x="4930" y="8184"/>
                    <a:pt x="4894" y="8149"/>
                  </a:cubicBezTo>
                  <a:lnTo>
                    <a:pt x="4561" y="7708"/>
                  </a:lnTo>
                  <a:lnTo>
                    <a:pt x="5775" y="7041"/>
                  </a:lnTo>
                  <a:close/>
                  <a:moveTo>
                    <a:pt x="6497" y="1"/>
                  </a:moveTo>
                  <a:cubicBezTo>
                    <a:pt x="6455" y="1"/>
                    <a:pt x="6419" y="16"/>
                    <a:pt x="6382" y="53"/>
                  </a:cubicBezTo>
                  <a:cubicBezTo>
                    <a:pt x="6382" y="53"/>
                    <a:pt x="6073" y="350"/>
                    <a:pt x="5299" y="350"/>
                  </a:cubicBezTo>
                  <a:lnTo>
                    <a:pt x="3763" y="350"/>
                  </a:lnTo>
                  <a:cubicBezTo>
                    <a:pt x="3096" y="350"/>
                    <a:pt x="2537" y="779"/>
                    <a:pt x="2322" y="1374"/>
                  </a:cubicBezTo>
                  <a:lnTo>
                    <a:pt x="2180" y="1374"/>
                  </a:lnTo>
                  <a:cubicBezTo>
                    <a:pt x="1918" y="1374"/>
                    <a:pt x="1703" y="1481"/>
                    <a:pt x="1537" y="1672"/>
                  </a:cubicBezTo>
                  <a:cubicBezTo>
                    <a:pt x="1370" y="1862"/>
                    <a:pt x="1310" y="2112"/>
                    <a:pt x="1346" y="2350"/>
                  </a:cubicBezTo>
                  <a:lnTo>
                    <a:pt x="1537" y="3505"/>
                  </a:lnTo>
                  <a:cubicBezTo>
                    <a:pt x="1358" y="3589"/>
                    <a:pt x="1239" y="3755"/>
                    <a:pt x="1203" y="3958"/>
                  </a:cubicBezTo>
                  <a:cubicBezTo>
                    <a:pt x="1191" y="4124"/>
                    <a:pt x="1251" y="4291"/>
                    <a:pt x="1358" y="4422"/>
                  </a:cubicBezTo>
                  <a:cubicBezTo>
                    <a:pt x="1465" y="4541"/>
                    <a:pt x="1620" y="4613"/>
                    <a:pt x="1787" y="4613"/>
                  </a:cubicBezTo>
                  <a:lnTo>
                    <a:pt x="1906" y="4613"/>
                  </a:lnTo>
                  <a:cubicBezTo>
                    <a:pt x="2001" y="5291"/>
                    <a:pt x="2382" y="5863"/>
                    <a:pt x="2906" y="6244"/>
                  </a:cubicBezTo>
                  <a:lnTo>
                    <a:pt x="2906" y="6780"/>
                  </a:lnTo>
                  <a:cubicBezTo>
                    <a:pt x="2876" y="6762"/>
                    <a:pt x="2843" y="6753"/>
                    <a:pt x="2808" y="6753"/>
                  </a:cubicBezTo>
                  <a:cubicBezTo>
                    <a:pt x="2772" y="6753"/>
                    <a:pt x="2733" y="6762"/>
                    <a:pt x="2692" y="6780"/>
                  </a:cubicBezTo>
                  <a:cubicBezTo>
                    <a:pt x="2608" y="6803"/>
                    <a:pt x="2537" y="6863"/>
                    <a:pt x="2501" y="6934"/>
                  </a:cubicBezTo>
                  <a:lnTo>
                    <a:pt x="2251" y="7434"/>
                  </a:lnTo>
                  <a:lnTo>
                    <a:pt x="846" y="7851"/>
                  </a:lnTo>
                  <a:cubicBezTo>
                    <a:pt x="346" y="7994"/>
                    <a:pt x="1" y="8458"/>
                    <a:pt x="1" y="8982"/>
                  </a:cubicBezTo>
                  <a:lnTo>
                    <a:pt x="1" y="10780"/>
                  </a:lnTo>
                  <a:cubicBezTo>
                    <a:pt x="1" y="10863"/>
                    <a:pt x="72" y="10947"/>
                    <a:pt x="167" y="10947"/>
                  </a:cubicBezTo>
                  <a:cubicBezTo>
                    <a:pt x="251" y="10947"/>
                    <a:pt x="334" y="10863"/>
                    <a:pt x="334" y="10780"/>
                  </a:cubicBezTo>
                  <a:lnTo>
                    <a:pt x="334" y="8982"/>
                  </a:lnTo>
                  <a:cubicBezTo>
                    <a:pt x="334" y="8589"/>
                    <a:pt x="584" y="8244"/>
                    <a:pt x="953" y="8149"/>
                  </a:cubicBezTo>
                  <a:lnTo>
                    <a:pt x="1549" y="7958"/>
                  </a:lnTo>
                  <a:lnTo>
                    <a:pt x="1549" y="10756"/>
                  </a:lnTo>
                  <a:cubicBezTo>
                    <a:pt x="1549" y="10851"/>
                    <a:pt x="1620" y="10923"/>
                    <a:pt x="1715" y="10923"/>
                  </a:cubicBezTo>
                  <a:cubicBezTo>
                    <a:pt x="1799" y="10923"/>
                    <a:pt x="1882" y="10851"/>
                    <a:pt x="1882" y="10756"/>
                  </a:cubicBezTo>
                  <a:lnTo>
                    <a:pt x="1882" y="7863"/>
                  </a:lnTo>
                  <a:lnTo>
                    <a:pt x="2239" y="7756"/>
                  </a:lnTo>
                  <a:lnTo>
                    <a:pt x="2239" y="10756"/>
                  </a:lnTo>
                  <a:cubicBezTo>
                    <a:pt x="2239" y="10851"/>
                    <a:pt x="2311" y="10923"/>
                    <a:pt x="2394" y="10923"/>
                  </a:cubicBezTo>
                  <a:cubicBezTo>
                    <a:pt x="2489" y="10923"/>
                    <a:pt x="2561" y="10851"/>
                    <a:pt x="2561" y="10756"/>
                  </a:cubicBezTo>
                  <a:lnTo>
                    <a:pt x="2561" y="7863"/>
                  </a:lnTo>
                  <a:lnTo>
                    <a:pt x="3227" y="8423"/>
                  </a:lnTo>
                  <a:cubicBezTo>
                    <a:pt x="3323" y="8494"/>
                    <a:pt x="3442" y="8542"/>
                    <a:pt x="3561" y="8542"/>
                  </a:cubicBezTo>
                  <a:lnTo>
                    <a:pt x="3608" y="8542"/>
                  </a:lnTo>
                  <a:cubicBezTo>
                    <a:pt x="3739" y="8530"/>
                    <a:pt x="3858" y="8470"/>
                    <a:pt x="3942" y="8351"/>
                  </a:cubicBezTo>
                  <a:lnTo>
                    <a:pt x="4287" y="7934"/>
                  </a:lnTo>
                  <a:lnTo>
                    <a:pt x="4632" y="8351"/>
                  </a:lnTo>
                  <a:cubicBezTo>
                    <a:pt x="4716" y="8458"/>
                    <a:pt x="4835" y="8530"/>
                    <a:pt x="4978" y="8542"/>
                  </a:cubicBezTo>
                  <a:lnTo>
                    <a:pt x="5013" y="8542"/>
                  </a:lnTo>
                  <a:cubicBezTo>
                    <a:pt x="5132" y="8542"/>
                    <a:pt x="5251" y="8494"/>
                    <a:pt x="5347" y="8423"/>
                  </a:cubicBezTo>
                  <a:lnTo>
                    <a:pt x="6180" y="7708"/>
                  </a:lnTo>
                  <a:lnTo>
                    <a:pt x="6680" y="7863"/>
                  </a:lnTo>
                  <a:lnTo>
                    <a:pt x="6680" y="10756"/>
                  </a:lnTo>
                  <a:cubicBezTo>
                    <a:pt x="6680" y="10851"/>
                    <a:pt x="6763" y="10923"/>
                    <a:pt x="6847" y="10923"/>
                  </a:cubicBezTo>
                  <a:cubicBezTo>
                    <a:pt x="6942" y="10923"/>
                    <a:pt x="7014" y="10851"/>
                    <a:pt x="7014" y="10756"/>
                  </a:cubicBezTo>
                  <a:lnTo>
                    <a:pt x="7014" y="7958"/>
                  </a:lnTo>
                  <a:lnTo>
                    <a:pt x="7609" y="8149"/>
                  </a:lnTo>
                  <a:cubicBezTo>
                    <a:pt x="7978" y="8244"/>
                    <a:pt x="8228" y="8589"/>
                    <a:pt x="8228" y="8982"/>
                  </a:cubicBezTo>
                  <a:lnTo>
                    <a:pt x="8228" y="10780"/>
                  </a:lnTo>
                  <a:cubicBezTo>
                    <a:pt x="8228" y="10863"/>
                    <a:pt x="8311" y="10947"/>
                    <a:pt x="8395" y="10947"/>
                  </a:cubicBezTo>
                  <a:cubicBezTo>
                    <a:pt x="8490" y="10947"/>
                    <a:pt x="8561" y="10863"/>
                    <a:pt x="8561" y="10780"/>
                  </a:cubicBezTo>
                  <a:lnTo>
                    <a:pt x="8561" y="8982"/>
                  </a:lnTo>
                  <a:cubicBezTo>
                    <a:pt x="8561" y="8423"/>
                    <a:pt x="8216" y="7970"/>
                    <a:pt x="7716" y="7815"/>
                  </a:cubicBezTo>
                  <a:lnTo>
                    <a:pt x="6311" y="7399"/>
                  </a:lnTo>
                  <a:lnTo>
                    <a:pt x="6061" y="6911"/>
                  </a:lnTo>
                  <a:cubicBezTo>
                    <a:pt x="6013" y="6839"/>
                    <a:pt x="5942" y="6756"/>
                    <a:pt x="5871" y="6744"/>
                  </a:cubicBezTo>
                  <a:cubicBezTo>
                    <a:pt x="5829" y="6738"/>
                    <a:pt x="5793" y="6735"/>
                    <a:pt x="5759" y="6735"/>
                  </a:cubicBezTo>
                  <a:cubicBezTo>
                    <a:pt x="5725" y="6735"/>
                    <a:pt x="5692" y="6738"/>
                    <a:pt x="5656" y="6744"/>
                  </a:cubicBezTo>
                  <a:lnTo>
                    <a:pt x="5656" y="6208"/>
                  </a:lnTo>
                  <a:cubicBezTo>
                    <a:pt x="6192" y="5839"/>
                    <a:pt x="6561" y="5256"/>
                    <a:pt x="6656" y="4589"/>
                  </a:cubicBezTo>
                  <a:lnTo>
                    <a:pt x="6740" y="4589"/>
                  </a:lnTo>
                  <a:cubicBezTo>
                    <a:pt x="7061" y="4589"/>
                    <a:pt x="7323" y="4351"/>
                    <a:pt x="7359" y="4065"/>
                  </a:cubicBezTo>
                  <a:cubicBezTo>
                    <a:pt x="7371" y="3898"/>
                    <a:pt x="7311" y="3743"/>
                    <a:pt x="7204" y="3601"/>
                  </a:cubicBezTo>
                  <a:cubicBezTo>
                    <a:pt x="7156" y="3541"/>
                    <a:pt x="7097" y="3505"/>
                    <a:pt x="7025" y="3470"/>
                  </a:cubicBezTo>
                  <a:lnTo>
                    <a:pt x="7216" y="2339"/>
                  </a:lnTo>
                  <a:cubicBezTo>
                    <a:pt x="7275" y="1969"/>
                    <a:pt x="7085" y="1600"/>
                    <a:pt x="6763" y="1446"/>
                  </a:cubicBezTo>
                  <a:cubicBezTo>
                    <a:pt x="6906" y="1065"/>
                    <a:pt x="6883" y="600"/>
                    <a:pt x="6656" y="88"/>
                  </a:cubicBezTo>
                  <a:cubicBezTo>
                    <a:pt x="6644" y="53"/>
                    <a:pt x="6597" y="5"/>
                    <a:pt x="6537" y="5"/>
                  </a:cubicBezTo>
                  <a:cubicBezTo>
                    <a:pt x="6523" y="2"/>
                    <a:pt x="6510" y="1"/>
                    <a:pt x="64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70"/>
            <p:cNvSpPr/>
            <p:nvPr/>
          </p:nvSpPr>
          <p:spPr>
            <a:xfrm>
              <a:off x="5090491" y="3141364"/>
              <a:ext cx="10581" cy="86391"/>
            </a:xfrm>
            <a:custGeom>
              <a:rect b="b" l="l" r="r" t="t"/>
              <a:pathLst>
                <a:path extrusionOk="0" h="2727" w="334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2560"/>
                  </a:lnTo>
                  <a:cubicBezTo>
                    <a:pt x="0" y="2656"/>
                    <a:pt x="84" y="2727"/>
                    <a:pt x="167" y="2727"/>
                  </a:cubicBezTo>
                  <a:cubicBezTo>
                    <a:pt x="262" y="2727"/>
                    <a:pt x="334" y="2656"/>
                    <a:pt x="334" y="2560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70"/>
            <p:cNvSpPr/>
            <p:nvPr/>
          </p:nvSpPr>
          <p:spPr>
            <a:xfrm>
              <a:off x="5031281" y="315229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70"/>
            <p:cNvSpPr/>
            <p:nvPr/>
          </p:nvSpPr>
          <p:spPr>
            <a:xfrm>
              <a:off x="5031281" y="3217555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55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70"/>
            <p:cNvSpPr/>
            <p:nvPr/>
          </p:nvSpPr>
          <p:spPr>
            <a:xfrm>
              <a:off x="5031281" y="318473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250" y="334"/>
                    <a:pt x="322" y="263"/>
                    <a:pt x="322" y="167"/>
                  </a:cubicBez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70"/>
            <p:cNvSpPr/>
            <p:nvPr/>
          </p:nvSpPr>
          <p:spPr>
            <a:xfrm>
              <a:off x="499884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55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70"/>
            <p:cNvSpPr/>
            <p:nvPr/>
          </p:nvSpPr>
          <p:spPr>
            <a:xfrm>
              <a:off x="506372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70"/>
            <p:cNvSpPr/>
            <p:nvPr/>
          </p:nvSpPr>
          <p:spPr>
            <a:xfrm>
              <a:off x="4993550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55" y="84"/>
                    <a:pt x="58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70"/>
            <p:cNvSpPr/>
            <p:nvPr/>
          </p:nvSpPr>
          <p:spPr>
            <a:xfrm>
              <a:off x="5058051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67" y="84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70"/>
            <p:cNvSpPr/>
            <p:nvPr/>
          </p:nvSpPr>
          <p:spPr>
            <a:xfrm>
              <a:off x="5007141" y="3025574"/>
              <a:ext cx="58481" cy="32092"/>
            </a:xfrm>
            <a:custGeom>
              <a:rect b="b" l="l" r="r" t="t"/>
              <a:pathLst>
                <a:path extrusionOk="0" h="1013" w="1846">
                  <a:moveTo>
                    <a:pt x="1500" y="322"/>
                  </a:moveTo>
                  <a:cubicBezTo>
                    <a:pt x="1429" y="536"/>
                    <a:pt x="1191" y="679"/>
                    <a:pt x="917" y="679"/>
                  </a:cubicBezTo>
                  <a:cubicBezTo>
                    <a:pt x="655" y="679"/>
                    <a:pt x="417" y="536"/>
                    <a:pt x="345" y="322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619"/>
                    <a:pt x="417" y="1012"/>
                    <a:pt x="929" y="1012"/>
                  </a:cubicBezTo>
                  <a:cubicBezTo>
                    <a:pt x="1429" y="1012"/>
                    <a:pt x="1846" y="643"/>
                    <a:pt x="1846" y="167"/>
                  </a:cubicBezTo>
                  <a:cubicBezTo>
                    <a:pt x="1846" y="72"/>
                    <a:pt x="1786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8" name="Google Shape;10898;p70"/>
          <p:cNvGrpSpPr/>
          <p:nvPr/>
        </p:nvGrpSpPr>
        <p:grpSpPr>
          <a:xfrm>
            <a:off x="7162775" y="2881113"/>
            <a:ext cx="259523" cy="346294"/>
            <a:chOff x="7162775" y="2881113"/>
            <a:chExt cx="259523" cy="346294"/>
          </a:xfrm>
        </p:grpSpPr>
        <p:sp>
          <p:nvSpPr>
            <p:cNvPr id="10899" name="Google Shape;10899;p70"/>
            <p:cNvSpPr/>
            <p:nvPr/>
          </p:nvSpPr>
          <p:spPr>
            <a:xfrm>
              <a:off x="7162775" y="2881113"/>
              <a:ext cx="259523" cy="346294"/>
            </a:xfrm>
            <a:custGeom>
              <a:rect b="b" l="l" r="r" t="t"/>
              <a:pathLst>
                <a:path extrusionOk="0" h="10931" w="8192">
                  <a:moveTo>
                    <a:pt x="4084" y="1536"/>
                  </a:moveTo>
                  <a:cubicBezTo>
                    <a:pt x="4382" y="1536"/>
                    <a:pt x="4703" y="1810"/>
                    <a:pt x="4989" y="2239"/>
                  </a:cubicBezTo>
                  <a:lnTo>
                    <a:pt x="3155" y="2239"/>
                  </a:lnTo>
                  <a:cubicBezTo>
                    <a:pt x="3453" y="1810"/>
                    <a:pt x="3787" y="1536"/>
                    <a:pt x="4084" y="1536"/>
                  </a:cubicBezTo>
                  <a:close/>
                  <a:moveTo>
                    <a:pt x="5191" y="2560"/>
                  </a:moveTo>
                  <a:cubicBezTo>
                    <a:pt x="5596" y="3310"/>
                    <a:pt x="5906" y="4334"/>
                    <a:pt x="5965" y="5322"/>
                  </a:cubicBezTo>
                  <a:cubicBezTo>
                    <a:pt x="5621" y="6068"/>
                    <a:pt x="4891" y="6515"/>
                    <a:pt x="4082" y="6515"/>
                  </a:cubicBezTo>
                  <a:cubicBezTo>
                    <a:pt x="4051" y="6515"/>
                    <a:pt x="4020" y="6514"/>
                    <a:pt x="3989" y="6513"/>
                  </a:cubicBezTo>
                  <a:cubicBezTo>
                    <a:pt x="3608" y="6489"/>
                    <a:pt x="3227" y="6358"/>
                    <a:pt x="2905" y="6120"/>
                  </a:cubicBezTo>
                  <a:cubicBezTo>
                    <a:pt x="2596" y="5894"/>
                    <a:pt x="2358" y="5596"/>
                    <a:pt x="2203" y="5239"/>
                  </a:cubicBezTo>
                  <a:cubicBezTo>
                    <a:pt x="2274" y="4286"/>
                    <a:pt x="2572" y="3274"/>
                    <a:pt x="2977" y="2560"/>
                  </a:cubicBezTo>
                  <a:close/>
                  <a:moveTo>
                    <a:pt x="2167" y="5870"/>
                  </a:moveTo>
                  <a:cubicBezTo>
                    <a:pt x="2322" y="6060"/>
                    <a:pt x="2501" y="6239"/>
                    <a:pt x="2691" y="6394"/>
                  </a:cubicBezTo>
                  <a:cubicBezTo>
                    <a:pt x="3060" y="6656"/>
                    <a:pt x="3501" y="6799"/>
                    <a:pt x="3953" y="6834"/>
                  </a:cubicBezTo>
                  <a:lnTo>
                    <a:pt x="4072" y="6834"/>
                  </a:lnTo>
                  <a:cubicBezTo>
                    <a:pt x="4525" y="6834"/>
                    <a:pt x="4965" y="6715"/>
                    <a:pt x="5346" y="6465"/>
                  </a:cubicBezTo>
                  <a:cubicBezTo>
                    <a:pt x="5584" y="6310"/>
                    <a:pt x="5787" y="6120"/>
                    <a:pt x="5953" y="5906"/>
                  </a:cubicBezTo>
                  <a:lnTo>
                    <a:pt x="5953" y="5906"/>
                  </a:lnTo>
                  <a:cubicBezTo>
                    <a:pt x="5918" y="6287"/>
                    <a:pt x="5739" y="6620"/>
                    <a:pt x="5430" y="6894"/>
                  </a:cubicBezTo>
                  <a:cubicBezTo>
                    <a:pt x="5358" y="6953"/>
                    <a:pt x="5358" y="7061"/>
                    <a:pt x="5418" y="7120"/>
                  </a:cubicBezTo>
                  <a:cubicBezTo>
                    <a:pt x="5441" y="7156"/>
                    <a:pt x="5489" y="7180"/>
                    <a:pt x="5537" y="7180"/>
                  </a:cubicBezTo>
                  <a:cubicBezTo>
                    <a:pt x="5561" y="7180"/>
                    <a:pt x="5608" y="7156"/>
                    <a:pt x="5644" y="7132"/>
                  </a:cubicBezTo>
                  <a:cubicBezTo>
                    <a:pt x="5763" y="7025"/>
                    <a:pt x="5858" y="6906"/>
                    <a:pt x="5953" y="6787"/>
                  </a:cubicBezTo>
                  <a:lnTo>
                    <a:pt x="5953" y="6787"/>
                  </a:lnTo>
                  <a:cubicBezTo>
                    <a:pt x="5894" y="7775"/>
                    <a:pt x="5072" y="8561"/>
                    <a:pt x="4060" y="8561"/>
                  </a:cubicBezTo>
                  <a:cubicBezTo>
                    <a:pt x="3084" y="8561"/>
                    <a:pt x="2263" y="7787"/>
                    <a:pt x="2191" y="6787"/>
                  </a:cubicBezTo>
                  <a:lnTo>
                    <a:pt x="2191" y="6787"/>
                  </a:lnTo>
                  <a:cubicBezTo>
                    <a:pt x="2572" y="7323"/>
                    <a:pt x="3275" y="7680"/>
                    <a:pt x="4084" y="7680"/>
                  </a:cubicBezTo>
                  <a:cubicBezTo>
                    <a:pt x="4394" y="7680"/>
                    <a:pt x="4703" y="7620"/>
                    <a:pt x="4989" y="7525"/>
                  </a:cubicBezTo>
                  <a:cubicBezTo>
                    <a:pt x="5072" y="7489"/>
                    <a:pt x="5108" y="7406"/>
                    <a:pt x="5072" y="7311"/>
                  </a:cubicBezTo>
                  <a:cubicBezTo>
                    <a:pt x="5055" y="7249"/>
                    <a:pt x="4998" y="7213"/>
                    <a:pt x="4936" y="7213"/>
                  </a:cubicBezTo>
                  <a:cubicBezTo>
                    <a:pt x="4914" y="7213"/>
                    <a:pt x="4892" y="7218"/>
                    <a:pt x="4870" y="7227"/>
                  </a:cubicBezTo>
                  <a:cubicBezTo>
                    <a:pt x="4608" y="7311"/>
                    <a:pt x="4346" y="7370"/>
                    <a:pt x="4060" y="7370"/>
                  </a:cubicBezTo>
                  <a:cubicBezTo>
                    <a:pt x="3036" y="7370"/>
                    <a:pt x="2203" y="6703"/>
                    <a:pt x="2167" y="5870"/>
                  </a:cubicBezTo>
                  <a:close/>
                  <a:moveTo>
                    <a:pt x="6787" y="7680"/>
                  </a:moveTo>
                  <a:cubicBezTo>
                    <a:pt x="6823" y="7739"/>
                    <a:pt x="6823" y="7823"/>
                    <a:pt x="6823" y="7894"/>
                  </a:cubicBezTo>
                  <a:cubicBezTo>
                    <a:pt x="6835" y="9013"/>
                    <a:pt x="5596" y="9930"/>
                    <a:pt x="4084" y="9930"/>
                  </a:cubicBezTo>
                  <a:cubicBezTo>
                    <a:pt x="3846" y="9930"/>
                    <a:pt x="3608" y="9906"/>
                    <a:pt x="3382" y="9870"/>
                  </a:cubicBezTo>
                  <a:cubicBezTo>
                    <a:pt x="4406" y="9811"/>
                    <a:pt x="5311" y="9442"/>
                    <a:pt x="5989" y="8799"/>
                  </a:cubicBezTo>
                  <a:cubicBezTo>
                    <a:pt x="6311" y="8489"/>
                    <a:pt x="6584" y="8096"/>
                    <a:pt x="6787" y="7680"/>
                  </a:cubicBezTo>
                  <a:close/>
                  <a:moveTo>
                    <a:pt x="4096" y="0"/>
                  </a:moveTo>
                  <a:cubicBezTo>
                    <a:pt x="2465" y="0"/>
                    <a:pt x="1120" y="1274"/>
                    <a:pt x="1024" y="2893"/>
                  </a:cubicBezTo>
                  <a:lnTo>
                    <a:pt x="881" y="5465"/>
                  </a:lnTo>
                  <a:cubicBezTo>
                    <a:pt x="834" y="6096"/>
                    <a:pt x="989" y="6703"/>
                    <a:pt x="1286" y="7239"/>
                  </a:cubicBezTo>
                  <a:cubicBezTo>
                    <a:pt x="1108" y="7418"/>
                    <a:pt x="1024" y="7620"/>
                    <a:pt x="1024" y="7870"/>
                  </a:cubicBezTo>
                  <a:lnTo>
                    <a:pt x="1024" y="7906"/>
                  </a:lnTo>
                  <a:lnTo>
                    <a:pt x="786" y="7989"/>
                  </a:lnTo>
                  <a:cubicBezTo>
                    <a:pt x="310" y="8156"/>
                    <a:pt x="0" y="8608"/>
                    <a:pt x="0" y="9108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55" y="10930"/>
                  </a:cubicBezTo>
                  <a:cubicBezTo>
                    <a:pt x="238" y="10930"/>
                    <a:pt x="310" y="10859"/>
                    <a:pt x="310" y="10763"/>
                  </a:cubicBezTo>
                  <a:lnTo>
                    <a:pt x="310" y="9097"/>
                  </a:lnTo>
                  <a:cubicBezTo>
                    <a:pt x="310" y="8727"/>
                    <a:pt x="548" y="8394"/>
                    <a:pt x="893" y="8275"/>
                  </a:cubicBezTo>
                  <a:lnTo>
                    <a:pt x="1060" y="8215"/>
                  </a:lnTo>
                  <a:cubicBezTo>
                    <a:pt x="1108" y="8406"/>
                    <a:pt x="1167" y="8608"/>
                    <a:pt x="1262" y="8787"/>
                  </a:cubicBezTo>
                  <a:cubicBezTo>
                    <a:pt x="1298" y="8847"/>
                    <a:pt x="1358" y="8870"/>
                    <a:pt x="1405" y="8870"/>
                  </a:cubicBezTo>
                  <a:cubicBezTo>
                    <a:pt x="1429" y="8870"/>
                    <a:pt x="1465" y="8858"/>
                    <a:pt x="1489" y="8847"/>
                  </a:cubicBezTo>
                  <a:cubicBezTo>
                    <a:pt x="1548" y="8799"/>
                    <a:pt x="1560" y="8704"/>
                    <a:pt x="1536" y="8632"/>
                  </a:cubicBezTo>
                  <a:cubicBezTo>
                    <a:pt x="1405" y="8394"/>
                    <a:pt x="1346" y="8132"/>
                    <a:pt x="1346" y="7870"/>
                  </a:cubicBezTo>
                  <a:cubicBezTo>
                    <a:pt x="1346" y="7739"/>
                    <a:pt x="1381" y="7620"/>
                    <a:pt x="1465" y="7513"/>
                  </a:cubicBezTo>
                  <a:cubicBezTo>
                    <a:pt x="1548" y="7632"/>
                    <a:pt x="1643" y="7751"/>
                    <a:pt x="1739" y="7858"/>
                  </a:cubicBezTo>
                  <a:cubicBezTo>
                    <a:pt x="2360" y="8503"/>
                    <a:pt x="3177" y="8871"/>
                    <a:pt x="4066" y="8871"/>
                  </a:cubicBezTo>
                  <a:cubicBezTo>
                    <a:pt x="4080" y="8871"/>
                    <a:pt x="4094" y="8871"/>
                    <a:pt x="4108" y="8870"/>
                  </a:cubicBezTo>
                  <a:cubicBezTo>
                    <a:pt x="5311" y="8858"/>
                    <a:pt x="6299" y="7870"/>
                    <a:pt x="6299" y="6656"/>
                  </a:cubicBezTo>
                  <a:lnTo>
                    <a:pt x="6299" y="5632"/>
                  </a:lnTo>
                  <a:cubicBezTo>
                    <a:pt x="6299" y="4691"/>
                    <a:pt x="6061" y="3608"/>
                    <a:pt x="5644" y="2715"/>
                  </a:cubicBezTo>
                  <a:cubicBezTo>
                    <a:pt x="5430" y="2262"/>
                    <a:pt x="5191" y="1893"/>
                    <a:pt x="4953" y="1643"/>
                  </a:cubicBezTo>
                  <a:cubicBezTo>
                    <a:pt x="4679" y="1346"/>
                    <a:pt x="4382" y="1191"/>
                    <a:pt x="4096" y="1191"/>
                  </a:cubicBezTo>
                  <a:cubicBezTo>
                    <a:pt x="3810" y="1191"/>
                    <a:pt x="3513" y="1346"/>
                    <a:pt x="3227" y="1643"/>
                  </a:cubicBezTo>
                  <a:cubicBezTo>
                    <a:pt x="2989" y="1893"/>
                    <a:pt x="2751" y="2262"/>
                    <a:pt x="2548" y="2715"/>
                  </a:cubicBezTo>
                  <a:cubicBezTo>
                    <a:pt x="2132" y="3608"/>
                    <a:pt x="1893" y="4691"/>
                    <a:pt x="1893" y="5632"/>
                  </a:cubicBezTo>
                  <a:lnTo>
                    <a:pt x="1893" y="6656"/>
                  </a:lnTo>
                  <a:cubicBezTo>
                    <a:pt x="1893" y="7120"/>
                    <a:pt x="2036" y="7549"/>
                    <a:pt x="2274" y="7906"/>
                  </a:cubicBezTo>
                  <a:cubicBezTo>
                    <a:pt x="2179" y="7834"/>
                    <a:pt x="2084" y="7739"/>
                    <a:pt x="2001" y="7632"/>
                  </a:cubicBezTo>
                  <a:cubicBezTo>
                    <a:pt x="1441" y="7037"/>
                    <a:pt x="1167" y="6287"/>
                    <a:pt x="1203" y="5477"/>
                  </a:cubicBezTo>
                  <a:lnTo>
                    <a:pt x="1358" y="2905"/>
                  </a:lnTo>
                  <a:cubicBezTo>
                    <a:pt x="1441" y="1465"/>
                    <a:pt x="2655" y="310"/>
                    <a:pt x="4108" y="310"/>
                  </a:cubicBezTo>
                  <a:cubicBezTo>
                    <a:pt x="5549" y="310"/>
                    <a:pt x="6763" y="1441"/>
                    <a:pt x="6846" y="2893"/>
                  </a:cubicBezTo>
                  <a:lnTo>
                    <a:pt x="6954" y="4775"/>
                  </a:lnTo>
                  <a:cubicBezTo>
                    <a:pt x="7061" y="6406"/>
                    <a:pt x="6656" y="7692"/>
                    <a:pt x="5787" y="8537"/>
                  </a:cubicBezTo>
                  <a:cubicBezTo>
                    <a:pt x="5095" y="9187"/>
                    <a:pt x="4135" y="9532"/>
                    <a:pt x="3046" y="9532"/>
                  </a:cubicBezTo>
                  <a:cubicBezTo>
                    <a:pt x="2898" y="9532"/>
                    <a:pt x="2748" y="9526"/>
                    <a:pt x="2596" y="9513"/>
                  </a:cubicBezTo>
                  <a:cubicBezTo>
                    <a:pt x="2501" y="9501"/>
                    <a:pt x="2393" y="9466"/>
                    <a:pt x="2322" y="9430"/>
                  </a:cubicBezTo>
                  <a:cubicBezTo>
                    <a:pt x="2191" y="9335"/>
                    <a:pt x="2060" y="9228"/>
                    <a:pt x="1941" y="9132"/>
                  </a:cubicBezTo>
                  <a:cubicBezTo>
                    <a:pt x="1911" y="9102"/>
                    <a:pt x="1870" y="9088"/>
                    <a:pt x="1828" y="9088"/>
                  </a:cubicBezTo>
                  <a:cubicBezTo>
                    <a:pt x="1786" y="9088"/>
                    <a:pt x="1745" y="9102"/>
                    <a:pt x="1715" y="9132"/>
                  </a:cubicBezTo>
                  <a:cubicBezTo>
                    <a:pt x="1655" y="9180"/>
                    <a:pt x="1655" y="9287"/>
                    <a:pt x="1715" y="9347"/>
                  </a:cubicBezTo>
                  <a:cubicBezTo>
                    <a:pt x="2298" y="9906"/>
                    <a:pt x="3167" y="10228"/>
                    <a:pt x="4096" y="10228"/>
                  </a:cubicBezTo>
                  <a:cubicBezTo>
                    <a:pt x="4918" y="10228"/>
                    <a:pt x="5668" y="9990"/>
                    <a:pt x="6251" y="9537"/>
                  </a:cubicBezTo>
                  <a:cubicBezTo>
                    <a:pt x="6727" y="9180"/>
                    <a:pt x="7037" y="8704"/>
                    <a:pt x="7132" y="8204"/>
                  </a:cubicBezTo>
                  <a:lnTo>
                    <a:pt x="7299" y="8263"/>
                  </a:lnTo>
                  <a:cubicBezTo>
                    <a:pt x="7632" y="8382"/>
                    <a:pt x="7870" y="8704"/>
                    <a:pt x="7870" y="9085"/>
                  </a:cubicBezTo>
                  <a:lnTo>
                    <a:pt x="7870" y="10728"/>
                  </a:lnTo>
                  <a:cubicBezTo>
                    <a:pt x="7870" y="10823"/>
                    <a:pt x="7954" y="10894"/>
                    <a:pt x="8025" y="10894"/>
                  </a:cubicBezTo>
                  <a:cubicBezTo>
                    <a:pt x="8108" y="10894"/>
                    <a:pt x="8192" y="10823"/>
                    <a:pt x="8192" y="10728"/>
                  </a:cubicBezTo>
                  <a:lnTo>
                    <a:pt x="8192" y="9061"/>
                  </a:lnTo>
                  <a:cubicBezTo>
                    <a:pt x="8192" y="8620"/>
                    <a:pt x="7870" y="8156"/>
                    <a:pt x="7394" y="8001"/>
                  </a:cubicBezTo>
                  <a:lnTo>
                    <a:pt x="7156" y="7906"/>
                  </a:lnTo>
                  <a:lnTo>
                    <a:pt x="7156" y="7882"/>
                  </a:lnTo>
                  <a:cubicBezTo>
                    <a:pt x="7156" y="7656"/>
                    <a:pt x="7096" y="7477"/>
                    <a:pt x="6954" y="7311"/>
                  </a:cubicBezTo>
                  <a:cubicBezTo>
                    <a:pt x="7216" y="6584"/>
                    <a:pt x="7323" y="5739"/>
                    <a:pt x="7263" y="4786"/>
                  </a:cubicBezTo>
                  <a:lnTo>
                    <a:pt x="7156" y="2893"/>
                  </a:lnTo>
                  <a:cubicBezTo>
                    <a:pt x="7049" y="1274"/>
                    <a:pt x="5715" y="0"/>
                    <a:pt x="4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70"/>
            <p:cNvSpPr/>
            <p:nvPr/>
          </p:nvSpPr>
          <p:spPr>
            <a:xfrm>
              <a:off x="7270645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0" y="15"/>
                    <a:pt x="1242" y="1"/>
                    <a:pt x="1203" y="1"/>
                  </a:cubicBezTo>
                  <a:cubicBezTo>
                    <a:pt x="1164" y="1"/>
                    <a:pt x="1126" y="15"/>
                    <a:pt x="1096" y="45"/>
                  </a:cubicBezTo>
                  <a:cubicBezTo>
                    <a:pt x="1036" y="105"/>
                    <a:pt x="893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6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70"/>
            <p:cNvSpPr/>
            <p:nvPr/>
          </p:nvSpPr>
          <p:spPr>
            <a:xfrm>
              <a:off x="7254805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72" y="488"/>
                    <a:pt x="167" y="488"/>
                  </a:cubicBezTo>
                  <a:cubicBezTo>
                    <a:pt x="250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70"/>
            <p:cNvSpPr/>
            <p:nvPr/>
          </p:nvSpPr>
          <p:spPr>
            <a:xfrm>
              <a:off x="7319686" y="3006344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84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84" y="488"/>
                    <a:pt x="167" y="488"/>
                  </a:cubicBezTo>
                  <a:cubicBezTo>
                    <a:pt x="262" y="488"/>
                    <a:pt x="334" y="417"/>
                    <a:pt x="334" y="322"/>
                  </a:cubicBezTo>
                  <a:lnTo>
                    <a:pt x="334" y="155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70"/>
            <p:cNvSpPr/>
            <p:nvPr/>
          </p:nvSpPr>
          <p:spPr>
            <a:xfrm>
              <a:off x="7249135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01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70"/>
            <p:cNvSpPr/>
            <p:nvPr/>
          </p:nvSpPr>
          <p:spPr>
            <a:xfrm>
              <a:off x="7314015" y="299012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513" y="333"/>
                  </a:lnTo>
                  <a:cubicBezTo>
                    <a:pt x="596" y="333"/>
                    <a:pt x="667" y="250"/>
                    <a:pt x="667" y="167"/>
                  </a:cubicBezTo>
                  <a:cubicBezTo>
                    <a:pt x="679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5" name="Google Shape;10905;p70"/>
          <p:cNvGrpSpPr/>
          <p:nvPr/>
        </p:nvGrpSpPr>
        <p:grpSpPr>
          <a:xfrm>
            <a:off x="6709751" y="2881842"/>
            <a:ext cx="261075" cy="347815"/>
            <a:chOff x="6709751" y="2881842"/>
            <a:chExt cx="261075" cy="347815"/>
          </a:xfrm>
        </p:grpSpPr>
        <p:sp>
          <p:nvSpPr>
            <p:cNvPr id="10906" name="Google Shape;10906;p70"/>
            <p:cNvSpPr/>
            <p:nvPr/>
          </p:nvSpPr>
          <p:spPr>
            <a:xfrm>
              <a:off x="6709751" y="2881842"/>
              <a:ext cx="261075" cy="347815"/>
            </a:xfrm>
            <a:custGeom>
              <a:rect b="b" l="l" r="r" t="t"/>
              <a:pathLst>
                <a:path extrusionOk="0" h="10979" w="8241">
                  <a:moveTo>
                    <a:pt x="1394" y="4680"/>
                  </a:moveTo>
                  <a:cubicBezTo>
                    <a:pt x="1477" y="4728"/>
                    <a:pt x="1573" y="4740"/>
                    <a:pt x="1668" y="4740"/>
                  </a:cubicBezTo>
                  <a:lnTo>
                    <a:pt x="1787" y="4740"/>
                  </a:lnTo>
                  <a:cubicBezTo>
                    <a:pt x="1858" y="5323"/>
                    <a:pt x="2156" y="5823"/>
                    <a:pt x="2561" y="6180"/>
                  </a:cubicBezTo>
                  <a:cubicBezTo>
                    <a:pt x="2468" y="6204"/>
                    <a:pt x="2384" y="6215"/>
                    <a:pt x="2308" y="6215"/>
                  </a:cubicBezTo>
                  <a:cubicBezTo>
                    <a:pt x="1897" y="6215"/>
                    <a:pt x="1727" y="5915"/>
                    <a:pt x="1727" y="5895"/>
                  </a:cubicBezTo>
                  <a:cubicBezTo>
                    <a:pt x="1692" y="5835"/>
                    <a:pt x="1632" y="5799"/>
                    <a:pt x="1573" y="5799"/>
                  </a:cubicBezTo>
                  <a:cubicBezTo>
                    <a:pt x="1546" y="5802"/>
                    <a:pt x="1520" y="5803"/>
                    <a:pt x="1495" y="5803"/>
                  </a:cubicBezTo>
                  <a:cubicBezTo>
                    <a:pt x="1123" y="5803"/>
                    <a:pt x="974" y="5562"/>
                    <a:pt x="918" y="5395"/>
                  </a:cubicBezTo>
                  <a:cubicBezTo>
                    <a:pt x="1144" y="5323"/>
                    <a:pt x="1394" y="5133"/>
                    <a:pt x="1394" y="4716"/>
                  </a:cubicBezTo>
                  <a:lnTo>
                    <a:pt x="1394" y="4680"/>
                  </a:lnTo>
                  <a:close/>
                  <a:moveTo>
                    <a:pt x="6871" y="4716"/>
                  </a:moveTo>
                  <a:lnTo>
                    <a:pt x="6871" y="4740"/>
                  </a:lnTo>
                  <a:cubicBezTo>
                    <a:pt x="6895" y="5144"/>
                    <a:pt x="7145" y="5335"/>
                    <a:pt x="7371" y="5418"/>
                  </a:cubicBezTo>
                  <a:cubicBezTo>
                    <a:pt x="7314" y="5566"/>
                    <a:pt x="7159" y="5813"/>
                    <a:pt x="6770" y="5813"/>
                  </a:cubicBezTo>
                  <a:cubicBezTo>
                    <a:pt x="6752" y="5813"/>
                    <a:pt x="6734" y="5812"/>
                    <a:pt x="6716" y="5811"/>
                  </a:cubicBezTo>
                  <a:cubicBezTo>
                    <a:pt x="6645" y="5811"/>
                    <a:pt x="6597" y="5847"/>
                    <a:pt x="6561" y="5906"/>
                  </a:cubicBezTo>
                  <a:cubicBezTo>
                    <a:pt x="6551" y="5917"/>
                    <a:pt x="6367" y="6237"/>
                    <a:pt x="5922" y="6237"/>
                  </a:cubicBezTo>
                  <a:cubicBezTo>
                    <a:pt x="5859" y="6237"/>
                    <a:pt x="5790" y="6231"/>
                    <a:pt x="5716" y="6216"/>
                  </a:cubicBezTo>
                  <a:cubicBezTo>
                    <a:pt x="6133" y="5847"/>
                    <a:pt x="6418" y="5335"/>
                    <a:pt x="6490" y="4775"/>
                  </a:cubicBezTo>
                  <a:lnTo>
                    <a:pt x="6609" y="4775"/>
                  </a:lnTo>
                  <a:cubicBezTo>
                    <a:pt x="6692" y="4775"/>
                    <a:pt x="6799" y="4740"/>
                    <a:pt x="6871" y="4716"/>
                  </a:cubicBezTo>
                  <a:close/>
                  <a:moveTo>
                    <a:pt x="4132" y="275"/>
                  </a:moveTo>
                  <a:cubicBezTo>
                    <a:pt x="4656" y="275"/>
                    <a:pt x="5002" y="382"/>
                    <a:pt x="5133" y="596"/>
                  </a:cubicBezTo>
                  <a:cubicBezTo>
                    <a:pt x="5204" y="715"/>
                    <a:pt x="5359" y="787"/>
                    <a:pt x="5502" y="811"/>
                  </a:cubicBezTo>
                  <a:cubicBezTo>
                    <a:pt x="6299" y="906"/>
                    <a:pt x="6871" y="1561"/>
                    <a:pt x="6871" y="2347"/>
                  </a:cubicBezTo>
                  <a:lnTo>
                    <a:pt x="6871" y="3632"/>
                  </a:lnTo>
                  <a:cubicBezTo>
                    <a:pt x="6799" y="3585"/>
                    <a:pt x="6692" y="3573"/>
                    <a:pt x="6609" y="3573"/>
                  </a:cubicBezTo>
                  <a:lnTo>
                    <a:pt x="6514" y="3573"/>
                  </a:lnTo>
                  <a:lnTo>
                    <a:pt x="6514" y="3394"/>
                  </a:lnTo>
                  <a:cubicBezTo>
                    <a:pt x="6514" y="2858"/>
                    <a:pt x="6240" y="2632"/>
                    <a:pt x="5942" y="2394"/>
                  </a:cubicBezTo>
                  <a:cubicBezTo>
                    <a:pt x="5823" y="2299"/>
                    <a:pt x="5704" y="2204"/>
                    <a:pt x="5585" y="2085"/>
                  </a:cubicBezTo>
                  <a:cubicBezTo>
                    <a:pt x="5555" y="2055"/>
                    <a:pt x="5514" y="2040"/>
                    <a:pt x="5472" y="2040"/>
                  </a:cubicBezTo>
                  <a:cubicBezTo>
                    <a:pt x="5430" y="2040"/>
                    <a:pt x="5388" y="2055"/>
                    <a:pt x="5359" y="2085"/>
                  </a:cubicBezTo>
                  <a:cubicBezTo>
                    <a:pt x="5299" y="2144"/>
                    <a:pt x="5299" y="2239"/>
                    <a:pt x="5359" y="2299"/>
                  </a:cubicBezTo>
                  <a:cubicBezTo>
                    <a:pt x="5490" y="2442"/>
                    <a:pt x="5621" y="2537"/>
                    <a:pt x="5740" y="2644"/>
                  </a:cubicBezTo>
                  <a:cubicBezTo>
                    <a:pt x="6025" y="2870"/>
                    <a:pt x="6204" y="3013"/>
                    <a:pt x="6204" y="3394"/>
                  </a:cubicBezTo>
                  <a:lnTo>
                    <a:pt x="6204" y="3728"/>
                  </a:lnTo>
                  <a:cubicBezTo>
                    <a:pt x="6204" y="3787"/>
                    <a:pt x="6240" y="3835"/>
                    <a:pt x="6276" y="3871"/>
                  </a:cubicBezTo>
                  <a:cubicBezTo>
                    <a:pt x="6323" y="3894"/>
                    <a:pt x="6323" y="3894"/>
                    <a:pt x="6490" y="3894"/>
                  </a:cubicBezTo>
                  <a:lnTo>
                    <a:pt x="6621" y="3894"/>
                  </a:lnTo>
                  <a:cubicBezTo>
                    <a:pt x="6776" y="3894"/>
                    <a:pt x="6895" y="4013"/>
                    <a:pt x="6895" y="4168"/>
                  </a:cubicBezTo>
                  <a:cubicBezTo>
                    <a:pt x="6895" y="4311"/>
                    <a:pt x="6776" y="4430"/>
                    <a:pt x="6621" y="4430"/>
                  </a:cubicBezTo>
                  <a:lnTo>
                    <a:pt x="6537" y="4430"/>
                  </a:lnTo>
                  <a:lnTo>
                    <a:pt x="6537" y="4418"/>
                  </a:lnTo>
                  <a:cubicBezTo>
                    <a:pt x="6537" y="4323"/>
                    <a:pt x="6454" y="4252"/>
                    <a:pt x="6371" y="4252"/>
                  </a:cubicBezTo>
                  <a:cubicBezTo>
                    <a:pt x="6276" y="4252"/>
                    <a:pt x="6204" y="4323"/>
                    <a:pt x="6204" y="4418"/>
                  </a:cubicBezTo>
                  <a:cubicBezTo>
                    <a:pt x="6204" y="5549"/>
                    <a:pt x="5287" y="6478"/>
                    <a:pt x="4132" y="6478"/>
                  </a:cubicBezTo>
                  <a:cubicBezTo>
                    <a:pt x="4118" y="6478"/>
                    <a:pt x="4104" y="6478"/>
                    <a:pt x="4090" y="6478"/>
                  </a:cubicBezTo>
                  <a:cubicBezTo>
                    <a:pt x="2979" y="6478"/>
                    <a:pt x="2085" y="5547"/>
                    <a:pt x="2085" y="4430"/>
                  </a:cubicBezTo>
                  <a:cubicBezTo>
                    <a:pt x="2085" y="4347"/>
                    <a:pt x="2013" y="4263"/>
                    <a:pt x="1918" y="4263"/>
                  </a:cubicBezTo>
                  <a:cubicBezTo>
                    <a:pt x="1834" y="4263"/>
                    <a:pt x="1751" y="4347"/>
                    <a:pt x="1751" y="4430"/>
                  </a:cubicBezTo>
                  <a:lnTo>
                    <a:pt x="1751" y="4442"/>
                  </a:lnTo>
                  <a:lnTo>
                    <a:pt x="1668" y="4442"/>
                  </a:lnTo>
                  <a:cubicBezTo>
                    <a:pt x="1513" y="4442"/>
                    <a:pt x="1394" y="4323"/>
                    <a:pt x="1394" y="4180"/>
                  </a:cubicBezTo>
                  <a:cubicBezTo>
                    <a:pt x="1394" y="4025"/>
                    <a:pt x="1513" y="3906"/>
                    <a:pt x="1668" y="3906"/>
                  </a:cubicBezTo>
                  <a:lnTo>
                    <a:pt x="1751" y="3906"/>
                  </a:lnTo>
                  <a:cubicBezTo>
                    <a:pt x="2037" y="3906"/>
                    <a:pt x="2263" y="3692"/>
                    <a:pt x="2263" y="3406"/>
                  </a:cubicBezTo>
                  <a:cubicBezTo>
                    <a:pt x="2263" y="3228"/>
                    <a:pt x="2346" y="3073"/>
                    <a:pt x="2501" y="2942"/>
                  </a:cubicBezTo>
                  <a:lnTo>
                    <a:pt x="2513" y="2954"/>
                  </a:lnTo>
                  <a:cubicBezTo>
                    <a:pt x="2549" y="2989"/>
                    <a:pt x="2585" y="3001"/>
                    <a:pt x="2632" y="3001"/>
                  </a:cubicBezTo>
                  <a:cubicBezTo>
                    <a:pt x="2680" y="3001"/>
                    <a:pt x="2704" y="2989"/>
                    <a:pt x="2739" y="2954"/>
                  </a:cubicBezTo>
                  <a:cubicBezTo>
                    <a:pt x="2799" y="2894"/>
                    <a:pt x="2811" y="2823"/>
                    <a:pt x="2763" y="2751"/>
                  </a:cubicBezTo>
                  <a:cubicBezTo>
                    <a:pt x="3085" y="2573"/>
                    <a:pt x="3513" y="2442"/>
                    <a:pt x="3930" y="2299"/>
                  </a:cubicBezTo>
                  <a:cubicBezTo>
                    <a:pt x="4644" y="2061"/>
                    <a:pt x="5323" y="1846"/>
                    <a:pt x="5502" y="1394"/>
                  </a:cubicBezTo>
                  <a:cubicBezTo>
                    <a:pt x="5537" y="1311"/>
                    <a:pt x="5502" y="1215"/>
                    <a:pt x="5418" y="1192"/>
                  </a:cubicBezTo>
                  <a:cubicBezTo>
                    <a:pt x="5393" y="1182"/>
                    <a:pt x="5369" y="1178"/>
                    <a:pt x="5347" y="1178"/>
                  </a:cubicBezTo>
                  <a:cubicBezTo>
                    <a:pt x="5283" y="1178"/>
                    <a:pt x="5230" y="1213"/>
                    <a:pt x="5204" y="1275"/>
                  </a:cubicBezTo>
                  <a:cubicBezTo>
                    <a:pt x="5085" y="1585"/>
                    <a:pt x="4454" y="1799"/>
                    <a:pt x="3823" y="1989"/>
                  </a:cubicBezTo>
                  <a:cubicBezTo>
                    <a:pt x="3382" y="2144"/>
                    <a:pt x="2906" y="2287"/>
                    <a:pt x="2549" y="2513"/>
                  </a:cubicBezTo>
                  <a:lnTo>
                    <a:pt x="2085" y="2025"/>
                  </a:lnTo>
                  <a:cubicBezTo>
                    <a:pt x="2049" y="1990"/>
                    <a:pt x="1997" y="1967"/>
                    <a:pt x="1947" y="1967"/>
                  </a:cubicBezTo>
                  <a:cubicBezTo>
                    <a:pt x="1914" y="1967"/>
                    <a:pt x="1882" y="1977"/>
                    <a:pt x="1858" y="2001"/>
                  </a:cubicBezTo>
                  <a:cubicBezTo>
                    <a:pt x="1799" y="2061"/>
                    <a:pt x="1787" y="2168"/>
                    <a:pt x="1846" y="2227"/>
                  </a:cubicBezTo>
                  <a:lnTo>
                    <a:pt x="2275" y="2692"/>
                  </a:lnTo>
                  <a:cubicBezTo>
                    <a:pt x="2073" y="2870"/>
                    <a:pt x="1930" y="3097"/>
                    <a:pt x="1930" y="3394"/>
                  </a:cubicBezTo>
                  <a:cubicBezTo>
                    <a:pt x="1930" y="3490"/>
                    <a:pt x="1858" y="3573"/>
                    <a:pt x="1751" y="3573"/>
                  </a:cubicBezTo>
                  <a:lnTo>
                    <a:pt x="1668" y="3573"/>
                  </a:lnTo>
                  <a:cubicBezTo>
                    <a:pt x="1573" y="3573"/>
                    <a:pt x="1477" y="3597"/>
                    <a:pt x="1394" y="3632"/>
                  </a:cubicBezTo>
                  <a:lnTo>
                    <a:pt x="1394" y="2692"/>
                  </a:lnTo>
                  <a:cubicBezTo>
                    <a:pt x="1394" y="1787"/>
                    <a:pt x="1906" y="1204"/>
                    <a:pt x="2335" y="894"/>
                  </a:cubicBezTo>
                  <a:cubicBezTo>
                    <a:pt x="2858" y="501"/>
                    <a:pt x="3525" y="275"/>
                    <a:pt x="4132" y="275"/>
                  </a:cubicBezTo>
                  <a:close/>
                  <a:moveTo>
                    <a:pt x="5013" y="6680"/>
                  </a:moveTo>
                  <a:lnTo>
                    <a:pt x="5013" y="7526"/>
                  </a:lnTo>
                  <a:cubicBezTo>
                    <a:pt x="5013" y="7633"/>
                    <a:pt x="5002" y="7716"/>
                    <a:pt x="4966" y="7811"/>
                  </a:cubicBezTo>
                  <a:cubicBezTo>
                    <a:pt x="4942" y="7895"/>
                    <a:pt x="4990" y="7990"/>
                    <a:pt x="5073" y="8014"/>
                  </a:cubicBezTo>
                  <a:cubicBezTo>
                    <a:pt x="5085" y="8014"/>
                    <a:pt x="5109" y="8038"/>
                    <a:pt x="5133" y="8038"/>
                  </a:cubicBezTo>
                  <a:cubicBezTo>
                    <a:pt x="5192" y="8038"/>
                    <a:pt x="5263" y="7990"/>
                    <a:pt x="5287" y="7931"/>
                  </a:cubicBezTo>
                  <a:cubicBezTo>
                    <a:pt x="5323" y="7800"/>
                    <a:pt x="5359" y="7681"/>
                    <a:pt x="5359" y="7526"/>
                  </a:cubicBezTo>
                  <a:lnTo>
                    <a:pt x="5359" y="7240"/>
                  </a:lnTo>
                  <a:lnTo>
                    <a:pt x="5787" y="7395"/>
                  </a:lnTo>
                  <a:cubicBezTo>
                    <a:pt x="5859" y="7419"/>
                    <a:pt x="5906" y="7478"/>
                    <a:pt x="5906" y="7561"/>
                  </a:cubicBezTo>
                  <a:cubicBezTo>
                    <a:pt x="5918" y="8133"/>
                    <a:pt x="5787" y="8633"/>
                    <a:pt x="5656" y="8931"/>
                  </a:cubicBezTo>
                  <a:cubicBezTo>
                    <a:pt x="5567" y="9130"/>
                    <a:pt x="5376" y="9255"/>
                    <a:pt x="5170" y="9255"/>
                  </a:cubicBezTo>
                  <a:cubicBezTo>
                    <a:pt x="5130" y="9255"/>
                    <a:pt x="5090" y="9250"/>
                    <a:pt x="5049" y="9240"/>
                  </a:cubicBezTo>
                  <a:lnTo>
                    <a:pt x="4180" y="9026"/>
                  </a:lnTo>
                  <a:lnTo>
                    <a:pt x="4109" y="9026"/>
                  </a:lnTo>
                  <a:lnTo>
                    <a:pt x="3239" y="9240"/>
                  </a:lnTo>
                  <a:cubicBezTo>
                    <a:pt x="3197" y="9250"/>
                    <a:pt x="3154" y="9255"/>
                    <a:pt x="3112" y="9255"/>
                  </a:cubicBezTo>
                  <a:cubicBezTo>
                    <a:pt x="2908" y="9255"/>
                    <a:pt x="2721" y="9138"/>
                    <a:pt x="2632" y="8931"/>
                  </a:cubicBezTo>
                  <a:cubicBezTo>
                    <a:pt x="2513" y="8633"/>
                    <a:pt x="2370" y="8133"/>
                    <a:pt x="2406" y="7538"/>
                  </a:cubicBezTo>
                  <a:cubicBezTo>
                    <a:pt x="2406" y="7466"/>
                    <a:pt x="2466" y="7407"/>
                    <a:pt x="2525" y="7383"/>
                  </a:cubicBezTo>
                  <a:lnTo>
                    <a:pt x="2966" y="7228"/>
                  </a:lnTo>
                  <a:lnTo>
                    <a:pt x="2966" y="7514"/>
                  </a:lnTo>
                  <a:cubicBezTo>
                    <a:pt x="2966" y="8169"/>
                    <a:pt x="3501" y="8704"/>
                    <a:pt x="4156" y="8704"/>
                  </a:cubicBezTo>
                  <a:cubicBezTo>
                    <a:pt x="4394" y="8704"/>
                    <a:pt x="4609" y="8633"/>
                    <a:pt x="4811" y="8514"/>
                  </a:cubicBezTo>
                  <a:cubicBezTo>
                    <a:pt x="4882" y="8466"/>
                    <a:pt x="4894" y="8359"/>
                    <a:pt x="4847" y="8288"/>
                  </a:cubicBezTo>
                  <a:cubicBezTo>
                    <a:pt x="4824" y="8242"/>
                    <a:pt x="4771" y="8215"/>
                    <a:pt x="4717" y="8215"/>
                  </a:cubicBezTo>
                  <a:cubicBezTo>
                    <a:pt x="4688" y="8215"/>
                    <a:pt x="4658" y="8223"/>
                    <a:pt x="4632" y="8240"/>
                  </a:cubicBezTo>
                  <a:cubicBezTo>
                    <a:pt x="4478" y="8335"/>
                    <a:pt x="4311" y="8395"/>
                    <a:pt x="4156" y="8395"/>
                  </a:cubicBezTo>
                  <a:cubicBezTo>
                    <a:pt x="3680" y="8395"/>
                    <a:pt x="3287" y="8002"/>
                    <a:pt x="3287" y="7526"/>
                  </a:cubicBezTo>
                  <a:lnTo>
                    <a:pt x="3287" y="6680"/>
                  </a:lnTo>
                  <a:cubicBezTo>
                    <a:pt x="3561" y="6788"/>
                    <a:pt x="3859" y="6847"/>
                    <a:pt x="4156" y="6847"/>
                  </a:cubicBezTo>
                  <a:cubicBezTo>
                    <a:pt x="4454" y="6847"/>
                    <a:pt x="4752" y="6788"/>
                    <a:pt x="5013" y="6680"/>
                  </a:cubicBezTo>
                  <a:close/>
                  <a:moveTo>
                    <a:pt x="4109" y="1"/>
                  </a:moveTo>
                  <a:cubicBezTo>
                    <a:pt x="3418" y="1"/>
                    <a:pt x="2680" y="251"/>
                    <a:pt x="2108" y="668"/>
                  </a:cubicBezTo>
                  <a:cubicBezTo>
                    <a:pt x="1620" y="1025"/>
                    <a:pt x="1037" y="1680"/>
                    <a:pt x="1037" y="2716"/>
                  </a:cubicBezTo>
                  <a:lnTo>
                    <a:pt x="1037" y="4728"/>
                  </a:lnTo>
                  <a:cubicBezTo>
                    <a:pt x="1037" y="5097"/>
                    <a:pt x="739" y="5133"/>
                    <a:pt x="680" y="5133"/>
                  </a:cubicBezTo>
                  <a:cubicBezTo>
                    <a:pt x="644" y="5133"/>
                    <a:pt x="596" y="5144"/>
                    <a:pt x="561" y="5192"/>
                  </a:cubicBezTo>
                  <a:cubicBezTo>
                    <a:pt x="537" y="5216"/>
                    <a:pt x="525" y="5264"/>
                    <a:pt x="525" y="5311"/>
                  </a:cubicBezTo>
                  <a:cubicBezTo>
                    <a:pt x="525" y="5323"/>
                    <a:pt x="608" y="6133"/>
                    <a:pt x="1442" y="6145"/>
                  </a:cubicBezTo>
                  <a:cubicBezTo>
                    <a:pt x="1501" y="6216"/>
                    <a:pt x="1596" y="6323"/>
                    <a:pt x="1739" y="6407"/>
                  </a:cubicBezTo>
                  <a:cubicBezTo>
                    <a:pt x="1874" y="6489"/>
                    <a:pt x="2069" y="6571"/>
                    <a:pt x="2325" y="6571"/>
                  </a:cubicBezTo>
                  <a:cubicBezTo>
                    <a:pt x="2477" y="6571"/>
                    <a:pt x="2651" y="6542"/>
                    <a:pt x="2847" y="6466"/>
                  </a:cubicBezTo>
                  <a:cubicBezTo>
                    <a:pt x="2870" y="6478"/>
                    <a:pt x="2882" y="6502"/>
                    <a:pt x="2918" y="6514"/>
                  </a:cubicBezTo>
                  <a:lnTo>
                    <a:pt x="2918" y="6895"/>
                  </a:lnTo>
                  <a:lnTo>
                    <a:pt x="2382" y="7073"/>
                  </a:lnTo>
                  <a:cubicBezTo>
                    <a:pt x="2192" y="7157"/>
                    <a:pt x="2049" y="7323"/>
                    <a:pt x="2037" y="7526"/>
                  </a:cubicBezTo>
                  <a:lnTo>
                    <a:pt x="2037" y="7561"/>
                  </a:lnTo>
                  <a:lnTo>
                    <a:pt x="787" y="8002"/>
                  </a:lnTo>
                  <a:cubicBezTo>
                    <a:pt x="310" y="8169"/>
                    <a:pt x="1" y="8609"/>
                    <a:pt x="1" y="9121"/>
                  </a:cubicBezTo>
                  <a:lnTo>
                    <a:pt x="1" y="10788"/>
                  </a:lnTo>
                  <a:cubicBezTo>
                    <a:pt x="1" y="10871"/>
                    <a:pt x="72" y="10955"/>
                    <a:pt x="168" y="10955"/>
                  </a:cubicBezTo>
                  <a:cubicBezTo>
                    <a:pt x="251" y="10955"/>
                    <a:pt x="322" y="10871"/>
                    <a:pt x="322" y="10788"/>
                  </a:cubicBezTo>
                  <a:lnTo>
                    <a:pt x="322" y="9121"/>
                  </a:lnTo>
                  <a:cubicBezTo>
                    <a:pt x="322" y="9014"/>
                    <a:pt x="346" y="8895"/>
                    <a:pt x="382" y="8812"/>
                  </a:cubicBezTo>
                  <a:lnTo>
                    <a:pt x="1203" y="9502"/>
                  </a:lnTo>
                  <a:cubicBezTo>
                    <a:pt x="1323" y="9609"/>
                    <a:pt x="1382" y="9740"/>
                    <a:pt x="1382" y="9907"/>
                  </a:cubicBezTo>
                  <a:lnTo>
                    <a:pt x="1382" y="10788"/>
                  </a:lnTo>
                  <a:cubicBezTo>
                    <a:pt x="1382" y="10871"/>
                    <a:pt x="1453" y="10955"/>
                    <a:pt x="1549" y="10955"/>
                  </a:cubicBezTo>
                  <a:cubicBezTo>
                    <a:pt x="1632" y="10955"/>
                    <a:pt x="1715" y="10871"/>
                    <a:pt x="1715" y="10788"/>
                  </a:cubicBezTo>
                  <a:lnTo>
                    <a:pt x="1715" y="9907"/>
                  </a:lnTo>
                  <a:cubicBezTo>
                    <a:pt x="1715" y="9657"/>
                    <a:pt x="1608" y="9431"/>
                    <a:pt x="1418" y="9264"/>
                  </a:cubicBezTo>
                  <a:lnTo>
                    <a:pt x="561" y="8538"/>
                  </a:lnTo>
                  <a:cubicBezTo>
                    <a:pt x="656" y="8431"/>
                    <a:pt x="775" y="8359"/>
                    <a:pt x="906" y="8312"/>
                  </a:cubicBezTo>
                  <a:lnTo>
                    <a:pt x="2037" y="7919"/>
                  </a:lnTo>
                  <a:cubicBezTo>
                    <a:pt x="2049" y="8419"/>
                    <a:pt x="2180" y="8824"/>
                    <a:pt x="2287" y="9085"/>
                  </a:cubicBezTo>
                  <a:cubicBezTo>
                    <a:pt x="2426" y="9414"/>
                    <a:pt x="2740" y="9609"/>
                    <a:pt x="3075" y="9609"/>
                  </a:cubicBezTo>
                  <a:cubicBezTo>
                    <a:pt x="3141" y="9609"/>
                    <a:pt x="3208" y="9601"/>
                    <a:pt x="3275" y="9586"/>
                  </a:cubicBezTo>
                  <a:lnTo>
                    <a:pt x="4085" y="9371"/>
                  </a:lnTo>
                  <a:lnTo>
                    <a:pt x="4906" y="9586"/>
                  </a:lnTo>
                  <a:cubicBezTo>
                    <a:pt x="4978" y="9597"/>
                    <a:pt x="5049" y="9609"/>
                    <a:pt x="5121" y="9609"/>
                  </a:cubicBezTo>
                  <a:cubicBezTo>
                    <a:pt x="5442" y="9609"/>
                    <a:pt x="5752" y="9419"/>
                    <a:pt x="5895" y="9085"/>
                  </a:cubicBezTo>
                  <a:cubicBezTo>
                    <a:pt x="6002" y="8824"/>
                    <a:pt x="6133" y="8419"/>
                    <a:pt x="6145" y="7931"/>
                  </a:cubicBezTo>
                  <a:lnTo>
                    <a:pt x="7276" y="8335"/>
                  </a:lnTo>
                  <a:cubicBezTo>
                    <a:pt x="7407" y="8371"/>
                    <a:pt x="7526" y="8466"/>
                    <a:pt x="7621" y="8550"/>
                  </a:cubicBezTo>
                  <a:lnTo>
                    <a:pt x="6764" y="9288"/>
                  </a:lnTo>
                  <a:cubicBezTo>
                    <a:pt x="6573" y="9443"/>
                    <a:pt x="6466" y="9669"/>
                    <a:pt x="6466" y="9919"/>
                  </a:cubicBezTo>
                  <a:lnTo>
                    <a:pt x="6466" y="10800"/>
                  </a:lnTo>
                  <a:cubicBezTo>
                    <a:pt x="6466" y="10895"/>
                    <a:pt x="6549" y="10967"/>
                    <a:pt x="6633" y="10967"/>
                  </a:cubicBezTo>
                  <a:cubicBezTo>
                    <a:pt x="6728" y="10967"/>
                    <a:pt x="6799" y="10895"/>
                    <a:pt x="6799" y="10800"/>
                  </a:cubicBezTo>
                  <a:lnTo>
                    <a:pt x="6799" y="9919"/>
                  </a:lnTo>
                  <a:cubicBezTo>
                    <a:pt x="6799" y="9776"/>
                    <a:pt x="6859" y="9621"/>
                    <a:pt x="6978" y="9526"/>
                  </a:cubicBezTo>
                  <a:lnTo>
                    <a:pt x="7776" y="8835"/>
                  </a:lnTo>
                  <a:cubicBezTo>
                    <a:pt x="7823" y="8943"/>
                    <a:pt x="7835" y="9050"/>
                    <a:pt x="7835" y="9145"/>
                  </a:cubicBezTo>
                  <a:lnTo>
                    <a:pt x="7835" y="10812"/>
                  </a:lnTo>
                  <a:cubicBezTo>
                    <a:pt x="7835" y="10907"/>
                    <a:pt x="7919" y="10979"/>
                    <a:pt x="8002" y="10979"/>
                  </a:cubicBezTo>
                  <a:cubicBezTo>
                    <a:pt x="8097" y="10979"/>
                    <a:pt x="8169" y="10907"/>
                    <a:pt x="8169" y="10812"/>
                  </a:cubicBezTo>
                  <a:lnTo>
                    <a:pt x="8169" y="9145"/>
                  </a:lnTo>
                  <a:cubicBezTo>
                    <a:pt x="8240" y="8597"/>
                    <a:pt x="7919" y="8133"/>
                    <a:pt x="7442" y="7978"/>
                  </a:cubicBezTo>
                  <a:lnTo>
                    <a:pt x="6204" y="7538"/>
                  </a:lnTo>
                  <a:lnTo>
                    <a:pt x="6204" y="7514"/>
                  </a:lnTo>
                  <a:cubicBezTo>
                    <a:pt x="6192" y="7300"/>
                    <a:pt x="6061" y="7121"/>
                    <a:pt x="5859" y="7061"/>
                  </a:cubicBezTo>
                  <a:lnTo>
                    <a:pt x="5323" y="6883"/>
                  </a:lnTo>
                  <a:lnTo>
                    <a:pt x="5323" y="6502"/>
                  </a:lnTo>
                  <a:cubicBezTo>
                    <a:pt x="5359" y="6478"/>
                    <a:pt x="5371" y="6466"/>
                    <a:pt x="5406" y="6454"/>
                  </a:cubicBezTo>
                  <a:cubicBezTo>
                    <a:pt x="5597" y="6526"/>
                    <a:pt x="5775" y="6561"/>
                    <a:pt x="5918" y="6561"/>
                  </a:cubicBezTo>
                  <a:cubicBezTo>
                    <a:pt x="6180" y="6561"/>
                    <a:pt x="6371" y="6490"/>
                    <a:pt x="6490" y="6407"/>
                  </a:cubicBezTo>
                  <a:cubicBezTo>
                    <a:pt x="6633" y="6323"/>
                    <a:pt x="6728" y="6216"/>
                    <a:pt x="6787" y="6145"/>
                  </a:cubicBezTo>
                  <a:cubicBezTo>
                    <a:pt x="7621" y="6133"/>
                    <a:pt x="7704" y="5323"/>
                    <a:pt x="7704" y="5311"/>
                  </a:cubicBezTo>
                  <a:cubicBezTo>
                    <a:pt x="7704" y="5264"/>
                    <a:pt x="7692" y="5216"/>
                    <a:pt x="7669" y="5192"/>
                  </a:cubicBezTo>
                  <a:cubicBezTo>
                    <a:pt x="7633" y="5156"/>
                    <a:pt x="7585" y="5133"/>
                    <a:pt x="7549" y="5133"/>
                  </a:cubicBezTo>
                  <a:cubicBezTo>
                    <a:pt x="7549" y="5133"/>
                    <a:pt x="7454" y="5133"/>
                    <a:pt x="7371" y="5073"/>
                  </a:cubicBezTo>
                  <a:cubicBezTo>
                    <a:pt x="7252" y="5014"/>
                    <a:pt x="7192" y="4894"/>
                    <a:pt x="7192" y="4728"/>
                  </a:cubicBezTo>
                  <a:lnTo>
                    <a:pt x="7192" y="2382"/>
                  </a:lnTo>
                  <a:cubicBezTo>
                    <a:pt x="7192" y="1430"/>
                    <a:pt x="6478" y="620"/>
                    <a:pt x="5525" y="513"/>
                  </a:cubicBezTo>
                  <a:cubicBezTo>
                    <a:pt x="5466" y="513"/>
                    <a:pt x="5406" y="489"/>
                    <a:pt x="5371" y="442"/>
                  </a:cubicBezTo>
                  <a:cubicBezTo>
                    <a:pt x="5180" y="144"/>
                    <a:pt x="4752" y="1"/>
                    <a:pt x="4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70"/>
            <p:cNvSpPr/>
            <p:nvPr/>
          </p:nvSpPr>
          <p:spPr>
            <a:xfrm>
              <a:off x="6819522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2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191" y="402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1" y="15"/>
                    <a:pt x="1239" y="1"/>
                    <a:pt x="1197" y="1"/>
                  </a:cubicBezTo>
                  <a:cubicBezTo>
                    <a:pt x="1156" y="1"/>
                    <a:pt x="1114" y="15"/>
                    <a:pt x="1084" y="45"/>
                  </a:cubicBezTo>
                  <a:cubicBezTo>
                    <a:pt x="1025" y="105"/>
                    <a:pt x="894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7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70"/>
            <p:cNvSpPr/>
            <p:nvPr/>
          </p:nvSpPr>
          <p:spPr>
            <a:xfrm>
              <a:off x="6803682" y="3006344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55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55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10" y="71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70"/>
            <p:cNvSpPr/>
            <p:nvPr/>
          </p:nvSpPr>
          <p:spPr>
            <a:xfrm>
              <a:off x="6868183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70"/>
            <p:cNvSpPr/>
            <p:nvPr/>
          </p:nvSpPr>
          <p:spPr>
            <a:xfrm>
              <a:off x="6798011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56" y="333"/>
                  </a:cubicBezTo>
                  <a:lnTo>
                    <a:pt x="501" y="333"/>
                  </a:lnTo>
                  <a:cubicBezTo>
                    <a:pt x="584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70"/>
            <p:cNvSpPr/>
            <p:nvPr/>
          </p:nvSpPr>
          <p:spPr>
            <a:xfrm>
              <a:off x="6862892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13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2" name="Google Shape;10912;p70"/>
          <p:cNvGrpSpPr/>
          <p:nvPr/>
        </p:nvGrpSpPr>
        <p:grpSpPr>
          <a:xfrm>
            <a:off x="5807156" y="2881113"/>
            <a:ext cx="261043" cy="348163"/>
            <a:chOff x="5807156" y="2881113"/>
            <a:chExt cx="261043" cy="348163"/>
          </a:xfrm>
        </p:grpSpPr>
        <p:sp>
          <p:nvSpPr>
            <p:cNvPr id="10913" name="Google Shape;10913;p70"/>
            <p:cNvSpPr/>
            <p:nvPr/>
          </p:nvSpPr>
          <p:spPr>
            <a:xfrm>
              <a:off x="5807156" y="2881113"/>
              <a:ext cx="261043" cy="348163"/>
            </a:xfrm>
            <a:custGeom>
              <a:rect b="b" l="l" r="r" t="t"/>
              <a:pathLst>
                <a:path extrusionOk="0" h="10990" w="8240">
                  <a:moveTo>
                    <a:pt x="4477" y="334"/>
                  </a:moveTo>
                  <a:cubicBezTo>
                    <a:pt x="4763" y="334"/>
                    <a:pt x="5001" y="572"/>
                    <a:pt x="5001" y="857"/>
                  </a:cubicBezTo>
                  <a:cubicBezTo>
                    <a:pt x="5001" y="917"/>
                    <a:pt x="4989" y="976"/>
                    <a:pt x="4977" y="1036"/>
                  </a:cubicBezTo>
                  <a:lnTo>
                    <a:pt x="3310" y="1036"/>
                  </a:lnTo>
                  <a:cubicBezTo>
                    <a:pt x="3274" y="976"/>
                    <a:pt x="3274" y="917"/>
                    <a:pt x="3274" y="857"/>
                  </a:cubicBezTo>
                  <a:cubicBezTo>
                    <a:pt x="3274" y="572"/>
                    <a:pt x="3501" y="334"/>
                    <a:pt x="3798" y="334"/>
                  </a:cubicBezTo>
                  <a:close/>
                  <a:moveTo>
                    <a:pt x="5168" y="1369"/>
                  </a:moveTo>
                  <a:cubicBezTo>
                    <a:pt x="6215" y="1369"/>
                    <a:pt x="7061" y="2215"/>
                    <a:pt x="7061" y="3262"/>
                  </a:cubicBezTo>
                  <a:cubicBezTo>
                    <a:pt x="7061" y="3524"/>
                    <a:pt x="7001" y="3786"/>
                    <a:pt x="6894" y="4024"/>
                  </a:cubicBezTo>
                  <a:cubicBezTo>
                    <a:pt x="6811" y="3977"/>
                    <a:pt x="6715" y="3953"/>
                    <a:pt x="6608" y="3953"/>
                  </a:cubicBezTo>
                  <a:lnTo>
                    <a:pt x="6346" y="3953"/>
                  </a:lnTo>
                  <a:lnTo>
                    <a:pt x="6346" y="3596"/>
                  </a:lnTo>
                  <a:cubicBezTo>
                    <a:pt x="6346" y="2941"/>
                    <a:pt x="5811" y="2405"/>
                    <a:pt x="5156" y="2405"/>
                  </a:cubicBezTo>
                  <a:cubicBezTo>
                    <a:pt x="5060" y="2405"/>
                    <a:pt x="4989" y="2477"/>
                    <a:pt x="4989" y="2560"/>
                  </a:cubicBezTo>
                  <a:cubicBezTo>
                    <a:pt x="4989" y="2655"/>
                    <a:pt x="5060" y="2727"/>
                    <a:pt x="5156" y="2727"/>
                  </a:cubicBezTo>
                  <a:cubicBezTo>
                    <a:pt x="5632" y="2727"/>
                    <a:pt x="6013" y="3120"/>
                    <a:pt x="6013" y="3596"/>
                  </a:cubicBezTo>
                  <a:lnTo>
                    <a:pt x="6013" y="3953"/>
                  </a:lnTo>
                  <a:lnTo>
                    <a:pt x="5822" y="3953"/>
                  </a:lnTo>
                  <a:cubicBezTo>
                    <a:pt x="5680" y="3739"/>
                    <a:pt x="5418" y="3608"/>
                    <a:pt x="5144" y="3608"/>
                  </a:cubicBezTo>
                  <a:cubicBezTo>
                    <a:pt x="4798" y="3608"/>
                    <a:pt x="4501" y="3810"/>
                    <a:pt x="4370" y="4108"/>
                  </a:cubicBezTo>
                  <a:lnTo>
                    <a:pt x="3858" y="4108"/>
                  </a:lnTo>
                  <a:cubicBezTo>
                    <a:pt x="3727" y="3810"/>
                    <a:pt x="3429" y="3608"/>
                    <a:pt x="3084" y="3608"/>
                  </a:cubicBezTo>
                  <a:cubicBezTo>
                    <a:pt x="2798" y="3608"/>
                    <a:pt x="2560" y="3739"/>
                    <a:pt x="2405" y="3953"/>
                  </a:cubicBezTo>
                  <a:lnTo>
                    <a:pt x="2203" y="3953"/>
                  </a:lnTo>
                  <a:lnTo>
                    <a:pt x="2203" y="3596"/>
                  </a:lnTo>
                  <a:cubicBezTo>
                    <a:pt x="2203" y="3108"/>
                    <a:pt x="2596" y="2727"/>
                    <a:pt x="3072" y="2727"/>
                  </a:cubicBezTo>
                  <a:lnTo>
                    <a:pt x="4441" y="2727"/>
                  </a:lnTo>
                  <a:cubicBezTo>
                    <a:pt x="4525" y="2727"/>
                    <a:pt x="4608" y="2655"/>
                    <a:pt x="4608" y="2560"/>
                  </a:cubicBezTo>
                  <a:cubicBezTo>
                    <a:pt x="4608" y="2477"/>
                    <a:pt x="4525" y="2405"/>
                    <a:pt x="4441" y="2405"/>
                  </a:cubicBezTo>
                  <a:lnTo>
                    <a:pt x="3072" y="2405"/>
                  </a:lnTo>
                  <a:cubicBezTo>
                    <a:pt x="2417" y="2405"/>
                    <a:pt x="1881" y="2941"/>
                    <a:pt x="1881" y="3596"/>
                  </a:cubicBezTo>
                  <a:lnTo>
                    <a:pt x="1881" y="3953"/>
                  </a:lnTo>
                  <a:lnTo>
                    <a:pt x="1608" y="3953"/>
                  </a:lnTo>
                  <a:cubicBezTo>
                    <a:pt x="1512" y="3953"/>
                    <a:pt x="1417" y="3977"/>
                    <a:pt x="1334" y="4024"/>
                  </a:cubicBezTo>
                  <a:cubicBezTo>
                    <a:pt x="1286" y="3786"/>
                    <a:pt x="1227" y="3513"/>
                    <a:pt x="1227" y="3262"/>
                  </a:cubicBezTo>
                  <a:cubicBezTo>
                    <a:pt x="1227" y="2215"/>
                    <a:pt x="2072" y="1369"/>
                    <a:pt x="3120" y="1369"/>
                  </a:cubicBezTo>
                  <a:close/>
                  <a:moveTo>
                    <a:pt x="3120" y="3929"/>
                  </a:moveTo>
                  <a:cubicBezTo>
                    <a:pt x="3394" y="3929"/>
                    <a:pt x="3632" y="4155"/>
                    <a:pt x="3632" y="4453"/>
                  </a:cubicBezTo>
                  <a:cubicBezTo>
                    <a:pt x="3632" y="4739"/>
                    <a:pt x="3394" y="4977"/>
                    <a:pt x="3120" y="4977"/>
                  </a:cubicBezTo>
                  <a:cubicBezTo>
                    <a:pt x="2834" y="4977"/>
                    <a:pt x="2596" y="4739"/>
                    <a:pt x="2596" y="4453"/>
                  </a:cubicBezTo>
                  <a:cubicBezTo>
                    <a:pt x="2596" y="4167"/>
                    <a:pt x="2834" y="3929"/>
                    <a:pt x="3120" y="3929"/>
                  </a:cubicBezTo>
                  <a:close/>
                  <a:moveTo>
                    <a:pt x="5168" y="3929"/>
                  </a:moveTo>
                  <a:cubicBezTo>
                    <a:pt x="5453" y="3929"/>
                    <a:pt x="5691" y="4155"/>
                    <a:pt x="5691" y="4453"/>
                  </a:cubicBezTo>
                  <a:cubicBezTo>
                    <a:pt x="5691" y="4739"/>
                    <a:pt x="5453" y="4977"/>
                    <a:pt x="5168" y="4977"/>
                  </a:cubicBezTo>
                  <a:cubicBezTo>
                    <a:pt x="4882" y="4977"/>
                    <a:pt x="4644" y="4739"/>
                    <a:pt x="4644" y="4453"/>
                  </a:cubicBezTo>
                  <a:cubicBezTo>
                    <a:pt x="4644" y="4167"/>
                    <a:pt x="4882" y="3929"/>
                    <a:pt x="5168" y="3929"/>
                  </a:cubicBezTo>
                  <a:close/>
                  <a:moveTo>
                    <a:pt x="6632" y="4275"/>
                  </a:moveTo>
                  <a:cubicBezTo>
                    <a:pt x="6775" y="4275"/>
                    <a:pt x="6894" y="4394"/>
                    <a:pt x="6894" y="4548"/>
                  </a:cubicBezTo>
                  <a:cubicBezTo>
                    <a:pt x="6894" y="4691"/>
                    <a:pt x="6775" y="4810"/>
                    <a:pt x="6632" y="4810"/>
                  </a:cubicBezTo>
                  <a:lnTo>
                    <a:pt x="6537" y="4810"/>
                  </a:lnTo>
                  <a:lnTo>
                    <a:pt x="6537" y="4798"/>
                  </a:lnTo>
                  <a:cubicBezTo>
                    <a:pt x="6537" y="4703"/>
                    <a:pt x="6465" y="4632"/>
                    <a:pt x="6370" y="4632"/>
                  </a:cubicBezTo>
                  <a:cubicBezTo>
                    <a:pt x="6287" y="4632"/>
                    <a:pt x="6215" y="4703"/>
                    <a:pt x="6215" y="4798"/>
                  </a:cubicBezTo>
                  <a:cubicBezTo>
                    <a:pt x="6215" y="5929"/>
                    <a:pt x="5287" y="6870"/>
                    <a:pt x="4144" y="6870"/>
                  </a:cubicBezTo>
                  <a:cubicBezTo>
                    <a:pt x="3001" y="6870"/>
                    <a:pt x="2072" y="5929"/>
                    <a:pt x="2072" y="4798"/>
                  </a:cubicBezTo>
                  <a:cubicBezTo>
                    <a:pt x="2072" y="4703"/>
                    <a:pt x="2001" y="4632"/>
                    <a:pt x="1905" y="4632"/>
                  </a:cubicBezTo>
                  <a:cubicBezTo>
                    <a:pt x="1822" y="4632"/>
                    <a:pt x="1750" y="4703"/>
                    <a:pt x="1750" y="4798"/>
                  </a:cubicBezTo>
                  <a:lnTo>
                    <a:pt x="1750" y="4810"/>
                  </a:lnTo>
                  <a:lnTo>
                    <a:pt x="1655" y="4810"/>
                  </a:lnTo>
                  <a:cubicBezTo>
                    <a:pt x="1512" y="4810"/>
                    <a:pt x="1393" y="4691"/>
                    <a:pt x="1393" y="4548"/>
                  </a:cubicBezTo>
                  <a:cubicBezTo>
                    <a:pt x="1393" y="4394"/>
                    <a:pt x="1512" y="4275"/>
                    <a:pt x="1655" y="4275"/>
                  </a:cubicBezTo>
                  <a:lnTo>
                    <a:pt x="2286" y="4275"/>
                  </a:lnTo>
                  <a:cubicBezTo>
                    <a:pt x="2262" y="4334"/>
                    <a:pt x="2262" y="4394"/>
                    <a:pt x="2262" y="4453"/>
                  </a:cubicBezTo>
                  <a:cubicBezTo>
                    <a:pt x="2262" y="4917"/>
                    <a:pt x="2643" y="5298"/>
                    <a:pt x="3120" y="5298"/>
                  </a:cubicBezTo>
                  <a:cubicBezTo>
                    <a:pt x="3572" y="5298"/>
                    <a:pt x="3965" y="4929"/>
                    <a:pt x="3965" y="4453"/>
                  </a:cubicBezTo>
                  <a:lnTo>
                    <a:pt x="3965" y="4441"/>
                  </a:lnTo>
                  <a:lnTo>
                    <a:pt x="4322" y="4441"/>
                  </a:lnTo>
                  <a:lnTo>
                    <a:pt x="4322" y="4453"/>
                  </a:lnTo>
                  <a:cubicBezTo>
                    <a:pt x="4322" y="4917"/>
                    <a:pt x="4691" y="5298"/>
                    <a:pt x="5168" y="5298"/>
                  </a:cubicBezTo>
                  <a:cubicBezTo>
                    <a:pt x="5632" y="5298"/>
                    <a:pt x="6013" y="4929"/>
                    <a:pt x="6013" y="4453"/>
                  </a:cubicBezTo>
                  <a:cubicBezTo>
                    <a:pt x="6013" y="4394"/>
                    <a:pt x="6013" y="4334"/>
                    <a:pt x="6001" y="4275"/>
                  </a:cubicBezTo>
                  <a:close/>
                  <a:moveTo>
                    <a:pt x="5025" y="7013"/>
                  </a:moveTo>
                  <a:lnTo>
                    <a:pt x="5025" y="7882"/>
                  </a:lnTo>
                  <a:cubicBezTo>
                    <a:pt x="5025" y="7977"/>
                    <a:pt x="5001" y="8073"/>
                    <a:pt x="4977" y="8156"/>
                  </a:cubicBezTo>
                  <a:cubicBezTo>
                    <a:pt x="4941" y="8251"/>
                    <a:pt x="4989" y="8335"/>
                    <a:pt x="5084" y="8370"/>
                  </a:cubicBezTo>
                  <a:cubicBezTo>
                    <a:pt x="5096" y="8370"/>
                    <a:pt x="5108" y="8382"/>
                    <a:pt x="5144" y="8382"/>
                  </a:cubicBezTo>
                  <a:cubicBezTo>
                    <a:pt x="5203" y="8382"/>
                    <a:pt x="5275" y="8335"/>
                    <a:pt x="5287" y="8275"/>
                  </a:cubicBezTo>
                  <a:cubicBezTo>
                    <a:pt x="5334" y="8144"/>
                    <a:pt x="5358" y="8025"/>
                    <a:pt x="5358" y="7870"/>
                  </a:cubicBezTo>
                  <a:lnTo>
                    <a:pt x="5358" y="7596"/>
                  </a:lnTo>
                  <a:lnTo>
                    <a:pt x="5799" y="7739"/>
                  </a:lnTo>
                  <a:cubicBezTo>
                    <a:pt x="5870" y="7775"/>
                    <a:pt x="5918" y="7834"/>
                    <a:pt x="5918" y="7906"/>
                  </a:cubicBezTo>
                  <a:cubicBezTo>
                    <a:pt x="5918" y="8513"/>
                    <a:pt x="5775" y="9013"/>
                    <a:pt x="5656" y="9311"/>
                  </a:cubicBezTo>
                  <a:cubicBezTo>
                    <a:pt x="5566" y="9510"/>
                    <a:pt x="5376" y="9635"/>
                    <a:pt x="5169" y="9635"/>
                  </a:cubicBezTo>
                  <a:cubicBezTo>
                    <a:pt x="5130" y="9635"/>
                    <a:pt x="5089" y="9630"/>
                    <a:pt x="5049" y="9620"/>
                  </a:cubicBezTo>
                  <a:lnTo>
                    <a:pt x="4191" y="9406"/>
                  </a:lnTo>
                  <a:lnTo>
                    <a:pt x="4108" y="9406"/>
                  </a:lnTo>
                  <a:lnTo>
                    <a:pt x="3251" y="9620"/>
                  </a:lnTo>
                  <a:cubicBezTo>
                    <a:pt x="3208" y="9631"/>
                    <a:pt x="3165" y="9636"/>
                    <a:pt x="3123" y="9636"/>
                  </a:cubicBezTo>
                  <a:cubicBezTo>
                    <a:pt x="2916" y="9636"/>
                    <a:pt x="2722" y="9518"/>
                    <a:pt x="2643" y="9311"/>
                  </a:cubicBezTo>
                  <a:cubicBezTo>
                    <a:pt x="2524" y="9013"/>
                    <a:pt x="2370" y="8513"/>
                    <a:pt x="2417" y="7918"/>
                  </a:cubicBezTo>
                  <a:cubicBezTo>
                    <a:pt x="2417" y="7846"/>
                    <a:pt x="2477" y="7787"/>
                    <a:pt x="2536" y="7763"/>
                  </a:cubicBezTo>
                  <a:lnTo>
                    <a:pt x="2965" y="7608"/>
                  </a:lnTo>
                  <a:lnTo>
                    <a:pt x="2965" y="7894"/>
                  </a:lnTo>
                  <a:cubicBezTo>
                    <a:pt x="2965" y="8549"/>
                    <a:pt x="3501" y="9085"/>
                    <a:pt x="4156" y="9085"/>
                  </a:cubicBezTo>
                  <a:cubicBezTo>
                    <a:pt x="4394" y="9085"/>
                    <a:pt x="4620" y="9013"/>
                    <a:pt x="4810" y="8894"/>
                  </a:cubicBezTo>
                  <a:cubicBezTo>
                    <a:pt x="4882" y="8847"/>
                    <a:pt x="4906" y="8739"/>
                    <a:pt x="4858" y="8668"/>
                  </a:cubicBezTo>
                  <a:cubicBezTo>
                    <a:pt x="4827" y="8622"/>
                    <a:pt x="4772" y="8596"/>
                    <a:pt x="4717" y="8596"/>
                  </a:cubicBezTo>
                  <a:cubicBezTo>
                    <a:pt x="4687" y="8596"/>
                    <a:pt x="4657" y="8603"/>
                    <a:pt x="4632" y="8620"/>
                  </a:cubicBezTo>
                  <a:cubicBezTo>
                    <a:pt x="4489" y="8716"/>
                    <a:pt x="4322" y="8775"/>
                    <a:pt x="4156" y="8775"/>
                  </a:cubicBezTo>
                  <a:cubicBezTo>
                    <a:pt x="3679" y="8775"/>
                    <a:pt x="3298" y="8382"/>
                    <a:pt x="3298" y="7906"/>
                  </a:cubicBezTo>
                  <a:lnTo>
                    <a:pt x="3298" y="7013"/>
                  </a:lnTo>
                  <a:cubicBezTo>
                    <a:pt x="3560" y="7120"/>
                    <a:pt x="3858" y="7180"/>
                    <a:pt x="4156" y="7180"/>
                  </a:cubicBezTo>
                  <a:cubicBezTo>
                    <a:pt x="4465" y="7180"/>
                    <a:pt x="4751" y="7120"/>
                    <a:pt x="5025" y="7013"/>
                  </a:cubicBezTo>
                  <a:close/>
                  <a:moveTo>
                    <a:pt x="3786" y="0"/>
                  </a:moveTo>
                  <a:cubicBezTo>
                    <a:pt x="3322" y="0"/>
                    <a:pt x="2941" y="381"/>
                    <a:pt x="2941" y="857"/>
                  </a:cubicBezTo>
                  <a:cubicBezTo>
                    <a:pt x="2941" y="917"/>
                    <a:pt x="2953" y="976"/>
                    <a:pt x="2953" y="1048"/>
                  </a:cubicBezTo>
                  <a:cubicBezTo>
                    <a:pt x="1786" y="1119"/>
                    <a:pt x="881" y="2072"/>
                    <a:pt x="881" y="3251"/>
                  </a:cubicBezTo>
                  <a:cubicBezTo>
                    <a:pt x="881" y="3596"/>
                    <a:pt x="965" y="3953"/>
                    <a:pt x="1119" y="4263"/>
                  </a:cubicBezTo>
                  <a:cubicBezTo>
                    <a:pt x="1072" y="4346"/>
                    <a:pt x="1048" y="4441"/>
                    <a:pt x="1048" y="4548"/>
                  </a:cubicBezTo>
                  <a:cubicBezTo>
                    <a:pt x="1048" y="4870"/>
                    <a:pt x="1310" y="5120"/>
                    <a:pt x="1620" y="5120"/>
                  </a:cubicBezTo>
                  <a:lnTo>
                    <a:pt x="1739" y="5120"/>
                  </a:lnTo>
                  <a:cubicBezTo>
                    <a:pt x="1846" y="5870"/>
                    <a:pt x="2298" y="6489"/>
                    <a:pt x="2917" y="6870"/>
                  </a:cubicBezTo>
                  <a:lnTo>
                    <a:pt x="2917" y="7263"/>
                  </a:lnTo>
                  <a:lnTo>
                    <a:pt x="2382" y="7442"/>
                  </a:lnTo>
                  <a:cubicBezTo>
                    <a:pt x="2191" y="7525"/>
                    <a:pt x="2060" y="7680"/>
                    <a:pt x="2048" y="7894"/>
                  </a:cubicBezTo>
                  <a:lnTo>
                    <a:pt x="2048" y="7918"/>
                  </a:lnTo>
                  <a:lnTo>
                    <a:pt x="786" y="8370"/>
                  </a:lnTo>
                  <a:cubicBezTo>
                    <a:pt x="310" y="8537"/>
                    <a:pt x="0" y="8977"/>
                    <a:pt x="0" y="9489"/>
                  </a:cubicBezTo>
                  <a:lnTo>
                    <a:pt x="0" y="10799"/>
                  </a:lnTo>
                  <a:cubicBezTo>
                    <a:pt x="0" y="10882"/>
                    <a:pt x="72" y="10954"/>
                    <a:pt x="167" y="10954"/>
                  </a:cubicBezTo>
                  <a:cubicBezTo>
                    <a:pt x="250" y="10954"/>
                    <a:pt x="334" y="10882"/>
                    <a:pt x="334" y="10799"/>
                  </a:cubicBezTo>
                  <a:lnTo>
                    <a:pt x="334" y="9489"/>
                  </a:lnTo>
                  <a:cubicBezTo>
                    <a:pt x="334" y="9382"/>
                    <a:pt x="346" y="9263"/>
                    <a:pt x="393" y="9168"/>
                  </a:cubicBezTo>
                  <a:lnTo>
                    <a:pt x="1203" y="9870"/>
                  </a:lnTo>
                  <a:cubicBezTo>
                    <a:pt x="1322" y="9978"/>
                    <a:pt x="1381" y="10109"/>
                    <a:pt x="1381" y="10275"/>
                  </a:cubicBezTo>
                  <a:lnTo>
                    <a:pt x="1381" y="10799"/>
                  </a:lnTo>
                  <a:cubicBezTo>
                    <a:pt x="1381" y="10882"/>
                    <a:pt x="1465" y="10954"/>
                    <a:pt x="1548" y="10954"/>
                  </a:cubicBezTo>
                  <a:cubicBezTo>
                    <a:pt x="1643" y="10954"/>
                    <a:pt x="1715" y="10882"/>
                    <a:pt x="1715" y="10799"/>
                  </a:cubicBezTo>
                  <a:lnTo>
                    <a:pt x="1715" y="10275"/>
                  </a:lnTo>
                  <a:cubicBezTo>
                    <a:pt x="1715" y="10025"/>
                    <a:pt x="1608" y="9799"/>
                    <a:pt x="1417" y="9632"/>
                  </a:cubicBezTo>
                  <a:lnTo>
                    <a:pt x="572" y="8906"/>
                  </a:lnTo>
                  <a:cubicBezTo>
                    <a:pt x="655" y="8799"/>
                    <a:pt x="774" y="8727"/>
                    <a:pt x="905" y="8680"/>
                  </a:cubicBezTo>
                  <a:lnTo>
                    <a:pt x="2036" y="8275"/>
                  </a:lnTo>
                  <a:cubicBezTo>
                    <a:pt x="2060" y="8787"/>
                    <a:pt x="2191" y="9192"/>
                    <a:pt x="2298" y="9454"/>
                  </a:cubicBezTo>
                  <a:cubicBezTo>
                    <a:pt x="2425" y="9776"/>
                    <a:pt x="2729" y="9970"/>
                    <a:pt x="3057" y="9970"/>
                  </a:cubicBezTo>
                  <a:cubicBezTo>
                    <a:pt x="3129" y="9970"/>
                    <a:pt x="3202" y="9961"/>
                    <a:pt x="3274" y="9942"/>
                  </a:cubicBezTo>
                  <a:lnTo>
                    <a:pt x="4096" y="9739"/>
                  </a:lnTo>
                  <a:lnTo>
                    <a:pt x="4918" y="9942"/>
                  </a:lnTo>
                  <a:cubicBezTo>
                    <a:pt x="4989" y="9966"/>
                    <a:pt x="5049" y="9978"/>
                    <a:pt x="5120" y="9978"/>
                  </a:cubicBezTo>
                  <a:cubicBezTo>
                    <a:pt x="5453" y="9978"/>
                    <a:pt x="5763" y="9787"/>
                    <a:pt x="5894" y="9454"/>
                  </a:cubicBezTo>
                  <a:cubicBezTo>
                    <a:pt x="6001" y="9192"/>
                    <a:pt x="6132" y="8787"/>
                    <a:pt x="6144" y="8299"/>
                  </a:cubicBezTo>
                  <a:lnTo>
                    <a:pt x="7275" y="8692"/>
                  </a:lnTo>
                  <a:cubicBezTo>
                    <a:pt x="7418" y="8739"/>
                    <a:pt x="7537" y="8835"/>
                    <a:pt x="7620" y="8918"/>
                  </a:cubicBezTo>
                  <a:lnTo>
                    <a:pt x="6775" y="9644"/>
                  </a:lnTo>
                  <a:cubicBezTo>
                    <a:pt x="6584" y="9811"/>
                    <a:pt x="6477" y="10037"/>
                    <a:pt x="6477" y="10287"/>
                  </a:cubicBezTo>
                  <a:lnTo>
                    <a:pt x="6477" y="10811"/>
                  </a:lnTo>
                  <a:cubicBezTo>
                    <a:pt x="6477" y="10894"/>
                    <a:pt x="6549" y="10978"/>
                    <a:pt x="6644" y="10978"/>
                  </a:cubicBezTo>
                  <a:cubicBezTo>
                    <a:pt x="6727" y="10978"/>
                    <a:pt x="6799" y="10894"/>
                    <a:pt x="6799" y="10811"/>
                  </a:cubicBezTo>
                  <a:lnTo>
                    <a:pt x="6799" y="10287"/>
                  </a:lnTo>
                  <a:cubicBezTo>
                    <a:pt x="6799" y="10144"/>
                    <a:pt x="6858" y="9990"/>
                    <a:pt x="6977" y="9882"/>
                  </a:cubicBezTo>
                  <a:lnTo>
                    <a:pt x="7787" y="9204"/>
                  </a:lnTo>
                  <a:cubicBezTo>
                    <a:pt x="7835" y="9311"/>
                    <a:pt x="7846" y="9406"/>
                    <a:pt x="7846" y="9513"/>
                  </a:cubicBezTo>
                  <a:lnTo>
                    <a:pt x="7846" y="10823"/>
                  </a:lnTo>
                  <a:cubicBezTo>
                    <a:pt x="7846" y="10918"/>
                    <a:pt x="7918" y="10990"/>
                    <a:pt x="8013" y="10990"/>
                  </a:cubicBezTo>
                  <a:cubicBezTo>
                    <a:pt x="8097" y="10990"/>
                    <a:pt x="8168" y="10918"/>
                    <a:pt x="8168" y="10823"/>
                  </a:cubicBezTo>
                  <a:lnTo>
                    <a:pt x="8168" y="9513"/>
                  </a:lnTo>
                  <a:cubicBezTo>
                    <a:pt x="8239" y="8977"/>
                    <a:pt x="7918" y="8513"/>
                    <a:pt x="7442" y="8358"/>
                  </a:cubicBezTo>
                  <a:lnTo>
                    <a:pt x="6215" y="7918"/>
                  </a:lnTo>
                  <a:lnTo>
                    <a:pt x="6215" y="7894"/>
                  </a:lnTo>
                  <a:cubicBezTo>
                    <a:pt x="6192" y="7680"/>
                    <a:pt x="6061" y="7501"/>
                    <a:pt x="5870" y="7442"/>
                  </a:cubicBezTo>
                  <a:lnTo>
                    <a:pt x="5334" y="7263"/>
                  </a:lnTo>
                  <a:lnTo>
                    <a:pt x="5334" y="6870"/>
                  </a:lnTo>
                  <a:cubicBezTo>
                    <a:pt x="5953" y="6513"/>
                    <a:pt x="6406" y="5870"/>
                    <a:pt x="6513" y="5120"/>
                  </a:cubicBezTo>
                  <a:lnTo>
                    <a:pt x="6632" y="5120"/>
                  </a:lnTo>
                  <a:cubicBezTo>
                    <a:pt x="6954" y="5120"/>
                    <a:pt x="7204" y="4858"/>
                    <a:pt x="7204" y="4548"/>
                  </a:cubicBezTo>
                  <a:cubicBezTo>
                    <a:pt x="7204" y="4441"/>
                    <a:pt x="7180" y="4346"/>
                    <a:pt x="7132" y="4263"/>
                  </a:cubicBezTo>
                  <a:cubicBezTo>
                    <a:pt x="7299" y="3953"/>
                    <a:pt x="7370" y="3608"/>
                    <a:pt x="7370" y="3251"/>
                  </a:cubicBezTo>
                  <a:cubicBezTo>
                    <a:pt x="7370" y="2072"/>
                    <a:pt x="6453" y="1107"/>
                    <a:pt x="5299" y="1048"/>
                  </a:cubicBezTo>
                  <a:cubicBezTo>
                    <a:pt x="5322" y="988"/>
                    <a:pt x="5322" y="929"/>
                    <a:pt x="5322" y="857"/>
                  </a:cubicBezTo>
                  <a:cubicBezTo>
                    <a:pt x="5322" y="393"/>
                    <a:pt x="4941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70"/>
            <p:cNvSpPr/>
            <p:nvPr/>
          </p:nvSpPr>
          <p:spPr>
            <a:xfrm>
              <a:off x="5916547" y="3055828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403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69" y="200"/>
                    <a:pt x="1369" y="105"/>
                    <a:pt x="1310" y="45"/>
                  </a:cubicBezTo>
                  <a:cubicBezTo>
                    <a:pt x="1280" y="16"/>
                    <a:pt x="1241" y="1"/>
                    <a:pt x="1201" y="1"/>
                  </a:cubicBezTo>
                  <a:cubicBezTo>
                    <a:pt x="1161" y="1"/>
                    <a:pt x="1119" y="16"/>
                    <a:pt x="1084" y="45"/>
                  </a:cubicBezTo>
                  <a:cubicBezTo>
                    <a:pt x="1024" y="105"/>
                    <a:pt x="893" y="164"/>
                    <a:pt x="691" y="164"/>
                  </a:cubicBezTo>
                  <a:cubicBezTo>
                    <a:pt x="476" y="164"/>
                    <a:pt x="345" y="81"/>
                    <a:pt x="286" y="45"/>
                  </a:cubicBezTo>
                  <a:cubicBezTo>
                    <a:pt x="256" y="16"/>
                    <a:pt x="214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70"/>
            <p:cNvSpPr/>
            <p:nvPr/>
          </p:nvSpPr>
          <p:spPr>
            <a:xfrm>
              <a:off x="5900707" y="30123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1" y="417"/>
                    <a:pt x="321" y="322"/>
                  </a:cubicBezTo>
                  <a:lnTo>
                    <a:pt x="321" y="167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70"/>
            <p:cNvSpPr/>
            <p:nvPr/>
          </p:nvSpPr>
          <p:spPr>
            <a:xfrm>
              <a:off x="5965556" y="301236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9"/>
                    <a:pt x="168" y="489"/>
                  </a:cubicBezTo>
                  <a:cubicBezTo>
                    <a:pt x="251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60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70"/>
            <p:cNvSpPr/>
            <p:nvPr/>
          </p:nvSpPr>
          <p:spPr>
            <a:xfrm>
              <a:off x="5933116" y="3206625"/>
              <a:ext cx="10613" cy="1020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8" name="Google Shape;10918;p70"/>
          <p:cNvGrpSpPr/>
          <p:nvPr/>
        </p:nvGrpSpPr>
        <p:grpSpPr>
          <a:xfrm>
            <a:off x="5355653" y="2881493"/>
            <a:ext cx="262184" cy="346643"/>
            <a:chOff x="5355653" y="2881493"/>
            <a:chExt cx="262184" cy="346643"/>
          </a:xfrm>
        </p:grpSpPr>
        <p:sp>
          <p:nvSpPr>
            <p:cNvPr id="10919" name="Google Shape;10919;p70"/>
            <p:cNvSpPr/>
            <p:nvPr/>
          </p:nvSpPr>
          <p:spPr>
            <a:xfrm>
              <a:off x="5465044" y="3060359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67" y="1"/>
                  </a:moveTo>
                  <a:cubicBezTo>
                    <a:pt x="128" y="1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cubicBezTo>
                    <a:pt x="191" y="402"/>
                    <a:pt x="429" y="498"/>
                    <a:pt x="679" y="498"/>
                  </a:cubicBezTo>
                  <a:cubicBezTo>
                    <a:pt x="941" y="498"/>
                    <a:pt x="1167" y="414"/>
                    <a:pt x="1310" y="271"/>
                  </a:cubicBezTo>
                  <a:cubicBezTo>
                    <a:pt x="1370" y="212"/>
                    <a:pt x="1370" y="117"/>
                    <a:pt x="1310" y="45"/>
                  </a:cubicBezTo>
                  <a:cubicBezTo>
                    <a:pt x="1280" y="15"/>
                    <a:pt x="1239" y="1"/>
                    <a:pt x="1197" y="1"/>
                  </a:cubicBezTo>
                  <a:cubicBezTo>
                    <a:pt x="1155" y="1"/>
                    <a:pt x="1114" y="15"/>
                    <a:pt x="1084" y="45"/>
                  </a:cubicBezTo>
                  <a:cubicBezTo>
                    <a:pt x="1024" y="105"/>
                    <a:pt x="893" y="164"/>
                    <a:pt x="679" y="164"/>
                  </a:cubicBezTo>
                  <a:cubicBezTo>
                    <a:pt x="477" y="164"/>
                    <a:pt x="346" y="93"/>
                    <a:pt x="274" y="45"/>
                  </a:cubicBezTo>
                  <a:cubicBezTo>
                    <a:pt x="244" y="15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70"/>
            <p:cNvSpPr/>
            <p:nvPr/>
          </p:nvSpPr>
          <p:spPr>
            <a:xfrm>
              <a:off x="5448823" y="302256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84" y="500"/>
                    <a:pt x="167" y="500"/>
                  </a:cubicBezTo>
                  <a:cubicBezTo>
                    <a:pt x="262" y="500"/>
                    <a:pt x="334" y="417"/>
                    <a:pt x="334" y="333"/>
                  </a:cubicBezTo>
                  <a:lnTo>
                    <a:pt x="334" y="167"/>
                  </a:lnTo>
                  <a:cubicBezTo>
                    <a:pt x="334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70"/>
            <p:cNvSpPr/>
            <p:nvPr/>
          </p:nvSpPr>
          <p:spPr>
            <a:xfrm>
              <a:off x="5514084" y="3022564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72" y="500"/>
                    <a:pt x="167" y="500"/>
                  </a:cubicBezTo>
                  <a:cubicBezTo>
                    <a:pt x="250" y="500"/>
                    <a:pt x="322" y="417"/>
                    <a:pt x="322" y="333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70"/>
            <p:cNvSpPr/>
            <p:nvPr/>
          </p:nvSpPr>
          <p:spPr>
            <a:xfrm>
              <a:off x="5355653" y="2881493"/>
              <a:ext cx="262184" cy="346643"/>
            </a:xfrm>
            <a:custGeom>
              <a:rect b="b" l="l" r="r" t="t"/>
              <a:pathLst>
                <a:path extrusionOk="0" h="10942" w="8276">
                  <a:moveTo>
                    <a:pt x="4656" y="322"/>
                  </a:moveTo>
                  <a:cubicBezTo>
                    <a:pt x="4942" y="322"/>
                    <a:pt x="5180" y="560"/>
                    <a:pt x="5180" y="845"/>
                  </a:cubicBezTo>
                  <a:cubicBezTo>
                    <a:pt x="5180" y="988"/>
                    <a:pt x="5120" y="1119"/>
                    <a:pt x="5013" y="1215"/>
                  </a:cubicBezTo>
                  <a:cubicBezTo>
                    <a:pt x="4894" y="1203"/>
                    <a:pt x="4775" y="1179"/>
                    <a:pt x="4656" y="1179"/>
                  </a:cubicBezTo>
                  <a:lnTo>
                    <a:pt x="3632" y="1179"/>
                  </a:lnTo>
                  <a:cubicBezTo>
                    <a:pt x="3513" y="1179"/>
                    <a:pt x="3394" y="1203"/>
                    <a:pt x="3275" y="1215"/>
                  </a:cubicBezTo>
                  <a:cubicBezTo>
                    <a:pt x="3168" y="1107"/>
                    <a:pt x="3108" y="976"/>
                    <a:pt x="3108" y="845"/>
                  </a:cubicBezTo>
                  <a:cubicBezTo>
                    <a:pt x="3096" y="560"/>
                    <a:pt x="3334" y="322"/>
                    <a:pt x="3632" y="322"/>
                  </a:cubicBezTo>
                  <a:close/>
                  <a:moveTo>
                    <a:pt x="4632" y="1512"/>
                  </a:moveTo>
                  <a:cubicBezTo>
                    <a:pt x="5858" y="1512"/>
                    <a:pt x="6858" y="2512"/>
                    <a:pt x="6858" y="3739"/>
                  </a:cubicBezTo>
                  <a:lnTo>
                    <a:pt x="6858" y="4155"/>
                  </a:lnTo>
                  <a:cubicBezTo>
                    <a:pt x="6787" y="4120"/>
                    <a:pt x="6680" y="4096"/>
                    <a:pt x="6597" y="4096"/>
                  </a:cubicBezTo>
                  <a:lnTo>
                    <a:pt x="6489" y="4096"/>
                  </a:lnTo>
                  <a:lnTo>
                    <a:pt x="6489" y="4084"/>
                  </a:lnTo>
                  <a:lnTo>
                    <a:pt x="6489" y="3917"/>
                  </a:lnTo>
                  <a:cubicBezTo>
                    <a:pt x="6489" y="3834"/>
                    <a:pt x="6418" y="3762"/>
                    <a:pt x="6323" y="3762"/>
                  </a:cubicBezTo>
                  <a:lnTo>
                    <a:pt x="5418" y="3762"/>
                  </a:lnTo>
                  <a:lnTo>
                    <a:pt x="5287" y="3191"/>
                  </a:lnTo>
                  <a:cubicBezTo>
                    <a:pt x="5263" y="3131"/>
                    <a:pt x="5227" y="3084"/>
                    <a:pt x="5168" y="3072"/>
                  </a:cubicBezTo>
                  <a:cubicBezTo>
                    <a:pt x="5154" y="3069"/>
                    <a:pt x="5140" y="3068"/>
                    <a:pt x="5126" y="3068"/>
                  </a:cubicBezTo>
                  <a:cubicBezTo>
                    <a:pt x="5081" y="3068"/>
                    <a:pt x="5040" y="3083"/>
                    <a:pt x="5013" y="3120"/>
                  </a:cubicBezTo>
                  <a:lnTo>
                    <a:pt x="4370" y="3762"/>
                  </a:lnTo>
                  <a:lnTo>
                    <a:pt x="2906" y="3762"/>
                  </a:lnTo>
                  <a:cubicBezTo>
                    <a:pt x="2810" y="3762"/>
                    <a:pt x="2739" y="3834"/>
                    <a:pt x="2739" y="3917"/>
                  </a:cubicBezTo>
                  <a:cubicBezTo>
                    <a:pt x="2739" y="4012"/>
                    <a:pt x="2810" y="4084"/>
                    <a:pt x="2906" y="4084"/>
                  </a:cubicBezTo>
                  <a:lnTo>
                    <a:pt x="4430" y="4084"/>
                  </a:lnTo>
                  <a:cubicBezTo>
                    <a:pt x="4477" y="4084"/>
                    <a:pt x="4525" y="4072"/>
                    <a:pt x="4549" y="4036"/>
                  </a:cubicBezTo>
                  <a:lnTo>
                    <a:pt x="5049" y="3548"/>
                  </a:lnTo>
                  <a:lnTo>
                    <a:pt x="5144" y="3965"/>
                  </a:lnTo>
                  <a:cubicBezTo>
                    <a:pt x="5168" y="4036"/>
                    <a:pt x="5227" y="4084"/>
                    <a:pt x="5299" y="4084"/>
                  </a:cubicBezTo>
                  <a:lnTo>
                    <a:pt x="6156" y="4084"/>
                  </a:lnTo>
                  <a:lnTo>
                    <a:pt x="6156" y="4096"/>
                  </a:lnTo>
                  <a:cubicBezTo>
                    <a:pt x="6156" y="4191"/>
                    <a:pt x="6192" y="4274"/>
                    <a:pt x="6263" y="4334"/>
                  </a:cubicBezTo>
                  <a:cubicBezTo>
                    <a:pt x="6323" y="4393"/>
                    <a:pt x="6418" y="4441"/>
                    <a:pt x="6501" y="4441"/>
                  </a:cubicBezTo>
                  <a:lnTo>
                    <a:pt x="6597" y="4441"/>
                  </a:lnTo>
                  <a:cubicBezTo>
                    <a:pt x="6739" y="4441"/>
                    <a:pt x="6858" y="4560"/>
                    <a:pt x="6858" y="4715"/>
                  </a:cubicBezTo>
                  <a:cubicBezTo>
                    <a:pt x="6858" y="4858"/>
                    <a:pt x="6739" y="4977"/>
                    <a:pt x="6597" y="4977"/>
                  </a:cubicBezTo>
                  <a:lnTo>
                    <a:pt x="6501" y="4977"/>
                  </a:lnTo>
                  <a:lnTo>
                    <a:pt x="6501" y="4965"/>
                  </a:lnTo>
                  <a:cubicBezTo>
                    <a:pt x="6501" y="4870"/>
                    <a:pt x="6430" y="4798"/>
                    <a:pt x="6335" y="4798"/>
                  </a:cubicBezTo>
                  <a:cubicBezTo>
                    <a:pt x="6251" y="4798"/>
                    <a:pt x="6180" y="4870"/>
                    <a:pt x="6180" y="4965"/>
                  </a:cubicBezTo>
                  <a:cubicBezTo>
                    <a:pt x="6180" y="6096"/>
                    <a:pt x="5251" y="7037"/>
                    <a:pt x="4108" y="7037"/>
                  </a:cubicBezTo>
                  <a:cubicBezTo>
                    <a:pt x="2965" y="7037"/>
                    <a:pt x="2072" y="6096"/>
                    <a:pt x="2072" y="4953"/>
                  </a:cubicBezTo>
                  <a:cubicBezTo>
                    <a:pt x="2072" y="4858"/>
                    <a:pt x="1989" y="4786"/>
                    <a:pt x="1905" y="4786"/>
                  </a:cubicBezTo>
                  <a:cubicBezTo>
                    <a:pt x="1810" y="4786"/>
                    <a:pt x="1739" y="4858"/>
                    <a:pt x="1739" y="4953"/>
                  </a:cubicBezTo>
                  <a:lnTo>
                    <a:pt x="1739" y="4965"/>
                  </a:lnTo>
                  <a:lnTo>
                    <a:pt x="1655" y="4965"/>
                  </a:lnTo>
                  <a:cubicBezTo>
                    <a:pt x="1501" y="4965"/>
                    <a:pt x="1382" y="4846"/>
                    <a:pt x="1382" y="4691"/>
                  </a:cubicBezTo>
                  <a:cubicBezTo>
                    <a:pt x="1382" y="4548"/>
                    <a:pt x="1501" y="4429"/>
                    <a:pt x="1655" y="4429"/>
                  </a:cubicBezTo>
                  <a:lnTo>
                    <a:pt x="1739" y="4429"/>
                  </a:lnTo>
                  <a:cubicBezTo>
                    <a:pt x="1917" y="4429"/>
                    <a:pt x="2072" y="4274"/>
                    <a:pt x="2072" y="4096"/>
                  </a:cubicBezTo>
                  <a:lnTo>
                    <a:pt x="2072" y="4084"/>
                  </a:lnTo>
                  <a:lnTo>
                    <a:pt x="2251" y="4084"/>
                  </a:lnTo>
                  <a:cubicBezTo>
                    <a:pt x="2334" y="4084"/>
                    <a:pt x="2406" y="4012"/>
                    <a:pt x="2406" y="3917"/>
                  </a:cubicBezTo>
                  <a:cubicBezTo>
                    <a:pt x="2406" y="3834"/>
                    <a:pt x="2334" y="3762"/>
                    <a:pt x="2251" y="3762"/>
                  </a:cubicBezTo>
                  <a:lnTo>
                    <a:pt x="1905" y="3762"/>
                  </a:lnTo>
                  <a:cubicBezTo>
                    <a:pt x="1810" y="3762"/>
                    <a:pt x="1739" y="3834"/>
                    <a:pt x="1739" y="3917"/>
                  </a:cubicBezTo>
                  <a:lnTo>
                    <a:pt x="1739" y="4084"/>
                  </a:lnTo>
                  <a:cubicBezTo>
                    <a:pt x="1739" y="4084"/>
                    <a:pt x="1739" y="4096"/>
                    <a:pt x="1727" y="4096"/>
                  </a:cubicBezTo>
                  <a:lnTo>
                    <a:pt x="1632" y="4096"/>
                  </a:lnTo>
                  <a:cubicBezTo>
                    <a:pt x="1548" y="4096"/>
                    <a:pt x="1441" y="4132"/>
                    <a:pt x="1370" y="4155"/>
                  </a:cubicBezTo>
                  <a:lnTo>
                    <a:pt x="1370" y="3739"/>
                  </a:lnTo>
                  <a:cubicBezTo>
                    <a:pt x="1370" y="2512"/>
                    <a:pt x="2370" y="1512"/>
                    <a:pt x="3596" y="1512"/>
                  </a:cubicBezTo>
                  <a:close/>
                  <a:moveTo>
                    <a:pt x="2965" y="7513"/>
                  </a:moveTo>
                  <a:cubicBezTo>
                    <a:pt x="2941" y="7656"/>
                    <a:pt x="2858" y="7775"/>
                    <a:pt x="2715" y="7834"/>
                  </a:cubicBezTo>
                  <a:lnTo>
                    <a:pt x="2679" y="7846"/>
                  </a:lnTo>
                  <a:cubicBezTo>
                    <a:pt x="2667" y="7834"/>
                    <a:pt x="2644" y="7834"/>
                    <a:pt x="2632" y="7822"/>
                  </a:cubicBezTo>
                  <a:cubicBezTo>
                    <a:pt x="2581" y="7786"/>
                    <a:pt x="2521" y="7772"/>
                    <a:pt x="2460" y="7772"/>
                  </a:cubicBezTo>
                  <a:cubicBezTo>
                    <a:pt x="2422" y="7772"/>
                    <a:pt x="2383" y="7778"/>
                    <a:pt x="2346" y="7787"/>
                  </a:cubicBezTo>
                  <a:lnTo>
                    <a:pt x="1858" y="7977"/>
                  </a:lnTo>
                  <a:cubicBezTo>
                    <a:pt x="1751" y="8025"/>
                    <a:pt x="1667" y="8120"/>
                    <a:pt x="1620" y="8227"/>
                  </a:cubicBezTo>
                  <a:lnTo>
                    <a:pt x="1394" y="8299"/>
                  </a:lnTo>
                  <a:lnTo>
                    <a:pt x="1394" y="8025"/>
                  </a:lnTo>
                  <a:cubicBezTo>
                    <a:pt x="1394" y="7751"/>
                    <a:pt x="1632" y="7513"/>
                    <a:pt x="1917" y="7513"/>
                  </a:cubicBezTo>
                  <a:close/>
                  <a:moveTo>
                    <a:pt x="6370" y="7513"/>
                  </a:moveTo>
                  <a:cubicBezTo>
                    <a:pt x="6656" y="7513"/>
                    <a:pt x="6894" y="7751"/>
                    <a:pt x="6894" y="8025"/>
                  </a:cubicBezTo>
                  <a:lnTo>
                    <a:pt x="6894" y="8299"/>
                  </a:lnTo>
                  <a:lnTo>
                    <a:pt x="6882" y="8299"/>
                  </a:lnTo>
                  <a:lnTo>
                    <a:pt x="6668" y="8227"/>
                  </a:lnTo>
                  <a:cubicBezTo>
                    <a:pt x="6620" y="8120"/>
                    <a:pt x="6525" y="8025"/>
                    <a:pt x="6430" y="7989"/>
                  </a:cubicBezTo>
                  <a:lnTo>
                    <a:pt x="5942" y="7787"/>
                  </a:lnTo>
                  <a:cubicBezTo>
                    <a:pt x="5905" y="7778"/>
                    <a:pt x="5866" y="7772"/>
                    <a:pt x="5828" y="7772"/>
                  </a:cubicBezTo>
                  <a:cubicBezTo>
                    <a:pt x="5767" y="7772"/>
                    <a:pt x="5707" y="7786"/>
                    <a:pt x="5656" y="7822"/>
                  </a:cubicBezTo>
                  <a:cubicBezTo>
                    <a:pt x="5644" y="7834"/>
                    <a:pt x="5620" y="7834"/>
                    <a:pt x="5608" y="7846"/>
                  </a:cubicBezTo>
                  <a:lnTo>
                    <a:pt x="5561" y="7834"/>
                  </a:lnTo>
                  <a:cubicBezTo>
                    <a:pt x="5430" y="7787"/>
                    <a:pt x="5323" y="7656"/>
                    <a:pt x="5323" y="7513"/>
                  </a:cubicBezTo>
                  <a:close/>
                  <a:moveTo>
                    <a:pt x="2441" y="8084"/>
                  </a:moveTo>
                  <a:lnTo>
                    <a:pt x="2441" y="9073"/>
                  </a:lnTo>
                  <a:lnTo>
                    <a:pt x="1905" y="9073"/>
                  </a:lnTo>
                  <a:lnTo>
                    <a:pt x="1905" y="8382"/>
                  </a:lnTo>
                  <a:cubicBezTo>
                    <a:pt x="1905" y="8346"/>
                    <a:pt x="1929" y="8299"/>
                    <a:pt x="1977" y="8275"/>
                  </a:cubicBezTo>
                  <a:lnTo>
                    <a:pt x="2441" y="8084"/>
                  </a:lnTo>
                  <a:close/>
                  <a:moveTo>
                    <a:pt x="5835" y="8108"/>
                  </a:moveTo>
                  <a:lnTo>
                    <a:pt x="6287" y="8299"/>
                  </a:lnTo>
                  <a:cubicBezTo>
                    <a:pt x="6335" y="8311"/>
                    <a:pt x="6370" y="8358"/>
                    <a:pt x="6370" y="8406"/>
                  </a:cubicBezTo>
                  <a:lnTo>
                    <a:pt x="6370" y="9073"/>
                  </a:lnTo>
                  <a:lnTo>
                    <a:pt x="5835" y="9073"/>
                  </a:lnTo>
                  <a:lnTo>
                    <a:pt x="5835" y="8108"/>
                  </a:lnTo>
                  <a:close/>
                  <a:moveTo>
                    <a:pt x="4989" y="7168"/>
                  </a:moveTo>
                  <a:lnTo>
                    <a:pt x="4989" y="7489"/>
                  </a:lnTo>
                  <a:cubicBezTo>
                    <a:pt x="4989" y="7775"/>
                    <a:pt x="5168" y="8025"/>
                    <a:pt x="5430" y="8132"/>
                  </a:cubicBezTo>
                  <a:lnTo>
                    <a:pt x="5489" y="8168"/>
                  </a:lnTo>
                  <a:lnTo>
                    <a:pt x="5489" y="8406"/>
                  </a:lnTo>
                  <a:lnTo>
                    <a:pt x="5525" y="8406"/>
                  </a:lnTo>
                  <a:cubicBezTo>
                    <a:pt x="5251" y="8918"/>
                    <a:pt x="4727" y="9251"/>
                    <a:pt x="4132" y="9251"/>
                  </a:cubicBezTo>
                  <a:cubicBezTo>
                    <a:pt x="3560" y="9251"/>
                    <a:pt x="3025" y="8918"/>
                    <a:pt x="2751" y="8406"/>
                  </a:cubicBezTo>
                  <a:lnTo>
                    <a:pt x="2751" y="8168"/>
                  </a:lnTo>
                  <a:lnTo>
                    <a:pt x="2810" y="8132"/>
                  </a:lnTo>
                  <a:cubicBezTo>
                    <a:pt x="3084" y="8037"/>
                    <a:pt x="3263" y="7775"/>
                    <a:pt x="3263" y="7489"/>
                  </a:cubicBezTo>
                  <a:lnTo>
                    <a:pt x="3263" y="7168"/>
                  </a:lnTo>
                  <a:cubicBezTo>
                    <a:pt x="3525" y="7275"/>
                    <a:pt x="3822" y="7334"/>
                    <a:pt x="4120" y="7334"/>
                  </a:cubicBezTo>
                  <a:cubicBezTo>
                    <a:pt x="4418" y="7334"/>
                    <a:pt x="4715" y="7275"/>
                    <a:pt x="4989" y="7168"/>
                  </a:cubicBezTo>
                  <a:close/>
                  <a:moveTo>
                    <a:pt x="3596" y="0"/>
                  </a:moveTo>
                  <a:cubicBezTo>
                    <a:pt x="3144" y="0"/>
                    <a:pt x="2751" y="381"/>
                    <a:pt x="2751" y="857"/>
                  </a:cubicBezTo>
                  <a:cubicBezTo>
                    <a:pt x="2751" y="1012"/>
                    <a:pt x="2798" y="1167"/>
                    <a:pt x="2882" y="1298"/>
                  </a:cubicBezTo>
                  <a:cubicBezTo>
                    <a:pt x="1810" y="1607"/>
                    <a:pt x="1036" y="2596"/>
                    <a:pt x="1036" y="3751"/>
                  </a:cubicBezTo>
                  <a:lnTo>
                    <a:pt x="1036" y="4691"/>
                  </a:lnTo>
                  <a:cubicBezTo>
                    <a:pt x="1036" y="5025"/>
                    <a:pt x="1310" y="5275"/>
                    <a:pt x="1620" y="5275"/>
                  </a:cubicBezTo>
                  <a:lnTo>
                    <a:pt x="1739" y="5275"/>
                  </a:lnTo>
                  <a:cubicBezTo>
                    <a:pt x="1846" y="6013"/>
                    <a:pt x="2286" y="6644"/>
                    <a:pt x="2918" y="7013"/>
                  </a:cubicBezTo>
                  <a:lnTo>
                    <a:pt x="2918" y="7180"/>
                  </a:lnTo>
                  <a:lnTo>
                    <a:pt x="1870" y="7180"/>
                  </a:lnTo>
                  <a:cubicBezTo>
                    <a:pt x="1417" y="7180"/>
                    <a:pt x="1024" y="7549"/>
                    <a:pt x="1024" y="8025"/>
                  </a:cubicBezTo>
                  <a:lnTo>
                    <a:pt x="1024" y="8418"/>
                  </a:lnTo>
                  <a:lnTo>
                    <a:pt x="786" y="8501"/>
                  </a:lnTo>
                  <a:cubicBezTo>
                    <a:pt x="310" y="8668"/>
                    <a:pt x="0" y="9120"/>
                    <a:pt x="0" y="9620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67" y="10930"/>
                  </a:cubicBezTo>
                  <a:cubicBezTo>
                    <a:pt x="251" y="10930"/>
                    <a:pt x="322" y="10859"/>
                    <a:pt x="322" y="10763"/>
                  </a:cubicBezTo>
                  <a:lnTo>
                    <a:pt x="322" y="9620"/>
                  </a:lnTo>
                  <a:cubicBezTo>
                    <a:pt x="322" y="9251"/>
                    <a:pt x="560" y="8918"/>
                    <a:pt x="905" y="8799"/>
                  </a:cubicBezTo>
                  <a:lnTo>
                    <a:pt x="1560" y="8584"/>
                  </a:lnTo>
                  <a:lnTo>
                    <a:pt x="1560" y="10787"/>
                  </a:lnTo>
                  <a:cubicBezTo>
                    <a:pt x="1560" y="10870"/>
                    <a:pt x="1632" y="10942"/>
                    <a:pt x="1727" y="10942"/>
                  </a:cubicBezTo>
                  <a:cubicBezTo>
                    <a:pt x="1810" y="10942"/>
                    <a:pt x="1894" y="10870"/>
                    <a:pt x="1894" y="10787"/>
                  </a:cubicBezTo>
                  <a:lnTo>
                    <a:pt x="1894" y="9382"/>
                  </a:lnTo>
                  <a:lnTo>
                    <a:pt x="2417" y="9382"/>
                  </a:lnTo>
                  <a:lnTo>
                    <a:pt x="2417" y="10763"/>
                  </a:lnTo>
                  <a:cubicBezTo>
                    <a:pt x="2417" y="10859"/>
                    <a:pt x="2501" y="10930"/>
                    <a:pt x="2584" y="10930"/>
                  </a:cubicBezTo>
                  <a:cubicBezTo>
                    <a:pt x="2679" y="10930"/>
                    <a:pt x="2751" y="10859"/>
                    <a:pt x="2751" y="10763"/>
                  </a:cubicBezTo>
                  <a:lnTo>
                    <a:pt x="2751" y="8954"/>
                  </a:lnTo>
                  <a:cubicBezTo>
                    <a:pt x="2858" y="9073"/>
                    <a:pt x="2989" y="9168"/>
                    <a:pt x="3120" y="9263"/>
                  </a:cubicBezTo>
                  <a:cubicBezTo>
                    <a:pt x="3418" y="9454"/>
                    <a:pt x="3775" y="9561"/>
                    <a:pt x="4132" y="9561"/>
                  </a:cubicBezTo>
                  <a:cubicBezTo>
                    <a:pt x="4489" y="9561"/>
                    <a:pt x="4834" y="9454"/>
                    <a:pt x="5144" y="9263"/>
                  </a:cubicBezTo>
                  <a:cubicBezTo>
                    <a:pt x="5275" y="9168"/>
                    <a:pt x="5418" y="9073"/>
                    <a:pt x="5513" y="8954"/>
                  </a:cubicBezTo>
                  <a:lnTo>
                    <a:pt x="5513" y="9573"/>
                  </a:lnTo>
                  <a:cubicBezTo>
                    <a:pt x="5513" y="9668"/>
                    <a:pt x="5596" y="9739"/>
                    <a:pt x="5680" y="9739"/>
                  </a:cubicBezTo>
                  <a:cubicBezTo>
                    <a:pt x="5775" y="9739"/>
                    <a:pt x="5846" y="9668"/>
                    <a:pt x="5846" y="9573"/>
                  </a:cubicBezTo>
                  <a:lnTo>
                    <a:pt x="5846" y="9382"/>
                  </a:lnTo>
                  <a:lnTo>
                    <a:pt x="6382" y="9382"/>
                  </a:lnTo>
                  <a:lnTo>
                    <a:pt x="6382" y="10763"/>
                  </a:lnTo>
                  <a:cubicBezTo>
                    <a:pt x="6382" y="10859"/>
                    <a:pt x="6454" y="10930"/>
                    <a:pt x="6549" y="10930"/>
                  </a:cubicBezTo>
                  <a:cubicBezTo>
                    <a:pt x="6632" y="10930"/>
                    <a:pt x="6704" y="10859"/>
                    <a:pt x="6704" y="10763"/>
                  </a:cubicBezTo>
                  <a:lnTo>
                    <a:pt x="6704" y="8561"/>
                  </a:lnTo>
                  <a:lnTo>
                    <a:pt x="7359" y="8787"/>
                  </a:lnTo>
                  <a:cubicBezTo>
                    <a:pt x="7704" y="8906"/>
                    <a:pt x="7942" y="9239"/>
                    <a:pt x="7942" y="9608"/>
                  </a:cubicBezTo>
                  <a:lnTo>
                    <a:pt x="7942" y="10751"/>
                  </a:lnTo>
                  <a:cubicBezTo>
                    <a:pt x="7942" y="10847"/>
                    <a:pt x="8013" y="10918"/>
                    <a:pt x="8109" y="10918"/>
                  </a:cubicBezTo>
                  <a:cubicBezTo>
                    <a:pt x="8192" y="10918"/>
                    <a:pt x="8275" y="10847"/>
                    <a:pt x="8275" y="10751"/>
                  </a:cubicBezTo>
                  <a:lnTo>
                    <a:pt x="8275" y="9608"/>
                  </a:lnTo>
                  <a:cubicBezTo>
                    <a:pt x="8240" y="9120"/>
                    <a:pt x="7918" y="8668"/>
                    <a:pt x="7442" y="8501"/>
                  </a:cubicBezTo>
                  <a:lnTo>
                    <a:pt x="7204" y="8418"/>
                  </a:lnTo>
                  <a:lnTo>
                    <a:pt x="7204" y="8025"/>
                  </a:lnTo>
                  <a:cubicBezTo>
                    <a:pt x="7204" y="7572"/>
                    <a:pt x="6835" y="7180"/>
                    <a:pt x="6358" y="7180"/>
                  </a:cubicBezTo>
                  <a:lnTo>
                    <a:pt x="5311" y="7180"/>
                  </a:lnTo>
                  <a:lnTo>
                    <a:pt x="5311" y="7013"/>
                  </a:lnTo>
                  <a:cubicBezTo>
                    <a:pt x="5942" y="6656"/>
                    <a:pt x="6382" y="6013"/>
                    <a:pt x="6489" y="5275"/>
                  </a:cubicBezTo>
                  <a:lnTo>
                    <a:pt x="6608" y="5275"/>
                  </a:lnTo>
                  <a:cubicBezTo>
                    <a:pt x="6930" y="5275"/>
                    <a:pt x="7192" y="5001"/>
                    <a:pt x="7192" y="4691"/>
                  </a:cubicBezTo>
                  <a:lnTo>
                    <a:pt x="7192" y="3751"/>
                  </a:lnTo>
                  <a:cubicBezTo>
                    <a:pt x="7192" y="2596"/>
                    <a:pt x="6418" y="1607"/>
                    <a:pt x="5346" y="1298"/>
                  </a:cubicBezTo>
                  <a:cubicBezTo>
                    <a:pt x="5430" y="1167"/>
                    <a:pt x="5477" y="1000"/>
                    <a:pt x="5477" y="857"/>
                  </a:cubicBezTo>
                  <a:cubicBezTo>
                    <a:pt x="5477" y="393"/>
                    <a:pt x="5108" y="0"/>
                    <a:pt x="4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70"/>
            <p:cNvSpPr/>
            <p:nvPr/>
          </p:nvSpPr>
          <p:spPr>
            <a:xfrm>
              <a:off x="5529924" y="3201335"/>
              <a:ext cx="10581" cy="26421"/>
            </a:xfrm>
            <a:custGeom>
              <a:rect b="b" l="l" r="r" t="t"/>
              <a:pathLst>
                <a:path extrusionOk="0" h="834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667"/>
                  </a:lnTo>
                  <a:cubicBezTo>
                    <a:pt x="0" y="763"/>
                    <a:pt x="84" y="834"/>
                    <a:pt x="167" y="834"/>
                  </a:cubicBezTo>
                  <a:cubicBezTo>
                    <a:pt x="262" y="834"/>
                    <a:pt x="334" y="763"/>
                    <a:pt x="334" y="667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4" name="Google Shape;10924;p70"/>
          <p:cNvGrpSpPr/>
          <p:nvPr/>
        </p:nvGrpSpPr>
        <p:grpSpPr>
          <a:xfrm>
            <a:off x="8055961" y="2881842"/>
            <a:ext cx="260283" cy="345914"/>
            <a:chOff x="8055961" y="2881842"/>
            <a:chExt cx="260283" cy="345914"/>
          </a:xfrm>
        </p:grpSpPr>
        <p:sp>
          <p:nvSpPr>
            <p:cNvPr id="10925" name="Google Shape;10925;p70"/>
            <p:cNvSpPr/>
            <p:nvPr/>
          </p:nvSpPr>
          <p:spPr>
            <a:xfrm>
              <a:off x="8055961" y="2881842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70"/>
            <p:cNvSpPr/>
            <p:nvPr/>
          </p:nvSpPr>
          <p:spPr>
            <a:xfrm>
              <a:off x="8164591" y="303358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70"/>
            <p:cNvSpPr/>
            <p:nvPr/>
          </p:nvSpPr>
          <p:spPr>
            <a:xfrm>
              <a:off x="8213632" y="2995383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8" name="Google Shape;10928;p70"/>
            <p:cNvSpPr/>
            <p:nvPr/>
          </p:nvSpPr>
          <p:spPr>
            <a:xfrm>
              <a:off x="8088401" y="3165758"/>
              <a:ext cx="21511" cy="61998"/>
            </a:xfrm>
            <a:custGeom>
              <a:rect b="b" l="l" r="r" t="t"/>
              <a:pathLst>
                <a:path extrusionOk="0" h="1957" w="679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9" name="Google Shape;10929;p70"/>
          <p:cNvGrpSpPr/>
          <p:nvPr/>
        </p:nvGrpSpPr>
        <p:grpSpPr>
          <a:xfrm>
            <a:off x="7609368" y="2893912"/>
            <a:ext cx="264813" cy="353105"/>
            <a:chOff x="7609368" y="2893912"/>
            <a:chExt cx="264813" cy="353105"/>
          </a:xfrm>
        </p:grpSpPr>
        <p:sp>
          <p:nvSpPr>
            <p:cNvPr id="10930" name="Google Shape;10930;p70"/>
            <p:cNvSpPr/>
            <p:nvPr/>
          </p:nvSpPr>
          <p:spPr>
            <a:xfrm>
              <a:off x="7703267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70"/>
            <p:cNvSpPr/>
            <p:nvPr/>
          </p:nvSpPr>
          <p:spPr>
            <a:xfrm>
              <a:off x="7769288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70"/>
            <p:cNvSpPr/>
            <p:nvPr/>
          </p:nvSpPr>
          <p:spPr>
            <a:xfrm>
              <a:off x="7697628" y="2997664"/>
              <a:ext cx="21542" cy="11722"/>
            </a:xfrm>
            <a:custGeom>
              <a:rect b="b" l="l" r="r" t="t"/>
              <a:pathLst>
                <a:path extrusionOk="0" h="370" w="680">
                  <a:moveTo>
                    <a:pt x="489" y="0"/>
                  </a:moveTo>
                  <a:lnTo>
                    <a:pt x="143" y="48"/>
                  </a:lnTo>
                  <a:cubicBezTo>
                    <a:pt x="60" y="60"/>
                    <a:pt x="0" y="131"/>
                    <a:pt x="0" y="226"/>
                  </a:cubicBezTo>
                  <a:cubicBezTo>
                    <a:pt x="12" y="310"/>
                    <a:pt x="72" y="369"/>
                    <a:pt x="155" y="369"/>
                  </a:cubicBezTo>
                  <a:lnTo>
                    <a:pt x="167" y="369"/>
                  </a:lnTo>
                  <a:lnTo>
                    <a:pt x="512" y="334"/>
                  </a:lnTo>
                  <a:cubicBezTo>
                    <a:pt x="620" y="322"/>
                    <a:pt x="679" y="238"/>
                    <a:pt x="667" y="155"/>
                  </a:cubicBezTo>
                  <a:cubicBezTo>
                    <a:pt x="655" y="60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70"/>
            <p:cNvSpPr/>
            <p:nvPr/>
          </p:nvSpPr>
          <p:spPr>
            <a:xfrm>
              <a:off x="7763618" y="2997600"/>
              <a:ext cx="21542" cy="11785"/>
            </a:xfrm>
            <a:custGeom>
              <a:rect b="b" l="l" r="r" t="t"/>
              <a:pathLst>
                <a:path extrusionOk="0" h="372" w="680">
                  <a:moveTo>
                    <a:pt x="171" y="1"/>
                  </a:moveTo>
                  <a:cubicBezTo>
                    <a:pt x="86" y="1"/>
                    <a:pt x="24" y="69"/>
                    <a:pt x="13" y="157"/>
                  </a:cubicBezTo>
                  <a:cubicBezTo>
                    <a:pt x="1" y="240"/>
                    <a:pt x="72" y="312"/>
                    <a:pt x="156" y="336"/>
                  </a:cubicBezTo>
                  <a:lnTo>
                    <a:pt x="501" y="371"/>
                  </a:lnTo>
                  <a:lnTo>
                    <a:pt x="513" y="371"/>
                  </a:lnTo>
                  <a:cubicBezTo>
                    <a:pt x="584" y="371"/>
                    <a:pt x="668" y="312"/>
                    <a:pt x="680" y="228"/>
                  </a:cubicBezTo>
                  <a:cubicBezTo>
                    <a:pt x="680" y="133"/>
                    <a:pt x="620" y="62"/>
                    <a:pt x="537" y="50"/>
                  </a:cubicBezTo>
                  <a:lnTo>
                    <a:pt x="191" y="2"/>
                  </a:lnTo>
                  <a:cubicBezTo>
                    <a:pt x="184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70"/>
            <p:cNvSpPr/>
            <p:nvPr/>
          </p:nvSpPr>
          <p:spPr>
            <a:xfrm>
              <a:off x="7609368" y="2893912"/>
              <a:ext cx="264813" cy="353105"/>
            </a:xfrm>
            <a:custGeom>
              <a:rect b="b" l="l" r="r" t="t"/>
              <a:pathLst>
                <a:path extrusionOk="0" h="11146" w="8359">
                  <a:moveTo>
                    <a:pt x="4168" y="370"/>
                  </a:moveTo>
                  <a:cubicBezTo>
                    <a:pt x="5715" y="370"/>
                    <a:pt x="6965" y="1620"/>
                    <a:pt x="6965" y="3168"/>
                  </a:cubicBezTo>
                  <a:cubicBezTo>
                    <a:pt x="6965" y="3370"/>
                    <a:pt x="6954" y="3561"/>
                    <a:pt x="6906" y="3751"/>
                  </a:cubicBezTo>
                  <a:cubicBezTo>
                    <a:pt x="6846" y="3728"/>
                    <a:pt x="6775" y="3704"/>
                    <a:pt x="6692" y="3704"/>
                  </a:cubicBezTo>
                  <a:lnTo>
                    <a:pt x="6596" y="3704"/>
                  </a:lnTo>
                  <a:lnTo>
                    <a:pt x="6596" y="3323"/>
                  </a:lnTo>
                  <a:lnTo>
                    <a:pt x="6608" y="3323"/>
                  </a:lnTo>
                  <a:cubicBezTo>
                    <a:pt x="6692" y="3323"/>
                    <a:pt x="6763" y="3251"/>
                    <a:pt x="6763" y="3156"/>
                  </a:cubicBezTo>
                  <a:cubicBezTo>
                    <a:pt x="6763" y="3073"/>
                    <a:pt x="6692" y="2989"/>
                    <a:pt x="6608" y="2989"/>
                  </a:cubicBezTo>
                  <a:cubicBezTo>
                    <a:pt x="5239" y="2989"/>
                    <a:pt x="4251" y="2549"/>
                    <a:pt x="3667" y="2180"/>
                  </a:cubicBezTo>
                  <a:cubicBezTo>
                    <a:pt x="3036" y="1775"/>
                    <a:pt x="2715" y="1358"/>
                    <a:pt x="2703" y="1358"/>
                  </a:cubicBezTo>
                  <a:cubicBezTo>
                    <a:pt x="2667" y="1315"/>
                    <a:pt x="2617" y="1289"/>
                    <a:pt x="2568" y="1289"/>
                  </a:cubicBezTo>
                  <a:cubicBezTo>
                    <a:pt x="2536" y="1289"/>
                    <a:pt x="2505" y="1299"/>
                    <a:pt x="2477" y="1323"/>
                  </a:cubicBezTo>
                  <a:cubicBezTo>
                    <a:pt x="2405" y="1382"/>
                    <a:pt x="2393" y="1489"/>
                    <a:pt x="2453" y="1549"/>
                  </a:cubicBezTo>
                  <a:cubicBezTo>
                    <a:pt x="2465" y="1561"/>
                    <a:pt x="2798" y="2001"/>
                    <a:pt x="3477" y="2430"/>
                  </a:cubicBezTo>
                  <a:cubicBezTo>
                    <a:pt x="4060" y="2799"/>
                    <a:pt x="5001" y="3216"/>
                    <a:pt x="6263" y="3287"/>
                  </a:cubicBezTo>
                  <a:lnTo>
                    <a:pt x="6263" y="3847"/>
                  </a:lnTo>
                  <a:cubicBezTo>
                    <a:pt x="6263" y="3906"/>
                    <a:pt x="6299" y="3942"/>
                    <a:pt x="6334" y="3978"/>
                  </a:cubicBezTo>
                  <a:cubicBezTo>
                    <a:pt x="6382" y="4001"/>
                    <a:pt x="6382" y="4001"/>
                    <a:pt x="6549" y="4001"/>
                  </a:cubicBezTo>
                  <a:lnTo>
                    <a:pt x="6680" y="4001"/>
                  </a:lnTo>
                  <a:cubicBezTo>
                    <a:pt x="6835" y="4001"/>
                    <a:pt x="6954" y="4121"/>
                    <a:pt x="6954" y="4275"/>
                  </a:cubicBezTo>
                  <a:cubicBezTo>
                    <a:pt x="6954" y="4418"/>
                    <a:pt x="6835" y="4537"/>
                    <a:pt x="6680" y="4537"/>
                  </a:cubicBezTo>
                  <a:lnTo>
                    <a:pt x="6573" y="4537"/>
                  </a:lnTo>
                  <a:lnTo>
                    <a:pt x="6573" y="4525"/>
                  </a:lnTo>
                  <a:cubicBezTo>
                    <a:pt x="6573" y="4430"/>
                    <a:pt x="6501" y="4359"/>
                    <a:pt x="6418" y="4359"/>
                  </a:cubicBezTo>
                  <a:cubicBezTo>
                    <a:pt x="6323" y="4359"/>
                    <a:pt x="6251" y="4430"/>
                    <a:pt x="6251" y="4525"/>
                  </a:cubicBezTo>
                  <a:cubicBezTo>
                    <a:pt x="6263" y="5692"/>
                    <a:pt x="5322" y="6645"/>
                    <a:pt x="4168" y="6645"/>
                  </a:cubicBezTo>
                  <a:cubicBezTo>
                    <a:pt x="3001" y="6645"/>
                    <a:pt x="2072" y="5704"/>
                    <a:pt x="2072" y="4537"/>
                  </a:cubicBezTo>
                  <a:cubicBezTo>
                    <a:pt x="2072" y="4454"/>
                    <a:pt x="1989" y="4382"/>
                    <a:pt x="1905" y="4382"/>
                  </a:cubicBezTo>
                  <a:cubicBezTo>
                    <a:pt x="1810" y="4382"/>
                    <a:pt x="1739" y="4454"/>
                    <a:pt x="1739" y="4537"/>
                  </a:cubicBezTo>
                  <a:lnTo>
                    <a:pt x="1739" y="4561"/>
                  </a:lnTo>
                  <a:lnTo>
                    <a:pt x="1631" y="4561"/>
                  </a:lnTo>
                  <a:cubicBezTo>
                    <a:pt x="1489" y="4561"/>
                    <a:pt x="1370" y="4442"/>
                    <a:pt x="1370" y="4287"/>
                  </a:cubicBezTo>
                  <a:cubicBezTo>
                    <a:pt x="1370" y="4144"/>
                    <a:pt x="1489" y="4025"/>
                    <a:pt x="1631" y="4025"/>
                  </a:cubicBezTo>
                  <a:lnTo>
                    <a:pt x="1774" y="4025"/>
                  </a:lnTo>
                  <a:cubicBezTo>
                    <a:pt x="1953" y="4025"/>
                    <a:pt x="1953" y="4025"/>
                    <a:pt x="1977" y="4001"/>
                  </a:cubicBezTo>
                  <a:cubicBezTo>
                    <a:pt x="2036" y="3978"/>
                    <a:pt x="2072" y="3918"/>
                    <a:pt x="2072" y="3859"/>
                  </a:cubicBezTo>
                  <a:lnTo>
                    <a:pt x="2072" y="3680"/>
                  </a:lnTo>
                  <a:cubicBezTo>
                    <a:pt x="2072" y="3156"/>
                    <a:pt x="2227" y="2716"/>
                    <a:pt x="2548" y="2335"/>
                  </a:cubicBezTo>
                  <a:cubicBezTo>
                    <a:pt x="2608" y="2263"/>
                    <a:pt x="2584" y="2156"/>
                    <a:pt x="2524" y="2120"/>
                  </a:cubicBezTo>
                  <a:cubicBezTo>
                    <a:pt x="2492" y="2093"/>
                    <a:pt x="2453" y="2081"/>
                    <a:pt x="2416" y="2081"/>
                  </a:cubicBezTo>
                  <a:cubicBezTo>
                    <a:pt x="2371" y="2081"/>
                    <a:pt x="2330" y="2099"/>
                    <a:pt x="2310" y="2132"/>
                  </a:cubicBezTo>
                  <a:cubicBezTo>
                    <a:pt x="1929" y="2561"/>
                    <a:pt x="1739" y="3085"/>
                    <a:pt x="1739" y="3692"/>
                  </a:cubicBezTo>
                  <a:lnTo>
                    <a:pt x="1739" y="3704"/>
                  </a:lnTo>
                  <a:lnTo>
                    <a:pt x="1631" y="3704"/>
                  </a:lnTo>
                  <a:cubicBezTo>
                    <a:pt x="1560" y="3704"/>
                    <a:pt x="1489" y="3728"/>
                    <a:pt x="1429" y="3751"/>
                  </a:cubicBezTo>
                  <a:cubicBezTo>
                    <a:pt x="1381" y="3561"/>
                    <a:pt x="1370" y="3370"/>
                    <a:pt x="1370" y="3168"/>
                  </a:cubicBezTo>
                  <a:cubicBezTo>
                    <a:pt x="1370" y="1620"/>
                    <a:pt x="2620" y="370"/>
                    <a:pt x="4168" y="370"/>
                  </a:cubicBezTo>
                  <a:close/>
                  <a:moveTo>
                    <a:pt x="2132" y="5823"/>
                  </a:moveTo>
                  <a:lnTo>
                    <a:pt x="2132" y="5823"/>
                  </a:lnTo>
                  <a:cubicBezTo>
                    <a:pt x="2334" y="6157"/>
                    <a:pt x="2632" y="6442"/>
                    <a:pt x="2977" y="6645"/>
                  </a:cubicBezTo>
                  <a:lnTo>
                    <a:pt x="2977" y="6799"/>
                  </a:lnTo>
                  <a:lnTo>
                    <a:pt x="2370" y="6799"/>
                  </a:lnTo>
                  <a:cubicBezTo>
                    <a:pt x="2346" y="6680"/>
                    <a:pt x="2322" y="6561"/>
                    <a:pt x="2286" y="6442"/>
                  </a:cubicBezTo>
                  <a:lnTo>
                    <a:pt x="2132" y="5823"/>
                  </a:lnTo>
                  <a:close/>
                  <a:moveTo>
                    <a:pt x="6239" y="5823"/>
                  </a:moveTo>
                  <a:lnTo>
                    <a:pt x="6061" y="6442"/>
                  </a:lnTo>
                  <a:cubicBezTo>
                    <a:pt x="6025" y="6561"/>
                    <a:pt x="6001" y="6680"/>
                    <a:pt x="5977" y="6799"/>
                  </a:cubicBezTo>
                  <a:lnTo>
                    <a:pt x="5382" y="6799"/>
                  </a:lnTo>
                  <a:lnTo>
                    <a:pt x="5382" y="6645"/>
                  </a:lnTo>
                  <a:cubicBezTo>
                    <a:pt x="5727" y="6442"/>
                    <a:pt x="6025" y="6157"/>
                    <a:pt x="6239" y="5823"/>
                  </a:cubicBezTo>
                  <a:close/>
                  <a:moveTo>
                    <a:pt x="2965" y="7133"/>
                  </a:moveTo>
                  <a:lnTo>
                    <a:pt x="2965" y="7502"/>
                  </a:lnTo>
                  <a:lnTo>
                    <a:pt x="2405" y="7502"/>
                  </a:lnTo>
                  <a:lnTo>
                    <a:pt x="2405" y="7478"/>
                  </a:lnTo>
                  <a:cubicBezTo>
                    <a:pt x="2405" y="7359"/>
                    <a:pt x="2405" y="7252"/>
                    <a:pt x="2393" y="7133"/>
                  </a:cubicBezTo>
                  <a:close/>
                  <a:moveTo>
                    <a:pt x="5930" y="7133"/>
                  </a:moveTo>
                  <a:cubicBezTo>
                    <a:pt x="5918" y="7252"/>
                    <a:pt x="5918" y="7359"/>
                    <a:pt x="5918" y="7478"/>
                  </a:cubicBezTo>
                  <a:lnTo>
                    <a:pt x="5918" y="7502"/>
                  </a:lnTo>
                  <a:lnTo>
                    <a:pt x="5370" y="7502"/>
                  </a:lnTo>
                  <a:lnTo>
                    <a:pt x="5370" y="7133"/>
                  </a:lnTo>
                  <a:close/>
                  <a:moveTo>
                    <a:pt x="4168" y="1"/>
                  </a:moveTo>
                  <a:cubicBezTo>
                    <a:pt x="2441" y="1"/>
                    <a:pt x="1036" y="1406"/>
                    <a:pt x="1036" y="3132"/>
                  </a:cubicBezTo>
                  <a:cubicBezTo>
                    <a:pt x="1036" y="3394"/>
                    <a:pt x="1072" y="3668"/>
                    <a:pt x="1143" y="3930"/>
                  </a:cubicBezTo>
                  <a:cubicBezTo>
                    <a:pt x="1084" y="4025"/>
                    <a:pt x="1036" y="4144"/>
                    <a:pt x="1036" y="4275"/>
                  </a:cubicBezTo>
                  <a:cubicBezTo>
                    <a:pt x="1036" y="4561"/>
                    <a:pt x="1250" y="4799"/>
                    <a:pt x="1512" y="4859"/>
                  </a:cubicBezTo>
                  <a:lnTo>
                    <a:pt x="1965" y="6538"/>
                  </a:lnTo>
                  <a:cubicBezTo>
                    <a:pt x="2048" y="6847"/>
                    <a:pt x="2084" y="7157"/>
                    <a:pt x="2084" y="7478"/>
                  </a:cubicBezTo>
                  <a:cubicBezTo>
                    <a:pt x="2084" y="7597"/>
                    <a:pt x="2084" y="7728"/>
                    <a:pt x="2072" y="7847"/>
                  </a:cubicBezTo>
                  <a:lnTo>
                    <a:pt x="2048" y="8050"/>
                  </a:lnTo>
                  <a:lnTo>
                    <a:pt x="798" y="8490"/>
                  </a:lnTo>
                  <a:cubicBezTo>
                    <a:pt x="322" y="8645"/>
                    <a:pt x="0" y="9109"/>
                    <a:pt x="0" y="9633"/>
                  </a:cubicBezTo>
                  <a:lnTo>
                    <a:pt x="0" y="10990"/>
                  </a:lnTo>
                  <a:cubicBezTo>
                    <a:pt x="0" y="11074"/>
                    <a:pt x="72" y="11145"/>
                    <a:pt x="167" y="11145"/>
                  </a:cubicBezTo>
                  <a:cubicBezTo>
                    <a:pt x="250" y="11145"/>
                    <a:pt x="322" y="11074"/>
                    <a:pt x="322" y="10990"/>
                  </a:cubicBezTo>
                  <a:lnTo>
                    <a:pt x="322" y="9633"/>
                  </a:lnTo>
                  <a:cubicBezTo>
                    <a:pt x="322" y="9264"/>
                    <a:pt x="560" y="8919"/>
                    <a:pt x="917" y="8800"/>
                  </a:cubicBezTo>
                  <a:lnTo>
                    <a:pt x="2024" y="8407"/>
                  </a:lnTo>
                  <a:lnTo>
                    <a:pt x="1751" y="10967"/>
                  </a:lnTo>
                  <a:cubicBezTo>
                    <a:pt x="1739" y="11062"/>
                    <a:pt x="1810" y="11133"/>
                    <a:pt x="1905" y="11145"/>
                  </a:cubicBezTo>
                  <a:lnTo>
                    <a:pt x="1917" y="11145"/>
                  </a:lnTo>
                  <a:cubicBezTo>
                    <a:pt x="2012" y="11145"/>
                    <a:pt x="2072" y="11086"/>
                    <a:pt x="2084" y="11002"/>
                  </a:cubicBezTo>
                  <a:lnTo>
                    <a:pt x="2405" y="7895"/>
                  </a:lnTo>
                  <a:lnTo>
                    <a:pt x="2405" y="7847"/>
                  </a:lnTo>
                  <a:lnTo>
                    <a:pt x="2977" y="7847"/>
                  </a:lnTo>
                  <a:lnTo>
                    <a:pt x="2977" y="10990"/>
                  </a:lnTo>
                  <a:cubicBezTo>
                    <a:pt x="2977" y="11074"/>
                    <a:pt x="3048" y="11145"/>
                    <a:pt x="3144" y="11145"/>
                  </a:cubicBezTo>
                  <a:cubicBezTo>
                    <a:pt x="3227" y="11145"/>
                    <a:pt x="3298" y="11074"/>
                    <a:pt x="3298" y="10990"/>
                  </a:cubicBezTo>
                  <a:lnTo>
                    <a:pt x="3298" y="9514"/>
                  </a:lnTo>
                  <a:cubicBezTo>
                    <a:pt x="3572" y="9681"/>
                    <a:pt x="3870" y="9752"/>
                    <a:pt x="4179" y="9752"/>
                  </a:cubicBezTo>
                  <a:cubicBezTo>
                    <a:pt x="4489" y="9752"/>
                    <a:pt x="4787" y="9657"/>
                    <a:pt x="5060" y="9514"/>
                  </a:cubicBezTo>
                  <a:lnTo>
                    <a:pt x="5060" y="10990"/>
                  </a:lnTo>
                  <a:cubicBezTo>
                    <a:pt x="5060" y="11074"/>
                    <a:pt x="5132" y="11145"/>
                    <a:pt x="5227" y="11145"/>
                  </a:cubicBezTo>
                  <a:cubicBezTo>
                    <a:pt x="5311" y="11145"/>
                    <a:pt x="5382" y="11074"/>
                    <a:pt x="5382" y="10990"/>
                  </a:cubicBezTo>
                  <a:lnTo>
                    <a:pt x="5382" y="8728"/>
                  </a:lnTo>
                  <a:cubicBezTo>
                    <a:pt x="5382" y="8633"/>
                    <a:pt x="5311" y="8562"/>
                    <a:pt x="5227" y="8562"/>
                  </a:cubicBezTo>
                  <a:cubicBezTo>
                    <a:pt x="5132" y="8562"/>
                    <a:pt x="5060" y="8633"/>
                    <a:pt x="5060" y="8728"/>
                  </a:cubicBezTo>
                  <a:lnTo>
                    <a:pt x="5060" y="9109"/>
                  </a:lnTo>
                  <a:cubicBezTo>
                    <a:pt x="4810" y="9324"/>
                    <a:pt x="4489" y="9419"/>
                    <a:pt x="4179" y="9419"/>
                  </a:cubicBezTo>
                  <a:cubicBezTo>
                    <a:pt x="3846" y="9419"/>
                    <a:pt x="3548" y="9324"/>
                    <a:pt x="3298" y="9109"/>
                  </a:cubicBezTo>
                  <a:lnTo>
                    <a:pt x="3298" y="6799"/>
                  </a:lnTo>
                  <a:cubicBezTo>
                    <a:pt x="3572" y="6907"/>
                    <a:pt x="3870" y="6966"/>
                    <a:pt x="4179" y="6966"/>
                  </a:cubicBezTo>
                  <a:cubicBezTo>
                    <a:pt x="4489" y="6966"/>
                    <a:pt x="4787" y="6907"/>
                    <a:pt x="5060" y="6799"/>
                  </a:cubicBezTo>
                  <a:lnTo>
                    <a:pt x="5060" y="8026"/>
                  </a:lnTo>
                  <a:cubicBezTo>
                    <a:pt x="5060" y="8109"/>
                    <a:pt x="5132" y="8192"/>
                    <a:pt x="5227" y="8192"/>
                  </a:cubicBezTo>
                  <a:cubicBezTo>
                    <a:pt x="5311" y="8192"/>
                    <a:pt x="5382" y="8109"/>
                    <a:pt x="5382" y="8026"/>
                  </a:cubicBezTo>
                  <a:lnTo>
                    <a:pt x="5382" y="7847"/>
                  </a:lnTo>
                  <a:lnTo>
                    <a:pt x="5953" y="7847"/>
                  </a:lnTo>
                  <a:lnTo>
                    <a:pt x="5953" y="7895"/>
                  </a:lnTo>
                  <a:lnTo>
                    <a:pt x="6275" y="11002"/>
                  </a:lnTo>
                  <a:cubicBezTo>
                    <a:pt x="6287" y="11086"/>
                    <a:pt x="6346" y="11145"/>
                    <a:pt x="6442" y="11145"/>
                  </a:cubicBezTo>
                  <a:lnTo>
                    <a:pt x="6454" y="11145"/>
                  </a:lnTo>
                  <a:cubicBezTo>
                    <a:pt x="6549" y="11133"/>
                    <a:pt x="6608" y="11062"/>
                    <a:pt x="6608" y="10967"/>
                  </a:cubicBezTo>
                  <a:lnTo>
                    <a:pt x="6334" y="8407"/>
                  </a:lnTo>
                  <a:lnTo>
                    <a:pt x="7442" y="8800"/>
                  </a:lnTo>
                  <a:cubicBezTo>
                    <a:pt x="7799" y="8919"/>
                    <a:pt x="8037" y="9264"/>
                    <a:pt x="8037" y="9633"/>
                  </a:cubicBezTo>
                  <a:lnTo>
                    <a:pt x="8037" y="10990"/>
                  </a:lnTo>
                  <a:cubicBezTo>
                    <a:pt x="8037" y="11074"/>
                    <a:pt x="8108" y="11145"/>
                    <a:pt x="8192" y="11145"/>
                  </a:cubicBezTo>
                  <a:cubicBezTo>
                    <a:pt x="8287" y="11145"/>
                    <a:pt x="8359" y="11074"/>
                    <a:pt x="8359" y="10990"/>
                  </a:cubicBezTo>
                  <a:lnTo>
                    <a:pt x="8359" y="9633"/>
                  </a:lnTo>
                  <a:cubicBezTo>
                    <a:pt x="8335" y="9121"/>
                    <a:pt x="8001" y="8669"/>
                    <a:pt x="7525" y="8490"/>
                  </a:cubicBezTo>
                  <a:lnTo>
                    <a:pt x="6275" y="8050"/>
                  </a:lnTo>
                  <a:lnTo>
                    <a:pt x="6263" y="7847"/>
                  </a:lnTo>
                  <a:cubicBezTo>
                    <a:pt x="6251" y="7728"/>
                    <a:pt x="6251" y="7597"/>
                    <a:pt x="6251" y="7478"/>
                  </a:cubicBezTo>
                  <a:cubicBezTo>
                    <a:pt x="6251" y="7157"/>
                    <a:pt x="6299" y="6847"/>
                    <a:pt x="6370" y="6538"/>
                  </a:cubicBezTo>
                  <a:lnTo>
                    <a:pt x="6811" y="4859"/>
                  </a:lnTo>
                  <a:cubicBezTo>
                    <a:pt x="7085" y="4799"/>
                    <a:pt x="7287" y="4561"/>
                    <a:pt x="7287" y="4275"/>
                  </a:cubicBezTo>
                  <a:cubicBezTo>
                    <a:pt x="7287" y="4156"/>
                    <a:pt x="7251" y="4037"/>
                    <a:pt x="7192" y="3930"/>
                  </a:cubicBezTo>
                  <a:cubicBezTo>
                    <a:pt x="7263" y="3680"/>
                    <a:pt x="7287" y="3406"/>
                    <a:pt x="7287" y="3132"/>
                  </a:cubicBezTo>
                  <a:cubicBezTo>
                    <a:pt x="7287" y="1406"/>
                    <a:pt x="5894" y="1"/>
                    <a:pt x="4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70"/>
            <p:cNvSpPr/>
            <p:nvPr/>
          </p:nvSpPr>
          <p:spPr>
            <a:xfrm>
              <a:off x="7711219" y="3046324"/>
              <a:ext cx="60350" cy="32472"/>
            </a:xfrm>
            <a:custGeom>
              <a:rect b="b" l="l" r="r" t="t"/>
              <a:pathLst>
                <a:path extrusionOk="0" h="1025" w="1905">
                  <a:moveTo>
                    <a:pt x="1536" y="322"/>
                  </a:moveTo>
                  <a:cubicBezTo>
                    <a:pt x="1453" y="536"/>
                    <a:pt x="1238" y="703"/>
                    <a:pt x="953" y="703"/>
                  </a:cubicBezTo>
                  <a:cubicBezTo>
                    <a:pt x="667" y="703"/>
                    <a:pt x="441" y="548"/>
                    <a:pt x="357" y="322"/>
                  </a:cubicBezTo>
                  <a:close/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643"/>
                    <a:pt x="429" y="1024"/>
                    <a:pt x="953" y="1024"/>
                  </a:cubicBezTo>
                  <a:cubicBezTo>
                    <a:pt x="1476" y="1024"/>
                    <a:pt x="1905" y="643"/>
                    <a:pt x="1905" y="167"/>
                  </a:cubicBezTo>
                  <a:cubicBezTo>
                    <a:pt x="1905" y="72"/>
                    <a:pt x="1834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6" name="Google Shape;10936;p70"/>
          <p:cNvGrpSpPr/>
          <p:nvPr/>
        </p:nvGrpSpPr>
        <p:grpSpPr>
          <a:xfrm>
            <a:off x="6248458" y="2869772"/>
            <a:ext cx="270864" cy="360645"/>
            <a:chOff x="6248458" y="2869772"/>
            <a:chExt cx="270864" cy="360645"/>
          </a:xfrm>
        </p:grpSpPr>
        <p:sp>
          <p:nvSpPr>
            <p:cNvPr id="10937" name="Google Shape;10937;p70"/>
            <p:cNvSpPr/>
            <p:nvPr/>
          </p:nvSpPr>
          <p:spPr>
            <a:xfrm>
              <a:off x="6345399" y="299500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70"/>
            <p:cNvSpPr/>
            <p:nvPr/>
          </p:nvSpPr>
          <p:spPr>
            <a:xfrm>
              <a:off x="6412529" y="2995003"/>
              <a:ext cx="10993" cy="15872"/>
            </a:xfrm>
            <a:custGeom>
              <a:rect b="b" l="l" r="r" t="t"/>
              <a:pathLst>
                <a:path extrusionOk="0" h="501" w="347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84" y="501"/>
                    <a:pt x="167" y="501"/>
                  </a:cubicBezTo>
                  <a:cubicBezTo>
                    <a:pt x="251" y="501"/>
                    <a:pt x="334" y="429"/>
                    <a:pt x="334" y="334"/>
                  </a:cubicBezTo>
                  <a:lnTo>
                    <a:pt x="334" y="156"/>
                  </a:lnTo>
                  <a:cubicBezTo>
                    <a:pt x="346" y="72"/>
                    <a:pt x="275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70"/>
            <p:cNvSpPr/>
            <p:nvPr/>
          </p:nvSpPr>
          <p:spPr>
            <a:xfrm>
              <a:off x="6248458" y="2869772"/>
              <a:ext cx="270864" cy="360645"/>
            </a:xfrm>
            <a:custGeom>
              <a:rect b="b" l="l" r="r" t="t"/>
              <a:pathLst>
                <a:path extrusionOk="0" h="11384" w="8550">
                  <a:moveTo>
                    <a:pt x="4275" y="513"/>
                  </a:moveTo>
                  <a:cubicBezTo>
                    <a:pt x="5585" y="513"/>
                    <a:pt x="6668" y="1537"/>
                    <a:pt x="6775" y="2823"/>
                  </a:cubicBezTo>
                  <a:cubicBezTo>
                    <a:pt x="6073" y="2608"/>
                    <a:pt x="5204" y="2489"/>
                    <a:pt x="4275" y="2489"/>
                  </a:cubicBezTo>
                  <a:cubicBezTo>
                    <a:pt x="3358" y="2489"/>
                    <a:pt x="2477" y="2608"/>
                    <a:pt x="1775" y="2823"/>
                  </a:cubicBezTo>
                  <a:cubicBezTo>
                    <a:pt x="1882" y="1537"/>
                    <a:pt x="2965" y="513"/>
                    <a:pt x="4275" y="513"/>
                  </a:cubicBezTo>
                  <a:close/>
                  <a:moveTo>
                    <a:pt x="2156" y="3073"/>
                  </a:moveTo>
                  <a:lnTo>
                    <a:pt x="2156" y="3382"/>
                  </a:lnTo>
                  <a:cubicBezTo>
                    <a:pt x="2156" y="3490"/>
                    <a:pt x="2120" y="3573"/>
                    <a:pt x="2060" y="3632"/>
                  </a:cubicBezTo>
                  <a:cubicBezTo>
                    <a:pt x="1977" y="3716"/>
                    <a:pt x="1894" y="3740"/>
                    <a:pt x="1798" y="3740"/>
                  </a:cubicBezTo>
                  <a:lnTo>
                    <a:pt x="1787" y="3740"/>
                  </a:lnTo>
                  <a:lnTo>
                    <a:pt x="1787" y="3168"/>
                  </a:lnTo>
                  <a:lnTo>
                    <a:pt x="1775" y="3168"/>
                  </a:lnTo>
                  <a:cubicBezTo>
                    <a:pt x="1894" y="3132"/>
                    <a:pt x="2025" y="3097"/>
                    <a:pt x="2156" y="3073"/>
                  </a:cubicBezTo>
                  <a:close/>
                  <a:moveTo>
                    <a:pt x="4263" y="2835"/>
                  </a:moveTo>
                  <a:cubicBezTo>
                    <a:pt x="5204" y="2835"/>
                    <a:pt x="6073" y="2954"/>
                    <a:pt x="6763" y="3180"/>
                  </a:cubicBezTo>
                  <a:lnTo>
                    <a:pt x="6763" y="4430"/>
                  </a:lnTo>
                  <a:cubicBezTo>
                    <a:pt x="6692" y="4371"/>
                    <a:pt x="6597" y="4287"/>
                    <a:pt x="6489" y="4204"/>
                  </a:cubicBezTo>
                  <a:cubicBezTo>
                    <a:pt x="6459" y="4178"/>
                    <a:pt x="6421" y="4166"/>
                    <a:pt x="6384" y="4166"/>
                  </a:cubicBezTo>
                  <a:cubicBezTo>
                    <a:pt x="6334" y="4166"/>
                    <a:pt x="6285" y="4187"/>
                    <a:pt x="6251" y="4228"/>
                  </a:cubicBezTo>
                  <a:cubicBezTo>
                    <a:pt x="6192" y="4311"/>
                    <a:pt x="6216" y="4406"/>
                    <a:pt x="6287" y="4466"/>
                  </a:cubicBezTo>
                  <a:cubicBezTo>
                    <a:pt x="6335" y="4502"/>
                    <a:pt x="6370" y="4525"/>
                    <a:pt x="6406" y="4561"/>
                  </a:cubicBezTo>
                  <a:lnTo>
                    <a:pt x="6406" y="4621"/>
                  </a:lnTo>
                  <a:cubicBezTo>
                    <a:pt x="6406" y="5811"/>
                    <a:pt x="5442" y="6764"/>
                    <a:pt x="4251" y="6764"/>
                  </a:cubicBezTo>
                  <a:cubicBezTo>
                    <a:pt x="3060" y="6764"/>
                    <a:pt x="2084" y="5799"/>
                    <a:pt x="2084" y="4609"/>
                  </a:cubicBezTo>
                  <a:cubicBezTo>
                    <a:pt x="2084" y="4513"/>
                    <a:pt x="2013" y="4442"/>
                    <a:pt x="1929" y="4442"/>
                  </a:cubicBezTo>
                  <a:cubicBezTo>
                    <a:pt x="1834" y="4442"/>
                    <a:pt x="1763" y="4513"/>
                    <a:pt x="1763" y="4609"/>
                  </a:cubicBezTo>
                  <a:lnTo>
                    <a:pt x="1763" y="4621"/>
                  </a:lnTo>
                  <a:lnTo>
                    <a:pt x="1656" y="4621"/>
                  </a:lnTo>
                  <a:cubicBezTo>
                    <a:pt x="1584" y="4621"/>
                    <a:pt x="1513" y="4585"/>
                    <a:pt x="1453" y="4525"/>
                  </a:cubicBezTo>
                  <a:cubicBezTo>
                    <a:pt x="1429" y="4490"/>
                    <a:pt x="1417" y="4406"/>
                    <a:pt x="1417" y="4335"/>
                  </a:cubicBezTo>
                  <a:cubicBezTo>
                    <a:pt x="1429" y="4204"/>
                    <a:pt x="1572" y="4085"/>
                    <a:pt x="1715" y="4085"/>
                  </a:cubicBezTo>
                  <a:lnTo>
                    <a:pt x="1775" y="4085"/>
                  </a:lnTo>
                  <a:cubicBezTo>
                    <a:pt x="1965" y="4085"/>
                    <a:pt x="2132" y="4013"/>
                    <a:pt x="2263" y="3871"/>
                  </a:cubicBezTo>
                  <a:cubicBezTo>
                    <a:pt x="2406" y="3740"/>
                    <a:pt x="2477" y="3561"/>
                    <a:pt x="2477" y="3382"/>
                  </a:cubicBezTo>
                  <a:lnTo>
                    <a:pt x="2477" y="3001"/>
                  </a:lnTo>
                  <a:cubicBezTo>
                    <a:pt x="2787" y="2942"/>
                    <a:pt x="3120" y="2894"/>
                    <a:pt x="3453" y="2858"/>
                  </a:cubicBezTo>
                  <a:cubicBezTo>
                    <a:pt x="4251" y="3156"/>
                    <a:pt x="5001" y="3549"/>
                    <a:pt x="5739" y="4049"/>
                  </a:cubicBezTo>
                  <a:cubicBezTo>
                    <a:pt x="5763" y="4073"/>
                    <a:pt x="5799" y="4085"/>
                    <a:pt x="5823" y="4085"/>
                  </a:cubicBezTo>
                  <a:cubicBezTo>
                    <a:pt x="5882" y="4085"/>
                    <a:pt x="5930" y="4049"/>
                    <a:pt x="5954" y="4013"/>
                  </a:cubicBezTo>
                  <a:cubicBezTo>
                    <a:pt x="6013" y="3930"/>
                    <a:pt x="5989" y="3835"/>
                    <a:pt x="5918" y="3775"/>
                  </a:cubicBezTo>
                  <a:cubicBezTo>
                    <a:pt x="5382" y="3394"/>
                    <a:pt x="4823" y="3085"/>
                    <a:pt x="4251" y="2835"/>
                  </a:cubicBezTo>
                  <a:close/>
                  <a:moveTo>
                    <a:pt x="1822" y="4990"/>
                  </a:moveTo>
                  <a:cubicBezTo>
                    <a:pt x="1929" y="5764"/>
                    <a:pt x="2406" y="6418"/>
                    <a:pt x="3037" y="6811"/>
                  </a:cubicBezTo>
                  <a:lnTo>
                    <a:pt x="3037" y="7538"/>
                  </a:lnTo>
                  <a:cubicBezTo>
                    <a:pt x="3037" y="7776"/>
                    <a:pt x="2894" y="7966"/>
                    <a:pt x="2679" y="8062"/>
                  </a:cubicBezTo>
                  <a:lnTo>
                    <a:pt x="1656" y="8383"/>
                  </a:lnTo>
                  <a:lnTo>
                    <a:pt x="1310" y="8157"/>
                  </a:lnTo>
                  <a:lnTo>
                    <a:pt x="1906" y="7419"/>
                  </a:lnTo>
                  <a:cubicBezTo>
                    <a:pt x="1941" y="7371"/>
                    <a:pt x="1953" y="7323"/>
                    <a:pt x="1941" y="7288"/>
                  </a:cubicBezTo>
                  <a:cubicBezTo>
                    <a:pt x="1929" y="7240"/>
                    <a:pt x="1894" y="7192"/>
                    <a:pt x="1846" y="7169"/>
                  </a:cubicBezTo>
                  <a:lnTo>
                    <a:pt x="1286" y="6883"/>
                  </a:lnTo>
                  <a:cubicBezTo>
                    <a:pt x="1656" y="6073"/>
                    <a:pt x="1727" y="5323"/>
                    <a:pt x="1763" y="4990"/>
                  </a:cubicBezTo>
                  <a:close/>
                  <a:moveTo>
                    <a:pt x="6775" y="4847"/>
                  </a:moveTo>
                  <a:lnTo>
                    <a:pt x="6811" y="4871"/>
                  </a:lnTo>
                  <a:cubicBezTo>
                    <a:pt x="6823" y="5121"/>
                    <a:pt x="6882" y="5978"/>
                    <a:pt x="7287" y="6871"/>
                  </a:cubicBezTo>
                  <a:lnTo>
                    <a:pt x="6716" y="7145"/>
                  </a:lnTo>
                  <a:cubicBezTo>
                    <a:pt x="6668" y="7180"/>
                    <a:pt x="6644" y="7204"/>
                    <a:pt x="6632" y="7264"/>
                  </a:cubicBezTo>
                  <a:cubicBezTo>
                    <a:pt x="6609" y="7311"/>
                    <a:pt x="6632" y="7371"/>
                    <a:pt x="6656" y="7407"/>
                  </a:cubicBezTo>
                  <a:lnTo>
                    <a:pt x="7251" y="8145"/>
                  </a:lnTo>
                  <a:lnTo>
                    <a:pt x="6906" y="8383"/>
                  </a:lnTo>
                  <a:lnTo>
                    <a:pt x="5894" y="8026"/>
                  </a:lnTo>
                  <a:cubicBezTo>
                    <a:pt x="5680" y="7954"/>
                    <a:pt x="5537" y="7740"/>
                    <a:pt x="5537" y="7502"/>
                  </a:cubicBezTo>
                  <a:lnTo>
                    <a:pt x="5537" y="6776"/>
                  </a:lnTo>
                  <a:cubicBezTo>
                    <a:pt x="6228" y="6371"/>
                    <a:pt x="6704" y="5680"/>
                    <a:pt x="6775" y="4847"/>
                  </a:cubicBezTo>
                  <a:close/>
                  <a:moveTo>
                    <a:pt x="5192" y="6966"/>
                  </a:moveTo>
                  <a:lnTo>
                    <a:pt x="5192" y="7538"/>
                  </a:lnTo>
                  <a:cubicBezTo>
                    <a:pt x="5192" y="7859"/>
                    <a:pt x="5370" y="8157"/>
                    <a:pt x="5656" y="8312"/>
                  </a:cubicBezTo>
                  <a:cubicBezTo>
                    <a:pt x="5597" y="8478"/>
                    <a:pt x="5525" y="8621"/>
                    <a:pt x="5418" y="8752"/>
                  </a:cubicBezTo>
                  <a:cubicBezTo>
                    <a:pt x="5358" y="8835"/>
                    <a:pt x="5370" y="8931"/>
                    <a:pt x="5454" y="8990"/>
                  </a:cubicBezTo>
                  <a:cubicBezTo>
                    <a:pt x="5477" y="9026"/>
                    <a:pt x="5525" y="9026"/>
                    <a:pt x="5549" y="9026"/>
                  </a:cubicBezTo>
                  <a:cubicBezTo>
                    <a:pt x="5597" y="9026"/>
                    <a:pt x="5656" y="9014"/>
                    <a:pt x="5692" y="8966"/>
                  </a:cubicBezTo>
                  <a:cubicBezTo>
                    <a:pt x="5823" y="8800"/>
                    <a:pt x="5918" y="8621"/>
                    <a:pt x="5989" y="8431"/>
                  </a:cubicBezTo>
                  <a:lnTo>
                    <a:pt x="6347" y="8550"/>
                  </a:lnTo>
                  <a:cubicBezTo>
                    <a:pt x="6013" y="9395"/>
                    <a:pt x="5204" y="9990"/>
                    <a:pt x="4275" y="9990"/>
                  </a:cubicBezTo>
                  <a:cubicBezTo>
                    <a:pt x="3358" y="9990"/>
                    <a:pt x="2537" y="9395"/>
                    <a:pt x="2239" y="8538"/>
                  </a:cubicBezTo>
                  <a:lnTo>
                    <a:pt x="2596" y="8419"/>
                  </a:lnTo>
                  <a:cubicBezTo>
                    <a:pt x="2834" y="9133"/>
                    <a:pt x="3501" y="9621"/>
                    <a:pt x="4275" y="9621"/>
                  </a:cubicBezTo>
                  <a:cubicBezTo>
                    <a:pt x="4525" y="9621"/>
                    <a:pt x="4787" y="9562"/>
                    <a:pt x="5025" y="9455"/>
                  </a:cubicBezTo>
                  <a:cubicBezTo>
                    <a:pt x="5108" y="9407"/>
                    <a:pt x="5144" y="9324"/>
                    <a:pt x="5108" y="9228"/>
                  </a:cubicBezTo>
                  <a:cubicBezTo>
                    <a:pt x="5075" y="9170"/>
                    <a:pt x="5025" y="9136"/>
                    <a:pt x="4965" y="9136"/>
                  </a:cubicBezTo>
                  <a:cubicBezTo>
                    <a:pt x="4939" y="9136"/>
                    <a:pt x="4911" y="9142"/>
                    <a:pt x="4882" y="9157"/>
                  </a:cubicBezTo>
                  <a:cubicBezTo>
                    <a:pt x="4692" y="9252"/>
                    <a:pt x="4501" y="9288"/>
                    <a:pt x="4287" y="9288"/>
                  </a:cubicBezTo>
                  <a:cubicBezTo>
                    <a:pt x="3668" y="9288"/>
                    <a:pt x="3120" y="8895"/>
                    <a:pt x="2918" y="8312"/>
                  </a:cubicBezTo>
                  <a:cubicBezTo>
                    <a:pt x="3203" y="8157"/>
                    <a:pt x="3382" y="7859"/>
                    <a:pt x="3382" y="7538"/>
                  </a:cubicBezTo>
                  <a:lnTo>
                    <a:pt x="3382" y="6966"/>
                  </a:lnTo>
                  <a:cubicBezTo>
                    <a:pt x="3668" y="7073"/>
                    <a:pt x="3965" y="7133"/>
                    <a:pt x="4287" y="7133"/>
                  </a:cubicBezTo>
                  <a:cubicBezTo>
                    <a:pt x="4596" y="7133"/>
                    <a:pt x="4918" y="7073"/>
                    <a:pt x="5192" y="6966"/>
                  </a:cubicBezTo>
                  <a:close/>
                  <a:moveTo>
                    <a:pt x="4096" y="1"/>
                  </a:moveTo>
                  <a:cubicBezTo>
                    <a:pt x="4013" y="1"/>
                    <a:pt x="3930" y="84"/>
                    <a:pt x="3930" y="168"/>
                  </a:cubicBezTo>
                  <a:lnTo>
                    <a:pt x="3930" y="203"/>
                  </a:lnTo>
                  <a:cubicBezTo>
                    <a:pt x="2549" y="358"/>
                    <a:pt x="1477" y="1525"/>
                    <a:pt x="1429" y="2942"/>
                  </a:cubicBezTo>
                  <a:cubicBezTo>
                    <a:pt x="1346" y="2966"/>
                    <a:pt x="1251" y="3013"/>
                    <a:pt x="1167" y="3037"/>
                  </a:cubicBezTo>
                  <a:cubicBezTo>
                    <a:pt x="1072" y="3085"/>
                    <a:pt x="1048" y="3180"/>
                    <a:pt x="1072" y="3263"/>
                  </a:cubicBezTo>
                  <a:cubicBezTo>
                    <a:pt x="1109" y="3336"/>
                    <a:pt x="1173" y="3367"/>
                    <a:pt x="1238" y="3367"/>
                  </a:cubicBezTo>
                  <a:cubicBezTo>
                    <a:pt x="1258" y="3367"/>
                    <a:pt x="1279" y="3364"/>
                    <a:pt x="1298" y="3359"/>
                  </a:cubicBezTo>
                  <a:cubicBezTo>
                    <a:pt x="1346" y="3335"/>
                    <a:pt x="1370" y="3323"/>
                    <a:pt x="1417" y="3299"/>
                  </a:cubicBezTo>
                  <a:lnTo>
                    <a:pt x="1417" y="3799"/>
                  </a:lnTo>
                  <a:cubicBezTo>
                    <a:pt x="1227" y="3894"/>
                    <a:pt x="1096" y="4073"/>
                    <a:pt x="1060" y="4287"/>
                  </a:cubicBezTo>
                  <a:cubicBezTo>
                    <a:pt x="1048" y="4466"/>
                    <a:pt x="1108" y="4633"/>
                    <a:pt x="1215" y="4763"/>
                  </a:cubicBezTo>
                  <a:cubicBezTo>
                    <a:pt x="1275" y="4823"/>
                    <a:pt x="1334" y="4871"/>
                    <a:pt x="1406" y="4918"/>
                  </a:cubicBezTo>
                  <a:cubicBezTo>
                    <a:pt x="1394" y="5216"/>
                    <a:pt x="1298" y="6049"/>
                    <a:pt x="894" y="6871"/>
                  </a:cubicBezTo>
                  <a:cubicBezTo>
                    <a:pt x="858" y="6954"/>
                    <a:pt x="882" y="7049"/>
                    <a:pt x="965" y="7085"/>
                  </a:cubicBezTo>
                  <a:lnTo>
                    <a:pt x="1501" y="7359"/>
                  </a:lnTo>
                  <a:lnTo>
                    <a:pt x="929" y="8085"/>
                  </a:lnTo>
                  <a:cubicBezTo>
                    <a:pt x="894" y="8121"/>
                    <a:pt x="882" y="8181"/>
                    <a:pt x="894" y="8216"/>
                  </a:cubicBezTo>
                  <a:cubicBezTo>
                    <a:pt x="894" y="8264"/>
                    <a:pt x="929" y="8312"/>
                    <a:pt x="965" y="8335"/>
                  </a:cubicBezTo>
                  <a:lnTo>
                    <a:pt x="1251" y="8538"/>
                  </a:lnTo>
                  <a:lnTo>
                    <a:pt x="822" y="8681"/>
                  </a:lnTo>
                  <a:cubicBezTo>
                    <a:pt x="334" y="8859"/>
                    <a:pt x="1" y="9324"/>
                    <a:pt x="1" y="9836"/>
                  </a:cubicBezTo>
                  <a:lnTo>
                    <a:pt x="1" y="11229"/>
                  </a:lnTo>
                  <a:cubicBezTo>
                    <a:pt x="1" y="11312"/>
                    <a:pt x="72" y="11383"/>
                    <a:pt x="167" y="11383"/>
                  </a:cubicBezTo>
                  <a:cubicBezTo>
                    <a:pt x="251" y="11383"/>
                    <a:pt x="334" y="11312"/>
                    <a:pt x="334" y="11229"/>
                  </a:cubicBezTo>
                  <a:lnTo>
                    <a:pt x="334" y="9836"/>
                  </a:lnTo>
                  <a:cubicBezTo>
                    <a:pt x="334" y="9455"/>
                    <a:pt x="572" y="9109"/>
                    <a:pt x="929" y="8990"/>
                  </a:cubicBezTo>
                  <a:lnTo>
                    <a:pt x="1906" y="8645"/>
                  </a:lnTo>
                  <a:cubicBezTo>
                    <a:pt x="2251" y="9645"/>
                    <a:pt x="3191" y="10336"/>
                    <a:pt x="4263" y="10336"/>
                  </a:cubicBezTo>
                  <a:cubicBezTo>
                    <a:pt x="5335" y="10336"/>
                    <a:pt x="6263" y="9645"/>
                    <a:pt x="6609" y="8645"/>
                  </a:cubicBezTo>
                  <a:lnTo>
                    <a:pt x="7597" y="8990"/>
                  </a:lnTo>
                  <a:cubicBezTo>
                    <a:pt x="7954" y="9121"/>
                    <a:pt x="8192" y="9466"/>
                    <a:pt x="8192" y="9836"/>
                  </a:cubicBezTo>
                  <a:lnTo>
                    <a:pt x="8192" y="11229"/>
                  </a:lnTo>
                  <a:cubicBezTo>
                    <a:pt x="8192" y="11312"/>
                    <a:pt x="8264" y="11383"/>
                    <a:pt x="8347" y="11383"/>
                  </a:cubicBezTo>
                  <a:cubicBezTo>
                    <a:pt x="8442" y="11383"/>
                    <a:pt x="8514" y="11312"/>
                    <a:pt x="8514" y="11229"/>
                  </a:cubicBezTo>
                  <a:lnTo>
                    <a:pt x="8514" y="9836"/>
                  </a:lnTo>
                  <a:cubicBezTo>
                    <a:pt x="8549" y="9324"/>
                    <a:pt x="8216" y="8847"/>
                    <a:pt x="7728" y="8681"/>
                  </a:cubicBezTo>
                  <a:lnTo>
                    <a:pt x="7299" y="8538"/>
                  </a:lnTo>
                  <a:lnTo>
                    <a:pt x="7585" y="8335"/>
                  </a:lnTo>
                  <a:cubicBezTo>
                    <a:pt x="7621" y="8312"/>
                    <a:pt x="7644" y="8264"/>
                    <a:pt x="7656" y="8216"/>
                  </a:cubicBezTo>
                  <a:cubicBezTo>
                    <a:pt x="7668" y="8181"/>
                    <a:pt x="7656" y="8133"/>
                    <a:pt x="7621" y="8085"/>
                  </a:cubicBezTo>
                  <a:lnTo>
                    <a:pt x="7037" y="7359"/>
                  </a:lnTo>
                  <a:lnTo>
                    <a:pt x="7573" y="7085"/>
                  </a:lnTo>
                  <a:cubicBezTo>
                    <a:pt x="7668" y="7049"/>
                    <a:pt x="7692" y="6942"/>
                    <a:pt x="7656" y="6871"/>
                  </a:cubicBezTo>
                  <a:cubicBezTo>
                    <a:pt x="7144" y="5859"/>
                    <a:pt x="7132" y="4811"/>
                    <a:pt x="7132" y="4799"/>
                  </a:cubicBezTo>
                  <a:lnTo>
                    <a:pt x="7132" y="3299"/>
                  </a:lnTo>
                  <a:cubicBezTo>
                    <a:pt x="7180" y="3311"/>
                    <a:pt x="7204" y="3323"/>
                    <a:pt x="7251" y="3359"/>
                  </a:cubicBezTo>
                  <a:cubicBezTo>
                    <a:pt x="7275" y="3370"/>
                    <a:pt x="7299" y="3370"/>
                    <a:pt x="7323" y="3370"/>
                  </a:cubicBezTo>
                  <a:cubicBezTo>
                    <a:pt x="7382" y="3370"/>
                    <a:pt x="7442" y="3335"/>
                    <a:pt x="7478" y="3263"/>
                  </a:cubicBezTo>
                  <a:cubicBezTo>
                    <a:pt x="7513" y="3180"/>
                    <a:pt x="7478" y="3085"/>
                    <a:pt x="7382" y="3037"/>
                  </a:cubicBezTo>
                  <a:cubicBezTo>
                    <a:pt x="7299" y="3001"/>
                    <a:pt x="7216" y="2966"/>
                    <a:pt x="7121" y="2942"/>
                  </a:cubicBezTo>
                  <a:cubicBezTo>
                    <a:pt x="7073" y="1525"/>
                    <a:pt x="6001" y="358"/>
                    <a:pt x="4620" y="203"/>
                  </a:cubicBezTo>
                  <a:lnTo>
                    <a:pt x="4620" y="168"/>
                  </a:lnTo>
                  <a:cubicBezTo>
                    <a:pt x="4620" y="84"/>
                    <a:pt x="4537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70"/>
            <p:cNvSpPr/>
            <p:nvPr/>
          </p:nvSpPr>
          <p:spPr>
            <a:xfrm>
              <a:off x="6339728" y="297729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513" y="334"/>
                  </a:lnTo>
                  <a:cubicBezTo>
                    <a:pt x="608" y="334"/>
                    <a:pt x="680" y="262"/>
                    <a:pt x="680" y="167"/>
                  </a:cubicBez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70"/>
            <p:cNvSpPr/>
            <p:nvPr/>
          </p:nvSpPr>
          <p:spPr>
            <a:xfrm>
              <a:off x="6353319" y="3025194"/>
              <a:ext cx="61903" cy="32852"/>
            </a:xfrm>
            <a:custGeom>
              <a:rect b="b" l="l" r="r" t="t"/>
              <a:pathLst>
                <a:path extrusionOk="0" h="1037" w="1954">
                  <a:moveTo>
                    <a:pt x="1560" y="322"/>
                  </a:moveTo>
                  <a:cubicBezTo>
                    <a:pt x="1501" y="560"/>
                    <a:pt x="1251" y="715"/>
                    <a:pt x="965" y="715"/>
                  </a:cubicBezTo>
                  <a:cubicBezTo>
                    <a:pt x="679" y="715"/>
                    <a:pt x="441" y="548"/>
                    <a:pt x="358" y="322"/>
                  </a:cubicBez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655"/>
                    <a:pt x="429" y="1036"/>
                    <a:pt x="965" y="1036"/>
                  </a:cubicBezTo>
                  <a:cubicBezTo>
                    <a:pt x="1501" y="1036"/>
                    <a:pt x="1929" y="631"/>
                    <a:pt x="1929" y="155"/>
                  </a:cubicBezTo>
                  <a:cubicBezTo>
                    <a:pt x="1953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2" name="Google Shape;10942;p70"/>
          <p:cNvGrpSpPr/>
          <p:nvPr/>
        </p:nvGrpSpPr>
        <p:grpSpPr>
          <a:xfrm>
            <a:off x="3075928" y="2445798"/>
            <a:ext cx="363243" cy="300675"/>
            <a:chOff x="3075928" y="2445798"/>
            <a:chExt cx="363243" cy="300675"/>
          </a:xfrm>
        </p:grpSpPr>
        <p:sp>
          <p:nvSpPr>
            <p:cNvPr id="10943" name="Google Shape;10943;p70"/>
            <p:cNvSpPr/>
            <p:nvPr/>
          </p:nvSpPr>
          <p:spPr>
            <a:xfrm>
              <a:off x="3227168" y="2675542"/>
              <a:ext cx="37002" cy="10581"/>
            </a:xfrm>
            <a:custGeom>
              <a:rect b="b" l="l" r="r" t="t"/>
              <a:pathLst>
                <a:path extrusionOk="0" h="334" w="1168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1001" y="334"/>
                  </a:lnTo>
                  <a:cubicBezTo>
                    <a:pt x="1096" y="334"/>
                    <a:pt x="1167" y="262"/>
                    <a:pt x="1167" y="167"/>
                  </a:cubicBezTo>
                  <a:cubicBezTo>
                    <a:pt x="1167" y="72"/>
                    <a:pt x="1096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70"/>
            <p:cNvSpPr/>
            <p:nvPr/>
          </p:nvSpPr>
          <p:spPr>
            <a:xfrm>
              <a:off x="3075928" y="2445798"/>
              <a:ext cx="363243" cy="300675"/>
            </a:xfrm>
            <a:custGeom>
              <a:rect b="b" l="l" r="r" t="t"/>
              <a:pathLst>
                <a:path extrusionOk="0" h="9491" w="11466">
                  <a:moveTo>
                    <a:pt x="7299" y="2787"/>
                  </a:moveTo>
                  <a:cubicBezTo>
                    <a:pt x="7322" y="2895"/>
                    <a:pt x="7370" y="3002"/>
                    <a:pt x="7418" y="3085"/>
                  </a:cubicBezTo>
                  <a:lnTo>
                    <a:pt x="1548" y="3085"/>
                  </a:lnTo>
                  <a:lnTo>
                    <a:pt x="1548" y="2787"/>
                  </a:lnTo>
                  <a:close/>
                  <a:moveTo>
                    <a:pt x="8323" y="4121"/>
                  </a:moveTo>
                  <a:lnTo>
                    <a:pt x="8323" y="6026"/>
                  </a:lnTo>
                  <a:lnTo>
                    <a:pt x="6418" y="6026"/>
                  </a:lnTo>
                  <a:lnTo>
                    <a:pt x="6418" y="4121"/>
                  </a:lnTo>
                  <a:close/>
                  <a:moveTo>
                    <a:pt x="6370" y="8467"/>
                  </a:moveTo>
                  <a:lnTo>
                    <a:pt x="6477" y="8550"/>
                  </a:lnTo>
                  <a:lnTo>
                    <a:pt x="4227" y="8550"/>
                  </a:lnTo>
                  <a:lnTo>
                    <a:pt x="4334" y="8467"/>
                  </a:lnTo>
                  <a:close/>
                  <a:moveTo>
                    <a:pt x="9835" y="8050"/>
                  </a:moveTo>
                  <a:lnTo>
                    <a:pt x="10216" y="8550"/>
                  </a:lnTo>
                  <a:lnTo>
                    <a:pt x="7037" y="8550"/>
                  </a:lnTo>
                  <a:lnTo>
                    <a:pt x="6549" y="8169"/>
                  </a:lnTo>
                  <a:cubicBezTo>
                    <a:pt x="6525" y="8133"/>
                    <a:pt x="6489" y="8133"/>
                    <a:pt x="6441" y="8133"/>
                  </a:cubicBezTo>
                  <a:lnTo>
                    <a:pt x="4286" y="8133"/>
                  </a:lnTo>
                  <a:cubicBezTo>
                    <a:pt x="4239" y="8133"/>
                    <a:pt x="4215" y="8145"/>
                    <a:pt x="4179" y="8169"/>
                  </a:cubicBezTo>
                  <a:lnTo>
                    <a:pt x="3691" y="8550"/>
                  </a:lnTo>
                  <a:lnTo>
                    <a:pt x="524" y="8550"/>
                  </a:lnTo>
                  <a:lnTo>
                    <a:pt x="893" y="8050"/>
                  </a:lnTo>
                  <a:close/>
                  <a:moveTo>
                    <a:pt x="9578" y="0"/>
                  </a:moveTo>
                  <a:cubicBezTo>
                    <a:pt x="9500" y="0"/>
                    <a:pt x="9417" y="68"/>
                    <a:pt x="9406" y="156"/>
                  </a:cubicBezTo>
                  <a:cubicBezTo>
                    <a:pt x="9394" y="240"/>
                    <a:pt x="9466" y="335"/>
                    <a:pt x="9561" y="347"/>
                  </a:cubicBezTo>
                  <a:cubicBezTo>
                    <a:pt x="10454" y="466"/>
                    <a:pt x="11121" y="1228"/>
                    <a:pt x="11121" y="2133"/>
                  </a:cubicBezTo>
                  <a:cubicBezTo>
                    <a:pt x="11121" y="3133"/>
                    <a:pt x="10311" y="3930"/>
                    <a:pt x="9323" y="3930"/>
                  </a:cubicBezTo>
                  <a:cubicBezTo>
                    <a:pt x="8323" y="3930"/>
                    <a:pt x="7513" y="3133"/>
                    <a:pt x="7513" y="2133"/>
                  </a:cubicBezTo>
                  <a:cubicBezTo>
                    <a:pt x="7513" y="1287"/>
                    <a:pt x="8108" y="561"/>
                    <a:pt x="8930" y="382"/>
                  </a:cubicBezTo>
                  <a:cubicBezTo>
                    <a:pt x="9025" y="359"/>
                    <a:pt x="9085" y="275"/>
                    <a:pt x="9061" y="180"/>
                  </a:cubicBezTo>
                  <a:cubicBezTo>
                    <a:pt x="9050" y="104"/>
                    <a:pt x="8969" y="48"/>
                    <a:pt x="8892" y="48"/>
                  </a:cubicBezTo>
                  <a:cubicBezTo>
                    <a:pt x="8885" y="48"/>
                    <a:pt x="8877" y="48"/>
                    <a:pt x="8870" y="49"/>
                  </a:cubicBezTo>
                  <a:cubicBezTo>
                    <a:pt x="8394" y="156"/>
                    <a:pt x="7977" y="406"/>
                    <a:pt x="7668" y="775"/>
                  </a:cubicBezTo>
                  <a:cubicBezTo>
                    <a:pt x="7406" y="1097"/>
                    <a:pt x="7251" y="1466"/>
                    <a:pt x="7203" y="1859"/>
                  </a:cubicBezTo>
                  <a:lnTo>
                    <a:pt x="5513" y="1859"/>
                  </a:lnTo>
                  <a:cubicBezTo>
                    <a:pt x="5417" y="1859"/>
                    <a:pt x="5346" y="1930"/>
                    <a:pt x="5346" y="2014"/>
                  </a:cubicBezTo>
                  <a:cubicBezTo>
                    <a:pt x="5346" y="2109"/>
                    <a:pt x="5417" y="2180"/>
                    <a:pt x="5513" y="2180"/>
                  </a:cubicBezTo>
                  <a:lnTo>
                    <a:pt x="7191" y="2180"/>
                  </a:lnTo>
                  <a:cubicBezTo>
                    <a:pt x="7191" y="2275"/>
                    <a:pt x="7203" y="2359"/>
                    <a:pt x="7215" y="2454"/>
                  </a:cubicBezTo>
                  <a:lnTo>
                    <a:pt x="1381" y="2454"/>
                  </a:lnTo>
                  <a:cubicBezTo>
                    <a:pt x="1298" y="2454"/>
                    <a:pt x="1215" y="2526"/>
                    <a:pt x="1215" y="2609"/>
                  </a:cubicBezTo>
                  <a:lnTo>
                    <a:pt x="1215" y="3240"/>
                  </a:lnTo>
                  <a:lnTo>
                    <a:pt x="1215" y="6955"/>
                  </a:lnTo>
                  <a:cubicBezTo>
                    <a:pt x="1215" y="7050"/>
                    <a:pt x="1298" y="7121"/>
                    <a:pt x="1381" y="7121"/>
                  </a:cubicBezTo>
                  <a:lnTo>
                    <a:pt x="7275" y="7121"/>
                  </a:lnTo>
                  <a:cubicBezTo>
                    <a:pt x="7370" y="7121"/>
                    <a:pt x="7442" y="7050"/>
                    <a:pt x="7442" y="6955"/>
                  </a:cubicBezTo>
                  <a:cubicBezTo>
                    <a:pt x="7442" y="6871"/>
                    <a:pt x="7370" y="6800"/>
                    <a:pt x="7275" y="6800"/>
                  </a:cubicBezTo>
                  <a:lnTo>
                    <a:pt x="1560" y="6800"/>
                  </a:lnTo>
                  <a:lnTo>
                    <a:pt x="1560" y="3418"/>
                  </a:lnTo>
                  <a:lnTo>
                    <a:pt x="7656" y="3418"/>
                  </a:lnTo>
                  <a:cubicBezTo>
                    <a:pt x="7751" y="3549"/>
                    <a:pt x="7858" y="3669"/>
                    <a:pt x="7989" y="3776"/>
                  </a:cubicBezTo>
                  <a:lnTo>
                    <a:pt x="6263" y="3776"/>
                  </a:lnTo>
                  <a:cubicBezTo>
                    <a:pt x="6179" y="3776"/>
                    <a:pt x="6096" y="3847"/>
                    <a:pt x="6096" y="3942"/>
                  </a:cubicBezTo>
                  <a:lnTo>
                    <a:pt x="6096" y="6181"/>
                  </a:lnTo>
                  <a:cubicBezTo>
                    <a:pt x="6096" y="6276"/>
                    <a:pt x="6179" y="6347"/>
                    <a:pt x="6263" y="6347"/>
                  </a:cubicBezTo>
                  <a:lnTo>
                    <a:pt x="8513" y="6347"/>
                  </a:lnTo>
                  <a:cubicBezTo>
                    <a:pt x="8596" y="6347"/>
                    <a:pt x="8680" y="6276"/>
                    <a:pt x="8680" y="6181"/>
                  </a:cubicBezTo>
                  <a:lnTo>
                    <a:pt x="8680" y="4145"/>
                  </a:lnTo>
                  <a:cubicBezTo>
                    <a:pt x="8846" y="4192"/>
                    <a:pt x="9001" y="4240"/>
                    <a:pt x="9168" y="4252"/>
                  </a:cubicBezTo>
                  <a:lnTo>
                    <a:pt x="9168" y="6800"/>
                  </a:lnTo>
                  <a:lnTo>
                    <a:pt x="8096" y="6800"/>
                  </a:lnTo>
                  <a:cubicBezTo>
                    <a:pt x="8001" y="6800"/>
                    <a:pt x="7930" y="6871"/>
                    <a:pt x="7930" y="6955"/>
                  </a:cubicBezTo>
                  <a:cubicBezTo>
                    <a:pt x="7930" y="7050"/>
                    <a:pt x="8001" y="7121"/>
                    <a:pt x="8096" y="7121"/>
                  </a:cubicBezTo>
                  <a:lnTo>
                    <a:pt x="9335" y="7121"/>
                  </a:lnTo>
                  <a:cubicBezTo>
                    <a:pt x="9418" y="7121"/>
                    <a:pt x="9489" y="7050"/>
                    <a:pt x="9489" y="6955"/>
                  </a:cubicBezTo>
                  <a:lnTo>
                    <a:pt x="9489" y="4240"/>
                  </a:lnTo>
                  <a:cubicBezTo>
                    <a:pt x="9585" y="4240"/>
                    <a:pt x="9656" y="4216"/>
                    <a:pt x="9751" y="4204"/>
                  </a:cubicBezTo>
                  <a:lnTo>
                    <a:pt x="9751" y="7705"/>
                  </a:lnTo>
                  <a:lnTo>
                    <a:pt x="965" y="7705"/>
                  </a:lnTo>
                  <a:lnTo>
                    <a:pt x="965" y="2168"/>
                  </a:lnTo>
                  <a:lnTo>
                    <a:pt x="4846" y="2168"/>
                  </a:lnTo>
                  <a:cubicBezTo>
                    <a:pt x="4941" y="2168"/>
                    <a:pt x="5013" y="2097"/>
                    <a:pt x="5013" y="2002"/>
                  </a:cubicBezTo>
                  <a:cubicBezTo>
                    <a:pt x="5013" y="1918"/>
                    <a:pt x="4941" y="1835"/>
                    <a:pt x="4846" y="1835"/>
                  </a:cubicBezTo>
                  <a:lnTo>
                    <a:pt x="786" y="1835"/>
                  </a:lnTo>
                  <a:cubicBezTo>
                    <a:pt x="703" y="1835"/>
                    <a:pt x="619" y="1918"/>
                    <a:pt x="619" y="2002"/>
                  </a:cubicBezTo>
                  <a:lnTo>
                    <a:pt x="619" y="7812"/>
                  </a:lnTo>
                  <a:lnTo>
                    <a:pt x="24" y="8598"/>
                  </a:lnTo>
                  <a:cubicBezTo>
                    <a:pt x="12" y="8622"/>
                    <a:pt x="0" y="8657"/>
                    <a:pt x="0" y="8705"/>
                  </a:cubicBezTo>
                  <a:lnTo>
                    <a:pt x="0" y="9324"/>
                  </a:lnTo>
                  <a:cubicBezTo>
                    <a:pt x="0" y="9419"/>
                    <a:pt x="72" y="9491"/>
                    <a:pt x="167" y="9491"/>
                  </a:cubicBezTo>
                  <a:lnTo>
                    <a:pt x="7930" y="9491"/>
                  </a:lnTo>
                  <a:cubicBezTo>
                    <a:pt x="8025" y="9491"/>
                    <a:pt x="8096" y="9419"/>
                    <a:pt x="8096" y="9324"/>
                  </a:cubicBezTo>
                  <a:cubicBezTo>
                    <a:pt x="8096" y="9241"/>
                    <a:pt x="8025" y="9157"/>
                    <a:pt x="7930" y="9157"/>
                  </a:cubicBezTo>
                  <a:lnTo>
                    <a:pt x="322" y="9157"/>
                  </a:lnTo>
                  <a:lnTo>
                    <a:pt x="322" y="8883"/>
                  </a:lnTo>
                  <a:lnTo>
                    <a:pt x="10359" y="8883"/>
                  </a:lnTo>
                  <a:lnTo>
                    <a:pt x="10359" y="9157"/>
                  </a:lnTo>
                  <a:lnTo>
                    <a:pt x="8585" y="9157"/>
                  </a:lnTo>
                  <a:cubicBezTo>
                    <a:pt x="8501" y="9157"/>
                    <a:pt x="8418" y="9241"/>
                    <a:pt x="8418" y="9324"/>
                  </a:cubicBezTo>
                  <a:cubicBezTo>
                    <a:pt x="8418" y="9419"/>
                    <a:pt x="8501" y="9491"/>
                    <a:pt x="8585" y="9491"/>
                  </a:cubicBezTo>
                  <a:lnTo>
                    <a:pt x="10525" y="9491"/>
                  </a:lnTo>
                  <a:cubicBezTo>
                    <a:pt x="10609" y="9491"/>
                    <a:pt x="10680" y="9419"/>
                    <a:pt x="10680" y="9324"/>
                  </a:cubicBezTo>
                  <a:lnTo>
                    <a:pt x="10680" y="8705"/>
                  </a:lnTo>
                  <a:cubicBezTo>
                    <a:pt x="10680" y="8669"/>
                    <a:pt x="10668" y="8622"/>
                    <a:pt x="10656" y="8598"/>
                  </a:cubicBezTo>
                  <a:lnTo>
                    <a:pt x="10061" y="7812"/>
                  </a:lnTo>
                  <a:lnTo>
                    <a:pt x="10061" y="4097"/>
                  </a:lnTo>
                  <a:cubicBezTo>
                    <a:pt x="10894" y="3823"/>
                    <a:pt x="11466" y="3049"/>
                    <a:pt x="11466" y="2121"/>
                  </a:cubicBezTo>
                  <a:cubicBezTo>
                    <a:pt x="11466" y="1049"/>
                    <a:pt x="10656" y="144"/>
                    <a:pt x="9597" y="1"/>
                  </a:cubicBezTo>
                  <a:cubicBezTo>
                    <a:pt x="9590" y="1"/>
                    <a:pt x="9584" y="0"/>
                    <a:pt x="95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70"/>
            <p:cNvSpPr/>
            <p:nvPr/>
          </p:nvSpPr>
          <p:spPr>
            <a:xfrm>
              <a:off x="3141537" y="256539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22"/>
                  </a:moveTo>
                  <a:lnTo>
                    <a:pt x="846" y="834"/>
                  </a:lnTo>
                  <a:lnTo>
                    <a:pt x="346" y="834"/>
                  </a:lnTo>
                  <a:lnTo>
                    <a:pt x="346" y="322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096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096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70"/>
            <p:cNvSpPr/>
            <p:nvPr/>
          </p:nvSpPr>
          <p:spPr>
            <a:xfrm>
              <a:off x="3185287" y="2565390"/>
              <a:ext cx="73593" cy="10233"/>
            </a:xfrm>
            <a:custGeom>
              <a:rect b="b" l="l" r="r" t="t"/>
              <a:pathLst>
                <a:path extrusionOk="0" h="323" w="2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67"/>
                  </a:cubicBezTo>
                  <a:cubicBezTo>
                    <a:pt x="2323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70"/>
            <p:cNvSpPr/>
            <p:nvPr/>
          </p:nvSpPr>
          <p:spPr>
            <a:xfrm>
              <a:off x="3185287" y="2578601"/>
              <a:ext cx="73593" cy="10201"/>
            </a:xfrm>
            <a:custGeom>
              <a:rect b="b" l="l" r="r" t="t"/>
              <a:pathLst>
                <a:path extrusionOk="0" h="322" w="2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23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70"/>
            <p:cNvSpPr/>
            <p:nvPr/>
          </p:nvSpPr>
          <p:spPr>
            <a:xfrm>
              <a:off x="3185287" y="2591811"/>
              <a:ext cx="73212" cy="10201"/>
            </a:xfrm>
            <a:custGeom>
              <a:rect b="b" l="l" r="r" t="t"/>
              <a:pathLst>
                <a:path extrusionOk="0" h="322" w="231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11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70"/>
            <p:cNvSpPr/>
            <p:nvPr/>
          </p:nvSpPr>
          <p:spPr>
            <a:xfrm>
              <a:off x="3141537" y="260952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46"/>
                  </a:moveTo>
                  <a:lnTo>
                    <a:pt x="846" y="858"/>
                  </a:lnTo>
                  <a:lnTo>
                    <a:pt x="346" y="858"/>
                  </a:lnTo>
                  <a:lnTo>
                    <a:pt x="346" y="346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108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108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70"/>
            <p:cNvSpPr/>
            <p:nvPr/>
          </p:nvSpPr>
          <p:spPr>
            <a:xfrm>
              <a:off x="3185287" y="2609520"/>
              <a:ext cx="73212" cy="10613"/>
            </a:xfrm>
            <a:custGeom>
              <a:rect b="b" l="l" r="r" t="t"/>
              <a:pathLst>
                <a:path extrusionOk="0" h="335" w="2311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3"/>
                    <a:pt x="2311" y="167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70"/>
            <p:cNvSpPr/>
            <p:nvPr/>
          </p:nvSpPr>
          <p:spPr>
            <a:xfrm>
              <a:off x="3185287" y="2622731"/>
              <a:ext cx="73212" cy="10581"/>
            </a:xfrm>
            <a:custGeom>
              <a:rect b="b" l="l" r="r" t="t"/>
              <a:pathLst>
                <a:path extrusionOk="0" h="334" w="2311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2"/>
                    <a:pt x="2311" y="167"/>
                  </a:cubicBezTo>
                  <a:cubicBezTo>
                    <a:pt x="2311" y="84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70"/>
            <p:cNvSpPr/>
            <p:nvPr/>
          </p:nvSpPr>
          <p:spPr>
            <a:xfrm>
              <a:off x="3185287" y="2636670"/>
              <a:ext cx="73212" cy="10233"/>
            </a:xfrm>
            <a:custGeom>
              <a:rect b="b" l="l" r="r" t="t"/>
              <a:pathLst>
                <a:path extrusionOk="0" h="323" w="2311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56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70"/>
            <p:cNvSpPr/>
            <p:nvPr/>
          </p:nvSpPr>
          <p:spPr>
            <a:xfrm>
              <a:off x="3330509" y="2471839"/>
              <a:ext cx="82653" cy="82653"/>
            </a:xfrm>
            <a:custGeom>
              <a:rect b="b" l="l" r="r" t="t"/>
              <a:pathLst>
                <a:path extrusionOk="0" h="2609" w="2609">
                  <a:moveTo>
                    <a:pt x="346" y="1287"/>
                  </a:moveTo>
                  <a:lnTo>
                    <a:pt x="429" y="1323"/>
                  </a:lnTo>
                  <a:cubicBezTo>
                    <a:pt x="668" y="1418"/>
                    <a:pt x="727" y="1501"/>
                    <a:pt x="727" y="1549"/>
                  </a:cubicBezTo>
                  <a:cubicBezTo>
                    <a:pt x="727" y="1573"/>
                    <a:pt x="668" y="1656"/>
                    <a:pt x="465" y="1775"/>
                  </a:cubicBezTo>
                  <a:cubicBezTo>
                    <a:pt x="394" y="1644"/>
                    <a:pt x="346" y="1489"/>
                    <a:pt x="346" y="1334"/>
                  </a:cubicBezTo>
                  <a:lnTo>
                    <a:pt x="346" y="1311"/>
                  </a:lnTo>
                  <a:lnTo>
                    <a:pt x="346" y="1287"/>
                  </a:lnTo>
                  <a:close/>
                  <a:moveTo>
                    <a:pt x="1203" y="346"/>
                  </a:moveTo>
                  <a:cubicBezTo>
                    <a:pt x="1191" y="358"/>
                    <a:pt x="1180" y="394"/>
                    <a:pt x="1168" y="406"/>
                  </a:cubicBezTo>
                  <a:cubicBezTo>
                    <a:pt x="1025" y="632"/>
                    <a:pt x="1108" y="799"/>
                    <a:pt x="1168" y="882"/>
                  </a:cubicBezTo>
                  <a:cubicBezTo>
                    <a:pt x="1311" y="1096"/>
                    <a:pt x="1525" y="1132"/>
                    <a:pt x="1668" y="1168"/>
                  </a:cubicBezTo>
                  <a:cubicBezTo>
                    <a:pt x="1846" y="1203"/>
                    <a:pt x="1858" y="1203"/>
                    <a:pt x="1882" y="1334"/>
                  </a:cubicBezTo>
                  <a:cubicBezTo>
                    <a:pt x="1882" y="1430"/>
                    <a:pt x="1703" y="1549"/>
                    <a:pt x="1525" y="1656"/>
                  </a:cubicBezTo>
                  <a:cubicBezTo>
                    <a:pt x="1299" y="1787"/>
                    <a:pt x="1049" y="1954"/>
                    <a:pt x="953" y="2192"/>
                  </a:cubicBezTo>
                  <a:cubicBezTo>
                    <a:pt x="870" y="2156"/>
                    <a:pt x="787" y="2120"/>
                    <a:pt x="715" y="2061"/>
                  </a:cubicBezTo>
                  <a:cubicBezTo>
                    <a:pt x="703" y="2037"/>
                    <a:pt x="691" y="2025"/>
                    <a:pt x="668" y="2025"/>
                  </a:cubicBezTo>
                  <a:cubicBezTo>
                    <a:pt x="941" y="1882"/>
                    <a:pt x="1060" y="1704"/>
                    <a:pt x="1060" y="1525"/>
                  </a:cubicBezTo>
                  <a:cubicBezTo>
                    <a:pt x="1060" y="1370"/>
                    <a:pt x="965" y="1168"/>
                    <a:pt x="549" y="1001"/>
                  </a:cubicBezTo>
                  <a:cubicBezTo>
                    <a:pt x="513" y="989"/>
                    <a:pt x="453" y="953"/>
                    <a:pt x="418" y="930"/>
                  </a:cubicBezTo>
                  <a:cubicBezTo>
                    <a:pt x="549" y="596"/>
                    <a:pt x="870" y="394"/>
                    <a:pt x="1203" y="346"/>
                  </a:cubicBezTo>
                  <a:close/>
                  <a:moveTo>
                    <a:pt x="1644" y="394"/>
                  </a:moveTo>
                  <a:cubicBezTo>
                    <a:pt x="1858" y="465"/>
                    <a:pt x="2049" y="644"/>
                    <a:pt x="2180" y="858"/>
                  </a:cubicBezTo>
                  <a:cubicBezTo>
                    <a:pt x="2251" y="989"/>
                    <a:pt x="2275" y="1132"/>
                    <a:pt x="2275" y="1299"/>
                  </a:cubicBezTo>
                  <a:cubicBezTo>
                    <a:pt x="2251" y="1668"/>
                    <a:pt x="2061" y="2001"/>
                    <a:pt x="1727" y="2168"/>
                  </a:cubicBezTo>
                  <a:cubicBezTo>
                    <a:pt x="1596" y="2239"/>
                    <a:pt x="1441" y="2263"/>
                    <a:pt x="1299" y="2263"/>
                  </a:cubicBezTo>
                  <a:cubicBezTo>
                    <a:pt x="1370" y="2168"/>
                    <a:pt x="1501" y="2061"/>
                    <a:pt x="1703" y="1942"/>
                  </a:cubicBezTo>
                  <a:cubicBezTo>
                    <a:pt x="1942" y="1787"/>
                    <a:pt x="2215" y="1608"/>
                    <a:pt x="2203" y="1311"/>
                  </a:cubicBezTo>
                  <a:cubicBezTo>
                    <a:pt x="2192" y="930"/>
                    <a:pt x="1918" y="870"/>
                    <a:pt x="1739" y="822"/>
                  </a:cubicBezTo>
                  <a:cubicBezTo>
                    <a:pt x="1620" y="799"/>
                    <a:pt x="1501" y="775"/>
                    <a:pt x="1441" y="680"/>
                  </a:cubicBezTo>
                  <a:cubicBezTo>
                    <a:pt x="1418" y="632"/>
                    <a:pt x="1465" y="537"/>
                    <a:pt x="1644" y="394"/>
                  </a:cubicBezTo>
                  <a:close/>
                  <a:moveTo>
                    <a:pt x="1299" y="1"/>
                  </a:moveTo>
                  <a:cubicBezTo>
                    <a:pt x="727" y="1"/>
                    <a:pt x="227" y="358"/>
                    <a:pt x="60" y="918"/>
                  </a:cubicBezTo>
                  <a:cubicBezTo>
                    <a:pt x="13" y="1037"/>
                    <a:pt x="1" y="1168"/>
                    <a:pt x="1" y="1299"/>
                  </a:cubicBezTo>
                  <a:lnTo>
                    <a:pt x="1" y="1334"/>
                  </a:lnTo>
                  <a:cubicBezTo>
                    <a:pt x="1" y="1608"/>
                    <a:pt x="96" y="1870"/>
                    <a:pt x="275" y="2085"/>
                  </a:cubicBezTo>
                  <a:lnTo>
                    <a:pt x="275" y="2108"/>
                  </a:lnTo>
                  <a:cubicBezTo>
                    <a:pt x="346" y="2192"/>
                    <a:pt x="418" y="2263"/>
                    <a:pt x="513" y="2346"/>
                  </a:cubicBezTo>
                  <a:cubicBezTo>
                    <a:pt x="656" y="2466"/>
                    <a:pt x="846" y="2537"/>
                    <a:pt x="1049" y="2585"/>
                  </a:cubicBezTo>
                  <a:cubicBezTo>
                    <a:pt x="1120" y="2596"/>
                    <a:pt x="1203" y="2608"/>
                    <a:pt x="1299" y="2608"/>
                  </a:cubicBezTo>
                  <a:cubicBezTo>
                    <a:pt x="1501" y="2608"/>
                    <a:pt x="1703" y="2561"/>
                    <a:pt x="1894" y="2477"/>
                  </a:cubicBezTo>
                  <a:cubicBezTo>
                    <a:pt x="2323" y="2251"/>
                    <a:pt x="2608" y="1811"/>
                    <a:pt x="2608" y="1311"/>
                  </a:cubicBezTo>
                  <a:cubicBezTo>
                    <a:pt x="2596" y="1096"/>
                    <a:pt x="2549" y="894"/>
                    <a:pt x="2442" y="703"/>
                  </a:cubicBezTo>
                  <a:cubicBezTo>
                    <a:pt x="2275" y="370"/>
                    <a:pt x="1965" y="144"/>
                    <a:pt x="1620" y="49"/>
                  </a:cubicBezTo>
                  <a:cubicBezTo>
                    <a:pt x="1525" y="13"/>
                    <a:pt x="1406" y="1"/>
                    <a:pt x="1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4" name="Google Shape;10954;p70"/>
          <p:cNvGrpSpPr/>
          <p:nvPr/>
        </p:nvGrpSpPr>
        <p:grpSpPr>
          <a:xfrm>
            <a:off x="2633105" y="2431859"/>
            <a:ext cx="363243" cy="328585"/>
            <a:chOff x="2633105" y="2431859"/>
            <a:chExt cx="363243" cy="328585"/>
          </a:xfrm>
        </p:grpSpPr>
        <p:sp>
          <p:nvSpPr>
            <p:cNvPr id="10955" name="Google Shape;10955;p70"/>
            <p:cNvSpPr/>
            <p:nvPr/>
          </p:nvSpPr>
          <p:spPr>
            <a:xfrm>
              <a:off x="2633105" y="2498260"/>
              <a:ext cx="250462" cy="262184"/>
            </a:xfrm>
            <a:custGeom>
              <a:rect b="b" l="l" r="r" t="t"/>
              <a:pathLst>
                <a:path extrusionOk="0" h="8276" w="7906">
                  <a:moveTo>
                    <a:pt x="5322" y="6644"/>
                  </a:moveTo>
                  <a:lnTo>
                    <a:pt x="5465" y="7263"/>
                  </a:lnTo>
                  <a:lnTo>
                    <a:pt x="4560" y="7263"/>
                  </a:lnTo>
                  <a:lnTo>
                    <a:pt x="4691" y="6644"/>
                  </a:lnTo>
                  <a:close/>
                  <a:moveTo>
                    <a:pt x="6465" y="7608"/>
                  </a:moveTo>
                  <a:lnTo>
                    <a:pt x="6465" y="7954"/>
                  </a:lnTo>
                  <a:lnTo>
                    <a:pt x="3548" y="7954"/>
                  </a:lnTo>
                  <a:lnTo>
                    <a:pt x="3548" y="760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6489"/>
                  </a:lnTo>
                  <a:cubicBezTo>
                    <a:pt x="0" y="6585"/>
                    <a:pt x="84" y="6656"/>
                    <a:pt x="167" y="6656"/>
                  </a:cubicBezTo>
                  <a:lnTo>
                    <a:pt x="4346" y="6656"/>
                  </a:lnTo>
                  <a:lnTo>
                    <a:pt x="4203" y="7287"/>
                  </a:lnTo>
                  <a:lnTo>
                    <a:pt x="3370" y="7287"/>
                  </a:lnTo>
                  <a:cubicBezTo>
                    <a:pt x="3274" y="7287"/>
                    <a:pt x="3203" y="7358"/>
                    <a:pt x="3203" y="7442"/>
                  </a:cubicBezTo>
                  <a:lnTo>
                    <a:pt x="3203" y="8120"/>
                  </a:lnTo>
                  <a:cubicBezTo>
                    <a:pt x="3203" y="8204"/>
                    <a:pt x="3274" y="8275"/>
                    <a:pt x="3370" y="8275"/>
                  </a:cubicBezTo>
                  <a:lnTo>
                    <a:pt x="6632" y="8275"/>
                  </a:lnTo>
                  <a:cubicBezTo>
                    <a:pt x="6715" y="8275"/>
                    <a:pt x="6787" y="8204"/>
                    <a:pt x="6787" y="8120"/>
                  </a:cubicBezTo>
                  <a:lnTo>
                    <a:pt x="6787" y="7442"/>
                  </a:lnTo>
                  <a:cubicBezTo>
                    <a:pt x="6787" y="7358"/>
                    <a:pt x="6715" y="7287"/>
                    <a:pt x="6632" y="7287"/>
                  </a:cubicBezTo>
                  <a:lnTo>
                    <a:pt x="5787" y="7287"/>
                  </a:lnTo>
                  <a:lnTo>
                    <a:pt x="5644" y="6656"/>
                  </a:lnTo>
                  <a:lnTo>
                    <a:pt x="7727" y="6656"/>
                  </a:lnTo>
                  <a:cubicBezTo>
                    <a:pt x="7823" y="6656"/>
                    <a:pt x="7894" y="6585"/>
                    <a:pt x="7894" y="6489"/>
                  </a:cubicBezTo>
                  <a:cubicBezTo>
                    <a:pt x="7906" y="6394"/>
                    <a:pt x="7834" y="6311"/>
                    <a:pt x="7739" y="6311"/>
                  </a:cubicBezTo>
                  <a:lnTo>
                    <a:pt x="345" y="6311"/>
                  </a:lnTo>
                  <a:lnTo>
                    <a:pt x="345" y="334"/>
                  </a:lnTo>
                  <a:lnTo>
                    <a:pt x="4763" y="334"/>
                  </a:lnTo>
                  <a:cubicBezTo>
                    <a:pt x="4858" y="334"/>
                    <a:pt x="4929" y="262"/>
                    <a:pt x="4929" y="167"/>
                  </a:cubicBezTo>
                  <a:cubicBezTo>
                    <a:pt x="4929" y="72"/>
                    <a:pt x="4858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70"/>
            <p:cNvSpPr/>
            <p:nvPr/>
          </p:nvSpPr>
          <p:spPr>
            <a:xfrm>
              <a:off x="2772655" y="2680800"/>
              <a:ext cx="38491" cy="10613"/>
            </a:xfrm>
            <a:custGeom>
              <a:rect b="b" l="l" r="r" t="t"/>
              <a:pathLst>
                <a:path extrusionOk="0" h="335" w="1215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48" y="334"/>
                  </a:lnTo>
                  <a:cubicBezTo>
                    <a:pt x="1132" y="334"/>
                    <a:pt x="1215" y="251"/>
                    <a:pt x="1215" y="168"/>
                  </a:cubicBezTo>
                  <a:cubicBezTo>
                    <a:pt x="1215" y="72"/>
                    <a:pt x="1132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7" name="Google Shape;10957;p70"/>
            <p:cNvSpPr/>
            <p:nvPr/>
          </p:nvSpPr>
          <p:spPr>
            <a:xfrm>
              <a:off x="272928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70"/>
            <p:cNvSpPr/>
            <p:nvPr/>
          </p:nvSpPr>
          <p:spPr>
            <a:xfrm>
              <a:off x="2774176" y="2583131"/>
              <a:ext cx="35482" cy="35862"/>
            </a:xfrm>
            <a:custGeom>
              <a:rect b="b" l="l" r="r" t="t"/>
              <a:pathLst>
                <a:path extrusionOk="0" h="1132" w="1120">
                  <a:moveTo>
                    <a:pt x="786" y="334"/>
                  </a:moveTo>
                  <a:lnTo>
                    <a:pt x="786" y="810"/>
                  </a:lnTo>
                  <a:lnTo>
                    <a:pt x="333" y="810"/>
                  </a:lnTo>
                  <a:lnTo>
                    <a:pt x="333" y="334"/>
                  </a:lnTo>
                  <a:close/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72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19" y="84"/>
                    <a:pt x="1036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70"/>
            <p:cNvSpPr/>
            <p:nvPr/>
          </p:nvSpPr>
          <p:spPr>
            <a:xfrm>
              <a:off x="281792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70"/>
            <p:cNvSpPr/>
            <p:nvPr/>
          </p:nvSpPr>
          <p:spPr>
            <a:xfrm>
              <a:off x="2653475" y="2431859"/>
              <a:ext cx="342873" cy="275394"/>
            </a:xfrm>
            <a:custGeom>
              <a:rect b="b" l="l" r="r" t="t"/>
              <a:pathLst>
                <a:path extrusionOk="0" h="8693" w="10823">
                  <a:moveTo>
                    <a:pt x="6429" y="3001"/>
                  </a:moveTo>
                  <a:cubicBezTo>
                    <a:pt x="6715" y="3870"/>
                    <a:pt x="7489" y="4513"/>
                    <a:pt x="8406" y="4585"/>
                  </a:cubicBezTo>
                  <a:lnTo>
                    <a:pt x="8406" y="7359"/>
                  </a:lnTo>
                  <a:lnTo>
                    <a:pt x="310" y="7359"/>
                  </a:lnTo>
                  <a:lnTo>
                    <a:pt x="310" y="3001"/>
                  </a:lnTo>
                  <a:close/>
                  <a:moveTo>
                    <a:pt x="8608" y="1"/>
                  </a:moveTo>
                  <a:cubicBezTo>
                    <a:pt x="7430" y="1"/>
                    <a:pt x="6477" y="906"/>
                    <a:pt x="6358" y="2073"/>
                  </a:cubicBezTo>
                  <a:lnTo>
                    <a:pt x="4798" y="2073"/>
                  </a:lnTo>
                  <a:cubicBezTo>
                    <a:pt x="4703" y="2073"/>
                    <a:pt x="4632" y="2144"/>
                    <a:pt x="4632" y="2239"/>
                  </a:cubicBezTo>
                  <a:cubicBezTo>
                    <a:pt x="4632" y="2323"/>
                    <a:pt x="4703" y="2394"/>
                    <a:pt x="4798" y="2394"/>
                  </a:cubicBezTo>
                  <a:lnTo>
                    <a:pt x="6334" y="2394"/>
                  </a:lnTo>
                  <a:cubicBezTo>
                    <a:pt x="6334" y="2489"/>
                    <a:pt x="6358" y="2561"/>
                    <a:pt x="6370" y="2656"/>
                  </a:cubicBezTo>
                  <a:lnTo>
                    <a:pt x="167" y="2656"/>
                  </a:lnTo>
                  <a:cubicBezTo>
                    <a:pt x="72" y="2656"/>
                    <a:pt x="0" y="2727"/>
                    <a:pt x="0" y="2811"/>
                  </a:cubicBezTo>
                  <a:lnTo>
                    <a:pt x="0" y="7502"/>
                  </a:lnTo>
                  <a:cubicBezTo>
                    <a:pt x="0" y="7597"/>
                    <a:pt x="72" y="7668"/>
                    <a:pt x="167" y="7668"/>
                  </a:cubicBezTo>
                  <a:lnTo>
                    <a:pt x="8608" y="7668"/>
                  </a:lnTo>
                  <a:cubicBezTo>
                    <a:pt x="8692" y="7668"/>
                    <a:pt x="8763" y="7597"/>
                    <a:pt x="8763" y="7502"/>
                  </a:cubicBezTo>
                  <a:lnTo>
                    <a:pt x="8763" y="4561"/>
                  </a:lnTo>
                  <a:cubicBezTo>
                    <a:pt x="8858" y="4561"/>
                    <a:pt x="8966" y="4537"/>
                    <a:pt x="9049" y="4513"/>
                  </a:cubicBezTo>
                  <a:lnTo>
                    <a:pt x="9049" y="8371"/>
                  </a:lnTo>
                  <a:lnTo>
                    <a:pt x="7787" y="8371"/>
                  </a:lnTo>
                  <a:cubicBezTo>
                    <a:pt x="7692" y="8371"/>
                    <a:pt x="7620" y="8442"/>
                    <a:pt x="7620" y="8526"/>
                  </a:cubicBezTo>
                  <a:cubicBezTo>
                    <a:pt x="7620" y="8621"/>
                    <a:pt x="7692" y="8692"/>
                    <a:pt x="7787" y="8692"/>
                  </a:cubicBezTo>
                  <a:lnTo>
                    <a:pt x="9216" y="8692"/>
                  </a:lnTo>
                  <a:cubicBezTo>
                    <a:pt x="9299" y="8692"/>
                    <a:pt x="9382" y="8621"/>
                    <a:pt x="9382" y="8526"/>
                  </a:cubicBezTo>
                  <a:lnTo>
                    <a:pt x="9382" y="4406"/>
                  </a:lnTo>
                  <a:cubicBezTo>
                    <a:pt x="9632" y="4323"/>
                    <a:pt x="9858" y="4180"/>
                    <a:pt x="10061" y="4001"/>
                  </a:cubicBezTo>
                  <a:cubicBezTo>
                    <a:pt x="10466" y="3644"/>
                    <a:pt x="10728" y="3168"/>
                    <a:pt x="10823" y="2632"/>
                  </a:cubicBezTo>
                  <a:cubicBezTo>
                    <a:pt x="10823" y="2596"/>
                    <a:pt x="10763" y="2501"/>
                    <a:pt x="10668" y="2489"/>
                  </a:cubicBezTo>
                  <a:cubicBezTo>
                    <a:pt x="10656" y="2486"/>
                    <a:pt x="10643" y="2484"/>
                    <a:pt x="10630" y="2484"/>
                  </a:cubicBezTo>
                  <a:cubicBezTo>
                    <a:pt x="10558" y="2484"/>
                    <a:pt x="10488" y="2539"/>
                    <a:pt x="10478" y="2620"/>
                  </a:cubicBezTo>
                  <a:cubicBezTo>
                    <a:pt x="10359" y="3358"/>
                    <a:pt x="9835" y="3942"/>
                    <a:pt x="9168" y="4156"/>
                  </a:cubicBezTo>
                  <a:lnTo>
                    <a:pt x="9144" y="4156"/>
                  </a:lnTo>
                  <a:cubicBezTo>
                    <a:pt x="8966" y="4216"/>
                    <a:pt x="8763" y="4239"/>
                    <a:pt x="8573" y="4239"/>
                  </a:cubicBezTo>
                  <a:cubicBezTo>
                    <a:pt x="7513" y="4239"/>
                    <a:pt x="6656" y="3358"/>
                    <a:pt x="6656" y="2287"/>
                  </a:cubicBezTo>
                  <a:cubicBezTo>
                    <a:pt x="6656" y="1215"/>
                    <a:pt x="7513" y="346"/>
                    <a:pt x="8573" y="346"/>
                  </a:cubicBezTo>
                  <a:cubicBezTo>
                    <a:pt x="9513" y="346"/>
                    <a:pt x="10335" y="1061"/>
                    <a:pt x="10478" y="1989"/>
                  </a:cubicBezTo>
                  <a:cubicBezTo>
                    <a:pt x="10490" y="2084"/>
                    <a:pt x="10585" y="2144"/>
                    <a:pt x="10668" y="2144"/>
                  </a:cubicBezTo>
                  <a:cubicBezTo>
                    <a:pt x="10763" y="2132"/>
                    <a:pt x="10823" y="2037"/>
                    <a:pt x="10823" y="1953"/>
                  </a:cubicBezTo>
                  <a:cubicBezTo>
                    <a:pt x="10751" y="1418"/>
                    <a:pt x="10478" y="918"/>
                    <a:pt x="10073" y="572"/>
                  </a:cubicBezTo>
                  <a:cubicBezTo>
                    <a:pt x="9656" y="215"/>
                    <a:pt x="9144" y="1"/>
                    <a:pt x="8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70"/>
            <p:cNvSpPr/>
            <p:nvPr/>
          </p:nvSpPr>
          <p:spPr>
            <a:xfrm>
              <a:off x="2881286" y="2460529"/>
              <a:ext cx="87532" cy="87912"/>
            </a:xfrm>
            <a:custGeom>
              <a:rect b="b" l="l" r="r" t="t"/>
              <a:pathLst>
                <a:path extrusionOk="0" h="2775" w="2763">
                  <a:moveTo>
                    <a:pt x="1414" y="703"/>
                  </a:moveTo>
                  <a:cubicBezTo>
                    <a:pt x="1786" y="703"/>
                    <a:pt x="2084" y="1020"/>
                    <a:pt x="2084" y="1406"/>
                  </a:cubicBezTo>
                  <a:cubicBezTo>
                    <a:pt x="2084" y="1787"/>
                    <a:pt x="1775" y="2108"/>
                    <a:pt x="1394" y="2108"/>
                  </a:cubicBezTo>
                  <a:cubicBezTo>
                    <a:pt x="1013" y="2108"/>
                    <a:pt x="715" y="1787"/>
                    <a:pt x="715" y="1406"/>
                  </a:cubicBezTo>
                  <a:cubicBezTo>
                    <a:pt x="715" y="1013"/>
                    <a:pt x="1024" y="703"/>
                    <a:pt x="1394" y="703"/>
                  </a:cubicBezTo>
                  <a:cubicBezTo>
                    <a:pt x="1400" y="703"/>
                    <a:pt x="1407" y="703"/>
                    <a:pt x="1414" y="703"/>
                  </a:cubicBezTo>
                  <a:close/>
                  <a:moveTo>
                    <a:pt x="1382" y="1"/>
                  </a:moveTo>
                  <a:cubicBezTo>
                    <a:pt x="1286" y="1"/>
                    <a:pt x="1215" y="72"/>
                    <a:pt x="1215" y="167"/>
                  </a:cubicBezTo>
                  <a:lnTo>
                    <a:pt x="1215" y="370"/>
                  </a:lnTo>
                  <a:cubicBezTo>
                    <a:pt x="1048" y="406"/>
                    <a:pt x="917" y="465"/>
                    <a:pt x="786" y="560"/>
                  </a:cubicBezTo>
                  <a:lnTo>
                    <a:pt x="632" y="406"/>
                  </a:lnTo>
                  <a:cubicBezTo>
                    <a:pt x="607" y="374"/>
                    <a:pt x="559" y="356"/>
                    <a:pt x="511" y="356"/>
                  </a:cubicBezTo>
                  <a:cubicBezTo>
                    <a:pt x="467" y="356"/>
                    <a:pt x="422" y="371"/>
                    <a:pt x="393" y="406"/>
                  </a:cubicBezTo>
                  <a:cubicBezTo>
                    <a:pt x="334" y="465"/>
                    <a:pt x="322" y="584"/>
                    <a:pt x="393" y="644"/>
                  </a:cubicBezTo>
                  <a:lnTo>
                    <a:pt x="548" y="798"/>
                  </a:lnTo>
                  <a:cubicBezTo>
                    <a:pt x="453" y="929"/>
                    <a:pt x="393" y="1072"/>
                    <a:pt x="370" y="1227"/>
                  </a:cubicBezTo>
                  <a:lnTo>
                    <a:pt x="155" y="1227"/>
                  </a:lnTo>
                  <a:cubicBezTo>
                    <a:pt x="72" y="1227"/>
                    <a:pt x="0" y="1299"/>
                    <a:pt x="0" y="1394"/>
                  </a:cubicBezTo>
                  <a:cubicBezTo>
                    <a:pt x="0" y="1477"/>
                    <a:pt x="72" y="1549"/>
                    <a:pt x="155" y="1549"/>
                  </a:cubicBezTo>
                  <a:lnTo>
                    <a:pt x="370" y="1549"/>
                  </a:lnTo>
                  <a:cubicBezTo>
                    <a:pt x="393" y="1715"/>
                    <a:pt x="453" y="1870"/>
                    <a:pt x="548" y="1989"/>
                  </a:cubicBezTo>
                  <a:lnTo>
                    <a:pt x="393" y="2132"/>
                  </a:lnTo>
                  <a:cubicBezTo>
                    <a:pt x="334" y="2191"/>
                    <a:pt x="334" y="2311"/>
                    <a:pt x="393" y="2370"/>
                  </a:cubicBezTo>
                  <a:cubicBezTo>
                    <a:pt x="429" y="2406"/>
                    <a:pt x="477" y="2418"/>
                    <a:pt x="512" y="2418"/>
                  </a:cubicBezTo>
                  <a:cubicBezTo>
                    <a:pt x="560" y="2418"/>
                    <a:pt x="608" y="2394"/>
                    <a:pt x="632" y="2370"/>
                  </a:cubicBezTo>
                  <a:lnTo>
                    <a:pt x="786" y="2227"/>
                  </a:lnTo>
                  <a:cubicBezTo>
                    <a:pt x="905" y="2311"/>
                    <a:pt x="1048" y="2370"/>
                    <a:pt x="1215" y="2406"/>
                  </a:cubicBezTo>
                  <a:lnTo>
                    <a:pt x="1215" y="2608"/>
                  </a:lnTo>
                  <a:cubicBezTo>
                    <a:pt x="1215" y="2703"/>
                    <a:pt x="1286" y="2775"/>
                    <a:pt x="1382" y="2775"/>
                  </a:cubicBezTo>
                  <a:cubicBezTo>
                    <a:pt x="1465" y="2775"/>
                    <a:pt x="1548" y="2703"/>
                    <a:pt x="1548" y="2608"/>
                  </a:cubicBezTo>
                  <a:lnTo>
                    <a:pt x="1548" y="2430"/>
                  </a:lnTo>
                  <a:cubicBezTo>
                    <a:pt x="1703" y="2394"/>
                    <a:pt x="1846" y="2346"/>
                    <a:pt x="1977" y="2251"/>
                  </a:cubicBezTo>
                  <a:lnTo>
                    <a:pt x="2120" y="2394"/>
                  </a:lnTo>
                  <a:cubicBezTo>
                    <a:pt x="2156" y="2430"/>
                    <a:pt x="2203" y="2442"/>
                    <a:pt x="2239" y="2442"/>
                  </a:cubicBezTo>
                  <a:cubicBezTo>
                    <a:pt x="2286" y="2442"/>
                    <a:pt x="2334" y="2430"/>
                    <a:pt x="2358" y="2394"/>
                  </a:cubicBezTo>
                  <a:cubicBezTo>
                    <a:pt x="2417" y="2346"/>
                    <a:pt x="2441" y="2215"/>
                    <a:pt x="2358" y="2156"/>
                  </a:cubicBezTo>
                  <a:lnTo>
                    <a:pt x="2215" y="2013"/>
                  </a:lnTo>
                  <a:cubicBezTo>
                    <a:pt x="2298" y="1882"/>
                    <a:pt x="2358" y="1727"/>
                    <a:pt x="2394" y="1584"/>
                  </a:cubicBezTo>
                  <a:lnTo>
                    <a:pt x="2596" y="1584"/>
                  </a:lnTo>
                  <a:cubicBezTo>
                    <a:pt x="2691" y="1584"/>
                    <a:pt x="2763" y="1501"/>
                    <a:pt x="2763" y="1418"/>
                  </a:cubicBezTo>
                  <a:cubicBezTo>
                    <a:pt x="2763" y="1299"/>
                    <a:pt x="2691" y="1227"/>
                    <a:pt x="2608" y="1227"/>
                  </a:cubicBezTo>
                  <a:lnTo>
                    <a:pt x="2394" y="1227"/>
                  </a:lnTo>
                  <a:cubicBezTo>
                    <a:pt x="2370" y="1060"/>
                    <a:pt x="2310" y="906"/>
                    <a:pt x="2215" y="798"/>
                  </a:cubicBezTo>
                  <a:lnTo>
                    <a:pt x="2370" y="644"/>
                  </a:lnTo>
                  <a:cubicBezTo>
                    <a:pt x="2417" y="584"/>
                    <a:pt x="2417" y="465"/>
                    <a:pt x="2370" y="406"/>
                  </a:cubicBezTo>
                  <a:cubicBezTo>
                    <a:pt x="2340" y="376"/>
                    <a:pt x="2292" y="361"/>
                    <a:pt x="2245" y="361"/>
                  </a:cubicBezTo>
                  <a:cubicBezTo>
                    <a:pt x="2197" y="361"/>
                    <a:pt x="2150" y="376"/>
                    <a:pt x="2120" y="406"/>
                  </a:cubicBezTo>
                  <a:lnTo>
                    <a:pt x="1977" y="560"/>
                  </a:lnTo>
                  <a:cubicBezTo>
                    <a:pt x="1858" y="465"/>
                    <a:pt x="1715" y="406"/>
                    <a:pt x="1548" y="370"/>
                  </a:cubicBezTo>
                  <a:lnTo>
                    <a:pt x="1548" y="167"/>
                  </a:ln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70"/>
            <p:cNvSpPr/>
            <p:nvPr/>
          </p:nvSpPr>
          <p:spPr>
            <a:xfrm>
              <a:off x="2908436" y="2488059"/>
              <a:ext cx="33612" cy="33993"/>
            </a:xfrm>
            <a:custGeom>
              <a:rect b="b" l="l" r="r" t="t"/>
              <a:pathLst>
                <a:path extrusionOk="0" h="1073" w="1061">
                  <a:moveTo>
                    <a:pt x="525" y="346"/>
                  </a:moveTo>
                  <a:cubicBezTo>
                    <a:pt x="632" y="346"/>
                    <a:pt x="715" y="430"/>
                    <a:pt x="715" y="537"/>
                  </a:cubicBezTo>
                  <a:cubicBezTo>
                    <a:pt x="715" y="632"/>
                    <a:pt x="632" y="727"/>
                    <a:pt x="525" y="727"/>
                  </a:cubicBezTo>
                  <a:cubicBezTo>
                    <a:pt x="417" y="727"/>
                    <a:pt x="334" y="632"/>
                    <a:pt x="334" y="537"/>
                  </a:cubicBezTo>
                  <a:cubicBezTo>
                    <a:pt x="334" y="430"/>
                    <a:pt x="417" y="346"/>
                    <a:pt x="525" y="346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37"/>
                  </a:cubicBezTo>
                  <a:cubicBezTo>
                    <a:pt x="1" y="834"/>
                    <a:pt x="239" y="1072"/>
                    <a:pt x="525" y="1072"/>
                  </a:cubicBezTo>
                  <a:cubicBezTo>
                    <a:pt x="810" y="1072"/>
                    <a:pt x="1048" y="834"/>
                    <a:pt x="1048" y="537"/>
                  </a:cubicBezTo>
                  <a:cubicBezTo>
                    <a:pt x="1060" y="239"/>
                    <a:pt x="822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3" name="Google Shape;10963;p70"/>
          <p:cNvGrpSpPr/>
          <p:nvPr/>
        </p:nvGrpSpPr>
        <p:grpSpPr>
          <a:xfrm>
            <a:off x="2189142" y="2421310"/>
            <a:ext cx="365904" cy="350064"/>
            <a:chOff x="2189142" y="2421310"/>
            <a:chExt cx="365904" cy="350064"/>
          </a:xfrm>
        </p:grpSpPr>
        <p:sp>
          <p:nvSpPr>
            <p:cNvPr id="10964" name="Google Shape;10964;p70"/>
            <p:cNvSpPr/>
            <p:nvPr/>
          </p:nvSpPr>
          <p:spPr>
            <a:xfrm>
              <a:off x="2400384" y="2421310"/>
              <a:ext cx="154662" cy="162613"/>
            </a:xfrm>
            <a:custGeom>
              <a:rect b="b" l="l" r="r" t="t"/>
              <a:pathLst>
                <a:path extrusionOk="0" h="5133" w="4882">
                  <a:moveTo>
                    <a:pt x="2482" y="0"/>
                  </a:moveTo>
                  <a:cubicBezTo>
                    <a:pt x="1731" y="0"/>
                    <a:pt x="996" y="363"/>
                    <a:pt x="548" y="1036"/>
                  </a:cubicBezTo>
                  <a:cubicBezTo>
                    <a:pt x="0" y="1870"/>
                    <a:pt x="24" y="2941"/>
                    <a:pt x="619" y="3727"/>
                  </a:cubicBezTo>
                  <a:lnTo>
                    <a:pt x="560" y="4953"/>
                  </a:lnTo>
                  <a:cubicBezTo>
                    <a:pt x="560" y="5013"/>
                    <a:pt x="595" y="5073"/>
                    <a:pt x="643" y="5096"/>
                  </a:cubicBezTo>
                  <a:cubicBezTo>
                    <a:pt x="667" y="5108"/>
                    <a:pt x="702" y="5132"/>
                    <a:pt x="726" y="5132"/>
                  </a:cubicBezTo>
                  <a:cubicBezTo>
                    <a:pt x="762" y="5132"/>
                    <a:pt x="774" y="5132"/>
                    <a:pt x="798" y="5108"/>
                  </a:cubicBezTo>
                  <a:lnTo>
                    <a:pt x="1905" y="4596"/>
                  </a:lnTo>
                  <a:cubicBezTo>
                    <a:pt x="2090" y="4640"/>
                    <a:pt x="2289" y="4665"/>
                    <a:pt x="2486" y="4665"/>
                  </a:cubicBezTo>
                  <a:cubicBezTo>
                    <a:pt x="2555" y="4665"/>
                    <a:pt x="2623" y="4662"/>
                    <a:pt x="2691" y="4656"/>
                  </a:cubicBezTo>
                  <a:cubicBezTo>
                    <a:pt x="2786" y="4632"/>
                    <a:pt x="2858" y="4561"/>
                    <a:pt x="2846" y="4477"/>
                  </a:cubicBezTo>
                  <a:cubicBezTo>
                    <a:pt x="2824" y="4389"/>
                    <a:pt x="2761" y="4321"/>
                    <a:pt x="2685" y="4321"/>
                  </a:cubicBezTo>
                  <a:cubicBezTo>
                    <a:pt x="2679" y="4321"/>
                    <a:pt x="2673" y="4322"/>
                    <a:pt x="2667" y="4322"/>
                  </a:cubicBezTo>
                  <a:cubicBezTo>
                    <a:pt x="2597" y="4332"/>
                    <a:pt x="2528" y="4336"/>
                    <a:pt x="2461" y="4336"/>
                  </a:cubicBezTo>
                  <a:cubicBezTo>
                    <a:pt x="2277" y="4336"/>
                    <a:pt x="2103" y="4303"/>
                    <a:pt x="1929" y="4251"/>
                  </a:cubicBezTo>
                  <a:cubicBezTo>
                    <a:pt x="1913" y="4240"/>
                    <a:pt x="1897" y="4234"/>
                    <a:pt x="1880" y="4234"/>
                  </a:cubicBezTo>
                  <a:cubicBezTo>
                    <a:pt x="1859" y="4234"/>
                    <a:pt x="1836" y="4243"/>
                    <a:pt x="1810" y="4263"/>
                  </a:cubicBezTo>
                  <a:lnTo>
                    <a:pt x="905" y="4680"/>
                  </a:lnTo>
                  <a:lnTo>
                    <a:pt x="953" y="3680"/>
                  </a:lnTo>
                  <a:cubicBezTo>
                    <a:pt x="953" y="3632"/>
                    <a:pt x="941" y="3608"/>
                    <a:pt x="917" y="3560"/>
                  </a:cubicBezTo>
                  <a:cubicBezTo>
                    <a:pt x="381" y="2882"/>
                    <a:pt x="345" y="1941"/>
                    <a:pt x="833" y="1215"/>
                  </a:cubicBezTo>
                  <a:cubicBezTo>
                    <a:pt x="1218" y="642"/>
                    <a:pt x="1855" y="327"/>
                    <a:pt x="2504" y="327"/>
                  </a:cubicBezTo>
                  <a:cubicBezTo>
                    <a:pt x="2880" y="327"/>
                    <a:pt x="3259" y="433"/>
                    <a:pt x="3596" y="655"/>
                  </a:cubicBezTo>
                  <a:cubicBezTo>
                    <a:pt x="4048" y="953"/>
                    <a:pt x="4346" y="1405"/>
                    <a:pt x="4453" y="1929"/>
                  </a:cubicBezTo>
                  <a:cubicBezTo>
                    <a:pt x="4548" y="2441"/>
                    <a:pt x="4453" y="2989"/>
                    <a:pt x="4155" y="3418"/>
                  </a:cubicBezTo>
                  <a:cubicBezTo>
                    <a:pt x="3941" y="3727"/>
                    <a:pt x="3643" y="3977"/>
                    <a:pt x="3286" y="4132"/>
                  </a:cubicBezTo>
                  <a:cubicBezTo>
                    <a:pt x="3203" y="4156"/>
                    <a:pt x="3167" y="4263"/>
                    <a:pt x="3203" y="4346"/>
                  </a:cubicBezTo>
                  <a:cubicBezTo>
                    <a:pt x="3221" y="4419"/>
                    <a:pt x="3288" y="4450"/>
                    <a:pt x="3356" y="4450"/>
                  </a:cubicBezTo>
                  <a:cubicBezTo>
                    <a:pt x="3376" y="4450"/>
                    <a:pt x="3397" y="4447"/>
                    <a:pt x="3417" y="4442"/>
                  </a:cubicBezTo>
                  <a:cubicBezTo>
                    <a:pt x="3834" y="4263"/>
                    <a:pt x="4179" y="3977"/>
                    <a:pt x="4429" y="3608"/>
                  </a:cubicBezTo>
                  <a:cubicBezTo>
                    <a:pt x="4763" y="3108"/>
                    <a:pt x="4882" y="2477"/>
                    <a:pt x="4763" y="1882"/>
                  </a:cubicBezTo>
                  <a:cubicBezTo>
                    <a:pt x="4643" y="1274"/>
                    <a:pt x="4286" y="751"/>
                    <a:pt x="3774" y="393"/>
                  </a:cubicBezTo>
                  <a:cubicBezTo>
                    <a:pt x="3376" y="128"/>
                    <a:pt x="2926" y="0"/>
                    <a:pt x="24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70"/>
            <p:cNvSpPr/>
            <p:nvPr/>
          </p:nvSpPr>
          <p:spPr>
            <a:xfrm>
              <a:off x="2292862" y="2724899"/>
              <a:ext cx="168252" cy="46475"/>
            </a:xfrm>
            <a:custGeom>
              <a:rect b="b" l="l" r="r" t="t"/>
              <a:pathLst>
                <a:path extrusionOk="0" h="1467" w="5311">
                  <a:moveTo>
                    <a:pt x="5139" y="1"/>
                  </a:moveTo>
                  <a:cubicBezTo>
                    <a:pt x="5133" y="1"/>
                    <a:pt x="5127" y="1"/>
                    <a:pt x="5120" y="2"/>
                  </a:cubicBezTo>
                  <a:cubicBezTo>
                    <a:pt x="5025" y="26"/>
                    <a:pt x="4954" y="97"/>
                    <a:pt x="4966" y="193"/>
                  </a:cubicBezTo>
                  <a:cubicBezTo>
                    <a:pt x="4966" y="264"/>
                    <a:pt x="4989" y="323"/>
                    <a:pt x="4989" y="395"/>
                  </a:cubicBezTo>
                  <a:lnTo>
                    <a:pt x="4989" y="1145"/>
                  </a:lnTo>
                  <a:lnTo>
                    <a:pt x="167" y="1145"/>
                  </a:lnTo>
                  <a:cubicBezTo>
                    <a:pt x="72" y="1145"/>
                    <a:pt x="1" y="1216"/>
                    <a:pt x="1" y="1300"/>
                  </a:cubicBezTo>
                  <a:cubicBezTo>
                    <a:pt x="1" y="1395"/>
                    <a:pt x="72" y="1466"/>
                    <a:pt x="167" y="1466"/>
                  </a:cubicBezTo>
                  <a:lnTo>
                    <a:pt x="5144" y="1466"/>
                  </a:lnTo>
                  <a:cubicBezTo>
                    <a:pt x="5239" y="1466"/>
                    <a:pt x="5311" y="1395"/>
                    <a:pt x="5311" y="1300"/>
                  </a:cubicBezTo>
                  <a:lnTo>
                    <a:pt x="5311" y="395"/>
                  </a:lnTo>
                  <a:cubicBezTo>
                    <a:pt x="5311" y="323"/>
                    <a:pt x="5311" y="252"/>
                    <a:pt x="5299" y="157"/>
                  </a:cubicBezTo>
                  <a:cubicBezTo>
                    <a:pt x="5288" y="69"/>
                    <a:pt x="5216" y="1"/>
                    <a:pt x="5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70"/>
            <p:cNvSpPr/>
            <p:nvPr/>
          </p:nvSpPr>
          <p:spPr>
            <a:xfrm>
              <a:off x="2189142" y="2460149"/>
              <a:ext cx="266714" cy="310844"/>
            </a:xfrm>
            <a:custGeom>
              <a:rect b="b" l="l" r="r" t="t"/>
              <a:pathLst>
                <a:path extrusionOk="0" h="9812" w="8419">
                  <a:moveTo>
                    <a:pt x="3525" y="787"/>
                  </a:moveTo>
                  <a:lnTo>
                    <a:pt x="3525" y="787"/>
                  </a:lnTo>
                  <a:cubicBezTo>
                    <a:pt x="3322" y="1382"/>
                    <a:pt x="2977" y="1703"/>
                    <a:pt x="2751" y="1834"/>
                  </a:cubicBezTo>
                  <a:cubicBezTo>
                    <a:pt x="2787" y="1358"/>
                    <a:pt x="3096" y="941"/>
                    <a:pt x="3525" y="787"/>
                  </a:cubicBezTo>
                  <a:close/>
                  <a:moveTo>
                    <a:pt x="4692" y="715"/>
                  </a:moveTo>
                  <a:cubicBezTo>
                    <a:pt x="5323" y="715"/>
                    <a:pt x="5846" y="1239"/>
                    <a:pt x="5846" y="1870"/>
                  </a:cubicBezTo>
                  <a:lnTo>
                    <a:pt x="5846" y="2608"/>
                  </a:lnTo>
                  <a:cubicBezTo>
                    <a:pt x="5168" y="2561"/>
                    <a:pt x="4644" y="2215"/>
                    <a:pt x="4299" y="1596"/>
                  </a:cubicBezTo>
                  <a:cubicBezTo>
                    <a:pt x="4108" y="1251"/>
                    <a:pt x="4013" y="906"/>
                    <a:pt x="3977" y="715"/>
                  </a:cubicBezTo>
                  <a:close/>
                  <a:moveTo>
                    <a:pt x="2048" y="2454"/>
                  </a:moveTo>
                  <a:lnTo>
                    <a:pt x="2048" y="3525"/>
                  </a:lnTo>
                  <a:cubicBezTo>
                    <a:pt x="1858" y="3454"/>
                    <a:pt x="1715" y="3275"/>
                    <a:pt x="1715" y="3049"/>
                  </a:cubicBezTo>
                  <a:lnTo>
                    <a:pt x="1715" y="2930"/>
                  </a:lnTo>
                  <a:cubicBezTo>
                    <a:pt x="1715" y="2704"/>
                    <a:pt x="1846" y="2525"/>
                    <a:pt x="2048" y="2454"/>
                  </a:cubicBezTo>
                  <a:close/>
                  <a:moveTo>
                    <a:pt x="6549" y="2454"/>
                  </a:moveTo>
                  <a:cubicBezTo>
                    <a:pt x="6739" y="2537"/>
                    <a:pt x="6894" y="2715"/>
                    <a:pt x="6894" y="2930"/>
                  </a:cubicBezTo>
                  <a:lnTo>
                    <a:pt x="6894" y="3049"/>
                  </a:lnTo>
                  <a:cubicBezTo>
                    <a:pt x="6894" y="3275"/>
                    <a:pt x="6751" y="3454"/>
                    <a:pt x="6549" y="3525"/>
                  </a:cubicBezTo>
                  <a:lnTo>
                    <a:pt x="6549" y="2454"/>
                  </a:lnTo>
                  <a:close/>
                  <a:moveTo>
                    <a:pt x="3739" y="1168"/>
                  </a:moveTo>
                  <a:cubicBezTo>
                    <a:pt x="3799" y="1346"/>
                    <a:pt x="3870" y="1549"/>
                    <a:pt x="3989" y="1763"/>
                  </a:cubicBezTo>
                  <a:cubicBezTo>
                    <a:pt x="4394" y="2489"/>
                    <a:pt x="5025" y="2906"/>
                    <a:pt x="5835" y="2954"/>
                  </a:cubicBezTo>
                  <a:lnTo>
                    <a:pt x="5835" y="3251"/>
                  </a:lnTo>
                  <a:cubicBezTo>
                    <a:pt x="5846" y="3894"/>
                    <a:pt x="5501" y="4489"/>
                    <a:pt x="4942" y="4835"/>
                  </a:cubicBezTo>
                  <a:lnTo>
                    <a:pt x="4692" y="4990"/>
                  </a:lnTo>
                  <a:cubicBezTo>
                    <a:pt x="4573" y="5055"/>
                    <a:pt x="4439" y="5088"/>
                    <a:pt x="4305" y="5088"/>
                  </a:cubicBezTo>
                  <a:cubicBezTo>
                    <a:pt x="4171" y="5088"/>
                    <a:pt x="4037" y="5055"/>
                    <a:pt x="3918" y="4990"/>
                  </a:cubicBezTo>
                  <a:lnTo>
                    <a:pt x="3656" y="4835"/>
                  </a:lnTo>
                  <a:cubicBezTo>
                    <a:pt x="3096" y="4513"/>
                    <a:pt x="2751" y="3906"/>
                    <a:pt x="2751" y="3251"/>
                  </a:cubicBezTo>
                  <a:lnTo>
                    <a:pt x="2751" y="2215"/>
                  </a:lnTo>
                  <a:cubicBezTo>
                    <a:pt x="2965" y="2108"/>
                    <a:pt x="3418" y="1834"/>
                    <a:pt x="3739" y="1168"/>
                  </a:cubicBezTo>
                  <a:close/>
                  <a:moveTo>
                    <a:pt x="4942" y="5228"/>
                  </a:moveTo>
                  <a:lnTo>
                    <a:pt x="4942" y="5656"/>
                  </a:lnTo>
                  <a:cubicBezTo>
                    <a:pt x="4894" y="5656"/>
                    <a:pt x="4834" y="5668"/>
                    <a:pt x="4787" y="5668"/>
                  </a:cubicBezTo>
                  <a:cubicBezTo>
                    <a:pt x="4751" y="5549"/>
                    <a:pt x="4668" y="5454"/>
                    <a:pt x="4573" y="5382"/>
                  </a:cubicBezTo>
                  <a:cubicBezTo>
                    <a:pt x="4668" y="5359"/>
                    <a:pt x="4763" y="5335"/>
                    <a:pt x="4846" y="5275"/>
                  </a:cubicBezTo>
                  <a:lnTo>
                    <a:pt x="4942" y="5228"/>
                  </a:lnTo>
                  <a:close/>
                  <a:moveTo>
                    <a:pt x="4299" y="5656"/>
                  </a:moveTo>
                  <a:cubicBezTo>
                    <a:pt x="4406" y="5656"/>
                    <a:pt x="4477" y="5728"/>
                    <a:pt x="4477" y="5835"/>
                  </a:cubicBezTo>
                  <a:cubicBezTo>
                    <a:pt x="4477" y="5942"/>
                    <a:pt x="4406" y="6013"/>
                    <a:pt x="4299" y="6013"/>
                  </a:cubicBezTo>
                  <a:cubicBezTo>
                    <a:pt x="4215" y="6013"/>
                    <a:pt x="4120" y="5930"/>
                    <a:pt x="4120" y="5835"/>
                  </a:cubicBezTo>
                  <a:cubicBezTo>
                    <a:pt x="4120" y="5728"/>
                    <a:pt x="4192" y="5656"/>
                    <a:pt x="4299" y="5656"/>
                  </a:cubicBezTo>
                  <a:close/>
                  <a:moveTo>
                    <a:pt x="3656" y="5228"/>
                  </a:moveTo>
                  <a:lnTo>
                    <a:pt x="3751" y="5263"/>
                  </a:lnTo>
                  <a:cubicBezTo>
                    <a:pt x="3834" y="5323"/>
                    <a:pt x="3941" y="5359"/>
                    <a:pt x="4037" y="5382"/>
                  </a:cubicBezTo>
                  <a:cubicBezTo>
                    <a:pt x="3882" y="5478"/>
                    <a:pt x="3775" y="5644"/>
                    <a:pt x="3775" y="5835"/>
                  </a:cubicBezTo>
                  <a:cubicBezTo>
                    <a:pt x="3775" y="6121"/>
                    <a:pt x="4013" y="6359"/>
                    <a:pt x="4299" y="6359"/>
                  </a:cubicBezTo>
                  <a:cubicBezTo>
                    <a:pt x="4525" y="6359"/>
                    <a:pt x="4715" y="6204"/>
                    <a:pt x="4787" y="6013"/>
                  </a:cubicBezTo>
                  <a:cubicBezTo>
                    <a:pt x="4834" y="6013"/>
                    <a:pt x="4894" y="6013"/>
                    <a:pt x="4942" y="6002"/>
                  </a:cubicBezTo>
                  <a:lnTo>
                    <a:pt x="4942" y="6073"/>
                  </a:lnTo>
                  <a:lnTo>
                    <a:pt x="4299" y="6514"/>
                  </a:lnTo>
                  <a:lnTo>
                    <a:pt x="3656" y="6061"/>
                  </a:lnTo>
                  <a:lnTo>
                    <a:pt x="3656" y="5228"/>
                  </a:lnTo>
                  <a:close/>
                  <a:moveTo>
                    <a:pt x="3656" y="6466"/>
                  </a:moveTo>
                  <a:lnTo>
                    <a:pt x="4049" y="6740"/>
                  </a:lnTo>
                  <a:lnTo>
                    <a:pt x="3656" y="7204"/>
                  </a:lnTo>
                  <a:lnTo>
                    <a:pt x="3656" y="6549"/>
                  </a:lnTo>
                  <a:lnTo>
                    <a:pt x="3656" y="6466"/>
                  </a:lnTo>
                  <a:close/>
                  <a:moveTo>
                    <a:pt x="4942" y="6466"/>
                  </a:moveTo>
                  <a:lnTo>
                    <a:pt x="4942" y="6549"/>
                  </a:lnTo>
                  <a:lnTo>
                    <a:pt x="4942" y="7204"/>
                  </a:lnTo>
                  <a:lnTo>
                    <a:pt x="4549" y="6740"/>
                  </a:lnTo>
                  <a:lnTo>
                    <a:pt x="4942" y="6466"/>
                  </a:lnTo>
                  <a:close/>
                  <a:moveTo>
                    <a:pt x="3858" y="1"/>
                  </a:moveTo>
                  <a:cubicBezTo>
                    <a:pt x="2858" y="1"/>
                    <a:pt x="2048" y="799"/>
                    <a:pt x="2048" y="1799"/>
                  </a:cubicBezTo>
                  <a:lnTo>
                    <a:pt x="2048" y="2096"/>
                  </a:lnTo>
                  <a:cubicBezTo>
                    <a:pt x="1667" y="2168"/>
                    <a:pt x="1382" y="2513"/>
                    <a:pt x="1382" y="2918"/>
                  </a:cubicBezTo>
                  <a:lnTo>
                    <a:pt x="1382" y="3037"/>
                  </a:lnTo>
                  <a:cubicBezTo>
                    <a:pt x="1382" y="3501"/>
                    <a:pt x="1751" y="3870"/>
                    <a:pt x="2215" y="3870"/>
                  </a:cubicBezTo>
                  <a:cubicBezTo>
                    <a:pt x="2310" y="3870"/>
                    <a:pt x="2382" y="3799"/>
                    <a:pt x="2382" y="3704"/>
                  </a:cubicBezTo>
                  <a:lnTo>
                    <a:pt x="2382" y="2251"/>
                  </a:lnTo>
                  <a:lnTo>
                    <a:pt x="2382" y="1799"/>
                  </a:lnTo>
                  <a:cubicBezTo>
                    <a:pt x="2382" y="1001"/>
                    <a:pt x="3037" y="346"/>
                    <a:pt x="3834" y="346"/>
                  </a:cubicBezTo>
                  <a:lnTo>
                    <a:pt x="4727" y="346"/>
                  </a:lnTo>
                  <a:cubicBezTo>
                    <a:pt x="5537" y="346"/>
                    <a:pt x="6192" y="1001"/>
                    <a:pt x="6192" y="1799"/>
                  </a:cubicBezTo>
                  <a:lnTo>
                    <a:pt x="6192" y="2251"/>
                  </a:lnTo>
                  <a:lnTo>
                    <a:pt x="6192" y="4180"/>
                  </a:lnTo>
                  <a:cubicBezTo>
                    <a:pt x="6192" y="4811"/>
                    <a:pt x="5799" y="5335"/>
                    <a:pt x="5251" y="5549"/>
                  </a:cubicBezTo>
                  <a:lnTo>
                    <a:pt x="5251" y="5001"/>
                  </a:lnTo>
                  <a:cubicBezTo>
                    <a:pt x="5823" y="4597"/>
                    <a:pt x="6156" y="3930"/>
                    <a:pt x="6156" y="3227"/>
                  </a:cubicBezTo>
                  <a:lnTo>
                    <a:pt x="6156" y="1870"/>
                  </a:lnTo>
                  <a:cubicBezTo>
                    <a:pt x="6156" y="1037"/>
                    <a:pt x="5489" y="370"/>
                    <a:pt x="4656" y="370"/>
                  </a:cubicBezTo>
                  <a:lnTo>
                    <a:pt x="3894" y="370"/>
                  </a:lnTo>
                  <a:cubicBezTo>
                    <a:pt x="3834" y="370"/>
                    <a:pt x="3775" y="370"/>
                    <a:pt x="3715" y="382"/>
                  </a:cubicBezTo>
                  <a:cubicBezTo>
                    <a:pt x="2965" y="477"/>
                    <a:pt x="2394" y="1120"/>
                    <a:pt x="2394" y="1870"/>
                  </a:cubicBezTo>
                  <a:lnTo>
                    <a:pt x="2394" y="2084"/>
                  </a:lnTo>
                  <a:lnTo>
                    <a:pt x="2394" y="3227"/>
                  </a:lnTo>
                  <a:cubicBezTo>
                    <a:pt x="2394" y="3930"/>
                    <a:pt x="2739" y="4585"/>
                    <a:pt x="3299" y="5001"/>
                  </a:cubicBezTo>
                  <a:lnTo>
                    <a:pt x="3299" y="6013"/>
                  </a:lnTo>
                  <a:lnTo>
                    <a:pt x="1596" y="6561"/>
                  </a:lnTo>
                  <a:cubicBezTo>
                    <a:pt x="643" y="6859"/>
                    <a:pt x="1" y="7740"/>
                    <a:pt x="1" y="8740"/>
                  </a:cubicBezTo>
                  <a:lnTo>
                    <a:pt x="1" y="9645"/>
                  </a:lnTo>
                  <a:cubicBezTo>
                    <a:pt x="1" y="9740"/>
                    <a:pt x="72" y="9812"/>
                    <a:pt x="167" y="9812"/>
                  </a:cubicBezTo>
                  <a:lnTo>
                    <a:pt x="2739" y="9812"/>
                  </a:lnTo>
                  <a:cubicBezTo>
                    <a:pt x="2822" y="9812"/>
                    <a:pt x="2906" y="9740"/>
                    <a:pt x="2906" y="9645"/>
                  </a:cubicBezTo>
                  <a:cubicBezTo>
                    <a:pt x="2906" y="9550"/>
                    <a:pt x="2822" y="9478"/>
                    <a:pt x="2739" y="9478"/>
                  </a:cubicBezTo>
                  <a:lnTo>
                    <a:pt x="322" y="9478"/>
                  </a:lnTo>
                  <a:lnTo>
                    <a:pt x="322" y="8740"/>
                  </a:lnTo>
                  <a:cubicBezTo>
                    <a:pt x="322" y="7883"/>
                    <a:pt x="882" y="7133"/>
                    <a:pt x="1679" y="6871"/>
                  </a:cubicBezTo>
                  <a:lnTo>
                    <a:pt x="3287" y="6359"/>
                  </a:lnTo>
                  <a:lnTo>
                    <a:pt x="3287" y="6537"/>
                  </a:lnTo>
                  <a:lnTo>
                    <a:pt x="3287" y="7657"/>
                  </a:lnTo>
                  <a:cubicBezTo>
                    <a:pt x="3287" y="7728"/>
                    <a:pt x="3334" y="7788"/>
                    <a:pt x="3394" y="7811"/>
                  </a:cubicBezTo>
                  <a:cubicBezTo>
                    <a:pt x="3406" y="7811"/>
                    <a:pt x="3441" y="7835"/>
                    <a:pt x="3453" y="7835"/>
                  </a:cubicBezTo>
                  <a:cubicBezTo>
                    <a:pt x="3501" y="7835"/>
                    <a:pt x="3537" y="7811"/>
                    <a:pt x="3584" y="7776"/>
                  </a:cubicBezTo>
                  <a:lnTo>
                    <a:pt x="4275" y="6966"/>
                  </a:lnTo>
                  <a:lnTo>
                    <a:pt x="4954" y="7776"/>
                  </a:lnTo>
                  <a:cubicBezTo>
                    <a:pt x="4989" y="7811"/>
                    <a:pt x="5025" y="7835"/>
                    <a:pt x="5084" y="7835"/>
                  </a:cubicBezTo>
                  <a:cubicBezTo>
                    <a:pt x="5108" y="7835"/>
                    <a:pt x="5132" y="7835"/>
                    <a:pt x="5144" y="7811"/>
                  </a:cubicBezTo>
                  <a:cubicBezTo>
                    <a:pt x="5204" y="7788"/>
                    <a:pt x="5251" y="7728"/>
                    <a:pt x="5251" y="7657"/>
                  </a:cubicBezTo>
                  <a:lnTo>
                    <a:pt x="5251" y="6359"/>
                  </a:lnTo>
                  <a:lnTo>
                    <a:pt x="6859" y="6871"/>
                  </a:lnTo>
                  <a:cubicBezTo>
                    <a:pt x="7382" y="7037"/>
                    <a:pt x="7811" y="7430"/>
                    <a:pt x="8037" y="7918"/>
                  </a:cubicBezTo>
                  <a:cubicBezTo>
                    <a:pt x="8074" y="7991"/>
                    <a:pt x="8131" y="8022"/>
                    <a:pt x="8198" y="8022"/>
                  </a:cubicBezTo>
                  <a:cubicBezTo>
                    <a:pt x="8219" y="8022"/>
                    <a:pt x="8241" y="8019"/>
                    <a:pt x="8263" y="8014"/>
                  </a:cubicBezTo>
                  <a:cubicBezTo>
                    <a:pt x="8383" y="7990"/>
                    <a:pt x="8418" y="7895"/>
                    <a:pt x="8383" y="7799"/>
                  </a:cubicBezTo>
                  <a:cubicBezTo>
                    <a:pt x="8109" y="7216"/>
                    <a:pt x="7609" y="6775"/>
                    <a:pt x="6989" y="6561"/>
                  </a:cubicBezTo>
                  <a:lnTo>
                    <a:pt x="5287" y="6013"/>
                  </a:lnTo>
                  <a:lnTo>
                    <a:pt x="5287" y="5906"/>
                  </a:lnTo>
                  <a:cubicBezTo>
                    <a:pt x="6013" y="5680"/>
                    <a:pt x="6549" y="5001"/>
                    <a:pt x="6549" y="4180"/>
                  </a:cubicBezTo>
                  <a:lnTo>
                    <a:pt x="6549" y="3858"/>
                  </a:lnTo>
                  <a:cubicBezTo>
                    <a:pt x="6930" y="3775"/>
                    <a:pt x="7216" y="3442"/>
                    <a:pt x="7216" y="3037"/>
                  </a:cubicBezTo>
                  <a:lnTo>
                    <a:pt x="7216" y="2918"/>
                  </a:lnTo>
                  <a:cubicBezTo>
                    <a:pt x="7216" y="2513"/>
                    <a:pt x="6930" y="2168"/>
                    <a:pt x="6549" y="2096"/>
                  </a:cubicBezTo>
                  <a:lnTo>
                    <a:pt x="6549" y="1799"/>
                  </a:lnTo>
                  <a:cubicBezTo>
                    <a:pt x="6549" y="799"/>
                    <a:pt x="5739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70"/>
            <p:cNvSpPr/>
            <p:nvPr/>
          </p:nvSpPr>
          <p:spPr>
            <a:xfrm>
              <a:off x="2320012" y="2699682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7"/>
                    <a:pt x="168" y="357"/>
                  </a:cubicBezTo>
                  <a:cubicBezTo>
                    <a:pt x="263" y="357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70"/>
            <p:cNvSpPr/>
            <p:nvPr/>
          </p:nvSpPr>
          <p:spPr>
            <a:xfrm>
              <a:off x="2320012" y="2718151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8"/>
                    <a:pt x="168" y="358"/>
                  </a:cubicBezTo>
                  <a:cubicBezTo>
                    <a:pt x="263" y="358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70"/>
            <p:cNvSpPr/>
            <p:nvPr/>
          </p:nvSpPr>
          <p:spPr>
            <a:xfrm>
              <a:off x="2364522" y="2716662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32" y="322"/>
                    <a:pt x="1668" y="357"/>
                    <a:pt x="1668" y="405"/>
                  </a:cubicBezTo>
                  <a:lnTo>
                    <a:pt x="1668" y="560"/>
                  </a:lnTo>
                  <a:cubicBezTo>
                    <a:pt x="1668" y="607"/>
                    <a:pt x="1632" y="643"/>
                    <a:pt x="1596" y="643"/>
                  </a:cubicBezTo>
                  <a:lnTo>
                    <a:pt x="382" y="643"/>
                  </a:lnTo>
                  <a:cubicBezTo>
                    <a:pt x="346" y="643"/>
                    <a:pt x="310" y="607"/>
                    <a:pt x="310" y="560"/>
                  </a:cubicBezTo>
                  <a:lnTo>
                    <a:pt x="310" y="405"/>
                  </a:lnTo>
                  <a:cubicBezTo>
                    <a:pt x="310" y="357"/>
                    <a:pt x="346" y="322"/>
                    <a:pt x="382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405"/>
                  </a:cubicBezTo>
                  <a:lnTo>
                    <a:pt x="1" y="572"/>
                  </a:lnTo>
                  <a:cubicBezTo>
                    <a:pt x="1" y="786"/>
                    <a:pt x="180" y="964"/>
                    <a:pt x="406" y="964"/>
                  </a:cubicBezTo>
                  <a:lnTo>
                    <a:pt x="1608" y="964"/>
                  </a:lnTo>
                  <a:cubicBezTo>
                    <a:pt x="1834" y="964"/>
                    <a:pt x="2013" y="786"/>
                    <a:pt x="2013" y="572"/>
                  </a:cubicBezTo>
                  <a:lnTo>
                    <a:pt x="2013" y="405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70"/>
            <p:cNvSpPr/>
            <p:nvPr/>
          </p:nvSpPr>
          <p:spPr>
            <a:xfrm>
              <a:off x="2437323" y="2454510"/>
              <a:ext cx="82273" cy="83002"/>
            </a:xfrm>
            <a:custGeom>
              <a:rect b="b" l="l" r="r" t="t"/>
              <a:pathLst>
                <a:path extrusionOk="0" h="2620" w="2597">
                  <a:moveTo>
                    <a:pt x="1299" y="655"/>
                  </a:moveTo>
                  <a:cubicBezTo>
                    <a:pt x="1656" y="655"/>
                    <a:pt x="1942" y="953"/>
                    <a:pt x="1942" y="1310"/>
                  </a:cubicBezTo>
                  <a:cubicBezTo>
                    <a:pt x="1930" y="1667"/>
                    <a:pt x="1644" y="1965"/>
                    <a:pt x="1299" y="1965"/>
                  </a:cubicBezTo>
                  <a:cubicBezTo>
                    <a:pt x="941" y="1965"/>
                    <a:pt x="668" y="1667"/>
                    <a:pt x="668" y="1310"/>
                  </a:cubicBezTo>
                  <a:cubicBezTo>
                    <a:pt x="668" y="953"/>
                    <a:pt x="941" y="655"/>
                    <a:pt x="1299" y="655"/>
                  </a:cubicBezTo>
                  <a:close/>
                  <a:moveTo>
                    <a:pt x="1299" y="0"/>
                  </a:moveTo>
                  <a:cubicBezTo>
                    <a:pt x="1215" y="0"/>
                    <a:pt x="1132" y="72"/>
                    <a:pt x="1132" y="167"/>
                  </a:cubicBezTo>
                  <a:lnTo>
                    <a:pt x="1132" y="346"/>
                  </a:lnTo>
                  <a:cubicBezTo>
                    <a:pt x="989" y="369"/>
                    <a:pt x="858" y="429"/>
                    <a:pt x="751" y="500"/>
                  </a:cubicBezTo>
                  <a:lnTo>
                    <a:pt x="620" y="369"/>
                  </a:lnTo>
                  <a:cubicBezTo>
                    <a:pt x="590" y="340"/>
                    <a:pt x="546" y="325"/>
                    <a:pt x="501" y="325"/>
                  </a:cubicBezTo>
                  <a:cubicBezTo>
                    <a:pt x="456" y="325"/>
                    <a:pt x="412" y="340"/>
                    <a:pt x="382" y="369"/>
                  </a:cubicBezTo>
                  <a:cubicBezTo>
                    <a:pt x="322" y="429"/>
                    <a:pt x="322" y="548"/>
                    <a:pt x="382" y="607"/>
                  </a:cubicBezTo>
                  <a:lnTo>
                    <a:pt x="513" y="750"/>
                  </a:lnTo>
                  <a:cubicBezTo>
                    <a:pt x="441" y="857"/>
                    <a:pt x="382" y="1000"/>
                    <a:pt x="346" y="1143"/>
                  </a:cubicBezTo>
                  <a:lnTo>
                    <a:pt x="168" y="1143"/>
                  </a:lnTo>
                  <a:cubicBezTo>
                    <a:pt x="84" y="1143"/>
                    <a:pt x="1" y="1227"/>
                    <a:pt x="1" y="1310"/>
                  </a:cubicBezTo>
                  <a:cubicBezTo>
                    <a:pt x="1" y="1405"/>
                    <a:pt x="84" y="1477"/>
                    <a:pt x="168" y="1477"/>
                  </a:cubicBezTo>
                  <a:lnTo>
                    <a:pt x="346" y="1477"/>
                  </a:lnTo>
                  <a:cubicBezTo>
                    <a:pt x="382" y="1619"/>
                    <a:pt x="441" y="1762"/>
                    <a:pt x="513" y="1881"/>
                  </a:cubicBezTo>
                  <a:lnTo>
                    <a:pt x="382" y="2012"/>
                  </a:lnTo>
                  <a:cubicBezTo>
                    <a:pt x="322" y="2072"/>
                    <a:pt x="322" y="2191"/>
                    <a:pt x="382" y="2251"/>
                  </a:cubicBezTo>
                  <a:cubicBezTo>
                    <a:pt x="406" y="2274"/>
                    <a:pt x="453" y="2298"/>
                    <a:pt x="501" y="2298"/>
                  </a:cubicBezTo>
                  <a:cubicBezTo>
                    <a:pt x="537" y="2298"/>
                    <a:pt x="584" y="2274"/>
                    <a:pt x="620" y="2251"/>
                  </a:cubicBezTo>
                  <a:lnTo>
                    <a:pt x="751" y="2120"/>
                  </a:lnTo>
                  <a:cubicBezTo>
                    <a:pt x="870" y="2191"/>
                    <a:pt x="1001" y="2251"/>
                    <a:pt x="1132" y="2274"/>
                  </a:cubicBezTo>
                  <a:lnTo>
                    <a:pt x="1132" y="2453"/>
                  </a:lnTo>
                  <a:cubicBezTo>
                    <a:pt x="1132" y="2548"/>
                    <a:pt x="1215" y="2620"/>
                    <a:pt x="1299" y="2620"/>
                  </a:cubicBezTo>
                  <a:cubicBezTo>
                    <a:pt x="1394" y="2620"/>
                    <a:pt x="1465" y="2548"/>
                    <a:pt x="1465" y="2453"/>
                  </a:cubicBezTo>
                  <a:lnTo>
                    <a:pt x="1465" y="2274"/>
                  </a:lnTo>
                  <a:cubicBezTo>
                    <a:pt x="1608" y="2251"/>
                    <a:pt x="1751" y="2191"/>
                    <a:pt x="1846" y="2120"/>
                  </a:cubicBezTo>
                  <a:lnTo>
                    <a:pt x="1989" y="2251"/>
                  </a:lnTo>
                  <a:cubicBezTo>
                    <a:pt x="2013" y="2274"/>
                    <a:pt x="2061" y="2298"/>
                    <a:pt x="2108" y="2298"/>
                  </a:cubicBezTo>
                  <a:cubicBezTo>
                    <a:pt x="2144" y="2298"/>
                    <a:pt x="2192" y="2274"/>
                    <a:pt x="2227" y="2251"/>
                  </a:cubicBezTo>
                  <a:cubicBezTo>
                    <a:pt x="2287" y="2191"/>
                    <a:pt x="2287" y="2072"/>
                    <a:pt x="2227" y="2012"/>
                  </a:cubicBezTo>
                  <a:lnTo>
                    <a:pt x="2084" y="1881"/>
                  </a:lnTo>
                  <a:cubicBezTo>
                    <a:pt x="2168" y="1762"/>
                    <a:pt x="2227" y="1619"/>
                    <a:pt x="2251" y="1477"/>
                  </a:cubicBezTo>
                  <a:lnTo>
                    <a:pt x="2430" y="1477"/>
                  </a:lnTo>
                  <a:cubicBezTo>
                    <a:pt x="2525" y="1477"/>
                    <a:pt x="2596" y="1405"/>
                    <a:pt x="2596" y="1310"/>
                  </a:cubicBezTo>
                  <a:cubicBezTo>
                    <a:pt x="2596" y="1227"/>
                    <a:pt x="2525" y="1143"/>
                    <a:pt x="2430" y="1143"/>
                  </a:cubicBezTo>
                  <a:lnTo>
                    <a:pt x="2251" y="1143"/>
                  </a:lnTo>
                  <a:cubicBezTo>
                    <a:pt x="2227" y="1000"/>
                    <a:pt x="2168" y="869"/>
                    <a:pt x="2096" y="750"/>
                  </a:cubicBezTo>
                  <a:lnTo>
                    <a:pt x="2227" y="607"/>
                  </a:lnTo>
                  <a:cubicBezTo>
                    <a:pt x="2287" y="548"/>
                    <a:pt x="2287" y="429"/>
                    <a:pt x="2227" y="369"/>
                  </a:cubicBezTo>
                  <a:cubicBezTo>
                    <a:pt x="2198" y="340"/>
                    <a:pt x="2153" y="325"/>
                    <a:pt x="2108" y="325"/>
                  </a:cubicBezTo>
                  <a:cubicBezTo>
                    <a:pt x="2064" y="325"/>
                    <a:pt x="2019" y="340"/>
                    <a:pt x="1989" y="369"/>
                  </a:cubicBezTo>
                  <a:lnTo>
                    <a:pt x="1846" y="500"/>
                  </a:lnTo>
                  <a:cubicBezTo>
                    <a:pt x="1727" y="429"/>
                    <a:pt x="1596" y="369"/>
                    <a:pt x="1465" y="346"/>
                  </a:cubicBezTo>
                  <a:lnTo>
                    <a:pt x="1465" y="167"/>
                  </a:lnTo>
                  <a:cubicBezTo>
                    <a:pt x="1465" y="72"/>
                    <a:pt x="1394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70"/>
            <p:cNvSpPr/>
            <p:nvPr/>
          </p:nvSpPr>
          <p:spPr>
            <a:xfrm>
              <a:off x="2462603" y="2479759"/>
              <a:ext cx="32092" cy="32092"/>
            </a:xfrm>
            <a:custGeom>
              <a:rect b="b" l="l" r="r" t="t"/>
              <a:pathLst>
                <a:path extrusionOk="0" h="1013" w="1013">
                  <a:moveTo>
                    <a:pt x="501" y="358"/>
                  </a:moveTo>
                  <a:cubicBezTo>
                    <a:pt x="596" y="358"/>
                    <a:pt x="667" y="441"/>
                    <a:pt x="667" y="525"/>
                  </a:cubicBezTo>
                  <a:cubicBezTo>
                    <a:pt x="667" y="620"/>
                    <a:pt x="596" y="692"/>
                    <a:pt x="501" y="692"/>
                  </a:cubicBezTo>
                  <a:cubicBezTo>
                    <a:pt x="417" y="692"/>
                    <a:pt x="346" y="620"/>
                    <a:pt x="346" y="525"/>
                  </a:cubicBezTo>
                  <a:cubicBezTo>
                    <a:pt x="346" y="441"/>
                    <a:pt x="417" y="358"/>
                    <a:pt x="501" y="358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513"/>
                  </a:cubicBezTo>
                  <a:cubicBezTo>
                    <a:pt x="1" y="799"/>
                    <a:pt x="227" y="1013"/>
                    <a:pt x="501" y="1013"/>
                  </a:cubicBezTo>
                  <a:cubicBezTo>
                    <a:pt x="786" y="1013"/>
                    <a:pt x="1013" y="799"/>
                    <a:pt x="1013" y="513"/>
                  </a:cubicBezTo>
                  <a:cubicBezTo>
                    <a:pt x="1001" y="251"/>
                    <a:pt x="77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70"/>
            <p:cNvSpPr/>
            <p:nvPr/>
          </p:nvSpPr>
          <p:spPr>
            <a:xfrm>
              <a:off x="2314373" y="2546921"/>
              <a:ext cx="21891" cy="36242"/>
            </a:xfrm>
            <a:custGeom>
              <a:rect b="b" l="l" r="r" t="t"/>
              <a:pathLst>
                <a:path extrusionOk="0" h="114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988"/>
                  </a:lnTo>
                  <a:cubicBezTo>
                    <a:pt x="0" y="1072"/>
                    <a:pt x="72" y="1143"/>
                    <a:pt x="167" y="1143"/>
                  </a:cubicBezTo>
                  <a:lnTo>
                    <a:pt x="524" y="1143"/>
                  </a:lnTo>
                  <a:cubicBezTo>
                    <a:pt x="620" y="1143"/>
                    <a:pt x="691" y="1072"/>
                    <a:pt x="691" y="988"/>
                  </a:cubicBezTo>
                  <a:cubicBezTo>
                    <a:pt x="691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73" name="Google Shape;10973;p70"/>
          <p:cNvSpPr/>
          <p:nvPr/>
        </p:nvSpPr>
        <p:spPr>
          <a:xfrm>
            <a:off x="3518751" y="2415259"/>
            <a:ext cx="364003" cy="361405"/>
          </a:xfrm>
          <a:custGeom>
            <a:rect b="b" l="l" r="r" t="t"/>
            <a:pathLst>
              <a:path extrusionOk="0" h="11408" w="11490">
                <a:moveTo>
                  <a:pt x="9311" y="394"/>
                </a:moveTo>
                <a:lnTo>
                  <a:pt x="11073" y="2144"/>
                </a:lnTo>
                <a:lnTo>
                  <a:pt x="10537" y="2680"/>
                </a:lnTo>
                <a:lnTo>
                  <a:pt x="10513" y="2668"/>
                </a:lnTo>
                <a:lnTo>
                  <a:pt x="8799" y="942"/>
                </a:lnTo>
                <a:lnTo>
                  <a:pt x="9311" y="394"/>
                </a:lnTo>
                <a:close/>
                <a:moveTo>
                  <a:pt x="2846" y="1299"/>
                </a:moveTo>
                <a:lnTo>
                  <a:pt x="3000" y="1465"/>
                </a:lnTo>
                <a:cubicBezTo>
                  <a:pt x="3228" y="1693"/>
                  <a:pt x="3531" y="1812"/>
                  <a:pt x="3838" y="1812"/>
                </a:cubicBezTo>
                <a:cubicBezTo>
                  <a:pt x="3852" y="1812"/>
                  <a:pt x="3867" y="1811"/>
                  <a:pt x="3881" y="1811"/>
                </a:cubicBezTo>
                <a:cubicBezTo>
                  <a:pt x="4524" y="1775"/>
                  <a:pt x="5334" y="1704"/>
                  <a:pt x="5763" y="1596"/>
                </a:cubicBezTo>
                <a:cubicBezTo>
                  <a:pt x="5775" y="1608"/>
                  <a:pt x="5798" y="1656"/>
                  <a:pt x="5834" y="1692"/>
                </a:cubicBezTo>
                <a:cubicBezTo>
                  <a:pt x="5858" y="1835"/>
                  <a:pt x="5798" y="1989"/>
                  <a:pt x="5667" y="2073"/>
                </a:cubicBezTo>
                <a:lnTo>
                  <a:pt x="4715" y="2466"/>
                </a:lnTo>
                <a:cubicBezTo>
                  <a:pt x="4655" y="2477"/>
                  <a:pt x="4632" y="2537"/>
                  <a:pt x="4608" y="2585"/>
                </a:cubicBezTo>
                <a:cubicBezTo>
                  <a:pt x="4596" y="2644"/>
                  <a:pt x="4608" y="2704"/>
                  <a:pt x="4655" y="2728"/>
                </a:cubicBezTo>
                <a:lnTo>
                  <a:pt x="5513" y="3597"/>
                </a:lnTo>
                <a:lnTo>
                  <a:pt x="5227" y="3894"/>
                </a:lnTo>
                <a:lnTo>
                  <a:pt x="4929" y="3597"/>
                </a:lnTo>
                <a:cubicBezTo>
                  <a:pt x="4899" y="3567"/>
                  <a:pt x="4852" y="3552"/>
                  <a:pt x="4806" y="3552"/>
                </a:cubicBezTo>
                <a:cubicBezTo>
                  <a:pt x="4760" y="3552"/>
                  <a:pt x="4715" y="3567"/>
                  <a:pt x="4691" y="3597"/>
                </a:cubicBezTo>
                <a:cubicBezTo>
                  <a:pt x="4632" y="3656"/>
                  <a:pt x="4632" y="3775"/>
                  <a:pt x="4691" y="3835"/>
                </a:cubicBezTo>
                <a:lnTo>
                  <a:pt x="4989" y="4132"/>
                </a:lnTo>
                <a:lnTo>
                  <a:pt x="4691" y="4430"/>
                </a:lnTo>
                <a:lnTo>
                  <a:pt x="4191" y="3930"/>
                </a:lnTo>
                <a:cubicBezTo>
                  <a:pt x="4161" y="3900"/>
                  <a:pt x="4117" y="3885"/>
                  <a:pt x="4072" y="3885"/>
                </a:cubicBezTo>
                <a:cubicBezTo>
                  <a:pt x="4027" y="3885"/>
                  <a:pt x="3983" y="3900"/>
                  <a:pt x="3953" y="3930"/>
                </a:cubicBezTo>
                <a:cubicBezTo>
                  <a:pt x="3893" y="3990"/>
                  <a:pt x="3893" y="4109"/>
                  <a:pt x="3953" y="4168"/>
                </a:cubicBezTo>
                <a:lnTo>
                  <a:pt x="4441" y="4668"/>
                </a:lnTo>
                <a:lnTo>
                  <a:pt x="4143" y="4966"/>
                </a:lnTo>
                <a:lnTo>
                  <a:pt x="3846" y="4668"/>
                </a:lnTo>
                <a:cubicBezTo>
                  <a:pt x="3822" y="4638"/>
                  <a:pt x="3777" y="4624"/>
                  <a:pt x="3731" y="4624"/>
                </a:cubicBezTo>
                <a:cubicBezTo>
                  <a:pt x="3685" y="4624"/>
                  <a:pt x="3637" y="4638"/>
                  <a:pt x="3608" y="4668"/>
                </a:cubicBezTo>
                <a:cubicBezTo>
                  <a:pt x="3548" y="4728"/>
                  <a:pt x="3548" y="4847"/>
                  <a:pt x="3608" y="4906"/>
                </a:cubicBezTo>
                <a:lnTo>
                  <a:pt x="3905" y="5204"/>
                </a:lnTo>
                <a:lnTo>
                  <a:pt x="3608" y="5502"/>
                </a:lnTo>
                <a:lnTo>
                  <a:pt x="1976" y="3859"/>
                </a:lnTo>
                <a:cubicBezTo>
                  <a:pt x="1929" y="3811"/>
                  <a:pt x="1881" y="3751"/>
                  <a:pt x="1857" y="3680"/>
                </a:cubicBezTo>
                <a:cubicBezTo>
                  <a:pt x="1822" y="3620"/>
                  <a:pt x="1810" y="3549"/>
                  <a:pt x="1810" y="3478"/>
                </a:cubicBezTo>
                <a:cubicBezTo>
                  <a:pt x="1798" y="3335"/>
                  <a:pt x="1750" y="3216"/>
                  <a:pt x="1667" y="3132"/>
                </a:cubicBezTo>
                <a:lnTo>
                  <a:pt x="1334" y="2799"/>
                </a:lnTo>
                <a:lnTo>
                  <a:pt x="2846" y="1299"/>
                </a:lnTo>
                <a:close/>
                <a:moveTo>
                  <a:pt x="7882" y="5954"/>
                </a:moveTo>
                <a:lnTo>
                  <a:pt x="9525" y="7597"/>
                </a:lnTo>
                <a:cubicBezTo>
                  <a:pt x="9620" y="7704"/>
                  <a:pt x="9680" y="7835"/>
                  <a:pt x="9680" y="7966"/>
                </a:cubicBezTo>
                <a:cubicBezTo>
                  <a:pt x="9680" y="8026"/>
                  <a:pt x="9704" y="8085"/>
                  <a:pt x="9727" y="8145"/>
                </a:cubicBezTo>
                <a:cubicBezTo>
                  <a:pt x="9763" y="8204"/>
                  <a:pt x="9787" y="8252"/>
                  <a:pt x="9835" y="8300"/>
                </a:cubicBezTo>
                <a:lnTo>
                  <a:pt x="10156" y="8621"/>
                </a:lnTo>
                <a:lnTo>
                  <a:pt x="8680" y="10145"/>
                </a:lnTo>
                <a:lnTo>
                  <a:pt x="8513" y="9978"/>
                </a:lnTo>
                <a:cubicBezTo>
                  <a:pt x="8286" y="9751"/>
                  <a:pt x="7993" y="9632"/>
                  <a:pt x="7677" y="9632"/>
                </a:cubicBezTo>
                <a:cubicBezTo>
                  <a:pt x="7662" y="9632"/>
                  <a:pt x="7647" y="9633"/>
                  <a:pt x="7632" y="9633"/>
                </a:cubicBezTo>
                <a:cubicBezTo>
                  <a:pt x="6989" y="9669"/>
                  <a:pt x="6179" y="9740"/>
                  <a:pt x="5763" y="9847"/>
                </a:cubicBezTo>
                <a:cubicBezTo>
                  <a:pt x="5739" y="9824"/>
                  <a:pt x="5715" y="9788"/>
                  <a:pt x="5679" y="9752"/>
                </a:cubicBezTo>
                <a:cubicBezTo>
                  <a:pt x="5656" y="9609"/>
                  <a:pt x="5715" y="9455"/>
                  <a:pt x="5846" y="9371"/>
                </a:cubicBezTo>
                <a:lnTo>
                  <a:pt x="6799" y="8978"/>
                </a:lnTo>
                <a:cubicBezTo>
                  <a:pt x="6858" y="8966"/>
                  <a:pt x="6894" y="8907"/>
                  <a:pt x="6906" y="8859"/>
                </a:cubicBezTo>
                <a:cubicBezTo>
                  <a:pt x="6918" y="8800"/>
                  <a:pt x="6906" y="8740"/>
                  <a:pt x="6858" y="8716"/>
                </a:cubicBezTo>
                <a:lnTo>
                  <a:pt x="6001" y="7847"/>
                </a:lnTo>
                <a:lnTo>
                  <a:pt x="6298" y="7550"/>
                </a:lnTo>
                <a:lnTo>
                  <a:pt x="6596" y="7847"/>
                </a:lnTo>
                <a:cubicBezTo>
                  <a:pt x="6620" y="7883"/>
                  <a:pt x="6668" y="7895"/>
                  <a:pt x="6715" y="7895"/>
                </a:cubicBezTo>
                <a:cubicBezTo>
                  <a:pt x="6751" y="7895"/>
                  <a:pt x="6799" y="7883"/>
                  <a:pt x="6834" y="7847"/>
                </a:cubicBezTo>
                <a:cubicBezTo>
                  <a:pt x="6894" y="7788"/>
                  <a:pt x="6894" y="7669"/>
                  <a:pt x="6834" y="7609"/>
                </a:cubicBezTo>
                <a:lnTo>
                  <a:pt x="6537" y="7311"/>
                </a:lnTo>
                <a:lnTo>
                  <a:pt x="6834" y="7014"/>
                </a:lnTo>
                <a:lnTo>
                  <a:pt x="7322" y="7502"/>
                </a:lnTo>
                <a:cubicBezTo>
                  <a:pt x="7346" y="7538"/>
                  <a:pt x="7394" y="7550"/>
                  <a:pt x="7441" y="7550"/>
                </a:cubicBezTo>
                <a:cubicBezTo>
                  <a:pt x="7477" y="7550"/>
                  <a:pt x="7525" y="7538"/>
                  <a:pt x="7561" y="7502"/>
                </a:cubicBezTo>
                <a:cubicBezTo>
                  <a:pt x="7620" y="7442"/>
                  <a:pt x="7620" y="7323"/>
                  <a:pt x="7561" y="7264"/>
                </a:cubicBezTo>
                <a:lnTo>
                  <a:pt x="7072" y="6776"/>
                </a:lnTo>
                <a:lnTo>
                  <a:pt x="7263" y="6585"/>
                </a:lnTo>
                <a:lnTo>
                  <a:pt x="7346" y="6490"/>
                </a:lnTo>
                <a:lnTo>
                  <a:pt x="7644" y="6788"/>
                </a:lnTo>
                <a:cubicBezTo>
                  <a:pt x="7680" y="6823"/>
                  <a:pt x="7715" y="6835"/>
                  <a:pt x="7763" y="6835"/>
                </a:cubicBezTo>
                <a:cubicBezTo>
                  <a:pt x="7811" y="6835"/>
                  <a:pt x="7858" y="6823"/>
                  <a:pt x="7882" y="6788"/>
                </a:cubicBezTo>
                <a:cubicBezTo>
                  <a:pt x="7942" y="6728"/>
                  <a:pt x="7942" y="6609"/>
                  <a:pt x="7882" y="6549"/>
                </a:cubicBezTo>
                <a:lnTo>
                  <a:pt x="7584" y="6252"/>
                </a:lnTo>
                <a:lnTo>
                  <a:pt x="7882" y="5954"/>
                </a:lnTo>
                <a:close/>
                <a:moveTo>
                  <a:pt x="964" y="8752"/>
                </a:moveTo>
                <a:lnTo>
                  <a:pt x="976" y="8776"/>
                </a:lnTo>
                <a:lnTo>
                  <a:pt x="2703" y="10502"/>
                </a:lnTo>
                <a:lnTo>
                  <a:pt x="2191" y="11050"/>
                </a:lnTo>
                <a:lnTo>
                  <a:pt x="429" y="9288"/>
                </a:lnTo>
                <a:lnTo>
                  <a:pt x="964" y="8752"/>
                </a:lnTo>
                <a:close/>
                <a:moveTo>
                  <a:pt x="10537" y="8752"/>
                </a:moveTo>
                <a:lnTo>
                  <a:pt x="11073" y="9288"/>
                </a:lnTo>
                <a:lnTo>
                  <a:pt x="9311" y="11050"/>
                </a:lnTo>
                <a:lnTo>
                  <a:pt x="8775" y="10514"/>
                </a:lnTo>
                <a:lnTo>
                  <a:pt x="8799" y="10490"/>
                </a:lnTo>
                <a:lnTo>
                  <a:pt x="10525" y="8764"/>
                </a:lnTo>
                <a:lnTo>
                  <a:pt x="10537" y="8752"/>
                </a:lnTo>
                <a:close/>
                <a:moveTo>
                  <a:pt x="2203" y="1"/>
                </a:moveTo>
                <a:cubicBezTo>
                  <a:pt x="2155" y="1"/>
                  <a:pt x="2107" y="13"/>
                  <a:pt x="2084" y="49"/>
                </a:cubicBezTo>
                <a:lnTo>
                  <a:pt x="1429" y="703"/>
                </a:lnTo>
                <a:cubicBezTo>
                  <a:pt x="1369" y="763"/>
                  <a:pt x="1369" y="882"/>
                  <a:pt x="1429" y="942"/>
                </a:cubicBezTo>
                <a:cubicBezTo>
                  <a:pt x="1459" y="971"/>
                  <a:pt x="1503" y="986"/>
                  <a:pt x="1548" y="986"/>
                </a:cubicBezTo>
                <a:cubicBezTo>
                  <a:pt x="1592" y="986"/>
                  <a:pt x="1637" y="971"/>
                  <a:pt x="1667" y="942"/>
                </a:cubicBezTo>
                <a:lnTo>
                  <a:pt x="2203" y="406"/>
                </a:lnTo>
                <a:lnTo>
                  <a:pt x="2738" y="942"/>
                </a:lnTo>
                <a:lnTo>
                  <a:pt x="2727" y="953"/>
                </a:lnTo>
                <a:lnTo>
                  <a:pt x="964" y="2668"/>
                </a:lnTo>
                <a:lnTo>
                  <a:pt x="953" y="2680"/>
                </a:lnTo>
                <a:lnTo>
                  <a:pt x="417" y="2144"/>
                </a:lnTo>
                <a:lnTo>
                  <a:pt x="1155" y="1406"/>
                </a:lnTo>
                <a:cubicBezTo>
                  <a:pt x="1214" y="1346"/>
                  <a:pt x="1214" y="1227"/>
                  <a:pt x="1155" y="1168"/>
                </a:cubicBezTo>
                <a:cubicBezTo>
                  <a:pt x="1125" y="1138"/>
                  <a:pt x="1081" y="1123"/>
                  <a:pt x="1036" y="1123"/>
                </a:cubicBezTo>
                <a:cubicBezTo>
                  <a:pt x="991" y="1123"/>
                  <a:pt x="947" y="1138"/>
                  <a:pt x="917" y="1168"/>
                </a:cubicBezTo>
                <a:lnTo>
                  <a:pt x="60" y="2025"/>
                </a:lnTo>
                <a:cubicBezTo>
                  <a:pt x="24" y="2061"/>
                  <a:pt x="12" y="2096"/>
                  <a:pt x="12" y="2144"/>
                </a:cubicBezTo>
                <a:cubicBezTo>
                  <a:pt x="12" y="2192"/>
                  <a:pt x="24" y="2239"/>
                  <a:pt x="60" y="2263"/>
                </a:cubicBezTo>
                <a:lnTo>
                  <a:pt x="833" y="3037"/>
                </a:lnTo>
                <a:cubicBezTo>
                  <a:pt x="857" y="3073"/>
                  <a:pt x="905" y="3085"/>
                  <a:pt x="953" y="3085"/>
                </a:cubicBezTo>
                <a:cubicBezTo>
                  <a:pt x="1000" y="3085"/>
                  <a:pt x="1036" y="3073"/>
                  <a:pt x="1072" y="3037"/>
                </a:cubicBezTo>
                <a:lnTo>
                  <a:pt x="1084" y="3025"/>
                </a:lnTo>
                <a:lnTo>
                  <a:pt x="1417" y="3347"/>
                </a:lnTo>
                <a:cubicBezTo>
                  <a:pt x="1441" y="3382"/>
                  <a:pt x="1476" y="3430"/>
                  <a:pt x="1476" y="3466"/>
                </a:cubicBezTo>
                <a:cubicBezTo>
                  <a:pt x="1488" y="3573"/>
                  <a:pt x="1500" y="3692"/>
                  <a:pt x="1548" y="3787"/>
                </a:cubicBezTo>
                <a:cubicBezTo>
                  <a:pt x="1595" y="3882"/>
                  <a:pt x="1655" y="3978"/>
                  <a:pt x="1738" y="4049"/>
                </a:cubicBezTo>
                <a:lnTo>
                  <a:pt x="3381" y="5692"/>
                </a:lnTo>
                <a:lnTo>
                  <a:pt x="2691" y="6371"/>
                </a:lnTo>
                <a:lnTo>
                  <a:pt x="2393" y="5645"/>
                </a:lnTo>
                <a:cubicBezTo>
                  <a:pt x="2393" y="5645"/>
                  <a:pt x="2393" y="5633"/>
                  <a:pt x="2381" y="5633"/>
                </a:cubicBezTo>
                <a:cubicBezTo>
                  <a:pt x="2248" y="5404"/>
                  <a:pt x="2016" y="5274"/>
                  <a:pt x="1775" y="5274"/>
                </a:cubicBezTo>
                <a:cubicBezTo>
                  <a:pt x="1715" y="5274"/>
                  <a:pt x="1655" y="5283"/>
                  <a:pt x="1595" y="5299"/>
                </a:cubicBezTo>
                <a:cubicBezTo>
                  <a:pt x="1572" y="5299"/>
                  <a:pt x="1560" y="5311"/>
                  <a:pt x="1548" y="5311"/>
                </a:cubicBezTo>
                <a:cubicBezTo>
                  <a:pt x="1393" y="5406"/>
                  <a:pt x="1214" y="5573"/>
                  <a:pt x="1274" y="5728"/>
                </a:cubicBezTo>
                <a:cubicBezTo>
                  <a:pt x="1369" y="6014"/>
                  <a:pt x="1441" y="6668"/>
                  <a:pt x="1488" y="7573"/>
                </a:cubicBezTo>
                <a:cubicBezTo>
                  <a:pt x="1500" y="7811"/>
                  <a:pt x="1417" y="8038"/>
                  <a:pt x="1250" y="8204"/>
                </a:cubicBezTo>
                <a:lnTo>
                  <a:pt x="1084" y="8371"/>
                </a:lnTo>
                <a:lnTo>
                  <a:pt x="1072" y="8347"/>
                </a:lnTo>
                <a:cubicBezTo>
                  <a:pt x="1042" y="8317"/>
                  <a:pt x="997" y="8303"/>
                  <a:pt x="953" y="8303"/>
                </a:cubicBezTo>
                <a:cubicBezTo>
                  <a:pt x="908" y="8303"/>
                  <a:pt x="863" y="8317"/>
                  <a:pt x="833" y="8347"/>
                </a:cubicBezTo>
                <a:lnTo>
                  <a:pt x="60" y="9121"/>
                </a:lnTo>
                <a:cubicBezTo>
                  <a:pt x="0" y="9181"/>
                  <a:pt x="0" y="9300"/>
                  <a:pt x="60" y="9359"/>
                </a:cubicBezTo>
                <a:lnTo>
                  <a:pt x="2048" y="11360"/>
                </a:lnTo>
                <a:cubicBezTo>
                  <a:pt x="2084" y="11383"/>
                  <a:pt x="2119" y="11407"/>
                  <a:pt x="2167" y="11407"/>
                </a:cubicBezTo>
                <a:cubicBezTo>
                  <a:pt x="2215" y="11407"/>
                  <a:pt x="2262" y="11383"/>
                  <a:pt x="2286" y="11360"/>
                </a:cubicBezTo>
                <a:lnTo>
                  <a:pt x="3060" y="10586"/>
                </a:lnTo>
                <a:cubicBezTo>
                  <a:pt x="3119" y="10526"/>
                  <a:pt x="3119" y="10407"/>
                  <a:pt x="3060" y="10348"/>
                </a:cubicBezTo>
                <a:lnTo>
                  <a:pt x="3048" y="10336"/>
                </a:lnTo>
                <a:lnTo>
                  <a:pt x="3370" y="10002"/>
                </a:lnTo>
                <a:cubicBezTo>
                  <a:pt x="3405" y="9978"/>
                  <a:pt x="3453" y="9943"/>
                  <a:pt x="3489" y="9943"/>
                </a:cubicBezTo>
                <a:cubicBezTo>
                  <a:pt x="3572" y="9943"/>
                  <a:pt x="3631" y="9931"/>
                  <a:pt x="3691" y="9919"/>
                </a:cubicBezTo>
                <a:cubicBezTo>
                  <a:pt x="3751" y="9895"/>
                  <a:pt x="3822" y="9871"/>
                  <a:pt x="3881" y="9836"/>
                </a:cubicBezTo>
                <a:cubicBezTo>
                  <a:pt x="3953" y="9800"/>
                  <a:pt x="3989" y="9693"/>
                  <a:pt x="3941" y="9621"/>
                </a:cubicBezTo>
                <a:cubicBezTo>
                  <a:pt x="3910" y="9566"/>
                  <a:pt x="3853" y="9537"/>
                  <a:pt x="3797" y="9537"/>
                </a:cubicBezTo>
                <a:cubicBezTo>
                  <a:pt x="3768" y="9537"/>
                  <a:pt x="3739" y="9545"/>
                  <a:pt x="3715" y="9562"/>
                </a:cubicBezTo>
                <a:cubicBezTo>
                  <a:pt x="3667" y="9574"/>
                  <a:pt x="3643" y="9597"/>
                  <a:pt x="3596" y="9597"/>
                </a:cubicBezTo>
                <a:cubicBezTo>
                  <a:pt x="3548" y="9621"/>
                  <a:pt x="3512" y="9621"/>
                  <a:pt x="3465" y="9633"/>
                </a:cubicBezTo>
                <a:cubicBezTo>
                  <a:pt x="3334" y="9645"/>
                  <a:pt x="3215" y="9693"/>
                  <a:pt x="3119" y="9776"/>
                </a:cubicBezTo>
                <a:lnTo>
                  <a:pt x="2798" y="10109"/>
                </a:lnTo>
                <a:lnTo>
                  <a:pt x="1286" y="8609"/>
                </a:lnTo>
                <a:lnTo>
                  <a:pt x="1453" y="8443"/>
                </a:lnTo>
                <a:cubicBezTo>
                  <a:pt x="1691" y="8204"/>
                  <a:pt x="1810" y="7895"/>
                  <a:pt x="1798" y="7561"/>
                </a:cubicBezTo>
                <a:cubicBezTo>
                  <a:pt x="1762" y="6919"/>
                  <a:pt x="1691" y="6109"/>
                  <a:pt x="1584" y="5692"/>
                </a:cubicBezTo>
                <a:cubicBezTo>
                  <a:pt x="1607" y="5668"/>
                  <a:pt x="1643" y="5645"/>
                  <a:pt x="1679" y="5609"/>
                </a:cubicBezTo>
                <a:cubicBezTo>
                  <a:pt x="1699" y="5605"/>
                  <a:pt x="1720" y="5604"/>
                  <a:pt x="1741" y="5604"/>
                </a:cubicBezTo>
                <a:cubicBezTo>
                  <a:pt x="1865" y="5604"/>
                  <a:pt x="1989" y="5663"/>
                  <a:pt x="2060" y="5776"/>
                </a:cubicBezTo>
                <a:lnTo>
                  <a:pt x="2453" y="6728"/>
                </a:lnTo>
                <a:cubicBezTo>
                  <a:pt x="2465" y="6788"/>
                  <a:pt x="2524" y="6823"/>
                  <a:pt x="2572" y="6835"/>
                </a:cubicBezTo>
                <a:cubicBezTo>
                  <a:pt x="2586" y="6838"/>
                  <a:pt x="2600" y="6839"/>
                  <a:pt x="2613" y="6839"/>
                </a:cubicBezTo>
                <a:cubicBezTo>
                  <a:pt x="2657" y="6839"/>
                  <a:pt x="2696" y="6824"/>
                  <a:pt x="2715" y="6788"/>
                </a:cubicBezTo>
                <a:lnTo>
                  <a:pt x="4441" y="5061"/>
                </a:lnTo>
                <a:lnTo>
                  <a:pt x="5298" y="4216"/>
                </a:lnTo>
                <a:lnTo>
                  <a:pt x="5382" y="4121"/>
                </a:lnTo>
                <a:cubicBezTo>
                  <a:pt x="5417" y="4085"/>
                  <a:pt x="5465" y="4067"/>
                  <a:pt x="5514" y="4067"/>
                </a:cubicBezTo>
                <a:cubicBezTo>
                  <a:pt x="5563" y="4067"/>
                  <a:pt x="5614" y="4085"/>
                  <a:pt x="5656" y="4121"/>
                </a:cubicBezTo>
                <a:lnTo>
                  <a:pt x="5679" y="4156"/>
                </a:lnTo>
                <a:cubicBezTo>
                  <a:pt x="5715" y="4180"/>
                  <a:pt x="5739" y="4240"/>
                  <a:pt x="5739" y="4287"/>
                </a:cubicBezTo>
                <a:cubicBezTo>
                  <a:pt x="5739" y="4335"/>
                  <a:pt x="5727" y="4382"/>
                  <a:pt x="5679" y="4418"/>
                </a:cubicBezTo>
                <a:lnTo>
                  <a:pt x="5060" y="5049"/>
                </a:lnTo>
                <a:lnTo>
                  <a:pt x="4739" y="5359"/>
                </a:lnTo>
                <a:lnTo>
                  <a:pt x="3584" y="6526"/>
                </a:lnTo>
                <a:cubicBezTo>
                  <a:pt x="3524" y="6585"/>
                  <a:pt x="3524" y="6704"/>
                  <a:pt x="3584" y="6764"/>
                </a:cubicBezTo>
                <a:cubicBezTo>
                  <a:pt x="3608" y="6788"/>
                  <a:pt x="3655" y="6799"/>
                  <a:pt x="3703" y="6799"/>
                </a:cubicBezTo>
                <a:cubicBezTo>
                  <a:pt x="3751" y="6799"/>
                  <a:pt x="3786" y="6788"/>
                  <a:pt x="3822" y="6764"/>
                </a:cubicBezTo>
                <a:lnTo>
                  <a:pt x="5834" y="4752"/>
                </a:lnTo>
                <a:cubicBezTo>
                  <a:pt x="5846" y="4740"/>
                  <a:pt x="5870" y="4716"/>
                  <a:pt x="5894" y="4704"/>
                </a:cubicBezTo>
                <a:cubicBezTo>
                  <a:pt x="5912" y="4696"/>
                  <a:pt x="5934" y="4692"/>
                  <a:pt x="5955" y="4692"/>
                </a:cubicBezTo>
                <a:cubicBezTo>
                  <a:pt x="6002" y="4692"/>
                  <a:pt x="6052" y="4711"/>
                  <a:pt x="6084" y="4752"/>
                </a:cubicBezTo>
                <a:lnTo>
                  <a:pt x="6132" y="4799"/>
                </a:lnTo>
                <a:cubicBezTo>
                  <a:pt x="6203" y="4871"/>
                  <a:pt x="6203" y="4978"/>
                  <a:pt x="6132" y="5049"/>
                </a:cubicBezTo>
                <a:lnTo>
                  <a:pt x="5132" y="6049"/>
                </a:lnTo>
                <a:lnTo>
                  <a:pt x="5072" y="6109"/>
                </a:lnTo>
                <a:lnTo>
                  <a:pt x="3941" y="7240"/>
                </a:lnTo>
                <a:cubicBezTo>
                  <a:pt x="3881" y="7300"/>
                  <a:pt x="3881" y="7419"/>
                  <a:pt x="3941" y="7478"/>
                </a:cubicBezTo>
                <a:cubicBezTo>
                  <a:pt x="3965" y="7502"/>
                  <a:pt x="4012" y="7514"/>
                  <a:pt x="4060" y="7514"/>
                </a:cubicBezTo>
                <a:cubicBezTo>
                  <a:pt x="4108" y="7514"/>
                  <a:pt x="4143" y="7502"/>
                  <a:pt x="4179" y="7478"/>
                </a:cubicBezTo>
                <a:lnTo>
                  <a:pt x="5310" y="6347"/>
                </a:lnTo>
                <a:lnTo>
                  <a:pt x="6310" y="5347"/>
                </a:lnTo>
                <a:cubicBezTo>
                  <a:pt x="6334" y="5311"/>
                  <a:pt x="6382" y="5299"/>
                  <a:pt x="6429" y="5299"/>
                </a:cubicBezTo>
                <a:cubicBezTo>
                  <a:pt x="6465" y="5299"/>
                  <a:pt x="6513" y="5311"/>
                  <a:pt x="6548" y="5347"/>
                </a:cubicBezTo>
                <a:lnTo>
                  <a:pt x="6584" y="5395"/>
                </a:lnTo>
                <a:cubicBezTo>
                  <a:pt x="6620" y="5418"/>
                  <a:pt x="6632" y="5466"/>
                  <a:pt x="6632" y="5514"/>
                </a:cubicBezTo>
                <a:cubicBezTo>
                  <a:pt x="6632" y="5549"/>
                  <a:pt x="6620" y="5597"/>
                  <a:pt x="6584" y="5633"/>
                </a:cubicBezTo>
                <a:lnTo>
                  <a:pt x="5596" y="6621"/>
                </a:lnTo>
                <a:lnTo>
                  <a:pt x="4655" y="7561"/>
                </a:lnTo>
                <a:cubicBezTo>
                  <a:pt x="4596" y="7621"/>
                  <a:pt x="4596" y="7740"/>
                  <a:pt x="4655" y="7800"/>
                </a:cubicBezTo>
                <a:cubicBezTo>
                  <a:pt x="4679" y="7835"/>
                  <a:pt x="4727" y="7847"/>
                  <a:pt x="4774" y="7847"/>
                </a:cubicBezTo>
                <a:cubicBezTo>
                  <a:pt x="4822" y="7847"/>
                  <a:pt x="4858" y="7835"/>
                  <a:pt x="4894" y="7800"/>
                </a:cubicBezTo>
                <a:lnTo>
                  <a:pt x="6691" y="6002"/>
                </a:lnTo>
                <a:cubicBezTo>
                  <a:pt x="6728" y="5965"/>
                  <a:pt x="6764" y="5950"/>
                  <a:pt x="6806" y="5950"/>
                </a:cubicBezTo>
                <a:cubicBezTo>
                  <a:pt x="6819" y="5950"/>
                  <a:pt x="6832" y="5951"/>
                  <a:pt x="6846" y="5954"/>
                </a:cubicBezTo>
                <a:cubicBezTo>
                  <a:pt x="6870" y="5954"/>
                  <a:pt x="6906" y="5966"/>
                  <a:pt x="6918" y="6002"/>
                </a:cubicBezTo>
                <a:lnTo>
                  <a:pt x="6977" y="6061"/>
                </a:lnTo>
                <a:cubicBezTo>
                  <a:pt x="7037" y="6121"/>
                  <a:pt x="7037" y="6228"/>
                  <a:pt x="6977" y="6287"/>
                </a:cubicBezTo>
                <a:lnTo>
                  <a:pt x="5608" y="7657"/>
                </a:lnTo>
                <a:lnTo>
                  <a:pt x="4179" y="9085"/>
                </a:lnTo>
                <a:cubicBezTo>
                  <a:pt x="4120" y="9145"/>
                  <a:pt x="4120" y="9264"/>
                  <a:pt x="4179" y="9324"/>
                </a:cubicBezTo>
                <a:cubicBezTo>
                  <a:pt x="4203" y="9347"/>
                  <a:pt x="4251" y="9359"/>
                  <a:pt x="4298" y="9359"/>
                </a:cubicBezTo>
                <a:cubicBezTo>
                  <a:pt x="4346" y="9359"/>
                  <a:pt x="4382" y="9347"/>
                  <a:pt x="4417" y="9324"/>
                </a:cubicBezTo>
                <a:lnTo>
                  <a:pt x="5727" y="8014"/>
                </a:lnTo>
                <a:lnTo>
                  <a:pt x="6406" y="8693"/>
                </a:lnTo>
                <a:lnTo>
                  <a:pt x="5679" y="8990"/>
                </a:lnTo>
                <a:cubicBezTo>
                  <a:pt x="5679" y="8990"/>
                  <a:pt x="5667" y="8990"/>
                  <a:pt x="5667" y="9002"/>
                </a:cubicBezTo>
                <a:cubicBezTo>
                  <a:pt x="5382" y="9169"/>
                  <a:pt x="5251" y="9502"/>
                  <a:pt x="5334" y="9800"/>
                </a:cubicBezTo>
                <a:cubicBezTo>
                  <a:pt x="5334" y="9812"/>
                  <a:pt x="5358" y="9824"/>
                  <a:pt x="5358" y="9836"/>
                </a:cubicBezTo>
                <a:cubicBezTo>
                  <a:pt x="5430" y="9969"/>
                  <a:pt x="5564" y="10121"/>
                  <a:pt x="5707" y="10121"/>
                </a:cubicBezTo>
                <a:cubicBezTo>
                  <a:pt x="5730" y="10121"/>
                  <a:pt x="5752" y="10117"/>
                  <a:pt x="5775" y="10109"/>
                </a:cubicBezTo>
                <a:cubicBezTo>
                  <a:pt x="6048" y="10014"/>
                  <a:pt x="6703" y="9943"/>
                  <a:pt x="7620" y="9895"/>
                </a:cubicBezTo>
                <a:cubicBezTo>
                  <a:pt x="7633" y="9894"/>
                  <a:pt x="7647" y="9894"/>
                  <a:pt x="7660" y="9894"/>
                </a:cubicBezTo>
                <a:cubicBezTo>
                  <a:pt x="7882" y="9894"/>
                  <a:pt x="8082" y="9987"/>
                  <a:pt x="8239" y="10133"/>
                </a:cubicBezTo>
                <a:lnTo>
                  <a:pt x="8406" y="10300"/>
                </a:lnTo>
                <a:lnTo>
                  <a:pt x="8394" y="10312"/>
                </a:lnTo>
                <a:cubicBezTo>
                  <a:pt x="8334" y="10371"/>
                  <a:pt x="8334" y="10490"/>
                  <a:pt x="8394" y="10550"/>
                </a:cubicBezTo>
                <a:lnTo>
                  <a:pt x="9168" y="11324"/>
                </a:lnTo>
                <a:cubicBezTo>
                  <a:pt x="9192" y="11360"/>
                  <a:pt x="9239" y="11371"/>
                  <a:pt x="9287" y="11371"/>
                </a:cubicBezTo>
                <a:cubicBezTo>
                  <a:pt x="9323" y="11371"/>
                  <a:pt x="9370" y="11360"/>
                  <a:pt x="9406" y="11324"/>
                </a:cubicBezTo>
                <a:lnTo>
                  <a:pt x="11394" y="9335"/>
                </a:lnTo>
                <a:cubicBezTo>
                  <a:pt x="11454" y="9276"/>
                  <a:pt x="11454" y="9157"/>
                  <a:pt x="11394" y="9097"/>
                </a:cubicBezTo>
                <a:lnTo>
                  <a:pt x="10656" y="8395"/>
                </a:lnTo>
                <a:cubicBezTo>
                  <a:pt x="10620" y="8371"/>
                  <a:pt x="10585" y="8359"/>
                  <a:pt x="10537" y="8359"/>
                </a:cubicBezTo>
                <a:cubicBezTo>
                  <a:pt x="10489" y="8359"/>
                  <a:pt x="10442" y="8371"/>
                  <a:pt x="10418" y="8395"/>
                </a:cubicBezTo>
                <a:lnTo>
                  <a:pt x="10406" y="8419"/>
                </a:lnTo>
                <a:lnTo>
                  <a:pt x="10073" y="8085"/>
                </a:lnTo>
                <a:cubicBezTo>
                  <a:pt x="10061" y="8073"/>
                  <a:pt x="10049" y="8050"/>
                  <a:pt x="10025" y="8026"/>
                </a:cubicBezTo>
                <a:cubicBezTo>
                  <a:pt x="10013" y="8014"/>
                  <a:pt x="10013" y="7978"/>
                  <a:pt x="10013" y="7954"/>
                </a:cubicBezTo>
                <a:cubicBezTo>
                  <a:pt x="10001" y="7728"/>
                  <a:pt x="9906" y="7526"/>
                  <a:pt x="9751" y="7359"/>
                </a:cubicBezTo>
                <a:lnTo>
                  <a:pt x="8108" y="5716"/>
                </a:lnTo>
                <a:lnTo>
                  <a:pt x="8799" y="5037"/>
                </a:lnTo>
                <a:lnTo>
                  <a:pt x="9096" y="5764"/>
                </a:lnTo>
                <a:cubicBezTo>
                  <a:pt x="9096" y="5764"/>
                  <a:pt x="9096" y="5776"/>
                  <a:pt x="9108" y="5776"/>
                </a:cubicBezTo>
                <a:cubicBezTo>
                  <a:pt x="9242" y="6004"/>
                  <a:pt x="9474" y="6134"/>
                  <a:pt x="9714" y="6134"/>
                </a:cubicBezTo>
                <a:cubicBezTo>
                  <a:pt x="9774" y="6134"/>
                  <a:pt x="9835" y="6126"/>
                  <a:pt x="9894" y="6109"/>
                </a:cubicBezTo>
                <a:cubicBezTo>
                  <a:pt x="9906" y="6109"/>
                  <a:pt x="9930" y="6097"/>
                  <a:pt x="9942" y="6097"/>
                </a:cubicBezTo>
                <a:cubicBezTo>
                  <a:pt x="10085" y="6002"/>
                  <a:pt x="10263" y="5835"/>
                  <a:pt x="10204" y="5680"/>
                </a:cubicBezTo>
                <a:cubicBezTo>
                  <a:pt x="10120" y="5406"/>
                  <a:pt x="10049" y="4740"/>
                  <a:pt x="10001" y="3835"/>
                </a:cubicBezTo>
                <a:cubicBezTo>
                  <a:pt x="9989" y="3632"/>
                  <a:pt x="10049" y="3442"/>
                  <a:pt x="10168" y="3299"/>
                </a:cubicBezTo>
                <a:cubicBezTo>
                  <a:pt x="10192" y="3263"/>
                  <a:pt x="10204" y="3239"/>
                  <a:pt x="10239" y="3204"/>
                </a:cubicBezTo>
                <a:lnTo>
                  <a:pt x="10406" y="3037"/>
                </a:lnTo>
                <a:lnTo>
                  <a:pt x="10418" y="3061"/>
                </a:lnTo>
                <a:cubicBezTo>
                  <a:pt x="10442" y="3085"/>
                  <a:pt x="10489" y="3097"/>
                  <a:pt x="10537" y="3097"/>
                </a:cubicBezTo>
                <a:cubicBezTo>
                  <a:pt x="10585" y="3097"/>
                  <a:pt x="10620" y="3085"/>
                  <a:pt x="10656" y="3061"/>
                </a:cubicBezTo>
                <a:lnTo>
                  <a:pt x="11430" y="2287"/>
                </a:lnTo>
                <a:cubicBezTo>
                  <a:pt x="11490" y="2227"/>
                  <a:pt x="11490" y="2096"/>
                  <a:pt x="11430" y="2037"/>
                </a:cubicBezTo>
                <a:lnTo>
                  <a:pt x="9430" y="49"/>
                </a:lnTo>
                <a:cubicBezTo>
                  <a:pt x="9406" y="13"/>
                  <a:pt x="9358" y="1"/>
                  <a:pt x="9311" y="1"/>
                </a:cubicBezTo>
                <a:cubicBezTo>
                  <a:pt x="9275" y="1"/>
                  <a:pt x="9227" y="25"/>
                  <a:pt x="9192" y="49"/>
                </a:cubicBezTo>
                <a:lnTo>
                  <a:pt x="8418" y="823"/>
                </a:lnTo>
                <a:cubicBezTo>
                  <a:pt x="8358" y="882"/>
                  <a:pt x="8358" y="1001"/>
                  <a:pt x="8418" y="1061"/>
                </a:cubicBezTo>
                <a:lnTo>
                  <a:pt x="8442" y="1073"/>
                </a:lnTo>
                <a:lnTo>
                  <a:pt x="8108" y="1406"/>
                </a:lnTo>
                <a:cubicBezTo>
                  <a:pt x="8096" y="1418"/>
                  <a:pt x="8084" y="1430"/>
                  <a:pt x="8049" y="1454"/>
                </a:cubicBezTo>
                <a:cubicBezTo>
                  <a:pt x="8037" y="1465"/>
                  <a:pt x="8001" y="1465"/>
                  <a:pt x="7977" y="1465"/>
                </a:cubicBezTo>
                <a:cubicBezTo>
                  <a:pt x="7751" y="1477"/>
                  <a:pt x="7549" y="1573"/>
                  <a:pt x="7382" y="1727"/>
                </a:cubicBezTo>
                <a:lnTo>
                  <a:pt x="7191" y="1930"/>
                </a:lnTo>
                <a:cubicBezTo>
                  <a:pt x="7132" y="1989"/>
                  <a:pt x="7132" y="2108"/>
                  <a:pt x="7191" y="2168"/>
                </a:cubicBezTo>
                <a:cubicBezTo>
                  <a:pt x="7215" y="2192"/>
                  <a:pt x="7263" y="2204"/>
                  <a:pt x="7310" y="2204"/>
                </a:cubicBezTo>
                <a:cubicBezTo>
                  <a:pt x="7346" y="2204"/>
                  <a:pt x="7394" y="2192"/>
                  <a:pt x="7418" y="2168"/>
                </a:cubicBezTo>
                <a:lnTo>
                  <a:pt x="7632" y="1954"/>
                </a:lnTo>
                <a:cubicBezTo>
                  <a:pt x="7739" y="1846"/>
                  <a:pt x="7870" y="1787"/>
                  <a:pt x="8001" y="1787"/>
                </a:cubicBezTo>
                <a:cubicBezTo>
                  <a:pt x="8061" y="1787"/>
                  <a:pt x="8132" y="1775"/>
                  <a:pt x="8180" y="1751"/>
                </a:cubicBezTo>
                <a:cubicBezTo>
                  <a:pt x="8239" y="1715"/>
                  <a:pt x="8287" y="1692"/>
                  <a:pt x="8346" y="1644"/>
                </a:cubicBezTo>
                <a:lnTo>
                  <a:pt x="8680" y="1311"/>
                </a:lnTo>
                <a:lnTo>
                  <a:pt x="10180" y="2823"/>
                </a:lnTo>
                <a:lnTo>
                  <a:pt x="10013" y="2978"/>
                </a:lnTo>
                <a:cubicBezTo>
                  <a:pt x="9966" y="3025"/>
                  <a:pt x="9942" y="3073"/>
                  <a:pt x="9894" y="3120"/>
                </a:cubicBezTo>
                <a:cubicBezTo>
                  <a:pt x="9727" y="3335"/>
                  <a:pt x="9656" y="3597"/>
                  <a:pt x="9668" y="3859"/>
                </a:cubicBezTo>
                <a:cubicBezTo>
                  <a:pt x="9704" y="4502"/>
                  <a:pt x="9775" y="5311"/>
                  <a:pt x="9882" y="5740"/>
                </a:cubicBezTo>
                <a:cubicBezTo>
                  <a:pt x="9870" y="5752"/>
                  <a:pt x="9823" y="5776"/>
                  <a:pt x="9787" y="5811"/>
                </a:cubicBezTo>
                <a:cubicBezTo>
                  <a:pt x="9766" y="5815"/>
                  <a:pt x="9745" y="5816"/>
                  <a:pt x="9725" y="5816"/>
                </a:cubicBezTo>
                <a:cubicBezTo>
                  <a:pt x="9601" y="5816"/>
                  <a:pt x="9477" y="5757"/>
                  <a:pt x="9406" y="5645"/>
                </a:cubicBezTo>
                <a:lnTo>
                  <a:pt x="9013" y="4692"/>
                </a:lnTo>
                <a:cubicBezTo>
                  <a:pt x="9001" y="4633"/>
                  <a:pt x="8942" y="4609"/>
                  <a:pt x="8894" y="4585"/>
                </a:cubicBezTo>
                <a:cubicBezTo>
                  <a:pt x="8880" y="4582"/>
                  <a:pt x="8866" y="4581"/>
                  <a:pt x="8852" y="4581"/>
                </a:cubicBezTo>
                <a:cubicBezTo>
                  <a:pt x="8808" y="4581"/>
                  <a:pt x="8769" y="4596"/>
                  <a:pt x="8751" y="4633"/>
                </a:cubicBezTo>
                <a:lnTo>
                  <a:pt x="7346" y="6026"/>
                </a:lnTo>
                <a:lnTo>
                  <a:pt x="7263" y="5895"/>
                </a:lnTo>
                <a:lnTo>
                  <a:pt x="7203" y="5835"/>
                </a:lnTo>
                <a:cubicBezTo>
                  <a:pt x="7156" y="5799"/>
                  <a:pt x="7108" y="5764"/>
                  <a:pt x="7072" y="5752"/>
                </a:cubicBezTo>
                <a:lnTo>
                  <a:pt x="7906" y="4918"/>
                </a:lnTo>
                <a:cubicBezTo>
                  <a:pt x="7965" y="4859"/>
                  <a:pt x="7965" y="4740"/>
                  <a:pt x="7906" y="4680"/>
                </a:cubicBezTo>
                <a:cubicBezTo>
                  <a:pt x="7876" y="4650"/>
                  <a:pt x="7831" y="4635"/>
                  <a:pt x="7787" y="4635"/>
                </a:cubicBezTo>
                <a:cubicBezTo>
                  <a:pt x="7742" y="4635"/>
                  <a:pt x="7697" y="4650"/>
                  <a:pt x="7668" y="4680"/>
                </a:cubicBezTo>
                <a:lnTo>
                  <a:pt x="6977" y="5359"/>
                </a:lnTo>
                <a:cubicBezTo>
                  <a:pt x="6953" y="5299"/>
                  <a:pt x="6918" y="5252"/>
                  <a:pt x="6870" y="5216"/>
                </a:cubicBezTo>
                <a:lnTo>
                  <a:pt x="6834" y="5168"/>
                </a:lnTo>
                <a:cubicBezTo>
                  <a:pt x="6787" y="5121"/>
                  <a:pt x="6739" y="5097"/>
                  <a:pt x="6679" y="5061"/>
                </a:cubicBezTo>
                <a:lnTo>
                  <a:pt x="7549" y="4204"/>
                </a:lnTo>
                <a:cubicBezTo>
                  <a:pt x="7608" y="4144"/>
                  <a:pt x="7608" y="4025"/>
                  <a:pt x="7549" y="3966"/>
                </a:cubicBezTo>
                <a:cubicBezTo>
                  <a:pt x="7519" y="3936"/>
                  <a:pt x="7474" y="3921"/>
                  <a:pt x="7430" y="3921"/>
                </a:cubicBezTo>
                <a:cubicBezTo>
                  <a:pt x="7385" y="3921"/>
                  <a:pt x="7340" y="3936"/>
                  <a:pt x="7310" y="3966"/>
                </a:cubicBezTo>
                <a:lnTo>
                  <a:pt x="6513" y="4752"/>
                </a:lnTo>
                <a:cubicBezTo>
                  <a:pt x="6489" y="4692"/>
                  <a:pt x="6453" y="4644"/>
                  <a:pt x="6418" y="4597"/>
                </a:cubicBezTo>
                <a:lnTo>
                  <a:pt x="6370" y="4561"/>
                </a:lnTo>
                <a:cubicBezTo>
                  <a:pt x="6322" y="4513"/>
                  <a:pt x="6275" y="4478"/>
                  <a:pt x="6215" y="4454"/>
                </a:cubicBezTo>
                <a:lnTo>
                  <a:pt x="6834" y="3847"/>
                </a:lnTo>
                <a:cubicBezTo>
                  <a:pt x="6894" y="3787"/>
                  <a:pt x="6894" y="3668"/>
                  <a:pt x="6834" y="3609"/>
                </a:cubicBezTo>
                <a:cubicBezTo>
                  <a:pt x="6804" y="3579"/>
                  <a:pt x="6760" y="3564"/>
                  <a:pt x="6715" y="3564"/>
                </a:cubicBezTo>
                <a:cubicBezTo>
                  <a:pt x="6671" y="3564"/>
                  <a:pt x="6626" y="3579"/>
                  <a:pt x="6596" y="3609"/>
                </a:cubicBezTo>
                <a:lnTo>
                  <a:pt x="6084" y="4109"/>
                </a:lnTo>
                <a:cubicBezTo>
                  <a:pt x="6060" y="4049"/>
                  <a:pt x="6025" y="3990"/>
                  <a:pt x="5977" y="3942"/>
                </a:cubicBezTo>
                <a:lnTo>
                  <a:pt x="5953" y="3918"/>
                </a:lnTo>
                <a:cubicBezTo>
                  <a:pt x="5906" y="3871"/>
                  <a:pt x="5846" y="3823"/>
                  <a:pt x="5786" y="3811"/>
                </a:cubicBezTo>
                <a:lnTo>
                  <a:pt x="6965" y="2632"/>
                </a:lnTo>
                <a:cubicBezTo>
                  <a:pt x="7025" y="2573"/>
                  <a:pt x="7025" y="2454"/>
                  <a:pt x="6965" y="2394"/>
                </a:cubicBezTo>
                <a:cubicBezTo>
                  <a:pt x="6935" y="2364"/>
                  <a:pt x="6891" y="2349"/>
                  <a:pt x="6846" y="2349"/>
                </a:cubicBezTo>
                <a:cubicBezTo>
                  <a:pt x="6801" y="2349"/>
                  <a:pt x="6757" y="2364"/>
                  <a:pt x="6727" y="2394"/>
                </a:cubicBezTo>
                <a:lnTo>
                  <a:pt x="5751" y="3370"/>
                </a:lnTo>
                <a:lnTo>
                  <a:pt x="5072" y="2680"/>
                </a:lnTo>
                <a:lnTo>
                  <a:pt x="5798" y="2382"/>
                </a:lnTo>
                <a:cubicBezTo>
                  <a:pt x="5798" y="2382"/>
                  <a:pt x="5810" y="2382"/>
                  <a:pt x="5810" y="2370"/>
                </a:cubicBezTo>
                <a:cubicBezTo>
                  <a:pt x="6096" y="2204"/>
                  <a:pt x="6227" y="1882"/>
                  <a:pt x="6144" y="1585"/>
                </a:cubicBezTo>
                <a:cubicBezTo>
                  <a:pt x="6144" y="1561"/>
                  <a:pt x="6132" y="1549"/>
                  <a:pt x="6132" y="1537"/>
                </a:cubicBezTo>
                <a:cubicBezTo>
                  <a:pt x="6049" y="1403"/>
                  <a:pt x="5914" y="1251"/>
                  <a:pt x="5778" y="1251"/>
                </a:cubicBezTo>
                <a:cubicBezTo>
                  <a:pt x="5757" y="1251"/>
                  <a:pt x="5736" y="1255"/>
                  <a:pt x="5715" y="1263"/>
                </a:cubicBezTo>
                <a:cubicBezTo>
                  <a:pt x="5429" y="1358"/>
                  <a:pt x="4774" y="1430"/>
                  <a:pt x="3870" y="1477"/>
                </a:cubicBezTo>
                <a:cubicBezTo>
                  <a:pt x="3855" y="1478"/>
                  <a:pt x="3840" y="1478"/>
                  <a:pt x="3825" y="1478"/>
                </a:cubicBezTo>
                <a:cubicBezTo>
                  <a:pt x="3603" y="1478"/>
                  <a:pt x="3395" y="1395"/>
                  <a:pt x="3239" y="1239"/>
                </a:cubicBezTo>
                <a:lnTo>
                  <a:pt x="3072" y="1073"/>
                </a:lnTo>
                <a:lnTo>
                  <a:pt x="3096" y="1061"/>
                </a:lnTo>
                <a:cubicBezTo>
                  <a:pt x="3155" y="1001"/>
                  <a:pt x="3155" y="882"/>
                  <a:pt x="3096" y="823"/>
                </a:cubicBezTo>
                <a:lnTo>
                  <a:pt x="2322" y="49"/>
                </a:lnTo>
                <a:cubicBezTo>
                  <a:pt x="2286" y="13"/>
                  <a:pt x="2238" y="1"/>
                  <a:pt x="2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74" name="Google Shape;10974;p70"/>
          <p:cNvGrpSpPr/>
          <p:nvPr/>
        </p:nvGrpSpPr>
        <p:grpSpPr>
          <a:xfrm>
            <a:off x="3961923" y="2486317"/>
            <a:ext cx="364415" cy="220936"/>
            <a:chOff x="3961923" y="2486317"/>
            <a:chExt cx="364415" cy="220936"/>
          </a:xfrm>
        </p:grpSpPr>
        <p:sp>
          <p:nvSpPr>
            <p:cNvPr id="10975" name="Google Shape;10975;p70"/>
            <p:cNvSpPr/>
            <p:nvPr/>
          </p:nvSpPr>
          <p:spPr>
            <a:xfrm>
              <a:off x="4106764" y="2486507"/>
              <a:ext cx="219574" cy="220746"/>
            </a:xfrm>
            <a:custGeom>
              <a:rect b="b" l="l" r="r" t="t"/>
              <a:pathLst>
                <a:path extrusionOk="0" h="6968" w="6931">
                  <a:moveTo>
                    <a:pt x="4114" y="1"/>
                  </a:moveTo>
                  <a:cubicBezTo>
                    <a:pt x="4035" y="1"/>
                    <a:pt x="3953" y="69"/>
                    <a:pt x="3942" y="157"/>
                  </a:cubicBezTo>
                  <a:cubicBezTo>
                    <a:pt x="3930" y="240"/>
                    <a:pt x="4001" y="336"/>
                    <a:pt x="4085" y="348"/>
                  </a:cubicBezTo>
                  <a:cubicBezTo>
                    <a:pt x="4906" y="455"/>
                    <a:pt x="5633" y="895"/>
                    <a:pt x="6085" y="1574"/>
                  </a:cubicBezTo>
                  <a:cubicBezTo>
                    <a:pt x="6764" y="2610"/>
                    <a:pt x="6728" y="3943"/>
                    <a:pt x="5954" y="4908"/>
                  </a:cubicBezTo>
                  <a:cubicBezTo>
                    <a:pt x="5918" y="4943"/>
                    <a:pt x="5906" y="4991"/>
                    <a:pt x="5918" y="5027"/>
                  </a:cubicBezTo>
                  <a:lnTo>
                    <a:pt x="5990" y="6539"/>
                  </a:lnTo>
                  <a:lnTo>
                    <a:pt x="5990" y="6539"/>
                  </a:lnTo>
                  <a:lnTo>
                    <a:pt x="4644" y="5896"/>
                  </a:lnTo>
                  <a:cubicBezTo>
                    <a:pt x="4609" y="5884"/>
                    <a:pt x="4561" y="5884"/>
                    <a:pt x="4525" y="5884"/>
                  </a:cubicBezTo>
                  <a:cubicBezTo>
                    <a:pt x="4272" y="5957"/>
                    <a:pt x="4014" y="5992"/>
                    <a:pt x="3758" y="5992"/>
                  </a:cubicBezTo>
                  <a:cubicBezTo>
                    <a:pt x="2969" y="5992"/>
                    <a:pt x="2201" y="5659"/>
                    <a:pt x="1644" y="5074"/>
                  </a:cubicBezTo>
                  <a:cubicBezTo>
                    <a:pt x="1584" y="5015"/>
                    <a:pt x="1549" y="4955"/>
                    <a:pt x="1501" y="4896"/>
                  </a:cubicBezTo>
                  <a:cubicBezTo>
                    <a:pt x="1453" y="4836"/>
                    <a:pt x="1430" y="4789"/>
                    <a:pt x="1382" y="4729"/>
                  </a:cubicBezTo>
                  <a:lnTo>
                    <a:pt x="1382" y="4717"/>
                  </a:lnTo>
                  <a:cubicBezTo>
                    <a:pt x="1620" y="4300"/>
                    <a:pt x="1751" y="3836"/>
                    <a:pt x="1787" y="3384"/>
                  </a:cubicBezTo>
                  <a:cubicBezTo>
                    <a:pt x="1787" y="3288"/>
                    <a:pt x="1727" y="3205"/>
                    <a:pt x="1632" y="3205"/>
                  </a:cubicBezTo>
                  <a:cubicBezTo>
                    <a:pt x="1549" y="3205"/>
                    <a:pt x="1453" y="3265"/>
                    <a:pt x="1453" y="3348"/>
                  </a:cubicBezTo>
                  <a:cubicBezTo>
                    <a:pt x="1430" y="3836"/>
                    <a:pt x="1263" y="4312"/>
                    <a:pt x="977" y="4729"/>
                  </a:cubicBezTo>
                  <a:cubicBezTo>
                    <a:pt x="739" y="5074"/>
                    <a:pt x="441" y="5360"/>
                    <a:pt x="96" y="5586"/>
                  </a:cubicBezTo>
                  <a:cubicBezTo>
                    <a:pt x="25" y="5622"/>
                    <a:pt x="1" y="5729"/>
                    <a:pt x="37" y="5801"/>
                  </a:cubicBezTo>
                  <a:cubicBezTo>
                    <a:pt x="72" y="5848"/>
                    <a:pt x="132" y="5884"/>
                    <a:pt x="191" y="5884"/>
                  </a:cubicBezTo>
                  <a:cubicBezTo>
                    <a:pt x="215" y="5884"/>
                    <a:pt x="251" y="5860"/>
                    <a:pt x="275" y="5848"/>
                  </a:cubicBezTo>
                  <a:cubicBezTo>
                    <a:pt x="632" y="5622"/>
                    <a:pt x="953" y="5348"/>
                    <a:pt x="1192" y="5015"/>
                  </a:cubicBezTo>
                  <a:cubicBezTo>
                    <a:pt x="1203" y="5051"/>
                    <a:pt x="1215" y="5062"/>
                    <a:pt x="1251" y="5086"/>
                  </a:cubicBezTo>
                  <a:cubicBezTo>
                    <a:pt x="1311" y="5170"/>
                    <a:pt x="1370" y="5229"/>
                    <a:pt x="1406" y="5301"/>
                  </a:cubicBezTo>
                  <a:cubicBezTo>
                    <a:pt x="1811" y="5729"/>
                    <a:pt x="2323" y="6039"/>
                    <a:pt x="2894" y="6205"/>
                  </a:cubicBezTo>
                  <a:cubicBezTo>
                    <a:pt x="3179" y="6284"/>
                    <a:pt x="3465" y="6323"/>
                    <a:pt x="3749" y="6323"/>
                  </a:cubicBezTo>
                  <a:cubicBezTo>
                    <a:pt x="4021" y="6323"/>
                    <a:pt x="4293" y="6287"/>
                    <a:pt x="4561" y="6217"/>
                  </a:cubicBezTo>
                  <a:lnTo>
                    <a:pt x="6109" y="6956"/>
                  </a:lnTo>
                  <a:cubicBezTo>
                    <a:pt x="6145" y="6967"/>
                    <a:pt x="6156" y="6967"/>
                    <a:pt x="6192" y="6967"/>
                  </a:cubicBezTo>
                  <a:cubicBezTo>
                    <a:pt x="6216" y="6967"/>
                    <a:pt x="6252" y="6956"/>
                    <a:pt x="6275" y="6932"/>
                  </a:cubicBezTo>
                  <a:cubicBezTo>
                    <a:pt x="6323" y="6908"/>
                    <a:pt x="6347" y="6848"/>
                    <a:pt x="6347" y="6789"/>
                  </a:cubicBezTo>
                  <a:lnTo>
                    <a:pt x="6275" y="5074"/>
                  </a:lnTo>
                  <a:cubicBezTo>
                    <a:pt x="6668" y="4574"/>
                    <a:pt x="6883" y="3955"/>
                    <a:pt x="6918" y="3300"/>
                  </a:cubicBezTo>
                  <a:cubicBezTo>
                    <a:pt x="6930" y="2622"/>
                    <a:pt x="6752" y="1967"/>
                    <a:pt x="6371" y="1383"/>
                  </a:cubicBezTo>
                  <a:cubicBezTo>
                    <a:pt x="5859" y="633"/>
                    <a:pt x="5037" y="121"/>
                    <a:pt x="4132" y="2"/>
                  </a:cubicBezTo>
                  <a:cubicBezTo>
                    <a:pt x="4126" y="1"/>
                    <a:pt x="4120" y="1"/>
                    <a:pt x="4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70"/>
            <p:cNvSpPr/>
            <p:nvPr/>
          </p:nvSpPr>
          <p:spPr>
            <a:xfrm>
              <a:off x="3961923" y="2486317"/>
              <a:ext cx="259839" cy="220936"/>
            </a:xfrm>
            <a:custGeom>
              <a:rect b="b" l="l" r="r" t="t"/>
              <a:pathLst>
                <a:path extrusionOk="0" h="6974" w="8202">
                  <a:moveTo>
                    <a:pt x="3198" y="1"/>
                  </a:moveTo>
                  <a:cubicBezTo>
                    <a:pt x="2177" y="1"/>
                    <a:pt x="1174" y="493"/>
                    <a:pt x="560" y="1413"/>
                  </a:cubicBezTo>
                  <a:cubicBezTo>
                    <a:pt x="179" y="1973"/>
                    <a:pt x="1" y="2640"/>
                    <a:pt x="25" y="3318"/>
                  </a:cubicBezTo>
                  <a:cubicBezTo>
                    <a:pt x="60" y="3949"/>
                    <a:pt x="287" y="4556"/>
                    <a:pt x="668" y="5080"/>
                  </a:cubicBezTo>
                  <a:lnTo>
                    <a:pt x="596" y="6795"/>
                  </a:lnTo>
                  <a:cubicBezTo>
                    <a:pt x="596" y="6854"/>
                    <a:pt x="620" y="6914"/>
                    <a:pt x="668" y="6938"/>
                  </a:cubicBezTo>
                  <a:cubicBezTo>
                    <a:pt x="703" y="6962"/>
                    <a:pt x="727" y="6973"/>
                    <a:pt x="763" y="6973"/>
                  </a:cubicBezTo>
                  <a:cubicBezTo>
                    <a:pt x="787" y="6973"/>
                    <a:pt x="799" y="6973"/>
                    <a:pt x="834" y="6962"/>
                  </a:cubicBezTo>
                  <a:lnTo>
                    <a:pt x="2382" y="6235"/>
                  </a:lnTo>
                  <a:cubicBezTo>
                    <a:pt x="2647" y="6300"/>
                    <a:pt x="2916" y="6333"/>
                    <a:pt x="3186" y="6333"/>
                  </a:cubicBezTo>
                  <a:cubicBezTo>
                    <a:pt x="3512" y="6333"/>
                    <a:pt x="3837" y="6285"/>
                    <a:pt x="4156" y="6188"/>
                  </a:cubicBezTo>
                  <a:cubicBezTo>
                    <a:pt x="4240" y="6152"/>
                    <a:pt x="4287" y="6069"/>
                    <a:pt x="4251" y="5973"/>
                  </a:cubicBezTo>
                  <a:cubicBezTo>
                    <a:pt x="4233" y="5909"/>
                    <a:pt x="4172" y="5866"/>
                    <a:pt x="4107" y="5866"/>
                  </a:cubicBezTo>
                  <a:cubicBezTo>
                    <a:pt x="4088" y="5866"/>
                    <a:pt x="4068" y="5870"/>
                    <a:pt x="4049" y="5878"/>
                  </a:cubicBezTo>
                  <a:cubicBezTo>
                    <a:pt x="3772" y="5971"/>
                    <a:pt x="3484" y="6015"/>
                    <a:pt x="3198" y="6015"/>
                  </a:cubicBezTo>
                  <a:cubicBezTo>
                    <a:pt x="2931" y="6015"/>
                    <a:pt x="2664" y="5976"/>
                    <a:pt x="2406" y="5902"/>
                  </a:cubicBezTo>
                  <a:cubicBezTo>
                    <a:pt x="2391" y="5897"/>
                    <a:pt x="2376" y="5894"/>
                    <a:pt x="2361" y="5894"/>
                  </a:cubicBezTo>
                  <a:cubicBezTo>
                    <a:pt x="2339" y="5894"/>
                    <a:pt x="2315" y="5900"/>
                    <a:pt x="2287" y="5914"/>
                  </a:cubicBezTo>
                  <a:lnTo>
                    <a:pt x="941" y="6533"/>
                  </a:lnTo>
                  <a:lnTo>
                    <a:pt x="941" y="6533"/>
                  </a:lnTo>
                  <a:lnTo>
                    <a:pt x="1013" y="5021"/>
                  </a:lnTo>
                  <a:cubicBezTo>
                    <a:pt x="1013" y="4985"/>
                    <a:pt x="1001" y="4949"/>
                    <a:pt x="977" y="4902"/>
                  </a:cubicBezTo>
                  <a:cubicBezTo>
                    <a:pt x="203" y="3937"/>
                    <a:pt x="168" y="2604"/>
                    <a:pt x="846" y="1568"/>
                  </a:cubicBezTo>
                  <a:cubicBezTo>
                    <a:pt x="1393" y="759"/>
                    <a:pt x="2293" y="318"/>
                    <a:pt x="3208" y="318"/>
                  </a:cubicBezTo>
                  <a:cubicBezTo>
                    <a:pt x="3748" y="318"/>
                    <a:pt x="4294" y="472"/>
                    <a:pt x="4775" y="794"/>
                  </a:cubicBezTo>
                  <a:cubicBezTo>
                    <a:pt x="5430" y="1247"/>
                    <a:pt x="5883" y="1949"/>
                    <a:pt x="6002" y="2735"/>
                  </a:cubicBezTo>
                  <a:cubicBezTo>
                    <a:pt x="6013" y="2811"/>
                    <a:pt x="6083" y="2867"/>
                    <a:pt x="6168" y="2867"/>
                  </a:cubicBezTo>
                  <a:cubicBezTo>
                    <a:pt x="6176" y="2867"/>
                    <a:pt x="6184" y="2867"/>
                    <a:pt x="6192" y="2866"/>
                  </a:cubicBezTo>
                  <a:cubicBezTo>
                    <a:pt x="6275" y="2854"/>
                    <a:pt x="6335" y="2759"/>
                    <a:pt x="6323" y="2675"/>
                  </a:cubicBezTo>
                  <a:cubicBezTo>
                    <a:pt x="6264" y="2282"/>
                    <a:pt x="6133" y="1913"/>
                    <a:pt x="5954" y="1592"/>
                  </a:cubicBezTo>
                  <a:cubicBezTo>
                    <a:pt x="5990" y="1532"/>
                    <a:pt x="6025" y="1473"/>
                    <a:pt x="6073" y="1413"/>
                  </a:cubicBezTo>
                  <a:cubicBezTo>
                    <a:pt x="6133" y="1330"/>
                    <a:pt x="6192" y="1270"/>
                    <a:pt x="6252" y="1199"/>
                  </a:cubicBezTo>
                  <a:cubicBezTo>
                    <a:pt x="6395" y="1056"/>
                    <a:pt x="6561" y="901"/>
                    <a:pt x="6740" y="782"/>
                  </a:cubicBezTo>
                  <a:cubicBezTo>
                    <a:pt x="7121" y="520"/>
                    <a:pt x="7585" y="365"/>
                    <a:pt x="8050" y="318"/>
                  </a:cubicBezTo>
                  <a:cubicBezTo>
                    <a:pt x="8057" y="320"/>
                    <a:pt x="8065" y="322"/>
                    <a:pt x="8073" y="322"/>
                  </a:cubicBezTo>
                  <a:cubicBezTo>
                    <a:pt x="8137" y="322"/>
                    <a:pt x="8202" y="238"/>
                    <a:pt x="8180" y="163"/>
                  </a:cubicBezTo>
                  <a:cubicBezTo>
                    <a:pt x="8169" y="75"/>
                    <a:pt x="8107" y="7"/>
                    <a:pt x="8022" y="7"/>
                  </a:cubicBezTo>
                  <a:cubicBezTo>
                    <a:pt x="8016" y="7"/>
                    <a:pt x="8009" y="7"/>
                    <a:pt x="8002" y="8"/>
                  </a:cubicBezTo>
                  <a:cubicBezTo>
                    <a:pt x="7490" y="56"/>
                    <a:pt x="6978" y="234"/>
                    <a:pt x="6549" y="532"/>
                  </a:cubicBezTo>
                  <a:cubicBezTo>
                    <a:pt x="6359" y="663"/>
                    <a:pt x="6156" y="818"/>
                    <a:pt x="6002" y="996"/>
                  </a:cubicBezTo>
                  <a:cubicBezTo>
                    <a:pt x="5918" y="1068"/>
                    <a:pt x="5859" y="1139"/>
                    <a:pt x="5799" y="1211"/>
                  </a:cubicBezTo>
                  <a:cubicBezTo>
                    <a:pt x="5787" y="1247"/>
                    <a:pt x="5764" y="1258"/>
                    <a:pt x="5740" y="1294"/>
                  </a:cubicBezTo>
                  <a:cubicBezTo>
                    <a:pt x="5525" y="996"/>
                    <a:pt x="5252" y="735"/>
                    <a:pt x="4954" y="532"/>
                  </a:cubicBezTo>
                  <a:cubicBezTo>
                    <a:pt x="4414" y="174"/>
                    <a:pt x="3803" y="1"/>
                    <a:pt x="31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70"/>
            <p:cNvSpPr/>
            <p:nvPr/>
          </p:nvSpPr>
          <p:spPr>
            <a:xfrm>
              <a:off x="4015113" y="2540870"/>
              <a:ext cx="96212" cy="95832"/>
            </a:xfrm>
            <a:custGeom>
              <a:rect b="b" l="l" r="r" t="t"/>
              <a:pathLst>
                <a:path extrusionOk="0" h="3025" w="3037">
                  <a:moveTo>
                    <a:pt x="1418" y="346"/>
                  </a:moveTo>
                  <a:cubicBezTo>
                    <a:pt x="2013" y="346"/>
                    <a:pt x="2501" y="834"/>
                    <a:pt x="2501" y="1430"/>
                  </a:cubicBezTo>
                  <a:cubicBezTo>
                    <a:pt x="2501" y="1668"/>
                    <a:pt x="2430" y="1894"/>
                    <a:pt x="2299" y="2072"/>
                  </a:cubicBezTo>
                  <a:lnTo>
                    <a:pt x="1537" y="1310"/>
                  </a:lnTo>
                  <a:cubicBezTo>
                    <a:pt x="1507" y="1281"/>
                    <a:pt x="1462" y="1266"/>
                    <a:pt x="1418" y="1266"/>
                  </a:cubicBezTo>
                  <a:cubicBezTo>
                    <a:pt x="1373" y="1266"/>
                    <a:pt x="1328" y="1281"/>
                    <a:pt x="1298" y="1310"/>
                  </a:cubicBezTo>
                  <a:cubicBezTo>
                    <a:pt x="1239" y="1370"/>
                    <a:pt x="1239" y="1489"/>
                    <a:pt x="1298" y="1549"/>
                  </a:cubicBezTo>
                  <a:lnTo>
                    <a:pt x="2060" y="2311"/>
                  </a:lnTo>
                  <a:cubicBezTo>
                    <a:pt x="1870" y="2442"/>
                    <a:pt x="1656" y="2513"/>
                    <a:pt x="1418" y="2513"/>
                  </a:cubicBezTo>
                  <a:cubicBezTo>
                    <a:pt x="822" y="2513"/>
                    <a:pt x="334" y="2025"/>
                    <a:pt x="334" y="1430"/>
                  </a:cubicBezTo>
                  <a:cubicBezTo>
                    <a:pt x="334" y="834"/>
                    <a:pt x="822" y="346"/>
                    <a:pt x="1418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30"/>
                  </a:cubicBezTo>
                  <a:cubicBezTo>
                    <a:pt x="1" y="2215"/>
                    <a:pt x="644" y="2858"/>
                    <a:pt x="1429" y="2858"/>
                  </a:cubicBezTo>
                  <a:cubicBezTo>
                    <a:pt x="1763" y="2858"/>
                    <a:pt x="2072" y="2739"/>
                    <a:pt x="2310" y="2549"/>
                  </a:cubicBezTo>
                  <a:lnTo>
                    <a:pt x="2739" y="2977"/>
                  </a:lnTo>
                  <a:cubicBezTo>
                    <a:pt x="2775" y="3001"/>
                    <a:pt x="2811" y="3025"/>
                    <a:pt x="2858" y="3025"/>
                  </a:cubicBezTo>
                  <a:cubicBezTo>
                    <a:pt x="2906" y="3025"/>
                    <a:pt x="2953" y="3001"/>
                    <a:pt x="2977" y="2977"/>
                  </a:cubicBezTo>
                  <a:cubicBezTo>
                    <a:pt x="3037" y="2918"/>
                    <a:pt x="3037" y="2811"/>
                    <a:pt x="2977" y="2739"/>
                  </a:cubicBezTo>
                  <a:lnTo>
                    <a:pt x="2549" y="2311"/>
                  </a:lnTo>
                  <a:cubicBezTo>
                    <a:pt x="2739" y="2072"/>
                    <a:pt x="2858" y="1751"/>
                    <a:pt x="2858" y="1430"/>
                  </a:cubicBezTo>
                  <a:cubicBezTo>
                    <a:pt x="2858" y="644"/>
                    <a:pt x="221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70"/>
            <p:cNvSpPr/>
            <p:nvPr/>
          </p:nvSpPr>
          <p:spPr>
            <a:xfrm>
              <a:off x="4186375" y="2539381"/>
              <a:ext cx="77331" cy="90541"/>
            </a:xfrm>
            <a:custGeom>
              <a:rect b="b" l="l" r="r" t="t"/>
              <a:pathLst>
                <a:path extrusionOk="0" h="2858" w="2441">
                  <a:moveTo>
                    <a:pt x="1203" y="607"/>
                  </a:moveTo>
                  <a:lnTo>
                    <a:pt x="1572" y="1524"/>
                  </a:lnTo>
                  <a:lnTo>
                    <a:pt x="834" y="1524"/>
                  </a:lnTo>
                  <a:lnTo>
                    <a:pt x="1203" y="607"/>
                  </a:lnTo>
                  <a:close/>
                  <a:moveTo>
                    <a:pt x="1215" y="0"/>
                  </a:moveTo>
                  <a:cubicBezTo>
                    <a:pt x="1155" y="0"/>
                    <a:pt x="1084" y="48"/>
                    <a:pt x="1072" y="107"/>
                  </a:cubicBezTo>
                  <a:lnTo>
                    <a:pt x="441" y="1619"/>
                  </a:lnTo>
                  <a:lnTo>
                    <a:pt x="24" y="2620"/>
                  </a:lnTo>
                  <a:cubicBezTo>
                    <a:pt x="0" y="2715"/>
                    <a:pt x="24" y="2798"/>
                    <a:pt x="119" y="2846"/>
                  </a:cubicBezTo>
                  <a:cubicBezTo>
                    <a:pt x="139" y="2851"/>
                    <a:pt x="159" y="2854"/>
                    <a:pt x="179" y="2854"/>
                  </a:cubicBezTo>
                  <a:cubicBezTo>
                    <a:pt x="245" y="2854"/>
                    <a:pt x="309" y="2823"/>
                    <a:pt x="345" y="2750"/>
                  </a:cubicBezTo>
                  <a:lnTo>
                    <a:pt x="714" y="1858"/>
                  </a:lnTo>
                  <a:lnTo>
                    <a:pt x="1750" y="1858"/>
                  </a:lnTo>
                  <a:lnTo>
                    <a:pt x="2131" y="2750"/>
                  </a:lnTo>
                  <a:cubicBezTo>
                    <a:pt x="2155" y="2810"/>
                    <a:pt x="2215" y="2858"/>
                    <a:pt x="2274" y="2858"/>
                  </a:cubicBezTo>
                  <a:cubicBezTo>
                    <a:pt x="2286" y="2858"/>
                    <a:pt x="2322" y="2858"/>
                    <a:pt x="2334" y="2846"/>
                  </a:cubicBezTo>
                  <a:cubicBezTo>
                    <a:pt x="2405" y="2798"/>
                    <a:pt x="2441" y="2715"/>
                    <a:pt x="2405" y="2620"/>
                  </a:cubicBezTo>
                  <a:lnTo>
                    <a:pt x="1988" y="1619"/>
                  </a:lnTo>
                  <a:lnTo>
                    <a:pt x="1369" y="107"/>
                  </a:lnTo>
                  <a:cubicBezTo>
                    <a:pt x="1334" y="48"/>
                    <a:pt x="127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79" name="Google Shape;10979;p70"/>
          <p:cNvSpPr/>
          <p:nvPr/>
        </p:nvSpPr>
        <p:spPr>
          <a:xfrm>
            <a:off x="1747839" y="2414150"/>
            <a:ext cx="361754" cy="362514"/>
          </a:xfrm>
          <a:custGeom>
            <a:rect b="b" l="l" r="r" t="t"/>
            <a:pathLst>
              <a:path extrusionOk="0" h="11443" w="11419">
                <a:moveTo>
                  <a:pt x="4644" y="3560"/>
                </a:moveTo>
                <a:lnTo>
                  <a:pt x="4727" y="3655"/>
                </a:lnTo>
                <a:lnTo>
                  <a:pt x="4132" y="4263"/>
                </a:lnTo>
                <a:cubicBezTo>
                  <a:pt x="3989" y="4084"/>
                  <a:pt x="3965" y="3834"/>
                  <a:pt x="4108" y="3655"/>
                </a:cubicBezTo>
                <a:lnTo>
                  <a:pt x="4120" y="3655"/>
                </a:lnTo>
                <a:cubicBezTo>
                  <a:pt x="4298" y="3655"/>
                  <a:pt x="4465" y="3620"/>
                  <a:pt x="4644" y="3560"/>
                </a:cubicBezTo>
                <a:close/>
                <a:moveTo>
                  <a:pt x="8751" y="5739"/>
                </a:moveTo>
                <a:lnTo>
                  <a:pt x="8918" y="5906"/>
                </a:lnTo>
                <a:cubicBezTo>
                  <a:pt x="8944" y="5932"/>
                  <a:pt x="8994" y="5951"/>
                  <a:pt x="9043" y="5951"/>
                </a:cubicBezTo>
                <a:cubicBezTo>
                  <a:pt x="9061" y="5951"/>
                  <a:pt x="9080" y="5948"/>
                  <a:pt x="9097" y="5941"/>
                </a:cubicBezTo>
                <a:cubicBezTo>
                  <a:pt x="9275" y="5894"/>
                  <a:pt x="9430" y="5858"/>
                  <a:pt x="9597" y="5846"/>
                </a:cubicBezTo>
                <a:lnTo>
                  <a:pt x="9704" y="5858"/>
                </a:lnTo>
                <a:cubicBezTo>
                  <a:pt x="10478" y="5918"/>
                  <a:pt x="11073" y="6561"/>
                  <a:pt x="11073" y="7335"/>
                </a:cubicBezTo>
                <a:cubicBezTo>
                  <a:pt x="11085" y="7454"/>
                  <a:pt x="11073" y="7585"/>
                  <a:pt x="11025" y="7716"/>
                </a:cubicBezTo>
                <a:lnTo>
                  <a:pt x="10121" y="6811"/>
                </a:lnTo>
                <a:cubicBezTo>
                  <a:pt x="10061" y="6739"/>
                  <a:pt x="9966" y="6692"/>
                  <a:pt x="9870" y="6644"/>
                </a:cubicBezTo>
                <a:cubicBezTo>
                  <a:pt x="9787" y="6620"/>
                  <a:pt x="9704" y="6608"/>
                  <a:pt x="9609" y="6608"/>
                </a:cubicBezTo>
                <a:cubicBezTo>
                  <a:pt x="9418" y="6608"/>
                  <a:pt x="9239" y="6680"/>
                  <a:pt x="9108" y="6811"/>
                </a:cubicBezTo>
                <a:cubicBezTo>
                  <a:pt x="8918" y="7001"/>
                  <a:pt x="8858" y="7299"/>
                  <a:pt x="8942" y="7573"/>
                </a:cubicBezTo>
                <a:cubicBezTo>
                  <a:pt x="8978" y="7680"/>
                  <a:pt x="9037" y="7763"/>
                  <a:pt x="9108" y="7823"/>
                </a:cubicBezTo>
                <a:lnTo>
                  <a:pt x="10013" y="8728"/>
                </a:lnTo>
                <a:cubicBezTo>
                  <a:pt x="9882" y="8775"/>
                  <a:pt x="9751" y="8787"/>
                  <a:pt x="9609" y="8787"/>
                </a:cubicBezTo>
                <a:cubicBezTo>
                  <a:pt x="8835" y="8787"/>
                  <a:pt x="8204" y="8180"/>
                  <a:pt x="8156" y="7418"/>
                </a:cubicBezTo>
                <a:lnTo>
                  <a:pt x="8144" y="7323"/>
                </a:lnTo>
                <a:cubicBezTo>
                  <a:pt x="8144" y="7156"/>
                  <a:pt x="8168" y="6977"/>
                  <a:pt x="8227" y="6811"/>
                </a:cubicBezTo>
                <a:cubicBezTo>
                  <a:pt x="8263" y="6751"/>
                  <a:pt x="8239" y="6680"/>
                  <a:pt x="8180" y="6632"/>
                </a:cubicBezTo>
                <a:lnTo>
                  <a:pt x="8025" y="6465"/>
                </a:lnTo>
                <a:lnTo>
                  <a:pt x="8751" y="5739"/>
                </a:lnTo>
                <a:close/>
                <a:moveTo>
                  <a:pt x="2393" y="6537"/>
                </a:moveTo>
                <a:lnTo>
                  <a:pt x="2751" y="6894"/>
                </a:lnTo>
                <a:lnTo>
                  <a:pt x="4632" y="8775"/>
                </a:lnTo>
                <a:lnTo>
                  <a:pt x="4894" y="9037"/>
                </a:lnTo>
                <a:lnTo>
                  <a:pt x="4358" y="9573"/>
                </a:lnTo>
                <a:lnTo>
                  <a:pt x="1858" y="7084"/>
                </a:lnTo>
                <a:lnTo>
                  <a:pt x="2393" y="6537"/>
                </a:lnTo>
                <a:close/>
                <a:moveTo>
                  <a:pt x="4155" y="0"/>
                </a:moveTo>
                <a:cubicBezTo>
                  <a:pt x="3882" y="0"/>
                  <a:pt x="3632" y="60"/>
                  <a:pt x="3382" y="179"/>
                </a:cubicBezTo>
                <a:cubicBezTo>
                  <a:pt x="3334" y="203"/>
                  <a:pt x="3286" y="250"/>
                  <a:pt x="3286" y="298"/>
                </a:cubicBezTo>
                <a:cubicBezTo>
                  <a:pt x="3274" y="357"/>
                  <a:pt x="3298" y="393"/>
                  <a:pt x="3334" y="441"/>
                </a:cubicBezTo>
                <a:lnTo>
                  <a:pt x="4417" y="1524"/>
                </a:lnTo>
                <a:cubicBezTo>
                  <a:pt x="4453" y="1560"/>
                  <a:pt x="4477" y="1608"/>
                  <a:pt x="4513" y="1667"/>
                </a:cubicBezTo>
                <a:cubicBezTo>
                  <a:pt x="4548" y="1810"/>
                  <a:pt x="4525" y="1965"/>
                  <a:pt x="4417" y="2060"/>
                </a:cubicBezTo>
                <a:cubicBezTo>
                  <a:pt x="4346" y="2143"/>
                  <a:pt x="4251" y="2167"/>
                  <a:pt x="4155" y="2167"/>
                </a:cubicBezTo>
                <a:cubicBezTo>
                  <a:pt x="4108" y="2167"/>
                  <a:pt x="4060" y="2155"/>
                  <a:pt x="4013" y="2143"/>
                </a:cubicBezTo>
                <a:cubicBezTo>
                  <a:pt x="3953" y="2108"/>
                  <a:pt x="3917" y="2096"/>
                  <a:pt x="3882" y="2048"/>
                </a:cubicBezTo>
                <a:lnTo>
                  <a:pt x="2798" y="965"/>
                </a:lnTo>
                <a:cubicBezTo>
                  <a:pt x="2762" y="928"/>
                  <a:pt x="2725" y="913"/>
                  <a:pt x="2684" y="913"/>
                </a:cubicBezTo>
                <a:cubicBezTo>
                  <a:pt x="2671" y="913"/>
                  <a:pt x="2657" y="914"/>
                  <a:pt x="2643" y="917"/>
                </a:cubicBezTo>
                <a:cubicBezTo>
                  <a:pt x="2584" y="929"/>
                  <a:pt x="2548" y="965"/>
                  <a:pt x="2524" y="1012"/>
                </a:cubicBezTo>
                <a:cubicBezTo>
                  <a:pt x="2405" y="1262"/>
                  <a:pt x="2346" y="1512"/>
                  <a:pt x="2346" y="1786"/>
                </a:cubicBezTo>
                <a:cubicBezTo>
                  <a:pt x="2346" y="2239"/>
                  <a:pt x="2524" y="2679"/>
                  <a:pt x="2846" y="3013"/>
                </a:cubicBezTo>
                <a:cubicBezTo>
                  <a:pt x="3096" y="3286"/>
                  <a:pt x="3417" y="3465"/>
                  <a:pt x="3798" y="3548"/>
                </a:cubicBezTo>
                <a:cubicBezTo>
                  <a:pt x="3655" y="3846"/>
                  <a:pt x="3715" y="4203"/>
                  <a:pt x="3941" y="4465"/>
                </a:cubicBezTo>
                <a:lnTo>
                  <a:pt x="3560" y="4846"/>
                </a:lnTo>
                <a:cubicBezTo>
                  <a:pt x="3405" y="5001"/>
                  <a:pt x="3334" y="5191"/>
                  <a:pt x="3334" y="5394"/>
                </a:cubicBezTo>
                <a:cubicBezTo>
                  <a:pt x="3334" y="5596"/>
                  <a:pt x="3405" y="5775"/>
                  <a:pt x="3524" y="5906"/>
                </a:cubicBezTo>
                <a:lnTo>
                  <a:pt x="2917" y="6513"/>
                </a:lnTo>
                <a:lnTo>
                  <a:pt x="2560" y="6156"/>
                </a:lnTo>
                <a:cubicBezTo>
                  <a:pt x="2530" y="6126"/>
                  <a:pt x="2486" y="6111"/>
                  <a:pt x="2441" y="6111"/>
                </a:cubicBezTo>
                <a:cubicBezTo>
                  <a:pt x="2396" y="6111"/>
                  <a:pt x="2352" y="6126"/>
                  <a:pt x="2322" y="6156"/>
                </a:cubicBezTo>
                <a:lnTo>
                  <a:pt x="1417" y="7061"/>
                </a:lnTo>
                <a:lnTo>
                  <a:pt x="60" y="8418"/>
                </a:lnTo>
                <a:cubicBezTo>
                  <a:pt x="0" y="8478"/>
                  <a:pt x="0" y="8597"/>
                  <a:pt x="60" y="8656"/>
                </a:cubicBezTo>
                <a:lnTo>
                  <a:pt x="1096" y="9704"/>
                </a:lnTo>
                <a:cubicBezTo>
                  <a:pt x="1125" y="9734"/>
                  <a:pt x="1170" y="9748"/>
                  <a:pt x="1215" y="9748"/>
                </a:cubicBezTo>
                <a:cubicBezTo>
                  <a:pt x="1259" y="9748"/>
                  <a:pt x="1304" y="9734"/>
                  <a:pt x="1334" y="9704"/>
                </a:cubicBezTo>
                <a:cubicBezTo>
                  <a:pt x="1393" y="9644"/>
                  <a:pt x="1393" y="9525"/>
                  <a:pt x="1334" y="9466"/>
                </a:cubicBezTo>
                <a:lnTo>
                  <a:pt x="417" y="8537"/>
                </a:lnTo>
                <a:lnTo>
                  <a:pt x="1667" y="7287"/>
                </a:lnTo>
                <a:lnTo>
                  <a:pt x="4167" y="9787"/>
                </a:lnTo>
                <a:lnTo>
                  <a:pt x="2917" y="11037"/>
                </a:lnTo>
                <a:lnTo>
                  <a:pt x="1810" y="9942"/>
                </a:lnTo>
                <a:cubicBezTo>
                  <a:pt x="1780" y="9912"/>
                  <a:pt x="1736" y="9897"/>
                  <a:pt x="1691" y="9897"/>
                </a:cubicBezTo>
                <a:cubicBezTo>
                  <a:pt x="1646" y="9897"/>
                  <a:pt x="1602" y="9912"/>
                  <a:pt x="1572" y="9942"/>
                </a:cubicBezTo>
                <a:cubicBezTo>
                  <a:pt x="1512" y="10002"/>
                  <a:pt x="1512" y="10121"/>
                  <a:pt x="1572" y="10180"/>
                </a:cubicBezTo>
                <a:lnTo>
                  <a:pt x="2798" y="11395"/>
                </a:lnTo>
                <a:cubicBezTo>
                  <a:pt x="2822" y="11430"/>
                  <a:pt x="2870" y="11442"/>
                  <a:pt x="2917" y="11442"/>
                </a:cubicBezTo>
                <a:cubicBezTo>
                  <a:pt x="2965" y="11442"/>
                  <a:pt x="3001" y="11430"/>
                  <a:pt x="3036" y="11395"/>
                </a:cubicBezTo>
                <a:lnTo>
                  <a:pt x="4394" y="10037"/>
                </a:lnTo>
                <a:lnTo>
                  <a:pt x="5298" y="9132"/>
                </a:lnTo>
                <a:cubicBezTo>
                  <a:pt x="5322" y="9109"/>
                  <a:pt x="5346" y="9061"/>
                  <a:pt x="5346" y="9013"/>
                </a:cubicBezTo>
                <a:cubicBezTo>
                  <a:pt x="5346" y="8966"/>
                  <a:pt x="5322" y="8930"/>
                  <a:pt x="5298" y="8894"/>
                </a:cubicBezTo>
                <a:lnTo>
                  <a:pt x="5025" y="8632"/>
                </a:lnTo>
                <a:lnTo>
                  <a:pt x="5644" y="8013"/>
                </a:lnTo>
                <a:cubicBezTo>
                  <a:pt x="5770" y="8094"/>
                  <a:pt x="5916" y="8135"/>
                  <a:pt x="6062" y="8135"/>
                </a:cubicBezTo>
                <a:cubicBezTo>
                  <a:pt x="6217" y="8135"/>
                  <a:pt x="6372" y="8088"/>
                  <a:pt x="6501" y="7989"/>
                </a:cubicBezTo>
                <a:cubicBezTo>
                  <a:pt x="6572" y="7930"/>
                  <a:pt x="6596" y="7823"/>
                  <a:pt x="6537" y="7751"/>
                </a:cubicBezTo>
                <a:cubicBezTo>
                  <a:pt x="6500" y="7708"/>
                  <a:pt x="6446" y="7682"/>
                  <a:pt x="6393" y="7682"/>
                </a:cubicBezTo>
                <a:cubicBezTo>
                  <a:pt x="6360" y="7682"/>
                  <a:pt x="6326" y="7692"/>
                  <a:pt x="6299" y="7716"/>
                </a:cubicBezTo>
                <a:cubicBezTo>
                  <a:pt x="6220" y="7778"/>
                  <a:pt x="6131" y="7806"/>
                  <a:pt x="6041" y="7806"/>
                </a:cubicBezTo>
                <a:cubicBezTo>
                  <a:pt x="5927" y="7806"/>
                  <a:pt x="5814" y="7760"/>
                  <a:pt x="5727" y="7680"/>
                </a:cubicBezTo>
                <a:cubicBezTo>
                  <a:pt x="5703" y="7644"/>
                  <a:pt x="5656" y="7632"/>
                  <a:pt x="5608" y="7632"/>
                </a:cubicBezTo>
                <a:cubicBezTo>
                  <a:pt x="5560" y="7632"/>
                  <a:pt x="5525" y="7644"/>
                  <a:pt x="5489" y="7680"/>
                </a:cubicBezTo>
                <a:lnTo>
                  <a:pt x="4763" y="8406"/>
                </a:lnTo>
                <a:lnTo>
                  <a:pt x="3108" y="6799"/>
                </a:lnTo>
                <a:lnTo>
                  <a:pt x="3834" y="6072"/>
                </a:lnTo>
                <a:cubicBezTo>
                  <a:pt x="3894" y="6013"/>
                  <a:pt x="3894" y="5894"/>
                  <a:pt x="3834" y="5834"/>
                </a:cubicBezTo>
                <a:lnTo>
                  <a:pt x="3751" y="5739"/>
                </a:lnTo>
                <a:cubicBezTo>
                  <a:pt x="3655" y="5644"/>
                  <a:pt x="3620" y="5549"/>
                  <a:pt x="3620" y="5430"/>
                </a:cubicBezTo>
                <a:cubicBezTo>
                  <a:pt x="3620" y="5310"/>
                  <a:pt x="3655" y="5203"/>
                  <a:pt x="3751" y="5108"/>
                </a:cubicBezTo>
                <a:lnTo>
                  <a:pt x="4251" y="4608"/>
                </a:lnTo>
                <a:lnTo>
                  <a:pt x="5096" y="3763"/>
                </a:lnTo>
                <a:lnTo>
                  <a:pt x="6013" y="2846"/>
                </a:lnTo>
                <a:cubicBezTo>
                  <a:pt x="6025" y="2834"/>
                  <a:pt x="6037" y="2822"/>
                  <a:pt x="6049" y="2822"/>
                </a:cubicBezTo>
                <a:cubicBezTo>
                  <a:pt x="6106" y="2780"/>
                  <a:pt x="6170" y="2761"/>
                  <a:pt x="6233" y="2761"/>
                </a:cubicBezTo>
                <a:cubicBezTo>
                  <a:pt x="6314" y="2761"/>
                  <a:pt x="6393" y="2792"/>
                  <a:pt x="6453" y="2846"/>
                </a:cubicBezTo>
                <a:lnTo>
                  <a:pt x="6477" y="2870"/>
                </a:lnTo>
                <a:cubicBezTo>
                  <a:pt x="6572" y="2965"/>
                  <a:pt x="6596" y="3132"/>
                  <a:pt x="6501" y="3263"/>
                </a:cubicBezTo>
                <a:cubicBezTo>
                  <a:pt x="6489" y="3286"/>
                  <a:pt x="6477" y="3298"/>
                  <a:pt x="6477" y="3310"/>
                </a:cubicBezTo>
                <a:lnTo>
                  <a:pt x="5477" y="4310"/>
                </a:lnTo>
                <a:cubicBezTo>
                  <a:pt x="5418" y="4370"/>
                  <a:pt x="5418" y="4489"/>
                  <a:pt x="5477" y="4548"/>
                </a:cubicBezTo>
                <a:cubicBezTo>
                  <a:pt x="5501" y="4584"/>
                  <a:pt x="5549" y="4596"/>
                  <a:pt x="5596" y="4596"/>
                </a:cubicBezTo>
                <a:cubicBezTo>
                  <a:pt x="5644" y="4596"/>
                  <a:pt x="5679" y="4572"/>
                  <a:pt x="5715" y="4548"/>
                </a:cubicBezTo>
                <a:lnTo>
                  <a:pt x="6715" y="3548"/>
                </a:lnTo>
                <a:cubicBezTo>
                  <a:pt x="6727" y="3536"/>
                  <a:pt x="6739" y="3525"/>
                  <a:pt x="6751" y="3525"/>
                </a:cubicBezTo>
                <a:cubicBezTo>
                  <a:pt x="6805" y="3481"/>
                  <a:pt x="6872" y="3460"/>
                  <a:pt x="6939" y="3460"/>
                </a:cubicBezTo>
                <a:cubicBezTo>
                  <a:pt x="7018" y="3460"/>
                  <a:pt x="7098" y="3490"/>
                  <a:pt x="7156" y="3548"/>
                </a:cubicBezTo>
                <a:lnTo>
                  <a:pt x="7168" y="3560"/>
                </a:lnTo>
                <a:cubicBezTo>
                  <a:pt x="7275" y="3667"/>
                  <a:pt x="7287" y="3834"/>
                  <a:pt x="7203" y="3965"/>
                </a:cubicBezTo>
                <a:cubicBezTo>
                  <a:pt x="7192" y="3989"/>
                  <a:pt x="7192" y="4001"/>
                  <a:pt x="7168" y="4013"/>
                </a:cubicBezTo>
                <a:lnTo>
                  <a:pt x="6180" y="5013"/>
                </a:lnTo>
                <a:cubicBezTo>
                  <a:pt x="6120" y="5072"/>
                  <a:pt x="6120" y="5191"/>
                  <a:pt x="6180" y="5251"/>
                </a:cubicBezTo>
                <a:cubicBezTo>
                  <a:pt x="6203" y="5275"/>
                  <a:pt x="6251" y="5299"/>
                  <a:pt x="6299" y="5299"/>
                </a:cubicBezTo>
                <a:cubicBezTo>
                  <a:pt x="6334" y="5299"/>
                  <a:pt x="6382" y="5275"/>
                  <a:pt x="6418" y="5251"/>
                </a:cubicBezTo>
                <a:lnTo>
                  <a:pt x="7406" y="4251"/>
                </a:lnTo>
                <a:cubicBezTo>
                  <a:pt x="7430" y="4239"/>
                  <a:pt x="7442" y="4215"/>
                  <a:pt x="7454" y="4215"/>
                </a:cubicBezTo>
                <a:cubicBezTo>
                  <a:pt x="7506" y="4179"/>
                  <a:pt x="7569" y="4160"/>
                  <a:pt x="7633" y="4160"/>
                </a:cubicBezTo>
                <a:cubicBezTo>
                  <a:pt x="7715" y="4160"/>
                  <a:pt x="7798" y="4191"/>
                  <a:pt x="7858" y="4251"/>
                </a:cubicBezTo>
                <a:lnTo>
                  <a:pt x="7870" y="4263"/>
                </a:lnTo>
                <a:cubicBezTo>
                  <a:pt x="7977" y="4370"/>
                  <a:pt x="7989" y="4537"/>
                  <a:pt x="7906" y="4668"/>
                </a:cubicBezTo>
                <a:cubicBezTo>
                  <a:pt x="7882" y="4679"/>
                  <a:pt x="7882" y="4703"/>
                  <a:pt x="7870" y="4715"/>
                </a:cubicBezTo>
                <a:lnTo>
                  <a:pt x="6870" y="5715"/>
                </a:lnTo>
                <a:cubicBezTo>
                  <a:pt x="6811" y="5775"/>
                  <a:pt x="6811" y="5894"/>
                  <a:pt x="6870" y="5953"/>
                </a:cubicBezTo>
                <a:cubicBezTo>
                  <a:pt x="6906" y="5977"/>
                  <a:pt x="6953" y="5989"/>
                  <a:pt x="6989" y="5989"/>
                </a:cubicBezTo>
                <a:cubicBezTo>
                  <a:pt x="7037" y="5989"/>
                  <a:pt x="7084" y="5977"/>
                  <a:pt x="7108" y="5953"/>
                </a:cubicBezTo>
                <a:lnTo>
                  <a:pt x="8108" y="4953"/>
                </a:lnTo>
                <a:cubicBezTo>
                  <a:pt x="8120" y="4941"/>
                  <a:pt x="8144" y="4918"/>
                  <a:pt x="8156" y="4918"/>
                </a:cubicBezTo>
                <a:cubicBezTo>
                  <a:pt x="8208" y="4881"/>
                  <a:pt x="8272" y="4863"/>
                  <a:pt x="8335" y="4863"/>
                </a:cubicBezTo>
                <a:cubicBezTo>
                  <a:pt x="8418" y="4863"/>
                  <a:pt x="8501" y="4893"/>
                  <a:pt x="8561" y="4953"/>
                </a:cubicBezTo>
                <a:lnTo>
                  <a:pt x="8573" y="4965"/>
                </a:lnTo>
                <a:cubicBezTo>
                  <a:pt x="8680" y="5072"/>
                  <a:pt x="8692" y="5239"/>
                  <a:pt x="8597" y="5370"/>
                </a:cubicBezTo>
                <a:cubicBezTo>
                  <a:pt x="8585" y="5382"/>
                  <a:pt x="8573" y="5394"/>
                  <a:pt x="8573" y="5418"/>
                </a:cubicBezTo>
                <a:lnTo>
                  <a:pt x="6715" y="7275"/>
                </a:lnTo>
                <a:cubicBezTo>
                  <a:pt x="6656" y="7335"/>
                  <a:pt x="6656" y="7454"/>
                  <a:pt x="6715" y="7513"/>
                </a:cubicBezTo>
                <a:cubicBezTo>
                  <a:pt x="6739" y="7537"/>
                  <a:pt x="6787" y="7561"/>
                  <a:pt x="6834" y="7561"/>
                </a:cubicBezTo>
                <a:cubicBezTo>
                  <a:pt x="6870" y="7561"/>
                  <a:pt x="6918" y="7537"/>
                  <a:pt x="6953" y="7513"/>
                </a:cubicBezTo>
                <a:lnTo>
                  <a:pt x="7787" y="6680"/>
                </a:lnTo>
                <a:lnTo>
                  <a:pt x="7870" y="6763"/>
                </a:lnTo>
                <a:cubicBezTo>
                  <a:pt x="7811" y="6942"/>
                  <a:pt x="7787" y="7120"/>
                  <a:pt x="7787" y="7287"/>
                </a:cubicBezTo>
                <a:lnTo>
                  <a:pt x="7787" y="7299"/>
                </a:lnTo>
                <a:lnTo>
                  <a:pt x="7799" y="7406"/>
                </a:lnTo>
                <a:cubicBezTo>
                  <a:pt x="7823" y="7870"/>
                  <a:pt x="8037" y="8287"/>
                  <a:pt x="8358" y="8597"/>
                </a:cubicBezTo>
                <a:cubicBezTo>
                  <a:pt x="8692" y="8906"/>
                  <a:pt x="9132" y="9085"/>
                  <a:pt x="9597" y="9085"/>
                </a:cubicBezTo>
                <a:cubicBezTo>
                  <a:pt x="9870" y="9085"/>
                  <a:pt x="10121" y="9025"/>
                  <a:pt x="10371" y="8906"/>
                </a:cubicBezTo>
                <a:cubicBezTo>
                  <a:pt x="10418" y="8882"/>
                  <a:pt x="10466" y="8835"/>
                  <a:pt x="10466" y="8787"/>
                </a:cubicBezTo>
                <a:cubicBezTo>
                  <a:pt x="10478" y="8728"/>
                  <a:pt x="10442" y="8692"/>
                  <a:pt x="10418" y="8644"/>
                </a:cubicBezTo>
                <a:lnTo>
                  <a:pt x="9335" y="7537"/>
                </a:lnTo>
                <a:cubicBezTo>
                  <a:pt x="9287" y="7501"/>
                  <a:pt x="9251" y="7454"/>
                  <a:pt x="9251" y="7406"/>
                </a:cubicBezTo>
                <a:cubicBezTo>
                  <a:pt x="9192" y="7263"/>
                  <a:pt x="9239" y="7108"/>
                  <a:pt x="9347" y="7001"/>
                </a:cubicBezTo>
                <a:cubicBezTo>
                  <a:pt x="9418" y="6930"/>
                  <a:pt x="9513" y="6882"/>
                  <a:pt x="9609" y="6882"/>
                </a:cubicBezTo>
                <a:cubicBezTo>
                  <a:pt x="9656" y="6882"/>
                  <a:pt x="9704" y="6906"/>
                  <a:pt x="9751" y="6918"/>
                </a:cubicBezTo>
                <a:cubicBezTo>
                  <a:pt x="9811" y="6942"/>
                  <a:pt x="9847" y="6965"/>
                  <a:pt x="9882" y="7001"/>
                </a:cubicBezTo>
                <a:lnTo>
                  <a:pt x="10966" y="8097"/>
                </a:lnTo>
                <a:cubicBezTo>
                  <a:pt x="11000" y="8122"/>
                  <a:pt x="11034" y="8142"/>
                  <a:pt x="11073" y="8142"/>
                </a:cubicBezTo>
                <a:cubicBezTo>
                  <a:pt x="11088" y="8142"/>
                  <a:pt x="11104" y="8139"/>
                  <a:pt x="11121" y="8132"/>
                </a:cubicBezTo>
                <a:cubicBezTo>
                  <a:pt x="11180" y="8120"/>
                  <a:pt x="11216" y="8097"/>
                  <a:pt x="11240" y="8049"/>
                </a:cubicBezTo>
                <a:cubicBezTo>
                  <a:pt x="11359" y="7799"/>
                  <a:pt x="11418" y="7537"/>
                  <a:pt x="11418" y="7275"/>
                </a:cubicBezTo>
                <a:cubicBezTo>
                  <a:pt x="11418" y="6858"/>
                  <a:pt x="11252" y="6430"/>
                  <a:pt x="10918" y="6084"/>
                </a:cubicBezTo>
                <a:cubicBezTo>
                  <a:pt x="10609" y="5751"/>
                  <a:pt x="10180" y="5549"/>
                  <a:pt x="9728" y="5513"/>
                </a:cubicBezTo>
                <a:lnTo>
                  <a:pt x="9632" y="5501"/>
                </a:lnTo>
                <a:lnTo>
                  <a:pt x="9609" y="5501"/>
                </a:lnTo>
                <a:cubicBezTo>
                  <a:pt x="9454" y="5501"/>
                  <a:pt x="9275" y="5537"/>
                  <a:pt x="9097" y="5596"/>
                </a:cubicBezTo>
                <a:lnTo>
                  <a:pt x="8954" y="5453"/>
                </a:lnTo>
                <a:cubicBezTo>
                  <a:pt x="9049" y="5215"/>
                  <a:pt x="9001" y="4953"/>
                  <a:pt x="8811" y="4763"/>
                </a:cubicBezTo>
                <a:lnTo>
                  <a:pt x="8799" y="4739"/>
                </a:lnTo>
                <a:cubicBezTo>
                  <a:pt x="8656" y="4608"/>
                  <a:pt x="8477" y="4548"/>
                  <a:pt x="8299" y="4548"/>
                </a:cubicBezTo>
                <a:cubicBezTo>
                  <a:pt x="8323" y="4370"/>
                  <a:pt x="8239" y="4191"/>
                  <a:pt x="8108" y="4060"/>
                </a:cubicBezTo>
                <a:lnTo>
                  <a:pt x="8096" y="4048"/>
                </a:lnTo>
                <a:cubicBezTo>
                  <a:pt x="7965" y="3906"/>
                  <a:pt x="7775" y="3846"/>
                  <a:pt x="7596" y="3846"/>
                </a:cubicBezTo>
                <a:cubicBezTo>
                  <a:pt x="7620" y="3667"/>
                  <a:pt x="7537" y="3489"/>
                  <a:pt x="7406" y="3358"/>
                </a:cubicBezTo>
                <a:lnTo>
                  <a:pt x="7394" y="3346"/>
                </a:lnTo>
                <a:cubicBezTo>
                  <a:pt x="7263" y="3215"/>
                  <a:pt x="7084" y="3155"/>
                  <a:pt x="6906" y="3155"/>
                </a:cubicBezTo>
                <a:cubicBezTo>
                  <a:pt x="6918" y="2977"/>
                  <a:pt x="6846" y="2798"/>
                  <a:pt x="6703" y="2655"/>
                </a:cubicBezTo>
                <a:lnTo>
                  <a:pt x="6692" y="2643"/>
                </a:lnTo>
                <a:cubicBezTo>
                  <a:pt x="6565" y="2516"/>
                  <a:pt x="6400" y="2453"/>
                  <a:pt x="6235" y="2453"/>
                </a:cubicBezTo>
                <a:cubicBezTo>
                  <a:pt x="6152" y="2453"/>
                  <a:pt x="6068" y="2469"/>
                  <a:pt x="5989" y="2501"/>
                </a:cubicBezTo>
                <a:lnTo>
                  <a:pt x="5858" y="2358"/>
                </a:lnTo>
                <a:cubicBezTo>
                  <a:pt x="5918" y="2179"/>
                  <a:pt x="5953" y="2001"/>
                  <a:pt x="5953" y="1846"/>
                </a:cubicBezTo>
                <a:lnTo>
                  <a:pt x="5953" y="1822"/>
                </a:lnTo>
                <a:lnTo>
                  <a:pt x="5930" y="1727"/>
                </a:lnTo>
                <a:cubicBezTo>
                  <a:pt x="5918" y="1465"/>
                  <a:pt x="5846" y="1215"/>
                  <a:pt x="5727" y="988"/>
                </a:cubicBezTo>
                <a:cubicBezTo>
                  <a:pt x="5693" y="937"/>
                  <a:pt x="5628" y="898"/>
                  <a:pt x="5567" y="898"/>
                </a:cubicBezTo>
                <a:cubicBezTo>
                  <a:pt x="5544" y="898"/>
                  <a:pt x="5521" y="904"/>
                  <a:pt x="5501" y="917"/>
                </a:cubicBezTo>
                <a:cubicBezTo>
                  <a:pt x="5429" y="965"/>
                  <a:pt x="5382" y="1072"/>
                  <a:pt x="5429" y="1143"/>
                </a:cubicBezTo>
                <a:cubicBezTo>
                  <a:pt x="5537" y="1334"/>
                  <a:pt x="5596" y="1524"/>
                  <a:pt x="5608" y="1739"/>
                </a:cubicBezTo>
                <a:lnTo>
                  <a:pt x="5620" y="1846"/>
                </a:lnTo>
                <a:cubicBezTo>
                  <a:pt x="5620" y="2001"/>
                  <a:pt x="5596" y="2167"/>
                  <a:pt x="5513" y="2346"/>
                </a:cubicBezTo>
                <a:cubicBezTo>
                  <a:pt x="5489" y="2405"/>
                  <a:pt x="5513" y="2477"/>
                  <a:pt x="5560" y="2524"/>
                </a:cubicBezTo>
                <a:lnTo>
                  <a:pt x="5727" y="2691"/>
                </a:lnTo>
                <a:lnTo>
                  <a:pt x="5001" y="3417"/>
                </a:lnTo>
                <a:lnTo>
                  <a:pt x="4834" y="3251"/>
                </a:lnTo>
                <a:cubicBezTo>
                  <a:pt x="4800" y="3225"/>
                  <a:pt x="4753" y="3205"/>
                  <a:pt x="4707" y="3205"/>
                </a:cubicBezTo>
                <a:cubicBezTo>
                  <a:pt x="4690" y="3205"/>
                  <a:pt x="4672" y="3208"/>
                  <a:pt x="4656" y="3215"/>
                </a:cubicBezTo>
                <a:cubicBezTo>
                  <a:pt x="4477" y="3274"/>
                  <a:pt x="4310" y="3298"/>
                  <a:pt x="4155" y="3298"/>
                </a:cubicBezTo>
                <a:lnTo>
                  <a:pt x="4048" y="3286"/>
                </a:lnTo>
                <a:cubicBezTo>
                  <a:pt x="3274" y="3227"/>
                  <a:pt x="2679" y="2584"/>
                  <a:pt x="2679" y="1822"/>
                </a:cubicBezTo>
                <a:cubicBezTo>
                  <a:pt x="2679" y="1691"/>
                  <a:pt x="2691" y="1560"/>
                  <a:pt x="2739" y="1429"/>
                </a:cubicBezTo>
                <a:lnTo>
                  <a:pt x="3644" y="2334"/>
                </a:lnTo>
                <a:cubicBezTo>
                  <a:pt x="3703" y="2405"/>
                  <a:pt x="3798" y="2453"/>
                  <a:pt x="3894" y="2501"/>
                </a:cubicBezTo>
                <a:cubicBezTo>
                  <a:pt x="3989" y="2524"/>
                  <a:pt x="4060" y="2536"/>
                  <a:pt x="4155" y="2536"/>
                </a:cubicBezTo>
                <a:cubicBezTo>
                  <a:pt x="4346" y="2536"/>
                  <a:pt x="4525" y="2465"/>
                  <a:pt x="4656" y="2334"/>
                </a:cubicBezTo>
                <a:cubicBezTo>
                  <a:pt x="4846" y="2143"/>
                  <a:pt x="4929" y="1846"/>
                  <a:pt x="4822" y="1572"/>
                </a:cubicBezTo>
                <a:lnTo>
                  <a:pt x="4822" y="1560"/>
                </a:lnTo>
                <a:cubicBezTo>
                  <a:pt x="4787" y="1489"/>
                  <a:pt x="4751" y="1393"/>
                  <a:pt x="4656" y="1310"/>
                </a:cubicBezTo>
                <a:lnTo>
                  <a:pt x="3751" y="393"/>
                </a:lnTo>
                <a:cubicBezTo>
                  <a:pt x="3882" y="357"/>
                  <a:pt x="4013" y="334"/>
                  <a:pt x="4144" y="334"/>
                </a:cubicBezTo>
                <a:cubicBezTo>
                  <a:pt x="4489" y="334"/>
                  <a:pt x="4798" y="441"/>
                  <a:pt x="5060" y="655"/>
                </a:cubicBezTo>
                <a:cubicBezTo>
                  <a:pt x="5088" y="678"/>
                  <a:pt x="5121" y="689"/>
                  <a:pt x="5155" y="689"/>
                </a:cubicBezTo>
                <a:cubicBezTo>
                  <a:pt x="5208" y="689"/>
                  <a:pt x="5262" y="663"/>
                  <a:pt x="5298" y="619"/>
                </a:cubicBezTo>
                <a:cubicBezTo>
                  <a:pt x="5358" y="548"/>
                  <a:pt x="5346" y="441"/>
                  <a:pt x="5263" y="381"/>
                </a:cubicBezTo>
                <a:cubicBezTo>
                  <a:pt x="4941" y="131"/>
                  <a:pt x="4548" y="0"/>
                  <a:pt x="41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80" name="Google Shape;10980;p70"/>
          <p:cNvGrpSpPr/>
          <p:nvPr/>
        </p:nvGrpSpPr>
        <p:grpSpPr>
          <a:xfrm>
            <a:off x="1303876" y="2419377"/>
            <a:ext cx="363275" cy="354626"/>
            <a:chOff x="1303876" y="2419377"/>
            <a:chExt cx="363275" cy="354626"/>
          </a:xfrm>
        </p:grpSpPr>
        <p:sp>
          <p:nvSpPr>
            <p:cNvPr id="10981" name="Google Shape;10981;p70"/>
            <p:cNvSpPr/>
            <p:nvPr/>
          </p:nvSpPr>
          <p:spPr>
            <a:xfrm>
              <a:off x="1303876" y="2507701"/>
              <a:ext cx="363275" cy="266302"/>
            </a:xfrm>
            <a:custGeom>
              <a:rect b="b" l="l" r="r" t="t"/>
              <a:pathLst>
                <a:path extrusionOk="0" h="8406" w="11467">
                  <a:moveTo>
                    <a:pt x="3251" y="1631"/>
                  </a:moveTo>
                  <a:lnTo>
                    <a:pt x="3680" y="2060"/>
                  </a:lnTo>
                  <a:lnTo>
                    <a:pt x="2060" y="3691"/>
                  </a:lnTo>
                  <a:lnTo>
                    <a:pt x="1620" y="3262"/>
                  </a:lnTo>
                  <a:lnTo>
                    <a:pt x="3251" y="1631"/>
                  </a:lnTo>
                  <a:close/>
                  <a:moveTo>
                    <a:pt x="8156" y="1929"/>
                  </a:moveTo>
                  <a:lnTo>
                    <a:pt x="9799" y="3560"/>
                  </a:lnTo>
                  <a:lnTo>
                    <a:pt x="9371" y="3989"/>
                  </a:lnTo>
                  <a:lnTo>
                    <a:pt x="7728" y="2357"/>
                  </a:lnTo>
                  <a:lnTo>
                    <a:pt x="8156" y="1929"/>
                  </a:lnTo>
                  <a:close/>
                  <a:moveTo>
                    <a:pt x="7609" y="2715"/>
                  </a:moveTo>
                  <a:lnTo>
                    <a:pt x="9014" y="4108"/>
                  </a:lnTo>
                  <a:lnTo>
                    <a:pt x="8692" y="4405"/>
                  </a:lnTo>
                  <a:cubicBezTo>
                    <a:pt x="8656" y="4453"/>
                    <a:pt x="8621" y="4501"/>
                    <a:pt x="8597" y="4560"/>
                  </a:cubicBezTo>
                  <a:cubicBezTo>
                    <a:pt x="8561" y="4620"/>
                    <a:pt x="8549" y="4679"/>
                    <a:pt x="8549" y="4739"/>
                  </a:cubicBezTo>
                  <a:cubicBezTo>
                    <a:pt x="8537" y="4870"/>
                    <a:pt x="8490" y="4989"/>
                    <a:pt x="8383" y="5072"/>
                  </a:cubicBezTo>
                  <a:lnTo>
                    <a:pt x="7847" y="5620"/>
                  </a:lnTo>
                  <a:lnTo>
                    <a:pt x="5930" y="3691"/>
                  </a:lnTo>
                  <a:lnTo>
                    <a:pt x="6609" y="3429"/>
                  </a:lnTo>
                  <a:cubicBezTo>
                    <a:pt x="6609" y="3429"/>
                    <a:pt x="6632" y="3429"/>
                    <a:pt x="6632" y="3417"/>
                  </a:cubicBezTo>
                  <a:cubicBezTo>
                    <a:pt x="6739" y="3358"/>
                    <a:pt x="6823" y="3262"/>
                    <a:pt x="6882" y="3155"/>
                  </a:cubicBezTo>
                  <a:cubicBezTo>
                    <a:pt x="7109" y="3119"/>
                    <a:pt x="7299" y="3012"/>
                    <a:pt x="7466" y="2858"/>
                  </a:cubicBezTo>
                  <a:lnTo>
                    <a:pt x="7609" y="2715"/>
                  </a:lnTo>
                  <a:close/>
                  <a:moveTo>
                    <a:pt x="3846" y="6084"/>
                  </a:moveTo>
                  <a:lnTo>
                    <a:pt x="4120" y="6358"/>
                  </a:lnTo>
                  <a:lnTo>
                    <a:pt x="3739" y="6727"/>
                  </a:lnTo>
                  <a:lnTo>
                    <a:pt x="3656" y="6822"/>
                  </a:lnTo>
                  <a:cubicBezTo>
                    <a:pt x="3620" y="6846"/>
                    <a:pt x="3584" y="6858"/>
                    <a:pt x="3537" y="6858"/>
                  </a:cubicBezTo>
                  <a:cubicBezTo>
                    <a:pt x="3489" y="6858"/>
                    <a:pt x="3441" y="6846"/>
                    <a:pt x="3418" y="6822"/>
                  </a:cubicBezTo>
                  <a:lnTo>
                    <a:pt x="3382" y="6787"/>
                  </a:lnTo>
                  <a:cubicBezTo>
                    <a:pt x="3322" y="6727"/>
                    <a:pt x="3322" y="6608"/>
                    <a:pt x="3382" y="6548"/>
                  </a:cubicBezTo>
                  <a:lnTo>
                    <a:pt x="3846" y="6084"/>
                  </a:lnTo>
                  <a:close/>
                  <a:moveTo>
                    <a:pt x="4334" y="6608"/>
                  </a:moveTo>
                  <a:lnTo>
                    <a:pt x="4608" y="6882"/>
                  </a:lnTo>
                  <a:lnTo>
                    <a:pt x="4311" y="7156"/>
                  </a:lnTo>
                  <a:lnTo>
                    <a:pt x="4227" y="7239"/>
                  </a:lnTo>
                  <a:cubicBezTo>
                    <a:pt x="4203" y="7263"/>
                    <a:pt x="4156" y="7275"/>
                    <a:pt x="4108" y="7275"/>
                  </a:cubicBezTo>
                  <a:cubicBezTo>
                    <a:pt x="4072" y="7275"/>
                    <a:pt x="4025" y="7263"/>
                    <a:pt x="3989" y="7239"/>
                  </a:cubicBezTo>
                  <a:lnTo>
                    <a:pt x="3965" y="7203"/>
                  </a:lnTo>
                  <a:cubicBezTo>
                    <a:pt x="3906" y="7144"/>
                    <a:pt x="3906" y="7037"/>
                    <a:pt x="3965" y="6977"/>
                  </a:cubicBezTo>
                  <a:lnTo>
                    <a:pt x="4334" y="6608"/>
                  </a:lnTo>
                  <a:close/>
                  <a:moveTo>
                    <a:pt x="4858" y="7096"/>
                  </a:moveTo>
                  <a:lnTo>
                    <a:pt x="5132" y="7370"/>
                  </a:lnTo>
                  <a:lnTo>
                    <a:pt x="4954" y="7537"/>
                  </a:lnTo>
                  <a:lnTo>
                    <a:pt x="4811" y="7668"/>
                  </a:lnTo>
                  <a:cubicBezTo>
                    <a:pt x="4781" y="7697"/>
                    <a:pt x="4742" y="7712"/>
                    <a:pt x="4704" y="7712"/>
                  </a:cubicBezTo>
                  <a:cubicBezTo>
                    <a:pt x="4665" y="7712"/>
                    <a:pt x="4626" y="7697"/>
                    <a:pt x="4596" y="7668"/>
                  </a:cubicBezTo>
                  <a:lnTo>
                    <a:pt x="4549" y="7620"/>
                  </a:lnTo>
                  <a:cubicBezTo>
                    <a:pt x="4513" y="7596"/>
                    <a:pt x="4501" y="7549"/>
                    <a:pt x="4501" y="7513"/>
                  </a:cubicBezTo>
                  <a:cubicBezTo>
                    <a:pt x="4501" y="7477"/>
                    <a:pt x="4513" y="7441"/>
                    <a:pt x="4549" y="7418"/>
                  </a:cubicBezTo>
                  <a:lnTo>
                    <a:pt x="4858" y="7096"/>
                  </a:lnTo>
                  <a:close/>
                  <a:moveTo>
                    <a:pt x="3811" y="2417"/>
                  </a:moveTo>
                  <a:lnTo>
                    <a:pt x="3965" y="2560"/>
                  </a:lnTo>
                  <a:cubicBezTo>
                    <a:pt x="4181" y="2776"/>
                    <a:pt x="4462" y="2894"/>
                    <a:pt x="4756" y="2894"/>
                  </a:cubicBezTo>
                  <a:cubicBezTo>
                    <a:pt x="4771" y="2894"/>
                    <a:pt x="4785" y="2894"/>
                    <a:pt x="4799" y="2893"/>
                  </a:cubicBezTo>
                  <a:cubicBezTo>
                    <a:pt x="5394" y="2858"/>
                    <a:pt x="6168" y="2798"/>
                    <a:pt x="6549" y="2703"/>
                  </a:cubicBezTo>
                  <a:cubicBezTo>
                    <a:pt x="6573" y="2715"/>
                    <a:pt x="6597" y="2738"/>
                    <a:pt x="6609" y="2774"/>
                  </a:cubicBezTo>
                  <a:cubicBezTo>
                    <a:pt x="6632" y="2834"/>
                    <a:pt x="6632" y="2893"/>
                    <a:pt x="6597" y="2953"/>
                  </a:cubicBezTo>
                  <a:cubicBezTo>
                    <a:pt x="6573" y="3024"/>
                    <a:pt x="6525" y="3084"/>
                    <a:pt x="6466" y="3119"/>
                  </a:cubicBezTo>
                  <a:lnTo>
                    <a:pt x="5561" y="3489"/>
                  </a:lnTo>
                  <a:cubicBezTo>
                    <a:pt x="5501" y="3500"/>
                    <a:pt x="5466" y="3560"/>
                    <a:pt x="5454" y="3608"/>
                  </a:cubicBezTo>
                  <a:cubicBezTo>
                    <a:pt x="5442" y="3667"/>
                    <a:pt x="5454" y="3727"/>
                    <a:pt x="5501" y="3750"/>
                  </a:cubicBezTo>
                  <a:lnTo>
                    <a:pt x="7716" y="5977"/>
                  </a:lnTo>
                  <a:lnTo>
                    <a:pt x="8013" y="6275"/>
                  </a:lnTo>
                  <a:cubicBezTo>
                    <a:pt x="8097" y="6346"/>
                    <a:pt x="8097" y="6453"/>
                    <a:pt x="8025" y="6513"/>
                  </a:cubicBezTo>
                  <a:lnTo>
                    <a:pt x="8002" y="6537"/>
                  </a:lnTo>
                  <a:cubicBezTo>
                    <a:pt x="7972" y="6566"/>
                    <a:pt x="7927" y="6581"/>
                    <a:pt x="7882" y="6581"/>
                  </a:cubicBezTo>
                  <a:cubicBezTo>
                    <a:pt x="7838" y="6581"/>
                    <a:pt x="7793" y="6566"/>
                    <a:pt x="7763" y="6537"/>
                  </a:cubicBezTo>
                  <a:lnTo>
                    <a:pt x="7668" y="6453"/>
                  </a:lnTo>
                  <a:lnTo>
                    <a:pt x="5775" y="4560"/>
                  </a:lnTo>
                  <a:cubicBezTo>
                    <a:pt x="5745" y="4530"/>
                    <a:pt x="5701" y="4515"/>
                    <a:pt x="5656" y="4515"/>
                  </a:cubicBezTo>
                  <a:cubicBezTo>
                    <a:pt x="5611" y="4515"/>
                    <a:pt x="5567" y="4530"/>
                    <a:pt x="5537" y="4560"/>
                  </a:cubicBezTo>
                  <a:cubicBezTo>
                    <a:pt x="5477" y="4620"/>
                    <a:pt x="5477" y="4739"/>
                    <a:pt x="5537" y="4798"/>
                  </a:cubicBezTo>
                  <a:lnTo>
                    <a:pt x="7430" y="6691"/>
                  </a:lnTo>
                  <a:cubicBezTo>
                    <a:pt x="7490" y="6751"/>
                    <a:pt x="7490" y="6846"/>
                    <a:pt x="7430" y="6906"/>
                  </a:cubicBezTo>
                  <a:lnTo>
                    <a:pt x="7406" y="6941"/>
                  </a:lnTo>
                  <a:cubicBezTo>
                    <a:pt x="7376" y="6971"/>
                    <a:pt x="7335" y="6986"/>
                    <a:pt x="7293" y="6986"/>
                  </a:cubicBezTo>
                  <a:cubicBezTo>
                    <a:pt x="7251" y="6986"/>
                    <a:pt x="7210" y="6971"/>
                    <a:pt x="7180" y="6941"/>
                  </a:cubicBezTo>
                  <a:lnTo>
                    <a:pt x="7120" y="6882"/>
                  </a:lnTo>
                  <a:lnTo>
                    <a:pt x="5120" y="4882"/>
                  </a:lnTo>
                  <a:cubicBezTo>
                    <a:pt x="5096" y="4852"/>
                    <a:pt x="5055" y="4837"/>
                    <a:pt x="5010" y="4837"/>
                  </a:cubicBezTo>
                  <a:cubicBezTo>
                    <a:pt x="4965" y="4837"/>
                    <a:pt x="4918" y="4852"/>
                    <a:pt x="4882" y="4882"/>
                  </a:cubicBezTo>
                  <a:cubicBezTo>
                    <a:pt x="4823" y="4941"/>
                    <a:pt x="4823" y="5060"/>
                    <a:pt x="4882" y="5120"/>
                  </a:cubicBezTo>
                  <a:lnTo>
                    <a:pt x="6882" y="7120"/>
                  </a:lnTo>
                  <a:cubicBezTo>
                    <a:pt x="6906" y="7144"/>
                    <a:pt x="6930" y="7191"/>
                    <a:pt x="6930" y="7227"/>
                  </a:cubicBezTo>
                  <a:cubicBezTo>
                    <a:pt x="6930" y="7251"/>
                    <a:pt x="6906" y="7299"/>
                    <a:pt x="6882" y="7322"/>
                  </a:cubicBezTo>
                  <a:lnTo>
                    <a:pt x="6835" y="7370"/>
                  </a:lnTo>
                  <a:cubicBezTo>
                    <a:pt x="6805" y="7400"/>
                    <a:pt x="6763" y="7415"/>
                    <a:pt x="6722" y="7415"/>
                  </a:cubicBezTo>
                  <a:cubicBezTo>
                    <a:pt x="6680" y="7415"/>
                    <a:pt x="6638" y="7400"/>
                    <a:pt x="6609" y="7370"/>
                  </a:cubicBezTo>
                  <a:lnTo>
                    <a:pt x="6478" y="7239"/>
                  </a:lnTo>
                  <a:lnTo>
                    <a:pt x="4799" y="5560"/>
                  </a:lnTo>
                  <a:cubicBezTo>
                    <a:pt x="4769" y="5530"/>
                    <a:pt x="4724" y="5516"/>
                    <a:pt x="4680" y="5516"/>
                  </a:cubicBezTo>
                  <a:cubicBezTo>
                    <a:pt x="4635" y="5516"/>
                    <a:pt x="4590" y="5530"/>
                    <a:pt x="4561" y="5560"/>
                  </a:cubicBezTo>
                  <a:cubicBezTo>
                    <a:pt x="4501" y="5620"/>
                    <a:pt x="4501" y="5739"/>
                    <a:pt x="4561" y="5798"/>
                  </a:cubicBezTo>
                  <a:lnTo>
                    <a:pt x="6239" y="7477"/>
                  </a:lnTo>
                  <a:cubicBezTo>
                    <a:pt x="6275" y="7501"/>
                    <a:pt x="6287" y="7537"/>
                    <a:pt x="6287" y="7584"/>
                  </a:cubicBezTo>
                  <a:cubicBezTo>
                    <a:pt x="6287" y="7620"/>
                    <a:pt x="6275" y="7656"/>
                    <a:pt x="6239" y="7680"/>
                  </a:cubicBezTo>
                  <a:lnTo>
                    <a:pt x="6180" y="7739"/>
                  </a:lnTo>
                  <a:cubicBezTo>
                    <a:pt x="6150" y="7769"/>
                    <a:pt x="6114" y="7784"/>
                    <a:pt x="6080" y="7784"/>
                  </a:cubicBezTo>
                  <a:cubicBezTo>
                    <a:pt x="6046" y="7784"/>
                    <a:pt x="6013" y="7769"/>
                    <a:pt x="5989" y="7739"/>
                  </a:cubicBezTo>
                  <a:lnTo>
                    <a:pt x="3037" y="4798"/>
                  </a:lnTo>
                  <a:cubicBezTo>
                    <a:pt x="2953" y="4703"/>
                    <a:pt x="2894" y="4584"/>
                    <a:pt x="2882" y="4453"/>
                  </a:cubicBezTo>
                  <a:cubicBezTo>
                    <a:pt x="2882" y="4393"/>
                    <a:pt x="2858" y="4334"/>
                    <a:pt x="2834" y="4274"/>
                  </a:cubicBezTo>
                  <a:cubicBezTo>
                    <a:pt x="2799" y="4215"/>
                    <a:pt x="2775" y="4167"/>
                    <a:pt x="2727" y="4131"/>
                  </a:cubicBezTo>
                  <a:lnTo>
                    <a:pt x="2418" y="3810"/>
                  </a:lnTo>
                  <a:lnTo>
                    <a:pt x="3811" y="2417"/>
                  </a:lnTo>
                  <a:close/>
                  <a:moveTo>
                    <a:pt x="5370" y="7572"/>
                  </a:moveTo>
                  <a:lnTo>
                    <a:pt x="5632" y="7846"/>
                  </a:lnTo>
                  <a:lnTo>
                    <a:pt x="5454" y="8025"/>
                  </a:lnTo>
                  <a:cubicBezTo>
                    <a:pt x="5430" y="8061"/>
                    <a:pt x="5394" y="8072"/>
                    <a:pt x="5346" y="8072"/>
                  </a:cubicBezTo>
                  <a:cubicBezTo>
                    <a:pt x="5311" y="8072"/>
                    <a:pt x="5275" y="8049"/>
                    <a:pt x="5251" y="8025"/>
                  </a:cubicBezTo>
                  <a:lnTo>
                    <a:pt x="5192" y="7965"/>
                  </a:lnTo>
                  <a:cubicBezTo>
                    <a:pt x="5156" y="7941"/>
                    <a:pt x="5144" y="7906"/>
                    <a:pt x="5144" y="7858"/>
                  </a:cubicBezTo>
                  <a:cubicBezTo>
                    <a:pt x="5144" y="7822"/>
                    <a:pt x="5156" y="7787"/>
                    <a:pt x="5192" y="7751"/>
                  </a:cubicBezTo>
                  <a:lnTo>
                    <a:pt x="5370" y="7572"/>
                  </a:lnTo>
                  <a:close/>
                  <a:moveTo>
                    <a:pt x="2251" y="0"/>
                  </a:moveTo>
                  <a:cubicBezTo>
                    <a:pt x="2203" y="0"/>
                    <a:pt x="2167" y="12"/>
                    <a:pt x="2132" y="48"/>
                  </a:cubicBezTo>
                  <a:lnTo>
                    <a:pt x="1394" y="786"/>
                  </a:lnTo>
                  <a:cubicBezTo>
                    <a:pt x="1334" y="845"/>
                    <a:pt x="1334" y="964"/>
                    <a:pt x="1394" y="1024"/>
                  </a:cubicBezTo>
                  <a:cubicBezTo>
                    <a:pt x="1423" y="1054"/>
                    <a:pt x="1468" y="1069"/>
                    <a:pt x="1513" y="1069"/>
                  </a:cubicBezTo>
                  <a:cubicBezTo>
                    <a:pt x="1557" y="1069"/>
                    <a:pt x="1602" y="1054"/>
                    <a:pt x="1632" y="1024"/>
                  </a:cubicBezTo>
                  <a:lnTo>
                    <a:pt x="2251" y="405"/>
                  </a:lnTo>
                  <a:lnTo>
                    <a:pt x="3156" y="1310"/>
                  </a:lnTo>
                  <a:lnTo>
                    <a:pt x="1334" y="3143"/>
                  </a:lnTo>
                  <a:lnTo>
                    <a:pt x="417" y="2238"/>
                  </a:lnTo>
                  <a:lnTo>
                    <a:pt x="1155" y="1500"/>
                  </a:lnTo>
                  <a:cubicBezTo>
                    <a:pt x="1215" y="1441"/>
                    <a:pt x="1215" y="1322"/>
                    <a:pt x="1155" y="1262"/>
                  </a:cubicBezTo>
                  <a:cubicBezTo>
                    <a:pt x="1126" y="1232"/>
                    <a:pt x="1081" y="1217"/>
                    <a:pt x="1036" y="1217"/>
                  </a:cubicBezTo>
                  <a:cubicBezTo>
                    <a:pt x="992" y="1217"/>
                    <a:pt x="947" y="1232"/>
                    <a:pt x="917" y="1262"/>
                  </a:cubicBezTo>
                  <a:lnTo>
                    <a:pt x="60" y="2119"/>
                  </a:lnTo>
                  <a:cubicBezTo>
                    <a:pt x="1" y="2179"/>
                    <a:pt x="1" y="2298"/>
                    <a:pt x="60" y="2357"/>
                  </a:cubicBezTo>
                  <a:lnTo>
                    <a:pt x="1191" y="3489"/>
                  </a:lnTo>
                  <a:cubicBezTo>
                    <a:pt x="1227" y="3512"/>
                    <a:pt x="1275" y="3524"/>
                    <a:pt x="1310" y="3524"/>
                  </a:cubicBezTo>
                  <a:cubicBezTo>
                    <a:pt x="1346" y="3524"/>
                    <a:pt x="1370" y="3512"/>
                    <a:pt x="1405" y="3500"/>
                  </a:cubicBezTo>
                  <a:lnTo>
                    <a:pt x="1953" y="4048"/>
                  </a:lnTo>
                  <a:cubicBezTo>
                    <a:pt x="1989" y="4084"/>
                    <a:pt x="2025" y="4096"/>
                    <a:pt x="2072" y="4096"/>
                  </a:cubicBezTo>
                  <a:cubicBezTo>
                    <a:pt x="2120" y="4096"/>
                    <a:pt x="2167" y="4084"/>
                    <a:pt x="2191" y="4048"/>
                  </a:cubicBezTo>
                  <a:lnTo>
                    <a:pt x="2501" y="4358"/>
                  </a:lnTo>
                  <a:cubicBezTo>
                    <a:pt x="2525" y="4382"/>
                    <a:pt x="2537" y="4393"/>
                    <a:pt x="2537" y="4405"/>
                  </a:cubicBezTo>
                  <a:cubicBezTo>
                    <a:pt x="2548" y="4417"/>
                    <a:pt x="2548" y="4453"/>
                    <a:pt x="2548" y="4465"/>
                  </a:cubicBezTo>
                  <a:cubicBezTo>
                    <a:pt x="2560" y="4679"/>
                    <a:pt x="2656" y="4882"/>
                    <a:pt x="2799" y="5036"/>
                  </a:cubicBezTo>
                  <a:lnTo>
                    <a:pt x="3632" y="5870"/>
                  </a:lnTo>
                  <a:lnTo>
                    <a:pt x="3180" y="6322"/>
                  </a:lnTo>
                  <a:cubicBezTo>
                    <a:pt x="2977" y="6525"/>
                    <a:pt x="2977" y="6846"/>
                    <a:pt x="3180" y="7037"/>
                  </a:cubicBezTo>
                  <a:lnTo>
                    <a:pt x="3203" y="7072"/>
                  </a:lnTo>
                  <a:cubicBezTo>
                    <a:pt x="3299" y="7156"/>
                    <a:pt x="3430" y="7215"/>
                    <a:pt x="3561" y="7215"/>
                  </a:cubicBezTo>
                  <a:lnTo>
                    <a:pt x="3632" y="7215"/>
                  </a:lnTo>
                  <a:cubicBezTo>
                    <a:pt x="3656" y="7310"/>
                    <a:pt x="3691" y="7382"/>
                    <a:pt x="3775" y="7453"/>
                  </a:cubicBezTo>
                  <a:lnTo>
                    <a:pt x="3799" y="7489"/>
                  </a:lnTo>
                  <a:cubicBezTo>
                    <a:pt x="3894" y="7572"/>
                    <a:pt x="4025" y="7632"/>
                    <a:pt x="4156" y="7632"/>
                  </a:cubicBezTo>
                  <a:lnTo>
                    <a:pt x="4203" y="7632"/>
                  </a:lnTo>
                  <a:cubicBezTo>
                    <a:pt x="4215" y="7727"/>
                    <a:pt x="4263" y="7811"/>
                    <a:pt x="4334" y="7870"/>
                  </a:cubicBezTo>
                  <a:lnTo>
                    <a:pt x="4382" y="7918"/>
                  </a:lnTo>
                  <a:cubicBezTo>
                    <a:pt x="4475" y="8011"/>
                    <a:pt x="4593" y="8062"/>
                    <a:pt x="4713" y="8062"/>
                  </a:cubicBezTo>
                  <a:cubicBezTo>
                    <a:pt x="4762" y="8062"/>
                    <a:pt x="4810" y="8054"/>
                    <a:pt x="4858" y="8037"/>
                  </a:cubicBezTo>
                  <a:cubicBezTo>
                    <a:pt x="4882" y="8096"/>
                    <a:pt x="4918" y="8156"/>
                    <a:pt x="4977" y="8215"/>
                  </a:cubicBezTo>
                  <a:lnTo>
                    <a:pt x="5037" y="8275"/>
                  </a:lnTo>
                  <a:cubicBezTo>
                    <a:pt x="5120" y="8370"/>
                    <a:pt x="5239" y="8406"/>
                    <a:pt x="5382" y="8406"/>
                  </a:cubicBezTo>
                  <a:cubicBezTo>
                    <a:pt x="5513" y="8406"/>
                    <a:pt x="5632" y="8370"/>
                    <a:pt x="5716" y="8275"/>
                  </a:cubicBezTo>
                  <a:lnTo>
                    <a:pt x="5918" y="8084"/>
                  </a:lnTo>
                  <a:cubicBezTo>
                    <a:pt x="5977" y="8108"/>
                    <a:pt x="6049" y="8132"/>
                    <a:pt x="6120" y="8132"/>
                  </a:cubicBezTo>
                  <a:cubicBezTo>
                    <a:pt x="6239" y="8132"/>
                    <a:pt x="6358" y="8084"/>
                    <a:pt x="6466" y="7989"/>
                  </a:cubicBezTo>
                  <a:lnTo>
                    <a:pt x="6525" y="7930"/>
                  </a:lnTo>
                  <a:cubicBezTo>
                    <a:pt x="6573" y="7894"/>
                    <a:pt x="6609" y="7834"/>
                    <a:pt x="6644" y="7751"/>
                  </a:cubicBezTo>
                  <a:cubicBezTo>
                    <a:pt x="6687" y="7763"/>
                    <a:pt x="6732" y="7769"/>
                    <a:pt x="6777" y="7769"/>
                  </a:cubicBezTo>
                  <a:cubicBezTo>
                    <a:pt x="6905" y="7769"/>
                    <a:pt x="7032" y="7720"/>
                    <a:pt x="7120" y="7632"/>
                  </a:cubicBezTo>
                  <a:lnTo>
                    <a:pt x="7168" y="7596"/>
                  </a:lnTo>
                  <a:cubicBezTo>
                    <a:pt x="7240" y="7513"/>
                    <a:pt x="7287" y="7441"/>
                    <a:pt x="7299" y="7358"/>
                  </a:cubicBezTo>
                  <a:cubicBezTo>
                    <a:pt x="7313" y="7359"/>
                    <a:pt x="7327" y="7360"/>
                    <a:pt x="7341" y="7360"/>
                  </a:cubicBezTo>
                  <a:cubicBezTo>
                    <a:pt x="7470" y="7360"/>
                    <a:pt x="7597" y="7311"/>
                    <a:pt x="7704" y="7203"/>
                  </a:cubicBezTo>
                  <a:lnTo>
                    <a:pt x="7728" y="7179"/>
                  </a:lnTo>
                  <a:cubicBezTo>
                    <a:pt x="7799" y="7096"/>
                    <a:pt x="7835" y="7025"/>
                    <a:pt x="7859" y="6941"/>
                  </a:cubicBezTo>
                  <a:cubicBezTo>
                    <a:pt x="7874" y="6943"/>
                    <a:pt x="7889" y="6943"/>
                    <a:pt x="7905" y="6943"/>
                  </a:cubicBezTo>
                  <a:cubicBezTo>
                    <a:pt x="8046" y="6943"/>
                    <a:pt x="8192" y="6894"/>
                    <a:pt x="8299" y="6787"/>
                  </a:cubicBezTo>
                  <a:lnTo>
                    <a:pt x="8323" y="6763"/>
                  </a:lnTo>
                  <a:cubicBezTo>
                    <a:pt x="8514" y="6560"/>
                    <a:pt x="8514" y="6239"/>
                    <a:pt x="8323" y="6048"/>
                  </a:cubicBezTo>
                  <a:lnTo>
                    <a:pt x="8144" y="5870"/>
                  </a:lnTo>
                  <a:lnTo>
                    <a:pt x="8680" y="5334"/>
                  </a:lnTo>
                  <a:cubicBezTo>
                    <a:pt x="8835" y="5179"/>
                    <a:pt x="8918" y="4989"/>
                    <a:pt x="8930" y="4763"/>
                  </a:cubicBezTo>
                  <a:cubicBezTo>
                    <a:pt x="8930" y="4751"/>
                    <a:pt x="8930" y="4715"/>
                    <a:pt x="8954" y="4703"/>
                  </a:cubicBezTo>
                  <a:cubicBezTo>
                    <a:pt x="8966" y="4691"/>
                    <a:pt x="8966" y="4679"/>
                    <a:pt x="8978" y="4655"/>
                  </a:cubicBezTo>
                  <a:lnTo>
                    <a:pt x="9287" y="4346"/>
                  </a:lnTo>
                  <a:cubicBezTo>
                    <a:pt x="9323" y="4382"/>
                    <a:pt x="9371" y="4393"/>
                    <a:pt x="9406" y="4393"/>
                  </a:cubicBezTo>
                  <a:cubicBezTo>
                    <a:pt x="9454" y="4393"/>
                    <a:pt x="9502" y="4382"/>
                    <a:pt x="9526" y="4346"/>
                  </a:cubicBezTo>
                  <a:lnTo>
                    <a:pt x="10085" y="3798"/>
                  </a:lnTo>
                  <a:cubicBezTo>
                    <a:pt x="10109" y="3810"/>
                    <a:pt x="10145" y="3822"/>
                    <a:pt x="10168" y="3822"/>
                  </a:cubicBezTo>
                  <a:cubicBezTo>
                    <a:pt x="10216" y="3822"/>
                    <a:pt x="10264" y="3810"/>
                    <a:pt x="10288" y="3786"/>
                  </a:cubicBezTo>
                  <a:lnTo>
                    <a:pt x="11419" y="2655"/>
                  </a:lnTo>
                  <a:cubicBezTo>
                    <a:pt x="11466" y="2560"/>
                    <a:pt x="11466" y="2465"/>
                    <a:pt x="11395" y="2393"/>
                  </a:cubicBezTo>
                  <a:lnTo>
                    <a:pt x="10490" y="1488"/>
                  </a:lnTo>
                  <a:cubicBezTo>
                    <a:pt x="10460" y="1459"/>
                    <a:pt x="10416" y="1444"/>
                    <a:pt x="10369" y="1444"/>
                  </a:cubicBezTo>
                  <a:cubicBezTo>
                    <a:pt x="10323" y="1444"/>
                    <a:pt x="10276" y="1459"/>
                    <a:pt x="10240" y="1488"/>
                  </a:cubicBezTo>
                  <a:cubicBezTo>
                    <a:pt x="10180" y="1548"/>
                    <a:pt x="10180" y="1667"/>
                    <a:pt x="10240" y="1726"/>
                  </a:cubicBezTo>
                  <a:lnTo>
                    <a:pt x="11038" y="2512"/>
                  </a:lnTo>
                  <a:lnTo>
                    <a:pt x="10121" y="3429"/>
                  </a:lnTo>
                  <a:lnTo>
                    <a:pt x="8299" y="1595"/>
                  </a:lnTo>
                  <a:lnTo>
                    <a:pt x="9204" y="691"/>
                  </a:lnTo>
                  <a:lnTo>
                    <a:pt x="9787" y="1262"/>
                  </a:lnTo>
                  <a:cubicBezTo>
                    <a:pt x="9817" y="1292"/>
                    <a:pt x="9862" y="1307"/>
                    <a:pt x="9907" y="1307"/>
                  </a:cubicBezTo>
                  <a:cubicBezTo>
                    <a:pt x="9951" y="1307"/>
                    <a:pt x="9996" y="1292"/>
                    <a:pt x="10026" y="1262"/>
                  </a:cubicBezTo>
                  <a:cubicBezTo>
                    <a:pt x="10085" y="1203"/>
                    <a:pt x="10085" y="1083"/>
                    <a:pt x="10026" y="1024"/>
                  </a:cubicBezTo>
                  <a:lnTo>
                    <a:pt x="9323" y="333"/>
                  </a:lnTo>
                  <a:cubicBezTo>
                    <a:pt x="9287" y="298"/>
                    <a:pt x="9252" y="286"/>
                    <a:pt x="9204" y="286"/>
                  </a:cubicBezTo>
                  <a:cubicBezTo>
                    <a:pt x="9156" y="286"/>
                    <a:pt x="9109" y="298"/>
                    <a:pt x="9085" y="333"/>
                  </a:cubicBezTo>
                  <a:lnTo>
                    <a:pt x="7954" y="1464"/>
                  </a:lnTo>
                  <a:cubicBezTo>
                    <a:pt x="7894" y="1524"/>
                    <a:pt x="7894" y="1607"/>
                    <a:pt x="7942" y="1667"/>
                  </a:cubicBezTo>
                  <a:lnTo>
                    <a:pt x="7382" y="2215"/>
                  </a:lnTo>
                  <a:cubicBezTo>
                    <a:pt x="7359" y="2250"/>
                    <a:pt x="7347" y="2298"/>
                    <a:pt x="7347" y="2334"/>
                  </a:cubicBezTo>
                  <a:cubicBezTo>
                    <a:pt x="7347" y="2381"/>
                    <a:pt x="7359" y="2429"/>
                    <a:pt x="7382" y="2453"/>
                  </a:cubicBezTo>
                  <a:lnTo>
                    <a:pt x="7240" y="2607"/>
                  </a:lnTo>
                  <a:cubicBezTo>
                    <a:pt x="7168" y="2679"/>
                    <a:pt x="7073" y="2738"/>
                    <a:pt x="6966" y="2786"/>
                  </a:cubicBezTo>
                  <a:cubicBezTo>
                    <a:pt x="6966" y="2738"/>
                    <a:pt x="6954" y="2691"/>
                    <a:pt x="6942" y="2655"/>
                  </a:cubicBezTo>
                  <a:cubicBezTo>
                    <a:pt x="6942" y="2631"/>
                    <a:pt x="6930" y="2619"/>
                    <a:pt x="6930" y="2607"/>
                  </a:cubicBezTo>
                  <a:cubicBezTo>
                    <a:pt x="6849" y="2476"/>
                    <a:pt x="6734" y="2344"/>
                    <a:pt x="6599" y="2344"/>
                  </a:cubicBezTo>
                  <a:cubicBezTo>
                    <a:pt x="6575" y="2344"/>
                    <a:pt x="6550" y="2349"/>
                    <a:pt x="6525" y="2357"/>
                  </a:cubicBezTo>
                  <a:cubicBezTo>
                    <a:pt x="6275" y="2441"/>
                    <a:pt x="5644" y="2500"/>
                    <a:pt x="4799" y="2548"/>
                  </a:cubicBezTo>
                  <a:cubicBezTo>
                    <a:pt x="4785" y="2549"/>
                    <a:pt x="4770" y="2549"/>
                    <a:pt x="4756" y="2549"/>
                  </a:cubicBezTo>
                  <a:cubicBezTo>
                    <a:pt x="4547" y="2549"/>
                    <a:pt x="4360" y="2467"/>
                    <a:pt x="4215" y="2322"/>
                  </a:cubicBezTo>
                  <a:lnTo>
                    <a:pt x="4072" y="2179"/>
                  </a:lnTo>
                  <a:cubicBezTo>
                    <a:pt x="4132" y="2119"/>
                    <a:pt x="4132" y="2000"/>
                    <a:pt x="4072" y="1941"/>
                  </a:cubicBezTo>
                  <a:lnTo>
                    <a:pt x="3513" y="1381"/>
                  </a:lnTo>
                  <a:cubicBezTo>
                    <a:pt x="3561" y="1322"/>
                    <a:pt x="3561" y="1238"/>
                    <a:pt x="3501" y="1179"/>
                  </a:cubicBezTo>
                  <a:lnTo>
                    <a:pt x="2370" y="48"/>
                  </a:lnTo>
                  <a:cubicBezTo>
                    <a:pt x="2346" y="12"/>
                    <a:pt x="2298" y="0"/>
                    <a:pt x="2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70"/>
            <p:cNvSpPr/>
            <p:nvPr/>
          </p:nvSpPr>
          <p:spPr>
            <a:xfrm>
              <a:off x="1399296" y="2419377"/>
              <a:ext cx="172054" cy="104924"/>
            </a:xfrm>
            <a:custGeom>
              <a:rect b="b" l="l" r="r" t="t"/>
              <a:pathLst>
                <a:path extrusionOk="0" h="3312" w="5431">
                  <a:moveTo>
                    <a:pt x="1561" y="323"/>
                  </a:moveTo>
                  <a:cubicBezTo>
                    <a:pt x="1787" y="323"/>
                    <a:pt x="2013" y="395"/>
                    <a:pt x="2215" y="514"/>
                  </a:cubicBezTo>
                  <a:cubicBezTo>
                    <a:pt x="2751" y="883"/>
                    <a:pt x="2894" y="1609"/>
                    <a:pt x="2537" y="2157"/>
                  </a:cubicBezTo>
                  <a:cubicBezTo>
                    <a:pt x="2313" y="2493"/>
                    <a:pt x="1942" y="2675"/>
                    <a:pt x="1558" y="2675"/>
                  </a:cubicBezTo>
                  <a:cubicBezTo>
                    <a:pt x="1452" y="2675"/>
                    <a:pt x="1345" y="2662"/>
                    <a:pt x="1239" y="2633"/>
                  </a:cubicBezTo>
                  <a:cubicBezTo>
                    <a:pt x="1218" y="2623"/>
                    <a:pt x="1201" y="2617"/>
                    <a:pt x="1185" y="2617"/>
                  </a:cubicBezTo>
                  <a:cubicBezTo>
                    <a:pt x="1165" y="2617"/>
                    <a:pt x="1146" y="2625"/>
                    <a:pt x="1120" y="2645"/>
                  </a:cubicBezTo>
                  <a:lnTo>
                    <a:pt x="656" y="2871"/>
                  </a:lnTo>
                  <a:lnTo>
                    <a:pt x="656" y="2871"/>
                  </a:lnTo>
                  <a:lnTo>
                    <a:pt x="679" y="2347"/>
                  </a:lnTo>
                  <a:cubicBezTo>
                    <a:pt x="679" y="2300"/>
                    <a:pt x="668" y="2276"/>
                    <a:pt x="656" y="2228"/>
                  </a:cubicBezTo>
                  <a:cubicBezTo>
                    <a:pt x="346" y="1824"/>
                    <a:pt x="310" y="1276"/>
                    <a:pt x="596" y="847"/>
                  </a:cubicBezTo>
                  <a:cubicBezTo>
                    <a:pt x="775" y="585"/>
                    <a:pt x="1025" y="407"/>
                    <a:pt x="1346" y="347"/>
                  </a:cubicBezTo>
                  <a:cubicBezTo>
                    <a:pt x="1418" y="335"/>
                    <a:pt x="1489" y="323"/>
                    <a:pt x="1561" y="323"/>
                  </a:cubicBezTo>
                  <a:close/>
                  <a:moveTo>
                    <a:pt x="3883" y="0"/>
                  </a:moveTo>
                  <a:cubicBezTo>
                    <a:pt x="3588" y="0"/>
                    <a:pt x="3291" y="87"/>
                    <a:pt x="3037" y="264"/>
                  </a:cubicBezTo>
                  <a:cubicBezTo>
                    <a:pt x="2942" y="323"/>
                    <a:pt x="2858" y="395"/>
                    <a:pt x="2787" y="478"/>
                  </a:cubicBezTo>
                  <a:lnTo>
                    <a:pt x="2739" y="526"/>
                  </a:lnTo>
                  <a:cubicBezTo>
                    <a:pt x="2644" y="419"/>
                    <a:pt x="2549" y="335"/>
                    <a:pt x="2442" y="264"/>
                  </a:cubicBezTo>
                  <a:cubicBezTo>
                    <a:pt x="2191" y="94"/>
                    <a:pt x="1906" y="11"/>
                    <a:pt x="1608" y="11"/>
                  </a:cubicBezTo>
                  <a:cubicBezTo>
                    <a:pt x="1510" y="11"/>
                    <a:pt x="1411" y="20"/>
                    <a:pt x="1311" y="38"/>
                  </a:cubicBezTo>
                  <a:cubicBezTo>
                    <a:pt x="906" y="109"/>
                    <a:pt x="584" y="347"/>
                    <a:pt x="358" y="681"/>
                  </a:cubicBezTo>
                  <a:cubicBezTo>
                    <a:pt x="1" y="1193"/>
                    <a:pt x="13" y="1883"/>
                    <a:pt x="382" y="2407"/>
                  </a:cubicBezTo>
                  <a:lnTo>
                    <a:pt x="358" y="3133"/>
                  </a:lnTo>
                  <a:cubicBezTo>
                    <a:pt x="358" y="3193"/>
                    <a:pt x="382" y="3252"/>
                    <a:pt x="429" y="3276"/>
                  </a:cubicBezTo>
                  <a:cubicBezTo>
                    <a:pt x="465" y="3300"/>
                    <a:pt x="489" y="3312"/>
                    <a:pt x="525" y="3312"/>
                  </a:cubicBezTo>
                  <a:cubicBezTo>
                    <a:pt x="549" y="3312"/>
                    <a:pt x="560" y="3312"/>
                    <a:pt x="596" y="3300"/>
                  </a:cubicBezTo>
                  <a:lnTo>
                    <a:pt x="1251" y="2979"/>
                  </a:lnTo>
                  <a:cubicBezTo>
                    <a:pt x="1369" y="3009"/>
                    <a:pt x="1489" y="3024"/>
                    <a:pt x="1608" y="3024"/>
                  </a:cubicBezTo>
                  <a:cubicBezTo>
                    <a:pt x="2040" y="3024"/>
                    <a:pt x="2459" y="2829"/>
                    <a:pt x="2739" y="2502"/>
                  </a:cubicBezTo>
                  <a:cubicBezTo>
                    <a:pt x="2751" y="2526"/>
                    <a:pt x="2751" y="2538"/>
                    <a:pt x="2763" y="2538"/>
                  </a:cubicBezTo>
                  <a:cubicBezTo>
                    <a:pt x="3049" y="2848"/>
                    <a:pt x="3466" y="3026"/>
                    <a:pt x="3882" y="3026"/>
                  </a:cubicBezTo>
                  <a:cubicBezTo>
                    <a:pt x="4001" y="3026"/>
                    <a:pt x="4120" y="3014"/>
                    <a:pt x="4228" y="2979"/>
                  </a:cubicBezTo>
                  <a:lnTo>
                    <a:pt x="4882" y="3300"/>
                  </a:lnTo>
                  <a:cubicBezTo>
                    <a:pt x="4906" y="3312"/>
                    <a:pt x="4930" y="3312"/>
                    <a:pt x="4954" y="3312"/>
                  </a:cubicBezTo>
                  <a:cubicBezTo>
                    <a:pt x="4990" y="3312"/>
                    <a:pt x="5013" y="3300"/>
                    <a:pt x="5049" y="3276"/>
                  </a:cubicBezTo>
                  <a:cubicBezTo>
                    <a:pt x="5085" y="3252"/>
                    <a:pt x="5121" y="3193"/>
                    <a:pt x="5121" y="3133"/>
                  </a:cubicBezTo>
                  <a:lnTo>
                    <a:pt x="5085" y="2407"/>
                  </a:lnTo>
                  <a:cubicBezTo>
                    <a:pt x="5359" y="1978"/>
                    <a:pt x="5430" y="1419"/>
                    <a:pt x="5251" y="943"/>
                  </a:cubicBezTo>
                  <a:cubicBezTo>
                    <a:pt x="5234" y="882"/>
                    <a:pt x="5173" y="840"/>
                    <a:pt x="5109" y="840"/>
                  </a:cubicBezTo>
                  <a:cubicBezTo>
                    <a:pt x="5085" y="840"/>
                    <a:pt x="5060" y="846"/>
                    <a:pt x="5037" y="859"/>
                  </a:cubicBezTo>
                  <a:cubicBezTo>
                    <a:pt x="4942" y="883"/>
                    <a:pt x="4894" y="990"/>
                    <a:pt x="4942" y="1074"/>
                  </a:cubicBezTo>
                  <a:cubicBezTo>
                    <a:pt x="5085" y="1466"/>
                    <a:pt x="5013" y="1895"/>
                    <a:pt x="4763" y="2228"/>
                  </a:cubicBezTo>
                  <a:cubicBezTo>
                    <a:pt x="4740" y="2252"/>
                    <a:pt x="4716" y="2300"/>
                    <a:pt x="4740" y="2347"/>
                  </a:cubicBezTo>
                  <a:lnTo>
                    <a:pt x="4763" y="2859"/>
                  </a:lnTo>
                  <a:lnTo>
                    <a:pt x="4299" y="2645"/>
                  </a:lnTo>
                  <a:cubicBezTo>
                    <a:pt x="4275" y="2621"/>
                    <a:pt x="4228" y="2621"/>
                    <a:pt x="4180" y="2621"/>
                  </a:cubicBezTo>
                  <a:cubicBezTo>
                    <a:pt x="4077" y="2651"/>
                    <a:pt x="3971" y="2665"/>
                    <a:pt x="3864" y="2665"/>
                  </a:cubicBezTo>
                  <a:cubicBezTo>
                    <a:pt x="3539" y="2665"/>
                    <a:pt x="3213" y="2533"/>
                    <a:pt x="2989" y="2300"/>
                  </a:cubicBezTo>
                  <a:cubicBezTo>
                    <a:pt x="2977" y="2288"/>
                    <a:pt x="2942" y="2252"/>
                    <a:pt x="2930" y="2228"/>
                  </a:cubicBezTo>
                  <a:cubicBezTo>
                    <a:pt x="2930" y="2205"/>
                    <a:pt x="2918" y="2205"/>
                    <a:pt x="2918" y="2193"/>
                  </a:cubicBezTo>
                  <a:cubicBezTo>
                    <a:pt x="3144" y="1752"/>
                    <a:pt x="3144" y="1240"/>
                    <a:pt x="2918" y="812"/>
                  </a:cubicBezTo>
                  <a:cubicBezTo>
                    <a:pt x="2918" y="800"/>
                    <a:pt x="2930" y="800"/>
                    <a:pt x="2930" y="776"/>
                  </a:cubicBezTo>
                  <a:cubicBezTo>
                    <a:pt x="2965" y="752"/>
                    <a:pt x="2977" y="716"/>
                    <a:pt x="3001" y="693"/>
                  </a:cubicBezTo>
                  <a:cubicBezTo>
                    <a:pt x="3061" y="633"/>
                    <a:pt x="3144" y="573"/>
                    <a:pt x="3216" y="526"/>
                  </a:cubicBezTo>
                  <a:cubicBezTo>
                    <a:pt x="3411" y="396"/>
                    <a:pt x="3639" y="332"/>
                    <a:pt x="3865" y="332"/>
                  </a:cubicBezTo>
                  <a:cubicBezTo>
                    <a:pt x="4134" y="332"/>
                    <a:pt x="4401" y="422"/>
                    <a:pt x="4609" y="597"/>
                  </a:cubicBezTo>
                  <a:cubicBezTo>
                    <a:pt x="4646" y="624"/>
                    <a:pt x="4686" y="636"/>
                    <a:pt x="4724" y="636"/>
                  </a:cubicBezTo>
                  <a:cubicBezTo>
                    <a:pt x="4770" y="636"/>
                    <a:pt x="4814" y="618"/>
                    <a:pt x="4847" y="585"/>
                  </a:cubicBezTo>
                  <a:cubicBezTo>
                    <a:pt x="4906" y="514"/>
                    <a:pt x="4894" y="407"/>
                    <a:pt x="4835" y="347"/>
                  </a:cubicBezTo>
                  <a:cubicBezTo>
                    <a:pt x="4566" y="117"/>
                    <a:pt x="4226" y="0"/>
                    <a:pt x="3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70"/>
            <p:cNvSpPr/>
            <p:nvPr/>
          </p:nvSpPr>
          <p:spPr>
            <a:xfrm>
              <a:off x="1428346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7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70"/>
            <p:cNvSpPr/>
            <p:nvPr/>
          </p:nvSpPr>
          <p:spPr>
            <a:xfrm>
              <a:off x="1443426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70"/>
            <p:cNvSpPr/>
            <p:nvPr/>
          </p:nvSpPr>
          <p:spPr>
            <a:xfrm>
              <a:off x="1458537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3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83" y="357"/>
                    <a:pt x="167" y="357"/>
                  </a:cubicBezTo>
                  <a:cubicBezTo>
                    <a:pt x="262" y="357"/>
                    <a:pt x="333" y="274"/>
                    <a:pt x="333" y="191"/>
                  </a:cubicBezTo>
                  <a:lnTo>
                    <a:pt x="333" y="155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70"/>
            <p:cNvSpPr/>
            <p:nvPr/>
          </p:nvSpPr>
          <p:spPr>
            <a:xfrm>
              <a:off x="150228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0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70"/>
            <p:cNvSpPr/>
            <p:nvPr/>
          </p:nvSpPr>
          <p:spPr>
            <a:xfrm>
              <a:off x="151736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1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70"/>
            <p:cNvSpPr/>
            <p:nvPr/>
          </p:nvSpPr>
          <p:spPr>
            <a:xfrm>
              <a:off x="1532067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9" name="Google Shape;10989;p70"/>
          <p:cNvGrpSpPr/>
          <p:nvPr/>
        </p:nvGrpSpPr>
        <p:grpSpPr>
          <a:xfrm>
            <a:off x="861053" y="2414910"/>
            <a:ext cx="362134" cy="363623"/>
            <a:chOff x="861053" y="2414910"/>
            <a:chExt cx="362134" cy="363623"/>
          </a:xfrm>
        </p:grpSpPr>
        <p:sp>
          <p:nvSpPr>
            <p:cNvPr id="10990" name="Google Shape;10990;p70"/>
            <p:cNvSpPr/>
            <p:nvPr/>
          </p:nvSpPr>
          <p:spPr>
            <a:xfrm>
              <a:off x="965153" y="2609235"/>
              <a:ext cx="64912" cy="63677"/>
            </a:xfrm>
            <a:custGeom>
              <a:rect b="b" l="l" r="r" t="t"/>
              <a:pathLst>
                <a:path extrusionOk="0" h="2010" w="2049">
                  <a:moveTo>
                    <a:pt x="1382" y="1"/>
                  </a:moveTo>
                  <a:cubicBezTo>
                    <a:pt x="1337" y="1"/>
                    <a:pt x="1293" y="16"/>
                    <a:pt x="1263" y="45"/>
                  </a:cubicBezTo>
                  <a:lnTo>
                    <a:pt x="858" y="450"/>
                  </a:lnTo>
                  <a:cubicBezTo>
                    <a:pt x="798" y="510"/>
                    <a:pt x="798" y="629"/>
                    <a:pt x="858" y="688"/>
                  </a:cubicBezTo>
                  <a:cubicBezTo>
                    <a:pt x="888" y="718"/>
                    <a:pt x="932" y="733"/>
                    <a:pt x="977" y="733"/>
                  </a:cubicBezTo>
                  <a:cubicBezTo>
                    <a:pt x="1022" y="733"/>
                    <a:pt x="1066" y="718"/>
                    <a:pt x="1096" y="688"/>
                  </a:cubicBezTo>
                  <a:lnTo>
                    <a:pt x="1382" y="403"/>
                  </a:lnTo>
                  <a:lnTo>
                    <a:pt x="1620" y="641"/>
                  </a:lnTo>
                  <a:lnTo>
                    <a:pt x="656" y="1605"/>
                  </a:lnTo>
                  <a:lnTo>
                    <a:pt x="417" y="1367"/>
                  </a:lnTo>
                  <a:lnTo>
                    <a:pt x="620" y="1165"/>
                  </a:lnTo>
                  <a:cubicBezTo>
                    <a:pt x="679" y="1105"/>
                    <a:pt x="679" y="986"/>
                    <a:pt x="620" y="926"/>
                  </a:cubicBezTo>
                  <a:cubicBezTo>
                    <a:pt x="590" y="897"/>
                    <a:pt x="545" y="882"/>
                    <a:pt x="501" y="882"/>
                  </a:cubicBezTo>
                  <a:cubicBezTo>
                    <a:pt x="456" y="882"/>
                    <a:pt x="411" y="897"/>
                    <a:pt x="382" y="926"/>
                  </a:cubicBezTo>
                  <a:lnTo>
                    <a:pt x="60" y="1248"/>
                  </a:lnTo>
                  <a:cubicBezTo>
                    <a:pt x="1" y="1307"/>
                    <a:pt x="1" y="1427"/>
                    <a:pt x="60" y="1486"/>
                  </a:cubicBezTo>
                  <a:lnTo>
                    <a:pt x="537" y="1962"/>
                  </a:lnTo>
                  <a:cubicBezTo>
                    <a:pt x="560" y="1998"/>
                    <a:pt x="608" y="2010"/>
                    <a:pt x="656" y="2010"/>
                  </a:cubicBezTo>
                  <a:cubicBezTo>
                    <a:pt x="703" y="2010"/>
                    <a:pt x="739" y="1998"/>
                    <a:pt x="775" y="1962"/>
                  </a:cubicBezTo>
                  <a:lnTo>
                    <a:pt x="1977" y="760"/>
                  </a:lnTo>
                  <a:cubicBezTo>
                    <a:pt x="2049" y="676"/>
                    <a:pt x="2049" y="581"/>
                    <a:pt x="1977" y="522"/>
                  </a:cubicBezTo>
                  <a:lnTo>
                    <a:pt x="1501" y="45"/>
                  </a:lnTo>
                  <a:cubicBezTo>
                    <a:pt x="1471" y="16"/>
                    <a:pt x="1426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70"/>
            <p:cNvSpPr/>
            <p:nvPr/>
          </p:nvSpPr>
          <p:spPr>
            <a:xfrm>
              <a:off x="861053" y="2479854"/>
              <a:ext cx="298394" cy="298679"/>
            </a:xfrm>
            <a:custGeom>
              <a:rect b="b" l="l" r="r" t="t"/>
              <a:pathLst>
                <a:path extrusionOk="0" h="9428" w="9419">
                  <a:moveTo>
                    <a:pt x="6938" y="1115"/>
                  </a:moveTo>
                  <a:cubicBezTo>
                    <a:pt x="7280" y="1115"/>
                    <a:pt x="7617" y="1256"/>
                    <a:pt x="7883" y="1510"/>
                  </a:cubicBezTo>
                  <a:cubicBezTo>
                    <a:pt x="8156" y="1772"/>
                    <a:pt x="8287" y="2165"/>
                    <a:pt x="8275" y="2534"/>
                  </a:cubicBezTo>
                  <a:lnTo>
                    <a:pt x="6859" y="1117"/>
                  </a:lnTo>
                  <a:cubicBezTo>
                    <a:pt x="6885" y="1115"/>
                    <a:pt x="6912" y="1115"/>
                    <a:pt x="6938" y="1115"/>
                  </a:cubicBezTo>
                  <a:close/>
                  <a:moveTo>
                    <a:pt x="4799" y="2903"/>
                  </a:moveTo>
                  <a:lnTo>
                    <a:pt x="4954" y="3058"/>
                  </a:lnTo>
                  <a:lnTo>
                    <a:pt x="6335" y="4439"/>
                  </a:lnTo>
                  <a:lnTo>
                    <a:pt x="6490" y="4582"/>
                  </a:lnTo>
                  <a:lnTo>
                    <a:pt x="6311" y="4760"/>
                  </a:lnTo>
                  <a:lnTo>
                    <a:pt x="4620" y="3082"/>
                  </a:lnTo>
                  <a:lnTo>
                    <a:pt x="4799" y="2903"/>
                  </a:lnTo>
                  <a:close/>
                  <a:moveTo>
                    <a:pt x="751" y="7856"/>
                  </a:moveTo>
                  <a:lnTo>
                    <a:pt x="1525" y="8630"/>
                  </a:lnTo>
                  <a:lnTo>
                    <a:pt x="1156" y="9011"/>
                  </a:lnTo>
                  <a:lnTo>
                    <a:pt x="382" y="8237"/>
                  </a:lnTo>
                  <a:lnTo>
                    <a:pt x="751" y="7856"/>
                  </a:lnTo>
                  <a:close/>
                  <a:moveTo>
                    <a:pt x="5668" y="1"/>
                  </a:moveTo>
                  <a:cubicBezTo>
                    <a:pt x="5623" y="1"/>
                    <a:pt x="5579" y="16"/>
                    <a:pt x="5549" y="46"/>
                  </a:cubicBezTo>
                  <a:lnTo>
                    <a:pt x="5073" y="522"/>
                  </a:lnTo>
                  <a:cubicBezTo>
                    <a:pt x="5013" y="581"/>
                    <a:pt x="5013" y="700"/>
                    <a:pt x="5073" y="760"/>
                  </a:cubicBezTo>
                  <a:cubicBezTo>
                    <a:pt x="5102" y="790"/>
                    <a:pt x="5147" y="805"/>
                    <a:pt x="5192" y="805"/>
                  </a:cubicBezTo>
                  <a:cubicBezTo>
                    <a:pt x="5236" y="805"/>
                    <a:pt x="5281" y="790"/>
                    <a:pt x="5311" y="760"/>
                  </a:cubicBezTo>
                  <a:lnTo>
                    <a:pt x="5668" y="403"/>
                  </a:lnTo>
                  <a:lnTo>
                    <a:pt x="9014" y="3760"/>
                  </a:lnTo>
                  <a:lnTo>
                    <a:pt x="8549" y="4213"/>
                  </a:lnTo>
                  <a:cubicBezTo>
                    <a:pt x="8287" y="4487"/>
                    <a:pt x="7942" y="4618"/>
                    <a:pt x="7573" y="4618"/>
                  </a:cubicBezTo>
                  <a:cubicBezTo>
                    <a:pt x="7204" y="4618"/>
                    <a:pt x="6859" y="4475"/>
                    <a:pt x="6585" y="4213"/>
                  </a:cubicBezTo>
                  <a:lnTo>
                    <a:pt x="5906" y="3534"/>
                  </a:lnTo>
                  <a:lnTo>
                    <a:pt x="5216" y="2844"/>
                  </a:lnTo>
                  <a:cubicBezTo>
                    <a:pt x="4799" y="2427"/>
                    <a:pt x="4704" y="1796"/>
                    <a:pt x="4954" y="1260"/>
                  </a:cubicBezTo>
                  <a:cubicBezTo>
                    <a:pt x="5001" y="1165"/>
                    <a:pt x="4954" y="1081"/>
                    <a:pt x="4882" y="1034"/>
                  </a:cubicBezTo>
                  <a:cubicBezTo>
                    <a:pt x="4856" y="1020"/>
                    <a:pt x="4830" y="1015"/>
                    <a:pt x="4806" y="1015"/>
                  </a:cubicBezTo>
                  <a:cubicBezTo>
                    <a:pt x="4743" y="1015"/>
                    <a:pt x="4690" y="1054"/>
                    <a:pt x="4656" y="1105"/>
                  </a:cubicBezTo>
                  <a:cubicBezTo>
                    <a:pt x="4418" y="1593"/>
                    <a:pt x="4430" y="2165"/>
                    <a:pt x="4668" y="2629"/>
                  </a:cubicBezTo>
                  <a:lnTo>
                    <a:pt x="4299" y="2998"/>
                  </a:lnTo>
                  <a:cubicBezTo>
                    <a:pt x="4263" y="3022"/>
                    <a:pt x="4251" y="3070"/>
                    <a:pt x="4251" y="3117"/>
                  </a:cubicBezTo>
                  <a:cubicBezTo>
                    <a:pt x="4251" y="3165"/>
                    <a:pt x="4263" y="3201"/>
                    <a:pt x="4299" y="3236"/>
                  </a:cubicBezTo>
                  <a:lnTo>
                    <a:pt x="4442" y="3379"/>
                  </a:lnTo>
                  <a:lnTo>
                    <a:pt x="489" y="7344"/>
                  </a:lnTo>
                  <a:cubicBezTo>
                    <a:pt x="453" y="7368"/>
                    <a:pt x="441" y="7416"/>
                    <a:pt x="441" y="7463"/>
                  </a:cubicBezTo>
                  <a:cubicBezTo>
                    <a:pt x="441" y="7511"/>
                    <a:pt x="453" y="7547"/>
                    <a:pt x="489" y="7582"/>
                  </a:cubicBezTo>
                  <a:lnTo>
                    <a:pt x="548" y="7642"/>
                  </a:lnTo>
                  <a:lnTo>
                    <a:pt x="60" y="8130"/>
                  </a:lnTo>
                  <a:cubicBezTo>
                    <a:pt x="1" y="8189"/>
                    <a:pt x="1" y="8309"/>
                    <a:pt x="60" y="8368"/>
                  </a:cubicBezTo>
                  <a:lnTo>
                    <a:pt x="1072" y="9380"/>
                  </a:lnTo>
                  <a:cubicBezTo>
                    <a:pt x="1096" y="9416"/>
                    <a:pt x="1144" y="9428"/>
                    <a:pt x="1191" y="9428"/>
                  </a:cubicBezTo>
                  <a:cubicBezTo>
                    <a:pt x="1227" y="9428"/>
                    <a:pt x="1275" y="9404"/>
                    <a:pt x="1310" y="9380"/>
                  </a:cubicBezTo>
                  <a:lnTo>
                    <a:pt x="1798" y="8892"/>
                  </a:lnTo>
                  <a:lnTo>
                    <a:pt x="1858" y="8951"/>
                  </a:lnTo>
                  <a:cubicBezTo>
                    <a:pt x="1882" y="8975"/>
                    <a:pt x="1929" y="8987"/>
                    <a:pt x="1977" y="8987"/>
                  </a:cubicBezTo>
                  <a:cubicBezTo>
                    <a:pt x="2025" y="8987"/>
                    <a:pt x="2060" y="8975"/>
                    <a:pt x="2096" y="8951"/>
                  </a:cubicBezTo>
                  <a:lnTo>
                    <a:pt x="3251" y="7785"/>
                  </a:lnTo>
                  <a:cubicBezTo>
                    <a:pt x="3311" y="7725"/>
                    <a:pt x="3311" y="7606"/>
                    <a:pt x="3251" y="7547"/>
                  </a:cubicBezTo>
                  <a:cubicBezTo>
                    <a:pt x="3221" y="7517"/>
                    <a:pt x="3177" y="7502"/>
                    <a:pt x="3132" y="7502"/>
                  </a:cubicBezTo>
                  <a:cubicBezTo>
                    <a:pt x="3087" y="7502"/>
                    <a:pt x="3043" y="7517"/>
                    <a:pt x="3013" y="7547"/>
                  </a:cubicBezTo>
                  <a:lnTo>
                    <a:pt x="1977" y="8594"/>
                  </a:lnTo>
                  <a:lnTo>
                    <a:pt x="1918" y="8535"/>
                  </a:lnTo>
                  <a:lnTo>
                    <a:pt x="905" y="7523"/>
                  </a:lnTo>
                  <a:lnTo>
                    <a:pt x="846" y="7463"/>
                  </a:lnTo>
                  <a:lnTo>
                    <a:pt x="4680" y="3617"/>
                  </a:lnTo>
                  <a:lnTo>
                    <a:pt x="5835" y="4772"/>
                  </a:lnTo>
                  <a:lnTo>
                    <a:pt x="3489" y="7106"/>
                  </a:lnTo>
                  <a:cubicBezTo>
                    <a:pt x="3430" y="7166"/>
                    <a:pt x="3430" y="7285"/>
                    <a:pt x="3489" y="7344"/>
                  </a:cubicBezTo>
                  <a:cubicBezTo>
                    <a:pt x="3525" y="7368"/>
                    <a:pt x="3572" y="7392"/>
                    <a:pt x="3608" y="7392"/>
                  </a:cubicBezTo>
                  <a:cubicBezTo>
                    <a:pt x="3656" y="7392"/>
                    <a:pt x="3703" y="7368"/>
                    <a:pt x="3727" y="7344"/>
                  </a:cubicBezTo>
                  <a:lnTo>
                    <a:pt x="6073" y="5010"/>
                  </a:lnTo>
                  <a:lnTo>
                    <a:pt x="6216" y="5153"/>
                  </a:lnTo>
                  <a:cubicBezTo>
                    <a:pt x="6251" y="5189"/>
                    <a:pt x="6287" y="5201"/>
                    <a:pt x="6335" y="5201"/>
                  </a:cubicBezTo>
                  <a:cubicBezTo>
                    <a:pt x="6382" y="5201"/>
                    <a:pt x="6430" y="5189"/>
                    <a:pt x="6454" y="5153"/>
                  </a:cubicBezTo>
                  <a:lnTo>
                    <a:pt x="6811" y="4796"/>
                  </a:lnTo>
                  <a:cubicBezTo>
                    <a:pt x="7049" y="4915"/>
                    <a:pt x="7323" y="4975"/>
                    <a:pt x="7585" y="4975"/>
                  </a:cubicBezTo>
                  <a:cubicBezTo>
                    <a:pt x="8049" y="4975"/>
                    <a:pt x="8478" y="4796"/>
                    <a:pt x="8811" y="4475"/>
                  </a:cubicBezTo>
                  <a:lnTo>
                    <a:pt x="9383" y="3891"/>
                  </a:lnTo>
                  <a:cubicBezTo>
                    <a:pt x="9418" y="3784"/>
                    <a:pt x="9418" y="3677"/>
                    <a:pt x="9359" y="3617"/>
                  </a:cubicBezTo>
                  <a:lnTo>
                    <a:pt x="8573" y="2832"/>
                  </a:lnTo>
                  <a:cubicBezTo>
                    <a:pt x="8704" y="2272"/>
                    <a:pt x="8537" y="1689"/>
                    <a:pt x="8121" y="1284"/>
                  </a:cubicBezTo>
                  <a:cubicBezTo>
                    <a:pt x="7809" y="972"/>
                    <a:pt x="7384" y="795"/>
                    <a:pt x="6956" y="795"/>
                  </a:cubicBezTo>
                  <a:cubicBezTo>
                    <a:pt x="6827" y="795"/>
                    <a:pt x="6699" y="810"/>
                    <a:pt x="6573" y="843"/>
                  </a:cubicBezTo>
                  <a:lnTo>
                    <a:pt x="5787" y="46"/>
                  </a:lnTo>
                  <a:cubicBezTo>
                    <a:pt x="5757" y="16"/>
                    <a:pt x="5713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70"/>
            <p:cNvSpPr/>
            <p:nvPr/>
          </p:nvSpPr>
          <p:spPr>
            <a:xfrm>
              <a:off x="1128875" y="2455366"/>
              <a:ext cx="54711" cy="53856"/>
            </a:xfrm>
            <a:custGeom>
              <a:rect b="b" l="l" r="r" t="t"/>
              <a:pathLst>
                <a:path extrusionOk="0" h="1700" w="1727">
                  <a:moveTo>
                    <a:pt x="1548" y="0"/>
                  </a:moveTo>
                  <a:cubicBezTo>
                    <a:pt x="1503" y="0"/>
                    <a:pt x="1459" y="15"/>
                    <a:pt x="1429" y="45"/>
                  </a:cubicBezTo>
                  <a:lnTo>
                    <a:pt x="60" y="1414"/>
                  </a:lnTo>
                  <a:cubicBezTo>
                    <a:pt x="0" y="1473"/>
                    <a:pt x="0" y="1592"/>
                    <a:pt x="60" y="1652"/>
                  </a:cubicBezTo>
                  <a:cubicBezTo>
                    <a:pt x="83" y="1688"/>
                    <a:pt x="131" y="1700"/>
                    <a:pt x="179" y="1700"/>
                  </a:cubicBezTo>
                  <a:cubicBezTo>
                    <a:pt x="214" y="1700"/>
                    <a:pt x="262" y="1688"/>
                    <a:pt x="298" y="1652"/>
                  </a:cubicBezTo>
                  <a:lnTo>
                    <a:pt x="1667" y="283"/>
                  </a:lnTo>
                  <a:cubicBezTo>
                    <a:pt x="1726" y="223"/>
                    <a:pt x="1726" y="104"/>
                    <a:pt x="1667" y="45"/>
                  </a:cubicBezTo>
                  <a:cubicBezTo>
                    <a:pt x="1637" y="15"/>
                    <a:pt x="1592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70"/>
            <p:cNvSpPr/>
            <p:nvPr/>
          </p:nvSpPr>
          <p:spPr>
            <a:xfrm>
              <a:off x="1099445" y="2414910"/>
              <a:ext cx="10581" cy="71692"/>
            </a:xfrm>
            <a:custGeom>
              <a:rect b="b" l="l" r="r" t="t"/>
              <a:pathLst>
                <a:path extrusionOk="0" h="226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2096"/>
                  </a:lnTo>
                  <a:cubicBezTo>
                    <a:pt x="0" y="2191"/>
                    <a:pt x="72" y="2262"/>
                    <a:pt x="167" y="2262"/>
                  </a:cubicBezTo>
                  <a:cubicBezTo>
                    <a:pt x="250" y="2262"/>
                    <a:pt x="334" y="2191"/>
                    <a:pt x="334" y="209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70"/>
            <p:cNvSpPr/>
            <p:nvPr/>
          </p:nvSpPr>
          <p:spPr>
            <a:xfrm>
              <a:off x="1151495" y="2528420"/>
              <a:ext cx="71692" cy="10613"/>
            </a:xfrm>
            <a:custGeom>
              <a:rect b="b" l="l" r="r" t="t"/>
              <a:pathLst>
                <a:path extrusionOk="0" h="335" w="2263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2096" y="334"/>
                  </a:lnTo>
                  <a:cubicBezTo>
                    <a:pt x="2179" y="334"/>
                    <a:pt x="2263" y="263"/>
                    <a:pt x="2263" y="168"/>
                  </a:cubicBezTo>
                  <a:cubicBezTo>
                    <a:pt x="2263" y="84"/>
                    <a:pt x="2203" y="1"/>
                    <a:pt x="2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5" name="Google Shape;10995;p70"/>
          <p:cNvGrpSpPr/>
          <p:nvPr/>
        </p:nvGrpSpPr>
        <p:grpSpPr>
          <a:xfrm>
            <a:off x="7594288" y="2415259"/>
            <a:ext cx="279513" cy="355735"/>
            <a:chOff x="7594288" y="2415259"/>
            <a:chExt cx="279513" cy="355735"/>
          </a:xfrm>
        </p:grpSpPr>
        <p:sp>
          <p:nvSpPr>
            <p:cNvPr id="10996" name="Google Shape;10996;p70"/>
            <p:cNvSpPr/>
            <p:nvPr/>
          </p:nvSpPr>
          <p:spPr>
            <a:xfrm>
              <a:off x="7696108" y="2531841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70"/>
            <p:cNvSpPr/>
            <p:nvPr/>
          </p:nvSpPr>
          <p:spPr>
            <a:xfrm>
              <a:off x="7762889" y="2531841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70"/>
            <p:cNvSpPr/>
            <p:nvPr/>
          </p:nvSpPr>
          <p:spPr>
            <a:xfrm>
              <a:off x="7711948" y="2571156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7" y="0"/>
                    <a:pt x="102" y="15"/>
                    <a:pt x="60" y="45"/>
                  </a:cubicBezTo>
                  <a:cubicBezTo>
                    <a:pt x="1" y="93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77" y="497"/>
                    <a:pt x="1215" y="414"/>
                    <a:pt x="1346" y="283"/>
                  </a:cubicBezTo>
                  <a:cubicBezTo>
                    <a:pt x="1430" y="223"/>
                    <a:pt x="1430" y="116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2" y="93"/>
                    <a:pt x="930" y="176"/>
                    <a:pt x="715" y="176"/>
                  </a:cubicBezTo>
                  <a:cubicBezTo>
                    <a:pt x="513" y="176"/>
                    <a:pt x="358" y="93"/>
                    <a:pt x="298" y="45"/>
                  </a:cubicBezTo>
                  <a:cubicBezTo>
                    <a:pt x="269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70"/>
            <p:cNvSpPr/>
            <p:nvPr/>
          </p:nvSpPr>
          <p:spPr>
            <a:xfrm>
              <a:off x="7594288" y="2415259"/>
              <a:ext cx="279513" cy="355735"/>
            </a:xfrm>
            <a:custGeom>
              <a:rect b="b" l="l" r="r" t="t"/>
              <a:pathLst>
                <a:path extrusionOk="0" h="11229" w="8823">
                  <a:moveTo>
                    <a:pt x="6846" y="2323"/>
                  </a:moveTo>
                  <a:lnTo>
                    <a:pt x="6751" y="3501"/>
                  </a:lnTo>
                  <a:lnTo>
                    <a:pt x="6727" y="3501"/>
                  </a:lnTo>
                  <a:cubicBezTo>
                    <a:pt x="6620" y="3501"/>
                    <a:pt x="6537" y="3418"/>
                    <a:pt x="6537" y="3311"/>
                  </a:cubicBezTo>
                  <a:lnTo>
                    <a:pt x="6537" y="2406"/>
                  </a:lnTo>
                  <a:cubicBezTo>
                    <a:pt x="6632" y="2406"/>
                    <a:pt x="6739" y="2370"/>
                    <a:pt x="6846" y="2323"/>
                  </a:cubicBezTo>
                  <a:close/>
                  <a:moveTo>
                    <a:pt x="6358" y="346"/>
                  </a:moveTo>
                  <a:cubicBezTo>
                    <a:pt x="6846" y="346"/>
                    <a:pt x="7251" y="751"/>
                    <a:pt x="7251" y="1239"/>
                  </a:cubicBezTo>
                  <a:cubicBezTo>
                    <a:pt x="7251" y="1727"/>
                    <a:pt x="6846" y="2132"/>
                    <a:pt x="6358" y="2132"/>
                  </a:cubicBezTo>
                  <a:cubicBezTo>
                    <a:pt x="6037" y="2132"/>
                    <a:pt x="5739" y="1954"/>
                    <a:pt x="5584" y="1680"/>
                  </a:cubicBezTo>
                  <a:cubicBezTo>
                    <a:pt x="5551" y="1630"/>
                    <a:pt x="5490" y="1604"/>
                    <a:pt x="5432" y="1604"/>
                  </a:cubicBezTo>
                  <a:cubicBezTo>
                    <a:pt x="5406" y="1604"/>
                    <a:pt x="5380" y="1609"/>
                    <a:pt x="5358" y="1620"/>
                  </a:cubicBezTo>
                  <a:cubicBezTo>
                    <a:pt x="5286" y="1668"/>
                    <a:pt x="5251" y="1775"/>
                    <a:pt x="5298" y="1846"/>
                  </a:cubicBezTo>
                  <a:cubicBezTo>
                    <a:pt x="5310" y="1858"/>
                    <a:pt x="5310" y="1882"/>
                    <a:pt x="5322" y="1894"/>
                  </a:cubicBezTo>
                  <a:cubicBezTo>
                    <a:pt x="5263" y="1942"/>
                    <a:pt x="5191" y="1954"/>
                    <a:pt x="5120" y="1954"/>
                  </a:cubicBezTo>
                  <a:cubicBezTo>
                    <a:pt x="4917" y="1954"/>
                    <a:pt x="4763" y="1787"/>
                    <a:pt x="4763" y="1596"/>
                  </a:cubicBezTo>
                  <a:cubicBezTo>
                    <a:pt x="4763" y="1501"/>
                    <a:pt x="4679" y="1430"/>
                    <a:pt x="4596" y="1430"/>
                  </a:cubicBezTo>
                  <a:cubicBezTo>
                    <a:pt x="4513" y="1430"/>
                    <a:pt x="4429" y="1501"/>
                    <a:pt x="4429" y="1596"/>
                  </a:cubicBezTo>
                  <a:cubicBezTo>
                    <a:pt x="4429" y="1977"/>
                    <a:pt x="4739" y="2299"/>
                    <a:pt x="5132" y="2299"/>
                  </a:cubicBezTo>
                  <a:cubicBezTo>
                    <a:pt x="5286" y="2299"/>
                    <a:pt x="5429" y="2251"/>
                    <a:pt x="5548" y="2156"/>
                  </a:cubicBezTo>
                  <a:cubicBezTo>
                    <a:pt x="5727" y="2323"/>
                    <a:pt x="5965" y="2430"/>
                    <a:pt x="6215" y="2454"/>
                  </a:cubicBezTo>
                  <a:lnTo>
                    <a:pt x="6215" y="3347"/>
                  </a:lnTo>
                  <a:cubicBezTo>
                    <a:pt x="6215" y="3632"/>
                    <a:pt x="6453" y="3871"/>
                    <a:pt x="6739" y="3871"/>
                  </a:cubicBezTo>
                  <a:lnTo>
                    <a:pt x="7001" y="3871"/>
                  </a:lnTo>
                  <a:cubicBezTo>
                    <a:pt x="7084" y="3871"/>
                    <a:pt x="7156" y="3906"/>
                    <a:pt x="7215" y="3966"/>
                  </a:cubicBezTo>
                  <a:cubicBezTo>
                    <a:pt x="7275" y="4025"/>
                    <a:pt x="7287" y="4097"/>
                    <a:pt x="7287" y="4168"/>
                  </a:cubicBezTo>
                  <a:cubicBezTo>
                    <a:pt x="7275" y="4299"/>
                    <a:pt x="7144" y="4418"/>
                    <a:pt x="6989" y="4418"/>
                  </a:cubicBezTo>
                  <a:lnTo>
                    <a:pt x="6918" y="4418"/>
                  </a:lnTo>
                  <a:lnTo>
                    <a:pt x="6918" y="4406"/>
                  </a:lnTo>
                  <a:cubicBezTo>
                    <a:pt x="6918" y="4323"/>
                    <a:pt x="6846" y="4240"/>
                    <a:pt x="6751" y="4240"/>
                  </a:cubicBezTo>
                  <a:cubicBezTo>
                    <a:pt x="6668" y="4240"/>
                    <a:pt x="6596" y="4323"/>
                    <a:pt x="6596" y="4406"/>
                  </a:cubicBezTo>
                  <a:cubicBezTo>
                    <a:pt x="6596" y="5585"/>
                    <a:pt x="5644" y="6526"/>
                    <a:pt x="4465" y="6526"/>
                  </a:cubicBezTo>
                  <a:cubicBezTo>
                    <a:pt x="3274" y="6490"/>
                    <a:pt x="2322" y="5561"/>
                    <a:pt x="2322" y="4382"/>
                  </a:cubicBezTo>
                  <a:cubicBezTo>
                    <a:pt x="2322" y="4287"/>
                    <a:pt x="2250" y="4216"/>
                    <a:pt x="2155" y="4216"/>
                  </a:cubicBezTo>
                  <a:cubicBezTo>
                    <a:pt x="2072" y="4216"/>
                    <a:pt x="1988" y="4287"/>
                    <a:pt x="1988" y="4382"/>
                  </a:cubicBezTo>
                  <a:lnTo>
                    <a:pt x="1988" y="4394"/>
                  </a:lnTo>
                  <a:lnTo>
                    <a:pt x="1893" y="4394"/>
                  </a:lnTo>
                  <a:cubicBezTo>
                    <a:pt x="1810" y="4394"/>
                    <a:pt x="1738" y="4371"/>
                    <a:pt x="1679" y="4311"/>
                  </a:cubicBezTo>
                  <a:cubicBezTo>
                    <a:pt x="1619" y="4252"/>
                    <a:pt x="1607" y="4168"/>
                    <a:pt x="1607" y="4097"/>
                  </a:cubicBezTo>
                  <a:cubicBezTo>
                    <a:pt x="1619" y="3966"/>
                    <a:pt x="1750" y="3847"/>
                    <a:pt x="1905" y="3847"/>
                  </a:cubicBezTo>
                  <a:lnTo>
                    <a:pt x="2143" y="3847"/>
                  </a:lnTo>
                  <a:cubicBezTo>
                    <a:pt x="2429" y="3847"/>
                    <a:pt x="2667" y="3609"/>
                    <a:pt x="2667" y="3323"/>
                  </a:cubicBezTo>
                  <a:lnTo>
                    <a:pt x="2667" y="2549"/>
                  </a:lnTo>
                  <a:cubicBezTo>
                    <a:pt x="2667" y="2251"/>
                    <a:pt x="2905" y="2013"/>
                    <a:pt x="3203" y="2013"/>
                  </a:cubicBezTo>
                  <a:lnTo>
                    <a:pt x="3882" y="2013"/>
                  </a:lnTo>
                  <a:cubicBezTo>
                    <a:pt x="3965" y="2013"/>
                    <a:pt x="4048" y="1942"/>
                    <a:pt x="4048" y="1846"/>
                  </a:cubicBezTo>
                  <a:cubicBezTo>
                    <a:pt x="4048" y="1763"/>
                    <a:pt x="3965" y="1680"/>
                    <a:pt x="3882" y="1680"/>
                  </a:cubicBezTo>
                  <a:lnTo>
                    <a:pt x="3203" y="1680"/>
                  </a:lnTo>
                  <a:cubicBezTo>
                    <a:pt x="2727" y="1680"/>
                    <a:pt x="2334" y="2073"/>
                    <a:pt x="2334" y="2549"/>
                  </a:cubicBezTo>
                  <a:lnTo>
                    <a:pt x="2334" y="3323"/>
                  </a:lnTo>
                  <a:cubicBezTo>
                    <a:pt x="2334" y="3430"/>
                    <a:pt x="2250" y="3513"/>
                    <a:pt x="2143" y="3513"/>
                  </a:cubicBezTo>
                  <a:lnTo>
                    <a:pt x="2107" y="3513"/>
                  </a:lnTo>
                  <a:lnTo>
                    <a:pt x="1929" y="1704"/>
                  </a:lnTo>
                  <a:cubicBezTo>
                    <a:pt x="1905" y="1358"/>
                    <a:pt x="2012" y="1001"/>
                    <a:pt x="2238" y="751"/>
                  </a:cubicBezTo>
                  <a:cubicBezTo>
                    <a:pt x="2477" y="489"/>
                    <a:pt x="2810" y="346"/>
                    <a:pt x="3167" y="346"/>
                  </a:cubicBezTo>
                  <a:close/>
                  <a:moveTo>
                    <a:pt x="5525" y="6597"/>
                  </a:moveTo>
                  <a:lnTo>
                    <a:pt x="5525" y="7169"/>
                  </a:lnTo>
                  <a:cubicBezTo>
                    <a:pt x="5525" y="7466"/>
                    <a:pt x="5727" y="7740"/>
                    <a:pt x="6013" y="7835"/>
                  </a:cubicBezTo>
                  <a:lnTo>
                    <a:pt x="6310" y="7919"/>
                  </a:lnTo>
                  <a:cubicBezTo>
                    <a:pt x="6239" y="8204"/>
                    <a:pt x="6084" y="8454"/>
                    <a:pt x="5894" y="8681"/>
                  </a:cubicBezTo>
                  <a:cubicBezTo>
                    <a:pt x="5834" y="8752"/>
                    <a:pt x="5834" y="8859"/>
                    <a:pt x="5906" y="8919"/>
                  </a:cubicBezTo>
                  <a:cubicBezTo>
                    <a:pt x="5941" y="8954"/>
                    <a:pt x="5977" y="8966"/>
                    <a:pt x="6013" y="8966"/>
                  </a:cubicBezTo>
                  <a:cubicBezTo>
                    <a:pt x="6060" y="8966"/>
                    <a:pt x="6096" y="8954"/>
                    <a:pt x="6132" y="8907"/>
                  </a:cubicBezTo>
                  <a:cubicBezTo>
                    <a:pt x="6358" y="8657"/>
                    <a:pt x="6513" y="8359"/>
                    <a:pt x="6608" y="8026"/>
                  </a:cubicBezTo>
                  <a:lnTo>
                    <a:pt x="6965" y="8133"/>
                  </a:lnTo>
                  <a:cubicBezTo>
                    <a:pt x="6810" y="8621"/>
                    <a:pt x="6501" y="9097"/>
                    <a:pt x="6084" y="9443"/>
                  </a:cubicBezTo>
                  <a:cubicBezTo>
                    <a:pt x="5608" y="9824"/>
                    <a:pt x="5048" y="10026"/>
                    <a:pt x="4429" y="10026"/>
                  </a:cubicBezTo>
                  <a:cubicBezTo>
                    <a:pt x="3822" y="10026"/>
                    <a:pt x="3262" y="9812"/>
                    <a:pt x="2786" y="9443"/>
                  </a:cubicBezTo>
                  <a:cubicBezTo>
                    <a:pt x="2346" y="9097"/>
                    <a:pt x="2036" y="8633"/>
                    <a:pt x="1893" y="8121"/>
                  </a:cubicBezTo>
                  <a:lnTo>
                    <a:pt x="2250" y="8014"/>
                  </a:lnTo>
                  <a:cubicBezTo>
                    <a:pt x="2381" y="8454"/>
                    <a:pt x="2631" y="8847"/>
                    <a:pt x="2989" y="9145"/>
                  </a:cubicBezTo>
                  <a:cubicBezTo>
                    <a:pt x="3393" y="9466"/>
                    <a:pt x="3917" y="9669"/>
                    <a:pt x="4429" y="9669"/>
                  </a:cubicBezTo>
                  <a:cubicBezTo>
                    <a:pt x="4834" y="9669"/>
                    <a:pt x="5227" y="9562"/>
                    <a:pt x="5560" y="9371"/>
                  </a:cubicBezTo>
                  <a:cubicBezTo>
                    <a:pt x="5644" y="9324"/>
                    <a:pt x="5667" y="9216"/>
                    <a:pt x="5620" y="9145"/>
                  </a:cubicBezTo>
                  <a:cubicBezTo>
                    <a:pt x="5595" y="9096"/>
                    <a:pt x="5537" y="9064"/>
                    <a:pt x="5480" y="9064"/>
                  </a:cubicBezTo>
                  <a:cubicBezTo>
                    <a:pt x="5454" y="9064"/>
                    <a:pt x="5428" y="9070"/>
                    <a:pt x="5406" y="9085"/>
                  </a:cubicBezTo>
                  <a:cubicBezTo>
                    <a:pt x="5108" y="9252"/>
                    <a:pt x="4774" y="9335"/>
                    <a:pt x="4429" y="9335"/>
                  </a:cubicBezTo>
                  <a:cubicBezTo>
                    <a:pt x="3572" y="9335"/>
                    <a:pt x="2798" y="8752"/>
                    <a:pt x="2560" y="7919"/>
                  </a:cubicBezTo>
                  <a:lnTo>
                    <a:pt x="2881" y="7835"/>
                  </a:lnTo>
                  <a:cubicBezTo>
                    <a:pt x="3179" y="7740"/>
                    <a:pt x="3381" y="7478"/>
                    <a:pt x="3381" y="7169"/>
                  </a:cubicBezTo>
                  <a:lnTo>
                    <a:pt x="3381" y="6597"/>
                  </a:lnTo>
                  <a:cubicBezTo>
                    <a:pt x="3703" y="6764"/>
                    <a:pt x="4060" y="6835"/>
                    <a:pt x="4453" y="6835"/>
                  </a:cubicBezTo>
                  <a:cubicBezTo>
                    <a:pt x="4834" y="6835"/>
                    <a:pt x="5191" y="6752"/>
                    <a:pt x="5525" y="6597"/>
                  </a:cubicBezTo>
                  <a:close/>
                  <a:moveTo>
                    <a:pt x="3155" y="1"/>
                  </a:moveTo>
                  <a:cubicBezTo>
                    <a:pt x="2703" y="1"/>
                    <a:pt x="2286" y="191"/>
                    <a:pt x="1988" y="525"/>
                  </a:cubicBezTo>
                  <a:cubicBezTo>
                    <a:pt x="1691" y="846"/>
                    <a:pt x="1548" y="1299"/>
                    <a:pt x="1596" y="1727"/>
                  </a:cubicBezTo>
                  <a:lnTo>
                    <a:pt x="1774" y="3525"/>
                  </a:lnTo>
                  <a:cubicBezTo>
                    <a:pt x="1500" y="3573"/>
                    <a:pt x="1298" y="3799"/>
                    <a:pt x="1262" y="4073"/>
                  </a:cubicBezTo>
                  <a:cubicBezTo>
                    <a:pt x="1250" y="4228"/>
                    <a:pt x="1310" y="4406"/>
                    <a:pt x="1417" y="4525"/>
                  </a:cubicBezTo>
                  <a:cubicBezTo>
                    <a:pt x="1536" y="4644"/>
                    <a:pt x="1691" y="4716"/>
                    <a:pt x="1857" y="4716"/>
                  </a:cubicBezTo>
                  <a:lnTo>
                    <a:pt x="1977" y="4716"/>
                  </a:lnTo>
                  <a:cubicBezTo>
                    <a:pt x="2060" y="5406"/>
                    <a:pt x="2453" y="6014"/>
                    <a:pt x="3000" y="6395"/>
                  </a:cubicBezTo>
                  <a:lnTo>
                    <a:pt x="3000" y="7145"/>
                  </a:lnTo>
                  <a:cubicBezTo>
                    <a:pt x="3000" y="7311"/>
                    <a:pt x="2905" y="7442"/>
                    <a:pt x="2739" y="7490"/>
                  </a:cubicBezTo>
                  <a:lnTo>
                    <a:pt x="881" y="8038"/>
                  </a:lnTo>
                  <a:cubicBezTo>
                    <a:pt x="357" y="8192"/>
                    <a:pt x="0" y="8681"/>
                    <a:pt x="0" y="9216"/>
                  </a:cubicBezTo>
                  <a:lnTo>
                    <a:pt x="0" y="11062"/>
                  </a:lnTo>
                  <a:cubicBezTo>
                    <a:pt x="0" y="11157"/>
                    <a:pt x="72" y="11229"/>
                    <a:pt x="155" y="11229"/>
                  </a:cubicBezTo>
                  <a:cubicBezTo>
                    <a:pt x="250" y="11229"/>
                    <a:pt x="322" y="11157"/>
                    <a:pt x="322" y="11062"/>
                  </a:cubicBezTo>
                  <a:lnTo>
                    <a:pt x="322" y="9216"/>
                  </a:lnTo>
                  <a:cubicBezTo>
                    <a:pt x="322" y="8835"/>
                    <a:pt x="595" y="8478"/>
                    <a:pt x="964" y="8371"/>
                  </a:cubicBezTo>
                  <a:lnTo>
                    <a:pt x="1500" y="8204"/>
                  </a:lnTo>
                  <a:cubicBezTo>
                    <a:pt x="1667" y="8788"/>
                    <a:pt x="2024" y="9324"/>
                    <a:pt x="2500" y="9693"/>
                  </a:cubicBezTo>
                  <a:cubicBezTo>
                    <a:pt x="3012" y="10109"/>
                    <a:pt x="3691" y="10348"/>
                    <a:pt x="4358" y="10348"/>
                  </a:cubicBezTo>
                  <a:cubicBezTo>
                    <a:pt x="5025" y="10348"/>
                    <a:pt x="5691" y="10109"/>
                    <a:pt x="6215" y="9693"/>
                  </a:cubicBezTo>
                  <a:cubicBezTo>
                    <a:pt x="6691" y="9300"/>
                    <a:pt x="7049" y="8788"/>
                    <a:pt x="7215" y="8192"/>
                  </a:cubicBezTo>
                  <a:lnTo>
                    <a:pt x="7775" y="8347"/>
                  </a:lnTo>
                  <a:cubicBezTo>
                    <a:pt x="8156" y="8454"/>
                    <a:pt x="8418" y="8812"/>
                    <a:pt x="8418" y="9205"/>
                  </a:cubicBezTo>
                  <a:lnTo>
                    <a:pt x="8418" y="11050"/>
                  </a:lnTo>
                  <a:cubicBezTo>
                    <a:pt x="8418" y="11133"/>
                    <a:pt x="8489" y="11217"/>
                    <a:pt x="8584" y="11217"/>
                  </a:cubicBezTo>
                  <a:cubicBezTo>
                    <a:pt x="8668" y="11217"/>
                    <a:pt x="8751" y="11133"/>
                    <a:pt x="8751" y="11050"/>
                  </a:cubicBezTo>
                  <a:lnTo>
                    <a:pt x="8751" y="9216"/>
                  </a:lnTo>
                  <a:cubicBezTo>
                    <a:pt x="8823" y="8681"/>
                    <a:pt x="8465" y="8192"/>
                    <a:pt x="7942" y="8038"/>
                  </a:cubicBezTo>
                  <a:lnTo>
                    <a:pt x="6084" y="7490"/>
                  </a:lnTo>
                  <a:cubicBezTo>
                    <a:pt x="5941" y="7442"/>
                    <a:pt x="5822" y="7300"/>
                    <a:pt x="5822" y="7145"/>
                  </a:cubicBezTo>
                  <a:lnTo>
                    <a:pt x="5822" y="6395"/>
                  </a:lnTo>
                  <a:cubicBezTo>
                    <a:pt x="6370" y="6002"/>
                    <a:pt x="6751" y="5406"/>
                    <a:pt x="6846" y="4716"/>
                  </a:cubicBezTo>
                  <a:lnTo>
                    <a:pt x="6953" y="4716"/>
                  </a:lnTo>
                  <a:cubicBezTo>
                    <a:pt x="7275" y="4716"/>
                    <a:pt x="7549" y="4478"/>
                    <a:pt x="7572" y="4180"/>
                  </a:cubicBezTo>
                  <a:cubicBezTo>
                    <a:pt x="7584" y="4025"/>
                    <a:pt x="7525" y="3847"/>
                    <a:pt x="7430" y="3728"/>
                  </a:cubicBezTo>
                  <a:cubicBezTo>
                    <a:pt x="7334" y="3620"/>
                    <a:pt x="7203" y="3549"/>
                    <a:pt x="7072" y="3525"/>
                  </a:cubicBezTo>
                  <a:lnTo>
                    <a:pt x="7168" y="2120"/>
                  </a:lnTo>
                  <a:cubicBezTo>
                    <a:pt x="7406" y="1894"/>
                    <a:pt x="7561" y="1585"/>
                    <a:pt x="7561" y="1227"/>
                  </a:cubicBezTo>
                  <a:cubicBezTo>
                    <a:pt x="7561" y="549"/>
                    <a:pt x="7013" y="1"/>
                    <a:pt x="6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70"/>
            <p:cNvSpPr/>
            <p:nvPr/>
          </p:nvSpPr>
          <p:spPr>
            <a:xfrm>
              <a:off x="7690469" y="2515241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70"/>
            <p:cNvSpPr/>
            <p:nvPr/>
          </p:nvSpPr>
          <p:spPr>
            <a:xfrm>
              <a:off x="7757218" y="2515241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20" y="334"/>
                    <a:pt x="691" y="262"/>
                    <a:pt x="691" y="167"/>
                  </a:cubicBezTo>
                  <a:cubicBezTo>
                    <a:pt x="691" y="72"/>
                    <a:pt x="62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2" name="Google Shape;11002;p70"/>
          <p:cNvGrpSpPr/>
          <p:nvPr/>
        </p:nvGrpSpPr>
        <p:grpSpPr>
          <a:xfrm>
            <a:off x="7145794" y="2415639"/>
            <a:ext cx="278784" cy="355735"/>
            <a:chOff x="7145794" y="2415639"/>
            <a:chExt cx="278784" cy="355735"/>
          </a:xfrm>
        </p:grpSpPr>
        <p:sp>
          <p:nvSpPr>
            <p:cNvPr id="11003" name="Google Shape;11003;p70"/>
            <p:cNvSpPr/>
            <p:nvPr/>
          </p:nvSpPr>
          <p:spPr>
            <a:xfrm>
              <a:off x="7247265" y="252088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70"/>
            <p:cNvSpPr/>
            <p:nvPr/>
          </p:nvSpPr>
          <p:spPr>
            <a:xfrm>
              <a:off x="7313635" y="2520880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70"/>
            <p:cNvSpPr/>
            <p:nvPr/>
          </p:nvSpPr>
          <p:spPr>
            <a:xfrm>
              <a:off x="7145794" y="2415639"/>
              <a:ext cx="278784" cy="355735"/>
            </a:xfrm>
            <a:custGeom>
              <a:rect b="b" l="l" r="r" t="t"/>
              <a:pathLst>
                <a:path extrusionOk="0" h="11229" w="880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70"/>
            <p:cNvSpPr/>
            <p:nvPr/>
          </p:nvSpPr>
          <p:spPr>
            <a:xfrm>
              <a:off x="7254045" y="2717834"/>
              <a:ext cx="23031" cy="12799"/>
            </a:xfrm>
            <a:custGeom>
              <a:rect b="b" l="l" r="r" t="t"/>
              <a:pathLst>
                <a:path extrusionOk="0" h="404" w="727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70"/>
            <p:cNvSpPr/>
            <p:nvPr/>
          </p:nvSpPr>
          <p:spPr>
            <a:xfrm>
              <a:off x="7287626" y="2719703"/>
              <a:ext cx="22271" cy="12070"/>
            </a:xfrm>
            <a:custGeom>
              <a:rect b="b" l="l" r="r" t="t"/>
              <a:pathLst>
                <a:path extrusionOk="0" h="381" w="703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70"/>
            <p:cNvSpPr/>
            <p:nvPr/>
          </p:nvSpPr>
          <p:spPr>
            <a:xfrm>
              <a:off x="7224614" y="2703357"/>
              <a:ext cx="21162" cy="17107"/>
            </a:xfrm>
            <a:custGeom>
              <a:rect b="b" l="l" r="r" t="t"/>
              <a:pathLst>
                <a:path extrusionOk="0" h="540" w="668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70"/>
            <p:cNvSpPr/>
            <p:nvPr/>
          </p:nvSpPr>
          <p:spPr>
            <a:xfrm>
              <a:off x="7319306" y="2706335"/>
              <a:ext cx="21162" cy="15998"/>
            </a:xfrm>
            <a:custGeom>
              <a:rect b="b" l="l" r="r" t="t"/>
              <a:pathLst>
                <a:path extrusionOk="0" h="505" w="668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70"/>
            <p:cNvSpPr/>
            <p:nvPr/>
          </p:nvSpPr>
          <p:spPr>
            <a:xfrm>
              <a:off x="7202375" y="2678234"/>
              <a:ext cx="18501" cy="19578"/>
            </a:xfrm>
            <a:custGeom>
              <a:rect b="b" l="l" r="r" t="t"/>
              <a:pathLst>
                <a:path extrusionOk="0" h="618" w="584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70"/>
            <p:cNvSpPr/>
            <p:nvPr/>
          </p:nvSpPr>
          <p:spPr>
            <a:xfrm>
              <a:off x="7345695" y="2683335"/>
              <a:ext cx="18913" cy="19388"/>
            </a:xfrm>
            <a:custGeom>
              <a:rect b="b" l="l" r="r" t="t"/>
              <a:pathLst>
                <a:path extrusionOk="0" h="612" w="597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70"/>
            <p:cNvSpPr/>
            <p:nvPr/>
          </p:nvSpPr>
          <p:spPr>
            <a:xfrm>
              <a:off x="7280086" y="2559751"/>
              <a:ext cx="21891" cy="10201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3" name="Google Shape;11013;p70"/>
          <p:cNvGrpSpPr/>
          <p:nvPr/>
        </p:nvGrpSpPr>
        <p:grpSpPr>
          <a:xfrm>
            <a:off x="6698441" y="2414530"/>
            <a:ext cx="277644" cy="357984"/>
            <a:chOff x="6698441" y="2414530"/>
            <a:chExt cx="277644" cy="357984"/>
          </a:xfrm>
        </p:grpSpPr>
        <p:sp>
          <p:nvSpPr>
            <p:cNvPr id="11014" name="Google Shape;11014;p70"/>
            <p:cNvSpPr/>
            <p:nvPr/>
          </p:nvSpPr>
          <p:spPr>
            <a:xfrm>
              <a:off x="6764462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2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70"/>
            <p:cNvSpPr/>
            <p:nvPr/>
          </p:nvSpPr>
          <p:spPr>
            <a:xfrm>
              <a:off x="6898374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1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70"/>
            <p:cNvSpPr/>
            <p:nvPr/>
          </p:nvSpPr>
          <p:spPr>
            <a:xfrm>
              <a:off x="6698441" y="2414530"/>
              <a:ext cx="277644" cy="357984"/>
            </a:xfrm>
            <a:custGeom>
              <a:rect b="b" l="l" r="r" t="t"/>
              <a:pathLst>
                <a:path extrusionOk="0" h="11300" w="8764">
                  <a:moveTo>
                    <a:pt x="3835" y="3334"/>
                  </a:moveTo>
                  <a:lnTo>
                    <a:pt x="3835" y="3691"/>
                  </a:lnTo>
                  <a:cubicBezTo>
                    <a:pt x="3835" y="3798"/>
                    <a:pt x="3751" y="3882"/>
                    <a:pt x="3644" y="3882"/>
                  </a:cubicBezTo>
                  <a:lnTo>
                    <a:pt x="3120" y="3882"/>
                  </a:lnTo>
                  <a:cubicBezTo>
                    <a:pt x="3025" y="3882"/>
                    <a:pt x="2930" y="3786"/>
                    <a:pt x="2930" y="3691"/>
                  </a:cubicBezTo>
                  <a:lnTo>
                    <a:pt x="2930" y="3334"/>
                  </a:lnTo>
                  <a:lnTo>
                    <a:pt x="3215" y="3334"/>
                  </a:lnTo>
                  <a:lnTo>
                    <a:pt x="3215" y="3346"/>
                  </a:lnTo>
                  <a:lnTo>
                    <a:pt x="3215" y="3524"/>
                  </a:lnTo>
                  <a:cubicBezTo>
                    <a:pt x="3227" y="3620"/>
                    <a:pt x="3299" y="3691"/>
                    <a:pt x="3394" y="3691"/>
                  </a:cubicBezTo>
                  <a:cubicBezTo>
                    <a:pt x="3477" y="3691"/>
                    <a:pt x="3561" y="3620"/>
                    <a:pt x="3561" y="3524"/>
                  </a:cubicBezTo>
                  <a:lnTo>
                    <a:pt x="3561" y="3346"/>
                  </a:lnTo>
                  <a:lnTo>
                    <a:pt x="3561" y="3334"/>
                  </a:lnTo>
                  <a:close/>
                  <a:moveTo>
                    <a:pt x="5775" y="3334"/>
                  </a:moveTo>
                  <a:lnTo>
                    <a:pt x="5775" y="3691"/>
                  </a:lnTo>
                  <a:cubicBezTo>
                    <a:pt x="5775" y="3798"/>
                    <a:pt x="5680" y="3882"/>
                    <a:pt x="5585" y="3882"/>
                  </a:cubicBezTo>
                  <a:lnTo>
                    <a:pt x="5061" y="3882"/>
                  </a:lnTo>
                  <a:cubicBezTo>
                    <a:pt x="4954" y="3882"/>
                    <a:pt x="4870" y="3786"/>
                    <a:pt x="4870" y="3691"/>
                  </a:cubicBezTo>
                  <a:lnTo>
                    <a:pt x="4870" y="3334"/>
                  </a:lnTo>
                  <a:lnTo>
                    <a:pt x="5144" y="3334"/>
                  </a:lnTo>
                  <a:lnTo>
                    <a:pt x="5144" y="3346"/>
                  </a:lnTo>
                  <a:lnTo>
                    <a:pt x="5144" y="3524"/>
                  </a:lnTo>
                  <a:cubicBezTo>
                    <a:pt x="5168" y="3620"/>
                    <a:pt x="5239" y="3691"/>
                    <a:pt x="5323" y="3691"/>
                  </a:cubicBezTo>
                  <a:cubicBezTo>
                    <a:pt x="5418" y="3691"/>
                    <a:pt x="5490" y="3620"/>
                    <a:pt x="5490" y="3524"/>
                  </a:cubicBezTo>
                  <a:lnTo>
                    <a:pt x="5490" y="3346"/>
                  </a:lnTo>
                  <a:lnTo>
                    <a:pt x="5490" y="3334"/>
                  </a:lnTo>
                  <a:close/>
                  <a:moveTo>
                    <a:pt x="1858" y="1512"/>
                  </a:moveTo>
                  <a:lnTo>
                    <a:pt x="1858" y="1512"/>
                  </a:lnTo>
                  <a:cubicBezTo>
                    <a:pt x="1644" y="1905"/>
                    <a:pt x="1549" y="2346"/>
                    <a:pt x="1549" y="2810"/>
                  </a:cubicBezTo>
                  <a:lnTo>
                    <a:pt x="1549" y="3239"/>
                  </a:lnTo>
                  <a:cubicBezTo>
                    <a:pt x="1358" y="3334"/>
                    <a:pt x="1215" y="3513"/>
                    <a:pt x="1203" y="3715"/>
                  </a:cubicBezTo>
                  <a:cubicBezTo>
                    <a:pt x="1191" y="3882"/>
                    <a:pt x="1251" y="4060"/>
                    <a:pt x="1358" y="4179"/>
                  </a:cubicBezTo>
                  <a:cubicBezTo>
                    <a:pt x="1477" y="4298"/>
                    <a:pt x="1632" y="4370"/>
                    <a:pt x="1799" y="4370"/>
                  </a:cubicBezTo>
                  <a:lnTo>
                    <a:pt x="1918" y="4370"/>
                  </a:lnTo>
                  <a:cubicBezTo>
                    <a:pt x="1965" y="4691"/>
                    <a:pt x="2072" y="4965"/>
                    <a:pt x="2215" y="5239"/>
                  </a:cubicBezTo>
                  <a:cubicBezTo>
                    <a:pt x="1918" y="5191"/>
                    <a:pt x="1668" y="5108"/>
                    <a:pt x="1501" y="5025"/>
                  </a:cubicBezTo>
                  <a:cubicBezTo>
                    <a:pt x="1382" y="4965"/>
                    <a:pt x="1299" y="4929"/>
                    <a:pt x="1215" y="4882"/>
                  </a:cubicBezTo>
                  <a:cubicBezTo>
                    <a:pt x="1275" y="4751"/>
                    <a:pt x="1358" y="4548"/>
                    <a:pt x="1358" y="4405"/>
                  </a:cubicBezTo>
                  <a:cubicBezTo>
                    <a:pt x="1358" y="4370"/>
                    <a:pt x="1334" y="4334"/>
                    <a:pt x="1322" y="4298"/>
                  </a:cubicBezTo>
                  <a:lnTo>
                    <a:pt x="834" y="3655"/>
                  </a:lnTo>
                  <a:cubicBezTo>
                    <a:pt x="858" y="3501"/>
                    <a:pt x="977" y="3036"/>
                    <a:pt x="1179" y="2560"/>
                  </a:cubicBezTo>
                  <a:cubicBezTo>
                    <a:pt x="1394" y="2048"/>
                    <a:pt x="1632" y="1727"/>
                    <a:pt x="1858" y="1512"/>
                  </a:cubicBezTo>
                  <a:close/>
                  <a:moveTo>
                    <a:pt x="4347" y="334"/>
                  </a:moveTo>
                  <a:cubicBezTo>
                    <a:pt x="5644" y="334"/>
                    <a:pt x="6728" y="1346"/>
                    <a:pt x="6811" y="2643"/>
                  </a:cubicBezTo>
                  <a:cubicBezTo>
                    <a:pt x="6811" y="2732"/>
                    <a:pt x="6893" y="2799"/>
                    <a:pt x="6971" y="2799"/>
                  </a:cubicBezTo>
                  <a:cubicBezTo>
                    <a:pt x="6977" y="2799"/>
                    <a:pt x="6984" y="2799"/>
                    <a:pt x="6990" y="2798"/>
                  </a:cubicBezTo>
                  <a:cubicBezTo>
                    <a:pt x="7085" y="2798"/>
                    <a:pt x="7156" y="2703"/>
                    <a:pt x="7144" y="2620"/>
                  </a:cubicBezTo>
                  <a:cubicBezTo>
                    <a:pt x="7109" y="2215"/>
                    <a:pt x="7002" y="1846"/>
                    <a:pt x="6835" y="1500"/>
                  </a:cubicBezTo>
                  <a:lnTo>
                    <a:pt x="6835" y="1500"/>
                  </a:lnTo>
                  <a:cubicBezTo>
                    <a:pt x="7144" y="1786"/>
                    <a:pt x="7371" y="2179"/>
                    <a:pt x="7514" y="2536"/>
                  </a:cubicBezTo>
                  <a:cubicBezTo>
                    <a:pt x="7728" y="3012"/>
                    <a:pt x="7823" y="3477"/>
                    <a:pt x="7859" y="3643"/>
                  </a:cubicBezTo>
                  <a:lnTo>
                    <a:pt x="7371" y="4286"/>
                  </a:lnTo>
                  <a:cubicBezTo>
                    <a:pt x="7347" y="4310"/>
                    <a:pt x="7335" y="4346"/>
                    <a:pt x="7335" y="4382"/>
                  </a:cubicBezTo>
                  <a:cubicBezTo>
                    <a:pt x="7335" y="4525"/>
                    <a:pt x="7406" y="4727"/>
                    <a:pt x="7466" y="4858"/>
                  </a:cubicBezTo>
                  <a:cubicBezTo>
                    <a:pt x="7406" y="4906"/>
                    <a:pt x="7311" y="4953"/>
                    <a:pt x="7192" y="5013"/>
                  </a:cubicBezTo>
                  <a:cubicBezTo>
                    <a:pt x="7025" y="5084"/>
                    <a:pt x="6775" y="5191"/>
                    <a:pt x="6454" y="5251"/>
                  </a:cubicBezTo>
                  <a:cubicBezTo>
                    <a:pt x="6609" y="4989"/>
                    <a:pt x="6704" y="4691"/>
                    <a:pt x="6752" y="4394"/>
                  </a:cubicBezTo>
                  <a:lnTo>
                    <a:pt x="6859" y="4394"/>
                  </a:lnTo>
                  <a:cubicBezTo>
                    <a:pt x="7192" y="4394"/>
                    <a:pt x="7454" y="4144"/>
                    <a:pt x="7490" y="3846"/>
                  </a:cubicBezTo>
                  <a:cubicBezTo>
                    <a:pt x="7502" y="3691"/>
                    <a:pt x="7442" y="3513"/>
                    <a:pt x="7335" y="3393"/>
                  </a:cubicBezTo>
                  <a:cubicBezTo>
                    <a:pt x="7216" y="3274"/>
                    <a:pt x="7049" y="3203"/>
                    <a:pt x="6894" y="3203"/>
                  </a:cubicBezTo>
                  <a:lnTo>
                    <a:pt x="6085" y="3203"/>
                  </a:lnTo>
                  <a:lnTo>
                    <a:pt x="6085" y="3179"/>
                  </a:lnTo>
                  <a:cubicBezTo>
                    <a:pt x="6085" y="3096"/>
                    <a:pt x="6013" y="3012"/>
                    <a:pt x="5918" y="3012"/>
                  </a:cubicBezTo>
                  <a:lnTo>
                    <a:pt x="4692" y="3012"/>
                  </a:lnTo>
                  <a:cubicBezTo>
                    <a:pt x="4597" y="3012"/>
                    <a:pt x="4525" y="3096"/>
                    <a:pt x="4525" y="3179"/>
                  </a:cubicBezTo>
                  <a:lnTo>
                    <a:pt x="4525" y="3227"/>
                  </a:lnTo>
                  <a:cubicBezTo>
                    <a:pt x="4466" y="3191"/>
                    <a:pt x="4406" y="3191"/>
                    <a:pt x="4335" y="3191"/>
                  </a:cubicBezTo>
                  <a:cubicBezTo>
                    <a:pt x="4251" y="3191"/>
                    <a:pt x="4192" y="3215"/>
                    <a:pt x="4132" y="3227"/>
                  </a:cubicBezTo>
                  <a:lnTo>
                    <a:pt x="4132" y="3179"/>
                  </a:lnTo>
                  <a:cubicBezTo>
                    <a:pt x="4132" y="3096"/>
                    <a:pt x="4061" y="3012"/>
                    <a:pt x="3977" y="3012"/>
                  </a:cubicBezTo>
                  <a:lnTo>
                    <a:pt x="2739" y="3012"/>
                  </a:lnTo>
                  <a:cubicBezTo>
                    <a:pt x="2644" y="3012"/>
                    <a:pt x="2572" y="3096"/>
                    <a:pt x="2572" y="3179"/>
                  </a:cubicBezTo>
                  <a:lnTo>
                    <a:pt x="2572" y="3203"/>
                  </a:lnTo>
                  <a:lnTo>
                    <a:pt x="1846" y="3203"/>
                  </a:lnTo>
                  <a:lnTo>
                    <a:pt x="1846" y="2810"/>
                  </a:lnTo>
                  <a:lnTo>
                    <a:pt x="1870" y="2810"/>
                  </a:lnTo>
                  <a:cubicBezTo>
                    <a:pt x="1870" y="1441"/>
                    <a:pt x="2989" y="334"/>
                    <a:pt x="4347" y="334"/>
                  </a:cubicBezTo>
                  <a:close/>
                  <a:moveTo>
                    <a:pt x="6906" y="3513"/>
                  </a:moveTo>
                  <a:cubicBezTo>
                    <a:pt x="6978" y="3513"/>
                    <a:pt x="7049" y="3536"/>
                    <a:pt x="7109" y="3596"/>
                  </a:cubicBezTo>
                  <a:cubicBezTo>
                    <a:pt x="7168" y="3655"/>
                    <a:pt x="7192" y="3739"/>
                    <a:pt x="7192" y="3810"/>
                  </a:cubicBezTo>
                  <a:cubicBezTo>
                    <a:pt x="7168" y="3941"/>
                    <a:pt x="7037" y="4060"/>
                    <a:pt x="6894" y="4060"/>
                  </a:cubicBezTo>
                  <a:lnTo>
                    <a:pt x="6811" y="4060"/>
                  </a:lnTo>
                  <a:lnTo>
                    <a:pt x="6811" y="4048"/>
                  </a:lnTo>
                  <a:cubicBezTo>
                    <a:pt x="6811" y="3953"/>
                    <a:pt x="6740" y="3882"/>
                    <a:pt x="6656" y="3882"/>
                  </a:cubicBezTo>
                  <a:cubicBezTo>
                    <a:pt x="6561" y="3882"/>
                    <a:pt x="6490" y="3953"/>
                    <a:pt x="6490" y="4048"/>
                  </a:cubicBezTo>
                  <a:cubicBezTo>
                    <a:pt x="6490" y="4536"/>
                    <a:pt x="6323" y="5001"/>
                    <a:pt x="6025" y="5370"/>
                  </a:cubicBezTo>
                  <a:cubicBezTo>
                    <a:pt x="5763" y="5679"/>
                    <a:pt x="5430" y="5918"/>
                    <a:pt x="5049" y="6060"/>
                  </a:cubicBezTo>
                  <a:lnTo>
                    <a:pt x="5049" y="5644"/>
                  </a:lnTo>
                  <a:cubicBezTo>
                    <a:pt x="5049" y="5548"/>
                    <a:pt x="4966" y="5477"/>
                    <a:pt x="4882" y="5477"/>
                  </a:cubicBezTo>
                  <a:lnTo>
                    <a:pt x="3823" y="5477"/>
                  </a:lnTo>
                  <a:cubicBezTo>
                    <a:pt x="3739" y="5477"/>
                    <a:pt x="3656" y="5548"/>
                    <a:pt x="3656" y="5644"/>
                  </a:cubicBezTo>
                  <a:lnTo>
                    <a:pt x="3656" y="6060"/>
                  </a:lnTo>
                  <a:cubicBezTo>
                    <a:pt x="3287" y="5918"/>
                    <a:pt x="2942" y="5679"/>
                    <a:pt x="2692" y="5370"/>
                  </a:cubicBezTo>
                  <a:cubicBezTo>
                    <a:pt x="2394" y="4989"/>
                    <a:pt x="2227" y="4536"/>
                    <a:pt x="2227" y="4048"/>
                  </a:cubicBezTo>
                  <a:cubicBezTo>
                    <a:pt x="2227" y="3953"/>
                    <a:pt x="2156" y="3882"/>
                    <a:pt x="2072" y="3882"/>
                  </a:cubicBezTo>
                  <a:cubicBezTo>
                    <a:pt x="1977" y="3882"/>
                    <a:pt x="1906" y="3953"/>
                    <a:pt x="1906" y="4048"/>
                  </a:cubicBezTo>
                  <a:lnTo>
                    <a:pt x="1906" y="4060"/>
                  </a:lnTo>
                  <a:lnTo>
                    <a:pt x="1799" y="4060"/>
                  </a:lnTo>
                  <a:cubicBezTo>
                    <a:pt x="1727" y="4060"/>
                    <a:pt x="1656" y="4036"/>
                    <a:pt x="1596" y="3977"/>
                  </a:cubicBezTo>
                  <a:cubicBezTo>
                    <a:pt x="1537" y="3917"/>
                    <a:pt x="1513" y="3834"/>
                    <a:pt x="1513" y="3763"/>
                  </a:cubicBezTo>
                  <a:cubicBezTo>
                    <a:pt x="1537" y="3632"/>
                    <a:pt x="1668" y="3513"/>
                    <a:pt x="1810" y="3513"/>
                  </a:cubicBezTo>
                  <a:lnTo>
                    <a:pt x="2584" y="3513"/>
                  </a:lnTo>
                  <a:lnTo>
                    <a:pt x="2584" y="3703"/>
                  </a:lnTo>
                  <a:cubicBezTo>
                    <a:pt x="2584" y="3989"/>
                    <a:pt x="2823" y="4227"/>
                    <a:pt x="3108" y="4227"/>
                  </a:cubicBezTo>
                  <a:lnTo>
                    <a:pt x="3632" y="4227"/>
                  </a:lnTo>
                  <a:cubicBezTo>
                    <a:pt x="3918" y="4227"/>
                    <a:pt x="4156" y="3989"/>
                    <a:pt x="4156" y="3703"/>
                  </a:cubicBezTo>
                  <a:cubicBezTo>
                    <a:pt x="4156" y="3596"/>
                    <a:pt x="4239" y="3513"/>
                    <a:pt x="4347" y="3513"/>
                  </a:cubicBezTo>
                  <a:cubicBezTo>
                    <a:pt x="4454" y="3513"/>
                    <a:pt x="4537" y="3596"/>
                    <a:pt x="4537" y="3703"/>
                  </a:cubicBezTo>
                  <a:cubicBezTo>
                    <a:pt x="4537" y="3989"/>
                    <a:pt x="4775" y="4227"/>
                    <a:pt x="5061" y="4227"/>
                  </a:cubicBezTo>
                  <a:lnTo>
                    <a:pt x="5585" y="4227"/>
                  </a:lnTo>
                  <a:cubicBezTo>
                    <a:pt x="5859" y="4227"/>
                    <a:pt x="6097" y="3989"/>
                    <a:pt x="6097" y="3703"/>
                  </a:cubicBezTo>
                  <a:lnTo>
                    <a:pt x="6097" y="3513"/>
                  </a:lnTo>
                  <a:close/>
                  <a:moveTo>
                    <a:pt x="4716" y="5799"/>
                  </a:moveTo>
                  <a:lnTo>
                    <a:pt x="4716" y="6156"/>
                  </a:lnTo>
                  <a:cubicBezTo>
                    <a:pt x="4716" y="6346"/>
                    <a:pt x="4549" y="6513"/>
                    <a:pt x="4358" y="6513"/>
                  </a:cubicBezTo>
                  <a:cubicBezTo>
                    <a:pt x="4156" y="6513"/>
                    <a:pt x="3989" y="6370"/>
                    <a:pt x="3989" y="6156"/>
                  </a:cubicBezTo>
                  <a:lnTo>
                    <a:pt x="3989" y="5799"/>
                  </a:lnTo>
                  <a:close/>
                  <a:moveTo>
                    <a:pt x="5418" y="6263"/>
                  </a:moveTo>
                  <a:lnTo>
                    <a:pt x="5418" y="6822"/>
                  </a:lnTo>
                  <a:lnTo>
                    <a:pt x="5418" y="6942"/>
                  </a:lnTo>
                  <a:lnTo>
                    <a:pt x="4347" y="7561"/>
                  </a:lnTo>
                  <a:lnTo>
                    <a:pt x="3275" y="6942"/>
                  </a:lnTo>
                  <a:lnTo>
                    <a:pt x="3275" y="6822"/>
                  </a:lnTo>
                  <a:lnTo>
                    <a:pt x="3275" y="6263"/>
                  </a:lnTo>
                  <a:cubicBezTo>
                    <a:pt x="3406" y="6322"/>
                    <a:pt x="3561" y="6382"/>
                    <a:pt x="3692" y="6430"/>
                  </a:cubicBezTo>
                  <a:cubicBezTo>
                    <a:pt x="3811" y="6668"/>
                    <a:pt x="4061" y="6858"/>
                    <a:pt x="4358" y="6858"/>
                  </a:cubicBezTo>
                  <a:cubicBezTo>
                    <a:pt x="4656" y="6858"/>
                    <a:pt x="4894" y="6680"/>
                    <a:pt x="5001" y="6430"/>
                  </a:cubicBezTo>
                  <a:cubicBezTo>
                    <a:pt x="5144" y="6382"/>
                    <a:pt x="5287" y="6334"/>
                    <a:pt x="5418" y="6263"/>
                  </a:cubicBezTo>
                  <a:close/>
                  <a:moveTo>
                    <a:pt x="3204" y="7251"/>
                  </a:moveTo>
                  <a:lnTo>
                    <a:pt x="4096" y="7751"/>
                  </a:lnTo>
                  <a:lnTo>
                    <a:pt x="3632" y="8227"/>
                  </a:lnTo>
                  <a:cubicBezTo>
                    <a:pt x="3585" y="8275"/>
                    <a:pt x="3537" y="8287"/>
                    <a:pt x="3501" y="8287"/>
                  </a:cubicBezTo>
                  <a:cubicBezTo>
                    <a:pt x="3430" y="8287"/>
                    <a:pt x="3394" y="8263"/>
                    <a:pt x="3358" y="8215"/>
                  </a:cubicBezTo>
                  <a:lnTo>
                    <a:pt x="2882" y="7644"/>
                  </a:lnTo>
                  <a:lnTo>
                    <a:pt x="2989" y="7549"/>
                  </a:lnTo>
                  <a:cubicBezTo>
                    <a:pt x="3073" y="7453"/>
                    <a:pt x="3132" y="7370"/>
                    <a:pt x="3204" y="7251"/>
                  </a:cubicBezTo>
                  <a:close/>
                  <a:moveTo>
                    <a:pt x="5513" y="7275"/>
                  </a:moveTo>
                  <a:cubicBezTo>
                    <a:pt x="5561" y="7382"/>
                    <a:pt x="5632" y="7477"/>
                    <a:pt x="5728" y="7573"/>
                  </a:cubicBezTo>
                  <a:lnTo>
                    <a:pt x="5835" y="7668"/>
                  </a:lnTo>
                  <a:lnTo>
                    <a:pt x="5359" y="8227"/>
                  </a:lnTo>
                  <a:cubicBezTo>
                    <a:pt x="5323" y="8275"/>
                    <a:pt x="5263" y="8287"/>
                    <a:pt x="5216" y="8299"/>
                  </a:cubicBezTo>
                  <a:cubicBezTo>
                    <a:pt x="5156" y="8299"/>
                    <a:pt x="5120" y="8287"/>
                    <a:pt x="5085" y="8239"/>
                  </a:cubicBezTo>
                  <a:lnTo>
                    <a:pt x="4620" y="7775"/>
                  </a:lnTo>
                  <a:lnTo>
                    <a:pt x="5513" y="7275"/>
                  </a:lnTo>
                  <a:close/>
                  <a:moveTo>
                    <a:pt x="4358" y="7965"/>
                  </a:moveTo>
                  <a:lnTo>
                    <a:pt x="4704" y="8299"/>
                  </a:lnTo>
                  <a:lnTo>
                    <a:pt x="4632" y="8513"/>
                  </a:lnTo>
                  <a:cubicBezTo>
                    <a:pt x="4608" y="8561"/>
                    <a:pt x="4585" y="8585"/>
                    <a:pt x="4537" y="8620"/>
                  </a:cubicBezTo>
                  <a:lnTo>
                    <a:pt x="4525" y="8620"/>
                  </a:lnTo>
                  <a:cubicBezTo>
                    <a:pt x="4489" y="8632"/>
                    <a:pt x="4477" y="8632"/>
                    <a:pt x="4454" y="8632"/>
                  </a:cubicBezTo>
                  <a:lnTo>
                    <a:pt x="4251" y="8632"/>
                  </a:lnTo>
                  <a:cubicBezTo>
                    <a:pt x="4180" y="8632"/>
                    <a:pt x="4108" y="8585"/>
                    <a:pt x="4073" y="8501"/>
                  </a:cubicBezTo>
                  <a:lnTo>
                    <a:pt x="4013" y="8299"/>
                  </a:lnTo>
                  <a:lnTo>
                    <a:pt x="4358" y="7965"/>
                  </a:lnTo>
                  <a:close/>
                  <a:moveTo>
                    <a:pt x="4370" y="0"/>
                  </a:moveTo>
                  <a:cubicBezTo>
                    <a:pt x="3573" y="0"/>
                    <a:pt x="2823" y="345"/>
                    <a:pt x="2322" y="893"/>
                  </a:cubicBezTo>
                  <a:cubicBezTo>
                    <a:pt x="953" y="1250"/>
                    <a:pt x="537" y="3560"/>
                    <a:pt x="525" y="3643"/>
                  </a:cubicBezTo>
                  <a:cubicBezTo>
                    <a:pt x="501" y="3691"/>
                    <a:pt x="525" y="3739"/>
                    <a:pt x="548" y="3774"/>
                  </a:cubicBezTo>
                  <a:lnTo>
                    <a:pt x="1037" y="4429"/>
                  </a:lnTo>
                  <a:cubicBezTo>
                    <a:pt x="1025" y="4536"/>
                    <a:pt x="941" y="4727"/>
                    <a:pt x="894" y="4834"/>
                  </a:cubicBezTo>
                  <a:cubicBezTo>
                    <a:pt x="858" y="4906"/>
                    <a:pt x="882" y="4989"/>
                    <a:pt x="941" y="5048"/>
                  </a:cubicBezTo>
                  <a:cubicBezTo>
                    <a:pt x="965" y="5060"/>
                    <a:pt x="1549" y="5525"/>
                    <a:pt x="2513" y="5620"/>
                  </a:cubicBezTo>
                  <a:cubicBezTo>
                    <a:pt x="2644" y="5787"/>
                    <a:pt x="2811" y="5941"/>
                    <a:pt x="2989" y="6060"/>
                  </a:cubicBezTo>
                  <a:lnTo>
                    <a:pt x="2989" y="6358"/>
                  </a:lnTo>
                  <a:cubicBezTo>
                    <a:pt x="2703" y="6453"/>
                    <a:pt x="1977" y="6751"/>
                    <a:pt x="1537" y="7489"/>
                  </a:cubicBezTo>
                  <a:lnTo>
                    <a:pt x="882" y="7680"/>
                  </a:lnTo>
                  <a:cubicBezTo>
                    <a:pt x="358" y="7823"/>
                    <a:pt x="1" y="8311"/>
                    <a:pt x="1" y="8858"/>
                  </a:cubicBezTo>
                  <a:lnTo>
                    <a:pt x="1" y="11085"/>
                  </a:lnTo>
                  <a:cubicBezTo>
                    <a:pt x="1" y="11180"/>
                    <a:pt x="72" y="11252"/>
                    <a:pt x="156" y="11252"/>
                  </a:cubicBezTo>
                  <a:cubicBezTo>
                    <a:pt x="251" y="11252"/>
                    <a:pt x="322" y="11180"/>
                    <a:pt x="322" y="11085"/>
                  </a:cubicBezTo>
                  <a:lnTo>
                    <a:pt x="322" y="8858"/>
                  </a:lnTo>
                  <a:cubicBezTo>
                    <a:pt x="322" y="8466"/>
                    <a:pt x="596" y="8108"/>
                    <a:pt x="965" y="8001"/>
                  </a:cubicBezTo>
                  <a:lnTo>
                    <a:pt x="1334" y="7894"/>
                  </a:lnTo>
                  <a:lnTo>
                    <a:pt x="1334" y="7894"/>
                  </a:lnTo>
                  <a:cubicBezTo>
                    <a:pt x="1322" y="7942"/>
                    <a:pt x="1310" y="7977"/>
                    <a:pt x="1287" y="8013"/>
                  </a:cubicBezTo>
                  <a:cubicBezTo>
                    <a:pt x="1251" y="8168"/>
                    <a:pt x="1263" y="8346"/>
                    <a:pt x="1346" y="8477"/>
                  </a:cubicBezTo>
                  <a:lnTo>
                    <a:pt x="1549" y="8763"/>
                  </a:lnTo>
                  <a:lnTo>
                    <a:pt x="1072" y="9239"/>
                  </a:lnTo>
                  <a:cubicBezTo>
                    <a:pt x="953" y="9358"/>
                    <a:pt x="894" y="9537"/>
                    <a:pt x="929" y="9716"/>
                  </a:cubicBezTo>
                  <a:lnTo>
                    <a:pt x="1251" y="11144"/>
                  </a:lnTo>
                  <a:cubicBezTo>
                    <a:pt x="1263" y="11216"/>
                    <a:pt x="1334" y="11275"/>
                    <a:pt x="1406" y="11275"/>
                  </a:cubicBezTo>
                  <a:lnTo>
                    <a:pt x="1441" y="11275"/>
                  </a:lnTo>
                  <a:cubicBezTo>
                    <a:pt x="1525" y="11263"/>
                    <a:pt x="1584" y="11168"/>
                    <a:pt x="1560" y="11085"/>
                  </a:cubicBezTo>
                  <a:lnTo>
                    <a:pt x="1251" y="9656"/>
                  </a:lnTo>
                  <a:cubicBezTo>
                    <a:pt x="1227" y="9597"/>
                    <a:pt x="1251" y="9525"/>
                    <a:pt x="1287" y="9478"/>
                  </a:cubicBezTo>
                  <a:lnTo>
                    <a:pt x="1858" y="8906"/>
                  </a:lnTo>
                  <a:cubicBezTo>
                    <a:pt x="1918" y="8858"/>
                    <a:pt x="1918" y="8763"/>
                    <a:pt x="1870" y="8704"/>
                  </a:cubicBezTo>
                  <a:lnTo>
                    <a:pt x="1608" y="8311"/>
                  </a:lnTo>
                  <a:cubicBezTo>
                    <a:pt x="1572" y="8275"/>
                    <a:pt x="1560" y="8215"/>
                    <a:pt x="1584" y="8156"/>
                  </a:cubicBezTo>
                  <a:cubicBezTo>
                    <a:pt x="1870" y="7287"/>
                    <a:pt x="2620" y="6882"/>
                    <a:pt x="2977" y="6751"/>
                  </a:cubicBezTo>
                  <a:lnTo>
                    <a:pt x="2977" y="6858"/>
                  </a:lnTo>
                  <a:cubicBezTo>
                    <a:pt x="2977" y="7049"/>
                    <a:pt x="2894" y="7227"/>
                    <a:pt x="2763" y="7370"/>
                  </a:cubicBezTo>
                  <a:lnTo>
                    <a:pt x="2561" y="7573"/>
                  </a:lnTo>
                  <a:cubicBezTo>
                    <a:pt x="2263" y="7870"/>
                    <a:pt x="2096" y="8263"/>
                    <a:pt x="2096" y="8692"/>
                  </a:cubicBezTo>
                  <a:lnTo>
                    <a:pt x="2096" y="8835"/>
                  </a:lnTo>
                  <a:cubicBezTo>
                    <a:pt x="2096" y="8930"/>
                    <a:pt x="2168" y="9001"/>
                    <a:pt x="2263" y="9001"/>
                  </a:cubicBezTo>
                  <a:cubicBezTo>
                    <a:pt x="2346" y="9001"/>
                    <a:pt x="2418" y="8930"/>
                    <a:pt x="2418" y="8835"/>
                  </a:cubicBezTo>
                  <a:lnTo>
                    <a:pt x="2418" y="8692"/>
                  </a:lnTo>
                  <a:cubicBezTo>
                    <a:pt x="2418" y="8418"/>
                    <a:pt x="2513" y="8156"/>
                    <a:pt x="2680" y="7942"/>
                  </a:cubicBezTo>
                  <a:lnTo>
                    <a:pt x="3120" y="8477"/>
                  </a:lnTo>
                  <a:cubicBezTo>
                    <a:pt x="3215" y="8585"/>
                    <a:pt x="3346" y="8656"/>
                    <a:pt x="3489" y="8656"/>
                  </a:cubicBezTo>
                  <a:lnTo>
                    <a:pt x="3525" y="8656"/>
                  </a:lnTo>
                  <a:cubicBezTo>
                    <a:pt x="3608" y="8656"/>
                    <a:pt x="3704" y="8632"/>
                    <a:pt x="3775" y="8596"/>
                  </a:cubicBezTo>
                  <a:lnTo>
                    <a:pt x="3787" y="8656"/>
                  </a:lnTo>
                  <a:cubicBezTo>
                    <a:pt x="3823" y="8751"/>
                    <a:pt x="3882" y="8823"/>
                    <a:pt x="3942" y="8882"/>
                  </a:cubicBezTo>
                  <a:lnTo>
                    <a:pt x="3692" y="11121"/>
                  </a:lnTo>
                  <a:cubicBezTo>
                    <a:pt x="3668" y="11204"/>
                    <a:pt x="3751" y="11299"/>
                    <a:pt x="3835" y="11299"/>
                  </a:cubicBezTo>
                  <a:lnTo>
                    <a:pt x="3846" y="11299"/>
                  </a:lnTo>
                  <a:cubicBezTo>
                    <a:pt x="3942" y="11299"/>
                    <a:pt x="4001" y="11240"/>
                    <a:pt x="4013" y="11144"/>
                  </a:cubicBezTo>
                  <a:lnTo>
                    <a:pt x="4251" y="9001"/>
                  </a:lnTo>
                  <a:lnTo>
                    <a:pt x="4501" y="9001"/>
                  </a:lnTo>
                  <a:lnTo>
                    <a:pt x="4739" y="11144"/>
                  </a:lnTo>
                  <a:cubicBezTo>
                    <a:pt x="4763" y="11240"/>
                    <a:pt x="4823" y="11299"/>
                    <a:pt x="4906" y="11299"/>
                  </a:cubicBezTo>
                  <a:lnTo>
                    <a:pt x="4918" y="11299"/>
                  </a:lnTo>
                  <a:cubicBezTo>
                    <a:pt x="5013" y="11275"/>
                    <a:pt x="5073" y="11204"/>
                    <a:pt x="5073" y="11121"/>
                  </a:cubicBezTo>
                  <a:lnTo>
                    <a:pt x="4823" y="8882"/>
                  </a:lnTo>
                  <a:cubicBezTo>
                    <a:pt x="4894" y="8823"/>
                    <a:pt x="4942" y="8751"/>
                    <a:pt x="4966" y="8656"/>
                  </a:cubicBezTo>
                  <a:lnTo>
                    <a:pt x="4978" y="8596"/>
                  </a:lnTo>
                  <a:cubicBezTo>
                    <a:pt x="5061" y="8644"/>
                    <a:pt x="5144" y="8656"/>
                    <a:pt x="5239" y="8656"/>
                  </a:cubicBezTo>
                  <a:lnTo>
                    <a:pt x="5263" y="8656"/>
                  </a:lnTo>
                  <a:cubicBezTo>
                    <a:pt x="5418" y="8656"/>
                    <a:pt x="5549" y="8585"/>
                    <a:pt x="5632" y="8477"/>
                  </a:cubicBezTo>
                  <a:lnTo>
                    <a:pt x="6085" y="7942"/>
                  </a:lnTo>
                  <a:cubicBezTo>
                    <a:pt x="6252" y="8156"/>
                    <a:pt x="6335" y="8418"/>
                    <a:pt x="6335" y="8692"/>
                  </a:cubicBezTo>
                  <a:lnTo>
                    <a:pt x="6335" y="8835"/>
                  </a:lnTo>
                  <a:cubicBezTo>
                    <a:pt x="6335" y="8930"/>
                    <a:pt x="6406" y="9001"/>
                    <a:pt x="6502" y="9001"/>
                  </a:cubicBezTo>
                  <a:cubicBezTo>
                    <a:pt x="6585" y="9001"/>
                    <a:pt x="6668" y="8930"/>
                    <a:pt x="6668" y="8835"/>
                  </a:cubicBezTo>
                  <a:lnTo>
                    <a:pt x="6668" y="8692"/>
                  </a:lnTo>
                  <a:cubicBezTo>
                    <a:pt x="6668" y="8275"/>
                    <a:pt x="6502" y="7870"/>
                    <a:pt x="6204" y="7573"/>
                  </a:cubicBezTo>
                  <a:lnTo>
                    <a:pt x="5990" y="7370"/>
                  </a:lnTo>
                  <a:cubicBezTo>
                    <a:pt x="5859" y="7227"/>
                    <a:pt x="5787" y="7049"/>
                    <a:pt x="5787" y="6858"/>
                  </a:cubicBezTo>
                  <a:lnTo>
                    <a:pt x="5787" y="6715"/>
                  </a:lnTo>
                  <a:cubicBezTo>
                    <a:pt x="6144" y="6858"/>
                    <a:pt x="6883" y="7251"/>
                    <a:pt x="7168" y="8108"/>
                  </a:cubicBezTo>
                  <a:cubicBezTo>
                    <a:pt x="7180" y="8168"/>
                    <a:pt x="7180" y="8227"/>
                    <a:pt x="7156" y="8275"/>
                  </a:cubicBezTo>
                  <a:lnTo>
                    <a:pt x="6883" y="8656"/>
                  </a:lnTo>
                  <a:cubicBezTo>
                    <a:pt x="6847" y="8716"/>
                    <a:pt x="6859" y="8811"/>
                    <a:pt x="6906" y="8870"/>
                  </a:cubicBezTo>
                  <a:lnTo>
                    <a:pt x="7466" y="9430"/>
                  </a:lnTo>
                  <a:cubicBezTo>
                    <a:pt x="7514" y="9478"/>
                    <a:pt x="7525" y="9537"/>
                    <a:pt x="7514" y="9609"/>
                  </a:cubicBezTo>
                  <a:lnTo>
                    <a:pt x="7204" y="11037"/>
                  </a:lnTo>
                  <a:cubicBezTo>
                    <a:pt x="7180" y="11132"/>
                    <a:pt x="7228" y="11216"/>
                    <a:pt x="7323" y="11240"/>
                  </a:cubicBezTo>
                  <a:lnTo>
                    <a:pt x="7347" y="11240"/>
                  </a:lnTo>
                  <a:cubicBezTo>
                    <a:pt x="7418" y="11240"/>
                    <a:pt x="7502" y="11180"/>
                    <a:pt x="7514" y="11097"/>
                  </a:cubicBezTo>
                  <a:lnTo>
                    <a:pt x="7823" y="9668"/>
                  </a:lnTo>
                  <a:cubicBezTo>
                    <a:pt x="7871" y="9489"/>
                    <a:pt x="7811" y="9311"/>
                    <a:pt x="7692" y="9192"/>
                  </a:cubicBezTo>
                  <a:lnTo>
                    <a:pt x="7216" y="8716"/>
                  </a:lnTo>
                  <a:lnTo>
                    <a:pt x="7406" y="8430"/>
                  </a:lnTo>
                  <a:cubicBezTo>
                    <a:pt x="7502" y="8299"/>
                    <a:pt x="7514" y="8132"/>
                    <a:pt x="7466" y="7977"/>
                  </a:cubicBezTo>
                  <a:cubicBezTo>
                    <a:pt x="7454" y="7930"/>
                    <a:pt x="7442" y="7894"/>
                    <a:pt x="7418" y="7858"/>
                  </a:cubicBezTo>
                  <a:lnTo>
                    <a:pt x="7418" y="7858"/>
                  </a:lnTo>
                  <a:lnTo>
                    <a:pt x="7799" y="7965"/>
                  </a:lnTo>
                  <a:cubicBezTo>
                    <a:pt x="8168" y="8061"/>
                    <a:pt x="8430" y="8418"/>
                    <a:pt x="8430" y="8811"/>
                  </a:cubicBezTo>
                  <a:lnTo>
                    <a:pt x="8430" y="11037"/>
                  </a:lnTo>
                  <a:cubicBezTo>
                    <a:pt x="8430" y="11132"/>
                    <a:pt x="8514" y="11204"/>
                    <a:pt x="8597" y="11204"/>
                  </a:cubicBezTo>
                  <a:cubicBezTo>
                    <a:pt x="8692" y="11204"/>
                    <a:pt x="8764" y="11132"/>
                    <a:pt x="8764" y="11037"/>
                  </a:cubicBezTo>
                  <a:lnTo>
                    <a:pt x="8764" y="8811"/>
                  </a:lnTo>
                  <a:cubicBezTo>
                    <a:pt x="8740" y="8311"/>
                    <a:pt x="8383" y="7846"/>
                    <a:pt x="7871" y="7680"/>
                  </a:cubicBezTo>
                  <a:lnTo>
                    <a:pt x="7216" y="7489"/>
                  </a:lnTo>
                  <a:cubicBezTo>
                    <a:pt x="6775" y="6751"/>
                    <a:pt x="6061" y="6453"/>
                    <a:pt x="5763" y="6358"/>
                  </a:cubicBezTo>
                  <a:lnTo>
                    <a:pt x="5763" y="6060"/>
                  </a:lnTo>
                  <a:cubicBezTo>
                    <a:pt x="5942" y="5941"/>
                    <a:pt x="6097" y="5787"/>
                    <a:pt x="6240" y="5620"/>
                  </a:cubicBezTo>
                  <a:cubicBezTo>
                    <a:pt x="7204" y="5525"/>
                    <a:pt x="7787" y="5072"/>
                    <a:pt x="7811" y="5048"/>
                  </a:cubicBezTo>
                  <a:cubicBezTo>
                    <a:pt x="7871" y="5001"/>
                    <a:pt x="7883" y="4906"/>
                    <a:pt x="7859" y="4834"/>
                  </a:cubicBezTo>
                  <a:cubicBezTo>
                    <a:pt x="7799" y="4727"/>
                    <a:pt x="7716" y="4536"/>
                    <a:pt x="7704" y="4429"/>
                  </a:cubicBezTo>
                  <a:lnTo>
                    <a:pt x="8192" y="3774"/>
                  </a:lnTo>
                  <a:cubicBezTo>
                    <a:pt x="8228" y="3751"/>
                    <a:pt x="8240" y="3691"/>
                    <a:pt x="8228" y="3643"/>
                  </a:cubicBezTo>
                  <a:cubicBezTo>
                    <a:pt x="8216" y="3536"/>
                    <a:pt x="7799" y="1250"/>
                    <a:pt x="6430" y="893"/>
                  </a:cubicBezTo>
                  <a:cubicBezTo>
                    <a:pt x="5906" y="345"/>
                    <a:pt x="5180" y="0"/>
                    <a:pt x="4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70"/>
            <p:cNvSpPr/>
            <p:nvPr/>
          </p:nvSpPr>
          <p:spPr>
            <a:xfrm>
              <a:off x="6813503" y="2560195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15"/>
                    <a:pt x="441" y="510"/>
                    <a:pt x="703" y="510"/>
                  </a:cubicBezTo>
                  <a:cubicBezTo>
                    <a:pt x="965" y="510"/>
                    <a:pt x="1203" y="415"/>
                    <a:pt x="1334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1" y="46"/>
                  </a:cubicBezTo>
                  <a:cubicBezTo>
                    <a:pt x="1072" y="105"/>
                    <a:pt x="917" y="177"/>
                    <a:pt x="715" y="177"/>
                  </a:cubicBezTo>
                  <a:cubicBezTo>
                    <a:pt x="500" y="177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70"/>
            <p:cNvSpPr/>
            <p:nvPr/>
          </p:nvSpPr>
          <p:spPr>
            <a:xfrm>
              <a:off x="6792372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62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70"/>
            <p:cNvSpPr/>
            <p:nvPr/>
          </p:nvSpPr>
          <p:spPr>
            <a:xfrm>
              <a:off x="6853483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0" name="Google Shape;11020;p70"/>
          <p:cNvGrpSpPr/>
          <p:nvPr/>
        </p:nvGrpSpPr>
        <p:grpSpPr>
          <a:xfrm>
            <a:off x="4897750" y="2415639"/>
            <a:ext cx="279513" cy="357255"/>
            <a:chOff x="4897750" y="2415639"/>
            <a:chExt cx="279513" cy="357255"/>
          </a:xfrm>
        </p:grpSpPr>
        <p:sp>
          <p:nvSpPr>
            <p:cNvPr id="11021" name="Google Shape;11021;p70"/>
            <p:cNvSpPr/>
            <p:nvPr/>
          </p:nvSpPr>
          <p:spPr>
            <a:xfrm>
              <a:off x="4964119" y="2715522"/>
              <a:ext cx="10613" cy="55472"/>
            </a:xfrm>
            <a:custGeom>
              <a:rect b="b" l="l" r="r" t="t"/>
              <a:pathLst>
                <a:path extrusionOk="0" h="1751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63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70"/>
            <p:cNvSpPr/>
            <p:nvPr/>
          </p:nvSpPr>
          <p:spPr>
            <a:xfrm>
              <a:off x="5098031" y="2715522"/>
              <a:ext cx="10581" cy="55472"/>
            </a:xfrm>
            <a:custGeom>
              <a:rect b="b" l="l" r="r" t="t"/>
              <a:pathLst>
                <a:path extrusionOk="0" h="1751" w="33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51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70"/>
            <p:cNvSpPr/>
            <p:nvPr/>
          </p:nvSpPr>
          <p:spPr>
            <a:xfrm>
              <a:off x="4897750" y="2415639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787" y="299"/>
                  </a:moveTo>
                  <a:cubicBezTo>
                    <a:pt x="5418" y="299"/>
                    <a:pt x="6013" y="584"/>
                    <a:pt x="6430" y="1061"/>
                  </a:cubicBezTo>
                  <a:cubicBezTo>
                    <a:pt x="6834" y="1549"/>
                    <a:pt x="6989" y="2180"/>
                    <a:pt x="6894" y="2799"/>
                  </a:cubicBezTo>
                  <a:lnTo>
                    <a:pt x="6799" y="3311"/>
                  </a:lnTo>
                  <a:lnTo>
                    <a:pt x="6715" y="3311"/>
                  </a:lnTo>
                  <a:cubicBezTo>
                    <a:pt x="6656" y="3311"/>
                    <a:pt x="6608" y="3299"/>
                    <a:pt x="6573" y="3251"/>
                  </a:cubicBezTo>
                  <a:cubicBezTo>
                    <a:pt x="6549" y="3204"/>
                    <a:pt x="6513" y="3156"/>
                    <a:pt x="6537" y="3097"/>
                  </a:cubicBezTo>
                  <a:lnTo>
                    <a:pt x="6561" y="2882"/>
                  </a:lnTo>
                  <a:cubicBezTo>
                    <a:pt x="6596" y="2585"/>
                    <a:pt x="6501" y="2287"/>
                    <a:pt x="6311" y="2061"/>
                  </a:cubicBezTo>
                  <a:cubicBezTo>
                    <a:pt x="6120" y="1834"/>
                    <a:pt x="5834" y="1715"/>
                    <a:pt x="5537" y="1715"/>
                  </a:cubicBezTo>
                  <a:lnTo>
                    <a:pt x="5465" y="1715"/>
                  </a:lnTo>
                  <a:cubicBezTo>
                    <a:pt x="5370" y="1715"/>
                    <a:pt x="5299" y="1787"/>
                    <a:pt x="5299" y="1882"/>
                  </a:cubicBezTo>
                  <a:cubicBezTo>
                    <a:pt x="5299" y="1965"/>
                    <a:pt x="5370" y="2049"/>
                    <a:pt x="5465" y="2049"/>
                  </a:cubicBezTo>
                  <a:lnTo>
                    <a:pt x="5537" y="2049"/>
                  </a:lnTo>
                  <a:cubicBezTo>
                    <a:pt x="5751" y="2049"/>
                    <a:pt x="5942" y="2132"/>
                    <a:pt x="6072" y="2287"/>
                  </a:cubicBezTo>
                  <a:cubicBezTo>
                    <a:pt x="6203" y="2430"/>
                    <a:pt x="6263" y="2644"/>
                    <a:pt x="6251" y="2835"/>
                  </a:cubicBezTo>
                  <a:lnTo>
                    <a:pt x="6215" y="3061"/>
                  </a:lnTo>
                  <a:cubicBezTo>
                    <a:pt x="6203" y="3204"/>
                    <a:pt x="6251" y="3358"/>
                    <a:pt x="6358" y="3466"/>
                  </a:cubicBezTo>
                  <a:cubicBezTo>
                    <a:pt x="6453" y="3561"/>
                    <a:pt x="6596" y="3644"/>
                    <a:pt x="6739" y="3644"/>
                  </a:cubicBezTo>
                  <a:lnTo>
                    <a:pt x="6965" y="3644"/>
                  </a:lnTo>
                  <a:cubicBezTo>
                    <a:pt x="7037" y="3644"/>
                    <a:pt x="7108" y="3668"/>
                    <a:pt x="7168" y="3728"/>
                  </a:cubicBezTo>
                  <a:cubicBezTo>
                    <a:pt x="7239" y="3787"/>
                    <a:pt x="7251" y="3859"/>
                    <a:pt x="7251" y="3942"/>
                  </a:cubicBezTo>
                  <a:cubicBezTo>
                    <a:pt x="7239" y="4073"/>
                    <a:pt x="7096" y="4192"/>
                    <a:pt x="6954" y="4192"/>
                  </a:cubicBezTo>
                  <a:lnTo>
                    <a:pt x="6870" y="4192"/>
                  </a:lnTo>
                  <a:lnTo>
                    <a:pt x="6870" y="4180"/>
                  </a:lnTo>
                  <a:cubicBezTo>
                    <a:pt x="6870" y="4085"/>
                    <a:pt x="6799" y="4013"/>
                    <a:pt x="6715" y="4013"/>
                  </a:cubicBezTo>
                  <a:cubicBezTo>
                    <a:pt x="6620" y="4013"/>
                    <a:pt x="6549" y="4085"/>
                    <a:pt x="6549" y="4180"/>
                  </a:cubicBezTo>
                  <a:cubicBezTo>
                    <a:pt x="6549" y="5347"/>
                    <a:pt x="5596" y="6287"/>
                    <a:pt x="4418" y="6287"/>
                  </a:cubicBezTo>
                  <a:cubicBezTo>
                    <a:pt x="4395" y="6288"/>
                    <a:pt x="4373" y="6288"/>
                    <a:pt x="4351" y="6288"/>
                  </a:cubicBezTo>
                  <a:cubicBezTo>
                    <a:pt x="3169" y="6288"/>
                    <a:pt x="2251" y="5349"/>
                    <a:pt x="2251" y="4192"/>
                  </a:cubicBezTo>
                  <a:cubicBezTo>
                    <a:pt x="2251" y="4097"/>
                    <a:pt x="2179" y="4025"/>
                    <a:pt x="2084" y="4025"/>
                  </a:cubicBezTo>
                  <a:cubicBezTo>
                    <a:pt x="2001" y="4025"/>
                    <a:pt x="1917" y="4097"/>
                    <a:pt x="1917" y="4192"/>
                  </a:cubicBezTo>
                  <a:lnTo>
                    <a:pt x="1917" y="4204"/>
                  </a:lnTo>
                  <a:lnTo>
                    <a:pt x="1822" y="4204"/>
                  </a:lnTo>
                  <a:cubicBezTo>
                    <a:pt x="1739" y="4204"/>
                    <a:pt x="1667" y="4168"/>
                    <a:pt x="1608" y="4109"/>
                  </a:cubicBezTo>
                  <a:cubicBezTo>
                    <a:pt x="1548" y="4061"/>
                    <a:pt x="1536" y="3978"/>
                    <a:pt x="1536" y="3906"/>
                  </a:cubicBezTo>
                  <a:cubicBezTo>
                    <a:pt x="1548" y="3775"/>
                    <a:pt x="1679" y="3656"/>
                    <a:pt x="1834" y="3656"/>
                  </a:cubicBezTo>
                  <a:lnTo>
                    <a:pt x="2024" y="3656"/>
                  </a:lnTo>
                  <a:cubicBezTo>
                    <a:pt x="2179" y="3656"/>
                    <a:pt x="2310" y="3597"/>
                    <a:pt x="2405" y="3478"/>
                  </a:cubicBezTo>
                  <a:cubicBezTo>
                    <a:pt x="2513" y="3370"/>
                    <a:pt x="2560" y="3216"/>
                    <a:pt x="2548" y="3073"/>
                  </a:cubicBezTo>
                  <a:lnTo>
                    <a:pt x="2513" y="2846"/>
                  </a:lnTo>
                  <a:cubicBezTo>
                    <a:pt x="2489" y="2644"/>
                    <a:pt x="2560" y="2442"/>
                    <a:pt x="2691" y="2299"/>
                  </a:cubicBezTo>
                  <a:cubicBezTo>
                    <a:pt x="2834" y="2144"/>
                    <a:pt x="3024" y="2061"/>
                    <a:pt x="3227" y="2061"/>
                  </a:cubicBezTo>
                  <a:lnTo>
                    <a:pt x="4703" y="2061"/>
                  </a:lnTo>
                  <a:cubicBezTo>
                    <a:pt x="4787" y="2061"/>
                    <a:pt x="4870" y="1989"/>
                    <a:pt x="4870" y="1894"/>
                  </a:cubicBezTo>
                  <a:cubicBezTo>
                    <a:pt x="4870" y="1811"/>
                    <a:pt x="4787" y="1727"/>
                    <a:pt x="4703" y="1727"/>
                  </a:cubicBezTo>
                  <a:lnTo>
                    <a:pt x="3227" y="1727"/>
                  </a:lnTo>
                  <a:cubicBezTo>
                    <a:pt x="2929" y="1727"/>
                    <a:pt x="2643" y="1870"/>
                    <a:pt x="2453" y="2073"/>
                  </a:cubicBezTo>
                  <a:cubicBezTo>
                    <a:pt x="2262" y="2299"/>
                    <a:pt x="2155" y="2596"/>
                    <a:pt x="2203" y="2894"/>
                  </a:cubicBezTo>
                  <a:lnTo>
                    <a:pt x="2227" y="3120"/>
                  </a:lnTo>
                  <a:cubicBezTo>
                    <a:pt x="2227" y="3180"/>
                    <a:pt x="2215" y="3216"/>
                    <a:pt x="2191" y="3263"/>
                  </a:cubicBezTo>
                  <a:cubicBezTo>
                    <a:pt x="2155" y="3311"/>
                    <a:pt x="2096" y="3323"/>
                    <a:pt x="2048" y="3323"/>
                  </a:cubicBezTo>
                  <a:lnTo>
                    <a:pt x="1893" y="3323"/>
                  </a:lnTo>
                  <a:lnTo>
                    <a:pt x="1798" y="2763"/>
                  </a:lnTo>
                  <a:cubicBezTo>
                    <a:pt x="1691" y="2144"/>
                    <a:pt x="1881" y="1525"/>
                    <a:pt x="2274" y="1049"/>
                  </a:cubicBezTo>
                  <a:cubicBezTo>
                    <a:pt x="2679" y="572"/>
                    <a:pt x="3275" y="299"/>
                    <a:pt x="3882" y="299"/>
                  </a:cubicBezTo>
                  <a:close/>
                  <a:moveTo>
                    <a:pt x="5453" y="6395"/>
                  </a:moveTo>
                  <a:lnTo>
                    <a:pt x="5453" y="6954"/>
                  </a:lnTo>
                  <a:lnTo>
                    <a:pt x="5453" y="7073"/>
                  </a:lnTo>
                  <a:lnTo>
                    <a:pt x="4370" y="7692"/>
                  </a:lnTo>
                  <a:lnTo>
                    <a:pt x="3298" y="7073"/>
                  </a:lnTo>
                  <a:lnTo>
                    <a:pt x="3298" y="6954"/>
                  </a:lnTo>
                  <a:lnTo>
                    <a:pt x="3298" y="6395"/>
                  </a:lnTo>
                  <a:cubicBezTo>
                    <a:pt x="3632" y="6561"/>
                    <a:pt x="3989" y="6633"/>
                    <a:pt x="4370" y="6633"/>
                  </a:cubicBezTo>
                  <a:cubicBezTo>
                    <a:pt x="4763" y="6633"/>
                    <a:pt x="5120" y="6537"/>
                    <a:pt x="5453" y="6395"/>
                  </a:cubicBezTo>
                  <a:close/>
                  <a:moveTo>
                    <a:pt x="3215" y="7383"/>
                  </a:moveTo>
                  <a:lnTo>
                    <a:pt x="4108" y="7895"/>
                  </a:lnTo>
                  <a:lnTo>
                    <a:pt x="3644" y="8371"/>
                  </a:lnTo>
                  <a:cubicBezTo>
                    <a:pt x="3608" y="8419"/>
                    <a:pt x="3560" y="8431"/>
                    <a:pt x="3513" y="8431"/>
                  </a:cubicBezTo>
                  <a:cubicBezTo>
                    <a:pt x="3453" y="8431"/>
                    <a:pt x="3405" y="8395"/>
                    <a:pt x="3382" y="8359"/>
                  </a:cubicBezTo>
                  <a:lnTo>
                    <a:pt x="2905" y="7788"/>
                  </a:lnTo>
                  <a:lnTo>
                    <a:pt x="3001" y="7680"/>
                  </a:lnTo>
                  <a:cubicBezTo>
                    <a:pt x="3096" y="7597"/>
                    <a:pt x="3155" y="7502"/>
                    <a:pt x="3215" y="7383"/>
                  </a:cubicBezTo>
                  <a:close/>
                  <a:moveTo>
                    <a:pt x="5537" y="7407"/>
                  </a:moveTo>
                  <a:cubicBezTo>
                    <a:pt x="5584" y="7514"/>
                    <a:pt x="5656" y="7609"/>
                    <a:pt x="5751" y="7704"/>
                  </a:cubicBezTo>
                  <a:lnTo>
                    <a:pt x="5846" y="7788"/>
                  </a:lnTo>
                  <a:lnTo>
                    <a:pt x="5370" y="8359"/>
                  </a:lnTo>
                  <a:cubicBezTo>
                    <a:pt x="5346" y="8395"/>
                    <a:pt x="5287" y="8419"/>
                    <a:pt x="5239" y="8431"/>
                  </a:cubicBezTo>
                  <a:cubicBezTo>
                    <a:pt x="5180" y="8431"/>
                    <a:pt x="5132" y="8419"/>
                    <a:pt x="5108" y="8371"/>
                  </a:cubicBezTo>
                  <a:lnTo>
                    <a:pt x="4644" y="7907"/>
                  </a:lnTo>
                  <a:lnTo>
                    <a:pt x="5537" y="7407"/>
                  </a:lnTo>
                  <a:close/>
                  <a:moveTo>
                    <a:pt x="4394" y="8121"/>
                  </a:moveTo>
                  <a:lnTo>
                    <a:pt x="4727" y="8466"/>
                  </a:lnTo>
                  <a:lnTo>
                    <a:pt x="4656" y="8657"/>
                  </a:lnTo>
                  <a:cubicBezTo>
                    <a:pt x="4632" y="8728"/>
                    <a:pt x="4560" y="8788"/>
                    <a:pt x="4477" y="8788"/>
                  </a:cubicBezTo>
                  <a:lnTo>
                    <a:pt x="4287" y="8788"/>
                  </a:lnTo>
                  <a:cubicBezTo>
                    <a:pt x="4215" y="8788"/>
                    <a:pt x="4144" y="8740"/>
                    <a:pt x="4108" y="8657"/>
                  </a:cubicBezTo>
                  <a:lnTo>
                    <a:pt x="4048" y="8466"/>
                  </a:lnTo>
                  <a:lnTo>
                    <a:pt x="4394" y="8121"/>
                  </a:lnTo>
                  <a:close/>
                  <a:moveTo>
                    <a:pt x="3906" y="1"/>
                  </a:moveTo>
                  <a:cubicBezTo>
                    <a:pt x="3191" y="1"/>
                    <a:pt x="2501" y="322"/>
                    <a:pt x="2036" y="870"/>
                  </a:cubicBezTo>
                  <a:cubicBezTo>
                    <a:pt x="1584" y="1418"/>
                    <a:pt x="1370" y="2132"/>
                    <a:pt x="1489" y="2846"/>
                  </a:cubicBezTo>
                  <a:lnTo>
                    <a:pt x="1584" y="3430"/>
                  </a:lnTo>
                  <a:cubicBezTo>
                    <a:pt x="1393" y="3513"/>
                    <a:pt x="1262" y="3692"/>
                    <a:pt x="1250" y="3906"/>
                  </a:cubicBezTo>
                  <a:cubicBezTo>
                    <a:pt x="1239" y="4073"/>
                    <a:pt x="1298" y="4251"/>
                    <a:pt x="1393" y="4370"/>
                  </a:cubicBezTo>
                  <a:cubicBezTo>
                    <a:pt x="1512" y="4490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2048" y="5240"/>
                    <a:pt x="2441" y="5859"/>
                    <a:pt x="2989" y="6228"/>
                  </a:cubicBezTo>
                  <a:lnTo>
                    <a:pt x="2989" y="6526"/>
                  </a:lnTo>
                  <a:cubicBezTo>
                    <a:pt x="2703" y="6633"/>
                    <a:pt x="1977" y="6930"/>
                    <a:pt x="1536" y="7657"/>
                  </a:cubicBezTo>
                  <a:lnTo>
                    <a:pt x="881" y="7847"/>
                  </a:lnTo>
                  <a:cubicBezTo>
                    <a:pt x="357" y="8002"/>
                    <a:pt x="0" y="8490"/>
                    <a:pt x="0" y="9026"/>
                  </a:cubicBezTo>
                  <a:lnTo>
                    <a:pt x="0" y="11074"/>
                  </a:lnTo>
                  <a:cubicBezTo>
                    <a:pt x="0" y="11169"/>
                    <a:pt x="72" y="11240"/>
                    <a:pt x="167" y="11240"/>
                  </a:cubicBezTo>
                  <a:cubicBezTo>
                    <a:pt x="250" y="11240"/>
                    <a:pt x="334" y="11169"/>
                    <a:pt x="334" y="11074"/>
                  </a:cubicBezTo>
                  <a:lnTo>
                    <a:pt x="334" y="9026"/>
                  </a:lnTo>
                  <a:cubicBezTo>
                    <a:pt x="334" y="8633"/>
                    <a:pt x="596" y="8276"/>
                    <a:pt x="965" y="8180"/>
                  </a:cubicBezTo>
                  <a:lnTo>
                    <a:pt x="1346" y="8073"/>
                  </a:lnTo>
                  <a:lnTo>
                    <a:pt x="1346" y="8073"/>
                  </a:lnTo>
                  <a:cubicBezTo>
                    <a:pt x="1322" y="8121"/>
                    <a:pt x="1310" y="8145"/>
                    <a:pt x="1298" y="8192"/>
                  </a:cubicBezTo>
                  <a:cubicBezTo>
                    <a:pt x="1250" y="8335"/>
                    <a:pt x="1262" y="8514"/>
                    <a:pt x="1358" y="8657"/>
                  </a:cubicBezTo>
                  <a:lnTo>
                    <a:pt x="1548" y="8931"/>
                  </a:lnTo>
                  <a:lnTo>
                    <a:pt x="1084" y="9395"/>
                  </a:lnTo>
                  <a:cubicBezTo>
                    <a:pt x="953" y="9526"/>
                    <a:pt x="905" y="9704"/>
                    <a:pt x="953" y="9883"/>
                  </a:cubicBezTo>
                  <a:lnTo>
                    <a:pt x="1250" y="11133"/>
                  </a:lnTo>
                  <a:cubicBezTo>
                    <a:pt x="1262" y="11217"/>
                    <a:pt x="1346" y="11252"/>
                    <a:pt x="1417" y="11252"/>
                  </a:cubicBezTo>
                  <a:lnTo>
                    <a:pt x="1465" y="11252"/>
                  </a:lnTo>
                  <a:cubicBezTo>
                    <a:pt x="1548" y="11240"/>
                    <a:pt x="1608" y="11157"/>
                    <a:pt x="1584" y="11062"/>
                  </a:cubicBezTo>
                  <a:lnTo>
                    <a:pt x="1286" y="9812"/>
                  </a:lnTo>
                  <a:cubicBezTo>
                    <a:pt x="1262" y="9752"/>
                    <a:pt x="1286" y="9681"/>
                    <a:pt x="1322" y="9633"/>
                  </a:cubicBezTo>
                  <a:lnTo>
                    <a:pt x="1893" y="9073"/>
                  </a:lnTo>
                  <a:cubicBezTo>
                    <a:pt x="1953" y="9014"/>
                    <a:pt x="1953" y="8919"/>
                    <a:pt x="1905" y="8859"/>
                  </a:cubicBezTo>
                  <a:lnTo>
                    <a:pt x="1631" y="8478"/>
                  </a:lnTo>
                  <a:cubicBezTo>
                    <a:pt x="1608" y="8431"/>
                    <a:pt x="1596" y="8371"/>
                    <a:pt x="1620" y="8311"/>
                  </a:cubicBezTo>
                  <a:cubicBezTo>
                    <a:pt x="1905" y="7442"/>
                    <a:pt x="2655" y="7049"/>
                    <a:pt x="3001" y="6907"/>
                  </a:cubicBezTo>
                  <a:lnTo>
                    <a:pt x="3001" y="7014"/>
                  </a:lnTo>
                  <a:cubicBezTo>
                    <a:pt x="3001" y="7204"/>
                    <a:pt x="2929" y="7383"/>
                    <a:pt x="2798" y="7526"/>
                  </a:cubicBezTo>
                  <a:lnTo>
                    <a:pt x="2584" y="7728"/>
                  </a:lnTo>
                  <a:cubicBezTo>
                    <a:pt x="2286" y="8026"/>
                    <a:pt x="2132" y="8419"/>
                    <a:pt x="2132" y="8847"/>
                  </a:cubicBezTo>
                  <a:lnTo>
                    <a:pt x="2132" y="8990"/>
                  </a:lnTo>
                  <a:cubicBezTo>
                    <a:pt x="2132" y="9085"/>
                    <a:pt x="2203" y="9157"/>
                    <a:pt x="2286" y="9157"/>
                  </a:cubicBezTo>
                  <a:cubicBezTo>
                    <a:pt x="2382" y="9157"/>
                    <a:pt x="2453" y="9085"/>
                    <a:pt x="2453" y="8990"/>
                  </a:cubicBezTo>
                  <a:lnTo>
                    <a:pt x="2453" y="8847"/>
                  </a:lnTo>
                  <a:cubicBezTo>
                    <a:pt x="2453" y="8573"/>
                    <a:pt x="2548" y="8311"/>
                    <a:pt x="2703" y="8097"/>
                  </a:cubicBezTo>
                  <a:lnTo>
                    <a:pt x="3155" y="8633"/>
                  </a:lnTo>
                  <a:cubicBezTo>
                    <a:pt x="3239" y="8740"/>
                    <a:pt x="3382" y="8812"/>
                    <a:pt x="3525" y="8812"/>
                  </a:cubicBezTo>
                  <a:lnTo>
                    <a:pt x="3560" y="8812"/>
                  </a:lnTo>
                  <a:cubicBezTo>
                    <a:pt x="3644" y="8812"/>
                    <a:pt x="3739" y="8788"/>
                    <a:pt x="3810" y="8752"/>
                  </a:cubicBezTo>
                  <a:lnTo>
                    <a:pt x="3822" y="8812"/>
                  </a:lnTo>
                  <a:cubicBezTo>
                    <a:pt x="3858" y="8907"/>
                    <a:pt x="3894" y="8978"/>
                    <a:pt x="3977" y="9038"/>
                  </a:cubicBezTo>
                  <a:lnTo>
                    <a:pt x="3715" y="11097"/>
                  </a:lnTo>
                  <a:cubicBezTo>
                    <a:pt x="3703" y="11181"/>
                    <a:pt x="3775" y="11276"/>
                    <a:pt x="3870" y="11276"/>
                  </a:cubicBezTo>
                  <a:lnTo>
                    <a:pt x="3882" y="11276"/>
                  </a:lnTo>
                  <a:cubicBezTo>
                    <a:pt x="3977" y="11276"/>
                    <a:pt x="4037" y="11217"/>
                    <a:pt x="4048" y="11121"/>
                  </a:cubicBezTo>
                  <a:lnTo>
                    <a:pt x="4287" y="9157"/>
                  </a:lnTo>
                  <a:lnTo>
                    <a:pt x="4537" y="9157"/>
                  </a:lnTo>
                  <a:lnTo>
                    <a:pt x="4775" y="11121"/>
                  </a:lnTo>
                  <a:cubicBezTo>
                    <a:pt x="4787" y="11217"/>
                    <a:pt x="4846" y="11276"/>
                    <a:pt x="4941" y="11276"/>
                  </a:cubicBezTo>
                  <a:lnTo>
                    <a:pt x="4953" y="11276"/>
                  </a:lnTo>
                  <a:cubicBezTo>
                    <a:pt x="5049" y="11252"/>
                    <a:pt x="5108" y="11181"/>
                    <a:pt x="5108" y="11097"/>
                  </a:cubicBezTo>
                  <a:lnTo>
                    <a:pt x="4846" y="9038"/>
                  </a:lnTo>
                  <a:cubicBezTo>
                    <a:pt x="4906" y="8978"/>
                    <a:pt x="4965" y="8907"/>
                    <a:pt x="5001" y="8812"/>
                  </a:cubicBezTo>
                  <a:lnTo>
                    <a:pt x="5013" y="8752"/>
                  </a:lnTo>
                  <a:cubicBezTo>
                    <a:pt x="5084" y="8800"/>
                    <a:pt x="5180" y="8812"/>
                    <a:pt x="5263" y="8812"/>
                  </a:cubicBezTo>
                  <a:lnTo>
                    <a:pt x="5299" y="8812"/>
                  </a:lnTo>
                  <a:cubicBezTo>
                    <a:pt x="5441" y="8812"/>
                    <a:pt x="5584" y="8740"/>
                    <a:pt x="5668" y="8633"/>
                  </a:cubicBezTo>
                  <a:lnTo>
                    <a:pt x="6120" y="8097"/>
                  </a:lnTo>
                  <a:cubicBezTo>
                    <a:pt x="6275" y="8311"/>
                    <a:pt x="6370" y="8573"/>
                    <a:pt x="6370" y="8847"/>
                  </a:cubicBezTo>
                  <a:lnTo>
                    <a:pt x="6370" y="8990"/>
                  </a:lnTo>
                  <a:cubicBezTo>
                    <a:pt x="6370" y="9085"/>
                    <a:pt x="6442" y="9157"/>
                    <a:pt x="6537" y="9157"/>
                  </a:cubicBezTo>
                  <a:cubicBezTo>
                    <a:pt x="6620" y="9157"/>
                    <a:pt x="6692" y="9085"/>
                    <a:pt x="6692" y="8990"/>
                  </a:cubicBezTo>
                  <a:lnTo>
                    <a:pt x="6692" y="8847"/>
                  </a:lnTo>
                  <a:cubicBezTo>
                    <a:pt x="6692" y="8431"/>
                    <a:pt x="6537" y="8026"/>
                    <a:pt x="6239" y="7728"/>
                  </a:cubicBezTo>
                  <a:lnTo>
                    <a:pt x="6025" y="7526"/>
                  </a:lnTo>
                  <a:cubicBezTo>
                    <a:pt x="5894" y="7383"/>
                    <a:pt x="5822" y="7204"/>
                    <a:pt x="5822" y="7014"/>
                  </a:cubicBezTo>
                  <a:lnTo>
                    <a:pt x="5822" y="6907"/>
                  </a:lnTo>
                  <a:cubicBezTo>
                    <a:pt x="6180" y="7061"/>
                    <a:pt x="6918" y="7442"/>
                    <a:pt x="7204" y="8311"/>
                  </a:cubicBezTo>
                  <a:cubicBezTo>
                    <a:pt x="7215" y="8371"/>
                    <a:pt x="7215" y="8431"/>
                    <a:pt x="7192" y="8478"/>
                  </a:cubicBezTo>
                  <a:lnTo>
                    <a:pt x="6918" y="8859"/>
                  </a:lnTo>
                  <a:cubicBezTo>
                    <a:pt x="6870" y="8919"/>
                    <a:pt x="6894" y="9014"/>
                    <a:pt x="6930" y="9073"/>
                  </a:cubicBezTo>
                  <a:lnTo>
                    <a:pt x="7501" y="9633"/>
                  </a:lnTo>
                  <a:cubicBezTo>
                    <a:pt x="7549" y="9681"/>
                    <a:pt x="7561" y="9752"/>
                    <a:pt x="7549" y="9812"/>
                  </a:cubicBezTo>
                  <a:lnTo>
                    <a:pt x="7251" y="11062"/>
                  </a:lnTo>
                  <a:cubicBezTo>
                    <a:pt x="7227" y="11157"/>
                    <a:pt x="7275" y="11240"/>
                    <a:pt x="7370" y="11252"/>
                  </a:cubicBezTo>
                  <a:lnTo>
                    <a:pt x="7406" y="11252"/>
                  </a:lnTo>
                  <a:cubicBezTo>
                    <a:pt x="7489" y="11252"/>
                    <a:pt x="7549" y="11217"/>
                    <a:pt x="7573" y="11133"/>
                  </a:cubicBezTo>
                  <a:lnTo>
                    <a:pt x="7870" y="9883"/>
                  </a:lnTo>
                  <a:cubicBezTo>
                    <a:pt x="7918" y="9704"/>
                    <a:pt x="7858" y="9526"/>
                    <a:pt x="7739" y="9395"/>
                  </a:cubicBezTo>
                  <a:lnTo>
                    <a:pt x="7275" y="8931"/>
                  </a:lnTo>
                  <a:lnTo>
                    <a:pt x="7466" y="8657"/>
                  </a:lnTo>
                  <a:cubicBezTo>
                    <a:pt x="7561" y="8514"/>
                    <a:pt x="7573" y="8359"/>
                    <a:pt x="7525" y="8192"/>
                  </a:cubicBezTo>
                  <a:cubicBezTo>
                    <a:pt x="7513" y="8145"/>
                    <a:pt x="7501" y="8121"/>
                    <a:pt x="7489" y="8073"/>
                  </a:cubicBezTo>
                  <a:lnTo>
                    <a:pt x="7489" y="8073"/>
                  </a:lnTo>
                  <a:lnTo>
                    <a:pt x="7858" y="8180"/>
                  </a:lnTo>
                  <a:cubicBezTo>
                    <a:pt x="8228" y="8276"/>
                    <a:pt x="8501" y="8633"/>
                    <a:pt x="8501" y="9026"/>
                  </a:cubicBezTo>
                  <a:lnTo>
                    <a:pt x="8501" y="11074"/>
                  </a:lnTo>
                  <a:cubicBezTo>
                    <a:pt x="8501" y="11169"/>
                    <a:pt x="8573" y="11240"/>
                    <a:pt x="8656" y="11240"/>
                  </a:cubicBezTo>
                  <a:cubicBezTo>
                    <a:pt x="8751" y="11240"/>
                    <a:pt x="8823" y="11169"/>
                    <a:pt x="8823" y="11074"/>
                  </a:cubicBezTo>
                  <a:lnTo>
                    <a:pt x="8823" y="9026"/>
                  </a:lnTo>
                  <a:cubicBezTo>
                    <a:pt x="8763" y="8466"/>
                    <a:pt x="8406" y="7966"/>
                    <a:pt x="7894" y="7823"/>
                  </a:cubicBezTo>
                  <a:lnTo>
                    <a:pt x="7239" y="7633"/>
                  </a:lnTo>
                  <a:cubicBezTo>
                    <a:pt x="6787" y="6895"/>
                    <a:pt x="6072" y="6597"/>
                    <a:pt x="5775" y="6502"/>
                  </a:cubicBezTo>
                  <a:lnTo>
                    <a:pt x="5775" y="6204"/>
                  </a:lnTo>
                  <a:cubicBezTo>
                    <a:pt x="6323" y="5811"/>
                    <a:pt x="6715" y="5216"/>
                    <a:pt x="6799" y="4537"/>
                  </a:cubicBezTo>
                  <a:lnTo>
                    <a:pt x="6906" y="4537"/>
                  </a:lnTo>
                  <a:cubicBezTo>
                    <a:pt x="7239" y="4537"/>
                    <a:pt x="7501" y="4299"/>
                    <a:pt x="7537" y="4001"/>
                  </a:cubicBezTo>
                  <a:cubicBezTo>
                    <a:pt x="7549" y="3835"/>
                    <a:pt x="7489" y="3656"/>
                    <a:pt x="7382" y="3537"/>
                  </a:cubicBezTo>
                  <a:cubicBezTo>
                    <a:pt x="7311" y="3466"/>
                    <a:pt x="7215" y="3406"/>
                    <a:pt x="7132" y="3370"/>
                  </a:cubicBezTo>
                  <a:lnTo>
                    <a:pt x="7215" y="2894"/>
                  </a:lnTo>
                  <a:cubicBezTo>
                    <a:pt x="7358" y="2180"/>
                    <a:pt x="7156" y="1430"/>
                    <a:pt x="6704" y="882"/>
                  </a:cubicBezTo>
                  <a:cubicBezTo>
                    <a:pt x="6239" y="334"/>
                    <a:pt x="5537" y="1"/>
                    <a:pt x="4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70"/>
            <p:cNvSpPr/>
            <p:nvPr/>
          </p:nvSpPr>
          <p:spPr>
            <a:xfrm>
              <a:off x="4997700" y="25265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70"/>
            <p:cNvSpPr/>
            <p:nvPr/>
          </p:nvSpPr>
          <p:spPr>
            <a:xfrm>
              <a:off x="5064830" y="25265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70"/>
            <p:cNvSpPr/>
            <p:nvPr/>
          </p:nvSpPr>
          <p:spPr>
            <a:xfrm>
              <a:off x="5013160" y="256586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1"/>
                  </a:moveTo>
                  <a:cubicBezTo>
                    <a:pt x="146" y="1"/>
                    <a:pt x="102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15" y="414"/>
                    <a:pt x="453" y="510"/>
                    <a:pt x="703" y="510"/>
                  </a:cubicBezTo>
                  <a:cubicBezTo>
                    <a:pt x="977" y="510"/>
                    <a:pt x="1215" y="414"/>
                    <a:pt x="1346" y="283"/>
                  </a:cubicBezTo>
                  <a:cubicBezTo>
                    <a:pt x="1453" y="212"/>
                    <a:pt x="1453" y="105"/>
                    <a:pt x="1370" y="45"/>
                  </a:cubicBezTo>
                  <a:cubicBezTo>
                    <a:pt x="1340" y="15"/>
                    <a:pt x="1301" y="1"/>
                    <a:pt x="1260" y="1"/>
                  </a:cubicBezTo>
                  <a:cubicBezTo>
                    <a:pt x="1218" y="1"/>
                    <a:pt x="1173" y="15"/>
                    <a:pt x="1132" y="45"/>
                  </a:cubicBezTo>
                  <a:cubicBezTo>
                    <a:pt x="1072" y="105"/>
                    <a:pt x="929" y="176"/>
                    <a:pt x="715" y="176"/>
                  </a:cubicBezTo>
                  <a:cubicBezTo>
                    <a:pt x="513" y="176"/>
                    <a:pt x="358" y="105"/>
                    <a:pt x="298" y="45"/>
                  </a:cubicBezTo>
                  <a:cubicBezTo>
                    <a:pt x="268" y="15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70"/>
            <p:cNvSpPr/>
            <p:nvPr/>
          </p:nvSpPr>
          <p:spPr>
            <a:xfrm>
              <a:off x="4992030" y="2509570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2"/>
                    <a:pt x="691" y="167"/>
                  </a:cubicBezTo>
                  <a:cubicBezTo>
                    <a:pt x="691" y="84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70"/>
            <p:cNvSpPr/>
            <p:nvPr/>
          </p:nvSpPr>
          <p:spPr>
            <a:xfrm>
              <a:off x="5059191" y="2509570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84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9" name="Google Shape;11029;p70"/>
          <p:cNvGrpSpPr/>
          <p:nvPr/>
        </p:nvGrpSpPr>
        <p:grpSpPr>
          <a:xfrm>
            <a:off x="5812066" y="2416019"/>
            <a:ext cx="264813" cy="353454"/>
            <a:chOff x="5812066" y="2416019"/>
            <a:chExt cx="264813" cy="353454"/>
          </a:xfrm>
        </p:grpSpPr>
        <p:sp>
          <p:nvSpPr>
            <p:cNvPr id="11030" name="Google Shape;11030;p70"/>
            <p:cNvSpPr/>
            <p:nvPr/>
          </p:nvSpPr>
          <p:spPr>
            <a:xfrm>
              <a:off x="5812066" y="2416019"/>
              <a:ext cx="264813" cy="353454"/>
            </a:xfrm>
            <a:custGeom>
              <a:rect b="b" l="l" r="r" t="t"/>
              <a:pathLst>
                <a:path extrusionOk="0" h="11157" w="8359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70"/>
            <p:cNvSpPr/>
            <p:nvPr/>
          </p:nvSpPr>
          <p:spPr>
            <a:xfrm>
              <a:off x="5923707" y="2588136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70"/>
            <p:cNvSpPr/>
            <p:nvPr/>
          </p:nvSpPr>
          <p:spPr>
            <a:xfrm>
              <a:off x="5983677" y="2742291"/>
              <a:ext cx="10201" cy="26833"/>
            </a:xfrm>
            <a:custGeom>
              <a:rect b="b" l="l" r="r" t="t"/>
              <a:pathLst>
                <a:path extrusionOk="0" h="847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70"/>
            <p:cNvSpPr/>
            <p:nvPr/>
          </p:nvSpPr>
          <p:spPr>
            <a:xfrm>
              <a:off x="5906726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70"/>
            <p:cNvSpPr/>
            <p:nvPr/>
          </p:nvSpPr>
          <p:spPr>
            <a:xfrm>
              <a:off x="5972747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70"/>
            <p:cNvSpPr/>
            <p:nvPr/>
          </p:nvSpPr>
          <p:spPr>
            <a:xfrm>
              <a:off x="5901055" y="2526931"/>
              <a:ext cx="16252" cy="10581"/>
            </a:xfrm>
            <a:custGeom>
              <a:rect b="b" l="l" r="r" t="t"/>
              <a:pathLst>
                <a:path extrusionOk="0" h="334" w="513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70"/>
            <p:cNvSpPr/>
            <p:nvPr/>
          </p:nvSpPr>
          <p:spPr>
            <a:xfrm>
              <a:off x="5972367" y="2526899"/>
              <a:ext cx="16220" cy="10613"/>
            </a:xfrm>
            <a:custGeom>
              <a:rect b="b" l="l" r="r" t="t"/>
              <a:pathLst>
                <a:path extrusionOk="0" h="335" w="512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7" name="Google Shape;11037;p70"/>
          <p:cNvGrpSpPr/>
          <p:nvPr/>
        </p:nvGrpSpPr>
        <p:grpSpPr>
          <a:xfrm>
            <a:off x="8054820" y="2416399"/>
            <a:ext cx="264433" cy="353454"/>
            <a:chOff x="8054820" y="2416399"/>
            <a:chExt cx="264433" cy="353454"/>
          </a:xfrm>
        </p:grpSpPr>
        <p:sp>
          <p:nvSpPr>
            <p:cNvPr id="11038" name="Google Shape;11038;p70"/>
            <p:cNvSpPr/>
            <p:nvPr/>
          </p:nvSpPr>
          <p:spPr>
            <a:xfrm>
              <a:off x="8148371" y="2538621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70"/>
            <p:cNvSpPr/>
            <p:nvPr/>
          </p:nvSpPr>
          <p:spPr>
            <a:xfrm>
              <a:off x="8214361" y="2538621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70"/>
            <p:cNvSpPr/>
            <p:nvPr/>
          </p:nvSpPr>
          <p:spPr>
            <a:xfrm>
              <a:off x="8054820" y="2416399"/>
              <a:ext cx="264433" cy="353454"/>
            </a:xfrm>
            <a:custGeom>
              <a:rect b="b" l="l" r="r" t="t"/>
              <a:pathLst>
                <a:path extrusionOk="0" h="11157" w="8347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70"/>
            <p:cNvSpPr/>
            <p:nvPr/>
          </p:nvSpPr>
          <p:spPr>
            <a:xfrm>
              <a:off x="8164972" y="2582371"/>
              <a:ext cx="43782" cy="15492"/>
            </a:xfrm>
            <a:custGeom>
              <a:rect b="b" l="l" r="r" t="t"/>
              <a:pathLst>
                <a:path extrusionOk="0" h="489" w="1382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70"/>
            <p:cNvSpPr/>
            <p:nvPr/>
          </p:nvSpPr>
          <p:spPr>
            <a:xfrm>
              <a:off x="8141592" y="2519137"/>
              <a:ext cx="18501" cy="13844"/>
            </a:xfrm>
            <a:custGeom>
              <a:rect b="b" l="l" r="r" t="t"/>
              <a:pathLst>
                <a:path extrusionOk="0" h="437" w="584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70"/>
            <p:cNvSpPr/>
            <p:nvPr/>
          </p:nvSpPr>
          <p:spPr>
            <a:xfrm>
              <a:off x="8211731" y="2518409"/>
              <a:ext cx="18881" cy="13812"/>
            </a:xfrm>
            <a:custGeom>
              <a:rect b="b" l="l" r="r" t="t"/>
              <a:pathLst>
                <a:path extrusionOk="0" h="436" w="596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4" name="Google Shape;11044;p70"/>
          <p:cNvGrpSpPr/>
          <p:nvPr/>
        </p:nvGrpSpPr>
        <p:grpSpPr>
          <a:xfrm>
            <a:off x="5356413" y="2413390"/>
            <a:ext cx="271212" cy="361374"/>
            <a:chOff x="5356413" y="2413390"/>
            <a:chExt cx="271212" cy="361374"/>
          </a:xfrm>
        </p:grpSpPr>
        <p:sp>
          <p:nvSpPr>
            <p:cNvPr id="11045" name="Google Shape;11045;p70"/>
            <p:cNvSpPr/>
            <p:nvPr/>
          </p:nvSpPr>
          <p:spPr>
            <a:xfrm>
              <a:off x="545373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70"/>
            <p:cNvSpPr/>
            <p:nvPr/>
          </p:nvSpPr>
          <p:spPr>
            <a:xfrm>
              <a:off x="552162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70"/>
            <p:cNvSpPr/>
            <p:nvPr/>
          </p:nvSpPr>
          <p:spPr>
            <a:xfrm>
              <a:off x="5356413" y="2413390"/>
              <a:ext cx="271212" cy="361374"/>
            </a:xfrm>
            <a:custGeom>
              <a:rect b="b" l="l" r="r" t="t"/>
              <a:pathLst>
                <a:path extrusionOk="0" h="11407" w="8561">
                  <a:moveTo>
                    <a:pt x="4215" y="298"/>
                  </a:moveTo>
                  <a:cubicBezTo>
                    <a:pt x="4394" y="298"/>
                    <a:pt x="4560" y="381"/>
                    <a:pt x="4679" y="512"/>
                  </a:cubicBezTo>
                  <a:cubicBezTo>
                    <a:pt x="4707" y="549"/>
                    <a:pt x="4762" y="564"/>
                    <a:pt x="4813" y="564"/>
                  </a:cubicBezTo>
                  <a:cubicBezTo>
                    <a:pt x="4829" y="564"/>
                    <a:pt x="4844" y="563"/>
                    <a:pt x="4858" y="560"/>
                  </a:cubicBezTo>
                  <a:cubicBezTo>
                    <a:pt x="4965" y="512"/>
                    <a:pt x="5072" y="501"/>
                    <a:pt x="5180" y="501"/>
                  </a:cubicBezTo>
                  <a:cubicBezTo>
                    <a:pt x="5644" y="501"/>
                    <a:pt x="6037" y="834"/>
                    <a:pt x="6072" y="1310"/>
                  </a:cubicBezTo>
                  <a:cubicBezTo>
                    <a:pt x="6072" y="1370"/>
                    <a:pt x="6120" y="1429"/>
                    <a:pt x="6180" y="1453"/>
                  </a:cubicBezTo>
                  <a:cubicBezTo>
                    <a:pt x="6453" y="1560"/>
                    <a:pt x="6608" y="1822"/>
                    <a:pt x="6608" y="2120"/>
                  </a:cubicBezTo>
                  <a:cubicBezTo>
                    <a:pt x="6608" y="2525"/>
                    <a:pt x="6287" y="2846"/>
                    <a:pt x="5882" y="2846"/>
                  </a:cubicBezTo>
                  <a:cubicBezTo>
                    <a:pt x="5632" y="2846"/>
                    <a:pt x="5406" y="2715"/>
                    <a:pt x="5275" y="2501"/>
                  </a:cubicBezTo>
                  <a:cubicBezTo>
                    <a:pt x="5239" y="2465"/>
                    <a:pt x="5180" y="2429"/>
                    <a:pt x="5120" y="2429"/>
                  </a:cubicBezTo>
                  <a:cubicBezTo>
                    <a:pt x="5096" y="2429"/>
                    <a:pt x="5084" y="2429"/>
                    <a:pt x="5049" y="2441"/>
                  </a:cubicBezTo>
                  <a:cubicBezTo>
                    <a:pt x="4977" y="2489"/>
                    <a:pt x="4882" y="2501"/>
                    <a:pt x="4810" y="2501"/>
                  </a:cubicBezTo>
                  <a:cubicBezTo>
                    <a:pt x="4513" y="2501"/>
                    <a:pt x="4263" y="2263"/>
                    <a:pt x="4263" y="1953"/>
                  </a:cubicBezTo>
                  <a:cubicBezTo>
                    <a:pt x="4263" y="1905"/>
                    <a:pt x="4263" y="1858"/>
                    <a:pt x="4275" y="1822"/>
                  </a:cubicBezTo>
                  <a:cubicBezTo>
                    <a:pt x="4287" y="1774"/>
                    <a:pt x="4275" y="1715"/>
                    <a:pt x="4251" y="1691"/>
                  </a:cubicBezTo>
                  <a:cubicBezTo>
                    <a:pt x="4215" y="1644"/>
                    <a:pt x="4167" y="1632"/>
                    <a:pt x="4132" y="1608"/>
                  </a:cubicBezTo>
                  <a:cubicBezTo>
                    <a:pt x="3798" y="1584"/>
                    <a:pt x="3548" y="1310"/>
                    <a:pt x="3548" y="989"/>
                  </a:cubicBezTo>
                  <a:cubicBezTo>
                    <a:pt x="3572" y="596"/>
                    <a:pt x="3858" y="298"/>
                    <a:pt x="4215" y="298"/>
                  </a:cubicBezTo>
                  <a:close/>
                  <a:moveTo>
                    <a:pt x="6763" y="2715"/>
                  </a:moveTo>
                  <a:cubicBezTo>
                    <a:pt x="6787" y="2858"/>
                    <a:pt x="6811" y="3013"/>
                    <a:pt x="6811" y="3179"/>
                  </a:cubicBezTo>
                  <a:lnTo>
                    <a:pt x="6811" y="3370"/>
                  </a:lnTo>
                  <a:lnTo>
                    <a:pt x="6608" y="3370"/>
                  </a:lnTo>
                  <a:cubicBezTo>
                    <a:pt x="6513" y="3370"/>
                    <a:pt x="6418" y="3275"/>
                    <a:pt x="6418" y="3179"/>
                  </a:cubicBezTo>
                  <a:lnTo>
                    <a:pt x="6418" y="3025"/>
                  </a:lnTo>
                  <a:cubicBezTo>
                    <a:pt x="6549" y="2953"/>
                    <a:pt x="6668" y="2834"/>
                    <a:pt x="6763" y="2715"/>
                  </a:cubicBezTo>
                  <a:close/>
                  <a:moveTo>
                    <a:pt x="1608" y="2215"/>
                  </a:moveTo>
                  <a:cubicBezTo>
                    <a:pt x="1512" y="2513"/>
                    <a:pt x="1465" y="2810"/>
                    <a:pt x="1465" y="3144"/>
                  </a:cubicBezTo>
                  <a:lnTo>
                    <a:pt x="1465" y="3382"/>
                  </a:lnTo>
                  <a:cubicBezTo>
                    <a:pt x="1250" y="3489"/>
                    <a:pt x="1108" y="3691"/>
                    <a:pt x="1108" y="3930"/>
                  </a:cubicBezTo>
                  <a:cubicBezTo>
                    <a:pt x="1108" y="4275"/>
                    <a:pt x="1370" y="4549"/>
                    <a:pt x="1715" y="4549"/>
                  </a:cubicBezTo>
                  <a:lnTo>
                    <a:pt x="1822" y="4549"/>
                  </a:lnTo>
                  <a:lnTo>
                    <a:pt x="1822" y="4561"/>
                  </a:lnTo>
                  <a:cubicBezTo>
                    <a:pt x="1822" y="5049"/>
                    <a:pt x="1953" y="5501"/>
                    <a:pt x="2203" y="5882"/>
                  </a:cubicBezTo>
                  <a:cubicBezTo>
                    <a:pt x="2092" y="5973"/>
                    <a:pt x="1972" y="6004"/>
                    <a:pt x="1844" y="6004"/>
                  </a:cubicBezTo>
                  <a:cubicBezTo>
                    <a:pt x="1821" y="6004"/>
                    <a:pt x="1798" y="6003"/>
                    <a:pt x="1774" y="6001"/>
                  </a:cubicBezTo>
                  <a:cubicBezTo>
                    <a:pt x="1334" y="5989"/>
                    <a:pt x="953" y="5632"/>
                    <a:pt x="917" y="5180"/>
                  </a:cubicBezTo>
                  <a:lnTo>
                    <a:pt x="917" y="4989"/>
                  </a:lnTo>
                  <a:cubicBezTo>
                    <a:pt x="929" y="4811"/>
                    <a:pt x="881" y="4644"/>
                    <a:pt x="762" y="4549"/>
                  </a:cubicBezTo>
                  <a:cubicBezTo>
                    <a:pt x="631" y="4406"/>
                    <a:pt x="536" y="4215"/>
                    <a:pt x="536" y="4025"/>
                  </a:cubicBezTo>
                  <a:cubicBezTo>
                    <a:pt x="536" y="3751"/>
                    <a:pt x="691" y="3513"/>
                    <a:pt x="917" y="3394"/>
                  </a:cubicBezTo>
                  <a:cubicBezTo>
                    <a:pt x="1072" y="3310"/>
                    <a:pt x="1155" y="3120"/>
                    <a:pt x="1096" y="2941"/>
                  </a:cubicBezTo>
                  <a:cubicBezTo>
                    <a:pt x="1060" y="2834"/>
                    <a:pt x="1060" y="2727"/>
                    <a:pt x="1096" y="2620"/>
                  </a:cubicBezTo>
                  <a:cubicBezTo>
                    <a:pt x="1131" y="2429"/>
                    <a:pt x="1298" y="2286"/>
                    <a:pt x="1489" y="2239"/>
                  </a:cubicBezTo>
                  <a:cubicBezTo>
                    <a:pt x="1536" y="2215"/>
                    <a:pt x="1572" y="2215"/>
                    <a:pt x="1608" y="2215"/>
                  </a:cubicBezTo>
                  <a:close/>
                  <a:moveTo>
                    <a:pt x="6977" y="2251"/>
                  </a:moveTo>
                  <a:cubicBezTo>
                    <a:pt x="7025" y="2251"/>
                    <a:pt x="7061" y="2251"/>
                    <a:pt x="7108" y="2263"/>
                  </a:cubicBezTo>
                  <a:cubicBezTo>
                    <a:pt x="7299" y="2310"/>
                    <a:pt x="7442" y="2453"/>
                    <a:pt x="7501" y="2656"/>
                  </a:cubicBezTo>
                  <a:cubicBezTo>
                    <a:pt x="7537" y="2763"/>
                    <a:pt x="7537" y="2858"/>
                    <a:pt x="7501" y="2965"/>
                  </a:cubicBezTo>
                  <a:cubicBezTo>
                    <a:pt x="7442" y="3144"/>
                    <a:pt x="7525" y="3334"/>
                    <a:pt x="7680" y="3429"/>
                  </a:cubicBezTo>
                  <a:cubicBezTo>
                    <a:pt x="7918" y="3560"/>
                    <a:pt x="8061" y="3799"/>
                    <a:pt x="8061" y="4049"/>
                  </a:cubicBezTo>
                  <a:cubicBezTo>
                    <a:pt x="8061" y="4251"/>
                    <a:pt x="7977" y="4441"/>
                    <a:pt x="7835" y="4572"/>
                  </a:cubicBezTo>
                  <a:cubicBezTo>
                    <a:pt x="7727" y="4680"/>
                    <a:pt x="7668" y="4846"/>
                    <a:pt x="7680" y="5025"/>
                  </a:cubicBezTo>
                  <a:cubicBezTo>
                    <a:pt x="7704" y="5084"/>
                    <a:pt x="7704" y="5156"/>
                    <a:pt x="7680" y="5215"/>
                  </a:cubicBezTo>
                  <a:cubicBezTo>
                    <a:pt x="7644" y="5644"/>
                    <a:pt x="7263" y="6001"/>
                    <a:pt x="6823" y="6037"/>
                  </a:cubicBezTo>
                  <a:cubicBezTo>
                    <a:pt x="6668" y="6037"/>
                    <a:pt x="6525" y="6001"/>
                    <a:pt x="6394" y="5942"/>
                  </a:cubicBezTo>
                  <a:cubicBezTo>
                    <a:pt x="6632" y="5561"/>
                    <a:pt x="6775" y="5108"/>
                    <a:pt x="6775" y="4620"/>
                  </a:cubicBezTo>
                  <a:lnTo>
                    <a:pt x="6775" y="4608"/>
                  </a:lnTo>
                  <a:lnTo>
                    <a:pt x="6882" y="4608"/>
                  </a:lnTo>
                  <a:cubicBezTo>
                    <a:pt x="7227" y="4608"/>
                    <a:pt x="7489" y="4334"/>
                    <a:pt x="7489" y="3989"/>
                  </a:cubicBezTo>
                  <a:cubicBezTo>
                    <a:pt x="7489" y="3739"/>
                    <a:pt x="7346" y="3537"/>
                    <a:pt x="7132" y="3441"/>
                  </a:cubicBezTo>
                  <a:lnTo>
                    <a:pt x="7132" y="3179"/>
                  </a:lnTo>
                  <a:cubicBezTo>
                    <a:pt x="7132" y="2858"/>
                    <a:pt x="7085" y="2548"/>
                    <a:pt x="6977" y="2251"/>
                  </a:cubicBezTo>
                  <a:close/>
                  <a:moveTo>
                    <a:pt x="3239" y="893"/>
                  </a:moveTo>
                  <a:lnTo>
                    <a:pt x="3239" y="941"/>
                  </a:lnTo>
                  <a:cubicBezTo>
                    <a:pt x="3239" y="1370"/>
                    <a:pt x="3536" y="1763"/>
                    <a:pt x="3953" y="1870"/>
                  </a:cubicBezTo>
                  <a:lnTo>
                    <a:pt x="3953" y="1905"/>
                  </a:lnTo>
                  <a:cubicBezTo>
                    <a:pt x="3953" y="2394"/>
                    <a:pt x="4334" y="2787"/>
                    <a:pt x="4822" y="2787"/>
                  </a:cubicBezTo>
                  <a:cubicBezTo>
                    <a:pt x="4918" y="2787"/>
                    <a:pt x="4989" y="2775"/>
                    <a:pt x="5084" y="2739"/>
                  </a:cubicBezTo>
                  <a:cubicBezTo>
                    <a:pt x="5275" y="3001"/>
                    <a:pt x="5572" y="3132"/>
                    <a:pt x="5894" y="3132"/>
                  </a:cubicBezTo>
                  <a:cubicBezTo>
                    <a:pt x="5953" y="3132"/>
                    <a:pt x="6037" y="3132"/>
                    <a:pt x="6096" y="3120"/>
                  </a:cubicBezTo>
                  <a:lnTo>
                    <a:pt x="6096" y="3144"/>
                  </a:lnTo>
                  <a:cubicBezTo>
                    <a:pt x="6096" y="3429"/>
                    <a:pt x="6334" y="3668"/>
                    <a:pt x="6608" y="3668"/>
                  </a:cubicBezTo>
                  <a:lnTo>
                    <a:pt x="6882" y="3668"/>
                  </a:lnTo>
                  <a:cubicBezTo>
                    <a:pt x="7025" y="3668"/>
                    <a:pt x="7168" y="3787"/>
                    <a:pt x="7168" y="3953"/>
                  </a:cubicBezTo>
                  <a:cubicBezTo>
                    <a:pt x="7168" y="4096"/>
                    <a:pt x="7049" y="4227"/>
                    <a:pt x="6882" y="4227"/>
                  </a:cubicBezTo>
                  <a:lnTo>
                    <a:pt x="6775" y="4227"/>
                  </a:lnTo>
                  <a:lnTo>
                    <a:pt x="6775" y="4215"/>
                  </a:lnTo>
                  <a:cubicBezTo>
                    <a:pt x="6775" y="4132"/>
                    <a:pt x="6704" y="4049"/>
                    <a:pt x="6608" y="4049"/>
                  </a:cubicBezTo>
                  <a:cubicBezTo>
                    <a:pt x="6525" y="4049"/>
                    <a:pt x="6453" y="4132"/>
                    <a:pt x="6453" y="4215"/>
                  </a:cubicBezTo>
                  <a:lnTo>
                    <a:pt x="6453" y="4572"/>
                  </a:lnTo>
                  <a:cubicBezTo>
                    <a:pt x="6453" y="5763"/>
                    <a:pt x="5477" y="6716"/>
                    <a:pt x="4310" y="6716"/>
                  </a:cubicBezTo>
                  <a:cubicBezTo>
                    <a:pt x="4289" y="6716"/>
                    <a:pt x="4268" y="6717"/>
                    <a:pt x="4247" y="6717"/>
                  </a:cubicBezTo>
                  <a:cubicBezTo>
                    <a:pt x="3086" y="6717"/>
                    <a:pt x="2167" y="5754"/>
                    <a:pt x="2167" y="4584"/>
                  </a:cubicBezTo>
                  <a:lnTo>
                    <a:pt x="2167" y="4227"/>
                  </a:lnTo>
                  <a:cubicBezTo>
                    <a:pt x="2167" y="4144"/>
                    <a:pt x="2084" y="4072"/>
                    <a:pt x="2001" y="4072"/>
                  </a:cubicBezTo>
                  <a:cubicBezTo>
                    <a:pt x="1905" y="4072"/>
                    <a:pt x="1834" y="4144"/>
                    <a:pt x="1834" y="4227"/>
                  </a:cubicBezTo>
                  <a:lnTo>
                    <a:pt x="1834" y="4251"/>
                  </a:lnTo>
                  <a:lnTo>
                    <a:pt x="1727" y="4251"/>
                  </a:lnTo>
                  <a:cubicBezTo>
                    <a:pt x="1584" y="4251"/>
                    <a:pt x="1453" y="4132"/>
                    <a:pt x="1453" y="3965"/>
                  </a:cubicBezTo>
                  <a:cubicBezTo>
                    <a:pt x="1453" y="3810"/>
                    <a:pt x="1572" y="3679"/>
                    <a:pt x="1727" y="3679"/>
                  </a:cubicBezTo>
                  <a:lnTo>
                    <a:pt x="2001" y="3679"/>
                  </a:lnTo>
                  <a:cubicBezTo>
                    <a:pt x="2286" y="3679"/>
                    <a:pt x="2524" y="3441"/>
                    <a:pt x="2524" y="3156"/>
                  </a:cubicBezTo>
                  <a:cubicBezTo>
                    <a:pt x="2524" y="2667"/>
                    <a:pt x="2715" y="2191"/>
                    <a:pt x="3084" y="1846"/>
                  </a:cubicBezTo>
                  <a:cubicBezTo>
                    <a:pt x="3155" y="1786"/>
                    <a:pt x="3155" y="1691"/>
                    <a:pt x="3084" y="1608"/>
                  </a:cubicBezTo>
                  <a:cubicBezTo>
                    <a:pt x="3054" y="1572"/>
                    <a:pt x="3013" y="1554"/>
                    <a:pt x="2969" y="1554"/>
                  </a:cubicBezTo>
                  <a:cubicBezTo>
                    <a:pt x="2926" y="1554"/>
                    <a:pt x="2882" y="1572"/>
                    <a:pt x="2846" y="1608"/>
                  </a:cubicBezTo>
                  <a:cubicBezTo>
                    <a:pt x="2417" y="2013"/>
                    <a:pt x="2179" y="2560"/>
                    <a:pt x="2179" y="3156"/>
                  </a:cubicBezTo>
                  <a:cubicBezTo>
                    <a:pt x="2179" y="3263"/>
                    <a:pt x="2084" y="3358"/>
                    <a:pt x="1989" y="3358"/>
                  </a:cubicBezTo>
                  <a:lnTo>
                    <a:pt x="1786" y="3358"/>
                  </a:lnTo>
                  <a:lnTo>
                    <a:pt x="1786" y="3179"/>
                  </a:lnTo>
                  <a:cubicBezTo>
                    <a:pt x="1786" y="2191"/>
                    <a:pt x="2358" y="1310"/>
                    <a:pt x="3239" y="893"/>
                  </a:cubicBezTo>
                  <a:close/>
                  <a:moveTo>
                    <a:pt x="5227" y="6894"/>
                  </a:moveTo>
                  <a:lnTo>
                    <a:pt x="5227" y="7251"/>
                  </a:lnTo>
                  <a:cubicBezTo>
                    <a:pt x="5227" y="7359"/>
                    <a:pt x="5215" y="7454"/>
                    <a:pt x="5168" y="7561"/>
                  </a:cubicBezTo>
                  <a:cubicBezTo>
                    <a:pt x="5144" y="7656"/>
                    <a:pt x="5180" y="7740"/>
                    <a:pt x="5275" y="7775"/>
                  </a:cubicBezTo>
                  <a:cubicBezTo>
                    <a:pt x="5287" y="7775"/>
                    <a:pt x="5322" y="7787"/>
                    <a:pt x="5334" y="7787"/>
                  </a:cubicBezTo>
                  <a:cubicBezTo>
                    <a:pt x="5406" y="7787"/>
                    <a:pt x="5465" y="7740"/>
                    <a:pt x="5501" y="7680"/>
                  </a:cubicBezTo>
                  <a:cubicBezTo>
                    <a:pt x="5537" y="7549"/>
                    <a:pt x="5572" y="7418"/>
                    <a:pt x="5572" y="7263"/>
                  </a:cubicBezTo>
                  <a:lnTo>
                    <a:pt x="5572" y="7192"/>
                  </a:lnTo>
                  <a:cubicBezTo>
                    <a:pt x="5930" y="7251"/>
                    <a:pt x="6299" y="7359"/>
                    <a:pt x="6644" y="7478"/>
                  </a:cubicBezTo>
                  <a:cubicBezTo>
                    <a:pt x="6644" y="7478"/>
                    <a:pt x="6656" y="7478"/>
                    <a:pt x="6656" y="7489"/>
                  </a:cubicBezTo>
                  <a:cubicBezTo>
                    <a:pt x="6561" y="8037"/>
                    <a:pt x="6299" y="8573"/>
                    <a:pt x="5882" y="8978"/>
                  </a:cubicBezTo>
                  <a:cubicBezTo>
                    <a:pt x="5453" y="9383"/>
                    <a:pt x="4906" y="9585"/>
                    <a:pt x="4310" y="9585"/>
                  </a:cubicBezTo>
                  <a:cubicBezTo>
                    <a:pt x="3727" y="9585"/>
                    <a:pt x="3155" y="9371"/>
                    <a:pt x="2727" y="8978"/>
                  </a:cubicBezTo>
                  <a:cubicBezTo>
                    <a:pt x="2298" y="8597"/>
                    <a:pt x="2048" y="8049"/>
                    <a:pt x="1989" y="7478"/>
                  </a:cubicBezTo>
                  <a:cubicBezTo>
                    <a:pt x="1989" y="7478"/>
                    <a:pt x="1989" y="7454"/>
                    <a:pt x="2001" y="7454"/>
                  </a:cubicBezTo>
                  <a:cubicBezTo>
                    <a:pt x="2346" y="7347"/>
                    <a:pt x="2715" y="7251"/>
                    <a:pt x="3072" y="7180"/>
                  </a:cubicBezTo>
                  <a:lnTo>
                    <a:pt x="3072" y="7251"/>
                  </a:lnTo>
                  <a:cubicBezTo>
                    <a:pt x="3072" y="7942"/>
                    <a:pt x="3620" y="8490"/>
                    <a:pt x="4310" y="8490"/>
                  </a:cubicBezTo>
                  <a:cubicBezTo>
                    <a:pt x="4525" y="8490"/>
                    <a:pt x="4739" y="8430"/>
                    <a:pt x="4929" y="8323"/>
                  </a:cubicBezTo>
                  <a:cubicBezTo>
                    <a:pt x="5001" y="8275"/>
                    <a:pt x="5037" y="8168"/>
                    <a:pt x="4989" y="8097"/>
                  </a:cubicBezTo>
                  <a:cubicBezTo>
                    <a:pt x="4956" y="8048"/>
                    <a:pt x="4901" y="8015"/>
                    <a:pt x="4843" y="8015"/>
                  </a:cubicBezTo>
                  <a:cubicBezTo>
                    <a:pt x="4816" y="8015"/>
                    <a:pt x="4789" y="8022"/>
                    <a:pt x="4763" y="8037"/>
                  </a:cubicBezTo>
                  <a:cubicBezTo>
                    <a:pt x="4632" y="8109"/>
                    <a:pt x="4465" y="8156"/>
                    <a:pt x="4322" y="8156"/>
                  </a:cubicBezTo>
                  <a:cubicBezTo>
                    <a:pt x="3834" y="8156"/>
                    <a:pt x="3417" y="7751"/>
                    <a:pt x="3417" y="7251"/>
                  </a:cubicBezTo>
                  <a:lnTo>
                    <a:pt x="3417" y="6894"/>
                  </a:lnTo>
                  <a:cubicBezTo>
                    <a:pt x="3691" y="7001"/>
                    <a:pt x="3989" y="7061"/>
                    <a:pt x="4322" y="7061"/>
                  </a:cubicBezTo>
                  <a:cubicBezTo>
                    <a:pt x="4644" y="7061"/>
                    <a:pt x="4941" y="7001"/>
                    <a:pt x="5227" y="6894"/>
                  </a:cubicBezTo>
                  <a:close/>
                  <a:moveTo>
                    <a:pt x="4203" y="0"/>
                  </a:moveTo>
                  <a:cubicBezTo>
                    <a:pt x="3834" y="0"/>
                    <a:pt x="3501" y="215"/>
                    <a:pt x="3334" y="524"/>
                  </a:cubicBezTo>
                  <a:cubicBezTo>
                    <a:pt x="2620" y="774"/>
                    <a:pt x="2060" y="1298"/>
                    <a:pt x="1727" y="1953"/>
                  </a:cubicBezTo>
                  <a:cubicBezTo>
                    <a:pt x="1687" y="1948"/>
                    <a:pt x="1646" y="1945"/>
                    <a:pt x="1602" y="1945"/>
                  </a:cubicBezTo>
                  <a:cubicBezTo>
                    <a:pt x="1541" y="1945"/>
                    <a:pt x="1475" y="1951"/>
                    <a:pt x="1405" y="1965"/>
                  </a:cubicBezTo>
                  <a:cubicBezTo>
                    <a:pt x="1096" y="2048"/>
                    <a:pt x="834" y="2286"/>
                    <a:pt x="762" y="2596"/>
                  </a:cubicBezTo>
                  <a:cubicBezTo>
                    <a:pt x="715" y="2763"/>
                    <a:pt x="715" y="2941"/>
                    <a:pt x="762" y="3084"/>
                  </a:cubicBezTo>
                  <a:cubicBezTo>
                    <a:pt x="774" y="3120"/>
                    <a:pt x="762" y="3144"/>
                    <a:pt x="738" y="3144"/>
                  </a:cubicBezTo>
                  <a:cubicBezTo>
                    <a:pt x="393" y="3322"/>
                    <a:pt x="179" y="3679"/>
                    <a:pt x="179" y="4072"/>
                  </a:cubicBezTo>
                  <a:cubicBezTo>
                    <a:pt x="179" y="4346"/>
                    <a:pt x="298" y="4620"/>
                    <a:pt x="512" y="4822"/>
                  </a:cubicBezTo>
                  <a:cubicBezTo>
                    <a:pt x="560" y="4870"/>
                    <a:pt x="560" y="4965"/>
                    <a:pt x="560" y="4989"/>
                  </a:cubicBezTo>
                  <a:cubicBezTo>
                    <a:pt x="536" y="5084"/>
                    <a:pt x="536" y="5168"/>
                    <a:pt x="560" y="5263"/>
                  </a:cubicBezTo>
                  <a:cubicBezTo>
                    <a:pt x="619" y="5858"/>
                    <a:pt x="1131" y="6346"/>
                    <a:pt x="1727" y="6370"/>
                  </a:cubicBezTo>
                  <a:lnTo>
                    <a:pt x="1774" y="6370"/>
                  </a:lnTo>
                  <a:cubicBezTo>
                    <a:pt x="1989" y="6370"/>
                    <a:pt x="2191" y="6311"/>
                    <a:pt x="2370" y="6227"/>
                  </a:cubicBezTo>
                  <a:cubicBezTo>
                    <a:pt x="2560" y="6454"/>
                    <a:pt x="2786" y="6632"/>
                    <a:pt x="3024" y="6775"/>
                  </a:cubicBezTo>
                  <a:lnTo>
                    <a:pt x="3024" y="6882"/>
                  </a:lnTo>
                  <a:cubicBezTo>
                    <a:pt x="2620" y="6954"/>
                    <a:pt x="2227" y="7049"/>
                    <a:pt x="1846" y="7180"/>
                  </a:cubicBezTo>
                  <a:cubicBezTo>
                    <a:pt x="1703" y="7228"/>
                    <a:pt x="1608" y="7359"/>
                    <a:pt x="1608" y="7501"/>
                  </a:cubicBezTo>
                  <a:lnTo>
                    <a:pt x="941" y="7740"/>
                  </a:lnTo>
                  <a:cubicBezTo>
                    <a:pt x="381" y="7942"/>
                    <a:pt x="0" y="8478"/>
                    <a:pt x="0" y="9085"/>
                  </a:cubicBezTo>
                  <a:lnTo>
                    <a:pt x="0" y="11240"/>
                  </a:lnTo>
                  <a:cubicBezTo>
                    <a:pt x="0" y="11335"/>
                    <a:pt x="84" y="11407"/>
                    <a:pt x="167" y="11407"/>
                  </a:cubicBezTo>
                  <a:cubicBezTo>
                    <a:pt x="262" y="11407"/>
                    <a:pt x="334" y="11335"/>
                    <a:pt x="334" y="11240"/>
                  </a:cubicBezTo>
                  <a:lnTo>
                    <a:pt x="334" y="9085"/>
                  </a:lnTo>
                  <a:cubicBezTo>
                    <a:pt x="334" y="8621"/>
                    <a:pt x="619" y="8216"/>
                    <a:pt x="1048" y="8073"/>
                  </a:cubicBezTo>
                  <a:lnTo>
                    <a:pt x="1655" y="7859"/>
                  </a:lnTo>
                  <a:cubicBezTo>
                    <a:pt x="1774" y="8394"/>
                    <a:pt x="2036" y="8894"/>
                    <a:pt x="2465" y="9275"/>
                  </a:cubicBezTo>
                  <a:cubicBezTo>
                    <a:pt x="2905" y="9692"/>
                    <a:pt x="3489" y="9930"/>
                    <a:pt x="4096" y="9978"/>
                  </a:cubicBezTo>
                  <a:lnTo>
                    <a:pt x="4096" y="11240"/>
                  </a:lnTo>
                  <a:cubicBezTo>
                    <a:pt x="4096" y="11335"/>
                    <a:pt x="4167" y="11407"/>
                    <a:pt x="4263" y="11407"/>
                  </a:cubicBezTo>
                  <a:cubicBezTo>
                    <a:pt x="4346" y="11407"/>
                    <a:pt x="4418" y="11335"/>
                    <a:pt x="4418" y="11240"/>
                  </a:cubicBezTo>
                  <a:lnTo>
                    <a:pt x="4418" y="9978"/>
                  </a:lnTo>
                  <a:cubicBezTo>
                    <a:pt x="5037" y="9930"/>
                    <a:pt x="5596" y="9692"/>
                    <a:pt x="6061" y="9275"/>
                  </a:cubicBezTo>
                  <a:cubicBezTo>
                    <a:pt x="6477" y="8906"/>
                    <a:pt x="6739" y="8418"/>
                    <a:pt x="6858" y="7859"/>
                  </a:cubicBezTo>
                  <a:lnTo>
                    <a:pt x="7477" y="8073"/>
                  </a:lnTo>
                  <a:cubicBezTo>
                    <a:pt x="7906" y="8216"/>
                    <a:pt x="8192" y="8632"/>
                    <a:pt x="8192" y="9085"/>
                  </a:cubicBezTo>
                  <a:lnTo>
                    <a:pt x="8192" y="11240"/>
                  </a:lnTo>
                  <a:cubicBezTo>
                    <a:pt x="8192" y="11335"/>
                    <a:pt x="8263" y="11407"/>
                    <a:pt x="8347" y="11407"/>
                  </a:cubicBezTo>
                  <a:cubicBezTo>
                    <a:pt x="8442" y="11407"/>
                    <a:pt x="8513" y="11335"/>
                    <a:pt x="8513" y="11240"/>
                  </a:cubicBezTo>
                  <a:lnTo>
                    <a:pt x="8513" y="9085"/>
                  </a:lnTo>
                  <a:cubicBezTo>
                    <a:pt x="8561" y="8442"/>
                    <a:pt x="8192" y="7906"/>
                    <a:pt x="7620" y="7716"/>
                  </a:cubicBezTo>
                  <a:lnTo>
                    <a:pt x="6954" y="7478"/>
                  </a:lnTo>
                  <a:cubicBezTo>
                    <a:pt x="6954" y="7323"/>
                    <a:pt x="6870" y="7192"/>
                    <a:pt x="6715" y="7144"/>
                  </a:cubicBezTo>
                  <a:cubicBezTo>
                    <a:pt x="6334" y="7013"/>
                    <a:pt x="5942" y="6906"/>
                    <a:pt x="5537" y="6847"/>
                  </a:cubicBezTo>
                  <a:lnTo>
                    <a:pt x="5537" y="6751"/>
                  </a:lnTo>
                  <a:cubicBezTo>
                    <a:pt x="5799" y="6597"/>
                    <a:pt x="6013" y="6418"/>
                    <a:pt x="6192" y="6192"/>
                  </a:cubicBezTo>
                  <a:cubicBezTo>
                    <a:pt x="6370" y="6299"/>
                    <a:pt x="6584" y="6346"/>
                    <a:pt x="6787" y="6346"/>
                  </a:cubicBezTo>
                  <a:lnTo>
                    <a:pt x="6834" y="6346"/>
                  </a:lnTo>
                  <a:cubicBezTo>
                    <a:pt x="7442" y="6311"/>
                    <a:pt x="7954" y="5835"/>
                    <a:pt x="8013" y="5227"/>
                  </a:cubicBezTo>
                  <a:cubicBezTo>
                    <a:pt x="8025" y="5132"/>
                    <a:pt x="8025" y="5049"/>
                    <a:pt x="8013" y="4965"/>
                  </a:cubicBezTo>
                  <a:cubicBezTo>
                    <a:pt x="8013" y="4930"/>
                    <a:pt x="8001" y="4846"/>
                    <a:pt x="8061" y="4799"/>
                  </a:cubicBezTo>
                  <a:cubicBezTo>
                    <a:pt x="8263" y="4608"/>
                    <a:pt x="8382" y="4322"/>
                    <a:pt x="8382" y="4037"/>
                  </a:cubicBezTo>
                  <a:cubicBezTo>
                    <a:pt x="8382" y="3644"/>
                    <a:pt x="8180" y="3287"/>
                    <a:pt x="7835" y="3108"/>
                  </a:cubicBezTo>
                  <a:cubicBezTo>
                    <a:pt x="7823" y="3096"/>
                    <a:pt x="7799" y="3072"/>
                    <a:pt x="7799" y="3048"/>
                  </a:cubicBezTo>
                  <a:cubicBezTo>
                    <a:pt x="7847" y="2894"/>
                    <a:pt x="7847" y="2727"/>
                    <a:pt x="7799" y="2560"/>
                  </a:cubicBezTo>
                  <a:cubicBezTo>
                    <a:pt x="7716" y="2251"/>
                    <a:pt x="7466" y="2013"/>
                    <a:pt x="7168" y="1941"/>
                  </a:cubicBezTo>
                  <a:cubicBezTo>
                    <a:pt x="7107" y="1924"/>
                    <a:pt x="7052" y="1913"/>
                    <a:pt x="6999" y="1913"/>
                  </a:cubicBezTo>
                  <a:cubicBezTo>
                    <a:pt x="6980" y="1913"/>
                    <a:pt x="6961" y="1914"/>
                    <a:pt x="6942" y="1917"/>
                  </a:cubicBezTo>
                  <a:cubicBezTo>
                    <a:pt x="6882" y="1608"/>
                    <a:pt x="6692" y="1322"/>
                    <a:pt x="6406" y="1179"/>
                  </a:cubicBezTo>
                  <a:cubicBezTo>
                    <a:pt x="6299" y="596"/>
                    <a:pt x="5799" y="167"/>
                    <a:pt x="5180" y="167"/>
                  </a:cubicBezTo>
                  <a:cubicBezTo>
                    <a:pt x="5060" y="167"/>
                    <a:pt x="4941" y="179"/>
                    <a:pt x="4822" y="227"/>
                  </a:cubicBezTo>
                  <a:cubicBezTo>
                    <a:pt x="4644" y="72"/>
                    <a:pt x="4441" y="0"/>
                    <a:pt x="4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70"/>
            <p:cNvSpPr/>
            <p:nvPr/>
          </p:nvSpPr>
          <p:spPr>
            <a:xfrm>
              <a:off x="5459373" y="2530701"/>
              <a:ext cx="66813" cy="72832"/>
            </a:xfrm>
            <a:custGeom>
              <a:rect b="b" l="l" r="r" t="t"/>
              <a:pathLst>
                <a:path extrusionOk="0" h="2299" w="2109">
                  <a:moveTo>
                    <a:pt x="1060" y="346"/>
                  </a:moveTo>
                  <a:cubicBezTo>
                    <a:pt x="1263" y="346"/>
                    <a:pt x="1429" y="512"/>
                    <a:pt x="1429" y="727"/>
                  </a:cubicBezTo>
                  <a:cubicBezTo>
                    <a:pt x="1429" y="929"/>
                    <a:pt x="1263" y="1096"/>
                    <a:pt x="1060" y="1096"/>
                  </a:cubicBezTo>
                  <a:cubicBezTo>
                    <a:pt x="846" y="1096"/>
                    <a:pt x="679" y="929"/>
                    <a:pt x="679" y="727"/>
                  </a:cubicBezTo>
                  <a:cubicBezTo>
                    <a:pt x="679" y="512"/>
                    <a:pt x="846" y="346"/>
                    <a:pt x="1060" y="346"/>
                  </a:cubicBezTo>
                  <a:close/>
                  <a:moveTo>
                    <a:pt x="1775" y="1417"/>
                  </a:moveTo>
                  <a:cubicBezTo>
                    <a:pt x="1679" y="1739"/>
                    <a:pt x="1394" y="1965"/>
                    <a:pt x="1060" y="1965"/>
                  </a:cubicBezTo>
                  <a:cubicBezTo>
                    <a:pt x="715" y="1965"/>
                    <a:pt x="429" y="1727"/>
                    <a:pt x="358" y="1417"/>
                  </a:cubicBezTo>
                  <a:close/>
                  <a:moveTo>
                    <a:pt x="1060" y="0"/>
                  </a:moveTo>
                  <a:cubicBezTo>
                    <a:pt x="667" y="0"/>
                    <a:pt x="358" y="322"/>
                    <a:pt x="358" y="703"/>
                  </a:cubicBezTo>
                  <a:cubicBezTo>
                    <a:pt x="358" y="834"/>
                    <a:pt x="406" y="977"/>
                    <a:pt x="465" y="1072"/>
                  </a:cubicBezTo>
                  <a:lnTo>
                    <a:pt x="167" y="1072"/>
                  </a:lnTo>
                  <a:cubicBezTo>
                    <a:pt x="72" y="1072"/>
                    <a:pt x="1" y="1155"/>
                    <a:pt x="1" y="1239"/>
                  </a:cubicBezTo>
                  <a:cubicBezTo>
                    <a:pt x="1" y="1822"/>
                    <a:pt x="477" y="2298"/>
                    <a:pt x="1060" y="2298"/>
                  </a:cubicBezTo>
                  <a:cubicBezTo>
                    <a:pt x="1632" y="2298"/>
                    <a:pt x="2108" y="1822"/>
                    <a:pt x="2108" y="1239"/>
                  </a:cubicBezTo>
                  <a:cubicBezTo>
                    <a:pt x="2108" y="1155"/>
                    <a:pt x="2037" y="1072"/>
                    <a:pt x="1953" y="1072"/>
                  </a:cubicBezTo>
                  <a:lnTo>
                    <a:pt x="1656" y="1072"/>
                  </a:lnTo>
                  <a:cubicBezTo>
                    <a:pt x="1715" y="977"/>
                    <a:pt x="1751" y="834"/>
                    <a:pt x="1751" y="703"/>
                  </a:cubicBezTo>
                  <a:cubicBezTo>
                    <a:pt x="1751" y="322"/>
                    <a:pt x="1441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70"/>
            <p:cNvSpPr/>
            <p:nvPr/>
          </p:nvSpPr>
          <p:spPr>
            <a:xfrm>
              <a:off x="5446923" y="2502854"/>
              <a:ext cx="23792" cy="16188"/>
            </a:xfrm>
            <a:custGeom>
              <a:rect b="b" l="l" r="r" t="t"/>
              <a:pathLst>
                <a:path extrusionOk="0" h="511" w="751">
                  <a:moveTo>
                    <a:pt x="560" y="1"/>
                  </a:moveTo>
                  <a:cubicBezTo>
                    <a:pt x="534" y="1"/>
                    <a:pt x="506" y="7"/>
                    <a:pt x="477" y="22"/>
                  </a:cubicBezTo>
                  <a:lnTo>
                    <a:pt x="120" y="201"/>
                  </a:lnTo>
                  <a:cubicBezTo>
                    <a:pt x="37" y="248"/>
                    <a:pt x="1" y="355"/>
                    <a:pt x="48" y="427"/>
                  </a:cubicBezTo>
                  <a:cubicBezTo>
                    <a:pt x="84" y="486"/>
                    <a:pt x="132" y="510"/>
                    <a:pt x="203" y="510"/>
                  </a:cubicBezTo>
                  <a:cubicBezTo>
                    <a:pt x="227" y="510"/>
                    <a:pt x="239" y="510"/>
                    <a:pt x="275" y="498"/>
                  </a:cubicBezTo>
                  <a:lnTo>
                    <a:pt x="632" y="320"/>
                  </a:lnTo>
                  <a:cubicBezTo>
                    <a:pt x="715" y="272"/>
                    <a:pt x="751" y="165"/>
                    <a:pt x="703" y="93"/>
                  </a:cubicBezTo>
                  <a:cubicBezTo>
                    <a:pt x="670" y="36"/>
                    <a:pt x="620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0" name="Google Shape;11050;p70"/>
          <p:cNvGrpSpPr/>
          <p:nvPr/>
        </p:nvGrpSpPr>
        <p:grpSpPr>
          <a:xfrm>
            <a:off x="6255238" y="2412249"/>
            <a:ext cx="271244" cy="360994"/>
            <a:chOff x="6255238" y="2412249"/>
            <a:chExt cx="271244" cy="360994"/>
          </a:xfrm>
        </p:grpSpPr>
        <p:sp>
          <p:nvSpPr>
            <p:cNvPr id="11051" name="Google Shape;11051;p70"/>
            <p:cNvSpPr/>
            <p:nvPr/>
          </p:nvSpPr>
          <p:spPr>
            <a:xfrm>
              <a:off x="6351799" y="255408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70"/>
            <p:cNvSpPr/>
            <p:nvPr/>
          </p:nvSpPr>
          <p:spPr>
            <a:xfrm>
              <a:off x="6419720" y="255408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01"/>
                    <a:pt x="167" y="501"/>
                  </a:cubicBezTo>
                  <a:cubicBezTo>
                    <a:pt x="250" y="501"/>
                    <a:pt x="321" y="429"/>
                    <a:pt x="321" y="346"/>
                  </a:cubicBezTo>
                  <a:lnTo>
                    <a:pt x="321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70"/>
            <p:cNvSpPr/>
            <p:nvPr/>
          </p:nvSpPr>
          <p:spPr>
            <a:xfrm>
              <a:off x="6368399" y="2593775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79" y="1"/>
                  </a:moveTo>
                  <a:cubicBezTo>
                    <a:pt x="135" y="1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cubicBezTo>
                    <a:pt x="203" y="426"/>
                    <a:pt x="441" y="498"/>
                    <a:pt x="715" y="498"/>
                  </a:cubicBezTo>
                  <a:cubicBezTo>
                    <a:pt x="977" y="498"/>
                    <a:pt x="1215" y="414"/>
                    <a:pt x="1370" y="283"/>
                  </a:cubicBezTo>
                  <a:cubicBezTo>
                    <a:pt x="1430" y="200"/>
                    <a:pt x="1430" y="105"/>
                    <a:pt x="1370" y="45"/>
                  </a:cubicBezTo>
                  <a:cubicBezTo>
                    <a:pt x="1340" y="15"/>
                    <a:pt x="1299" y="1"/>
                    <a:pt x="1255" y="1"/>
                  </a:cubicBezTo>
                  <a:cubicBezTo>
                    <a:pt x="1212" y="1"/>
                    <a:pt x="1168" y="15"/>
                    <a:pt x="1132" y="45"/>
                  </a:cubicBezTo>
                  <a:cubicBezTo>
                    <a:pt x="1072" y="105"/>
                    <a:pt x="918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5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70"/>
            <p:cNvSpPr/>
            <p:nvPr/>
          </p:nvSpPr>
          <p:spPr>
            <a:xfrm>
              <a:off x="6255238" y="2412249"/>
              <a:ext cx="271244" cy="360994"/>
            </a:xfrm>
            <a:custGeom>
              <a:rect b="b" l="l" r="r" t="t"/>
              <a:pathLst>
                <a:path extrusionOk="0" h="11395" w="8562">
                  <a:moveTo>
                    <a:pt x="4287" y="334"/>
                  </a:moveTo>
                  <a:cubicBezTo>
                    <a:pt x="5621" y="334"/>
                    <a:pt x="6442" y="751"/>
                    <a:pt x="6442" y="1072"/>
                  </a:cubicBezTo>
                  <a:lnTo>
                    <a:pt x="6442" y="1489"/>
                  </a:lnTo>
                  <a:cubicBezTo>
                    <a:pt x="5823" y="1215"/>
                    <a:pt x="5073" y="1084"/>
                    <a:pt x="4287" y="1084"/>
                  </a:cubicBezTo>
                  <a:cubicBezTo>
                    <a:pt x="3501" y="1084"/>
                    <a:pt x="2763" y="1227"/>
                    <a:pt x="2132" y="1489"/>
                  </a:cubicBezTo>
                  <a:lnTo>
                    <a:pt x="2132" y="1072"/>
                  </a:lnTo>
                  <a:cubicBezTo>
                    <a:pt x="2132" y="775"/>
                    <a:pt x="2942" y="334"/>
                    <a:pt x="4287" y="334"/>
                  </a:cubicBezTo>
                  <a:close/>
                  <a:moveTo>
                    <a:pt x="4299" y="1394"/>
                  </a:moveTo>
                  <a:cubicBezTo>
                    <a:pt x="5263" y="1394"/>
                    <a:pt x="6168" y="1632"/>
                    <a:pt x="6859" y="2049"/>
                  </a:cubicBezTo>
                  <a:cubicBezTo>
                    <a:pt x="7514" y="2453"/>
                    <a:pt x="7871" y="2989"/>
                    <a:pt x="7871" y="3549"/>
                  </a:cubicBezTo>
                  <a:cubicBezTo>
                    <a:pt x="7871" y="3882"/>
                    <a:pt x="7740" y="4204"/>
                    <a:pt x="7478" y="4501"/>
                  </a:cubicBezTo>
                  <a:lnTo>
                    <a:pt x="7478" y="3549"/>
                  </a:lnTo>
                  <a:cubicBezTo>
                    <a:pt x="7478" y="3084"/>
                    <a:pt x="7180" y="2656"/>
                    <a:pt x="6633" y="2334"/>
                  </a:cubicBezTo>
                  <a:cubicBezTo>
                    <a:pt x="6608" y="2318"/>
                    <a:pt x="6579" y="2310"/>
                    <a:pt x="6550" y="2310"/>
                  </a:cubicBezTo>
                  <a:cubicBezTo>
                    <a:pt x="6495" y="2310"/>
                    <a:pt x="6438" y="2339"/>
                    <a:pt x="6406" y="2394"/>
                  </a:cubicBezTo>
                  <a:cubicBezTo>
                    <a:pt x="6371" y="2465"/>
                    <a:pt x="6395" y="2572"/>
                    <a:pt x="6466" y="2608"/>
                  </a:cubicBezTo>
                  <a:cubicBezTo>
                    <a:pt x="6918" y="2882"/>
                    <a:pt x="7157" y="3204"/>
                    <a:pt x="7157" y="3537"/>
                  </a:cubicBezTo>
                  <a:lnTo>
                    <a:pt x="7157" y="6394"/>
                  </a:lnTo>
                  <a:cubicBezTo>
                    <a:pt x="7157" y="6990"/>
                    <a:pt x="7299" y="7490"/>
                    <a:pt x="7418" y="7823"/>
                  </a:cubicBezTo>
                  <a:cubicBezTo>
                    <a:pt x="7454" y="7906"/>
                    <a:pt x="7418" y="8002"/>
                    <a:pt x="7359" y="8049"/>
                  </a:cubicBezTo>
                  <a:cubicBezTo>
                    <a:pt x="7157" y="8216"/>
                    <a:pt x="6847" y="8407"/>
                    <a:pt x="6395" y="8573"/>
                  </a:cubicBezTo>
                  <a:lnTo>
                    <a:pt x="5894" y="8383"/>
                  </a:lnTo>
                  <a:cubicBezTo>
                    <a:pt x="5668" y="8311"/>
                    <a:pt x="5537" y="8109"/>
                    <a:pt x="5537" y="7871"/>
                  </a:cubicBezTo>
                  <a:lnTo>
                    <a:pt x="5537" y="7144"/>
                  </a:lnTo>
                  <a:cubicBezTo>
                    <a:pt x="6275" y="6704"/>
                    <a:pt x="6787" y="5906"/>
                    <a:pt x="6787" y="4978"/>
                  </a:cubicBezTo>
                  <a:lnTo>
                    <a:pt x="6787" y="4263"/>
                  </a:lnTo>
                  <a:cubicBezTo>
                    <a:pt x="6787" y="3775"/>
                    <a:pt x="6383" y="3394"/>
                    <a:pt x="5906" y="3394"/>
                  </a:cubicBezTo>
                  <a:lnTo>
                    <a:pt x="5621" y="3394"/>
                  </a:lnTo>
                  <a:lnTo>
                    <a:pt x="4775" y="2537"/>
                  </a:lnTo>
                  <a:cubicBezTo>
                    <a:pt x="4744" y="2514"/>
                    <a:pt x="4703" y="2495"/>
                    <a:pt x="4662" y="2495"/>
                  </a:cubicBezTo>
                  <a:cubicBezTo>
                    <a:pt x="4640" y="2495"/>
                    <a:pt x="4617" y="2501"/>
                    <a:pt x="4597" y="2513"/>
                  </a:cubicBezTo>
                  <a:cubicBezTo>
                    <a:pt x="4537" y="2537"/>
                    <a:pt x="4490" y="2596"/>
                    <a:pt x="4490" y="2656"/>
                  </a:cubicBezTo>
                  <a:lnTo>
                    <a:pt x="4490" y="3382"/>
                  </a:lnTo>
                  <a:lnTo>
                    <a:pt x="3585" y="3382"/>
                  </a:lnTo>
                  <a:cubicBezTo>
                    <a:pt x="3489" y="3382"/>
                    <a:pt x="3418" y="3465"/>
                    <a:pt x="3418" y="3549"/>
                  </a:cubicBezTo>
                  <a:cubicBezTo>
                    <a:pt x="3418" y="3644"/>
                    <a:pt x="3489" y="3715"/>
                    <a:pt x="3585" y="3715"/>
                  </a:cubicBezTo>
                  <a:lnTo>
                    <a:pt x="4656" y="3715"/>
                  </a:lnTo>
                  <a:cubicBezTo>
                    <a:pt x="4740" y="3715"/>
                    <a:pt x="4823" y="3644"/>
                    <a:pt x="4823" y="3549"/>
                  </a:cubicBezTo>
                  <a:lnTo>
                    <a:pt x="4823" y="3061"/>
                  </a:lnTo>
                  <a:lnTo>
                    <a:pt x="5430" y="3668"/>
                  </a:lnTo>
                  <a:cubicBezTo>
                    <a:pt x="5454" y="3704"/>
                    <a:pt x="5502" y="3715"/>
                    <a:pt x="5549" y="3715"/>
                  </a:cubicBezTo>
                  <a:lnTo>
                    <a:pt x="5906" y="3715"/>
                  </a:lnTo>
                  <a:cubicBezTo>
                    <a:pt x="6204" y="3715"/>
                    <a:pt x="6454" y="3954"/>
                    <a:pt x="6454" y="4263"/>
                  </a:cubicBezTo>
                  <a:lnTo>
                    <a:pt x="6454" y="4978"/>
                  </a:lnTo>
                  <a:cubicBezTo>
                    <a:pt x="6454" y="6168"/>
                    <a:pt x="5490" y="7144"/>
                    <a:pt x="4299" y="7144"/>
                  </a:cubicBezTo>
                  <a:cubicBezTo>
                    <a:pt x="3108" y="7144"/>
                    <a:pt x="2144" y="6168"/>
                    <a:pt x="2144" y="4978"/>
                  </a:cubicBezTo>
                  <a:lnTo>
                    <a:pt x="2144" y="4263"/>
                  </a:lnTo>
                  <a:cubicBezTo>
                    <a:pt x="2144" y="3966"/>
                    <a:pt x="2382" y="3715"/>
                    <a:pt x="2692" y="3715"/>
                  </a:cubicBezTo>
                  <a:lnTo>
                    <a:pt x="2870" y="3715"/>
                  </a:lnTo>
                  <a:cubicBezTo>
                    <a:pt x="2954" y="3715"/>
                    <a:pt x="3037" y="3644"/>
                    <a:pt x="3037" y="3549"/>
                  </a:cubicBezTo>
                  <a:cubicBezTo>
                    <a:pt x="3037" y="3465"/>
                    <a:pt x="2954" y="3382"/>
                    <a:pt x="2870" y="3382"/>
                  </a:cubicBezTo>
                  <a:lnTo>
                    <a:pt x="2692" y="3382"/>
                  </a:lnTo>
                  <a:cubicBezTo>
                    <a:pt x="2204" y="3382"/>
                    <a:pt x="1811" y="3787"/>
                    <a:pt x="1811" y="4263"/>
                  </a:cubicBezTo>
                  <a:lnTo>
                    <a:pt x="1811" y="4978"/>
                  </a:lnTo>
                  <a:cubicBezTo>
                    <a:pt x="1811" y="5906"/>
                    <a:pt x="2323" y="6704"/>
                    <a:pt x="3061" y="7133"/>
                  </a:cubicBezTo>
                  <a:lnTo>
                    <a:pt x="3061" y="7871"/>
                  </a:lnTo>
                  <a:cubicBezTo>
                    <a:pt x="3061" y="8109"/>
                    <a:pt x="2918" y="8299"/>
                    <a:pt x="2704" y="8383"/>
                  </a:cubicBezTo>
                  <a:lnTo>
                    <a:pt x="2204" y="8561"/>
                  </a:lnTo>
                  <a:cubicBezTo>
                    <a:pt x="1751" y="8407"/>
                    <a:pt x="1430" y="8204"/>
                    <a:pt x="1251" y="8061"/>
                  </a:cubicBezTo>
                  <a:cubicBezTo>
                    <a:pt x="1168" y="8014"/>
                    <a:pt x="1144" y="7930"/>
                    <a:pt x="1192" y="7835"/>
                  </a:cubicBezTo>
                  <a:cubicBezTo>
                    <a:pt x="1311" y="7514"/>
                    <a:pt x="1453" y="7002"/>
                    <a:pt x="1453" y="6406"/>
                  </a:cubicBezTo>
                  <a:lnTo>
                    <a:pt x="1453" y="3549"/>
                  </a:lnTo>
                  <a:cubicBezTo>
                    <a:pt x="1453" y="2775"/>
                    <a:pt x="2763" y="2108"/>
                    <a:pt x="4311" y="2108"/>
                  </a:cubicBezTo>
                  <a:cubicBezTo>
                    <a:pt x="4859" y="2108"/>
                    <a:pt x="5394" y="2180"/>
                    <a:pt x="5859" y="2346"/>
                  </a:cubicBezTo>
                  <a:cubicBezTo>
                    <a:pt x="5878" y="2351"/>
                    <a:pt x="5896" y="2353"/>
                    <a:pt x="5914" y="2353"/>
                  </a:cubicBezTo>
                  <a:cubicBezTo>
                    <a:pt x="5985" y="2353"/>
                    <a:pt x="6044" y="2315"/>
                    <a:pt x="6073" y="2239"/>
                  </a:cubicBezTo>
                  <a:cubicBezTo>
                    <a:pt x="6097" y="2156"/>
                    <a:pt x="6049" y="2061"/>
                    <a:pt x="5966" y="2037"/>
                  </a:cubicBezTo>
                  <a:cubicBezTo>
                    <a:pt x="5478" y="1870"/>
                    <a:pt x="4894" y="1775"/>
                    <a:pt x="4311" y="1775"/>
                  </a:cubicBezTo>
                  <a:cubicBezTo>
                    <a:pt x="3478" y="1775"/>
                    <a:pt x="2692" y="1953"/>
                    <a:pt x="2096" y="2275"/>
                  </a:cubicBezTo>
                  <a:cubicBezTo>
                    <a:pt x="1465" y="2596"/>
                    <a:pt x="1108" y="3061"/>
                    <a:pt x="1108" y="3549"/>
                  </a:cubicBezTo>
                  <a:lnTo>
                    <a:pt x="1108" y="4501"/>
                  </a:lnTo>
                  <a:cubicBezTo>
                    <a:pt x="858" y="4204"/>
                    <a:pt x="727" y="3882"/>
                    <a:pt x="727" y="3549"/>
                  </a:cubicBezTo>
                  <a:cubicBezTo>
                    <a:pt x="727" y="2989"/>
                    <a:pt x="1084" y="2465"/>
                    <a:pt x="1739" y="2049"/>
                  </a:cubicBezTo>
                  <a:cubicBezTo>
                    <a:pt x="2418" y="1632"/>
                    <a:pt x="3335" y="1394"/>
                    <a:pt x="4299" y="1394"/>
                  </a:cubicBezTo>
                  <a:close/>
                  <a:moveTo>
                    <a:pt x="5192" y="7323"/>
                  </a:moveTo>
                  <a:lnTo>
                    <a:pt x="5192" y="7883"/>
                  </a:lnTo>
                  <a:cubicBezTo>
                    <a:pt x="5192" y="8252"/>
                    <a:pt x="5430" y="8585"/>
                    <a:pt x="5775" y="8716"/>
                  </a:cubicBezTo>
                  <a:lnTo>
                    <a:pt x="6430" y="8942"/>
                  </a:lnTo>
                  <a:cubicBezTo>
                    <a:pt x="6264" y="9323"/>
                    <a:pt x="5978" y="9669"/>
                    <a:pt x="5621" y="9919"/>
                  </a:cubicBezTo>
                  <a:cubicBezTo>
                    <a:pt x="5240" y="10204"/>
                    <a:pt x="4763" y="10359"/>
                    <a:pt x="4287" y="10359"/>
                  </a:cubicBezTo>
                  <a:cubicBezTo>
                    <a:pt x="3347" y="10359"/>
                    <a:pt x="2501" y="9788"/>
                    <a:pt x="2144" y="8942"/>
                  </a:cubicBezTo>
                  <a:lnTo>
                    <a:pt x="2799" y="8716"/>
                  </a:lnTo>
                  <a:cubicBezTo>
                    <a:pt x="3156" y="8597"/>
                    <a:pt x="3382" y="8252"/>
                    <a:pt x="3382" y="7883"/>
                  </a:cubicBezTo>
                  <a:lnTo>
                    <a:pt x="3382" y="7323"/>
                  </a:lnTo>
                  <a:cubicBezTo>
                    <a:pt x="3656" y="7418"/>
                    <a:pt x="3954" y="7478"/>
                    <a:pt x="4287" y="7478"/>
                  </a:cubicBezTo>
                  <a:cubicBezTo>
                    <a:pt x="4597" y="7478"/>
                    <a:pt x="4906" y="7418"/>
                    <a:pt x="5192" y="7323"/>
                  </a:cubicBezTo>
                  <a:close/>
                  <a:moveTo>
                    <a:pt x="4263" y="1"/>
                  </a:moveTo>
                  <a:cubicBezTo>
                    <a:pt x="3061" y="1"/>
                    <a:pt x="1787" y="370"/>
                    <a:pt x="1787" y="1048"/>
                  </a:cubicBezTo>
                  <a:lnTo>
                    <a:pt x="1787" y="1632"/>
                  </a:lnTo>
                  <a:cubicBezTo>
                    <a:pt x="1692" y="1680"/>
                    <a:pt x="1620" y="1727"/>
                    <a:pt x="1525" y="1787"/>
                  </a:cubicBezTo>
                  <a:cubicBezTo>
                    <a:pt x="775" y="2263"/>
                    <a:pt x="358" y="2882"/>
                    <a:pt x="358" y="3573"/>
                  </a:cubicBezTo>
                  <a:cubicBezTo>
                    <a:pt x="358" y="4085"/>
                    <a:pt x="608" y="4573"/>
                    <a:pt x="1072" y="5001"/>
                  </a:cubicBezTo>
                  <a:lnTo>
                    <a:pt x="1072" y="6406"/>
                  </a:lnTo>
                  <a:cubicBezTo>
                    <a:pt x="1072" y="6978"/>
                    <a:pt x="918" y="7478"/>
                    <a:pt x="811" y="7716"/>
                  </a:cubicBezTo>
                  <a:cubicBezTo>
                    <a:pt x="727" y="7942"/>
                    <a:pt x="799" y="8192"/>
                    <a:pt x="989" y="8335"/>
                  </a:cubicBezTo>
                  <a:cubicBezTo>
                    <a:pt x="1144" y="8430"/>
                    <a:pt x="1370" y="8585"/>
                    <a:pt x="1680" y="8728"/>
                  </a:cubicBezTo>
                  <a:lnTo>
                    <a:pt x="811" y="9049"/>
                  </a:lnTo>
                  <a:cubicBezTo>
                    <a:pt x="322" y="9228"/>
                    <a:pt x="1" y="9681"/>
                    <a:pt x="1" y="10204"/>
                  </a:cubicBezTo>
                  <a:lnTo>
                    <a:pt x="1" y="11228"/>
                  </a:lnTo>
                  <a:cubicBezTo>
                    <a:pt x="1" y="11324"/>
                    <a:pt x="72" y="11395"/>
                    <a:pt x="156" y="11395"/>
                  </a:cubicBezTo>
                  <a:cubicBezTo>
                    <a:pt x="251" y="11395"/>
                    <a:pt x="322" y="11324"/>
                    <a:pt x="322" y="11228"/>
                  </a:cubicBezTo>
                  <a:lnTo>
                    <a:pt x="322" y="10204"/>
                  </a:lnTo>
                  <a:cubicBezTo>
                    <a:pt x="322" y="9823"/>
                    <a:pt x="560" y="9478"/>
                    <a:pt x="918" y="9359"/>
                  </a:cubicBezTo>
                  <a:lnTo>
                    <a:pt x="1799" y="9038"/>
                  </a:lnTo>
                  <a:cubicBezTo>
                    <a:pt x="2215" y="10026"/>
                    <a:pt x="3180" y="10681"/>
                    <a:pt x="4251" y="10681"/>
                  </a:cubicBezTo>
                  <a:cubicBezTo>
                    <a:pt x="4799" y="10681"/>
                    <a:pt x="5335" y="10514"/>
                    <a:pt x="5787" y="10192"/>
                  </a:cubicBezTo>
                  <a:cubicBezTo>
                    <a:pt x="6204" y="9895"/>
                    <a:pt x="6514" y="9502"/>
                    <a:pt x="6704" y="9038"/>
                  </a:cubicBezTo>
                  <a:lnTo>
                    <a:pt x="7585" y="9359"/>
                  </a:lnTo>
                  <a:cubicBezTo>
                    <a:pt x="7942" y="9490"/>
                    <a:pt x="8180" y="9835"/>
                    <a:pt x="8180" y="10204"/>
                  </a:cubicBezTo>
                  <a:lnTo>
                    <a:pt x="8180" y="11228"/>
                  </a:lnTo>
                  <a:cubicBezTo>
                    <a:pt x="8180" y="11324"/>
                    <a:pt x="8252" y="11395"/>
                    <a:pt x="8347" y="11395"/>
                  </a:cubicBezTo>
                  <a:cubicBezTo>
                    <a:pt x="8431" y="11395"/>
                    <a:pt x="8514" y="11324"/>
                    <a:pt x="8514" y="11228"/>
                  </a:cubicBezTo>
                  <a:lnTo>
                    <a:pt x="8514" y="10204"/>
                  </a:lnTo>
                  <a:cubicBezTo>
                    <a:pt x="8561" y="9681"/>
                    <a:pt x="8216" y="9204"/>
                    <a:pt x="7728" y="9049"/>
                  </a:cubicBezTo>
                  <a:lnTo>
                    <a:pt x="6859" y="8728"/>
                  </a:lnTo>
                  <a:cubicBezTo>
                    <a:pt x="7157" y="8585"/>
                    <a:pt x="7395" y="8454"/>
                    <a:pt x="7549" y="8335"/>
                  </a:cubicBezTo>
                  <a:cubicBezTo>
                    <a:pt x="7740" y="8192"/>
                    <a:pt x="7811" y="7942"/>
                    <a:pt x="7728" y="7716"/>
                  </a:cubicBezTo>
                  <a:cubicBezTo>
                    <a:pt x="7633" y="7466"/>
                    <a:pt x="7466" y="6978"/>
                    <a:pt x="7466" y="6406"/>
                  </a:cubicBezTo>
                  <a:lnTo>
                    <a:pt x="7466" y="5001"/>
                  </a:lnTo>
                  <a:cubicBezTo>
                    <a:pt x="7930" y="4585"/>
                    <a:pt x="8180" y="4085"/>
                    <a:pt x="8180" y="3573"/>
                  </a:cubicBezTo>
                  <a:cubicBezTo>
                    <a:pt x="8180" y="2882"/>
                    <a:pt x="7764" y="2263"/>
                    <a:pt x="7002" y="1787"/>
                  </a:cubicBezTo>
                  <a:cubicBezTo>
                    <a:pt x="6930" y="1739"/>
                    <a:pt x="6847" y="1680"/>
                    <a:pt x="6752" y="1632"/>
                  </a:cubicBezTo>
                  <a:lnTo>
                    <a:pt x="6752" y="1048"/>
                  </a:lnTo>
                  <a:cubicBezTo>
                    <a:pt x="6752" y="370"/>
                    <a:pt x="5478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70"/>
            <p:cNvSpPr/>
            <p:nvPr/>
          </p:nvSpPr>
          <p:spPr>
            <a:xfrm>
              <a:off x="6345779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529" y="0"/>
                  </a:moveTo>
                  <a:cubicBezTo>
                    <a:pt x="520" y="0"/>
                    <a:pt x="510" y="1"/>
                    <a:pt x="500" y="2"/>
                  </a:cubicBezTo>
                  <a:lnTo>
                    <a:pt x="143" y="74"/>
                  </a:lnTo>
                  <a:cubicBezTo>
                    <a:pt x="60" y="86"/>
                    <a:pt x="0" y="181"/>
                    <a:pt x="12" y="264"/>
                  </a:cubicBezTo>
                  <a:cubicBezTo>
                    <a:pt x="24" y="336"/>
                    <a:pt x="96" y="395"/>
                    <a:pt x="179" y="395"/>
                  </a:cubicBezTo>
                  <a:lnTo>
                    <a:pt x="203" y="395"/>
                  </a:lnTo>
                  <a:lnTo>
                    <a:pt x="560" y="324"/>
                  </a:lnTo>
                  <a:cubicBezTo>
                    <a:pt x="667" y="312"/>
                    <a:pt x="715" y="228"/>
                    <a:pt x="703" y="133"/>
                  </a:cubicBezTo>
                  <a:cubicBezTo>
                    <a:pt x="681" y="48"/>
                    <a:pt x="612" y="0"/>
                    <a:pt x="5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70"/>
            <p:cNvSpPr/>
            <p:nvPr/>
          </p:nvSpPr>
          <p:spPr>
            <a:xfrm>
              <a:off x="6413670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177" y="0"/>
                  </a:moveTo>
                  <a:cubicBezTo>
                    <a:pt x="101" y="0"/>
                    <a:pt x="23" y="48"/>
                    <a:pt x="12" y="133"/>
                  </a:cubicBezTo>
                  <a:cubicBezTo>
                    <a:pt x="1" y="228"/>
                    <a:pt x="60" y="312"/>
                    <a:pt x="143" y="324"/>
                  </a:cubicBezTo>
                  <a:lnTo>
                    <a:pt x="501" y="395"/>
                  </a:lnTo>
                  <a:lnTo>
                    <a:pt x="536" y="395"/>
                  </a:lnTo>
                  <a:cubicBezTo>
                    <a:pt x="608" y="395"/>
                    <a:pt x="679" y="336"/>
                    <a:pt x="703" y="264"/>
                  </a:cubicBezTo>
                  <a:cubicBezTo>
                    <a:pt x="715" y="193"/>
                    <a:pt x="655" y="109"/>
                    <a:pt x="560" y="74"/>
                  </a:cubicBezTo>
                  <a:lnTo>
                    <a:pt x="203" y="2"/>
                  </a:lnTo>
                  <a:cubicBezTo>
                    <a:pt x="194" y="1"/>
                    <a:pt x="186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7" name="Google Shape;11057;p70"/>
          <p:cNvGrpSpPr/>
          <p:nvPr/>
        </p:nvGrpSpPr>
        <p:grpSpPr>
          <a:xfrm>
            <a:off x="2185372" y="1957799"/>
            <a:ext cx="366664" cy="366981"/>
            <a:chOff x="2185372" y="1957799"/>
            <a:chExt cx="366664" cy="366981"/>
          </a:xfrm>
        </p:grpSpPr>
        <p:sp>
          <p:nvSpPr>
            <p:cNvPr id="11058" name="Google Shape;11058;p70"/>
            <p:cNvSpPr/>
            <p:nvPr/>
          </p:nvSpPr>
          <p:spPr>
            <a:xfrm>
              <a:off x="2228742" y="2000853"/>
              <a:ext cx="75082" cy="74226"/>
            </a:xfrm>
            <a:custGeom>
              <a:rect b="b" l="l" r="r" t="t"/>
              <a:pathLst>
                <a:path extrusionOk="0" h="2343" w="237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lnTo>
                    <a:pt x="2072" y="2295"/>
                  </a:lnTo>
                  <a:cubicBezTo>
                    <a:pt x="2096" y="2331"/>
                    <a:pt x="2144" y="2343"/>
                    <a:pt x="2191" y="2343"/>
                  </a:cubicBezTo>
                  <a:cubicBezTo>
                    <a:pt x="2227" y="2343"/>
                    <a:pt x="2275" y="2331"/>
                    <a:pt x="2310" y="2295"/>
                  </a:cubicBezTo>
                  <a:cubicBezTo>
                    <a:pt x="2370" y="2235"/>
                    <a:pt x="2370" y="2116"/>
                    <a:pt x="2310" y="2057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70"/>
            <p:cNvSpPr/>
            <p:nvPr/>
          </p:nvSpPr>
          <p:spPr>
            <a:xfrm>
              <a:off x="2188001" y="2067159"/>
              <a:ext cx="98873" cy="35070"/>
            </a:xfrm>
            <a:custGeom>
              <a:rect b="b" l="l" r="r" t="t"/>
              <a:pathLst>
                <a:path extrusionOk="0" h="1107" w="3121">
                  <a:moveTo>
                    <a:pt x="188" y="1"/>
                  </a:moveTo>
                  <a:cubicBezTo>
                    <a:pt x="120" y="1"/>
                    <a:pt x="56" y="54"/>
                    <a:pt x="37" y="131"/>
                  </a:cubicBezTo>
                  <a:cubicBezTo>
                    <a:pt x="1" y="214"/>
                    <a:pt x="60" y="309"/>
                    <a:pt x="156" y="333"/>
                  </a:cubicBezTo>
                  <a:lnTo>
                    <a:pt x="2882" y="1107"/>
                  </a:lnTo>
                  <a:lnTo>
                    <a:pt x="2918" y="1107"/>
                  </a:lnTo>
                  <a:cubicBezTo>
                    <a:pt x="3001" y="1107"/>
                    <a:pt x="3073" y="1071"/>
                    <a:pt x="3085" y="988"/>
                  </a:cubicBezTo>
                  <a:cubicBezTo>
                    <a:pt x="3120" y="904"/>
                    <a:pt x="3061" y="809"/>
                    <a:pt x="2965" y="785"/>
                  </a:cubicBezTo>
                  <a:lnTo>
                    <a:pt x="239" y="11"/>
                  </a:lnTo>
                  <a:cubicBezTo>
                    <a:pt x="222" y="4"/>
                    <a:pt x="20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70"/>
            <p:cNvSpPr/>
            <p:nvPr/>
          </p:nvSpPr>
          <p:spPr>
            <a:xfrm>
              <a:off x="2185372" y="2119114"/>
              <a:ext cx="97733" cy="37066"/>
            </a:xfrm>
            <a:custGeom>
              <a:rect b="b" l="l" r="r" t="t"/>
              <a:pathLst>
                <a:path extrusionOk="0" h="1170" w="3085">
                  <a:moveTo>
                    <a:pt x="2872" y="1"/>
                  </a:moveTo>
                  <a:cubicBezTo>
                    <a:pt x="2863" y="1"/>
                    <a:pt x="2855" y="1"/>
                    <a:pt x="2846" y="3"/>
                  </a:cubicBezTo>
                  <a:lnTo>
                    <a:pt x="131" y="836"/>
                  </a:lnTo>
                  <a:cubicBezTo>
                    <a:pt x="48" y="872"/>
                    <a:pt x="0" y="955"/>
                    <a:pt x="12" y="1050"/>
                  </a:cubicBezTo>
                  <a:cubicBezTo>
                    <a:pt x="48" y="1122"/>
                    <a:pt x="108" y="1169"/>
                    <a:pt x="179" y="1169"/>
                  </a:cubicBezTo>
                  <a:cubicBezTo>
                    <a:pt x="191" y="1169"/>
                    <a:pt x="203" y="1169"/>
                    <a:pt x="227" y="1158"/>
                  </a:cubicBezTo>
                  <a:lnTo>
                    <a:pt x="2929" y="324"/>
                  </a:lnTo>
                  <a:cubicBezTo>
                    <a:pt x="3037" y="300"/>
                    <a:pt x="3084" y="217"/>
                    <a:pt x="3048" y="122"/>
                  </a:cubicBezTo>
                  <a:cubicBezTo>
                    <a:pt x="3027" y="47"/>
                    <a:pt x="2948" y="1"/>
                    <a:pt x="28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70"/>
            <p:cNvSpPr/>
            <p:nvPr/>
          </p:nvSpPr>
          <p:spPr>
            <a:xfrm>
              <a:off x="2294763" y="1960587"/>
              <a:ext cx="36242" cy="97131"/>
            </a:xfrm>
            <a:custGeom>
              <a:rect b="b" l="l" r="r" t="t"/>
              <a:pathLst>
                <a:path extrusionOk="0" h="3066" w="1144">
                  <a:moveTo>
                    <a:pt x="185" y="1"/>
                  </a:moveTo>
                  <a:cubicBezTo>
                    <a:pt x="172" y="1"/>
                    <a:pt x="158" y="2"/>
                    <a:pt x="143" y="6"/>
                  </a:cubicBezTo>
                  <a:cubicBezTo>
                    <a:pt x="60" y="42"/>
                    <a:pt x="0" y="125"/>
                    <a:pt x="24" y="220"/>
                  </a:cubicBezTo>
                  <a:lnTo>
                    <a:pt x="798" y="2947"/>
                  </a:lnTo>
                  <a:cubicBezTo>
                    <a:pt x="822" y="3018"/>
                    <a:pt x="893" y="3066"/>
                    <a:pt x="965" y="3066"/>
                  </a:cubicBezTo>
                  <a:lnTo>
                    <a:pt x="1012" y="3066"/>
                  </a:lnTo>
                  <a:cubicBezTo>
                    <a:pt x="1096" y="3030"/>
                    <a:pt x="1143" y="2947"/>
                    <a:pt x="1131" y="2852"/>
                  </a:cubicBezTo>
                  <a:lnTo>
                    <a:pt x="357" y="125"/>
                  </a:lnTo>
                  <a:cubicBezTo>
                    <a:pt x="327" y="54"/>
                    <a:pt x="262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70"/>
            <p:cNvSpPr/>
            <p:nvPr/>
          </p:nvSpPr>
          <p:spPr>
            <a:xfrm>
              <a:off x="2346433" y="1957799"/>
              <a:ext cx="38491" cy="96909"/>
            </a:xfrm>
            <a:custGeom>
              <a:rect b="b" l="l" r="r" t="t"/>
              <a:pathLst>
                <a:path extrusionOk="0" h="3059" w="1215">
                  <a:moveTo>
                    <a:pt x="1021" y="0"/>
                  </a:moveTo>
                  <a:cubicBezTo>
                    <a:pt x="953" y="0"/>
                    <a:pt x="889" y="54"/>
                    <a:pt x="870" y="130"/>
                  </a:cubicBezTo>
                  <a:lnTo>
                    <a:pt x="36" y="2832"/>
                  </a:lnTo>
                  <a:cubicBezTo>
                    <a:pt x="0" y="2928"/>
                    <a:pt x="60" y="3011"/>
                    <a:pt x="155" y="3047"/>
                  </a:cubicBezTo>
                  <a:cubicBezTo>
                    <a:pt x="167" y="3047"/>
                    <a:pt x="179" y="3059"/>
                    <a:pt x="203" y="3059"/>
                  </a:cubicBezTo>
                  <a:cubicBezTo>
                    <a:pt x="274" y="3059"/>
                    <a:pt x="334" y="3011"/>
                    <a:pt x="358" y="2940"/>
                  </a:cubicBezTo>
                  <a:lnTo>
                    <a:pt x="1191" y="237"/>
                  </a:lnTo>
                  <a:cubicBezTo>
                    <a:pt x="1215" y="130"/>
                    <a:pt x="1167" y="23"/>
                    <a:pt x="1072" y="11"/>
                  </a:cubicBezTo>
                  <a:cubicBezTo>
                    <a:pt x="1055" y="4"/>
                    <a:pt x="1038" y="0"/>
                    <a:pt x="10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70"/>
            <p:cNvSpPr/>
            <p:nvPr/>
          </p:nvSpPr>
          <p:spPr>
            <a:xfrm>
              <a:off x="2290993" y="2100391"/>
              <a:ext cx="37731" cy="121778"/>
            </a:xfrm>
            <a:custGeom>
              <a:rect b="b" l="l" r="r" t="t"/>
              <a:pathLst>
                <a:path extrusionOk="0" h="3844" w="1191">
                  <a:moveTo>
                    <a:pt x="721" y="1"/>
                  </a:moveTo>
                  <a:cubicBezTo>
                    <a:pt x="670" y="1"/>
                    <a:pt x="616" y="30"/>
                    <a:pt x="572" y="82"/>
                  </a:cubicBezTo>
                  <a:cubicBezTo>
                    <a:pt x="191" y="629"/>
                    <a:pt x="0" y="1296"/>
                    <a:pt x="60" y="1987"/>
                  </a:cubicBezTo>
                  <a:cubicBezTo>
                    <a:pt x="119" y="2665"/>
                    <a:pt x="417" y="3308"/>
                    <a:pt x="893" y="3796"/>
                  </a:cubicBezTo>
                  <a:cubicBezTo>
                    <a:pt x="917" y="3832"/>
                    <a:pt x="965" y="3844"/>
                    <a:pt x="1012" y="3844"/>
                  </a:cubicBezTo>
                  <a:cubicBezTo>
                    <a:pt x="1060" y="3844"/>
                    <a:pt x="1096" y="3832"/>
                    <a:pt x="1131" y="3796"/>
                  </a:cubicBezTo>
                  <a:cubicBezTo>
                    <a:pt x="1191" y="3725"/>
                    <a:pt x="1191" y="3618"/>
                    <a:pt x="1131" y="3546"/>
                  </a:cubicBezTo>
                  <a:cubicBezTo>
                    <a:pt x="250" y="2665"/>
                    <a:pt x="131" y="1284"/>
                    <a:pt x="857" y="272"/>
                  </a:cubicBezTo>
                  <a:cubicBezTo>
                    <a:pt x="917" y="201"/>
                    <a:pt x="893" y="94"/>
                    <a:pt x="810" y="34"/>
                  </a:cubicBezTo>
                  <a:cubicBezTo>
                    <a:pt x="783" y="12"/>
                    <a:pt x="752" y="1"/>
                    <a:pt x="7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70"/>
            <p:cNvSpPr/>
            <p:nvPr/>
          </p:nvSpPr>
          <p:spPr>
            <a:xfrm>
              <a:off x="2353592" y="2091362"/>
              <a:ext cx="68302" cy="20307"/>
            </a:xfrm>
            <a:custGeom>
              <a:rect b="b" l="l" r="r" t="t"/>
              <a:pathLst>
                <a:path extrusionOk="0" h="641" w="2156">
                  <a:moveTo>
                    <a:pt x="971" y="1"/>
                  </a:moveTo>
                  <a:cubicBezTo>
                    <a:pt x="708" y="1"/>
                    <a:pt x="417" y="59"/>
                    <a:pt x="120" y="224"/>
                  </a:cubicBezTo>
                  <a:cubicBezTo>
                    <a:pt x="24" y="271"/>
                    <a:pt x="1" y="379"/>
                    <a:pt x="60" y="462"/>
                  </a:cubicBezTo>
                  <a:cubicBezTo>
                    <a:pt x="90" y="522"/>
                    <a:pt x="144" y="554"/>
                    <a:pt x="201" y="554"/>
                  </a:cubicBezTo>
                  <a:cubicBezTo>
                    <a:pt x="234" y="554"/>
                    <a:pt x="268" y="543"/>
                    <a:pt x="298" y="521"/>
                  </a:cubicBezTo>
                  <a:cubicBezTo>
                    <a:pt x="537" y="391"/>
                    <a:pt x="771" y="345"/>
                    <a:pt x="982" y="345"/>
                  </a:cubicBezTo>
                  <a:cubicBezTo>
                    <a:pt x="1488" y="345"/>
                    <a:pt x="1869" y="608"/>
                    <a:pt x="1894" y="617"/>
                  </a:cubicBezTo>
                  <a:cubicBezTo>
                    <a:pt x="1918" y="629"/>
                    <a:pt x="1953" y="640"/>
                    <a:pt x="2001" y="640"/>
                  </a:cubicBezTo>
                  <a:cubicBezTo>
                    <a:pt x="2060" y="640"/>
                    <a:pt x="2096" y="617"/>
                    <a:pt x="2132" y="569"/>
                  </a:cubicBezTo>
                  <a:cubicBezTo>
                    <a:pt x="2156" y="498"/>
                    <a:pt x="2144" y="390"/>
                    <a:pt x="2072" y="331"/>
                  </a:cubicBezTo>
                  <a:cubicBezTo>
                    <a:pt x="2039" y="314"/>
                    <a:pt x="1581" y="1"/>
                    <a:pt x="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70"/>
            <p:cNvSpPr/>
            <p:nvPr/>
          </p:nvSpPr>
          <p:spPr>
            <a:xfrm>
              <a:off x="2321532" y="2064434"/>
              <a:ext cx="230504" cy="260346"/>
            </a:xfrm>
            <a:custGeom>
              <a:rect b="b" l="l" r="r" t="t"/>
              <a:pathLst>
                <a:path extrusionOk="0" h="8218" w="7276">
                  <a:moveTo>
                    <a:pt x="3322" y="3038"/>
                  </a:moveTo>
                  <a:cubicBezTo>
                    <a:pt x="3394" y="3038"/>
                    <a:pt x="3489" y="3074"/>
                    <a:pt x="3549" y="3134"/>
                  </a:cubicBezTo>
                  <a:cubicBezTo>
                    <a:pt x="3668" y="3241"/>
                    <a:pt x="3668" y="3431"/>
                    <a:pt x="3525" y="3562"/>
                  </a:cubicBezTo>
                  <a:cubicBezTo>
                    <a:pt x="3465" y="3622"/>
                    <a:pt x="3388" y="3651"/>
                    <a:pt x="3311" y="3651"/>
                  </a:cubicBezTo>
                  <a:cubicBezTo>
                    <a:pt x="3233" y="3651"/>
                    <a:pt x="3156" y="3622"/>
                    <a:pt x="3096" y="3562"/>
                  </a:cubicBezTo>
                  <a:cubicBezTo>
                    <a:pt x="2977" y="3443"/>
                    <a:pt x="2977" y="3253"/>
                    <a:pt x="3096" y="3134"/>
                  </a:cubicBezTo>
                  <a:cubicBezTo>
                    <a:pt x="3156" y="3074"/>
                    <a:pt x="3227" y="3038"/>
                    <a:pt x="3322" y="3038"/>
                  </a:cubicBezTo>
                  <a:close/>
                  <a:moveTo>
                    <a:pt x="2441" y="3919"/>
                  </a:moveTo>
                  <a:cubicBezTo>
                    <a:pt x="2537" y="3919"/>
                    <a:pt x="2608" y="3955"/>
                    <a:pt x="2668" y="4015"/>
                  </a:cubicBezTo>
                  <a:cubicBezTo>
                    <a:pt x="2727" y="4074"/>
                    <a:pt x="2751" y="4146"/>
                    <a:pt x="2751" y="4229"/>
                  </a:cubicBezTo>
                  <a:cubicBezTo>
                    <a:pt x="2739" y="4312"/>
                    <a:pt x="2715" y="4384"/>
                    <a:pt x="2656" y="4443"/>
                  </a:cubicBezTo>
                  <a:cubicBezTo>
                    <a:pt x="2596" y="4503"/>
                    <a:pt x="2516" y="4533"/>
                    <a:pt x="2435" y="4533"/>
                  </a:cubicBezTo>
                  <a:cubicBezTo>
                    <a:pt x="2355" y="4533"/>
                    <a:pt x="2275" y="4503"/>
                    <a:pt x="2215" y="4443"/>
                  </a:cubicBezTo>
                  <a:cubicBezTo>
                    <a:pt x="2096" y="4324"/>
                    <a:pt x="2096" y="4134"/>
                    <a:pt x="2215" y="4015"/>
                  </a:cubicBezTo>
                  <a:cubicBezTo>
                    <a:pt x="2275" y="3955"/>
                    <a:pt x="2358" y="3919"/>
                    <a:pt x="2441" y="3919"/>
                  </a:cubicBezTo>
                  <a:close/>
                  <a:moveTo>
                    <a:pt x="6109" y="5062"/>
                  </a:moveTo>
                  <a:lnTo>
                    <a:pt x="6620" y="5586"/>
                  </a:lnTo>
                  <a:lnTo>
                    <a:pt x="4775" y="7432"/>
                  </a:lnTo>
                  <a:lnTo>
                    <a:pt x="4656" y="7551"/>
                  </a:lnTo>
                  <a:lnTo>
                    <a:pt x="4144" y="7027"/>
                  </a:lnTo>
                  <a:lnTo>
                    <a:pt x="4215" y="6955"/>
                  </a:lnTo>
                  <a:lnTo>
                    <a:pt x="4680" y="6491"/>
                  </a:lnTo>
                  <a:lnTo>
                    <a:pt x="5573" y="5598"/>
                  </a:lnTo>
                  <a:lnTo>
                    <a:pt x="6025" y="5146"/>
                  </a:lnTo>
                  <a:lnTo>
                    <a:pt x="6109" y="5062"/>
                  </a:lnTo>
                  <a:close/>
                  <a:moveTo>
                    <a:pt x="6644" y="6062"/>
                  </a:moveTo>
                  <a:lnTo>
                    <a:pt x="6668" y="6098"/>
                  </a:lnTo>
                  <a:cubicBezTo>
                    <a:pt x="6859" y="6289"/>
                    <a:pt x="6978" y="6551"/>
                    <a:pt x="6978" y="6836"/>
                  </a:cubicBezTo>
                  <a:cubicBezTo>
                    <a:pt x="6978" y="7122"/>
                    <a:pt x="6859" y="7384"/>
                    <a:pt x="6668" y="7586"/>
                  </a:cubicBezTo>
                  <a:cubicBezTo>
                    <a:pt x="6478" y="7777"/>
                    <a:pt x="6204" y="7896"/>
                    <a:pt x="5930" y="7896"/>
                  </a:cubicBezTo>
                  <a:cubicBezTo>
                    <a:pt x="5644" y="7896"/>
                    <a:pt x="5370" y="7789"/>
                    <a:pt x="5180" y="7586"/>
                  </a:cubicBezTo>
                  <a:lnTo>
                    <a:pt x="5156" y="7551"/>
                  </a:lnTo>
                  <a:lnTo>
                    <a:pt x="6644" y="6062"/>
                  </a:lnTo>
                  <a:close/>
                  <a:moveTo>
                    <a:pt x="1942" y="1"/>
                  </a:moveTo>
                  <a:cubicBezTo>
                    <a:pt x="1249" y="1"/>
                    <a:pt x="584" y="249"/>
                    <a:pt x="72" y="693"/>
                  </a:cubicBezTo>
                  <a:cubicBezTo>
                    <a:pt x="1" y="752"/>
                    <a:pt x="1" y="859"/>
                    <a:pt x="60" y="931"/>
                  </a:cubicBezTo>
                  <a:cubicBezTo>
                    <a:pt x="91" y="968"/>
                    <a:pt x="135" y="986"/>
                    <a:pt x="181" y="986"/>
                  </a:cubicBezTo>
                  <a:cubicBezTo>
                    <a:pt x="222" y="986"/>
                    <a:pt x="264" y="971"/>
                    <a:pt x="298" y="943"/>
                  </a:cubicBezTo>
                  <a:cubicBezTo>
                    <a:pt x="775" y="540"/>
                    <a:pt x="1365" y="340"/>
                    <a:pt x="1953" y="340"/>
                  </a:cubicBezTo>
                  <a:cubicBezTo>
                    <a:pt x="2601" y="340"/>
                    <a:pt x="3247" y="582"/>
                    <a:pt x="3739" y="1062"/>
                  </a:cubicBezTo>
                  <a:cubicBezTo>
                    <a:pt x="4144" y="1467"/>
                    <a:pt x="4406" y="1967"/>
                    <a:pt x="4477" y="2538"/>
                  </a:cubicBezTo>
                  <a:cubicBezTo>
                    <a:pt x="4620" y="3491"/>
                    <a:pt x="5013" y="4336"/>
                    <a:pt x="5668" y="5003"/>
                  </a:cubicBezTo>
                  <a:lnTo>
                    <a:pt x="5454" y="5229"/>
                  </a:lnTo>
                  <a:lnTo>
                    <a:pt x="3882" y="3669"/>
                  </a:lnTo>
                  <a:cubicBezTo>
                    <a:pt x="4037" y="3419"/>
                    <a:pt x="3989" y="3098"/>
                    <a:pt x="3787" y="2884"/>
                  </a:cubicBezTo>
                  <a:cubicBezTo>
                    <a:pt x="3656" y="2753"/>
                    <a:pt x="3486" y="2687"/>
                    <a:pt x="3318" y="2687"/>
                  </a:cubicBezTo>
                  <a:cubicBezTo>
                    <a:pt x="3150" y="2687"/>
                    <a:pt x="2983" y="2753"/>
                    <a:pt x="2858" y="2884"/>
                  </a:cubicBezTo>
                  <a:cubicBezTo>
                    <a:pt x="2656" y="3086"/>
                    <a:pt x="2608" y="3419"/>
                    <a:pt x="2751" y="3669"/>
                  </a:cubicBezTo>
                  <a:cubicBezTo>
                    <a:pt x="2656" y="3610"/>
                    <a:pt x="2549" y="3574"/>
                    <a:pt x="2429" y="3574"/>
                  </a:cubicBezTo>
                  <a:cubicBezTo>
                    <a:pt x="2251" y="3574"/>
                    <a:pt x="2084" y="3657"/>
                    <a:pt x="1965" y="3776"/>
                  </a:cubicBezTo>
                  <a:cubicBezTo>
                    <a:pt x="1715" y="4027"/>
                    <a:pt x="1715" y="4443"/>
                    <a:pt x="1965" y="4693"/>
                  </a:cubicBezTo>
                  <a:cubicBezTo>
                    <a:pt x="2096" y="4824"/>
                    <a:pt x="2263" y="4884"/>
                    <a:pt x="2429" y="4884"/>
                  </a:cubicBezTo>
                  <a:cubicBezTo>
                    <a:pt x="2537" y="4884"/>
                    <a:pt x="2656" y="4860"/>
                    <a:pt x="2739" y="4800"/>
                  </a:cubicBezTo>
                  <a:cubicBezTo>
                    <a:pt x="2834" y="4884"/>
                    <a:pt x="2906" y="4967"/>
                    <a:pt x="2989" y="5039"/>
                  </a:cubicBezTo>
                  <a:cubicBezTo>
                    <a:pt x="3025" y="5062"/>
                    <a:pt x="3072" y="5086"/>
                    <a:pt x="3108" y="5086"/>
                  </a:cubicBezTo>
                  <a:cubicBezTo>
                    <a:pt x="3156" y="5086"/>
                    <a:pt x="3203" y="5062"/>
                    <a:pt x="3227" y="5027"/>
                  </a:cubicBezTo>
                  <a:cubicBezTo>
                    <a:pt x="3287" y="4943"/>
                    <a:pt x="3287" y="4848"/>
                    <a:pt x="3215" y="4789"/>
                  </a:cubicBezTo>
                  <a:cubicBezTo>
                    <a:pt x="3144" y="4705"/>
                    <a:pt x="3049" y="4634"/>
                    <a:pt x="2977" y="4562"/>
                  </a:cubicBezTo>
                  <a:cubicBezTo>
                    <a:pt x="3037" y="4455"/>
                    <a:pt x="3072" y="4348"/>
                    <a:pt x="3072" y="4229"/>
                  </a:cubicBezTo>
                  <a:cubicBezTo>
                    <a:pt x="3072" y="4110"/>
                    <a:pt x="3037" y="3991"/>
                    <a:pt x="2977" y="3907"/>
                  </a:cubicBezTo>
                  <a:lnTo>
                    <a:pt x="2977" y="3907"/>
                  </a:lnTo>
                  <a:cubicBezTo>
                    <a:pt x="3084" y="3967"/>
                    <a:pt x="3203" y="3991"/>
                    <a:pt x="3311" y="3991"/>
                  </a:cubicBezTo>
                  <a:cubicBezTo>
                    <a:pt x="3430" y="3991"/>
                    <a:pt x="3525" y="3967"/>
                    <a:pt x="3632" y="3907"/>
                  </a:cubicBezTo>
                  <a:lnTo>
                    <a:pt x="5192" y="5467"/>
                  </a:lnTo>
                  <a:lnTo>
                    <a:pt x="4537" y="6122"/>
                  </a:lnTo>
                  <a:lnTo>
                    <a:pt x="3751" y="5336"/>
                  </a:lnTo>
                  <a:cubicBezTo>
                    <a:pt x="3721" y="5300"/>
                    <a:pt x="3677" y="5283"/>
                    <a:pt x="3632" y="5283"/>
                  </a:cubicBezTo>
                  <a:cubicBezTo>
                    <a:pt x="3587" y="5283"/>
                    <a:pt x="3543" y="5300"/>
                    <a:pt x="3513" y="5336"/>
                  </a:cubicBezTo>
                  <a:cubicBezTo>
                    <a:pt x="3442" y="5396"/>
                    <a:pt x="3442" y="5515"/>
                    <a:pt x="3513" y="5574"/>
                  </a:cubicBezTo>
                  <a:lnTo>
                    <a:pt x="4299" y="6360"/>
                  </a:lnTo>
                  <a:lnTo>
                    <a:pt x="4084" y="6586"/>
                  </a:lnTo>
                  <a:cubicBezTo>
                    <a:pt x="3394" y="5932"/>
                    <a:pt x="2537" y="5515"/>
                    <a:pt x="1620" y="5396"/>
                  </a:cubicBezTo>
                  <a:cubicBezTo>
                    <a:pt x="1286" y="5348"/>
                    <a:pt x="941" y="5229"/>
                    <a:pt x="644" y="5050"/>
                  </a:cubicBezTo>
                  <a:cubicBezTo>
                    <a:pt x="621" y="5035"/>
                    <a:pt x="595" y="5029"/>
                    <a:pt x="568" y="5029"/>
                  </a:cubicBezTo>
                  <a:cubicBezTo>
                    <a:pt x="510" y="5029"/>
                    <a:pt x="446" y="5061"/>
                    <a:pt x="405" y="5110"/>
                  </a:cubicBezTo>
                  <a:cubicBezTo>
                    <a:pt x="358" y="5181"/>
                    <a:pt x="394" y="5289"/>
                    <a:pt x="465" y="5348"/>
                  </a:cubicBezTo>
                  <a:cubicBezTo>
                    <a:pt x="810" y="5562"/>
                    <a:pt x="1179" y="5681"/>
                    <a:pt x="1560" y="5741"/>
                  </a:cubicBezTo>
                  <a:cubicBezTo>
                    <a:pt x="2394" y="5836"/>
                    <a:pt x="3191" y="6229"/>
                    <a:pt x="3823" y="6824"/>
                  </a:cubicBezTo>
                  <a:lnTo>
                    <a:pt x="3751" y="6896"/>
                  </a:lnTo>
                  <a:cubicBezTo>
                    <a:pt x="3692" y="6955"/>
                    <a:pt x="3692" y="7075"/>
                    <a:pt x="3751" y="7134"/>
                  </a:cubicBezTo>
                  <a:lnTo>
                    <a:pt x="4525" y="7908"/>
                  </a:lnTo>
                  <a:cubicBezTo>
                    <a:pt x="4561" y="7944"/>
                    <a:pt x="4596" y="7956"/>
                    <a:pt x="4644" y="7956"/>
                  </a:cubicBezTo>
                  <a:cubicBezTo>
                    <a:pt x="4692" y="7956"/>
                    <a:pt x="4739" y="7944"/>
                    <a:pt x="4763" y="7908"/>
                  </a:cubicBezTo>
                  <a:lnTo>
                    <a:pt x="4882" y="7789"/>
                  </a:lnTo>
                  <a:lnTo>
                    <a:pt x="4918" y="7825"/>
                  </a:lnTo>
                  <a:cubicBezTo>
                    <a:pt x="5180" y="8087"/>
                    <a:pt x="5525" y="8217"/>
                    <a:pt x="5894" y="8217"/>
                  </a:cubicBezTo>
                  <a:cubicBezTo>
                    <a:pt x="6263" y="8217"/>
                    <a:pt x="6620" y="8075"/>
                    <a:pt x="6882" y="7825"/>
                  </a:cubicBezTo>
                  <a:cubicBezTo>
                    <a:pt x="7144" y="7551"/>
                    <a:pt x="7275" y="7205"/>
                    <a:pt x="7275" y="6836"/>
                  </a:cubicBezTo>
                  <a:cubicBezTo>
                    <a:pt x="7275" y="6467"/>
                    <a:pt x="7180" y="6122"/>
                    <a:pt x="6906" y="5860"/>
                  </a:cubicBezTo>
                  <a:lnTo>
                    <a:pt x="6882" y="5824"/>
                  </a:lnTo>
                  <a:lnTo>
                    <a:pt x="6990" y="5705"/>
                  </a:lnTo>
                  <a:cubicBezTo>
                    <a:pt x="7049" y="5646"/>
                    <a:pt x="7049" y="5527"/>
                    <a:pt x="6990" y="5467"/>
                  </a:cubicBezTo>
                  <a:lnTo>
                    <a:pt x="6216" y="4693"/>
                  </a:lnTo>
                  <a:cubicBezTo>
                    <a:pt x="6192" y="4669"/>
                    <a:pt x="6144" y="4646"/>
                    <a:pt x="6097" y="4646"/>
                  </a:cubicBezTo>
                  <a:cubicBezTo>
                    <a:pt x="6061" y="4646"/>
                    <a:pt x="6013" y="4669"/>
                    <a:pt x="5989" y="4693"/>
                  </a:cubicBezTo>
                  <a:lnTo>
                    <a:pt x="5906" y="4765"/>
                  </a:lnTo>
                  <a:cubicBezTo>
                    <a:pt x="5311" y="4157"/>
                    <a:pt x="4942" y="3372"/>
                    <a:pt x="4823" y="2491"/>
                  </a:cubicBezTo>
                  <a:cubicBezTo>
                    <a:pt x="4739" y="1848"/>
                    <a:pt x="4454" y="1276"/>
                    <a:pt x="3977" y="824"/>
                  </a:cubicBezTo>
                  <a:cubicBezTo>
                    <a:pt x="3453" y="324"/>
                    <a:pt x="2775" y="26"/>
                    <a:pt x="2037" y="2"/>
                  </a:cubicBezTo>
                  <a:cubicBezTo>
                    <a:pt x="2005" y="1"/>
                    <a:pt x="1973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6" name="Google Shape;11066;p70"/>
          <p:cNvGrpSpPr/>
          <p:nvPr/>
        </p:nvGrpSpPr>
        <p:grpSpPr>
          <a:xfrm>
            <a:off x="1737258" y="1988371"/>
            <a:ext cx="370814" cy="307359"/>
            <a:chOff x="1737258" y="1988371"/>
            <a:chExt cx="370814" cy="307359"/>
          </a:xfrm>
        </p:grpSpPr>
        <p:sp>
          <p:nvSpPr>
            <p:cNvPr id="11067" name="Google Shape;11067;p70"/>
            <p:cNvSpPr/>
            <p:nvPr/>
          </p:nvSpPr>
          <p:spPr>
            <a:xfrm>
              <a:off x="1963200" y="1996607"/>
              <a:ext cx="144873" cy="144492"/>
            </a:xfrm>
            <a:custGeom>
              <a:rect b="b" l="l" r="r" t="t"/>
              <a:pathLst>
                <a:path extrusionOk="0" h="4561" w="457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4393"/>
                  </a:lnTo>
                  <a:cubicBezTo>
                    <a:pt x="1" y="4489"/>
                    <a:pt x="72" y="4560"/>
                    <a:pt x="167" y="4560"/>
                  </a:cubicBezTo>
                  <a:lnTo>
                    <a:pt x="4394" y="4560"/>
                  </a:lnTo>
                  <a:cubicBezTo>
                    <a:pt x="4477" y="4560"/>
                    <a:pt x="4561" y="4489"/>
                    <a:pt x="4561" y="4393"/>
                  </a:cubicBezTo>
                  <a:cubicBezTo>
                    <a:pt x="4573" y="3596"/>
                    <a:pt x="4346" y="2798"/>
                    <a:pt x="3930" y="2119"/>
                  </a:cubicBezTo>
                  <a:cubicBezTo>
                    <a:pt x="3897" y="2070"/>
                    <a:pt x="3842" y="2038"/>
                    <a:pt x="3780" y="2038"/>
                  </a:cubicBezTo>
                  <a:cubicBezTo>
                    <a:pt x="3751" y="2038"/>
                    <a:pt x="3721" y="2045"/>
                    <a:pt x="3692" y="2060"/>
                  </a:cubicBezTo>
                  <a:cubicBezTo>
                    <a:pt x="3620" y="2107"/>
                    <a:pt x="3584" y="2203"/>
                    <a:pt x="3632" y="2298"/>
                  </a:cubicBezTo>
                  <a:cubicBezTo>
                    <a:pt x="3989" y="2881"/>
                    <a:pt x="4204" y="3548"/>
                    <a:pt x="4227" y="4227"/>
                  </a:cubicBezTo>
                  <a:lnTo>
                    <a:pt x="346" y="4227"/>
                  </a:lnTo>
                  <a:lnTo>
                    <a:pt x="346" y="345"/>
                  </a:lnTo>
                  <a:cubicBezTo>
                    <a:pt x="1465" y="393"/>
                    <a:pt x="2513" y="893"/>
                    <a:pt x="3251" y="1762"/>
                  </a:cubicBezTo>
                  <a:cubicBezTo>
                    <a:pt x="3276" y="1800"/>
                    <a:pt x="3317" y="1817"/>
                    <a:pt x="3363" y="1817"/>
                  </a:cubicBezTo>
                  <a:cubicBezTo>
                    <a:pt x="3404" y="1817"/>
                    <a:pt x="3449" y="1803"/>
                    <a:pt x="3489" y="1774"/>
                  </a:cubicBezTo>
                  <a:cubicBezTo>
                    <a:pt x="3561" y="1715"/>
                    <a:pt x="3561" y="1607"/>
                    <a:pt x="3501" y="1536"/>
                  </a:cubicBezTo>
                  <a:cubicBezTo>
                    <a:pt x="2668" y="560"/>
                    <a:pt x="144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70"/>
            <p:cNvSpPr/>
            <p:nvPr/>
          </p:nvSpPr>
          <p:spPr>
            <a:xfrm>
              <a:off x="1737258" y="1988371"/>
              <a:ext cx="350064" cy="307359"/>
            </a:xfrm>
            <a:custGeom>
              <a:rect b="b" l="l" r="r" t="t"/>
              <a:pathLst>
                <a:path extrusionOk="0" h="9702" w="11050">
                  <a:moveTo>
                    <a:pt x="10693" y="5463"/>
                  </a:moveTo>
                  <a:cubicBezTo>
                    <a:pt x="10621" y="7320"/>
                    <a:pt x="9323" y="8868"/>
                    <a:pt x="7502" y="9249"/>
                  </a:cubicBezTo>
                  <a:lnTo>
                    <a:pt x="6847" y="5463"/>
                  </a:lnTo>
                  <a:close/>
                  <a:moveTo>
                    <a:pt x="6537" y="5666"/>
                  </a:moveTo>
                  <a:lnTo>
                    <a:pt x="7168" y="9297"/>
                  </a:lnTo>
                  <a:cubicBezTo>
                    <a:pt x="7002" y="9345"/>
                    <a:pt x="6823" y="9345"/>
                    <a:pt x="6656" y="9345"/>
                  </a:cubicBezTo>
                  <a:cubicBezTo>
                    <a:pt x="5752" y="9345"/>
                    <a:pt x="4859" y="9035"/>
                    <a:pt x="4144" y="8463"/>
                  </a:cubicBezTo>
                  <a:lnTo>
                    <a:pt x="4561" y="7975"/>
                  </a:lnTo>
                  <a:lnTo>
                    <a:pt x="6537" y="5666"/>
                  </a:lnTo>
                  <a:close/>
                  <a:moveTo>
                    <a:pt x="2413" y="1"/>
                  </a:moveTo>
                  <a:cubicBezTo>
                    <a:pt x="1956" y="1"/>
                    <a:pt x="1511" y="130"/>
                    <a:pt x="1120" y="379"/>
                  </a:cubicBezTo>
                  <a:cubicBezTo>
                    <a:pt x="394" y="879"/>
                    <a:pt x="1" y="1725"/>
                    <a:pt x="96" y="2582"/>
                  </a:cubicBezTo>
                  <a:cubicBezTo>
                    <a:pt x="107" y="2670"/>
                    <a:pt x="169" y="2738"/>
                    <a:pt x="264" y="2738"/>
                  </a:cubicBezTo>
                  <a:cubicBezTo>
                    <a:pt x="271" y="2738"/>
                    <a:pt x="279" y="2737"/>
                    <a:pt x="287" y="2737"/>
                  </a:cubicBezTo>
                  <a:cubicBezTo>
                    <a:pt x="382" y="2725"/>
                    <a:pt x="453" y="2641"/>
                    <a:pt x="441" y="2546"/>
                  </a:cubicBezTo>
                  <a:cubicBezTo>
                    <a:pt x="346" y="1796"/>
                    <a:pt x="691" y="1070"/>
                    <a:pt x="1311" y="653"/>
                  </a:cubicBezTo>
                  <a:cubicBezTo>
                    <a:pt x="1648" y="431"/>
                    <a:pt x="2026" y="315"/>
                    <a:pt x="2408" y="315"/>
                  </a:cubicBezTo>
                  <a:cubicBezTo>
                    <a:pt x="2538" y="315"/>
                    <a:pt x="2669" y="328"/>
                    <a:pt x="2799" y="355"/>
                  </a:cubicBezTo>
                  <a:cubicBezTo>
                    <a:pt x="3323" y="462"/>
                    <a:pt x="3775" y="760"/>
                    <a:pt x="4073" y="1201"/>
                  </a:cubicBezTo>
                  <a:cubicBezTo>
                    <a:pt x="4168" y="1367"/>
                    <a:pt x="4263" y="1534"/>
                    <a:pt x="4311" y="1713"/>
                  </a:cubicBezTo>
                  <a:lnTo>
                    <a:pt x="4311" y="1725"/>
                  </a:lnTo>
                  <a:cubicBezTo>
                    <a:pt x="4501" y="2332"/>
                    <a:pt x="4382" y="3022"/>
                    <a:pt x="3966" y="3558"/>
                  </a:cubicBezTo>
                  <a:cubicBezTo>
                    <a:pt x="3930" y="3582"/>
                    <a:pt x="3918" y="3630"/>
                    <a:pt x="3930" y="3677"/>
                  </a:cubicBezTo>
                  <a:lnTo>
                    <a:pt x="3978" y="4665"/>
                  </a:lnTo>
                  <a:lnTo>
                    <a:pt x="3073" y="4249"/>
                  </a:lnTo>
                  <a:cubicBezTo>
                    <a:pt x="3037" y="4237"/>
                    <a:pt x="3001" y="4237"/>
                    <a:pt x="2954" y="4237"/>
                  </a:cubicBezTo>
                  <a:cubicBezTo>
                    <a:pt x="2799" y="4284"/>
                    <a:pt x="2644" y="4308"/>
                    <a:pt x="2489" y="4308"/>
                  </a:cubicBezTo>
                  <a:lnTo>
                    <a:pt x="2465" y="4308"/>
                  </a:lnTo>
                  <a:cubicBezTo>
                    <a:pt x="2442" y="4309"/>
                    <a:pt x="2418" y="4309"/>
                    <a:pt x="2395" y="4309"/>
                  </a:cubicBezTo>
                  <a:cubicBezTo>
                    <a:pt x="1742" y="4309"/>
                    <a:pt x="1119" y="3991"/>
                    <a:pt x="751" y="3439"/>
                  </a:cubicBezTo>
                  <a:cubicBezTo>
                    <a:pt x="691" y="3344"/>
                    <a:pt x="644" y="3272"/>
                    <a:pt x="596" y="3177"/>
                  </a:cubicBezTo>
                  <a:cubicBezTo>
                    <a:pt x="571" y="3119"/>
                    <a:pt x="512" y="3084"/>
                    <a:pt x="454" y="3084"/>
                  </a:cubicBezTo>
                  <a:cubicBezTo>
                    <a:pt x="429" y="3084"/>
                    <a:pt x="404" y="3091"/>
                    <a:pt x="382" y="3106"/>
                  </a:cubicBezTo>
                  <a:cubicBezTo>
                    <a:pt x="287" y="3153"/>
                    <a:pt x="263" y="3260"/>
                    <a:pt x="298" y="3332"/>
                  </a:cubicBezTo>
                  <a:cubicBezTo>
                    <a:pt x="346" y="3439"/>
                    <a:pt x="406" y="3534"/>
                    <a:pt x="477" y="3630"/>
                  </a:cubicBezTo>
                  <a:cubicBezTo>
                    <a:pt x="894" y="4249"/>
                    <a:pt x="1584" y="4630"/>
                    <a:pt x="2299" y="4653"/>
                  </a:cubicBezTo>
                  <a:cubicBezTo>
                    <a:pt x="2263" y="4868"/>
                    <a:pt x="2251" y="5082"/>
                    <a:pt x="2251" y="5308"/>
                  </a:cubicBezTo>
                  <a:cubicBezTo>
                    <a:pt x="2251" y="5916"/>
                    <a:pt x="2370" y="6499"/>
                    <a:pt x="2608" y="7047"/>
                  </a:cubicBezTo>
                  <a:cubicBezTo>
                    <a:pt x="2632" y="7106"/>
                    <a:pt x="2692" y="7154"/>
                    <a:pt x="2751" y="7154"/>
                  </a:cubicBezTo>
                  <a:cubicBezTo>
                    <a:pt x="2787" y="7154"/>
                    <a:pt x="2799" y="7154"/>
                    <a:pt x="2835" y="7142"/>
                  </a:cubicBezTo>
                  <a:cubicBezTo>
                    <a:pt x="2918" y="7094"/>
                    <a:pt x="2954" y="7011"/>
                    <a:pt x="2918" y="6916"/>
                  </a:cubicBezTo>
                  <a:cubicBezTo>
                    <a:pt x="2692" y="6416"/>
                    <a:pt x="2596" y="5868"/>
                    <a:pt x="2596" y="5308"/>
                  </a:cubicBezTo>
                  <a:cubicBezTo>
                    <a:pt x="2596" y="5082"/>
                    <a:pt x="2608" y="4856"/>
                    <a:pt x="2656" y="4653"/>
                  </a:cubicBezTo>
                  <a:cubicBezTo>
                    <a:pt x="2775" y="4642"/>
                    <a:pt x="2894" y="4630"/>
                    <a:pt x="3013" y="4594"/>
                  </a:cubicBezTo>
                  <a:lnTo>
                    <a:pt x="4108" y="5118"/>
                  </a:lnTo>
                  <a:cubicBezTo>
                    <a:pt x="4144" y="5130"/>
                    <a:pt x="4156" y="5130"/>
                    <a:pt x="4180" y="5130"/>
                  </a:cubicBezTo>
                  <a:cubicBezTo>
                    <a:pt x="4216" y="5130"/>
                    <a:pt x="4239" y="5118"/>
                    <a:pt x="4275" y="5106"/>
                  </a:cubicBezTo>
                  <a:cubicBezTo>
                    <a:pt x="4323" y="5070"/>
                    <a:pt x="4347" y="5011"/>
                    <a:pt x="4347" y="4951"/>
                  </a:cubicBezTo>
                  <a:lnTo>
                    <a:pt x="4287" y="3737"/>
                  </a:lnTo>
                  <a:cubicBezTo>
                    <a:pt x="4716" y="3153"/>
                    <a:pt x="4859" y="2439"/>
                    <a:pt x="4692" y="1772"/>
                  </a:cubicBezTo>
                  <a:cubicBezTo>
                    <a:pt x="5240" y="1475"/>
                    <a:pt x="5847" y="1296"/>
                    <a:pt x="6478" y="1260"/>
                  </a:cubicBezTo>
                  <a:lnTo>
                    <a:pt x="6478" y="5249"/>
                  </a:lnTo>
                  <a:lnTo>
                    <a:pt x="4787" y="7201"/>
                  </a:lnTo>
                  <a:lnTo>
                    <a:pt x="3870" y="8261"/>
                  </a:lnTo>
                  <a:cubicBezTo>
                    <a:pt x="3632" y="8035"/>
                    <a:pt x="3406" y="7785"/>
                    <a:pt x="3239" y="7499"/>
                  </a:cubicBezTo>
                  <a:cubicBezTo>
                    <a:pt x="3208" y="7453"/>
                    <a:pt x="3152" y="7421"/>
                    <a:pt x="3091" y="7421"/>
                  </a:cubicBezTo>
                  <a:cubicBezTo>
                    <a:pt x="3058" y="7421"/>
                    <a:pt x="3023" y="7431"/>
                    <a:pt x="2989" y="7451"/>
                  </a:cubicBezTo>
                  <a:cubicBezTo>
                    <a:pt x="2918" y="7499"/>
                    <a:pt x="2894" y="7606"/>
                    <a:pt x="2954" y="7690"/>
                  </a:cubicBezTo>
                  <a:cubicBezTo>
                    <a:pt x="3168" y="8047"/>
                    <a:pt x="3454" y="8356"/>
                    <a:pt x="3763" y="8642"/>
                  </a:cubicBezTo>
                  <a:cubicBezTo>
                    <a:pt x="4561" y="9333"/>
                    <a:pt x="5585" y="9702"/>
                    <a:pt x="6645" y="9702"/>
                  </a:cubicBezTo>
                  <a:cubicBezTo>
                    <a:pt x="6895" y="9702"/>
                    <a:pt x="7145" y="9690"/>
                    <a:pt x="7383" y="9642"/>
                  </a:cubicBezTo>
                  <a:cubicBezTo>
                    <a:pt x="8395" y="9464"/>
                    <a:pt x="9323" y="8940"/>
                    <a:pt x="9990" y="8154"/>
                  </a:cubicBezTo>
                  <a:cubicBezTo>
                    <a:pt x="10657" y="7368"/>
                    <a:pt x="11026" y="6356"/>
                    <a:pt x="11026" y="5308"/>
                  </a:cubicBezTo>
                  <a:cubicBezTo>
                    <a:pt x="11050" y="5201"/>
                    <a:pt x="10978" y="5130"/>
                    <a:pt x="10871" y="5130"/>
                  </a:cubicBezTo>
                  <a:lnTo>
                    <a:pt x="6823" y="5130"/>
                  </a:lnTo>
                  <a:lnTo>
                    <a:pt x="6823" y="1082"/>
                  </a:lnTo>
                  <a:cubicBezTo>
                    <a:pt x="6823" y="998"/>
                    <a:pt x="6752" y="915"/>
                    <a:pt x="6656" y="915"/>
                  </a:cubicBezTo>
                  <a:cubicBezTo>
                    <a:pt x="5930" y="915"/>
                    <a:pt x="5228" y="1094"/>
                    <a:pt x="4585" y="1439"/>
                  </a:cubicBezTo>
                  <a:cubicBezTo>
                    <a:pt x="4525" y="1308"/>
                    <a:pt x="4454" y="1177"/>
                    <a:pt x="4370" y="1034"/>
                  </a:cubicBezTo>
                  <a:cubicBezTo>
                    <a:pt x="4025" y="522"/>
                    <a:pt x="3489" y="177"/>
                    <a:pt x="2882" y="46"/>
                  </a:cubicBezTo>
                  <a:cubicBezTo>
                    <a:pt x="2725" y="16"/>
                    <a:pt x="2569" y="1"/>
                    <a:pt x="24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70"/>
            <p:cNvSpPr/>
            <p:nvPr/>
          </p:nvSpPr>
          <p:spPr>
            <a:xfrm>
              <a:off x="1799129" y="2040738"/>
              <a:ext cx="28322" cy="53571"/>
            </a:xfrm>
            <a:custGeom>
              <a:rect b="b" l="l" r="r" t="t"/>
              <a:pathLst>
                <a:path extrusionOk="0" h="1691" w="894">
                  <a:moveTo>
                    <a:pt x="179" y="0"/>
                  </a:moveTo>
                  <a:cubicBezTo>
                    <a:pt x="84" y="0"/>
                    <a:pt x="12" y="72"/>
                    <a:pt x="12" y="155"/>
                  </a:cubicBezTo>
                  <a:cubicBezTo>
                    <a:pt x="12" y="250"/>
                    <a:pt x="84" y="322"/>
                    <a:pt x="179" y="322"/>
                  </a:cubicBezTo>
                  <a:lnTo>
                    <a:pt x="262" y="322"/>
                  </a:lnTo>
                  <a:lnTo>
                    <a:pt x="262" y="1369"/>
                  </a:lnTo>
                  <a:lnTo>
                    <a:pt x="167" y="1369"/>
                  </a:lnTo>
                  <a:cubicBezTo>
                    <a:pt x="72" y="1369"/>
                    <a:pt x="0" y="1441"/>
                    <a:pt x="0" y="1524"/>
                  </a:cubicBezTo>
                  <a:cubicBezTo>
                    <a:pt x="0" y="1619"/>
                    <a:pt x="72" y="1691"/>
                    <a:pt x="167" y="1691"/>
                  </a:cubicBezTo>
                  <a:lnTo>
                    <a:pt x="727" y="1691"/>
                  </a:lnTo>
                  <a:cubicBezTo>
                    <a:pt x="822" y="1691"/>
                    <a:pt x="893" y="1619"/>
                    <a:pt x="893" y="1524"/>
                  </a:cubicBezTo>
                  <a:cubicBezTo>
                    <a:pt x="893" y="1441"/>
                    <a:pt x="834" y="1381"/>
                    <a:pt x="727" y="1381"/>
                  </a:cubicBezTo>
                  <a:lnTo>
                    <a:pt x="608" y="1381"/>
                  </a:lnTo>
                  <a:lnTo>
                    <a:pt x="608" y="155"/>
                  </a:lnTo>
                  <a:cubicBezTo>
                    <a:pt x="608" y="72"/>
                    <a:pt x="536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70"/>
            <p:cNvSpPr/>
            <p:nvPr/>
          </p:nvSpPr>
          <p:spPr>
            <a:xfrm>
              <a:off x="1802899" y="2024137"/>
              <a:ext cx="16252" cy="15872"/>
            </a:xfrm>
            <a:custGeom>
              <a:rect b="b" l="l" r="r" t="t"/>
              <a:pathLst>
                <a:path extrusionOk="0" h="501" w="513">
                  <a:moveTo>
                    <a:pt x="251" y="0"/>
                  </a:moveTo>
                  <a:cubicBezTo>
                    <a:pt x="120" y="0"/>
                    <a:pt x="1" y="107"/>
                    <a:pt x="1" y="250"/>
                  </a:cubicBezTo>
                  <a:cubicBezTo>
                    <a:pt x="1" y="381"/>
                    <a:pt x="108" y="500"/>
                    <a:pt x="251" y="500"/>
                  </a:cubicBezTo>
                  <a:cubicBezTo>
                    <a:pt x="393" y="500"/>
                    <a:pt x="512" y="405"/>
                    <a:pt x="512" y="250"/>
                  </a:cubicBezTo>
                  <a:cubicBezTo>
                    <a:pt x="512" y="119"/>
                    <a:pt x="393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1" name="Google Shape;11071;p70"/>
          <p:cNvGrpSpPr/>
          <p:nvPr/>
        </p:nvGrpSpPr>
        <p:grpSpPr>
          <a:xfrm>
            <a:off x="848983" y="1989511"/>
            <a:ext cx="369294" cy="304350"/>
            <a:chOff x="848983" y="1989511"/>
            <a:chExt cx="369294" cy="304350"/>
          </a:xfrm>
        </p:grpSpPr>
        <p:sp>
          <p:nvSpPr>
            <p:cNvPr id="11072" name="Google Shape;11072;p70"/>
            <p:cNvSpPr/>
            <p:nvPr/>
          </p:nvSpPr>
          <p:spPr>
            <a:xfrm>
              <a:off x="890483" y="1989511"/>
              <a:ext cx="286704" cy="304350"/>
            </a:xfrm>
            <a:custGeom>
              <a:rect b="b" l="l" r="r" t="t"/>
              <a:pathLst>
                <a:path extrusionOk="0" h="9607" w="9050">
                  <a:moveTo>
                    <a:pt x="3798" y="3677"/>
                  </a:moveTo>
                  <a:cubicBezTo>
                    <a:pt x="3831" y="3677"/>
                    <a:pt x="3864" y="3689"/>
                    <a:pt x="3882" y="3713"/>
                  </a:cubicBezTo>
                  <a:cubicBezTo>
                    <a:pt x="3917" y="3736"/>
                    <a:pt x="3929" y="3772"/>
                    <a:pt x="3929" y="3796"/>
                  </a:cubicBezTo>
                  <a:cubicBezTo>
                    <a:pt x="3929" y="3832"/>
                    <a:pt x="3917" y="3879"/>
                    <a:pt x="3882" y="3891"/>
                  </a:cubicBezTo>
                  <a:cubicBezTo>
                    <a:pt x="3864" y="3915"/>
                    <a:pt x="3831" y="3927"/>
                    <a:pt x="3798" y="3927"/>
                  </a:cubicBezTo>
                  <a:cubicBezTo>
                    <a:pt x="3766" y="3927"/>
                    <a:pt x="3733" y="3915"/>
                    <a:pt x="3715" y="3891"/>
                  </a:cubicBezTo>
                  <a:cubicBezTo>
                    <a:pt x="3656" y="3844"/>
                    <a:pt x="3656" y="3760"/>
                    <a:pt x="3715" y="3713"/>
                  </a:cubicBezTo>
                  <a:cubicBezTo>
                    <a:pt x="3733" y="3689"/>
                    <a:pt x="3766" y="3677"/>
                    <a:pt x="3798" y="3677"/>
                  </a:cubicBezTo>
                  <a:close/>
                  <a:moveTo>
                    <a:pt x="5239" y="3665"/>
                  </a:moveTo>
                  <a:cubicBezTo>
                    <a:pt x="5275" y="3665"/>
                    <a:pt x="5299" y="3677"/>
                    <a:pt x="5334" y="3713"/>
                  </a:cubicBezTo>
                  <a:cubicBezTo>
                    <a:pt x="5382" y="3760"/>
                    <a:pt x="5382" y="3844"/>
                    <a:pt x="5334" y="3891"/>
                  </a:cubicBezTo>
                  <a:cubicBezTo>
                    <a:pt x="5310" y="3915"/>
                    <a:pt x="5278" y="3927"/>
                    <a:pt x="5245" y="3927"/>
                  </a:cubicBezTo>
                  <a:cubicBezTo>
                    <a:pt x="5212" y="3927"/>
                    <a:pt x="5180" y="3915"/>
                    <a:pt x="5156" y="3891"/>
                  </a:cubicBezTo>
                  <a:cubicBezTo>
                    <a:pt x="5120" y="3855"/>
                    <a:pt x="5108" y="3832"/>
                    <a:pt x="5108" y="3796"/>
                  </a:cubicBezTo>
                  <a:cubicBezTo>
                    <a:pt x="5108" y="3772"/>
                    <a:pt x="5120" y="3725"/>
                    <a:pt x="5156" y="3713"/>
                  </a:cubicBezTo>
                  <a:cubicBezTo>
                    <a:pt x="5180" y="3677"/>
                    <a:pt x="5215" y="3665"/>
                    <a:pt x="5239" y="3665"/>
                  </a:cubicBezTo>
                  <a:close/>
                  <a:moveTo>
                    <a:pt x="8323" y="4665"/>
                  </a:moveTo>
                  <a:lnTo>
                    <a:pt x="8323" y="4844"/>
                  </a:lnTo>
                  <a:lnTo>
                    <a:pt x="8358" y="4844"/>
                  </a:lnTo>
                  <a:cubicBezTo>
                    <a:pt x="8335" y="5034"/>
                    <a:pt x="8013" y="5332"/>
                    <a:pt x="7108" y="5570"/>
                  </a:cubicBezTo>
                  <a:cubicBezTo>
                    <a:pt x="6394" y="5749"/>
                    <a:pt x="5465" y="5856"/>
                    <a:pt x="4513" y="5856"/>
                  </a:cubicBezTo>
                  <a:cubicBezTo>
                    <a:pt x="3560" y="5856"/>
                    <a:pt x="2643" y="5749"/>
                    <a:pt x="1929" y="5570"/>
                  </a:cubicBezTo>
                  <a:cubicBezTo>
                    <a:pt x="1000" y="5332"/>
                    <a:pt x="679" y="5034"/>
                    <a:pt x="679" y="4844"/>
                  </a:cubicBezTo>
                  <a:lnTo>
                    <a:pt x="679" y="4665"/>
                  </a:lnTo>
                  <a:cubicBezTo>
                    <a:pt x="893" y="4832"/>
                    <a:pt x="1203" y="4975"/>
                    <a:pt x="1631" y="5094"/>
                  </a:cubicBezTo>
                  <a:cubicBezTo>
                    <a:pt x="2393" y="5320"/>
                    <a:pt x="3417" y="5451"/>
                    <a:pt x="4501" y="5451"/>
                  </a:cubicBezTo>
                  <a:cubicBezTo>
                    <a:pt x="5584" y="5451"/>
                    <a:pt x="6608" y="5332"/>
                    <a:pt x="7370" y="5094"/>
                  </a:cubicBezTo>
                  <a:cubicBezTo>
                    <a:pt x="7787" y="4975"/>
                    <a:pt x="8097" y="4832"/>
                    <a:pt x="8323" y="4665"/>
                  </a:cubicBezTo>
                  <a:close/>
                  <a:moveTo>
                    <a:pt x="8358" y="5403"/>
                  </a:moveTo>
                  <a:lnTo>
                    <a:pt x="8358" y="8249"/>
                  </a:lnTo>
                  <a:cubicBezTo>
                    <a:pt x="8358" y="8439"/>
                    <a:pt x="8025" y="8713"/>
                    <a:pt x="7311" y="8916"/>
                  </a:cubicBezTo>
                  <a:lnTo>
                    <a:pt x="7311" y="5868"/>
                  </a:lnTo>
                  <a:cubicBezTo>
                    <a:pt x="7680" y="5760"/>
                    <a:pt x="8073" y="5618"/>
                    <a:pt x="8358" y="5403"/>
                  </a:cubicBezTo>
                  <a:close/>
                  <a:moveTo>
                    <a:pt x="715" y="5379"/>
                  </a:moveTo>
                  <a:cubicBezTo>
                    <a:pt x="953" y="5558"/>
                    <a:pt x="1298" y="5701"/>
                    <a:pt x="1751" y="5820"/>
                  </a:cubicBezTo>
                  <a:lnTo>
                    <a:pt x="1751" y="6951"/>
                  </a:lnTo>
                  <a:cubicBezTo>
                    <a:pt x="1751" y="7046"/>
                    <a:pt x="1822" y="7118"/>
                    <a:pt x="1905" y="7118"/>
                  </a:cubicBezTo>
                  <a:cubicBezTo>
                    <a:pt x="2001" y="7118"/>
                    <a:pt x="2072" y="7046"/>
                    <a:pt x="2072" y="6951"/>
                  </a:cubicBezTo>
                  <a:lnTo>
                    <a:pt x="2072" y="5915"/>
                  </a:lnTo>
                  <a:cubicBezTo>
                    <a:pt x="2727" y="6058"/>
                    <a:pt x="3536" y="6153"/>
                    <a:pt x="4370" y="6153"/>
                  </a:cubicBezTo>
                  <a:lnTo>
                    <a:pt x="4346" y="9249"/>
                  </a:lnTo>
                  <a:cubicBezTo>
                    <a:pt x="4203" y="9249"/>
                    <a:pt x="4048" y="9249"/>
                    <a:pt x="3906" y="9225"/>
                  </a:cubicBezTo>
                  <a:cubicBezTo>
                    <a:pt x="3334" y="9201"/>
                    <a:pt x="2822" y="9142"/>
                    <a:pt x="2358" y="9059"/>
                  </a:cubicBezTo>
                  <a:cubicBezTo>
                    <a:pt x="2262" y="9035"/>
                    <a:pt x="2167" y="9011"/>
                    <a:pt x="2072" y="8999"/>
                  </a:cubicBezTo>
                  <a:lnTo>
                    <a:pt x="2072" y="7689"/>
                  </a:lnTo>
                  <a:cubicBezTo>
                    <a:pt x="2072" y="7594"/>
                    <a:pt x="2001" y="7523"/>
                    <a:pt x="1905" y="7511"/>
                  </a:cubicBezTo>
                  <a:cubicBezTo>
                    <a:pt x="1822" y="7511"/>
                    <a:pt x="1751" y="7582"/>
                    <a:pt x="1751" y="7665"/>
                  </a:cubicBezTo>
                  <a:lnTo>
                    <a:pt x="1751" y="8892"/>
                  </a:lnTo>
                  <a:cubicBezTo>
                    <a:pt x="1655" y="8856"/>
                    <a:pt x="1548" y="8832"/>
                    <a:pt x="1477" y="8797"/>
                  </a:cubicBezTo>
                  <a:cubicBezTo>
                    <a:pt x="1000" y="8618"/>
                    <a:pt x="715" y="8416"/>
                    <a:pt x="715" y="8225"/>
                  </a:cubicBezTo>
                  <a:lnTo>
                    <a:pt x="715" y="5379"/>
                  </a:lnTo>
                  <a:close/>
                  <a:moveTo>
                    <a:pt x="8870" y="1"/>
                  </a:moveTo>
                  <a:cubicBezTo>
                    <a:pt x="8826" y="1"/>
                    <a:pt x="8781" y="16"/>
                    <a:pt x="8751" y="45"/>
                  </a:cubicBezTo>
                  <a:lnTo>
                    <a:pt x="5977" y="2832"/>
                  </a:lnTo>
                  <a:cubicBezTo>
                    <a:pt x="5680" y="2808"/>
                    <a:pt x="5358" y="2772"/>
                    <a:pt x="5049" y="2760"/>
                  </a:cubicBezTo>
                  <a:cubicBezTo>
                    <a:pt x="4965" y="2760"/>
                    <a:pt x="4870" y="2832"/>
                    <a:pt x="4870" y="2927"/>
                  </a:cubicBezTo>
                  <a:cubicBezTo>
                    <a:pt x="4870" y="3010"/>
                    <a:pt x="4941" y="3105"/>
                    <a:pt x="5037" y="3105"/>
                  </a:cubicBezTo>
                  <a:cubicBezTo>
                    <a:pt x="5263" y="3117"/>
                    <a:pt x="5465" y="3117"/>
                    <a:pt x="5656" y="3141"/>
                  </a:cubicBezTo>
                  <a:lnTo>
                    <a:pt x="5441" y="3367"/>
                  </a:lnTo>
                  <a:cubicBezTo>
                    <a:pt x="5379" y="3342"/>
                    <a:pt x="5311" y="3329"/>
                    <a:pt x="5245" y="3329"/>
                  </a:cubicBezTo>
                  <a:cubicBezTo>
                    <a:pt x="5122" y="3329"/>
                    <a:pt x="5002" y="3374"/>
                    <a:pt x="4918" y="3474"/>
                  </a:cubicBezTo>
                  <a:cubicBezTo>
                    <a:pt x="4822" y="3558"/>
                    <a:pt x="4787" y="3677"/>
                    <a:pt x="4787" y="3796"/>
                  </a:cubicBezTo>
                  <a:cubicBezTo>
                    <a:pt x="4787" y="3915"/>
                    <a:pt x="4822" y="4034"/>
                    <a:pt x="4918" y="4129"/>
                  </a:cubicBezTo>
                  <a:cubicBezTo>
                    <a:pt x="5001" y="4213"/>
                    <a:pt x="5120" y="4260"/>
                    <a:pt x="5239" y="4260"/>
                  </a:cubicBezTo>
                  <a:cubicBezTo>
                    <a:pt x="5358" y="4260"/>
                    <a:pt x="5477" y="4213"/>
                    <a:pt x="5572" y="4129"/>
                  </a:cubicBezTo>
                  <a:cubicBezTo>
                    <a:pt x="5703" y="3998"/>
                    <a:pt x="5751" y="3784"/>
                    <a:pt x="5668" y="3605"/>
                  </a:cubicBezTo>
                  <a:lnTo>
                    <a:pt x="6096" y="3189"/>
                  </a:lnTo>
                  <a:cubicBezTo>
                    <a:pt x="7561" y="3379"/>
                    <a:pt x="8347" y="3796"/>
                    <a:pt x="8347" y="4094"/>
                  </a:cubicBezTo>
                  <a:cubicBezTo>
                    <a:pt x="8347" y="4510"/>
                    <a:pt x="6894" y="5106"/>
                    <a:pt x="4525" y="5106"/>
                  </a:cubicBezTo>
                  <a:cubicBezTo>
                    <a:pt x="2167" y="5106"/>
                    <a:pt x="703" y="4534"/>
                    <a:pt x="703" y="4094"/>
                  </a:cubicBezTo>
                  <a:cubicBezTo>
                    <a:pt x="703" y="3784"/>
                    <a:pt x="1489" y="3367"/>
                    <a:pt x="2965" y="3189"/>
                  </a:cubicBezTo>
                  <a:lnTo>
                    <a:pt x="3394" y="3617"/>
                  </a:lnTo>
                  <a:cubicBezTo>
                    <a:pt x="3322" y="3796"/>
                    <a:pt x="3358" y="4010"/>
                    <a:pt x="3501" y="4141"/>
                  </a:cubicBezTo>
                  <a:cubicBezTo>
                    <a:pt x="3584" y="4236"/>
                    <a:pt x="3715" y="4272"/>
                    <a:pt x="3822" y="4272"/>
                  </a:cubicBezTo>
                  <a:cubicBezTo>
                    <a:pt x="3953" y="4272"/>
                    <a:pt x="4060" y="4225"/>
                    <a:pt x="4156" y="4141"/>
                  </a:cubicBezTo>
                  <a:cubicBezTo>
                    <a:pt x="4239" y="4046"/>
                    <a:pt x="4287" y="3939"/>
                    <a:pt x="4287" y="3820"/>
                  </a:cubicBezTo>
                  <a:cubicBezTo>
                    <a:pt x="4287" y="3701"/>
                    <a:pt x="4239" y="3570"/>
                    <a:pt x="4156" y="3486"/>
                  </a:cubicBezTo>
                  <a:cubicBezTo>
                    <a:pt x="4066" y="3397"/>
                    <a:pt x="3937" y="3346"/>
                    <a:pt x="3807" y="3346"/>
                  </a:cubicBezTo>
                  <a:cubicBezTo>
                    <a:pt x="3748" y="3346"/>
                    <a:pt x="3688" y="3357"/>
                    <a:pt x="3632" y="3379"/>
                  </a:cubicBezTo>
                  <a:lnTo>
                    <a:pt x="3405" y="3165"/>
                  </a:lnTo>
                  <a:cubicBezTo>
                    <a:pt x="3703" y="3129"/>
                    <a:pt x="4048" y="3117"/>
                    <a:pt x="4394" y="3117"/>
                  </a:cubicBezTo>
                  <a:cubicBezTo>
                    <a:pt x="4477" y="3117"/>
                    <a:pt x="4560" y="3046"/>
                    <a:pt x="4560" y="2939"/>
                  </a:cubicBezTo>
                  <a:cubicBezTo>
                    <a:pt x="4560" y="2843"/>
                    <a:pt x="4477" y="2772"/>
                    <a:pt x="4382" y="2772"/>
                  </a:cubicBezTo>
                  <a:cubicBezTo>
                    <a:pt x="3941" y="2772"/>
                    <a:pt x="3501" y="2808"/>
                    <a:pt x="3084" y="2843"/>
                  </a:cubicBezTo>
                  <a:lnTo>
                    <a:pt x="298" y="69"/>
                  </a:lnTo>
                  <a:cubicBezTo>
                    <a:pt x="268" y="40"/>
                    <a:pt x="224" y="25"/>
                    <a:pt x="179" y="25"/>
                  </a:cubicBezTo>
                  <a:cubicBezTo>
                    <a:pt x="134" y="25"/>
                    <a:pt x="90" y="40"/>
                    <a:pt x="60" y="69"/>
                  </a:cubicBezTo>
                  <a:cubicBezTo>
                    <a:pt x="0" y="129"/>
                    <a:pt x="0" y="248"/>
                    <a:pt x="60" y="307"/>
                  </a:cubicBezTo>
                  <a:lnTo>
                    <a:pt x="2667" y="2903"/>
                  </a:lnTo>
                  <a:cubicBezTo>
                    <a:pt x="1370" y="3105"/>
                    <a:pt x="357" y="3522"/>
                    <a:pt x="357" y="4117"/>
                  </a:cubicBezTo>
                  <a:lnTo>
                    <a:pt x="357" y="4415"/>
                  </a:lnTo>
                  <a:lnTo>
                    <a:pt x="357" y="4856"/>
                  </a:lnTo>
                  <a:lnTo>
                    <a:pt x="357" y="8261"/>
                  </a:lnTo>
                  <a:cubicBezTo>
                    <a:pt x="357" y="8499"/>
                    <a:pt x="524" y="8856"/>
                    <a:pt x="1346" y="9154"/>
                  </a:cubicBezTo>
                  <a:cubicBezTo>
                    <a:pt x="1608" y="9261"/>
                    <a:pt x="1941" y="9332"/>
                    <a:pt x="2298" y="9416"/>
                  </a:cubicBezTo>
                  <a:cubicBezTo>
                    <a:pt x="2786" y="9499"/>
                    <a:pt x="3322" y="9570"/>
                    <a:pt x="3906" y="9594"/>
                  </a:cubicBezTo>
                  <a:cubicBezTo>
                    <a:pt x="4108" y="9606"/>
                    <a:pt x="4334" y="9606"/>
                    <a:pt x="4548" y="9606"/>
                  </a:cubicBezTo>
                  <a:cubicBezTo>
                    <a:pt x="4965" y="9606"/>
                    <a:pt x="5382" y="9594"/>
                    <a:pt x="5775" y="9547"/>
                  </a:cubicBezTo>
                  <a:cubicBezTo>
                    <a:pt x="5870" y="9535"/>
                    <a:pt x="5942" y="9451"/>
                    <a:pt x="5930" y="9368"/>
                  </a:cubicBezTo>
                  <a:cubicBezTo>
                    <a:pt x="5919" y="9280"/>
                    <a:pt x="5846" y="9212"/>
                    <a:pt x="5769" y="9212"/>
                  </a:cubicBezTo>
                  <a:cubicBezTo>
                    <a:pt x="5763" y="9212"/>
                    <a:pt x="5757" y="9212"/>
                    <a:pt x="5751" y="9213"/>
                  </a:cubicBezTo>
                  <a:cubicBezTo>
                    <a:pt x="5406" y="9249"/>
                    <a:pt x="5060" y="9261"/>
                    <a:pt x="4703" y="9273"/>
                  </a:cubicBezTo>
                  <a:lnTo>
                    <a:pt x="4703" y="6213"/>
                  </a:lnTo>
                  <a:cubicBezTo>
                    <a:pt x="5537" y="6201"/>
                    <a:pt x="6334" y="6118"/>
                    <a:pt x="7001" y="5975"/>
                  </a:cubicBezTo>
                  <a:lnTo>
                    <a:pt x="7001" y="9035"/>
                  </a:lnTo>
                  <a:cubicBezTo>
                    <a:pt x="6823" y="9082"/>
                    <a:pt x="6632" y="9118"/>
                    <a:pt x="6406" y="9154"/>
                  </a:cubicBezTo>
                  <a:cubicBezTo>
                    <a:pt x="6311" y="9178"/>
                    <a:pt x="6251" y="9261"/>
                    <a:pt x="6251" y="9356"/>
                  </a:cubicBezTo>
                  <a:cubicBezTo>
                    <a:pt x="6275" y="9440"/>
                    <a:pt x="6346" y="9499"/>
                    <a:pt x="6418" y="9499"/>
                  </a:cubicBezTo>
                  <a:lnTo>
                    <a:pt x="6453" y="9499"/>
                  </a:lnTo>
                  <a:cubicBezTo>
                    <a:pt x="6644" y="9475"/>
                    <a:pt x="6906" y="9428"/>
                    <a:pt x="7180" y="9356"/>
                  </a:cubicBezTo>
                  <a:cubicBezTo>
                    <a:pt x="7192" y="9356"/>
                    <a:pt x="7192" y="9356"/>
                    <a:pt x="7204" y="9332"/>
                  </a:cubicBezTo>
                  <a:cubicBezTo>
                    <a:pt x="7906" y="9154"/>
                    <a:pt x="8692" y="8832"/>
                    <a:pt x="8692" y="8297"/>
                  </a:cubicBezTo>
                  <a:lnTo>
                    <a:pt x="8692" y="4903"/>
                  </a:lnTo>
                  <a:lnTo>
                    <a:pt x="8692" y="4891"/>
                  </a:lnTo>
                  <a:lnTo>
                    <a:pt x="8692" y="4141"/>
                  </a:lnTo>
                  <a:cubicBezTo>
                    <a:pt x="8692" y="3772"/>
                    <a:pt x="8311" y="3439"/>
                    <a:pt x="7585" y="3201"/>
                  </a:cubicBezTo>
                  <a:cubicBezTo>
                    <a:pt x="7239" y="3082"/>
                    <a:pt x="6834" y="2998"/>
                    <a:pt x="6406" y="2939"/>
                  </a:cubicBezTo>
                  <a:lnTo>
                    <a:pt x="9013" y="331"/>
                  </a:lnTo>
                  <a:cubicBezTo>
                    <a:pt x="9049" y="224"/>
                    <a:pt x="9049" y="105"/>
                    <a:pt x="8990" y="45"/>
                  </a:cubicBezTo>
                  <a:cubicBezTo>
                    <a:pt x="8960" y="16"/>
                    <a:pt x="8915" y="1"/>
                    <a:pt x="8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70"/>
            <p:cNvSpPr/>
            <p:nvPr/>
          </p:nvSpPr>
          <p:spPr>
            <a:xfrm>
              <a:off x="882943" y="2031107"/>
              <a:ext cx="42641" cy="56802"/>
            </a:xfrm>
            <a:custGeom>
              <a:rect b="b" l="l" r="r" t="t"/>
              <a:pathLst>
                <a:path extrusionOk="0" h="1793" w="1346">
                  <a:moveTo>
                    <a:pt x="195" y="0"/>
                  </a:moveTo>
                  <a:cubicBezTo>
                    <a:pt x="163" y="0"/>
                    <a:pt x="132" y="9"/>
                    <a:pt x="107" y="30"/>
                  </a:cubicBezTo>
                  <a:cubicBezTo>
                    <a:pt x="36" y="78"/>
                    <a:pt x="0" y="197"/>
                    <a:pt x="60" y="268"/>
                  </a:cubicBezTo>
                  <a:lnTo>
                    <a:pt x="1000" y="1709"/>
                  </a:lnTo>
                  <a:cubicBezTo>
                    <a:pt x="1036" y="1757"/>
                    <a:pt x="1096" y="1792"/>
                    <a:pt x="1155" y="1792"/>
                  </a:cubicBezTo>
                  <a:cubicBezTo>
                    <a:pt x="1179" y="1792"/>
                    <a:pt x="1215" y="1769"/>
                    <a:pt x="1238" y="1757"/>
                  </a:cubicBezTo>
                  <a:cubicBezTo>
                    <a:pt x="1310" y="1697"/>
                    <a:pt x="1346" y="1590"/>
                    <a:pt x="1286" y="1519"/>
                  </a:cubicBezTo>
                  <a:lnTo>
                    <a:pt x="345" y="78"/>
                  </a:lnTo>
                  <a:cubicBezTo>
                    <a:pt x="315" y="32"/>
                    <a:pt x="254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70"/>
            <p:cNvSpPr/>
            <p:nvPr/>
          </p:nvSpPr>
          <p:spPr>
            <a:xfrm>
              <a:off x="848983" y="2072354"/>
              <a:ext cx="59622" cy="30635"/>
            </a:xfrm>
            <a:custGeom>
              <a:rect b="b" l="l" r="r" t="t"/>
              <a:pathLst>
                <a:path extrusionOk="0" h="967" w="1882">
                  <a:moveTo>
                    <a:pt x="187" y="0"/>
                  </a:moveTo>
                  <a:cubicBezTo>
                    <a:pt x="117" y="0"/>
                    <a:pt x="54" y="36"/>
                    <a:pt x="36" y="97"/>
                  </a:cubicBezTo>
                  <a:cubicBezTo>
                    <a:pt x="1" y="193"/>
                    <a:pt x="36" y="288"/>
                    <a:pt x="120" y="324"/>
                  </a:cubicBezTo>
                  <a:lnTo>
                    <a:pt x="1608" y="943"/>
                  </a:lnTo>
                  <a:cubicBezTo>
                    <a:pt x="1620" y="967"/>
                    <a:pt x="1656" y="967"/>
                    <a:pt x="1667" y="967"/>
                  </a:cubicBezTo>
                  <a:cubicBezTo>
                    <a:pt x="1727" y="967"/>
                    <a:pt x="1810" y="919"/>
                    <a:pt x="1834" y="859"/>
                  </a:cubicBezTo>
                  <a:cubicBezTo>
                    <a:pt x="1882" y="764"/>
                    <a:pt x="1834" y="669"/>
                    <a:pt x="1751" y="633"/>
                  </a:cubicBezTo>
                  <a:lnTo>
                    <a:pt x="263" y="14"/>
                  </a:lnTo>
                  <a:cubicBezTo>
                    <a:pt x="238" y="5"/>
                    <a:pt x="212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70"/>
            <p:cNvSpPr/>
            <p:nvPr/>
          </p:nvSpPr>
          <p:spPr>
            <a:xfrm>
              <a:off x="1142054" y="2031265"/>
              <a:ext cx="41913" cy="56644"/>
            </a:xfrm>
            <a:custGeom>
              <a:rect b="b" l="l" r="r" t="t"/>
              <a:pathLst>
                <a:path extrusionOk="0" h="1788" w="1323">
                  <a:moveTo>
                    <a:pt x="1130" y="0"/>
                  </a:moveTo>
                  <a:cubicBezTo>
                    <a:pt x="1074" y="0"/>
                    <a:pt x="1016" y="27"/>
                    <a:pt x="977" y="73"/>
                  </a:cubicBezTo>
                  <a:lnTo>
                    <a:pt x="36" y="1514"/>
                  </a:lnTo>
                  <a:cubicBezTo>
                    <a:pt x="1" y="1585"/>
                    <a:pt x="13" y="1692"/>
                    <a:pt x="84" y="1752"/>
                  </a:cubicBezTo>
                  <a:cubicBezTo>
                    <a:pt x="120" y="1764"/>
                    <a:pt x="144" y="1787"/>
                    <a:pt x="179" y="1787"/>
                  </a:cubicBezTo>
                  <a:cubicBezTo>
                    <a:pt x="239" y="1787"/>
                    <a:pt x="275" y="1752"/>
                    <a:pt x="322" y="1704"/>
                  </a:cubicBezTo>
                  <a:lnTo>
                    <a:pt x="1263" y="263"/>
                  </a:lnTo>
                  <a:cubicBezTo>
                    <a:pt x="1322" y="180"/>
                    <a:pt x="1287" y="73"/>
                    <a:pt x="1215" y="25"/>
                  </a:cubicBezTo>
                  <a:cubicBezTo>
                    <a:pt x="1190" y="8"/>
                    <a:pt x="1160" y="0"/>
                    <a:pt x="1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70"/>
            <p:cNvSpPr/>
            <p:nvPr/>
          </p:nvSpPr>
          <p:spPr>
            <a:xfrm>
              <a:off x="1158274" y="2072196"/>
              <a:ext cx="60002" cy="30413"/>
            </a:xfrm>
            <a:custGeom>
              <a:rect b="b" l="l" r="r" t="t"/>
              <a:pathLst>
                <a:path extrusionOk="0" h="960" w="1894">
                  <a:moveTo>
                    <a:pt x="1703" y="0"/>
                  </a:moveTo>
                  <a:cubicBezTo>
                    <a:pt x="1679" y="0"/>
                    <a:pt x="1655" y="6"/>
                    <a:pt x="1632" y="19"/>
                  </a:cubicBezTo>
                  <a:lnTo>
                    <a:pt x="144" y="638"/>
                  </a:lnTo>
                  <a:cubicBezTo>
                    <a:pt x="48" y="662"/>
                    <a:pt x="1" y="769"/>
                    <a:pt x="48" y="864"/>
                  </a:cubicBezTo>
                  <a:cubicBezTo>
                    <a:pt x="84" y="924"/>
                    <a:pt x="144" y="960"/>
                    <a:pt x="215" y="960"/>
                  </a:cubicBezTo>
                  <a:cubicBezTo>
                    <a:pt x="227" y="960"/>
                    <a:pt x="263" y="960"/>
                    <a:pt x="275" y="948"/>
                  </a:cubicBezTo>
                  <a:lnTo>
                    <a:pt x="1763" y="329"/>
                  </a:lnTo>
                  <a:cubicBezTo>
                    <a:pt x="1846" y="293"/>
                    <a:pt x="1894" y="198"/>
                    <a:pt x="1846" y="102"/>
                  </a:cubicBezTo>
                  <a:cubicBezTo>
                    <a:pt x="1829" y="42"/>
                    <a:pt x="176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7" name="Google Shape;11077;p70"/>
          <p:cNvGrpSpPr/>
          <p:nvPr/>
        </p:nvGrpSpPr>
        <p:grpSpPr>
          <a:xfrm>
            <a:off x="3074027" y="1983777"/>
            <a:ext cx="380604" cy="313854"/>
            <a:chOff x="3074027" y="1983777"/>
            <a:chExt cx="380604" cy="313854"/>
          </a:xfrm>
        </p:grpSpPr>
        <p:sp>
          <p:nvSpPr>
            <p:cNvPr id="11078" name="Google Shape;11078;p70"/>
            <p:cNvSpPr/>
            <p:nvPr/>
          </p:nvSpPr>
          <p:spPr>
            <a:xfrm>
              <a:off x="3130608" y="1984886"/>
              <a:ext cx="324023" cy="312745"/>
            </a:xfrm>
            <a:custGeom>
              <a:rect b="b" l="l" r="r" t="t"/>
              <a:pathLst>
                <a:path extrusionOk="0" h="9872" w="10228">
                  <a:moveTo>
                    <a:pt x="3918" y="5704"/>
                  </a:moveTo>
                  <a:cubicBezTo>
                    <a:pt x="3941" y="5752"/>
                    <a:pt x="3989" y="5811"/>
                    <a:pt x="4049" y="5847"/>
                  </a:cubicBezTo>
                  <a:cubicBezTo>
                    <a:pt x="4096" y="5895"/>
                    <a:pt x="4156" y="5942"/>
                    <a:pt x="4203" y="5990"/>
                  </a:cubicBezTo>
                  <a:lnTo>
                    <a:pt x="3430" y="6764"/>
                  </a:lnTo>
                  <a:lnTo>
                    <a:pt x="3144" y="6478"/>
                  </a:lnTo>
                  <a:lnTo>
                    <a:pt x="3918" y="5704"/>
                  </a:lnTo>
                  <a:close/>
                  <a:moveTo>
                    <a:pt x="6466" y="1"/>
                  </a:moveTo>
                  <a:cubicBezTo>
                    <a:pt x="5537" y="1"/>
                    <a:pt x="4692" y="358"/>
                    <a:pt x="4037" y="1001"/>
                  </a:cubicBezTo>
                  <a:cubicBezTo>
                    <a:pt x="3394" y="1644"/>
                    <a:pt x="3037" y="2501"/>
                    <a:pt x="3037" y="3430"/>
                  </a:cubicBezTo>
                  <a:cubicBezTo>
                    <a:pt x="3037" y="4156"/>
                    <a:pt x="3263" y="4859"/>
                    <a:pt x="3691" y="5430"/>
                  </a:cubicBezTo>
                  <a:lnTo>
                    <a:pt x="2894" y="6240"/>
                  </a:lnTo>
                  <a:lnTo>
                    <a:pt x="2846" y="6192"/>
                  </a:lnTo>
                  <a:cubicBezTo>
                    <a:pt x="2816" y="6162"/>
                    <a:pt x="2772" y="6148"/>
                    <a:pt x="2727" y="6148"/>
                  </a:cubicBezTo>
                  <a:cubicBezTo>
                    <a:pt x="2682" y="6148"/>
                    <a:pt x="2638" y="6162"/>
                    <a:pt x="2608" y="6192"/>
                  </a:cubicBezTo>
                  <a:lnTo>
                    <a:pt x="1501" y="7288"/>
                  </a:lnTo>
                  <a:cubicBezTo>
                    <a:pt x="1441" y="7347"/>
                    <a:pt x="1441" y="7466"/>
                    <a:pt x="1501" y="7538"/>
                  </a:cubicBezTo>
                  <a:cubicBezTo>
                    <a:pt x="1530" y="7561"/>
                    <a:pt x="1575" y="7573"/>
                    <a:pt x="1620" y="7573"/>
                  </a:cubicBezTo>
                  <a:cubicBezTo>
                    <a:pt x="1664" y="7573"/>
                    <a:pt x="1709" y="7561"/>
                    <a:pt x="1739" y="7538"/>
                  </a:cubicBezTo>
                  <a:lnTo>
                    <a:pt x="2727" y="6549"/>
                  </a:lnTo>
                  <a:lnTo>
                    <a:pt x="2775" y="6597"/>
                  </a:lnTo>
                  <a:lnTo>
                    <a:pt x="3287" y="7121"/>
                  </a:lnTo>
                  <a:lnTo>
                    <a:pt x="3334" y="7157"/>
                  </a:lnTo>
                  <a:lnTo>
                    <a:pt x="1048" y="9455"/>
                  </a:lnTo>
                  <a:lnTo>
                    <a:pt x="417" y="8824"/>
                  </a:lnTo>
                  <a:lnTo>
                    <a:pt x="1251" y="7990"/>
                  </a:lnTo>
                  <a:cubicBezTo>
                    <a:pt x="1310" y="7931"/>
                    <a:pt x="1310" y="7811"/>
                    <a:pt x="1251" y="7752"/>
                  </a:cubicBezTo>
                  <a:cubicBezTo>
                    <a:pt x="1221" y="7722"/>
                    <a:pt x="1176" y="7707"/>
                    <a:pt x="1132" y="7707"/>
                  </a:cubicBezTo>
                  <a:cubicBezTo>
                    <a:pt x="1087" y="7707"/>
                    <a:pt x="1042" y="7722"/>
                    <a:pt x="1013" y="7752"/>
                  </a:cubicBezTo>
                  <a:lnTo>
                    <a:pt x="48" y="8716"/>
                  </a:lnTo>
                  <a:cubicBezTo>
                    <a:pt x="12" y="8752"/>
                    <a:pt x="1" y="8800"/>
                    <a:pt x="1" y="8835"/>
                  </a:cubicBezTo>
                  <a:cubicBezTo>
                    <a:pt x="1" y="8883"/>
                    <a:pt x="12" y="8931"/>
                    <a:pt x="48" y="8954"/>
                  </a:cubicBezTo>
                  <a:lnTo>
                    <a:pt x="905" y="9824"/>
                  </a:lnTo>
                  <a:cubicBezTo>
                    <a:pt x="941" y="9847"/>
                    <a:pt x="989" y="9871"/>
                    <a:pt x="1024" y="9871"/>
                  </a:cubicBezTo>
                  <a:cubicBezTo>
                    <a:pt x="1072" y="9871"/>
                    <a:pt x="1120" y="9847"/>
                    <a:pt x="1144" y="9824"/>
                  </a:cubicBezTo>
                  <a:lnTo>
                    <a:pt x="3691" y="7276"/>
                  </a:lnTo>
                  <a:cubicBezTo>
                    <a:pt x="3727" y="7252"/>
                    <a:pt x="3739" y="7204"/>
                    <a:pt x="3739" y="7157"/>
                  </a:cubicBezTo>
                  <a:cubicBezTo>
                    <a:pt x="3739" y="7109"/>
                    <a:pt x="3715" y="7073"/>
                    <a:pt x="3691" y="7038"/>
                  </a:cubicBezTo>
                  <a:lnTo>
                    <a:pt x="3644" y="6990"/>
                  </a:lnTo>
                  <a:lnTo>
                    <a:pt x="4453" y="6192"/>
                  </a:lnTo>
                  <a:cubicBezTo>
                    <a:pt x="4942" y="6549"/>
                    <a:pt x="5537" y="6776"/>
                    <a:pt x="6144" y="6835"/>
                  </a:cubicBezTo>
                  <a:lnTo>
                    <a:pt x="6168" y="6835"/>
                  </a:lnTo>
                  <a:cubicBezTo>
                    <a:pt x="6251" y="6835"/>
                    <a:pt x="6323" y="6776"/>
                    <a:pt x="6323" y="6680"/>
                  </a:cubicBezTo>
                  <a:cubicBezTo>
                    <a:pt x="6347" y="6597"/>
                    <a:pt x="6263" y="6502"/>
                    <a:pt x="6180" y="6502"/>
                  </a:cubicBezTo>
                  <a:cubicBezTo>
                    <a:pt x="5465" y="6442"/>
                    <a:pt x="4799" y="6121"/>
                    <a:pt x="4287" y="5609"/>
                  </a:cubicBezTo>
                  <a:cubicBezTo>
                    <a:pt x="4192" y="5525"/>
                    <a:pt x="4120" y="5430"/>
                    <a:pt x="4049" y="5347"/>
                  </a:cubicBezTo>
                  <a:cubicBezTo>
                    <a:pt x="3620" y="4787"/>
                    <a:pt x="3382" y="4132"/>
                    <a:pt x="3382" y="3418"/>
                  </a:cubicBezTo>
                  <a:cubicBezTo>
                    <a:pt x="3382" y="2608"/>
                    <a:pt x="3703" y="1835"/>
                    <a:pt x="4287" y="1239"/>
                  </a:cubicBezTo>
                  <a:cubicBezTo>
                    <a:pt x="4870" y="656"/>
                    <a:pt x="5644" y="322"/>
                    <a:pt x="6478" y="322"/>
                  </a:cubicBezTo>
                  <a:cubicBezTo>
                    <a:pt x="7299" y="322"/>
                    <a:pt x="8073" y="656"/>
                    <a:pt x="8668" y="1239"/>
                  </a:cubicBezTo>
                  <a:cubicBezTo>
                    <a:pt x="9871" y="2442"/>
                    <a:pt x="9871" y="4394"/>
                    <a:pt x="8668" y="5597"/>
                  </a:cubicBezTo>
                  <a:cubicBezTo>
                    <a:pt x="8156" y="6097"/>
                    <a:pt x="7537" y="6395"/>
                    <a:pt x="6835" y="6478"/>
                  </a:cubicBezTo>
                  <a:cubicBezTo>
                    <a:pt x="6739" y="6490"/>
                    <a:pt x="6668" y="6561"/>
                    <a:pt x="6680" y="6668"/>
                  </a:cubicBezTo>
                  <a:cubicBezTo>
                    <a:pt x="6702" y="6757"/>
                    <a:pt x="6765" y="6825"/>
                    <a:pt x="6859" y="6825"/>
                  </a:cubicBezTo>
                  <a:cubicBezTo>
                    <a:pt x="6867" y="6825"/>
                    <a:pt x="6874" y="6824"/>
                    <a:pt x="6882" y="6823"/>
                  </a:cubicBezTo>
                  <a:cubicBezTo>
                    <a:pt x="7656" y="6728"/>
                    <a:pt x="8371" y="6383"/>
                    <a:pt x="8918" y="5835"/>
                  </a:cubicBezTo>
                  <a:cubicBezTo>
                    <a:pt x="10228" y="4513"/>
                    <a:pt x="10228" y="2335"/>
                    <a:pt x="8883" y="1001"/>
                  </a:cubicBezTo>
                  <a:cubicBezTo>
                    <a:pt x="8252" y="358"/>
                    <a:pt x="7382" y="1"/>
                    <a:pt x="64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70"/>
            <p:cNvSpPr/>
            <p:nvPr/>
          </p:nvSpPr>
          <p:spPr>
            <a:xfrm>
              <a:off x="3243008" y="2008678"/>
              <a:ext cx="185613" cy="169741"/>
            </a:xfrm>
            <a:custGeom>
              <a:rect b="b" l="l" r="r" t="t"/>
              <a:pathLst>
                <a:path extrusionOk="0" h="5358" w="5859">
                  <a:moveTo>
                    <a:pt x="2918" y="333"/>
                  </a:moveTo>
                  <a:cubicBezTo>
                    <a:pt x="3513" y="333"/>
                    <a:pt x="4108" y="560"/>
                    <a:pt x="4561" y="1024"/>
                  </a:cubicBezTo>
                  <a:cubicBezTo>
                    <a:pt x="5489" y="1929"/>
                    <a:pt x="5489" y="3417"/>
                    <a:pt x="4561" y="4322"/>
                  </a:cubicBezTo>
                  <a:cubicBezTo>
                    <a:pt x="4108" y="4780"/>
                    <a:pt x="3510" y="5010"/>
                    <a:pt x="2912" y="5010"/>
                  </a:cubicBezTo>
                  <a:cubicBezTo>
                    <a:pt x="2313" y="5010"/>
                    <a:pt x="1715" y="4780"/>
                    <a:pt x="1263" y="4322"/>
                  </a:cubicBezTo>
                  <a:cubicBezTo>
                    <a:pt x="346" y="3417"/>
                    <a:pt x="346" y="1929"/>
                    <a:pt x="1263" y="1024"/>
                  </a:cubicBezTo>
                  <a:cubicBezTo>
                    <a:pt x="1727" y="560"/>
                    <a:pt x="2322" y="333"/>
                    <a:pt x="2918" y="333"/>
                  </a:cubicBezTo>
                  <a:close/>
                  <a:moveTo>
                    <a:pt x="2930" y="0"/>
                  </a:moveTo>
                  <a:cubicBezTo>
                    <a:pt x="2245" y="0"/>
                    <a:pt x="1560" y="262"/>
                    <a:pt x="1036" y="786"/>
                  </a:cubicBezTo>
                  <a:cubicBezTo>
                    <a:pt x="1" y="1822"/>
                    <a:pt x="1" y="3524"/>
                    <a:pt x="1036" y="4560"/>
                  </a:cubicBezTo>
                  <a:cubicBezTo>
                    <a:pt x="1560" y="5084"/>
                    <a:pt x="2239" y="5358"/>
                    <a:pt x="2930" y="5358"/>
                  </a:cubicBezTo>
                  <a:cubicBezTo>
                    <a:pt x="3608" y="5358"/>
                    <a:pt x="4299" y="5084"/>
                    <a:pt x="4823" y="4560"/>
                  </a:cubicBezTo>
                  <a:cubicBezTo>
                    <a:pt x="5858" y="3524"/>
                    <a:pt x="5858" y="1822"/>
                    <a:pt x="4823" y="786"/>
                  </a:cubicBezTo>
                  <a:cubicBezTo>
                    <a:pt x="4299" y="262"/>
                    <a:pt x="3614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70"/>
            <p:cNvSpPr/>
            <p:nvPr/>
          </p:nvSpPr>
          <p:spPr>
            <a:xfrm>
              <a:off x="3074027" y="1983777"/>
              <a:ext cx="155802" cy="163342"/>
            </a:xfrm>
            <a:custGeom>
              <a:rect b="b" l="l" r="r" t="t"/>
              <a:pathLst>
                <a:path extrusionOk="0" h="5156" w="4918">
                  <a:moveTo>
                    <a:pt x="2370" y="0"/>
                  </a:moveTo>
                  <a:cubicBezTo>
                    <a:pt x="1917" y="24"/>
                    <a:pt x="1489" y="155"/>
                    <a:pt x="1120" y="405"/>
                  </a:cubicBezTo>
                  <a:cubicBezTo>
                    <a:pt x="596" y="750"/>
                    <a:pt x="239" y="1286"/>
                    <a:pt x="120" y="1893"/>
                  </a:cubicBezTo>
                  <a:cubicBezTo>
                    <a:pt x="1" y="2501"/>
                    <a:pt x="120" y="3132"/>
                    <a:pt x="477" y="3655"/>
                  </a:cubicBezTo>
                  <a:cubicBezTo>
                    <a:pt x="913" y="4319"/>
                    <a:pt x="1643" y="4696"/>
                    <a:pt x="2409" y="4696"/>
                  </a:cubicBezTo>
                  <a:cubicBezTo>
                    <a:pt x="2605" y="4696"/>
                    <a:pt x="2804" y="4671"/>
                    <a:pt x="3001" y="4620"/>
                  </a:cubicBezTo>
                  <a:lnTo>
                    <a:pt x="4108" y="5144"/>
                  </a:lnTo>
                  <a:cubicBezTo>
                    <a:pt x="4132" y="5156"/>
                    <a:pt x="4156" y="5156"/>
                    <a:pt x="4180" y="5156"/>
                  </a:cubicBezTo>
                  <a:cubicBezTo>
                    <a:pt x="4215" y="5156"/>
                    <a:pt x="4239" y="5144"/>
                    <a:pt x="4275" y="5120"/>
                  </a:cubicBezTo>
                  <a:cubicBezTo>
                    <a:pt x="4311" y="5096"/>
                    <a:pt x="4346" y="5037"/>
                    <a:pt x="4346" y="4977"/>
                  </a:cubicBezTo>
                  <a:lnTo>
                    <a:pt x="4287" y="3751"/>
                  </a:lnTo>
                  <a:cubicBezTo>
                    <a:pt x="4882" y="2989"/>
                    <a:pt x="4918" y="1893"/>
                    <a:pt x="4358" y="1084"/>
                  </a:cubicBezTo>
                  <a:cubicBezTo>
                    <a:pt x="4061" y="631"/>
                    <a:pt x="3608" y="286"/>
                    <a:pt x="3084" y="143"/>
                  </a:cubicBezTo>
                  <a:cubicBezTo>
                    <a:pt x="3065" y="136"/>
                    <a:pt x="3047" y="133"/>
                    <a:pt x="3029" y="133"/>
                  </a:cubicBezTo>
                  <a:cubicBezTo>
                    <a:pt x="2958" y="133"/>
                    <a:pt x="2899" y="186"/>
                    <a:pt x="2870" y="262"/>
                  </a:cubicBezTo>
                  <a:cubicBezTo>
                    <a:pt x="2846" y="346"/>
                    <a:pt x="2906" y="441"/>
                    <a:pt x="2989" y="465"/>
                  </a:cubicBezTo>
                  <a:cubicBezTo>
                    <a:pt x="3441" y="607"/>
                    <a:pt x="3822" y="881"/>
                    <a:pt x="4096" y="1274"/>
                  </a:cubicBezTo>
                  <a:cubicBezTo>
                    <a:pt x="4584" y="2001"/>
                    <a:pt x="4537" y="2941"/>
                    <a:pt x="4001" y="3620"/>
                  </a:cubicBezTo>
                  <a:cubicBezTo>
                    <a:pt x="3977" y="3655"/>
                    <a:pt x="3965" y="3703"/>
                    <a:pt x="3977" y="3739"/>
                  </a:cubicBezTo>
                  <a:lnTo>
                    <a:pt x="4013" y="4739"/>
                  </a:lnTo>
                  <a:lnTo>
                    <a:pt x="3108" y="4310"/>
                  </a:lnTo>
                  <a:cubicBezTo>
                    <a:pt x="3084" y="4298"/>
                    <a:pt x="3037" y="4298"/>
                    <a:pt x="2989" y="4298"/>
                  </a:cubicBezTo>
                  <a:cubicBezTo>
                    <a:pt x="2810" y="4346"/>
                    <a:pt x="2620" y="4370"/>
                    <a:pt x="2441" y="4370"/>
                  </a:cubicBezTo>
                  <a:cubicBezTo>
                    <a:pt x="1787" y="4370"/>
                    <a:pt x="1155" y="4036"/>
                    <a:pt x="774" y="3477"/>
                  </a:cubicBezTo>
                  <a:cubicBezTo>
                    <a:pt x="477" y="3024"/>
                    <a:pt x="370" y="2489"/>
                    <a:pt x="477" y="1965"/>
                  </a:cubicBezTo>
                  <a:cubicBezTo>
                    <a:pt x="584" y="1453"/>
                    <a:pt x="882" y="988"/>
                    <a:pt x="1322" y="691"/>
                  </a:cubicBezTo>
                  <a:cubicBezTo>
                    <a:pt x="1632" y="477"/>
                    <a:pt x="2013" y="357"/>
                    <a:pt x="2382" y="346"/>
                  </a:cubicBezTo>
                  <a:cubicBezTo>
                    <a:pt x="2465" y="346"/>
                    <a:pt x="2549" y="274"/>
                    <a:pt x="2549" y="167"/>
                  </a:cubicBezTo>
                  <a:cubicBezTo>
                    <a:pt x="2549" y="84"/>
                    <a:pt x="2465" y="0"/>
                    <a:pt x="2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70"/>
            <p:cNvSpPr/>
            <p:nvPr/>
          </p:nvSpPr>
          <p:spPr>
            <a:xfrm>
              <a:off x="3135518" y="2038077"/>
              <a:ext cx="28322" cy="54363"/>
            </a:xfrm>
            <a:custGeom>
              <a:rect b="b" l="l" r="r" t="t"/>
              <a:pathLst>
                <a:path extrusionOk="0" h="1716" w="894">
                  <a:moveTo>
                    <a:pt x="179" y="1"/>
                  </a:moveTo>
                  <a:cubicBezTo>
                    <a:pt x="84" y="1"/>
                    <a:pt x="12" y="84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10" y="1715"/>
                    <a:pt x="893" y="1644"/>
                    <a:pt x="893" y="1549"/>
                  </a:cubicBezTo>
                  <a:cubicBezTo>
                    <a:pt x="893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7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70"/>
            <p:cNvSpPr/>
            <p:nvPr/>
          </p:nvSpPr>
          <p:spPr>
            <a:xfrm>
              <a:off x="3138908" y="2021096"/>
              <a:ext cx="16252" cy="16252"/>
            </a:xfrm>
            <a:custGeom>
              <a:rect b="b" l="l" r="r" t="t"/>
              <a:pathLst>
                <a:path extrusionOk="0" h="513" w="513">
                  <a:moveTo>
                    <a:pt x="262" y="1"/>
                  </a:moveTo>
                  <a:cubicBezTo>
                    <a:pt x="131" y="1"/>
                    <a:pt x="0" y="120"/>
                    <a:pt x="0" y="263"/>
                  </a:cubicBezTo>
                  <a:cubicBezTo>
                    <a:pt x="0" y="394"/>
                    <a:pt x="120" y="513"/>
                    <a:pt x="262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3" name="Google Shape;11083;p70"/>
          <p:cNvGrpSpPr/>
          <p:nvPr/>
        </p:nvGrpSpPr>
        <p:grpSpPr>
          <a:xfrm>
            <a:off x="3522521" y="1975857"/>
            <a:ext cx="367013" cy="331278"/>
            <a:chOff x="3522521" y="1975857"/>
            <a:chExt cx="367013" cy="331278"/>
          </a:xfrm>
        </p:grpSpPr>
        <p:sp>
          <p:nvSpPr>
            <p:cNvPr id="11084" name="Google Shape;11084;p70"/>
            <p:cNvSpPr/>
            <p:nvPr/>
          </p:nvSpPr>
          <p:spPr>
            <a:xfrm>
              <a:off x="3665841" y="1975857"/>
              <a:ext cx="91302" cy="91682"/>
            </a:xfrm>
            <a:custGeom>
              <a:rect b="b" l="l" r="r" t="t"/>
              <a:pathLst>
                <a:path extrusionOk="0" h="2894" w="2882">
                  <a:moveTo>
                    <a:pt x="1429" y="703"/>
                  </a:moveTo>
                  <a:cubicBezTo>
                    <a:pt x="1846" y="703"/>
                    <a:pt x="2167" y="1036"/>
                    <a:pt x="2167" y="1453"/>
                  </a:cubicBezTo>
                  <a:cubicBezTo>
                    <a:pt x="2167" y="1870"/>
                    <a:pt x="1834" y="2191"/>
                    <a:pt x="1429" y="2191"/>
                  </a:cubicBezTo>
                  <a:cubicBezTo>
                    <a:pt x="1024" y="2191"/>
                    <a:pt x="679" y="1870"/>
                    <a:pt x="679" y="1453"/>
                  </a:cubicBezTo>
                  <a:cubicBezTo>
                    <a:pt x="679" y="1048"/>
                    <a:pt x="1013" y="703"/>
                    <a:pt x="1429" y="703"/>
                  </a:cubicBezTo>
                  <a:close/>
                  <a:moveTo>
                    <a:pt x="1441" y="0"/>
                  </a:moveTo>
                  <a:cubicBezTo>
                    <a:pt x="1358" y="0"/>
                    <a:pt x="1274" y="84"/>
                    <a:pt x="1274" y="167"/>
                  </a:cubicBezTo>
                  <a:lnTo>
                    <a:pt x="1274" y="393"/>
                  </a:lnTo>
                  <a:cubicBezTo>
                    <a:pt x="1096" y="417"/>
                    <a:pt x="953" y="476"/>
                    <a:pt x="822" y="584"/>
                  </a:cubicBezTo>
                  <a:lnTo>
                    <a:pt x="655" y="417"/>
                  </a:lnTo>
                  <a:cubicBezTo>
                    <a:pt x="626" y="387"/>
                    <a:pt x="581" y="372"/>
                    <a:pt x="536" y="372"/>
                  </a:cubicBezTo>
                  <a:cubicBezTo>
                    <a:pt x="492" y="372"/>
                    <a:pt x="447" y="387"/>
                    <a:pt x="417" y="417"/>
                  </a:cubicBezTo>
                  <a:cubicBezTo>
                    <a:pt x="358" y="476"/>
                    <a:pt x="358" y="596"/>
                    <a:pt x="417" y="655"/>
                  </a:cubicBezTo>
                  <a:lnTo>
                    <a:pt x="584" y="822"/>
                  </a:lnTo>
                  <a:cubicBezTo>
                    <a:pt x="477" y="953"/>
                    <a:pt x="417" y="1119"/>
                    <a:pt x="381" y="1286"/>
                  </a:cubicBezTo>
                  <a:lnTo>
                    <a:pt x="167" y="1286"/>
                  </a:lnTo>
                  <a:cubicBezTo>
                    <a:pt x="72" y="1286"/>
                    <a:pt x="0" y="1358"/>
                    <a:pt x="0" y="1453"/>
                  </a:cubicBezTo>
                  <a:cubicBezTo>
                    <a:pt x="0" y="1536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6"/>
                    <a:pt x="477" y="1941"/>
                    <a:pt x="584" y="2072"/>
                  </a:cubicBezTo>
                  <a:lnTo>
                    <a:pt x="417" y="2239"/>
                  </a:lnTo>
                  <a:cubicBezTo>
                    <a:pt x="358" y="2298"/>
                    <a:pt x="358" y="2417"/>
                    <a:pt x="417" y="2477"/>
                  </a:cubicBezTo>
                  <a:cubicBezTo>
                    <a:pt x="441" y="2501"/>
                    <a:pt x="489" y="2524"/>
                    <a:pt x="536" y="2524"/>
                  </a:cubicBezTo>
                  <a:cubicBezTo>
                    <a:pt x="572" y="2524"/>
                    <a:pt x="620" y="2501"/>
                    <a:pt x="655" y="2477"/>
                  </a:cubicBezTo>
                  <a:lnTo>
                    <a:pt x="810" y="2310"/>
                  </a:lnTo>
                  <a:cubicBezTo>
                    <a:pt x="953" y="2417"/>
                    <a:pt x="1108" y="2477"/>
                    <a:pt x="1274" y="2501"/>
                  </a:cubicBezTo>
                  <a:lnTo>
                    <a:pt x="1274" y="2727"/>
                  </a:lnTo>
                  <a:cubicBezTo>
                    <a:pt x="1274" y="2822"/>
                    <a:pt x="1346" y="2893"/>
                    <a:pt x="1441" y="2893"/>
                  </a:cubicBezTo>
                  <a:cubicBezTo>
                    <a:pt x="1536" y="2893"/>
                    <a:pt x="1608" y="2822"/>
                    <a:pt x="1608" y="2727"/>
                  </a:cubicBezTo>
                  <a:lnTo>
                    <a:pt x="1608" y="2501"/>
                  </a:lnTo>
                  <a:cubicBezTo>
                    <a:pt x="1786" y="2477"/>
                    <a:pt x="1929" y="2417"/>
                    <a:pt x="2072" y="2310"/>
                  </a:cubicBezTo>
                  <a:lnTo>
                    <a:pt x="2227" y="2477"/>
                  </a:lnTo>
                  <a:cubicBezTo>
                    <a:pt x="2263" y="2501"/>
                    <a:pt x="2310" y="2524"/>
                    <a:pt x="2346" y="2524"/>
                  </a:cubicBezTo>
                  <a:cubicBezTo>
                    <a:pt x="2394" y="2524"/>
                    <a:pt x="2441" y="2501"/>
                    <a:pt x="2465" y="2477"/>
                  </a:cubicBezTo>
                  <a:cubicBezTo>
                    <a:pt x="2525" y="2417"/>
                    <a:pt x="2525" y="2298"/>
                    <a:pt x="2465" y="2239"/>
                  </a:cubicBezTo>
                  <a:lnTo>
                    <a:pt x="2298" y="2072"/>
                  </a:lnTo>
                  <a:cubicBezTo>
                    <a:pt x="2406" y="1941"/>
                    <a:pt x="2465" y="1774"/>
                    <a:pt x="2501" y="1608"/>
                  </a:cubicBezTo>
                  <a:lnTo>
                    <a:pt x="2715" y="1608"/>
                  </a:lnTo>
                  <a:cubicBezTo>
                    <a:pt x="2810" y="1608"/>
                    <a:pt x="2882" y="1536"/>
                    <a:pt x="2882" y="1453"/>
                  </a:cubicBezTo>
                  <a:cubicBezTo>
                    <a:pt x="2882" y="1358"/>
                    <a:pt x="2810" y="1286"/>
                    <a:pt x="2727" y="1286"/>
                  </a:cubicBezTo>
                  <a:lnTo>
                    <a:pt x="2501" y="1286"/>
                  </a:lnTo>
                  <a:cubicBezTo>
                    <a:pt x="2465" y="1108"/>
                    <a:pt x="2406" y="953"/>
                    <a:pt x="2310" y="822"/>
                  </a:cubicBezTo>
                  <a:lnTo>
                    <a:pt x="2465" y="655"/>
                  </a:lnTo>
                  <a:cubicBezTo>
                    <a:pt x="2525" y="596"/>
                    <a:pt x="2525" y="476"/>
                    <a:pt x="2465" y="417"/>
                  </a:cubicBezTo>
                  <a:cubicBezTo>
                    <a:pt x="2435" y="387"/>
                    <a:pt x="2391" y="372"/>
                    <a:pt x="2346" y="372"/>
                  </a:cubicBezTo>
                  <a:cubicBezTo>
                    <a:pt x="2301" y="372"/>
                    <a:pt x="2257" y="387"/>
                    <a:pt x="2227" y="417"/>
                  </a:cubicBezTo>
                  <a:lnTo>
                    <a:pt x="2072" y="584"/>
                  </a:lnTo>
                  <a:cubicBezTo>
                    <a:pt x="1929" y="476"/>
                    <a:pt x="1775" y="417"/>
                    <a:pt x="1608" y="393"/>
                  </a:cubicBezTo>
                  <a:lnTo>
                    <a:pt x="1608" y="167"/>
                  </a:lnTo>
                  <a:cubicBezTo>
                    <a:pt x="1608" y="84"/>
                    <a:pt x="1536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70"/>
            <p:cNvSpPr/>
            <p:nvPr/>
          </p:nvSpPr>
          <p:spPr>
            <a:xfrm>
              <a:off x="3693751" y="2004147"/>
              <a:ext cx="34721" cy="35101"/>
            </a:xfrm>
            <a:custGeom>
              <a:rect b="b" l="l" r="r" t="t"/>
              <a:pathLst>
                <a:path extrusionOk="0" h="1108" w="1096">
                  <a:moveTo>
                    <a:pt x="548" y="345"/>
                  </a:moveTo>
                  <a:cubicBezTo>
                    <a:pt x="667" y="345"/>
                    <a:pt x="751" y="441"/>
                    <a:pt x="751" y="560"/>
                  </a:cubicBezTo>
                  <a:cubicBezTo>
                    <a:pt x="751" y="679"/>
                    <a:pt x="667" y="762"/>
                    <a:pt x="548" y="762"/>
                  </a:cubicBezTo>
                  <a:cubicBezTo>
                    <a:pt x="429" y="762"/>
                    <a:pt x="334" y="679"/>
                    <a:pt x="334" y="560"/>
                  </a:cubicBezTo>
                  <a:cubicBezTo>
                    <a:pt x="334" y="441"/>
                    <a:pt x="429" y="345"/>
                    <a:pt x="548" y="345"/>
                  </a:cubicBezTo>
                  <a:close/>
                  <a:moveTo>
                    <a:pt x="548" y="0"/>
                  </a:moveTo>
                  <a:cubicBezTo>
                    <a:pt x="251" y="0"/>
                    <a:pt x="1" y="262"/>
                    <a:pt x="1" y="560"/>
                  </a:cubicBezTo>
                  <a:cubicBezTo>
                    <a:pt x="1" y="857"/>
                    <a:pt x="251" y="1107"/>
                    <a:pt x="548" y="1107"/>
                  </a:cubicBezTo>
                  <a:cubicBezTo>
                    <a:pt x="846" y="1107"/>
                    <a:pt x="1096" y="857"/>
                    <a:pt x="1096" y="560"/>
                  </a:cubicBezTo>
                  <a:cubicBezTo>
                    <a:pt x="1096" y="262"/>
                    <a:pt x="846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70"/>
            <p:cNvSpPr/>
            <p:nvPr/>
          </p:nvSpPr>
          <p:spPr>
            <a:xfrm>
              <a:off x="3679052" y="2008297"/>
              <a:ext cx="210482" cy="228983"/>
            </a:xfrm>
            <a:custGeom>
              <a:rect b="b" l="l" r="r" t="t"/>
              <a:pathLst>
                <a:path extrusionOk="0" h="7228" w="6644">
                  <a:moveTo>
                    <a:pt x="4179" y="334"/>
                  </a:moveTo>
                  <a:lnTo>
                    <a:pt x="4179" y="762"/>
                  </a:lnTo>
                  <a:lnTo>
                    <a:pt x="4179" y="786"/>
                  </a:lnTo>
                  <a:cubicBezTo>
                    <a:pt x="4179" y="869"/>
                    <a:pt x="4239" y="941"/>
                    <a:pt x="4334" y="965"/>
                  </a:cubicBezTo>
                  <a:cubicBezTo>
                    <a:pt x="4596" y="988"/>
                    <a:pt x="4846" y="1107"/>
                    <a:pt x="5072" y="1274"/>
                  </a:cubicBezTo>
                  <a:cubicBezTo>
                    <a:pt x="5102" y="1299"/>
                    <a:pt x="5138" y="1311"/>
                    <a:pt x="5174" y="1311"/>
                  </a:cubicBezTo>
                  <a:cubicBezTo>
                    <a:pt x="5225" y="1311"/>
                    <a:pt x="5276" y="1287"/>
                    <a:pt x="5310" y="1238"/>
                  </a:cubicBezTo>
                  <a:lnTo>
                    <a:pt x="5322" y="1227"/>
                  </a:lnTo>
                  <a:lnTo>
                    <a:pt x="5620" y="929"/>
                  </a:lnTo>
                  <a:lnTo>
                    <a:pt x="5715" y="1024"/>
                  </a:lnTo>
                  <a:lnTo>
                    <a:pt x="5418" y="1322"/>
                  </a:lnTo>
                  <a:lnTo>
                    <a:pt x="5406" y="1334"/>
                  </a:lnTo>
                  <a:cubicBezTo>
                    <a:pt x="5322" y="1393"/>
                    <a:pt x="5322" y="1500"/>
                    <a:pt x="5370" y="1572"/>
                  </a:cubicBezTo>
                  <a:cubicBezTo>
                    <a:pt x="5537" y="1798"/>
                    <a:pt x="5632" y="2048"/>
                    <a:pt x="5679" y="2310"/>
                  </a:cubicBezTo>
                  <a:cubicBezTo>
                    <a:pt x="5703" y="2405"/>
                    <a:pt x="5775" y="2465"/>
                    <a:pt x="5858" y="2465"/>
                  </a:cubicBezTo>
                  <a:lnTo>
                    <a:pt x="6311" y="2465"/>
                  </a:lnTo>
                  <a:lnTo>
                    <a:pt x="6311" y="2572"/>
                  </a:lnTo>
                  <a:lnTo>
                    <a:pt x="5846" y="2572"/>
                  </a:lnTo>
                  <a:cubicBezTo>
                    <a:pt x="5763" y="2572"/>
                    <a:pt x="5679" y="2631"/>
                    <a:pt x="5668" y="2715"/>
                  </a:cubicBezTo>
                  <a:cubicBezTo>
                    <a:pt x="5632" y="2989"/>
                    <a:pt x="5525" y="3239"/>
                    <a:pt x="5358" y="3465"/>
                  </a:cubicBezTo>
                  <a:cubicBezTo>
                    <a:pt x="5298" y="3536"/>
                    <a:pt x="5310" y="3643"/>
                    <a:pt x="5382" y="3703"/>
                  </a:cubicBezTo>
                  <a:lnTo>
                    <a:pt x="5406" y="3715"/>
                  </a:lnTo>
                  <a:lnTo>
                    <a:pt x="5715" y="4024"/>
                  </a:lnTo>
                  <a:lnTo>
                    <a:pt x="5620" y="4120"/>
                  </a:lnTo>
                  <a:lnTo>
                    <a:pt x="5310" y="3798"/>
                  </a:lnTo>
                  <a:cubicBezTo>
                    <a:pt x="5310" y="3798"/>
                    <a:pt x="5310" y="3786"/>
                    <a:pt x="5298" y="3786"/>
                  </a:cubicBezTo>
                  <a:cubicBezTo>
                    <a:pt x="5266" y="3747"/>
                    <a:pt x="5218" y="3729"/>
                    <a:pt x="5171" y="3729"/>
                  </a:cubicBezTo>
                  <a:cubicBezTo>
                    <a:pt x="5132" y="3729"/>
                    <a:pt x="5092" y="3741"/>
                    <a:pt x="5060" y="3763"/>
                  </a:cubicBezTo>
                  <a:cubicBezTo>
                    <a:pt x="4846" y="3917"/>
                    <a:pt x="4584" y="4024"/>
                    <a:pt x="4310" y="4072"/>
                  </a:cubicBezTo>
                  <a:cubicBezTo>
                    <a:pt x="4227" y="4084"/>
                    <a:pt x="4167" y="4155"/>
                    <a:pt x="4167" y="4251"/>
                  </a:cubicBezTo>
                  <a:lnTo>
                    <a:pt x="4167" y="4263"/>
                  </a:lnTo>
                  <a:lnTo>
                    <a:pt x="4167" y="4715"/>
                  </a:lnTo>
                  <a:lnTo>
                    <a:pt x="4060" y="4715"/>
                  </a:lnTo>
                  <a:lnTo>
                    <a:pt x="4060" y="4275"/>
                  </a:lnTo>
                  <a:lnTo>
                    <a:pt x="4060" y="4263"/>
                  </a:lnTo>
                  <a:cubicBezTo>
                    <a:pt x="4060" y="4179"/>
                    <a:pt x="4001" y="4096"/>
                    <a:pt x="3917" y="4084"/>
                  </a:cubicBezTo>
                  <a:cubicBezTo>
                    <a:pt x="3644" y="4060"/>
                    <a:pt x="3393" y="3941"/>
                    <a:pt x="3167" y="3774"/>
                  </a:cubicBezTo>
                  <a:cubicBezTo>
                    <a:pt x="3136" y="3749"/>
                    <a:pt x="3099" y="3736"/>
                    <a:pt x="3061" y="3736"/>
                  </a:cubicBezTo>
                  <a:cubicBezTo>
                    <a:pt x="3012" y="3736"/>
                    <a:pt x="2963" y="3758"/>
                    <a:pt x="2929" y="3798"/>
                  </a:cubicBezTo>
                  <a:cubicBezTo>
                    <a:pt x="2929" y="3798"/>
                    <a:pt x="2929" y="3822"/>
                    <a:pt x="2917" y="3822"/>
                  </a:cubicBezTo>
                  <a:lnTo>
                    <a:pt x="2608" y="4132"/>
                  </a:lnTo>
                  <a:lnTo>
                    <a:pt x="2512" y="4036"/>
                  </a:lnTo>
                  <a:lnTo>
                    <a:pt x="2810" y="3739"/>
                  </a:lnTo>
                  <a:lnTo>
                    <a:pt x="2822" y="3727"/>
                  </a:lnTo>
                  <a:cubicBezTo>
                    <a:pt x="2822" y="3727"/>
                    <a:pt x="2846" y="3727"/>
                    <a:pt x="2846" y="3715"/>
                  </a:cubicBezTo>
                  <a:cubicBezTo>
                    <a:pt x="2917" y="3655"/>
                    <a:pt x="2917" y="3548"/>
                    <a:pt x="2870" y="3477"/>
                  </a:cubicBezTo>
                  <a:cubicBezTo>
                    <a:pt x="2703" y="3262"/>
                    <a:pt x="2608" y="3001"/>
                    <a:pt x="2560" y="2727"/>
                  </a:cubicBezTo>
                  <a:cubicBezTo>
                    <a:pt x="2548" y="2643"/>
                    <a:pt x="2465" y="2584"/>
                    <a:pt x="2381" y="2584"/>
                  </a:cubicBezTo>
                  <a:lnTo>
                    <a:pt x="1929" y="2584"/>
                  </a:lnTo>
                  <a:lnTo>
                    <a:pt x="1929" y="2465"/>
                  </a:lnTo>
                  <a:lnTo>
                    <a:pt x="2381" y="2465"/>
                  </a:lnTo>
                  <a:cubicBezTo>
                    <a:pt x="2465" y="2465"/>
                    <a:pt x="2548" y="2405"/>
                    <a:pt x="2560" y="2310"/>
                  </a:cubicBezTo>
                  <a:cubicBezTo>
                    <a:pt x="2584" y="2048"/>
                    <a:pt x="2703" y="1798"/>
                    <a:pt x="2870" y="1572"/>
                  </a:cubicBezTo>
                  <a:cubicBezTo>
                    <a:pt x="2929" y="1500"/>
                    <a:pt x="2917" y="1393"/>
                    <a:pt x="2846" y="1334"/>
                  </a:cubicBezTo>
                  <a:lnTo>
                    <a:pt x="2822" y="1322"/>
                  </a:lnTo>
                  <a:lnTo>
                    <a:pt x="2524" y="1024"/>
                  </a:lnTo>
                  <a:lnTo>
                    <a:pt x="2620" y="929"/>
                  </a:lnTo>
                  <a:lnTo>
                    <a:pt x="2917" y="1227"/>
                  </a:lnTo>
                  <a:lnTo>
                    <a:pt x="2929" y="1238"/>
                  </a:lnTo>
                  <a:cubicBezTo>
                    <a:pt x="2963" y="1286"/>
                    <a:pt x="3012" y="1306"/>
                    <a:pt x="3062" y="1306"/>
                  </a:cubicBezTo>
                  <a:cubicBezTo>
                    <a:pt x="3099" y="1306"/>
                    <a:pt x="3137" y="1295"/>
                    <a:pt x="3167" y="1274"/>
                  </a:cubicBezTo>
                  <a:cubicBezTo>
                    <a:pt x="3393" y="1107"/>
                    <a:pt x="3644" y="1000"/>
                    <a:pt x="3917" y="953"/>
                  </a:cubicBezTo>
                  <a:cubicBezTo>
                    <a:pt x="4001" y="941"/>
                    <a:pt x="4060" y="869"/>
                    <a:pt x="4060" y="774"/>
                  </a:cubicBezTo>
                  <a:lnTo>
                    <a:pt x="4060" y="762"/>
                  </a:lnTo>
                  <a:lnTo>
                    <a:pt x="4060" y="334"/>
                  </a:lnTo>
                  <a:close/>
                  <a:moveTo>
                    <a:pt x="3894" y="0"/>
                  </a:moveTo>
                  <a:cubicBezTo>
                    <a:pt x="3810" y="0"/>
                    <a:pt x="3739" y="84"/>
                    <a:pt x="3739" y="167"/>
                  </a:cubicBezTo>
                  <a:lnTo>
                    <a:pt x="3739" y="667"/>
                  </a:lnTo>
                  <a:cubicBezTo>
                    <a:pt x="3513" y="703"/>
                    <a:pt x="3298" y="798"/>
                    <a:pt x="3108" y="929"/>
                  </a:cubicBezTo>
                  <a:lnTo>
                    <a:pt x="2762" y="584"/>
                  </a:lnTo>
                  <a:cubicBezTo>
                    <a:pt x="2733" y="554"/>
                    <a:pt x="2688" y="539"/>
                    <a:pt x="2643" y="539"/>
                  </a:cubicBezTo>
                  <a:cubicBezTo>
                    <a:pt x="2599" y="539"/>
                    <a:pt x="2554" y="554"/>
                    <a:pt x="2524" y="584"/>
                  </a:cubicBezTo>
                  <a:lnTo>
                    <a:pt x="2203" y="917"/>
                  </a:lnTo>
                  <a:cubicBezTo>
                    <a:pt x="2167" y="941"/>
                    <a:pt x="2155" y="988"/>
                    <a:pt x="2155" y="1036"/>
                  </a:cubicBezTo>
                  <a:cubicBezTo>
                    <a:pt x="2155" y="1084"/>
                    <a:pt x="2167" y="1119"/>
                    <a:pt x="2203" y="1155"/>
                  </a:cubicBezTo>
                  <a:lnTo>
                    <a:pt x="2536" y="1500"/>
                  </a:lnTo>
                  <a:cubicBezTo>
                    <a:pt x="2417" y="1691"/>
                    <a:pt x="2334" y="1893"/>
                    <a:pt x="2274" y="2119"/>
                  </a:cubicBezTo>
                  <a:lnTo>
                    <a:pt x="1786" y="2119"/>
                  </a:lnTo>
                  <a:cubicBezTo>
                    <a:pt x="1691" y="2119"/>
                    <a:pt x="1619" y="2191"/>
                    <a:pt x="1619" y="2286"/>
                  </a:cubicBezTo>
                  <a:lnTo>
                    <a:pt x="1619" y="2751"/>
                  </a:lnTo>
                  <a:cubicBezTo>
                    <a:pt x="1619" y="2834"/>
                    <a:pt x="1691" y="2905"/>
                    <a:pt x="1786" y="2905"/>
                  </a:cubicBezTo>
                  <a:lnTo>
                    <a:pt x="2274" y="2905"/>
                  </a:lnTo>
                  <a:cubicBezTo>
                    <a:pt x="2322" y="3084"/>
                    <a:pt x="2381" y="3251"/>
                    <a:pt x="2465" y="3417"/>
                  </a:cubicBezTo>
                  <a:lnTo>
                    <a:pt x="1084" y="3417"/>
                  </a:lnTo>
                  <a:cubicBezTo>
                    <a:pt x="988" y="3417"/>
                    <a:pt x="917" y="3489"/>
                    <a:pt x="917" y="3584"/>
                  </a:cubicBezTo>
                  <a:cubicBezTo>
                    <a:pt x="917" y="3667"/>
                    <a:pt x="988" y="3739"/>
                    <a:pt x="1084" y="3739"/>
                  </a:cubicBezTo>
                  <a:lnTo>
                    <a:pt x="2334" y="3739"/>
                  </a:lnTo>
                  <a:lnTo>
                    <a:pt x="2203" y="3882"/>
                  </a:lnTo>
                  <a:cubicBezTo>
                    <a:pt x="2143" y="3941"/>
                    <a:pt x="2143" y="4060"/>
                    <a:pt x="2203" y="4120"/>
                  </a:cubicBezTo>
                  <a:lnTo>
                    <a:pt x="2524" y="4441"/>
                  </a:lnTo>
                  <a:cubicBezTo>
                    <a:pt x="2560" y="4477"/>
                    <a:pt x="2608" y="4489"/>
                    <a:pt x="2643" y="4489"/>
                  </a:cubicBezTo>
                  <a:cubicBezTo>
                    <a:pt x="2691" y="4489"/>
                    <a:pt x="2739" y="4477"/>
                    <a:pt x="2762" y="4441"/>
                  </a:cubicBezTo>
                  <a:lnTo>
                    <a:pt x="3108" y="4096"/>
                  </a:lnTo>
                  <a:cubicBezTo>
                    <a:pt x="3286" y="4215"/>
                    <a:pt x="3489" y="4310"/>
                    <a:pt x="3703" y="4358"/>
                  </a:cubicBezTo>
                  <a:lnTo>
                    <a:pt x="3703" y="4370"/>
                  </a:lnTo>
                  <a:lnTo>
                    <a:pt x="3703" y="5144"/>
                  </a:lnTo>
                  <a:lnTo>
                    <a:pt x="155" y="5144"/>
                  </a:lnTo>
                  <a:cubicBezTo>
                    <a:pt x="72" y="5144"/>
                    <a:pt x="0" y="5215"/>
                    <a:pt x="0" y="5310"/>
                  </a:cubicBezTo>
                  <a:cubicBezTo>
                    <a:pt x="0" y="5394"/>
                    <a:pt x="72" y="5465"/>
                    <a:pt x="155" y="5465"/>
                  </a:cubicBezTo>
                  <a:lnTo>
                    <a:pt x="4417" y="5465"/>
                  </a:lnTo>
                  <a:lnTo>
                    <a:pt x="4120" y="7037"/>
                  </a:lnTo>
                  <a:cubicBezTo>
                    <a:pt x="4108" y="7120"/>
                    <a:pt x="4167" y="7215"/>
                    <a:pt x="4251" y="7227"/>
                  </a:cubicBezTo>
                  <a:lnTo>
                    <a:pt x="4286" y="7227"/>
                  </a:lnTo>
                  <a:cubicBezTo>
                    <a:pt x="4358" y="7227"/>
                    <a:pt x="4429" y="7168"/>
                    <a:pt x="4441" y="7096"/>
                  </a:cubicBezTo>
                  <a:lnTo>
                    <a:pt x="4787" y="5322"/>
                  </a:lnTo>
                  <a:cubicBezTo>
                    <a:pt x="4798" y="5275"/>
                    <a:pt x="4787" y="5215"/>
                    <a:pt x="4763" y="5191"/>
                  </a:cubicBezTo>
                  <a:cubicBezTo>
                    <a:pt x="4727" y="5144"/>
                    <a:pt x="4679" y="5132"/>
                    <a:pt x="4620" y="5132"/>
                  </a:cubicBezTo>
                  <a:lnTo>
                    <a:pt x="4048" y="5132"/>
                  </a:lnTo>
                  <a:lnTo>
                    <a:pt x="4048" y="5013"/>
                  </a:lnTo>
                  <a:lnTo>
                    <a:pt x="4370" y="5013"/>
                  </a:lnTo>
                  <a:cubicBezTo>
                    <a:pt x="4465" y="5013"/>
                    <a:pt x="4536" y="4929"/>
                    <a:pt x="4536" y="4846"/>
                  </a:cubicBezTo>
                  <a:lnTo>
                    <a:pt x="4536" y="4358"/>
                  </a:lnTo>
                  <a:cubicBezTo>
                    <a:pt x="4763" y="4310"/>
                    <a:pt x="4965" y="4215"/>
                    <a:pt x="5168" y="4084"/>
                  </a:cubicBezTo>
                  <a:lnTo>
                    <a:pt x="5501" y="4429"/>
                  </a:lnTo>
                  <a:cubicBezTo>
                    <a:pt x="5537" y="4453"/>
                    <a:pt x="5584" y="4477"/>
                    <a:pt x="5620" y="4477"/>
                  </a:cubicBezTo>
                  <a:cubicBezTo>
                    <a:pt x="5668" y="4477"/>
                    <a:pt x="5715" y="4453"/>
                    <a:pt x="5739" y="4429"/>
                  </a:cubicBezTo>
                  <a:lnTo>
                    <a:pt x="6072" y="4096"/>
                  </a:lnTo>
                  <a:cubicBezTo>
                    <a:pt x="6096" y="4072"/>
                    <a:pt x="6108" y="4024"/>
                    <a:pt x="6108" y="3977"/>
                  </a:cubicBezTo>
                  <a:cubicBezTo>
                    <a:pt x="6108" y="3941"/>
                    <a:pt x="6096" y="3894"/>
                    <a:pt x="6072" y="3858"/>
                  </a:cubicBezTo>
                  <a:lnTo>
                    <a:pt x="5727" y="3524"/>
                  </a:lnTo>
                  <a:cubicBezTo>
                    <a:pt x="5846" y="3322"/>
                    <a:pt x="5930" y="3120"/>
                    <a:pt x="5989" y="2893"/>
                  </a:cubicBezTo>
                  <a:lnTo>
                    <a:pt x="6489" y="2893"/>
                  </a:lnTo>
                  <a:cubicBezTo>
                    <a:pt x="6572" y="2893"/>
                    <a:pt x="6644" y="2822"/>
                    <a:pt x="6644" y="2727"/>
                  </a:cubicBezTo>
                  <a:lnTo>
                    <a:pt x="6644" y="2274"/>
                  </a:lnTo>
                  <a:cubicBezTo>
                    <a:pt x="6632" y="2191"/>
                    <a:pt x="6561" y="2119"/>
                    <a:pt x="6477" y="2119"/>
                  </a:cubicBezTo>
                  <a:lnTo>
                    <a:pt x="5977" y="2119"/>
                  </a:lnTo>
                  <a:cubicBezTo>
                    <a:pt x="5941" y="1893"/>
                    <a:pt x="5846" y="1691"/>
                    <a:pt x="5715" y="1500"/>
                  </a:cubicBezTo>
                  <a:lnTo>
                    <a:pt x="6060" y="1155"/>
                  </a:lnTo>
                  <a:cubicBezTo>
                    <a:pt x="6084" y="1119"/>
                    <a:pt x="6096" y="1084"/>
                    <a:pt x="6096" y="1036"/>
                  </a:cubicBezTo>
                  <a:cubicBezTo>
                    <a:pt x="6096" y="988"/>
                    <a:pt x="6084" y="941"/>
                    <a:pt x="6060" y="917"/>
                  </a:cubicBezTo>
                  <a:lnTo>
                    <a:pt x="5727" y="584"/>
                  </a:lnTo>
                  <a:cubicBezTo>
                    <a:pt x="5697" y="554"/>
                    <a:pt x="5653" y="539"/>
                    <a:pt x="5608" y="539"/>
                  </a:cubicBezTo>
                  <a:cubicBezTo>
                    <a:pt x="5563" y="539"/>
                    <a:pt x="5519" y="554"/>
                    <a:pt x="5489" y="584"/>
                  </a:cubicBezTo>
                  <a:lnTo>
                    <a:pt x="5144" y="929"/>
                  </a:lnTo>
                  <a:cubicBezTo>
                    <a:pt x="4953" y="810"/>
                    <a:pt x="4751" y="726"/>
                    <a:pt x="4525" y="667"/>
                  </a:cubicBezTo>
                  <a:lnTo>
                    <a:pt x="4525" y="167"/>
                  </a:lnTo>
                  <a:cubicBezTo>
                    <a:pt x="4525" y="84"/>
                    <a:pt x="4453" y="0"/>
                    <a:pt x="4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70"/>
            <p:cNvSpPr/>
            <p:nvPr/>
          </p:nvSpPr>
          <p:spPr>
            <a:xfrm>
              <a:off x="3772951" y="2050907"/>
              <a:ext cx="73973" cy="73593"/>
            </a:xfrm>
            <a:custGeom>
              <a:rect b="b" l="l" r="r" t="t"/>
              <a:pathLst>
                <a:path extrusionOk="0" h="2323" w="2335">
                  <a:moveTo>
                    <a:pt x="1156" y="322"/>
                  </a:moveTo>
                  <a:cubicBezTo>
                    <a:pt x="1620" y="322"/>
                    <a:pt x="1989" y="703"/>
                    <a:pt x="1989" y="1167"/>
                  </a:cubicBezTo>
                  <a:cubicBezTo>
                    <a:pt x="1989" y="1620"/>
                    <a:pt x="1620" y="2001"/>
                    <a:pt x="1156" y="2001"/>
                  </a:cubicBezTo>
                  <a:cubicBezTo>
                    <a:pt x="691" y="2001"/>
                    <a:pt x="322" y="1620"/>
                    <a:pt x="322" y="1167"/>
                  </a:cubicBezTo>
                  <a:cubicBezTo>
                    <a:pt x="322" y="703"/>
                    <a:pt x="691" y="322"/>
                    <a:pt x="1156" y="322"/>
                  </a:cubicBezTo>
                  <a:close/>
                  <a:moveTo>
                    <a:pt x="1156" y="1"/>
                  </a:moveTo>
                  <a:cubicBezTo>
                    <a:pt x="513" y="1"/>
                    <a:pt x="1" y="524"/>
                    <a:pt x="1" y="1167"/>
                  </a:cubicBezTo>
                  <a:cubicBezTo>
                    <a:pt x="1" y="1798"/>
                    <a:pt x="513" y="2322"/>
                    <a:pt x="1156" y="2322"/>
                  </a:cubicBezTo>
                  <a:cubicBezTo>
                    <a:pt x="1799" y="2322"/>
                    <a:pt x="2323" y="1798"/>
                    <a:pt x="2323" y="1167"/>
                  </a:cubicBezTo>
                  <a:cubicBezTo>
                    <a:pt x="2334" y="524"/>
                    <a:pt x="1811" y="1"/>
                    <a:pt x="1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70"/>
            <p:cNvSpPr/>
            <p:nvPr/>
          </p:nvSpPr>
          <p:spPr>
            <a:xfrm>
              <a:off x="3790312" y="2069028"/>
              <a:ext cx="38491" cy="38491"/>
            </a:xfrm>
            <a:custGeom>
              <a:rect b="b" l="l" r="r" t="t"/>
              <a:pathLst>
                <a:path extrusionOk="0" h="1215" w="1215">
                  <a:moveTo>
                    <a:pt x="608" y="322"/>
                  </a:moveTo>
                  <a:cubicBezTo>
                    <a:pt x="763" y="322"/>
                    <a:pt x="882" y="441"/>
                    <a:pt x="882" y="595"/>
                  </a:cubicBezTo>
                  <a:cubicBezTo>
                    <a:pt x="882" y="738"/>
                    <a:pt x="763" y="857"/>
                    <a:pt x="608" y="857"/>
                  </a:cubicBezTo>
                  <a:cubicBezTo>
                    <a:pt x="465" y="857"/>
                    <a:pt x="346" y="738"/>
                    <a:pt x="346" y="595"/>
                  </a:cubicBezTo>
                  <a:cubicBezTo>
                    <a:pt x="346" y="441"/>
                    <a:pt x="465" y="322"/>
                    <a:pt x="608" y="322"/>
                  </a:cubicBezTo>
                  <a:close/>
                  <a:moveTo>
                    <a:pt x="608" y="0"/>
                  </a:moveTo>
                  <a:cubicBezTo>
                    <a:pt x="286" y="0"/>
                    <a:pt x="1" y="262"/>
                    <a:pt x="1" y="607"/>
                  </a:cubicBezTo>
                  <a:cubicBezTo>
                    <a:pt x="1" y="929"/>
                    <a:pt x="262" y="1215"/>
                    <a:pt x="608" y="1215"/>
                  </a:cubicBezTo>
                  <a:cubicBezTo>
                    <a:pt x="941" y="1215"/>
                    <a:pt x="1215" y="953"/>
                    <a:pt x="1215" y="607"/>
                  </a:cubicBezTo>
                  <a:cubicBezTo>
                    <a:pt x="1215" y="262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70"/>
            <p:cNvSpPr/>
            <p:nvPr/>
          </p:nvSpPr>
          <p:spPr>
            <a:xfrm>
              <a:off x="3522521" y="2081447"/>
              <a:ext cx="294212" cy="225688"/>
            </a:xfrm>
            <a:custGeom>
              <a:rect b="b" l="l" r="r" t="t"/>
              <a:pathLst>
                <a:path extrusionOk="0" h="7124" w="9287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6954"/>
                  </a:lnTo>
                  <a:cubicBezTo>
                    <a:pt x="0" y="7121"/>
                    <a:pt x="143" y="7121"/>
                    <a:pt x="262" y="7121"/>
                  </a:cubicBezTo>
                  <a:cubicBezTo>
                    <a:pt x="351" y="7121"/>
                    <a:pt x="2483" y="7124"/>
                    <a:pt x="4603" y="7124"/>
                  </a:cubicBezTo>
                  <a:cubicBezTo>
                    <a:pt x="6724" y="7124"/>
                    <a:pt x="8835" y="7121"/>
                    <a:pt x="8882" y="7109"/>
                  </a:cubicBezTo>
                  <a:cubicBezTo>
                    <a:pt x="8942" y="7085"/>
                    <a:pt x="8989" y="7026"/>
                    <a:pt x="9001" y="6966"/>
                  </a:cubicBezTo>
                  <a:lnTo>
                    <a:pt x="9287" y="5466"/>
                  </a:lnTo>
                  <a:cubicBezTo>
                    <a:pt x="9275" y="5395"/>
                    <a:pt x="9216" y="5299"/>
                    <a:pt x="9120" y="5287"/>
                  </a:cubicBezTo>
                  <a:cubicBezTo>
                    <a:pt x="9113" y="5286"/>
                    <a:pt x="9106" y="5286"/>
                    <a:pt x="9099" y="5286"/>
                  </a:cubicBezTo>
                  <a:cubicBezTo>
                    <a:pt x="9021" y="5286"/>
                    <a:pt x="8941" y="5342"/>
                    <a:pt x="8930" y="5418"/>
                  </a:cubicBezTo>
                  <a:lnTo>
                    <a:pt x="8680" y="6788"/>
                  </a:lnTo>
                  <a:lnTo>
                    <a:pt x="357" y="6788"/>
                  </a:lnTo>
                  <a:lnTo>
                    <a:pt x="1036" y="3192"/>
                  </a:lnTo>
                  <a:lnTo>
                    <a:pt x="4429" y="3192"/>
                  </a:lnTo>
                  <a:cubicBezTo>
                    <a:pt x="4524" y="3192"/>
                    <a:pt x="4596" y="3120"/>
                    <a:pt x="4596" y="3025"/>
                  </a:cubicBezTo>
                  <a:cubicBezTo>
                    <a:pt x="4596" y="2930"/>
                    <a:pt x="4524" y="2858"/>
                    <a:pt x="4429" y="2858"/>
                  </a:cubicBezTo>
                  <a:lnTo>
                    <a:pt x="905" y="2858"/>
                  </a:lnTo>
                  <a:cubicBezTo>
                    <a:pt x="834" y="2858"/>
                    <a:pt x="750" y="2918"/>
                    <a:pt x="738" y="2989"/>
                  </a:cubicBezTo>
                  <a:lnTo>
                    <a:pt x="322" y="5168"/>
                  </a:lnTo>
                  <a:lnTo>
                    <a:pt x="322" y="334"/>
                  </a:lnTo>
                  <a:lnTo>
                    <a:pt x="2453" y="334"/>
                  </a:lnTo>
                  <a:lnTo>
                    <a:pt x="3536" y="1418"/>
                  </a:lnTo>
                  <a:cubicBezTo>
                    <a:pt x="3572" y="1442"/>
                    <a:pt x="3608" y="1465"/>
                    <a:pt x="3655" y="1465"/>
                  </a:cubicBezTo>
                  <a:lnTo>
                    <a:pt x="5358" y="1465"/>
                  </a:lnTo>
                  <a:cubicBezTo>
                    <a:pt x="5441" y="1465"/>
                    <a:pt x="5513" y="1394"/>
                    <a:pt x="5513" y="1299"/>
                  </a:cubicBezTo>
                  <a:cubicBezTo>
                    <a:pt x="5513" y="1204"/>
                    <a:pt x="5441" y="1132"/>
                    <a:pt x="5358" y="1132"/>
                  </a:cubicBezTo>
                  <a:lnTo>
                    <a:pt x="3727" y="1132"/>
                  </a:lnTo>
                  <a:lnTo>
                    <a:pt x="2643" y="49"/>
                  </a:lnTo>
                  <a:cubicBezTo>
                    <a:pt x="2619" y="13"/>
                    <a:pt x="2572" y="1"/>
                    <a:pt x="2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70"/>
            <p:cNvSpPr/>
            <p:nvPr/>
          </p:nvSpPr>
          <p:spPr>
            <a:xfrm>
              <a:off x="3810682" y="2248812"/>
              <a:ext cx="1774" cy="253"/>
            </a:xfrm>
            <a:custGeom>
              <a:rect b="b" l="l" r="r" t="t"/>
              <a:pathLst>
                <a:path extrusionOk="0" h="8" w="56">
                  <a:moveTo>
                    <a:pt x="1" y="1"/>
                  </a:moveTo>
                  <a:cubicBezTo>
                    <a:pt x="1" y="1"/>
                    <a:pt x="7" y="2"/>
                    <a:pt x="24" y="4"/>
                  </a:cubicBezTo>
                  <a:cubicBezTo>
                    <a:pt x="44" y="7"/>
                    <a:pt x="52" y="8"/>
                    <a:pt x="53" y="8"/>
                  </a:cubicBezTo>
                  <a:cubicBezTo>
                    <a:pt x="55" y="8"/>
                    <a:pt x="3" y="1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1" name="Google Shape;11091;p70"/>
          <p:cNvGrpSpPr/>
          <p:nvPr/>
        </p:nvGrpSpPr>
        <p:grpSpPr>
          <a:xfrm>
            <a:off x="2630824" y="1976966"/>
            <a:ext cx="368185" cy="330454"/>
            <a:chOff x="2630824" y="1976966"/>
            <a:chExt cx="368185" cy="330454"/>
          </a:xfrm>
        </p:grpSpPr>
        <p:sp>
          <p:nvSpPr>
            <p:cNvPr id="11092" name="Google Shape;11092;p70"/>
            <p:cNvSpPr/>
            <p:nvPr/>
          </p:nvSpPr>
          <p:spPr>
            <a:xfrm>
              <a:off x="2630824" y="2059967"/>
              <a:ext cx="229743" cy="247072"/>
            </a:xfrm>
            <a:custGeom>
              <a:rect b="b" l="l" r="r" t="t"/>
              <a:pathLst>
                <a:path extrusionOk="0" h="7799" w="7252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32"/>
                  </a:lnTo>
                  <a:cubicBezTo>
                    <a:pt x="1" y="7727"/>
                    <a:pt x="72" y="7799"/>
                    <a:pt x="167" y="7799"/>
                  </a:cubicBezTo>
                  <a:lnTo>
                    <a:pt x="7085" y="7799"/>
                  </a:lnTo>
                  <a:cubicBezTo>
                    <a:pt x="7180" y="7799"/>
                    <a:pt x="7252" y="7727"/>
                    <a:pt x="7252" y="7632"/>
                  </a:cubicBezTo>
                  <a:cubicBezTo>
                    <a:pt x="7252" y="7549"/>
                    <a:pt x="7180" y="7454"/>
                    <a:pt x="7085" y="7454"/>
                  </a:cubicBezTo>
                  <a:lnTo>
                    <a:pt x="346" y="7454"/>
                  </a:lnTo>
                  <a:lnTo>
                    <a:pt x="346" y="322"/>
                  </a:lnTo>
                  <a:lnTo>
                    <a:pt x="2715" y="322"/>
                  </a:lnTo>
                  <a:lnTo>
                    <a:pt x="3906" y="1512"/>
                  </a:lnTo>
                  <a:cubicBezTo>
                    <a:pt x="3930" y="1548"/>
                    <a:pt x="3977" y="1560"/>
                    <a:pt x="4025" y="1560"/>
                  </a:cubicBezTo>
                  <a:lnTo>
                    <a:pt x="4597" y="1560"/>
                  </a:lnTo>
                  <a:cubicBezTo>
                    <a:pt x="4692" y="1560"/>
                    <a:pt x="4763" y="1489"/>
                    <a:pt x="4763" y="1393"/>
                  </a:cubicBezTo>
                  <a:cubicBezTo>
                    <a:pt x="4763" y="1310"/>
                    <a:pt x="4692" y="1239"/>
                    <a:pt x="4597" y="1239"/>
                  </a:cubicBezTo>
                  <a:lnTo>
                    <a:pt x="4073" y="1239"/>
                  </a:lnTo>
                  <a:lnTo>
                    <a:pt x="2882" y="48"/>
                  </a:lnTo>
                  <a:cubicBezTo>
                    <a:pt x="2858" y="12"/>
                    <a:pt x="2811" y="0"/>
                    <a:pt x="2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70"/>
            <p:cNvSpPr/>
            <p:nvPr/>
          </p:nvSpPr>
          <p:spPr>
            <a:xfrm>
              <a:off x="2792646" y="1976966"/>
              <a:ext cx="206364" cy="330454"/>
            </a:xfrm>
            <a:custGeom>
              <a:rect b="b" l="l" r="r" t="t"/>
              <a:pathLst>
                <a:path extrusionOk="0" h="10431" w="6514">
                  <a:moveTo>
                    <a:pt x="3894" y="1"/>
                  </a:moveTo>
                  <a:cubicBezTo>
                    <a:pt x="2453" y="1"/>
                    <a:pt x="1286" y="1180"/>
                    <a:pt x="1286" y="2608"/>
                  </a:cubicBezTo>
                  <a:cubicBezTo>
                    <a:pt x="1286" y="3061"/>
                    <a:pt x="1405" y="3513"/>
                    <a:pt x="1632" y="3882"/>
                  </a:cubicBezTo>
                  <a:lnTo>
                    <a:pt x="155" y="3882"/>
                  </a:lnTo>
                  <a:cubicBezTo>
                    <a:pt x="72" y="3882"/>
                    <a:pt x="1" y="3954"/>
                    <a:pt x="1" y="4049"/>
                  </a:cubicBezTo>
                  <a:cubicBezTo>
                    <a:pt x="1" y="4132"/>
                    <a:pt x="72" y="4216"/>
                    <a:pt x="155" y="4216"/>
                  </a:cubicBezTo>
                  <a:lnTo>
                    <a:pt x="1858" y="4216"/>
                  </a:lnTo>
                  <a:cubicBezTo>
                    <a:pt x="2334" y="4811"/>
                    <a:pt x="3072" y="5192"/>
                    <a:pt x="3894" y="5192"/>
                  </a:cubicBezTo>
                  <a:cubicBezTo>
                    <a:pt x="4061" y="5192"/>
                    <a:pt x="4227" y="5180"/>
                    <a:pt x="4382" y="5144"/>
                  </a:cubicBezTo>
                  <a:lnTo>
                    <a:pt x="4382" y="10109"/>
                  </a:lnTo>
                  <a:lnTo>
                    <a:pt x="2632" y="10109"/>
                  </a:lnTo>
                  <a:cubicBezTo>
                    <a:pt x="2537" y="10109"/>
                    <a:pt x="2465" y="10181"/>
                    <a:pt x="2465" y="10264"/>
                  </a:cubicBezTo>
                  <a:cubicBezTo>
                    <a:pt x="2465" y="10359"/>
                    <a:pt x="2537" y="10431"/>
                    <a:pt x="2632" y="10431"/>
                  </a:cubicBezTo>
                  <a:lnTo>
                    <a:pt x="4549" y="10431"/>
                  </a:lnTo>
                  <a:cubicBezTo>
                    <a:pt x="4644" y="10431"/>
                    <a:pt x="4715" y="10359"/>
                    <a:pt x="4715" y="10264"/>
                  </a:cubicBezTo>
                  <a:lnTo>
                    <a:pt x="4715" y="5061"/>
                  </a:lnTo>
                  <a:cubicBezTo>
                    <a:pt x="5061" y="4942"/>
                    <a:pt x="5382" y="4752"/>
                    <a:pt x="5656" y="4490"/>
                  </a:cubicBezTo>
                  <a:cubicBezTo>
                    <a:pt x="6132" y="4049"/>
                    <a:pt x="6430" y="3442"/>
                    <a:pt x="6466" y="2787"/>
                  </a:cubicBezTo>
                  <a:cubicBezTo>
                    <a:pt x="6513" y="2680"/>
                    <a:pt x="6442" y="2585"/>
                    <a:pt x="6358" y="2585"/>
                  </a:cubicBezTo>
                  <a:cubicBezTo>
                    <a:pt x="6263" y="2585"/>
                    <a:pt x="6168" y="2644"/>
                    <a:pt x="6168" y="2751"/>
                  </a:cubicBezTo>
                  <a:cubicBezTo>
                    <a:pt x="6085" y="3930"/>
                    <a:pt x="5096" y="4847"/>
                    <a:pt x="3906" y="4847"/>
                  </a:cubicBezTo>
                  <a:cubicBezTo>
                    <a:pt x="2656" y="4847"/>
                    <a:pt x="1644" y="3835"/>
                    <a:pt x="1644" y="2585"/>
                  </a:cubicBezTo>
                  <a:cubicBezTo>
                    <a:pt x="1644" y="1334"/>
                    <a:pt x="2656" y="322"/>
                    <a:pt x="3906" y="322"/>
                  </a:cubicBezTo>
                  <a:cubicBezTo>
                    <a:pt x="4977" y="322"/>
                    <a:pt x="5918" y="1084"/>
                    <a:pt x="6132" y="2144"/>
                  </a:cubicBezTo>
                  <a:cubicBezTo>
                    <a:pt x="6143" y="2220"/>
                    <a:pt x="6214" y="2277"/>
                    <a:pt x="6299" y="2277"/>
                  </a:cubicBezTo>
                  <a:cubicBezTo>
                    <a:pt x="6306" y="2277"/>
                    <a:pt x="6315" y="2276"/>
                    <a:pt x="6323" y="2275"/>
                  </a:cubicBezTo>
                  <a:cubicBezTo>
                    <a:pt x="6406" y="2263"/>
                    <a:pt x="6466" y="2168"/>
                    <a:pt x="6454" y="2085"/>
                  </a:cubicBezTo>
                  <a:cubicBezTo>
                    <a:pt x="6204" y="882"/>
                    <a:pt x="5132" y="1"/>
                    <a:pt x="3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70"/>
            <p:cNvSpPr/>
            <p:nvPr/>
          </p:nvSpPr>
          <p:spPr>
            <a:xfrm>
              <a:off x="2876376" y="2005256"/>
              <a:ext cx="78123" cy="91333"/>
            </a:xfrm>
            <a:custGeom>
              <a:rect b="b" l="l" r="r" t="t"/>
              <a:pathLst>
                <a:path extrusionOk="0" h="2883" w="2466">
                  <a:moveTo>
                    <a:pt x="1239" y="346"/>
                  </a:moveTo>
                  <a:cubicBezTo>
                    <a:pt x="1406" y="346"/>
                    <a:pt x="1537" y="477"/>
                    <a:pt x="1537" y="644"/>
                  </a:cubicBezTo>
                  <a:lnTo>
                    <a:pt x="1537" y="1061"/>
                  </a:lnTo>
                  <a:lnTo>
                    <a:pt x="941" y="1061"/>
                  </a:lnTo>
                  <a:lnTo>
                    <a:pt x="941" y="644"/>
                  </a:lnTo>
                  <a:cubicBezTo>
                    <a:pt x="941" y="477"/>
                    <a:pt x="1072" y="346"/>
                    <a:pt x="1239" y="346"/>
                  </a:cubicBezTo>
                  <a:close/>
                  <a:moveTo>
                    <a:pt x="2120" y="1394"/>
                  </a:moveTo>
                  <a:lnTo>
                    <a:pt x="2120" y="2561"/>
                  </a:lnTo>
                  <a:lnTo>
                    <a:pt x="358" y="2561"/>
                  </a:lnTo>
                  <a:lnTo>
                    <a:pt x="358" y="1394"/>
                  </a:lnTo>
                  <a:close/>
                  <a:moveTo>
                    <a:pt x="1227" y="1"/>
                  </a:moveTo>
                  <a:cubicBezTo>
                    <a:pt x="870" y="1"/>
                    <a:pt x="584" y="275"/>
                    <a:pt x="584" y="644"/>
                  </a:cubicBezTo>
                  <a:lnTo>
                    <a:pt x="584" y="1061"/>
                  </a:lnTo>
                  <a:lnTo>
                    <a:pt x="167" y="1061"/>
                  </a:lnTo>
                  <a:cubicBezTo>
                    <a:pt x="84" y="1061"/>
                    <a:pt x="1" y="1132"/>
                    <a:pt x="1" y="1215"/>
                  </a:cubicBezTo>
                  <a:lnTo>
                    <a:pt x="1" y="2727"/>
                  </a:lnTo>
                  <a:cubicBezTo>
                    <a:pt x="1" y="2811"/>
                    <a:pt x="84" y="2882"/>
                    <a:pt x="167" y="2882"/>
                  </a:cubicBezTo>
                  <a:lnTo>
                    <a:pt x="2263" y="2882"/>
                  </a:lnTo>
                  <a:cubicBezTo>
                    <a:pt x="2358" y="2882"/>
                    <a:pt x="2430" y="2811"/>
                    <a:pt x="2430" y="2727"/>
                  </a:cubicBezTo>
                  <a:lnTo>
                    <a:pt x="2430" y="1215"/>
                  </a:lnTo>
                  <a:cubicBezTo>
                    <a:pt x="2465" y="1132"/>
                    <a:pt x="2382" y="1061"/>
                    <a:pt x="2275" y="1061"/>
                  </a:cubicBezTo>
                  <a:lnTo>
                    <a:pt x="1870" y="1061"/>
                  </a:lnTo>
                  <a:lnTo>
                    <a:pt x="1870" y="644"/>
                  </a:lnTo>
                  <a:cubicBezTo>
                    <a:pt x="1870" y="287"/>
                    <a:pt x="158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70"/>
            <p:cNvSpPr/>
            <p:nvPr/>
          </p:nvSpPr>
          <p:spPr>
            <a:xfrm>
              <a:off x="2715695" y="2177659"/>
              <a:ext cx="43782" cy="43402"/>
            </a:xfrm>
            <a:custGeom>
              <a:rect b="b" l="l" r="r" t="t"/>
              <a:pathLst>
                <a:path extrusionOk="0" h="1370" w="1382">
                  <a:moveTo>
                    <a:pt x="1048" y="345"/>
                  </a:moveTo>
                  <a:lnTo>
                    <a:pt x="1048" y="1048"/>
                  </a:lnTo>
                  <a:lnTo>
                    <a:pt x="346" y="1048"/>
                  </a:lnTo>
                  <a:lnTo>
                    <a:pt x="346" y="345"/>
                  </a:lnTo>
                  <a:close/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1215"/>
                  </a:lnTo>
                  <a:cubicBezTo>
                    <a:pt x="1" y="1298"/>
                    <a:pt x="72" y="1369"/>
                    <a:pt x="167" y="1369"/>
                  </a:cubicBezTo>
                  <a:lnTo>
                    <a:pt x="1203" y="1369"/>
                  </a:lnTo>
                  <a:cubicBezTo>
                    <a:pt x="1298" y="1369"/>
                    <a:pt x="1370" y="1298"/>
                    <a:pt x="1370" y="1215"/>
                  </a:cubicBezTo>
                  <a:lnTo>
                    <a:pt x="1370" y="167"/>
                  </a:lnTo>
                  <a:cubicBezTo>
                    <a:pt x="1382" y="83"/>
                    <a:pt x="1310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70"/>
            <p:cNvSpPr/>
            <p:nvPr/>
          </p:nvSpPr>
          <p:spPr>
            <a:xfrm>
              <a:off x="2770026" y="2177659"/>
              <a:ext cx="88292" cy="10581"/>
            </a:xfrm>
            <a:custGeom>
              <a:rect b="b" l="l" r="r" t="t"/>
              <a:pathLst>
                <a:path extrusionOk="0" h="334" w="278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620" y="333"/>
                  </a:lnTo>
                  <a:cubicBezTo>
                    <a:pt x="2703" y="333"/>
                    <a:pt x="2786" y="262"/>
                    <a:pt x="2786" y="167"/>
                  </a:cubicBezTo>
                  <a:cubicBezTo>
                    <a:pt x="2786" y="83"/>
                    <a:pt x="2703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70"/>
            <p:cNvSpPr/>
            <p:nvPr/>
          </p:nvSpPr>
          <p:spPr>
            <a:xfrm>
              <a:off x="2770026" y="2194227"/>
              <a:ext cx="88292" cy="10613"/>
            </a:xfrm>
            <a:custGeom>
              <a:rect b="b" l="l" r="r" t="t"/>
              <a:pathLst>
                <a:path extrusionOk="0" h="335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620" y="334"/>
                  </a:lnTo>
                  <a:cubicBezTo>
                    <a:pt x="2703" y="334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70"/>
            <p:cNvSpPr/>
            <p:nvPr/>
          </p:nvSpPr>
          <p:spPr>
            <a:xfrm>
              <a:off x="2770026" y="2210828"/>
              <a:ext cx="88292" cy="10233"/>
            </a:xfrm>
            <a:custGeom>
              <a:rect b="b" l="l" r="r" t="t"/>
              <a:pathLst>
                <a:path extrusionOk="0" h="323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620" y="322"/>
                  </a:lnTo>
                  <a:cubicBezTo>
                    <a:pt x="2703" y="322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70"/>
            <p:cNvSpPr/>
            <p:nvPr/>
          </p:nvSpPr>
          <p:spPr>
            <a:xfrm>
              <a:off x="2908436" y="2058447"/>
              <a:ext cx="16252" cy="18913"/>
            </a:xfrm>
            <a:custGeom>
              <a:rect b="b" l="l" r="r" t="t"/>
              <a:pathLst>
                <a:path extrusionOk="0" h="597" w="51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27"/>
                    <a:pt x="36" y="286"/>
                    <a:pt x="96" y="310"/>
                  </a:cubicBezTo>
                  <a:lnTo>
                    <a:pt x="96" y="429"/>
                  </a:lnTo>
                  <a:cubicBezTo>
                    <a:pt x="96" y="525"/>
                    <a:pt x="167" y="596"/>
                    <a:pt x="263" y="596"/>
                  </a:cubicBezTo>
                  <a:cubicBezTo>
                    <a:pt x="346" y="596"/>
                    <a:pt x="417" y="525"/>
                    <a:pt x="417" y="429"/>
                  </a:cubicBezTo>
                  <a:lnTo>
                    <a:pt x="417" y="310"/>
                  </a:lnTo>
                  <a:cubicBezTo>
                    <a:pt x="465" y="286"/>
                    <a:pt x="513" y="227"/>
                    <a:pt x="513" y="167"/>
                  </a:cubicBezTo>
                  <a:cubicBezTo>
                    <a:pt x="513" y="72"/>
                    <a:pt x="441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0" name="Google Shape;11100;p70"/>
          <p:cNvGrpSpPr/>
          <p:nvPr/>
        </p:nvGrpSpPr>
        <p:grpSpPr>
          <a:xfrm>
            <a:off x="1293706" y="1966416"/>
            <a:ext cx="369294" cy="350444"/>
            <a:chOff x="1293706" y="1966416"/>
            <a:chExt cx="369294" cy="350444"/>
          </a:xfrm>
        </p:grpSpPr>
        <p:sp>
          <p:nvSpPr>
            <p:cNvPr id="11101" name="Google Shape;11101;p70"/>
            <p:cNvSpPr/>
            <p:nvPr/>
          </p:nvSpPr>
          <p:spPr>
            <a:xfrm>
              <a:off x="1509067" y="1966416"/>
              <a:ext cx="153933" cy="162994"/>
            </a:xfrm>
            <a:custGeom>
              <a:rect b="b" l="l" r="r" t="t"/>
              <a:pathLst>
                <a:path extrusionOk="0" h="5145" w="4859">
                  <a:moveTo>
                    <a:pt x="2514" y="0"/>
                  </a:moveTo>
                  <a:cubicBezTo>
                    <a:pt x="1759" y="0"/>
                    <a:pt x="1016" y="363"/>
                    <a:pt x="560" y="1036"/>
                  </a:cubicBezTo>
                  <a:cubicBezTo>
                    <a:pt x="1" y="1870"/>
                    <a:pt x="36" y="2953"/>
                    <a:pt x="632" y="3739"/>
                  </a:cubicBezTo>
                  <a:lnTo>
                    <a:pt x="572" y="4965"/>
                  </a:lnTo>
                  <a:cubicBezTo>
                    <a:pt x="572" y="5025"/>
                    <a:pt x="596" y="5085"/>
                    <a:pt x="643" y="5108"/>
                  </a:cubicBezTo>
                  <a:cubicBezTo>
                    <a:pt x="679" y="5120"/>
                    <a:pt x="703" y="5144"/>
                    <a:pt x="739" y="5144"/>
                  </a:cubicBezTo>
                  <a:cubicBezTo>
                    <a:pt x="763" y="5144"/>
                    <a:pt x="774" y="5144"/>
                    <a:pt x="810" y="5120"/>
                  </a:cubicBezTo>
                  <a:lnTo>
                    <a:pt x="1929" y="4608"/>
                  </a:lnTo>
                  <a:cubicBezTo>
                    <a:pt x="2120" y="4644"/>
                    <a:pt x="2310" y="4680"/>
                    <a:pt x="2501" y="4680"/>
                  </a:cubicBezTo>
                  <a:cubicBezTo>
                    <a:pt x="3275" y="4680"/>
                    <a:pt x="4013" y="4311"/>
                    <a:pt x="4453" y="3632"/>
                  </a:cubicBezTo>
                  <a:cubicBezTo>
                    <a:pt x="4692" y="3275"/>
                    <a:pt x="4823" y="2858"/>
                    <a:pt x="4846" y="2441"/>
                  </a:cubicBezTo>
                  <a:cubicBezTo>
                    <a:pt x="4858" y="2370"/>
                    <a:pt x="4787" y="2287"/>
                    <a:pt x="4692" y="2287"/>
                  </a:cubicBezTo>
                  <a:cubicBezTo>
                    <a:pt x="4608" y="2287"/>
                    <a:pt x="4513" y="2358"/>
                    <a:pt x="4513" y="2441"/>
                  </a:cubicBezTo>
                  <a:cubicBezTo>
                    <a:pt x="4501" y="2799"/>
                    <a:pt x="4382" y="3156"/>
                    <a:pt x="4168" y="3453"/>
                  </a:cubicBezTo>
                  <a:cubicBezTo>
                    <a:pt x="3786" y="4030"/>
                    <a:pt x="3158" y="4352"/>
                    <a:pt x="2504" y="4352"/>
                  </a:cubicBezTo>
                  <a:cubicBezTo>
                    <a:pt x="2321" y="4352"/>
                    <a:pt x="2136" y="4327"/>
                    <a:pt x="1953" y="4275"/>
                  </a:cubicBezTo>
                  <a:cubicBezTo>
                    <a:pt x="1933" y="4270"/>
                    <a:pt x="1918" y="4267"/>
                    <a:pt x="1903" y="4267"/>
                  </a:cubicBezTo>
                  <a:cubicBezTo>
                    <a:pt x="1882" y="4267"/>
                    <a:pt x="1862" y="4273"/>
                    <a:pt x="1834" y="4287"/>
                  </a:cubicBezTo>
                  <a:lnTo>
                    <a:pt x="929" y="4727"/>
                  </a:lnTo>
                  <a:lnTo>
                    <a:pt x="977" y="3715"/>
                  </a:lnTo>
                  <a:cubicBezTo>
                    <a:pt x="977" y="3668"/>
                    <a:pt x="953" y="3632"/>
                    <a:pt x="941" y="3596"/>
                  </a:cubicBezTo>
                  <a:cubicBezTo>
                    <a:pt x="393" y="2906"/>
                    <a:pt x="358" y="1953"/>
                    <a:pt x="858" y="1227"/>
                  </a:cubicBezTo>
                  <a:cubicBezTo>
                    <a:pt x="1237" y="646"/>
                    <a:pt x="1868" y="336"/>
                    <a:pt x="2512" y="336"/>
                  </a:cubicBezTo>
                  <a:cubicBezTo>
                    <a:pt x="2898" y="336"/>
                    <a:pt x="3288" y="447"/>
                    <a:pt x="3632" y="679"/>
                  </a:cubicBezTo>
                  <a:cubicBezTo>
                    <a:pt x="4037" y="941"/>
                    <a:pt x="4334" y="1358"/>
                    <a:pt x="4453" y="1822"/>
                  </a:cubicBezTo>
                  <a:cubicBezTo>
                    <a:pt x="4484" y="1893"/>
                    <a:pt x="4548" y="1947"/>
                    <a:pt x="4618" y="1947"/>
                  </a:cubicBezTo>
                  <a:cubicBezTo>
                    <a:pt x="4631" y="1947"/>
                    <a:pt x="4643" y="1945"/>
                    <a:pt x="4656" y="1941"/>
                  </a:cubicBezTo>
                  <a:cubicBezTo>
                    <a:pt x="4751" y="1906"/>
                    <a:pt x="4811" y="1822"/>
                    <a:pt x="4787" y="1727"/>
                  </a:cubicBezTo>
                  <a:cubicBezTo>
                    <a:pt x="4632" y="1179"/>
                    <a:pt x="4287" y="703"/>
                    <a:pt x="3811" y="393"/>
                  </a:cubicBezTo>
                  <a:cubicBezTo>
                    <a:pt x="3412" y="128"/>
                    <a:pt x="2961" y="0"/>
                    <a:pt x="2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70"/>
            <p:cNvSpPr/>
            <p:nvPr/>
          </p:nvSpPr>
          <p:spPr>
            <a:xfrm>
              <a:off x="1574328" y="2021096"/>
              <a:ext cx="28702" cy="54363"/>
            </a:xfrm>
            <a:custGeom>
              <a:rect b="b" l="l" r="r" t="t"/>
              <a:pathLst>
                <a:path extrusionOk="0" h="1716" w="906">
                  <a:moveTo>
                    <a:pt x="179" y="1"/>
                  </a:moveTo>
                  <a:cubicBezTo>
                    <a:pt x="84" y="1"/>
                    <a:pt x="12" y="84"/>
                    <a:pt x="12" y="168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22" y="1715"/>
                    <a:pt x="893" y="1644"/>
                    <a:pt x="893" y="1549"/>
                  </a:cubicBezTo>
                  <a:cubicBezTo>
                    <a:pt x="905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8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70"/>
            <p:cNvSpPr/>
            <p:nvPr/>
          </p:nvSpPr>
          <p:spPr>
            <a:xfrm>
              <a:off x="1578098" y="2004147"/>
              <a:ext cx="15872" cy="16252"/>
            </a:xfrm>
            <a:custGeom>
              <a:rect b="b" l="l" r="r" t="t"/>
              <a:pathLst>
                <a:path extrusionOk="0" h="513" w="501">
                  <a:moveTo>
                    <a:pt x="250" y="0"/>
                  </a:moveTo>
                  <a:cubicBezTo>
                    <a:pt x="119" y="0"/>
                    <a:pt x="0" y="119"/>
                    <a:pt x="0" y="262"/>
                  </a:cubicBezTo>
                  <a:cubicBezTo>
                    <a:pt x="0" y="393"/>
                    <a:pt x="119" y="512"/>
                    <a:pt x="250" y="512"/>
                  </a:cubicBezTo>
                  <a:cubicBezTo>
                    <a:pt x="381" y="512"/>
                    <a:pt x="500" y="393"/>
                    <a:pt x="500" y="262"/>
                  </a:cubicBezTo>
                  <a:cubicBezTo>
                    <a:pt x="489" y="107"/>
                    <a:pt x="381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70"/>
            <p:cNvSpPr/>
            <p:nvPr/>
          </p:nvSpPr>
          <p:spPr>
            <a:xfrm>
              <a:off x="1293706" y="1999997"/>
              <a:ext cx="274982" cy="316863"/>
            </a:xfrm>
            <a:custGeom>
              <a:rect b="b" l="l" r="r" t="t"/>
              <a:pathLst>
                <a:path extrusionOk="0" h="10002" w="8680">
                  <a:moveTo>
                    <a:pt x="2096" y="2655"/>
                  </a:moveTo>
                  <a:lnTo>
                    <a:pt x="2096" y="3727"/>
                  </a:lnTo>
                  <a:cubicBezTo>
                    <a:pt x="1905" y="3644"/>
                    <a:pt x="1762" y="3465"/>
                    <a:pt x="1762" y="3251"/>
                  </a:cubicBezTo>
                  <a:lnTo>
                    <a:pt x="1762" y="3132"/>
                  </a:lnTo>
                  <a:cubicBezTo>
                    <a:pt x="1762" y="2905"/>
                    <a:pt x="1893" y="2727"/>
                    <a:pt x="2096" y="2655"/>
                  </a:cubicBezTo>
                  <a:close/>
                  <a:moveTo>
                    <a:pt x="6620" y="2655"/>
                  </a:moveTo>
                  <a:cubicBezTo>
                    <a:pt x="6822" y="2727"/>
                    <a:pt x="6965" y="2905"/>
                    <a:pt x="6965" y="3132"/>
                  </a:cubicBezTo>
                  <a:lnTo>
                    <a:pt x="6965" y="3251"/>
                  </a:lnTo>
                  <a:cubicBezTo>
                    <a:pt x="6965" y="3465"/>
                    <a:pt x="6834" y="3644"/>
                    <a:pt x="6620" y="3727"/>
                  </a:cubicBezTo>
                  <a:lnTo>
                    <a:pt x="6620" y="2655"/>
                  </a:lnTo>
                  <a:close/>
                  <a:moveTo>
                    <a:pt x="6703" y="4060"/>
                  </a:moveTo>
                  <a:lnTo>
                    <a:pt x="6858" y="5394"/>
                  </a:lnTo>
                  <a:lnTo>
                    <a:pt x="6346" y="5394"/>
                  </a:lnTo>
                  <a:cubicBezTo>
                    <a:pt x="6525" y="5108"/>
                    <a:pt x="6620" y="4763"/>
                    <a:pt x="6620" y="4406"/>
                  </a:cubicBezTo>
                  <a:lnTo>
                    <a:pt x="6620" y="4084"/>
                  </a:lnTo>
                  <a:cubicBezTo>
                    <a:pt x="6656" y="4084"/>
                    <a:pt x="6668" y="4060"/>
                    <a:pt x="6703" y="4060"/>
                  </a:cubicBezTo>
                  <a:close/>
                  <a:moveTo>
                    <a:pt x="3739" y="1405"/>
                  </a:moveTo>
                  <a:cubicBezTo>
                    <a:pt x="3810" y="1643"/>
                    <a:pt x="3941" y="1953"/>
                    <a:pt x="4132" y="2251"/>
                  </a:cubicBezTo>
                  <a:cubicBezTo>
                    <a:pt x="4572" y="2870"/>
                    <a:pt x="5179" y="3227"/>
                    <a:pt x="5917" y="3274"/>
                  </a:cubicBezTo>
                  <a:lnTo>
                    <a:pt x="5917" y="3572"/>
                  </a:lnTo>
                  <a:cubicBezTo>
                    <a:pt x="5906" y="4215"/>
                    <a:pt x="5572" y="4822"/>
                    <a:pt x="5001" y="5168"/>
                  </a:cubicBezTo>
                  <a:lnTo>
                    <a:pt x="4751" y="5310"/>
                  </a:lnTo>
                  <a:cubicBezTo>
                    <a:pt x="4632" y="5382"/>
                    <a:pt x="4498" y="5418"/>
                    <a:pt x="4364" y="5418"/>
                  </a:cubicBezTo>
                  <a:cubicBezTo>
                    <a:pt x="4230" y="5418"/>
                    <a:pt x="4096" y="5382"/>
                    <a:pt x="3977" y="5310"/>
                  </a:cubicBezTo>
                  <a:lnTo>
                    <a:pt x="3727" y="5168"/>
                  </a:lnTo>
                  <a:cubicBezTo>
                    <a:pt x="3155" y="4834"/>
                    <a:pt x="2810" y="4227"/>
                    <a:pt x="2810" y="3572"/>
                  </a:cubicBezTo>
                  <a:lnTo>
                    <a:pt x="2810" y="2322"/>
                  </a:lnTo>
                  <a:cubicBezTo>
                    <a:pt x="3024" y="2239"/>
                    <a:pt x="3429" y="1977"/>
                    <a:pt x="3739" y="1405"/>
                  </a:cubicBezTo>
                  <a:close/>
                  <a:moveTo>
                    <a:pt x="5477" y="5715"/>
                  </a:moveTo>
                  <a:cubicBezTo>
                    <a:pt x="5429" y="5727"/>
                    <a:pt x="5394" y="5763"/>
                    <a:pt x="5346" y="5775"/>
                  </a:cubicBezTo>
                  <a:lnTo>
                    <a:pt x="5346" y="5715"/>
                  </a:lnTo>
                  <a:close/>
                  <a:moveTo>
                    <a:pt x="5001" y="5549"/>
                  </a:moveTo>
                  <a:lnTo>
                    <a:pt x="5001" y="5870"/>
                  </a:lnTo>
                  <a:cubicBezTo>
                    <a:pt x="4953" y="5882"/>
                    <a:pt x="4894" y="5882"/>
                    <a:pt x="4846" y="5882"/>
                  </a:cubicBezTo>
                  <a:cubicBezTo>
                    <a:pt x="4822" y="5810"/>
                    <a:pt x="4798" y="5751"/>
                    <a:pt x="4727" y="5691"/>
                  </a:cubicBezTo>
                  <a:cubicBezTo>
                    <a:pt x="4786" y="5656"/>
                    <a:pt x="4846" y="5644"/>
                    <a:pt x="4905" y="5596"/>
                  </a:cubicBezTo>
                  <a:lnTo>
                    <a:pt x="5001" y="5549"/>
                  </a:lnTo>
                  <a:close/>
                  <a:moveTo>
                    <a:pt x="4378" y="5881"/>
                  </a:moveTo>
                  <a:cubicBezTo>
                    <a:pt x="4474" y="5881"/>
                    <a:pt x="4536" y="5960"/>
                    <a:pt x="4536" y="6061"/>
                  </a:cubicBezTo>
                  <a:cubicBezTo>
                    <a:pt x="4536" y="6168"/>
                    <a:pt x="4465" y="6239"/>
                    <a:pt x="4358" y="6239"/>
                  </a:cubicBezTo>
                  <a:cubicBezTo>
                    <a:pt x="4263" y="6239"/>
                    <a:pt x="4179" y="6168"/>
                    <a:pt x="4179" y="6061"/>
                  </a:cubicBezTo>
                  <a:cubicBezTo>
                    <a:pt x="4179" y="5953"/>
                    <a:pt x="4263" y="5882"/>
                    <a:pt x="4358" y="5882"/>
                  </a:cubicBezTo>
                  <a:cubicBezTo>
                    <a:pt x="4365" y="5881"/>
                    <a:pt x="4371" y="5881"/>
                    <a:pt x="4378" y="5881"/>
                  </a:cubicBezTo>
                  <a:close/>
                  <a:moveTo>
                    <a:pt x="3703" y="5537"/>
                  </a:moveTo>
                  <a:lnTo>
                    <a:pt x="3798" y="5584"/>
                  </a:lnTo>
                  <a:lnTo>
                    <a:pt x="3977" y="5668"/>
                  </a:lnTo>
                  <a:cubicBezTo>
                    <a:pt x="3882" y="5763"/>
                    <a:pt x="3822" y="5894"/>
                    <a:pt x="3822" y="6025"/>
                  </a:cubicBezTo>
                  <a:cubicBezTo>
                    <a:pt x="3846" y="6144"/>
                    <a:pt x="3870" y="6251"/>
                    <a:pt x="3917" y="6322"/>
                  </a:cubicBezTo>
                  <a:lnTo>
                    <a:pt x="3703" y="6180"/>
                  </a:lnTo>
                  <a:lnTo>
                    <a:pt x="3703" y="5537"/>
                  </a:lnTo>
                  <a:close/>
                  <a:moveTo>
                    <a:pt x="4870" y="6203"/>
                  </a:moveTo>
                  <a:cubicBezTo>
                    <a:pt x="4882" y="6215"/>
                    <a:pt x="4897" y="6221"/>
                    <a:pt x="4914" y="6221"/>
                  </a:cubicBezTo>
                  <a:cubicBezTo>
                    <a:pt x="4932" y="6221"/>
                    <a:pt x="4953" y="6215"/>
                    <a:pt x="4977" y="6203"/>
                  </a:cubicBezTo>
                  <a:lnTo>
                    <a:pt x="4977" y="6203"/>
                  </a:lnTo>
                  <a:lnTo>
                    <a:pt x="4810" y="6322"/>
                  </a:lnTo>
                  <a:cubicBezTo>
                    <a:pt x="4834" y="6299"/>
                    <a:pt x="4846" y="6251"/>
                    <a:pt x="4870" y="6203"/>
                  </a:cubicBezTo>
                  <a:close/>
                  <a:moveTo>
                    <a:pt x="4465" y="6561"/>
                  </a:moveTo>
                  <a:lnTo>
                    <a:pt x="4358" y="6644"/>
                  </a:lnTo>
                  <a:lnTo>
                    <a:pt x="4239" y="6561"/>
                  </a:lnTo>
                  <a:lnTo>
                    <a:pt x="4239" y="6561"/>
                  </a:lnTo>
                  <a:cubicBezTo>
                    <a:pt x="4274" y="6584"/>
                    <a:pt x="4322" y="6584"/>
                    <a:pt x="4346" y="6584"/>
                  </a:cubicBezTo>
                  <a:cubicBezTo>
                    <a:pt x="4393" y="6584"/>
                    <a:pt x="4417" y="6584"/>
                    <a:pt x="4465" y="6561"/>
                  </a:cubicBezTo>
                  <a:close/>
                  <a:moveTo>
                    <a:pt x="5013" y="6596"/>
                  </a:moveTo>
                  <a:lnTo>
                    <a:pt x="5013" y="7334"/>
                  </a:lnTo>
                  <a:lnTo>
                    <a:pt x="4620" y="6882"/>
                  </a:lnTo>
                  <a:lnTo>
                    <a:pt x="5013" y="6596"/>
                  </a:lnTo>
                  <a:close/>
                  <a:moveTo>
                    <a:pt x="3727" y="6608"/>
                  </a:moveTo>
                  <a:lnTo>
                    <a:pt x="4120" y="6894"/>
                  </a:lnTo>
                  <a:lnTo>
                    <a:pt x="3727" y="7358"/>
                  </a:lnTo>
                  <a:lnTo>
                    <a:pt x="3727" y="6608"/>
                  </a:lnTo>
                  <a:close/>
                  <a:moveTo>
                    <a:pt x="4334" y="0"/>
                  </a:moveTo>
                  <a:cubicBezTo>
                    <a:pt x="3715" y="0"/>
                    <a:pt x="3143" y="226"/>
                    <a:pt x="2691" y="631"/>
                  </a:cubicBezTo>
                  <a:cubicBezTo>
                    <a:pt x="2250" y="1024"/>
                    <a:pt x="1953" y="1584"/>
                    <a:pt x="1869" y="2179"/>
                  </a:cubicBezTo>
                  <a:lnTo>
                    <a:pt x="1846" y="2370"/>
                  </a:lnTo>
                  <a:cubicBezTo>
                    <a:pt x="1560" y="2501"/>
                    <a:pt x="1369" y="2798"/>
                    <a:pt x="1369" y="3132"/>
                  </a:cubicBezTo>
                  <a:lnTo>
                    <a:pt x="1369" y="3251"/>
                  </a:lnTo>
                  <a:cubicBezTo>
                    <a:pt x="1369" y="3501"/>
                    <a:pt x="1488" y="3727"/>
                    <a:pt x="1655" y="3882"/>
                  </a:cubicBezTo>
                  <a:lnTo>
                    <a:pt x="1453" y="5537"/>
                  </a:lnTo>
                  <a:cubicBezTo>
                    <a:pt x="1453" y="5584"/>
                    <a:pt x="1476" y="5644"/>
                    <a:pt x="1500" y="5668"/>
                  </a:cubicBezTo>
                  <a:cubicBezTo>
                    <a:pt x="1536" y="5703"/>
                    <a:pt x="1572" y="5727"/>
                    <a:pt x="1631" y="5727"/>
                  </a:cubicBezTo>
                  <a:lnTo>
                    <a:pt x="3334" y="5727"/>
                  </a:lnTo>
                  <a:lnTo>
                    <a:pt x="3334" y="6168"/>
                  </a:lnTo>
                  <a:lnTo>
                    <a:pt x="1607" y="6715"/>
                  </a:lnTo>
                  <a:cubicBezTo>
                    <a:pt x="655" y="7025"/>
                    <a:pt x="0" y="7906"/>
                    <a:pt x="0" y="8918"/>
                  </a:cubicBezTo>
                  <a:lnTo>
                    <a:pt x="0" y="9835"/>
                  </a:lnTo>
                  <a:cubicBezTo>
                    <a:pt x="0" y="9930"/>
                    <a:pt x="72" y="10001"/>
                    <a:pt x="167" y="10001"/>
                  </a:cubicBezTo>
                  <a:lnTo>
                    <a:pt x="2262" y="10001"/>
                  </a:lnTo>
                  <a:cubicBezTo>
                    <a:pt x="2346" y="10001"/>
                    <a:pt x="2429" y="9930"/>
                    <a:pt x="2429" y="9835"/>
                  </a:cubicBezTo>
                  <a:cubicBezTo>
                    <a:pt x="2429" y="9751"/>
                    <a:pt x="2346" y="9680"/>
                    <a:pt x="2262" y="9680"/>
                  </a:cubicBezTo>
                  <a:lnTo>
                    <a:pt x="322" y="9680"/>
                  </a:lnTo>
                  <a:lnTo>
                    <a:pt x="322" y="8930"/>
                  </a:lnTo>
                  <a:cubicBezTo>
                    <a:pt x="322" y="8073"/>
                    <a:pt x="881" y="7323"/>
                    <a:pt x="1691" y="7061"/>
                  </a:cubicBezTo>
                  <a:lnTo>
                    <a:pt x="3322" y="6537"/>
                  </a:lnTo>
                  <a:lnTo>
                    <a:pt x="3322" y="7835"/>
                  </a:lnTo>
                  <a:cubicBezTo>
                    <a:pt x="3322" y="7906"/>
                    <a:pt x="3358" y="7966"/>
                    <a:pt x="3417" y="7989"/>
                  </a:cubicBezTo>
                  <a:cubicBezTo>
                    <a:pt x="3441" y="7989"/>
                    <a:pt x="3465" y="8013"/>
                    <a:pt x="3477" y="8013"/>
                  </a:cubicBezTo>
                  <a:cubicBezTo>
                    <a:pt x="3524" y="8013"/>
                    <a:pt x="3584" y="7989"/>
                    <a:pt x="3620" y="7954"/>
                  </a:cubicBezTo>
                  <a:lnTo>
                    <a:pt x="4298" y="7144"/>
                  </a:lnTo>
                  <a:lnTo>
                    <a:pt x="4989" y="7954"/>
                  </a:lnTo>
                  <a:cubicBezTo>
                    <a:pt x="5013" y="7989"/>
                    <a:pt x="5060" y="8013"/>
                    <a:pt x="5120" y="8013"/>
                  </a:cubicBezTo>
                  <a:cubicBezTo>
                    <a:pt x="5132" y="8013"/>
                    <a:pt x="5167" y="8013"/>
                    <a:pt x="5179" y="7989"/>
                  </a:cubicBezTo>
                  <a:cubicBezTo>
                    <a:pt x="5251" y="7966"/>
                    <a:pt x="5286" y="7906"/>
                    <a:pt x="5286" y="7835"/>
                  </a:cubicBezTo>
                  <a:lnTo>
                    <a:pt x="5286" y="6537"/>
                  </a:lnTo>
                  <a:lnTo>
                    <a:pt x="6906" y="7061"/>
                  </a:lnTo>
                  <a:cubicBezTo>
                    <a:pt x="7727" y="7323"/>
                    <a:pt x="8275" y="8073"/>
                    <a:pt x="8275" y="8930"/>
                  </a:cubicBezTo>
                  <a:lnTo>
                    <a:pt x="8275" y="9680"/>
                  </a:lnTo>
                  <a:lnTo>
                    <a:pt x="2917" y="9680"/>
                  </a:lnTo>
                  <a:cubicBezTo>
                    <a:pt x="2822" y="9680"/>
                    <a:pt x="2750" y="9751"/>
                    <a:pt x="2750" y="9835"/>
                  </a:cubicBezTo>
                  <a:cubicBezTo>
                    <a:pt x="2750" y="9930"/>
                    <a:pt x="2822" y="10001"/>
                    <a:pt x="2917" y="10001"/>
                  </a:cubicBezTo>
                  <a:lnTo>
                    <a:pt x="8513" y="10001"/>
                  </a:lnTo>
                  <a:cubicBezTo>
                    <a:pt x="8608" y="10001"/>
                    <a:pt x="8680" y="9930"/>
                    <a:pt x="8680" y="9835"/>
                  </a:cubicBezTo>
                  <a:lnTo>
                    <a:pt x="8680" y="8918"/>
                  </a:lnTo>
                  <a:cubicBezTo>
                    <a:pt x="8680" y="7906"/>
                    <a:pt x="8037" y="7013"/>
                    <a:pt x="7072" y="6715"/>
                  </a:cubicBezTo>
                  <a:lnTo>
                    <a:pt x="5346" y="6168"/>
                  </a:lnTo>
                  <a:lnTo>
                    <a:pt x="5346" y="6144"/>
                  </a:lnTo>
                  <a:cubicBezTo>
                    <a:pt x="5608" y="6061"/>
                    <a:pt x="5846" y="5930"/>
                    <a:pt x="6060" y="5727"/>
                  </a:cubicBezTo>
                  <a:lnTo>
                    <a:pt x="7037" y="5727"/>
                  </a:lnTo>
                  <a:cubicBezTo>
                    <a:pt x="7084" y="5727"/>
                    <a:pt x="7132" y="5715"/>
                    <a:pt x="7180" y="5668"/>
                  </a:cubicBezTo>
                  <a:cubicBezTo>
                    <a:pt x="7203" y="5644"/>
                    <a:pt x="7215" y="5584"/>
                    <a:pt x="7215" y="5537"/>
                  </a:cubicBezTo>
                  <a:lnTo>
                    <a:pt x="7025" y="3882"/>
                  </a:lnTo>
                  <a:cubicBezTo>
                    <a:pt x="7203" y="3739"/>
                    <a:pt x="7311" y="3501"/>
                    <a:pt x="7311" y="3251"/>
                  </a:cubicBezTo>
                  <a:lnTo>
                    <a:pt x="7311" y="3132"/>
                  </a:lnTo>
                  <a:cubicBezTo>
                    <a:pt x="7311" y="2798"/>
                    <a:pt x="7108" y="2501"/>
                    <a:pt x="6834" y="2370"/>
                  </a:cubicBezTo>
                  <a:lnTo>
                    <a:pt x="6799" y="2179"/>
                  </a:lnTo>
                  <a:cubicBezTo>
                    <a:pt x="6727" y="1548"/>
                    <a:pt x="6418" y="988"/>
                    <a:pt x="5941" y="584"/>
                  </a:cubicBezTo>
                  <a:cubicBezTo>
                    <a:pt x="5909" y="557"/>
                    <a:pt x="5870" y="545"/>
                    <a:pt x="5831" y="545"/>
                  </a:cubicBezTo>
                  <a:cubicBezTo>
                    <a:pt x="5783" y="545"/>
                    <a:pt x="5736" y="563"/>
                    <a:pt x="5703" y="596"/>
                  </a:cubicBezTo>
                  <a:cubicBezTo>
                    <a:pt x="5644" y="667"/>
                    <a:pt x="5656" y="774"/>
                    <a:pt x="5715" y="834"/>
                  </a:cubicBezTo>
                  <a:cubicBezTo>
                    <a:pt x="6132" y="1179"/>
                    <a:pt x="6382" y="1667"/>
                    <a:pt x="6465" y="2203"/>
                  </a:cubicBezTo>
                  <a:lnTo>
                    <a:pt x="6465" y="2262"/>
                  </a:lnTo>
                  <a:lnTo>
                    <a:pt x="6429" y="2262"/>
                  </a:lnTo>
                  <a:cubicBezTo>
                    <a:pt x="6334" y="2262"/>
                    <a:pt x="6263" y="2334"/>
                    <a:pt x="6263" y="2429"/>
                  </a:cubicBezTo>
                  <a:lnTo>
                    <a:pt x="6263" y="3905"/>
                  </a:lnTo>
                  <a:lnTo>
                    <a:pt x="6263" y="3917"/>
                  </a:lnTo>
                  <a:lnTo>
                    <a:pt x="6263" y="3929"/>
                  </a:lnTo>
                  <a:lnTo>
                    <a:pt x="6263" y="4382"/>
                  </a:lnTo>
                  <a:cubicBezTo>
                    <a:pt x="6263" y="4751"/>
                    <a:pt x="6132" y="5096"/>
                    <a:pt x="5894" y="5358"/>
                  </a:cubicBezTo>
                  <a:lnTo>
                    <a:pt x="5322" y="5358"/>
                  </a:lnTo>
                  <a:lnTo>
                    <a:pt x="5322" y="5310"/>
                  </a:lnTo>
                  <a:cubicBezTo>
                    <a:pt x="5894" y="4894"/>
                    <a:pt x="6239" y="4239"/>
                    <a:pt x="6239" y="3524"/>
                  </a:cubicBezTo>
                  <a:lnTo>
                    <a:pt x="6239" y="3072"/>
                  </a:lnTo>
                  <a:cubicBezTo>
                    <a:pt x="6239" y="2977"/>
                    <a:pt x="6168" y="2905"/>
                    <a:pt x="6072" y="2905"/>
                  </a:cubicBezTo>
                  <a:cubicBezTo>
                    <a:pt x="4596" y="2905"/>
                    <a:pt x="4096" y="1619"/>
                    <a:pt x="3929" y="869"/>
                  </a:cubicBezTo>
                  <a:cubicBezTo>
                    <a:pt x="3929" y="846"/>
                    <a:pt x="3917" y="834"/>
                    <a:pt x="3917" y="822"/>
                  </a:cubicBezTo>
                  <a:cubicBezTo>
                    <a:pt x="3889" y="720"/>
                    <a:pt x="3811" y="683"/>
                    <a:pt x="3755" y="683"/>
                  </a:cubicBezTo>
                  <a:cubicBezTo>
                    <a:pt x="3739" y="683"/>
                    <a:pt x="3725" y="686"/>
                    <a:pt x="3715" y="691"/>
                  </a:cubicBezTo>
                  <a:cubicBezTo>
                    <a:pt x="3655" y="703"/>
                    <a:pt x="3596" y="750"/>
                    <a:pt x="3584" y="810"/>
                  </a:cubicBezTo>
                  <a:cubicBezTo>
                    <a:pt x="3310" y="1679"/>
                    <a:pt x="2750" y="1953"/>
                    <a:pt x="2608" y="2012"/>
                  </a:cubicBezTo>
                  <a:cubicBezTo>
                    <a:pt x="2512" y="2012"/>
                    <a:pt x="2441" y="2084"/>
                    <a:pt x="2441" y="2179"/>
                  </a:cubicBezTo>
                  <a:lnTo>
                    <a:pt x="2441" y="3548"/>
                  </a:lnTo>
                  <a:cubicBezTo>
                    <a:pt x="2441" y="4239"/>
                    <a:pt x="2786" y="4918"/>
                    <a:pt x="3346" y="5334"/>
                  </a:cubicBezTo>
                  <a:lnTo>
                    <a:pt x="3346" y="5370"/>
                  </a:lnTo>
                  <a:lnTo>
                    <a:pt x="1846" y="5370"/>
                  </a:lnTo>
                  <a:lnTo>
                    <a:pt x="2012" y="4048"/>
                  </a:lnTo>
                  <a:cubicBezTo>
                    <a:pt x="2084" y="4060"/>
                    <a:pt x="2155" y="4084"/>
                    <a:pt x="2250" y="4084"/>
                  </a:cubicBezTo>
                  <a:cubicBezTo>
                    <a:pt x="2334" y="4084"/>
                    <a:pt x="2417" y="4001"/>
                    <a:pt x="2417" y="3917"/>
                  </a:cubicBezTo>
                  <a:lnTo>
                    <a:pt x="2417" y="2441"/>
                  </a:lnTo>
                  <a:cubicBezTo>
                    <a:pt x="2417" y="2358"/>
                    <a:pt x="2334" y="2274"/>
                    <a:pt x="2250" y="2274"/>
                  </a:cubicBezTo>
                  <a:lnTo>
                    <a:pt x="2215" y="2274"/>
                  </a:lnTo>
                  <a:lnTo>
                    <a:pt x="2215" y="2215"/>
                  </a:lnTo>
                  <a:cubicBezTo>
                    <a:pt x="2274" y="1703"/>
                    <a:pt x="2536" y="1227"/>
                    <a:pt x="2917" y="881"/>
                  </a:cubicBezTo>
                  <a:cubicBezTo>
                    <a:pt x="3310" y="536"/>
                    <a:pt x="3810" y="346"/>
                    <a:pt x="4334" y="346"/>
                  </a:cubicBezTo>
                  <a:cubicBezTo>
                    <a:pt x="4608" y="346"/>
                    <a:pt x="4894" y="405"/>
                    <a:pt x="5167" y="512"/>
                  </a:cubicBezTo>
                  <a:cubicBezTo>
                    <a:pt x="5187" y="518"/>
                    <a:pt x="5208" y="521"/>
                    <a:pt x="5229" y="521"/>
                  </a:cubicBezTo>
                  <a:cubicBezTo>
                    <a:pt x="5297" y="521"/>
                    <a:pt x="5366" y="490"/>
                    <a:pt x="5394" y="417"/>
                  </a:cubicBezTo>
                  <a:cubicBezTo>
                    <a:pt x="5417" y="334"/>
                    <a:pt x="5394" y="226"/>
                    <a:pt x="5298" y="191"/>
                  </a:cubicBezTo>
                  <a:cubicBezTo>
                    <a:pt x="4989" y="60"/>
                    <a:pt x="4679" y="0"/>
                    <a:pt x="4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70"/>
            <p:cNvSpPr/>
            <p:nvPr/>
          </p:nvSpPr>
          <p:spPr>
            <a:xfrm>
              <a:off x="1426826" y="2243648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203"/>
                  </a:lnTo>
                  <a:cubicBezTo>
                    <a:pt x="1" y="286"/>
                    <a:pt x="72" y="358"/>
                    <a:pt x="156" y="358"/>
                  </a:cubicBezTo>
                  <a:cubicBezTo>
                    <a:pt x="251" y="358"/>
                    <a:pt x="322" y="286"/>
                    <a:pt x="322" y="203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70"/>
            <p:cNvSpPr/>
            <p:nvPr/>
          </p:nvSpPr>
          <p:spPr>
            <a:xfrm>
              <a:off x="1426826" y="2262149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72" y="357"/>
                    <a:pt x="156" y="357"/>
                  </a:cubicBezTo>
                  <a:cubicBezTo>
                    <a:pt x="251" y="357"/>
                    <a:pt x="322" y="286"/>
                    <a:pt x="322" y="191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70"/>
            <p:cNvSpPr/>
            <p:nvPr/>
          </p:nvSpPr>
          <p:spPr>
            <a:xfrm>
              <a:off x="1471336" y="2261389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44" y="322"/>
                    <a:pt x="1668" y="346"/>
                    <a:pt x="1668" y="393"/>
                  </a:cubicBezTo>
                  <a:lnTo>
                    <a:pt x="1668" y="560"/>
                  </a:lnTo>
                  <a:cubicBezTo>
                    <a:pt x="1668" y="607"/>
                    <a:pt x="1644" y="631"/>
                    <a:pt x="1596" y="631"/>
                  </a:cubicBezTo>
                  <a:lnTo>
                    <a:pt x="394" y="631"/>
                  </a:lnTo>
                  <a:cubicBezTo>
                    <a:pt x="346" y="631"/>
                    <a:pt x="310" y="607"/>
                    <a:pt x="310" y="560"/>
                  </a:cubicBezTo>
                  <a:lnTo>
                    <a:pt x="310" y="393"/>
                  </a:lnTo>
                  <a:cubicBezTo>
                    <a:pt x="310" y="346"/>
                    <a:pt x="346" y="322"/>
                    <a:pt x="394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393"/>
                  </a:cubicBezTo>
                  <a:lnTo>
                    <a:pt x="1" y="560"/>
                  </a:lnTo>
                  <a:cubicBezTo>
                    <a:pt x="1" y="786"/>
                    <a:pt x="180" y="965"/>
                    <a:pt x="406" y="965"/>
                  </a:cubicBezTo>
                  <a:lnTo>
                    <a:pt x="1608" y="965"/>
                  </a:lnTo>
                  <a:cubicBezTo>
                    <a:pt x="1834" y="965"/>
                    <a:pt x="2013" y="786"/>
                    <a:pt x="2013" y="560"/>
                  </a:cubicBezTo>
                  <a:lnTo>
                    <a:pt x="2013" y="393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70"/>
            <p:cNvSpPr/>
            <p:nvPr/>
          </p:nvSpPr>
          <p:spPr>
            <a:xfrm>
              <a:off x="1420807" y="2092788"/>
              <a:ext cx="22271" cy="36971"/>
            </a:xfrm>
            <a:custGeom>
              <a:rect b="b" l="l" r="r" t="t"/>
              <a:pathLst>
                <a:path extrusionOk="0" h="1167" w="703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1000"/>
                  </a:lnTo>
                  <a:cubicBezTo>
                    <a:pt x="0" y="1096"/>
                    <a:pt x="84" y="1167"/>
                    <a:pt x="167" y="1167"/>
                  </a:cubicBezTo>
                  <a:lnTo>
                    <a:pt x="536" y="1167"/>
                  </a:lnTo>
                  <a:cubicBezTo>
                    <a:pt x="632" y="1167"/>
                    <a:pt x="703" y="1096"/>
                    <a:pt x="703" y="1000"/>
                  </a:cubicBezTo>
                  <a:cubicBezTo>
                    <a:pt x="703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9" name="Google Shape;11109;p70"/>
          <p:cNvGrpSpPr/>
          <p:nvPr/>
        </p:nvGrpSpPr>
        <p:grpSpPr>
          <a:xfrm>
            <a:off x="3967213" y="1975477"/>
            <a:ext cx="368185" cy="331816"/>
            <a:chOff x="3967213" y="1975477"/>
            <a:chExt cx="368185" cy="331816"/>
          </a:xfrm>
        </p:grpSpPr>
        <p:sp>
          <p:nvSpPr>
            <p:cNvPr id="11110" name="Google Shape;11110;p70"/>
            <p:cNvSpPr/>
            <p:nvPr/>
          </p:nvSpPr>
          <p:spPr>
            <a:xfrm>
              <a:off x="3967213" y="1975477"/>
              <a:ext cx="368185" cy="331816"/>
            </a:xfrm>
            <a:custGeom>
              <a:rect b="b" l="l" r="r" t="t"/>
              <a:pathLst>
                <a:path extrusionOk="0" h="10474" w="11622">
                  <a:moveTo>
                    <a:pt x="9026" y="0"/>
                  </a:moveTo>
                  <a:cubicBezTo>
                    <a:pt x="7585" y="0"/>
                    <a:pt x="6430" y="1179"/>
                    <a:pt x="6430" y="2608"/>
                  </a:cubicBezTo>
                  <a:cubicBezTo>
                    <a:pt x="6430" y="3072"/>
                    <a:pt x="6549" y="3513"/>
                    <a:pt x="6763" y="3882"/>
                  </a:cubicBezTo>
                  <a:lnTo>
                    <a:pt x="5680" y="3882"/>
                  </a:lnTo>
                  <a:cubicBezTo>
                    <a:pt x="5597" y="3882"/>
                    <a:pt x="5513" y="3965"/>
                    <a:pt x="5513" y="4048"/>
                  </a:cubicBezTo>
                  <a:cubicBezTo>
                    <a:pt x="5513" y="4144"/>
                    <a:pt x="5597" y="4215"/>
                    <a:pt x="5680" y="4215"/>
                  </a:cubicBezTo>
                  <a:lnTo>
                    <a:pt x="6978" y="4215"/>
                  </a:lnTo>
                  <a:cubicBezTo>
                    <a:pt x="7454" y="4810"/>
                    <a:pt x="8192" y="5191"/>
                    <a:pt x="9014" y="5191"/>
                  </a:cubicBezTo>
                  <a:cubicBezTo>
                    <a:pt x="9180" y="5191"/>
                    <a:pt x="9359" y="5180"/>
                    <a:pt x="9502" y="5156"/>
                  </a:cubicBezTo>
                  <a:lnTo>
                    <a:pt x="9502" y="5775"/>
                  </a:lnTo>
                  <a:lnTo>
                    <a:pt x="977" y="5775"/>
                  </a:lnTo>
                  <a:cubicBezTo>
                    <a:pt x="905" y="5775"/>
                    <a:pt x="834" y="5834"/>
                    <a:pt x="810" y="5906"/>
                  </a:cubicBezTo>
                  <a:lnTo>
                    <a:pt x="322" y="8466"/>
                  </a:lnTo>
                  <a:lnTo>
                    <a:pt x="322" y="2965"/>
                  </a:lnTo>
                  <a:lnTo>
                    <a:pt x="2691" y="2965"/>
                  </a:lnTo>
                  <a:lnTo>
                    <a:pt x="3882" y="4156"/>
                  </a:lnTo>
                  <a:cubicBezTo>
                    <a:pt x="3906" y="4179"/>
                    <a:pt x="3953" y="4203"/>
                    <a:pt x="4001" y="4203"/>
                  </a:cubicBezTo>
                  <a:lnTo>
                    <a:pt x="5001" y="4203"/>
                  </a:lnTo>
                  <a:cubicBezTo>
                    <a:pt x="5085" y="4203"/>
                    <a:pt x="5156" y="4120"/>
                    <a:pt x="5156" y="4037"/>
                  </a:cubicBezTo>
                  <a:cubicBezTo>
                    <a:pt x="5156" y="3941"/>
                    <a:pt x="5085" y="3870"/>
                    <a:pt x="5001" y="3870"/>
                  </a:cubicBezTo>
                  <a:lnTo>
                    <a:pt x="4073" y="3870"/>
                  </a:lnTo>
                  <a:lnTo>
                    <a:pt x="2882" y="2679"/>
                  </a:lnTo>
                  <a:cubicBezTo>
                    <a:pt x="2858" y="2655"/>
                    <a:pt x="2810" y="2632"/>
                    <a:pt x="2763" y="2632"/>
                  </a:cubicBezTo>
                  <a:lnTo>
                    <a:pt x="155" y="2632"/>
                  </a:lnTo>
                  <a:cubicBezTo>
                    <a:pt x="72" y="2632"/>
                    <a:pt x="1" y="2715"/>
                    <a:pt x="1" y="2798"/>
                  </a:cubicBezTo>
                  <a:lnTo>
                    <a:pt x="1" y="10299"/>
                  </a:lnTo>
                  <a:cubicBezTo>
                    <a:pt x="1" y="10457"/>
                    <a:pt x="121" y="10466"/>
                    <a:pt x="248" y="10466"/>
                  </a:cubicBezTo>
                  <a:cubicBezTo>
                    <a:pt x="264" y="10466"/>
                    <a:pt x="281" y="10466"/>
                    <a:pt x="298" y="10466"/>
                  </a:cubicBezTo>
                  <a:cubicBezTo>
                    <a:pt x="414" y="10466"/>
                    <a:pt x="3457" y="10474"/>
                    <a:pt x="6062" y="10474"/>
                  </a:cubicBezTo>
                  <a:cubicBezTo>
                    <a:pt x="8016" y="10474"/>
                    <a:pt x="9723" y="10469"/>
                    <a:pt x="9764" y="10454"/>
                  </a:cubicBezTo>
                  <a:cubicBezTo>
                    <a:pt x="9799" y="10418"/>
                    <a:pt x="9847" y="10371"/>
                    <a:pt x="9859" y="10335"/>
                  </a:cubicBezTo>
                  <a:lnTo>
                    <a:pt x="10192" y="8609"/>
                  </a:lnTo>
                  <a:cubicBezTo>
                    <a:pt x="10204" y="8513"/>
                    <a:pt x="10145" y="8430"/>
                    <a:pt x="10061" y="8406"/>
                  </a:cubicBezTo>
                  <a:cubicBezTo>
                    <a:pt x="10053" y="8405"/>
                    <a:pt x="10045" y="8405"/>
                    <a:pt x="10037" y="8405"/>
                  </a:cubicBezTo>
                  <a:cubicBezTo>
                    <a:pt x="9952" y="8405"/>
                    <a:pt x="9881" y="8461"/>
                    <a:pt x="9859" y="8537"/>
                  </a:cubicBezTo>
                  <a:lnTo>
                    <a:pt x="9561" y="10121"/>
                  </a:lnTo>
                  <a:lnTo>
                    <a:pt x="393" y="10121"/>
                  </a:lnTo>
                  <a:lnTo>
                    <a:pt x="1155" y="6132"/>
                  </a:lnTo>
                  <a:lnTo>
                    <a:pt x="10335" y="6132"/>
                  </a:lnTo>
                  <a:lnTo>
                    <a:pt x="10014" y="7870"/>
                  </a:lnTo>
                  <a:cubicBezTo>
                    <a:pt x="10002" y="7966"/>
                    <a:pt x="10061" y="8049"/>
                    <a:pt x="10145" y="8061"/>
                  </a:cubicBezTo>
                  <a:cubicBezTo>
                    <a:pt x="10159" y="8064"/>
                    <a:pt x="10173" y="8066"/>
                    <a:pt x="10186" y="8066"/>
                  </a:cubicBezTo>
                  <a:cubicBezTo>
                    <a:pt x="10263" y="8066"/>
                    <a:pt x="10325" y="8011"/>
                    <a:pt x="10335" y="7930"/>
                  </a:cubicBezTo>
                  <a:lnTo>
                    <a:pt x="10716" y="6001"/>
                  </a:lnTo>
                  <a:cubicBezTo>
                    <a:pt x="10728" y="5953"/>
                    <a:pt x="10716" y="5894"/>
                    <a:pt x="10680" y="5870"/>
                  </a:cubicBezTo>
                  <a:cubicBezTo>
                    <a:pt x="10657" y="5822"/>
                    <a:pt x="10609" y="5811"/>
                    <a:pt x="10550" y="5811"/>
                  </a:cubicBezTo>
                  <a:lnTo>
                    <a:pt x="9847" y="5811"/>
                  </a:lnTo>
                  <a:lnTo>
                    <a:pt x="9847" y="5096"/>
                  </a:lnTo>
                  <a:cubicBezTo>
                    <a:pt x="10776" y="4775"/>
                    <a:pt x="11466" y="3965"/>
                    <a:pt x="11585" y="2965"/>
                  </a:cubicBezTo>
                  <a:cubicBezTo>
                    <a:pt x="11609" y="2858"/>
                    <a:pt x="11550" y="2774"/>
                    <a:pt x="11454" y="2751"/>
                  </a:cubicBezTo>
                  <a:cubicBezTo>
                    <a:pt x="11448" y="2750"/>
                    <a:pt x="11442" y="2749"/>
                    <a:pt x="11436" y="2749"/>
                  </a:cubicBezTo>
                  <a:cubicBezTo>
                    <a:pt x="11358" y="2749"/>
                    <a:pt x="11275" y="2817"/>
                    <a:pt x="11264" y="2905"/>
                  </a:cubicBezTo>
                  <a:cubicBezTo>
                    <a:pt x="11109" y="4025"/>
                    <a:pt x="10145" y="4870"/>
                    <a:pt x="9014" y="4870"/>
                  </a:cubicBezTo>
                  <a:cubicBezTo>
                    <a:pt x="7763" y="4870"/>
                    <a:pt x="6751" y="3858"/>
                    <a:pt x="6751" y="2608"/>
                  </a:cubicBezTo>
                  <a:cubicBezTo>
                    <a:pt x="6751" y="1358"/>
                    <a:pt x="7763" y="346"/>
                    <a:pt x="9014" y="346"/>
                  </a:cubicBezTo>
                  <a:cubicBezTo>
                    <a:pt x="10133" y="346"/>
                    <a:pt x="11097" y="1179"/>
                    <a:pt x="11264" y="2274"/>
                  </a:cubicBezTo>
                  <a:cubicBezTo>
                    <a:pt x="11275" y="2363"/>
                    <a:pt x="11358" y="2431"/>
                    <a:pt x="11436" y="2431"/>
                  </a:cubicBezTo>
                  <a:cubicBezTo>
                    <a:pt x="11442" y="2431"/>
                    <a:pt x="11448" y="2430"/>
                    <a:pt x="11454" y="2429"/>
                  </a:cubicBezTo>
                  <a:cubicBezTo>
                    <a:pt x="11550" y="2417"/>
                    <a:pt x="11621" y="2322"/>
                    <a:pt x="11609" y="2239"/>
                  </a:cubicBezTo>
                  <a:cubicBezTo>
                    <a:pt x="11514" y="1620"/>
                    <a:pt x="11204" y="1060"/>
                    <a:pt x="10740" y="643"/>
                  </a:cubicBezTo>
                  <a:cubicBezTo>
                    <a:pt x="10264" y="227"/>
                    <a:pt x="9657" y="0"/>
                    <a:pt x="90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70"/>
            <p:cNvSpPr/>
            <p:nvPr/>
          </p:nvSpPr>
          <p:spPr>
            <a:xfrm>
              <a:off x="4237665" y="2034307"/>
              <a:ext cx="32092" cy="63772"/>
            </a:xfrm>
            <a:custGeom>
              <a:rect b="b" l="l" r="r" t="t"/>
              <a:pathLst>
                <a:path extrusionOk="0" h="2013" w="1013">
                  <a:moveTo>
                    <a:pt x="179" y="1"/>
                  </a:moveTo>
                  <a:cubicBezTo>
                    <a:pt x="84" y="1"/>
                    <a:pt x="12" y="72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322" y="334"/>
                  </a:lnTo>
                  <a:lnTo>
                    <a:pt x="322" y="1691"/>
                  </a:lnTo>
                  <a:lnTo>
                    <a:pt x="167" y="1691"/>
                  </a:lnTo>
                  <a:cubicBezTo>
                    <a:pt x="72" y="1691"/>
                    <a:pt x="0" y="1763"/>
                    <a:pt x="0" y="1846"/>
                  </a:cubicBezTo>
                  <a:cubicBezTo>
                    <a:pt x="0" y="1941"/>
                    <a:pt x="72" y="2013"/>
                    <a:pt x="167" y="2013"/>
                  </a:cubicBezTo>
                  <a:lnTo>
                    <a:pt x="846" y="2013"/>
                  </a:lnTo>
                  <a:cubicBezTo>
                    <a:pt x="941" y="2013"/>
                    <a:pt x="1012" y="1941"/>
                    <a:pt x="1012" y="1846"/>
                  </a:cubicBezTo>
                  <a:cubicBezTo>
                    <a:pt x="1012" y="1775"/>
                    <a:pt x="941" y="1703"/>
                    <a:pt x="846" y="1703"/>
                  </a:cubicBezTo>
                  <a:lnTo>
                    <a:pt x="667" y="1703"/>
                  </a:lnTo>
                  <a:lnTo>
                    <a:pt x="667" y="167"/>
                  </a:ln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70"/>
            <p:cNvSpPr/>
            <p:nvPr/>
          </p:nvSpPr>
          <p:spPr>
            <a:xfrm>
              <a:off x="4241815" y="2014317"/>
              <a:ext cx="17012" cy="17012"/>
            </a:xfrm>
            <a:custGeom>
              <a:rect b="b" l="l" r="r" t="t"/>
              <a:pathLst>
                <a:path extrusionOk="0" h="537" w="537">
                  <a:moveTo>
                    <a:pt x="274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417"/>
                    <a:pt x="119" y="536"/>
                    <a:pt x="274" y="536"/>
                  </a:cubicBezTo>
                  <a:cubicBezTo>
                    <a:pt x="417" y="536"/>
                    <a:pt x="536" y="417"/>
                    <a:pt x="536" y="263"/>
                  </a:cubicBezTo>
                  <a:cubicBezTo>
                    <a:pt x="536" y="120"/>
                    <a:pt x="417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3" name="Google Shape;11113;p70"/>
          <p:cNvGrpSpPr/>
          <p:nvPr/>
        </p:nvGrpSpPr>
        <p:grpSpPr>
          <a:xfrm>
            <a:off x="8047661" y="1969046"/>
            <a:ext cx="279132" cy="356875"/>
            <a:chOff x="8047661" y="1969046"/>
            <a:chExt cx="279132" cy="356875"/>
          </a:xfrm>
        </p:grpSpPr>
        <p:sp>
          <p:nvSpPr>
            <p:cNvPr id="11114" name="Google Shape;11114;p70"/>
            <p:cNvSpPr/>
            <p:nvPr/>
          </p:nvSpPr>
          <p:spPr>
            <a:xfrm>
              <a:off x="8169502" y="2126115"/>
              <a:ext cx="33961" cy="15713"/>
            </a:xfrm>
            <a:custGeom>
              <a:rect b="b" l="l" r="r" t="t"/>
              <a:pathLst>
                <a:path extrusionOk="0" h="496" w="1072">
                  <a:moveTo>
                    <a:pt x="175" y="0"/>
                  </a:moveTo>
                  <a:cubicBezTo>
                    <a:pt x="145" y="0"/>
                    <a:pt x="113" y="7"/>
                    <a:pt x="83" y="20"/>
                  </a:cubicBezTo>
                  <a:cubicBezTo>
                    <a:pt x="12" y="67"/>
                    <a:pt x="0" y="175"/>
                    <a:pt x="48" y="246"/>
                  </a:cubicBezTo>
                  <a:cubicBezTo>
                    <a:pt x="143" y="413"/>
                    <a:pt x="322" y="496"/>
                    <a:pt x="536" y="496"/>
                  </a:cubicBezTo>
                  <a:cubicBezTo>
                    <a:pt x="738" y="496"/>
                    <a:pt x="917" y="413"/>
                    <a:pt x="1024" y="246"/>
                  </a:cubicBezTo>
                  <a:cubicBezTo>
                    <a:pt x="1072" y="175"/>
                    <a:pt x="1060" y="67"/>
                    <a:pt x="976" y="20"/>
                  </a:cubicBezTo>
                  <a:cubicBezTo>
                    <a:pt x="951" y="7"/>
                    <a:pt x="921" y="0"/>
                    <a:pt x="891" y="0"/>
                  </a:cubicBezTo>
                  <a:cubicBezTo>
                    <a:pt x="837" y="0"/>
                    <a:pt x="785" y="22"/>
                    <a:pt x="762" y="67"/>
                  </a:cubicBezTo>
                  <a:cubicBezTo>
                    <a:pt x="714" y="127"/>
                    <a:pt x="643" y="175"/>
                    <a:pt x="536" y="175"/>
                  </a:cubicBezTo>
                  <a:cubicBezTo>
                    <a:pt x="429" y="175"/>
                    <a:pt x="357" y="127"/>
                    <a:pt x="310" y="67"/>
                  </a:cubicBezTo>
                  <a:cubicBezTo>
                    <a:pt x="279" y="22"/>
                    <a:pt x="229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70"/>
            <p:cNvSpPr/>
            <p:nvPr/>
          </p:nvSpPr>
          <p:spPr>
            <a:xfrm>
              <a:off x="8141592" y="2047517"/>
              <a:ext cx="27562" cy="10581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69" y="262"/>
                    <a:pt x="869" y="167"/>
                  </a:cubicBezTo>
                  <a:cubicBezTo>
                    <a:pt x="869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70"/>
            <p:cNvSpPr/>
            <p:nvPr/>
          </p:nvSpPr>
          <p:spPr>
            <a:xfrm>
              <a:off x="8203431" y="2047517"/>
              <a:ext cx="27181" cy="10581"/>
            </a:xfrm>
            <a:custGeom>
              <a:rect b="b" l="l" r="r" t="t"/>
              <a:pathLst>
                <a:path extrusionOk="0" h="334" w="85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58" y="262"/>
                    <a:pt x="858" y="167"/>
                  </a:cubicBezTo>
                  <a:cubicBezTo>
                    <a:pt x="858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70"/>
            <p:cNvSpPr/>
            <p:nvPr/>
          </p:nvSpPr>
          <p:spPr>
            <a:xfrm>
              <a:off x="8047661" y="1969046"/>
              <a:ext cx="279132" cy="356875"/>
            </a:xfrm>
            <a:custGeom>
              <a:rect b="b" l="l" r="r" t="t"/>
              <a:pathLst>
                <a:path extrusionOk="0" h="11265" w="8811">
                  <a:moveTo>
                    <a:pt x="4382" y="334"/>
                  </a:moveTo>
                  <a:cubicBezTo>
                    <a:pt x="5751" y="334"/>
                    <a:pt x="6870" y="1453"/>
                    <a:pt x="6870" y="2823"/>
                  </a:cubicBezTo>
                  <a:lnTo>
                    <a:pt x="6870" y="3192"/>
                  </a:lnTo>
                  <a:lnTo>
                    <a:pt x="6132" y="3192"/>
                  </a:lnTo>
                  <a:lnTo>
                    <a:pt x="6132" y="3180"/>
                  </a:lnTo>
                  <a:cubicBezTo>
                    <a:pt x="6132" y="3085"/>
                    <a:pt x="6061" y="3013"/>
                    <a:pt x="5977" y="3013"/>
                  </a:cubicBezTo>
                  <a:lnTo>
                    <a:pt x="4739" y="3013"/>
                  </a:lnTo>
                  <a:cubicBezTo>
                    <a:pt x="4644" y="3013"/>
                    <a:pt x="4572" y="3085"/>
                    <a:pt x="4572" y="3180"/>
                  </a:cubicBezTo>
                  <a:lnTo>
                    <a:pt x="4572" y="3228"/>
                  </a:lnTo>
                  <a:cubicBezTo>
                    <a:pt x="4513" y="3192"/>
                    <a:pt x="4453" y="3192"/>
                    <a:pt x="4382" y="3192"/>
                  </a:cubicBezTo>
                  <a:cubicBezTo>
                    <a:pt x="4310" y="3192"/>
                    <a:pt x="4251" y="3216"/>
                    <a:pt x="4191" y="3228"/>
                  </a:cubicBezTo>
                  <a:lnTo>
                    <a:pt x="4191" y="3180"/>
                  </a:lnTo>
                  <a:cubicBezTo>
                    <a:pt x="4191" y="3085"/>
                    <a:pt x="4108" y="3013"/>
                    <a:pt x="4025" y="3013"/>
                  </a:cubicBezTo>
                  <a:lnTo>
                    <a:pt x="2786" y="3013"/>
                  </a:lnTo>
                  <a:cubicBezTo>
                    <a:pt x="2703" y="3013"/>
                    <a:pt x="2620" y="3085"/>
                    <a:pt x="2620" y="3180"/>
                  </a:cubicBezTo>
                  <a:lnTo>
                    <a:pt x="2620" y="3192"/>
                  </a:lnTo>
                  <a:lnTo>
                    <a:pt x="1893" y="3192"/>
                  </a:lnTo>
                  <a:lnTo>
                    <a:pt x="1893" y="2823"/>
                  </a:lnTo>
                  <a:cubicBezTo>
                    <a:pt x="1893" y="1453"/>
                    <a:pt x="3013" y="334"/>
                    <a:pt x="4382" y="334"/>
                  </a:cubicBezTo>
                  <a:close/>
                  <a:moveTo>
                    <a:pt x="3846" y="3323"/>
                  </a:moveTo>
                  <a:lnTo>
                    <a:pt x="3846" y="3704"/>
                  </a:lnTo>
                  <a:cubicBezTo>
                    <a:pt x="3846" y="3799"/>
                    <a:pt x="3751" y="3894"/>
                    <a:pt x="3656" y="3894"/>
                  </a:cubicBezTo>
                  <a:lnTo>
                    <a:pt x="3120" y="3894"/>
                  </a:lnTo>
                  <a:cubicBezTo>
                    <a:pt x="3013" y="3894"/>
                    <a:pt x="2917" y="3799"/>
                    <a:pt x="2917" y="3704"/>
                  </a:cubicBezTo>
                  <a:lnTo>
                    <a:pt x="2917" y="3323"/>
                  </a:lnTo>
                  <a:lnTo>
                    <a:pt x="3203" y="3323"/>
                  </a:lnTo>
                  <a:lnTo>
                    <a:pt x="3203" y="3525"/>
                  </a:lnTo>
                  <a:cubicBezTo>
                    <a:pt x="3239" y="3609"/>
                    <a:pt x="3310" y="3692"/>
                    <a:pt x="3394" y="3692"/>
                  </a:cubicBezTo>
                  <a:cubicBezTo>
                    <a:pt x="3489" y="3692"/>
                    <a:pt x="3560" y="3609"/>
                    <a:pt x="3560" y="3525"/>
                  </a:cubicBezTo>
                  <a:lnTo>
                    <a:pt x="3560" y="3323"/>
                  </a:lnTo>
                  <a:close/>
                  <a:moveTo>
                    <a:pt x="5799" y="3323"/>
                  </a:moveTo>
                  <a:lnTo>
                    <a:pt x="5799" y="3704"/>
                  </a:lnTo>
                  <a:cubicBezTo>
                    <a:pt x="5799" y="3799"/>
                    <a:pt x="5703" y="3894"/>
                    <a:pt x="5596" y="3894"/>
                  </a:cubicBezTo>
                  <a:lnTo>
                    <a:pt x="5061" y="3894"/>
                  </a:lnTo>
                  <a:cubicBezTo>
                    <a:pt x="4965" y="3894"/>
                    <a:pt x="4870" y="3799"/>
                    <a:pt x="4870" y="3704"/>
                  </a:cubicBezTo>
                  <a:lnTo>
                    <a:pt x="4870" y="3323"/>
                  </a:lnTo>
                  <a:lnTo>
                    <a:pt x="5156" y="3323"/>
                  </a:lnTo>
                  <a:lnTo>
                    <a:pt x="5156" y="3525"/>
                  </a:lnTo>
                  <a:cubicBezTo>
                    <a:pt x="5180" y="3609"/>
                    <a:pt x="5263" y="3692"/>
                    <a:pt x="5346" y="3692"/>
                  </a:cubicBezTo>
                  <a:cubicBezTo>
                    <a:pt x="5442" y="3692"/>
                    <a:pt x="5513" y="3609"/>
                    <a:pt x="5513" y="3525"/>
                  </a:cubicBezTo>
                  <a:lnTo>
                    <a:pt x="5513" y="3323"/>
                  </a:lnTo>
                  <a:close/>
                  <a:moveTo>
                    <a:pt x="6954" y="3525"/>
                  </a:moveTo>
                  <a:cubicBezTo>
                    <a:pt x="7025" y="3525"/>
                    <a:pt x="7097" y="3549"/>
                    <a:pt x="7168" y="3609"/>
                  </a:cubicBezTo>
                  <a:cubicBezTo>
                    <a:pt x="7227" y="3668"/>
                    <a:pt x="7239" y="3751"/>
                    <a:pt x="7239" y="3823"/>
                  </a:cubicBezTo>
                  <a:cubicBezTo>
                    <a:pt x="7227" y="3954"/>
                    <a:pt x="7085" y="4073"/>
                    <a:pt x="6942" y="4073"/>
                  </a:cubicBezTo>
                  <a:lnTo>
                    <a:pt x="6870" y="4073"/>
                  </a:lnTo>
                  <a:lnTo>
                    <a:pt x="6870" y="4061"/>
                  </a:lnTo>
                  <a:cubicBezTo>
                    <a:pt x="6870" y="3966"/>
                    <a:pt x="6787" y="3894"/>
                    <a:pt x="6704" y="3894"/>
                  </a:cubicBezTo>
                  <a:cubicBezTo>
                    <a:pt x="6608" y="3894"/>
                    <a:pt x="6537" y="3966"/>
                    <a:pt x="6537" y="4061"/>
                  </a:cubicBezTo>
                  <a:cubicBezTo>
                    <a:pt x="6537" y="4775"/>
                    <a:pt x="6180" y="5442"/>
                    <a:pt x="5584" y="5835"/>
                  </a:cubicBezTo>
                  <a:lnTo>
                    <a:pt x="5584" y="5799"/>
                  </a:lnTo>
                  <a:lnTo>
                    <a:pt x="5501" y="5037"/>
                  </a:lnTo>
                  <a:cubicBezTo>
                    <a:pt x="5453" y="4680"/>
                    <a:pt x="5156" y="4418"/>
                    <a:pt x="4811" y="4418"/>
                  </a:cubicBezTo>
                  <a:lnTo>
                    <a:pt x="3989" y="4418"/>
                  </a:lnTo>
                  <a:cubicBezTo>
                    <a:pt x="3632" y="4418"/>
                    <a:pt x="3334" y="4680"/>
                    <a:pt x="3310" y="5037"/>
                  </a:cubicBezTo>
                  <a:lnTo>
                    <a:pt x="3215" y="5799"/>
                  </a:lnTo>
                  <a:lnTo>
                    <a:pt x="3215" y="5835"/>
                  </a:lnTo>
                  <a:cubicBezTo>
                    <a:pt x="2953" y="5668"/>
                    <a:pt x="2739" y="5454"/>
                    <a:pt x="2584" y="5204"/>
                  </a:cubicBezTo>
                  <a:cubicBezTo>
                    <a:pt x="2358" y="4859"/>
                    <a:pt x="2239" y="4466"/>
                    <a:pt x="2239" y="4061"/>
                  </a:cubicBezTo>
                  <a:cubicBezTo>
                    <a:pt x="2239" y="3966"/>
                    <a:pt x="2167" y="3894"/>
                    <a:pt x="2072" y="3894"/>
                  </a:cubicBezTo>
                  <a:cubicBezTo>
                    <a:pt x="1989" y="3894"/>
                    <a:pt x="1905" y="3966"/>
                    <a:pt x="1905" y="4061"/>
                  </a:cubicBezTo>
                  <a:lnTo>
                    <a:pt x="1905" y="4073"/>
                  </a:lnTo>
                  <a:lnTo>
                    <a:pt x="1810" y="4073"/>
                  </a:lnTo>
                  <a:cubicBezTo>
                    <a:pt x="1727" y="4073"/>
                    <a:pt x="1655" y="4049"/>
                    <a:pt x="1596" y="3990"/>
                  </a:cubicBezTo>
                  <a:cubicBezTo>
                    <a:pt x="1536" y="3930"/>
                    <a:pt x="1524" y="3847"/>
                    <a:pt x="1524" y="3775"/>
                  </a:cubicBezTo>
                  <a:cubicBezTo>
                    <a:pt x="1536" y="3644"/>
                    <a:pt x="1667" y="3525"/>
                    <a:pt x="1822" y="3525"/>
                  </a:cubicBezTo>
                  <a:lnTo>
                    <a:pt x="2608" y="3525"/>
                  </a:lnTo>
                  <a:lnTo>
                    <a:pt x="2608" y="3716"/>
                  </a:lnTo>
                  <a:cubicBezTo>
                    <a:pt x="2608" y="4001"/>
                    <a:pt x="2846" y="4240"/>
                    <a:pt x="3132" y="4240"/>
                  </a:cubicBezTo>
                  <a:lnTo>
                    <a:pt x="3668" y="4240"/>
                  </a:lnTo>
                  <a:cubicBezTo>
                    <a:pt x="3953" y="4240"/>
                    <a:pt x="4191" y="4001"/>
                    <a:pt x="4191" y="3716"/>
                  </a:cubicBezTo>
                  <a:cubicBezTo>
                    <a:pt x="4191" y="3609"/>
                    <a:pt x="4275" y="3525"/>
                    <a:pt x="4382" y="3525"/>
                  </a:cubicBezTo>
                  <a:cubicBezTo>
                    <a:pt x="4489" y="3525"/>
                    <a:pt x="4572" y="3609"/>
                    <a:pt x="4572" y="3716"/>
                  </a:cubicBezTo>
                  <a:cubicBezTo>
                    <a:pt x="4572" y="4001"/>
                    <a:pt x="4811" y="4240"/>
                    <a:pt x="5096" y="4240"/>
                  </a:cubicBezTo>
                  <a:lnTo>
                    <a:pt x="5632" y="4240"/>
                  </a:lnTo>
                  <a:cubicBezTo>
                    <a:pt x="5906" y="4240"/>
                    <a:pt x="6144" y="4001"/>
                    <a:pt x="6144" y="3716"/>
                  </a:cubicBezTo>
                  <a:lnTo>
                    <a:pt x="6144" y="3525"/>
                  </a:lnTo>
                  <a:close/>
                  <a:moveTo>
                    <a:pt x="4799" y="4740"/>
                  </a:moveTo>
                  <a:cubicBezTo>
                    <a:pt x="4989" y="4740"/>
                    <a:pt x="5144" y="4882"/>
                    <a:pt x="5156" y="5073"/>
                  </a:cubicBezTo>
                  <a:lnTo>
                    <a:pt x="5239" y="5835"/>
                  </a:lnTo>
                  <a:cubicBezTo>
                    <a:pt x="5239" y="5978"/>
                    <a:pt x="5168" y="6133"/>
                    <a:pt x="5037" y="6204"/>
                  </a:cubicBezTo>
                  <a:lnTo>
                    <a:pt x="4549" y="6454"/>
                  </a:lnTo>
                  <a:cubicBezTo>
                    <a:pt x="4495" y="6478"/>
                    <a:pt x="4438" y="6490"/>
                    <a:pt x="4382" y="6490"/>
                  </a:cubicBezTo>
                  <a:cubicBezTo>
                    <a:pt x="4325" y="6490"/>
                    <a:pt x="4269" y="6478"/>
                    <a:pt x="4215" y="6454"/>
                  </a:cubicBezTo>
                  <a:lnTo>
                    <a:pt x="3727" y="6204"/>
                  </a:lnTo>
                  <a:cubicBezTo>
                    <a:pt x="3596" y="6133"/>
                    <a:pt x="3501" y="5990"/>
                    <a:pt x="3537" y="5835"/>
                  </a:cubicBezTo>
                  <a:lnTo>
                    <a:pt x="3620" y="5073"/>
                  </a:lnTo>
                  <a:cubicBezTo>
                    <a:pt x="3632" y="4894"/>
                    <a:pt x="3798" y="4740"/>
                    <a:pt x="3977" y="4740"/>
                  </a:cubicBezTo>
                  <a:close/>
                  <a:moveTo>
                    <a:pt x="2965" y="6633"/>
                  </a:moveTo>
                  <a:lnTo>
                    <a:pt x="2965" y="6966"/>
                  </a:lnTo>
                  <a:cubicBezTo>
                    <a:pt x="2965" y="7109"/>
                    <a:pt x="2882" y="7240"/>
                    <a:pt x="2727" y="7299"/>
                  </a:cubicBezTo>
                  <a:lnTo>
                    <a:pt x="2346" y="7049"/>
                  </a:lnTo>
                  <a:cubicBezTo>
                    <a:pt x="2239" y="6978"/>
                    <a:pt x="2227" y="6871"/>
                    <a:pt x="2251" y="6799"/>
                  </a:cubicBezTo>
                  <a:cubicBezTo>
                    <a:pt x="2286" y="6728"/>
                    <a:pt x="2346" y="6633"/>
                    <a:pt x="2465" y="6633"/>
                  </a:cubicBezTo>
                  <a:close/>
                  <a:moveTo>
                    <a:pt x="6275" y="6633"/>
                  </a:moveTo>
                  <a:cubicBezTo>
                    <a:pt x="6382" y="6633"/>
                    <a:pt x="6465" y="6728"/>
                    <a:pt x="6477" y="6799"/>
                  </a:cubicBezTo>
                  <a:cubicBezTo>
                    <a:pt x="6513" y="6871"/>
                    <a:pt x="6489" y="6978"/>
                    <a:pt x="6394" y="7049"/>
                  </a:cubicBezTo>
                  <a:lnTo>
                    <a:pt x="6001" y="7299"/>
                  </a:lnTo>
                  <a:cubicBezTo>
                    <a:pt x="5870" y="7240"/>
                    <a:pt x="5763" y="7109"/>
                    <a:pt x="5763" y="6966"/>
                  </a:cubicBezTo>
                  <a:lnTo>
                    <a:pt x="5763" y="6633"/>
                  </a:lnTo>
                  <a:close/>
                  <a:moveTo>
                    <a:pt x="2953" y="6109"/>
                  </a:moveTo>
                  <a:lnTo>
                    <a:pt x="2953" y="6311"/>
                  </a:lnTo>
                  <a:lnTo>
                    <a:pt x="2465" y="6311"/>
                  </a:lnTo>
                  <a:cubicBezTo>
                    <a:pt x="2203" y="6311"/>
                    <a:pt x="2001" y="6454"/>
                    <a:pt x="1929" y="6692"/>
                  </a:cubicBezTo>
                  <a:cubicBezTo>
                    <a:pt x="1846" y="6930"/>
                    <a:pt x="1941" y="7168"/>
                    <a:pt x="2144" y="7323"/>
                  </a:cubicBezTo>
                  <a:lnTo>
                    <a:pt x="4191" y="8669"/>
                  </a:lnTo>
                  <a:lnTo>
                    <a:pt x="4191" y="8954"/>
                  </a:lnTo>
                  <a:lnTo>
                    <a:pt x="3489" y="8954"/>
                  </a:lnTo>
                  <a:cubicBezTo>
                    <a:pt x="3370" y="8954"/>
                    <a:pt x="3239" y="8943"/>
                    <a:pt x="3120" y="8931"/>
                  </a:cubicBezTo>
                  <a:lnTo>
                    <a:pt x="3120" y="8776"/>
                  </a:lnTo>
                  <a:cubicBezTo>
                    <a:pt x="3120" y="8692"/>
                    <a:pt x="3036" y="8609"/>
                    <a:pt x="2953" y="8609"/>
                  </a:cubicBezTo>
                  <a:cubicBezTo>
                    <a:pt x="2858" y="8609"/>
                    <a:pt x="2786" y="8692"/>
                    <a:pt x="2786" y="8776"/>
                  </a:cubicBezTo>
                  <a:lnTo>
                    <a:pt x="2786" y="8835"/>
                  </a:lnTo>
                  <a:cubicBezTo>
                    <a:pt x="2060" y="8550"/>
                    <a:pt x="1524" y="7835"/>
                    <a:pt x="1524" y="7002"/>
                  </a:cubicBezTo>
                  <a:cubicBezTo>
                    <a:pt x="1524" y="6514"/>
                    <a:pt x="1929" y="6109"/>
                    <a:pt x="2417" y="6109"/>
                  </a:cubicBezTo>
                  <a:close/>
                  <a:moveTo>
                    <a:pt x="6323" y="6133"/>
                  </a:moveTo>
                  <a:cubicBezTo>
                    <a:pt x="6823" y="6133"/>
                    <a:pt x="7216" y="6526"/>
                    <a:pt x="7216" y="7026"/>
                  </a:cubicBezTo>
                  <a:cubicBezTo>
                    <a:pt x="7227" y="7835"/>
                    <a:pt x="6692" y="8550"/>
                    <a:pt x="5954" y="8835"/>
                  </a:cubicBezTo>
                  <a:lnTo>
                    <a:pt x="5954" y="8776"/>
                  </a:lnTo>
                  <a:cubicBezTo>
                    <a:pt x="5954" y="8692"/>
                    <a:pt x="5882" y="8609"/>
                    <a:pt x="5799" y="8609"/>
                  </a:cubicBezTo>
                  <a:cubicBezTo>
                    <a:pt x="5703" y="8609"/>
                    <a:pt x="5632" y="8692"/>
                    <a:pt x="5632" y="8776"/>
                  </a:cubicBezTo>
                  <a:lnTo>
                    <a:pt x="5632" y="8931"/>
                  </a:lnTo>
                  <a:cubicBezTo>
                    <a:pt x="5513" y="8954"/>
                    <a:pt x="5394" y="8954"/>
                    <a:pt x="5263" y="8954"/>
                  </a:cubicBezTo>
                  <a:lnTo>
                    <a:pt x="4549" y="8954"/>
                  </a:lnTo>
                  <a:lnTo>
                    <a:pt x="4549" y="8669"/>
                  </a:lnTo>
                  <a:lnTo>
                    <a:pt x="5180" y="8252"/>
                  </a:lnTo>
                  <a:cubicBezTo>
                    <a:pt x="5263" y="8216"/>
                    <a:pt x="5275" y="8109"/>
                    <a:pt x="5227" y="8038"/>
                  </a:cubicBezTo>
                  <a:cubicBezTo>
                    <a:pt x="5198" y="7986"/>
                    <a:pt x="5151" y="7962"/>
                    <a:pt x="5099" y="7962"/>
                  </a:cubicBezTo>
                  <a:cubicBezTo>
                    <a:pt x="5067" y="7962"/>
                    <a:pt x="5033" y="7972"/>
                    <a:pt x="5001" y="7990"/>
                  </a:cubicBezTo>
                  <a:lnTo>
                    <a:pt x="4394" y="8407"/>
                  </a:lnTo>
                  <a:lnTo>
                    <a:pt x="3060" y="7514"/>
                  </a:lnTo>
                  <a:cubicBezTo>
                    <a:pt x="3215" y="7383"/>
                    <a:pt x="3322" y="7180"/>
                    <a:pt x="3322" y="6966"/>
                  </a:cubicBezTo>
                  <a:lnTo>
                    <a:pt x="3322" y="6276"/>
                  </a:lnTo>
                  <a:cubicBezTo>
                    <a:pt x="3322" y="6276"/>
                    <a:pt x="3334" y="6276"/>
                    <a:pt x="3358" y="6287"/>
                  </a:cubicBezTo>
                  <a:cubicBezTo>
                    <a:pt x="3417" y="6383"/>
                    <a:pt x="3501" y="6442"/>
                    <a:pt x="3596" y="6502"/>
                  </a:cubicBezTo>
                  <a:lnTo>
                    <a:pt x="4084" y="6752"/>
                  </a:lnTo>
                  <a:cubicBezTo>
                    <a:pt x="4191" y="6799"/>
                    <a:pt x="4287" y="6823"/>
                    <a:pt x="4394" y="6823"/>
                  </a:cubicBezTo>
                  <a:cubicBezTo>
                    <a:pt x="4501" y="6823"/>
                    <a:pt x="4608" y="6799"/>
                    <a:pt x="4703" y="6752"/>
                  </a:cubicBezTo>
                  <a:lnTo>
                    <a:pt x="5192" y="6502"/>
                  </a:lnTo>
                  <a:cubicBezTo>
                    <a:pt x="5299" y="6454"/>
                    <a:pt x="5382" y="6383"/>
                    <a:pt x="5430" y="6287"/>
                  </a:cubicBezTo>
                  <a:cubicBezTo>
                    <a:pt x="5453" y="6287"/>
                    <a:pt x="5453" y="6287"/>
                    <a:pt x="5465" y="6276"/>
                  </a:cubicBezTo>
                  <a:lnTo>
                    <a:pt x="5465" y="6966"/>
                  </a:lnTo>
                  <a:cubicBezTo>
                    <a:pt x="5465" y="7168"/>
                    <a:pt x="5573" y="7383"/>
                    <a:pt x="5727" y="7514"/>
                  </a:cubicBezTo>
                  <a:lnTo>
                    <a:pt x="5632" y="7585"/>
                  </a:lnTo>
                  <a:cubicBezTo>
                    <a:pt x="5549" y="7633"/>
                    <a:pt x="5537" y="7740"/>
                    <a:pt x="5584" y="7811"/>
                  </a:cubicBezTo>
                  <a:cubicBezTo>
                    <a:pt x="5608" y="7859"/>
                    <a:pt x="5668" y="7883"/>
                    <a:pt x="5715" y="7883"/>
                  </a:cubicBezTo>
                  <a:cubicBezTo>
                    <a:pt x="5751" y="7883"/>
                    <a:pt x="5775" y="7871"/>
                    <a:pt x="5811" y="7859"/>
                  </a:cubicBezTo>
                  <a:lnTo>
                    <a:pt x="6596" y="7335"/>
                  </a:lnTo>
                  <a:cubicBezTo>
                    <a:pt x="6799" y="7204"/>
                    <a:pt x="6894" y="6942"/>
                    <a:pt x="6823" y="6704"/>
                  </a:cubicBezTo>
                  <a:cubicBezTo>
                    <a:pt x="6739" y="6466"/>
                    <a:pt x="6537" y="6323"/>
                    <a:pt x="6287" y="6323"/>
                  </a:cubicBezTo>
                  <a:lnTo>
                    <a:pt x="5787" y="6323"/>
                  </a:lnTo>
                  <a:lnTo>
                    <a:pt x="5787" y="6133"/>
                  </a:lnTo>
                  <a:close/>
                  <a:moveTo>
                    <a:pt x="4406" y="1"/>
                  </a:moveTo>
                  <a:cubicBezTo>
                    <a:pt x="2858" y="1"/>
                    <a:pt x="1596" y="1263"/>
                    <a:pt x="1596" y="2811"/>
                  </a:cubicBezTo>
                  <a:lnTo>
                    <a:pt x="1596" y="3239"/>
                  </a:lnTo>
                  <a:cubicBezTo>
                    <a:pt x="1405" y="3335"/>
                    <a:pt x="1262" y="3513"/>
                    <a:pt x="1239" y="3716"/>
                  </a:cubicBezTo>
                  <a:cubicBezTo>
                    <a:pt x="1227" y="3894"/>
                    <a:pt x="1286" y="4061"/>
                    <a:pt x="1382" y="4192"/>
                  </a:cubicBezTo>
                  <a:cubicBezTo>
                    <a:pt x="1501" y="4323"/>
                    <a:pt x="1667" y="4382"/>
                    <a:pt x="1834" y="4382"/>
                  </a:cubicBezTo>
                  <a:lnTo>
                    <a:pt x="1953" y="4382"/>
                  </a:lnTo>
                  <a:cubicBezTo>
                    <a:pt x="2001" y="4740"/>
                    <a:pt x="2132" y="5073"/>
                    <a:pt x="2322" y="5371"/>
                  </a:cubicBezTo>
                  <a:cubicBezTo>
                    <a:pt x="2417" y="5502"/>
                    <a:pt x="2513" y="5633"/>
                    <a:pt x="2632" y="5752"/>
                  </a:cubicBezTo>
                  <a:lnTo>
                    <a:pt x="2453" y="5752"/>
                  </a:lnTo>
                  <a:cubicBezTo>
                    <a:pt x="1786" y="5752"/>
                    <a:pt x="1239" y="6311"/>
                    <a:pt x="1239" y="6978"/>
                  </a:cubicBezTo>
                  <a:cubicBezTo>
                    <a:pt x="1239" y="7228"/>
                    <a:pt x="1286" y="7466"/>
                    <a:pt x="1358" y="7692"/>
                  </a:cubicBezTo>
                  <a:lnTo>
                    <a:pt x="881" y="7823"/>
                  </a:lnTo>
                  <a:cubicBezTo>
                    <a:pt x="358" y="7978"/>
                    <a:pt x="0" y="8466"/>
                    <a:pt x="0" y="9002"/>
                  </a:cubicBezTo>
                  <a:lnTo>
                    <a:pt x="0" y="11098"/>
                  </a:lnTo>
                  <a:cubicBezTo>
                    <a:pt x="0" y="11193"/>
                    <a:pt x="72" y="11264"/>
                    <a:pt x="167" y="11264"/>
                  </a:cubicBezTo>
                  <a:cubicBezTo>
                    <a:pt x="250" y="11264"/>
                    <a:pt x="334" y="11193"/>
                    <a:pt x="334" y="11098"/>
                  </a:cubicBezTo>
                  <a:lnTo>
                    <a:pt x="334" y="9002"/>
                  </a:lnTo>
                  <a:cubicBezTo>
                    <a:pt x="334" y="8597"/>
                    <a:pt x="596" y="8252"/>
                    <a:pt x="965" y="8133"/>
                  </a:cubicBezTo>
                  <a:lnTo>
                    <a:pt x="1477" y="7990"/>
                  </a:lnTo>
                  <a:cubicBezTo>
                    <a:pt x="1739" y="8538"/>
                    <a:pt x="2239" y="8954"/>
                    <a:pt x="2834" y="9145"/>
                  </a:cubicBezTo>
                  <a:lnTo>
                    <a:pt x="2834" y="11098"/>
                  </a:lnTo>
                  <a:cubicBezTo>
                    <a:pt x="2834" y="11193"/>
                    <a:pt x="2906" y="11264"/>
                    <a:pt x="2989" y="11264"/>
                  </a:cubicBezTo>
                  <a:cubicBezTo>
                    <a:pt x="3084" y="11264"/>
                    <a:pt x="3156" y="11193"/>
                    <a:pt x="3156" y="11098"/>
                  </a:cubicBezTo>
                  <a:lnTo>
                    <a:pt x="3156" y="9228"/>
                  </a:lnTo>
                  <a:cubicBezTo>
                    <a:pt x="3275" y="9240"/>
                    <a:pt x="3394" y="9252"/>
                    <a:pt x="3525" y="9252"/>
                  </a:cubicBezTo>
                  <a:lnTo>
                    <a:pt x="4239" y="9252"/>
                  </a:lnTo>
                  <a:lnTo>
                    <a:pt x="4239" y="11098"/>
                  </a:lnTo>
                  <a:cubicBezTo>
                    <a:pt x="4239" y="11193"/>
                    <a:pt x="4322" y="11264"/>
                    <a:pt x="4406" y="11264"/>
                  </a:cubicBezTo>
                  <a:cubicBezTo>
                    <a:pt x="4501" y="11264"/>
                    <a:pt x="4572" y="11193"/>
                    <a:pt x="4572" y="11098"/>
                  </a:cubicBezTo>
                  <a:lnTo>
                    <a:pt x="4572" y="9252"/>
                  </a:lnTo>
                  <a:lnTo>
                    <a:pt x="5287" y="9252"/>
                  </a:lnTo>
                  <a:cubicBezTo>
                    <a:pt x="5406" y="9252"/>
                    <a:pt x="5537" y="9240"/>
                    <a:pt x="5656" y="9228"/>
                  </a:cubicBezTo>
                  <a:lnTo>
                    <a:pt x="5656" y="11098"/>
                  </a:lnTo>
                  <a:cubicBezTo>
                    <a:pt x="5656" y="11193"/>
                    <a:pt x="5727" y="11264"/>
                    <a:pt x="5823" y="11264"/>
                  </a:cubicBezTo>
                  <a:cubicBezTo>
                    <a:pt x="5906" y="11264"/>
                    <a:pt x="5989" y="11193"/>
                    <a:pt x="5989" y="11098"/>
                  </a:cubicBezTo>
                  <a:lnTo>
                    <a:pt x="5989" y="9145"/>
                  </a:lnTo>
                  <a:cubicBezTo>
                    <a:pt x="6585" y="8954"/>
                    <a:pt x="7061" y="8538"/>
                    <a:pt x="7335" y="7990"/>
                  </a:cubicBezTo>
                  <a:lnTo>
                    <a:pt x="7847" y="8133"/>
                  </a:lnTo>
                  <a:cubicBezTo>
                    <a:pt x="8216" y="8240"/>
                    <a:pt x="8490" y="8597"/>
                    <a:pt x="8490" y="9002"/>
                  </a:cubicBezTo>
                  <a:lnTo>
                    <a:pt x="8490" y="11098"/>
                  </a:lnTo>
                  <a:cubicBezTo>
                    <a:pt x="8490" y="11193"/>
                    <a:pt x="8561" y="11264"/>
                    <a:pt x="8644" y="11264"/>
                  </a:cubicBezTo>
                  <a:cubicBezTo>
                    <a:pt x="8740" y="11264"/>
                    <a:pt x="8811" y="11193"/>
                    <a:pt x="8811" y="11098"/>
                  </a:cubicBezTo>
                  <a:lnTo>
                    <a:pt x="8811" y="9002"/>
                  </a:lnTo>
                  <a:cubicBezTo>
                    <a:pt x="8787" y="8490"/>
                    <a:pt x="8430" y="8014"/>
                    <a:pt x="7906" y="7859"/>
                  </a:cubicBezTo>
                  <a:lnTo>
                    <a:pt x="7430" y="7716"/>
                  </a:lnTo>
                  <a:cubicBezTo>
                    <a:pt x="7501" y="7502"/>
                    <a:pt x="7549" y="7264"/>
                    <a:pt x="7549" y="7002"/>
                  </a:cubicBezTo>
                  <a:cubicBezTo>
                    <a:pt x="7549" y="6335"/>
                    <a:pt x="7001" y="5787"/>
                    <a:pt x="6335" y="5787"/>
                  </a:cubicBezTo>
                  <a:lnTo>
                    <a:pt x="6156" y="5787"/>
                  </a:lnTo>
                  <a:cubicBezTo>
                    <a:pt x="6513" y="5418"/>
                    <a:pt x="6763" y="4942"/>
                    <a:pt x="6835" y="4406"/>
                  </a:cubicBezTo>
                  <a:lnTo>
                    <a:pt x="6942" y="4406"/>
                  </a:lnTo>
                  <a:cubicBezTo>
                    <a:pt x="7263" y="4406"/>
                    <a:pt x="7537" y="4168"/>
                    <a:pt x="7561" y="3847"/>
                  </a:cubicBezTo>
                  <a:cubicBezTo>
                    <a:pt x="7573" y="3668"/>
                    <a:pt x="7525" y="3513"/>
                    <a:pt x="7418" y="3370"/>
                  </a:cubicBezTo>
                  <a:cubicBezTo>
                    <a:pt x="7358" y="3311"/>
                    <a:pt x="7299" y="3275"/>
                    <a:pt x="7227" y="3228"/>
                  </a:cubicBezTo>
                  <a:lnTo>
                    <a:pt x="7227" y="2811"/>
                  </a:lnTo>
                  <a:cubicBezTo>
                    <a:pt x="7227" y="1263"/>
                    <a:pt x="595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8" name="Google Shape;11118;p70"/>
          <p:cNvGrpSpPr/>
          <p:nvPr/>
        </p:nvGrpSpPr>
        <p:grpSpPr>
          <a:xfrm>
            <a:off x="7596157" y="1968159"/>
            <a:ext cx="279544" cy="358142"/>
            <a:chOff x="7596157" y="1968159"/>
            <a:chExt cx="279544" cy="358142"/>
          </a:xfrm>
        </p:grpSpPr>
        <p:sp>
          <p:nvSpPr>
            <p:cNvPr id="11119" name="Google Shape;11119;p70"/>
            <p:cNvSpPr/>
            <p:nvPr/>
          </p:nvSpPr>
          <p:spPr>
            <a:xfrm>
              <a:off x="7696868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70"/>
            <p:cNvSpPr/>
            <p:nvPr/>
          </p:nvSpPr>
          <p:spPr>
            <a:xfrm>
              <a:off x="7764378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70"/>
            <p:cNvSpPr/>
            <p:nvPr/>
          </p:nvSpPr>
          <p:spPr>
            <a:xfrm>
              <a:off x="7713088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53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70"/>
            <p:cNvSpPr/>
            <p:nvPr/>
          </p:nvSpPr>
          <p:spPr>
            <a:xfrm>
              <a:off x="7691197" y="20754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525" y="334"/>
                  </a:lnTo>
                  <a:cubicBezTo>
                    <a:pt x="620" y="334"/>
                    <a:pt x="692" y="251"/>
                    <a:pt x="692" y="167"/>
                  </a:cubicBezTo>
                  <a:cubicBezTo>
                    <a:pt x="692" y="72"/>
                    <a:pt x="62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70"/>
            <p:cNvSpPr/>
            <p:nvPr/>
          </p:nvSpPr>
          <p:spPr>
            <a:xfrm>
              <a:off x="7758739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51"/>
                    <a:pt x="691" y="167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70"/>
            <p:cNvSpPr/>
            <p:nvPr/>
          </p:nvSpPr>
          <p:spPr>
            <a:xfrm>
              <a:off x="7596157" y="1968159"/>
              <a:ext cx="279544" cy="358142"/>
            </a:xfrm>
            <a:custGeom>
              <a:rect b="b" l="l" r="r" t="t"/>
              <a:pathLst>
                <a:path extrusionOk="0" h="11305" w="8824">
                  <a:moveTo>
                    <a:pt x="2287" y="481"/>
                  </a:moveTo>
                  <a:cubicBezTo>
                    <a:pt x="2394" y="565"/>
                    <a:pt x="2525" y="600"/>
                    <a:pt x="2691" y="636"/>
                  </a:cubicBezTo>
                  <a:cubicBezTo>
                    <a:pt x="3001" y="708"/>
                    <a:pt x="3322" y="708"/>
                    <a:pt x="3537" y="708"/>
                  </a:cubicBezTo>
                  <a:lnTo>
                    <a:pt x="5299" y="708"/>
                  </a:lnTo>
                  <a:cubicBezTo>
                    <a:pt x="5739" y="708"/>
                    <a:pt x="6192" y="898"/>
                    <a:pt x="6490" y="1243"/>
                  </a:cubicBezTo>
                  <a:cubicBezTo>
                    <a:pt x="6787" y="1589"/>
                    <a:pt x="6930" y="2029"/>
                    <a:pt x="6894" y="2482"/>
                  </a:cubicBezTo>
                  <a:lnTo>
                    <a:pt x="6751" y="3744"/>
                  </a:lnTo>
                  <a:lnTo>
                    <a:pt x="6728" y="3744"/>
                  </a:lnTo>
                  <a:cubicBezTo>
                    <a:pt x="6620" y="3744"/>
                    <a:pt x="6537" y="3660"/>
                    <a:pt x="6537" y="3553"/>
                  </a:cubicBezTo>
                  <a:lnTo>
                    <a:pt x="6537" y="2839"/>
                  </a:lnTo>
                  <a:cubicBezTo>
                    <a:pt x="6537" y="2446"/>
                    <a:pt x="6216" y="2136"/>
                    <a:pt x="5835" y="2136"/>
                  </a:cubicBezTo>
                  <a:lnTo>
                    <a:pt x="4954" y="2136"/>
                  </a:lnTo>
                  <a:cubicBezTo>
                    <a:pt x="3846" y="2136"/>
                    <a:pt x="3072" y="1886"/>
                    <a:pt x="2644" y="1374"/>
                  </a:cubicBezTo>
                  <a:cubicBezTo>
                    <a:pt x="2382" y="1065"/>
                    <a:pt x="2299" y="719"/>
                    <a:pt x="2287" y="481"/>
                  </a:cubicBezTo>
                  <a:close/>
                  <a:moveTo>
                    <a:pt x="2215" y="1398"/>
                  </a:moveTo>
                  <a:cubicBezTo>
                    <a:pt x="2263" y="1458"/>
                    <a:pt x="2310" y="1529"/>
                    <a:pt x="2370" y="1589"/>
                  </a:cubicBezTo>
                  <a:cubicBezTo>
                    <a:pt x="2858" y="2172"/>
                    <a:pt x="3715" y="2470"/>
                    <a:pt x="4942" y="2470"/>
                  </a:cubicBezTo>
                  <a:lnTo>
                    <a:pt x="5823" y="2470"/>
                  </a:lnTo>
                  <a:cubicBezTo>
                    <a:pt x="6025" y="2470"/>
                    <a:pt x="6192" y="2624"/>
                    <a:pt x="6192" y="2839"/>
                  </a:cubicBezTo>
                  <a:lnTo>
                    <a:pt x="6192" y="3553"/>
                  </a:lnTo>
                  <a:cubicBezTo>
                    <a:pt x="6192" y="3839"/>
                    <a:pt x="6430" y="4077"/>
                    <a:pt x="6716" y="4077"/>
                  </a:cubicBezTo>
                  <a:lnTo>
                    <a:pt x="6978" y="4077"/>
                  </a:lnTo>
                  <a:cubicBezTo>
                    <a:pt x="7049" y="4077"/>
                    <a:pt x="7132" y="4101"/>
                    <a:pt x="7192" y="4160"/>
                  </a:cubicBezTo>
                  <a:cubicBezTo>
                    <a:pt x="7252" y="4220"/>
                    <a:pt x="7263" y="4291"/>
                    <a:pt x="7263" y="4375"/>
                  </a:cubicBezTo>
                  <a:cubicBezTo>
                    <a:pt x="7252" y="4506"/>
                    <a:pt x="7109" y="4625"/>
                    <a:pt x="6966" y="4625"/>
                  </a:cubicBezTo>
                  <a:lnTo>
                    <a:pt x="6894" y="4625"/>
                  </a:lnTo>
                  <a:lnTo>
                    <a:pt x="6894" y="4613"/>
                  </a:lnTo>
                  <a:cubicBezTo>
                    <a:pt x="6894" y="4518"/>
                    <a:pt x="6811" y="4446"/>
                    <a:pt x="6728" y="4446"/>
                  </a:cubicBezTo>
                  <a:cubicBezTo>
                    <a:pt x="6632" y="4446"/>
                    <a:pt x="6561" y="4518"/>
                    <a:pt x="6561" y="4613"/>
                  </a:cubicBezTo>
                  <a:cubicBezTo>
                    <a:pt x="6561" y="4815"/>
                    <a:pt x="6537" y="5006"/>
                    <a:pt x="6478" y="5208"/>
                  </a:cubicBezTo>
                  <a:cubicBezTo>
                    <a:pt x="6359" y="4982"/>
                    <a:pt x="6120" y="4803"/>
                    <a:pt x="5835" y="4803"/>
                  </a:cubicBezTo>
                  <a:lnTo>
                    <a:pt x="3001" y="4803"/>
                  </a:lnTo>
                  <a:cubicBezTo>
                    <a:pt x="2727" y="4803"/>
                    <a:pt x="2489" y="4970"/>
                    <a:pt x="2370" y="5208"/>
                  </a:cubicBezTo>
                  <a:cubicBezTo>
                    <a:pt x="2310" y="5006"/>
                    <a:pt x="2275" y="4815"/>
                    <a:pt x="2275" y="4613"/>
                  </a:cubicBezTo>
                  <a:cubicBezTo>
                    <a:pt x="2275" y="4518"/>
                    <a:pt x="2203" y="4446"/>
                    <a:pt x="2108" y="4446"/>
                  </a:cubicBezTo>
                  <a:cubicBezTo>
                    <a:pt x="2025" y="4446"/>
                    <a:pt x="1953" y="4518"/>
                    <a:pt x="1953" y="4613"/>
                  </a:cubicBezTo>
                  <a:lnTo>
                    <a:pt x="1953" y="4625"/>
                  </a:lnTo>
                  <a:lnTo>
                    <a:pt x="1846" y="4625"/>
                  </a:lnTo>
                  <a:cubicBezTo>
                    <a:pt x="1775" y="4625"/>
                    <a:pt x="1691" y="4589"/>
                    <a:pt x="1632" y="4529"/>
                  </a:cubicBezTo>
                  <a:cubicBezTo>
                    <a:pt x="1572" y="4470"/>
                    <a:pt x="1560" y="4399"/>
                    <a:pt x="1560" y="4327"/>
                  </a:cubicBezTo>
                  <a:cubicBezTo>
                    <a:pt x="1572" y="4196"/>
                    <a:pt x="1715" y="4077"/>
                    <a:pt x="1858" y="4077"/>
                  </a:cubicBezTo>
                  <a:lnTo>
                    <a:pt x="2096" y="4077"/>
                  </a:lnTo>
                  <a:cubicBezTo>
                    <a:pt x="2382" y="4077"/>
                    <a:pt x="2620" y="3839"/>
                    <a:pt x="2620" y="3553"/>
                  </a:cubicBezTo>
                  <a:lnTo>
                    <a:pt x="2620" y="2672"/>
                  </a:lnTo>
                  <a:cubicBezTo>
                    <a:pt x="2620" y="2601"/>
                    <a:pt x="2644" y="2541"/>
                    <a:pt x="2703" y="2505"/>
                  </a:cubicBezTo>
                  <a:cubicBezTo>
                    <a:pt x="2787" y="2470"/>
                    <a:pt x="2810" y="2363"/>
                    <a:pt x="2763" y="2291"/>
                  </a:cubicBezTo>
                  <a:cubicBezTo>
                    <a:pt x="2739" y="2236"/>
                    <a:pt x="2685" y="2207"/>
                    <a:pt x="2630" y="2207"/>
                  </a:cubicBezTo>
                  <a:cubicBezTo>
                    <a:pt x="2602" y="2207"/>
                    <a:pt x="2573" y="2215"/>
                    <a:pt x="2549" y="2232"/>
                  </a:cubicBezTo>
                  <a:cubicBezTo>
                    <a:pt x="2382" y="2315"/>
                    <a:pt x="2287" y="2494"/>
                    <a:pt x="2287" y="2672"/>
                  </a:cubicBezTo>
                  <a:lnTo>
                    <a:pt x="2287" y="3553"/>
                  </a:lnTo>
                  <a:cubicBezTo>
                    <a:pt x="2287" y="3660"/>
                    <a:pt x="2203" y="3744"/>
                    <a:pt x="2096" y="3744"/>
                  </a:cubicBezTo>
                  <a:lnTo>
                    <a:pt x="2072" y="3744"/>
                  </a:lnTo>
                  <a:lnTo>
                    <a:pt x="1929" y="2482"/>
                  </a:lnTo>
                  <a:cubicBezTo>
                    <a:pt x="1894" y="2089"/>
                    <a:pt x="1989" y="1708"/>
                    <a:pt x="2215" y="1398"/>
                  </a:cubicBezTo>
                  <a:close/>
                  <a:moveTo>
                    <a:pt x="5823" y="5125"/>
                  </a:moveTo>
                  <a:cubicBezTo>
                    <a:pt x="6025" y="5125"/>
                    <a:pt x="6192" y="5291"/>
                    <a:pt x="6192" y="5506"/>
                  </a:cubicBezTo>
                  <a:lnTo>
                    <a:pt x="6192" y="5684"/>
                  </a:lnTo>
                  <a:cubicBezTo>
                    <a:pt x="6192" y="6661"/>
                    <a:pt x="5382" y="7470"/>
                    <a:pt x="4406" y="7470"/>
                  </a:cubicBezTo>
                  <a:cubicBezTo>
                    <a:pt x="3418" y="7470"/>
                    <a:pt x="2620" y="6661"/>
                    <a:pt x="2620" y="5684"/>
                  </a:cubicBezTo>
                  <a:lnTo>
                    <a:pt x="2620" y="5506"/>
                  </a:lnTo>
                  <a:cubicBezTo>
                    <a:pt x="2620" y="5291"/>
                    <a:pt x="2775" y="5125"/>
                    <a:pt x="2989" y="5125"/>
                  </a:cubicBezTo>
                  <a:close/>
                  <a:moveTo>
                    <a:pt x="2114" y="1"/>
                  </a:moveTo>
                  <a:cubicBezTo>
                    <a:pt x="2100" y="1"/>
                    <a:pt x="2086" y="2"/>
                    <a:pt x="2072" y="5"/>
                  </a:cubicBezTo>
                  <a:cubicBezTo>
                    <a:pt x="2013" y="29"/>
                    <a:pt x="1965" y="77"/>
                    <a:pt x="1953" y="136"/>
                  </a:cubicBezTo>
                  <a:cubicBezTo>
                    <a:pt x="1953" y="172"/>
                    <a:pt x="1870" y="577"/>
                    <a:pt x="2072" y="1053"/>
                  </a:cubicBezTo>
                  <a:cubicBezTo>
                    <a:pt x="1727" y="1446"/>
                    <a:pt x="1572" y="1970"/>
                    <a:pt x="1620" y="2494"/>
                  </a:cubicBezTo>
                  <a:lnTo>
                    <a:pt x="1751" y="3732"/>
                  </a:lnTo>
                  <a:cubicBezTo>
                    <a:pt x="1489" y="3779"/>
                    <a:pt x="1275" y="3994"/>
                    <a:pt x="1251" y="4268"/>
                  </a:cubicBezTo>
                  <a:cubicBezTo>
                    <a:pt x="1239" y="4446"/>
                    <a:pt x="1298" y="4613"/>
                    <a:pt x="1394" y="4744"/>
                  </a:cubicBezTo>
                  <a:cubicBezTo>
                    <a:pt x="1513" y="4875"/>
                    <a:pt x="1679" y="4934"/>
                    <a:pt x="1846" y="4934"/>
                  </a:cubicBezTo>
                  <a:lnTo>
                    <a:pt x="1965" y="4934"/>
                  </a:lnTo>
                  <a:cubicBezTo>
                    <a:pt x="2013" y="5280"/>
                    <a:pt x="2132" y="5589"/>
                    <a:pt x="2310" y="5887"/>
                  </a:cubicBezTo>
                  <a:cubicBezTo>
                    <a:pt x="2334" y="6196"/>
                    <a:pt x="2441" y="6482"/>
                    <a:pt x="2584" y="6732"/>
                  </a:cubicBezTo>
                  <a:cubicBezTo>
                    <a:pt x="2429" y="6768"/>
                    <a:pt x="2287" y="6899"/>
                    <a:pt x="2287" y="7077"/>
                  </a:cubicBezTo>
                  <a:lnTo>
                    <a:pt x="2287" y="7923"/>
                  </a:lnTo>
                  <a:cubicBezTo>
                    <a:pt x="2287" y="8089"/>
                    <a:pt x="2191" y="8220"/>
                    <a:pt x="2037" y="8268"/>
                  </a:cubicBezTo>
                  <a:lnTo>
                    <a:pt x="858" y="8625"/>
                  </a:lnTo>
                  <a:cubicBezTo>
                    <a:pt x="346" y="8792"/>
                    <a:pt x="1" y="9244"/>
                    <a:pt x="1" y="9804"/>
                  </a:cubicBezTo>
                  <a:lnTo>
                    <a:pt x="1" y="11137"/>
                  </a:lnTo>
                  <a:cubicBezTo>
                    <a:pt x="1" y="11233"/>
                    <a:pt x="72" y="11304"/>
                    <a:pt x="167" y="11304"/>
                  </a:cubicBezTo>
                  <a:cubicBezTo>
                    <a:pt x="251" y="11304"/>
                    <a:pt x="322" y="11233"/>
                    <a:pt x="322" y="11137"/>
                  </a:cubicBezTo>
                  <a:lnTo>
                    <a:pt x="322" y="9804"/>
                  </a:lnTo>
                  <a:cubicBezTo>
                    <a:pt x="322" y="9399"/>
                    <a:pt x="584" y="9054"/>
                    <a:pt x="953" y="8935"/>
                  </a:cubicBezTo>
                  <a:lnTo>
                    <a:pt x="2025" y="8613"/>
                  </a:lnTo>
                  <a:cubicBezTo>
                    <a:pt x="2322" y="9352"/>
                    <a:pt x="3287" y="9887"/>
                    <a:pt x="4394" y="9887"/>
                  </a:cubicBezTo>
                  <a:cubicBezTo>
                    <a:pt x="4775" y="9887"/>
                    <a:pt x="5168" y="9828"/>
                    <a:pt x="5501" y="9697"/>
                  </a:cubicBezTo>
                  <a:cubicBezTo>
                    <a:pt x="5597" y="9661"/>
                    <a:pt x="5644" y="9578"/>
                    <a:pt x="5608" y="9482"/>
                  </a:cubicBezTo>
                  <a:cubicBezTo>
                    <a:pt x="5590" y="9418"/>
                    <a:pt x="5529" y="9375"/>
                    <a:pt x="5464" y="9375"/>
                  </a:cubicBezTo>
                  <a:cubicBezTo>
                    <a:pt x="5445" y="9375"/>
                    <a:pt x="5425" y="9379"/>
                    <a:pt x="5406" y="9387"/>
                  </a:cubicBezTo>
                  <a:cubicBezTo>
                    <a:pt x="5085" y="9482"/>
                    <a:pt x="4751" y="9554"/>
                    <a:pt x="4394" y="9554"/>
                  </a:cubicBezTo>
                  <a:cubicBezTo>
                    <a:pt x="3870" y="9554"/>
                    <a:pt x="3382" y="9435"/>
                    <a:pt x="2989" y="9197"/>
                  </a:cubicBezTo>
                  <a:cubicBezTo>
                    <a:pt x="2668" y="8994"/>
                    <a:pt x="2429" y="8744"/>
                    <a:pt x="2322" y="8459"/>
                  </a:cubicBezTo>
                  <a:cubicBezTo>
                    <a:pt x="2501" y="8328"/>
                    <a:pt x="2608" y="8125"/>
                    <a:pt x="2608" y="7899"/>
                  </a:cubicBezTo>
                  <a:lnTo>
                    <a:pt x="2608" y="7054"/>
                  </a:lnTo>
                  <a:cubicBezTo>
                    <a:pt x="2608" y="7054"/>
                    <a:pt x="2608" y="7030"/>
                    <a:pt x="2620" y="7030"/>
                  </a:cubicBezTo>
                  <a:lnTo>
                    <a:pt x="2810" y="7030"/>
                  </a:lnTo>
                  <a:cubicBezTo>
                    <a:pt x="3191" y="7470"/>
                    <a:pt x="3763" y="7744"/>
                    <a:pt x="4382" y="7744"/>
                  </a:cubicBezTo>
                  <a:cubicBezTo>
                    <a:pt x="5013" y="7744"/>
                    <a:pt x="5573" y="7482"/>
                    <a:pt x="5966" y="7030"/>
                  </a:cubicBezTo>
                  <a:lnTo>
                    <a:pt x="6156" y="7030"/>
                  </a:lnTo>
                  <a:cubicBezTo>
                    <a:pt x="6156" y="7030"/>
                    <a:pt x="6168" y="7030"/>
                    <a:pt x="6168" y="7054"/>
                  </a:cubicBezTo>
                  <a:lnTo>
                    <a:pt x="6168" y="7899"/>
                  </a:lnTo>
                  <a:cubicBezTo>
                    <a:pt x="6168" y="8125"/>
                    <a:pt x="6275" y="8328"/>
                    <a:pt x="6454" y="8459"/>
                  </a:cubicBezTo>
                  <a:cubicBezTo>
                    <a:pt x="6382" y="8673"/>
                    <a:pt x="6216" y="8875"/>
                    <a:pt x="5989" y="9042"/>
                  </a:cubicBezTo>
                  <a:cubicBezTo>
                    <a:pt x="5918" y="9101"/>
                    <a:pt x="5906" y="9209"/>
                    <a:pt x="5966" y="9280"/>
                  </a:cubicBezTo>
                  <a:cubicBezTo>
                    <a:pt x="5989" y="9328"/>
                    <a:pt x="6037" y="9340"/>
                    <a:pt x="6097" y="9340"/>
                  </a:cubicBezTo>
                  <a:cubicBezTo>
                    <a:pt x="6132" y="9340"/>
                    <a:pt x="6168" y="9328"/>
                    <a:pt x="6204" y="9316"/>
                  </a:cubicBezTo>
                  <a:cubicBezTo>
                    <a:pt x="6466" y="9101"/>
                    <a:pt x="6644" y="8863"/>
                    <a:pt x="6751" y="8601"/>
                  </a:cubicBezTo>
                  <a:lnTo>
                    <a:pt x="7823" y="8923"/>
                  </a:lnTo>
                  <a:cubicBezTo>
                    <a:pt x="8204" y="9042"/>
                    <a:pt x="8454" y="9387"/>
                    <a:pt x="8454" y="9792"/>
                  </a:cubicBezTo>
                  <a:lnTo>
                    <a:pt x="8454" y="11126"/>
                  </a:lnTo>
                  <a:cubicBezTo>
                    <a:pt x="8454" y="11221"/>
                    <a:pt x="8525" y="11292"/>
                    <a:pt x="8621" y="11292"/>
                  </a:cubicBezTo>
                  <a:cubicBezTo>
                    <a:pt x="8704" y="11292"/>
                    <a:pt x="8776" y="11221"/>
                    <a:pt x="8776" y="11126"/>
                  </a:cubicBezTo>
                  <a:lnTo>
                    <a:pt x="8776" y="9792"/>
                  </a:lnTo>
                  <a:cubicBezTo>
                    <a:pt x="8823" y="9280"/>
                    <a:pt x="8478" y="8804"/>
                    <a:pt x="7966" y="8661"/>
                  </a:cubicBezTo>
                  <a:lnTo>
                    <a:pt x="6787" y="8304"/>
                  </a:lnTo>
                  <a:cubicBezTo>
                    <a:pt x="6632" y="8256"/>
                    <a:pt x="6537" y="8101"/>
                    <a:pt x="6537" y="7958"/>
                  </a:cubicBezTo>
                  <a:lnTo>
                    <a:pt x="6537" y="7113"/>
                  </a:lnTo>
                  <a:cubicBezTo>
                    <a:pt x="6537" y="6935"/>
                    <a:pt x="6394" y="6792"/>
                    <a:pt x="6239" y="6768"/>
                  </a:cubicBezTo>
                  <a:cubicBezTo>
                    <a:pt x="6382" y="6518"/>
                    <a:pt x="6490" y="6232"/>
                    <a:pt x="6513" y="5923"/>
                  </a:cubicBezTo>
                  <a:cubicBezTo>
                    <a:pt x="6692" y="5625"/>
                    <a:pt x="6811" y="5303"/>
                    <a:pt x="6859" y="4970"/>
                  </a:cubicBezTo>
                  <a:lnTo>
                    <a:pt x="6966" y="4970"/>
                  </a:lnTo>
                  <a:cubicBezTo>
                    <a:pt x="7287" y="4970"/>
                    <a:pt x="7561" y="4732"/>
                    <a:pt x="7585" y="4410"/>
                  </a:cubicBezTo>
                  <a:cubicBezTo>
                    <a:pt x="7609" y="4232"/>
                    <a:pt x="7549" y="4077"/>
                    <a:pt x="7442" y="3934"/>
                  </a:cubicBezTo>
                  <a:cubicBezTo>
                    <a:pt x="7347" y="3839"/>
                    <a:pt x="7216" y="3779"/>
                    <a:pt x="7085" y="3744"/>
                  </a:cubicBezTo>
                  <a:lnTo>
                    <a:pt x="7216" y="2505"/>
                  </a:lnTo>
                  <a:cubicBezTo>
                    <a:pt x="7275" y="1958"/>
                    <a:pt x="7097" y="1422"/>
                    <a:pt x="6728" y="1005"/>
                  </a:cubicBezTo>
                  <a:cubicBezTo>
                    <a:pt x="6359" y="600"/>
                    <a:pt x="5835" y="362"/>
                    <a:pt x="5287" y="362"/>
                  </a:cubicBezTo>
                  <a:lnTo>
                    <a:pt x="3525" y="362"/>
                  </a:lnTo>
                  <a:cubicBezTo>
                    <a:pt x="2918" y="362"/>
                    <a:pt x="2406" y="243"/>
                    <a:pt x="2227" y="53"/>
                  </a:cubicBezTo>
                  <a:cubicBezTo>
                    <a:pt x="2200" y="16"/>
                    <a:pt x="2159" y="1"/>
                    <a:pt x="2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5" name="Google Shape;11125;p70"/>
          <p:cNvGrpSpPr/>
          <p:nvPr/>
        </p:nvGrpSpPr>
        <p:grpSpPr>
          <a:xfrm>
            <a:off x="7147315" y="1969046"/>
            <a:ext cx="279513" cy="357636"/>
            <a:chOff x="7147315" y="1969046"/>
            <a:chExt cx="279513" cy="357636"/>
          </a:xfrm>
        </p:grpSpPr>
        <p:sp>
          <p:nvSpPr>
            <p:cNvPr id="11126" name="Google Shape;11126;p70"/>
            <p:cNvSpPr/>
            <p:nvPr/>
          </p:nvSpPr>
          <p:spPr>
            <a:xfrm>
              <a:off x="724802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3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70"/>
            <p:cNvSpPr/>
            <p:nvPr/>
          </p:nvSpPr>
          <p:spPr>
            <a:xfrm>
              <a:off x="731553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70"/>
            <p:cNvSpPr/>
            <p:nvPr/>
          </p:nvSpPr>
          <p:spPr>
            <a:xfrm>
              <a:off x="7241595" y="2064308"/>
              <a:ext cx="28702" cy="16442"/>
            </a:xfrm>
            <a:custGeom>
              <a:rect b="b" l="l" r="r" t="t"/>
              <a:pathLst>
                <a:path extrusionOk="0" h="519" w="906">
                  <a:moveTo>
                    <a:pt x="190" y="0"/>
                  </a:moveTo>
                  <a:cubicBezTo>
                    <a:pt x="116" y="0"/>
                    <a:pt x="54" y="45"/>
                    <a:pt x="25" y="113"/>
                  </a:cubicBezTo>
                  <a:cubicBezTo>
                    <a:pt x="1" y="209"/>
                    <a:pt x="48" y="292"/>
                    <a:pt x="132" y="316"/>
                  </a:cubicBezTo>
                  <a:lnTo>
                    <a:pt x="667" y="494"/>
                  </a:lnTo>
                  <a:cubicBezTo>
                    <a:pt x="679" y="494"/>
                    <a:pt x="703" y="518"/>
                    <a:pt x="727" y="518"/>
                  </a:cubicBezTo>
                  <a:cubicBezTo>
                    <a:pt x="798" y="518"/>
                    <a:pt x="858" y="471"/>
                    <a:pt x="894" y="399"/>
                  </a:cubicBezTo>
                  <a:cubicBezTo>
                    <a:pt x="906" y="304"/>
                    <a:pt x="858" y="221"/>
                    <a:pt x="775" y="185"/>
                  </a:cubicBezTo>
                  <a:lnTo>
                    <a:pt x="239" y="6"/>
                  </a:lnTo>
                  <a:cubicBezTo>
                    <a:pt x="222" y="2"/>
                    <a:pt x="206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70"/>
            <p:cNvSpPr/>
            <p:nvPr/>
          </p:nvSpPr>
          <p:spPr>
            <a:xfrm>
              <a:off x="7303466" y="2064276"/>
              <a:ext cx="28702" cy="16474"/>
            </a:xfrm>
            <a:custGeom>
              <a:rect b="b" l="l" r="r" t="t"/>
              <a:pathLst>
                <a:path extrusionOk="0" h="520" w="906">
                  <a:moveTo>
                    <a:pt x="718" y="0"/>
                  </a:moveTo>
                  <a:cubicBezTo>
                    <a:pt x="701" y="0"/>
                    <a:pt x="684" y="2"/>
                    <a:pt x="667" y="7"/>
                  </a:cubicBezTo>
                  <a:lnTo>
                    <a:pt x="131" y="186"/>
                  </a:lnTo>
                  <a:cubicBezTo>
                    <a:pt x="36" y="222"/>
                    <a:pt x="0" y="305"/>
                    <a:pt x="24" y="400"/>
                  </a:cubicBezTo>
                  <a:cubicBezTo>
                    <a:pt x="60" y="472"/>
                    <a:pt x="108" y="519"/>
                    <a:pt x="191" y="519"/>
                  </a:cubicBezTo>
                  <a:cubicBezTo>
                    <a:pt x="203" y="519"/>
                    <a:pt x="215" y="519"/>
                    <a:pt x="250" y="495"/>
                  </a:cubicBezTo>
                  <a:lnTo>
                    <a:pt x="786" y="317"/>
                  </a:lnTo>
                  <a:cubicBezTo>
                    <a:pt x="858" y="293"/>
                    <a:pt x="905" y="210"/>
                    <a:pt x="870" y="114"/>
                  </a:cubicBezTo>
                  <a:cubicBezTo>
                    <a:pt x="850" y="38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70"/>
            <p:cNvSpPr/>
            <p:nvPr/>
          </p:nvSpPr>
          <p:spPr>
            <a:xfrm>
              <a:off x="7281575" y="2277229"/>
              <a:ext cx="10993" cy="49452"/>
            </a:xfrm>
            <a:custGeom>
              <a:rect b="b" l="l" r="r" t="t"/>
              <a:pathLst>
                <a:path extrusionOk="0" h="1561" w="34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405"/>
                  </a:lnTo>
                  <a:cubicBezTo>
                    <a:pt x="1" y="1489"/>
                    <a:pt x="72" y="1560"/>
                    <a:pt x="167" y="1560"/>
                  </a:cubicBezTo>
                  <a:cubicBezTo>
                    <a:pt x="251" y="1560"/>
                    <a:pt x="334" y="1489"/>
                    <a:pt x="334" y="1405"/>
                  </a:cubicBezTo>
                  <a:lnTo>
                    <a:pt x="334" y="167"/>
                  </a:lnTo>
                  <a:cubicBezTo>
                    <a:pt x="346" y="72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70"/>
            <p:cNvSpPr/>
            <p:nvPr/>
          </p:nvSpPr>
          <p:spPr>
            <a:xfrm>
              <a:off x="7147315" y="1969046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906" y="370"/>
                  </a:moveTo>
                  <a:cubicBezTo>
                    <a:pt x="5977" y="370"/>
                    <a:pt x="6858" y="1239"/>
                    <a:pt x="6858" y="2323"/>
                  </a:cubicBezTo>
                  <a:lnTo>
                    <a:pt x="6858" y="3394"/>
                  </a:lnTo>
                  <a:lnTo>
                    <a:pt x="6632" y="3394"/>
                  </a:lnTo>
                  <a:cubicBezTo>
                    <a:pt x="6632" y="3394"/>
                    <a:pt x="6620" y="3394"/>
                    <a:pt x="6620" y="3370"/>
                  </a:cubicBezTo>
                  <a:cubicBezTo>
                    <a:pt x="6549" y="3001"/>
                    <a:pt x="6275" y="2037"/>
                    <a:pt x="5537" y="1311"/>
                  </a:cubicBezTo>
                  <a:cubicBezTo>
                    <a:pt x="5507" y="1281"/>
                    <a:pt x="5465" y="1266"/>
                    <a:pt x="5422" y="1266"/>
                  </a:cubicBezTo>
                  <a:cubicBezTo>
                    <a:pt x="5379" y="1266"/>
                    <a:pt x="5334" y="1281"/>
                    <a:pt x="5298" y="1311"/>
                  </a:cubicBezTo>
                  <a:cubicBezTo>
                    <a:pt x="5298" y="1311"/>
                    <a:pt x="4822" y="1787"/>
                    <a:pt x="4358" y="1965"/>
                  </a:cubicBezTo>
                  <a:cubicBezTo>
                    <a:pt x="3882" y="1787"/>
                    <a:pt x="3417" y="1323"/>
                    <a:pt x="3417" y="1311"/>
                  </a:cubicBezTo>
                  <a:cubicBezTo>
                    <a:pt x="3387" y="1281"/>
                    <a:pt x="3349" y="1266"/>
                    <a:pt x="3307" y="1266"/>
                  </a:cubicBezTo>
                  <a:cubicBezTo>
                    <a:pt x="3265" y="1266"/>
                    <a:pt x="3221" y="1281"/>
                    <a:pt x="3179" y="1311"/>
                  </a:cubicBezTo>
                  <a:cubicBezTo>
                    <a:pt x="3120" y="1370"/>
                    <a:pt x="3060" y="1442"/>
                    <a:pt x="3001" y="1513"/>
                  </a:cubicBezTo>
                  <a:cubicBezTo>
                    <a:pt x="2941" y="1584"/>
                    <a:pt x="2965" y="1692"/>
                    <a:pt x="3024" y="1751"/>
                  </a:cubicBezTo>
                  <a:cubicBezTo>
                    <a:pt x="3057" y="1778"/>
                    <a:pt x="3096" y="1790"/>
                    <a:pt x="3134" y="1790"/>
                  </a:cubicBezTo>
                  <a:cubicBezTo>
                    <a:pt x="3180" y="1790"/>
                    <a:pt x="3224" y="1772"/>
                    <a:pt x="3251" y="1739"/>
                  </a:cubicBezTo>
                  <a:cubicBezTo>
                    <a:pt x="3274" y="1704"/>
                    <a:pt x="3298" y="1692"/>
                    <a:pt x="3322" y="1680"/>
                  </a:cubicBezTo>
                  <a:cubicBezTo>
                    <a:pt x="3513" y="1858"/>
                    <a:pt x="3917" y="2168"/>
                    <a:pt x="4310" y="2299"/>
                  </a:cubicBezTo>
                  <a:cubicBezTo>
                    <a:pt x="4328" y="2311"/>
                    <a:pt x="4349" y="2317"/>
                    <a:pt x="4368" y="2317"/>
                  </a:cubicBezTo>
                  <a:cubicBezTo>
                    <a:pt x="4388" y="2317"/>
                    <a:pt x="4405" y="2311"/>
                    <a:pt x="4417" y="2299"/>
                  </a:cubicBezTo>
                  <a:cubicBezTo>
                    <a:pt x="4822" y="2168"/>
                    <a:pt x="5227" y="1834"/>
                    <a:pt x="5418" y="1680"/>
                  </a:cubicBezTo>
                  <a:cubicBezTo>
                    <a:pt x="6001" y="2335"/>
                    <a:pt x="6215" y="3132"/>
                    <a:pt x="6299" y="3466"/>
                  </a:cubicBezTo>
                  <a:cubicBezTo>
                    <a:pt x="6322" y="3632"/>
                    <a:pt x="6477" y="3728"/>
                    <a:pt x="6620" y="3728"/>
                  </a:cubicBezTo>
                  <a:lnTo>
                    <a:pt x="6918" y="3728"/>
                  </a:lnTo>
                  <a:cubicBezTo>
                    <a:pt x="6989" y="3728"/>
                    <a:pt x="7072" y="3763"/>
                    <a:pt x="7132" y="3823"/>
                  </a:cubicBezTo>
                  <a:cubicBezTo>
                    <a:pt x="7192" y="3882"/>
                    <a:pt x="7203" y="3954"/>
                    <a:pt x="7203" y="4025"/>
                  </a:cubicBezTo>
                  <a:cubicBezTo>
                    <a:pt x="7192" y="4168"/>
                    <a:pt x="7049" y="4287"/>
                    <a:pt x="6906" y="4287"/>
                  </a:cubicBezTo>
                  <a:lnTo>
                    <a:pt x="6834" y="4287"/>
                  </a:lnTo>
                  <a:lnTo>
                    <a:pt x="6834" y="4263"/>
                  </a:lnTo>
                  <a:cubicBezTo>
                    <a:pt x="6834" y="4180"/>
                    <a:pt x="6751" y="4097"/>
                    <a:pt x="6668" y="4097"/>
                  </a:cubicBezTo>
                  <a:cubicBezTo>
                    <a:pt x="6572" y="4097"/>
                    <a:pt x="6501" y="4180"/>
                    <a:pt x="6501" y="4263"/>
                  </a:cubicBezTo>
                  <a:cubicBezTo>
                    <a:pt x="6501" y="5442"/>
                    <a:pt x="5548" y="6395"/>
                    <a:pt x="4370" y="6395"/>
                  </a:cubicBezTo>
                  <a:cubicBezTo>
                    <a:pt x="3203" y="6395"/>
                    <a:pt x="2250" y="5442"/>
                    <a:pt x="2250" y="4263"/>
                  </a:cubicBezTo>
                  <a:cubicBezTo>
                    <a:pt x="2250" y="4180"/>
                    <a:pt x="2167" y="4097"/>
                    <a:pt x="2084" y="4097"/>
                  </a:cubicBezTo>
                  <a:cubicBezTo>
                    <a:pt x="1989" y="4097"/>
                    <a:pt x="1953" y="4144"/>
                    <a:pt x="1953" y="4240"/>
                  </a:cubicBezTo>
                  <a:lnTo>
                    <a:pt x="1846" y="4251"/>
                  </a:lnTo>
                  <a:cubicBezTo>
                    <a:pt x="1774" y="4251"/>
                    <a:pt x="1691" y="4228"/>
                    <a:pt x="1631" y="4168"/>
                  </a:cubicBezTo>
                  <a:cubicBezTo>
                    <a:pt x="1572" y="4109"/>
                    <a:pt x="1560" y="4025"/>
                    <a:pt x="1560" y="3954"/>
                  </a:cubicBezTo>
                  <a:cubicBezTo>
                    <a:pt x="1572" y="3823"/>
                    <a:pt x="1715" y="3704"/>
                    <a:pt x="1858" y="3704"/>
                  </a:cubicBezTo>
                  <a:lnTo>
                    <a:pt x="2131" y="3704"/>
                  </a:lnTo>
                  <a:cubicBezTo>
                    <a:pt x="2286" y="3704"/>
                    <a:pt x="2429" y="3597"/>
                    <a:pt x="2453" y="3430"/>
                  </a:cubicBezTo>
                  <a:cubicBezTo>
                    <a:pt x="2500" y="3216"/>
                    <a:pt x="2631" y="2751"/>
                    <a:pt x="2905" y="2275"/>
                  </a:cubicBezTo>
                  <a:cubicBezTo>
                    <a:pt x="2941" y="2204"/>
                    <a:pt x="2917" y="2096"/>
                    <a:pt x="2846" y="2049"/>
                  </a:cubicBezTo>
                  <a:cubicBezTo>
                    <a:pt x="2820" y="2034"/>
                    <a:pt x="2791" y="2027"/>
                    <a:pt x="2763" y="2027"/>
                  </a:cubicBezTo>
                  <a:cubicBezTo>
                    <a:pt x="2702" y="2027"/>
                    <a:pt x="2644" y="2059"/>
                    <a:pt x="2620" y="2108"/>
                  </a:cubicBezTo>
                  <a:cubicBezTo>
                    <a:pt x="2322" y="2632"/>
                    <a:pt x="2203" y="3120"/>
                    <a:pt x="2143" y="3370"/>
                  </a:cubicBezTo>
                  <a:cubicBezTo>
                    <a:pt x="2143" y="3370"/>
                    <a:pt x="2143" y="3394"/>
                    <a:pt x="2131" y="3394"/>
                  </a:cubicBezTo>
                  <a:lnTo>
                    <a:pt x="1905" y="3394"/>
                  </a:lnTo>
                  <a:lnTo>
                    <a:pt x="1905" y="2323"/>
                  </a:lnTo>
                  <a:cubicBezTo>
                    <a:pt x="1905" y="1251"/>
                    <a:pt x="2786" y="370"/>
                    <a:pt x="3846" y="370"/>
                  </a:cubicBezTo>
                  <a:close/>
                  <a:moveTo>
                    <a:pt x="2096" y="5121"/>
                  </a:moveTo>
                  <a:cubicBezTo>
                    <a:pt x="2274" y="5573"/>
                    <a:pt x="2584" y="5978"/>
                    <a:pt x="2989" y="6264"/>
                  </a:cubicBezTo>
                  <a:lnTo>
                    <a:pt x="2989" y="7214"/>
                  </a:lnTo>
                  <a:lnTo>
                    <a:pt x="1357" y="5240"/>
                  </a:lnTo>
                  <a:lnTo>
                    <a:pt x="2096" y="5121"/>
                  </a:lnTo>
                  <a:close/>
                  <a:moveTo>
                    <a:pt x="6715" y="5121"/>
                  </a:moveTo>
                  <a:lnTo>
                    <a:pt x="7453" y="5240"/>
                  </a:lnTo>
                  <a:lnTo>
                    <a:pt x="5822" y="7228"/>
                  </a:lnTo>
                  <a:lnTo>
                    <a:pt x="5822" y="6264"/>
                  </a:lnTo>
                  <a:cubicBezTo>
                    <a:pt x="6215" y="5978"/>
                    <a:pt x="6537" y="5573"/>
                    <a:pt x="6715" y="5121"/>
                  </a:cubicBezTo>
                  <a:close/>
                  <a:moveTo>
                    <a:pt x="5489" y="6454"/>
                  </a:moveTo>
                  <a:lnTo>
                    <a:pt x="5489" y="7633"/>
                  </a:lnTo>
                  <a:lnTo>
                    <a:pt x="4417" y="8931"/>
                  </a:lnTo>
                  <a:lnTo>
                    <a:pt x="3346" y="7633"/>
                  </a:lnTo>
                  <a:lnTo>
                    <a:pt x="3346" y="6454"/>
                  </a:lnTo>
                  <a:cubicBezTo>
                    <a:pt x="3679" y="6621"/>
                    <a:pt x="4036" y="6704"/>
                    <a:pt x="4417" y="6704"/>
                  </a:cubicBezTo>
                  <a:cubicBezTo>
                    <a:pt x="4810" y="6704"/>
                    <a:pt x="5167" y="6621"/>
                    <a:pt x="5489" y="6454"/>
                  </a:cubicBezTo>
                  <a:close/>
                  <a:moveTo>
                    <a:pt x="3894" y="1"/>
                  </a:moveTo>
                  <a:cubicBezTo>
                    <a:pt x="2631" y="1"/>
                    <a:pt x="1608" y="1025"/>
                    <a:pt x="1608" y="2287"/>
                  </a:cubicBezTo>
                  <a:lnTo>
                    <a:pt x="1608" y="3418"/>
                  </a:lnTo>
                  <a:cubicBezTo>
                    <a:pt x="1417" y="3513"/>
                    <a:pt x="1274" y="3692"/>
                    <a:pt x="1250" y="3894"/>
                  </a:cubicBezTo>
                  <a:cubicBezTo>
                    <a:pt x="1238" y="4073"/>
                    <a:pt x="1286" y="4240"/>
                    <a:pt x="1393" y="4371"/>
                  </a:cubicBezTo>
                  <a:cubicBezTo>
                    <a:pt x="1512" y="4501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1977" y="4644"/>
                    <a:pt x="1989" y="4716"/>
                    <a:pt x="2000" y="4775"/>
                  </a:cubicBezTo>
                  <a:lnTo>
                    <a:pt x="1262" y="4894"/>
                  </a:lnTo>
                  <a:cubicBezTo>
                    <a:pt x="1155" y="4906"/>
                    <a:pt x="1048" y="4978"/>
                    <a:pt x="1012" y="5073"/>
                  </a:cubicBezTo>
                  <a:cubicBezTo>
                    <a:pt x="965" y="5180"/>
                    <a:pt x="965" y="5275"/>
                    <a:pt x="1012" y="5383"/>
                  </a:cubicBezTo>
                  <a:lnTo>
                    <a:pt x="2108" y="7502"/>
                  </a:lnTo>
                  <a:lnTo>
                    <a:pt x="857" y="7883"/>
                  </a:lnTo>
                  <a:cubicBezTo>
                    <a:pt x="334" y="8050"/>
                    <a:pt x="0" y="8514"/>
                    <a:pt x="0" y="9062"/>
                  </a:cubicBezTo>
                  <a:lnTo>
                    <a:pt x="0" y="11109"/>
                  </a:lnTo>
                  <a:cubicBezTo>
                    <a:pt x="0" y="11205"/>
                    <a:pt x="72" y="11276"/>
                    <a:pt x="155" y="11276"/>
                  </a:cubicBezTo>
                  <a:cubicBezTo>
                    <a:pt x="250" y="11276"/>
                    <a:pt x="322" y="11205"/>
                    <a:pt x="322" y="11109"/>
                  </a:cubicBezTo>
                  <a:lnTo>
                    <a:pt x="322" y="9062"/>
                  </a:lnTo>
                  <a:cubicBezTo>
                    <a:pt x="322" y="8943"/>
                    <a:pt x="357" y="8823"/>
                    <a:pt x="381" y="8716"/>
                  </a:cubicBezTo>
                  <a:lnTo>
                    <a:pt x="1215" y="9431"/>
                  </a:lnTo>
                  <a:cubicBezTo>
                    <a:pt x="1334" y="9538"/>
                    <a:pt x="1405" y="9681"/>
                    <a:pt x="1405" y="9847"/>
                  </a:cubicBezTo>
                  <a:lnTo>
                    <a:pt x="1405" y="11109"/>
                  </a:lnTo>
                  <a:cubicBezTo>
                    <a:pt x="1405" y="11205"/>
                    <a:pt x="1488" y="11276"/>
                    <a:pt x="1572" y="11276"/>
                  </a:cubicBezTo>
                  <a:cubicBezTo>
                    <a:pt x="1667" y="11276"/>
                    <a:pt x="1738" y="11205"/>
                    <a:pt x="1738" y="11109"/>
                  </a:cubicBezTo>
                  <a:lnTo>
                    <a:pt x="1738" y="9847"/>
                  </a:lnTo>
                  <a:cubicBezTo>
                    <a:pt x="1738" y="9597"/>
                    <a:pt x="1631" y="9359"/>
                    <a:pt x="1441" y="9181"/>
                  </a:cubicBezTo>
                  <a:lnTo>
                    <a:pt x="572" y="8431"/>
                  </a:lnTo>
                  <a:cubicBezTo>
                    <a:pt x="679" y="8335"/>
                    <a:pt x="810" y="8240"/>
                    <a:pt x="965" y="8192"/>
                  </a:cubicBezTo>
                  <a:lnTo>
                    <a:pt x="2274" y="7776"/>
                  </a:lnTo>
                  <a:lnTo>
                    <a:pt x="2989" y="9145"/>
                  </a:lnTo>
                  <a:lnTo>
                    <a:pt x="2762" y="9597"/>
                  </a:lnTo>
                  <a:cubicBezTo>
                    <a:pt x="2679" y="9776"/>
                    <a:pt x="2691" y="9966"/>
                    <a:pt x="2810" y="10133"/>
                  </a:cubicBezTo>
                  <a:lnTo>
                    <a:pt x="3572" y="11205"/>
                  </a:lnTo>
                  <a:cubicBezTo>
                    <a:pt x="3596" y="11252"/>
                    <a:pt x="3655" y="11276"/>
                    <a:pt x="3703" y="11276"/>
                  </a:cubicBezTo>
                  <a:cubicBezTo>
                    <a:pt x="3727" y="11276"/>
                    <a:pt x="3763" y="11264"/>
                    <a:pt x="3786" y="11252"/>
                  </a:cubicBezTo>
                  <a:cubicBezTo>
                    <a:pt x="3870" y="11193"/>
                    <a:pt x="3882" y="11086"/>
                    <a:pt x="3834" y="11014"/>
                  </a:cubicBezTo>
                  <a:lnTo>
                    <a:pt x="3072" y="9943"/>
                  </a:lnTo>
                  <a:cubicBezTo>
                    <a:pt x="3036" y="9883"/>
                    <a:pt x="3036" y="9800"/>
                    <a:pt x="3060" y="9740"/>
                  </a:cubicBezTo>
                  <a:lnTo>
                    <a:pt x="3310" y="9228"/>
                  </a:lnTo>
                  <a:cubicBezTo>
                    <a:pt x="3346" y="9181"/>
                    <a:pt x="3346" y="9121"/>
                    <a:pt x="3310" y="9073"/>
                  </a:cubicBezTo>
                  <a:lnTo>
                    <a:pt x="1917" y="6395"/>
                  </a:lnTo>
                  <a:lnTo>
                    <a:pt x="4263" y="9252"/>
                  </a:lnTo>
                  <a:cubicBezTo>
                    <a:pt x="4298" y="9300"/>
                    <a:pt x="4346" y="9312"/>
                    <a:pt x="4405" y="9312"/>
                  </a:cubicBezTo>
                  <a:cubicBezTo>
                    <a:pt x="4441" y="9312"/>
                    <a:pt x="4489" y="9300"/>
                    <a:pt x="4536" y="9252"/>
                  </a:cubicBezTo>
                  <a:lnTo>
                    <a:pt x="6882" y="6395"/>
                  </a:lnTo>
                  <a:lnTo>
                    <a:pt x="5489" y="9073"/>
                  </a:lnTo>
                  <a:cubicBezTo>
                    <a:pt x="5453" y="9121"/>
                    <a:pt x="5453" y="9181"/>
                    <a:pt x="5489" y="9228"/>
                  </a:cubicBezTo>
                  <a:lnTo>
                    <a:pt x="5739" y="9740"/>
                  </a:lnTo>
                  <a:cubicBezTo>
                    <a:pt x="5775" y="9800"/>
                    <a:pt x="5775" y="9871"/>
                    <a:pt x="5727" y="9943"/>
                  </a:cubicBezTo>
                  <a:lnTo>
                    <a:pt x="4965" y="11014"/>
                  </a:lnTo>
                  <a:cubicBezTo>
                    <a:pt x="4906" y="11086"/>
                    <a:pt x="4941" y="11193"/>
                    <a:pt x="5013" y="11252"/>
                  </a:cubicBezTo>
                  <a:cubicBezTo>
                    <a:pt x="5037" y="11264"/>
                    <a:pt x="5072" y="11276"/>
                    <a:pt x="5096" y="11276"/>
                  </a:cubicBezTo>
                  <a:cubicBezTo>
                    <a:pt x="5144" y="11276"/>
                    <a:pt x="5203" y="11252"/>
                    <a:pt x="5239" y="11205"/>
                  </a:cubicBezTo>
                  <a:lnTo>
                    <a:pt x="5989" y="10133"/>
                  </a:lnTo>
                  <a:cubicBezTo>
                    <a:pt x="6108" y="9966"/>
                    <a:pt x="6132" y="9776"/>
                    <a:pt x="6037" y="9597"/>
                  </a:cubicBezTo>
                  <a:lnTo>
                    <a:pt x="5810" y="9145"/>
                  </a:lnTo>
                  <a:lnTo>
                    <a:pt x="6525" y="7776"/>
                  </a:lnTo>
                  <a:lnTo>
                    <a:pt x="7834" y="8192"/>
                  </a:lnTo>
                  <a:cubicBezTo>
                    <a:pt x="7989" y="8240"/>
                    <a:pt x="8120" y="8335"/>
                    <a:pt x="8227" y="8431"/>
                  </a:cubicBezTo>
                  <a:lnTo>
                    <a:pt x="7358" y="9181"/>
                  </a:lnTo>
                  <a:cubicBezTo>
                    <a:pt x="7168" y="9347"/>
                    <a:pt x="7061" y="9585"/>
                    <a:pt x="7061" y="9847"/>
                  </a:cubicBezTo>
                  <a:lnTo>
                    <a:pt x="7061" y="11109"/>
                  </a:lnTo>
                  <a:cubicBezTo>
                    <a:pt x="7061" y="11205"/>
                    <a:pt x="7144" y="11276"/>
                    <a:pt x="7227" y="11276"/>
                  </a:cubicBezTo>
                  <a:cubicBezTo>
                    <a:pt x="7323" y="11276"/>
                    <a:pt x="7394" y="11205"/>
                    <a:pt x="7394" y="11109"/>
                  </a:cubicBezTo>
                  <a:lnTo>
                    <a:pt x="7394" y="9847"/>
                  </a:lnTo>
                  <a:cubicBezTo>
                    <a:pt x="7394" y="9681"/>
                    <a:pt x="7465" y="9538"/>
                    <a:pt x="7584" y="9431"/>
                  </a:cubicBezTo>
                  <a:lnTo>
                    <a:pt x="8418" y="8716"/>
                  </a:lnTo>
                  <a:cubicBezTo>
                    <a:pt x="8466" y="8823"/>
                    <a:pt x="8477" y="8943"/>
                    <a:pt x="8477" y="9062"/>
                  </a:cubicBezTo>
                  <a:lnTo>
                    <a:pt x="8477" y="11109"/>
                  </a:lnTo>
                  <a:cubicBezTo>
                    <a:pt x="8477" y="11205"/>
                    <a:pt x="8549" y="11276"/>
                    <a:pt x="8644" y="11276"/>
                  </a:cubicBezTo>
                  <a:cubicBezTo>
                    <a:pt x="8727" y="11276"/>
                    <a:pt x="8811" y="11205"/>
                    <a:pt x="8811" y="11109"/>
                  </a:cubicBezTo>
                  <a:lnTo>
                    <a:pt x="8811" y="9062"/>
                  </a:lnTo>
                  <a:cubicBezTo>
                    <a:pt x="8823" y="8538"/>
                    <a:pt x="8477" y="8073"/>
                    <a:pt x="7965" y="7919"/>
                  </a:cubicBezTo>
                  <a:lnTo>
                    <a:pt x="6715" y="7526"/>
                  </a:lnTo>
                  <a:lnTo>
                    <a:pt x="7811" y="5418"/>
                  </a:lnTo>
                  <a:cubicBezTo>
                    <a:pt x="7858" y="5311"/>
                    <a:pt x="7858" y="5204"/>
                    <a:pt x="7811" y="5097"/>
                  </a:cubicBezTo>
                  <a:cubicBezTo>
                    <a:pt x="7763" y="5002"/>
                    <a:pt x="7668" y="4942"/>
                    <a:pt x="7561" y="4918"/>
                  </a:cubicBezTo>
                  <a:lnTo>
                    <a:pt x="6811" y="4799"/>
                  </a:lnTo>
                  <a:cubicBezTo>
                    <a:pt x="6822" y="4728"/>
                    <a:pt x="6846" y="4656"/>
                    <a:pt x="6858" y="4597"/>
                  </a:cubicBezTo>
                  <a:lnTo>
                    <a:pt x="6965" y="4597"/>
                  </a:lnTo>
                  <a:cubicBezTo>
                    <a:pt x="7287" y="4597"/>
                    <a:pt x="7561" y="4359"/>
                    <a:pt x="7584" y="4049"/>
                  </a:cubicBezTo>
                  <a:cubicBezTo>
                    <a:pt x="7608" y="3870"/>
                    <a:pt x="7549" y="3704"/>
                    <a:pt x="7442" y="3573"/>
                  </a:cubicBezTo>
                  <a:cubicBezTo>
                    <a:pt x="7382" y="3513"/>
                    <a:pt x="7323" y="3466"/>
                    <a:pt x="7251" y="3418"/>
                  </a:cubicBezTo>
                  <a:lnTo>
                    <a:pt x="7251" y="2287"/>
                  </a:lnTo>
                  <a:cubicBezTo>
                    <a:pt x="7251" y="1025"/>
                    <a:pt x="6215" y="1"/>
                    <a:pt x="4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70"/>
            <p:cNvSpPr/>
            <p:nvPr/>
          </p:nvSpPr>
          <p:spPr>
            <a:xfrm>
              <a:off x="7248026" y="2111067"/>
              <a:ext cx="78471" cy="36052"/>
            </a:xfrm>
            <a:custGeom>
              <a:rect b="b" l="l" r="r" t="t"/>
              <a:pathLst>
                <a:path extrusionOk="0" h="1138" w="2477">
                  <a:moveTo>
                    <a:pt x="619" y="411"/>
                  </a:moveTo>
                  <a:cubicBezTo>
                    <a:pt x="679" y="411"/>
                    <a:pt x="738" y="423"/>
                    <a:pt x="798" y="423"/>
                  </a:cubicBezTo>
                  <a:lnTo>
                    <a:pt x="703" y="602"/>
                  </a:lnTo>
                  <a:lnTo>
                    <a:pt x="619" y="411"/>
                  </a:lnTo>
                  <a:close/>
                  <a:moveTo>
                    <a:pt x="1846" y="411"/>
                  </a:moveTo>
                  <a:lnTo>
                    <a:pt x="1762" y="602"/>
                  </a:lnTo>
                  <a:lnTo>
                    <a:pt x="1667" y="423"/>
                  </a:lnTo>
                  <a:cubicBezTo>
                    <a:pt x="1727" y="423"/>
                    <a:pt x="1786" y="411"/>
                    <a:pt x="1846" y="411"/>
                  </a:cubicBezTo>
                  <a:close/>
                  <a:moveTo>
                    <a:pt x="2310" y="1"/>
                  </a:moveTo>
                  <a:cubicBezTo>
                    <a:pt x="2295" y="1"/>
                    <a:pt x="2279" y="2"/>
                    <a:pt x="2262" y="7"/>
                  </a:cubicBezTo>
                  <a:cubicBezTo>
                    <a:pt x="1965" y="78"/>
                    <a:pt x="1607" y="114"/>
                    <a:pt x="1238" y="114"/>
                  </a:cubicBezTo>
                  <a:cubicBezTo>
                    <a:pt x="869" y="114"/>
                    <a:pt x="524" y="66"/>
                    <a:pt x="214" y="7"/>
                  </a:cubicBezTo>
                  <a:cubicBezTo>
                    <a:pt x="203" y="5"/>
                    <a:pt x="191" y="4"/>
                    <a:pt x="180" y="4"/>
                  </a:cubicBezTo>
                  <a:cubicBezTo>
                    <a:pt x="100" y="4"/>
                    <a:pt x="34" y="42"/>
                    <a:pt x="24" y="126"/>
                  </a:cubicBezTo>
                  <a:cubicBezTo>
                    <a:pt x="0" y="221"/>
                    <a:pt x="48" y="304"/>
                    <a:pt x="143" y="316"/>
                  </a:cubicBezTo>
                  <a:cubicBezTo>
                    <a:pt x="167" y="316"/>
                    <a:pt x="203" y="340"/>
                    <a:pt x="226" y="340"/>
                  </a:cubicBezTo>
                  <a:lnTo>
                    <a:pt x="560" y="1054"/>
                  </a:lnTo>
                  <a:cubicBezTo>
                    <a:pt x="584" y="1114"/>
                    <a:pt x="643" y="1138"/>
                    <a:pt x="703" y="1138"/>
                  </a:cubicBezTo>
                  <a:cubicBezTo>
                    <a:pt x="762" y="1138"/>
                    <a:pt x="822" y="1114"/>
                    <a:pt x="857" y="1054"/>
                  </a:cubicBezTo>
                  <a:lnTo>
                    <a:pt x="1167" y="435"/>
                  </a:lnTo>
                  <a:lnTo>
                    <a:pt x="1310" y="435"/>
                  </a:lnTo>
                  <a:lnTo>
                    <a:pt x="1619" y="1054"/>
                  </a:lnTo>
                  <a:cubicBezTo>
                    <a:pt x="1655" y="1114"/>
                    <a:pt x="1715" y="1138"/>
                    <a:pt x="1774" y="1138"/>
                  </a:cubicBezTo>
                  <a:cubicBezTo>
                    <a:pt x="1834" y="1138"/>
                    <a:pt x="1893" y="1090"/>
                    <a:pt x="1917" y="1054"/>
                  </a:cubicBezTo>
                  <a:lnTo>
                    <a:pt x="2250" y="340"/>
                  </a:lnTo>
                  <a:cubicBezTo>
                    <a:pt x="2274" y="340"/>
                    <a:pt x="2310" y="316"/>
                    <a:pt x="2334" y="316"/>
                  </a:cubicBezTo>
                  <a:cubicBezTo>
                    <a:pt x="2417" y="304"/>
                    <a:pt x="2477" y="221"/>
                    <a:pt x="2465" y="126"/>
                  </a:cubicBezTo>
                  <a:cubicBezTo>
                    <a:pt x="2445" y="47"/>
                    <a:pt x="2384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33" name="Google Shape;11133;p70"/>
          <p:cNvGrpSpPr/>
          <p:nvPr/>
        </p:nvGrpSpPr>
        <p:grpSpPr>
          <a:xfrm>
            <a:off x="6697681" y="1968317"/>
            <a:ext cx="280305" cy="359093"/>
            <a:chOff x="6697681" y="1968317"/>
            <a:chExt cx="280305" cy="359093"/>
          </a:xfrm>
        </p:grpSpPr>
        <p:sp>
          <p:nvSpPr>
            <p:cNvPr id="11134" name="Google Shape;11134;p70"/>
            <p:cNvSpPr/>
            <p:nvPr/>
          </p:nvSpPr>
          <p:spPr>
            <a:xfrm>
              <a:off x="679915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70"/>
            <p:cNvSpPr/>
            <p:nvPr/>
          </p:nvSpPr>
          <p:spPr>
            <a:xfrm>
              <a:off x="686666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70"/>
            <p:cNvSpPr/>
            <p:nvPr/>
          </p:nvSpPr>
          <p:spPr>
            <a:xfrm>
              <a:off x="6815372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1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65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70"/>
            <p:cNvSpPr/>
            <p:nvPr/>
          </p:nvSpPr>
          <p:spPr>
            <a:xfrm>
              <a:off x="6697681" y="1968317"/>
              <a:ext cx="280305" cy="358713"/>
            </a:xfrm>
            <a:custGeom>
              <a:rect b="b" l="l" r="r" t="t"/>
              <a:pathLst>
                <a:path extrusionOk="0" h="11323" w="8848">
                  <a:moveTo>
                    <a:pt x="4430" y="345"/>
                  </a:moveTo>
                  <a:cubicBezTo>
                    <a:pt x="4978" y="345"/>
                    <a:pt x="5502" y="512"/>
                    <a:pt x="5918" y="822"/>
                  </a:cubicBezTo>
                  <a:cubicBezTo>
                    <a:pt x="6252" y="1072"/>
                    <a:pt x="6526" y="1417"/>
                    <a:pt x="6668" y="1786"/>
                  </a:cubicBezTo>
                  <a:lnTo>
                    <a:pt x="6371" y="1786"/>
                  </a:lnTo>
                  <a:cubicBezTo>
                    <a:pt x="6287" y="1786"/>
                    <a:pt x="6216" y="1857"/>
                    <a:pt x="6216" y="1953"/>
                  </a:cubicBezTo>
                  <a:cubicBezTo>
                    <a:pt x="6216" y="2048"/>
                    <a:pt x="6287" y="2119"/>
                    <a:pt x="6371" y="2119"/>
                  </a:cubicBezTo>
                  <a:lnTo>
                    <a:pt x="7085" y="2119"/>
                  </a:lnTo>
                  <a:cubicBezTo>
                    <a:pt x="7085" y="2119"/>
                    <a:pt x="7109" y="2119"/>
                    <a:pt x="7109" y="2131"/>
                  </a:cubicBezTo>
                  <a:lnTo>
                    <a:pt x="7109" y="2846"/>
                  </a:lnTo>
                  <a:cubicBezTo>
                    <a:pt x="7109" y="2846"/>
                    <a:pt x="7109" y="2858"/>
                    <a:pt x="7085" y="2858"/>
                  </a:cubicBezTo>
                  <a:lnTo>
                    <a:pt x="1787" y="2858"/>
                  </a:lnTo>
                  <a:cubicBezTo>
                    <a:pt x="1787" y="2858"/>
                    <a:pt x="1775" y="2858"/>
                    <a:pt x="1775" y="2846"/>
                  </a:cubicBezTo>
                  <a:lnTo>
                    <a:pt x="1775" y="2131"/>
                  </a:lnTo>
                  <a:lnTo>
                    <a:pt x="1763" y="2131"/>
                  </a:lnTo>
                  <a:lnTo>
                    <a:pt x="5668" y="2119"/>
                  </a:lnTo>
                  <a:cubicBezTo>
                    <a:pt x="5752" y="2119"/>
                    <a:pt x="5823" y="2048"/>
                    <a:pt x="5823" y="1953"/>
                  </a:cubicBezTo>
                  <a:cubicBezTo>
                    <a:pt x="5823" y="1857"/>
                    <a:pt x="5752" y="1786"/>
                    <a:pt x="5668" y="1786"/>
                  </a:cubicBezTo>
                  <a:lnTo>
                    <a:pt x="2180" y="1786"/>
                  </a:lnTo>
                  <a:cubicBezTo>
                    <a:pt x="2335" y="1417"/>
                    <a:pt x="2585" y="1072"/>
                    <a:pt x="2942" y="822"/>
                  </a:cubicBezTo>
                  <a:cubicBezTo>
                    <a:pt x="3370" y="512"/>
                    <a:pt x="3870" y="345"/>
                    <a:pt x="4430" y="345"/>
                  </a:cubicBezTo>
                  <a:close/>
                  <a:moveTo>
                    <a:pt x="6918" y="3179"/>
                  </a:moveTo>
                  <a:lnTo>
                    <a:pt x="6918" y="3191"/>
                  </a:lnTo>
                  <a:lnTo>
                    <a:pt x="6918" y="3739"/>
                  </a:lnTo>
                  <a:lnTo>
                    <a:pt x="6716" y="3739"/>
                  </a:lnTo>
                  <a:cubicBezTo>
                    <a:pt x="6621" y="3739"/>
                    <a:pt x="6526" y="3643"/>
                    <a:pt x="6526" y="3548"/>
                  </a:cubicBezTo>
                  <a:lnTo>
                    <a:pt x="6526" y="3179"/>
                  </a:lnTo>
                  <a:close/>
                  <a:moveTo>
                    <a:pt x="2335" y="3203"/>
                  </a:moveTo>
                  <a:lnTo>
                    <a:pt x="2335" y="3560"/>
                  </a:lnTo>
                  <a:cubicBezTo>
                    <a:pt x="2335" y="3667"/>
                    <a:pt x="2239" y="3751"/>
                    <a:pt x="2132" y="3751"/>
                  </a:cubicBezTo>
                  <a:lnTo>
                    <a:pt x="1942" y="3751"/>
                  </a:lnTo>
                  <a:lnTo>
                    <a:pt x="1942" y="3203"/>
                  </a:lnTo>
                  <a:close/>
                  <a:moveTo>
                    <a:pt x="6180" y="3179"/>
                  </a:moveTo>
                  <a:lnTo>
                    <a:pt x="6180" y="3548"/>
                  </a:lnTo>
                  <a:cubicBezTo>
                    <a:pt x="6180" y="3834"/>
                    <a:pt x="6418" y="4072"/>
                    <a:pt x="6704" y="4072"/>
                  </a:cubicBezTo>
                  <a:lnTo>
                    <a:pt x="6978" y="4072"/>
                  </a:lnTo>
                  <a:cubicBezTo>
                    <a:pt x="7049" y="4072"/>
                    <a:pt x="7121" y="4096"/>
                    <a:pt x="7180" y="4155"/>
                  </a:cubicBezTo>
                  <a:cubicBezTo>
                    <a:pt x="7240" y="4215"/>
                    <a:pt x="7252" y="4286"/>
                    <a:pt x="7252" y="4370"/>
                  </a:cubicBezTo>
                  <a:cubicBezTo>
                    <a:pt x="7240" y="4501"/>
                    <a:pt x="7109" y="4620"/>
                    <a:pt x="6954" y="4620"/>
                  </a:cubicBezTo>
                  <a:lnTo>
                    <a:pt x="6883" y="4620"/>
                  </a:lnTo>
                  <a:lnTo>
                    <a:pt x="6883" y="4608"/>
                  </a:lnTo>
                  <a:cubicBezTo>
                    <a:pt x="6883" y="4513"/>
                    <a:pt x="6811" y="4441"/>
                    <a:pt x="6716" y="4441"/>
                  </a:cubicBezTo>
                  <a:cubicBezTo>
                    <a:pt x="6633" y="4441"/>
                    <a:pt x="6561" y="4513"/>
                    <a:pt x="6561" y="4608"/>
                  </a:cubicBezTo>
                  <a:cubicBezTo>
                    <a:pt x="6561" y="4810"/>
                    <a:pt x="6526" y="5001"/>
                    <a:pt x="6466" y="5203"/>
                  </a:cubicBezTo>
                  <a:cubicBezTo>
                    <a:pt x="6383" y="4977"/>
                    <a:pt x="6121" y="4798"/>
                    <a:pt x="5847" y="4798"/>
                  </a:cubicBezTo>
                  <a:lnTo>
                    <a:pt x="3013" y="4798"/>
                  </a:lnTo>
                  <a:cubicBezTo>
                    <a:pt x="2727" y="4798"/>
                    <a:pt x="2489" y="4965"/>
                    <a:pt x="2370" y="5203"/>
                  </a:cubicBezTo>
                  <a:cubicBezTo>
                    <a:pt x="2311" y="5001"/>
                    <a:pt x="2287" y="4810"/>
                    <a:pt x="2287" y="4608"/>
                  </a:cubicBezTo>
                  <a:cubicBezTo>
                    <a:pt x="2287" y="4513"/>
                    <a:pt x="2215" y="4441"/>
                    <a:pt x="2120" y="4441"/>
                  </a:cubicBezTo>
                  <a:cubicBezTo>
                    <a:pt x="2037" y="4441"/>
                    <a:pt x="1954" y="4513"/>
                    <a:pt x="1954" y="4608"/>
                  </a:cubicBezTo>
                  <a:lnTo>
                    <a:pt x="1954" y="4620"/>
                  </a:lnTo>
                  <a:lnTo>
                    <a:pt x="1858" y="4620"/>
                  </a:lnTo>
                  <a:cubicBezTo>
                    <a:pt x="1775" y="4620"/>
                    <a:pt x="1704" y="4584"/>
                    <a:pt x="1644" y="4524"/>
                  </a:cubicBezTo>
                  <a:cubicBezTo>
                    <a:pt x="1584" y="4465"/>
                    <a:pt x="1573" y="4394"/>
                    <a:pt x="1573" y="4322"/>
                  </a:cubicBezTo>
                  <a:cubicBezTo>
                    <a:pt x="1584" y="4191"/>
                    <a:pt x="1715" y="4072"/>
                    <a:pt x="1870" y="4072"/>
                  </a:cubicBezTo>
                  <a:lnTo>
                    <a:pt x="2108" y="4072"/>
                  </a:lnTo>
                  <a:cubicBezTo>
                    <a:pt x="2394" y="4072"/>
                    <a:pt x="2632" y="3834"/>
                    <a:pt x="2632" y="3548"/>
                  </a:cubicBezTo>
                  <a:lnTo>
                    <a:pt x="2632" y="3179"/>
                  </a:lnTo>
                  <a:close/>
                  <a:moveTo>
                    <a:pt x="2013" y="5108"/>
                  </a:moveTo>
                  <a:cubicBezTo>
                    <a:pt x="2073" y="5394"/>
                    <a:pt x="2180" y="5656"/>
                    <a:pt x="2335" y="5894"/>
                  </a:cubicBezTo>
                  <a:lnTo>
                    <a:pt x="2335" y="7108"/>
                  </a:lnTo>
                  <a:cubicBezTo>
                    <a:pt x="2335" y="7251"/>
                    <a:pt x="2346" y="7382"/>
                    <a:pt x="2370" y="7537"/>
                  </a:cubicBezTo>
                  <a:lnTo>
                    <a:pt x="1215" y="7846"/>
                  </a:lnTo>
                  <a:cubicBezTo>
                    <a:pt x="1168" y="7727"/>
                    <a:pt x="1120" y="7477"/>
                    <a:pt x="1346" y="7180"/>
                  </a:cubicBezTo>
                  <a:cubicBezTo>
                    <a:pt x="1596" y="6822"/>
                    <a:pt x="1620" y="6584"/>
                    <a:pt x="1620" y="6239"/>
                  </a:cubicBezTo>
                  <a:lnTo>
                    <a:pt x="1620" y="6156"/>
                  </a:lnTo>
                  <a:cubicBezTo>
                    <a:pt x="1632" y="5763"/>
                    <a:pt x="1715" y="5608"/>
                    <a:pt x="1834" y="5429"/>
                  </a:cubicBezTo>
                  <a:cubicBezTo>
                    <a:pt x="1894" y="5346"/>
                    <a:pt x="1954" y="5239"/>
                    <a:pt x="2013" y="5108"/>
                  </a:cubicBezTo>
                  <a:close/>
                  <a:moveTo>
                    <a:pt x="6871" y="5084"/>
                  </a:moveTo>
                  <a:cubicBezTo>
                    <a:pt x="6918" y="5215"/>
                    <a:pt x="6990" y="5322"/>
                    <a:pt x="7049" y="5406"/>
                  </a:cubicBezTo>
                  <a:cubicBezTo>
                    <a:pt x="7168" y="5584"/>
                    <a:pt x="7252" y="5751"/>
                    <a:pt x="7276" y="6120"/>
                  </a:cubicBezTo>
                  <a:lnTo>
                    <a:pt x="7276" y="6215"/>
                  </a:lnTo>
                  <a:cubicBezTo>
                    <a:pt x="7276" y="6549"/>
                    <a:pt x="7288" y="6787"/>
                    <a:pt x="7538" y="7144"/>
                  </a:cubicBezTo>
                  <a:cubicBezTo>
                    <a:pt x="7728" y="7477"/>
                    <a:pt x="7704" y="7727"/>
                    <a:pt x="7657" y="7846"/>
                  </a:cubicBezTo>
                  <a:lnTo>
                    <a:pt x="6514" y="7501"/>
                  </a:lnTo>
                  <a:cubicBezTo>
                    <a:pt x="6537" y="7370"/>
                    <a:pt x="6561" y="7227"/>
                    <a:pt x="6561" y="7072"/>
                  </a:cubicBezTo>
                  <a:lnTo>
                    <a:pt x="6561" y="5870"/>
                  </a:lnTo>
                  <a:cubicBezTo>
                    <a:pt x="6704" y="5632"/>
                    <a:pt x="6811" y="5358"/>
                    <a:pt x="6871" y="5084"/>
                  </a:cubicBezTo>
                  <a:close/>
                  <a:moveTo>
                    <a:pt x="5847" y="5120"/>
                  </a:moveTo>
                  <a:cubicBezTo>
                    <a:pt x="6049" y="5120"/>
                    <a:pt x="6216" y="5286"/>
                    <a:pt x="6216" y="5501"/>
                  </a:cubicBezTo>
                  <a:lnTo>
                    <a:pt x="6216" y="7084"/>
                  </a:lnTo>
                  <a:cubicBezTo>
                    <a:pt x="6216" y="8073"/>
                    <a:pt x="5406" y="8870"/>
                    <a:pt x="4430" y="8870"/>
                  </a:cubicBezTo>
                  <a:cubicBezTo>
                    <a:pt x="3442" y="8870"/>
                    <a:pt x="2644" y="8073"/>
                    <a:pt x="2644" y="7084"/>
                  </a:cubicBezTo>
                  <a:lnTo>
                    <a:pt x="2644" y="5501"/>
                  </a:lnTo>
                  <a:cubicBezTo>
                    <a:pt x="2644" y="5286"/>
                    <a:pt x="2811" y="5120"/>
                    <a:pt x="3013" y="5120"/>
                  </a:cubicBezTo>
                  <a:close/>
                  <a:moveTo>
                    <a:pt x="4442" y="0"/>
                  </a:moveTo>
                  <a:cubicBezTo>
                    <a:pt x="3823" y="0"/>
                    <a:pt x="3239" y="179"/>
                    <a:pt x="2763" y="536"/>
                  </a:cubicBezTo>
                  <a:cubicBezTo>
                    <a:pt x="2335" y="857"/>
                    <a:pt x="2001" y="1286"/>
                    <a:pt x="1858" y="1774"/>
                  </a:cubicBezTo>
                  <a:lnTo>
                    <a:pt x="1799" y="1774"/>
                  </a:lnTo>
                  <a:cubicBezTo>
                    <a:pt x="1596" y="1774"/>
                    <a:pt x="1453" y="1929"/>
                    <a:pt x="1453" y="2119"/>
                  </a:cubicBezTo>
                  <a:lnTo>
                    <a:pt x="1453" y="2834"/>
                  </a:lnTo>
                  <a:cubicBezTo>
                    <a:pt x="1453" y="2965"/>
                    <a:pt x="1525" y="3072"/>
                    <a:pt x="1632" y="3131"/>
                  </a:cubicBezTo>
                  <a:lnTo>
                    <a:pt x="1632" y="3786"/>
                  </a:lnTo>
                  <a:cubicBezTo>
                    <a:pt x="1442" y="3870"/>
                    <a:pt x="1299" y="4048"/>
                    <a:pt x="1275" y="4263"/>
                  </a:cubicBezTo>
                  <a:cubicBezTo>
                    <a:pt x="1263" y="4441"/>
                    <a:pt x="1323" y="4608"/>
                    <a:pt x="1418" y="4739"/>
                  </a:cubicBezTo>
                  <a:cubicBezTo>
                    <a:pt x="1501" y="4822"/>
                    <a:pt x="1620" y="4882"/>
                    <a:pt x="1715" y="4917"/>
                  </a:cubicBezTo>
                  <a:cubicBezTo>
                    <a:pt x="1680" y="5036"/>
                    <a:pt x="1632" y="5120"/>
                    <a:pt x="1561" y="5227"/>
                  </a:cubicBezTo>
                  <a:cubicBezTo>
                    <a:pt x="1442" y="5417"/>
                    <a:pt x="1287" y="5644"/>
                    <a:pt x="1275" y="6120"/>
                  </a:cubicBezTo>
                  <a:lnTo>
                    <a:pt x="1275" y="6227"/>
                  </a:lnTo>
                  <a:cubicBezTo>
                    <a:pt x="1275" y="6549"/>
                    <a:pt x="1263" y="6715"/>
                    <a:pt x="1061" y="6989"/>
                  </a:cubicBezTo>
                  <a:cubicBezTo>
                    <a:pt x="763" y="7382"/>
                    <a:pt x="811" y="7739"/>
                    <a:pt x="882" y="7942"/>
                  </a:cubicBezTo>
                  <a:cubicBezTo>
                    <a:pt x="370" y="8084"/>
                    <a:pt x="1" y="8573"/>
                    <a:pt x="1" y="9108"/>
                  </a:cubicBezTo>
                  <a:lnTo>
                    <a:pt x="1" y="11144"/>
                  </a:lnTo>
                  <a:cubicBezTo>
                    <a:pt x="1" y="11240"/>
                    <a:pt x="84" y="11311"/>
                    <a:pt x="168" y="11311"/>
                  </a:cubicBezTo>
                  <a:cubicBezTo>
                    <a:pt x="263" y="11311"/>
                    <a:pt x="334" y="11240"/>
                    <a:pt x="334" y="11144"/>
                  </a:cubicBezTo>
                  <a:lnTo>
                    <a:pt x="334" y="9108"/>
                  </a:lnTo>
                  <a:cubicBezTo>
                    <a:pt x="334" y="8704"/>
                    <a:pt x="596" y="8370"/>
                    <a:pt x="977" y="8251"/>
                  </a:cubicBezTo>
                  <a:lnTo>
                    <a:pt x="1596" y="8073"/>
                  </a:lnTo>
                  <a:lnTo>
                    <a:pt x="1596" y="11144"/>
                  </a:lnTo>
                  <a:cubicBezTo>
                    <a:pt x="1596" y="11240"/>
                    <a:pt x="1668" y="11311"/>
                    <a:pt x="1763" y="11311"/>
                  </a:cubicBezTo>
                  <a:cubicBezTo>
                    <a:pt x="1846" y="11311"/>
                    <a:pt x="1930" y="11240"/>
                    <a:pt x="1930" y="11144"/>
                  </a:cubicBezTo>
                  <a:lnTo>
                    <a:pt x="1930" y="7977"/>
                  </a:lnTo>
                  <a:lnTo>
                    <a:pt x="2430" y="7834"/>
                  </a:lnTo>
                  <a:cubicBezTo>
                    <a:pt x="2442" y="7858"/>
                    <a:pt x="2466" y="7906"/>
                    <a:pt x="2477" y="7930"/>
                  </a:cubicBezTo>
                  <a:lnTo>
                    <a:pt x="2477" y="11168"/>
                  </a:lnTo>
                  <a:cubicBezTo>
                    <a:pt x="2477" y="11251"/>
                    <a:pt x="2549" y="11323"/>
                    <a:pt x="2644" y="11323"/>
                  </a:cubicBezTo>
                  <a:cubicBezTo>
                    <a:pt x="2727" y="11323"/>
                    <a:pt x="2799" y="11251"/>
                    <a:pt x="2799" y="11168"/>
                  </a:cubicBezTo>
                  <a:lnTo>
                    <a:pt x="2799" y="8465"/>
                  </a:lnTo>
                  <a:cubicBezTo>
                    <a:pt x="3192" y="8918"/>
                    <a:pt x="3775" y="9216"/>
                    <a:pt x="4406" y="9216"/>
                  </a:cubicBezTo>
                  <a:cubicBezTo>
                    <a:pt x="5323" y="9216"/>
                    <a:pt x="6097" y="8644"/>
                    <a:pt x="6395" y="7846"/>
                  </a:cubicBezTo>
                  <a:lnTo>
                    <a:pt x="6895" y="7989"/>
                  </a:lnTo>
                  <a:lnTo>
                    <a:pt x="6895" y="11168"/>
                  </a:lnTo>
                  <a:cubicBezTo>
                    <a:pt x="6895" y="11251"/>
                    <a:pt x="6966" y="11323"/>
                    <a:pt x="7061" y="11323"/>
                  </a:cubicBezTo>
                  <a:cubicBezTo>
                    <a:pt x="7145" y="11323"/>
                    <a:pt x="7228" y="11251"/>
                    <a:pt x="7228" y="11168"/>
                  </a:cubicBezTo>
                  <a:lnTo>
                    <a:pt x="7228" y="8084"/>
                  </a:lnTo>
                  <a:lnTo>
                    <a:pt x="7847" y="8263"/>
                  </a:lnTo>
                  <a:cubicBezTo>
                    <a:pt x="8216" y="8370"/>
                    <a:pt x="8490" y="8727"/>
                    <a:pt x="8490" y="9120"/>
                  </a:cubicBezTo>
                  <a:lnTo>
                    <a:pt x="8490" y="11168"/>
                  </a:lnTo>
                  <a:cubicBezTo>
                    <a:pt x="8490" y="11251"/>
                    <a:pt x="8562" y="11323"/>
                    <a:pt x="8657" y="11323"/>
                  </a:cubicBezTo>
                  <a:cubicBezTo>
                    <a:pt x="8740" y="11323"/>
                    <a:pt x="8812" y="11251"/>
                    <a:pt x="8812" y="11168"/>
                  </a:cubicBezTo>
                  <a:lnTo>
                    <a:pt x="8812" y="9120"/>
                  </a:lnTo>
                  <a:cubicBezTo>
                    <a:pt x="8847" y="8573"/>
                    <a:pt x="8490" y="8096"/>
                    <a:pt x="7966" y="7953"/>
                  </a:cubicBezTo>
                  <a:cubicBezTo>
                    <a:pt x="8026" y="7763"/>
                    <a:pt x="8085" y="7406"/>
                    <a:pt x="7788" y="7001"/>
                  </a:cubicBezTo>
                  <a:cubicBezTo>
                    <a:pt x="7597" y="6727"/>
                    <a:pt x="7597" y="6572"/>
                    <a:pt x="7585" y="6239"/>
                  </a:cubicBezTo>
                  <a:lnTo>
                    <a:pt x="7585" y="6132"/>
                  </a:lnTo>
                  <a:cubicBezTo>
                    <a:pt x="7573" y="5656"/>
                    <a:pt x="7430" y="5441"/>
                    <a:pt x="7299" y="5239"/>
                  </a:cubicBezTo>
                  <a:cubicBezTo>
                    <a:pt x="7240" y="5144"/>
                    <a:pt x="7180" y="5048"/>
                    <a:pt x="7133" y="4929"/>
                  </a:cubicBezTo>
                  <a:cubicBezTo>
                    <a:pt x="7371" y="4870"/>
                    <a:pt x="7573" y="4667"/>
                    <a:pt x="7597" y="4405"/>
                  </a:cubicBezTo>
                  <a:cubicBezTo>
                    <a:pt x="7609" y="4227"/>
                    <a:pt x="7549" y="4072"/>
                    <a:pt x="7442" y="3929"/>
                  </a:cubicBezTo>
                  <a:cubicBezTo>
                    <a:pt x="7383" y="3870"/>
                    <a:pt x="7323" y="3834"/>
                    <a:pt x="7252" y="3786"/>
                  </a:cubicBezTo>
                  <a:lnTo>
                    <a:pt x="7252" y="3131"/>
                  </a:lnTo>
                  <a:cubicBezTo>
                    <a:pt x="7359" y="3072"/>
                    <a:pt x="7430" y="2965"/>
                    <a:pt x="7430" y="2834"/>
                  </a:cubicBezTo>
                  <a:lnTo>
                    <a:pt x="7430" y="2119"/>
                  </a:lnTo>
                  <a:cubicBezTo>
                    <a:pt x="7430" y="1929"/>
                    <a:pt x="7288" y="1774"/>
                    <a:pt x="7097" y="1774"/>
                  </a:cubicBezTo>
                  <a:lnTo>
                    <a:pt x="7026" y="1774"/>
                  </a:lnTo>
                  <a:cubicBezTo>
                    <a:pt x="6871" y="1298"/>
                    <a:pt x="6549" y="857"/>
                    <a:pt x="6121" y="536"/>
                  </a:cubicBezTo>
                  <a:cubicBezTo>
                    <a:pt x="5644" y="179"/>
                    <a:pt x="5049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70"/>
            <p:cNvSpPr/>
            <p:nvPr/>
          </p:nvSpPr>
          <p:spPr>
            <a:xfrm>
              <a:off x="6888933" y="2249319"/>
              <a:ext cx="10201" cy="78091"/>
            </a:xfrm>
            <a:custGeom>
              <a:rect b="b" l="l" r="r" t="t"/>
              <a:pathLst>
                <a:path extrusionOk="0" h="2465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2298"/>
                  </a:lnTo>
                  <a:cubicBezTo>
                    <a:pt x="0" y="2381"/>
                    <a:pt x="72" y="2465"/>
                    <a:pt x="167" y="2465"/>
                  </a:cubicBezTo>
                  <a:cubicBezTo>
                    <a:pt x="250" y="2465"/>
                    <a:pt x="322" y="2381"/>
                    <a:pt x="322" y="2298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70"/>
            <p:cNvSpPr/>
            <p:nvPr/>
          </p:nvSpPr>
          <p:spPr>
            <a:xfrm>
              <a:off x="6793133" y="2075364"/>
              <a:ext cx="22651" cy="13306"/>
            </a:xfrm>
            <a:custGeom>
              <a:rect b="b" l="l" r="r" t="t"/>
              <a:pathLst>
                <a:path extrusionOk="0" h="420" w="715">
                  <a:moveTo>
                    <a:pt x="517" y="1"/>
                  </a:moveTo>
                  <a:cubicBezTo>
                    <a:pt x="508" y="1"/>
                    <a:pt x="498" y="1"/>
                    <a:pt x="488" y="2"/>
                  </a:cubicBezTo>
                  <a:lnTo>
                    <a:pt x="131" y="98"/>
                  </a:lnTo>
                  <a:cubicBezTo>
                    <a:pt x="48" y="122"/>
                    <a:pt x="0" y="217"/>
                    <a:pt x="12" y="300"/>
                  </a:cubicBezTo>
                  <a:cubicBezTo>
                    <a:pt x="36" y="372"/>
                    <a:pt x="107" y="419"/>
                    <a:pt x="179" y="419"/>
                  </a:cubicBezTo>
                  <a:lnTo>
                    <a:pt x="226" y="419"/>
                  </a:lnTo>
                  <a:lnTo>
                    <a:pt x="584" y="336"/>
                  </a:lnTo>
                  <a:cubicBezTo>
                    <a:pt x="667" y="300"/>
                    <a:pt x="715" y="217"/>
                    <a:pt x="703" y="122"/>
                  </a:cubicBezTo>
                  <a:cubicBezTo>
                    <a:pt x="671" y="47"/>
                    <a:pt x="600" y="1"/>
                    <a:pt x="5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70"/>
            <p:cNvSpPr/>
            <p:nvPr/>
          </p:nvSpPr>
          <p:spPr>
            <a:xfrm>
              <a:off x="6859502" y="2075649"/>
              <a:ext cx="23792" cy="13401"/>
            </a:xfrm>
            <a:custGeom>
              <a:rect b="b" l="l" r="r" t="t"/>
              <a:pathLst>
                <a:path extrusionOk="0" h="423" w="751">
                  <a:moveTo>
                    <a:pt x="201" y="0"/>
                  </a:moveTo>
                  <a:cubicBezTo>
                    <a:pt x="128" y="0"/>
                    <a:pt x="57" y="54"/>
                    <a:pt x="36" y="124"/>
                  </a:cubicBezTo>
                  <a:cubicBezTo>
                    <a:pt x="1" y="220"/>
                    <a:pt x="60" y="303"/>
                    <a:pt x="155" y="339"/>
                  </a:cubicBezTo>
                  <a:lnTo>
                    <a:pt x="513" y="422"/>
                  </a:lnTo>
                  <a:lnTo>
                    <a:pt x="548" y="422"/>
                  </a:lnTo>
                  <a:cubicBezTo>
                    <a:pt x="632" y="422"/>
                    <a:pt x="691" y="386"/>
                    <a:pt x="715" y="303"/>
                  </a:cubicBezTo>
                  <a:cubicBezTo>
                    <a:pt x="751" y="220"/>
                    <a:pt x="691" y="124"/>
                    <a:pt x="596" y="101"/>
                  </a:cubicBezTo>
                  <a:lnTo>
                    <a:pt x="239" y="5"/>
                  </a:lnTo>
                  <a:cubicBezTo>
                    <a:pt x="226" y="2"/>
                    <a:pt x="213" y="0"/>
                    <a:pt x="2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1" name="Google Shape;11141;p70"/>
          <p:cNvGrpSpPr/>
          <p:nvPr/>
        </p:nvGrpSpPr>
        <p:grpSpPr>
          <a:xfrm>
            <a:off x="6248839" y="1967937"/>
            <a:ext cx="280273" cy="358744"/>
            <a:chOff x="6248839" y="1967937"/>
            <a:chExt cx="280273" cy="358744"/>
          </a:xfrm>
        </p:grpSpPr>
        <p:sp>
          <p:nvSpPr>
            <p:cNvPr id="11142" name="Google Shape;11142;p70"/>
            <p:cNvSpPr/>
            <p:nvPr/>
          </p:nvSpPr>
          <p:spPr>
            <a:xfrm>
              <a:off x="6383859" y="2316449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34" y="251"/>
                    <a:pt x="334" y="167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70"/>
            <p:cNvSpPr/>
            <p:nvPr/>
          </p:nvSpPr>
          <p:spPr>
            <a:xfrm>
              <a:off x="6248839" y="1967937"/>
              <a:ext cx="280273" cy="358364"/>
            </a:xfrm>
            <a:custGeom>
              <a:rect b="b" l="l" r="r" t="t"/>
              <a:pathLst>
                <a:path extrusionOk="0" h="11312" w="8847">
                  <a:moveTo>
                    <a:pt x="4001" y="357"/>
                  </a:moveTo>
                  <a:cubicBezTo>
                    <a:pt x="4156" y="357"/>
                    <a:pt x="4311" y="476"/>
                    <a:pt x="4358" y="643"/>
                  </a:cubicBezTo>
                  <a:lnTo>
                    <a:pt x="4430" y="953"/>
                  </a:lnTo>
                  <a:cubicBezTo>
                    <a:pt x="4442" y="1024"/>
                    <a:pt x="4513" y="1072"/>
                    <a:pt x="4596" y="1072"/>
                  </a:cubicBezTo>
                  <a:lnTo>
                    <a:pt x="4632" y="1072"/>
                  </a:lnTo>
                  <a:cubicBezTo>
                    <a:pt x="4727" y="1060"/>
                    <a:pt x="4787" y="953"/>
                    <a:pt x="4751" y="881"/>
                  </a:cubicBezTo>
                  <a:lnTo>
                    <a:pt x="4680" y="560"/>
                  </a:lnTo>
                  <a:cubicBezTo>
                    <a:pt x="4668" y="488"/>
                    <a:pt x="4632" y="429"/>
                    <a:pt x="4596" y="369"/>
                  </a:cubicBezTo>
                  <a:lnTo>
                    <a:pt x="5549" y="369"/>
                  </a:lnTo>
                  <a:cubicBezTo>
                    <a:pt x="5942" y="369"/>
                    <a:pt x="6299" y="643"/>
                    <a:pt x="6406" y="1036"/>
                  </a:cubicBezTo>
                  <a:lnTo>
                    <a:pt x="6656" y="1989"/>
                  </a:lnTo>
                  <a:lnTo>
                    <a:pt x="6001" y="1989"/>
                  </a:lnTo>
                  <a:cubicBezTo>
                    <a:pt x="5918" y="1989"/>
                    <a:pt x="5846" y="2072"/>
                    <a:pt x="5846" y="2155"/>
                  </a:cubicBezTo>
                  <a:cubicBezTo>
                    <a:pt x="5846" y="2250"/>
                    <a:pt x="5918" y="2322"/>
                    <a:pt x="6001" y="2322"/>
                  </a:cubicBezTo>
                  <a:lnTo>
                    <a:pt x="6751" y="2322"/>
                  </a:lnTo>
                  <a:lnTo>
                    <a:pt x="6858" y="2691"/>
                  </a:lnTo>
                  <a:lnTo>
                    <a:pt x="1977" y="2691"/>
                  </a:lnTo>
                  <a:lnTo>
                    <a:pt x="2096" y="2310"/>
                  </a:lnTo>
                  <a:lnTo>
                    <a:pt x="5311" y="2310"/>
                  </a:lnTo>
                  <a:cubicBezTo>
                    <a:pt x="5394" y="2310"/>
                    <a:pt x="5465" y="2239"/>
                    <a:pt x="5465" y="2143"/>
                  </a:cubicBezTo>
                  <a:cubicBezTo>
                    <a:pt x="5465" y="2048"/>
                    <a:pt x="5394" y="1977"/>
                    <a:pt x="5311" y="1977"/>
                  </a:cubicBezTo>
                  <a:lnTo>
                    <a:pt x="2167" y="1977"/>
                  </a:lnTo>
                  <a:lnTo>
                    <a:pt x="2417" y="1024"/>
                  </a:lnTo>
                  <a:cubicBezTo>
                    <a:pt x="2525" y="643"/>
                    <a:pt x="2882" y="357"/>
                    <a:pt x="3287" y="357"/>
                  </a:cubicBezTo>
                  <a:close/>
                  <a:moveTo>
                    <a:pt x="2310" y="3024"/>
                  </a:moveTo>
                  <a:lnTo>
                    <a:pt x="2310" y="3572"/>
                  </a:lnTo>
                  <a:lnTo>
                    <a:pt x="1941" y="3572"/>
                  </a:lnTo>
                  <a:lnTo>
                    <a:pt x="1941" y="3024"/>
                  </a:lnTo>
                  <a:close/>
                  <a:moveTo>
                    <a:pt x="6918" y="3024"/>
                  </a:moveTo>
                  <a:lnTo>
                    <a:pt x="6918" y="3572"/>
                  </a:lnTo>
                  <a:lnTo>
                    <a:pt x="6537" y="3572"/>
                  </a:lnTo>
                  <a:lnTo>
                    <a:pt x="6537" y="3024"/>
                  </a:lnTo>
                  <a:close/>
                  <a:moveTo>
                    <a:pt x="6204" y="3024"/>
                  </a:moveTo>
                  <a:lnTo>
                    <a:pt x="6204" y="3572"/>
                  </a:lnTo>
                  <a:lnTo>
                    <a:pt x="6168" y="3572"/>
                  </a:lnTo>
                  <a:lnTo>
                    <a:pt x="6168" y="3560"/>
                  </a:lnTo>
                  <a:cubicBezTo>
                    <a:pt x="6180" y="3465"/>
                    <a:pt x="6108" y="3393"/>
                    <a:pt x="6025" y="3393"/>
                  </a:cubicBezTo>
                  <a:lnTo>
                    <a:pt x="4787" y="3393"/>
                  </a:lnTo>
                  <a:cubicBezTo>
                    <a:pt x="4692" y="3393"/>
                    <a:pt x="4620" y="3465"/>
                    <a:pt x="4620" y="3560"/>
                  </a:cubicBezTo>
                  <a:lnTo>
                    <a:pt x="4620" y="3608"/>
                  </a:lnTo>
                  <a:cubicBezTo>
                    <a:pt x="4561" y="3572"/>
                    <a:pt x="4501" y="3572"/>
                    <a:pt x="4430" y="3572"/>
                  </a:cubicBezTo>
                  <a:cubicBezTo>
                    <a:pt x="4358" y="3572"/>
                    <a:pt x="4299" y="3584"/>
                    <a:pt x="4239" y="3608"/>
                  </a:cubicBezTo>
                  <a:lnTo>
                    <a:pt x="4239" y="3560"/>
                  </a:lnTo>
                  <a:cubicBezTo>
                    <a:pt x="4239" y="3465"/>
                    <a:pt x="4156" y="3393"/>
                    <a:pt x="4072" y="3393"/>
                  </a:cubicBezTo>
                  <a:lnTo>
                    <a:pt x="2834" y="3393"/>
                  </a:lnTo>
                  <a:cubicBezTo>
                    <a:pt x="2751" y="3393"/>
                    <a:pt x="2667" y="3465"/>
                    <a:pt x="2667" y="3560"/>
                  </a:cubicBezTo>
                  <a:lnTo>
                    <a:pt x="2667" y="3572"/>
                  </a:lnTo>
                  <a:lnTo>
                    <a:pt x="2644" y="3572"/>
                  </a:lnTo>
                  <a:lnTo>
                    <a:pt x="2644" y="3024"/>
                  </a:lnTo>
                  <a:close/>
                  <a:moveTo>
                    <a:pt x="3894" y="3727"/>
                  </a:moveTo>
                  <a:lnTo>
                    <a:pt x="3894" y="4096"/>
                  </a:lnTo>
                  <a:cubicBezTo>
                    <a:pt x="3894" y="4203"/>
                    <a:pt x="3799" y="4286"/>
                    <a:pt x="3703" y="4286"/>
                  </a:cubicBezTo>
                  <a:lnTo>
                    <a:pt x="3168" y="4286"/>
                  </a:lnTo>
                  <a:cubicBezTo>
                    <a:pt x="3060" y="4286"/>
                    <a:pt x="2965" y="4203"/>
                    <a:pt x="2965" y="4096"/>
                  </a:cubicBezTo>
                  <a:lnTo>
                    <a:pt x="2965" y="3727"/>
                  </a:lnTo>
                  <a:lnTo>
                    <a:pt x="3287" y="3727"/>
                  </a:lnTo>
                  <a:lnTo>
                    <a:pt x="3287" y="3739"/>
                  </a:lnTo>
                  <a:lnTo>
                    <a:pt x="3287" y="3917"/>
                  </a:lnTo>
                  <a:cubicBezTo>
                    <a:pt x="3287" y="4001"/>
                    <a:pt x="3358" y="4084"/>
                    <a:pt x="3441" y="4084"/>
                  </a:cubicBezTo>
                  <a:cubicBezTo>
                    <a:pt x="3537" y="4084"/>
                    <a:pt x="3608" y="4001"/>
                    <a:pt x="3608" y="3917"/>
                  </a:cubicBezTo>
                  <a:lnTo>
                    <a:pt x="3608" y="3739"/>
                  </a:lnTo>
                  <a:lnTo>
                    <a:pt x="3608" y="3727"/>
                  </a:lnTo>
                  <a:close/>
                  <a:moveTo>
                    <a:pt x="5858" y="3727"/>
                  </a:moveTo>
                  <a:lnTo>
                    <a:pt x="5858" y="4096"/>
                  </a:lnTo>
                  <a:cubicBezTo>
                    <a:pt x="5858" y="4203"/>
                    <a:pt x="5763" y="4286"/>
                    <a:pt x="5668" y="4286"/>
                  </a:cubicBezTo>
                  <a:lnTo>
                    <a:pt x="5132" y="4286"/>
                  </a:lnTo>
                  <a:cubicBezTo>
                    <a:pt x="5025" y="4286"/>
                    <a:pt x="4930" y="4203"/>
                    <a:pt x="4930" y="4096"/>
                  </a:cubicBezTo>
                  <a:lnTo>
                    <a:pt x="4930" y="3727"/>
                  </a:lnTo>
                  <a:lnTo>
                    <a:pt x="5215" y="3727"/>
                  </a:lnTo>
                  <a:lnTo>
                    <a:pt x="5215" y="3739"/>
                  </a:lnTo>
                  <a:lnTo>
                    <a:pt x="5215" y="3917"/>
                  </a:lnTo>
                  <a:cubicBezTo>
                    <a:pt x="5227" y="4001"/>
                    <a:pt x="5311" y="4084"/>
                    <a:pt x="5406" y="4084"/>
                  </a:cubicBezTo>
                  <a:cubicBezTo>
                    <a:pt x="5501" y="4084"/>
                    <a:pt x="5573" y="4001"/>
                    <a:pt x="5573" y="3917"/>
                  </a:cubicBezTo>
                  <a:lnTo>
                    <a:pt x="5573" y="3739"/>
                  </a:lnTo>
                  <a:lnTo>
                    <a:pt x="5573" y="3727"/>
                  </a:lnTo>
                  <a:close/>
                  <a:moveTo>
                    <a:pt x="7013" y="3917"/>
                  </a:moveTo>
                  <a:cubicBezTo>
                    <a:pt x="7085" y="3917"/>
                    <a:pt x="7168" y="3941"/>
                    <a:pt x="7228" y="4001"/>
                  </a:cubicBezTo>
                  <a:cubicBezTo>
                    <a:pt x="7287" y="4060"/>
                    <a:pt x="7299" y="4144"/>
                    <a:pt x="7299" y="4215"/>
                  </a:cubicBezTo>
                  <a:cubicBezTo>
                    <a:pt x="7287" y="4346"/>
                    <a:pt x="7144" y="4465"/>
                    <a:pt x="7001" y="4465"/>
                  </a:cubicBezTo>
                  <a:lnTo>
                    <a:pt x="6930" y="4465"/>
                  </a:lnTo>
                  <a:lnTo>
                    <a:pt x="6930" y="4453"/>
                  </a:lnTo>
                  <a:cubicBezTo>
                    <a:pt x="6930" y="4358"/>
                    <a:pt x="6847" y="4286"/>
                    <a:pt x="6763" y="4286"/>
                  </a:cubicBezTo>
                  <a:cubicBezTo>
                    <a:pt x="6680" y="4286"/>
                    <a:pt x="6597" y="4358"/>
                    <a:pt x="6597" y="4453"/>
                  </a:cubicBezTo>
                  <a:lnTo>
                    <a:pt x="6597" y="4536"/>
                  </a:lnTo>
                  <a:cubicBezTo>
                    <a:pt x="6156" y="4858"/>
                    <a:pt x="5608" y="4941"/>
                    <a:pt x="5418" y="4953"/>
                  </a:cubicBezTo>
                  <a:cubicBezTo>
                    <a:pt x="5311" y="4870"/>
                    <a:pt x="5156" y="4810"/>
                    <a:pt x="4989" y="4810"/>
                  </a:cubicBezTo>
                  <a:lnTo>
                    <a:pt x="3930" y="4810"/>
                  </a:lnTo>
                  <a:cubicBezTo>
                    <a:pt x="3775" y="4810"/>
                    <a:pt x="3620" y="4870"/>
                    <a:pt x="3501" y="4953"/>
                  </a:cubicBezTo>
                  <a:cubicBezTo>
                    <a:pt x="3334" y="4941"/>
                    <a:pt x="2775" y="4858"/>
                    <a:pt x="2322" y="4536"/>
                  </a:cubicBezTo>
                  <a:lnTo>
                    <a:pt x="2322" y="4453"/>
                  </a:lnTo>
                  <a:cubicBezTo>
                    <a:pt x="2298" y="4358"/>
                    <a:pt x="2227" y="4286"/>
                    <a:pt x="2132" y="4286"/>
                  </a:cubicBezTo>
                  <a:cubicBezTo>
                    <a:pt x="2048" y="4286"/>
                    <a:pt x="1977" y="4358"/>
                    <a:pt x="1977" y="4453"/>
                  </a:cubicBezTo>
                  <a:lnTo>
                    <a:pt x="1977" y="4465"/>
                  </a:lnTo>
                  <a:lnTo>
                    <a:pt x="1870" y="4465"/>
                  </a:lnTo>
                  <a:cubicBezTo>
                    <a:pt x="1798" y="4465"/>
                    <a:pt x="1715" y="4441"/>
                    <a:pt x="1655" y="4382"/>
                  </a:cubicBezTo>
                  <a:cubicBezTo>
                    <a:pt x="1596" y="4322"/>
                    <a:pt x="1584" y="4239"/>
                    <a:pt x="1584" y="4167"/>
                  </a:cubicBezTo>
                  <a:cubicBezTo>
                    <a:pt x="1596" y="4036"/>
                    <a:pt x="1739" y="3917"/>
                    <a:pt x="1882" y="3917"/>
                  </a:cubicBezTo>
                  <a:lnTo>
                    <a:pt x="2667" y="3917"/>
                  </a:lnTo>
                  <a:lnTo>
                    <a:pt x="2667" y="4108"/>
                  </a:lnTo>
                  <a:cubicBezTo>
                    <a:pt x="2667" y="4394"/>
                    <a:pt x="2906" y="4632"/>
                    <a:pt x="3191" y="4632"/>
                  </a:cubicBezTo>
                  <a:lnTo>
                    <a:pt x="3727" y="4632"/>
                  </a:lnTo>
                  <a:cubicBezTo>
                    <a:pt x="4013" y="4632"/>
                    <a:pt x="4251" y="4394"/>
                    <a:pt x="4251" y="4108"/>
                  </a:cubicBezTo>
                  <a:cubicBezTo>
                    <a:pt x="4251" y="4001"/>
                    <a:pt x="4334" y="3917"/>
                    <a:pt x="4442" y="3917"/>
                  </a:cubicBezTo>
                  <a:cubicBezTo>
                    <a:pt x="4549" y="3917"/>
                    <a:pt x="4632" y="4001"/>
                    <a:pt x="4632" y="4108"/>
                  </a:cubicBezTo>
                  <a:cubicBezTo>
                    <a:pt x="4632" y="4394"/>
                    <a:pt x="4870" y="4632"/>
                    <a:pt x="5156" y="4632"/>
                  </a:cubicBezTo>
                  <a:lnTo>
                    <a:pt x="5692" y="4632"/>
                  </a:lnTo>
                  <a:cubicBezTo>
                    <a:pt x="5977" y="4632"/>
                    <a:pt x="6216" y="4394"/>
                    <a:pt x="6216" y="4108"/>
                  </a:cubicBezTo>
                  <a:lnTo>
                    <a:pt x="6216" y="3917"/>
                  </a:lnTo>
                  <a:close/>
                  <a:moveTo>
                    <a:pt x="4215" y="5132"/>
                  </a:moveTo>
                  <a:cubicBezTo>
                    <a:pt x="4156" y="5251"/>
                    <a:pt x="4037" y="5334"/>
                    <a:pt x="3894" y="5334"/>
                  </a:cubicBezTo>
                  <a:lnTo>
                    <a:pt x="3560" y="5334"/>
                  </a:lnTo>
                  <a:cubicBezTo>
                    <a:pt x="3620" y="5215"/>
                    <a:pt x="3739" y="5132"/>
                    <a:pt x="3894" y="5132"/>
                  </a:cubicBezTo>
                  <a:close/>
                  <a:moveTo>
                    <a:pt x="5006" y="5152"/>
                  </a:moveTo>
                  <a:cubicBezTo>
                    <a:pt x="5123" y="5152"/>
                    <a:pt x="5234" y="5239"/>
                    <a:pt x="5287" y="5346"/>
                  </a:cubicBezTo>
                  <a:lnTo>
                    <a:pt x="4965" y="5346"/>
                  </a:lnTo>
                  <a:cubicBezTo>
                    <a:pt x="4811" y="5346"/>
                    <a:pt x="4692" y="5275"/>
                    <a:pt x="4632" y="5156"/>
                  </a:cubicBezTo>
                  <a:lnTo>
                    <a:pt x="4965" y="5156"/>
                  </a:lnTo>
                  <a:cubicBezTo>
                    <a:pt x="4979" y="5153"/>
                    <a:pt x="4993" y="5152"/>
                    <a:pt x="5006" y="5152"/>
                  </a:cubicBezTo>
                  <a:close/>
                  <a:moveTo>
                    <a:pt x="6549" y="4941"/>
                  </a:moveTo>
                  <a:lnTo>
                    <a:pt x="6549" y="4941"/>
                  </a:lnTo>
                  <a:cubicBezTo>
                    <a:pt x="6406" y="5965"/>
                    <a:pt x="5513" y="6763"/>
                    <a:pt x="4442" y="6763"/>
                  </a:cubicBezTo>
                  <a:cubicBezTo>
                    <a:pt x="3370" y="6763"/>
                    <a:pt x="2477" y="5965"/>
                    <a:pt x="2334" y="4941"/>
                  </a:cubicBezTo>
                  <a:lnTo>
                    <a:pt x="2334" y="4941"/>
                  </a:lnTo>
                  <a:cubicBezTo>
                    <a:pt x="2667" y="5132"/>
                    <a:pt x="3025" y="5227"/>
                    <a:pt x="3251" y="5251"/>
                  </a:cubicBezTo>
                  <a:cubicBezTo>
                    <a:pt x="3227" y="5334"/>
                    <a:pt x="3203" y="5418"/>
                    <a:pt x="3203" y="5489"/>
                  </a:cubicBezTo>
                  <a:cubicBezTo>
                    <a:pt x="3203" y="5584"/>
                    <a:pt x="3287" y="5656"/>
                    <a:pt x="3370" y="5656"/>
                  </a:cubicBezTo>
                  <a:lnTo>
                    <a:pt x="3906" y="5656"/>
                  </a:lnTo>
                  <a:cubicBezTo>
                    <a:pt x="4120" y="5656"/>
                    <a:pt x="4311" y="5572"/>
                    <a:pt x="4442" y="5406"/>
                  </a:cubicBezTo>
                  <a:cubicBezTo>
                    <a:pt x="4572" y="5549"/>
                    <a:pt x="4751" y="5656"/>
                    <a:pt x="4977" y="5656"/>
                  </a:cubicBezTo>
                  <a:lnTo>
                    <a:pt x="5513" y="5656"/>
                  </a:lnTo>
                  <a:cubicBezTo>
                    <a:pt x="5596" y="5656"/>
                    <a:pt x="5680" y="5584"/>
                    <a:pt x="5680" y="5489"/>
                  </a:cubicBezTo>
                  <a:cubicBezTo>
                    <a:pt x="5680" y="5406"/>
                    <a:pt x="5656" y="5334"/>
                    <a:pt x="5632" y="5251"/>
                  </a:cubicBezTo>
                  <a:cubicBezTo>
                    <a:pt x="5858" y="5215"/>
                    <a:pt x="6216" y="5120"/>
                    <a:pt x="6549" y="4941"/>
                  </a:cubicBezTo>
                  <a:close/>
                  <a:moveTo>
                    <a:pt x="5501" y="6846"/>
                  </a:moveTo>
                  <a:lnTo>
                    <a:pt x="5501" y="7203"/>
                  </a:lnTo>
                  <a:lnTo>
                    <a:pt x="4430" y="7799"/>
                  </a:lnTo>
                  <a:lnTo>
                    <a:pt x="3358" y="7203"/>
                  </a:lnTo>
                  <a:lnTo>
                    <a:pt x="3358" y="6846"/>
                  </a:lnTo>
                  <a:cubicBezTo>
                    <a:pt x="3680" y="7013"/>
                    <a:pt x="4037" y="7096"/>
                    <a:pt x="4430" y="7096"/>
                  </a:cubicBezTo>
                  <a:cubicBezTo>
                    <a:pt x="4811" y="7096"/>
                    <a:pt x="5168" y="7013"/>
                    <a:pt x="5501" y="6846"/>
                  </a:cubicBezTo>
                  <a:close/>
                  <a:moveTo>
                    <a:pt x="5954" y="7323"/>
                  </a:moveTo>
                  <a:lnTo>
                    <a:pt x="6168" y="7751"/>
                  </a:lnTo>
                  <a:lnTo>
                    <a:pt x="5311" y="8501"/>
                  </a:lnTo>
                  <a:cubicBezTo>
                    <a:pt x="5263" y="8525"/>
                    <a:pt x="5215" y="8549"/>
                    <a:pt x="5168" y="8549"/>
                  </a:cubicBezTo>
                  <a:cubicBezTo>
                    <a:pt x="5132" y="8549"/>
                    <a:pt x="5073" y="8513"/>
                    <a:pt x="5037" y="8466"/>
                  </a:cubicBezTo>
                  <a:lnTo>
                    <a:pt x="4680" y="8025"/>
                  </a:lnTo>
                  <a:lnTo>
                    <a:pt x="5942" y="7323"/>
                  </a:lnTo>
                  <a:close/>
                  <a:moveTo>
                    <a:pt x="2906" y="7334"/>
                  </a:moveTo>
                  <a:lnTo>
                    <a:pt x="4180" y="8037"/>
                  </a:lnTo>
                  <a:lnTo>
                    <a:pt x="3822" y="8489"/>
                  </a:lnTo>
                  <a:cubicBezTo>
                    <a:pt x="3787" y="8525"/>
                    <a:pt x="3739" y="8549"/>
                    <a:pt x="3680" y="8561"/>
                  </a:cubicBezTo>
                  <a:cubicBezTo>
                    <a:pt x="3644" y="8561"/>
                    <a:pt x="3584" y="8549"/>
                    <a:pt x="3549" y="8513"/>
                  </a:cubicBezTo>
                  <a:lnTo>
                    <a:pt x="2691" y="7775"/>
                  </a:lnTo>
                  <a:lnTo>
                    <a:pt x="2894" y="7334"/>
                  </a:lnTo>
                  <a:close/>
                  <a:moveTo>
                    <a:pt x="3299" y="0"/>
                  </a:moveTo>
                  <a:cubicBezTo>
                    <a:pt x="2739" y="0"/>
                    <a:pt x="2251" y="369"/>
                    <a:pt x="2108" y="905"/>
                  </a:cubicBezTo>
                  <a:lnTo>
                    <a:pt x="1644" y="2655"/>
                  </a:lnTo>
                  <a:lnTo>
                    <a:pt x="1060" y="2655"/>
                  </a:lnTo>
                  <a:cubicBezTo>
                    <a:pt x="977" y="2655"/>
                    <a:pt x="893" y="2727"/>
                    <a:pt x="893" y="2810"/>
                  </a:cubicBezTo>
                  <a:cubicBezTo>
                    <a:pt x="893" y="2905"/>
                    <a:pt x="977" y="2977"/>
                    <a:pt x="1060" y="2977"/>
                  </a:cubicBezTo>
                  <a:lnTo>
                    <a:pt x="1596" y="2977"/>
                  </a:lnTo>
                  <a:lnTo>
                    <a:pt x="1596" y="3584"/>
                  </a:lnTo>
                  <a:cubicBezTo>
                    <a:pt x="1405" y="3679"/>
                    <a:pt x="1274" y="3858"/>
                    <a:pt x="1239" y="4060"/>
                  </a:cubicBezTo>
                  <a:cubicBezTo>
                    <a:pt x="1227" y="4239"/>
                    <a:pt x="1286" y="4406"/>
                    <a:pt x="1394" y="4536"/>
                  </a:cubicBezTo>
                  <a:cubicBezTo>
                    <a:pt x="1513" y="4679"/>
                    <a:pt x="1667" y="4739"/>
                    <a:pt x="1834" y="4739"/>
                  </a:cubicBezTo>
                  <a:lnTo>
                    <a:pt x="1941" y="4739"/>
                  </a:lnTo>
                  <a:cubicBezTo>
                    <a:pt x="1989" y="5513"/>
                    <a:pt x="2406" y="6180"/>
                    <a:pt x="3001" y="6596"/>
                  </a:cubicBezTo>
                  <a:lnTo>
                    <a:pt x="3001" y="6965"/>
                  </a:lnTo>
                  <a:cubicBezTo>
                    <a:pt x="2959" y="6953"/>
                    <a:pt x="2920" y="6947"/>
                    <a:pt x="2885" y="6947"/>
                  </a:cubicBezTo>
                  <a:cubicBezTo>
                    <a:pt x="2849" y="6947"/>
                    <a:pt x="2816" y="6953"/>
                    <a:pt x="2787" y="6965"/>
                  </a:cubicBezTo>
                  <a:cubicBezTo>
                    <a:pt x="2703" y="7001"/>
                    <a:pt x="2620" y="7061"/>
                    <a:pt x="2584" y="7144"/>
                  </a:cubicBezTo>
                  <a:lnTo>
                    <a:pt x="2322" y="7668"/>
                  </a:lnTo>
                  <a:lnTo>
                    <a:pt x="882" y="8096"/>
                  </a:lnTo>
                  <a:cubicBezTo>
                    <a:pt x="358" y="8251"/>
                    <a:pt x="0" y="8739"/>
                    <a:pt x="0" y="9275"/>
                  </a:cubicBezTo>
                  <a:lnTo>
                    <a:pt x="0" y="11133"/>
                  </a:lnTo>
                  <a:cubicBezTo>
                    <a:pt x="0" y="11228"/>
                    <a:pt x="84" y="11299"/>
                    <a:pt x="167" y="11299"/>
                  </a:cubicBezTo>
                  <a:cubicBezTo>
                    <a:pt x="262" y="11299"/>
                    <a:pt x="334" y="11228"/>
                    <a:pt x="334" y="11133"/>
                  </a:cubicBezTo>
                  <a:lnTo>
                    <a:pt x="334" y="9275"/>
                  </a:lnTo>
                  <a:cubicBezTo>
                    <a:pt x="334" y="8870"/>
                    <a:pt x="596" y="8525"/>
                    <a:pt x="977" y="8406"/>
                  </a:cubicBezTo>
                  <a:lnTo>
                    <a:pt x="1596" y="8227"/>
                  </a:lnTo>
                  <a:lnTo>
                    <a:pt x="1596" y="11133"/>
                  </a:lnTo>
                  <a:cubicBezTo>
                    <a:pt x="1596" y="11228"/>
                    <a:pt x="1667" y="11299"/>
                    <a:pt x="1763" y="11299"/>
                  </a:cubicBezTo>
                  <a:cubicBezTo>
                    <a:pt x="1846" y="11299"/>
                    <a:pt x="1929" y="11228"/>
                    <a:pt x="1929" y="11133"/>
                  </a:cubicBezTo>
                  <a:lnTo>
                    <a:pt x="1929" y="8144"/>
                  </a:lnTo>
                  <a:lnTo>
                    <a:pt x="2298" y="8037"/>
                  </a:lnTo>
                  <a:lnTo>
                    <a:pt x="2298" y="11144"/>
                  </a:lnTo>
                  <a:cubicBezTo>
                    <a:pt x="2298" y="11240"/>
                    <a:pt x="2370" y="11311"/>
                    <a:pt x="2465" y="11311"/>
                  </a:cubicBezTo>
                  <a:cubicBezTo>
                    <a:pt x="2548" y="11311"/>
                    <a:pt x="2620" y="11240"/>
                    <a:pt x="2620" y="11144"/>
                  </a:cubicBezTo>
                  <a:lnTo>
                    <a:pt x="2620" y="8144"/>
                  </a:lnTo>
                  <a:lnTo>
                    <a:pt x="3310" y="8739"/>
                  </a:lnTo>
                  <a:cubicBezTo>
                    <a:pt x="3394" y="8811"/>
                    <a:pt x="3513" y="8858"/>
                    <a:pt x="3656" y="8858"/>
                  </a:cubicBezTo>
                  <a:lnTo>
                    <a:pt x="3691" y="8858"/>
                  </a:lnTo>
                  <a:cubicBezTo>
                    <a:pt x="3846" y="8847"/>
                    <a:pt x="3965" y="8787"/>
                    <a:pt x="4049" y="8668"/>
                  </a:cubicBezTo>
                  <a:lnTo>
                    <a:pt x="4394" y="8227"/>
                  </a:lnTo>
                  <a:lnTo>
                    <a:pt x="4739" y="8668"/>
                  </a:lnTo>
                  <a:cubicBezTo>
                    <a:pt x="4823" y="8763"/>
                    <a:pt x="4942" y="8847"/>
                    <a:pt x="5096" y="8858"/>
                  </a:cubicBezTo>
                  <a:lnTo>
                    <a:pt x="5144" y="8858"/>
                  </a:lnTo>
                  <a:cubicBezTo>
                    <a:pt x="5263" y="8858"/>
                    <a:pt x="5382" y="8811"/>
                    <a:pt x="5477" y="8739"/>
                  </a:cubicBezTo>
                  <a:lnTo>
                    <a:pt x="6347" y="7989"/>
                  </a:lnTo>
                  <a:lnTo>
                    <a:pt x="6882" y="8144"/>
                  </a:lnTo>
                  <a:lnTo>
                    <a:pt x="6882" y="11133"/>
                  </a:lnTo>
                  <a:cubicBezTo>
                    <a:pt x="6882" y="11228"/>
                    <a:pt x="6954" y="11299"/>
                    <a:pt x="7049" y="11299"/>
                  </a:cubicBezTo>
                  <a:cubicBezTo>
                    <a:pt x="7132" y="11299"/>
                    <a:pt x="7204" y="11228"/>
                    <a:pt x="7204" y="11133"/>
                  </a:cubicBezTo>
                  <a:lnTo>
                    <a:pt x="7204" y="8227"/>
                  </a:lnTo>
                  <a:lnTo>
                    <a:pt x="7835" y="8406"/>
                  </a:lnTo>
                  <a:cubicBezTo>
                    <a:pt x="8204" y="8513"/>
                    <a:pt x="8478" y="8870"/>
                    <a:pt x="8478" y="9275"/>
                  </a:cubicBezTo>
                  <a:lnTo>
                    <a:pt x="8478" y="11133"/>
                  </a:lnTo>
                  <a:cubicBezTo>
                    <a:pt x="8478" y="11228"/>
                    <a:pt x="8549" y="11299"/>
                    <a:pt x="8633" y="11299"/>
                  </a:cubicBezTo>
                  <a:cubicBezTo>
                    <a:pt x="8728" y="11299"/>
                    <a:pt x="8799" y="11228"/>
                    <a:pt x="8799" y="11133"/>
                  </a:cubicBezTo>
                  <a:lnTo>
                    <a:pt x="8799" y="9275"/>
                  </a:lnTo>
                  <a:cubicBezTo>
                    <a:pt x="8847" y="8763"/>
                    <a:pt x="8478" y="8287"/>
                    <a:pt x="7954" y="8132"/>
                  </a:cubicBezTo>
                  <a:lnTo>
                    <a:pt x="6513" y="7692"/>
                  </a:lnTo>
                  <a:lnTo>
                    <a:pt x="6263" y="7180"/>
                  </a:lnTo>
                  <a:cubicBezTo>
                    <a:pt x="6216" y="7084"/>
                    <a:pt x="6144" y="7025"/>
                    <a:pt x="6049" y="7001"/>
                  </a:cubicBezTo>
                  <a:cubicBezTo>
                    <a:pt x="6013" y="6989"/>
                    <a:pt x="5977" y="6983"/>
                    <a:pt x="5942" y="6983"/>
                  </a:cubicBezTo>
                  <a:cubicBezTo>
                    <a:pt x="5906" y="6983"/>
                    <a:pt x="5870" y="6989"/>
                    <a:pt x="5835" y="7001"/>
                  </a:cubicBezTo>
                  <a:lnTo>
                    <a:pt x="5835" y="6620"/>
                  </a:lnTo>
                  <a:cubicBezTo>
                    <a:pt x="6430" y="6203"/>
                    <a:pt x="6835" y="5537"/>
                    <a:pt x="6894" y="4763"/>
                  </a:cubicBezTo>
                  <a:lnTo>
                    <a:pt x="6966" y="4763"/>
                  </a:lnTo>
                  <a:cubicBezTo>
                    <a:pt x="7299" y="4763"/>
                    <a:pt x="7561" y="4525"/>
                    <a:pt x="7597" y="4215"/>
                  </a:cubicBezTo>
                  <a:cubicBezTo>
                    <a:pt x="7609" y="4036"/>
                    <a:pt x="7549" y="3870"/>
                    <a:pt x="7442" y="3739"/>
                  </a:cubicBezTo>
                  <a:cubicBezTo>
                    <a:pt x="7382" y="3679"/>
                    <a:pt x="7323" y="3632"/>
                    <a:pt x="7251" y="3584"/>
                  </a:cubicBezTo>
                  <a:lnTo>
                    <a:pt x="7251" y="2977"/>
                  </a:lnTo>
                  <a:lnTo>
                    <a:pt x="7787" y="2977"/>
                  </a:lnTo>
                  <a:cubicBezTo>
                    <a:pt x="7882" y="2977"/>
                    <a:pt x="7954" y="2905"/>
                    <a:pt x="7954" y="2810"/>
                  </a:cubicBezTo>
                  <a:cubicBezTo>
                    <a:pt x="7954" y="2727"/>
                    <a:pt x="7882" y="2655"/>
                    <a:pt x="7787" y="2655"/>
                  </a:cubicBezTo>
                  <a:lnTo>
                    <a:pt x="7204" y="2655"/>
                  </a:lnTo>
                  <a:lnTo>
                    <a:pt x="6751" y="905"/>
                  </a:lnTo>
                  <a:cubicBezTo>
                    <a:pt x="6597" y="369"/>
                    <a:pt x="6120" y="0"/>
                    <a:pt x="5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70"/>
            <p:cNvSpPr/>
            <p:nvPr/>
          </p:nvSpPr>
          <p:spPr>
            <a:xfrm>
              <a:off x="6445730" y="2238009"/>
              <a:ext cx="10201" cy="88672"/>
            </a:xfrm>
            <a:custGeom>
              <a:rect b="b" l="l" r="r" t="t"/>
              <a:pathLst>
                <a:path extrusionOk="0" h="2799" w="322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cubicBezTo>
                    <a:pt x="251" y="2798"/>
                    <a:pt x="322" y="2727"/>
                    <a:pt x="322" y="2643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70"/>
            <p:cNvSpPr/>
            <p:nvPr/>
          </p:nvSpPr>
          <p:spPr>
            <a:xfrm>
              <a:off x="6383859" y="2249319"/>
              <a:ext cx="10613" cy="10581"/>
            </a:xfrm>
            <a:custGeom>
              <a:rect b="b" l="l" r="r" t="t"/>
              <a:pathLst>
                <a:path extrusionOk="0" h="334" w="335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cubicBezTo>
                    <a:pt x="251" y="334"/>
                    <a:pt x="334" y="262"/>
                    <a:pt x="334" y="167"/>
                  </a:cubicBezTo>
                  <a:cubicBezTo>
                    <a:pt x="334" y="84"/>
                    <a:pt x="275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70"/>
            <p:cNvSpPr/>
            <p:nvPr/>
          </p:nvSpPr>
          <p:spPr>
            <a:xfrm>
              <a:off x="6383859" y="2282868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34" y="251"/>
                    <a:pt x="334" y="168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70"/>
            <p:cNvSpPr/>
            <p:nvPr/>
          </p:nvSpPr>
          <p:spPr>
            <a:xfrm>
              <a:off x="6378220" y="2154247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91" y="251"/>
                    <a:pt x="691" y="168"/>
                  </a:cubicBezTo>
                  <a:cubicBezTo>
                    <a:pt x="691" y="60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8" name="Google Shape;11148;p70"/>
          <p:cNvGrpSpPr/>
          <p:nvPr/>
        </p:nvGrpSpPr>
        <p:grpSpPr>
          <a:xfrm>
            <a:off x="5801485" y="1969046"/>
            <a:ext cx="279164" cy="357794"/>
            <a:chOff x="5801485" y="1969046"/>
            <a:chExt cx="279164" cy="357794"/>
          </a:xfrm>
        </p:grpSpPr>
        <p:sp>
          <p:nvSpPr>
            <p:cNvPr id="11149" name="Google Shape;11149;p70"/>
            <p:cNvSpPr/>
            <p:nvPr/>
          </p:nvSpPr>
          <p:spPr>
            <a:xfrm>
              <a:off x="5901436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70"/>
            <p:cNvSpPr/>
            <p:nvPr/>
          </p:nvSpPr>
          <p:spPr>
            <a:xfrm>
              <a:off x="5968597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70"/>
            <p:cNvSpPr/>
            <p:nvPr/>
          </p:nvSpPr>
          <p:spPr>
            <a:xfrm>
              <a:off x="5801485" y="1969046"/>
              <a:ext cx="279164" cy="357636"/>
            </a:xfrm>
            <a:custGeom>
              <a:rect b="b" l="l" r="r" t="t"/>
              <a:pathLst>
                <a:path extrusionOk="0" h="11289" w="8812">
                  <a:moveTo>
                    <a:pt x="1739" y="1025"/>
                  </a:moveTo>
                  <a:cubicBezTo>
                    <a:pt x="1834" y="1037"/>
                    <a:pt x="1929" y="1132"/>
                    <a:pt x="1929" y="1227"/>
                  </a:cubicBezTo>
                  <a:lnTo>
                    <a:pt x="1929" y="1275"/>
                  </a:lnTo>
                  <a:cubicBezTo>
                    <a:pt x="1858" y="1323"/>
                    <a:pt x="1822" y="1370"/>
                    <a:pt x="1775" y="1406"/>
                  </a:cubicBezTo>
                  <a:lnTo>
                    <a:pt x="1739" y="1406"/>
                  </a:lnTo>
                  <a:cubicBezTo>
                    <a:pt x="1644" y="1406"/>
                    <a:pt x="1548" y="1323"/>
                    <a:pt x="1548" y="1215"/>
                  </a:cubicBezTo>
                  <a:cubicBezTo>
                    <a:pt x="1548" y="1108"/>
                    <a:pt x="1644" y="1025"/>
                    <a:pt x="1739" y="1025"/>
                  </a:cubicBezTo>
                  <a:close/>
                  <a:moveTo>
                    <a:pt x="7064" y="1048"/>
                  </a:moveTo>
                  <a:cubicBezTo>
                    <a:pt x="7143" y="1048"/>
                    <a:pt x="7228" y="1137"/>
                    <a:pt x="7228" y="1227"/>
                  </a:cubicBezTo>
                  <a:cubicBezTo>
                    <a:pt x="7228" y="1334"/>
                    <a:pt x="7133" y="1430"/>
                    <a:pt x="7025" y="1430"/>
                  </a:cubicBezTo>
                  <a:lnTo>
                    <a:pt x="7002" y="1430"/>
                  </a:lnTo>
                  <a:cubicBezTo>
                    <a:pt x="6954" y="1382"/>
                    <a:pt x="6894" y="1334"/>
                    <a:pt x="6847" y="1287"/>
                  </a:cubicBezTo>
                  <a:lnTo>
                    <a:pt x="6847" y="1251"/>
                  </a:lnTo>
                  <a:cubicBezTo>
                    <a:pt x="6847" y="1144"/>
                    <a:pt x="6942" y="1049"/>
                    <a:pt x="7049" y="1049"/>
                  </a:cubicBezTo>
                  <a:cubicBezTo>
                    <a:pt x="7054" y="1048"/>
                    <a:pt x="7059" y="1048"/>
                    <a:pt x="7064" y="1048"/>
                  </a:cubicBezTo>
                  <a:close/>
                  <a:moveTo>
                    <a:pt x="7025" y="334"/>
                  </a:moveTo>
                  <a:cubicBezTo>
                    <a:pt x="7514" y="334"/>
                    <a:pt x="7918" y="739"/>
                    <a:pt x="7918" y="1227"/>
                  </a:cubicBezTo>
                  <a:cubicBezTo>
                    <a:pt x="7918" y="1549"/>
                    <a:pt x="7764" y="1846"/>
                    <a:pt x="7490" y="1989"/>
                  </a:cubicBezTo>
                  <a:cubicBezTo>
                    <a:pt x="7418" y="1882"/>
                    <a:pt x="7335" y="1787"/>
                    <a:pt x="7252" y="1692"/>
                  </a:cubicBezTo>
                  <a:cubicBezTo>
                    <a:pt x="7418" y="1608"/>
                    <a:pt x="7537" y="1430"/>
                    <a:pt x="7537" y="1227"/>
                  </a:cubicBezTo>
                  <a:cubicBezTo>
                    <a:pt x="7537" y="953"/>
                    <a:pt x="7299" y="715"/>
                    <a:pt x="7013" y="715"/>
                  </a:cubicBezTo>
                  <a:cubicBezTo>
                    <a:pt x="6787" y="715"/>
                    <a:pt x="6609" y="846"/>
                    <a:pt x="6537" y="1037"/>
                  </a:cubicBezTo>
                  <a:cubicBezTo>
                    <a:pt x="6430" y="965"/>
                    <a:pt x="6323" y="906"/>
                    <a:pt x="6204" y="834"/>
                  </a:cubicBezTo>
                  <a:cubicBezTo>
                    <a:pt x="6371" y="537"/>
                    <a:pt x="6692" y="334"/>
                    <a:pt x="7025" y="334"/>
                  </a:cubicBezTo>
                  <a:close/>
                  <a:moveTo>
                    <a:pt x="1727" y="334"/>
                  </a:moveTo>
                  <a:cubicBezTo>
                    <a:pt x="2072" y="334"/>
                    <a:pt x="2382" y="537"/>
                    <a:pt x="2537" y="846"/>
                  </a:cubicBezTo>
                  <a:cubicBezTo>
                    <a:pt x="2430" y="906"/>
                    <a:pt x="2310" y="977"/>
                    <a:pt x="2203" y="1049"/>
                  </a:cubicBezTo>
                  <a:cubicBezTo>
                    <a:pt x="2132" y="858"/>
                    <a:pt x="1941" y="727"/>
                    <a:pt x="1727" y="727"/>
                  </a:cubicBezTo>
                  <a:cubicBezTo>
                    <a:pt x="1441" y="727"/>
                    <a:pt x="1215" y="965"/>
                    <a:pt x="1215" y="1239"/>
                  </a:cubicBezTo>
                  <a:cubicBezTo>
                    <a:pt x="1215" y="1453"/>
                    <a:pt x="1334" y="1620"/>
                    <a:pt x="1489" y="1704"/>
                  </a:cubicBezTo>
                  <a:cubicBezTo>
                    <a:pt x="1406" y="1799"/>
                    <a:pt x="1334" y="1906"/>
                    <a:pt x="1251" y="2001"/>
                  </a:cubicBezTo>
                  <a:cubicBezTo>
                    <a:pt x="1001" y="1823"/>
                    <a:pt x="834" y="1549"/>
                    <a:pt x="834" y="1227"/>
                  </a:cubicBezTo>
                  <a:cubicBezTo>
                    <a:pt x="834" y="739"/>
                    <a:pt x="1239" y="334"/>
                    <a:pt x="1727" y="334"/>
                  </a:cubicBezTo>
                  <a:close/>
                  <a:moveTo>
                    <a:pt x="4382" y="691"/>
                  </a:moveTo>
                  <a:cubicBezTo>
                    <a:pt x="6287" y="691"/>
                    <a:pt x="7835" y="2239"/>
                    <a:pt x="7835" y="4144"/>
                  </a:cubicBezTo>
                  <a:cubicBezTo>
                    <a:pt x="7847" y="6049"/>
                    <a:pt x="6287" y="7597"/>
                    <a:pt x="4382" y="7597"/>
                  </a:cubicBezTo>
                  <a:cubicBezTo>
                    <a:pt x="2477" y="7597"/>
                    <a:pt x="929" y="6049"/>
                    <a:pt x="929" y="4144"/>
                  </a:cubicBezTo>
                  <a:cubicBezTo>
                    <a:pt x="929" y="2239"/>
                    <a:pt x="2477" y="691"/>
                    <a:pt x="4382" y="691"/>
                  </a:cubicBezTo>
                  <a:close/>
                  <a:moveTo>
                    <a:pt x="1739" y="1"/>
                  </a:moveTo>
                  <a:cubicBezTo>
                    <a:pt x="1072" y="1"/>
                    <a:pt x="525" y="549"/>
                    <a:pt x="525" y="1215"/>
                  </a:cubicBezTo>
                  <a:cubicBezTo>
                    <a:pt x="525" y="1644"/>
                    <a:pt x="751" y="2037"/>
                    <a:pt x="1108" y="2263"/>
                  </a:cubicBezTo>
                  <a:cubicBezTo>
                    <a:pt x="786" y="2811"/>
                    <a:pt x="608" y="3454"/>
                    <a:pt x="608" y="4132"/>
                  </a:cubicBezTo>
                  <a:cubicBezTo>
                    <a:pt x="608" y="5621"/>
                    <a:pt x="1477" y="6918"/>
                    <a:pt x="2739" y="7538"/>
                  </a:cubicBezTo>
                  <a:lnTo>
                    <a:pt x="882" y="8097"/>
                  </a:lnTo>
                  <a:cubicBezTo>
                    <a:pt x="358" y="8240"/>
                    <a:pt x="1" y="8728"/>
                    <a:pt x="1" y="9264"/>
                  </a:cubicBezTo>
                  <a:lnTo>
                    <a:pt x="1" y="11133"/>
                  </a:lnTo>
                  <a:cubicBezTo>
                    <a:pt x="1" y="11217"/>
                    <a:pt x="72" y="11288"/>
                    <a:pt x="167" y="11288"/>
                  </a:cubicBezTo>
                  <a:cubicBezTo>
                    <a:pt x="251" y="11288"/>
                    <a:pt x="334" y="11217"/>
                    <a:pt x="334" y="11133"/>
                  </a:cubicBezTo>
                  <a:lnTo>
                    <a:pt x="334" y="9264"/>
                  </a:lnTo>
                  <a:cubicBezTo>
                    <a:pt x="334" y="8871"/>
                    <a:pt x="596" y="8526"/>
                    <a:pt x="965" y="8407"/>
                  </a:cubicBezTo>
                  <a:lnTo>
                    <a:pt x="2834" y="7859"/>
                  </a:lnTo>
                  <a:cubicBezTo>
                    <a:pt x="2930" y="7823"/>
                    <a:pt x="3025" y="7764"/>
                    <a:pt x="3108" y="7692"/>
                  </a:cubicBezTo>
                  <a:cubicBezTo>
                    <a:pt x="3513" y="7835"/>
                    <a:pt x="3965" y="7919"/>
                    <a:pt x="4406" y="7919"/>
                  </a:cubicBezTo>
                  <a:cubicBezTo>
                    <a:pt x="4858" y="7919"/>
                    <a:pt x="5299" y="7835"/>
                    <a:pt x="5704" y="7692"/>
                  </a:cubicBezTo>
                  <a:cubicBezTo>
                    <a:pt x="5775" y="7764"/>
                    <a:pt x="5882" y="7811"/>
                    <a:pt x="5990" y="7859"/>
                  </a:cubicBezTo>
                  <a:lnTo>
                    <a:pt x="7847" y="8407"/>
                  </a:lnTo>
                  <a:cubicBezTo>
                    <a:pt x="8216" y="8514"/>
                    <a:pt x="8490" y="8871"/>
                    <a:pt x="8490" y="9264"/>
                  </a:cubicBezTo>
                  <a:lnTo>
                    <a:pt x="8490" y="11133"/>
                  </a:lnTo>
                  <a:cubicBezTo>
                    <a:pt x="8490" y="11217"/>
                    <a:pt x="8561" y="11288"/>
                    <a:pt x="8645" y="11288"/>
                  </a:cubicBezTo>
                  <a:cubicBezTo>
                    <a:pt x="8740" y="11288"/>
                    <a:pt x="8811" y="11217"/>
                    <a:pt x="8811" y="11133"/>
                  </a:cubicBezTo>
                  <a:lnTo>
                    <a:pt x="8811" y="9264"/>
                  </a:lnTo>
                  <a:cubicBezTo>
                    <a:pt x="8787" y="8728"/>
                    <a:pt x="8430" y="8252"/>
                    <a:pt x="7906" y="8097"/>
                  </a:cubicBezTo>
                  <a:lnTo>
                    <a:pt x="6049" y="7538"/>
                  </a:lnTo>
                  <a:cubicBezTo>
                    <a:pt x="7299" y="6918"/>
                    <a:pt x="8180" y="5633"/>
                    <a:pt x="8180" y="4132"/>
                  </a:cubicBezTo>
                  <a:cubicBezTo>
                    <a:pt x="8180" y="3454"/>
                    <a:pt x="7990" y="2811"/>
                    <a:pt x="7680" y="2263"/>
                  </a:cubicBezTo>
                  <a:cubicBezTo>
                    <a:pt x="8037" y="2037"/>
                    <a:pt x="8264" y="1644"/>
                    <a:pt x="8264" y="1215"/>
                  </a:cubicBezTo>
                  <a:cubicBezTo>
                    <a:pt x="8264" y="549"/>
                    <a:pt x="7716" y="1"/>
                    <a:pt x="7049" y="1"/>
                  </a:cubicBezTo>
                  <a:cubicBezTo>
                    <a:pt x="6573" y="1"/>
                    <a:pt x="6156" y="263"/>
                    <a:pt x="5942" y="680"/>
                  </a:cubicBezTo>
                  <a:cubicBezTo>
                    <a:pt x="5466" y="477"/>
                    <a:pt x="4942" y="358"/>
                    <a:pt x="4394" y="358"/>
                  </a:cubicBezTo>
                  <a:cubicBezTo>
                    <a:pt x="3846" y="358"/>
                    <a:pt x="3323" y="477"/>
                    <a:pt x="2846" y="680"/>
                  </a:cubicBezTo>
                  <a:cubicBezTo>
                    <a:pt x="2632" y="263"/>
                    <a:pt x="2215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70"/>
            <p:cNvSpPr/>
            <p:nvPr/>
          </p:nvSpPr>
          <p:spPr>
            <a:xfrm>
              <a:off x="5895797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19" y="334"/>
                    <a:pt x="691" y="251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70"/>
            <p:cNvSpPr/>
            <p:nvPr/>
          </p:nvSpPr>
          <p:spPr>
            <a:xfrm>
              <a:off x="5962927" y="2075427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34"/>
                    <a:pt x="155" y="334"/>
                  </a:cubicBezTo>
                  <a:lnTo>
                    <a:pt x="513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70"/>
            <p:cNvSpPr/>
            <p:nvPr/>
          </p:nvSpPr>
          <p:spPr>
            <a:xfrm>
              <a:off x="5845615" y="2282868"/>
              <a:ext cx="10233" cy="43813"/>
            </a:xfrm>
            <a:custGeom>
              <a:rect b="b" l="l" r="r" t="t"/>
              <a:pathLst>
                <a:path extrusionOk="0" h="1383" w="323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227"/>
                  </a:lnTo>
                  <a:cubicBezTo>
                    <a:pt x="1" y="1311"/>
                    <a:pt x="72" y="1382"/>
                    <a:pt x="155" y="1382"/>
                  </a:cubicBezTo>
                  <a:cubicBezTo>
                    <a:pt x="251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70"/>
            <p:cNvSpPr/>
            <p:nvPr/>
          </p:nvSpPr>
          <p:spPr>
            <a:xfrm>
              <a:off x="6024798" y="2282868"/>
              <a:ext cx="10201" cy="43813"/>
            </a:xfrm>
            <a:custGeom>
              <a:rect b="b" l="l" r="r" t="t"/>
              <a:pathLst>
                <a:path extrusionOk="0" h="138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227"/>
                  </a:lnTo>
                  <a:cubicBezTo>
                    <a:pt x="0" y="1311"/>
                    <a:pt x="72" y="1382"/>
                    <a:pt x="155" y="1382"/>
                  </a:cubicBezTo>
                  <a:cubicBezTo>
                    <a:pt x="250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70"/>
            <p:cNvSpPr/>
            <p:nvPr/>
          </p:nvSpPr>
          <p:spPr>
            <a:xfrm>
              <a:off x="5868267" y="2260248"/>
              <a:ext cx="144112" cy="66591"/>
            </a:xfrm>
            <a:custGeom>
              <a:rect b="b" l="l" r="r" t="t"/>
              <a:pathLst>
                <a:path extrusionOk="0" h="2102" w="4549">
                  <a:moveTo>
                    <a:pt x="2274" y="1"/>
                  </a:moveTo>
                  <a:cubicBezTo>
                    <a:pt x="1715" y="1"/>
                    <a:pt x="1203" y="191"/>
                    <a:pt x="786" y="548"/>
                  </a:cubicBezTo>
                  <a:cubicBezTo>
                    <a:pt x="381" y="894"/>
                    <a:pt x="95" y="1382"/>
                    <a:pt x="12" y="1906"/>
                  </a:cubicBezTo>
                  <a:cubicBezTo>
                    <a:pt x="0" y="2001"/>
                    <a:pt x="48" y="2084"/>
                    <a:pt x="143" y="2096"/>
                  </a:cubicBezTo>
                  <a:cubicBezTo>
                    <a:pt x="155" y="2100"/>
                    <a:pt x="168" y="2101"/>
                    <a:pt x="181" y="2101"/>
                  </a:cubicBezTo>
                  <a:cubicBezTo>
                    <a:pt x="253" y="2101"/>
                    <a:pt x="323" y="2046"/>
                    <a:pt x="333" y="1965"/>
                  </a:cubicBezTo>
                  <a:cubicBezTo>
                    <a:pt x="500" y="1024"/>
                    <a:pt x="1310" y="334"/>
                    <a:pt x="2262" y="334"/>
                  </a:cubicBezTo>
                  <a:cubicBezTo>
                    <a:pt x="3215" y="334"/>
                    <a:pt x="4024" y="1013"/>
                    <a:pt x="4179" y="1965"/>
                  </a:cubicBezTo>
                  <a:cubicBezTo>
                    <a:pt x="4191" y="2036"/>
                    <a:pt x="4263" y="2096"/>
                    <a:pt x="4346" y="2096"/>
                  </a:cubicBezTo>
                  <a:lnTo>
                    <a:pt x="4370" y="2096"/>
                  </a:lnTo>
                  <a:cubicBezTo>
                    <a:pt x="4489" y="2084"/>
                    <a:pt x="4548" y="2001"/>
                    <a:pt x="4536" y="1906"/>
                  </a:cubicBezTo>
                  <a:cubicBezTo>
                    <a:pt x="4441" y="1382"/>
                    <a:pt x="4179" y="894"/>
                    <a:pt x="3762" y="548"/>
                  </a:cubicBezTo>
                  <a:cubicBezTo>
                    <a:pt x="3346" y="191"/>
                    <a:pt x="2822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70"/>
            <p:cNvSpPr/>
            <p:nvPr/>
          </p:nvSpPr>
          <p:spPr>
            <a:xfrm>
              <a:off x="5890126" y="2013556"/>
              <a:ext cx="10581" cy="10613"/>
            </a:xfrm>
            <a:custGeom>
              <a:rect b="b" l="l" r="r" t="t"/>
              <a:pathLst>
                <a:path extrusionOk="0" h="335" w="334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7" y="334"/>
                  </a:cubicBezTo>
                  <a:cubicBezTo>
                    <a:pt x="251" y="334"/>
                    <a:pt x="334" y="263"/>
                    <a:pt x="334" y="168"/>
                  </a:cubicBez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70"/>
            <p:cNvSpPr/>
            <p:nvPr/>
          </p:nvSpPr>
          <p:spPr>
            <a:xfrm>
              <a:off x="5979907" y="2013556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cubicBezTo>
                    <a:pt x="250" y="334"/>
                    <a:pt x="322" y="263"/>
                    <a:pt x="322" y="168"/>
                  </a:cubicBez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70"/>
            <p:cNvSpPr/>
            <p:nvPr/>
          </p:nvSpPr>
          <p:spPr>
            <a:xfrm>
              <a:off x="5861455" y="2002247"/>
              <a:ext cx="127892" cy="155454"/>
            </a:xfrm>
            <a:custGeom>
              <a:rect b="b" l="l" r="r" t="t"/>
              <a:pathLst>
                <a:path extrusionOk="0" h="4907" w="4037">
                  <a:moveTo>
                    <a:pt x="2489" y="346"/>
                  </a:moveTo>
                  <a:cubicBezTo>
                    <a:pt x="2596" y="346"/>
                    <a:pt x="2680" y="441"/>
                    <a:pt x="2680" y="536"/>
                  </a:cubicBezTo>
                  <a:cubicBezTo>
                    <a:pt x="2680" y="644"/>
                    <a:pt x="2596" y="739"/>
                    <a:pt x="2489" y="739"/>
                  </a:cubicBezTo>
                  <a:cubicBezTo>
                    <a:pt x="2382" y="739"/>
                    <a:pt x="2299" y="644"/>
                    <a:pt x="2299" y="536"/>
                  </a:cubicBezTo>
                  <a:cubicBezTo>
                    <a:pt x="2311" y="441"/>
                    <a:pt x="2382" y="346"/>
                    <a:pt x="2489" y="346"/>
                  </a:cubicBezTo>
                  <a:close/>
                  <a:moveTo>
                    <a:pt x="2954" y="715"/>
                  </a:moveTo>
                  <a:cubicBezTo>
                    <a:pt x="3084" y="775"/>
                    <a:pt x="3192" y="894"/>
                    <a:pt x="3192" y="1060"/>
                  </a:cubicBezTo>
                  <a:cubicBezTo>
                    <a:pt x="3204" y="1275"/>
                    <a:pt x="3037" y="1429"/>
                    <a:pt x="2846" y="1429"/>
                  </a:cubicBezTo>
                  <a:lnTo>
                    <a:pt x="2132" y="1429"/>
                  </a:lnTo>
                  <a:cubicBezTo>
                    <a:pt x="1918" y="1429"/>
                    <a:pt x="1763" y="1275"/>
                    <a:pt x="1763" y="1060"/>
                  </a:cubicBezTo>
                  <a:cubicBezTo>
                    <a:pt x="1763" y="917"/>
                    <a:pt x="1858" y="775"/>
                    <a:pt x="2001" y="715"/>
                  </a:cubicBezTo>
                  <a:cubicBezTo>
                    <a:pt x="2072" y="917"/>
                    <a:pt x="2263" y="1048"/>
                    <a:pt x="2477" y="1048"/>
                  </a:cubicBezTo>
                  <a:cubicBezTo>
                    <a:pt x="2692" y="1048"/>
                    <a:pt x="2870" y="917"/>
                    <a:pt x="2954" y="715"/>
                  </a:cubicBezTo>
                  <a:close/>
                  <a:moveTo>
                    <a:pt x="2501" y="1"/>
                  </a:moveTo>
                  <a:cubicBezTo>
                    <a:pt x="2263" y="1"/>
                    <a:pt x="2072" y="155"/>
                    <a:pt x="2013" y="370"/>
                  </a:cubicBezTo>
                  <a:cubicBezTo>
                    <a:pt x="1703" y="429"/>
                    <a:pt x="1453" y="715"/>
                    <a:pt x="1453" y="1060"/>
                  </a:cubicBezTo>
                  <a:lnTo>
                    <a:pt x="1453" y="1132"/>
                  </a:lnTo>
                  <a:cubicBezTo>
                    <a:pt x="1203" y="1251"/>
                    <a:pt x="965" y="1418"/>
                    <a:pt x="763" y="1632"/>
                  </a:cubicBezTo>
                  <a:cubicBezTo>
                    <a:pt x="346" y="2049"/>
                    <a:pt x="84" y="2596"/>
                    <a:pt x="48" y="3192"/>
                  </a:cubicBezTo>
                  <a:cubicBezTo>
                    <a:pt x="1" y="3763"/>
                    <a:pt x="167" y="4346"/>
                    <a:pt x="501" y="4823"/>
                  </a:cubicBezTo>
                  <a:cubicBezTo>
                    <a:pt x="537" y="4870"/>
                    <a:pt x="596" y="4906"/>
                    <a:pt x="644" y="4906"/>
                  </a:cubicBezTo>
                  <a:cubicBezTo>
                    <a:pt x="668" y="4906"/>
                    <a:pt x="715" y="4882"/>
                    <a:pt x="739" y="4870"/>
                  </a:cubicBezTo>
                  <a:cubicBezTo>
                    <a:pt x="822" y="4811"/>
                    <a:pt x="834" y="4704"/>
                    <a:pt x="775" y="4632"/>
                  </a:cubicBezTo>
                  <a:cubicBezTo>
                    <a:pt x="477" y="4227"/>
                    <a:pt x="334" y="3727"/>
                    <a:pt x="370" y="3215"/>
                  </a:cubicBezTo>
                  <a:cubicBezTo>
                    <a:pt x="406" y="2715"/>
                    <a:pt x="632" y="2227"/>
                    <a:pt x="1001" y="1858"/>
                  </a:cubicBezTo>
                  <a:cubicBezTo>
                    <a:pt x="1156" y="1703"/>
                    <a:pt x="1358" y="1548"/>
                    <a:pt x="1584" y="1465"/>
                  </a:cubicBezTo>
                  <a:cubicBezTo>
                    <a:pt x="1703" y="1656"/>
                    <a:pt x="1918" y="1775"/>
                    <a:pt x="2156" y="1775"/>
                  </a:cubicBezTo>
                  <a:lnTo>
                    <a:pt x="2870" y="1775"/>
                  </a:lnTo>
                  <a:cubicBezTo>
                    <a:pt x="3108" y="1775"/>
                    <a:pt x="3335" y="1656"/>
                    <a:pt x="3454" y="1465"/>
                  </a:cubicBezTo>
                  <a:cubicBezTo>
                    <a:pt x="3573" y="1525"/>
                    <a:pt x="3680" y="1584"/>
                    <a:pt x="3787" y="1656"/>
                  </a:cubicBezTo>
                  <a:cubicBezTo>
                    <a:pt x="3811" y="1668"/>
                    <a:pt x="3846" y="1679"/>
                    <a:pt x="3882" y="1679"/>
                  </a:cubicBezTo>
                  <a:cubicBezTo>
                    <a:pt x="3930" y="1679"/>
                    <a:pt x="3989" y="1656"/>
                    <a:pt x="4025" y="1608"/>
                  </a:cubicBezTo>
                  <a:cubicBezTo>
                    <a:pt x="4037" y="1537"/>
                    <a:pt x="4013" y="1429"/>
                    <a:pt x="3942" y="1370"/>
                  </a:cubicBezTo>
                  <a:cubicBezTo>
                    <a:pt x="3811" y="1287"/>
                    <a:pt x="3680" y="1191"/>
                    <a:pt x="3537" y="1132"/>
                  </a:cubicBezTo>
                  <a:lnTo>
                    <a:pt x="3537" y="1060"/>
                  </a:lnTo>
                  <a:cubicBezTo>
                    <a:pt x="3537" y="739"/>
                    <a:pt x="3311" y="453"/>
                    <a:pt x="2989" y="370"/>
                  </a:cubicBezTo>
                  <a:cubicBezTo>
                    <a:pt x="2930" y="167"/>
                    <a:pt x="2727" y="1"/>
                    <a:pt x="2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70"/>
            <p:cNvSpPr/>
            <p:nvPr/>
          </p:nvSpPr>
          <p:spPr>
            <a:xfrm>
              <a:off x="5890886" y="2060633"/>
              <a:ext cx="128652" cy="127227"/>
            </a:xfrm>
            <a:custGeom>
              <a:rect b="b" l="l" r="r" t="t"/>
              <a:pathLst>
                <a:path extrusionOk="0" h="4016" w="4061">
                  <a:moveTo>
                    <a:pt x="3421" y="1"/>
                  </a:moveTo>
                  <a:cubicBezTo>
                    <a:pt x="3385" y="1"/>
                    <a:pt x="3346" y="13"/>
                    <a:pt x="3310" y="39"/>
                  </a:cubicBezTo>
                  <a:cubicBezTo>
                    <a:pt x="3239" y="98"/>
                    <a:pt x="3227" y="206"/>
                    <a:pt x="3287" y="277"/>
                  </a:cubicBezTo>
                  <a:cubicBezTo>
                    <a:pt x="3584" y="682"/>
                    <a:pt x="3727" y="1182"/>
                    <a:pt x="3691" y="1694"/>
                  </a:cubicBezTo>
                  <a:cubicBezTo>
                    <a:pt x="3656" y="2194"/>
                    <a:pt x="3429" y="2682"/>
                    <a:pt x="3060" y="3039"/>
                  </a:cubicBezTo>
                  <a:cubicBezTo>
                    <a:pt x="2703" y="3396"/>
                    <a:pt x="2215" y="3623"/>
                    <a:pt x="1703" y="3670"/>
                  </a:cubicBezTo>
                  <a:cubicBezTo>
                    <a:pt x="1665" y="3672"/>
                    <a:pt x="1626" y="3673"/>
                    <a:pt x="1588" y="3673"/>
                  </a:cubicBezTo>
                  <a:cubicBezTo>
                    <a:pt x="1125" y="3673"/>
                    <a:pt x="661" y="3540"/>
                    <a:pt x="298" y="3265"/>
                  </a:cubicBezTo>
                  <a:cubicBezTo>
                    <a:pt x="263" y="3241"/>
                    <a:pt x="227" y="3228"/>
                    <a:pt x="191" y="3228"/>
                  </a:cubicBezTo>
                  <a:cubicBezTo>
                    <a:pt x="142" y="3228"/>
                    <a:pt x="95" y="3253"/>
                    <a:pt x="60" y="3301"/>
                  </a:cubicBezTo>
                  <a:cubicBezTo>
                    <a:pt x="0" y="3373"/>
                    <a:pt x="12" y="3480"/>
                    <a:pt x="84" y="3539"/>
                  </a:cubicBezTo>
                  <a:cubicBezTo>
                    <a:pt x="501" y="3849"/>
                    <a:pt x="1024" y="4016"/>
                    <a:pt x="1548" y="4016"/>
                  </a:cubicBezTo>
                  <a:lnTo>
                    <a:pt x="1727" y="4016"/>
                  </a:lnTo>
                  <a:cubicBezTo>
                    <a:pt x="2322" y="3968"/>
                    <a:pt x="2870" y="3718"/>
                    <a:pt x="3287" y="3301"/>
                  </a:cubicBezTo>
                  <a:cubicBezTo>
                    <a:pt x="3703" y="2884"/>
                    <a:pt x="3953" y="2325"/>
                    <a:pt x="4001" y="1730"/>
                  </a:cubicBezTo>
                  <a:cubicBezTo>
                    <a:pt x="4060" y="1122"/>
                    <a:pt x="3894" y="539"/>
                    <a:pt x="3549" y="63"/>
                  </a:cubicBezTo>
                  <a:cubicBezTo>
                    <a:pt x="3515" y="22"/>
                    <a:pt x="3469" y="1"/>
                    <a:pt x="3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70"/>
            <p:cNvSpPr/>
            <p:nvPr/>
          </p:nvSpPr>
          <p:spPr>
            <a:xfrm>
              <a:off x="5910116" y="2122947"/>
              <a:ext cx="61142" cy="33232"/>
            </a:xfrm>
            <a:custGeom>
              <a:rect b="b" l="l" r="r" t="t"/>
              <a:pathLst>
                <a:path extrusionOk="0" h="1049" w="1930">
                  <a:moveTo>
                    <a:pt x="1560" y="346"/>
                  </a:moveTo>
                  <a:cubicBezTo>
                    <a:pt x="1477" y="560"/>
                    <a:pt x="1239" y="715"/>
                    <a:pt x="953" y="715"/>
                  </a:cubicBezTo>
                  <a:cubicBezTo>
                    <a:pt x="667" y="715"/>
                    <a:pt x="429" y="548"/>
                    <a:pt x="358" y="346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644"/>
                    <a:pt x="429" y="1048"/>
                    <a:pt x="965" y="1048"/>
                  </a:cubicBezTo>
                  <a:cubicBezTo>
                    <a:pt x="1501" y="1048"/>
                    <a:pt x="1929" y="656"/>
                    <a:pt x="1929" y="167"/>
                  </a:cubicBezTo>
                  <a:cubicBezTo>
                    <a:pt x="1918" y="84"/>
                    <a:pt x="1846" y="1"/>
                    <a:pt x="1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2" name="Google Shape;11162;p70"/>
          <p:cNvGrpSpPr/>
          <p:nvPr/>
        </p:nvGrpSpPr>
        <p:grpSpPr>
          <a:xfrm>
            <a:off x="5352643" y="1969046"/>
            <a:ext cx="278404" cy="358364"/>
            <a:chOff x="5352643" y="1969046"/>
            <a:chExt cx="278404" cy="358364"/>
          </a:xfrm>
        </p:grpSpPr>
        <p:sp>
          <p:nvSpPr>
            <p:cNvPr id="11163" name="Google Shape;11163;p70"/>
            <p:cNvSpPr/>
            <p:nvPr/>
          </p:nvSpPr>
          <p:spPr>
            <a:xfrm>
              <a:off x="5352643" y="1969046"/>
              <a:ext cx="278404" cy="358364"/>
            </a:xfrm>
            <a:custGeom>
              <a:rect b="b" l="l" r="r" t="t"/>
              <a:pathLst>
                <a:path extrusionOk="0" h="11312" w="8788">
                  <a:moveTo>
                    <a:pt x="4882" y="453"/>
                  </a:moveTo>
                  <a:cubicBezTo>
                    <a:pt x="5418" y="739"/>
                    <a:pt x="5834" y="1430"/>
                    <a:pt x="5953" y="2299"/>
                  </a:cubicBezTo>
                  <a:lnTo>
                    <a:pt x="5239" y="2299"/>
                  </a:lnTo>
                  <a:cubicBezTo>
                    <a:pt x="5215" y="1632"/>
                    <a:pt x="5096" y="918"/>
                    <a:pt x="4882" y="453"/>
                  </a:cubicBezTo>
                  <a:close/>
                  <a:moveTo>
                    <a:pt x="5667" y="687"/>
                  </a:moveTo>
                  <a:lnTo>
                    <a:pt x="5667" y="687"/>
                  </a:lnTo>
                  <a:cubicBezTo>
                    <a:pt x="6245" y="1045"/>
                    <a:pt x="6669" y="1625"/>
                    <a:pt x="6811" y="2299"/>
                  </a:cubicBezTo>
                  <a:lnTo>
                    <a:pt x="6299" y="2299"/>
                  </a:lnTo>
                  <a:cubicBezTo>
                    <a:pt x="6227" y="1692"/>
                    <a:pt x="6013" y="1144"/>
                    <a:pt x="5691" y="727"/>
                  </a:cubicBezTo>
                  <a:cubicBezTo>
                    <a:pt x="5682" y="708"/>
                    <a:pt x="5680" y="697"/>
                    <a:pt x="5667" y="687"/>
                  </a:cubicBezTo>
                  <a:close/>
                  <a:moveTo>
                    <a:pt x="3894" y="477"/>
                  </a:moveTo>
                  <a:lnTo>
                    <a:pt x="3894" y="477"/>
                  </a:lnTo>
                  <a:cubicBezTo>
                    <a:pt x="3679" y="918"/>
                    <a:pt x="3572" y="1632"/>
                    <a:pt x="3524" y="2311"/>
                  </a:cubicBezTo>
                  <a:lnTo>
                    <a:pt x="2810" y="2311"/>
                  </a:lnTo>
                  <a:cubicBezTo>
                    <a:pt x="2810" y="2263"/>
                    <a:pt x="2834" y="2215"/>
                    <a:pt x="2846" y="2156"/>
                  </a:cubicBezTo>
                  <a:cubicBezTo>
                    <a:pt x="2858" y="2061"/>
                    <a:pt x="2798" y="1977"/>
                    <a:pt x="2715" y="1954"/>
                  </a:cubicBezTo>
                  <a:cubicBezTo>
                    <a:pt x="2707" y="1953"/>
                    <a:pt x="2699" y="1952"/>
                    <a:pt x="2691" y="1952"/>
                  </a:cubicBezTo>
                  <a:cubicBezTo>
                    <a:pt x="2606" y="1952"/>
                    <a:pt x="2534" y="2009"/>
                    <a:pt x="2512" y="2096"/>
                  </a:cubicBezTo>
                  <a:cubicBezTo>
                    <a:pt x="2501" y="2168"/>
                    <a:pt x="2489" y="2239"/>
                    <a:pt x="2489" y="2311"/>
                  </a:cubicBezTo>
                  <a:lnTo>
                    <a:pt x="1977" y="2311"/>
                  </a:lnTo>
                  <a:cubicBezTo>
                    <a:pt x="2108" y="1620"/>
                    <a:pt x="2512" y="1037"/>
                    <a:pt x="3096" y="691"/>
                  </a:cubicBezTo>
                  <a:lnTo>
                    <a:pt x="3096" y="691"/>
                  </a:lnTo>
                  <a:cubicBezTo>
                    <a:pt x="2953" y="870"/>
                    <a:pt x="2834" y="1096"/>
                    <a:pt x="2727" y="1346"/>
                  </a:cubicBezTo>
                  <a:cubicBezTo>
                    <a:pt x="2703" y="1442"/>
                    <a:pt x="2727" y="1525"/>
                    <a:pt x="2810" y="1573"/>
                  </a:cubicBezTo>
                  <a:cubicBezTo>
                    <a:pt x="2835" y="1582"/>
                    <a:pt x="2860" y="1586"/>
                    <a:pt x="2884" y="1586"/>
                  </a:cubicBezTo>
                  <a:cubicBezTo>
                    <a:pt x="2951" y="1586"/>
                    <a:pt x="3010" y="1551"/>
                    <a:pt x="3036" y="1489"/>
                  </a:cubicBezTo>
                  <a:cubicBezTo>
                    <a:pt x="3251" y="1013"/>
                    <a:pt x="3548" y="644"/>
                    <a:pt x="3894" y="477"/>
                  </a:cubicBezTo>
                  <a:close/>
                  <a:moveTo>
                    <a:pt x="4382" y="334"/>
                  </a:moveTo>
                  <a:cubicBezTo>
                    <a:pt x="4417" y="334"/>
                    <a:pt x="4560" y="441"/>
                    <a:pt x="4691" y="894"/>
                  </a:cubicBezTo>
                  <a:cubicBezTo>
                    <a:pt x="4810" y="1263"/>
                    <a:pt x="4882" y="1763"/>
                    <a:pt x="4918" y="2323"/>
                  </a:cubicBezTo>
                  <a:lnTo>
                    <a:pt x="3846" y="2323"/>
                  </a:lnTo>
                  <a:cubicBezTo>
                    <a:pt x="3870" y="1763"/>
                    <a:pt x="3941" y="1263"/>
                    <a:pt x="4060" y="894"/>
                  </a:cubicBezTo>
                  <a:cubicBezTo>
                    <a:pt x="4203" y="430"/>
                    <a:pt x="4334" y="334"/>
                    <a:pt x="4382" y="334"/>
                  </a:cubicBezTo>
                  <a:close/>
                  <a:moveTo>
                    <a:pt x="7025" y="2632"/>
                  </a:moveTo>
                  <a:cubicBezTo>
                    <a:pt x="7025" y="2632"/>
                    <a:pt x="7037" y="2632"/>
                    <a:pt x="7037" y="2644"/>
                  </a:cubicBezTo>
                  <a:lnTo>
                    <a:pt x="7037" y="3180"/>
                  </a:lnTo>
                  <a:lnTo>
                    <a:pt x="1715" y="3180"/>
                  </a:lnTo>
                  <a:lnTo>
                    <a:pt x="1715" y="2644"/>
                  </a:lnTo>
                  <a:cubicBezTo>
                    <a:pt x="1715" y="2644"/>
                    <a:pt x="1715" y="2632"/>
                    <a:pt x="1727" y="2632"/>
                  </a:cubicBezTo>
                  <a:close/>
                  <a:moveTo>
                    <a:pt x="1905" y="3525"/>
                  </a:moveTo>
                  <a:lnTo>
                    <a:pt x="1905" y="3716"/>
                  </a:lnTo>
                  <a:lnTo>
                    <a:pt x="1834" y="3716"/>
                  </a:lnTo>
                  <a:cubicBezTo>
                    <a:pt x="1810" y="3716"/>
                    <a:pt x="1762" y="3716"/>
                    <a:pt x="1715" y="3728"/>
                  </a:cubicBezTo>
                  <a:lnTo>
                    <a:pt x="1715" y="3525"/>
                  </a:lnTo>
                  <a:close/>
                  <a:moveTo>
                    <a:pt x="7049" y="3525"/>
                  </a:moveTo>
                  <a:lnTo>
                    <a:pt x="7049" y="3728"/>
                  </a:lnTo>
                  <a:cubicBezTo>
                    <a:pt x="7013" y="3728"/>
                    <a:pt x="6977" y="3716"/>
                    <a:pt x="6942" y="3716"/>
                  </a:cubicBezTo>
                  <a:lnTo>
                    <a:pt x="6846" y="3716"/>
                  </a:lnTo>
                  <a:lnTo>
                    <a:pt x="6846" y="3525"/>
                  </a:lnTo>
                  <a:close/>
                  <a:moveTo>
                    <a:pt x="1905" y="4049"/>
                  </a:moveTo>
                  <a:lnTo>
                    <a:pt x="1905" y="4585"/>
                  </a:lnTo>
                  <a:lnTo>
                    <a:pt x="1905" y="4597"/>
                  </a:lnTo>
                  <a:lnTo>
                    <a:pt x="1822" y="4597"/>
                  </a:lnTo>
                  <a:cubicBezTo>
                    <a:pt x="1750" y="4597"/>
                    <a:pt x="1667" y="4561"/>
                    <a:pt x="1608" y="4501"/>
                  </a:cubicBezTo>
                  <a:cubicBezTo>
                    <a:pt x="1548" y="4442"/>
                    <a:pt x="1536" y="4371"/>
                    <a:pt x="1536" y="4299"/>
                  </a:cubicBezTo>
                  <a:cubicBezTo>
                    <a:pt x="1548" y="4168"/>
                    <a:pt x="1691" y="4049"/>
                    <a:pt x="1834" y="4049"/>
                  </a:cubicBezTo>
                  <a:close/>
                  <a:moveTo>
                    <a:pt x="6953" y="4049"/>
                  </a:moveTo>
                  <a:cubicBezTo>
                    <a:pt x="7025" y="4049"/>
                    <a:pt x="7108" y="4073"/>
                    <a:pt x="7168" y="4132"/>
                  </a:cubicBezTo>
                  <a:cubicBezTo>
                    <a:pt x="7204" y="4192"/>
                    <a:pt x="7227" y="4263"/>
                    <a:pt x="7227" y="4359"/>
                  </a:cubicBezTo>
                  <a:cubicBezTo>
                    <a:pt x="7204" y="4490"/>
                    <a:pt x="7073" y="4609"/>
                    <a:pt x="6930" y="4609"/>
                  </a:cubicBezTo>
                  <a:lnTo>
                    <a:pt x="6846" y="4609"/>
                  </a:lnTo>
                  <a:lnTo>
                    <a:pt x="6846" y="4597"/>
                  </a:lnTo>
                  <a:lnTo>
                    <a:pt x="6846" y="4049"/>
                  </a:lnTo>
                  <a:close/>
                  <a:moveTo>
                    <a:pt x="6525" y="3525"/>
                  </a:moveTo>
                  <a:lnTo>
                    <a:pt x="6513" y="4049"/>
                  </a:lnTo>
                  <a:lnTo>
                    <a:pt x="5644" y="4644"/>
                  </a:lnTo>
                  <a:cubicBezTo>
                    <a:pt x="5559" y="4703"/>
                    <a:pt x="5463" y="4727"/>
                    <a:pt x="5363" y="4727"/>
                  </a:cubicBezTo>
                  <a:cubicBezTo>
                    <a:pt x="5322" y="4727"/>
                    <a:pt x="5281" y="4723"/>
                    <a:pt x="5239" y="4716"/>
                  </a:cubicBezTo>
                  <a:cubicBezTo>
                    <a:pt x="5108" y="4668"/>
                    <a:pt x="4989" y="4561"/>
                    <a:pt x="4929" y="4442"/>
                  </a:cubicBezTo>
                  <a:cubicBezTo>
                    <a:pt x="4846" y="4228"/>
                    <a:pt x="4620" y="4085"/>
                    <a:pt x="4382" y="4085"/>
                  </a:cubicBezTo>
                  <a:cubicBezTo>
                    <a:pt x="4144" y="4085"/>
                    <a:pt x="3917" y="4228"/>
                    <a:pt x="3834" y="4442"/>
                  </a:cubicBezTo>
                  <a:cubicBezTo>
                    <a:pt x="3775" y="4585"/>
                    <a:pt x="3655" y="4680"/>
                    <a:pt x="3513" y="4716"/>
                  </a:cubicBezTo>
                  <a:cubicBezTo>
                    <a:pt x="3473" y="4730"/>
                    <a:pt x="3431" y="4737"/>
                    <a:pt x="3390" y="4737"/>
                  </a:cubicBezTo>
                  <a:cubicBezTo>
                    <a:pt x="3296" y="4737"/>
                    <a:pt x="3202" y="4702"/>
                    <a:pt x="3120" y="4644"/>
                  </a:cubicBezTo>
                  <a:lnTo>
                    <a:pt x="2251" y="4049"/>
                  </a:lnTo>
                  <a:lnTo>
                    <a:pt x="2251" y="3525"/>
                  </a:lnTo>
                  <a:close/>
                  <a:moveTo>
                    <a:pt x="4382" y="4406"/>
                  </a:moveTo>
                  <a:cubicBezTo>
                    <a:pt x="4501" y="4406"/>
                    <a:pt x="4584" y="4466"/>
                    <a:pt x="4632" y="4561"/>
                  </a:cubicBezTo>
                  <a:cubicBezTo>
                    <a:pt x="4715" y="4787"/>
                    <a:pt x="4918" y="4954"/>
                    <a:pt x="5156" y="5025"/>
                  </a:cubicBezTo>
                  <a:cubicBezTo>
                    <a:pt x="5227" y="5037"/>
                    <a:pt x="5299" y="5061"/>
                    <a:pt x="5382" y="5061"/>
                  </a:cubicBezTo>
                  <a:cubicBezTo>
                    <a:pt x="5537" y="5061"/>
                    <a:pt x="5703" y="5013"/>
                    <a:pt x="5834" y="4906"/>
                  </a:cubicBezTo>
                  <a:lnTo>
                    <a:pt x="6501" y="4442"/>
                  </a:lnTo>
                  <a:lnTo>
                    <a:pt x="6501" y="4597"/>
                  </a:lnTo>
                  <a:cubicBezTo>
                    <a:pt x="6501" y="5775"/>
                    <a:pt x="5549" y="6728"/>
                    <a:pt x="4382" y="6728"/>
                  </a:cubicBezTo>
                  <a:cubicBezTo>
                    <a:pt x="3203" y="6728"/>
                    <a:pt x="2251" y="5775"/>
                    <a:pt x="2251" y="4597"/>
                  </a:cubicBezTo>
                  <a:lnTo>
                    <a:pt x="2251" y="4442"/>
                  </a:lnTo>
                  <a:lnTo>
                    <a:pt x="2917" y="4906"/>
                  </a:lnTo>
                  <a:cubicBezTo>
                    <a:pt x="3070" y="5000"/>
                    <a:pt x="3235" y="5051"/>
                    <a:pt x="3403" y="5051"/>
                  </a:cubicBezTo>
                  <a:cubicBezTo>
                    <a:pt x="3471" y="5051"/>
                    <a:pt x="3539" y="5042"/>
                    <a:pt x="3608" y="5025"/>
                  </a:cubicBezTo>
                  <a:cubicBezTo>
                    <a:pt x="3846" y="4954"/>
                    <a:pt x="4036" y="4787"/>
                    <a:pt x="4120" y="4561"/>
                  </a:cubicBezTo>
                  <a:cubicBezTo>
                    <a:pt x="4167" y="4478"/>
                    <a:pt x="4263" y="4406"/>
                    <a:pt x="4382" y="4406"/>
                  </a:cubicBezTo>
                  <a:close/>
                  <a:moveTo>
                    <a:pt x="2977" y="7228"/>
                  </a:moveTo>
                  <a:lnTo>
                    <a:pt x="2977" y="7561"/>
                  </a:lnTo>
                  <a:cubicBezTo>
                    <a:pt x="2977" y="7704"/>
                    <a:pt x="2893" y="7835"/>
                    <a:pt x="2739" y="7895"/>
                  </a:cubicBezTo>
                  <a:lnTo>
                    <a:pt x="2358" y="7645"/>
                  </a:lnTo>
                  <a:cubicBezTo>
                    <a:pt x="2251" y="7573"/>
                    <a:pt x="2239" y="7466"/>
                    <a:pt x="2262" y="7395"/>
                  </a:cubicBezTo>
                  <a:cubicBezTo>
                    <a:pt x="2298" y="7323"/>
                    <a:pt x="2358" y="7228"/>
                    <a:pt x="2477" y="7228"/>
                  </a:cubicBezTo>
                  <a:close/>
                  <a:moveTo>
                    <a:pt x="6275" y="7228"/>
                  </a:moveTo>
                  <a:cubicBezTo>
                    <a:pt x="6382" y="7228"/>
                    <a:pt x="6465" y="7323"/>
                    <a:pt x="6477" y="7395"/>
                  </a:cubicBezTo>
                  <a:cubicBezTo>
                    <a:pt x="6513" y="7466"/>
                    <a:pt x="6489" y="7573"/>
                    <a:pt x="6394" y="7645"/>
                  </a:cubicBezTo>
                  <a:lnTo>
                    <a:pt x="6001" y="7895"/>
                  </a:lnTo>
                  <a:cubicBezTo>
                    <a:pt x="5882" y="7835"/>
                    <a:pt x="5775" y="7704"/>
                    <a:pt x="5775" y="7561"/>
                  </a:cubicBezTo>
                  <a:lnTo>
                    <a:pt x="5775" y="7228"/>
                  </a:lnTo>
                  <a:close/>
                  <a:moveTo>
                    <a:pt x="2977" y="6704"/>
                  </a:moveTo>
                  <a:lnTo>
                    <a:pt x="2977" y="6907"/>
                  </a:lnTo>
                  <a:lnTo>
                    <a:pt x="2489" y="6907"/>
                  </a:lnTo>
                  <a:cubicBezTo>
                    <a:pt x="2239" y="6907"/>
                    <a:pt x="2024" y="7049"/>
                    <a:pt x="1953" y="7288"/>
                  </a:cubicBezTo>
                  <a:cubicBezTo>
                    <a:pt x="1881" y="7526"/>
                    <a:pt x="1965" y="7764"/>
                    <a:pt x="2179" y="7919"/>
                  </a:cubicBezTo>
                  <a:lnTo>
                    <a:pt x="4167" y="9240"/>
                  </a:lnTo>
                  <a:cubicBezTo>
                    <a:pt x="4036" y="9300"/>
                    <a:pt x="3929" y="9419"/>
                    <a:pt x="3894" y="9550"/>
                  </a:cubicBezTo>
                  <a:lnTo>
                    <a:pt x="3501" y="9550"/>
                  </a:lnTo>
                  <a:cubicBezTo>
                    <a:pt x="2429" y="9550"/>
                    <a:pt x="1548" y="8669"/>
                    <a:pt x="1548" y="7597"/>
                  </a:cubicBezTo>
                  <a:cubicBezTo>
                    <a:pt x="1548" y="7109"/>
                    <a:pt x="1953" y="6704"/>
                    <a:pt x="2441" y="6704"/>
                  </a:cubicBezTo>
                  <a:close/>
                  <a:moveTo>
                    <a:pt x="6311" y="6728"/>
                  </a:moveTo>
                  <a:cubicBezTo>
                    <a:pt x="6811" y="6728"/>
                    <a:pt x="7204" y="7121"/>
                    <a:pt x="7204" y="7621"/>
                  </a:cubicBezTo>
                  <a:cubicBezTo>
                    <a:pt x="7227" y="8669"/>
                    <a:pt x="6346" y="9550"/>
                    <a:pt x="5263" y="9550"/>
                  </a:cubicBezTo>
                  <a:lnTo>
                    <a:pt x="4870" y="9550"/>
                  </a:lnTo>
                  <a:cubicBezTo>
                    <a:pt x="4822" y="9419"/>
                    <a:pt x="4727" y="9300"/>
                    <a:pt x="4584" y="9240"/>
                  </a:cubicBezTo>
                  <a:lnTo>
                    <a:pt x="5168" y="8847"/>
                  </a:lnTo>
                  <a:cubicBezTo>
                    <a:pt x="5239" y="8812"/>
                    <a:pt x="5263" y="8704"/>
                    <a:pt x="5215" y="8633"/>
                  </a:cubicBezTo>
                  <a:cubicBezTo>
                    <a:pt x="5186" y="8582"/>
                    <a:pt x="5134" y="8557"/>
                    <a:pt x="5082" y="8557"/>
                  </a:cubicBezTo>
                  <a:cubicBezTo>
                    <a:pt x="5049" y="8557"/>
                    <a:pt x="5016" y="8567"/>
                    <a:pt x="4989" y="8585"/>
                  </a:cubicBezTo>
                  <a:lnTo>
                    <a:pt x="4382" y="9002"/>
                  </a:lnTo>
                  <a:lnTo>
                    <a:pt x="3036" y="8109"/>
                  </a:lnTo>
                  <a:cubicBezTo>
                    <a:pt x="3203" y="7978"/>
                    <a:pt x="3310" y="7776"/>
                    <a:pt x="3310" y="7561"/>
                  </a:cubicBezTo>
                  <a:lnTo>
                    <a:pt x="3310" y="6811"/>
                  </a:lnTo>
                  <a:cubicBezTo>
                    <a:pt x="3632" y="6978"/>
                    <a:pt x="3989" y="7061"/>
                    <a:pt x="4382" y="7061"/>
                  </a:cubicBezTo>
                  <a:cubicBezTo>
                    <a:pt x="4763" y="7061"/>
                    <a:pt x="5120" y="6978"/>
                    <a:pt x="5453" y="6811"/>
                  </a:cubicBezTo>
                  <a:lnTo>
                    <a:pt x="5453" y="7561"/>
                  </a:lnTo>
                  <a:cubicBezTo>
                    <a:pt x="5453" y="7764"/>
                    <a:pt x="5560" y="7978"/>
                    <a:pt x="5715" y="8109"/>
                  </a:cubicBezTo>
                  <a:lnTo>
                    <a:pt x="5620" y="8181"/>
                  </a:lnTo>
                  <a:cubicBezTo>
                    <a:pt x="5537" y="8228"/>
                    <a:pt x="5525" y="8335"/>
                    <a:pt x="5572" y="8407"/>
                  </a:cubicBezTo>
                  <a:cubicBezTo>
                    <a:pt x="5596" y="8454"/>
                    <a:pt x="5656" y="8478"/>
                    <a:pt x="5703" y="8478"/>
                  </a:cubicBezTo>
                  <a:cubicBezTo>
                    <a:pt x="5739" y="8478"/>
                    <a:pt x="5763" y="8466"/>
                    <a:pt x="5799" y="8454"/>
                  </a:cubicBezTo>
                  <a:lnTo>
                    <a:pt x="6584" y="7930"/>
                  </a:lnTo>
                  <a:cubicBezTo>
                    <a:pt x="6787" y="7800"/>
                    <a:pt x="6882" y="7538"/>
                    <a:pt x="6811" y="7299"/>
                  </a:cubicBezTo>
                  <a:cubicBezTo>
                    <a:pt x="6727" y="7061"/>
                    <a:pt x="6525" y="6918"/>
                    <a:pt x="6275" y="6918"/>
                  </a:cubicBezTo>
                  <a:lnTo>
                    <a:pt x="5775" y="6918"/>
                  </a:lnTo>
                  <a:lnTo>
                    <a:pt x="5775" y="6728"/>
                  </a:lnTo>
                  <a:close/>
                  <a:moveTo>
                    <a:pt x="4382" y="9526"/>
                  </a:moveTo>
                  <a:cubicBezTo>
                    <a:pt x="4489" y="9538"/>
                    <a:pt x="4572" y="9609"/>
                    <a:pt x="4572" y="9716"/>
                  </a:cubicBezTo>
                  <a:cubicBezTo>
                    <a:pt x="4572" y="9824"/>
                    <a:pt x="4489" y="9907"/>
                    <a:pt x="4382" y="9907"/>
                  </a:cubicBezTo>
                  <a:cubicBezTo>
                    <a:pt x="4275" y="9907"/>
                    <a:pt x="4191" y="9824"/>
                    <a:pt x="4191" y="9716"/>
                  </a:cubicBezTo>
                  <a:cubicBezTo>
                    <a:pt x="4191" y="9609"/>
                    <a:pt x="4275" y="9526"/>
                    <a:pt x="4382" y="9526"/>
                  </a:cubicBezTo>
                  <a:close/>
                  <a:moveTo>
                    <a:pt x="4406" y="1"/>
                  </a:moveTo>
                  <a:cubicBezTo>
                    <a:pt x="3727" y="1"/>
                    <a:pt x="3060" y="251"/>
                    <a:pt x="2548" y="691"/>
                  </a:cubicBezTo>
                  <a:cubicBezTo>
                    <a:pt x="2072" y="1108"/>
                    <a:pt x="1750" y="1692"/>
                    <a:pt x="1643" y="2323"/>
                  </a:cubicBezTo>
                  <a:cubicBezTo>
                    <a:pt x="1512" y="2358"/>
                    <a:pt x="1417" y="2501"/>
                    <a:pt x="1417" y="2644"/>
                  </a:cubicBezTo>
                  <a:lnTo>
                    <a:pt x="1417" y="3906"/>
                  </a:lnTo>
                  <a:cubicBezTo>
                    <a:pt x="1334" y="4001"/>
                    <a:pt x="1250" y="4132"/>
                    <a:pt x="1238" y="4263"/>
                  </a:cubicBezTo>
                  <a:cubicBezTo>
                    <a:pt x="1227" y="4442"/>
                    <a:pt x="1286" y="4609"/>
                    <a:pt x="1393" y="4740"/>
                  </a:cubicBezTo>
                  <a:cubicBezTo>
                    <a:pt x="1512" y="4882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24" y="5502"/>
                    <a:pt x="2298" y="5990"/>
                    <a:pt x="2703" y="6383"/>
                  </a:cubicBezTo>
                  <a:lnTo>
                    <a:pt x="2465" y="6383"/>
                  </a:lnTo>
                  <a:cubicBezTo>
                    <a:pt x="1786" y="6383"/>
                    <a:pt x="1238" y="6930"/>
                    <a:pt x="1238" y="7597"/>
                  </a:cubicBezTo>
                  <a:cubicBezTo>
                    <a:pt x="1238" y="7859"/>
                    <a:pt x="1286" y="8097"/>
                    <a:pt x="1358" y="8311"/>
                  </a:cubicBezTo>
                  <a:lnTo>
                    <a:pt x="881" y="8454"/>
                  </a:lnTo>
                  <a:cubicBezTo>
                    <a:pt x="357" y="8597"/>
                    <a:pt x="0" y="9085"/>
                    <a:pt x="0" y="9621"/>
                  </a:cubicBezTo>
                  <a:lnTo>
                    <a:pt x="0" y="11133"/>
                  </a:lnTo>
                  <a:cubicBezTo>
                    <a:pt x="0" y="11217"/>
                    <a:pt x="84" y="11288"/>
                    <a:pt x="167" y="11288"/>
                  </a:cubicBezTo>
                  <a:cubicBezTo>
                    <a:pt x="250" y="11288"/>
                    <a:pt x="334" y="11217"/>
                    <a:pt x="334" y="11133"/>
                  </a:cubicBezTo>
                  <a:lnTo>
                    <a:pt x="334" y="9621"/>
                  </a:lnTo>
                  <a:cubicBezTo>
                    <a:pt x="334" y="9490"/>
                    <a:pt x="357" y="9359"/>
                    <a:pt x="417" y="9252"/>
                  </a:cubicBezTo>
                  <a:lnTo>
                    <a:pt x="1227" y="9955"/>
                  </a:lnTo>
                  <a:cubicBezTo>
                    <a:pt x="1346" y="10050"/>
                    <a:pt x="1417" y="10205"/>
                    <a:pt x="1417" y="10371"/>
                  </a:cubicBezTo>
                  <a:lnTo>
                    <a:pt x="1417" y="11145"/>
                  </a:lnTo>
                  <a:cubicBezTo>
                    <a:pt x="1417" y="11228"/>
                    <a:pt x="1489" y="11312"/>
                    <a:pt x="1584" y="11312"/>
                  </a:cubicBezTo>
                  <a:cubicBezTo>
                    <a:pt x="1667" y="11312"/>
                    <a:pt x="1739" y="11228"/>
                    <a:pt x="1739" y="11145"/>
                  </a:cubicBezTo>
                  <a:lnTo>
                    <a:pt x="1739" y="10359"/>
                  </a:lnTo>
                  <a:cubicBezTo>
                    <a:pt x="1739" y="10097"/>
                    <a:pt x="1643" y="9859"/>
                    <a:pt x="1441" y="9681"/>
                  </a:cubicBezTo>
                  <a:lnTo>
                    <a:pt x="607" y="8966"/>
                  </a:lnTo>
                  <a:cubicBezTo>
                    <a:pt x="715" y="8883"/>
                    <a:pt x="834" y="8812"/>
                    <a:pt x="965" y="8764"/>
                  </a:cubicBezTo>
                  <a:lnTo>
                    <a:pt x="1477" y="8609"/>
                  </a:lnTo>
                  <a:cubicBezTo>
                    <a:pt x="1846" y="9359"/>
                    <a:pt x="2620" y="9883"/>
                    <a:pt x="3513" y="9883"/>
                  </a:cubicBezTo>
                  <a:lnTo>
                    <a:pt x="3905" y="9883"/>
                  </a:lnTo>
                  <a:cubicBezTo>
                    <a:pt x="3941" y="10026"/>
                    <a:pt x="4084" y="10145"/>
                    <a:pt x="4227" y="10205"/>
                  </a:cubicBezTo>
                  <a:lnTo>
                    <a:pt x="4227" y="11133"/>
                  </a:lnTo>
                  <a:cubicBezTo>
                    <a:pt x="4227" y="11217"/>
                    <a:pt x="4298" y="11288"/>
                    <a:pt x="4394" y="11288"/>
                  </a:cubicBezTo>
                  <a:cubicBezTo>
                    <a:pt x="4477" y="11288"/>
                    <a:pt x="4560" y="11217"/>
                    <a:pt x="4560" y="11133"/>
                  </a:cubicBezTo>
                  <a:lnTo>
                    <a:pt x="4560" y="10205"/>
                  </a:lnTo>
                  <a:cubicBezTo>
                    <a:pt x="4703" y="10157"/>
                    <a:pt x="4822" y="10026"/>
                    <a:pt x="4882" y="9883"/>
                  </a:cubicBezTo>
                  <a:lnTo>
                    <a:pt x="5275" y="9883"/>
                  </a:lnTo>
                  <a:cubicBezTo>
                    <a:pt x="6168" y="9883"/>
                    <a:pt x="6942" y="9359"/>
                    <a:pt x="7311" y="8609"/>
                  </a:cubicBezTo>
                  <a:lnTo>
                    <a:pt x="7811" y="8764"/>
                  </a:lnTo>
                  <a:cubicBezTo>
                    <a:pt x="7954" y="8812"/>
                    <a:pt x="8085" y="8883"/>
                    <a:pt x="8168" y="8966"/>
                  </a:cubicBezTo>
                  <a:lnTo>
                    <a:pt x="7346" y="9681"/>
                  </a:lnTo>
                  <a:cubicBezTo>
                    <a:pt x="7144" y="9847"/>
                    <a:pt x="7049" y="10086"/>
                    <a:pt x="7049" y="10359"/>
                  </a:cubicBezTo>
                  <a:lnTo>
                    <a:pt x="7049" y="11133"/>
                  </a:lnTo>
                  <a:cubicBezTo>
                    <a:pt x="7049" y="11217"/>
                    <a:pt x="7120" y="11288"/>
                    <a:pt x="7204" y="11288"/>
                  </a:cubicBezTo>
                  <a:cubicBezTo>
                    <a:pt x="7299" y="11288"/>
                    <a:pt x="7370" y="11217"/>
                    <a:pt x="7370" y="11133"/>
                  </a:cubicBezTo>
                  <a:lnTo>
                    <a:pt x="7370" y="10359"/>
                  </a:lnTo>
                  <a:cubicBezTo>
                    <a:pt x="7370" y="10193"/>
                    <a:pt x="7442" y="10038"/>
                    <a:pt x="7561" y="9943"/>
                  </a:cubicBezTo>
                  <a:lnTo>
                    <a:pt x="8370" y="9240"/>
                  </a:lnTo>
                  <a:cubicBezTo>
                    <a:pt x="8430" y="9359"/>
                    <a:pt x="8454" y="9478"/>
                    <a:pt x="8454" y="9609"/>
                  </a:cubicBezTo>
                  <a:lnTo>
                    <a:pt x="8454" y="11109"/>
                  </a:lnTo>
                  <a:cubicBezTo>
                    <a:pt x="8454" y="11205"/>
                    <a:pt x="8525" y="11276"/>
                    <a:pt x="8620" y="11276"/>
                  </a:cubicBezTo>
                  <a:cubicBezTo>
                    <a:pt x="8704" y="11276"/>
                    <a:pt x="8787" y="11205"/>
                    <a:pt x="8787" y="11109"/>
                  </a:cubicBezTo>
                  <a:lnTo>
                    <a:pt x="8787" y="9609"/>
                  </a:lnTo>
                  <a:cubicBezTo>
                    <a:pt x="8787" y="9085"/>
                    <a:pt x="8430" y="8597"/>
                    <a:pt x="7906" y="8454"/>
                  </a:cubicBezTo>
                  <a:lnTo>
                    <a:pt x="7430" y="8311"/>
                  </a:lnTo>
                  <a:cubicBezTo>
                    <a:pt x="7501" y="8097"/>
                    <a:pt x="7549" y="7859"/>
                    <a:pt x="7549" y="7597"/>
                  </a:cubicBezTo>
                  <a:cubicBezTo>
                    <a:pt x="7549" y="6930"/>
                    <a:pt x="7001" y="6383"/>
                    <a:pt x="6322" y="6383"/>
                  </a:cubicBezTo>
                  <a:lnTo>
                    <a:pt x="6084" y="6383"/>
                  </a:lnTo>
                  <a:cubicBezTo>
                    <a:pt x="6477" y="6014"/>
                    <a:pt x="6751" y="5502"/>
                    <a:pt x="6834" y="4942"/>
                  </a:cubicBezTo>
                  <a:lnTo>
                    <a:pt x="6942" y="4942"/>
                  </a:lnTo>
                  <a:cubicBezTo>
                    <a:pt x="7263" y="4942"/>
                    <a:pt x="7537" y="4704"/>
                    <a:pt x="7561" y="4382"/>
                  </a:cubicBezTo>
                  <a:cubicBezTo>
                    <a:pt x="7573" y="4204"/>
                    <a:pt x="7525" y="4049"/>
                    <a:pt x="7418" y="3906"/>
                  </a:cubicBezTo>
                  <a:lnTo>
                    <a:pt x="7406" y="3894"/>
                  </a:lnTo>
                  <a:lnTo>
                    <a:pt x="7406" y="2644"/>
                  </a:lnTo>
                  <a:cubicBezTo>
                    <a:pt x="7406" y="2501"/>
                    <a:pt x="7311" y="2382"/>
                    <a:pt x="7180" y="2323"/>
                  </a:cubicBezTo>
                  <a:cubicBezTo>
                    <a:pt x="7073" y="1692"/>
                    <a:pt x="6751" y="1132"/>
                    <a:pt x="6275" y="691"/>
                  </a:cubicBezTo>
                  <a:cubicBezTo>
                    <a:pt x="5751" y="239"/>
                    <a:pt x="5096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70"/>
            <p:cNvSpPr/>
            <p:nvPr/>
          </p:nvSpPr>
          <p:spPr>
            <a:xfrm>
              <a:off x="5452593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50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70"/>
            <p:cNvSpPr/>
            <p:nvPr/>
          </p:nvSpPr>
          <p:spPr>
            <a:xfrm>
              <a:off x="5519723" y="2092408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70"/>
            <p:cNvSpPr/>
            <p:nvPr/>
          </p:nvSpPr>
          <p:spPr>
            <a:xfrm>
              <a:off x="5474833" y="2137298"/>
              <a:ext cx="32852" cy="10201"/>
            </a:xfrm>
            <a:custGeom>
              <a:rect b="b" l="l" r="r" t="t"/>
              <a:pathLst>
                <a:path extrusionOk="0" h="322" w="1037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882" y="322"/>
                  </a:lnTo>
                  <a:cubicBezTo>
                    <a:pt x="965" y="322"/>
                    <a:pt x="1037" y="250"/>
                    <a:pt x="1037" y="167"/>
                  </a:cubicBezTo>
                  <a:cubicBezTo>
                    <a:pt x="1037" y="72"/>
                    <a:pt x="965" y="0"/>
                    <a:pt x="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67" name="Google Shape;11167;p70"/>
          <p:cNvGrpSpPr/>
          <p:nvPr/>
        </p:nvGrpSpPr>
        <p:grpSpPr>
          <a:xfrm>
            <a:off x="4897750" y="1968317"/>
            <a:ext cx="279132" cy="358364"/>
            <a:chOff x="4897750" y="1968317"/>
            <a:chExt cx="279132" cy="358364"/>
          </a:xfrm>
        </p:grpSpPr>
        <p:sp>
          <p:nvSpPr>
            <p:cNvPr id="11168" name="Google Shape;11168;p70"/>
            <p:cNvSpPr/>
            <p:nvPr/>
          </p:nvSpPr>
          <p:spPr>
            <a:xfrm>
              <a:off x="4997700" y="20754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70"/>
            <p:cNvSpPr/>
            <p:nvPr/>
          </p:nvSpPr>
          <p:spPr>
            <a:xfrm>
              <a:off x="5064830" y="2075427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56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70"/>
            <p:cNvSpPr/>
            <p:nvPr/>
          </p:nvSpPr>
          <p:spPr>
            <a:xfrm>
              <a:off x="5013920" y="2115122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cubicBezTo>
                    <a:pt x="203" y="414"/>
                    <a:pt x="441" y="510"/>
                    <a:pt x="691" y="510"/>
                  </a:cubicBezTo>
                  <a:cubicBezTo>
                    <a:pt x="953" y="510"/>
                    <a:pt x="1203" y="414"/>
                    <a:pt x="1334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34" y="15"/>
                    <a:pt x="1292" y="1"/>
                    <a:pt x="1251" y="1"/>
                  </a:cubicBezTo>
                  <a:cubicBezTo>
                    <a:pt x="1209" y="1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0" y="176"/>
                    <a:pt x="358" y="105"/>
                    <a:pt x="298" y="45"/>
                  </a:cubicBez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70"/>
            <p:cNvSpPr/>
            <p:nvPr/>
          </p:nvSpPr>
          <p:spPr>
            <a:xfrm>
              <a:off x="4897750" y="1968317"/>
              <a:ext cx="279132" cy="358364"/>
            </a:xfrm>
            <a:custGeom>
              <a:rect b="b" l="l" r="r" t="t"/>
              <a:pathLst>
                <a:path extrusionOk="0" h="11312" w="8811">
                  <a:moveTo>
                    <a:pt x="6108" y="357"/>
                  </a:moveTo>
                  <a:cubicBezTo>
                    <a:pt x="6263" y="357"/>
                    <a:pt x="6418" y="476"/>
                    <a:pt x="6465" y="643"/>
                  </a:cubicBezTo>
                  <a:lnTo>
                    <a:pt x="6668" y="1441"/>
                  </a:lnTo>
                  <a:lnTo>
                    <a:pt x="6180" y="1441"/>
                  </a:lnTo>
                  <a:cubicBezTo>
                    <a:pt x="6084" y="1441"/>
                    <a:pt x="6013" y="1524"/>
                    <a:pt x="6013" y="1607"/>
                  </a:cubicBezTo>
                  <a:cubicBezTo>
                    <a:pt x="6013" y="1703"/>
                    <a:pt x="6084" y="1774"/>
                    <a:pt x="6180" y="1774"/>
                  </a:cubicBezTo>
                  <a:lnTo>
                    <a:pt x="6763" y="1774"/>
                  </a:lnTo>
                  <a:lnTo>
                    <a:pt x="6846" y="2143"/>
                  </a:lnTo>
                  <a:lnTo>
                    <a:pt x="1965" y="2143"/>
                  </a:lnTo>
                  <a:lnTo>
                    <a:pt x="2024" y="1774"/>
                  </a:lnTo>
                  <a:lnTo>
                    <a:pt x="5430" y="1774"/>
                  </a:lnTo>
                  <a:cubicBezTo>
                    <a:pt x="5525" y="1774"/>
                    <a:pt x="5596" y="1703"/>
                    <a:pt x="5596" y="1607"/>
                  </a:cubicBezTo>
                  <a:cubicBezTo>
                    <a:pt x="5596" y="1524"/>
                    <a:pt x="5525" y="1441"/>
                    <a:pt x="5430" y="1441"/>
                  </a:cubicBezTo>
                  <a:lnTo>
                    <a:pt x="2120" y="1441"/>
                  </a:lnTo>
                  <a:lnTo>
                    <a:pt x="2322" y="643"/>
                  </a:lnTo>
                  <a:cubicBezTo>
                    <a:pt x="2370" y="476"/>
                    <a:pt x="2513" y="357"/>
                    <a:pt x="2679" y="357"/>
                  </a:cubicBezTo>
                  <a:close/>
                  <a:moveTo>
                    <a:pt x="2262" y="2477"/>
                  </a:moveTo>
                  <a:lnTo>
                    <a:pt x="2262" y="3012"/>
                  </a:lnTo>
                  <a:cubicBezTo>
                    <a:pt x="2262" y="3120"/>
                    <a:pt x="2179" y="3203"/>
                    <a:pt x="2072" y="3203"/>
                  </a:cubicBezTo>
                  <a:lnTo>
                    <a:pt x="1881" y="3203"/>
                  </a:lnTo>
                  <a:lnTo>
                    <a:pt x="1881" y="2477"/>
                  </a:lnTo>
                  <a:close/>
                  <a:moveTo>
                    <a:pt x="6858" y="2477"/>
                  </a:moveTo>
                  <a:lnTo>
                    <a:pt x="6858" y="3203"/>
                  </a:lnTo>
                  <a:lnTo>
                    <a:pt x="6668" y="3203"/>
                  </a:lnTo>
                  <a:cubicBezTo>
                    <a:pt x="6561" y="3203"/>
                    <a:pt x="6477" y="3108"/>
                    <a:pt x="6477" y="3012"/>
                  </a:cubicBezTo>
                  <a:lnTo>
                    <a:pt x="6477" y="2477"/>
                  </a:lnTo>
                  <a:close/>
                  <a:moveTo>
                    <a:pt x="6144" y="2489"/>
                  </a:moveTo>
                  <a:lnTo>
                    <a:pt x="6144" y="3024"/>
                  </a:lnTo>
                  <a:cubicBezTo>
                    <a:pt x="6144" y="3310"/>
                    <a:pt x="6382" y="3548"/>
                    <a:pt x="6668" y="3548"/>
                  </a:cubicBezTo>
                  <a:lnTo>
                    <a:pt x="6942" y="3548"/>
                  </a:lnTo>
                  <a:cubicBezTo>
                    <a:pt x="7013" y="3548"/>
                    <a:pt x="7085" y="3572"/>
                    <a:pt x="7144" y="3632"/>
                  </a:cubicBezTo>
                  <a:cubicBezTo>
                    <a:pt x="7204" y="3691"/>
                    <a:pt x="7215" y="3774"/>
                    <a:pt x="7215" y="3846"/>
                  </a:cubicBezTo>
                  <a:cubicBezTo>
                    <a:pt x="7204" y="3977"/>
                    <a:pt x="7073" y="4096"/>
                    <a:pt x="6918" y="4096"/>
                  </a:cubicBezTo>
                  <a:lnTo>
                    <a:pt x="6846" y="4096"/>
                  </a:lnTo>
                  <a:lnTo>
                    <a:pt x="6846" y="4084"/>
                  </a:lnTo>
                  <a:cubicBezTo>
                    <a:pt x="6846" y="3989"/>
                    <a:pt x="6775" y="3917"/>
                    <a:pt x="6680" y="3917"/>
                  </a:cubicBezTo>
                  <a:cubicBezTo>
                    <a:pt x="6596" y="3917"/>
                    <a:pt x="6525" y="3989"/>
                    <a:pt x="6525" y="4084"/>
                  </a:cubicBezTo>
                  <a:cubicBezTo>
                    <a:pt x="6525" y="5263"/>
                    <a:pt x="5572" y="6215"/>
                    <a:pt x="4394" y="6215"/>
                  </a:cubicBezTo>
                  <a:cubicBezTo>
                    <a:pt x="3203" y="6215"/>
                    <a:pt x="2251" y="5263"/>
                    <a:pt x="2251" y="4084"/>
                  </a:cubicBezTo>
                  <a:cubicBezTo>
                    <a:pt x="2251" y="3989"/>
                    <a:pt x="2179" y="3917"/>
                    <a:pt x="2084" y="3917"/>
                  </a:cubicBezTo>
                  <a:cubicBezTo>
                    <a:pt x="2001" y="3917"/>
                    <a:pt x="1917" y="3989"/>
                    <a:pt x="1917" y="4084"/>
                  </a:cubicBezTo>
                  <a:lnTo>
                    <a:pt x="1917" y="4096"/>
                  </a:lnTo>
                  <a:lnTo>
                    <a:pt x="1822" y="4096"/>
                  </a:lnTo>
                  <a:cubicBezTo>
                    <a:pt x="1739" y="4096"/>
                    <a:pt x="1667" y="4072"/>
                    <a:pt x="1608" y="4013"/>
                  </a:cubicBezTo>
                  <a:cubicBezTo>
                    <a:pt x="1548" y="3953"/>
                    <a:pt x="1536" y="3870"/>
                    <a:pt x="1536" y="3798"/>
                  </a:cubicBezTo>
                  <a:cubicBezTo>
                    <a:pt x="1548" y="3667"/>
                    <a:pt x="1679" y="3548"/>
                    <a:pt x="1834" y="3548"/>
                  </a:cubicBezTo>
                  <a:lnTo>
                    <a:pt x="2072" y="3548"/>
                  </a:lnTo>
                  <a:cubicBezTo>
                    <a:pt x="2358" y="3548"/>
                    <a:pt x="2584" y="3310"/>
                    <a:pt x="2584" y="3024"/>
                  </a:cubicBezTo>
                  <a:lnTo>
                    <a:pt x="2584" y="2489"/>
                  </a:lnTo>
                  <a:close/>
                  <a:moveTo>
                    <a:pt x="2989" y="6894"/>
                  </a:moveTo>
                  <a:cubicBezTo>
                    <a:pt x="3013" y="6894"/>
                    <a:pt x="3024" y="6894"/>
                    <a:pt x="3036" y="6906"/>
                  </a:cubicBezTo>
                  <a:cubicBezTo>
                    <a:pt x="3227" y="7120"/>
                    <a:pt x="3513" y="7263"/>
                    <a:pt x="3858" y="7358"/>
                  </a:cubicBezTo>
                  <a:lnTo>
                    <a:pt x="3858" y="7370"/>
                  </a:lnTo>
                  <a:lnTo>
                    <a:pt x="3858" y="8120"/>
                  </a:lnTo>
                  <a:cubicBezTo>
                    <a:pt x="3334" y="8025"/>
                    <a:pt x="2858" y="7799"/>
                    <a:pt x="2536" y="7465"/>
                  </a:cubicBezTo>
                  <a:lnTo>
                    <a:pt x="2929" y="6918"/>
                  </a:lnTo>
                  <a:cubicBezTo>
                    <a:pt x="2953" y="6906"/>
                    <a:pt x="2965" y="6894"/>
                    <a:pt x="2989" y="6894"/>
                  </a:cubicBezTo>
                  <a:close/>
                  <a:moveTo>
                    <a:pt x="5763" y="6894"/>
                  </a:moveTo>
                  <a:cubicBezTo>
                    <a:pt x="5775" y="6894"/>
                    <a:pt x="5799" y="6906"/>
                    <a:pt x="5822" y="6918"/>
                  </a:cubicBezTo>
                  <a:lnTo>
                    <a:pt x="6227" y="7465"/>
                  </a:lnTo>
                  <a:cubicBezTo>
                    <a:pt x="5894" y="7799"/>
                    <a:pt x="5418" y="8025"/>
                    <a:pt x="4894" y="8120"/>
                  </a:cubicBezTo>
                  <a:lnTo>
                    <a:pt x="4894" y="7370"/>
                  </a:lnTo>
                  <a:lnTo>
                    <a:pt x="4894" y="7358"/>
                  </a:lnTo>
                  <a:cubicBezTo>
                    <a:pt x="5239" y="7263"/>
                    <a:pt x="5525" y="7120"/>
                    <a:pt x="5715" y="6906"/>
                  </a:cubicBezTo>
                  <a:cubicBezTo>
                    <a:pt x="5727" y="6894"/>
                    <a:pt x="5751" y="6894"/>
                    <a:pt x="5763" y="6894"/>
                  </a:cubicBezTo>
                  <a:close/>
                  <a:moveTo>
                    <a:pt x="5465" y="6299"/>
                  </a:moveTo>
                  <a:lnTo>
                    <a:pt x="5465" y="6727"/>
                  </a:lnTo>
                  <a:cubicBezTo>
                    <a:pt x="5310" y="6882"/>
                    <a:pt x="5096" y="6989"/>
                    <a:pt x="4834" y="7049"/>
                  </a:cubicBezTo>
                  <a:cubicBezTo>
                    <a:pt x="4668" y="7084"/>
                    <a:pt x="4572" y="7227"/>
                    <a:pt x="4572" y="7370"/>
                  </a:cubicBezTo>
                  <a:lnTo>
                    <a:pt x="4572" y="8144"/>
                  </a:lnTo>
                  <a:cubicBezTo>
                    <a:pt x="4513" y="8150"/>
                    <a:pt x="4450" y="8153"/>
                    <a:pt x="4388" y="8153"/>
                  </a:cubicBezTo>
                  <a:cubicBezTo>
                    <a:pt x="4325" y="8153"/>
                    <a:pt x="4263" y="8150"/>
                    <a:pt x="4203" y="8144"/>
                  </a:cubicBezTo>
                  <a:lnTo>
                    <a:pt x="4203" y="7370"/>
                  </a:lnTo>
                  <a:cubicBezTo>
                    <a:pt x="4203" y="7203"/>
                    <a:pt x="4096" y="7072"/>
                    <a:pt x="3941" y="7049"/>
                  </a:cubicBezTo>
                  <a:cubicBezTo>
                    <a:pt x="3691" y="6989"/>
                    <a:pt x="3465" y="6870"/>
                    <a:pt x="3322" y="6727"/>
                  </a:cubicBezTo>
                  <a:lnTo>
                    <a:pt x="3322" y="6299"/>
                  </a:lnTo>
                  <a:cubicBezTo>
                    <a:pt x="3644" y="6465"/>
                    <a:pt x="4001" y="6549"/>
                    <a:pt x="4394" y="6549"/>
                  </a:cubicBezTo>
                  <a:cubicBezTo>
                    <a:pt x="4775" y="6549"/>
                    <a:pt x="5132" y="6465"/>
                    <a:pt x="5465" y="6299"/>
                  </a:cubicBezTo>
                  <a:close/>
                  <a:moveTo>
                    <a:pt x="2691" y="0"/>
                  </a:moveTo>
                  <a:cubicBezTo>
                    <a:pt x="2382" y="0"/>
                    <a:pt x="2096" y="226"/>
                    <a:pt x="2024" y="524"/>
                  </a:cubicBezTo>
                  <a:lnTo>
                    <a:pt x="1596" y="2250"/>
                  </a:lnTo>
                  <a:lnTo>
                    <a:pt x="1596" y="2298"/>
                  </a:lnTo>
                  <a:lnTo>
                    <a:pt x="1596" y="3251"/>
                  </a:lnTo>
                  <a:cubicBezTo>
                    <a:pt x="1393" y="3334"/>
                    <a:pt x="1262" y="3512"/>
                    <a:pt x="1239" y="3727"/>
                  </a:cubicBezTo>
                  <a:cubicBezTo>
                    <a:pt x="1215" y="3905"/>
                    <a:pt x="1274" y="4072"/>
                    <a:pt x="1381" y="4203"/>
                  </a:cubicBezTo>
                  <a:cubicBezTo>
                    <a:pt x="1500" y="4334"/>
                    <a:pt x="1667" y="4394"/>
                    <a:pt x="1834" y="4394"/>
                  </a:cubicBezTo>
                  <a:lnTo>
                    <a:pt x="1953" y="4394"/>
                  </a:lnTo>
                  <a:cubicBezTo>
                    <a:pt x="2048" y="5096"/>
                    <a:pt x="2441" y="5691"/>
                    <a:pt x="2989" y="6072"/>
                  </a:cubicBezTo>
                  <a:lnTo>
                    <a:pt x="2989" y="6537"/>
                  </a:lnTo>
                  <a:cubicBezTo>
                    <a:pt x="2870" y="6537"/>
                    <a:pt x="2763" y="6596"/>
                    <a:pt x="2691" y="6703"/>
                  </a:cubicBezTo>
                  <a:lnTo>
                    <a:pt x="2215" y="7346"/>
                  </a:lnTo>
                  <a:lnTo>
                    <a:pt x="881" y="7739"/>
                  </a:lnTo>
                  <a:cubicBezTo>
                    <a:pt x="357" y="7894"/>
                    <a:pt x="0" y="8382"/>
                    <a:pt x="0" y="8918"/>
                  </a:cubicBezTo>
                  <a:lnTo>
                    <a:pt x="0" y="11132"/>
                  </a:lnTo>
                  <a:cubicBezTo>
                    <a:pt x="0" y="11228"/>
                    <a:pt x="72" y="11299"/>
                    <a:pt x="167" y="11299"/>
                  </a:cubicBezTo>
                  <a:cubicBezTo>
                    <a:pt x="250" y="11299"/>
                    <a:pt x="322" y="11228"/>
                    <a:pt x="322" y="11132"/>
                  </a:cubicBezTo>
                  <a:lnTo>
                    <a:pt x="322" y="8918"/>
                  </a:lnTo>
                  <a:cubicBezTo>
                    <a:pt x="322" y="8513"/>
                    <a:pt x="596" y="8180"/>
                    <a:pt x="965" y="8061"/>
                  </a:cubicBezTo>
                  <a:lnTo>
                    <a:pt x="2322" y="7656"/>
                  </a:lnTo>
                  <a:cubicBezTo>
                    <a:pt x="2501" y="7846"/>
                    <a:pt x="2727" y="8001"/>
                    <a:pt x="2977" y="8132"/>
                  </a:cubicBezTo>
                  <a:lnTo>
                    <a:pt x="2286" y="8132"/>
                  </a:lnTo>
                  <a:cubicBezTo>
                    <a:pt x="1810" y="8132"/>
                    <a:pt x="1417" y="8513"/>
                    <a:pt x="1417" y="9001"/>
                  </a:cubicBezTo>
                  <a:cubicBezTo>
                    <a:pt x="1417" y="9096"/>
                    <a:pt x="1489" y="9168"/>
                    <a:pt x="1572" y="9168"/>
                  </a:cubicBezTo>
                  <a:cubicBezTo>
                    <a:pt x="1667" y="9168"/>
                    <a:pt x="1739" y="9096"/>
                    <a:pt x="1739" y="9001"/>
                  </a:cubicBezTo>
                  <a:cubicBezTo>
                    <a:pt x="1739" y="8704"/>
                    <a:pt x="1977" y="8465"/>
                    <a:pt x="2274" y="8465"/>
                  </a:cubicBezTo>
                  <a:lnTo>
                    <a:pt x="4406" y="8465"/>
                  </a:lnTo>
                  <a:cubicBezTo>
                    <a:pt x="5239" y="8465"/>
                    <a:pt x="6001" y="8168"/>
                    <a:pt x="6489" y="7668"/>
                  </a:cubicBezTo>
                  <a:lnTo>
                    <a:pt x="7847" y="8073"/>
                  </a:lnTo>
                  <a:cubicBezTo>
                    <a:pt x="8216" y="8168"/>
                    <a:pt x="8478" y="8537"/>
                    <a:pt x="8478" y="8930"/>
                  </a:cubicBezTo>
                  <a:lnTo>
                    <a:pt x="8478" y="11144"/>
                  </a:lnTo>
                  <a:cubicBezTo>
                    <a:pt x="8478" y="11240"/>
                    <a:pt x="8561" y="11311"/>
                    <a:pt x="8644" y="11311"/>
                  </a:cubicBezTo>
                  <a:cubicBezTo>
                    <a:pt x="8739" y="11311"/>
                    <a:pt x="8811" y="11240"/>
                    <a:pt x="8811" y="11144"/>
                  </a:cubicBezTo>
                  <a:lnTo>
                    <a:pt x="8811" y="8930"/>
                  </a:lnTo>
                  <a:cubicBezTo>
                    <a:pt x="8787" y="8394"/>
                    <a:pt x="8430" y="7918"/>
                    <a:pt x="7906" y="7775"/>
                  </a:cubicBezTo>
                  <a:lnTo>
                    <a:pt x="6561" y="7370"/>
                  </a:lnTo>
                  <a:lnTo>
                    <a:pt x="6084" y="6727"/>
                  </a:lnTo>
                  <a:cubicBezTo>
                    <a:pt x="6013" y="6644"/>
                    <a:pt x="5906" y="6584"/>
                    <a:pt x="5787" y="6572"/>
                  </a:cubicBezTo>
                  <a:lnTo>
                    <a:pt x="5787" y="6108"/>
                  </a:lnTo>
                  <a:cubicBezTo>
                    <a:pt x="6346" y="5715"/>
                    <a:pt x="6727" y="5120"/>
                    <a:pt x="6834" y="4417"/>
                  </a:cubicBezTo>
                  <a:lnTo>
                    <a:pt x="6942" y="4417"/>
                  </a:lnTo>
                  <a:cubicBezTo>
                    <a:pt x="7263" y="4417"/>
                    <a:pt x="7537" y="4179"/>
                    <a:pt x="7561" y="3870"/>
                  </a:cubicBezTo>
                  <a:cubicBezTo>
                    <a:pt x="7573" y="3691"/>
                    <a:pt x="7513" y="3524"/>
                    <a:pt x="7418" y="3393"/>
                  </a:cubicBezTo>
                  <a:cubicBezTo>
                    <a:pt x="7346" y="3334"/>
                    <a:pt x="7299" y="3298"/>
                    <a:pt x="7215" y="3251"/>
                  </a:cubicBezTo>
                  <a:lnTo>
                    <a:pt x="7215" y="2298"/>
                  </a:lnTo>
                  <a:lnTo>
                    <a:pt x="7215" y="2250"/>
                  </a:lnTo>
                  <a:lnTo>
                    <a:pt x="6787" y="524"/>
                  </a:lnTo>
                  <a:cubicBezTo>
                    <a:pt x="6715" y="214"/>
                    <a:pt x="6430" y="0"/>
                    <a:pt x="6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70"/>
            <p:cNvSpPr/>
            <p:nvPr/>
          </p:nvSpPr>
          <p:spPr>
            <a:xfrm>
              <a:off x="4992030" y="20588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3"/>
                    <a:pt x="691" y="167"/>
                  </a:cubicBezTo>
                  <a:cubicBezTo>
                    <a:pt x="691" y="60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70"/>
            <p:cNvSpPr/>
            <p:nvPr/>
          </p:nvSpPr>
          <p:spPr>
            <a:xfrm>
              <a:off x="5059191" y="2058827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3"/>
                    <a:pt x="679" y="167"/>
                  </a:cubicBezTo>
                  <a:cubicBezTo>
                    <a:pt x="679" y="60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70"/>
            <p:cNvSpPr/>
            <p:nvPr/>
          </p:nvSpPr>
          <p:spPr>
            <a:xfrm>
              <a:off x="4941500" y="2271558"/>
              <a:ext cx="10581" cy="55123"/>
            </a:xfrm>
            <a:custGeom>
              <a:rect b="b" l="l" r="r" t="t"/>
              <a:pathLst>
                <a:path extrusionOk="0" h="1740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584"/>
                  </a:lnTo>
                  <a:cubicBezTo>
                    <a:pt x="0" y="1668"/>
                    <a:pt x="84" y="1739"/>
                    <a:pt x="167" y="1739"/>
                  </a:cubicBezTo>
                  <a:cubicBezTo>
                    <a:pt x="250" y="1739"/>
                    <a:pt x="334" y="1668"/>
                    <a:pt x="334" y="1584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70"/>
            <p:cNvSpPr/>
            <p:nvPr/>
          </p:nvSpPr>
          <p:spPr>
            <a:xfrm>
              <a:off x="4963739" y="225457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70"/>
            <p:cNvSpPr/>
            <p:nvPr/>
          </p:nvSpPr>
          <p:spPr>
            <a:xfrm>
              <a:off x="5098791" y="225457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70"/>
            <p:cNvSpPr/>
            <p:nvPr/>
          </p:nvSpPr>
          <p:spPr>
            <a:xfrm>
              <a:off x="5098791" y="228286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70"/>
            <p:cNvSpPr/>
            <p:nvPr/>
          </p:nvSpPr>
          <p:spPr>
            <a:xfrm>
              <a:off x="4963739" y="228286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70"/>
            <p:cNvSpPr/>
            <p:nvPr/>
          </p:nvSpPr>
          <p:spPr>
            <a:xfrm>
              <a:off x="5098791" y="2310778"/>
              <a:ext cx="10201" cy="10233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70"/>
            <p:cNvSpPr/>
            <p:nvPr/>
          </p:nvSpPr>
          <p:spPr>
            <a:xfrm>
              <a:off x="4963739" y="2310778"/>
              <a:ext cx="10233" cy="10233"/>
            </a:xfrm>
            <a:custGeom>
              <a:rect b="b" l="l" r="r" t="t"/>
              <a:pathLst>
                <a:path extrusionOk="0" h="323" w="323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68"/>
                  </a:cubicBezTo>
                  <a:cubicBezTo>
                    <a:pt x="322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81" name="Google Shape;11181;p70"/>
          <p:cNvSpPr/>
          <p:nvPr/>
        </p:nvSpPr>
        <p:spPr>
          <a:xfrm>
            <a:off x="872362" y="1513044"/>
            <a:ext cx="325164" cy="347783"/>
          </a:xfrm>
          <a:custGeom>
            <a:rect b="b" l="l" r="r" t="t"/>
            <a:pathLst>
              <a:path extrusionOk="0" h="10978" w="10264">
                <a:moveTo>
                  <a:pt x="3096" y="310"/>
                </a:moveTo>
                <a:lnTo>
                  <a:pt x="3096" y="381"/>
                </a:lnTo>
                <a:lnTo>
                  <a:pt x="3096" y="3870"/>
                </a:lnTo>
                <a:cubicBezTo>
                  <a:pt x="3096" y="4787"/>
                  <a:pt x="3811" y="5549"/>
                  <a:pt x="4704" y="5644"/>
                </a:cubicBezTo>
                <a:lnTo>
                  <a:pt x="4704" y="6965"/>
                </a:lnTo>
                <a:lnTo>
                  <a:pt x="2656" y="6965"/>
                </a:lnTo>
                <a:lnTo>
                  <a:pt x="2656" y="310"/>
                </a:lnTo>
                <a:close/>
                <a:moveTo>
                  <a:pt x="7585" y="310"/>
                </a:moveTo>
                <a:lnTo>
                  <a:pt x="7585" y="6965"/>
                </a:lnTo>
                <a:lnTo>
                  <a:pt x="5549" y="6965"/>
                </a:lnTo>
                <a:lnTo>
                  <a:pt x="5549" y="5644"/>
                </a:lnTo>
                <a:cubicBezTo>
                  <a:pt x="6454" y="5549"/>
                  <a:pt x="7168" y="4787"/>
                  <a:pt x="7168" y="3870"/>
                </a:cubicBezTo>
                <a:lnTo>
                  <a:pt x="7168" y="381"/>
                </a:lnTo>
                <a:lnTo>
                  <a:pt x="7168" y="310"/>
                </a:lnTo>
                <a:close/>
                <a:moveTo>
                  <a:pt x="2370" y="310"/>
                </a:moveTo>
                <a:lnTo>
                  <a:pt x="2370" y="7132"/>
                </a:lnTo>
                <a:cubicBezTo>
                  <a:pt x="2370" y="7215"/>
                  <a:pt x="2453" y="7287"/>
                  <a:pt x="2537" y="7287"/>
                </a:cubicBezTo>
                <a:lnTo>
                  <a:pt x="4728" y="7287"/>
                </a:lnTo>
                <a:lnTo>
                  <a:pt x="4728" y="7823"/>
                </a:lnTo>
                <a:lnTo>
                  <a:pt x="334" y="7823"/>
                </a:lnTo>
                <a:lnTo>
                  <a:pt x="334" y="7287"/>
                </a:lnTo>
                <a:lnTo>
                  <a:pt x="1668" y="7287"/>
                </a:lnTo>
                <a:cubicBezTo>
                  <a:pt x="1751" y="7287"/>
                  <a:pt x="1822" y="7215"/>
                  <a:pt x="1822" y="7132"/>
                </a:cubicBezTo>
                <a:lnTo>
                  <a:pt x="1822" y="6692"/>
                </a:lnTo>
                <a:cubicBezTo>
                  <a:pt x="1822" y="6608"/>
                  <a:pt x="1751" y="6537"/>
                  <a:pt x="1668" y="6537"/>
                </a:cubicBezTo>
                <a:cubicBezTo>
                  <a:pt x="1572" y="6537"/>
                  <a:pt x="1501" y="6608"/>
                  <a:pt x="1501" y="6692"/>
                </a:cubicBezTo>
                <a:lnTo>
                  <a:pt x="1501" y="6965"/>
                </a:lnTo>
                <a:lnTo>
                  <a:pt x="322" y="6965"/>
                </a:lnTo>
                <a:lnTo>
                  <a:pt x="322" y="5501"/>
                </a:lnTo>
                <a:cubicBezTo>
                  <a:pt x="596" y="5477"/>
                  <a:pt x="846" y="5346"/>
                  <a:pt x="1049" y="5144"/>
                </a:cubicBezTo>
                <a:cubicBezTo>
                  <a:pt x="1287" y="4906"/>
                  <a:pt x="1430" y="4596"/>
                  <a:pt x="1430" y="4275"/>
                </a:cubicBezTo>
                <a:lnTo>
                  <a:pt x="1430" y="310"/>
                </a:lnTo>
                <a:lnTo>
                  <a:pt x="1513" y="310"/>
                </a:lnTo>
                <a:lnTo>
                  <a:pt x="1513" y="6061"/>
                </a:lnTo>
                <a:cubicBezTo>
                  <a:pt x="1513" y="6144"/>
                  <a:pt x="1584" y="6215"/>
                  <a:pt x="1680" y="6215"/>
                </a:cubicBezTo>
                <a:cubicBezTo>
                  <a:pt x="1763" y="6215"/>
                  <a:pt x="1846" y="6144"/>
                  <a:pt x="1846" y="6061"/>
                </a:cubicBezTo>
                <a:lnTo>
                  <a:pt x="1846" y="310"/>
                </a:lnTo>
                <a:close/>
                <a:moveTo>
                  <a:pt x="8430" y="310"/>
                </a:moveTo>
                <a:lnTo>
                  <a:pt x="8430" y="7132"/>
                </a:lnTo>
                <a:cubicBezTo>
                  <a:pt x="8430" y="7215"/>
                  <a:pt x="8502" y="7287"/>
                  <a:pt x="8597" y="7287"/>
                </a:cubicBezTo>
                <a:lnTo>
                  <a:pt x="9943" y="7287"/>
                </a:lnTo>
                <a:lnTo>
                  <a:pt x="9943" y="7823"/>
                </a:lnTo>
                <a:lnTo>
                  <a:pt x="5549" y="7823"/>
                </a:lnTo>
                <a:lnTo>
                  <a:pt x="5549" y="7287"/>
                </a:lnTo>
                <a:lnTo>
                  <a:pt x="7728" y="7287"/>
                </a:lnTo>
                <a:cubicBezTo>
                  <a:pt x="7823" y="7287"/>
                  <a:pt x="7895" y="7215"/>
                  <a:pt x="7895" y="7132"/>
                </a:cubicBezTo>
                <a:lnTo>
                  <a:pt x="7895" y="310"/>
                </a:lnTo>
                <a:close/>
                <a:moveTo>
                  <a:pt x="4716" y="8144"/>
                </a:moveTo>
                <a:lnTo>
                  <a:pt x="4716" y="8751"/>
                </a:lnTo>
                <a:lnTo>
                  <a:pt x="322" y="8751"/>
                </a:lnTo>
                <a:lnTo>
                  <a:pt x="322" y="8144"/>
                </a:lnTo>
                <a:close/>
                <a:moveTo>
                  <a:pt x="9943" y="8144"/>
                </a:moveTo>
                <a:lnTo>
                  <a:pt x="9943" y="8751"/>
                </a:lnTo>
                <a:lnTo>
                  <a:pt x="5549" y="8751"/>
                </a:lnTo>
                <a:lnTo>
                  <a:pt x="5549" y="8144"/>
                </a:lnTo>
                <a:close/>
                <a:moveTo>
                  <a:pt x="4716" y="9073"/>
                </a:moveTo>
                <a:lnTo>
                  <a:pt x="4716" y="9609"/>
                </a:lnTo>
                <a:lnTo>
                  <a:pt x="322" y="9609"/>
                </a:lnTo>
                <a:lnTo>
                  <a:pt x="322" y="9073"/>
                </a:lnTo>
                <a:close/>
                <a:moveTo>
                  <a:pt x="9943" y="9073"/>
                </a:moveTo>
                <a:lnTo>
                  <a:pt x="9943" y="9609"/>
                </a:lnTo>
                <a:lnTo>
                  <a:pt x="5549" y="9609"/>
                </a:lnTo>
                <a:lnTo>
                  <a:pt x="5549" y="9073"/>
                </a:lnTo>
                <a:close/>
                <a:moveTo>
                  <a:pt x="6823" y="619"/>
                </a:moveTo>
                <a:lnTo>
                  <a:pt x="6823" y="3834"/>
                </a:lnTo>
                <a:cubicBezTo>
                  <a:pt x="6847" y="4668"/>
                  <a:pt x="6192" y="5322"/>
                  <a:pt x="5394" y="5322"/>
                </a:cubicBezTo>
                <a:cubicBezTo>
                  <a:pt x="5311" y="5322"/>
                  <a:pt x="5240" y="5406"/>
                  <a:pt x="5240" y="5489"/>
                </a:cubicBezTo>
                <a:lnTo>
                  <a:pt x="5240" y="7132"/>
                </a:lnTo>
                <a:lnTo>
                  <a:pt x="5240" y="7977"/>
                </a:lnTo>
                <a:lnTo>
                  <a:pt x="5240" y="8918"/>
                </a:lnTo>
                <a:lnTo>
                  <a:pt x="5240" y="9763"/>
                </a:lnTo>
                <a:lnTo>
                  <a:pt x="5240" y="10644"/>
                </a:lnTo>
                <a:lnTo>
                  <a:pt x="5025" y="10644"/>
                </a:lnTo>
                <a:lnTo>
                  <a:pt x="5025" y="9752"/>
                </a:lnTo>
                <a:lnTo>
                  <a:pt x="5025" y="8894"/>
                </a:lnTo>
                <a:lnTo>
                  <a:pt x="5025" y="7966"/>
                </a:lnTo>
                <a:lnTo>
                  <a:pt x="5025" y="7108"/>
                </a:lnTo>
                <a:lnTo>
                  <a:pt x="5025" y="5465"/>
                </a:lnTo>
                <a:cubicBezTo>
                  <a:pt x="5025" y="5370"/>
                  <a:pt x="4954" y="5299"/>
                  <a:pt x="4859" y="5299"/>
                </a:cubicBezTo>
                <a:cubicBezTo>
                  <a:pt x="4061" y="5299"/>
                  <a:pt x="3406" y="4644"/>
                  <a:pt x="3406" y="3834"/>
                </a:cubicBezTo>
                <a:lnTo>
                  <a:pt x="3406" y="619"/>
                </a:lnTo>
                <a:cubicBezTo>
                  <a:pt x="3942" y="869"/>
                  <a:pt x="4525" y="1012"/>
                  <a:pt x="5120" y="1012"/>
                </a:cubicBezTo>
                <a:cubicBezTo>
                  <a:pt x="5716" y="1012"/>
                  <a:pt x="6287" y="881"/>
                  <a:pt x="6823" y="619"/>
                </a:cubicBezTo>
                <a:close/>
                <a:moveTo>
                  <a:pt x="4716" y="9930"/>
                </a:moveTo>
                <a:lnTo>
                  <a:pt x="4716" y="10656"/>
                </a:lnTo>
                <a:lnTo>
                  <a:pt x="322" y="10656"/>
                </a:lnTo>
                <a:lnTo>
                  <a:pt x="322" y="9930"/>
                </a:lnTo>
                <a:close/>
                <a:moveTo>
                  <a:pt x="1251" y="0"/>
                </a:moveTo>
                <a:cubicBezTo>
                  <a:pt x="1156" y="0"/>
                  <a:pt x="1084" y="72"/>
                  <a:pt x="1084" y="155"/>
                </a:cubicBezTo>
                <a:lnTo>
                  <a:pt x="1084" y="4287"/>
                </a:lnTo>
                <a:cubicBezTo>
                  <a:pt x="1084" y="4537"/>
                  <a:pt x="989" y="4763"/>
                  <a:pt x="810" y="4941"/>
                </a:cubicBezTo>
                <a:cubicBezTo>
                  <a:pt x="632" y="5120"/>
                  <a:pt x="418" y="5203"/>
                  <a:pt x="156" y="5203"/>
                </a:cubicBezTo>
                <a:cubicBezTo>
                  <a:pt x="72" y="5203"/>
                  <a:pt x="1" y="5275"/>
                  <a:pt x="1" y="5370"/>
                </a:cubicBezTo>
                <a:lnTo>
                  <a:pt x="1" y="7144"/>
                </a:lnTo>
                <a:lnTo>
                  <a:pt x="1" y="7989"/>
                </a:lnTo>
                <a:lnTo>
                  <a:pt x="1" y="8930"/>
                </a:lnTo>
                <a:lnTo>
                  <a:pt x="1" y="9775"/>
                </a:lnTo>
                <a:lnTo>
                  <a:pt x="1" y="10811"/>
                </a:lnTo>
                <a:cubicBezTo>
                  <a:pt x="1" y="10906"/>
                  <a:pt x="72" y="10978"/>
                  <a:pt x="156" y="10978"/>
                </a:cubicBezTo>
                <a:lnTo>
                  <a:pt x="8180" y="10978"/>
                </a:lnTo>
                <a:cubicBezTo>
                  <a:pt x="8276" y="10978"/>
                  <a:pt x="8347" y="10906"/>
                  <a:pt x="8347" y="10811"/>
                </a:cubicBezTo>
                <a:cubicBezTo>
                  <a:pt x="8347" y="10728"/>
                  <a:pt x="8276" y="10656"/>
                  <a:pt x="8180" y="10656"/>
                </a:cubicBezTo>
                <a:lnTo>
                  <a:pt x="5549" y="10656"/>
                </a:lnTo>
                <a:lnTo>
                  <a:pt x="5549" y="9918"/>
                </a:lnTo>
                <a:lnTo>
                  <a:pt x="9943" y="9918"/>
                </a:lnTo>
                <a:lnTo>
                  <a:pt x="9943" y="10656"/>
                </a:lnTo>
                <a:lnTo>
                  <a:pt x="8811" y="10656"/>
                </a:lnTo>
                <a:cubicBezTo>
                  <a:pt x="8716" y="10656"/>
                  <a:pt x="8645" y="10728"/>
                  <a:pt x="8645" y="10811"/>
                </a:cubicBezTo>
                <a:cubicBezTo>
                  <a:pt x="8645" y="10906"/>
                  <a:pt x="8716" y="10978"/>
                  <a:pt x="8811" y="10978"/>
                </a:cubicBezTo>
                <a:lnTo>
                  <a:pt x="10085" y="10978"/>
                </a:lnTo>
                <a:cubicBezTo>
                  <a:pt x="10181" y="10978"/>
                  <a:pt x="10252" y="10906"/>
                  <a:pt x="10252" y="10811"/>
                </a:cubicBezTo>
                <a:lnTo>
                  <a:pt x="10252" y="6644"/>
                </a:lnTo>
                <a:cubicBezTo>
                  <a:pt x="10252" y="6561"/>
                  <a:pt x="10181" y="6489"/>
                  <a:pt x="10085" y="6489"/>
                </a:cubicBezTo>
                <a:cubicBezTo>
                  <a:pt x="10002" y="6489"/>
                  <a:pt x="9919" y="6561"/>
                  <a:pt x="9919" y="6644"/>
                </a:cubicBezTo>
                <a:lnTo>
                  <a:pt x="9919" y="6977"/>
                </a:lnTo>
                <a:lnTo>
                  <a:pt x="8752" y="6977"/>
                </a:lnTo>
                <a:lnTo>
                  <a:pt x="8752" y="322"/>
                </a:lnTo>
                <a:lnTo>
                  <a:pt x="8835" y="322"/>
                </a:lnTo>
                <a:lnTo>
                  <a:pt x="8835" y="4287"/>
                </a:lnTo>
                <a:cubicBezTo>
                  <a:pt x="8835" y="4608"/>
                  <a:pt x="8966" y="4941"/>
                  <a:pt x="9204" y="5156"/>
                </a:cubicBezTo>
                <a:cubicBezTo>
                  <a:pt x="9407" y="5358"/>
                  <a:pt x="9657" y="5489"/>
                  <a:pt x="9943" y="5513"/>
                </a:cubicBezTo>
                <a:lnTo>
                  <a:pt x="9943" y="6013"/>
                </a:lnTo>
                <a:cubicBezTo>
                  <a:pt x="9943" y="6096"/>
                  <a:pt x="10014" y="6180"/>
                  <a:pt x="10097" y="6180"/>
                </a:cubicBezTo>
                <a:cubicBezTo>
                  <a:pt x="10193" y="6180"/>
                  <a:pt x="10264" y="6096"/>
                  <a:pt x="10264" y="6013"/>
                </a:cubicBezTo>
                <a:lnTo>
                  <a:pt x="10264" y="5370"/>
                </a:lnTo>
                <a:cubicBezTo>
                  <a:pt x="10264" y="5275"/>
                  <a:pt x="10193" y="5203"/>
                  <a:pt x="10097" y="5203"/>
                </a:cubicBezTo>
                <a:cubicBezTo>
                  <a:pt x="9847" y="5203"/>
                  <a:pt x="9621" y="5120"/>
                  <a:pt x="9442" y="4941"/>
                </a:cubicBezTo>
                <a:cubicBezTo>
                  <a:pt x="9264" y="4763"/>
                  <a:pt x="9181" y="4537"/>
                  <a:pt x="9181" y="4287"/>
                </a:cubicBezTo>
                <a:lnTo>
                  <a:pt x="9181" y="155"/>
                </a:lnTo>
                <a:cubicBezTo>
                  <a:pt x="9181" y="72"/>
                  <a:pt x="9109" y="0"/>
                  <a:pt x="9014" y="0"/>
                </a:cubicBezTo>
                <a:lnTo>
                  <a:pt x="7002" y="0"/>
                </a:lnTo>
                <a:cubicBezTo>
                  <a:pt x="6918" y="0"/>
                  <a:pt x="6847" y="72"/>
                  <a:pt x="6847" y="155"/>
                </a:cubicBezTo>
                <a:lnTo>
                  <a:pt x="6847" y="310"/>
                </a:lnTo>
                <a:cubicBezTo>
                  <a:pt x="6323" y="596"/>
                  <a:pt x="5728" y="738"/>
                  <a:pt x="5132" y="738"/>
                </a:cubicBezTo>
                <a:cubicBezTo>
                  <a:pt x="4537" y="738"/>
                  <a:pt x="3942" y="596"/>
                  <a:pt x="3418" y="310"/>
                </a:cubicBezTo>
                <a:lnTo>
                  <a:pt x="3418" y="155"/>
                </a:lnTo>
                <a:cubicBezTo>
                  <a:pt x="3418" y="72"/>
                  <a:pt x="3346" y="0"/>
                  <a:pt x="32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82" name="Google Shape;11182;p70"/>
          <p:cNvGrpSpPr/>
          <p:nvPr/>
        </p:nvGrpSpPr>
        <p:grpSpPr>
          <a:xfrm>
            <a:off x="1767449" y="1513044"/>
            <a:ext cx="324403" cy="347783"/>
            <a:chOff x="1767449" y="1513044"/>
            <a:chExt cx="324403" cy="347783"/>
          </a:xfrm>
        </p:grpSpPr>
        <p:sp>
          <p:nvSpPr>
            <p:cNvPr id="11183" name="Google Shape;11183;p70"/>
            <p:cNvSpPr/>
            <p:nvPr/>
          </p:nvSpPr>
          <p:spPr>
            <a:xfrm>
              <a:off x="1850039" y="1513044"/>
              <a:ext cx="159604" cy="347783"/>
            </a:xfrm>
            <a:custGeom>
              <a:rect b="b" l="l" r="r" t="t"/>
              <a:pathLst>
                <a:path extrusionOk="0" h="10978" w="5038">
                  <a:moveTo>
                    <a:pt x="1918" y="1893"/>
                  </a:moveTo>
                  <a:cubicBezTo>
                    <a:pt x="2156" y="1893"/>
                    <a:pt x="2358" y="2084"/>
                    <a:pt x="2358" y="2322"/>
                  </a:cubicBezTo>
                  <a:lnTo>
                    <a:pt x="2358" y="3465"/>
                  </a:lnTo>
                  <a:lnTo>
                    <a:pt x="1501" y="3465"/>
                  </a:lnTo>
                  <a:lnTo>
                    <a:pt x="1501" y="2703"/>
                  </a:lnTo>
                  <a:lnTo>
                    <a:pt x="1501" y="2310"/>
                  </a:lnTo>
                  <a:cubicBezTo>
                    <a:pt x="1501" y="2191"/>
                    <a:pt x="1549" y="2084"/>
                    <a:pt x="1620" y="2012"/>
                  </a:cubicBezTo>
                  <a:cubicBezTo>
                    <a:pt x="1703" y="1929"/>
                    <a:pt x="1822" y="1893"/>
                    <a:pt x="1918" y="1893"/>
                  </a:cubicBezTo>
                  <a:close/>
                  <a:moveTo>
                    <a:pt x="751" y="322"/>
                  </a:moveTo>
                  <a:cubicBezTo>
                    <a:pt x="989" y="322"/>
                    <a:pt x="1180" y="524"/>
                    <a:pt x="1180" y="750"/>
                  </a:cubicBezTo>
                  <a:lnTo>
                    <a:pt x="1180" y="2322"/>
                  </a:lnTo>
                  <a:lnTo>
                    <a:pt x="1180" y="2715"/>
                  </a:lnTo>
                  <a:lnTo>
                    <a:pt x="1180" y="3465"/>
                  </a:lnTo>
                  <a:lnTo>
                    <a:pt x="715" y="3465"/>
                  </a:lnTo>
                  <a:cubicBezTo>
                    <a:pt x="572" y="3465"/>
                    <a:pt x="429" y="3513"/>
                    <a:pt x="310" y="3584"/>
                  </a:cubicBezTo>
                  <a:lnTo>
                    <a:pt x="310" y="738"/>
                  </a:lnTo>
                  <a:lnTo>
                    <a:pt x="334" y="738"/>
                  </a:lnTo>
                  <a:cubicBezTo>
                    <a:pt x="334" y="619"/>
                    <a:pt x="370" y="524"/>
                    <a:pt x="453" y="441"/>
                  </a:cubicBezTo>
                  <a:cubicBezTo>
                    <a:pt x="525" y="369"/>
                    <a:pt x="644" y="322"/>
                    <a:pt x="751" y="322"/>
                  </a:cubicBezTo>
                  <a:close/>
                  <a:moveTo>
                    <a:pt x="4335" y="1870"/>
                  </a:moveTo>
                  <a:cubicBezTo>
                    <a:pt x="4537" y="1870"/>
                    <a:pt x="4716" y="2036"/>
                    <a:pt x="4716" y="2262"/>
                  </a:cubicBezTo>
                  <a:lnTo>
                    <a:pt x="4716" y="3275"/>
                  </a:lnTo>
                  <a:cubicBezTo>
                    <a:pt x="4704" y="3477"/>
                    <a:pt x="4537" y="3656"/>
                    <a:pt x="4335" y="3656"/>
                  </a:cubicBezTo>
                  <a:lnTo>
                    <a:pt x="4239" y="3656"/>
                  </a:lnTo>
                  <a:cubicBezTo>
                    <a:pt x="4037" y="3656"/>
                    <a:pt x="3858" y="3501"/>
                    <a:pt x="3858" y="3275"/>
                  </a:cubicBezTo>
                  <a:lnTo>
                    <a:pt x="3858" y="2286"/>
                  </a:lnTo>
                  <a:lnTo>
                    <a:pt x="3858" y="2262"/>
                  </a:lnTo>
                  <a:cubicBezTo>
                    <a:pt x="3858" y="2048"/>
                    <a:pt x="4013" y="1870"/>
                    <a:pt x="4239" y="1870"/>
                  </a:cubicBezTo>
                  <a:close/>
                  <a:moveTo>
                    <a:pt x="3108" y="1870"/>
                  </a:moveTo>
                  <a:cubicBezTo>
                    <a:pt x="3335" y="1870"/>
                    <a:pt x="3525" y="2048"/>
                    <a:pt x="3525" y="2286"/>
                  </a:cubicBezTo>
                  <a:lnTo>
                    <a:pt x="3525" y="3275"/>
                  </a:lnTo>
                  <a:lnTo>
                    <a:pt x="3525" y="3501"/>
                  </a:lnTo>
                  <a:cubicBezTo>
                    <a:pt x="3525" y="3715"/>
                    <a:pt x="3346" y="3917"/>
                    <a:pt x="3108" y="3917"/>
                  </a:cubicBezTo>
                  <a:lnTo>
                    <a:pt x="3037" y="3917"/>
                  </a:lnTo>
                  <a:lnTo>
                    <a:pt x="3037" y="3620"/>
                  </a:lnTo>
                  <a:cubicBezTo>
                    <a:pt x="3037" y="3525"/>
                    <a:pt x="2965" y="3453"/>
                    <a:pt x="2870" y="3453"/>
                  </a:cubicBezTo>
                  <a:lnTo>
                    <a:pt x="2668" y="3453"/>
                  </a:lnTo>
                  <a:lnTo>
                    <a:pt x="2668" y="2310"/>
                  </a:lnTo>
                  <a:lnTo>
                    <a:pt x="2668" y="2286"/>
                  </a:lnTo>
                  <a:cubicBezTo>
                    <a:pt x="2668" y="2072"/>
                    <a:pt x="2846" y="1870"/>
                    <a:pt x="3085" y="1870"/>
                  </a:cubicBezTo>
                  <a:close/>
                  <a:moveTo>
                    <a:pt x="2727" y="3763"/>
                  </a:moveTo>
                  <a:lnTo>
                    <a:pt x="2727" y="4632"/>
                  </a:lnTo>
                  <a:cubicBezTo>
                    <a:pt x="2727" y="4846"/>
                    <a:pt x="2549" y="5025"/>
                    <a:pt x="2323" y="5025"/>
                  </a:cubicBezTo>
                  <a:lnTo>
                    <a:pt x="727" y="5025"/>
                  </a:lnTo>
                  <a:cubicBezTo>
                    <a:pt x="513" y="5025"/>
                    <a:pt x="334" y="4846"/>
                    <a:pt x="334" y="4632"/>
                  </a:cubicBezTo>
                  <a:lnTo>
                    <a:pt x="334" y="4167"/>
                  </a:lnTo>
                  <a:cubicBezTo>
                    <a:pt x="334" y="3941"/>
                    <a:pt x="513" y="3763"/>
                    <a:pt x="727" y="3763"/>
                  </a:cubicBezTo>
                  <a:close/>
                  <a:moveTo>
                    <a:pt x="763" y="0"/>
                  </a:moveTo>
                  <a:cubicBezTo>
                    <a:pt x="572" y="0"/>
                    <a:pt x="370" y="72"/>
                    <a:pt x="227" y="227"/>
                  </a:cubicBezTo>
                  <a:cubicBezTo>
                    <a:pt x="72" y="369"/>
                    <a:pt x="1" y="548"/>
                    <a:pt x="1" y="762"/>
                  </a:cubicBezTo>
                  <a:lnTo>
                    <a:pt x="1" y="6751"/>
                  </a:lnTo>
                  <a:cubicBezTo>
                    <a:pt x="1" y="6846"/>
                    <a:pt x="72" y="6918"/>
                    <a:pt x="167" y="6918"/>
                  </a:cubicBezTo>
                  <a:cubicBezTo>
                    <a:pt x="251" y="6918"/>
                    <a:pt x="334" y="6846"/>
                    <a:pt x="334" y="6751"/>
                  </a:cubicBezTo>
                  <a:lnTo>
                    <a:pt x="334" y="5239"/>
                  </a:lnTo>
                  <a:cubicBezTo>
                    <a:pt x="453" y="5310"/>
                    <a:pt x="584" y="5358"/>
                    <a:pt x="727" y="5358"/>
                  </a:cubicBezTo>
                  <a:lnTo>
                    <a:pt x="2323" y="5358"/>
                  </a:lnTo>
                  <a:cubicBezTo>
                    <a:pt x="2727" y="5358"/>
                    <a:pt x="3037" y="5025"/>
                    <a:pt x="3037" y="4644"/>
                  </a:cubicBezTo>
                  <a:lnTo>
                    <a:pt x="3037" y="4239"/>
                  </a:lnTo>
                  <a:lnTo>
                    <a:pt x="3108" y="4239"/>
                  </a:lnTo>
                  <a:cubicBezTo>
                    <a:pt x="3394" y="4239"/>
                    <a:pt x="3644" y="4072"/>
                    <a:pt x="3763" y="3822"/>
                  </a:cubicBezTo>
                  <a:cubicBezTo>
                    <a:pt x="3882" y="3929"/>
                    <a:pt x="4049" y="3989"/>
                    <a:pt x="4216" y="3989"/>
                  </a:cubicBezTo>
                  <a:lnTo>
                    <a:pt x="4299" y="3989"/>
                  </a:lnTo>
                  <a:cubicBezTo>
                    <a:pt x="4442" y="3989"/>
                    <a:pt x="4573" y="3941"/>
                    <a:pt x="4692" y="3870"/>
                  </a:cubicBezTo>
                  <a:lnTo>
                    <a:pt x="4692" y="8335"/>
                  </a:lnTo>
                  <a:lnTo>
                    <a:pt x="2989" y="8335"/>
                  </a:lnTo>
                  <a:cubicBezTo>
                    <a:pt x="2906" y="8335"/>
                    <a:pt x="2834" y="8406"/>
                    <a:pt x="2834" y="8501"/>
                  </a:cubicBezTo>
                  <a:cubicBezTo>
                    <a:pt x="2834" y="8585"/>
                    <a:pt x="2906" y="8656"/>
                    <a:pt x="2989" y="8656"/>
                  </a:cubicBezTo>
                  <a:lnTo>
                    <a:pt x="4692" y="8656"/>
                  </a:lnTo>
                  <a:lnTo>
                    <a:pt x="4692" y="9299"/>
                  </a:lnTo>
                  <a:lnTo>
                    <a:pt x="334" y="9299"/>
                  </a:lnTo>
                  <a:lnTo>
                    <a:pt x="334" y="8656"/>
                  </a:lnTo>
                  <a:lnTo>
                    <a:pt x="2311" y="8656"/>
                  </a:lnTo>
                  <a:cubicBezTo>
                    <a:pt x="2394" y="8656"/>
                    <a:pt x="2477" y="8585"/>
                    <a:pt x="2477" y="8501"/>
                  </a:cubicBezTo>
                  <a:cubicBezTo>
                    <a:pt x="2477" y="8406"/>
                    <a:pt x="2394" y="8335"/>
                    <a:pt x="2311" y="8335"/>
                  </a:cubicBezTo>
                  <a:lnTo>
                    <a:pt x="346" y="8335"/>
                  </a:lnTo>
                  <a:lnTo>
                    <a:pt x="346" y="7382"/>
                  </a:lnTo>
                  <a:cubicBezTo>
                    <a:pt x="346" y="7287"/>
                    <a:pt x="275" y="7215"/>
                    <a:pt x="179" y="7215"/>
                  </a:cubicBezTo>
                  <a:cubicBezTo>
                    <a:pt x="96" y="7215"/>
                    <a:pt x="13" y="7287"/>
                    <a:pt x="13" y="7382"/>
                  </a:cubicBezTo>
                  <a:lnTo>
                    <a:pt x="13" y="9454"/>
                  </a:lnTo>
                  <a:cubicBezTo>
                    <a:pt x="13" y="9537"/>
                    <a:pt x="96" y="9609"/>
                    <a:pt x="179" y="9609"/>
                  </a:cubicBezTo>
                  <a:lnTo>
                    <a:pt x="1299" y="9609"/>
                  </a:lnTo>
                  <a:lnTo>
                    <a:pt x="1299" y="10823"/>
                  </a:lnTo>
                  <a:cubicBezTo>
                    <a:pt x="1299" y="10906"/>
                    <a:pt x="1370" y="10978"/>
                    <a:pt x="1465" y="10978"/>
                  </a:cubicBezTo>
                  <a:lnTo>
                    <a:pt x="2203" y="10978"/>
                  </a:lnTo>
                  <a:cubicBezTo>
                    <a:pt x="2299" y="10978"/>
                    <a:pt x="2370" y="10906"/>
                    <a:pt x="2370" y="10823"/>
                  </a:cubicBezTo>
                  <a:cubicBezTo>
                    <a:pt x="2370" y="10728"/>
                    <a:pt x="2299" y="10656"/>
                    <a:pt x="2203" y="10656"/>
                  </a:cubicBezTo>
                  <a:lnTo>
                    <a:pt x="1608" y="10656"/>
                  </a:lnTo>
                  <a:lnTo>
                    <a:pt x="1608" y="9597"/>
                  </a:lnTo>
                  <a:lnTo>
                    <a:pt x="3442" y="9597"/>
                  </a:lnTo>
                  <a:lnTo>
                    <a:pt x="3442" y="10656"/>
                  </a:lnTo>
                  <a:lnTo>
                    <a:pt x="2834" y="10656"/>
                  </a:lnTo>
                  <a:cubicBezTo>
                    <a:pt x="2739" y="10656"/>
                    <a:pt x="2668" y="10728"/>
                    <a:pt x="2668" y="10823"/>
                  </a:cubicBezTo>
                  <a:cubicBezTo>
                    <a:pt x="2668" y="10906"/>
                    <a:pt x="2739" y="10978"/>
                    <a:pt x="2834" y="10978"/>
                  </a:cubicBezTo>
                  <a:lnTo>
                    <a:pt x="3585" y="10978"/>
                  </a:lnTo>
                  <a:cubicBezTo>
                    <a:pt x="3680" y="10978"/>
                    <a:pt x="3751" y="10906"/>
                    <a:pt x="3751" y="10823"/>
                  </a:cubicBezTo>
                  <a:lnTo>
                    <a:pt x="3751" y="9609"/>
                  </a:lnTo>
                  <a:lnTo>
                    <a:pt x="4870" y="9609"/>
                  </a:lnTo>
                  <a:cubicBezTo>
                    <a:pt x="4954" y="9609"/>
                    <a:pt x="5037" y="9537"/>
                    <a:pt x="5037" y="9454"/>
                  </a:cubicBezTo>
                  <a:lnTo>
                    <a:pt x="5037" y="2703"/>
                  </a:lnTo>
                  <a:lnTo>
                    <a:pt x="5037" y="2262"/>
                  </a:lnTo>
                  <a:cubicBezTo>
                    <a:pt x="5037" y="1870"/>
                    <a:pt x="4716" y="1560"/>
                    <a:pt x="4335" y="1560"/>
                  </a:cubicBezTo>
                  <a:lnTo>
                    <a:pt x="4239" y="1560"/>
                  </a:lnTo>
                  <a:cubicBezTo>
                    <a:pt x="4025" y="1560"/>
                    <a:pt x="3823" y="1667"/>
                    <a:pt x="3692" y="1834"/>
                  </a:cubicBezTo>
                  <a:cubicBezTo>
                    <a:pt x="3561" y="1667"/>
                    <a:pt x="3346" y="1560"/>
                    <a:pt x="3132" y="1560"/>
                  </a:cubicBezTo>
                  <a:lnTo>
                    <a:pt x="3096" y="1560"/>
                  </a:lnTo>
                  <a:cubicBezTo>
                    <a:pt x="2858" y="1560"/>
                    <a:pt x="2656" y="1667"/>
                    <a:pt x="2513" y="1846"/>
                  </a:cubicBezTo>
                  <a:cubicBezTo>
                    <a:pt x="2382" y="1679"/>
                    <a:pt x="2180" y="1560"/>
                    <a:pt x="1942" y="1560"/>
                  </a:cubicBezTo>
                  <a:cubicBezTo>
                    <a:pt x="1787" y="1560"/>
                    <a:pt x="1644" y="1608"/>
                    <a:pt x="1501" y="1691"/>
                  </a:cubicBezTo>
                  <a:lnTo>
                    <a:pt x="1501" y="738"/>
                  </a:lnTo>
                  <a:cubicBezTo>
                    <a:pt x="1501" y="322"/>
                    <a:pt x="116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70"/>
            <p:cNvSpPr/>
            <p:nvPr/>
          </p:nvSpPr>
          <p:spPr>
            <a:xfrm>
              <a:off x="1887009" y="1702332"/>
              <a:ext cx="53222" cy="48375"/>
            </a:xfrm>
            <a:custGeom>
              <a:rect b="b" l="l" r="r" t="t"/>
              <a:pathLst>
                <a:path extrusionOk="0" h="1527" w="1680">
                  <a:moveTo>
                    <a:pt x="1084" y="562"/>
                  </a:moveTo>
                  <a:lnTo>
                    <a:pt x="1013" y="979"/>
                  </a:lnTo>
                  <a:lnTo>
                    <a:pt x="608" y="979"/>
                  </a:lnTo>
                  <a:lnTo>
                    <a:pt x="679" y="562"/>
                  </a:lnTo>
                  <a:close/>
                  <a:moveTo>
                    <a:pt x="572" y="1"/>
                  </a:moveTo>
                  <a:cubicBezTo>
                    <a:pt x="487" y="1"/>
                    <a:pt x="415" y="57"/>
                    <a:pt x="394" y="133"/>
                  </a:cubicBezTo>
                  <a:lnTo>
                    <a:pt x="382" y="228"/>
                  </a:lnTo>
                  <a:lnTo>
                    <a:pt x="310" y="228"/>
                  </a:lnTo>
                  <a:cubicBezTo>
                    <a:pt x="215" y="228"/>
                    <a:pt x="143" y="300"/>
                    <a:pt x="143" y="395"/>
                  </a:cubicBezTo>
                  <a:cubicBezTo>
                    <a:pt x="143" y="478"/>
                    <a:pt x="215" y="562"/>
                    <a:pt x="310" y="562"/>
                  </a:cubicBezTo>
                  <a:lnTo>
                    <a:pt x="322" y="562"/>
                  </a:lnTo>
                  <a:lnTo>
                    <a:pt x="251" y="979"/>
                  </a:lnTo>
                  <a:lnTo>
                    <a:pt x="155" y="979"/>
                  </a:lnTo>
                  <a:cubicBezTo>
                    <a:pt x="72" y="979"/>
                    <a:pt x="1" y="1050"/>
                    <a:pt x="1" y="1133"/>
                  </a:cubicBezTo>
                  <a:cubicBezTo>
                    <a:pt x="1" y="1229"/>
                    <a:pt x="72" y="1300"/>
                    <a:pt x="155" y="1300"/>
                  </a:cubicBezTo>
                  <a:lnTo>
                    <a:pt x="191" y="1300"/>
                  </a:lnTo>
                  <a:lnTo>
                    <a:pt x="191" y="1336"/>
                  </a:lnTo>
                  <a:cubicBezTo>
                    <a:pt x="167" y="1419"/>
                    <a:pt x="239" y="1514"/>
                    <a:pt x="322" y="1526"/>
                  </a:cubicBezTo>
                  <a:lnTo>
                    <a:pt x="346" y="1526"/>
                  </a:lnTo>
                  <a:cubicBezTo>
                    <a:pt x="429" y="1526"/>
                    <a:pt x="501" y="1467"/>
                    <a:pt x="513" y="1395"/>
                  </a:cubicBezTo>
                  <a:lnTo>
                    <a:pt x="536" y="1300"/>
                  </a:lnTo>
                  <a:lnTo>
                    <a:pt x="929" y="1300"/>
                  </a:lnTo>
                  <a:lnTo>
                    <a:pt x="929" y="1336"/>
                  </a:lnTo>
                  <a:cubicBezTo>
                    <a:pt x="917" y="1419"/>
                    <a:pt x="977" y="1514"/>
                    <a:pt x="1060" y="1526"/>
                  </a:cubicBezTo>
                  <a:lnTo>
                    <a:pt x="1096" y="1526"/>
                  </a:lnTo>
                  <a:cubicBezTo>
                    <a:pt x="1167" y="1526"/>
                    <a:pt x="1239" y="1467"/>
                    <a:pt x="1263" y="1395"/>
                  </a:cubicBezTo>
                  <a:lnTo>
                    <a:pt x="1275" y="1300"/>
                  </a:lnTo>
                  <a:lnTo>
                    <a:pt x="1370" y="1300"/>
                  </a:lnTo>
                  <a:cubicBezTo>
                    <a:pt x="1453" y="1300"/>
                    <a:pt x="1525" y="1229"/>
                    <a:pt x="1525" y="1133"/>
                  </a:cubicBezTo>
                  <a:cubicBezTo>
                    <a:pt x="1525" y="1050"/>
                    <a:pt x="1453" y="979"/>
                    <a:pt x="1370" y="979"/>
                  </a:cubicBezTo>
                  <a:lnTo>
                    <a:pt x="1334" y="979"/>
                  </a:lnTo>
                  <a:lnTo>
                    <a:pt x="1406" y="562"/>
                  </a:lnTo>
                  <a:lnTo>
                    <a:pt x="1513" y="562"/>
                  </a:lnTo>
                  <a:cubicBezTo>
                    <a:pt x="1608" y="562"/>
                    <a:pt x="1679" y="478"/>
                    <a:pt x="1679" y="395"/>
                  </a:cubicBezTo>
                  <a:cubicBezTo>
                    <a:pt x="1679" y="300"/>
                    <a:pt x="1608" y="228"/>
                    <a:pt x="1513" y="228"/>
                  </a:cubicBezTo>
                  <a:lnTo>
                    <a:pt x="1465" y="228"/>
                  </a:lnTo>
                  <a:lnTo>
                    <a:pt x="1465" y="205"/>
                  </a:lnTo>
                  <a:cubicBezTo>
                    <a:pt x="1489" y="109"/>
                    <a:pt x="1429" y="26"/>
                    <a:pt x="1334" y="2"/>
                  </a:cubicBezTo>
                  <a:cubicBezTo>
                    <a:pt x="1327" y="1"/>
                    <a:pt x="1320" y="1"/>
                    <a:pt x="1312" y="1"/>
                  </a:cubicBezTo>
                  <a:cubicBezTo>
                    <a:pt x="1235" y="1"/>
                    <a:pt x="1154" y="57"/>
                    <a:pt x="1144" y="133"/>
                  </a:cubicBezTo>
                  <a:lnTo>
                    <a:pt x="1132" y="228"/>
                  </a:lnTo>
                  <a:lnTo>
                    <a:pt x="727" y="228"/>
                  </a:lnTo>
                  <a:lnTo>
                    <a:pt x="727" y="205"/>
                  </a:lnTo>
                  <a:cubicBezTo>
                    <a:pt x="739" y="109"/>
                    <a:pt x="679" y="26"/>
                    <a:pt x="596" y="2"/>
                  </a:cubicBezTo>
                  <a:cubicBezTo>
                    <a:pt x="588" y="1"/>
                    <a:pt x="580" y="1"/>
                    <a:pt x="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70"/>
            <p:cNvSpPr/>
            <p:nvPr/>
          </p:nvSpPr>
          <p:spPr>
            <a:xfrm>
              <a:off x="1943970" y="1686745"/>
              <a:ext cx="28702" cy="63962"/>
            </a:xfrm>
            <a:custGeom>
              <a:rect b="b" l="l" r="r" t="t"/>
              <a:pathLst>
                <a:path extrusionOk="0" h="2019" w="906">
                  <a:moveTo>
                    <a:pt x="457" y="0"/>
                  </a:moveTo>
                  <a:cubicBezTo>
                    <a:pt x="429" y="0"/>
                    <a:pt x="399" y="6"/>
                    <a:pt x="370" y="18"/>
                  </a:cubicBezTo>
                  <a:lnTo>
                    <a:pt x="108" y="173"/>
                  </a:lnTo>
                  <a:cubicBezTo>
                    <a:pt x="24" y="220"/>
                    <a:pt x="0" y="304"/>
                    <a:pt x="48" y="399"/>
                  </a:cubicBezTo>
                  <a:cubicBezTo>
                    <a:pt x="73" y="448"/>
                    <a:pt x="126" y="475"/>
                    <a:pt x="184" y="475"/>
                  </a:cubicBezTo>
                  <a:cubicBezTo>
                    <a:pt x="210" y="475"/>
                    <a:pt x="237" y="470"/>
                    <a:pt x="262" y="459"/>
                  </a:cubicBezTo>
                  <a:lnTo>
                    <a:pt x="298" y="435"/>
                  </a:lnTo>
                  <a:lnTo>
                    <a:pt x="298" y="1685"/>
                  </a:lnTo>
                  <a:lnTo>
                    <a:pt x="191" y="1685"/>
                  </a:lnTo>
                  <a:cubicBezTo>
                    <a:pt x="108" y="1685"/>
                    <a:pt x="24" y="1768"/>
                    <a:pt x="24" y="1852"/>
                  </a:cubicBezTo>
                  <a:cubicBezTo>
                    <a:pt x="24" y="1947"/>
                    <a:pt x="108" y="2018"/>
                    <a:pt x="191" y="2018"/>
                  </a:cubicBezTo>
                  <a:lnTo>
                    <a:pt x="739" y="2018"/>
                  </a:lnTo>
                  <a:cubicBezTo>
                    <a:pt x="834" y="2018"/>
                    <a:pt x="905" y="1947"/>
                    <a:pt x="905" y="1852"/>
                  </a:cubicBezTo>
                  <a:cubicBezTo>
                    <a:pt x="905" y="1768"/>
                    <a:pt x="822" y="1673"/>
                    <a:pt x="727" y="1673"/>
                  </a:cubicBezTo>
                  <a:lnTo>
                    <a:pt x="608" y="1673"/>
                  </a:lnTo>
                  <a:lnTo>
                    <a:pt x="608" y="161"/>
                  </a:lnTo>
                  <a:cubicBezTo>
                    <a:pt x="608" y="101"/>
                    <a:pt x="584" y="54"/>
                    <a:pt x="536" y="18"/>
                  </a:cubicBezTo>
                  <a:cubicBezTo>
                    <a:pt x="512" y="6"/>
                    <a:pt x="486" y="0"/>
                    <a:pt x="4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70"/>
            <p:cNvSpPr/>
            <p:nvPr/>
          </p:nvSpPr>
          <p:spPr>
            <a:xfrm>
              <a:off x="2029221" y="1707306"/>
              <a:ext cx="62631" cy="10201"/>
            </a:xfrm>
            <a:custGeom>
              <a:rect b="b" l="l" r="r" t="t"/>
              <a:pathLst>
                <a:path extrusionOk="0" h="322" w="1977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67" y="321"/>
                  </a:cubicBezTo>
                  <a:lnTo>
                    <a:pt x="1822" y="321"/>
                  </a:lnTo>
                  <a:cubicBezTo>
                    <a:pt x="1905" y="321"/>
                    <a:pt x="1977" y="250"/>
                    <a:pt x="1977" y="167"/>
                  </a:cubicBezTo>
                  <a:cubicBezTo>
                    <a:pt x="1977" y="60"/>
                    <a:pt x="1905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70"/>
            <p:cNvSpPr/>
            <p:nvPr/>
          </p:nvSpPr>
          <p:spPr>
            <a:xfrm>
              <a:off x="2029221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5"/>
                    <a:pt x="0" y="200"/>
                    <a:pt x="60" y="259"/>
                  </a:cubicBezTo>
                  <a:lnTo>
                    <a:pt x="1227" y="1426"/>
                  </a:lnTo>
                  <a:cubicBezTo>
                    <a:pt x="1250" y="1450"/>
                    <a:pt x="1298" y="1474"/>
                    <a:pt x="1346" y="1474"/>
                  </a:cubicBezTo>
                  <a:cubicBezTo>
                    <a:pt x="1381" y="1474"/>
                    <a:pt x="1429" y="1450"/>
                    <a:pt x="1465" y="1426"/>
                  </a:cubicBezTo>
                  <a:cubicBezTo>
                    <a:pt x="1500" y="1378"/>
                    <a:pt x="1500" y="1271"/>
                    <a:pt x="1441" y="1200"/>
                  </a:cubicBezTo>
                  <a:lnTo>
                    <a:pt x="286" y="45"/>
                  </a:ln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70"/>
            <p:cNvSpPr/>
            <p:nvPr/>
          </p:nvSpPr>
          <p:spPr>
            <a:xfrm>
              <a:off x="2029221" y="161533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334" y="1"/>
                  </a:moveTo>
                  <a:cubicBezTo>
                    <a:pt x="1295" y="1"/>
                    <a:pt x="1256" y="16"/>
                    <a:pt x="1227" y="46"/>
                  </a:cubicBezTo>
                  <a:lnTo>
                    <a:pt x="60" y="1200"/>
                  </a:lnTo>
                  <a:cubicBezTo>
                    <a:pt x="0" y="1260"/>
                    <a:pt x="0" y="1367"/>
                    <a:pt x="60" y="1427"/>
                  </a:cubicBezTo>
                  <a:cubicBezTo>
                    <a:pt x="96" y="1462"/>
                    <a:pt x="131" y="1474"/>
                    <a:pt x="179" y="1474"/>
                  </a:cubicBezTo>
                  <a:cubicBezTo>
                    <a:pt x="226" y="1474"/>
                    <a:pt x="274" y="1462"/>
                    <a:pt x="298" y="1427"/>
                  </a:cubicBezTo>
                  <a:lnTo>
                    <a:pt x="1465" y="272"/>
                  </a:lnTo>
                  <a:cubicBezTo>
                    <a:pt x="1500" y="212"/>
                    <a:pt x="1500" y="105"/>
                    <a:pt x="1441" y="46"/>
                  </a:cubicBezTo>
                  <a:cubicBezTo>
                    <a:pt x="1411" y="16"/>
                    <a:pt x="1372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70"/>
            <p:cNvSpPr/>
            <p:nvPr/>
          </p:nvSpPr>
          <p:spPr>
            <a:xfrm>
              <a:off x="1767449" y="1703504"/>
              <a:ext cx="63012" cy="10233"/>
            </a:xfrm>
            <a:custGeom>
              <a:rect b="b" l="l" r="r" t="t"/>
              <a:pathLst>
                <a:path extrusionOk="0" h="323" w="1989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822" y="322"/>
                  </a:lnTo>
                  <a:cubicBezTo>
                    <a:pt x="1905" y="322"/>
                    <a:pt x="1989" y="251"/>
                    <a:pt x="1989" y="168"/>
                  </a:cubicBezTo>
                  <a:cubicBezTo>
                    <a:pt x="1989" y="72"/>
                    <a:pt x="1905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70"/>
            <p:cNvSpPr/>
            <p:nvPr/>
          </p:nvSpPr>
          <p:spPr>
            <a:xfrm>
              <a:off x="1783289" y="161571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1215" y="1427"/>
                  </a:lnTo>
                  <a:cubicBezTo>
                    <a:pt x="1251" y="1462"/>
                    <a:pt x="1286" y="1474"/>
                    <a:pt x="1334" y="1474"/>
                  </a:cubicBezTo>
                  <a:cubicBezTo>
                    <a:pt x="1382" y="1474"/>
                    <a:pt x="1429" y="1462"/>
                    <a:pt x="1453" y="1427"/>
                  </a:cubicBezTo>
                  <a:cubicBezTo>
                    <a:pt x="1501" y="1367"/>
                    <a:pt x="1501" y="1272"/>
                    <a:pt x="1441" y="1212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70"/>
            <p:cNvSpPr/>
            <p:nvPr/>
          </p:nvSpPr>
          <p:spPr>
            <a:xfrm>
              <a:off x="1783289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328" y="0"/>
                  </a:moveTo>
                  <a:cubicBezTo>
                    <a:pt x="1286" y="0"/>
                    <a:pt x="1245" y="15"/>
                    <a:pt x="1215" y="45"/>
                  </a:cubicBezTo>
                  <a:lnTo>
                    <a:pt x="60" y="1200"/>
                  </a:lnTo>
                  <a:cubicBezTo>
                    <a:pt x="0" y="1259"/>
                    <a:pt x="0" y="1367"/>
                    <a:pt x="60" y="1426"/>
                  </a:cubicBezTo>
                  <a:cubicBezTo>
                    <a:pt x="84" y="1450"/>
                    <a:pt x="131" y="1474"/>
                    <a:pt x="179" y="1474"/>
                  </a:cubicBezTo>
                  <a:cubicBezTo>
                    <a:pt x="215" y="1474"/>
                    <a:pt x="262" y="1450"/>
                    <a:pt x="298" y="1426"/>
                  </a:cubicBezTo>
                  <a:lnTo>
                    <a:pt x="1453" y="259"/>
                  </a:lnTo>
                  <a:cubicBezTo>
                    <a:pt x="1501" y="200"/>
                    <a:pt x="1501" y="105"/>
                    <a:pt x="1441" y="45"/>
                  </a:cubicBezTo>
                  <a:cubicBezTo>
                    <a:pt x="1411" y="15"/>
                    <a:pt x="1370" y="0"/>
                    <a:pt x="13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2" name="Google Shape;11192;p70"/>
          <p:cNvGrpSpPr/>
          <p:nvPr/>
        </p:nvGrpSpPr>
        <p:grpSpPr>
          <a:xfrm>
            <a:off x="4007193" y="1512727"/>
            <a:ext cx="320633" cy="348100"/>
            <a:chOff x="4007193" y="1512727"/>
            <a:chExt cx="320633" cy="348100"/>
          </a:xfrm>
        </p:grpSpPr>
        <p:sp>
          <p:nvSpPr>
            <p:cNvPr id="11193" name="Google Shape;11193;p70"/>
            <p:cNvSpPr/>
            <p:nvPr/>
          </p:nvSpPr>
          <p:spPr>
            <a:xfrm>
              <a:off x="4177695" y="1512727"/>
              <a:ext cx="143732" cy="153109"/>
            </a:xfrm>
            <a:custGeom>
              <a:rect b="b" l="l" r="r" t="t"/>
              <a:pathLst>
                <a:path extrusionOk="0" h="4833" w="4537">
                  <a:moveTo>
                    <a:pt x="2359" y="1"/>
                  </a:moveTo>
                  <a:cubicBezTo>
                    <a:pt x="2213" y="1"/>
                    <a:pt x="2065" y="16"/>
                    <a:pt x="1917" y="46"/>
                  </a:cubicBezTo>
                  <a:cubicBezTo>
                    <a:pt x="1346" y="165"/>
                    <a:pt x="846" y="498"/>
                    <a:pt x="524" y="987"/>
                  </a:cubicBezTo>
                  <a:cubicBezTo>
                    <a:pt x="0" y="1761"/>
                    <a:pt x="36" y="2773"/>
                    <a:pt x="584" y="3523"/>
                  </a:cubicBezTo>
                  <a:lnTo>
                    <a:pt x="536" y="4666"/>
                  </a:lnTo>
                  <a:cubicBezTo>
                    <a:pt x="536" y="4725"/>
                    <a:pt x="572" y="4773"/>
                    <a:pt x="607" y="4797"/>
                  </a:cubicBezTo>
                  <a:cubicBezTo>
                    <a:pt x="643" y="4809"/>
                    <a:pt x="667" y="4832"/>
                    <a:pt x="703" y="4832"/>
                  </a:cubicBezTo>
                  <a:cubicBezTo>
                    <a:pt x="727" y="4832"/>
                    <a:pt x="750" y="4832"/>
                    <a:pt x="774" y="4809"/>
                  </a:cubicBezTo>
                  <a:lnTo>
                    <a:pt x="1822" y="4332"/>
                  </a:lnTo>
                  <a:cubicBezTo>
                    <a:pt x="2006" y="4381"/>
                    <a:pt x="2191" y="4404"/>
                    <a:pt x="2373" y="4404"/>
                  </a:cubicBezTo>
                  <a:cubicBezTo>
                    <a:pt x="3091" y="4404"/>
                    <a:pt x="3771" y="4044"/>
                    <a:pt x="4179" y="3427"/>
                  </a:cubicBezTo>
                  <a:cubicBezTo>
                    <a:pt x="4382" y="3142"/>
                    <a:pt x="4501" y="2832"/>
                    <a:pt x="4537" y="2487"/>
                  </a:cubicBezTo>
                  <a:cubicBezTo>
                    <a:pt x="4525" y="2392"/>
                    <a:pt x="4453" y="2320"/>
                    <a:pt x="4382" y="2296"/>
                  </a:cubicBezTo>
                  <a:cubicBezTo>
                    <a:pt x="4374" y="2295"/>
                    <a:pt x="4366" y="2295"/>
                    <a:pt x="4358" y="2295"/>
                  </a:cubicBezTo>
                  <a:cubicBezTo>
                    <a:pt x="4275" y="2295"/>
                    <a:pt x="4214" y="2352"/>
                    <a:pt x="4203" y="2439"/>
                  </a:cubicBezTo>
                  <a:cubicBezTo>
                    <a:pt x="4156" y="2713"/>
                    <a:pt x="4072" y="2987"/>
                    <a:pt x="3906" y="3237"/>
                  </a:cubicBezTo>
                  <a:cubicBezTo>
                    <a:pt x="3554" y="3774"/>
                    <a:pt x="2971" y="4074"/>
                    <a:pt x="2360" y="4074"/>
                  </a:cubicBezTo>
                  <a:cubicBezTo>
                    <a:pt x="2185" y="4074"/>
                    <a:pt x="2008" y="4049"/>
                    <a:pt x="1834" y="3999"/>
                  </a:cubicBezTo>
                  <a:cubicBezTo>
                    <a:pt x="1814" y="3994"/>
                    <a:pt x="1798" y="3991"/>
                    <a:pt x="1784" y="3991"/>
                  </a:cubicBezTo>
                  <a:cubicBezTo>
                    <a:pt x="1762" y="3991"/>
                    <a:pt x="1743" y="3997"/>
                    <a:pt x="1715" y="4011"/>
                  </a:cubicBezTo>
                  <a:lnTo>
                    <a:pt x="869" y="4416"/>
                  </a:lnTo>
                  <a:lnTo>
                    <a:pt x="905" y="3475"/>
                  </a:lnTo>
                  <a:cubicBezTo>
                    <a:pt x="905" y="3427"/>
                    <a:pt x="893" y="3404"/>
                    <a:pt x="881" y="3368"/>
                  </a:cubicBezTo>
                  <a:cubicBezTo>
                    <a:pt x="369" y="2737"/>
                    <a:pt x="346" y="1856"/>
                    <a:pt x="786" y="1165"/>
                  </a:cubicBezTo>
                  <a:cubicBezTo>
                    <a:pt x="1072" y="748"/>
                    <a:pt x="1489" y="475"/>
                    <a:pt x="1977" y="379"/>
                  </a:cubicBezTo>
                  <a:cubicBezTo>
                    <a:pt x="2104" y="352"/>
                    <a:pt x="2231" y="339"/>
                    <a:pt x="2357" y="339"/>
                  </a:cubicBezTo>
                  <a:cubicBezTo>
                    <a:pt x="2721" y="339"/>
                    <a:pt x="3071" y="452"/>
                    <a:pt x="3382" y="665"/>
                  </a:cubicBezTo>
                  <a:cubicBezTo>
                    <a:pt x="3798" y="939"/>
                    <a:pt x="4084" y="1380"/>
                    <a:pt x="4179" y="1868"/>
                  </a:cubicBezTo>
                  <a:cubicBezTo>
                    <a:pt x="4200" y="1949"/>
                    <a:pt x="4263" y="2004"/>
                    <a:pt x="4340" y="2004"/>
                  </a:cubicBezTo>
                  <a:cubicBezTo>
                    <a:pt x="4354" y="2004"/>
                    <a:pt x="4368" y="2002"/>
                    <a:pt x="4382" y="1999"/>
                  </a:cubicBezTo>
                  <a:cubicBezTo>
                    <a:pt x="4465" y="1987"/>
                    <a:pt x="4525" y="1903"/>
                    <a:pt x="4513" y="1808"/>
                  </a:cubicBezTo>
                  <a:cubicBezTo>
                    <a:pt x="4406" y="1225"/>
                    <a:pt x="4060" y="725"/>
                    <a:pt x="3572" y="379"/>
                  </a:cubicBezTo>
                  <a:cubicBezTo>
                    <a:pt x="3208" y="130"/>
                    <a:pt x="2790" y="1"/>
                    <a:pt x="23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70"/>
            <p:cNvSpPr/>
            <p:nvPr/>
          </p:nvSpPr>
          <p:spPr>
            <a:xfrm>
              <a:off x="4214666" y="1543583"/>
              <a:ext cx="77711" cy="77363"/>
            </a:xfrm>
            <a:custGeom>
              <a:rect b="b" l="l" r="r" t="t"/>
              <a:pathLst>
                <a:path extrusionOk="0" h="2442" w="2453">
                  <a:moveTo>
                    <a:pt x="1072" y="346"/>
                  </a:moveTo>
                  <a:lnTo>
                    <a:pt x="1072" y="1239"/>
                  </a:lnTo>
                  <a:cubicBezTo>
                    <a:pt x="1072" y="1322"/>
                    <a:pt x="1143" y="1406"/>
                    <a:pt x="1238" y="1406"/>
                  </a:cubicBezTo>
                  <a:lnTo>
                    <a:pt x="2131" y="1406"/>
                  </a:lnTo>
                  <a:cubicBezTo>
                    <a:pt x="2048" y="1822"/>
                    <a:pt x="1679" y="2144"/>
                    <a:pt x="1238" y="2144"/>
                  </a:cubicBezTo>
                  <a:cubicBezTo>
                    <a:pt x="726" y="2144"/>
                    <a:pt x="322" y="1739"/>
                    <a:pt x="322" y="1239"/>
                  </a:cubicBezTo>
                  <a:cubicBezTo>
                    <a:pt x="322" y="787"/>
                    <a:pt x="655" y="417"/>
                    <a:pt x="1072" y="346"/>
                  </a:cubicBezTo>
                  <a:close/>
                  <a:moveTo>
                    <a:pt x="1215" y="1"/>
                  </a:moveTo>
                  <a:cubicBezTo>
                    <a:pt x="548" y="1"/>
                    <a:pt x="0" y="548"/>
                    <a:pt x="0" y="1215"/>
                  </a:cubicBezTo>
                  <a:cubicBezTo>
                    <a:pt x="0" y="1894"/>
                    <a:pt x="548" y="2441"/>
                    <a:pt x="1215" y="2441"/>
                  </a:cubicBezTo>
                  <a:cubicBezTo>
                    <a:pt x="1893" y="2441"/>
                    <a:pt x="2441" y="1894"/>
                    <a:pt x="2441" y="1215"/>
                  </a:cubicBezTo>
                  <a:cubicBezTo>
                    <a:pt x="2453" y="1144"/>
                    <a:pt x="2381" y="1072"/>
                    <a:pt x="2286" y="1072"/>
                  </a:cubicBezTo>
                  <a:lnTo>
                    <a:pt x="1381" y="1072"/>
                  </a:lnTo>
                  <a:lnTo>
                    <a:pt x="1381" y="167"/>
                  </a:lnTo>
                  <a:cubicBezTo>
                    <a:pt x="1381" y="72"/>
                    <a:pt x="1310" y="1"/>
                    <a:pt x="1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70"/>
            <p:cNvSpPr/>
            <p:nvPr/>
          </p:nvSpPr>
          <p:spPr>
            <a:xfrm>
              <a:off x="4007193" y="1541334"/>
              <a:ext cx="320633" cy="319493"/>
            </a:xfrm>
            <a:custGeom>
              <a:rect b="b" l="l" r="r" t="t"/>
              <a:pathLst>
                <a:path extrusionOk="0" h="10085" w="10121">
                  <a:moveTo>
                    <a:pt x="3823" y="1239"/>
                  </a:moveTo>
                  <a:lnTo>
                    <a:pt x="4823" y="2227"/>
                  </a:lnTo>
                  <a:cubicBezTo>
                    <a:pt x="5418" y="2822"/>
                    <a:pt x="5525" y="3739"/>
                    <a:pt x="5085" y="4453"/>
                  </a:cubicBezTo>
                  <a:cubicBezTo>
                    <a:pt x="5049" y="4501"/>
                    <a:pt x="5061" y="4596"/>
                    <a:pt x="5120" y="4644"/>
                  </a:cubicBezTo>
                  <a:lnTo>
                    <a:pt x="5442" y="4965"/>
                  </a:lnTo>
                  <a:cubicBezTo>
                    <a:pt x="5478" y="5002"/>
                    <a:pt x="5524" y="5016"/>
                    <a:pt x="5567" y="5016"/>
                  </a:cubicBezTo>
                  <a:cubicBezTo>
                    <a:pt x="5594" y="5016"/>
                    <a:pt x="5621" y="5010"/>
                    <a:pt x="5644" y="5001"/>
                  </a:cubicBezTo>
                  <a:cubicBezTo>
                    <a:pt x="5939" y="4824"/>
                    <a:pt x="6267" y="4736"/>
                    <a:pt x="6591" y="4736"/>
                  </a:cubicBezTo>
                  <a:cubicBezTo>
                    <a:pt x="7053" y="4736"/>
                    <a:pt x="7509" y="4913"/>
                    <a:pt x="7859" y="5263"/>
                  </a:cubicBezTo>
                  <a:lnTo>
                    <a:pt x="8859" y="6263"/>
                  </a:lnTo>
                  <a:lnTo>
                    <a:pt x="6299" y="8823"/>
                  </a:lnTo>
                  <a:lnTo>
                    <a:pt x="5299" y="7823"/>
                  </a:lnTo>
                  <a:cubicBezTo>
                    <a:pt x="5073" y="7608"/>
                    <a:pt x="4906" y="7335"/>
                    <a:pt x="4835" y="7037"/>
                  </a:cubicBezTo>
                  <a:cubicBezTo>
                    <a:pt x="4704" y="6561"/>
                    <a:pt x="4775" y="6037"/>
                    <a:pt x="5025" y="5608"/>
                  </a:cubicBezTo>
                  <a:cubicBezTo>
                    <a:pt x="5073" y="5549"/>
                    <a:pt x="5061" y="5465"/>
                    <a:pt x="5001" y="5418"/>
                  </a:cubicBezTo>
                  <a:lnTo>
                    <a:pt x="4668" y="5084"/>
                  </a:lnTo>
                  <a:cubicBezTo>
                    <a:pt x="4634" y="5051"/>
                    <a:pt x="4597" y="5036"/>
                    <a:pt x="4560" y="5036"/>
                  </a:cubicBezTo>
                  <a:cubicBezTo>
                    <a:pt x="4532" y="5036"/>
                    <a:pt x="4503" y="5045"/>
                    <a:pt x="4477" y="5060"/>
                  </a:cubicBezTo>
                  <a:cubicBezTo>
                    <a:pt x="4186" y="5235"/>
                    <a:pt x="3864" y="5321"/>
                    <a:pt x="3543" y="5321"/>
                  </a:cubicBezTo>
                  <a:cubicBezTo>
                    <a:pt x="3077" y="5321"/>
                    <a:pt x="2616" y="5139"/>
                    <a:pt x="2263" y="4787"/>
                  </a:cubicBezTo>
                  <a:lnTo>
                    <a:pt x="1263" y="3798"/>
                  </a:lnTo>
                  <a:lnTo>
                    <a:pt x="3823" y="1239"/>
                  </a:lnTo>
                  <a:close/>
                  <a:moveTo>
                    <a:pt x="9371" y="6192"/>
                  </a:moveTo>
                  <a:lnTo>
                    <a:pt x="9716" y="6537"/>
                  </a:lnTo>
                  <a:lnTo>
                    <a:pt x="6561" y="9692"/>
                  </a:lnTo>
                  <a:lnTo>
                    <a:pt x="6216" y="9347"/>
                  </a:lnTo>
                  <a:lnTo>
                    <a:pt x="9192" y="6370"/>
                  </a:lnTo>
                  <a:lnTo>
                    <a:pt x="9371" y="6192"/>
                  </a:lnTo>
                  <a:close/>
                  <a:moveTo>
                    <a:pt x="3561" y="0"/>
                  </a:moveTo>
                  <a:cubicBezTo>
                    <a:pt x="3513" y="0"/>
                    <a:pt x="3465" y="12"/>
                    <a:pt x="3442" y="36"/>
                  </a:cubicBezTo>
                  <a:lnTo>
                    <a:pt x="2191" y="1286"/>
                  </a:lnTo>
                  <a:cubicBezTo>
                    <a:pt x="2132" y="1346"/>
                    <a:pt x="2132" y="1453"/>
                    <a:pt x="2191" y="1512"/>
                  </a:cubicBezTo>
                  <a:cubicBezTo>
                    <a:pt x="2221" y="1542"/>
                    <a:pt x="2260" y="1557"/>
                    <a:pt x="2299" y="1557"/>
                  </a:cubicBezTo>
                  <a:cubicBezTo>
                    <a:pt x="2337" y="1557"/>
                    <a:pt x="2376" y="1542"/>
                    <a:pt x="2406" y="1512"/>
                  </a:cubicBezTo>
                  <a:lnTo>
                    <a:pt x="3561" y="369"/>
                  </a:lnTo>
                  <a:lnTo>
                    <a:pt x="3894" y="715"/>
                  </a:lnTo>
                  <a:lnTo>
                    <a:pt x="3715" y="893"/>
                  </a:lnTo>
                  <a:lnTo>
                    <a:pt x="917" y="3691"/>
                  </a:lnTo>
                  <a:lnTo>
                    <a:pt x="739" y="3870"/>
                  </a:lnTo>
                  <a:lnTo>
                    <a:pt x="405" y="3525"/>
                  </a:lnTo>
                  <a:lnTo>
                    <a:pt x="1965" y="1965"/>
                  </a:lnTo>
                  <a:cubicBezTo>
                    <a:pt x="2025" y="1905"/>
                    <a:pt x="2025" y="1798"/>
                    <a:pt x="1965" y="1739"/>
                  </a:cubicBezTo>
                  <a:cubicBezTo>
                    <a:pt x="1935" y="1709"/>
                    <a:pt x="1894" y="1694"/>
                    <a:pt x="1852" y="1694"/>
                  </a:cubicBezTo>
                  <a:cubicBezTo>
                    <a:pt x="1810" y="1694"/>
                    <a:pt x="1769" y="1709"/>
                    <a:pt x="1739" y="1739"/>
                  </a:cubicBezTo>
                  <a:lnTo>
                    <a:pt x="60" y="3417"/>
                  </a:lnTo>
                  <a:cubicBezTo>
                    <a:pt x="1" y="3477"/>
                    <a:pt x="1" y="3584"/>
                    <a:pt x="60" y="3644"/>
                  </a:cubicBezTo>
                  <a:lnTo>
                    <a:pt x="620" y="4203"/>
                  </a:lnTo>
                  <a:cubicBezTo>
                    <a:pt x="655" y="4239"/>
                    <a:pt x="703" y="4251"/>
                    <a:pt x="739" y="4251"/>
                  </a:cubicBezTo>
                  <a:cubicBezTo>
                    <a:pt x="786" y="4251"/>
                    <a:pt x="834" y="4239"/>
                    <a:pt x="858" y="4203"/>
                  </a:cubicBezTo>
                  <a:lnTo>
                    <a:pt x="1036" y="4025"/>
                  </a:lnTo>
                  <a:lnTo>
                    <a:pt x="2037" y="5025"/>
                  </a:lnTo>
                  <a:cubicBezTo>
                    <a:pt x="2453" y="5441"/>
                    <a:pt x="3003" y="5657"/>
                    <a:pt x="3558" y="5657"/>
                  </a:cubicBezTo>
                  <a:cubicBezTo>
                    <a:pt x="3892" y="5657"/>
                    <a:pt x="4228" y="5579"/>
                    <a:pt x="4537" y="5418"/>
                  </a:cubicBezTo>
                  <a:lnTo>
                    <a:pt x="4692" y="5560"/>
                  </a:lnTo>
                  <a:cubicBezTo>
                    <a:pt x="4430" y="6037"/>
                    <a:pt x="4370" y="6608"/>
                    <a:pt x="4525" y="7144"/>
                  </a:cubicBezTo>
                  <a:cubicBezTo>
                    <a:pt x="4632" y="7501"/>
                    <a:pt x="4811" y="7811"/>
                    <a:pt x="5073" y="8085"/>
                  </a:cubicBezTo>
                  <a:lnTo>
                    <a:pt x="6073" y="9073"/>
                  </a:lnTo>
                  <a:lnTo>
                    <a:pt x="5894" y="9251"/>
                  </a:lnTo>
                  <a:cubicBezTo>
                    <a:pt x="5835" y="9311"/>
                    <a:pt x="5835" y="9418"/>
                    <a:pt x="5894" y="9478"/>
                  </a:cubicBezTo>
                  <a:lnTo>
                    <a:pt x="6454" y="10049"/>
                  </a:lnTo>
                  <a:cubicBezTo>
                    <a:pt x="6490" y="10073"/>
                    <a:pt x="6537" y="10085"/>
                    <a:pt x="6573" y="10085"/>
                  </a:cubicBezTo>
                  <a:cubicBezTo>
                    <a:pt x="6621" y="10085"/>
                    <a:pt x="6668" y="10073"/>
                    <a:pt x="6692" y="10049"/>
                  </a:cubicBezTo>
                  <a:lnTo>
                    <a:pt x="10073" y="6668"/>
                  </a:lnTo>
                  <a:cubicBezTo>
                    <a:pt x="10121" y="6596"/>
                    <a:pt x="10121" y="6489"/>
                    <a:pt x="10061" y="6430"/>
                  </a:cubicBezTo>
                  <a:lnTo>
                    <a:pt x="9490" y="5858"/>
                  </a:lnTo>
                  <a:cubicBezTo>
                    <a:pt x="9460" y="5828"/>
                    <a:pt x="9421" y="5813"/>
                    <a:pt x="9383" y="5813"/>
                  </a:cubicBezTo>
                  <a:cubicBezTo>
                    <a:pt x="9344" y="5813"/>
                    <a:pt x="9305" y="5828"/>
                    <a:pt x="9276" y="5858"/>
                  </a:cubicBezTo>
                  <a:lnTo>
                    <a:pt x="9097" y="6037"/>
                  </a:lnTo>
                  <a:lnTo>
                    <a:pt x="8097" y="5049"/>
                  </a:lnTo>
                  <a:cubicBezTo>
                    <a:pt x="7683" y="4627"/>
                    <a:pt x="7137" y="4413"/>
                    <a:pt x="6585" y="4413"/>
                  </a:cubicBezTo>
                  <a:cubicBezTo>
                    <a:pt x="6248" y="4413"/>
                    <a:pt x="5908" y="4493"/>
                    <a:pt x="5597" y="4656"/>
                  </a:cubicBezTo>
                  <a:lnTo>
                    <a:pt x="5442" y="4501"/>
                  </a:lnTo>
                  <a:cubicBezTo>
                    <a:pt x="5882" y="3691"/>
                    <a:pt x="5728" y="2679"/>
                    <a:pt x="5061" y="2001"/>
                  </a:cubicBezTo>
                  <a:lnTo>
                    <a:pt x="4061" y="1012"/>
                  </a:lnTo>
                  <a:lnTo>
                    <a:pt x="4239" y="834"/>
                  </a:lnTo>
                  <a:cubicBezTo>
                    <a:pt x="4299" y="774"/>
                    <a:pt x="4299" y="667"/>
                    <a:pt x="4239" y="607"/>
                  </a:cubicBezTo>
                  <a:lnTo>
                    <a:pt x="3680" y="36"/>
                  </a:lnTo>
                  <a:cubicBezTo>
                    <a:pt x="3644" y="12"/>
                    <a:pt x="3596" y="0"/>
                    <a:pt x="3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70"/>
            <p:cNvSpPr/>
            <p:nvPr/>
          </p:nvSpPr>
          <p:spPr>
            <a:xfrm>
              <a:off x="4064914" y="1665805"/>
              <a:ext cx="101123" cy="40012"/>
            </a:xfrm>
            <a:custGeom>
              <a:rect b="b" l="l" r="r" t="t"/>
              <a:pathLst>
                <a:path extrusionOk="0" h="1263" w="3192">
                  <a:moveTo>
                    <a:pt x="2703" y="310"/>
                  </a:moveTo>
                  <a:lnTo>
                    <a:pt x="2608" y="417"/>
                  </a:lnTo>
                  <a:cubicBezTo>
                    <a:pt x="2346" y="739"/>
                    <a:pt x="2001" y="941"/>
                    <a:pt x="1631" y="941"/>
                  </a:cubicBezTo>
                  <a:cubicBezTo>
                    <a:pt x="1274" y="941"/>
                    <a:pt x="929" y="774"/>
                    <a:pt x="679" y="477"/>
                  </a:cubicBezTo>
                  <a:cubicBezTo>
                    <a:pt x="679" y="477"/>
                    <a:pt x="619" y="393"/>
                    <a:pt x="548" y="310"/>
                  </a:cubicBezTo>
                  <a:close/>
                  <a:moveTo>
                    <a:pt x="191" y="0"/>
                  </a:moveTo>
                  <a:cubicBezTo>
                    <a:pt x="131" y="0"/>
                    <a:pt x="72" y="24"/>
                    <a:pt x="36" y="84"/>
                  </a:cubicBezTo>
                  <a:cubicBezTo>
                    <a:pt x="0" y="143"/>
                    <a:pt x="24" y="203"/>
                    <a:pt x="48" y="250"/>
                  </a:cubicBezTo>
                  <a:cubicBezTo>
                    <a:pt x="155" y="369"/>
                    <a:pt x="393" y="667"/>
                    <a:pt x="393" y="679"/>
                  </a:cubicBezTo>
                  <a:cubicBezTo>
                    <a:pt x="703" y="1060"/>
                    <a:pt x="1143" y="1262"/>
                    <a:pt x="1584" y="1262"/>
                  </a:cubicBezTo>
                  <a:lnTo>
                    <a:pt x="1620" y="1262"/>
                  </a:lnTo>
                  <a:cubicBezTo>
                    <a:pt x="2072" y="1250"/>
                    <a:pt x="2524" y="1024"/>
                    <a:pt x="2846" y="619"/>
                  </a:cubicBezTo>
                  <a:lnTo>
                    <a:pt x="3132" y="262"/>
                  </a:lnTo>
                  <a:cubicBezTo>
                    <a:pt x="3191" y="203"/>
                    <a:pt x="3191" y="143"/>
                    <a:pt x="3167" y="84"/>
                  </a:cubicBezTo>
                  <a:cubicBezTo>
                    <a:pt x="3132" y="24"/>
                    <a:pt x="3072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70"/>
            <p:cNvSpPr/>
            <p:nvPr/>
          </p:nvSpPr>
          <p:spPr>
            <a:xfrm>
              <a:off x="4162235" y="1749155"/>
              <a:ext cx="101851" cy="60382"/>
            </a:xfrm>
            <a:custGeom>
              <a:rect b="b" l="l" r="r" t="t"/>
              <a:pathLst>
                <a:path extrusionOk="0" h="1906" w="3215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536"/>
                    <a:pt x="238" y="786"/>
                    <a:pt x="286" y="834"/>
                  </a:cubicBezTo>
                  <a:lnTo>
                    <a:pt x="1310" y="1858"/>
                  </a:lnTo>
                  <a:cubicBezTo>
                    <a:pt x="1346" y="1894"/>
                    <a:pt x="1381" y="1906"/>
                    <a:pt x="1429" y="1906"/>
                  </a:cubicBezTo>
                  <a:cubicBezTo>
                    <a:pt x="1476" y="1906"/>
                    <a:pt x="1512" y="1894"/>
                    <a:pt x="1548" y="1858"/>
                  </a:cubicBezTo>
                  <a:lnTo>
                    <a:pt x="3143" y="274"/>
                  </a:lnTo>
                  <a:cubicBezTo>
                    <a:pt x="3203" y="239"/>
                    <a:pt x="3215" y="167"/>
                    <a:pt x="3191" y="108"/>
                  </a:cubicBezTo>
                  <a:cubicBezTo>
                    <a:pt x="3155" y="48"/>
                    <a:pt x="3096" y="1"/>
                    <a:pt x="3036" y="1"/>
                  </a:cubicBezTo>
                  <a:lnTo>
                    <a:pt x="1607" y="1"/>
                  </a:lnTo>
                  <a:cubicBezTo>
                    <a:pt x="1524" y="1"/>
                    <a:pt x="1441" y="72"/>
                    <a:pt x="1441" y="167"/>
                  </a:cubicBezTo>
                  <a:cubicBezTo>
                    <a:pt x="1441" y="251"/>
                    <a:pt x="1524" y="334"/>
                    <a:pt x="1607" y="334"/>
                  </a:cubicBezTo>
                  <a:lnTo>
                    <a:pt x="2631" y="334"/>
                  </a:lnTo>
                  <a:lnTo>
                    <a:pt x="1429" y="1537"/>
                  </a:lnTo>
                  <a:lnTo>
                    <a:pt x="500" y="608"/>
                  </a:lnTo>
                  <a:cubicBezTo>
                    <a:pt x="488" y="596"/>
                    <a:pt x="393" y="489"/>
                    <a:pt x="345" y="334"/>
                  </a:cubicBezTo>
                  <a:lnTo>
                    <a:pt x="965" y="334"/>
                  </a:lnTo>
                  <a:cubicBezTo>
                    <a:pt x="1060" y="334"/>
                    <a:pt x="1131" y="251"/>
                    <a:pt x="1131" y="167"/>
                  </a:cubicBezTo>
                  <a:cubicBezTo>
                    <a:pt x="1131" y="72"/>
                    <a:pt x="1060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8" name="Google Shape;11198;p70"/>
          <p:cNvGrpSpPr/>
          <p:nvPr/>
        </p:nvGrpSpPr>
        <p:grpSpPr>
          <a:xfrm>
            <a:off x="3530425" y="1508747"/>
            <a:ext cx="368175" cy="344594"/>
            <a:chOff x="3530425" y="1508747"/>
            <a:chExt cx="368175" cy="344594"/>
          </a:xfrm>
        </p:grpSpPr>
        <p:sp>
          <p:nvSpPr>
            <p:cNvPr id="11199" name="Google Shape;11199;p70"/>
            <p:cNvSpPr/>
            <p:nvPr/>
          </p:nvSpPr>
          <p:spPr>
            <a:xfrm>
              <a:off x="3530425" y="1508747"/>
              <a:ext cx="316765" cy="344594"/>
            </a:xfrm>
            <a:custGeom>
              <a:rect b="b" l="l" r="r" t="t"/>
              <a:pathLst>
                <a:path extrusionOk="0" h="8538" w="7848">
                  <a:moveTo>
                    <a:pt x="6835" y="3406"/>
                  </a:moveTo>
                  <a:cubicBezTo>
                    <a:pt x="7252" y="3466"/>
                    <a:pt x="7561" y="3823"/>
                    <a:pt x="7561" y="4251"/>
                  </a:cubicBezTo>
                  <a:cubicBezTo>
                    <a:pt x="7573" y="4704"/>
                    <a:pt x="7264" y="5061"/>
                    <a:pt x="6835" y="5121"/>
                  </a:cubicBezTo>
                  <a:lnTo>
                    <a:pt x="6835" y="3406"/>
                  </a:lnTo>
                  <a:close/>
                  <a:moveTo>
                    <a:pt x="2144" y="3263"/>
                  </a:moveTo>
                  <a:lnTo>
                    <a:pt x="2144" y="5263"/>
                  </a:lnTo>
                  <a:lnTo>
                    <a:pt x="1263" y="5263"/>
                  </a:lnTo>
                  <a:lnTo>
                    <a:pt x="1263" y="3263"/>
                  </a:lnTo>
                  <a:close/>
                  <a:moveTo>
                    <a:pt x="1013" y="3275"/>
                  </a:moveTo>
                  <a:lnTo>
                    <a:pt x="1013" y="5287"/>
                  </a:lnTo>
                  <a:lnTo>
                    <a:pt x="715" y="5287"/>
                  </a:lnTo>
                  <a:cubicBezTo>
                    <a:pt x="477" y="5287"/>
                    <a:pt x="287" y="5085"/>
                    <a:pt x="287" y="4847"/>
                  </a:cubicBezTo>
                  <a:lnTo>
                    <a:pt x="287" y="3704"/>
                  </a:lnTo>
                  <a:cubicBezTo>
                    <a:pt x="287" y="3466"/>
                    <a:pt x="477" y="3275"/>
                    <a:pt x="715" y="3275"/>
                  </a:cubicBezTo>
                  <a:close/>
                  <a:moveTo>
                    <a:pt x="2287" y="6252"/>
                  </a:moveTo>
                  <a:lnTo>
                    <a:pt x="2287" y="6847"/>
                  </a:lnTo>
                  <a:lnTo>
                    <a:pt x="2037" y="6847"/>
                  </a:lnTo>
                  <a:lnTo>
                    <a:pt x="2204" y="6252"/>
                  </a:lnTo>
                  <a:close/>
                  <a:moveTo>
                    <a:pt x="2108" y="5549"/>
                  </a:moveTo>
                  <a:lnTo>
                    <a:pt x="1608" y="7407"/>
                  </a:lnTo>
                  <a:lnTo>
                    <a:pt x="1275" y="7407"/>
                  </a:lnTo>
                  <a:lnTo>
                    <a:pt x="1275" y="5549"/>
                  </a:lnTo>
                  <a:close/>
                  <a:moveTo>
                    <a:pt x="6561" y="263"/>
                  </a:moveTo>
                  <a:lnTo>
                    <a:pt x="6561" y="8276"/>
                  </a:lnTo>
                  <a:lnTo>
                    <a:pt x="5966" y="8276"/>
                  </a:lnTo>
                  <a:lnTo>
                    <a:pt x="5966" y="2632"/>
                  </a:lnTo>
                  <a:cubicBezTo>
                    <a:pt x="5966" y="2561"/>
                    <a:pt x="5906" y="2501"/>
                    <a:pt x="5835" y="2501"/>
                  </a:cubicBezTo>
                  <a:cubicBezTo>
                    <a:pt x="5764" y="2501"/>
                    <a:pt x="5704" y="2561"/>
                    <a:pt x="5704" y="2632"/>
                  </a:cubicBezTo>
                  <a:lnTo>
                    <a:pt x="5704" y="7395"/>
                  </a:lnTo>
                  <a:cubicBezTo>
                    <a:pt x="5537" y="7157"/>
                    <a:pt x="5264" y="6847"/>
                    <a:pt x="4942" y="6537"/>
                  </a:cubicBezTo>
                  <a:cubicBezTo>
                    <a:pt x="4573" y="6180"/>
                    <a:pt x="4180" y="5883"/>
                    <a:pt x="3775" y="5668"/>
                  </a:cubicBezTo>
                  <a:cubicBezTo>
                    <a:pt x="3323" y="5430"/>
                    <a:pt x="2858" y="5299"/>
                    <a:pt x="2394" y="5287"/>
                  </a:cubicBezTo>
                  <a:lnTo>
                    <a:pt x="2394" y="3263"/>
                  </a:lnTo>
                  <a:cubicBezTo>
                    <a:pt x="2858" y="3239"/>
                    <a:pt x="3335" y="3108"/>
                    <a:pt x="3775" y="2870"/>
                  </a:cubicBezTo>
                  <a:cubicBezTo>
                    <a:pt x="4180" y="2668"/>
                    <a:pt x="4573" y="2382"/>
                    <a:pt x="4942" y="2001"/>
                  </a:cubicBezTo>
                  <a:cubicBezTo>
                    <a:pt x="5264" y="1692"/>
                    <a:pt x="5525" y="1370"/>
                    <a:pt x="5704" y="1144"/>
                  </a:cubicBezTo>
                  <a:lnTo>
                    <a:pt x="5704" y="1989"/>
                  </a:lnTo>
                  <a:cubicBezTo>
                    <a:pt x="5704" y="2061"/>
                    <a:pt x="5764" y="2120"/>
                    <a:pt x="5835" y="2120"/>
                  </a:cubicBezTo>
                  <a:cubicBezTo>
                    <a:pt x="5906" y="2120"/>
                    <a:pt x="5966" y="2061"/>
                    <a:pt x="5966" y="1989"/>
                  </a:cubicBezTo>
                  <a:lnTo>
                    <a:pt x="5966" y="263"/>
                  </a:lnTo>
                  <a:close/>
                  <a:moveTo>
                    <a:pt x="5847" y="1"/>
                  </a:moveTo>
                  <a:cubicBezTo>
                    <a:pt x="5776" y="1"/>
                    <a:pt x="5716" y="60"/>
                    <a:pt x="5716" y="132"/>
                  </a:cubicBezTo>
                  <a:lnTo>
                    <a:pt x="5716" y="668"/>
                  </a:lnTo>
                  <a:cubicBezTo>
                    <a:pt x="5645" y="799"/>
                    <a:pt x="5299" y="1311"/>
                    <a:pt x="4763" y="1834"/>
                  </a:cubicBezTo>
                  <a:cubicBezTo>
                    <a:pt x="4216" y="2370"/>
                    <a:pt x="3335" y="3001"/>
                    <a:pt x="2275" y="3001"/>
                  </a:cubicBezTo>
                  <a:lnTo>
                    <a:pt x="703" y="3001"/>
                  </a:lnTo>
                  <a:cubicBezTo>
                    <a:pt x="311" y="3001"/>
                    <a:pt x="1" y="3323"/>
                    <a:pt x="1" y="3704"/>
                  </a:cubicBezTo>
                  <a:lnTo>
                    <a:pt x="1" y="4847"/>
                  </a:lnTo>
                  <a:cubicBezTo>
                    <a:pt x="1" y="5240"/>
                    <a:pt x="311" y="5549"/>
                    <a:pt x="703" y="5549"/>
                  </a:cubicBezTo>
                  <a:lnTo>
                    <a:pt x="1001" y="5549"/>
                  </a:lnTo>
                  <a:lnTo>
                    <a:pt x="1001" y="7561"/>
                  </a:lnTo>
                  <a:cubicBezTo>
                    <a:pt x="1001" y="7633"/>
                    <a:pt x="1061" y="7692"/>
                    <a:pt x="1132" y="7692"/>
                  </a:cubicBezTo>
                  <a:lnTo>
                    <a:pt x="1692" y="7692"/>
                  </a:lnTo>
                  <a:cubicBezTo>
                    <a:pt x="1751" y="7692"/>
                    <a:pt x="1811" y="7645"/>
                    <a:pt x="1823" y="7585"/>
                  </a:cubicBezTo>
                  <a:lnTo>
                    <a:pt x="1942" y="7109"/>
                  </a:lnTo>
                  <a:lnTo>
                    <a:pt x="2406" y="7109"/>
                  </a:lnTo>
                  <a:cubicBezTo>
                    <a:pt x="2477" y="7109"/>
                    <a:pt x="2537" y="7049"/>
                    <a:pt x="2537" y="6978"/>
                  </a:cubicBezTo>
                  <a:lnTo>
                    <a:pt x="2537" y="6121"/>
                  </a:lnTo>
                  <a:cubicBezTo>
                    <a:pt x="2537" y="6037"/>
                    <a:pt x="2477" y="5978"/>
                    <a:pt x="2406" y="5978"/>
                  </a:cubicBezTo>
                  <a:lnTo>
                    <a:pt x="2239" y="5978"/>
                  </a:lnTo>
                  <a:lnTo>
                    <a:pt x="2358" y="5537"/>
                  </a:lnTo>
                  <a:cubicBezTo>
                    <a:pt x="3370" y="5585"/>
                    <a:pt x="4228" y="6192"/>
                    <a:pt x="4740" y="6716"/>
                  </a:cubicBezTo>
                  <a:cubicBezTo>
                    <a:pt x="5264" y="7216"/>
                    <a:pt x="5609" y="7740"/>
                    <a:pt x="5692" y="7871"/>
                  </a:cubicBezTo>
                  <a:lnTo>
                    <a:pt x="5692" y="8407"/>
                  </a:lnTo>
                  <a:cubicBezTo>
                    <a:pt x="5692" y="8478"/>
                    <a:pt x="5752" y="8538"/>
                    <a:pt x="5835" y="8538"/>
                  </a:cubicBezTo>
                  <a:lnTo>
                    <a:pt x="6692" y="8538"/>
                  </a:lnTo>
                  <a:cubicBezTo>
                    <a:pt x="6764" y="8538"/>
                    <a:pt x="6823" y="8478"/>
                    <a:pt x="6823" y="8407"/>
                  </a:cubicBezTo>
                  <a:lnTo>
                    <a:pt x="6823" y="5406"/>
                  </a:lnTo>
                  <a:cubicBezTo>
                    <a:pt x="7395" y="5323"/>
                    <a:pt x="7823" y="4847"/>
                    <a:pt x="7823" y="4275"/>
                  </a:cubicBezTo>
                  <a:cubicBezTo>
                    <a:pt x="7847" y="3692"/>
                    <a:pt x="7407" y="3216"/>
                    <a:pt x="6835" y="3144"/>
                  </a:cubicBezTo>
                  <a:lnTo>
                    <a:pt x="6835" y="132"/>
                  </a:lnTo>
                  <a:cubicBezTo>
                    <a:pt x="6835" y="60"/>
                    <a:pt x="6776" y="1"/>
                    <a:pt x="6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70"/>
            <p:cNvSpPr/>
            <p:nvPr/>
          </p:nvSpPr>
          <p:spPr>
            <a:xfrm>
              <a:off x="3870185" y="1675515"/>
              <a:ext cx="28415" cy="11099"/>
            </a:xfrm>
            <a:custGeom>
              <a:rect b="b" l="l" r="r" t="t"/>
              <a:pathLst>
                <a:path extrusionOk="0" h="275" w="704">
                  <a:moveTo>
                    <a:pt x="144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44" y="274"/>
                  </a:cubicBezTo>
                  <a:lnTo>
                    <a:pt x="572" y="274"/>
                  </a:lnTo>
                  <a:cubicBezTo>
                    <a:pt x="644" y="274"/>
                    <a:pt x="703" y="215"/>
                    <a:pt x="703" y="143"/>
                  </a:cubicBezTo>
                  <a:cubicBezTo>
                    <a:pt x="703" y="60"/>
                    <a:pt x="644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70"/>
            <p:cNvSpPr/>
            <p:nvPr/>
          </p:nvSpPr>
          <p:spPr>
            <a:xfrm>
              <a:off x="3846170" y="1610293"/>
              <a:ext cx="25993" cy="22965"/>
            </a:xfrm>
            <a:custGeom>
              <a:rect b="b" l="l" r="r" t="t"/>
              <a:pathLst>
                <a:path extrusionOk="0" h="569" w="644">
                  <a:moveTo>
                    <a:pt x="489" y="0"/>
                  </a:moveTo>
                  <a:cubicBezTo>
                    <a:pt x="456" y="0"/>
                    <a:pt x="423" y="15"/>
                    <a:pt x="393" y="45"/>
                  </a:cubicBezTo>
                  <a:lnTo>
                    <a:pt x="96" y="342"/>
                  </a:lnTo>
                  <a:cubicBezTo>
                    <a:pt x="0" y="426"/>
                    <a:pt x="60" y="569"/>
                    <a:pt x="179" y="569"/>
                  </a:cubicBezTo>
                  <a:cubicBezTo>
                    <a:pt x="215" y="569"/>
                    <a:pt x="262" y="545"/>
                    <a:pt x="274" y="521"/>
                  </a:cubicBezTo>
                  <a:lnTo>
                    <a:pt x="572" y="223"/>
                  </a:lnTo>
                  <a:cubicBezTo>
                    <a:pt x="643" y="176"/>
                    <a:pt x="643" y="104"/>
                    <a:pt x="584" y="45"/>
                  </a:cubicBezTo>
                  <a:cubicBezTo>
                    <a:pt x="554" y="15"/>
                    <a:pt x="52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70"/>
            <p:cNvSpPr/>
            <p:nvPr/>
          </p:nvSpPr>
          <p:spPr>
            <a:xfrm>
              <a:off x="3847623" y="1728508"/>
              <a:ext cx="24540" cy="23086"/>
            </a:xfrm>
            <a:custGeom>
              <a:rect b="b" l="l" r="r" t="t"/>
              <a:pathLst>
                <a:path extrusionOk="0" h="572" w="608">
                  <a:moveTo>
                    <a:pt x="155" y="0"/>
                  </a:moveTo>
                  <a:cubicBezTo>
                    <a:pt x="122" y="0"/>
                    <a:pt x="89" y="15"/>
                    <a:pt x="60" y="45"/>
                  </a:cubicBezTo>
                  <a:cubicBezTo>
                    <a:pt x="0" y="104"/>
                    <a:pt x="0" y="176"/>
                    <a:pt x="60" y="235"/>
                  </a:cubicBezTo>
                  <a:lnTo>
                    <a:pt x="357" y="533"/>
                  </a:lnTo>
                  <a:cubicBezTo>
                    <a:pt x="384" y="560"/>
                    <a:pt x="416" y="572"/>
                    <a:pt x="447" y="572"/>
                  </a:cubicBezTo>
                  <a:cubicBezTo>
                    <a:pt x="485" y="572"/>
                    <a:pt x="522" y="554"/>
                    <a:pt x="548" y="521"/>
                  </a:cubicBezTo>
                  <a:cubicBezTo>
                    <a:pt x="607" y="473"/>
                    <a:pt x="607" y="390"/>
                    <a:pt x="548" y="342"/>
                  </a:cubicBezTo>
                  <a:lnTo>
                    <a:pt x="250" y="45"/>
                  </a:lnTo>
                  <a:cubicBezTo>
                    <a:pt x="220" y="15"/>
                    <a:pt x="18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3" name="Google Shape;11203;p70"/>
          <p:cNvGrpSpPr/>
          <p:nvPr/>
        </p:nvGrpSpPr>
        <p:grpSpPr>
          <a:xfrm>
            <a:off x="3127598" y="1513234"/>
            <a:ext cx="289714" cy="347593"/>
            <a:chOff x="3127598" y="1513234"/>
            <a:chExt cx="289714" cy="347593"/>
          </a:xfrm>
        </p:grpSpPr>
        <p:sp>
          <p:nvSpPr>
            <p:cNvPr id="11204" name="Google Shape;11204;p70"/>
            <p:cNvSpPr/>
            <p:nvPr/>
          </p:nvSpPr>
          <p:spPr>
            <a:xfrm>
              <a:off x="3127598" y="1513234"/>
              <a:ext cx="289714" cy="347593"/>
            </a:xfrm>
            <a:custGeom>
              <a:rect b="b" l="l" r="r" t="t"/>
              <a:pathLst>
                <a:path extrusionOk="0" h="10972" w="9145">
                  <a:moveTo>
                    <a:pt x="1917" y="8995"/>
                  </a:moveTo>
                  <a:lnTo>
                    <a:pt x="1917" y="10412"/>
                  </a:lnTo>
                  <a:lnTo>
                    <a:pt x="1358" y="9841"/>
                  </a:lnTo>
                  <a:lnTo>
                    <a:pt x="548" y="8995"/>
                  </a:lnTo>
                  <a:close/>
                  <a:moveTo>
                    <a:pt x="6192" y="0"/>
                  </a:moveTo>
                  <a:cubicBezTo>
                    <a:pt x="5828" y="0"/>
                    <a:pt x="5465" y="137"/>
                    <a:pt x="5191" y="411"/>
                  </a:cubicBezTo>
                  <a:lnTo>
                    <a:pt x="5156" y="435"/>
                  </a:lnTo>
                  <a:cubicBezTo>
                    <a:pt x="5096" y="494"/>
                    <a:pt x="5096" y="602"/>
                    <a:pt x="5168" y="661"/>
                  </a:cubicBezTo>
                  <a:cubicBezTo>
                    <a:pt x="5196" y="689"/>
                    <a:pt x="5235" y="704"/>
                    <a:pt x="5275" y="704"/>
                  </a:cubicBezTo>
                  <a:cubicBezTo>
                    <a:pt x="5319" y="704"/>
                    <a:pt x="5363" y="686"/>
                    <a:pt x="5394" y="649"/>
                  </a:cubicBezTo>
                  <a:lnTo>
                    <a:pt x="5430" y="613"/>
                  </a:lnTo>
                  <a:cubicBezTo>
                    <a:pt x="5644" y="399"/>
                    <a:pt x="5927" y="292"/>
                    <a:pt x="6209" y="292"/>
                  </a:cubicBezTo>
                  <a:cubicBezTo>
                    <a:pt x="6492" y="292"/>
                    <a:pt x="6775" y="399"/>
                    <a:pt x="6989" y="613"/>
                  </a:cubicBezTo>
                  <a:cubicBezTo>
                    <a:pt x="7418" y="1042"/>
                    <a:pt x="7418" y="1745"/>
                    <a:pt x="6989" y="2185"/>
                  </a:cubicBezTo>
                  <a:cubicBezTo>
                    <a:pt x="6775" y="2399"/>
                    <a:pt x="6492" y="2507"/>
                    <a:pt x="6209" y="2507"/>
                  </a:cubicBezTo>
                  <a:cubicBezTo>
                    <a:pt x="5927" y="2507"/>
                    <a:pt x="5644" y="2399"/>
                    <a:pt x="5430" y="2185"/>
                  </a:cubicBezTo>
                  <a:cubicBezTo>
                    <a:pt x="5168" y="1923"/>
                    <a:pt x="5049" y="1554"/>
                    <a:pt x="5132" y="1209"/>
                  </a:cubicBezTo>
                  <a:cubicBezTo>
                    <a:pt x="5144" y="1125"/>
                    <a:pt x="5084" y="1030"/>
                    <a:pt x="4989" y="1018"/>
                  </a:cubicBezTo>
                  <a:cubicBezTo>
                    <a:pt x="4982" y="1017"/>
                    <a:pt x="4975" y="1017"/>
                    <a:pt x="4967" y="1017"/>
                  </a:cubicBezTo>
                  <a:cubicBezTo>
                    <a:pt x="4890" y="1017"/>
                    <a:pt x="4809" y="1073"/>
                    <a:pt x="4798" y="1149"/>
                  </a:cubicBezTo>
                  <a:cubicBezTo>
                    <a:pt x="4751" y="1387"/>
                    <a:pt x="4775" y="1614"/>
                    <a:pt x="4846" y="1840"/>
                  </a:cubicBezTo>
                  <a:lnTo>
                    <a:pt x="3132" y="1840"/>
                  </a:lnTo>
                  <a:cubicBezTo>
                    <a:pt x="3048" y="1840"/>
                    <a:pt x="2965" y="1911"/>
                    <a:pt x="2965" y="2006"/>
                  </a:cubicBezTo>
                  <a:cubicBezTo>
                    <a:pt x="2965" y="2090"/>
                    <a:pt x="3048" y="2161"/>
                    <a:pt x="3132" y="2161"/>
                  </a:cubicBezTo>
                  <a:lnTo>
                    <a:pt x="4989" y="2161"/>
                  </a:lnTo>
                  <a:lnTo>
                    <a:pt x="5084" y="2304"/>
                  </a:lnTo>
                  <a:lnTo>
                    <a:pt x="4310" y="3078"/>
                  </a:lnTo>
                  <a:cubicBezTo>
                    <a:pt x="4251" y="3126"/>
                    <a:pt x="4251" y="3233"/>
                    <a:pt x="4310" y="3292"/>
                  </a:cubicBezTo>
                  <a:cubicBezTo>
                    <a:pt x="4334" y="3328"/>
                    <a:pt x="4382" y="3340"/>
                    <a:pt x="4429" y="3340"/>
                  </a:cubicBezTo>
                  <a:cubicBezTo>
                    <a:pt x="4477" y="3340"/>
                    <a:pt x="4513" y="3328"/>
                    <a:pt x="4548" y="3292"/>
                  </a:cubicBezTo>
                  <a:lnTo>
                    <a:pt x="5322" y="2518"/>
                  </a:lnTo>
                  <a:cubicBezTo>
                    <a:pt x="5572" y="2733"/>
                    <a:pt x="5882" y="2840"/>
                    <a:pt x="6203" y="2840"/>
                  </a:cubicBezTo>
                  <a:cubicBezTo>
                    <a:pt x="6561" y="2840"/>
                    <a:pt x="6930" y="2697"/>
                    <a:pt x="7215" y="2423"/>
                  </a:cubicBezTo>
                  <a:cubicBezTo>
                    <a:pt x="7287" y="2340"/>
                    <a:pt x="7358" y="2256"/>
                    <a:pt x="7418" y="2161"/>
                  </a:cubicBezTo>
                  <a:lnTo>
                    <a:pt x="8835" y="2161"/>
                  </a:lnTo>
                  <a:lnTo>
                    <a:pt x="8835" y="10662"/>
                  </a:lnTo>
                  <a:lnTo>
                    <a:pt x="2239" y="10662"/>
                  </a:lnTo>
                  <a:lnTo>
                    <a:pt x="2239" y="8864"/>
                  </a:lnTo>
                  <a:cubicBezTo>
                    <a:pt x="2239" y="8769"/>
                    <a:pt x="2167" y="8698"/>
                    <a:pt x="2072" y="8698"/>
                  </a:cubicBezTo>
                  <a:lnTo>
                    <a:pt x="334" y="8698"/>
                  </a:lnTo>
                  <a:lnTo>
                    <a:pt x="334" y="2161"/>
                  </a:lnTo>
                  <a:lnTo>
                    <a:pt x="2489" y="2161"/>
                  </a:lnTo>
                  <a:cubicBezTo>
                    <a:pt x="2584" y="2161"/>
                    <a:pt x="2655" y="2090"/>
                    <a:pt x="2655" y="2006"/>
                  </a:cubicBezTo>
                  <a:cubicBezTo>
                    <a:pt x="2655" y="1911"/>
                    <a:pt x="2584" y="1840"/>
                    <a:pt x="2489" y="1840"/>
                  </a:cubicBezTo>
                  <a:lnTo>
                    <a:pt x="167" y="1840"/>
                  </a:lnTo>
                  <a:cubicBezTo>
                    <a:pt x="84" y="1840"/>
                    <a:pt x="0" y="1911"/>
                    <a:pt x="0" y="2006"/>
                  </a:cubicBezTo>
                  <a:lnTo>
                    <a:pt x="0" y="8853"/>
                  </a:lnTo>
                  <a:cubicBezTo>
                    <a:pt x="0" y="8888"/>
                    <a:pt x="24" y="8936"/>
                    <a:pt x="48" y="8972"/>
                  </a:cubicBezTo>
                  <a:lnTo>
                    <a:pt x="1060" y="10007"/>
                  </a:lnTo>
                  <a:lnTo>
                    <a:pt x="1953" y="10936"/>
                  </a:lnTo>
                  <a:cubicBezTo>
                    <a:pt x="1989" y="10960"/>
                    <a:pt x="2024" y="10972"/>
                    <a:pt x="2072" y="10972"/>
                  </a:cubicBezTo>
                  <a:lnTo>
                    <a:pt x="8978" y="10972"/>
                  </a:lnTo>
                  <a:cubicBezTo>
                    <a:pt x="9073" y="10972"/>
                    <a:pt x="9144" y="10900"/>
                    <a:pt x="9144" y="10817"/>
                  </a:cubicBezTo>
                  <a:lnTo>
                    <a:pt x="9144" y="2006"/>
                  </a:lnTo>
                  <a:cubicBezTo>
                    <a:pt x="9132" y="1911"/>
                    <a:pt x="9073" y="1840"/>
                    <a:pt x="8978" y="1840"/>
                  </a:cubicBezTo>
                  <a:lnTo>
                    <a:pt x="7549" y="1840"/>
                  </a:lnTo>
                  <a:cubicBezTo>
                    <a:pt x="7704" y="1352"/>
                    <a:pt x="7585" y="792"/>
                    <a:pt x="7192" y="411"/>
                  </a:cubicBezTo>
                  <a:cubicBezTo>
                    <a:pt x="6918" y="137"/>
                    <a:pt x="6555" y="0"/>
                    <a:pt x="6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70"/>
            <p:cNvSpPr/>
            <p:nvPr/>
          </p:nvSpPr>
          <p:spPr>
            <a:xfrm>
              <a:off x="3254698" y="1788375"/>
              <a:ext cx="121493" cy="10233"/>
            </a:xfrm>
            <a:custGeom>
              <a:rect b="b" l="l" r="r" t="t"/>
              <a:pathLst>
                <a:path extrusionOk="0" h="323" w="3835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3680" y="322"/>
                  </a:lnTo>
                  <a:cubicBezTo>
                    <a:pt x="3763" y="322"/>
                    <a:pt x="3834" y="251"/>
                    <a:pt x="3834" y="168"/>
                  </a:cubicBezTo>
                  <a:cubicBezTo>
                    <a:pt x="3834" y="72"/>
                    <a:pt x="3763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70"/>
            <p:cNvSpPr/>
            <p:nvPr/>
          </p:nvSpPr>
          <p:spPr>
            <a:xfrm>
              <a:off x="3185668" y="1638275"/>
              <a:ext cx="172783" cy="29051"/>
            </a:xfrm>
            <a:custGeom>
              <a:rect b="b" l="l" r="r" t="t"/>
              <a:pathLst>
                <a:path extrusionOk="0" h="917" w="5454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50"/>
                  </a:lnTo>
                  <a:cubicBezTo>
                    <a:pt x="1" y="834"/>
                    <a:pt x="72" y="917"/>
                    <a:pt x="168" y="917"/>
                  </a:cubicBezTo>
                  <a:lnTo>
                    <a:pt x="5275" y="917"/>
                  </a:lnTo>
                  <a:cubicBezTo>
                    <a:pt x="5359" y="917"/>
                    <a:pt x="5430" y="834"/>
                    <a:pt x="5430" y="750"/>
                  </a:cubicBezTo>
                  <a:lnTo>
                    <a:pt x="5430" y="167"/>
                  </a:lnTo>
                  <a:cubicBezTo>
                    <a:pt x="5454" y="84"/>
                    <a:pt x="5382" y="0"/>
                    <a:pt x="5287" y="0"/>
                  </a:cubicBezTo>
                  <a:lnTo>
                    <a:pt x="4228" y="0"/>
                  </a:lnTo>
                  <a:cubicBezTo>
                    <a:pt x="4144" y="0"/>
                    <a:pt x="4073" y="84"/>
                    <a:pt x="4073" y="167"/>
                  </a:cubicBezTo>
                  <a:cubicBezTo>
                    <a:pt x="4073" y="262"/>
                    <a:pt x="4144" y="334"/>
                    <a:pt x="4228" y="334"/>
                  </a:cubicBezTo>
                  <a:lnTo>
                    <a:pt x="5121" y="334"/>
                  </a:lnTo>
                  <a:lnTo>
                    <a:pt x="5121" y="584"/>
                  </a:lnTo>
                  <a:lnTo>
                    <a:pt x="334" y="584"/>
                  </a:lnTo>
                  <a:lnTo>
                    <a:pt x="334" y="334"/>
                  </a:lnTo>
                  <a:lnTo>
                    <a:pt x="3597" y="334"/>
                  </a:lnTo>
                  <a:cubicBezTo>
                    <a:pt x="3680" y="334"/>
                    <a:pt x="3751" y="262"/>
                    <a:pt x="3751" y="167"/>
                  </a:cubicBezTo>
                  <a:cubicBezTo>
                    <a:pt x="3751" y="84"/>
                    <a:pt x="3680" y="0"/>
                    <a:pt x="3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70"/>
            <p:cNvSpPr/>
            <p:nvPr/>
          </p:nvSpPr>
          <p:spPr>
            <a:xfrm>
              <a:off x="3186428" y="1681645"/>
              <a:ext cx="172022" cy="10581"/>
            </a:xfrm>
            <a:custGeom>
              <a:rect b="b" l="l" r="r" t="t"/>
              <a:pathLst>
                <a:path extrusionOk="0" h="334" w="543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5" y="334"/>
                  </a:cubicBezTo>
                  <a:lnTo>
                    <a:pt x="5263" y="334"/>
                  </a:lnTo>
                  <a:cubicBezTo>
                    <a:pt x="5358" y="334"/>
                    <a:pt x="5430" y="262"/>
                    <a:pt x="5430" y="167"/>
                  </a:cubicBezTo>
                  <a:cubicBezTo>
                    <a:pt x="5430" y="84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70"/>
            <p:cNvSpPr/>
            <p:nvPr/>
          </p:nvSpPr>
          <p:spPr>
            <a:xfrm>
              <a:off x="3186428" y="1707306"/>
              <a:ext cx="172022" cy="10201"/>
            </a:xfrm>
            <a:custGeom>
              <a:rect b="b" l="l" r="r" t="t"/>
              <a:pathLst>
                <a:path extrusionOk="0" h="322" w="543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1"/>
                    <a:pt x="155" y="321"/>
                  </a:cubicBezTo>
                  <a:lnTo>
                    <a:pt x="5263" y="321"/>
                  </a:lnTo>
                  <a:cubicBezTo>
                    <a:pt x="5358" y="321"/>
                    <a:pt x="5430" y="250"/>
                    <a:pt x="5430" y="167"/>
                  </a:cubicBezTo>
                  <a:cubicBezTo>
                    <a:pt x="5430" y="71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9" name="Google Shape;11209;p70"/>
          <p:cNvGrpSpPr/>
          <p:nvPr/>
        </p:nvGrpSpPr>
        <p:grpSpPr>
          <a:xfrm>
            <a:off x="2662884" y="1513044"/>
            <a:ext cx="322914" cy="348543"/>
            <a:chOff x="2662884" y="1513044"/>
            <a:chExt cx="322914" cy="348543"/>
          </a:xfrm>
        </p:grpSpPr>
        <p:sp>
          <p:nvSpPr>
            <p:cNvPr id="11210" name="Google Shape;11210;p70"/>
            <p:cNvSpPr/>
            <p:nvPr/>
          </p:nvSpPr>
          <p:spPr>
            <a:xfrm>
              <a:off x="2662884" y="1513044"/>
              <a:ext cx="260663" cy="348543"/>
            </a:xfrm>
            <a:custGeom>
              <a:rect b="b" l="l" r="r" t="t"/>
              <a:pathLst>
                <a:path extrusionOk="0" h="11002" w="8228">
                  <a:moveTo>
                    <a:pt x="5692" y="0"/>
                  </a:moveTo>
                  <a:cubicBezTo>
                    <a:pt x="5597" y="0"/>
                    <a:pt x="5525" y="72"/>
                    <a:pt x="5525" y="167"/>
                  </a:cubicBezTo>
                  <a:cubicBezTo>
                    <a:pt x="5525" y="250"/>
                    <a:pt x="5597" y="322"/>
                    <a:pt x="5692" y="322"/>
                  </a:cubicBezTo>
                  <a:lnTo>
                    <a:pt x="7907" y="322"/>
                  </a:lnTo>
                  <a:lnTo>
                    <a:pt x="7907" y="10668"/>
                  </a:lnTo>
                  <a:lnTo>
                    <a:pt x="334" y="10668"/>
                  </a:lnTo>
                  <a:lnTo>
                    <a:pt x="334" y="9406"/>
                  </a:lnTo>
                  <a:cubicBezTo>
                    <a:pt x="334" y="9311"/>
                    <a:pt x="251" y="9240"/>
                    <a:pt x="167" y="9240"/>
                  </a:cubicBezTo>
                  <a:cubicBezTo>
                    <a:pt x="72" y="9240"/>
                    <a:pt x="1" y="9311"/>
                    <a:pt x="1" y="9406"/>
                  </a:cubicBezTo>
                  <a:lnTo>
                    <a:pt x="1" y="10835"/>
                  </a:lnTo>
                  <a:cubicBezTo>
                    <a:pt x="1" y="10918"/>
                    <a:pt x="72" y="11002"/>
                    <a:pt x="167" y="11002"/>
                  </a:cubicBezTo>
                  <a:lnTo>
                    <a:pt x="8049" y="11002"/>
                  </a:lnTo>
                  <a:cubicBezTo>
                    <a:pt x="8145" y="11002"/>
                    <a:pt x="8216" y="10918"/>
                    <a:pt x="8216" y="10835"/>
                  </a:cubicBezTo>
                  <a:lnTo>
                    <a:pt x="8216" y="179"/>
                  </a:lnTo>
                  <a:cubicBezTo>
                    <a:pt x="8228" y="60"/>
                    <a:pt x="8157" y="0"/>
                    <a:pt x="8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70"/>
            <p:cNvSpPr/>
            <p:nvPr/>
          </p:nvSpPr>
          <p:spPr>
            <a:xfrm>
              <a:off x="2663264" y="1513044"/>
              <a:ext cx="165243" cy="282554"/>
            </a:xfrm>
            <a:custGeom>
              <a:rect b="b" l="l" r="r" t="t"/>
              <a:pathLst>
                <a:path extrusionOk="0" h="8919" w="5216">
                  <a:moveTo>
                    <a:pt x="2358" y="548"/>
                  </a:moveTo>
                  <a:lnTo>
                    <a:pt x="2358" y="2346"/>
                  </a:lnTo>
                  <a:lnTo>
                    <a:pt x="560" y="2346"/>
                  </a:lnTo>
                  <a:lnTo>
                    <a:pt x="2358" y="548"/>
                  </a:lnTo>
                  <a:close/>
                  <a:moveTo>
                    <a:pt x="2537" y="0"/>
                  </a:moveTo>
                  <a:cubicBezTo>
                    <a:pt x="2418" y="0"/>
                    <a:pt x="2299" y="167"/>
                    <a:pt x="2227" y="238"/>
                  </a:cubicBezTo>
                  <a:lnTo>
                    <a:pt x="108" y="2346"/>
                  </a:lnTo>
                  <a:cubicBezTo>
                    <a:pt x="60" y="2393"/>
                    <a:pt x="1" y="2441"/>
                    <a:pt x="1" y="2513"/>
                  </a:cubicBezTo>
                  <a:lnTo>
                    <a:pt x="1" y="8751"/>
                  </a:lnTo>
                  <a:cubicBezTo>
                    <a:pt x="1" y="8835"/>
                    <a:pt x="72" y="8918"/>
                    <a:pt x="167" y="8918"/>
                  </a:cubicBezTo>
                  <a:cubicBezTo>
                    <a:pt x="263" y="8918"/>
                    <a:pt x="334" y="8835"/>
                    <a:pt x="334" y="8751"/>
                  </a:cubicBezTo>
                  <a:lnTo>
                    <a:pt x="334" y="2667"/>
                  </a:lnTo>
                  <a:lnTo>
                    <a:pt x="2525" y="2667"/>
                  </a:lnTo>
                  <a:cubicBezTo>
                    <a:pt x="2608" y="2667"/>
                    <a:pt x="2680" y="2584"/>
                    <a:pt x="2680" y="2501"/>
                  </a:cubicBezTo>
                  <a:lnTo>
                    <a:pt x="2680" y="310"/>
                  </a:lnTo>
                  <a:lnTo>
                    <a:pt x="5049" y="310"/>
                  </a:lnTo>
                  <a:cubicBezTo>
                    <a:pt x="5144" y="310"/>
                    <a:pt x="5216" y="238"/>
                    <a:pt x="5216" y="143"/>
                  </a:cubicBezTo>
                  <a:cubicBezTo>
                    <a:pt x="5216" y="60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70"/>
            <p:cNvSpPr/>
            <p:nvPr/>
          </p:nvSpPr>
          <p:spPr>
            <a:xfrm>
              <a:off x="2717596" y="174763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3"/>
                    <a:pt x="4810" y="168"/>
                  </a:cubicBezTo>
                  <a:cubicBezTo>
                    <a:pt x="4798" y="84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70"/>
            <p:cNvSpPr/>
            <p:nvPr/>
          </p:nvSpPr>
          <p:spPr>
            <a:xfrm>
              <a:off x="2788876" y="1809886"/>
              <a:ext cx="81132" cy="10581"/>
            </a:xfrm>
            <a:custGeom>
              <a:rect b="b" l="l" r="r" t="t"/>
              <a:pathLst>
                <a:path extrusionOk="0" h="334" w="256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394" y="334"/>
                  </a:lnTo>
                  <a:cubicBezTo>
                    <a:pt x="2489" y="334"/>
                    <a:pt x="2560" y="262"/>
                    <a:pt x="2560" y="167"/>
                  </a:cubicBezTo>
                  <a:cubicBezTo>
                    <a:pt x="2560" y="84"/>
                    <a:pt x="2489" y="1"/>
                    <a:pt x="2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70"/>
            <p:cNvSpPr/>
            <p:nvPr/>
          </p:nvSpPr>
          <p:spPr>
            <a:xfrm>
              <a:off x="2717596" y="1722385"/>
              <a:ext cx="152412" cy="10201"/>
            </a:xfrm>
            <a:custGeom>
              <a:rect b="b" l="l" r="r" t="t"/>
              <a:pathLst>
                <a:path extrusionOk="0" h="322" w="481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644" y="322"/>
                  </a:lnTo>
                  <a:cubicBezTo>
                    <a:pt x="4739" y="322"/>
                    <a:pt x="4810" y="250"/>
                    <a:pt x="4810" y="167"/>
                  </a:cubicBezTo>
                  <a:cubicBezTo>
                    <a:pt x="4798" y="60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70"/>
            <p:cNvSpPr/>
            <p:nvPr/>
          </p:nvSpPr>
          <p:spPr>
            <a:xfrm>
              <a:off x="2717596" y="169634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51"/>
                    <a:pt x="4810" y="167"/>
                  </a:cubicBezTo>
                  <a:cubicBezTo>
                    <a:pt x="4798" y="72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70"/>
            <p:cNvSpPr/>
            <p:nvPr/>
          </p:nvSpPr>
          <p:spPr>
            <a:xfrm>
              <a:off x="2717596" y="1670335"/>
              <a:ext cx="152412" cy="10581"/>
            </a:xfrm>
            <a:custGeom>
              <a:rect b="b" l="l" r="r" t="t"/>
              <a:pathLst>
                <a:path extrusionOk="0" h="334" w="4811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2"/>
                    <a:pt x="4810" y="167"/>
                  </a:cubicBezTo>
                  <a:cubicBezTo>
                    <a:pt x="4810" y="84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70"/>
            <p:cNvSpPr/>
            <p:nvPr/>
          </p:nvSpPr>
          <p:spPr>
            <a:xfrm>
              <a:off x="2778326" y="1594145"/>
              <a:ext cx="31332" cy="61111"/>
            </a:xfrm>
            <a:custGeom>
              <a:rect b="b" l="l" r="r" t="t"/>
              <a:pathLst>
                <a:path extrusionOk="0" h="1929" w="989">
                  <a:moveTo>
                    <a:pt x="179" y="0"/>
                  </a:moveTo>
                  <a:cubicBezTo>
                    <a:pt x="95" y="0"/>
                    <a:pt x="12" y="72"/>
                    <a:pt x="12" y="167"/>
                  </a:cubicBezTo>
                  <a:cubicBezTo>
                    <a:pt x="12" y="250"/>
                    <a:pt x="95" y="322"/>
                    <a:pt x="179" y="322"/>
                  </a:cubicBezTo>
                  <a:lnTo>
                    <a:pt x="333" y="322"/>
                  </a:lnTo>
                  <a:lnTo>
                    <a:pt x="333" y="1607"/>
                  </a:lnTo>
                  <a:lnTo>
                    <a:pt x="167" y="1607"/>
                  </a:lnTo>
                  <a:cubicBezTo>
                    <a:pt x="72" y="1607"/>
                    <a:pt x="0" y="1679"/>
                    <a:pt x="0" y="1774"/>
                  </a:cubicBezTo>
                  <a:cubicBezTo>
                    <a:pt x="0" y="1858"/>
                    <a:pt x="72" y="1929"/>
                    <a:pt x="167" y="1929"/>
                  </a:cubicBezTo>
                  <a:lnTo>
                    <a:pt x="822" y="1929"/>
                  </a:lnTo>
                  <a:cubicBezTo>
                    <a:pt x="905" y="1929"/>
                    <a:pt x="988" y="1858"/>
                    <a:pt x="988" y="1774"/>
                  </a:cubicBezTo>
                  <a:cubicBezTo>
                    <a:pt x="976" y="1679"/>
                    <a:pt x="893" y="1607"/>
                    <a:pt x="810" y="1607"/>
                  </a:cubicBezTo>
                  <a:lnTo>
                    <a:pt x="643" y="1607"/>
                  </a:lnTo>
                  <a:lnTo>
                    <a:pt x="643" y="167"/>
                  </a:lnTo>
                  <a:cubicBezTo>
                    <a:pt x="643" y="72"/>
                    <a:pt x="572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70"/>
            <p:cNvSpPr/>
            <p:nvPr/>
          </p:nvSpPr>
          <p:spPr>
            <a:xfrm>
              <a:off x="2782476" y="1575263"/>
              <a:ext cx="16220" cy="15872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31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70"/>
            <p:cNvSpPr/>
            <p:nvPr/>
          </p:nvSpPr>
          <p:spPr>
            <a:xfrm>
              <a:off x="2943537" y="1513044"/>
              <a:ext cx="42261" cy="347783"/>
            </a:xfrm>
            <a:custGeom>
              <a:rect b="b" l="l" r="r" t="t"/>
              <a:pathLst>
                <a:path extrusionOk="0" h="10978" w="1334">
                  <a:moveTo>
                    <a:pt x="667" y="310"/>
                  </a:moveTo>
                  <a:cubicBezTo>
                    <a:pt x="857" y="310"/>
                    <a:pt x="1012" y="477"/>
                    <a:pt x="1012" y="655"/>
                  </a:cubicBezTo>
                  <a:lnTo>
                    <a:pt x="1012" y="1477"/>
                  </a:lnTo>
                  <a:lnTo>
                    <a:pt x="321" y="1477"/>
                  </a:lnTo>
                  <a:lnTo>
                    <a:pt x="321" y="655"/>
                  </a:lnTo>
                  <a:cubicBezTo>
                    <a:pt x="321" y="465"/>
                    <a:pt x="488" y="310"/>
                    <a:pt x="667" y="310"/>
                  </a:cubicBezTo>
                  <a:close/>
                  <a:moveTo>
                    <a:pt x="1024" y="1798"/>
                  </a:moveTo>
                  <a:lnTo>
                    <a:pt x="1024" y="2453"/>
                  </a:lnTo>
                  <a:lnTo>
                    <a:pt x="321" y="2453"/>
                  </a:lnTo>
                  <a:lnTo>
                    <a:pt x="321" y="1798"/>
                  </a:lnTo>
                  <a:close/>
                  <a:moveTo>
                    <a:pt x="964" y="9597"/>
                  </a:moveTo>
                  <a:lnTo>
                    <a:pt x="833" y="10525"/>
                  </a:lnTo>
                  <a:cubicBezTo>
                    <a:pt x="810" y="10597"/>
                    <a:pt x="750" y="10656"/>
                    <a:pt x="679" y="10656"/>
                  </a:cubicBezTo>
                  <a:cubicBezTo>
                    <a:pt x="607" y="10656"/>
                    <a:pt x="536" y="10597"/>
                    <a:pt x="536" y="10525"/>
                  </a:cubicBezTo>
                  <a:lnTo>
                    <a:pt x="417" y="9597"/>
                  </a:lnTo>
                  <a:close/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1631"/>
                  </a:lnTo>
                  <a:lnTo>
                    <a:pt x="0" y="2822"/>
                  </a:lnTo>
                  <a:lnTo>
                    <a:pt x="0" y="4810"/>
                  </a:lnTo>
                  <a:cubicBezTo>
                    <a:pt x="0" y="4894"/>
                    <a:pt x="71" y="4965"/>
                    <a:pt x="167" y="4965"/>
                  </a:cubicBezTo>
                  <a:cubicBezTo>
                    <a:pt x="250" y="4965"/>
                    <a:pt x="321" y="4894"/>
                    <a:pt x="321" y="4810"/>
                  </a:cubicBezTo>
                  <a:lnTo>
                    <a:pt x="321" y="2763"/>
                  </a:lnTo>
                  <a:lnTo>
                    <a:pt x="1024" y="2763"/>
                  </a:lnTo>
                  <a:lnTo>
                    <a:pt x="1024" y="9275"/>
                  </a:lnTo>
                  <a:lnTo>
                    <a:pt x="321" y="9275"/>
                  </a:lnTo>
                  <a:lnTo>
                    <a:pt x="321" y="5430"/>
                  </a:lnTo>
                  <a:cubicBezTo>
                    <a:pt x="321" y="5346"/>
                    <a:pt x="250" y="5263"/>
                    <a:pt x="167" y="5263"/>
                  </a:cubicBezTo>
                  <a:cubicBezTo>
                    <a:pt x="71" y="5263"/>
                    <a:pt x="0" y="5346"/>
                    <a:pt x="0" y="5430"/>
                  </a:cubicBezTo>
                  <a:lnTo>
                    <a:pt x="0" y="9430"/>
                  </a:lnTo>
                  <a:cubicBezTo>
                    <a:pt x="0" y="9490"/>
                    <a:pt x="24" y="9537"/>
                    <a:pt x="60" y="9561"/>
                  </a:cubicBezTo>
                  <a:lnTo>
                    <a:pt x="191" y="10561"/>
                  </a:lnTo>
                  <a:cubicBezTo>
                    <a:pt x="226" y="10799"/>
                    <a:pt x="429" y="10978"/>
                    <a:pt x="667" y="10978"/>
                  </a:cubicBezTo>
                  <a:cubicBezTo>
                    <a:pt x="905" y="10978"/>
                    <a:pt x="1119" y="10799"/>
                    <a:pt x="1143" y="10561"/>
                  </a:cubicBezTo>
                  <a:lnTo>
                    <a:pt x="1274" y="9561"/>
                  </a:lnTo>
                  <a:cubicBezTo>
                    <a:pt x="1322" y="9537"/>
                    <a:pt x="1334" y="9490"/>
                    <a:pt x="1334" y="9430"/>
                  </a:cubicBezTo>
                  <a:lnTo>
                    <a:pt x="1334" y="2822"/>
                  </a:lnTo>
                  <a:lnTo>
                    <a:pt x="1334" y="1631"/>
                  </a:lnTo>
                  <a:lnTo>
                    <a:pt x="1334" y="667"/>
                  </a:lnTo>
                  <a:cubicBezTo>
                    <a:pt x="1334" y="298"/>
                    <a:pt x="1036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0" name="Google Shape;11220;p70"/>
          <p:cNvGrpSpPr/>
          <p:nvPr/>
        </p:nvGrpSpPr>
        <p:grpSpPr>
          <a:xfrm>
            <a:off x="2232511" y="1512759"/>
            <a:ext cx="299534" cy="348068"/>
            <a:chOff x="2232511" y="1512759"/>
            <a:chExt cx="299534" cy="348068"/>
          </a:xfrm>
        </p:grpSpPr>
        <p:sp>
          <p:nvSpPr>
            <p:cNvPr id="11221" name="Google Shape;11221;p70"/>
            <p:cNvSpPr/>
            <p:nvPr/>
          </p:nvSpPr>
          <p:spPr>
            <a:xfrm>
              <a:off x="2278162" y="1715226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846" y="333"/>
                  </a:lnTo>
                  <a:cubicBezTo>
                    <a:pt x="2929" y="333"/>
                    <a:pt x="3013" y="250"/>
                    <a:pt x="3013" y="167"/>
                  </a:cubicBezTo>
                  <a:cubicBezTo>
                    <a:pt x="3013" y="71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70"/>
            <p:cNvSpPr/>
            <p:nvPr/>
          </p:nvSpPr>
          <p:spPr>
            <a:xfrm>
              <a:off x="2278162" y="173445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62"/>
                    <a:pt x="3013" y="167"/>
                  </a:cubicBezTo>
                  <a:cubicBezTo>
                    <a:pt x="3013" y="84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70"/>
            <p:cNvSpPr/>
            <p:nvPr/>
          </p:nvSpPr>
          <p:spPr>
            <a:xfrm>
              <a:off x="2278162" y="1754446"/>
              <a:ext cx="95452" cy="10201"/>
            </a:xfrm>
            <a:custGeom>
              <a:rect b="b" l="l" r="r" t="t"/>
              <a:pathLst>
                <a:path extrusionOk="0" h="322" w="301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2846" y="322"/>
                  </a:lnTo>
                  <a:cubicBezTo>
                    <a:pt x="2929" y="322"/>
                    <a:pt x="3013" y="250"/>
                    <a:pt x="3013" y="167"/>
                  </a:cubicBezTo>
                  <a:cubicBezTo>
                    <a:pt x="3013" y="72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70"/>
            <p:cNvSpPr/>
            <p:nvPr/>
          </p:nvSpPr>
          <p:spPr>
            <a:xfrm>
              <a:off x="2278162" y="177367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51"/>
                    <a:pt x="3013" y="167"/>
                  </a:cubicBezTo>
                  <a:cubicBezTo>
                    <a:pt x="3013" y="72"/>
                    <a:pt x="2929" y="1"/>
                    <a:pt x="2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70"/>
            <p:cNvSpPr/>
            <p:nvPr/>
          </p:nvSpPr>
          <p:spPr>
            <a:xfrm>
              <a:off x="2232511" y="1512759"/>
              <a:ext cx="299534" cy="348068"/>
            </a:xfrm>
            <a:custGeom>
              <a:rect b="b" l="l" r="r" t="t"/>
              <a:pathLst>
                <a:path extrusionOk="0" h="10987" w="9455">
                  <a:moveTo>
                    <a:pt x="2965" y="1700"/>
                  </a:moveTo>
                  <a:cubicBezTo>
                    <a:pt x="3275" y="1700"/>
                    <a:pt x="3537" y="1950"/>
                    <a:pt x="3561" y="2271"/>
                  </a:cubicBezTo>
                  <a:cubicBezTo>
                    <a:pt x="3561" y="2355"/>
                    <a:pt x="3632" y="2414"/>
                    <a:pt x="3715" y="2414"/>
                  </a:cubicBezTo>
                  <a:lnTo>
                    <a:pt x="4275" y="2414"/>
                  </a:lnTo>
                  <a:lnTo>
                    <a:pt x="4275" y="3367"/>
                  </a:lnTo>
                  <a:lnTo>
                    <a:pt x="3977" y="3367"/>
                  </a:lnTo>
                  <a:cubicBezTo>
                    <a:pt x="3882" y="3367"/>
                    <a:pt x="3811" y="3438"/>
                    <a:pt x="3811" y="3534"/>
                  </a:cubicBezTo>
                  <a:cubicBezTo>
                    <a:pt x="3811" y="3629"/>
                    <a:pt x="3882" y="3700"/>
                    <a:pt x="3977" y="3700"/>
                  </a:cubicBezTo>
                  <a:lnTo>
                    <a:pt x="4418" y="3700"/>
                  </a:lnTo>
                  <a:cubicBezTo>
                    <a:pt x="4513" y="3700"/>
                    <a:pt x="4585" y="3629"/>
                    <a:pt x="4585" y="3534"/>
                  </a:cubicBezTo>
                  <a:lnTo>
                    <a:pt x="4585" y="3403"/>
                  </a:lnTo>
                  <a:lnTo>
                    <a:pt x="5073" y="3403"/>
                  </a:lnTo>
                  <a:lnTo>
                    <a:pt x="5073" y="9891"/>
                  </a:lnTo>
                  <a:lnTo>
                    <a:pt x="834" y="9891"/>
                  </a:lnTo>
                  <a:lnTo>
                    <a:pt x="834" y="3403"/>
                  </a:lnTo>
                  <a:lnTo>
                    <a:pt x="1322" y="3403"/>
                  </a:lnTo>
                  <a:lnTo>
                    <a:pt x="1322" y="3534"/>
                  </a:lnTo>
                  <a:cubicBezTo>
                    <a:pt x="1322" y="3629"/>
                    <a:pt x="1394" y="3700"/>
                    <a:pt x="1489" y="3700"/>
                  </a:cubicBezTo>
                  <a:lnTo>
                    <a:pt x="3346" y="3700"/>
                  </a:lnTo>
                  <a:cubicBezTo>
                    <a:pt x="3442" y="3700"/>
                    <a:pt x="3513" y="3629"/>
                    <a:pt x="3513" y="3534"/>
                  </a:cubicBezTo>
                  <a:cubicBezTo>
                    <a:pt x="3513" y="3438"/>
                    <a:pt x="3442" y="3367"/>
                    <a:pt x="3346" y="3367"/>
                  </a:cubicBezTo>
                  <a:lnTo>
                    <a:pt x="1656" y="3367"/>
                  </a:lnTo>
                  <a:lnTo>
                    <a:pt x="1656" y="2414"/>
                  </a:lnTo>
                  <a:lnTo>
                    <a:pt x="2203" y="2414"/>
                  </a:lnTo>
                  <a:cubicBezTo>
                    <a:pt x="2287" y="2414"/>
                    <a:pt x="2346" y="2355"/>
                    <a:pt x="2370" y="2271"/>
                  </a:cubicBezTo>
                  <a:cubicBezTo>
                    <a:pt x="2382" y="1950"/>
                    <a:pt x="2644" y="1700"/>
                    <a:pt x="2965" y="1700"/>
                  </a:cubicBezTo>
                  <a:close/>
                  <a:moveTo>
                    <a:pt x="7091" y="1"/>
                  </a:moveTo>
                  <a:cubicBezTo>
                    <a:pt x="6970" y="1"/>
                    <a:pt x="6849" y="12"/>
                    <a:pt x="6728" y="33"/>
                  </a:cubicBezTo>
                  <a:cubicBezTo>
                    <a:pt x="6192" y="140"/>
                    <a:pt x="5728" y="450"/>
                    <a:pt x="5418" y="914"/>
                  </a:cubicBezTo>
                  <a:cubicBezTo>
                    <a:pt x="5085" y="1402"/>
                    <a:pt x="5001" y="1986"/>
                    <a:pt x="5120" y="2522"/>
                  </a:cubicBezTo>
                  <a:lnTo>
                    <a:pt x="4585" y="2522"/>
                  </a:lnTo>
                  <a:lnTo>
                    <a:pt x="4585" y="2248"/>
                  </a:lnTo>
                  <a:cubicBezTo>
                    <a:pt x="4585" y="2164"/>
                    <a:pt x="4501" y="2093"/>
                    <a:pt x="4418" y="2093"/>
                  </a:cubicBezTo>
                  <a:lnTo>
                    <a:pt x="3846" y="2093"/>
                  </a:lnTo>
                  <a:cubicBezTo>
                    <a:pt x="3763" y="1676"/>
                    <a:pt x="3394" y="1379"/>
                    <a:pt x="2953" y="1379"/>
                  </a:cubicBezTo>
                  <a:cubicBezTo>
                    <a:pt x="2525" y="1379"/>
                    <a:pt x="2156" y="1676"/>
                    <a:pt x="2061" y="2093"/>
                  </a:cubicBezTo>
                  <a:lnTo>
                    <a:pt x="1501" y="2093"/>
                  </a:lnTo>
                  <a:cubicBezTo>
                    <a:pt x="1406" y="2093"/>
                    <a:pt x="1334" y="2164"/>
                    <a:pt x="1334" y="2248"/>
                  </a:cubicBezTo>
                  <a:lnTo>
                    <a:pt x="1334" y="2522"/>
                  </a:lnTo>
                  <a:lnTo>
                    <a:pt x="156" y="2522"/>
                  </a:lnTo>
                  <a:cubicBezTo>
                    <a:pt x="72" y="2522"/>
                    <a:pt x="1" y="2593"/>
                    <a:pt x="1" y="2688"/>
                  </a:cubicBezTo>
                  <a:lnTo>
                    <a:pt x="1" y="10832"/>
                  </a:lnTo>
                  <a:cubicBezTo>
                    <a:pt x="1" y="10915"/>
                    <a:pt x="72" y="10987"/>
                    <a:pt x="156" y="10987"/>
                  </a:cubicBezTo>
                  <a:lnTo>
                    <a:pt x="3370" y="10987"/>
                  </a:lnTo>
                  <a:cubicBezTo>
                    <a:pt x="3465" y="10987"/>
                    <a:pt x="3537" y="10915"/>
                    <a:pt x="3537" y="10832"/>
                  </a:cubicBezTo>
                  <a:cubicBezTo>
                    <a:pt x="3537" y="10737"/>
                    <a:pt x="3465" y="10665"/>
                    <a:pt x="3370" y="10665"/>
                  </a:cubicBezTo>
                  <a:lnTo>
                    <a:pt x="322" y="10665"/>
                  </a:lnTo>
                  <a:lnTo>
                    <a:pt x="322" y="2843"/>
                  </a:lnTo>
                  <a:lnTo>
                    <a:pt x="1334" y="2843"/>
                  </a:lnTo>
                  <a:lnTo>
                    <a:pt x="1334" y="3069"/>
                  </a:lnTo>
                  <a:lnTo>
                    <a:pt x="679" y="3069"/>
                  </a:lnTo>
                  <a:cubicBezTo>
                    <a:pt x="596" y="3069"/>
                    <a:pt x="513" y="3141"/>
                    <a:pt x="513" y="3236"/>
                  </a:cubicBezTo>
                  <a:lnTo>
                    <a:pt x="513" y="10058"/>
                  </a:lnTo>
                  <a:cubicBezTo>
                    <a:pt x="513" y="10142"/>
                    <a:pt x="596" y="10213"/>
                    <a:pt x="679" y="10213"/>
                  </a:cubicBezTo>
                  <a:lnTo>
                    <a:pt x="5228" y="10213"/>
                  </a:lnTo>
                  <a:cubicBezTo>
                    <a:pt x="5311" y="10213"/>
                    <a:pt x="5382" y="10142"/>
                    <a:pt x="5382" y="10058"/>
                  </a:cubicBezTo>
                  <a:lnTo>
                    <a:pt x="5382" y="3236"/>
                  </a:lnTo>
                  <a:cubicBezTo>
                    <a:pt x="5382" y="3141"/>
                    <a:pt x="5311" y="3069"/>
                    <a:pt x="5228" y="3069"/>
                  </a:cubicBezTo>
                  <a:lnTo>
                    <a:pt x="4585" y="3069"/>
                  </a:lnTo>
                  <a:lnTo>
                    <a:pt x="4585" y="2843"/>
                  </a:lnTo>
                  <a:lnTo>
                    <a:pt x="5228" y="2843"/>
                  </a:lnTo>
                  <a:cubicBezTo>
                    <a:pt x="5287" y="2998"/>
                    <a:pt x="5370" y="3141"/>
                    <a:pt x="5478" y="3284"/>
                  </a:cubicBezTo>
                  <a:lnTo>
                    <a:pt x="5430" y="4331"/>
                  </a:lnTo>
                  <a:cubicBezTo>
                    <a:pt x="5430" y="4391"/>
                    <a:pt x="5466" y="4438"/>
                    <a:pt x="5501" y="4474"/>
                  </a:cubicBezTo>
                  <a:cubicBezTo>
                    <a:pt x="5537" y="4486"/>
                    <a:pt x="5561" y="4498"/>
                    <a:pt x="5597" y="4498"/>
                  </a:cubicBezTo>
                  <a:lnTo>
                    <a:pt x="5609" y="4498"/>
                  </a:lnTo>
                  <a:lnTo>
                    <a:pt x="5609" y="10665"/>
                  </a:lnTo>
                  <a:lnTo>
                    <a:pt x="3989" y="10665"/>
                  </a:lnTo>
                  <a:cubicBezTo>
                    <a:pt x="3894" y="10665"/>
                    <a:pt x="3823" y="10737"/>
                    <a:pt x="3823" y="10820"/>
                  </a:cubicBezTo>
                  <a:cubicBezTo>
                    <a:pt x="3823" y="10915"/>
                    <a:pt x="3894" y="10987"/>
                    <a:pt x="3989" y="10987"/>
                  </a:cubicBezTo>
                  <a:lnTo>
                    <a:pt x="5775" y="10987"/>
                  </a:lnTo>
                  <a:cubicBezTo>
                    <a:pt x="5859" y="10987"/>
                    <a:pt x="5942" y="10915"/>
                    <a:pt x="5942" y="10820"/>
                  </a:cubicBezTo>
                  <a:lnTo>
                    <a:pt x="5942" y="4367"/>
                  </a:lnTo>
                  <a:lnTo>
                    <a:pt x="6621" y="4046"/>
                  </a:lnTo>
                  <a:cubicBezTo>
                    <a:pt x="6796" y="4092"/>
                    <a:pt x="6971" y="4109"/>
                    <a:pt x="7152" y="4109"/>
                  </a:cubicBezTo>
                  <a:cubicBezTo>
                    <a:pt x="7205" y="4109"/>
                    <a:pt x="7258" y="4108"/>
                    <a:pt x="7311" y="4105"/>
                  </a:cubicBezTo>
                  <a:cubicBezTo>
                    <a:pt x="7395" y="4081"/>
                    <a:pt x="7454" y="4010"/>
                    <a:pt x="7454" y="3926"/>
                  </a:cubicBezTo>
                  <a:cubicBezTo>
                    <a:pt x="7454" y="3831"/>
                    <a:pt x="7371" y="3772"/>
                    <a:pt x="7275" y="3772"/>
                  </a:cubicBezTo>
                  <a:cubicBezTo>
                    <a:pt x="7230" y="3774"/>
                    <a:pt x="7184" y="3776"/>
                    <a:pt x="7137" y="3776"/>
                  </a:cubicBezTo>
                  <a:cubicBezTo>
                    <a:pt x="6977" y="3776"/>
                    <a:pt x="6813" y="3758"/>
                    <a:pt x="6656" y="3712"/>
                  </a:cubicBezTo>
                  <a:cubicBezTo>
                    <a:pt x="6637" y="3707"/>
                    <a:pt x="6619" y="3704"/>
                    <a:pt x="6602" y="3704"/>
                  </a:cubicBezTo>
                  <a:cubicBezTo>
                    <a:pt x="6579" y="3704"/>
                    <a:pt x="6558" y="3710"/>
                    <a:pt x="6537" y="3724"/>
                  </a:cubicBezTo>
                  <a:lnTo>
                    <a:pt x="5763" y="4081"/>
                  </a:lnTo>
                  <a:lnTo>
                    <a:pt x="5799" y="3236"/>
                  </a:lnTo>
                  <a:cubicBezTo>
                    <a:pt x="5799" y="3188"/>
                    <a:pt x="5787" y="3164"/>
                    <a:pt x="5775" y="3129"/>
                  </a:cubicBezTo>
                  <a:cubicBezTo>
                    <a:pt x="5656" y="2986"/>
                    <a:pt x="5561" y="2819"/>
                    <a:pt x="5501" y="2652"/>
                  </a:cubicBezTo>
                  <a:cubicBezTo>
                    <a:pt x="5501" y="2641"/>
                    <a:pt x="5501" y="2641"/>
                    <a:pt x="5490" y="2629"/>
                  </a:cubicBezTo>
                  <a:cubicBezTo>
                    <a:pt x="5311" y="2117"/>
                    <a:pt x="5382" y="1557"/>
                    <a:pt x="5680" y="1093"/>
                  </a:cubicBezTo>
                  <a:cubicBezTo>
                    <a:pt x="5942" y="712"/>
                    <a:pt x="6323" y="450"/>
                    <a:pt x="6787" y="366"/>
                  </a:cubicBezTo>
                  <a:cubicBezTo>
                    <a:pt x="6900" y="342"/>
                    <a:pt x="7015" y="330"/>
                    <a:pt x="7129" y="330"/>
                  </a:cubicBezTo>
                  <a:cubicBezTo>
                    <a:pt x="7461" y="330"/>
                    <a:pt x="7793" y="431"/>
                    <a:pt x="8085" y="617"/>
                  </a:cubicBezTo>
                  <a:cubicBezTo>
                    <a:pt x="8871" y="1152"/>
                    <a:pt x="9097" y="2224"/>
                    <a:pt x="8561" y="3010"/>
                  </a:cubicBezTo>
                  <a:cubicBezTo>
                    <a:pt x="8383" y="3284"/>
                    <a:pt x="8145" y="3486"/>
                    <a:pt x="7847" y="3629"/>
                  </a:cubicBezTo>
                  <a:cubicBezTo>
                    <a:pt x="7764" y="3665"/>
                    <a:pt x="7728" y="3760"/>
                    <a:pt x="7764" y="3831"/>
                  </a:cubicBezTo>
                  <a:cubicBezTo>
                    <a:pt x="7798" y="3883"/>
                    <a:pt x="7857" y="3922"/>
                    <a:pt x="7914" y="3922"/>
                  </a:cubicBezTo>
                  <a:cubicBezTo>
                    <a:pt x="7936" y="3922"/>
                    <a:pt x="7958" y="3916"/>
                    <a:pt x="7978" y="3903"/>
                  </a:cubicBezTo>
                  <a:cubicBezTo>
                    <a:pt x="8323" y="3748"/>
                    <a:pt x="8597" y="3510"/>
                    <a:pt x="8811" y="3188"/>
                  </a:cubicBezTo>
                  <a:cubicBezTo>
                    <a:pt x="9454" y="2260"/>
                    <a:pt x="9192" y="974"/>
                    <a:pt x="8264" y="355"/>
                  </a:cubicBezTo>
                  <a:cubicBezTo>
                    <a:pt x="7904" y="124"/>
                    <a:pt x="7503" y="1"/>
                    <a:pt x="70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70"/>
            <p:cNvSpPr/>
            <p:nvPr/>
          </p:nvSpPr>
          <p:spPr>
            <a:xfrm>
              <a:off x="2422623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70"/>
            <p:cNvSpPr/>
            <p:nvPr/>
          </p:nvSpPr>
          <p:spPr>
            <a:xfrm>
              <a:off x="244261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91"/>
                  </a:lnTo>
                  <a:cubicBezTo>
                    <a:pt x="1" y="275"/>
                    <a:pt x="84" y="358"/>
                    <a:pt x="167" y="358"/>
                  </a:cubicBezTo>
                  <a:cubicBezTo>
                    <a:pt x="262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70"/>
            <p:cNvSpPr/>
            <p:nvPr/>
          </p:nvSpPr>
          <p:spPr>
            <a:xfrm>
              <a:off x="246298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67" y="358"/>
                  </a:cubicBezTo>
                  <a:cubicBezTo>
                    <a:pt x="250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10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70"/>
            <p:cNvSpPr/>
            <p:nvPr/>
          </p:nvSpPr>
          <p:spPr>
            <a:xfrm>
              <a:off x="2482974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70"/>
            <p:cNvSpPr/>
            <p:nvPr/>
          </p:nvSpPr>
          <p:spPr>
            <a:xfrm>
              <a:off x="2312852" y="1654495"/>
              <a:ext cx="26073" cy="49041"/>
            </a:xfrm>
            <a:custGeom>
              <a:rect b="b" l="l" r="r" t="t"/>
              <a:pathLst>
                <a:path extrusionOk="0" h="1548" w="823">
                  <a:moveTo>
                    <a:pt x="179" y="0"/>
                  </a:moveTo>
                  <a:cubicBezTo>
                    <a:pt x="96" y="0"/>
                    <a:pt x="25" y="72"/>
                    <a:pt x="25" y="167"/>
                  </a:cubicBezTo>
                  <a:cubicBezTo>
                    <a:pt x="25" y="250"/>
                    <a:pt x="96" y="322"/>
                    <a:pt x="179" y="322"/>
                  </a:cubicBezTo>
                  <a:lnTo>
                    <a:pt x="263" y="322"/>
                  </a:lnTo>
                  <a:lnTo>
                    <a:pt x="263" y="1215"/>
                  </a:lnTo>
                  <a:lnTo>
                    <a:pt x="167" y="1215"/>
                  </a:lnTo>
                  <a:cubicBezTo>
                    <a:pt x="84" y="1215"/>
                    <a:pt x="1" y="1298"/>
                    <a:pt x="1" y="1381"/>
                  </a:cubicBezTo>
                  <a:cubicBezTo>
                    <a:pt x="1" y="1477"/>
                    <a:pt x="84" y="1548"/>
                    <a:pt x="167" y="1548"/>
                  </a:cubicBezTo>
                  <a:lnTo>
                    <a:pt x="656" y="1548"/>
                  </a:lnTo>
                  <a:cubicBezTo>
                    <a:pt x="751" y="1548"/>
                    <a:pt x="822" y="1477"/>
                    <a:pt x="822" y="1381"/>
                  </a:cubicBezTo>
                  <a:cubicBezTo>
                    <a:pt x="822" y="1274"/>
                    <a:pt x="751" y="1203"/>
                    <a:pt x="668" y="1203"/>
                  </a:cubicBezTo>
                  <a:lnTo>
                    <a:pt x="572" y="1203"/>
                  </a:lnTo>
                  <a:lnTo>
                    <a:pt x="572" y="167"/>
                  </a:lnTo>
                  <a:cubicBezTo>
                    <a:pt x="572" y="72"/>
                    <a:pt x="501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70"/>
            <p:cNvSpPr/>
            <p:nvPr/>
          </p:nvSpPr>
          <p:spPr>
            <a:xfrm>
              <a:off x="2316242" y="1637135"/>
              <a:ext cx="14383" cy="13971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108" y="441"/>
                    <a:pt x="227" y="441"/>
                  </a:cubicBezTo>
                  <a:cubicBezTo>
                    <a:pt x="358" y="441"/>
                    <a:pt x="453" y="334"/>
                    <a:pt x="453" y="215"/>
                  </a:cubicBezTo>
                  <a:cubicBezTo>
                    <a:pt x="453" y="96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32" name="Google Shape;11232;p70"/>
          <p:cNvGrpSpPr/>
          <p:nvPr/>
        </p:nvGrpSpPr>
        <p:grpSpPr>
          <a:xfrm>
            <a:off x="1331406" y="1513361"/>
            <a:ext cx="301784" cy="348607"/>
            <a:chOff x="1331406" y="1513361"/>
            <a:chExt cx="301784" cy="348607"/>
          </a:xfrm>
        </p:grpSpPr>
        <p:sp>
          <p:nvSpPr>
            <p:cNvPr id="11233" name="Google Shape;11233;p70"/>
            <p:cNvSpPr/>
            <p:nvPr/>
          </p:nvSpPr>
          <p:spPr>
            <a:xfrm>
              <a:off x="1473237" y="1513361"/>
              <a:ext cx="159952" cy="169076"/>
            </a:xfrm>
            <a:custGeom>
              <a:rect b="b" l="l" r="r" t="t"/>
              <a:pathLst>
                <a:path extrusionOk="0" h="5337" w="5049">
                  <a:moveTo>
                    <a:pt x="2623" y="0"/>
                  </a:moveTo>
                  <a:cubicBezTo>
                    <a:pt x="2460" y="0"/>
                    <a:pt x="2295" y="17"/>
                    <a:pt x="2132" y="50"/>
                  </a:cubicBezTo>
                  <a:cubicBezTo>
                    <a:pt x="1489" y="169"/>
                    <a:pt x="941" y="538"/>
                    <a:pt x="584" y="1074"/>
                  </a:cubicBezTo>
                  <a:cubicBezTo>
                    <a:pt x="0" y="1943"/>
                    <a:pt x="36" y="3050"/>
                    <a:pt x="655" y="3884"/>
                  </a:cubicBezTo>
                  <a:lnTo>
                    <a:pt x="596" y="5170"/>
                  </a:lnTo>
                  <a:cubicBezTo>
                    <a:pt x="596" y="5229"/>
                    <a:pt x="631" y="5277"/>
                    <a:pt x="679" y="5300"/>
                  </a:cubicBezTo>
                  <a:cubicBezTo>
                    <a:pt x="703" y="5312"/>
                    <a:pt x="739" y="5336"/>
                    <a:pt x="762" y="5336"/>
                  </a:cubicBezTo>
                  <a:cubicBezTo>
                    <a:pt x="798" y="5336"/>
                    <a:pt x="810" y="5336"/>
                    <a:pt x="834" y="5312"/>
                  </a:cubicBezTo>
                  <a:lnTo>
                    <a:pt x="2001" y="4777"/>
                  </a:lnTo>
                  <a:cubicBezTo>
                    <a:pt x="2203" y="4836"/>
                    <a:pt x="2417" y="4860"/>
                    <a:pt x="2608" y="4860"/>
                  </a:cubicBezTo>
                  <a:cubicBezTo>
                    <a:pt x="3394" y="4860"/>
                    <a:pt x="4156" y="4467"/>
                    <a:pt x="4620" y="3765"/>
                  </a:cubicBezTo>
                  <a:cubicBezTo>
                    <a:pt x="4870" y="3395"/>
                    <a:pt x="5001" y="2967"/>
                    <a:pt x="5025" y="2514"/>
                  </a:cubicBezTo>
                  <a:cubicBezTo>
                    <a:pt x="5049" y="2431"/>
                    <a:pt x="4989" y="2360"/>
                    <a:pt x="4906" y="2360"/>
                  </a:cubicBezTo>
                  <a:cubicBezTo>
                    <a:pt x="4811" y="2360"/>
                    <a:pt x="4739" y="2431"/>
                    <a:pt x="4739" y="2503"/>
                  </a:cubicBezTo>
                  <a:cubicBezTo>
                    <a:pt x="4715" y="2895"/>
                    <a:pt x="4608" y="3265"/>
                    <a:pt x="4382" y="3586"/>
                  </a:cubicBezTo>
                  <a:cubicBezTo>
                    <a:pt x="3981" y="4183"/>
                    <a:pt x="3325" y="4524"/>
                    <a:pt x="2630" y="4524"/>
                  </a:cubicBezTo>
                  <a:cubicBezTo>
                    <a:pt x="2438" y="4524"/>
                    <a:pt x="2242" y="4498"/>
                    <a:pt x="2048" y="4443"/>
                  </a:cubicBezTo>
                  <a:cubicBezTo>
                    <a:pt x="2027" y="4433"/>
                    <a:pt x="2008" y="4427"/>
                    <a:pt x="1990" y="4427"/>
                  </a:cubicBezTo>
                  <a:cubicBezTo>
                    <a:pt x="1969" y="4427"/>
                    <a:pt x="1949" y="4435"/>
                    <a:pt x="1929" y="4455"/>
                  </a:cubicBezTo>
                  <a:lnTo>
                    <a:pt x="953" y="4919"/>
                  </a:lnTo>
                  <a:lnTo>
                    <a:pt x="1001" y="3848"/>
                  </a:lnTo>
                  <a:cubicBezTo>
                    <a:pt x="1001" y="3800"/>
                    <a:pt x="989" y="3765"/>
                    <a:pt x="977" y="3741"/>
                  </a:cubicBezTo>
                  <a:cubicBezTo>
                    <a:pt x="405" y="3026"/>
                    <a:pt x="358" y="2026"/>
                    <a:pt x="870" y="1252"/>
                  </a:cubicBezTo>
                  <a:cubicBezTo>
                    <a:pt x="1179" y="788"/>
                    <a:pt x="1655" y="467"/>
                    <a:pt x="2203" y="359"/>
                  </a:cubicBezTo>
                  <a:cubicBezTo>
                    <a:pt x="2344" y="332"/>
                    <a:pt x="2485" y="319"/>
                    <a:pt x="2624" y="319"/>
                  </a:cubicBezTo>
                  <a:cubicBezTo>
                    <a:pt x="3038" y="319"/>
                    <a:pt x="3439" y="437"/>
                    <a:pt x="3787" y="669"/>
                  </a:cubicBezTo>
                  <a:cubicBezTo>
                    <a:pt x="4227" y="967"/>
                    <a:pt x="4525" y="1419"/>
                    <a:pt x="4668" y="1919"/>
                  </a:cubicBezTo>
                  <a:cubicBezTo>
                    <a:pt x="4678" y="1998"/>
                    <a:pt x="4736" y="2044"/>
                    <a:pt x="4811" y="2044"/>
                  </a:cubicBezTo>
                  <a:cubicBezTo>
                    <a:pt x="4826" y="2044"/>
                    <a:pt x="4842" y="2042"/>
                    <a:pt x="4858" y="2038"/>
                  </a:cubicBezTo>
                  <a:cubicBezTo>
                    <a:pt x="4942" y="2026"/>
                    <a:pt x="4989" y="1943"/>
                    <a:pt x="4977" y="1848"/>
                  </a:cubicBezTo>
                  <a:cubicBezTo>
                    <a:pt x="4822" y="1252"/>
                    <a:pt x="4465" y="752"/>
                    <a:pt x="3965" y="407"/>
                  </a:cubicBezTo>
                  <a:cubicBezTo>
                    <a:pt x="3566" y="141"/>
                    <a:pt x="3100" y="0"/>
                    <a:pt x="26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70"/>
            <p:cNvSpPr/>
            <p:nvPr/>
          </p:nvSpPr>
          <p:spPr>
            <a:xfrm>
              <a:off x="1331406" y="1579033"/>
              <a:ext cx="152412" cy="282934"/>
            </a:xfrm>
            <a:custGeom>
              <a:rect b="b" l="l" r="r" t="t"/>
              <a:pathLst>
                <a:path extrusionOk="0" h="8931" w="4811">
                  <a:moveTo>
                    <a:pt x="1132" y="310"/>
                  </a:moveTo>
                  <a:cubicBezTo>
                    <a:pt x="1203" y="310"/>
                    <a:pt x="1263" y="346"/>
                    <a:pt x="1310" y="382"/>
                  </a:cubicBezTo>
                  <a:cubicBezTo>
                    <a:pt x="1358" y="430"/>
                    <a:pt x="1382" y="501"/>
                    <a:pt x="1382" y="560"/>
                  </a:cubicBezTo>
                  <a:lnTo>
                    <a:pt x="1382" y="2073"/>
                  </a:lnTo>
                  <a:lnTo>
                    <a:pt x="858" y="2073"/>
                  </a:lnTo>
                  <a:lnTo>
                    <a:pt x="858" y="560"/>
                  </a:lnTo>
                  <a:cubicBezTo>
                    <a:pt x="870" y="430"/>
                    <a:pt x="977" y="310"/>
                    <a:pt x="1132" y="310"/>
                  </a:cubicBezTo>
                  <a:close/>
                  <a:moveTo>
                    <a:pt x="3644" y="310"/>
                  </a:moveTo>
                  <a:cubicBezTo>
                    <a:pt x="3727" y="310"/>
                    <a:pt x="3787" y="346"/>
                    <a:pt x="3823" y="382"/>
                  </a:cubicBezTo>
                  <a:cubicBezTo>
                    <a:pt x="3870" y="430"/>
                    <a:pt x="3906" y="501"/>
                    <a:pt x="3906" y="560"/>
                  </a:cubicBezTo>
                  <a:lnTo>
                    <a:pt x="3906" y="2073"/>
                  </a:lnTo>
                  <a:lnTo>
                    <a:pt x="3382" y="2073"/>
                  </a:lnTo>
                  <a:lnTo>
                    <a:pt x="3382" y="560"/>
                  </a:lnTo>
                  <a:cubicBezTo>
                    <a:pt x="3394" y="430"/>
                    <a:pt x="3513" y="310"/>
                    <a:pt x="3644" y="310"/>
                  </a:cubicBezTo>
                  <a:close/>
                  <a:moveTo>
                    <a:pt x="4454" y="2406"/>
                  </a:moveTo>
                  <a:lnTo>
                    <a:pt x="4454" y="2918"/>
                  </a:lnTo>
                  <a:lnTo>
                    <a:pt x="310" y="2918"/>
                  </a:lnTo>
                  <a:lnTo>
                    <a:pt x="310" y="2406"/>
                  </a:lnTo>
                  <a:close/>
                  <a:moveTo>
                    <a:pt x="2989" y="5513"/>
                  </a:moveTo>
                  <a:lnTo>
                    <a:pt x="2989" y="5978"/>
                  </a:lnTo>
                  <a:lnTo>
                    <a:pt x="1787" y="5978"/>
                  </a:lnTo>
                  <a:lnTo>
                    <a:pt x="1787" y="5513"/>
                  </a:lnTo>
                  <a:close/>
                  <a:moveTo>
                    <a:pt x="2846" y="6299"/>
                  </a:moveTo>
                  <a:lnTo>
                    <a:pt x="2846" y="6752"/>
                  </a:lnTo>
                  <a:lnTo>
                    <a:pt x="1930" y="6752"/>
                  </a:lnTo>
                  <a:lnTo>
                    <a:pt x="1930" y="6299"/>
                  </a:lnTo>
                  <a:close/>
                  <a:moveTo>
                    <a:pt x="1132" y="1"/>
                  </a:moveTo>
                  <a:cubicBezTo>
                    <a:pt x="798" y="1"/>
                    <a:pt x="548" y="263"/>
                    <a:pt x="548" y="572"/>
                  </a:cubicBezTo>
                  <a:lnTo>
                    <a:pt x="548" y="2084"/>
                  </a:lnTo>
                  <a:lnTo>
                    <a:pt x="167" y="2084"/>
                  </a:lnTo>
                  <a:cubicBezTo>
                    <a:pt x="72" y="2084"/>
                    <a:pt x="1" y="2156"/>
                    <a:pt x="1" y="2239"/>
                  </a:cubicBezTo>
                  <a:lnTo>
                    <a:pt x="1" y="3061"/>
                  </a:lnTo>
                  <a:cubicBezTo>
                    <a:pt x="1" y="3156"/>
                    <a:pt x="72" y="3227"/>
                    <a:pt x="167" y="3227"/>
                  </a:cubicBezTo>
                  <a:lnTo>
                    <a:pt x="203" y="3227"/>
                  </a:lnTo>
                  <a:lnTo>
                    <a:pt x="203" y="3823"/>
                  </a:lnTo>
                  <a:cubicBezTo>
                    <a:pt x="203" y="3847"/>
                    <a:pt x="227" y="3894"/>
                    <a:pt x="239" y="3930"/>
                  </a:cubicBezTo>
                  <a:lnTo>
                    <a:pt x="727" y="4537"/>
                  </a:lnTo>
                  <a:cubicBezTo>
                    <a:pt x="760" y="4576"/>
                    <a:pt x="807" y="4594"/>
                    <a:pt x="853" y="4594"/>
                  </a:cubicBezTo>
                  <a:cubicBezTo>
                    <a:pt x="890" y="4594"/>
                    <a:pt x="926" y="4582"/>
                    <a:pt x="953" y="4561"/>
                  </a:cubicBezTo>
                  <a:cubicBezTo>
                    <a:pt x="1025" y="4501"/>
                    <a:pt x="1025" y="4406"/>
                    <a:pt x="977" y="4347"/>
                  </a:cubicBezTo>
                  <a:lnTo>
                    <a:pt x="525" y="3775"/>
                  </a:lnTo>
                  <a:lnTo>
                    <a:pt x="525" y="3239"/>
                  </a:lnTo>
                  <a:lnTo>
                    <a:pt x="4239" y="3239"/>
                  </a:lnTo>
                  <a:lnTo>
                    <a:pt x="4239" y="3775"/>
                  </a:lnTo>
                  <a:lnTo>
                    <a:pt x="3084" y="5216"/>
                  </a:lnTo>
                  <a:lnTo>
                    <a:pt x="1691" y="5216"/>
                  </a:lnTo>
                  <a:lnTo>
                    <a:pt x="1429" y="4882"/>
                  </a:lnTo>
                  <a:cubicBezTo>
                    <a:pt x="1418" y="4847"/>
                    <a:pt x="1394" y="4835"/>
                    <a:pt x="1382" y="4823"/>
                  </a:cubicBezTo>
                  <a:cubicBezTo>
                    <a:pt x="1351" y="4797"/>
                    <a:pt x="1313" y="4785"/>
                    <a:pt x="1277" y="4785"/>
                  </a:cubicBezTo>
                  <a:cubicBezTo>
                    <a:pt x="1229" y="4785"/>
                    <a:pt x="1183" y="4806"/>
                    <a:pt x="1156" y="4847"/>
                  </a:cubicBezTo>
                  <a:cubicBezTo>
                    <a:pt x="1120" y="4906"/>
                    <a:pt x="1120" y="4978"/>
                    <a:pt x="1156" y="5037"/>
                  </a:cubicBezTo>
                  <a:lnTo>
                    <a:pt x="1489" y="5442"/>
                  </a:lnTo>
                  <a:lnTo>
                    <a:pt x="1489" y="6156"/>
                  </a:lnTo>
                  <a:cubicBezTo>
                    <a:pt x="1489" y="6252"/>
                    <a:pt x="1560" y="6311"/>
                    <a:pt x="1632" y="6323"/>
                  </a:cubicBezTo>
                  <a:lnTo>
                    <a:pt x="1632" y="6942"/>
                  </a:lnTo>
                  <a:cubicBezTo>
                    <a:pt x="1632" y="7037"/>
                    <a:pt x="1715" y="7109"/>
                    <a:pt x="1799" y="7109"/>
                  </a:cubicBezTo>
                  <a:lnTo>
                    <a:pt x="1834" y="7109"/>
                  </a:lnTo>
                  <a:lnTo>
                    <a:pt x="1834" y="8764"/>
                  </a:lnTo>
                  <a:cubicBezTo>
                    <a:pt x="1834" y="8859"/>
                    <a:pt x="1906" y="8931"/>
                    <a:pt x="1989" y="8931"/>
                  </a:cubicBezTo>
                  <a:lnTo>
                    <a:pt x="2846" y="8931"/>
                  </a:lnTo>
                  <a:cubicBezTo>
                    <a:pt x="2930" y="8931"/>
                    <a:pt x="3001" y="8859"/>
                    <a:pt x="3001" y="8764"/>
                  </a:cubicBezTo>
                  <a:lnTo>
                    <a:pt x="3001" y="8145"/>
                  </a:lnTo>
                  <a:cubicBezTo>
                    <a:pt x="3001" y="8050"/>
                    <a:pt x="2930" y="7978"/>
                    <a:pt x="2846" y="7978"/>
                  </a:cubicBezTo>
                  <a:cubicBezTo>
                    <a:pt x="2751" y="7978"/>
                    <a:pt x="2680" y="8050"/>
                    <a:pt x="2680" y="8145"/>
                  </a:cubicBezTo>
                  <a:lnTo>
                    <a:pt x="2680" y="8597"/>
                  </a:lnTo>
                  <a:lnTo>
                    <a:pt x="2156" y="8597"/>
                  </a:lnTo>
                  <a:lnTo>
                    <a:pt x="2156" y="7109"/>
                  </a:lnTo>
                  <a:lnTo>
                    <a:pt x="2680" y="7109"/>
                  </a:lnTo>
                  <a:lnTo>
                    <a:pt x="2680" y="7502"/>
                  </a:lnTo>
                  <a:cubicBezTo>
                    <a:pt x="2680" y="7585"/>
                    <a:pt x="2751" y="7669"/>
                    <a:pt x="2846" y="7669"/>
                  </a:cubicBezTo>
                  <a:cubicBezTo>
                    <a:pt x="2930" y="7669"/>
                    <a:pt x="3001" y="7585"/>
                    <a:pt x="3001" y="7502"/>
                  </a:cubicBezTo>
                  <a:lnTo>
                    <a:pt x="3001" y="7109"/>
                  </a:lnTo>
                  <a:lnTo>
                    <a:pt x="3037" y="7109"/>
                  </a:lnTo>
                  <a:cubicBezTo>
                    <a:pt x="3120" y="7109"/>
                    <a:pt x="3203" y="7037"/>
                    <a:pt x="3203" y="6954"/>
                  </a:cubicBezTo>
                  <a:lnTo>
                    <a:pt x="3203" y="6323"/>
                  </a:lnTo>
                  <a:cubicBezTo>
                    <a:pt x="3287" y="6323"/>
                    <a:pt x="3346" y="6252"/>
                    <a:pt x="3346" y="6156"/>
                  </a:cubicBezTo>
                  <a:lnTo>
                    <a:pt x="3346" y="5442"/>
                  </a:lnTo>
                  <a:lnTo>
                    <a:pt x="4573" y="3942"/>
                  </a:lnTo>
                  <a:cubicBezTo>
                    <a:pt x="4597" y="3906"/>
                    <a:pt x="4597" y="3882"/>
                    <a:pt x="4597" y="3835"/>
                  </a:cubicBezTo>
                  <a:lnTo>
                    <a:pt x="4597" y="3239"/>
                  </a:lnTo>
                  <a:lnTo>
                    <a:pt x="4644" y="3239"/>
                  </a:lnTo>
                  <a:cubicBezTo>
                    <a:pt x="4727" y="3239"/>
                    <a:pt x="4811" y="3168"/>
                    <a:pt x="4811" y="3073"/>
                  </a:cubicBezTo>
                  <a:lnTo>
                    <a:pt x="4811" y="2263"/>
                  </a:lnTo>
                  <a:cubicBezTo>
                    <a:pt x="4775" y="2156"/>
                    <a:pt x="4704" y="2084"/>
                    <a:pt x="4620" y="2084"/>
                  </a:cubicBezTo>
                  <a:lnTo>
                    <a:pt x="4227" y="2084"/>
                  </a:lnTo>
                  <a:lnTo>
                    <a:pt x="4227" y="584"/>
                  </a:lnTo>
                  <a:cubicBezTo>
                    <a:pt x="4227" y="430"/>
                    <a:pt x="4168" y="287"/>
                    <a:pt x="4061" y="156"/>
                  </a:cubicBezTo>
                  <a:cubicBezTo>
                    <a:pt x="3954" y="60"/>
                    <a:pt x="3811" y="1"/>
                    <a:pt x="3644" y="1"/>
                  </a:cubicBezTo>
                  <a:cubicBezTo>
                    <a:pt x="3323" y="1"/>
                    <a:pt x="3061" y="263"/>
                    <a:pt x="3061" y="572"/>
                  </a:cubicBezTo>
                  <a:lnTo>
                    <a:pt x="3061" y="2084"/>
                  </a:lnTo>
                  <a:lnTo>
                    <a:pt x="1715" y="2084"/>
                  </a:lnTo>
                  <a:lnTo>
                    <a:pt x="1715" y="572"/>
                  </a:lnTo>
                  <a:cubicBezTo>
                    <a:pt x="1715" y="430"/>
                    <a:pt x="1656" y="275"/>
                    <a:pt x="1549" y="156"/>
                  </a:cubicBezTo>
                  <a:cubicBezTo>
                    <a:pt x="1441" y="60"/>
                    <a:pt x="1298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70"/>
            <p:cNvSpPr/>
            <p:nvPr/>
          </p:nvSpPr>
          <p:spPr>
            <a:xfrm>
              <a:off x="1373667" y="1686935"/>
              <a:ext cx="66401" cy="10581"/>
            </a:xfrm>
            <a:custGeom>
              <a:rect b="b" l="l" r="r" t="t"/>
              <a:pathLst>
                <a:path extrusionOk="0" h="334" w="209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lnTo>
                    <a:pt x="1929" y="333"/>
                  </a:lnTo>
                  <a:cubicBezTo>
                    <a:pt x="2012" y="333"/>
                    <a:pt x="2096" y="250"/>
                    <a:pt x="2096" y="167"/>
                  </a:cubicBezTo>
                  <a:cubicBezTo>
                    <a:pt x="2096" y="72"/>
                    <a:pt x="2012" y="0"/>
                    <a:pt x="1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70"/>
            <p:cNvSpPr/>
            <p:nvPr/>
          </p:nvSpPr>
          <p:spPr>
            <a:xfrm>
              <a:off x="1518508" y="1536044"/>
              <a:ext cx="72452" cy="112812"/>
            </a:xfrm>
            <a:custGeom>
              <a:rect b="b" l="l" r="r" t="t"/>
              <a:pathLst>
                <a:path extrusionOk="0" h="3561" w="2287">
                  <a:moveTo>
                    <a:pt x="1596" y="334"/>
                  </a:moveTo>
                  <a:lnTo>
                    <a:pt x="1024" y="1084"/>
                  </a:lnTo>
                  <a:cubicBezTo>
                    <a:pt x="1000" y="1132"/>
                    <a:pt x="988" y="1203"/>
                    <a:pt x="1012" y="1251"/>
                  </a:cubicBezTo>
                  <a:cubicBezTo>
                    <a:pt x="1048" y="1310"/>
                    <a:pt x="1107" y="1346"/>
                    <a:pt x="1167" y="1346"/>
                  </a:cubicBezTo>
                  <a:lnTo>
                    <a:pt x="1774" y="1346"/>
                  </a:lnTo>
                  <a:lnTo>
                    <a:pt x="893" y="2370"/>
                  </a:lnTo>
                  <a:lnTo>
                    <a:pt x="1167" y="1775"/>
                  </a:lnTo>
                  <a:cubicBezTo>
                    <a:pt x="1191" y="1727"/>
                    <a:pt x="1179" y="1667"/>
                    <a:pt x="1155" y="1620"/>
                  </a:cubicBezTo>
                  <a:cubicBezTo>
                    <a:pt x="1119" y="1584"/>
                    <a:pt x="1072" y="1548"/>
                    <a:pt x="1012" y="1548"/>
                  </a:cubicBezTo>
                  <a:lnTo>
                    <a:pt x="453" y="1548"/>
                  </a:lnTo>
                  <a:lnTo>
                    <a:pt x="1155" y="334"/>
                  </a:lnTo>
                  <a:close/>
                  <a:moveTo>
                    <a:pt x="1048" y="1"/>
                  </a:moveTo>
                  <a:cubicBezTo>
                    <a:pt x="988" y="1"/>
                    <a:pt x="941" y="24"/>
                    <a:pt x="917" y="72"/>
                  </a:cubicBezTo>
                  <a:lnTo>
                    <a:pt x="36" y="1620"/>
                  </a:lnTo>
                  <a:cubicBezTo>
                    <a:pt x="0" y="1667"/>
                    <a:pt x="0" y="1727"/>
                    <a:pt x="36" y="1787"/>
                  </a:cubicBezTo>
                  <a:cubicBezTo>
                    <a:pt x="60" y="1834"/>
                    <a:pt x="107" y="1858"/>
                    <a:pt x="167" y="1858"/>
                  </a:cubicBezTo>
                  <a:lnTo>
                    <a:pt x="762" y="1858"/>
                  </a:lnTo>
                  <a:lnTo>
                    <a:pt x="95" y="3322"/>
                  </a:lnTo>
                  <a:cubicBezTo>
                    <a:pt x="60" y="3394"/>
                    <a:pt x="95" y="3477"/>
                    <a:pt x="155" y="3525"/>
                  </a:cubicBezTo>
                  <a:cubicBezTo>
                    <a:pt x="179" y="3537"/>
                    <a:pt x="215" y="3561"/>
                    <a:pt x="238" y="3561"/>
                  </a:cubicBezTo>
                  <a:cubicBezTo>
                    <a:pt x="286" y="3561"/>
                    <a:pt x="334" y="3537"/>
                    <a:pt x="357" y="3501"/>
                  </a:cubicBezTo>
                  <a:lnTo>
                    <a:pt x="2203" y="1275"/>
                  </a:lnTo>
                  <a:cubicBezTo>
                    <a:pt x="2262" y="1227"/>
                    <a:pt x="2286" y="1167"/>
                    <a:pt x="2250" y="1108"/>
                  </a:cubicBezTo>
                  <a:cubicBezTo>
                    <a:pt x="2227" y="1048"/>
                    <a:pt x="2167" y="1013"/>
                    <a:pt x="2108" y="1013"/>
                  </a:cubicBezTo>
                  <a:lnTo>
                    <a:pt x="1477" y="1013"/>
                  </a:lnTo>
                  <a:lnTo>
                    <a:pt x="2048" y="251"/>
                  </a:lnTo>
                  <a:cubicBezTo>
                    <a:pt x="2072" y="203"/>
                    <a:pt x="2084" y="132"/>
                    <a:pt x="2060" y="84"/>
                  </a:cubicBezTo>
                  <a:cubicBezTo>
                    <a:pt x="2024" y="24"/>
                    <a:pt x="1965" y="1"/>
                    <a:pt x="1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37" name="Google Shape;11237;p70"/>
          <p:cNvGrpSpPr/>
          <p:nvPr/>
        </p:nvGrpSpPr>
        <p:grpSpPr>
          <a:xfrm>
            <a:off x="7144274" y="1500214"/>
            <a:ext cx="282174" cy="355735"/>
            <a:chOff x="7144274" y="1500214"/>
            <a:chExt cx="282174" cy="355735"/>
          </a:xfrm>
        </p:grpSpPr>
        <p:sp>
          <p:nvSpPr>
            <p:cNvPr id="11238" name="Google Shape;11238;p70"/>
            <p:cNvSpPr/>
            <p:nvPr/>
          </p:nvSpPr>
          <p:spPr>
            <a:xfrm>
              <a:off x="724574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70"/>
            <p:cNvSpPr/>
            <p:nvPr/>
          </p:nvSpPr>
          <p:spPr>
            <a:xfrm>
              <a:off x="731363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70"/>
            <p:cNvSpPr/>
            <p:nvPr/>
          </p:nvSpPr>
          <p:spPr>
            <a:xfrm>
              <a:off x="7262345" y="16530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70"/>
            <p:cNvSpPr/>
            <p:nvPr/>
          </p:nvSpPr>
          <p:spPr>
            <a:xfrm>
              <a:off x="7144274" y="1500214"/>
              <a:ext cx="282174" cy="355735"/>
            </a:xfrm>
            <a:custGeom>
              <a:rect b="b" l="l" r="r" t="t"/>
              <a:pathLst>
                <a:path extrusionOk="0" h="11229" w="8907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70"/>
            <p:cNvSpPr/>
            <p:nvPr/>
          </p:nvSpPr>
          <p:spPr>
            <a:xfrm>
              <a:off x="7239726" y="1594081"/>
              <a:ext cx="22651" cy="12165"/>
            </a:xfrm>
            <a:custGeom>
              <a:rect b="b" l="l" r="r" t="t"/>
              <a:pathLst>
                <a:path extrusionOk="0" h="384" w="715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70"/>
            <p:cNvSpPr/>
            <p:nvPr/>
          </p:nvSpPr>
          <p:spPr>
            <a:xfrm>
              <a:off x="7307616" y="1594462"/>
              <a:ext cx="22651" cy="12514"/>
            </a:xfrm>
            <a:custGeom>
              <a:rect b="b" l="l" r="r" t="t"/>
              <a:pathLst>
                <a:path extrusionOk="0" h="395" w="715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4" name="Google Shape;11244;p70"/>
          <p:cNvGrpSpPr/>
          <p:nvPr/>
        </p:nvGrpSpPr>
        <p:grpSpPr>
          <a:xfrm>
            <a:off x="6685262" y="1500214"/>
            <a:ext cx="289682" cy="354594"/>
            <a:chOff x="6685262" y="1500214"/>
            <a:chExt cx="289682" cy="354594"/>
          </a:xfrm>
        </p:grpSpPr>
        <p:sp>
          <p:nvSpPr>
            <p:cNvPr id="11245" name="Google Shape;11245;p70"/>
            <p:cNvSpPr/>
            <p:nvPr/>
          </p:nvSpPr>
          <p:spPr>
            <a:xfrm>
              <a:off x="6685262" y="1500214"/>
              <a:ext cx="289682" cy="354594"/>
            </a:xfrm>
            <a:custGeom>
              <a:rect b="b" l="l" r="r" t="t"/>
              <a:pathLst>
                <a:path extrusionOk="0" h="11193" w="9144">
                  <a:moveTo>
                    <a:pt x="7037" y="3310"/>
                  </a:moveTo>
                  <a:lnTo>
                    <a:pt x="7037" y="3322"/>
                  </a:lnTo>
                  <a:lnTo>
                    <a:pt x="7037" y="3691"/>
                  </a:lnTo>
                  <a:lnTo>
                    <a:pt x="6846" y="3691"/>
                  </a:lnTo>
                  <a:cubicBezTo>
                    <a:pt x="6739" y="3691"/>
                    <a:pt x="6656" y="3608"/>
                    <a:pt x="6656" y="3501"/>
                  </a:cubicBezTo>
                  <a:lnTo>
                    <a:pt x="6656" y="3310"/>
                  </a:lnTo>
                  <a:close/>
                  <a:moveTo>
                    <a:pt x="2465" y="3322"/>
                  </a:moveTo>
                  <a:lnTo>
                    <a:pt x="2465" y="3513"/>
                  </a:lnTo>
                  <a:cubicBezTo>
                    <a:pt x="2465" y="3620"/>
                    <a:pt x="2381" y="3703"/>
                    <a:pt x="2274" y="3703"/>
                  </a:cubicBezTo>
                  <a:lnTo>
                    <a:pt x="2096" y="3703"/>
                  </a:lnTo>
                  <a:lnTo>
                    <a:pt x="2096" y="3691"/>
                  </a:lnTo>
                  <a:lnTo>
                    <a:pt x="2096" y="3322"/>
                  </a:lnTo>
                  <a:close/>
                  <a:moveTo>
                    <a:pt x="4596" y="370"/>
                  </a:moveTo>
                  <a:lnTo>
                    <a:pt x="8453" y="2989"/>
                  </a:lnTo>
                  <a:lnTo>
                    <a:pt x="3691" y="2989"/>
                  </a:lnTo>
                  <a:cubicBezTo>
                    <a:pt x="3596" y="2989"/>
                    <a:pt x="3524" y="3072"/>
                    <a:pt x="3524" y="3156"/>
                  </a:cubicBezTo>
                  <a:cubicBezTo>
                    <a:pt x="3524" y="3251"/>
                    <a:pt x="3596" y="3322"/>
                    <a:pt x="3691" y="3322"/>
                  </a:cubicBezTo>
                  <a:lnTo>
                    <a:pt x="6334" y="3322"/>
                  </a:lnTo>
                  <a:lnTo>
                    <a:pt x="6334" y="3513"/>
                  </a:lnTo>
                  <a:cubicBezTo>
                    <a:pt x="6334" y="3799"/>
                    <a:pt x="6572" y="4037"/>
                    <a:pt x="6858" y="4037"/>
                  </a:cubicBezTo>
                  <a:lnTo>
                    <a:pt x="7120" y="4037"/>
                  </a:lnTo>
                  <a:cubicBezTo>
                    <a:pt x="7203" y="4037"/>
                    <a:pt x="7275" y="4061"/>
                    <a:pt x="7334" y="4120"/>
                  </a:cubicBezTo>
                  <a:cubicBezTo>
                    <a:pt x="7394" y="4180"/>
                    <a:pt x="7406" y="4263"/>
                    <a:pt x="7406" y="4334"/>
                  </a:cubicBezTo>
                  <a:cubicBezTo>
                    <a:pt x="7394" y="4465"/>
                    <a:pt x="7263" y="4584"/>
                    <a:pt x="7108" y="4584"/>
                  </a:cubicBezTo>
                  <a:lnTo>
                    <a:pt x="7037" y="4584"/>
                  </a:lnTo>
                  <a:lnTo>
                    <a:pt x="7037" y="4572"/>
                  </a:lnTo>
                  <a:cubicBezTo>
                    <a:pt x="7037" y="4477"/>
                    <a:pt x="6965" y="4406"/>
                    <a:pt x="6870" y="4406"/>
                  </a:cubicBezTo>
                  <a:cubicBezTo>
                    <a:pt x="6787" y="4406"/>
                    <a:pt x="6715" y="4477"/>
                    <a:pt x="6715" y="4572"/>
                  </a:cubicBezTo>
                  <a:cubicBezTo>
                    <a:pt x="6715" y="5692"/>
                    <a:pt x="5846" y="6597"/>
                    <a:pt x="4763" y="6680"/>
                  </a:cubicBezTo>
                  <a:lnTo>
                    <a:pt x="4763" y="6501"/>
                  </a:lnTo>
                  <a:cubicBezTo>
                    <a:pt x="4763" y="6418"/>
                    <a:pt x="4691" y="6347"/>
                    <a:pt x="4596" y="6347"/>
                  </a:cubicBezTo>
                  <a:cubicBezTo>
                    <a:pt x="4512" y="6347"/>
                    <a:pt x="4429" y="6418"/>
                    <a:pt x="4429" y="6501"/>
                  </a:cubicBezTo>
                  <a:lnTo>
                    <a:pt x="4429" y="6680"/>
                  </a:lnTo>
                  <a:cubicBezTo>
                    <a:pt x="3346" y="6597"/>
                    <a:pt x="2488" y="5692"/>
                    <a:pt x="2488" y="4572"/>
                  </a:cubicBezTo>
                  <a:cubicBezTo>
                    <a:pt x="2488" y="4477"/>
                    <a:pt x="2405" y="4406"/>
                    <a:pt x="2322" y="4406"/>
                  </a:cubicBezTo>
                  <a:cubicBezTo>
                    <a:pt x="2226" y="4406"/>
                    <a:pt x="2155" y="4477"/>
                    <a:pt x="2155" y="4572"/>
                  </a:cubicBezTo>
                  <a:lnTo>
                    <a:pt x="2155" y="4584"/>
                  </a:lnTo>
                  <a:lnTo>
                    <a:pt x="2048" y="4584"/>
                  </a:lnTo>
                  <a:cubicBezTo>
                    <a:pt x="1976" y="4584"/>
                    <a:pt x="1905" y="4561"/>
                    <a:pt x="1845" y="4501"/>
                  </a:cubicBezTo>
                  <a:cubicBezTo>
                    <a:pt x="1786" y="4442"/>
                    <a:pt x="1774" y="4358"/>
                    <a:pt x="1774" y="4287"/>
                  </a:cubicBezTo>
                  <a:cubicBezTo>
                    <a:pt x="1786" y="4156"/>
                    <a:pt x="1917" y="4037"/>
                    <a:pt x="2072" y="4037"/>
                  </a:cubicBezTo>
                  <a:lnTo>
                    <a:pt x="2310" y="4037"/>
                  </a:lnTo>
                  <a:cubicBezTo>
                    <a:pt x="2584" y="4037"/>
                    <a:pt x="2822" y="3799"/>
                    <a:pt x="2822" y="3513"/>
                  </a:cubicBezTo>
                  <a:lnTo>
                    <a:pt x="2822" y="3322"/>
                  </a:lnTo>
                  <a:lnTo>
                    <a:pt x="3024" y="3322"/>
                  </a:lnTo>
                  <a:cubicBezTo>
                    <a:pt x="3108" y="3322"/>
                    <a:pt x="3179" y="3251"/>
                    <a:pt x="3179" y="3156"/>
                  </a:cubicBezTo>
                  <a:cubicBezTo>
                    <a:pt x="3179" y="3072"/>
                    <a:pt x="3108" y="2989"/>
                    <a:pt x="3024" y="2989"/>
                  </a:cubicBezTo>
                  <a:lnTo>
                    <a:pt x="738" y="2989"/>
                  </a:lnTo>
                  <a:lnTo>
                    <a:pt x="4596" y="370"/>
                  </a:lnTo>
                  <a:close/>
                  <a:moveTo>
                    <a:pt x="5632" y="6763"/>
                  </a:moveTo>
                  <a:lnTo>
                    <a:pt x="5632" y="7144"/>
                  </a:lnTo>
                  <a:cubicBezTo>
                    <a:pt x="5644" y="7430"/>
                    <a:pt x="5798" y="7668"/>
                    <a:pt x="6060" y="7787"/>
                  </a:cubicBezTo>
                  <a:cubicBezTo>
                    <a:pt x="5977" y="7978"/>
                    <a:pt x="5858" y="8156"/>
                    <a:pt x="5715" y="8311"/>
                  </a:cubicBezTo>
                  <a:cubicBezTo>
                    <a:pt x="5655" y="8371"/>
                    <a:pt x="5655" y="8466"/>
                    <a:pt x="5715" y="8549"/>
                  </a:cubicBezTo>
                  <a:cubicBezTo>
                    <a:pt x="5739" y="8573"/>
                    <a:pt x="5786" y="8585"/>
                    <a:pt x="5834" y="8585"/>
                  </a:cubicBezTo>
                  <a:cubicBezTo>
                    <a:pt x="5882" y="8585"/>
                    <a:pt x="5917" y="8573"/>
                    <a:pt x="5953" y="8549"/>
                  </a:cubicBezTo>
                  <a:cubicBezTo>
                    <a:pt x="6132" y="8347"/>
                    <a:pt x="6275" y="8132"/>
                    <a:pt x="6370" y="7894"/>
                  </a:cubicBezTo>
                  <a:lnTo>
                    <a:pt x="6727" y="7990"/>
                  </a:lnTo>
                  <a:cubicBezTo>
                    <a:pt x="6572" y="8394"/>
                    <a:pt x="6310" y="8763"/>
                    <a:pt x="5953" y="9037"/>
                  </a:cubicBezTo>
                  <a:cubicBezTo>
                    <a:pt x="5548" y="9335"/>
                    <a:pt x="5072" y="9502"/>
                    <a:pt x="4572" y="9502"/>
                  </a:cubicBezTo>
                  <a:cubicBezTo>
                    <a:pt x="4072" y="9502"/>
                    <a:pt x="3596" y="9335"/>
                    <a:pt x="3203" y="9049"/>
                  </a:cubicBezTo>
                  <a:cubicBezTo>
                    <a:pt x="2846" y="8787"/>
                    <a:pt x="2572" y="8406"/>
                    <a:pt x="2405" y="8013"/>
                  </a:cubicBezTo>
                  <a:lnTo>
                    <a:pt x="2762" y="7906"/>
                  </a:lnTo>
                  <a:cubicBezTo>
                    <a:pt x="2905" y="8252"/>
                    <a:pt x="3119" y="8549"/>
                    <a:pt x="3405" y="8752"/>
                  </a:cubicBezTo>
                  <a:cubicBezTo>
                    <a:pt x="3739" y="9002"/>
                    <a:pt x="4131" y="9144"/>
                    <a:pt x="4548" y="9144"/>
                  </a:cubicBezTo>
                  <a:cubicBezTo>
                    <a:pt x="4822" y="9144"/>
                    <a:pt x="5072" y="9085"/>
                    <a:pt x="5322" y="8978"/>
                  </a:cubicBezTo>
                  <a:cubicBezTo>
                    <a:pt x="5417" y="8942"/>
                    <a:pt x="5441" y="8847"/>
                    <a:pt x="5417" y="8752"/>
                  </a:cubicBezTo>
                  <a:cubicBezTo>
                    <a:pt x="5391" y="8690"/>
                    <a:pt x="5332" y="8654"/>
                    <a:pt x="5265" y="8654"/>
                  </a:cubicBezTo>
                  <a:cubicBezTo>
                    <a:pt x="5241" y="8654"/>
                    <a:pt x="5216" y="8659"/>
                    <a:pt x="5191" y="8668"/>
                  </a:cubicBezTo>
                  <a:cubicBezTo>
                    <a:pt x="4989" y="8752"/>
                    <a:pt x="4774" y="8799"/>
                    <a:pt x="4548" y="8799"/>
                  </a:cubicBezTo>
                  <a:cubicBezTo>
                    <a:pt x="3893" y="8799"/>
                    <a:pt x="3322" y="8394"/>
                    <a:pt x="3084" y="7799"/>
                  </a:cubicBezTo>
                  <a:cubicBezTo>
                    <a:pt x="3334" y="7692"/>
                    <a:pt x="3500" y="7442"/>
                    <a:pt x="3500" y="7180"/>
                  </a:cubicBezTo>
                  <a:lnTo>
                    <a:pt x="3500" y="6787"/>
                  </a:lnTo>
                  <a:cubicBezTo>
                    <a:pt x="3774" y="6918"/>
                    <a:pt x="4072" y="7013"/>
                    <a:pt x="4405" y="7025"/>
                  </a:cubicBezTo>
                  <a:lnTo>
                    <a:pt x="4405" y="7573"/>
                  </a:lnTo>
                  <a:cubicBezTo>
                    <a:pt x="4405" y="7668"/>
                    <a:pt x="4477" y="7740"/>
                    <a:pt x="4560" y="7740"/>
                  </a:cubicBezTo>
                  <a:cubicBezTo>
                    <a:pt x="4655" y="7740"/>
                    <a:pt x="4727" y="7668"/>
                    <a:pt x="4727" y="7573"/>
                  </a:cubicBezTo>
                  <a:lnTo>
                    <a:pt x="4727" y="7001"/>
                  </a:lnTo>
                  <a:cubicBezTo>
                    <a:pt x="5060" y="6978"/>
                    <a:pt x="5358" y="6894"/>
                    <a:pt x="5632" y="6763"/>
                  </a:cubicBezTo>
                  <a:close/>
                  <a:moveTo>
                    <a:pt x="4562" y="0"/>
                  </a:moveTo>
                  <a:cubicBezTo>
                    <a:pt x="4530" y="0"/>
                    <a:pt x="4501" y="12"/>
                    <a:pt x="4477" y="36"/>
                  </a:cubicBezTo>
                  <a:lnTo>
                    <a:pt x="83" y="3025"/>
                  </a:lnTo>
                  <a:cubicBezTo>
                    <a:pt x="24" y="3072"/>
                    <a:pt x="0" y="3144"/>
                    <a:pt x="24" y="3203"/>
                  </a:cubicBezTo>
                  <a:cubicBezTo>
                    <a:pt x="60" y="3263"/>
                    <a:pt x="119" y="3322"/>
                    <a:pt x="191" y="3322"/>
                  </a:cubicBezTo>
                  <a:lnTo>
                    <a:pt x="1786" y="3322"/>
                  </a:lnTo>
                  <a:lnTo>
                    <a:pt x="1786" y="3751"/>
                  </a:lnTo>
                  <a:cubicBezTo>
                    <a:pt x="1584" y="3846"/>
                    <a:pt x="1453" y="4025"/>
                    <a:pt x="1441" y="4227"/>
                  </a:cubicBezTo>
                  <a:cubicBezTo>
                    <a:pt x="1429" y="4394"/>
                    <a:pt x="1488" y="4572"/>
                    <a:pt x="1584" y="4692"/>
                  </a:cubicBezTo>
                  <a:cubicBezTo>
                    <a:pt x="1703" y="4811"/>
                    <a:pt x="1869" y="4882"/>
                    <a:pt x="2036" y="4882"/>
                  </a:cubicBezTo>
                  <a:lnTo>
                    <a:pt x="2155" y="4882"/>
                  </a:lnTo>
                  <a:cubicBezTo>
                    <a:pt x="2238" y="5573"/>
                    <a:pt x="2631" y="6180"/>
                    <a:pt x="3179" y="6549"/>
                  </a:cubicBezTo>
                  <a:lnTo>
                    <a:pt x="3179" y="7132"/>
                  </a:lnTo>
                  <a:cubicBezTo>
                    <a:pt x="3179" y="7299"/>
                    <a:pt x="3072" y="7430"/>
                    <a:pt x="2929" y="7478"/>
                  </a:cubicBezTo>
                  <a:lnTo>
                    <a:pt x="1203" y="7978"/>
                  </a:lnTo>
                  <a:cubicBezTo>
                    <a:pt x="607" y="8156"/>
                    <a:pt x="202" y="8704"/>
                    <a:pt x="202" y="9323"/>
                  </a:cubicBezTo>
                  <a:lnTo>
                    <a:pt x="202" y="11026"/>
                  </a:lnTo>
                  <a:cubicBezTo>
                    <a:pt x="202" y="11121"/>
                    <a:pt x="274" y="11192"/>
                    <a:pt x="369" y="11192"/>
                  </a:cubicBezTo>
                  <a:cubicBezTo>
                    <a:pt x="452" y="11192"/>
                    <a:pt x="536" y="11121"/>
                    <a:pt x="536" y="11026"/>
                  </a:cubicBezTo>
                  <a:lnTo>
                    <a:pt x="536" y="9323"/>
                  </a:lnTo>
                  <a:cubicBezTo>
                    <a:pt x="536" y="8847"/>
                    <a:pt x="845" y="8430"/>
                    <a:pt x="1286" y="8287"/>
                  </a:cubicBezTo>
                  <a:lnTo>
                    <a:pt x="2107" y="8049"/>
                  </a:lnTo>
                  <a:cubicBezTo>
                    <a:pt x="2286" y="8549"/>
                    <a:pt x="2596" y="8966"/>
                    <a:pt x="3012" y="9275"/>
                  </a:cubicBezTo>
                  <a:cubicBezTo>
                    <a:pt x="3429" y="9585"/>
                    <a:pt x="3905" y="9752"/>
                    <a:pt x="4417" y="9776"/>
                  </a:cubicBezTo>
                  <a:lnTo>
                    <a:pt x="4417" y="11026"/>
                  </a:lnTo>
                  <a:cubicBezTo>
                    <a:pt x="4417" y="11121"/>
                    <a:pt x="4489" y="11192"/>
                    <a:pt x="4584" y="11192"/>
                  </a:cubicBezTo>
                  <a:cubicBezTo>
                    <a:pt x="4667" y="11192"/>
                    <a:pt x="4739" y="11121"/>
                    <a:pt x="4739" y="11026"/>
                  </a:cubicBezTo>
                  <a:lnTo>
                    <a:pt x="4739" y="9776"/>
                  </a:lnTo>
                  <a:cubicBezTo>
                    <a:pt x="5263" y="9752"/>
                    <a:pt x="5739" y="9573"/>
                    <a:pt x="6156" y="9252"/>
                  </a:cubicBezTo>
                  <a:cubicBezTo>
                    <a:pt x="6560" y="8942"/>
                    <a:pt x="6870" y="8525"/>
                    <a:pt x="7049" y="8049"/>
                  </a:cubicBezTo>
                  <a:lnTo>
                    <a:pt x="7870" y="8287"/>
                  </a:lnTo>
                  <a:cubicBezTo>
                    <a:pt x="8311" y="8418"/>
                    <a:pt x="8632" y="8835"/>
                    <a:pt x="8632" y="9311"/>
                  </a:cubicBezTo>
                  <a:lnTo>
                    <a:pt x="8632" y="11026"/>
                  </a:lnTo>
                  <a:cubicBezTo>
                    <a:pt x="8632" y="11121"/>
                    <a:pt x="8703" y="11192"/>
                    <a:pt x="8787" y="11192"/>
                  </a:cubicBezTo>
                  <a:cubicBezTo>
                    <a:pt x="8882" y="11192"/>
                    <a:pt x="8954" y="11121"/>
                    <a:pt x="8954" y="11026"/>
                  </a:cubicBezTo>
                  <a:lnTo>
                    <a:pt x="8954" y="9311"/>
                  </a:lnTo>
                  <a:cubicBezTo>
                    <a:pt x="8954" y="8704"/>
                    <a:pt x="8537" y="8156"/>
                    <a:pt x="7953" y="7978"/>
                  </a:cubicBezTo>
                  <a:lnTo>
                    <a:pt x="6227" y="7466"/>
                  </a:lnTo>
                  <a:cubicBezTo>
                    <a:pt x="6084" y="7430"/>
                    <a:pt x="5977" y="7275"/>
                    <a:pt x="5977" y="7132"/>
                  </a:cubicBezTo>
                  <a:lnTo>
                    <a:pt x="5977" y="6549"/>
                  </a:lnTo>
                  <a:cubicBezTo>
                    <a:pt x="6525" y="6156"/>
                    <a:pt x="6918" y="5561"/>
                    <a:pt x="7001" y="4882"/>
                  </a:cubicBezTo>
                  <a:lnTo>
                    <a:pt x="7108" y="4882"/>
                  </a:lnTo>
                  <a:cubicBezTo>
                    <a:pt x="7441" y="4882"/>
                    <a:pt x="7703" y="4644"/>
                    <a:pt x="7739" y="4346"/>
                  </a:cubicBezTo>
                  <a:cubicBezTo>
                    <a:pt x="7751" y="4180"/>
                    <a:pt x="7691" y="4001"/>
                    <a:pt x="7584" y="3882"/>
                  </a:cubicBezTo>
                  <a:cubicBezTo>
                    <a:pt x="7525" y="3822"/>
                    <a:pt x="7465" y="3775"/>
                    <a:pt x="7394" y="3739"/>
                  </a:cubicBezTo>
                  <a:lnTo>
                    <a:pt x="7394" y="3299"/>
                  </a:lnTo>
                  <a:lnTo>
                    <a:pt x="8989" y="3299"/>
                  </a:lnTo>
                  <a:cubicBezTo>
                    <a:pt x="9061" y="3299"/>
                    <a:pt x="9120" y="3263"/>
                    <a:pt x="9144" y="3179"/>
                  </a:cubicBezTo>
                  <a:cubicBezTo>
                    <a:pt x="9132" y="3132"/>
                    <a:pt x="9108" y="3048"/>
                    <a:pt x="9049" y="3025"/>
                  </a:cubicBezTo>
                  <a:lnTo>
                    <a:pt x="4655" y="36"/>
                  </a:lnTo>
                  <a:cubicBezTo>
                    <a:pt x="4626" y="12"/>
                    <a:pt x="4593" y="0"/>
                    <a:pt x="4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70"/>
            <p:cNvSpPr/>
            <p:nvPr/>
          </p:nvSpPr>
          <p:spPr>
            <a:xfrm>
              <a:off x="6792372" y="1655984"/>
              <a:ext cx="76222" cy="38143"/>
            </a:xfrm>
            <a:custGeom>
              <a:rect b="b" l="l" r="r" t="t"/>
              <a:pathLst>
                <a:path extrusionOk="0" h="1204" w="2406">
                  <a:moveTo>
                    <a:pt x="989" y="334"/>
                  </a:moveTo>
                  <a:cubicBezTo>
                    <a:pt x="917" y="441"/>
                    <a:pt x="798" y="537"/>
                    <a:pt x="667" y="537"/>
                  </a:cubicBezTo>
                  <a:lnTo>
                    <a:pt x="334" y="537"/>
                  </a:lnTo>
                  <a:cubicBezTo>
                    <a:pt x="393" y="417"/>
                    <a:pt x="512" y="334"/>
                    <a:pt x="667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89" y="417"/>
                    <a:pt x="2048" y="537"/>
                  </a:cubicBezTo>
                  <a:lnTo>
                    <a:pt x="1727" y="537"/>
                  </a:lnTo>
                  <a:cubicBezTo>
                    <a:pt x="1584" y="537"/>
                    <a:pt x="1453" y="453"/>
                    <a:pt x="1393" y="334"/>
                  </a:cubicBezTo>
                  <a:close/>
                  <a:moveTo>
                    <a:pt x="679" y="1"/>
                  </a:moveTo>
                  <a:cubicBezTo>
                    <a:pt x="298" y="1"/>
                    <a:pt x="0" y="310"/>
                    <a:pt x="0" y="679"/>
                  </a:cubicBezTo>
                  <a:lnTo>
                    <a:pt x="0" y="1037"/>
                  </a:lnTo>
                  <a:cubicBezTo>
                    <a:pt x="0" y="1132"/>
                    <a:pt x="72" y="1203"/>
                    <a:pt x="155" y="1203"/>
                  </a:cubicBezTo>
                  <a:cubicBezTo>
                    <a:pt x="250" y="1203"/>
                    <a:pt x="322" y="1132"/>
                    <a:pt x="322" y="1037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51"/>
                    <a:pt x="1203" y="608"/>
                  </a:cubicBezTo>
                  <a:cubicBezTo>
                    <a:pt x="1334" y="751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1037"/>
                  </a:lnTo>
                  <a:cubicBezTo>
                    <a:pt x="2084" y="1132"/>
                    <a:pt x="2155" y="1203"/>
                    <a:pt x="2239" y="1203"/>
                  </a:cubicBezTo>
                  <a:cubicBezTo>
                    <a:pt x="2334" y="1203"/>
                    <a:pt x="2405" y="1132"/>
                    <a:pt x="2405" y="1037"/>
                  </a:cubicBezTo>
                  <a:lnTo>
                    <a:pt x="2405" y="679"/>
                  </a:lnTo>
                  <a:cubicBezTo>
                    <a:pt x="2405" y="310"/>
                    <a:pt x="2096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70"/>
            <p:cNvSpPr/>
            <p:nvPr/>
          </p:nvSpPr>
          <p:spPr>
            <a:xfrm>
              <a:off x="6785593" y="1622815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524" y="333"/>
                  </a:lnTo>
                  <a:cubicBezTo>
                    <a:pt x="607" y="333"/>
                    <a:pt x="679" y="250"/>
                    <a:pt x="679" y="167"/>
                  </a:cubicBezTo>
                  <a:cubicBezTo>
                    <a:pt x="691" y="71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70"/>
            <p:cNvSpPr/>
            <p:nvPr/>
          </p:nvSpPr>
          <p:spPr>
            <a:xfrm>
              <a:off x="6852723" y="1622815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512" y="333"/>
                  </a:lnTo>
                  <a:cubicBezTo>
                    <a:pt x="608" y="333"/>
                    <a:pt x="679" y="250"/>
                    <a:pt x="679" y="167"/>
                  </a:cubicBezTo>
                  <a:cubicBezTo>
                    <a:pt x="679" y="71"/>
                    <a:pt x="60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9" name="Google Shape;11249;p70"/>
          <p:cNvGrpSpPr/>
          <p:nvPr/>
        </p:nvGrpSpPr>
        <p:grpSpPr>
          <a:xfrm>
            <a:off x="6200938" y="1500594"/>
            <a:ext cx="322154" cy="355355"/>
            <a:chOff x="6200938" y="1500594"/>
            <a:chExt cx="322154" cy="355355"/>
          </a:xfrm>
        </p:grpSpPr>
        <p:sp>
          <p:nvSpPr>
            <p:cNvPr id="11250" name="Google Shape;11250;p70"/>
            <p:cNvSpPr/>
            <p:nvPr/>
          </p:nvSpPr>
          <p:spPr>
            <a:xfrm>
              <a:off x="6325789" y="1605835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70"/>
            <p:cNvSpPr/>
            <p:nvPr/>
          </p:nvSpPr>
          <p:spPr>
            <a:xfrm>
              <a:off x="6387280" y="1605835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70"/>
            <p:cNvSpPr/>
            <p:nvPr/>
          </p:nvSpPr>
          <p:spPr>
            <a:xfrm>
              <a:off x="6345779" y="1650725"/>
              <a:ext cx="32472" cy="10201"/>
            </a:xfrm>
            <a:custGeom>
              <a:rect b="b" l="l" r="r" t="t"/>
              <a:pathLst>
                <a:path extrusionOk="0" h="322" w="102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858" y="322"/>
                  </a:lnTo>
                  <a:cubicBezTo>
                    <a:pt x="953" y="322"/>
                    <a:pt x="1024" y="250"/>
                    <a:pt x="1024" y="167"/>
                  </a:cubicBezTo>
                  <a:cubicBezTo>
                    <a:pt x="1024" y="72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70"/>
            <p:cNvSpPr/>
            <p:nvPr/>
          </p:nvSpPr>
          <p:spPr>
            <a:xfrm>
              <a:off x="6200938" y="1500594"/>
              <a:ext cx="322154" cy="355355"/>
            </a:xfrm>
            <a:custGeom>
              <a:rect b="b" l="l" r="r" t="t"/>
              <a:pathLst>
                <a:path extrusionOk="0" h="11217" w="10169">
                  <a:moveTo>
                    <a:pt x="5072" y="322"/>
                  </a:moveTo>
                  <a:cubicBezTo>
                    <a:pt x="5251" y="322"/>
                    <a:pt x="5442" y="334"/>
                    <a:pt x="5608" y="381"/>
                  </a:cubicBezTo>
                  <a:lnTo>
                    <a:pt x="5608" y="1727"/>
                  </a:lnTo>
                  <a:cubicBezTo>
                    <a:pt x="5608" y="1822"/>
                    <a:pt x="5680" y="1893"/>
                    <a:pt x="5775" y="1893"/>
                  </a:cubicBezTo>
                  <a:cubicBezTo>
                    <a:pt x="5858" y="1893"/>
                    <a:pt x="5942" y="1822"/>
                    <a:pt x="5942" y="1727"/>
                  </a:cubicBezTo>
                  <a:lnTo>
                    <a:pt x="5942" y="465"/>
                  </a:lnTo>
                  <a:cubicBezTo>
                    <a:pt x="6835" y="798"/>
                    <a:pt x="7466" y="1632"/>
                    <a:pt x="7525" y="2608"/>
                  </a:cubicBezTo>
                  <a:lnTo>
                    <a:pt x="5942" y="2608"/>
                  </a:lnTo>
                  <a:lnTo>
                    <a:pt x="5942" y="2417"/>
                  </a:lnTo>
                  <a:cubicBezTo>
                    <a:pt x="5942" y="2322"/>
                    <a:pt x="5858" y="2251"/>
                    <a:pt x="5775" y="2251"/>
                  </a:cubicBezTo>
                  <a:cubicBezTo>
                    <a:pt x="5680" y="2251"/>
                    <a:pt x="5608" y="2322"/>
                    <a:pt x="5608" y="2417"/>
                  </a:cubicBezTo>
                  <a:lnTo>
                    <a:pt x="5608" y="2608"/>
                  </a:lnTo>
                  <a:lnTo>
                    <a:pt x="4537" y="2608"/>
                  </a:lnTo>
                  <a:lnTo>
                    <a:pt x="4537" y="381"/>
                  </a:lnTo>
                  <a:cubicBezTo>
                    <a:pt x="4715" y="334"/>
                    <a:pt x="4894" y="322"/>
                    <a:pt x="5072" y="322"/>
                  </a:cubicBezTo>
                  <a:close/>
                  <a:moveTo>
                    <a:pt x="4215" y="477"/>
                  </a:moveTo>
                  <a:lnTo>
                    <a:pt x="4215" y="2620"/>
                  </a:lnTo>
                  <a:lnTo>
                    <a:pt x="2620" y="2620"/>
                  </a:lnTo>
                  <a:cubicBezTo>
                    <a:pt x="2679" y="1643"/>
                    <a:pt x="3322" y="810"/>
                    <a:pt x="4215" y="477"/>
                  </a:cubicBezTo>
                  <a:close/>
                  <a:moveTo>
                    <a:pt x="7204" y="2941"/>
                  </a:moveTo>
                  <a:lnTo>
                    <a:pt x="7204" y="4013"/>
                  </a:lnTo>
                  <a:cubicBezTo>
                    <a:pt x="7204" y="4072"/>
                    <a:pt x="7204" y="4132"/>
                    <a:pt x="7192" y="4203"/>
                  </a:cubicBezTo>
                  <a:lnTo>
                    <a:pt x="2965" y="4203"/>
                  </a:lnTo>
                  <a:cubicBezTo>
                    <a:pt x="2965" y="4144"/>
                    <a:pt x="2953" y="4084"/>
                    <a:pt x="2953" y="4013"/>
                  </a:cubicBezTo>
                  <a:lnTo>
                    <a:pt x="2953" y="3656"/>
                  </a:lnTo>
                  <a:cubicBezTo>
                    <a:pt x="2953" y="3560"/>
                    <a:pt x="2870" y="3489"/>
                    <a:pt x="2786" y="3489"/>
                  </a:cubicBezTo>
                  <a:cubicBezTo>
                    <a:pt x="2691" y="3489"/>
                    <a:pt x="2620" y="3560"/>
                    <a:pt x="2620" y="3656"/>
                  </a:cubicBezTo>
                  <a:lnTo>
                    <a:pt x="2620" y="4013"/>
                  </a:lnTo>
                  <a:lnTo>
                    <a:pt x="2620" y="4203"/>
                  </a:lnTo>
                  <a:lnTo>
                    <a:pt x="2441" y="4203"/>
                  </a:lnTo>
                  <a:cubicBezTo>
                    <a:pt x="2334" y="4203"/>
                    <a:pt x="2251" y="4108"/>
                    <a:pt x="2251" y="4013"/>
                  </a:cubicBezTo>
                  <a:lnTo>
                    <a:pt x="2251" y="3132"/>
                  </a:lnTo>
                  <a:cubicBezTo>
                    <a:pt x="2251" y="3025"/>
                    <a:pt x="2334" y="2941"/>
                    <a:pt x="2441" y="2941"/>
                  </a:cubicBezTo>
                  <a:lnTo>
                    <a:pt x="2632" y="2941"/>
                  </a:lnTo>
                  <a:lnTo>
                    <a:pt x="2632" y="2953"/>
                  </a:lnTo>
                  <a:cubicBezTo>
                    <a:pt x="2632" y="3036"/>
                    <a:pt x="2715" y="3120"/>
                    <a:pt x="2798" y="3120"/>
                  </a:cubicBezTo>
                  <a:cubicBezTo>
                    <a:pt x="2882" y="3120"/>
                    <a:pt x="2965" y="3036"/>
                    <a:pt x="2965" y="2953"/>
                  </a:cubicBezTo>
                  <a:lnTo>
                    <a:pt x="2965" y="2941"/>
                  </a:lnTo>
                  <a:close/>
                  <a:moveTo>
                    <a:pt x="7692" y="2953"/>
                  </a:moveTo>
                  <a:cubicBezTo>
                    <a:pt x="7811" y="2953"/>
                    <a:pt x="7894" y="3036"/>
                    <a:pt x="7894" y="3144"/>
                  </a:cubicBezTo>
                  <a:lnTo>
                    <a:pt x="7894" y="4025"/>
                  </a:lnTo>
                  <a:cubicBezTo>
                    <a:pt x="7894" y="4120"/>
                    <a:pt x="7799" y="4215"/>
                    <a:pt x="7692" y="4215"/>
                  </a:cubicBezTo>
                  <a:lnTo>
                    <a:pt x="7501" y="4215"/>
                  </a:lnTo>
                  <a:lnTo>
                    <a:pt x="7501" y="4025"/>
                  </a:lnTo>
                  <a:lnTo>
                    <a:pt x="7501" y="2953"/>
                  </a:lnTo>
                  <a:close/>
                  <a:moveTo>
                    <a:pt x="7513" y="4513"/>
                  </a:moveTo>
                  <a:lnTo>
                    <a:pt x="7418" y="5096"/>
                  </a:lnTo>
                  <a:cubicBezTo>
                    <a:pt x="7394" y="5180"/>
                    <a:pt x="7323" y="5239"/>
                    <a:pt x="7239" y="5239"/>
                  </a:cubicBezTo>
                  <a:lnTo>
                    <a:pt x="7192" y="5239"/>
                  </a:lnTo>
                  <a:cubicBezTo>
                    <a:pt x="7323" y="5025"/>
                    <a:pt x="7418" y="4763"/>
                    <a:pt x="7478" y="4513"/>
                  </a:cubicBezTo>
                  <a:close/>
                  <a:moveTo>
                    <a:pt x="3691" y="4525"/>
                  </a:moveTo>
                  <a:lnTo>
                    <a:pt x="3822" y="5263"/>
                  </a:lnTo>
                  <a:lnTo>
                    <a:pt x="3346" y="5263"/>
                  </a:lnTo>
                  <a:cubicBezTo>
                    <a:pt x="3203" y="5037"/>
                    <a:pt x="3084" y="4799"/>
                    <a:pt x="3013" y="4525"/>
                  </a:cubicBezTo>
                  <a:close/>
                  <a:moveTo>
                    <a:pt x="6108" y="4525"/>
                  </a:moveTo>
                  <a:lnTo>
                    <a:pt x="5965" y="5263"/>
                  </a:lnTo>
                  <a:lnTo>
                    <a:pt x="4168" y="5263"/>
                  </a:lnTo>
                  <a:lnTo>
                    <a:pt x="4037" y="4525"/>
                  </a:lnTo>
                  <a:close/>
                  <a:moveTo>
                    <a:pt x="7144" y="4525"/>
                  </a:moveTo>
                  <a:cubicBezTo>
                    <a:pt x="7073" y="4787"/>
                    <a:pt x="6966" y="5025"/>
                    <a:pt x="6823" y="5227"/>
                  </a:cubicBezTo>
                  <a:cubicBezTo>
                    <a:pt x="6823" y="5239"/>
                    <a:pt x="6799" y="5239"/>
                    <a:pt x="6799" y="5263"/>
                  </a:cubicBezTo>
                  <a:lnTo>
                    <a:pt x="6323" y="5263"/>
                  </a:lnTo>
                  <a:lnTo>
                    <a:pt x="6465" y="4525"/>
                  </a:lnTo>
                  <a:close/>
                  <a:moveTo>
                    <a:pt x="2691" y="4549"/>
                  </a:moveTo>
                  <a:cubicBezTo>
                    <a:pt x="2751" y="4799"/>
                    <a:pt x="2846" y="5049"/>
                    <a:pt x="2977" y="5275"/>
                  </a:cubicBezTo>
                  <a:lnTo>
                    <a:pt x="2917" y="5275"/>
                  </a:lnTo>
                  <a:lnTo>
                    <a:pt x="2917" y="5263"/>
                  </a:lnTo>
                  <a:cubicBezTo>
                    <a:pt x="2834" y="5263"/>
                    <a:pt x="2751" y="5203"/>
                    <a:pt x="2739" y="5108"/>
                  </a:cubicBezTo>
                  <a:lnTo>
                    <a:pt x="2655" y="4549"/>
                  </a:lnTo>
                  <a:close/>
                  <a:moveTo>
                    <a:pt x="3906" y="5584"/>
                  </a:moveTo>
                  <a:lnTo>
                    <a:pt x="3941" y="5811"/>
                  </a:lnTo>
                  <a:cubicBezTo>
                    <a:pt x="3846" y="5751"/>
                    <a:pt x="3739" y="5680"/>
                    <a:pt x="3644" y="5584"/>
                  </a:cubicBezTo>
                  <a:close/>
                  <a:moveTo>
                    <a:pt x="6501" y="5584"/>
                  </a:moveTo>
                  <a:cubicBezTo>
                    <a:pt x="6418" y="5680"/>
                    <a:pt x="6311" y="5739"/>
                    <a:pt x="6204" y="5811"/>
                  </a:cubicBezTo>
                  <a:lnTo>
                    <a:pt x="6251" y="5584"/>
                  </a:lnTo>
                  <a:close/>
                  <a:moveTo>
                    <a:pt x="5906" y="5584"/>
                  </a:moveTo>
                  <a:lnTo>
                    <a:pt x="5870" y="5834"/>
                  </a:lnTo>
                  <a:cubicBezTo>
                    <a:pt x="5834" y="6013"/>
                    <a:pt x="5692" y="6132"/>
                    <a:pt x="5513" y="6132"/>
                  </a:cubicBezTo>
                  <a:lnTo>
                    <a:pt x="4632" y="6132"/>
                  </a:lnTo>
                  <a:cubicBezTo>
                    <a:pt x="4453" y="6132"/>
                    <a:pt x="4299" y="6013"/>
                    <a:pt x="4275" y="5834"/>
                  </a:cubicBezTo>
                  <a:lnTo>
                    <a:pt x="4227" y="5584"/>
                  </a:lnTo>
                  <a:close/>
                  <a:moveTo>
                    <a:pt x="6132" y="6204"/>
                  </a:moveTo>
                  <a:lnTo>
                    <a:pt x="6132" y="6775"/>
                  </a:lnTo>
                  <a:cubicBezTo>
                    <a:pt x="6132" y="7073"/>
                    <a:pt x="6346" y="7358"/>
                    <a:pt x="6620" y="7442"/>
                  </a:cubicBezTo>
                  <a:lnTo>
                    <a:pt x="6704" y="7466"/>
                  </a:lnTo>
                  <a:cubicBezTo>
                    <a:pt x="6406" y="7859"/>
                    <a:pt x="5870" y="8442"/>
                    <a:pt x="5072" y="8751"/>
                  </a:cubicBezTo>
                  <a:cubicBezTo>
                    <a:pt x="4287" y="8442"/>
                    <a:pt x="3751" y="7859"/>
                    <a:pt x="3441" y="7466"/>
                  </a:cubicBezTo>
                  <a:lnTo>
                    <a:pt x="3513" y="7442"/>
                  </a:lnTo>
                  <a:cubicBezTo>
                    <a:pt x="3810" y="7358"/>
                    <a:pt x="4001" y="7085"/>
                    <a:pt x="4001" y="6775"/>
                  </a:cubicBezTo>
                  <a:lnTo>
                    <a:pt x="4001" y="6204"/>
                  </a:lnTo>
                  <a:cubicBezTo>
                    <a:pt x="4049" y="6239"/>
                    <a:pt x="4108" y="6251"/>
                    <a:pt x="4168" y="6287"/>
                  </a:cubicBezTo>
                  <a:lnTo>
                    <a:pt x="4179" y="6287"/>
                  </a:lnTo>
                  <a:cubicBezTo>
                    <a:pt x="4299" y="6382"/>
                    <a:pt x="4465" y="6454"/>
                    <a:pt x="4632" y="6454"/>
                  </a:cubicBezTo>
                  <a:lnTo>
                    <a:pt x="5513" y="6454"/>
                  </a:lnTo>
                  <a:cubicBezTo>
                    <a:pt x="5668" y="6454"/>
                    <a:pt x="5834" y="6394"/>
                    <a:pt x="5954" y="6287"/>
                  </a:cubicBezTo>
                  <a:cubicBezTo>
                    <a:pt x="6013" y="6251"/>
                    <a:pt x="6073" y="6239"/>
                    <a:pt x="6132" y="6204"/>
                  </a:cubicBezTo>
                  <a:close/>
                  <a:moveTo>
                    <a:pt x="8942" y="6632"/>
                  </a:moveTo>
                  <a:cubicBezTo>
                    <a:pt x="9442" y="6632"/>
                    <a:pt x="9835" y="7025"/>
                    <a:pt x="9835" y="7525"/>
                  </a:cubicBezTo>
                  <a:lnTo>
                    <a:pt x="9835" y="8751"/>
                  </a:lnTo>
                  <a:lnTo>
                    <a:pt x="9823" y="8751"/>
                  </a:lnTo>
                  <a:cubicBezTo>
                    <a:pt x="9823" y="9049"/>
                    <a:pt x="9585" y="9287"/>
                    <a:pt x="9287" y="9287"/>
                  </a:cubicBezTo>
                  <a:lnTo>
                    <a:pt x="8049" y="9287"/>
                  </a:lnTo>
                  <a:lnTo>
                    <a:pt x="8049" y="7061"/>
                  </a:lnTo>
                  <a:cubicBezTo>
                    <a:pt x="8109" y="7025"/>
                    <a:pt x="8168" y="7001"/>
                    <a:pt x="8216" y="6954"/>
                  </a:cubicBezTo>
                  <a:lnTo>
                    <a:pt x="8454" y="6775"/>
                  </a:lnTo>
                  <a:cubicBezTo>
                    <a:pt x="8573" y="6692"/>
                    <a:pt x="8716" y="6632"/>
                    <a:pt x="8882" y="6632"/>
                  </a:cubicBezTo>
                  <a:close/>
                  <a:moveTo>
                    <a:pt x="5072" y="0"/>
                  </a:moveTo>
                  <a:cubicBezTo>
                    <a:pt x="3572" y="0"/>
                    <a:pt x="2358" y="1179"/>
                    <a:pt x="2274" y="2667"/>
                  </a:cubicBezTo>
                  <a:cubicBezTo>
                    <a:pt x="2072" y="2739"/>
                    <a:pt x="1917" y="2929"/>
                    <a:pt x="1917" y="3156"/>
                  </a:cubicBezTo>
                  <a:lnTo>
                    <a:pt x="1917" y="4037"/>
                  </a:lnTo>
                  <a:cubicBezTo>
                    <a:pt x="1917" y="4275"/>
                    <a:pt x="2084" y="4465"/>
                    <a:pt x="2298" y="4525"/>
                  </a:cubicBezTo>
                  <a:lnTo>
                    <a:pt x="2394" y="5168"/>
                  </a:lnTo>
                  <a:cubicBezTo>
                    <a:pt x="2441" y="5418"/>
                    <a:pt x="2655" y="5596"/>
                    <a:pt x="2906" y="5596"/>
                  </a:cubicBezTo>
                  <a:lnTo>
                    <a:pt x="3191" y="5596"/>
                  </a:lnTo>
                  <a:cubicBezTo>
                    <a:pt x="3334" y="5763"/>
                    <a:pt x="3489" y="5906"/>
                    <a:pt x="3679" y="6049"/>
                  </a:cubicBezTo>
                  <a:lnTo>
                    <a:pt x="3679" y="6799"/>
                  </a:lnTo>
                  <a:cubicBezTo>
                    <a:pt x="3679" y="6966"/>
                    <a:pt x="3572" y="7097"/>
                    <a:pt x="3429" y="7144"/>
                  </a:cubicBezTo>
                  <a:lnTo>
                    <a:pt x="3263" y="7192"/>
                  </a:lnTo>
                  <a:cubicBezTo>
                    <a:pt x="3203" y="7097"/>
                    <a:pt x="3167" y="7049"/>
                    <a:pt x="3167" y="7025"/>
                  </a:cubicBezTo>
                  <a:cubicBezTo>
                    <a:pt x="3108" y="6906"/>
                    <a:pt x="2989" y="6846"/>
                    <a:pt x="2870" y="6846"/>
                  </a:cubicBezTo>
                  <a:lnTo>
                    <a:pt x="2572" y="6846"/>
                  </a:lnTo>
                  <a:cubicBezTo>
                    <a:pt x="2429" y="6846"/>
                    <a:pt x="2263" y="6799"/>
                    <a:pt x="2144" y="6704"/>
                  </a:cubicBezTo>
                  <a:lnTo>
                    <a:pt x="1905" y="6525"/>
                  </a:lnTo>
                  <a:cubicBezTo>
                    <a:pt x="1727" y="6394"/>
                    <a:pt x="1501" y="6311"/>
                    <a:pt x="1286" y="6311"/>
                  </a:cubicBezTo>
                  <a:lnTo>
                    <a:pt x="1227" y="6311"/>
                  </a:lnTo>
                  <a:cubicBezTo>
                    <a:pt x="548" y="6311"/>
                    <a:pt x="0" y="6870"/>
                    <a:pt x="0" y="7537"/>
                  </a:cubicBezTo>
                  <a:lnTo>
                    <a:pt x="0" y="8775"/>
                  </a:lnTo>
                  <a:cubicBezTo>
                    <a:pt x="0" y="9192"/>
                    <a:pt x="298" y="9549"/>
                    <a:pt x="703" y="9621"/>
                  </a:cubicBezTo>
                  <a:lnTo>
                    <a:pt x="703" y="11049"/>
                  </a:lnTo>
                  <a:cubicBezTo>
                    <a:pt x="703" y="11133"/>
                    <a:pt x="774" y="11216"/>
                    <a:pt x="870" y="11216"/>
                  </a:cubicBezTo>
                  <a:cubicBezTo>
                    <a:pt x="953" y="11216"/>
                    <a:pt x="1024" y="11133"/>
                    <a:pt x="1024" y="11049"/>
                  </a:cubicBezTo>
                  <a:lnTo>
                    <a:pt x="1024" y="9633"/>
                  </a:lnTo>
                  <a:lnTo>
                    <a:pt x="2096" y="9633"/>
                  </a:lnTo>
                  <a:lnTo>
                    <a:pt x="2096" y="11049"/>
                  </a:lnTo>
                  <a:cubicBezTo>
                    <a:pt x="2096" y="11133"/>
                    <a:pt x="2179" y="11216"/>
                    <a:pt x="2263" y="11216"/>
                  </a:cubicBezTo>
                  <a:cubicBezTo>
                    <a:pt x="2358" y="11216"/>
                    <a:pt x="2429" y="11133"/>
                    <a:pt x="2429" y="11049"/>
                  </a:cubicBezTo>
                  <a:lnTo>
                    <a:pt x="2429" y="9109"/>
                  </a:lnTo>
                  <a:cubicBezTo>
                    <a:pt x="2429" y="9025"/>
                    <a:pt x="2358" y="8954"/>
                    <a:pt x="2263" y="8954"/>
                  </a:cubicBezTo>
                  <a:cubicBezTo>
                    <a:pt x="2179" y="8954"/>
                    <a:pt x="2096" y="9025"/>
                    <a:pt x="2096" y="9109"/>
                  </a:cubicBezTo>
                  <a:lnTo>
                    <a:pt x="2096" y="9311"/>
                  </a:lnTo>
                  <a:lnTo>
                    <a:pt x="870" y="9311"/>
                  </a:lnTo>
                  <a:cubicBezTo>
                    <a:pt x="572" y="9311"/>
                    <a:pt x="334" y="9073"/>
                    <a:pt x="334" y="8775"/>
                  </a:cubicBezTo>
                  <a:lnTo>
                    <a:pt x="334" y="7537"/>
                  </a:lnTo>
                  <a:cubicBezTo>
                    <a:pt x="334" y="7049"/>
                    <a:pt x="727" y="6644"/>
                    <a:pt x="1227" y="6644"/>
                  </a:cubicBezTo>
                  <a:lnTo>
                    <a:pt x="1286" y="6644"/>
                  </a:lnTo>
                  <a:cubicBezTo>
                    <a:pt x="1429" y="6644"/>
                    <a:pt x="1596" y="6692"/>
                    <a:pt x="1715" y="6787"/>
                  </a:cubicBezTo>
                  <a:lnTo>
                    <a:pt x="1953" y="6966"/>
                  </a:lnTo>
                  <a:cubicBezTo>
                    <a:pt x="2013" y="7013"/>
                    <a:pt x="2060" y="7049"/>
                    <a:pt x="2120" y="7073"/>
                  </a:cubicBezTo>
                  <a:lnTo>
                    <a:pt x="2120" y="8418"/>
                  </a:lnTo>
                  <a:cubicBezTo>
                    <a:pt x="2120" y="8501"/>
                    <a:pt x="2191" y="8573"/>
                    <a:pt x="2274" y="8573"/>
                  </a:cubicBezTo>
                  <a:cubicBezTo>
                    <a:pt x="2370" y="8573"/>
                    <a:pt x="2441" y="8501"/>
                    <a:pt x="2441" y="8418"/>
                  </a:cubicBezTo>
                  <a:lnTo>
                    <a:pt x="2441" y="7168"/>
                  </a:lnTo>
                  <a:cubicBezTo>
                    <a:pt x="2489" y="7168"/>
                    <a:pt x="2536" y="7180"/>
                    <a:pt x="2572" y="7180"/>
                  </a:cubicBezTo>
                  <a:lnTo>
                    <a:pt x="2894" y="7180"/>
                  </a:lnTo>
                  <a:cubicBezTo>
                    <a:pt x="2917" y="7239"/>
                    <a:pt x="3608" y="8549"/>
                    <a:pt x="5037" y="9097"/>
                  </a:cubicBezTo>
                  <a:cubicBezTo>
                    <a:pt x="5055" y="9103"/>
                    <a:pt x="5072" y="9106"/>
                    <a:pt x="5092" y="9106"/>
                  </a:cubicBezTo>
                  <a:cubicBezTo>
                    <a:pt x="5111" y="9106"/>
                    <a:pt x="5132" y="9103"/>
                    <a:pt x="5156" y="9097"/>
                  </a:cubicBezTo>
                  <a:cubicBezTo>
                    <a:pt x="6596" y="8561"/>
                    <a:pt x="7275" y="7239"/>
                    <a:pt x="7299" y="7180"/>
                  </a:cubicBezTo>
                  <a:lnTo>
                    <a:pt x="7608" y="7180"/>
                  </a:lnTo>
                  <a:cubicBezTo>
                    <a:pt x="7656" y="7180"/>
                    <a:pt x="7692" y="7180"/>
                    <a:pt x="7739" y="7168"/>
                  </a:cubicBezTo>
                  <a:lnTo>
                    <a:pt x="7739" y="11049"/>
                  </a:lnTo>
                  <a:cubicBezTo>
                    <a:pt x="7739" y="11133"/>
                    <a:pt x="7811" y="11216"/>
                    <a:pt x="7906" y="11216"/>
                  </a:cubicBezTo>
                  <a:cubicBezTo>
                    <a:pt x="7989" y="11216"/>
                    <a:pt x="8073" y="11133"/>
                    <a:pt x="8073" y="11049"/>
                  </a:cubicBezTo>
                  <a:lnTo>
                    <a:pt x="8073" y="9633"/>
                  </a:lnTo>
                  <a:lnTo>
                    <a:pt x="9144" y="9633"/>
                  </a:lnTo>
                  <a:lnTo>
                    <a:pt x="9144" y="11049"/>
                  </a:lnTo>
                  <a:cubicBezTo>
                    <a:pt x="9144" y="11133"/>
                    <a:pt x="9216" y="11216"/>
                    <a:pt x="9299" y="11216"/>
                  </a:cubicBezTo>
                  <a:cubicBezTo>
                    <a:pt x="9394" y="11216"/>
                    <a:pt x="9466" y="11133"/>
                    <a:pt x="9466" y="11049"/>
                  </a:cubicBezTo>
                  <a:lnTo>
                    <a:pt x="9466" y="9621"/>
                  </a:lnTo>
                  <a:cubicBezTo>
                    <a:pt x="9871" y="9549"/>
                    <a:pt x="10168" y="9192"/>
                    <a:pt x="10168" y="8775"/>
                  </a:cubicBezTo>
                  <a:lnTo>
                    <a:pt x="10168" y="7537"/>
                  </a:lnTo>
                  <a:cubicBezTo>
                    <a:pt x="10156" y="6846"/>
                    <a:pt x="9621" y="6311"/>
                    <a:pt x="8930" y="6311"/>
                  </a:cubicBezTo>
                  <a:lnTo>
                    <a:pt x="8871" y="6311"/>
                  </a:lnTo>
                  <a:cubicBezTo>
                    <a:pt x="8644" y="6311"/>
                    <a:pt x="8418" y="6394"/>
                    <a:pt x="8240" y="6525"/>
                  </a:cubicBezTo>
                  <a:lnTo>
                    <a:pt x="8013" y="6704"/>
                  </a:lnTo>
                  <a:cubicBezTo>
                    <a:pt x="7894" y="6787"/>
                    <a:pt x="7739" y="6846"/>
                    <a:pt x="7573" y="6846"/>
                  </a:cubicBezTo>
                  <a:lnTo>
                    <a:pt x="7275" y="6846"/>
                  </a:lnTo>
                  <a:cubicBezTo>
                    <a:pt x="7144" y="6846"/>
                    <a:pt x="7037" y="6930"/>
                    <a:pt x="6977" y="7025"/>
                  </a:cubicBezTo>
                  <a:cubicBezTo>
                    <a:pt x="6977" y="7049"/>
                    <a:pt x="6954" y="7097"/>
                    <a:pt x="6894" y="7192"/>
                  </a:cubicBezTo>
                  <a:lnTo>
                    <a:pt x="6727" y="7144"/>
                  </a:lnTo>
                  <a:cubicBezTo>
                    <a:pt x="6585" y="7097"/>
                    <a:pt x="6477" y="6954"/>
                    <a:pt x="6477" y="6799"/>
                  </a:cubicBezTo>
                  <a:lnTo>
                    <a:pt x="6477" y="6049"/>
                  </a:lnTo>
                  <a:cubicBezTo>
                    <a:pt x="6656" y="5930"/>
                    <a:pt x="6823" y="5775"/>
                    <a:pt x="6966" y="5596"/>
                  </a:cubicBezTo>
                  <a:lnTo>
                    <a:pt x="7251" y="5596"/>
                  </a:lnTo>
                  <a:cubicBezTo>
                    <a:pt x="7501" y="5596"/>
                    <a:pt x="7716" y="5418"/>
                    <a:pt x="7751" y="5168"/>
                  </a:cubicBezTo>
                  <a:lnTo>
                    <a:pt x="7859" y="4525"/>
                  </a:lnTo>
                  <a:cubicBezTo>
                    <a:pt x="8073" y="4465"/>
                    <a:pt x="8228" y="4263"/>
                    <a:pt x="8228" y="4037"/>
                  </a:cubicBezTo>
                  <a:lnTo>
                    <a:pt x="8228" y="3156"/>
                  </a:lnTo>
                  <a:cubicBezTo>
                    <a:pt x="8228" y="2929"/>
                    <a:pt x="8085" y="2739"/>
                    <a:pt x="7870" y="2667"/>
                  </a:cubicBezTo>
                  <a:cubicBezTo>
                    <a:pt x="7799" y="1191"/>
                    <a:pt x="6585" y="0"/>
                    <a:pt x="5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70"/>
            <p:cNvSpPr/>
            <p:nvPr/>
          </p:nvSpPr>
          <p:spPr>
            <a:xfrm>
              <a:off x="6312199" y="1800445"/>
              <a:ext cx="99253" cy="54743"/>
            </a:xfrm>
            <a:custGeom>
              <a:rect b="b" l="l" r="r" t="t"/>
              <a:pathLst>
                <a:path extrusionOk="0" h="1728" w="3133">
                  <a:moveTo>
                    <a:pt x="1560" y="1"/>
                  </a:moveTo>
                  <a:cubicBezTo>
                    <a:pt x="703" y="1"/>
                    <a:pt x="1" y="703"/>
                    <a:pt x="1" y="1572"/>
                  </a:cubicBezTo>
                  <a:cubicBezTo>
                    <a:pt x="1" y="1656"/>
                    <a:pt x="72" y="1727"/>
                    <a:pt x="167" y="1727"/>
                  </a:cubicBezTo>
                  <a:cubicBezTo>
                    <a:pt x="251" y="1727"/>
                    <a:pt x="334" y="1656"/>
                    <a:pt x="334" y="1572"/>
                  </a:cubicBezTo>
                  <a:cubicBezTo>
                    <a:pt x="334" y="882"/>
                    <a:pt x="882" y="334"/>
                    <a:pt x="1560" y="334"/>
                  </a:cubicBezTo>
                  <a:cubicBezTo>
                    <a:pt x="2251" y="334"/>
                    <a:pt x="2799" y="882"/>
                    <a:pt x="2799" y="1572"/>
                  </a:cubicBezTo>
                  <a:cubicBezTo>
                    <a:pt x="2799" y="1656"/>
                    <a:pt x="2870" y="1727"/>
                    <a:pt x="2965" y="1727"/>
                  </a:cubicBezTo>
                  <a:cubicBezTo>
                    <a:pt x="3049" y="1727"/>
                    <a:pt x="3120" y="1656"/>
                    <a:pt x="3120" y="1572"/>
                  </a:cubicBezTo>
                  <a:cubicBezTo>
                    <a:pt x="3132" y="703"/>
                    <a:pt x="2430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5" name="Google Shape;11255;p70"/>
          <p:cNvGrpSpPr/>
          <p:nvPr/>
        </p:nvGrpSpPr>
        <p:grpSpPr>
          <a:xfrm>
            <a:off x="5289631" y="1500214"/>
            <a:ext cx="332355" cy="354974"/>
            <a:chOff x="5289631" y="1500214"/>
            <a:chExt cx="332355" cy="354974"/>
          </a:xfrm>
        </p:grpSpPr>
        <p:sp>
          <p:nvSpPr>
            <p:cNvPr id="11256" name="Google Shape;11256;p70"/>
            <p:cNvSpPr/>
            <p:nvPr/>
          </p:nvSpPr>
          <p:spPr>
            <a:xfrm>
              <a:off x="5432603" y="1667040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211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41" y="223"/>
                    <a:pt x="1441" y="128"/>
                    <a:pt x="1370" y="45"/>
                  </a:cubicBezTo>
                  <a:cubicBezTo>
                    <a:pt x="1334" y="15"/>
                    <a:pt x="1292" y="0"/>
                    <a:pt x="1251" y="0"/>
                  </a:cubicBezTo>
                  <a:cubicBezTo>
                    <a:pt x="1209" y="0"/>
                    <a:pt x="1167" y="15"/>
                    <a:pt x="1131" y="45"/>
                  </a:cubicBezTo>
                  <a:cubicBezTo>
                    <a:pt x="1072" y="104"/>
                    <a:pt x="917" y="188"/>
                    <a:pt x="715" y="188"/>
                  </a:cubicBezTo>
                  <a:cubicBezTo>
                    <a:pt x="500" y="188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70"/>
            <p:cNvSpPr/>
            <p:nvPr/>
          </p:nvSpPr>
          <p:spPr>
            <a:xfrm>
              <a:off x="5416763" y="162807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70"/>
            <p:cNvSpPr/>
            <p:nvPr/>
          </p:nvSpPr>
          <p:spPr>
            <a:xfrm>
              <a:off x="5483893" y="1628074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70"/>
            <p:cNvSpPr/>
            <p:nvPr/>
          </p:nvSpPr>
          <p:spPr>
            <a:xfrm>
              <a:off x="5411093" y="1611474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525" y="334"/>
                  </a:lnTo>
                  <a:cubicBezTo>
                    <a:pt x="608" y="334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70"/>
            <p:cNvSpPr/>
            <p:nvPr/>
          </p:nvSpPr>
          <p:spPr>
            <a:xfrm>
              <a:off x="5478254" y="1611474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524" y="334"/>
                  </a:lnTo>
                  <a:cubicBezTo>
                    <a:pt x="607" y="334"/>
                    <a:pt x="679" y="251"/>
                    <a:pt x="679" y="168"/>
                  </a:cubicBezTo>
                  <a:cubicBezTo>
                    <a:pt x="679" y="72"/>
                    <a:pt x="607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70"/>
            <p:cNvSpPr/>
            <p:nvPr/>
          </p:nvSpPr>
          <p:spPr>
            <a:xfrm>
              <a:off x="5289631" y="1500214"/>
              <a:ext cx="332355" cy="354974"/>
            </a:xfrm>
            <a:custGeom>
              <a:rect b="b" l="l" r="r" t="t"/>
              <a:pathLst>
                <a:path extrusionOk="0" h="11205" w="10491">
                  <a:moveTo>
                    <a:pt x="5930" y="322"/>
                  </a:moveTo>
                  <a:cubicBezTo>
                    <a:pt x="6395" y="322"/>
                    <a:pt x="6978" y="596"/>
                    <a:pt x="7347" y="858"/>
                  </a:cubicBezTo>
                  <a:cubicBezTo>
                    <a:pt x="7752" y="1143"/>
                    <a:pt x="8240" y="1655"/>
                    <a:pt x="8335" y="2429"/>
                  </a:cubicBezTo>
                  <a:cubicBezTo>
                    <a:pt x="8395" y="2989"/>
                    <a:pt x="8550" y="3263"/>
                    <a:pt x="8716" y="3513"/>
                  </a:cubicBezTo>
                  <a:cubicBezTo>
                    <a:pt x="8812" y="3680"/>
                    <a:pt x="8895" y="3822"/>
                    <a:pt x="8966" y="4049"/>
                  </a:cubicBezTo>
                  <a:cubicBezTo>
                    <a:pt x="9073" y="4370"/>
                    <a:pt x="9073" y="4632"/>
                    <a:pt x="9073" y="4894"/>
                  </a:cubicBezTo>
                  <a:cubicBezTo>
                    <a:pt x="9073" y="5144"/>
                    <a:pt x="9073" y="5406"/>
                    <a:pt x="9169" y="5715"/>
                  </a:cubicBezTo>
                  <a:cubicBezTo>
                    <a:pt x="9228" y="5918"/>
                    <a:pt x="9300" y="6085"/>
                    <a:pt x="9371" y="6239"/>
                  </a:cubicBezTo>
                  <a:cubicBezTo>
                    <a:pt x="9526" y="6537"/>
                    <a:pt x="9657" y="6799"/>
                    <a:pt x="9645" y="7442"/>
                  </a:cubicBezTo>
                  <a:cubicBezTo>
                    <a:pt x="9621" y="8037"/>
                    <a:pt x="9800" y="8430"/>
                    <a:pt x="9919" y="8740"/>
                  </a:cubicBezTo>
                  <a:cubicBezTo>
                    <a:pt x="10062" y="9049"/>
                    <a:pt x="10145" y="9264"/>
                    <a:pt x="10026" y="9597"/>
                  </a:cubicBezTo>
                  <a:cubicBezTo>
                    <a:pt x="9931" y="9918"/>
                    <a:pt x="9645" y="10133"/>
                    <a:pt x="9454" y="10252"/>
                  </a:cubicBezTo>
                  <a:lnTo>
                    <a:pt x="9454" y="9692"/>
                  </a:lnTo>
                  <a:cubicBezTo>
                    <a:pt x="9454" y="9168"/>
                    <a:pt x="9121" y="8704"/>
                    <a:pt x="8633" y="8549"/>
                  </a:cubicBezTo>
                  <a:lnTo>
                    <a:pt x="6811" y="7906"/>
                  </a:lnTo>
                  <a:cubicBezTo>
                    <a:pt x="6609" y="7835"/>
                    <a:pt x="6454" y="7620"/>
                    <a:pt x="6454" y="7394"/>
                  </a:cubicBezTo>
                  <a:lnTo>
                    <a:pt x="6454" y="6680"/>
                  </a:lnTo>
                  <a:cubicBezTo>
                    <a:pt x="7180" y="6263"/>
                    <a:pt x="7692" y="5465"/>
                    <a:pt x="7692" y="4561"/>
                  </a:cubicBezTo>
                  <a:lnTo>
                    <a:pt x="7692" y="3977"/>
                  </a:lnTo>
                  <a:cubicBezTo>
                    <a:pt x="7704" y="3989"/>
                    <a:pt x="7716" y="3989"/>
                    <a:pt x="7716" y="4001"/>
                  </a:cubicBezTo>
                  <a:cubicBezTo>
                    <a:pt x="8073" y="4263"/>
                    <a:pt x="8300" y="4418"/>
                    <a:pt x="8347" y="4989"/>
                  </a:cubicBezTo>
                  <a:cubicBezTo>
                    <a:pt x="8347" y="5073"/>
                    <a:pt x="8419" y="5132"/>
                    <a:pt x="8514" y="5132"/>
                  </a:cubicBezTo>
                  <a:lnTo>
                    <a:pt x="8526" y="5132"/>
                  </a:lnTo>
                  <a:cubicBezTo>
                    <a:pt x="8609" y="5132"/>
                    <a:pt x="8692" y="5049"/>
                    <a:pt x="8669" y="4953"/>
                  </a:cubicBezTo>
                  <a:cubicBezTo>
                    <a:pt x="8609" y="4239"/>
                    <a:pt x="8276" y="3989"/>
                    <a:pt x="7895" y="3739"/>
                  </a:cubicBezTo>
                  <a:cubicBezTo>
                    <a:pt x="7633" y="3560"/>
                    <a:pt x="7359" y="3370"/>
                    <a:pt x="7121" y="2965"/>
                  </a:cubicBezTo>
                  <a:cubicBezTo>
                    <a:pt x="6728" y="2322"/>
                    <a:pt x="6287" y="2215"/>
                    <a:pt x="5954" y="2132"/>
                  </a:cubicBezTo>
                  <a:cubicBezTo>
                    <a:pt x="5787" y="2084"/>
                    <a:pt x="5633" y="2060"/>
                    <a:pt x="5513" y="1965"/>
                  </a:cubicBezTo>
                  <a:cubicBezTo>
                    <a:pt x="5442" y="1917"/>
                    <a:pt x="5418" y="1834"/>
                    <a:pt x="5418" y="1763"/>
                  </a:cubicBezTo>
                  <a:lnTo>
                    <a:pt x="5418" y="1417"/>
                  </a:lnTo>
                  <a:cubicBezTo>
                    <a:pt x="5418" y="1322"/>
                    <a:pt x="5335" y="1251"/>
                    <a:pt x="5252" y="1251"/>
                  </a:cubicBezTo>
                  <a:cubicBezTo>
                    <a:pt x="5156" y="1251"/>
                    <a:pt x="5085" y="1322"/>
                    <a:pt x="5085" y="1417"/>
                  </a:cubicBezTo>
                  <a:lnTo>
                    <a:pt x="5085" y="1763"/>
                  </a:lnTo>
                  <a:cubicBezTo>
                    <a:pt x="5085" y="1846"/>
                    <a:pt x="5037" y="1917"/>
                    <a:pt x="4978" y="1965"/>
                  </a:cubicBezTo>
                  <a:cubicBezTo>
                    <a:pt x="4859" y="2060"/>
                    <a:pt x="4716" y="2084"/>
                    <a:pt x="4549" y="2132"/>
                  </a:cubicBezTo>
                  <a:cubicBezTo>
                    <a:pt x="4204" y="2215"/>
                    <a:pt x="3763" y="2322"/>
                    <a:pt x="3370" y="2965"/>
                  </a:cubicBezTo>
                  <a:cubicBezTo>
                    <a:pt x="3120" y="3370"/>
                    <a:pt x="2858" y="3549"/>
                    <a:pt x="2596" y="3739"/>
                  </a:cubicBezTo>
                  <a:cubicBezTo>
                    <a:pt x="2227" y="3989"/>
                    <a:pt x="1882" y="4239"/>
                    <a:pt x="1823" y="4953"/>
                  </a:cubicBezTo>
                  <a:cubicBezTo>
                    <a:pt x="1823" y="5049"/>
                    <a:pt x="1882" y="5120"/>
                    <a:pt x="1977" y="5132"/>
                  </a:cubicBezTo>
                  <a:cubicBezTo>
                    <a:pt x="2061" y="5132"/>
                    <a:pt x="2144" y="5073"/>
                    <a:pt x="2156" y="4989"/>
                  </a:cubicBezTo>
                  <a:cubicBezTo>
                    <a:pt x="2204" y="4418"/>
                    <a:pt x="2442" y="4263"/>
                    <a:pt x="2775" y="4001"/>
                  </a:cubicBezTo>
                  <a:cubicBezTo>
                    <a:pt x="3049" y="3822"/>
                    <a:pt x="3358" y="3584"/>
                    <a:pt x="3644" y="3144"/>
                  </a:cubicBezTo>
                  <a:cubicBezTo>
                    <a:pt x="3966" y="2620"/>
                    <a:pt x="4287" y="2525"/>
                    <a:pt x="4621" y="2453"/>
                  </a:cubicBezTo>
                  <a:cubicBezTo>
                    <a:pt x="4835" y="2394"/>
                    <a:pt x="5061" y="2346"/>
                    <a:pt x="5263" y="2179"/>
                  </a:cubicBezTo>
                  <a:cubicBezTo>
                    <a:pt x="5454" y="2346"/>
                    <a:pt x="5680" y="2394"/>
                    <a:pt x="5906" y="2453"/>
                  </a:cubicBezTo>
                  <a:cubicBezTo>
                    <a:pt x="6252" y="2548"/>
                    <a:pt x="6561" y="2620"/>
                    <a:pt x="6883" y="3144"/>
                  </a:cubicBezTo>
                  <a:cubicBezTo>
                    <a:pt x="7049" y="3394"/>
                    <a:pt x="7216" y="3584"/>
                    <a:pt x="7395" y="3715"/>
                  </a:cubicBezTo>
                  <a:lnTo>
                    <a:pt x="7395" y="4525"/>
                  </a:lnTo>
                  <a:cubicBezTo>
                    <a:pt x="7395" y="5680"/>
                    <a:pt x="6454" y="6656"/>
                    <a:pt x="5299" y="6668"/>
                  </a:cubicBezTo>
                  <a:cubicBezTo>
                    <a:pt x="5292" y="6668"/>
                    <a:pt x="5285" y="6668"/>
                    <a:pt x="5277" y="6668"/>
                  </a:cubicBezTo>
                  <a:cubicBezTo>
                    <a:pt x="4109" y="6668"/>
                    <a:pt x="3156" y="5720"/>
                    <a:pt x="3156" y="4549"/>
                  </a:cubicBezTo>
                  <a:lnTo>
                    <a:pt x="3156" y="4489"/>
                  </a:lnTo>
                  <a:cubicBezTo>
                    <a:pt x="3156" y="4406"/>
                    <a:pt x="3073" y="4334"/>
                    <a:pt x="2989" y="4334"/>
                  </a:cubicBezTo>
                  <a:cubicBezTo>
                    <a:pt x="2894" y="4334"/>
                    <a:pt x="2823" y="4406"/>
                    <a:pt x="2823" y="4489"/>
                  </a:cubicBezTo>
                  <a:lnTo>
                    <a:pt x="2823" y="4549"/>
                  </a:lnTo>
                  <a:cubicBezTo>
                    <a:pt x="2823" y="5465"/>
                    <a:pt x="3311" y="6251"/>
                    <a:pt x="4061" y="6680"/>
                  </a:cubicBezTo>
                  <a:lnTo>
                    <a:pt x="4061" y="7394"/>
                  </a:lnTo>
                  <a:cubicBezTo>
                    <a:pt x="4061" y="7620"/>
                    <a:pt x="3906" y="7823"/>
                    <a:pt x="3704" y="7906"/>
                  </a:cubicBezTo>
                  <a:lnTo>
                    <a:pt x="1882" y="8537"/>
                  </a:lnTo>
                  <a:cubicBezTo>
                    <a:pt x="1394" y="8716"/>
                    <a:pt x="1072" y="9180"/>
                    <a:pt x="1072" y="9692"/>
                  </a:cubicBezTo>
                  <a:lnTo>
                    <a:pt x="1072" y="10252"/>
                  </a:lnTo>
                  <a:cubicBezTo>
                    <a:pt x="858" y="10133"/>
                    <a:pt x="596" y="9906"/>
                    <a:pt x="489" y="9597"/>
                  </a:cubicBezTo>
                  <a:cubicBezTo>
                    <a:pt x="370" y="9252"/>
                    <a:pt x="453" y="9049"/>
                    <a:pt x="608" y="8740"/>
                  </a:cubicBezTo>
                  <a:cubicBezTo>
                    <a:pt x="739" y="8418"/>
                    <a:pt x="906" y="8049"/>
                    <a:pt x="894" y="7442"/>
                  </a:cubicBezTo>
                  <a:cubicBezTo>
                    <a:pt x="870" y="6799"/>
                    <a:pt x="1025" y="6513"/>
                    <a:pt x="1156" y="6239"/>
                  </a:cubicBezTo>
                  <a:cubicBezTo>
                    <a:pt x="1227" y="6085"/>
                    <a:pt x="1311" y="5918"/>
                    <a:pt x="1370" y="5715"/>
                  </a:cubicBezTo>
                  <a:cubicBezTo>
                    <a:pt x="1453" y="5406"/>
                    <a:pt x="1453" y="5144"/>
                    <a:pt x="1453" y="4894"/>
                  </a:cubicBezTo>
                  <a:cubicBezTo>
                    <a:pt x="1453" y="4632"/>
                    <a:pt x="1453" y="4370"/>
                    <a:pt x="1561" y="4049"/>
                  </a:cubicBezTo>
                  <a:cubicBezTo>
                    <a:pt x="1632" y="3822"/>
                    <a:pt x="1727" y="3680"/>
                    <a:pt x="1811" y="3513"/>
                  </a:cubicBezTo>
                  <a:cubicBezTo>
                    <a:pt x="1965" y="3263"/>
                    <a:pt x="2120" y="2989"/>
                    <a:pt x="2204" y="2429"/>
                  </a:cubicBezTo>
                  <a:cubicBezTo>
                    <a:pt x="2287" y="1655"/>
                    <a:pt x="2775" y="1155"/>
                    <a:pt x="3180" y="858"/>
                  </a:cubicBezTo>
                  <a:cubicBezTo>
                    <a:pt x="3692" y="489"/>
                    <a:pt x="4251" y="322"/>
                    <a:pt x="4597" y="322"/>
                  </a:cubicBezTo>
                  <a:cubicBezTo>
                    <a:pt x="4763" y="322"/>
                    <a:pt x="4894" y="358"/>
                    <a:pt x="4978" y="429"/>
                  </a:cubicBezTo>
                  <a:cubicBezTo>
                    <a:pt x="5067" y="489"/>
                    <a:pt x="5168" y="518"/>
                    <a:pt x="5268" y="518"/>
                  </a:cubicBezTo>
                  <a:cubicBezTo>
                    <a:pt x="5368" y="518"/>
                    <a:pt x="5466" y="489"/>
                    <a:pt x="5549" y="429"/>
                  </a:cubicBezTo>
                  <a:cubicBezTo>
                    <a:pt x="5656" y="370"/>
                    <a:pt x="5775" y="322"/>
                    <a:pt x="5930" y="322"/>
                  </a:cubicBezTo>
                  <a:close/>
                  <a:moveTo>
                    <a:pt x="4585" y="0"/>
                  </a:moveTo>
                  <a:cubicBezTo>
                    <a:pt x="4109" y="0"/>
                    <a:pt x="3478" y="239"/>
                    <a:pt x="2977" y="596"/>
                  </a:cubicBezTo>
                  <a:cubicBezTo>
                    <a:pt x="2525" y="917"/>
                    <a:pt x="1965" y="1489"/>
                    <a:pt x="1858" y="2382"/>
                  </a:cubicBezTo>
                  <a:cubicBezTo>
                    <a:pt x="1799" y="2870"/>
                    <a:pt x="1668" y="3096"/>
                    <a:pt x="1513" y="3334"/>
                  </a:cubicBezTo>
                  <a:cubicBezTo>
                    <a:pt x="1418" y="3501"/>
                    <a:pt x="1311" y="3680"/>
                    <a:pt x="1239" y="3941"/>
                  </a:cubicBezTo>
                  <a:cubicBezTo>
                    <a:pt x="1132" y="4311"/>
                    <a:pt x="1120" y="4596"/>
                    <a:pt x="1120" y="4882"/>
                  </a:cubicBezTo>
                  <a:cubicBezTo>
                    <a:pt x="1120" y="5120"/>
                    <a:pt x="1120" y="5346"/>
                    <a:pt x="1037" y="5608"/>
                  </a:cubicBezTo>
                  <a:cubicBezTo>
                    <a:pt x="1001" y="5787"/>
                    <a:pt x="918" y="5918"/>
                    <a:pt x="846" y="6073"/>
                  </a:cubicBezTo>
                  <a:cubicBezTo>
                    <a:pt x="703" y="6382"/>
                    <a:pt x="537" y="6716"/>
                    <a:pt x="549" y="7430"/>
                  </a:cubicBezTo>
                  <a:cubicBezTo>
                    <a:pt x="560" y="7966"/>
                    <a:pt x="418" y="8287"/>
                    <a:pt x="287" y="8585"/>
                  </a:cubicBezTo>
                  <a:cubicBezTo>
                    <a:pt x="132" y="8918"/>
                    <a:pt x="1" y="9228"/>
                    <a:pt x="168" y="9692"/>
                  </a:cubicBezTo>
                  <a:cubicBezTo>
                    <a:pt x="346" y="10192"/>
                    <a:pt x="846" y="10514"/>
                    <a:pt x="1061" y="10609"/>
                  </a:cubicBezTo>
                  <a:lnTo>
                    <a:pt x="1061" y="11026"/>
                  </a:lnTo>
                  <a:cubicBezTo>
                    <a:pt x="1061" y="11121"/>
                    <a:pt x="1132" y="11192"/>
                    <a:pt x="1215" y="11192"/>
                  </a:cubicBezTo>
                  <a:cubicBezTo>
                    <a:pt x="1311" y="11192"/>
                    <a:pt x="1382" y="11121"/>
                    <a:pt x="1382" y="11026"/>
                  </a:cubicBezTo>
                  <a:lnTo>
                    <a:pt x="1382" y="9668"/>
                  </a:lnTo>
                  <a:cubicBezTo>
                    <a:pt x="1382" y="9514"/>
                    <a:pt x="1430" y="9359"/>
                    <a:pt x="1501" y="9228"/>
                  </a:cubicBezTo>
                  <a:lnTo>
                    <a:pt x="2275" y="9895"/>
                  </a:lnTo>
                  <a:cubicBezTo>
                    <a:pt x="2394" y="10002"/>
                    <a:pt x="2465" y="10145"/>
                    <a:pt x="2465" y="10299"/>
                  </a:cubicBezTo>
                  <a:lnTo>
                    <a:pt x="2465" y="11026"/>
                  </a:lnTo>
                  <a:cubicBezTo>
                    <a:pt x="2465" y="11121"/>
                    <a:pt x="2549" y="11192"/>
                    <a:pt x="2632" y="11192"/>
                  </a:cubicBezTo>
                  <a:cubicBezTo>
                    <a:pt x="2716" y="11192"/>
                    <a:pt x="2799" y="11121"/>
                    <a:pt x="2799" y="11026"/>
                  </a:cubicBezTo>
                  <a:lnTo>
                    <a:pt x="2799" y="10299"/>
                  </a:lnTo>
                  <a:cubicBezTo>
                    <a:pt x="2799" y="10049"/>
                    <a:pt x="2692" y="9811"/>
                    <a:pt x="2501" y="9645"/>
                  </a:cubicBezTo>
                  <a:lnTo>
                    <a:pt x="1727" y="8978"/>
                  </a:lnTo>
                  <a:cubicBezTo>
                    <a:pt x="1799" y="8918"/>
                    <a:pt x="1882" y="8871"/>
                    <a:pt x="1977" y="8823"/>
                  </a:cubicBezTo>
                  <a:lnTo>
                    <a:pt x="3013" y="8454"/>
                  </a:lnTo>
                  <a:cubicBezTo>
                    <a:pt x="3728" y="9371"/>
                    <a:pt x="4466" y="10002"/>
                    <a:pt x="5192" y="10299"/>
                  </a:cubicBezTo>
                  <a:cubicBezTo>
                    <a:pt x="5204" y="10311"/>
                    <a:pt x="5240" y="10311"/>
                    <a:pt x="5252" y="10311"/>
                  </a:cubicBezTo>
                  <a:cubicBezTo>
                    <a:pt x="5263" y="10311"/>
                    <a:pt x="5299" y="10311"/>
                    <a:pt x="5311" y="10299"/>
                  </a:cubicBezTo>
                  <a:cubicBezTo>
                    <a:pt x="5764" y="10121"/>
                    <a:pt x="6216" y="9811"/>
                    <a:pt x="6668" y="9395"/>
                  </a:cubicBezTo>
                  <a:cubicBezTo>
                    <a:pt x="6728" y="9335"/>
                    <a:pt x="6740" y="9228"/>
                    <a:pt x="6668" y="9156"/>
                  </a:cubicBezTo>
                  <a:cubicBezTo>
                    <a:pt x="6636" y="9124"/>
                    <a:pt x="6590" y="9102"/>
                    <a:pt x="6543" y="9102"/>
                  </a:cubicBezTo>
                  <a:cubicBezTo>
                    <a:pt x="6503" y="9102"/>
                    <a:pt x="6463" y="9118"/>
                    <a:pt x="6430" y="9156"/>
                  </a:cubicBezTo>
                  <a:cubicBezTo>
                    <a:pt x="6025" y="9525"/>
                    <a:pt x="5644" y="9811"/>
                    <a:pt x="5252" y="9966"/>
                  </a:cubicBezTo>
                  <a:cubicBezTo>
                    <a:pt x="4478" y="9633"/>
                    <a:pt x="3811" y="8930"/>
                    <a:pt x="3347" y="8347"/>
                  </a:cubicBezTo>
                  <a:lnTo>
                    <a:pt x="3799" y="8204"/>
                  </a:lnTo>
                  <a:cubicBezTo>
                    <a:pt x="4132" y="8085"/>
                    <a:pt x="4370" y="7751"/>
                    <a:pt x="4370" y="7382"/>
                  </a:cubicBezTo>
                  <a:lnTo>
                    <a:pt x="4370" y="6811"/>
                  </a:lnTo>
                  <a:cubicBezTo>
                    <a:pt x="4656" y="6918"/>
                    <a:pt x="4954" y="6978"/>
                    <a:pt x="5263" y="6978"/>
                  </a:cubicBezTo>
                  <a:cubicBezTo>
                    <a:pt x="5585" y="6978"/>
                    <a:pt x="5883" y="6918"/>
                    <a:pt x="6156" y="6811"/>
                  </a:cubicBezTo>
                  <a:lnTo>
                    <a:pt x="6156" y="7382"/>
                  </a:lnTo>
                  <a:cubicBezTo>
                    <a:pt x="6156" y="7751"/>
                    <a:pt x="6395" y="8085"/>
                    <a:pt x="6740" y="8204"/>
                  </a:cubicBezTo>
                  <a:lnTo>
                    <a:pt x="7192" y="8347"/>
                  </a:lnTo>
                  <a:cubicBezTo>
                    <a:pt x="7097" y="8466"/>
                    <a:pt x="7014" y="8573"/>
                    <a:pt x="6907" y="8692"/>
                  </a:cubicBezTo>
                  <a:cubicBezTo>
                    <a:pt x="6847" y="8763"/>
                    <a:pt x="6847" y="8871"/>
                    <a:pt x="6918" y="8930"/>
                  </a:cubicBezTo>
                  <a:cubicBezTo>
                    <a:pt x="6954" y="8954"/>
                    <a:pt x="6990" y="8978"/>
                    <a:pt x="7026" y="8978"/>
                  </a:cubicBezTo>
                  <a:cubicBezTo>
                    <a:pt x="7073" y="8978"/>
                    <a:pt x="7109" y="8954"/>
                    <a:pt x="7145" y="8918"/>
                  </a:cubicBezTo>
                  <a:cubicBezTo>
                    <a:pt x="7264" y="8787"/>
                    <a:pt x="7383" y="8633"/>
                    <a:pt x="7502" y="8490"/>
                  </a:cubicBezTo>
                  <a:lnTo>
                    <a:pt x="8538" y="8859"/>
                  </a:lnTo>
                  <a:cubicBezTo>
                    <a:pt x="8645" y="8883"/>
                    <a:pt x="8740" y="8942"/>
                    <a:pt x="8812" y="9002"/>
                  </a:cubicBezTo>
                  <a:lnTo>
                    <a:pt x="8038" y="9656"/>
                  </a:lnTo>
                  <a:cubicBezTo>
                    <a:pt x="7847" y="9823"/>
                    <a:pt x="7740" y="10061"/>
                    <a:pt x="7740" y="10311"/>
                  </a:cubicBezTo>
                  <a:lnTo>
                    <a:pt x="7740" y="11038"/>
                  </a:lnTo>
                  <a:cubicBezTo>
                    <a:pt x="7740" y="11133"/>
                    <a:pt x="7811" y="11204"/>
                    <a:pt x="7895" y="11204"/>
                  </a:cubicBezTo>
                  <a:cubicBezTo>
                    <a:pt x="7990" y="11204"/>
                    <a:pt x="8061" y="11133"/>
                    <a:pt x="8061" y="11038"/>
                  </a:cubicBezTo>
                  <a:lnTo>
                    <a:pt x="8061" y="10311"/>
                  </a:lnTo>
                  <a:cubicBezTo>
                    <a:pt x="8061" y="10145"/>
                    <a:pt x="8133" y="10002"/>
                    <a:pt x="8252" y="9918"/>
                  </a:cubicBezTo>
                  <a:lnTo>
                    <a:pt x="9014" y="9264"/>
                  </a:lnTo>
                  <a:cubicBezTo>
                    <a:pt x="9085" y="9395"/>
                    <a:pt x="9133" y="9537"/>
                    <a:pt x="9133" y="9692"/>
                  </a:cubicBezTo>
                  <a:lnTo>
                    <a:pt x="9133" y="11049"/>
                  </a:lnTo>
                  <a:cubicBezTo>
                    <a:pt x="9133" y="11133"/>
                    <a:pt x="9204" y="11204"/>
                    <a:pt x="9300" y="11204"/>
                  </a:cubicBezTo>
                  <a:cubicBezTo>
                    <a:pt x="9383" y="11204"/>
                    <a:pt x="9466" y="11133"/>
                    <a:pt x="9466" y="11049"/>
                  </a:cubicBezTo>
                  <a:lnTo>
                    <a:pt x="9466" y="10633"/>
                  </a:lnTo>
                  <a:cubicBezTo>
                    <a:pt x="9681" y="10514"/>
                    <a:pt x="10193" y="10216"/>
                    <a:pt x="10359" y="9704"/>
                  </a:cubicBezTo>
                  <a:cubicBezTo>
                    <a:pt x="10490" y="9240"/>
                    <a:pt x="10359" y="8930"/>
                    <a:pt x="10228" y="8585"/>
                  </a:cubicBezTo>
                  <a:cubicBezTo>
                    <a:pt x="10085" y="8287"/>
                    <a:pt x="9955" y="7966"/>
                    <a:pt x="9955" y="7430"/>
                  </a:cubicBezTo>
                  <a:cubicBezTo>
                    <a:pt x="9966" y="6716"/>
                    <a:pt x="9812" y="6382"/>
                    <a:pt x="9657" y="6073"/>
                  </a:cubicBezTo>
                  <a:cubicBezTo>
                    <a:pt x="9585" y="5918"/>
                    <a:pt x="9526" y="5787"/>
                    <a:pt x="9466" y="5608"/>
                  </a:cubicBezTo>
                  <a:cubicBezTo>
                    <a:pt x="9395" y="5346"/>
                    <a:pt x="9395" y="5120"/>
                    <a:pt x="9395" y="4882"/>
                  </a:cubicBezTo>
                  <a:cubicBezTo>
                    <a:pt x="9395" y="4596"/>
                    <a:pt x="9395" y="4311"/>
                    <a:pt x="9276" y="3941"/>
                  </a:cubicBezTo>
                  <a:cubicBezTo>
                    <a:pt x="9193" y="3680"/>
                    <a:pt x="9097" y="3513"/>
                    <a:pt x="8990" y="3334"/>
                  </a:cubicBezTo>
                  <a:cubicBezTo>
                    <a:pt x="8835" y="3096"/>
                    <a:pt x="8704" y="2870"/>
                    <a:pt x="8645" y="2382"/>
                  </a:cubicBezTo>
                  <a:cubicBezTo>
                    <a:pt x="8538" y="1489"/>
                    <a:pt x="7978" y="917"/>
                    <a:pt x="7526" y="596"/>
                  </a:cubicBezTo>
                  <a:cubicBezTo>
                    <a:pt x="7026" y="239"/>
                    <a:pt x="6395" y="0"/>
                    <a:pt x="5918" y="0"/>
                  </a:cubicBezTo>
                  <a:cubicBezTo>
                    <a:pt x="5704" y="0"/>
                    <a:pt x="5502" y="48"/>
                    <a:pt x="5359" y="143"/>
                  </a:cubicBezTo>
                  <a:cubicBezTo>
                    <a:pt x="5329" y="167"/>
                    <a:pt x="5290" y="179"/>
                    <a:pt x="5252" y="179"/>
                  </a:cubicBezTo>
                  <a:cubicBezTo>
                    <a:pt x="5213" y="179"/>
                    <a:pt x="5174" y="167"/>
                    <a:pt x="5144" y="143"/>
                  </a:cubicBezTo>
                  <a:cubicBezTo>
                    <a:pt x="5002" y="48"/>
                    <a:pt x="4811" y="0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2" name="Google Shape;11262;p70"/>
          <p:cNvGrpSpPr/>
          <p:nvPr/>
        </p:nvGrpSpPr>
        <p:grpSpPr>
          <a:xfrm>
            <a:off x="5748295" y="1499833"/>
            <a:ext cx="323294" cy="356115"/>
            <a:chOff x="5748295" y="1499833"/>
            <a:chExt cx="323294" cy="356115"/>
          </a:xfrm>
        </p:grpSpPr>
        <p:sp>
          <p:nvSpPr>
            <p:cNvPr id="11263" name="Google Shape;11263;p70"/>
            <p:cNvSpPr/>
            <p:nvPr/>
          </p:nvSpPr>
          <p:spPr>
            <a:xfrm>
              <a:off x="5871276" y="1611474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29"/>
                    <a:pt x="84" y="513"/>
                    <a:pt x="167" y="513"/>
                  </a:cubicBezTo>
                  <a:cubicBezTo>
                    <a:pt x="250" y="513"/>
                    <a:pt x="334" y="429"/>
                    <a:pt x="334" y="346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70"/>
            <p:cNvSpPr/>
            <p:nvPr/>
          </p:nvSpPr>
          <p:spPr>
            <a:xfrm>
              <a:off x="5938406" y="161147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70"/>
            <p:cNvSpPr/>
            <p:nvPr/>
          </p:nvSpPr>
          <p:spPr>
            <a:xfrm>
              <a:off x="5887116" y="1650820"/>
              <a:ext cx="45683" cy="15777"/>
            </a:xfrm>
            <a:custGeom>
              <a:rect b="b" l="l" r="r" t="t"/>
              <a:pathLst>
                <a:path extrusionOk="0" h="498" w="1442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199"/>
                    <a:pt x="60" y="283"/>
                  </a:cubicBezTo>
                  <a:cubicBezTo>
                    <a:pt x="203" y="414"/>
                    <a:pt x="441" y="497"/>
                    <a:pt x="691" y="497"/>
                  </a:cubicBezTo>
                  <a:cubicBezTo>
                    <a:pt x="965" y="497"/>
                    <a:pt x="1203" y="414"/>
                    <a:pt x="1334" y="283"/>
                  </a:cubicBezTo>
                  <a:cubicBezTo>
                    <a:pt x="1441" y="199"/>
                    <a:pt x="1441" y="104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1" y="45"/>
                  </a:cubicBezTo>
                  <a:cubicBezTo>
                    <a:pt x="1072" y="104"/>
                    <a:pt x="917" y="176"/>
                    <a:pt x="715" y="176"/>
                  </a:cubicBezTo>
                  <a:cubicBezTo>
                    <a:pt x="500" y="176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70"/>
            <p:cNvSpPr/>
            <p:nvPr/>
          </p:nvSpPr>
          <p:spPr>
            <a:xfrm>
              <a:off x="5748295" y="1499833"/>
              <a:ext cx="323294" cy="355355"/>
            </a:xfrm>
            <a:custGeom>
              <a:rect b="b" l="l" r="r" t="t"/>
              <a:pathLst>
                <a:path extrusionOk="0" h="11217" w="10205">
                  <a:moveTo>
                    <a:pt x="7026" y="334"/>
                  </a:moveTo>
                  <a:cubicBezTo>
                    <a:pt x="7323" y="334"/>
                    <a:pt x="7561" y="572"/>
                    <a:pt x="7561" y="870"/>
                  </a:cubicBezTo>
                  <a:lnTo>
                    <a:pt x="7561" y="3346"/>
                  </a:lnTo>
                  <a:lnTo>
                    <a:pt x="7371" y="3346"/>
                  </a:lnTo>
                  <a:cubicBezTo>
                    <a:pt x="7264" y="3346"/>
                    <a:pt x="7180" y="3251"/>
                    <a:pt x="7180" y="3156"/>
                  </a:cubicBezTo>
                  <a:lnTo>
                    <a:pt x="7180" y="2632"/>
                  </a:lnTo>
                  <a:cubicBezTo>
                    <a:pt x="7180" y="2156"/>
                    <a:pt x="6787" y="1763"/>
                    <a:pt x="6311" y="1763"/>
                  </a:cubicBezTo>
                  <a:lnTo>
                    <a:pt x="4561" y="1763"/>
                  </a:lnTo>
                  <a:cubicBezTo>
                    <a:pt x="4466" y="1763"/>
                    <a:pt x="4394" y="1846"/>
                    <a:pt x="4394" y="1929"/>
                  </a:cubicBezTo>
                  <a:cubicBezTo>
                    <a:pt x="4394" y="2025"/>
                    <a:pt x="4466" y="2096"/>
                    <a:pt x="4561" y="2096"/>
                  </a:cubicBezTo>
                  <a:lnTo>
                    <a:pt x="6311" y="2096"/>
                  </a:lnTo>
                  <a:cubicBezTo>
                    <a:pt x="6609" y="2096"/>
                    <a:pt x="6847" y="2334"/>
                    <a:pt x="6847" y="2632"/>
                  </a:cubicBezTo>
                  <a:lnTo>
                    <a:pt x="6847" y="3156"/>
                  </a:lnTo>
                  <a:cubicBezTo>
                    <a:pt x="6847" y="3441"/>
                    <a:pt x="7085" y="3680"/>
                    <a:pt x="7371" y="3680"/>
                  </a:cubicBezTo>
                  <a:lnTo>
                    <a:pt x="7633" y="3680"/>
                  </a:lnTo>
                  <a:cubicBezTo>
                    <a:pt x="7704" y="3680"/>
                    <a:pt x="7788" y="3703"/>
                    <a:pt x="7847" y="3763"/>
                  </a:cubicBezTo>
                  <a:cubicBezTo>
                    <a:pt x="7907" y="3822"/>
                    <a:pt x="7919" y="3894"/>
                    <a:pt x="7919" y="3977"/>
                  </a:cubicBezTo>
                  <a:cubicBezTo>
                    <a:pt x="7907" y="4108"/>
                    <a:pt x="7776" y="4227"/>
                    <a:pt x="7621" y="4227"/>
                  </a:cubicBezTo>
                  <a:lnTo>
                    <a:pt x="7549" y="4227"/>
                  </a:lnTo>
                  <a:lnTo>
                    <a:pt x="7549" y="4215"/>
                  </a:lnTo>
                  <a:cubicBezTo>
                    <a:pt x="7549" y="4120"/>
                    <a:pt x="7478" y="4049"/>
                    <a:pt x="7383" y="4049"/>
                  </a:cubicBezTo>
                  <a:cubicBezTo>
                    <a:pt x="7299" y="4049"/>
                    <a:pt x="7216" y="4120"/>
                    <a:pt x="7216" y="4215"/>
                  </a:cubicBezTo>
                  <a:cubicBezTo>
                    <a:pt x="7216" y="5370"/>
                    <a:pt x="6264" y="6323"/>
                    <a:pt x="5109" y="6323"/>
                  </a:cubicBezTo>
                  <a:cubicBezTo>
                    <a:pt x="5101" y="6323"/>
                    <a:pt x="5094" y="6323"/>
                    <a:pt x="5087" y="6323"/>
                  </a:cubicBezTo>
                  <a:cubicBezTo>
                    <a:pt x="3930" y="6323"/>
                    <a:pt x="2989" y="5375"/>
                    <a:pt x="2989" y="4215"/>
                  </a:cubicBezTo>
                  <a:cubicBezTo>
                    <a:pt x="2989" y="4120"/>
                    <a:pt x="2918" y="4049"/>
                    <a:pt x="2835" y="4049"/>
                  </a:cubicBezTo>
                  <a:cubicBezTo>
                    <a:pt x="2739" y="4049"/>
                    <a:pt x="2668" y="4120"/>
                    <a:pt x="2668" y="4215"/>
                  </a:cubicBezTo>
                  <a:lnTo>
                    <a:pt x="2668" y="4227"/>
                  </a:lnTo>
                  <a:lnTo>
                    <a:pt x="2561" y="4227"/>
                  </a:lnTo>
                  <a:cubicBezTo>
                    <a:pt x="2489" y="4227"/>
                    <a:pt x="2418" y="4192"/>
                    <a:pt x="2358" y="4132"/>
                  </a:cubicBezTo>
                  <a:cubicBezTo>
                    <a:pt x="2299" y="4073"/>
                    <a:pt x="2275" y="4001"/>
                    <a:pt x="2275" y="3930"/>
                  </a:cubicBezTo>
                  <a:cubicBezTo>
                    <a:pt x="2299" y="3799"/>
                    <a:pt x="2430" y="3680"/>
                    <a:pt x="2573" y="3680"/>
                  </a:cubicBezTo>
                  <a:lnTo>
                    <a:pt x="2811" y="3680"/>
                  </a:lnTo>
                  <a:cubicBezTo>
                    <a:pt x="3097" y="3680"/>
                    <a:pt x="3335" y="3441"/>
                    <a:pt x="3335" y="3156"/>
                  </a:cubicBezTo>
                  <a:lnTo>
                    <a:pt x="3335" y="2632"/>
                  </a:lnTo>
                  <a:cubicBezTo>
                    <a:pt x="3335" y="2334"/>
                    <a:pt x="3573" y="2096"/>
                    <a:pt x="3870" y="2096"/>
                  </a:cubicBezTo>
                  <a:cubicBezTo>
                    <a:pt x="3954" y="2096"/>
                    <a:pt x="4037" y="2025"/>
                    <a:pt x="4037" y="1929"/>
                  </a:cubicBezTo>
                  <a:cubicBezTo>
                    <a:pt x="4037" y="1846"/>
                    <a:pt x="3954" y="1763"/>
                    <a:pt x="3870" y="1763"/>
                  </a:cubicBezTo>
                  <a:cubicBezTo>
                    <a:pt x="3394" y="1763"/>
                    <a:pt x="3013" y="2156"/>
                    <a:pt x="3013" y="2632"/>
                  </a:cubicBezTo>
                  <a:lnTo>
                    <a:pt x="3013" y="3156"/>
                  </a:lnTo>
                  <a:cubicBezTo>
                    <a:pt x="3013" y="3251"/>
                    <a:pt x="2918" y="3346"/>
                    <a:pt x="2811" y="3346"/>
                  </a:cubicBezTo>
                  <a:lnTo>
                    <a:pt x="2620" y="3346"/>
                  </a:lnTo>
                  <a:lnTo>
                    <a:pt x="2620" y="870"/>
                  </a:lnTo>
                  <a:cubicBezTo>
                    <a:pt x="2620" y="572"/>
                    <a:pt x="2858" y="334"/>
                    <a:pt x="3156" y="334"/>
                  </a:cubicBezTo>
                  <a:close/>
                  <a:moveTo>
                    <a:pt x="6549" y="6204"/>
                  </a:moveTo>
                  <a:lnTo>
                    <a:pt x="6549" y="6632"/>
                  </a:lnTo>
                  <a:cubicBezTo>
                    <a:pt x="6549" y="6811"/>
                    <a:pt x="6621" y="6990"/>
                    <a:pt x="6764" y="7121"/>
                  </a:cubicBezTo>
                  <a:lnTo>
                    <a:pt x="7085" y="7454"/>
                  </a:lnTo>
                  <a:lnTo>
                    <a:pt x="7085" y="8085"/>
                  </a:lnTo>
                  <a:lnTo>
                    <a:pt x="7061" y="8085"/>
                  </a:lnTo>
                  <a:cubicBezTo>
                    <a:pt x="7061" y="9097"/>
                    <a:pt x="6264" y="9930"/>
                    <a:pt x="5287" y="10014"/>
                  </a:cubicBezTo>
                  <a:lnTo>
                    <a:pt x="5287" y="9835"/>
                  </a:lnTo>
                  <a:cubicBezTo>
                    <a:pt x="5287" y="9752"/>
                    <a:pt x="5204" y="9668"/>
                    <a:pt x="5121" y="9668"/>
                  </a:cubicBezTo>
                  <a:cubicBezTo>
                    <a:pt x="5037" y="9668"/>
                    <a:pt x="4954" y="9752"/>
                    <a:pt x="4954" y="9835"/>
                  </a:cubicBezTo>
                  <a:lnTo>
                    <a:pt x="4954" y="10014"/>
                  </a:lnTo>
                  <a:cubicBezTo>
                    <a:pt x="3966" y="9930"/>
                    <a:pt x="3192" y="9097"/>
                    <a:pt x="3192" y="8085"/>
                  </a:cubicBezTo>
                  <a:lnTo>
                    <a:pt x="3192" y="7442"/>
                  </a:lnTo>
                  <a:lnTo>
                    <a:pt x="3513" y="7109"/>
                  </a:lnTo>
                  <a:cubicBezTo>
                    <a:pt x="3644" y="6978"/>
                    <a:pt x="3728" y="6811"/>
                    <a:pt x="3728" y="6620"/>
                  </a:cubicBezTo>
                  <a:lnTo>
                    <a:pt x="3728" y="6204"/>
                  </a:lnTo>
                  <a:cubicBezTo>
                    <a:pt x="4120" y="6489"/>
                    <a:pt x="4621" y="6668"/>
                    <a:pt x="5132" y="6668"/>
                  </a:cubicBezTo>
                  <a:cubicBezTo>
                    <a:pt x="5668" y="6668"/>
                    <a:pt x="6145" y="6501"/>
                    <a:pt x="6549" y="6204"/>
                  </a:cubicBezTo>
                  <a:close/>
                  <a:moveTo>
                    <a:pt x="3168" y="1"/>
                  </a:moveTo>
                  <a:cubicBezTo>
                    <a:pt x="2692" y="1"/>
                    <a:pt x="2311" y="382"/>
                    <a:pt x="2311" y="858"/>
                  </a:cubicBezTo>
                  <a:lnTo>
                    <a:pt x="2311" y="3394"/>
                  </a:lnTo>
                  <a:cubicBezTo>
                    <a:pt x="2120" y="3477"/>
                    <a:pt x="1977" y="3656"/>
                    <a:pt x="1965" y="3870"/>
                  </a:cubicBezTo>
                  <a:cubicBezTo>
                    <a:pt x="1954" y="4037"/>
                    <a:pt x="2013" y="4215"/>
                    <a:pt x="2120" y="4334"/>
                  </a:cubicBezTo>
                  <a:cubicBezTo>
                    <a:pt x="2239" y="4454"/>
                    <a:pt x="2394" y="4525"/>
                    <a:pt x="2561" y="4525"/>
                  </a:cubicBezTo>
                  <a:lnTo>
                    <a:pt x="2680" y="4525"/>
                  </a:lnTo>
                  <a:cubicBezTo>
                    <a:pt x="2751" y="5049"/>
                    <a:pt x="2989" y="5525"/>
                    <a:pt x="3347" y="5894"/>
                  </a:cubicBezTo>
                  <a:lnTo>
                    <a:pt x="3347" y="6609"/>
                  </a:lnTo>
                  <a:cubicBezTo>
                    <a:pt x="3347" y="6716"/>
                    <a:pt x="3311" y="6799"/>
                    <a:pt x="3251" y="6859"/>
                  </a:cubicBezTo>
                  <a:lnTo>
                    <a:pt x="2632" y="7466"/>
                  </a:lnTo>
                  <a:cubicBezTo>
                    <a:pt x="2573" y="7525"/>
                    <a:pt x="2513" y="7561"/>
                    <a:pt x="2442" y="7573"/>
                  </a:cubicBezTo>
                  <a:lnTo>
                    <a:pt x="1299" y="7787"/>
                  </a:lnTo>
                  <a:cubicBezTo>
                    <a:pt x="549" y="7918"/>
                    <a:pt x="1" y="8573"/>
                    <a:pt x="1" y="9335"/>
                  </a:cubicBezTo>
                  <a:lnTo>
                    <a:pt x="1" y="11038"/>
                  </a:lnTo>
                  <a:cubicBezTo>
                    <a:pt x="1" y="11133"/>
                    <a:pt x="72" y="11204"/>
                    <a:pt x="168" y="11204"/>
                  </a:cubicBezTo>
                  <a:cubicBezTo>
                    <a:pt x="251" y="11204"/>
                    <a:pt x="334" y="11133"/>
                    <a:pt x="334" y="11038"/>
                  </a:cubicBezTo>
                  <a:lnTo>
                    <a:pt x="334" y="9335"/>
                  </a:lnTo>
                  <a:cubicBezTo>
                    <a:pt x="334" y="8740"/>
                    <a:pt x="763" y="8216"/>
                    <a:pt x="1358" y="8109"/>
                  </a:cubicBezTo>
                  <a:lnTo>
                    <a:pt x="2120" y="7978"/>
                  </a:lnTo>
                  <a:lnTo>
                    <a:pt x="2120" y="11061"/>
                  </a:lnTo>
                  <a:cubicBezTo>
                    <a:pt x="2120" y="11145"/>
                    <a:pt x="2192" y="11216"/>
                    <a:pt x="2275" y="11216"/>
                  </a:cubicBezTo>
                  <a:cubicBezTo>
                    <a:pt x="2370" y="11216"/>
                    <a:pt x="2442" y="11145"/>
                    <a:pt x="2442" y="11061"/>
                  </a:cubicBezTo>
                  <a:lnTo>
                    <a:pt x="2442" y="7918"/>
                  </a:lnTo>
                  <a:lnTo>
                    <a:pt x="2501" y="7894"/>
                  </a:lnTo>
                  <a:cubicBezTo>
                    <a:pt x="2620" y="7883"/>
                    <a:pt x="2727" y="7823"/>
                    <a:pt x="2835" y="7752"/>
                  </a:cubicBezTo>
                  <a:lnTo>
                    <a:pt x="2835" y="8061"/>
                  </a:lnTo>
                  <a:cubicBezTo>
                    <a:pt x="2835" y="9311"/>
                    <a:pt x="3847" y="10347"/>
                    <a:pt x="5109" y="10347"/>
                  </a:cubicBezTo>
                  <a:cubicBezTo>
                    <a:pt x="6359" y="10347"/>
                    <a:pt x="7383" y="9335"/>
                    <a:pt x="7383" y="8061"/>
                  </a:cubicBezTo>
                  <a:lnTo>
                    <a:pt x="7383" y="7752"/>
                  </a:lnTo>
                  <a:cubicBezTo>
                    <a:pt x="7478" y="7823"/>
                    <a:pt x="7597" y="7883"/>
                    <a:pt x="7716" y="7894"/>
                  </a:cubicBezTo>
                  <a:lnTo>
                    <a:pt x="7776" y="7918"/>
                  </a:lnTo>
                  <a:lnTo>
                    <a:pt x="7776" y="8240"/>
                  </a:lnTo>
                  <a:cubicBezTo>
                    <a:pt x="7776" y="8335"/>
                    <a:pt x="7847" y="8406"/>
                    <a:pt x="7930" y="8406"/>
                  </a:cubicBezTo>
                  <a:cubicBezTo>
                    <a:pt x="8026" y="8406"/>
                    <a:pt x="8097" y="8335"/>
                    <a:pt x="8097" y="8240"/>
                  </a:cubicBezTo>
                  <a:lnTo>
                    <a:pt x="8097" y="7978"/>
                  </a:lnTo>
                  <a:lnTo>
                    <a:pt x="8859" y="8109"/>
                  </a:lnTo>
                  <a:cubicBezTo>
                    <a:pt x="9454" y="8216"/>
                    <a:pt x="9883" y="8728"/>
                    <a:pt x="9883" y="9323"/>
                  </a:cubicBezTo>
                  <a:lnTo>
                    <a:pt x="9883" y="11038"/>
                  </a:lnTo>
                  <a:cubicBezTo>
                    <a:pt x="9883" y="11133"/>
                    <a:pt x="9955" y="11204"/>
                    <a:pt x="10050" y="11204"/>
                  </a:cubicBezTo>
                  <a:cubicBezTo>
                    <a:pt x="10133" y="11204"/>
                    <a:pt x="10205" y="11133"/>
                    <a:pt x="10205" y="11038"/>
                  </a:cubicBezTo>
                  <a:lnTo>
                    <a:pt x="10205" y="9323"/>
                  </a:lnTo>
                  <a:cubicBezTo>
                    <a:pt x="10181" y="8585"/>
                    <a:pt x="9645" y="7930"/>
                    <a:pt x="8907" y="7799"/>
                  </a:cubicBezTo>
                  <a:lnTo>
                    <a:pt x="7752" y="7585"/>
                  </a:lnTo>
                  <a:cubicBezTo>
                    <a:pt x="7680" y="7573"/>
                    <a:pt x="7621" y="7549"/>
                    <a:pt x="7561" y="7490"/>
                  </a:cubicBezTo>
                  <a:lnTo>
                    <a:pt x="6954" y="6870"/>
                  </a:lnTo>
                  <a:cubicBezTo>
                    <a:pt x="6883" y="6799"/>
                    <a:pt x="6847" y="6716"/>
                    <a:pt x="6847" y="6620"/>
                  </a:cubicBezTo>
                  <a:lnTo>
                    <a:pt x="6847" y="5906"/>
                  </a:lnTo>
                  <a:cubicBezTo>
                    <a:pt x="7204" y="5549"/>
                    <a:pt x="7442" y="5073"/>
                    <a:pt x="7514" y="4537"/>
                  </a:cubicBezTo>
                  <a:lnTo>
                    <a:pt x="7621" y="4537"/>
                  </a:lnTo>
                  <a:cubicBezTo>
                    <a:pt x="7954" y="4537"/>
                    <a:pt x="8216" y="4299"/>
                    <a:pt x="8252" y="4001"/>
                  </a:cubicBezTo>
                  <a:cubicBezTo>
                    <a:pt x="8264" y="3834"/>
                    <a:pt x="8204" y="3656"/>
                    <a:pt x="8097" y="3537"/>
                  </a:cubicBezTo>
                  <a:cubicBezTo>
                    <a:pt x="8038" y="3477"/>
                    <a:pt x="7978" y="3441"/>
                    <a:pt x="7907" y="3394"/>
                  </a:cubicBezTo>
                  <a:lnTo>
                    <a:pt x="7907" y="858"/>
                  </a:lnTo>
                  <a:cubicBezTo>
                    <a:pt x="7907" y="382"/>
                    <a:pt x="7514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70"/>
            <p:cNvSpPr/>
            <p:nvPr/>
          </p:nvSpPr>
          <p:spPr>
            <a:xfrm>
              <a:off x="5865225" y="1594842"/>
              <a:ext cx="22683" cy="12894"/>
            </a:xfrm>
            <a:custGeom>
              <a:rect b="b" l="l" r="r" t="t"/>
              <a:pathLst>
                <a:path extrusionOk="0" h="407" w="716">
                  <a:moveTo>
                    <a:pt x="191" y="0"/>
                  </a:moveTo>
                  <a:cubicBezTo>
                    <a:pt x="104" y="0"/>
                    <a:pt x="24" y="58"/>
                    <a:pt x="13" y="145"/>
                  </a:cubicBezTo>
                  <a:cubicBezTo>
                    <a:pt x="1" y="228"/>
                    <a:pt x="60" y="323"/>
                    <a:pt x="156" y="335"/>
                  </a:cubicBezTo>
                  <a:lnTo>
                    <a:pt x="513" y="407"/>
                  </a:lnTo>
                  <a:lnTo>
                    <a:pt x="537" y="407"/>
                  </a:lnTo>
                  <a:cubicBezTo>
                    <a:pt x="608" y="407"/>
                    <a:pt x="691" y="347"/>
                    <a:pt x="703" y="276"/>
                  </a:cubicBezTo>
                  <a:cubicBezTo>
                    <a:pt x="715" y="181"/>
                    <a:pt x="656" y="97"/>
                    <a:pt x="572" y="85"/>
                  </a:cubicBezTo>
                  <a:lnTo>
                    <a:pt x="215" y="2"/>
                  </a:ln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70"/>
            <p:cNvSpPr/>
            <p:nvPr/>
          </p:nvSpPr>
          <p:spPr>
            <a:xfrm>
              <a:off x="5931627" y="1594462"/>
              <a:ext cx="23412" cy="12894"/>
            </a:xfrm>
            <a:custGeom>
              <a:rect b="b" l="l" r="r" t="t"/>
              <a:pathLst>
                <a:path extrusionOk="0" h="407" w="739">
                  <a:moveTo>
                    <a:pt x="534" y="1"/>
                  </a:moveTo>
                  <a:cubicBezTo>
                    <a:pt x="527" y="1"/>
                    <a:pt x="519" y="1"/>
                    <a:pt x="512" y="2"/>
                  </a:cubicBezTo>
                  <a:lnTo>
                    <a:pt x="155" y="73"/>
                  </a:lnTo>
                  <a:cubicBezTo>
                    <a:pt x="60" y="97"/>
                    <a:pt x="0" y="181"/>
                    <a:pt x="12" y="276"/>
                  </a:cubicBezTo>
                  <a:cubicBezTo>
                    <a:pt x="36" y="347"/>
                    <a:pt x="107" y="407"/>
                    <a:pt x="179" y="407"/>
                  </a:cubicBezTo>
                  <a:lnTo>
                    <a:pt x="215" y="407"/>
                  </a:lnTo>
                  <a:lnTo>
                    <a:pt x="572" y="335"/>
                  </a:lnTo>
                  <a:cubicBezTo>
                    <a:pt x="679" y="312"/>
                    <a:pt x="739" y="228"/>
                    <a:pt x="703" y="133"/>
                  </a:cubicBezTo>
                  <a:cubicBezTo>
                    <a:pt x="692" y="57"/>
                    <a:pt x="611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70"/>
            <p:cNvSpPr/>
            <p:nvPr/>
          </p:nvSpPr>
          <p:spPr>
            <a:xfrm>
              <a:off x="5993846" y="1778586"/>
              <a:ext cx="10613" cy="77363"/>
            </a:xfrm>
            <a:custGeom>
              <a:rect b="b" l="l" r="r" t="t"/>
              <a:pathLst>
                <a:path extrusionOk="0" h="2442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2274"/>
                  </a:lnTo>
                  <a:cubicBezTo>
                    <a:pt x="1" y="2358"/>
                    <a:pt x="84" y="2441"/>
                    <a:pt x="168" y="2441"/>
                  </a:cubicBezTo>
                  <a:cubicBezTo>
                    <a:pt x="251" y="2441"/>
                    <a:pt x="334" y="2358"/>
                    <a:pt x="334" y="2274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0" name="Google Shape;11270;p70"/>
          <p:cNvGrpSpPr/>
          <p:nvPr/>
        </p:nvGrpSpPr>
        <p:grpSpPr>
          <a:xfrm>
            <a:off x="8047661" y="1501037"/>
            <a:ext cx="278404" cy="355260"/>
            <a:chOff x="8047661" y="1501037"/>
            <a:chExt cx="278404" cy="355260"/>
          </a:xfrm>
        </p:grpSpPr>
        <p:sp>
          <p:nvSpPr>
            <p:cNvPr id="11271" name="Google Shape;11271;p70"/>
            <p:cNvSpPr/>
            <p:nvPr/>
          </p:nvSpPr>
          <p:spPr>
            <a:xfrm>
              <a:off x="8147611" y="1622815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70"/>
            <p:cNvSpPr/>
            <p:nvPr/>
          </p:nvSpPr>
          <p:spPr>
            <a:xfrm>
              <a:off x="8214741" y="1622815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70"/>
            <p:cNvSpPr/>
            <p:nvPr/>
          </p:nvSpPr>
          <p:spPr>
            <a:xfrm>
              <a:off x="8163451" y="16613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1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29" y="224"/>
                    <a:pt x="1429" y="128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88"/>
                    <a:pt x="715" y="188"/>
                  </a:cubicBezTo>
                  <a:cubicBezTo>
                    <a:pt x="501" y="188"/>
                    <a:pt x="358" y="105"/>
                    <a:pt x="298" y="45"/>
                  </a:cubicBez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70"/>
            <p:cNvSpPr/>
            <p:nvPr/>
          </p:nvSpPr>
          <p:spPr>
            <a:xfrm>
              <a:off x="8047661" y="1501037"/>
              <a:ext cx="278404" cy="355260"/>
            </a:xfrm>
            <a:custGeom>
              <a:rect b="b" l="l" r="r" t="t"/>
              <a:pathLst>
                <a:path extrusionOk="0" h="11214" w="8788">
                  <a:moveTo>
                    <a:pt x="5358" y="344"/>
                  </a:moveTo>
                  <a:lnTo>
                    <a:pt x="5823" y="808"/>
                  </a:lnTo>
                  <a:cubicBezTo>
                    <a:pt x="5858" y="844"/>
                    <a:pt x="5894" y="856"/>
                    <a:pt x="5942" y="856"/>
                  </a:cubicBezTo>
                  <a:lnTo>
                    <a:pt x="6751" y="856"/>
                  </a:lnTo>
                  <a:lnTo>
                    <a:pt x="6477" y="1510"/>
                  </a:lnTo>
                  <a:cubicBezTo>
                    <a:pt x="6465" y="1558"/>
                    <a:pt x="6465" y="1618"/>
                    <a:pt x="6489" y="1653"/>
                  </a:cubicBezTo>
                  <a:cubicBezTo>
                    <a:pt x="6525" y="1701"/>
                    <a:pt x="6573" y="1737"/>
                    <a:pt x="6632" y="1737"/>
                  </a:cubicBezTo>
                  <a:lnTo>
                    <a:pt x="7287" y="1737"/>
                  </a:lnTo>
                  <a:lnTo>
                    <a:pt x="7001" y="2570"/>
                  </a:lnTo>
                  <a:cubicBezTo>
                    <a:pt x="6989" y="2630"/>
                    <a:pt x="7001" y="2689"/>
                    <a:pt x="7049" y="2725"/>
                  </a:cubicBezTo>
                  <a:lnTo>
                    <a:pt x="7311" y="2999"/>
                  </a:lnTo>
                  <a:lnTo>
                    <a:pt x="7025" y="3677"/>
                  </a:lnTo>
                  <a:cubicBezTo>
                    <a:pt x="6989" y="3665"/>
                    <a:pt x="6942" y="3665"/>
                    <a:pt x="6882" y="3665"/>
                  </a:cubicBezTo>
                  <a:lnTo>
                    <a:pt x="6608" y="3665"/>
                  </a:lnTo>
                  <a:cubicBezTo>
                    <a:pt x="6513" y="3665"/>
                    <a:pt x="6418" y="3582"/>
                    <a:pt x="6418" y="3475"/>
                  </a:cubicBezTo>
                  <a:lnTo>
                    <a:pt x="6418" y="3118"/>
                  </a:lnTo>
                  <a:cubicBezTo>
                    <a:pt x="6418" y="3058"/>
                    <a:pt x="6394" y="3011"/>
                    <a:pt x="6346" y="2987"/>
                  </a:cubicBezTo>
                  <a:lnTo>
                    <a:pt x="5287" y="2284"/>
                  </a:lnTo>
                  <a:cubicBezTo>
                    <a:pt x="5261" y="2265"/>
                    <a:pt x="5227" y="2256"/>
                    <a:pt x="5194" y="2256"/>
                  </a:cubicBezTo>
                  <a:cubicBezTo>
                    <a:pt x="5168" y="2256"/>
                    <a:pt x="5141" y="2262"/>
                    <a:pt x="5120" y="2272"/>
                  </a:cubicBezTo>
                  <a:cubicBezTo>
                    <a:pt x="5061" y="2296"/>
                    <a:pt x="5037" y="2356"/>
                    <a:pt x="5037" y="2415"/>
                  </a:cubicBezTo>
                  <a:lnTo>
                    <a:pt x="5037" y="2832"/>
                  </a:lnTo>
                  <a:lnTo>
                    <a:pt x="4049" y="2272"/>
                  </a:lnTo>
                  <a:cubicBezTo>
                    <a:pt x="4022" y="2255"/>
                    <a:pt x="3994" y="2247"/>
                    <a:pt x="3967" y="2247"/>
                  </a:cubicBezTo>
                  <a:cubicBezTo>
                    <a:pt x="3919" y="2247"/>
                    <a:pt x="3872" y="2270"/>
                    <a:pt x="3834" y="2308"/>
                  </a:cubicBezTo>
                  <a:lnTo>
                    <a:pt x="3560" y="2725"/>
                  </a:lnTo>
                  <a:lnTo>
                    <a:pt x="3156" y="2534"/>
                  </a:lnTo>
                  <a:cubicBezTo>
                    <a:pt x="3132" y="2521"/>
                    <a:pt x="3108" y="2515"/>
                    <a:pt x="3084" y="2515"/>
                  </a:cubicBezTo>
                  <a:cubicBezTo>
                    <a:pt x="3024" y="2515"/>
                    <a:pt x="2967" y="2554"/>
                    <a:pt x="2941" y="2606"/>
                  </a:cubicBezTo>
                  <a:cubicBezTo>
                    <a:pt x="2894" y="2701"/>
                    <a:pt x="2941" y="2784"/>
                    <a:pt x="3013" y="2832"/>
                  </a:cubicBezTo>
                  <a:lnTo>
                    <a:pt x="3537" y="3082"/>
                  </a:lnTo>
                  <a:cubicBezTo>
                    <a:pt x="3561" y="3094"/>
                    <a:pt x="3587" y="3101"/>
                    <a:pt x="3613" y="3101"/>
                  </a:cubicBezTo>
                  <a:cubicBezTo>
                    <a:pt x="3661" y="3101"/>
                    <a:pt x="3708" y="3077"/>
                    <a:pt x="3739" y="3022"/>
                  </a:cubicBezTo>
                  <a:lnTo>
                    <a:pt x="4013" y="2630"/>
                  </a:lnTo>
                  <a:lnTo>
                    <a:pt x="5108" y="3249"/>
                  </a:lnTo>
                  <a:cubicBezTo>
                    <a:pt x="5132" y="3267"/>
                    <a:pt x="5162" y="3275"/>
                    <a:pt x="5192" y="3275"/>
                  </a:cubicBezTo>
                  <a:cubicBezTo>
                    <a:pt x="5221" y="3275"/>
                    <a:pt x="5251" y="3267"/>
                    <a:pt x="5275" y="3249"/>
                  </a:cubicBezTo>
                  <a:cubicBezTo>
                    <a:pt x="5322" y="3225"/>
                    <a:pt x="5346" y="3165"/>
                    <a:pt x="5346" y="3106"/>
                  </a:cubicBezTo>
                  <a:lnTo>
                    <a:pt x="5346" y="2701"/>
                  </a:lnTo>
                  <a:lnTo>
                    <a:pt x="6073" y="3177"/>
                  </a:lnTo>
                  <a:lnTo>
                    <a:pt x="6073" y="3439"/>
                  </a:lnTo>
                  <a:cubicBezTo>
                    <a:pt x="6073" y="3725"/>
                    <a:pt x="6311" y="3963"/>
                    <a:pt x="6596" y="3963"/>
                  </a:cubicBezTo>
                  <a:lnTo>
                    <a:pt x="6870" y="3963"/>
                  </a:lnTo>
                  <a:cubicBezTo>
                    <a:pt x="6942" y="3963"/>
                    <a:pt x="7013" y="3999"/>
                    <a:pt x="7073" y="4058"/>
                  </a:cubicBezTo>
                  <a:cubicBezTo>
                    <a:pt x="7132" y="4118"/>
                    <a:pt x="7144" y="4189"/>
                    <a:pt x="7144" y="4261"/>
                  </a:cubicBezTo>
                  <a:cubicBezTo>
                    <a:pt x="7132" y="4392"/>
                    <a:pt x="7001" y="4511"/>
                    <a:pt x="6846" y="4511"/>
                  </a:cubicBezTo>
                  <a:lnTo>
                    <a:pt x="6775" y="4511"/>
                  </a:lnTo>
                  <a:lnTo>
                    <a:pt x="6775" y="4499"/>
                  </a:lnTo>
                  <a:cubicBezTo>
                    <a:pt x="6775" y="4416"/>
                    <a:pt x="6704" y="4332"/>
                    <a:pt x="6608" y="4332"/>
                  </a:cubicBezTo>
                  <a:cubicBezTo>
                    <a:pt x="6525" y="4332"/>
                    <a:pt x="6454" y="4416"/>
                    <a:pt x="6454" y="4499"/>
                  </a:cubicBezTo>
                  <a:cubicBezTo>
                    <a:pt x="6454" y="5666"/>
                    <a:pt x="5501" y="6618"/>
                    <a:pt x="4334" y="6618"/>
                  </a:cubicBezTo>
                  <a:cubicBezTo>
                    <a:pt x="4320" y="6618"/>
                    <a:pt x="4306" y="6619"/>
                    <a:pt x="4292" y="6619"/>
                  </a:cubicBezTo>
                  <a:cubicBezTo>
                    <a:pt x="3180" y="6619"/>
                    <a:pt x="2263" y="5687"/>
                    <a:pt x="2263" y="4535"/>
                  </a:cubicBezTo>
                  <a:cubicBezTo>
                    <a:pt x="2263" y="4439"/>
                    <a:pt x="2191" y="4368"/>
                    <a:pt x="2108" y="4368"/>
                  </a:cubicBezTo>
                  <a:cubicBezTo>
                    <a:pt x="2013" y="4368"/>
                    <a:pt x="1941" y="4439"/>
                    <a:pt x="1941" y="4535"/>
                  </a:cubicBezTo>
                  <a:lnTo>
                    <a:pt x="1941" y="4546"/>
                  </a:lnTo>
                  <a:lnTo>
                    <a:pt x="1834" y="4546"/>
                  </a:lnTo>
                  <a:cubicBezTo>
                    <a:pt x="1763" y="4546"/>
                    <a:pt x="1691" y="4511"/>
                    <a:pt x="1632" y="4451"/>
                  </a:cubicBezTo>
                  <a:cubicBezTo>
                    <a:pt x="1572" y="4392"/>
                    <a:pt x="1548" y="4320"/>
                    <a:pt x="1548" y="4249"/>
                  </a:cubicBezTo>
                  <a:cubicBezTo>
                    <a:pt x="1572" y="4118"/>
                    <a:pt x="1703" y="3999"/>
                    <a:pt x="1846" y="3999"/>
                  </a:cubicBezTo>
                  <a:lnTo>
                    <a:pt x="2084" y="3999"/>
                  </a:lnTo>
                  <a:cubicBezTo>
                    <a:pt x="2370" y="3999"/>
                    <a:pt x="2608" y="3761"/>
                    <a:pt x="2608" y="3475"/>
                  </a:cubicBezTo>
                  <a:lnTo>
                    <a:pt x="2608" y="2415"/>
                  </a:lnTo>
                  <a:cubicBezTo>
                    <a:pt x="2608" y="2332"/>
                    <a:pt x="2536" y="2249"/>
                    <a:pt x="2441" y="2249"/>
                  </a:cubicBezTo>
                  <a:cubicBezTo>
                    <a:pt x="2358" y="2249"/>
                    <a:pt x="2286" y="2332"/>
                    <a:pt x="2286" y="2415"/>
                  </a:cubicBezTo>
                  <a:lnTo>
                    <a:pt x="2286" y="3475"/>
                  </a:lnTo>
                  <a:cubicBezTo>
                    <a:pt x="2286" y="3582"/>
                    <a:pt x="2191" y="3665"/>
                    <a:pt x="2084" y="3665"/>
                  </a:cubicBezTo>
                  <a:lnTo>
                    <a:pt x="1846" y="3665"/>
                  </a:lnTo>
                  <a:cubicBezTo>
                    <a:pt x="1786" y="3665"/>
                    <a:pt x="1727" y="3677"/>
                    <a:pt x="1691" y="3701"/>
                  </a:cubicBezTo>
                  <a:lnTo>
                    <a:pt x="1405" y="2999"/>
                  </a:lnTo>
                  <a:lnTo>
                    <a:pt x="1667" y="2725"/>
                  </a:lnTo>
                  <a:cubicBezTo>
                    <a:pt x="1715" y="2689"/>
                    <a:pt x="1727" y="2630"/>
                    <a:pt x="1715" y="2570"/>
                  </a:cubicBezTo>
                  <a:lnTo>
                    <a:pt x="1429" y="1737"/>
                  </a:lnTo>
                  <a:lnTo>
                    <a:pt x="1905" y="1737"/>
                  </a:lnTo>
                  <a:cubicBezTo>
                    <a:pt x="2001" y="1737"/>
                    <a:pt x="2072" y="1653"/>
                    <a:pt x="2072" y="1570"/>
                  </a:cubicBezTo>
                  <a:lnTo>
                    <a:pt x="2072" y="856"/>
                  </a:lnTo>
                  <a:lnTo>
                    <a:pt x="2786" y="856"/>
                  </a:lnTo>
                  <a:cubicBezTo>
                    <a:pt x="2822" y="856"/>
                    <a:pt x="2858" y="832"/>
                    <a:pt x="2894" y="820"/>
                  </a:cubicBezTo>
                  <a:lnTo>
                    <a:pt x="3537" y="344"/>
                  </a:lnTo>
                  <a:lnTo>
                    <a:pt x="4156" y="510"/>
                  </a:lnTo>
                  <a:lnTo>
                    <a:pt x="4215" y="510"/>
                  </a:lnTo>
                  <a:lnTo>
                    <a:pt x="5358" y="344"/>
                  </a:lnTo>
                  <a:close/>
                  <a:moveTo>
                    <a:pt x="2882" y="7225"/>
                  </a:moveTo>
                  <a:lnTo>
                    <a:pt x="4096" y="7892"/>
                  </a:lnTo>
                  <a:lnTo>
                    <a:pt x="3203" y="8654"/>
                  </a:lnTo>
                  <a:lnTo>
                    <a:pt x="3191" y="8654"/>
                  </a:lnTo>
                  <a:lnTo>
                    <a:pt x="2644" y="7690"/>
                  </a:lnTo>
                  <a:lnTo>
                    <a:pt x="2858" y="7225"/>
                  </a:lnTo>
                  <a:close/>
                  <a:moveTo>
                    <a:pt x="5442" y="6737"/>
                  </a:moveTo>
                  <a:lnTo>
                    <a:pt x="5442" y="7094"/>
                  </a:lnTo>
                  <a:lnTo>
                    <a:pt x="5239" y="7190"/>
                  </a:lnTo>
                  <a:cubicBezTo>
                    <a:pt x="5168" y="7237"/>
                    <a:pt x="5144" y="7344"/>
                    <a:pt x="5180" y="7416"/>
                  </a:cubicBezTo>
                  <a:cubicBezTo>
                    <a:pt x="5212" y="7465"/>
                    <a:pt x="5273" y="7497"/>
                    <a:pt x="5331" y="7497"/>
                  </a:cubicBezTo>
                  <a:cubicBezTo>
                    <a:pt x="5357" y="7497"/>
                    <a:pt x="5383" y="7490"/>
                    <a:pt x="5406" y="7475"/>
                  </a:cubicBezTo>
                  <a:lnTo>
                    <a:pt x="5882" y="7213"/>
                  </a:lnTo>
                  <a:lnTo>
                    <a:pt x="5894" y="7213"/>
                  </a:lnTo>
                  <a:lnTo>
                    <a:pt x="6120" y="7666"/>
                  </a:lnTo>
                  <a:lnTo>
                    <a:pt x="5573" y="8654"/>
                  </a:lnTo>
                  <a:lnTo>
                    <a:pt x="5561" y="8654"/>
                  </a:lnTo>
                  <a:lnTo>
                    <a:pt x="4668" y="7892"/>
                  </a:lnTo>
                  <a:lnTo>
                    <a:pt x="4811" y="7821"/>
                  </a:lnTo>
                  <a:cubicBezTo>
                    <a:pt x="4882" y="7773"/>
                    <a:pt x="4918" y="7666"/>
                    <a:pt x="4870" y="7594"/>
                  </a:cubicBezTo>
                  <a:cubicBezTo>
                    <a:pt x="4837" y="7545"/>
                    <a:pt x="4782" y="7513"/>
                    <a:pt x="4724" y="7513"/>
                  </a:cubicBezTo>
                  <a:cubicBezTo>
                    <a:pt x="4697" y="7513"/>
                    <a:pt x="4670" y="7520"/>
                    <a:pt x="4644" y="7535"/>
                  </a:cubicBezTo>
                  <a:lnTo>
                    <a:pt x="4382" y="7690"/>
                  </a:lnTo>
                  <a:lnTo>
                    <a:pt x="3310" y="7094"/>
                  </a:lnTo>
                  <a:lnTo>
                    <a:pt x="3310" y="6737"/>
                  </a:lnTo>
                  <a:cubicBezTo>
                    <a:pt x="3632" y="6892"/>
                    <a:pt x="3989" y="6975"/>
                    <a:pt x="4382" y="6975"/>
                  </a:cubicBezTo>
                  <a:cubicBezTo>
                    <a:pt x="4763" y="6975"/>
                    <a:pt x="5120" y="6880"/>
                    <a:pt x="5442" y="6737"/>
                  </a:cubicBezTo>
                  <a:close/>
                  <a:moveTo>
                    <a:pt x="4382" y="8071"/>
                  </a:moveTo>
                  <a:lnTo>
                    <a:pt x="4572" y="8237"/>
                  </a:lnTo>
                  <a:lnTo>
                    <a:pt x="4560" y="9630"/>
                  </a:lnTo>
                  <a:lnTo>
                    <a:pt x="4203" y="9630"/>
                  </a:lnTo>
                  <a:cubicBezTo>
                    <a:pt x="4203" y="9630"/>
                    <a:pt x="4191" y="9630"/>
                    <a:pt x="4191" y="9619"/>
                  </a:cubicBezTo>
                  <a:lnTo>
                    <a:pt x="4191" y="8237"/>
                  </a:lnTo>
                  <a:lnTo>
                    <a:pt x="4382" y="8071"/>
                  </a:lnTo>
                  <a:close/>
                  <a:moveTo>
                    <a:pt x="453" y="8726"/>
                  </a:moveTo>
                  <a:lnTo>
                    <a:pt x="1393" y="9535"/>
                  </a:lnTo>
                  <a:cubicBezTo>
                    <a:pt x="1512" y="9630"/>
                    <a:pt x="1584" y="9785"/>
                    <a:pt x="1584" y="9928"/>
                  </a:cubicBezTo>
                  <a:lnTo>
                    <a:pt x="1584" y="10107"/>
                  </a:lnTo>
                  <a:lnTo>
                    <a:pt x="334" y="9833"/>
                  </a:lnTo>
                  <a:lnTo>
                    <a:pt x="334" y="9178"/>
                  </a:lnTo>
                  <a:cubicBezTo>
                    <a:pt x="334" y="9011"/>
                    <a:pt x="369" y="8857"/>
                    <a:pt x="453" y="8726"/>
                  </a:cubicBezTo>
                  <a:close/>
                  <a:moveTo>
                    <a:pt x="3504" y="0"/>
                  </a:moveTo>
                  <a:cubicBezTo>
                    <a:pt x="3468" y="0"/>
                    <a:pt x="3431" y="17"/>
                    <a:pt x="3406" y="34"/>
                  </a:cubicBezTo>
                  <a:lnTo>
                    <a:pt x="2751" y="522"/>
                  </a:lnTo>
                  <a:lnTo>
                    <a:pt x="1941" y="522"/>
                  </a:lnTo>
                  <a:cubicBezTo>
                    <a:pt x="1846" y="522"/>
                    <a:pt x="1774" y="606"/>
                    <a:pt x="1774" y="689"/>
                  </a:cubicBezTo>
                  <a:lnTo>
                    <a:pt x="1774" y="1403"/>
                  </a:lnTo>
                  <a:lnTo>
                    <a:pt x="1239" y="1403"/>
                  </a:lnTo>
                  <a:cubicBezTo>
                    <a:pt x="1179" y="1403"/>
                    <a:pt x="1131" y="1439"/>
                    <a:pt x="1108" y="1475"/>
                  </a:cubicBezTo>
                  <a:cubicBezTo>
                    <a:pt x="1072" y="1522"/>
                    <a:pt x="1060" y="1582"/>
                    <a:pt x="1072" y="1629"/>
                  </a:cubicBezTo>
                  <a:lnTo>
                    <a:pt x="1382" y="2582"/>
                  </a:lnTo>
                  <a:lnTo>
                    <a:pt x="1108" y="2868"/>
                  </a:lnTo>
                  <a:cubicBezTo>
                    <a:pt x="1060" y="2903"/>
                    <a:pt x="1048" y="2987"/>
                    <a:pt x="1072" y="3046"/>
                  </a:cubicBezTo>
                  <a:lnTo>
                    <a:pt x="1417" y="3892"/>
                  </a:lnTo>
                  <a:cubicBezTo>
                    <a:pt x="1322" y="3975"/>
                    <a:pt x="1262" y="4106"/>
                    <a:pt x="1251" y="4249"/>
                  </a:cubicBezTo>
                  <a:cubicBezTo>
                    <a:pt x="1239" y="4404"/>
                    <a:pt x="1298" y="4582"/>
                    <a:pt x="1405" y="4701"/>
                  </a:cubicBezTo>
                  <a:cubicBezTo>
                    <a:pt x="1524" y="4832"/>
                    <a:pt x="1679" y="4904"/>
                    <a:pt x="1846" y="4904"/>
                  </a:cubicBezTo>
                  <a:lnTo>
                    <a:pt x="1965" y="4904"/>
                  </a:lnTo>
                  <a:cubicBezTo>
                    <a:pt x="2060" y="5582"/>
                    <a:pt x="2441" y="6190"/>
                    <a:pt x="2989" y="6571"/>
                  </a:cubicBezTo>
                  <a:lnTo>
                    <a:pt x="2989" y="6940"/>
                  </a:lnTo>
                  <a:cubicBezTo>
                    <a:pt x="2953" y="6928"/>
                    <a:pt x="2917" y="6922"/>
                    <a:pt x="2883" y="6922"/>
                  </a:cubicBezTo>
                  <a:cubicBezTo>
                    <a:pt x="2849" y="6922"/>
                    <a:pt x="2816" y="6928"/>
                    <a:pt x="2786" y="6940"/>
                  </a:cubicBezTo>
                  <a:cubicBezTo>
                    <a:pt x="2691" y="6963"/>
                    <a:pt x="2620" y="7035"/>
                    <a:pt x="2572" y="7118"/>
                  </a:cubicBezTo>
                  <a:lnTo>
                    <a:pt x="2322" y="7618"/>
                  </a:lnTo>
                  <a:lnTo>
                    <a:pt x="881" y="8035"/>
                  </a:lnTo>
                  <a:cubicBezTo>
                    <a:pt x="358" y="8190"/>
                    <a:pt x="0" y="8666"/>
                    <a:pt x="0" y="9202"/>
                  </a:cubicBezTo>
                  <a:lnTo>
                    <a:pt x="0" y="11047"/>
                  </a:lnTo>
                  <a:cubicBezTo>
                    <a:pt x="0" y="11131"/>
                    <a:pt x="72" y="11214"/>
                    <a:pt x="167" y="11214"/>
                  </a:cubicBezTo>
                  <a:cubicBezTo>
                    <a:pt x="250" y="11214"/>
                    <a:pt x="334" y="11131"/>
                    <a:pt x="334" y="11047"/>
                  </a:cubicBezTo>
                  <a:lnTo>
                    <a:pt x="334" y="10202"/>
                  </a:lnTo>
                  <a:lnTo>
                    <a:pt x="1584" y="10476"/>
                  </a:lnTo>
                  <a:lnTo>
                    <a:pt x="1584" y="11047"/>
                  </a:lnTo>
                  <a:cubicBezTo>
                    <a:pt x="1584" y="11131"/>
                    <a:pt x="1655" y="11214"/>
                    <a:pt x="1739" y="11214"/>
                  </a:cubicBezTo>
                  <a:cubicBezTo>
                    <a:pt x="1834" y="11214"/>
                    <a:pt x="1905" y="11131"/>
                    <a:pt x="1905" y="11047"/>
                  </a:cubicBezTo>
                  <a:lnTo>
                    <a:pt x="1905" y="9952"/>
                  </a:lnTo>
                  <a:cubicBezTo>
                    <a:pt x="1905" y="9690"/>
                    <a:pt x="1798" y="9452"/>
                    <a:pt x="1608" y="9297"/>
                  </a:cubicBezTo>
                  <a:lnTo>
                    <a:pt x="667" y="8487"/>
                  </a:lnTo>
                  <a:cubicBezTo>
                    <a:pt x="762" y="8416"/>
                    <a:pt x="870" y="8368"/>
                    <a:pt x="965" y="8345"/>
                  </a:cubicBezTo>
                  <a:lnTo>
                    <a:pt x="2382" y="7928"/>
                  </a:lnTo>
                  <a:lnTo>
                    <a:pt x="2906" y="8833"/>
                  </a:lnTo>
                  <a:cubicBezTo>
                    <a:pt x="2953" y="8916"/>
                    <a:pt x="3036" y="8976"/>
                    <a:pt x="3144" y="8999"/>
                  </a:cubicBezTo>
                  <a:lnTo>
                    <a:pt x="3203" y="8999"/>
                  </a:lnTo>
                  <a:cubicBezTo>
                    <a:pt x="3275" y="8999"/>
                    <a:pt x="3370" y="8964"/>
                    <a:pt x="3429" y="8916"/>
                  </a:cubicBezTo>
                  <a:lnTo>
                    <a:pt x="3870" y="8535"/>
                  </a:lnTo>
                  <a:lnTo>
                    <a:pt x="3870" y="9630"/>
                  </a:lnTo>
                  <a:cubicBezTo>
                    <a:pt x="3870" y="9833"/>
                    <a:pt x="4025" y="9976"/>
                    <a:pt x="4215" y="9976"/>
                  </a:cubicBezTo>
                  <a:lnTo>
                    <a:pt x="4572" y="9976"/>
                  </a:lnTo>
                  <a:cubicBezTo>
                    <a:pt x="4763" y="9976"/>
                    <a:pt x="4918" y="9833"/>
                    <a:pt x="4918" y="9630"/>
                  </a:cubicBezTo>
                  <a:lnTo>
                    <a:pt x="4918" y="8535"/>
                  </a:lnTo>
                  <a:lnTo>
                    <a:pt x="5358" y="8916"/>
                  </a:lnTo>
                  <a:cubicBezTo>
                    <a:pt x="5418" y="8976"/>
                    <a:pt x="5489" y="8999"/>
                    <a:pt x="5584" y="8999"/>
                  </a:cubicBezTo>
                  <a:lnTo>
                    <a:pt x="5644" y="8999"/>
                  </a:lnTo>
                  <a:cubicBezTo>
                    <a:pt x="5751" y="8976"/>
                    <a:pt x="5834" y="8916"/>
                    <a:pt x="5882" y="8833"/>
                  </a:cubicBezTo>
                  <a:lnTo>
                    <a:pt x="6406" y="7928"/>
                  </a:lnTo>
                  <a:lnTo>
                    <a:pt x="7811" y="8345"/>
                  </a:lnTo>
                  <a:cubicBezTo>
                    <a:pt x="7918" y="8368"/>
                    <a:pt x="8025" y="8428"/>
                    <a:pt x="8109" y="8487"/>
                  </a:cubicBezTo>
                  <a:lnTo>
                    <a:pt x="7180" y="9297"/>
                  </a:lnTo>
                  <a:cubicBezTo>
                    <a:pt x="6977" y="9452"/>
                    <a:pt x="6882" y="9690"/>
                    <a:pt x="6882" y="9952"/>
                  </a:cubicBezTo>
                  <a:lnTo>
                    <a:pt x="6882" y="11035"/>
                  </a:lnTo>
                  <a:cubicBezTo>
                    <a:pt x="6882" y="11119"/>
                    <a:pt x="6954" y="11202"/>
                    <a:pt x="7037" y="11202"/>
                  </a:cubicBezTo>
                  <a:cubicBezTo>
                    <a:pt x="7132" y="11202"/>
                    <a:pt x="7204" y="11119"/>
                    <a:pt x="7204" y="11035"/>
                  </a:cubicBezTo>
                  <a:lnTo>
                    <a:pt x="7204" y="10464"/>
                  </a:lnTo>
                  <a:lnTo>
                    <a:pt x="7430" y="10428"/>
                  </a:lnTo>
                  <a:cubicBezTo>
                    <a:pt x="7513" y="10404"/>
                    <a:pt x="7573" y="10321"/>
                    <a:pt x="7549" y="10226"/>
                  </a:cubicBezTo>
                  <a:cubicBezTo>
                    <a:pt x="7539" y="10155"/>
                    <a:pt x="7469" y="10101"/>
                    <a:pt x="7397" y="10101"/>
                  </a:cubicBezTo>
                  <a:cubicBezTo>
                    <a:pt x="7384" y="10101"/>
                    <a:pt x="7371" y="10103"/>
                    <a:pt x="7358" y="10107"/>
                  </a:cubicBezTo>
                  <a:lnTo>
                    <a:pt x="7204" y="10142"/>
                  </a:lnTo>
                  <a:lnTo>
                    <a:pt x="7204" y="9952"/>
                  </a:lnTo>
                  <a:cubicBezTo>
                    <a:pt x="7204" y="9785"/>
                    <a:pt x="7275" y="9630"/>
                    <a:pt x="7394" y="9547"/>
                  </a:cubicBezTo>
                  <a:lnTo>
                    <a:pt x="8335" y="8737"/>
                  </a:lnTo>
                  <a:cubicBezTo>
                    <a:pt x="8406" y="8880"/>
                    <a:pt x="8454" y="9023"/>
                    <a:pt x="8454" y="9190"/>
                  </a:cubicBezTo>
                  <a:lnTo>
                    <a:pt x="8454" y="9845"/>
                  </a:lnTo>
                  <a:lnTo>
                    <a:pt x="8049" y="9928"/>
                  </a:lnTo>
                  <a:cubicBezTo>
                    <a:pt x="7966" y="9952"/>
                    <a:pt x="7906" y="10035"/>
                    <a:pt x="7930" y="10131"/>
                  </a:cubicBezTo>
                  <a:cubicBezTo>
                    <a:pt x="7954" y="10202"/>
                    <a:pt x="8025" y="10261"/>
                    <a:pt x="8097" y="10261"/>
                  </a:cubicBezTo>
                  <a:lnTo>
                    <a:pt x="8132" y="10261"/>
                  </a:lnTo>
                  <a:lnTo>
                    <a:pt x="8454" y="10190"/>
                  </a:lnTo>
                  <a:lnTo>
                    <a:pt x="8454" y="11035"/>
                  </a:lnTo>
                  <a:cubicBezTo>
                    <a:pt x="8454" y="11119"/>
                    <a:pt x="8525" y="11202"/>
                    <a:pt x="8621" y="11202"/>
                  </a:cubicBezTo>
                  <a:cubicBezTo>
                    <a:pt x="8704" y="11202"/>
                    <a:pt x="8787" y="11119"/>
                    <a:pt x="8787" y="11035"/>
                  </a:cubicBezTo>
                  <a:lnTo>
                    <a:pt x="8751" y="9190"/>
                  </a:lnTo>
                  <a:cubicBezTo>
                    <a:pt x="8751" y="8654"/>
                    <a:pt x="8394" y="8178"/>
                    <a:pt x="7870" y="8023"/>
                  </a:cubicBezTo>
                  <a:lnTo>
                    <a:pt x="6430" y="7606"/>
                  </a:lnTo>
                  <a:lnTo>
                    <a:pt x="6180" y="7106"/>
                  </a:lnTo>
                  <a:cubicBezTo>
                    <a:pt x="6132" y="7011"/>
                    <a:pt x="6061" y="6952"/>
                    <a:pt x="5965" y="6928"/>
                  </a:cubicBezTo>
                  <a:cubicBezTo>
                    <a:pt x="5930" y="6922"/>
                    <a:pt x="5894" y="6919"/>
                    <a:pt x="5860" y="6919"/>
                  </a:cubicBezTo>
                  <a:cubicBezTo>
                    <a:pt x="5826" y="6919"/>
                    <a:pt x="5793" y="6922"/>
                    <a:pt x="5763" y="6928"/>
                  </a:cubicBezTo>
                  <a:lnTo>
                    <a:pt x="5763" y="6559"/>
                  </a:lnTo>
                  <a:cubicBezTo>
                    <a:pt x="6311" y="6166"/>
                    <a:pt x="6704" y="5570"/>
                    <a:pt x="6787" y="4892"/>
                  </a:cubicBezTo>
                  <a:lnTo>
                    <a:pt x="6894" y="4892"/>
                  </a:lnTo>
                  <a:cubicBezTo>
                    <a:pt x="7216" y="4892"/>
                    <a:pt x="7489" y="4654"/>
                    <a:pt x="7513" y="4356"/>
                  </a:cubicBezTo>
                  <a:cubicBezTo>
                    <a:pt x="7537" y="4189"/>
                    <a:pt x="7478" y="4011"/>
                    <a:pt x="7370" y="3892"/>
                  </a:cubicBezTo>
                  <a:lnTo>
                    <a:pt x="7358" y="3868"/>
                  </a:lnTo>
                  <a:lnTo>
                    <a:pt x="7680" y="3034"/>
                  </a:lnTo>
                  <a:cubicBezTo>
                    <a:pt x="7716" y="2975"/>
                    <a:pt x="7692" y="2903"/>
                    <a:pt x="7656" y="2856"/>
                  </a:cubicBezTo>
                  <a:lnTo>
                    <a:pt x="7370" y="2582"/>
                  </a:lnTo>
                  <a:lnTo>
                    <a:pt x="7680" y="1629"/>
                  </a:lnTo>
                  <a:cubicBezTo>
                    <a:pt x="7692" y="1582"/>
                    <a:pt x="7692" y="1522"/>
                    <a:pt x="7656" y="1475"/>
                  </a:cubicBezTo>
                  <a:cubicBezTo>
                    <a:pt x="7620" y="1427"/>
                    <a:pt x="7573" y="1403"/>
                    <a:pt x="7513" y="1403"/>
                  </a:cubicBezTo>
                  <a:lnTo>
                    <a:pt x="6882" y="1403"/>
                  </a:lnTo>
                  <a:lnTo>
                    <a:pt x="7144" y="748"/>
                  </a:lnTo>
                  <a:cubicBezTo>
                    <a:pt x="7156" y="701"/>
                    <a:pt x="7156" y="641"/>
                    <a:pt x="7132" y="606"/>
                  </a:cubicBezTo>
                  <a:cubicBezTo>
                    <a:pt x="7097" y="558"/>
                    <a:pt x="7061" y="522"/>
                    <a:pt x="7001" y="522"/>
                  </a:cubicBezTo>
                  <a:lnTo>
                    <a:pt x="6013" y="522"/>
                  </a:lnTo>
                  <a:lnTo>
                    <a:pt x="5537" y="46"/>
                  </a:lnTo>
                  <a:cubicBezTo>
                    <a:pt x="5519" y="28"/>
                    <a:pt x="5479" y="2"/>
                    <a:pt x="5440" y="2"/>
                  </a:cubicBezTo>
                  <a:cubicBezTo>
                    <a:pt x="5429" y="2"/>
                    <a:pt x="5417" y="5"/>
                    <a:pt x="5406" y="10"/>
                  </a:cubicBezTo>
                  <a:lnTo>
                    <a:pt x="4215" y="165"/>
                  </a:lnTo>
                  <a:lnTo>
                    <a:pt x="3548" y="10"/>
                  </a:lnTo>
                  <a:cubicBezTo>
                    <a:pt x="3535" y="3"/>
                    <a:pt x="3520" y="0"/>
                    <a:pt x="35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75" name="Google Shape;11275;p70"/>
          <p:cNvGrpSpPr/>
          <p:nvPr/>
        </p:nvGrpSpPr>
        <p:grpSpPr>
          <a:xfrm>
            <a:off x="4903389" y="1500214"/>
            <a:ext cx="267854" cy="355735"/>
            <a:chOff x="4903389" y="1500214"/>
            <a:chExt cx="267854" cy="355735"/>
          </a:xfrm>
        </p:grpSpPr>
        <p:sp>
          <p:nvSpPr>
            <p:cNvPr id="11276" name="Google Shape;11276;p70"/>
            <p:cNvSpPr/>
            <p:nvPr/>
          </p:nvSpPr>
          <p:spPr>
            <a:xfrm>
              <a:off x="4997700" y="16118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70"/>
            <p:cNvSpPr/>
            <p:nvPr/>
          </p:nvSpPr>
          <p:spPr>
            <a:xfrm>
              <a:off x="5064830" y="161185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6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70"/>
            <p:cNvSpPr/>
            <p:nvPr/>
          </p:nvSpPr>
          <p:spPr>
            <a:xfrm>
              <a:off x="5013160" y="1650820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199"/>
                    <a:pt x="60" y="283"/>
                  </a:cubicBezTo>
                  <a:cubicBezTo>
                    <a:pt x="203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29" y="223"/>
                    <a:pt x="1429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70"/>
            <p:cNvSpPr/>
            <p:nvPr/>
          </p:nvSpPr>
          <p:spPr>
            <a:xfrm>
              <a:off x="4903389" y="1500214"/>
              <a:ext cx="267854" cy="355735"/>
            </a:xfrm>
            <a:custGeom>
              <a:rect b="b" l="l" r="r" t="t"/>
              <a:pathLst>
                <a:path extrusionOk="0" h="11229" w="8455">
                  <a:moveTo>
                    <a:pt x="1382" y="3144"/>
                  </a:moveTo>
                  <a:lnTo>
                    <a:pt x="1382" y="3394"/>
                  </a:lnTo>
                  <a:cubicBezTo>
                    <a:pt x="1180" y="3489"/>
                    <a:pt x="1025" y="3691"/>
                    <a:pt x="1025" y="3941"/>
                  </a:cubicBezTo>
                  <a:cubicBezTo>
                    <a:pt x="1025" y="4275"/>
                    <a:pt x="1299" y="4537"/>
                    <a:pt x="1620" y="4537"/>
                  </a:cubicBezTo>
                  <a:lnTo>
                    <a:pt x="1739" y="4537"/>
                  </a:lnTo>
                  <a:cubicBezTo>
                    <a:pt x="1811" y="5073"/>
                    <a:pt x="2073" y="5549"/>
                    <a:pt x="2430" y="5930"/>
                  </a:cubicBezTo>
                  <a:cubicBezTo>
                    <a:pt x="2362" y="5952"/>
                    <a:pt x="2270" y="5961"/>
                    <a:pt x="2172" y="5961"/>
                  </a:cubicBezTo>
                  <a:cubicBezTo>
                    <a:pt x="2116" y="5961"/>
                    <a:pt x="2058" y="5958"/>
                    <a:pt x="2001" y="5954"/>
                  </a:cubicBezTo>
                  <a:cubicBezTo>
                    <a:pt x="1656" y="5894"/>
                    <a:pt x="1370" y="5644"/>
                    <a:pt x="1251" y="5299"/>
                  </a:cubicBezTo>
                  <a:cubicBezTo>
                    <a:pt x="1203" y="5168"/>
                    <a:pt x="1192" y="5037"/>
                    <a:pt x="1203" y="4894"/>
                  </a:cubicBezTo>
                  <a:cubicBezTo>
                    <a:pt x="1215" y="4715"/>
                    <a:pt x="1144" y="4537"/>
                    <a:pt x="989" y="4442"/>
                  </a:cubicBezTo>
                  <a:cubicBezTo>
                    <a:pt x="751" y="4275"/>
                    <a:pt x="620" y="3989"/>
                    <a:pt x="691" y="3703"/>
                  </a:cubicBezTo>
                  <a:cubicBezTo>
                    <a:pt x="751" y="3429"/>
                    <a:pt x="965" y="3203"/>
                    <a:pt x="1251" y="3156"/>
                  </a:cubicBezTo>
                  <a:cubicBezTo>
                    <a:pt x="1299" y="3144"/>
                    <a:pt x="1334" y="3144"/>
                    <a:pt x="1382" y="3144"/>
                  </a:cubicBezTo>
                  <a:close/>
                  <a:moveTo>
                    <a:pt x="7002" y="3144"/>
                  </a:moveTo>
                  <a:cubicBezTo>
                    <a:pt x="7037" y="3144"/>
                    <a:pt x="7085" y="3144"/>
                    <a:pt x="7145" y="3156"/>
                  </a:cubicBezTo>
                  <a:cubicBezTo>
                    <a:pt x="7430" y="3203"/>
                    <a:pt x="7669" y="3441"/>
                    <a:pt x="7716" y="3703"/>
                  </a:cubicBezTo>
                  <a:cubicBezTo>
                    <a:pt x="7776" y="3989"/>
                    <a:pt x="7657" y="4275"/>
                    <a:pt x="7418" y="4442"/>
                  </a:cubicBezTo>
                  <a:cubicBezTo>
                    <a:pt x="7264" y="4537"/>
                    <a:pt x="7180" y="4715"/>
                    <a:pt x="7192" y="4894"/>
                  </a:cubicBezTo>
                  <a:cubicBezTo>
                    <a:pt x="7204" y="5037"/>
                    <a:pt x="7192" y="5168"/>
                    <a:pt x="7145" y="5299"/>
                  </a:cubicBezTo>
                  <a:cubicBezTo>
                    <a:pt x="7037" y="5632"/>
                    <a:pt x="6740" y="5894"/>
                    <a:pt x="6406" y="5954"/>
                  </a:cubicBezTo>
                  <a:cubicBezTo>
                    <a:pt x="6348" y="5966"/>
                    <a:pt x="6290" y="5971"/>
                    <a:pt x="6233" y="5971"/>
                  </a:cubicBezTo>
                  <a:cubicBezTo>
                    <a:pt x="6126" y="5971"/>
                    <a:pt x="6023" y="5953"/>
                    <a:pt x="5930" y="5930"/>
                  </a:cubicBezTo>
                  <a:cubicBezTo>
                    <a:pt x="6287" y="5549"/>
                    <a:pt x="6537" y="5073"/>
                    <a:pt x="6609" y="4537"/>
                  </a:cubicBezTo>
                  <a:lnTo>
                    <a:pt x="6728" y="4537"/>
                  </a:lnTo>
                  <a:cubicBezTo>
                    <a:pt x="7061" y="4537"/>
                    <a:pt x="7323" y="4275"/>
                    <a:pt x="7323" y="3941"/>
                  </a:cubicBezTo>
                  <a:cubicBezTo>
                    <a:pt x="7323" y="3703"/>
                    <a:pt x="7168" y="3501"/>
                    <a:pt x="6966" y="3394"/>
                  </a:cubicBezTo>
                  <a:lnTo>
                    <a:pt x="6966" y="3144"/>
                  </a:lnTo>
                  <a:close/>
                  <a:moveTo>
                    <a:pt x="4216" y="346"/>
                  </a:moveTo>
                  <a:cubicBezTo>
                    <a:pt x="5585" y="346"/>
                    <a:pt x="6680" y="1441"/>
                    <a:pt x="6680" y="2810"/>
                  </a:cubicBezTo>
                  <a:lnTo>
                    <a:pt x="6680" y="3346"/>
                  </a:lnTo>
                  <a:lnTo>
                    <a:pt x="6668" y="3346"/>
                  </a:lnTo>
                  <a:cubicBezTo>
                    <a:pt x="6502" y="3346"/>
                    <a:pt x="6347" y="3322"/>
                    <a:pt x="6192" y="3287"/>
                  </a:cubicBezTo>
                  <a:cubicBezTo>
                    <a:pt x="6180" y="3283"/>
                    <a:pt x="6167" y="3281"/>
                    <a:pt x="6154" y="3281"/>
                  </a:cubicBezTo>
                  <a:cubicBezTo>
                    <a:pt x="6081" y="3281"/>
                    <a:pt x="6008" y="3335"/>
                    <a:pt x="5978" y="3406"/>
                  </a:cubicBezTo>
                  <a:cubicBezTo>
                    <a:pt x="5954" y="3501"/>
                    <a:pt x="6014" y="3584"/>
                    <a:pt x="6097" y="3620"/>
                  </a:cubicBezTo>
                  <a:cubicBezTo>
                    <a:pt x="6299" y="3680"/>
                    <a:pt x="6490" y="3691"/>
                    <a:pt x="6668" y="3691"/>
                  </a:cubicBezTo>
                  <a:lnTo>
                    <a:pt x="6752" y="3691"/>
                  </a:lnTo>
                  <a:cubicBezTo>
                    <a:pt x="6907" y="3691"/>
                    <a:pt x="7026" y="3810"/>
                    <a:pt x="7026" y="3965"/>
                  </a:cubicBezTo>
                  <a:cubicBezTo>
                    <a:pt x="7026" y="4108"/>
                    <a:pt x="6907" y="4227"/>
                    <a:pt x="6752" y="4227"/>
                  </a:cubicBezTo>
                  <a:lnTo>
                    <a:pt x="6656" y="4227"/>
                  </a:lnTo>
                  <a:lnTo>
                    <a:pt x="6656" y="4215"/>
                  </a:lnTo>
                  <a:cubicBezTo>
                    <a:pt x="6656" y="4120"/>
                    <a:pt x="6573" y="4049"/>
                    <a:pt x="6490" y="4049"/>
                  </a:cubicBezTo>
                  <a:cubicBezTo>
                    <a:pt x="6395" y="4049"/>
                    <a:pt x="6323" y="4120"/>
                    <a:pt x="6323" y="4215"/>
                  </a:cubicBezTo>
                  <a:cubicBezTo>
                    <a:pt x="6323" y="5370"/>
                    <a:pt x="5371" y="6323"/>
                    <a:pt x="4216" y="6323"/>
                  </a:cubicBezTo>
                  <a:cubicBezTo>
                    <a:pt x="3037" y="6311"/>
                    <a:pt x="2084" y="5358"/>
                    <a:pt x="2084" y="4203"/>
                  </a:cubicBezTo>
                  <a:cubicBezTo>
                    <a:pt x="2084" y="4108"/>
                    <a:pt x="2013" y="4037"/>
                    <a:pt x="1918" y="4037"/>
                  </a:cubicBezTo>
                  <a:cubicBezTo>
                    <a:pt x="1834" y="4037"/>
                    <a:pt x="1763" y="4108"/>
                    <a:pt x="1763" y="4203"/>
                  </a:cubicBezTo>
                  <a:lnTo>
                    <a:pt x="1763" y="4215"/>
                  </a:lnTo>
                  <a:lnTo>
                    <a:pt x="1656" y="4215"/>
                  </a:lnTo>
                  <a:cubicBezTo>
                    <a:pt x="1501" y="4215"/>
                    <a:pt x="1382" y="4096"/>
                    <a:pt x="1382" y="3941"/>
                  </a:cubicBezTo>
                  <a:cubicBezTo>
                    <a:pt x="1382" y="3799"/>
                    <a:pt x="1501" y="3680"/>
                    <a:pt x="1656" y="3680"/>
                  </a:cubicBezTo>
                  <a:lnTo>
                    <a:pt x="1739" y="3680"/>
                  </a:lnTo>
                  <a:cubicBezTo>
                    <a:pt x="2918" y="3680"/>
                    <a:pt x="3847" y="2667"/>
                    <a:pt x="4180" y="2215"/>
                  </a:cubicBezTo>
                  <a:lnTo>
                    <a:pt x="4216" y="2215"/>
                  </a:lnTo>
                  <a:cubicBezTo>
                    <a:pt x="4418" y="2489"/>
                    <a:pt x="4871" y="2977"/>
                    <a:pt x="5454" y="3322"/>
                  </a:cubicBezTo>
                  <a:cubicBezTo>
                    <a:pt x="5476" y="3337"/>
                    <a:pt x="5502" y="3344"/>
                    <a:pt x="5528" y="3344"/>
                  </a:cubicBezTo>
                  <a:cubicBezTo>
                    <a:pt x="5586" y="3344"/>
                    <a:pt x="5644" y="3312"/>
                    <a:pt x="5668" y="3263"/>
                  </a:cubicBezTo>
                  <a:cubicBezTo>
                    <a:pt x="5716" y="3191"/>
                    <a:pt x="5680" y="3084"/>
                    <a:pt x="5609" y="3037"/>
                  </a:cubicBezTo>
                  <a:cubicBezTo>
                    <a:pt x="5073" y="2727"/>
                    <a:pt x="4680" y="2263"/>
                    <a:pt x="4478" y="2025"/>
                  </a:cubicBezTo>
                  <a:cubicBezTo>
                    <a:pt x="4418" y="1929"/>
                    <a:pt x="4323" y="1894"/>
                    <a:pt x="4216" y="1894"/>
                  </a:cubicBezTo>
                  <a:cubicBezTo>
                    <a:pt x="4109" y="1894"/>
                    <a:pt x="4001" y="1941"/>
                    <a:pt x="3942" y="2025"/>
                  </a:cubicBezTo>
                  <a:cubicBezTo>
                    <a:pt x="2989" y="3227"/>
                    <a:pt x="2096" y="3346"/>
                    <a:pt x="1763" y="3346"/>
                  </a:cubicBezTo>
                  <a:lnTo>
                    <a:pt x="1739" y="3346"/>
                  </a:lnTo>
                  <a:lnTo>
                    <a:pt x="1739" y="2810"/>
                  </a:lnTo>
                  <a:cubicBezTo>
                    <a:pt x="1739" y="1453"/>
                    <a:pt x="2846" y="346"/>
                    <a:pt x="4216" y="346"/>
                  </a:cubicBezTo>
                  <a:close/>
                  <a:moveTo>
                    <a:pt x="5085" y="6477"/>
                  </a:moveTo>
                  <a:lnTo>
                    <a:pt x="5085" y="7359"/>
                  </a:lnTo>
                  <a:cubicBezTo>
                    <a:pt x="5085" y="7847"/>
                    <a:pt x="4692" y="8252"/>
                    <a:pt x="4192" y="8252"/>
                  </a:cubicBezTo>
                  <a:cubicBezTo>
                    <a:pt x="3704" y="8252"/>
                    <a:pt x="3299" y="7847"/>
                    <a:pt x="3299" y="7359"/>
                  </a:cubicBezTo>
                  <a:lnTo>
                    <a:pt x="3299" y="6477"/>
                  </a:lnTo>
                  <a:cubicBezTo>
                    <a:pt x="3573" y="6585"/>
                    <a:pt x="3882" y="6644"/>
                    <a:pt x="4192" y="6644"/>
                  </a:cubicBezTo>
                  <a:cubicBezTo>
                    <a:pt x="4513" y="6644"/>
                    <a:pt x="4811" y="6585"/>
                    <a:pt x="5085" y="6477"/>
                  </a:cubicBezTo>
                  <a:close/>
                  <a:moveTo>
                    <a:pt x="5430" y="7061"/>
                  </a:moveTo>
                  <a:lnTo>
                    <a:pt x="5883" y="7204"/>
                  </a:lnTo>
                  <a:cubicBezTo>
                    <a:pt x="5954" y="7239"/>
                    <a:pt x="6002" y="7299"/>
                    <a:pt x="6002" y="7370"/>
                  </a:cubicBezTo>
                  <a:cubicBezTo>
                    <a:pt x="6014" y="7990"/>
                    <a:pt x="5883" y="8502"/>
                    <a:pt x="5752" y="8799"/>
                  </a:cubicBezTo>
                  <a:cubicBezTo>
                    <a:pt x="5664" y="9003"/>
                    <a:pt x="5465" y="9128"/>
                    <a:pt x="5259" y="9128"/>
                  </a:cubicBezTo>
                  <a:cubicBezTo>
                    <a:pt x="5213" y="9128"/>
                    <a:pt x="5166" y="9122"/>
                    <a:pt x="5121" y="9109"/>
                  </a:cubicBezTo>
                  <a:lnTo>
                    <a:pt x="4240" y="8883"/>
                  </a:lnTo>
                  <a:lnTo>
                    <a:pt x="4168" y="8883"/>
                  </a:lnTo>
                  <a:lnTo>
                    <a:pt x="3287" y="9109"/>
                  </a:lnTo>
                  <a:cubicBezTo>
                    <a:pt x="3247" y="9118"/>
                    <a:pt x="3205" y="9123"/>
                    <a:pt x="3164" y="9123"/>
                  </a:cubicBezTo>
                  <a:cubicBezTo>
                    <a:pt x="2953" y="9123"/>
                    <a:pt x="2748" y="8999"/>
                    <a:pt x="2668" y="8799"/>
                  </a:cubicBezTo>
                  <a:cubicBezTo>
                    <a:pt x="2525" y="8490"/>
                    <a:pt x="2394" y="7990"/>
                    <a:pt x="2430" y="7370"/>
                  </a:cubicBezTo>
                  <a:cubicBezTo>
                    <a:pt x="2430" y="7299"/>
                    <a:pt x="2489" y="7216"/>
                    <a:pt x="2549" y="7204"/>
                  </a:cubicBezTo>
                  <a:lnTo>
                    <a:pt x="2989" y="7061"/>
                  </a:lnTo>
                  <a:lnTo>
                    <a:pt x="2989" y="7359"/>
                  </a:lnTo>
                  <a:cubicBezTo>
                    <a:pt x="2989" y="8025"/>
                    <a:pt x="3537" y="8573"/>
                    <a:pt x="4216" y="8573"/>
                  </a:cubicBezTo>
                  <a:cubicBezTo>
                    <a:pt x="4882" y="8573"/>
                    <a:pt x="5430" y="8025"/>
                    <a:pt x="5430" y="7359"/>
                  </a:cubicBezTo>
                  <a:lnTo>
                    <a:pt x="5430" y="7061"/>
                  </a:lnTo>
                  <a:close/>
                  <a:moveTo>
                    <a:pt x="4204" y="0"/>
                  </a:moveTo>
                  <a:cubicBezTo>
                    <a:pt x="2656" y="0"/>
                    <a:pt x="1406" y="1251"/>
                    <a:pt x="1406" y="2798"/>
                  </a:cubicBezTo>
                  <a:lnTo>
                    <a:pt x="1406" y="2810"/>
                  </a:lnTo>
                  <a:cubicBezTo>
                    <a:pt x="1346" y="2810"/>
                    <a:pt x="1263" y="2810"/>
                    <a:pt x="1203" y="2822"/>
                  </a:cubicBezTo>
                  <a:cubicBezTo>
                    <a:pt x="787" y="2906"/>
                    <a:pt x="453" y="3227"/>
                    <a:pt x="370" y="3644"/>
                  </a:cubicBezTo>
                  <a:cubicBezTo>
                    <a:pt x="287" y="4061"/>
                    <a:pt x="465" y="4477"/>
                    <a:pt x="811" y="4715"/>
                  </a:cubicBezTo>
                  <a:cubicBezTo>
                    <a:pt x="870" y="4751"/>
                    <a:pt x="894" y="4823"/>
                    <a:pt x="882" y="4882"/>
                  </a:cubicBezTo>
                  <a:cubicBezTo>
                    <a:pt x="870" y="5061"/>
                    <a:pt x="882" y="5239"/>
                    <a:pt x="941" y="5418"/>
                  </a:cubicBezTo>
                  <a:cubicBezTo>
                    <a:pt x="1084" y="5858"/>
                    <a:pt x="1477" y="6204"/>
                    <a:pt x="1942" y="6299"/>
                  </a:cubicBezTo>
                  <a:cubicBezTo>
                    <a:pt x="2013" y="6311"/>
                    <a:pt x="2096" y="6311"/>
                    <a:pt x="2180" y="6311"/>
                  </a:cubicBezTo>
                  <a:cubicBezTo>
                    <a:pt x="2370" y="6311"/>
                    <a:pt x="2561" y="6263"/>
                    <a:pt x="2739" y="6180"/>
                  </a:cubicBezTo>
                  <a:cubicBezTo>
                    <a:pt x="2811" y="6239"/>
                    <a:pt x="2894" y="6275"/>
                    <a:pt x="2977" y="6323"/>
                  </a:cubicBezTo>
                  <a:lnTo>
                    <a:pt x="2977" y="6716"/>
                  </a:lnTo>
                  <a:lnTo>
                    <a:pt x="2430" y="6906"/>
                  </a:lnTo>
                  <a:cubicBezTo>
                    <a:pt x="2239" y="6978"/>
                    <a:pt x="2096" y="7156"/>
                    <a:pt x="2084" y="7370"/>
                  </a:cubicBezTo>
                  <a:lnTo>
                    <a:pt x="2084" y="7394"/>
                  </a:lnTo>
                  <a:lnTo>
                    <a:pt x="822" y="7847"/>
                  </a:lnTo>
                  <a:cubicBezTo>
                    <a:pt x="334" y="8025"/>
                    <a:pt x="1" y="8466"/>
                    <a:pt x="1" y="8990"/>
                  </a:cubicBezTo>
                  <a:lnTo>
                    <a:pt x="1" y="11061"/>
                  </a:lnTo>
                  <a:cubicBezTo>
                    <a:pt x="1" y="11145"/>
                    <a:pt x="72" y="11228"/>
                    <a:pt x="168" y="11228"/>
                  </a:cubicBezTo>
                  <a:cubicBezTo>
                    <a:pt x="251" y="11228"/>
                    <a:pt x="334" y="11145"/>
                    <a:pt x="334" y="11061"/>
                  </a:cubicBezTo>
                  <a:lnTo>
                    <a:pt x="334" y="8990"/>
                  </a:lnTo>
                  <a:cubicBezTo>
                    <a:pt x="334" y="8883"/>
                    <a:pt x="346" y="8787"/>
                    <a:pt x="394" y="8680"/>
                  </a:cubicBezTo>
                  <a:lnTo>
                    <a:pt x="1227" y="9395"/>
                  </a:lnTo>
                  <a:cubicBezTo>
                    <a:pt x="1346" y="9490"/>
                    <a:pt x="1418" y="9645"/>
                    <a:pt x="1418" y="9787"/>
                  </a:cubicBezTo>
                  <a:lnTo>
                    <a:pt x="1418" y="11061"/>
                  </a:lnTo>
                  <a:cubicBezTo>
                    <a:pt x="1418" y="11145"/>
                    <a:pt x="1489" y="11228"/>
                    <a:pt x="1584" y="11228"/>
                  </a:cubicBezTo>
                  <a:cubicBezTo>
                    <a:pt x="1668" y="11228"/>
                    <a:pt x="1739" y="11145"/>
                    <a:pt x="1739" y="11061"/>
                  </a:cubicBezTo>
                  <a:lnTo>
                    <a:pt x="1739" y="9787"/>
                  </a:lnTo>
                  <a:cubicBezTo>
                    <a:pt x="1739" y="9537"/>
                    <a:pt x="1644" y="9299"/>
                    <a:pt x="1442" y="9144"/>
                  </a:cubicBezTo>
                  <a:lnTo>
                    <a:pt x="584" y="8394"/>
                  </a:lnTo>
                  <a:cubicBezTo>
                    <a:pt x="668" y="8287"/>
                    <a:pt x="811" y="8204"/>
                    <a:pt x="941" y="8156"/>
                  </a:cubicBezTo>
                  <a:lnTo>
                    <a:pt x="2096" y="7751"/>
                  </a:lnTo>
                  <a:cubicBezTo>
                    <a:pt x="2132" y="8263"/>
                    <a:pt x="2251" y="8680"/>
                    <a:pt x="2370" y="8942"/>
                  </a:cubicBezTo>
                  <a:cubicBezTo>
                    <a:pt x="2508" y="9277"/>
                    <a:pt x="2825" y="9481"/>
                    <a:pt x="3167" y="9481"/>
                  </a:cubicBezTo>
                  <a:cubicBezTo>
                    <a:pt x="3238" y="9481"/>
                    <a:pt x="3310" y="9473"/>
                    <a:pt x="3382" y="9454"/>
                  </a:cubicBezTo>
                  <a:lnTo>
                    <a:pt x="4061" y="9287"/>
                  </a:lnTo>
                  <a:lnTo>
                    <a:pt x="4061" y="9823"/>
                  </a:lnTo>
                  <a:cubicBezTo>
                    <a:pt x="4061" y="9918"/>
                    <a:pt x="4144" y="9990"/>
                    <a:pt x="4228" y="9990"/>
                  </a:cubicBezTo>
                  <a:cubicBezTo>
                    <a:pt x="4311" y="9990"/>
                    <a:pt x="4394" y="9918"/>
                    <a:pt x="4394" y="9823"/>
                  </a:cubicBezTo>
                  <a:lnTo>
                    <a:pt x="4394" y="9287"/>
                  </a:lnTo>
                  <a:lnTo>
                    <a:pt x="5073" y="9454"/>
                  </a:lnTo>
                  <a:cubicBezTo>
                    <a:pt x="5144" y="9466"/>
                    <a:pt x="5228" y="9478"/>
                    <a:pt x="5287" y="9478"/>
                  </a:cubicBezTo>
                  <a:cubicBezTo>
                    <a:pt x="5621" y="9478"/>
                    <a:pt x="5942" y="9275"/>
                    <a:pt x="6085" y="8942"/>
                  </a:cubicBezTo>
                  <a:cubicBezTo>
                    <a:pt x="6204" y="8680"/>
                    <a:pt x="6323" y="8263"/>
                    <a:pt x="6359" y="7751"/>
                  </a:cubicBezTo>
                  <a:lnTo>
                    <a:pt x="7514" y="8156"/>
                  </a:lnTo>
                  <a:cubicBezTo>
                    <a:pt x="7669" y="8204"/>
                    <a:pt x="7788" y="8287"/>
                    <a:pt x="7871" y="8394"/>
                  </a:cubicBezTo>
                  <a:lnTo>
                    <a:pt x="7014" y="9133"/>
                  </a:lnTo>
                  <a:cubicBezTo>
                    <a:pt x="6823" y="9299"/>
                    <a:pt x="6716" y="9537"/>
                    <a:pt x="6716" y="9787"/>
                  </a:cubicBezTo>
                  <a:lnTo>
                    <a:pt x="6716" y="11061"/>
                  </a:lnTo>
                  <a:cubicBezTo>
                    <a:pt x="6716" y="11145"/>
                    <a:pt x="6787" y="11216"/>
                    <a:pt x="6871" y="11216"/>
                  </a:cubicBezTo>
                  <a:cubicBezTo>
                    <a:pt x="6966" y="11216"/>
                    <a:pt x="7037" y="11145"/>
                    <a:pt x="7037" y="11061"/>
                  </a:cubicBezTo>
                  <a:lnTo>
                    <a:pt x="7037" y="9787"/>
                  </a:lnTo>
                  <a:cubicBezTo>
                    <a:pt x="7037" y="9633"/>
                    <a:pt x="7109" y="9478"/>
                    <a:pt x="7228" y="9395"/>
                  </a:cubicBezTo>
                  <a:lnTo>
                    <a:pt x="8061" y="8680"/>
                  </a:lnTo>
                  <a:cubicBezTo>
                    <a:pt x="8097" y="8775"/>
                    <a:pt x="8121" y="8883"/>
                    <a:pt x="8121" y="8990"/>
                  </a:cubicBezTo>
                  <a:lnTo>
                    <a:pt x="8121" y="11061"/>
                  </a:lnTo>
                  <a:cubicBezTo>
                    <a:pt x="8121" y="11145"/>
                    <a:pt x="8204" y="11216"/>
                    <a:pt x="8288" y="11216"/>
                  </a:cubicBezTo>
                  <a:cubicBezTo>
                    <a:pt x="8383" y="11216"/>
                    <a:pt x="8454" y="11145"/>
                    <a:pt x="8454" y="11061"/>
                  </a:cubicBezTo>
                  <a:lnTo>
                    <a:pt x="8454" y="8990"/>
                  </a:lnTo>
                  <a:cubicBezTo>
                    <a:pt x="8395" y="8466"/>
                    <a:pt x="8061" y="8013"/>
                    <a:pt x="7573" y="7847"/>
                  </a:cubicBezTo>
                  <a:lnTo>
                    <a:pt x="6311" y="7394"/>
                  </a:lnTo>
                  <a:lnTo>
                    <a:pt x="6311" y="7370"/>
                  </a:lnTo>
                  <a:cubicBezTo>
                    <a:pt x="6299" y="7156"/>
                    <a:pt x="6168" y="6978"/>
                    <a:pt x="5966" y="6906"/>
                  </a:cubicBezTo>
                  <a:lnTo>
                    <a:pt x="5418" y="6716"/>
                  </a:lnTo>
                  <a:lnTo>
                    <a:pt x="5418" y="6323"/>
                  </a:lnTo>
                  <a:cubicBezTo>
                    <a:pt x="5502" y="6275"/>
                    <a:pt x="5585" y="6216"/>
                    <a:pt x="5656" y="6180"/>
                  </a:cubicBezTo>
                  <a:cubicBezTo>
                    <a:pt x="5835" y="6263"/>
                    <a:pt x="6025" y="6311"/>
                    <a:pt x="6216" y="6311"/>
                  </a:cubicBezTo>
                  <a:cubicBezTo>
                    <a:pt x="6299" y="6311"/>
                    <a:pt x="6383" y="6311"/>
                    <a:pt x="6454" y="6299"/>
                  </a:cubicBezTo>
                  <a:cubicBezTo>
                    <a:pt x="6918" y="6204"/>
                    <a:pt x="7311" y="5858"/>
                    <a:pt x="7454" y="5418"/>
                  </a:cubicBezTo>
                  <a:cubicBezTo>
                    <a:pt x="7514" y="5239"/>
                    <a:pt x="7526" y="5061"/>
                    <a:pt x="7514" y="4882"/>
                  </a:cubicBezTo>
                  <a:cubicBezTo>
                    <a:pt x="7514" y="4823"/>
                    <a:pt x="7549" y="4751"/>
                    <a:pt x="7585" y="4715"/>
                  </a:cubicBezTo>
                  <a:cubicBezTo>
                    <a:pt x="7954" y="4477"/>
                    <a:pt x="8109" y="4061"/>
                    <a:pt x="8026" y="3644"/>
                  </a:cubicBezTo>
                  <a:cubicBezTo>
                    <a:pt x="7930" y="3227"/>
                    <a:pt x="7609" y="2906"/>
                    <a:pt x="7192" y="2822"/>
                  </a:cubicBezTo>
                  <a:cubicBezTo>
                    <a:pt x="7133" y="2810"/>
                    <a:pt x="7061" y="2810"/>
                    <a:pt x="7002" y="2810"/>
                  </a:cubicBezTo>
                  <a:lnTo>
                    <a:pt x="7002" y="2798"/>
                  </a:lnTo>
                  <a:cubicBezTo>
                    <a:pt x="7002" y="1251"/>
                    <a:pt x="5752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70"/>
            <p:cNvSpPr/>
            <p:nvPr/>
          </p:nvSpPr>
          <p:spPr>
            <a:xfrm>
              <a:off x="5031281" y="182800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1" name="Google Shape;11281;p70"/>
          <p:cNvGrpSpPr/>
          <p:nvPr/>
        </p:nvGrpSpPr>
        <p:grpSpPr>
          <a:xfrm>
            <a:off x="7613518" y="1501354"/>
            <a:ext cx="264433" cy="353074"/>
            <a:chOff x="7613518" y="1501354"/>
            <a:chExt cx="264433" cy="353074"/>
          </a:xfrm>
        </p:grpSpPr>
        <p:sp>
          <p:nvSpPr>
            <p:cNvPr id="11282" name="Google Shape;11282;p70"/>
            <p:cNvSpPr/>
            <p:nvPr/>
          </p:nvSpPr>
          <p:spPr>
            <a:xfrm>
              <a:off x="770706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70"/>
            <p:cNvSpPr/>
            <p:nvPr/>
          </p:nvSpPr>
          <p:spPr>
            <a:xfrm>
              <a:off x="777343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70"/>
            <p:cNvSpPr/>
            <p:nvPr/>
          </p:nvSpPr>
          <p:spPr>
            <a:xfrm>
              <a:off x="7613518" y="1501354"/>
              <a:ext cx="264433" cy="353074"/>
            </a:xfrm>
            <a:custGeom>
              <a:rect b="b" l="l" r="r" t="t"/>
              <a:pathLst>
                <a:path extrusionOk="0" h="11145" w="8347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70"/>
            <p:cNvSpPr/>
            <p:nvPr/>
          </p:nvSpPr>
          <p:spPr>
            <a:xfrm>
              <a:off x="770177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70"/>
            <p:cNvSpPr/>
            <p:nvPr/>
          </p:nvSpPr>
          <p:spPr>
            <a:xfrm>
              <a:off x="776814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70"/>
            <p:cNvSpPr/>
            <p:nvPr/>
          </p:nvSpPr>
          <p:spPr>
            <a:xfrm>
              <a:off x="7715337" y="1659025"/>
              <a:ext cx="60382" cy="32820"/>
            </a:xfrm>
            <a:custGeom>
              <a:rect b="b" l="l" r="r" t="t"/>
              <a:pathLst>
                <a:path extrusionOk="0" h="1036" w="1906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291" name="Shape 11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92" name="Google Shape;11292;p71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293" name="Google Shape;11293;p71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294" name="Google Shape;11294;p71"/>
          <p:cNvGrpSpPr/>
          <p:nvPr/>
        </p:nvGrpSpPr>
        <p:grpSpPr>
          <a:xfrm>
            <a:off x="1757085" y="1500675"/>
            <a:ext cx="371069" cy="359396"/>
            <a:chOff x="1757085" y="1500675"/>
            <a:chExt cx="371069" cy="359396"/>
          </a:xfrm>
        </p:grpSpPr>
        <p:sp>
          <p:nvSpPr>
            <p:cNvPr id="11295" name="Google Shape;11295;p71"/>
            <p:cNvSpPr/>
            <p:nvPr/>
          </p:nvSpPr>
          <p:spPr>
            <a:xfrm>
              <a:off x="2032389" y="1667206"/>
              <a:ext cx="66313" cy="60684"/>
            </a:xfrm>
            <a:custGeom>
              <a:rect b="b" l="l" r="r" t="t"/>
              <a:pathLst>
                <a:path extrusionOk="0" h="1908" w="2085">
                  <a:moveTo>
                    <a:pt x="978" y="0"/>
                  </a:moveTo>
                  <a:cubicBezTo>
                    <a:pt x="891" y="0"/>
                    <a:pt x="803" y="13"/>
                    <a:pt x="715" y="39"/>
                  </a:cubicBezTo>
                  <a:cubicBezTo>
                    <a:pt x="298" y="158"/>
                    <a:pt x="1" y="539"/>
                    <a:pt x="1" y="979"/>
                  </a:cubicBezTo>
                  <a:cubicBezTo>
                    <a:pt x="1" y="1348"/>
                    <a:pt x="215" y="1670"/>
                    <a:pt x="524" y="1836"/>
                  </a:cubicBezTo>
                  <a:cubicBezTo>
                    <a:pt x="546" y="1851"/>
                    <a:pt x="571" y="1858"/>
                    <a:pt x="597" y="1858"/>
                  </a:cubicBezTo>
                  <a:cubicBezTo>
                    <a:pt x="656" y="1858"/>
                    <a:pt x="718" y="1823"/>
                    <a:pt x="751" y="1765"/>
                  </a:cubicBezTo>
                  <a:cubicBezTo>
                    <a:pt x="798" y="1694"/>
                    <a:pt x="763" y="1586"/>
                    <a:pt x="679" y="1539"/>
                  </a:cubicBezTo>
                  <a:cubicBezTo>
                    <a:pt x="155" y="1277"/>
                    <a:pt x="239" y="503"/>
                    <a:pt x="810" y="348"/>
                  </a:cubicBezTo>
                  <a:cubicBezTo>
                    <a:pt x="866" y="333"/>
                    <a:pt x="922" y="326"/>
                    <a:pt x="977" y="326"/>
                  </a:cubicBezTo>
                  <a:cubicBezTo>
                    <a:pt x="1316" y="326"/>
                    <a:pt x="1608" y="600"/>
                    <a:pt x="1608" y="979"/>
                  </a:cubicBezTo>
                  <a:cubicBezTo>
                    <a:pt x="1608" y="1241"/>
                    <a:pt x="1429" y="1491"/>
                    <a:pt x="1179" y="1586"/>
                  </a:cubicBezTo>
                  <a:cubicBezTo>
                    <a:pt x="1001" y="1646"/>
                    <a:pt x="1048" y="1908"/>
                    <a:pt x="1239" y="1908"/>
                  </a:cubicBezTo>
                  <a:cubicBezTo>
                    <a:pt x="1477" y="1908"/>
                    <a:pt x="2084" y="1420"/>
                    <a:pt x="1906" y="717"/>
                  </a:cubicBezTo>
                  <a:cubicBezTo>
                    <a:pt x="1797" y="301"/>
                    <a:pt x="1407" y="0"/>
                    <a:pt x="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71"/>
            <p:cNvSpPr/>
            <p:nvPr/>
          </p:nvSpPr>
          <p:spPr>
            <a:xfrm>
              <a:off x="1971419" y="1747609"/>
              <a:ext cx="12531" cy="11513"/>
            </a:xfrm>
            <a:custGeom>
              <a:rect b="b" l="l" r="r" t="t"/>
              <a:pathLst>
                <a:path extrusionOk="0" h="362" w="394">
                  <a:moveTo>
                    <a:pt x="212" y="0"/>
                  </a:moveTo>
                  <a:cubicBezTo>
                    <a:pt x="194" y="0"/>
                    <a:pt x="175" y="4"/>
                    <a:pt x="155" y="11"/>
                  </a:cubicBezTo>
                  <a:cubicBezTo>
                    <a:pt x="60" y="35"/>
                    <a:pt x="1" y="130"/>
                    <a:pt x="36" y="237"/>
                  </a:cubicBezTo>
                  <a:cubicBezTo>
                    <a:pt x="57" y="308"/>
                    <a:pt x="128" y="361"/>
                    <a:pt x="208" y="361"/>
                  </a:cubicBezTo>
                  <a:cubicBezTo>
                    <a:pt x="222" y="361"/>
                    <a:pt x="236" y="360"/>
                    <a:pt x="251" y="356"/>
                  </a:cubicBezTo>
                  <a:cubicBezTo>
                    <a:pt x="346" y="320"/>
                    <a:pt x="394" y="213"/>
                    <a:pt x="370" y="130"/>
                  </a:cubicBezTo>
                  <a:cubicBezTo>
                    <a:pt x="351" y="54"/>
                    <a:pt x="286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71"/>
            <p:cNvSpPr/>
            <p:nvPr/>
          </p:nvSpPr>
          <p:spPr>
            <a:xfrm>
              <a:off x="2032008" y="1776202"/>
              <a:ext cx="62910" cy="61702"/>
            </a:xfrm>
            <a:custGeom>
              <a:rect b="b" l="l" r="r" t="t"/>
              <a:pathLst>
                <a:path extrusionOk="0" h="1940" w="1978">
                  <a:moveTo>
                    <a:pt x="988" y="0"/>
                  </a:moveTo>
                  <a:cubicBezTo>
                    <a:pt x="490" y="0"/>
                    <a:pt x="1" y="379"/>
                    <a:pt x="1" y="969"/>
                  </a:cubicBezTo>
                  <a:cubicBezTo>
                    <a:pt x="1" y="1543"/>
                    <a:pt x="471" y="1940"/>
                    <a:pt x="975" y="1940"/>
                  </a:cubicBezTo>
                  <a:cubicBezTo>
                    <a:pt x="1161" y="1940"/>
                    <a:pt x="1351" y="1886"/>
                    <a:pt x="1525" y="1767"/>
                  </a:cubicBezTo>
                  <a:cubicBezTo>
                    <a:pt x="1596" y="1731"/>
                    <a:pt x="1608" y="1624"/>
                    <a:pt x="1560" y="1553"/>
                  </a:cubicBezTo>
                  <a:cubicBezTo>
                    <a:pt x="1538" y="1501"/>
                    <a:pt x="1489" y="1477"/>
                    <a:pt x="1438" y="1477"/>
                  </a:cubicBezTo>
                  <a:cubicBezTo>
                    <a:pt x="1406" y="1477"/>
                    <a:pt x="1374" y="1487"/>
                    <a:pt x="1346" y="1505"/>
                  </a:cubicBezTo>
                  <a:cubicBezTo>
                    <a:pt x="1237" y="1576"/>
                    <a:pt x="1111" y="1612"/>
                    <a:pt x="985" y="1612"/>
                  </a:cubicBezTo>
                  <a:cubicBezTo>
                    <a:pt x="795" y="1612"/>
                    <a:pt x="606" y="1532"/>
                    <a:pt x="477" y="1374"/>
                  </a:cubicBezTo>
                  <a:cubicBezTo>
                    <a:pt x="155" y="957"/>
                    <a:pt x="453" y="326"/>
                    <a:pt x="989" y="326"/>
                  </a:cubicBezTo>
                  <a:cubicBezTo>
                    <a:pt x="1370" y="326"/>
                    <a:pt x="1679" y="672"/>
                    <a:pt x="1620" y="1076"/>
                  </a:cubicBezTo>
                  <a:cubicBezTo>
                    <a:pt x="1608" y="1160"/>
                    <a:pt x="1668" y="1255"/>
                    <a:pt x="1763" y="1267"/>
                  </a:cubicBezTo>
                  <a:cubicBezTo>
                    <a:pt x="1770" y="1268"/>
                    <a:pt x="1777" y="1268"/>
                    <a:pt x="1784" y="1268"/>
                  </a:cubicBezTo>
                  <a:cubicBezTo>
                    <a:pt x="1862" y="1268"/>
                    <a:pt x="1942" y="1212"/>
                    <a:pt x="1953" y="1136"/>
                  </a:cubicBezTo>
                  <a:cubicBezTo>
                    <a:pt x="1977" y="862"/>
                    <a:pt x="1918" y="600"/>
                    <a:pt x="1739" y="374"/>
                  </a:cubicBezTo>
                  <a:cubicBezTo>
                    <a:pt x="1540" y="116"/>
                    <a:pt x="1263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71"/>
            <p:cNvSpPr/>
            <p:nvPr/>
          </p:nvSpPr>
          <p:spPr>
            <a:xfrm>
              <a:off x="1976349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71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71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71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71"/>
            <p:cNvSpPr/>
            <p:nvPr/>
          </p:nvSpPr>
          <p:spPr>
            <a:xfrm>
              <a:off x="1976349" y="1730530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71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71"/>
            <p:cNvSpPr/>
            <p:nvPr/>
          </p:nvSpPr>
          <p:spPr>
            <a:xfrm>
              <a:off x="1757085" y="1500675"/>
              <a:ext cx="371069" cy="359396"/>
            </a:xfrm>
            <a:custGeom>
              <a:rect b="b" l="l" r="r" t="t"/>
              <a:pathLst>
                <a:path extrusionOk="0" h="11300" w="11667">
                  <a:moveTo>
                    <a:pt x="9644" y="4908"/>
                  </a:moveTo>
                  <a:cubicBezTo>
                    <a:pt x="9857" y="4908"/>
                    <a:pt x="10077" y="4962"/>
                    <a:pt x="10288" y="5084"/>
                  </a:cubicBezTo>
                  <a:cubicBezTo>
                    <a:pt x="11264" y="5644"/>
                    <a:pt x="11085" y="7132"/>
                    <a:pt x="10002" y="7442"/>
                  </a:cubicBezTo>
                  <a:lnTo>
                    <a:pt x="9990" y="7442"/>
                  </a:lnTo>
                  <a:lnTo>
                    <a:pt x="8883" y="7739"/>
                  </a:lnTo>
                  <a:lnTo>
                    <a:pt x="7907" y="7477"/>
                  </a:lnTo>
                  <a:lnTo>
                    <a:pt x="7526" y="7370"/>
                  </a:lnTo>
                  <a:cubicBezTo>
                    <a:pt x="7978" y="7263"/>
                    <a:pt x="8145" y="7239"/>
                    <a:pt x="8168" y="7227"/>
                  </a:cubicBezTo>
                  <a:lnTo>
                    <a:pt x="8168" y="7227"/>
                  </a:lnTo>
                  <a:cubicBezTo>
                    <a:pt x="8139" y="7233"/>
                    <a:pt x="8037" y="7257"/>
                    <a:pt x="8029" y="7257"/>
                  </a:cubicBezTo>
                  <a:cubicBezTo>
                    <a:pt x="8020" y="7257"/>
                    <a:pt x="8103" y="7233"/>
                    <a:pt x="8442" y="7144"/>
                  </a:cubicBezTo>
                  <a:cubicBezTo>
                    <a:pt x="8538" y="7120"/>
                    <a:pt x="8597" y="7001"/>
                    <a:pt x="8538" y="6894"/>
                  </a:cubicBezTo>
                  <a:cubicBezTo>
                    <a:pt x="8466" y="6787"/>
                    <a:pt x="8418" y="6668"/>
                    <a:pt x="8395" y="6537"/>
                  </a:cubicBezTo>
                  <a:cubicBezTo>
                    <a:pt x="8160" y="5656"/>
                    <a:pt x="8855" y="4908"/>
                    <a:pt x="9644" y="4908"/>
                  </a:cubicBezTo>
                  <a:close/>
                  <a:moveTo>
                    <a:pt x="3874" y="6792"/>
                  </a:moveTo>
                  <a:cubicBezTo>
                    <a:pt x="3951" y="6792"/>
                    <a:pt x="4030" y="6802"/>
                    <a:pt x="4108" y="6822"/>
                  </a:cubicBezTo>
                  <a:lnTo>
                    <a:pt x="4632" y="6965"/>
                  </a:lnTo>
                  <a:lnTo>
                    <a:pt x="4954" y="7061"/>
                  </a:lnTo>
                  <a:cubicBezTo>
                    <a:pt x="4978" y="7072"/>
                    <a:pt x="5227" y="7132"/>
                    <a:pt x="6415" y="7452"/>
                  </a:cubicBezTo>
                  <a:lnTo>
                    <a:pt x="6415" y="7452"/>
                  </a:lnTo>
                  <a:cubicBezTo>
                    <a:pt x="6414" y="7452"/>
                    <a:pt x="6414" y="7452"/>
                    <a:pt x="6414" y="7452"/>
                  </a:cubicBezTo>
                  <a:cubicBezTo>
                    <a:pt x="6388" y="7452"/>
                    <a:pt x="6335" y="7537"/>
                    <a:pt x="6335" y="7537"/>
                  </a:cubicBezTo>
                  <a:cubicBezTo>
                    <a:pt x="6323" y="7549"/>
                    <a:pt x="6311" y="7561"/>
                    <a:pt x="6311" y="7596"/>
                  </a:cubicBezTo>
                  <a:cubicBezTo>
                    <a:pt x="6216" y="7751"/>
                    <a:pt x="6192" y="7954"/>
                    <a:pt x="6252" y="8108"/>
                  </a:cubicBezTo>
                  <a:cubicBezTo>
                    <a:pt x="4120" y="7537"/>
                    <a:pt x="5478" y="7906"/>
                    <a:pt x="3120" y="7275"/>
                  </a:cubicBezTo>
                  <a:cubicBezTo>
                    <a:pt x="3108" y="7275"/>
                    <a:pt x="3108" y="7263"/>
                    <a:pt x="3108" y="7251"/>
                  </a:cubicBezTo>
                  <a:cubicBezTo>
                    <a:pt x="3262" y="6963"/>
                    <a:pt x="3554" y="6792"/>
                    <a:pt x="3874" y="6792"/>
                  </a:cubicBezTo>
                  <a:close/>
                  <a:moveTo>
                    <a:pt x="4894" y="8096"/>
                  </a:moveTo>
                  <a:cubicBezTo>
                    <a:pt x="5966" y="8382"/>
                    <a:pt x="6204" y="8454"/>
                    <a:pt x="6252" y="8454"/>
                  </a:cubicBezTo>
                  <a:cubicBezTo>
                    <a:pt x="6216" y="8477"/>
                    <a:pt x="5954" y="8537"/>
                    <a:pt x="4097" y="9037"/>
                  </a:cubicBezTo>
                  <a:cubicBezTo>
                    <a:pt x="4020" y="9058"/>
                    <a:pt x="3943" y="9068"/>
                    <a:pt x="3866" y="9068"/>
                  </a:cubicBezTo>
                  <a:cubicBezTo>
                    <a:pt x="3550" y="9068"/>
                    <a:pt x="3250" y="8896"/>
                    <a:pt x="3096" y="8608"/>
                  </a:cubicBezTo>
                  <a:cubicBezTo>
                    <a:pt x="3096" y="8596"/>
                    <a:pt x="3096" y="8573"/>
                    <a:pt x="3108" y="8573"/>
                  </a:cubicBezTo>
                  <a:cubicBezTo>
                    <a:pt x="3096" y="8573"/>
                    <a:pt x="3180" y="8561"/>
                    <a:pt x="4894" y="8096"/>
                  </a:cubicBezTo>
                  <a:close/>
                  <a:moveTo>
                    <a:pt x="6895" y="7575"/>
                  </a:moveTo>
                  <a:cubicBezTo>
                    <a:pt x="6922" y="7575"/>
                    <a:pt x="6950" y="7578"/>
                    <a:pt x="6978" y="7584"/>
                  </a:cubicBezTo>
                  <a:cubicBezTo>
                    <a:pt x="8847" y="8084"/>
                    <a:pt x="9597" y="8275"/>
                    <a:pt x="9847" y="8346"/>
                  </a:cubicBezTo>
                  <a:cubicBezTo>
                    <a:pt x="9847" y="8346"/>
                    <a:pt x="9883" y="8370"/>
                    <a:pt x="9966" y="8394"/>
                  </a:cubicBezTo>
                  <a:cubicBezTo>
                    <a:pt x="10657" y="8596"/>
                    <a:pt x="11062" y="9311"/>
                    <a:pt x="10883" y="9978"/>
                  </a:cubicBezTo>
                  <a:cubicBezTo>
                    <a:pt x="10734" y="10545"/>
                    <a:pt x="10211" y="10929"/>
                    <a:pt x="9633" y="10929"/>
                  </a:cubicBezTo>
                  <a:cubicBezTo>
                    <a:pt x="9519" y="10929"/>
                    <a:pt x="9403" y="10914"/>
                    <a:pt x="9288" y="10882"/>
                  </a:cubicBezTo>
                  <a:cubicBezTo>
                    <a:pt x="8454" y="10656"/>
                    <a:pt x="8061" y="9692"/>
                    <a:pt x="8526" y="8954"/>
                  </a:cubicBezTo>
                  <a:cubicBezTo>
                    <a:pt x="8585" y="8858"/>
                    <a:pt x="8538" y="8727"/>
                    <a:pt x="8418" y="8692"/>
                  </a:cubicBezTo>
                  <a:lnTo>
                    <a:pt x="8157" y="8620"/>
                  </a:lnTo>
                  <a:cubicBezTo>
                    <a:pt x="8121" y="8608"/>
                    <a:pt x="7990" y="8573"/>
                    <a:pt x="7526" y="8454"/>
                  </a:cubicBezTo>
                  <a:cubicBezTo>
                    <a:pt x="7347" y="8418"/>
                    <a:pt x="7252" y="8382"/>
                    <a:pt x="7192" y="8370"/>
                  </a:cubicBezTo>
                  <a:lnTo>
                    <a:pt x="7192" y="8370"/>
                  </a:lnTo>
                  <a:cubicBezTo>
                    <a:pt x="7201" y="8373"/>
                    <a:pt x="7207" y="8375"/>
                    <a:pt x="7205" y="8375"/>
                  </a:cubicBezTo>
                  <a:cubicBezTo>
                    <a:pt x="7199" y="8375"/>
                    <a:pt x="7116" y="8354"/>
                    <a:pt x="6799" y="8263"/>
                  </a:cubicBezTo>
                  <a:cubicBezTo>
                    <a:pt x="6644" y="8215"/>
                    <a:pt x="6525" y="8084"/>
                    <a:pt x="6549" y="7906"/>
                  </a:cubicBezTo>
                  <a:lnTo>
                    <a:pt x="6549" y="7894"/>
                  </a:lnTo>
                  <a:cubicBezTo>
                    <a:pt x="6560" y="7708"/>
                    <a:pt x="6714" y="7575"/>
                    <a:pt x="6895" y="7575"/>
                  </a:cubicBezTo>
                  <a:close/>
                  <a:moveTo>
                    <a:pt x="2906" y="0"/>
                  </a:moveTo>
                  <a:cubicBezTo>
                    <a:pt x="2406" y="24"/>
                    <a:pt x="1930" y="143"/>
                    <a:pt x="1501" y="393"/>
                  </a:cubicBezTo>
                  <a:cubicBezTo>
                    <a:pt x="1084" y="631"/>
                    <a:pt x="739" y="953"/>
                    <a:pt x="489" y="1357"/>
                  </a:cubicBezTo>
                  <a:cubicBezTo>
                    <a:pt x="441" y="1429"/>
                    <a:pt x="465" y="1536"/>
                    <a:pt x="537" y="1584"/>
                  </a:cubicBezTo>
                  <a:cubicBezTo>
                    <a:pt x="562" y="1601"/>
                    <a:pt x="592" y="1608"/>
                    <a:pt x="622" y="1608"/>
                  </a:cubicBezTo>
                  <a:cubicBezTo>
                    <a:pt x="676" y="1608"/>
                    <a:pt x="732" y="1582"/>
                    <a:pt x="763" y="1536"/>
                  </a:cubicBezTo>
                  <a:cubicBezTo>
                    <a:pt x="977" y="1179"/>
                    <a:pt x="1299" y="881"/>
                    <a:pt x="1656" y="679"/>
                  </a:cubicBezTo>
                  <a:cubicBezTo>
                    <a:pt x="2056" y="446"/>
                    <a:pt x="2494" y="336"/>
                    <a:pt x="2927" y="336"/>
                  </a:cubicBezTo>
                  <a:cubicBezTo>
                    <a:pt x="3822" y="336"/>
                    <a:pt x="4695" y="805"/>
                    <a:pt x="5168" y="1631"/>
                  </a:cubicBezTo>
                  <a:cubicBezTo>
                    <a:pt x="5382" y="2012"/>
                    <a:pt x="5501" y="2465"/>
                    <a:pt x="5501" y="2905"/>
                  </a:cubicBezTo>
                  <a:cubicBezTo>
                    <a:pt x="5501" y="4336"/>
                    <a:pt x="4332" y="5485"/>
                    <a:pt x="2912" y="5485"/>
                  </a:cubicBezTo>
                  <a:cubicBezTo>
                    <a:pt x="2843" y="5485"/>
                    <a:pt x="2773" y="5483"/>
                    <a:pt x="2703" y="5477"/>
                  </a:cubicBezTo>
                  <a:cubicBezTo>
                    <a:pt x="1870" y="5406"/>
                    <a:pt x="1120" y="4929"/>
                    <a:pt x="679" y="4203"/>
                  </a:cubicBezTo>
                  <a:cubicBezTo>
                    <a:pt x="489" y="3858"/>
                    <a:pt x="370" y="3489"/>
                    <a:pt x="346" y="3084"/>
                  </a:cubicBezTo>
                  <a:cubicBezTo>
                    <a:pt x="310" y="2739"/>
                    <a:pt x="370" y="2405"/>
                    <a:pt x="465" y="2108"/>
                  </a:cubicBezTo>
                  <a:cubicBezTo>
                    <a:pt x="489" y="2012"/>
                    <a:pt x="441" y="1929"/>
                    <a:pt x="358" y="1893"/>
                  </a:cubicBezTo>
                  <a:cubicBezTo>
                    <a:pt x="339" y="1888"/>
                    <a:pt x="320" y="1886"/>
                    <a:pt x="303" y="1886"/>
                  </a:cubicBezTo>
                  <a:cubicBezTo>
                    <a:pt x="231" y="1886"/>
                    <a:pt x="172" y="1924"/>
                    <a:pt x="144" y="2000"/>
                  </a:cubicBezTo>
                  <a:cubicBezTo>
                    <a:pt x="48" y="2298"/>
                    <a:pt x="1" y="2608"/>
                    <a:pt x="1" y="2917"/>
                  </a:cubicBezTo>
                  <a:lnTo>
                    <a:pt x="1" y="2953"/>
                  </a:lnTo>
                  <a:lnTo>
                    <a:pt x="1" y="5679"/>
                  </a:lnTo>
                  <a:cubicBezTo>
                    <a:pt x="1" y="5763"/>
                    <a:pt x="72" y="5834"/>
                    <a:pt x="167" y="5834"/>
                  </a:cubicBezTo>
                  <a:cubicBezTo>
                    <a:pt x="251" y="5834"/>
                    <a:pt x="322" y="5763"/>
                    <a:pt x="322" y="5679"/>
                  </a:cubicBezTo>
                  <a:lnTo>
                    <a:pt x="322" y="4274"/>
                  </a:lnTo>
                  <a:cubicBezTo>
                    <a:pt x="346" y="4310"/>
                    <a:pt x="358" y="4334"/>
                    <a:pt x="382" y="4382"/>
                  </a:cubicBezTo>
                  <a:cubicBezTo>
                    <a:pt x="895" y="5257"/>
                    <a:pt x="1832" y="5835"/>
                    <a:pt x="2901" y="5835"/>
                  </a:cubicBezTo>
                  <a:cubicBezTo>
                    <a:pt x="2922" y="5835"/>
                    <a:pt x="2944" y="5835"/>
                    <a:pt x="2965" y="5834"/>
                  </a:cubicBezTo>
                  <a:lnTo>
                    <a:pt x="4549" y="5834"/>
                  </a:lnTo>
                  <a:lnTo>
                    <a:pt x="4549" y="6656"/>
                  </a:lnTo>
                  <a:lnTo>
                    <a:pt x="4120" y="6537"/>
                  </a:lnTo>
                  <a:cubicBezTo>
                    <a:pt x="4019" y="6510"/>
                    <a:pt x="3916" y="6497"/>
                    <a:pt x="3814" y="6497"/>
                  </a:cubicBezTo>
                  <a:cubicBezTo>
                    <a:pt x="3376" y="6497"/>
                    <a:pt x="2954" y="6736"/>
                    <a:pt x="2751" y="7132"/>
                  </a:cubicBezTo>
                  <a:cubicBezTo>
                    <a:pt x="2703" y="7227"/>
                    <a:pt x="2692" y="7346"/>
                    <a:pt x="2739" y="7430"/>
                  </a:cubicBezTo>
                  <a:cubicBezTo>
                    <a:pt x="2799" y="7584"/>
                    <a:pt x="2918" y="7620"/>
                    <a:pt x="3061" y="7656"/>
                  </a:cubicBezTo>
                  <a:cubicBezTo>
                    <a:pt x="3215" y="7703"/>
                    <a:pt x="4073" y="7918"/>
                    <a:pt x="4216" y="7965"/>
                  </a:cubicBezTo>
                  <a:cubicBezTo>
                    <a:pt x="3209" y="8241"/>
                    <a:pt x="3066" y="8279"/>
                    <a:pt x="3058" y="8279"/>
                  </a:cubicBezTo>
                  <a:cubicBezTo>
                    <a:pt x="3055" y="8279"/>
                    <a:pt x="3071" y="8274"/>
                    <a:pt x="3067" y="8274"/>
                  </a:cubicBezTo>
                  <a:cubicBezTo>
                    <a:pt x="3066" y="8274"/>
                    <a:pt x="3064" y="8274"/>
                    <a:pt x="3061" y="8275"/>
                  </a:cubicBezTo>
                  <a:cubicBezTo>
                    <a:pt x="3025" y="8299"/>
                    <a:pt x="2823" y="8311"/>
                    <a:pt x="2739" y="8501"/>
                  </a:cubicBezTo>
                  <a:cubicBezTo>
                    <a:pt x="2692" y="8608"/>
                    <a:pt x="2692" y="8716"/>
                    <a:pt x="2751" y="8799"/>
                  </a:cubicBezTo>
                  <a:cubicBezTo>
                    <a:pt x="2953" y="9192"/>
                    <a:pt x="3370" y="9439"/>
                    <a:pt x="3805" y="9439"/>
                  </a:cubicBezTo>
                  <a:cubicBezTo>
                    <a:pt x="3910" y="9439"/>
                    <a:pt x="4016" y="9424"/>
                    <a:pt x="4120" y="9394"/>
                  </a:cubicBezTo>
                  <a:lnTo>
                    <a:pt x="4549" y="9275"/>
                  </a:lnTo>
                  <a:lnTo>
                    <a:pt x="4549" y="10561"/>
                  </a:lnTo>
                  <a:cubicBezTo>
                    <a:pt x="4549" y="10704"/>
                    <a:pt x="4430" y="10823"/>
                    <a:pt x="4287" y="10823"/>
                  </a:cubicBezTo>
                  <a:lnTo>
                    <a:pt x="3632" y="10823"/>
                  </a:lnTo>
                  <a:cubicBezTo>
                    <a:pt x="3537" y="10823"/>
                    <a:pt x="3465" y="10894"/>
                    <a:pt x="3465" y="10990"/>
                  </a:cubicBezTo>
                  <a:cubicBezTo>
                    <a:pt x="3465" y="11073"/>
                    <a:pt x="3537" y="11156"/>
                    <a:pt x="3632" y="11156"/>
                  </a:cubicBezTo>
                  <a:lnTo>
                    <a:pt x="4287" y="11156"/>
                  </a:lnTo>
                  <a:cubicBezTo>
                    <a:pt x="4608" y="11156"/>
                    <a:pt x="4882" y="10882"/>
                    <a:pt x="4882" y="10561"/>
                  </a:cubicBezTo>
                  <a:lnTo>
                    <a:pt x="4882" y="9192"/>
                  </a:lnTo>
                  <a:lnTo>
                    <a:pt x="6835" y="8668"/>
                  </a:lnTo>
                  <a:cubicBezTo>
                    <a:pt x="6871" y="8680"/>
                    <a:pt x="7097" y="8739"/>
                    <a:pt x="8085" y="9013"/>
                  </a:cubicBezTo>
                  <a:cubicBezTo>
                    <a:pt x="7585" y="10085"/>
                    <a:pt x="8383" y="11299"/>
                    <a:pt x="9573" y="11299"/>
                  </a:cubicBezTo>
                  <a:cubicBezTo>
                    <a:pt x="10824" y="11299"/>
                    <a:pt x="11597" y="9942"/>
                    <a:pt x="10978" y="8870"/>
                  </a:cubicBezTo>
                  <a:cubicBezTo>
                    <a:pt x="10585" y="8037"/>
                    <a:pt x="9788" y="8037"/>
                    <a:pt x="9514" y="7918"/>
                  </a:cubicBezTo>
                  <a:cubicBezTo>
                    <a:pt x="9788" y="7799"/>
                    <a:pt x="10585" y="7799"/>
                    <a:pt x="11038" y="7001"/>
                  </a:cubicBezTo>
                  <a:cubicBezTo>
                    <a:pt x="11666" y="5883"/>
                    <a:pt x="10818" y="4574"/>
                    <a:pt x="9627" y="4574"/>
                  </a:cubicBezTo>
                  <a:cubicBezTo>
                    <a:pt x="9486" y="4574"/>
                    <a:pt x="9341" y="4593"/>
                    <a:pt x="9192" y="4632"/>
                  </a:cubicBezTo>
                  <a:cubicBezTo>
                    <a:pt x="8216" y="4906"/>
                    <a:pt x="7728" y="5977"/>
                    <a:pt x="8145" y="6882"/>
                  </a:cubicBezTo>
                  <a:cubicBezTo>
                    <a:pt x="7156" y="7144"/>
                    <a:pt x="6930" y="7203"/>
                    <a:pt x="6894" y="7227"/>
                  </a:cubicBezTo>
                  <a:lnTo>
                    <a:pt x="4942" y="6703"/>
                  </a:lnTo>
                  <a:lnTo>
                    <a:pt x="4942" y="5798"/>
                  </a:lnTo>
                  <a:cubicBezTo>
                    <a:pt x="5478" y="5763"/>
                    <a:pt x="6002" y="5584"/>
                    <a:pt x="6442" y="5287"/>
                  </a:cubicBezTo>
                  <a:cubicBezTo>
                    <a:pt x="6513" y="5227"/>
                    <a:pt x="6537" y="5144"/>
                    <a:pt x="6490" y="5060"/>
                  </a:cubicBezTo>
                  <a:cubicBezTo>
                    <a:pt x="6461" y="5017"/>
                    <a:pt x="6411" y="4996"/>
                    <a:pt x="6360" y="4996"/>
                  </a:cubicBezTo>
                  <a:cubicBezTo>
                    <a:pt x="6326" y="4996"/>
                    <a:pt x="6292" y="5006"/>
                    <a:pt x="6263" y="5025"/>
                  </a:cubicBezTo>
                  <a:cubicBezTo>
                    <a:pt x="5682" y="5429"/>
                    <a:pt x="5116" y="5476"/>
                    <a:pt x="4727" y="5476"/>
                  </a:cubicBezTo>
                  <a:cubicBezTo>
                    <a:pt x="4608" y="5476"/>
                    <a:pt x="4505" y="5472"/>
                    <a:pt x="4423" y="5472"/>
                  </a:cubicBezTo>
                  <a:cubicBezTo>
                    <a:pt x="4379" y="5472"/>
                    <a:pt x="4342" y="5473"/>
                    <a:pt x="4311" y="5477"/>
                  </a:cubicBezTo>
                  <a:cubicBezTo>
                    <a:pt x="4418" y="5417"/>
                    <a:pt x="4513" y="5358"/>
                    <a:pt x="4608" y="5298"/>
                  </a:cubicBezTo>
                  <a:cubicBezTo>
                    <a:pt x="4728" y="5227"/>
                    <a:pt x="4847" y="5120"/>
                    <a:pt x="4942" y="5036"/>
                  </a:cubicBezTo>
                  <a:cubicBezTo>
                    <a:pt x="5525" y="4489"/>
                    <a:pt x="5882" y="3715"/>
                    <a:pt x="5882" y="2905"/>
                  </a:cubicBezTo>
                  <a:cubicBezTo>
                    <a:pt x="5882" y="2405"/>
                    <a:pt x="5740" y="1905"/>
                    <a:pt x="5490" y="1465"/>
                  </a:cubicBezTo>
                  <a:cubicBezTo>
                    <a:pt x="5204" y="976"/>
                    <a:pt x="4787" y="584"/>
                    <a:pt x="4311" y="334"/>
                  </a:cubicBezTo>
                  <a:lnTo>
                    <a:pt x="4847" y="334"/>
                  </a:lnTo>
                  <a:cubicBezTo>
                    <a:pt x="6252" y="357"/>
                    <a:pt x="7383" y="1512"/>
                    <a:pt x="7383" y="2905"/>
                  </a:cubicBezTo>
                  <a:cubicBezTo>
                    <a:pt x="7383" y="3536"/>
                    <a:pt x="7156" y="4144"/>
                    <a:pt x="6728" y="4620"/>
                  </a:cubicBezTo>
                  <a:cubicBezTo>
                    <a:pt x="6633" y="4727"/>
                    <a:pt x="6716" y="4906"/>
                    <a:pt x="6847" y="4906"/>
                  </a:cubicBezTo>
                  <a:cubicBezTo>
                    <a:pt x="6894" y="4906"/>
                    <a:pt x="6930" y="4882"/>
                    <a:pt x="6966" y="4846"/>
                  </a:cubicBezTo>
                  <a:cubicBezTo>
                    <a:pt x="7442" y="4310"/>
                    <a:pt x="7692" y="3620"/>
                    <a:pt x="7692" y="2905"/>
                  </a:cubicBezTo>
                  <a:cubicBezTo>
                    <a:pt x="7692" y="2131"/>
                    <a:pt x="7395" y="1417"/>
                    <a:pt x="6859" y="869"/>
                  </a:cubicBezTo>
                  <a:cubicBezTo>
                    <a:pt x="6299" y="298"/>
                    <a:pt x="5537" y="0"/>
                    <a:pt x="4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71"/>
            <p:cNvSpPr/>
            <p:nvPr/>
          </p:nvSpPr>
          <p:spPr>
            <a:xfrm>
              <a:off x="1976349" y="1775216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71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71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71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71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71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71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71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71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71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71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71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71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71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71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71"/>
            <p:cNvSpPr/>
            <p:nvPr/>
          </p:nvSpPr>
          <p:spPr>
            <a:xfrm>
              <a:off x="1812744" y="1556302"/>
              <a:ext cx="77668" cy="72929"/>
            </a:xfrm>
            <a:custGeom>
              <a:rect b="b" l="l" r="r" t="t"/>
              <a:pathLst>
                <a:path extrusionOk="0" h="2293" w="2442">
                  <a:moveTo>
                    <a:pt x="1212" y="326"/>
                  </a:moveTo>
                  <a:cubicBezTo>
                    <a:pt x="1252" y="326"/>
                    <a:pt x="1293" y="329"/>
                    <a:pt x="1334" y="335"/>
                  </a:cubicBezTo>
                  <a:cubicBezTo>
                    <a:pt x="1811" y="394"/>
                    <a:pt x="2120" y="859"/>
                    <a:pt x="2013" y="1311"/>
                  </a:cubicBezTo>
                  <a:cubicBezTo>
                    <a:pt x="1923" y="1684"/>
                    <a:pt x="1585" y="1945"/>
                    <a:pt x="1209" y="1945"/>
                  </a:cubicBezTo>
                  <a:cubicBezTo>
                    <a:pt x="1141" y="1945"/>
                    <a:pt x="1071" y="1937"/>
                    <a:pt x="1001" y="1918"/>
                  </a:cubicBezTo>
                  <a:cubicBezTo>
                    <a:pt x="715" y="1847"/>
                    <a:pt x="501" y="1609"/>
                    <a:pt x="418" y="1311"/>
                  </a:cubicBezTo>
                  <a:cubicBezTo>
                    <a:pt x="307" y="793"/>
                    <a:pt x="708" y="326"/>
                    <a:pt x="1212" y="326"/>
                  </a:cubicBezTo>
                  <a:close/>
                  <a:moveTo>
                    <a:pt x="1259" y="1"/>
                  </a:moveTo>
                  <a:cubicBezTo>
                    <a:pt x="1205" y="1"/>
                    <a:pt x="1151" y="5"/>
                    <a:pt x="1096" y="13"/>
                  </a:cubicBezTo>
                  <a:cubicBezTo>
                    <a:pt x="453" y="85"/>
                    <a:pt x="1" y="680"/>
                    <a:pt x="108" y="1323"/>
                  </a:cubicBezTo>
                  <a:cubicBezTo>
                    <a:pt x="197" y="1881"/>
                    <a:pt x="685" y="2293"/>
                    <a:pt x="1246" y="2293"/>
                  </a:cubicBezTo>
                  <a:cubicBezTo>
                    <a:pt x="1283" y="2293"/>
                    <a:pt x="1320" y="2291"/>
                    <a:pt x="1358" y="2287"/>
                  </a:cubicBezTo>
                  <a:cubicBezTo>
                    <a:pt x="1989" y="2204"/>
                    <a:pt x="2442" y="1621"/>
                    <a:pt x="2358" y="978"/>
                  </a:cubicBezTo>
                  <a:cubicBezTo>
                    <a:pt x="2272" y="425"/>
                    <a:pt x="1800" y="1"/>
                    <a:pt x="12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71"/>
            <p:cNvSpPr/>
            <p:nvPr/>
          </p:nvSpPr>
          <p:spPr>
            <a:xfrm>
              <a:off x="1759375" y="1695671"/>
              <a:ext cx="99613" cy="158707"/>
            </a:xfrm>
            <a:custGeom>
              <a:rect b="b" l="l" r="r" t="t"/>
              <a:pathLst>
                <a:path extrusionOk="0" h="4990" w="313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394"/>
                  </a:lnTo>
                  <a:cubicBezTo>
                    <a:pt x="0" y="4728"/>
                    <a:pt x="274" y="4990"/>
                    <a:pt x="596" y="4990"/>
                  </a:cubicBezTo>
                  <a:lnTo>
                    <a:pt x="2965" y="4990"/>
                  </a:lnTo>
                  <a:cubicBezTo>
                    <a:pt x="3048" y="4990"/>
                    <a:pt x="3120" y="4918"/>
                    <a:pt x="3120" y="4823"/>
                  </a:cubicBezTo>
                  <a:cubicBezTo>
                    <a:pt x="3132" y="4740"/>
                    <a:pt x="3048" y="4668"/>
                    <a:pt x="2965" y="4668"/>
                  </a:cubicBezTo>
                  <a:lnTo>
                    <a:pt x="596" y="4668"/>
                  </a:lnTo>
                  <a:cubicBezTo>
                    <a:pt x="453" y="4668"/>
                    <a:pt x="334" y="4549"/>
                    <a:pt x="334" y="4394"/>
                  </a:cubicBezTo>
                  <a:lnTo>
                    <a:pt x="334" y="1965"/>
                  </a:lnTo>
                  <a:lnTo>
                    <a:pt x="762" y="1965"/>
                  </a:lnTo>
                  <a:cubicBezTo>
                    <a:pt x="846" y="1965"/>
                    <a:pt x="929" y="1894"/>
                    <a:pt x="929" y="1799"/>
                  </a:cubicBezTo>
                  <a:cubicBezTo>
                    <a:pt x="929" y="1715"/>
                    <a:pt x="846" y="1644"/>
                    <a:pt x="762" y="1644"/>
                  </a:cubicBezTo>
                  <a:lnTo>
                    <a:pt x="334" y="1644"/>
                  </a:ln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71"/>
            <p:cNvSpPr/>
            <p:nvPr/>
          </p:nvSpPr>
          <p:spPr>
            <a:xfrm>
              <a:off x="1794965" y="1747195"/>
              <a:ext cx="38261" cy="10623"/>
            </a:xfrm>
            <a:custGeom>
              <a:rect b="b" l="l" r="r" t="t"/>
              <a:pathLst>
                <a:path extrusionOk="0" h="334" w="1203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024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203" y="83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71"/>
            <p:cNvSpPr/>
            <p:nvPr/>
          </p:nvSpPr>
          <p:spPr>
            <a:xfrm>
              <a:off x="1839269" y="1747195"/>
              <a:ext cx="37912" cy="10623"/>
            </a:xfrm>
            <a:custGeom>
              <a:rect b="b" l="l" r="r" t="t"/>
              <a:pathLst>
                <a:path extrusionOk="0" h="334" w="1192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cubicBezTo>
                    <a:pt x="0" y="262"/>
                    <a:pt x="84" y="333"/>
                    <a:pt x="167" y="333"/>
                  </a:cubicBezTo>
                  <a:lnTo>
                    <a:pt x="1036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191" y="83"/>
                    <a:pt x="1120" y="0"/>
                    <a:pt x="1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4" name="Google Shape;11324;p71"/>
          <p:cNvGrpSpPr/>
          <p:nvPr/>
        </p:nvGrpSpPr>
        <p:grpSpPr>
          <a:xfrm>
            <a:off x="2774209" y="1954691"/>
            <a:ext cx="116693" cy="374186"/>
            <a:chOff x="2774209" y="1954691"/>
            <a:chExt cx="116693" cy="374186"/>
          </a:xfrm>
        </p:grpSpPr>
        <p:sp>
          <p:nvSpPr>
            <p:cNvPr id="11325" name="Google Shape;11325;p71"/>
            <p:cNvSpPr/>
            <p:nvPr/>
          </p:nvSpPr>
          <p:spPr>
            <a:xfrm>
              <a:off x="2774209" y="2181525"/>
              <a:ext cx="115166" cy="147353"/>
            </a:xfrm>
            <a:custGeom>
              <a:rect b="b" l="l" r="r" t="t"/>
              <a:pathLst>
                <a:path extrusionOk="0" h="4633" w="3621">
                  <a:moveTo>
                    <a:pt x="3263" y="3263"/>
                  </a:moveTo>
                  <a:lnTo>
                    <a:pt x="3263" y="4013"/>
                  </a:lnTo>
                  <a:lnTo>
                    <a:pt x="3275" y="4013"/>
                  </a:lnTo>
                  <a:cubicBezTo>
                    <a:pt x="3275" y="4168"/>
                    <a:pt x="3156" y="4287"/>
                    <a:pt x="3025" y="4287"/>
                  </a:cubicBezTo>
                  <a:lnTo>
                    <a:pt x="3025" y="3751"/>
                  </a:lnTo>
                  <a:cubicBezTo>
                    <a:pt x="3025" y="3656"/>
                    <a:pt x="2954" y="3572"/>
                    <a:pt x="2847" y="3572"/>
                  </a:cubicBezTo>
                  <a:cubicBezTo>
                    <a:pt x="2739" y="3572"/>
                    <a:pt x="2668" y="3644"/>
                    <a:pt x="2668" y="3751"/>
                  </a:cubicBezTo>
                  <a:lnTo>
                    <a:pt x="2668" y="4287"/>
                  </a:lnTo>
                  <a:lnTo>
                    <a:pt x="2335" y="4287"/>
                  </a:lnTo>
                  <a:lnTo>
                    <a:pt x="2335" y="3751"/>
                  </a:lnTo>
                  <a:cubicBezTo>
                    <a:pt x="2335" y="3656"/>
                    <a:pt x="2263" y="3572"/>
                    <a:pt x="2156" y="3572"/>
                  </a:cubicBezTo>
                  <a:cubicBezTo>
                    <a:pt x="2073" y="3572"/>
                    <a:pt x="1977" y="3644"/>
                    <a:pt x="1977" y="3751"/>
                  </a:cubicBezTo>
                  <a:lnTo>
                    <a:pt x="1977" y="4287"/>
                  </a:lnTo>
                  <a:lnTo>
                    <a:pt x="1656" y="4287"/>
                  </a:lnTo>
                  <a:lnTo>
                    <a:pt x="1656" y="3751"/>
                  </a:lnTo>
                  <a:cubicBezTo>
                    <a:pt x="1656" y="3656"/>
                    <a:pt x="1573" y="3572"/>
                    <a:pt x="1477" y="3572"/>
                  </a:cubicBezTo>
                  <a:cubicBezTo>
                    <a:pt x="1370" y="3572"/>
                    <a:pt x="1299" y="3644"/>
                    <a:pt x="1299" y="3751"/>
                  </a:cubicBezTo>
                  <a:lnTo>
                    <a:pt x="1299" y="4287"/>
                  </a:lnTo>
                  <a:lnTo>
                    <a:pt x="965" y="4287"/>
                  </a:lnTo>
                  <a:lnTo>
                    <a:pt x="965" y="3751"/>
                  </a:lnTo>
                  <a:cubicBezTo>
                    <a:pt x="965" y="3656"/>
                    <a:pt x="894" y="3572"/>
                    <a:pt x="787" y="3572"/>
                  </a:cubicBezTo>
                  <a:cubicBezTo>
                    <a:pt x="680" y="3572"/>
                    <a:pt x="608" y="3644"/>
                    <a:pt x="608" y="3751"/>
                  </a:cubicBezTo>
                  <a:lnTo>
                    <a:pt x="608" y="4287"/>
                  </a:lnTo>
                  <a:cubicBezTo>
                    <a:pt x="465" y="4287"/>
                    <a:pt x="358" y="4168"/>
                    <a:pt x="358" y="4013"/>
                  </a:cubicBezTo>
                  <a:lnTo>
                    <a:pt x="358" y="3263"/>
                  </a:lnTo>
                  <a:close/>
                  <a:moveTo>
                    <a:pt x="3442" y="1"/>
                  </a:moveTo>
                  <a:cubicBezTo>
                    <a:pt x="3347" y="1"/>
                    <a:pt x="3263" y="72"/>
                    <a:pt x="3263" y="179"/>
                  </a:cubicBezTo>
                  <a:lnTo>
                    <a:pt x="3263" y="2906"/>
                  </a:lnTo>
                  <a:lnTo>
                    <a:pt x="358" y="2906"/>
                  </a:lnTo>
                  <a:lnTo>
                    <a:pt x="358" y="1429"/>
                  </a:lnTo>
                  <a:cubicBezTo>
                    <a:pt x="358" y="1334"/>
                    <a:pt x="287" y="1251"/>
                    <a:pt x="180" y="1251"/>
                  </a:cubicBezTo>
                  <a:cubicBezTo>
                    <a:pt x="84" y="1251"/>
                    <a:pt x="1" y="1322"/>
                    <a:pt x="1" y="1429"/>
                  </a:cubicBezTo>
                  <a:lnTo>
                    <a:pt x="1" y="4013"/>
                  </a:lnTo>
                  <a:cubicBezTo>
                    <a:pt x="1" y="4358"/>
                    <a:pt x="287" y="4632"/>
                    <a:pt x="608" y="4632"/>
                  </a:cubicBezTo>
                  <a:lnTo>
                    <a:pt x="2978" y="4632"/>
                  </a:lnTo>
                  <a:cubicBezTo>
                    <a:pt x="3323" y="4632"/>
                    <a:pt x="3585" y="4346"/>
                    <a:pt x="3585" y="4013"/>
                  </a:cubicBezTo>
                  <a:lnTo>
                    <a:pt x="3585" y="191"/>
                  </a:lnTo>
                  <a:cubicBezTo>
                    <a:pt x="3620" y="84"/>
                    <a:pt x="3549" y="1"/>
                    <a:pt x="3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71"/>
            <p:cNvSpPr/>
            <p:nvPr/>
          </p:nvSpPr>
          <p:spPr>
            <a:xfrm>
              <a:off x="2774591" y="1954691"/>
              <a:ext cx="116311" cy="255649"/>
            </a:xfrm>
            <a:custGeom>
              <a:rect b="b" l="l" r="r" t="t"/>
              <a:pathLst>
                <a:path extrusionOk="0" h="8038" w="3657">
                  <a:moveTo>
                    <a:pt x="1156" y="1870"/>
                  </a:moveTo>
                  <a:lnTo>
                    <a:pt x="1156" y="2537"/>
                  </a:lnTo>
                  <a:lnTo>
                    <a:pt x="644" y="2537"/>
                  </a:lnTo>
                  <a:lnTo>
                    <a:pt x="644" y="2144"/>
                  </a:lnTo>
                  <a:cubicBezTo>
                    <a:pt x="644" y="2001"/>
                    <a:pt x="763" y="1870"/>
                    <a:pt x="918" y="1870"/>
                  </a:cubicBezTo>
                  <a:close/>
                  <a:moveTo>
                    <a:pt x="2108" y="1882"/>
                  </a:moveTo>
                  <a:lnTo>
                    <a:pt x="2108" y="2537"/>
                  </a:lnTo>
                  <a:lnTo>
                    <a:pt x="1513" y="2537"/>
                  </a:lnTo>
                  <a:lnTo>
                    <a:pt x="1513" y="1882"/>
                  </a:lnTo>
                  <a:close/>
                  <a:moveTo>
                    <a:pt x="2680" y="1882"/>
                  </a:moveTo>
                  <a:cubicBezTo>
                    <a:pt x="2835" y="1882"/>
                    <a:pt x="2954" y="2001"/>
                    <a:pt x="2954" y="2144"/>
                  </a:cubicBezTo>
                  <a:lnTo>
                    <a:pt x="2954" y="2537"/>
                  </a:lnTo>
                  <a:lnTo>
                    <a:pt x="2442" y="2537"/>
                  </a:lnTo>
                  <a:lnTo>
                    <a:pt x="2442" y="1882"/>
                  </a:lnTo>
                  <a:close/>
                  <a:moveTo>
                    <a:pt x="1180" y="1"/>
                  </a:moveTo>
                  <a:cubicBezTo>
                    <a:pt x="834" y="1"/>
                    <a:pt x="572" y="286"/>
                    <a:pt x="572" y="608"/>
                  </a:cubicBezTo>
                  <a:lnTo>
                    <a:pt x="572" y="1644"/>
                  </a:lnTo>
                  <a:cubicBezTo>
                    <a:pt x="406" y="1739"/>
                    <a:pt x="299" y="1941"/>
                    <a:pt x="299" y="2144"/>
                  </a:cubicBezTo>
                  <a:lnTo>
                    <a:pt x="299" y="2596"/>
                  </a:lnTo>
                  <a:cubicBezTo>
                    <a:pt x="120" y="2680"/>
                    <a:pt x="1" y="2870"/>
                    <a:pt x="1" y="3084"/>
                  </a:cubicBezTo>
                  <a:lnTo>
                    <a:pt x="1" y="7859"/>
                  </a:lnTo>
                  <a:cubicBezTo>
                    <a:pt x="1" y="7954"/>
                    <a:pt x="84" y="8037"/>
                    <a:pt x="179" y="8037"/>
                  </a:cubicBezTo>
                  <a:cubicBezTo>
                    <a:pt x="287" y="8037"/>
                    <a:pt x="358" y="7966"/>
                    <a:pt x="358" y="7859"/>
                  </a:cubicBezTo>
                  <a:lnTo>
                    <a:pt x="358" y="3084"/>
                  </a:lnTo>
                  <a:cubicBezTo>
                    <a:pt x="358" y="2965"/>
                    <a:pt x="453" y="2870"/>
                    <a:pt x="572" y="2870"/>
                  </a:cubicBezTo>
                  <a:lnTo>
                    <a:pt x="1549" y="2870"/>
                  </a:lnTo>
                  <a:lnTo>
                    <a:pt x="1549" y="5168"/>
                  </a:lnTo>
                  <a:cubicBezTo>
                    <a:pt x="1549" y="5466"/>
                    <a:pt x="1787" y="5716"/>
                    <a:pt x="2108" y="5716"/>
                  </a:cubicBezTo>
                  <a:cubicBezTo>
                    <a:pt x="2406" y="5716"/>
                    <a:pt x="2656" y="5478"/>
                    <a:pt x="2656" y="5168"/>
                  </a:cubicBezTo>
                  <a:lnTo>
                    <a:pt x="2656" y="4477"/>
                  </a:lnTo>
                  <a:cubicBezTo>
                    <a:pt x="2656" y="4394"/>
                    <a:pt x="2585" y="4299"/>
                    <a:pt x="2477" y="4299"/>
                  </a:cubicBezTo>
                  <a:cubicBezTo>
                    <a:pt x="2382" y="4299"/>
                    <a:pt x="2299" y="4382"/>
                    <a:pt x="2299" y="4477"/>
                  </a:cubicBezTo>
                  <a:lnTo>
                    <a:pt x="2299" y="5168"/>
                  </a:lnTo>
                  <a:cubicBezTo>
                    <a:pt x="2299" y="5275"/>
                    <a:pt x="2204" y="5359"/>
                    <a:pt x="2108" y="5359"/>
                  </a:cubicBezTo>
                  <a:cubicBezTo>
                    <a:pt x="2001" y="5359"/>
                    <a:pt x="1906" y="5275"/>
                    <a:pt x="1906" y="5168"/>
                  </a:cubicBezTo>
                  <a:lnTo>
                    <a:pt x="1906" y="2870"/>
                  </a:lnTo>
                  <a:lnTo>
                    <a:pt x="2311" y="2870"/>
                  </a:lnTo>
                  <a:lnTo>
                    <a:pt x="2311" y="3799"/>
                  </a:lnTo>
                  <a:cubicBezTo>
                    <a:pt x="2311" y="3882"/>
                    <a:pt x="2382" y="3977"/>
                    <a:pt x="2489" y="3977"/>
                  </a:cubicBezTo>
                  <a:cubicBezTo>
                    <a:pt x="2585" y="3977"/>
                    <a:pt x="2668" y="3906"/>
                    <a:pt x="2668" y="3799"/>
                  </a:cubicBezTo>
                  <a:lnTo>
                    <a:pt x="2668" y="2870"/>
                  </a:lnTo>
                  <a:lnTo>
                    <a:pt x="3085" y="2870"/>
                  </a:lnTo>
                  <a:cubicBezTo>
                    <a:pt x="3204" y="2870"/>
                    <a:pt x="3299" y="2965"/>
                    <a:pt x="3299" y="3084"/>
                  </a:cubicBezTo>
                  <a:lnTo>
                    <a:pt x="3299" y="6609"/>
                  </a:lnTo>
                  <a:cubicBezTo>
                    <a:pt x="3299" y="6704"/>
                    <a:pt x="3370" y="6787"/>
                    <a:pt x="3477" y="6787"/>
                  </a:cubicBezTo>
                  <a:cubicBezTo>
                    <a:pt x="3561" y="6787"/>
                    <a:pt x="3656" y="6716"/>
                    <a:pt x="3656" y="6609"/>
                  </a:cubicBezTo>
                  <a:lnTo>
                    <a:pt x="3656" y="3084"/>
                  </a:lnTo>
                  <a:cubicBezTo>
                    <a:pt x="3608" y="2870"/>
                    <a:pt x="3489" y="2680"/>
                    <a:pt x="3311" y="2596"/>
                  </a:cubicBezTo>
                  <a:lnTo>
                    <a:pt x="3311" y="2144"/>
                  </a:lnTo>
                  <a:cubicBezTo>
                    <a:pt x="3311" y="1941"/>
                    <a:pt x="3204" y="1739"/>
                    <a:pt x="3037" y="1644"/>
                  </a:cubicBezTo>
                  <a:lnTo>
                    <a:pt x="3037" y="1132"/>
                  </a:lnTo>
                  <a:cubicBezTo>
                    <a:pt x="3037" y="1048"/>
                    <a:pt x="2966" y="953"/>
                    <a:pt x="2858" y="953"/>
                  </a:cubicBezTo>
                  <a:cubicBezTo>
                    <a:pt x="2775" y="953"/>
                    <a:pt x="2680" y="1025"/>
                    <a:pt x="2680" y="1132"/>
                  </a:cubicBezTo>
                  <a:lnTo>
                    <a:pt x="2680" y="1537"/>
                  </a:lnTo>
                  <a:lnTo>
                    <a:pt x="918" y="1537"/>
                  </a:lnTo>
                  <a:lnTo>
                    <a:pt x="918" y="608"/>
                  </a:lnTo>
                  <a:cubicBezTo>
                    <a:pt x="918" y="465"/>
                    <a:pt x="1025" y="346"/>
                    <a:pt x="1180" y="346"/>
                  </a:cubicBezTo>
                  <a:lnTo>
                    <a:pt x="2418" y="346"/>
                  </a:lnTo>
                  <a:cubicBezTo>
                    <a:pt x="2513" y="346"/>
                    <a:pt x="2620" y="406"/>
                    <a:pt x="2668" y="513"/>
                  </a:cubicBezTo>
                  <a:cubicBezTo>
                    <a:pt x="2702" y="573"/>
                    <a:pt x="2756" y="615"/>
                    <a:pt x="2819" y="615"/>
                  </a:cubicBezTo>
                  <a:cubicBezTo>
                    <a:pt x="2843" y="615"/>
                    <a:pt x="2868" y="609"/>
                    <a:pt x="2894" y="596"/>
                  </a:cubicBezTo>
                  <a:cubicBezTo>
                    <a:pt x="2977" y="548"/>
                    <a:pt x="3025" y="465"/>
                    <a:pt x="2977" y="370"/>
                  </a:cubicBezTo>
                  <a:cubicBezTo>
                    <a:pt x="2894" y="155"/>
                    <a:pt x="2668" y="1"/>
                    <a:pt x="2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7" name="Google Shape;11327;p71"/>
          <p:cNvGrpSpPr/>
          <p:nvPr/>
        </p:nvGrpSpPr>
        <p:grpSpPr>
          <a:xfrm>
            <a:off x="4017435" y="1499912"/>
            <a:ext cx="315092" cy="359397"/>
            <a:chOff x="4017435" y="1499912"/>
            <a:chExt cx="315092" cy="359397"/>
          </a:xfrm>
        </p:grpSpPr>
        <p:sp>
          <p:nvSpPr>
            <p:cNvPr id="11328" name="Google Shape;11328;p71"/>
            <p:cNvSpPr/>
            <p:nvPr/>
          </p:nvSpPr>
          <p:spPr>
            <a:xfrm>
              <a:off x="4017816" y="1499912"/>
              <a:ext cx="314710" cy="359397"/>
            </a:xfrm>
            <a:custGeom>
              <a:rect b="b" l="l" r="r" t="t"/>
              <a:pathLst>
                <a:path extrusionOk="0" h="11300" w="9895">
                  <a:moveTo>
                    <a:pt x="4929" y="0"/>
                  </a:moveTo>
                  <a:cubicBezTo>
                    <a:pt x="4810" y="0"/>
                    <a:pt x="4691" y="24"/>
                    <a:pt x="4584" y="84"/>
                  </a:cubicBezTo>
                  <a:lnTo>
                    <a:pt x="4048" y="405"/>
                  </a:lnTo>
                  <a:cubicBezTo>
                    <a:pt x="3977" y="441"/>
                    <a:pt x="3941" y="548"/>
                    <a:pt x="3989" y="643"/>
                  </a:cubicBezTo>
                  <a:cubicBezTo>
                    <a:pt x="4022" y="693"/>
                    <a:pt x="4077" y="719"/>
                    <a:pt x="4140" y="719"/>
                  </a:cubicBezTo>
                  <a:cubicBezTo>
                    <a:pt x="4168" y="719"/>
                    <a:pt x="4197" y="714"/>
                    <a:pt x="4227" y="703"/>
                  </a:cubicBezTo>
                  <a:lnTo>
                    <a:pt x="4763" y="381"/>
                  </a:lnTo>
                  <a:cubicBezTo>
                    <a:pt x="4816" y="352"/>
                    <a:pt x="4876" y="337"/>
                    <a:pt x="4935" y="337"/>
                  </a:cubicBezTo>
                  <a:cubicBezTo>
                    <a:pt x="4995" y="337"/>
                    <a:pt x="5054" y="352"/>
                    <a:pt x="5108" y="381"/>
                  </a:cubicBezTo>
                  <a:lnTo>
                    <a:pt x="9335" y="2822"/>
                  </a:lnTo>
                  <a:cubicBezTo>
                    <a:pt x="9346" y="2846"/>
                    <a:pt x="9358" y="2846"/>
                    <a:pt x="9370" y="2858"/>
                  </a:cubicBezTo>
                  <a:lnTo>
                    <a:pt x="4941" y="5382"/>
                  </a:lnTo>
                  <a:lnTo>
                    <a:pt x="4298" y="5013"/>
                  </a:lnTo>
                  <a:cubicBezTo>
                    <a:pt x="4276" y="4998"/>
                    <a:pt x="4250" y="4991"/>
                    <a:pt x="4223" y="4991"/>
                  </a:cubicBezTo>
                  <a:cubicBezTo>
                    <a:pt x="4165" y="4991"/>
                    <a:pt x="4105" y="5023"/>
                    <a:pt x="4072" y="5072"/>
                  </a:cubicBezTo>
                  <a:cubicBezTo>
                    <a:pt x="4036" y="5144"/>
                    <a:pt x="4060" y="5251"/>
                    <a:pt x="4132" y="5299"/>
                  </a:cubicBezTo>
                  <a:lnTo>
                    <a:pt x="4774" y="5668"/>
                  </a:lnTo>
                  <a:lnTo>
                    <a:pt x="4774" y="10823"/>
                  </a:lnTo>
                  <a:lnTo>
                    <a:pt x="488" y="8347"/>
                  </a:lnTo>
                  <a:cubicBezTo>
                    <a:pt x="381" y="8287"/>
                    <a:pt x="322" y="8180"/>
                    <a:pt x="322" y="8073"/>
                  </a:cubicBezTo>
                  <a:lnTo>
                    <a:pt x="322" y="7704"/>
                  </a:lnTo>
                  <a:cubicBezTo>
                    <a:pt x="322" y="7620"/>
                    <a:pt x="250" y="7537"/>
                    <a:pt x="167" y="7537"/>
                  </a:cubicBezTo>
                  <a:cubicBezTo>
                    <a:pt x="72" y="7537"/>
                    <a:pt x="0" y="7620"/>
                    <a:pt x="0" y="7704"/>
                  </a:cubicBezTo>
                  <a:lnTo>
                    <a:pt x="0" y="8073"/>
                  </a:lnTo>
                  <a:cubicBezTo>
                    <a:pt x="0" y="8323"/>
                    <a:pt x="119" y="8525"/>
                    <a:pt x="322" y="8644"/>
                  </a:cubicBezTo>
                  <a:lnTo>
                    <a:pt x="4870" y="11264"/>
                  </a:lnTo>
                  <a:cubicBezTo>
                    <a:pt x="4894" y="11276"/>
                    <a:pt x="4929" y="11299"/>
                    <a:pt x="4953" y="11299"/>
                  </a:cubicBezTo>
                  <a:cubicBezTo>
                    <a:pt x="4989" y="11299"/>
                    <a:pt x="5013" y="11276"/>
                    <a:pt x="5048" y="11264"/>
                  </a:cubicBezTo>
                  <a:lnTo>
                    <a:pt x="6715" y="10311"/>
                  </a:lnTo>
                  <a:cubicBezTo>
                    <a:pt x="6787" y="10263"/>
                    <a:pt x="6810" y="10168"/>
                    <a:pt x="6775" y="10073"/>
                  </a:cubicBezTo>
                  <a:cubicBezTo>
                    <a:pt x="6742" y="10024"/>
                    <a:pt x="6681" y="9992"/>
                    <a:pt x="6620" y="9992"/>
                  </a:cubicBezTo>
                  <a:cubicBezTo>
                    <a:pt x="6591" y="9992"/>
                    <a:pt x="6563" y="9999"/>
                    <a:pt x="6537" y="10013"/>
                  </a:cubicBezTo>
                  <a:lnTo>
                    <a:pt x="5120" y="10835"/>
                  </a:lnTo>
                  <a:lnTo>
                    <a:pt x="5120" y="5680"/>
                  </a:lnTo>
                  <a:lnTo>
                    <a:pt x="9549" y="3155"/>
                  </a:lnTo>
                  <a:lnTo>
                    <a:pt x="9549" y="3167"/>
                  </a:lnTo>
                  <a:lnTo>
                    <a:pt x="9549" y="3179"/>
                  </a:lnTo>
                  <a:lnTo>
                    <a:pt x="9549" y="3215"/>
                  </a:lnTo>
                  <a:lnTo>
                    <a:pt x="9549" y="8108"/>
                  </a:lnTo>
                  <a:cubicBezTo>
                    <a:pt x="9549" y="8228"/>
                    <a:pt x="9489" y="8335"/>
                    <a:pt x="9394" y="8382"/>
                  </a:cubicBezTo>
                  <a:lnTo>
                    <a:pt x="7096" y="9704"/>
                  </a:lnTo>
                  <a:cubicBezTo>
                    <a:pt x="7025" y="9752"/>
                    <a:pt x="6989" y="9847"/>
                    <a:pt x="7037" y="9942"/>
                  </a:cubicBezTo>
                  <a:cubicBezTo>
                    <a:pt x="7069" y="9991"/>
                    <a:pt x="7130" y="10023"/>
                    <a:pt x="7192" y="10023"/>
                  </a:cubicBezTo>
                  <a:cubicBezTo>
                    <a:pt x="7220" y="10023"/>
                    <a:pt x="7249" y="10017"/>
                    <a:pt x="7275" y="10002"/>
                  </a:cubicBezTo>
                  <a:lnTo>
                    <a:pt x="9573" y="8680"/>
                  </a:lnTo>
                  <a:cubicBezTo>
                    <a:pt x="9775" y="8561"/>
                    <a:pt x="9894" y="8347"/>
                    <a:pt x="9894" y="8108"/>
                  </a:cubicBezTo>
                  <a:lnTo>
                    <a:pt x="9894" y="3215"/>
                  </a:lnTo>
                  <a:cubicBezTo>
                    <a:pt x="9882" y="3060"/>
                    <a:pt x="9847" y="2929"/>
                    <a:pt x="9775" y="2810"/>
                  </a:cubicBezTo>
                  <a:cubicBezTo>
                    <a:pt x="9704" y="2691"/>
                    <a:pt x="9608" y="2608"/>
                    <a:pt x="9489" y="2524"/>
                  </a:cubicBezTo>
                  <a:lnTo>
                    <a:pt x="5263" y="84"/>
                  </a:lnTo>
                  <a:cubicBezTo>
                    <a:pt x="5167" y="24"/>
                    <a:pt x="504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71"/>
            <p:cNvSpPr/>
            <p:nvPr/>
          </p:nvSpPr>
          <p:spPr>
            <a:xfrm>
              <a:off x="4017435" y="1522302"/>
              <a:ext cx="121591" cy="207114"/>
            </a:xfrm>
            <a:custGeom>
              <a:rect b="b" l="l" r="r" t="t"/>
              <a:pathLst>
                <a:path extrusionOk="0" h="6512" w="3823">
                  <a:moveTo>
                    <a:pt x="3552" y="1"/>
                  </a:moveTo>
                  <a:cubicBezTo>
                    <a:pt x="3525" y="1"/>
                    <a:pt x="3499" y="8"/>
                    <a:pt x="3477" y="23"/>
                  </a:cubicBezTo>
                  <a:lnTo>
                    <a:pt x="429" y="1809"/>
                  </a:lnTo>
                  <a:cubicBezTo>
                    <a:pt x="298" y="1880"/>
                    <a:pt x="191" y="1987"/>
                    <a:pt x="119" y="2118"/>
                  </a:cubicBezTo>
                  <a:cubicBezTo>
                    <a:pt x="36" y="2261"/>
                    <a:pt x="0" y="2404"/>
                    <a:pt x="0" y="2559"/>
                  </a:cubicBezTo>
                  <a:lnTo>
                    <a:pt x="0" y="6345"/>
                  </a:lnTo>
                  <a:cubicBezTo>
                    <a:pt x="0" y="6440"/>
                    <a:pt x="72" y="6512"/>
                    <a:pt x="155" y="6512"/>
                  </a:cubicBezTo>
                  <a:cubicBezTo>
                    <a:pt x="250" y="6512"/>
                    <a:pt x="322" y="6440"/>
                    <a:pt x="322" y="6345"/>
                  </a:cubicBezTo>
                  <a:lnTo>
                    <a:pt x="322" y="2559"/>
                  </a:lnTo>
                  <a:lnTo>
                    <a:pt x="322" y="2511"/>
                  </a:lnTo>
                  <a:lnTo>
                    <a:pt x="322" y="2487"/>
                  </a:lnTo>
                  <a:lnTo>
                    <a:pt x="322" y="2451"/>
                  </a:lnTo>
                  <a:lnTo>
                    <a:pt x="3524" y="4273"/>
                  </a:lnTo>
                  <a:cubicBezTo>
                    <a:pt x="3550" y="4290"/>
                    <a:pt x="3580" y="4298"/>
                    <a:pt x="3610" y="4298"/>
                  </a:cubicBezTo>
                  <a:cubicBezTo>
                    <a:pt x="3664" y="4298"/>
                    <a:pt x="3720" y="4272"/>
                    <a:pt x="3751" y="4226"/>
                  </a:cubicBezTo>
                  <a:cubicBezTo>
                    <a:pt x="3822" y="4130"/>
                    <a:pt x="3810" y="4023"/>
                    <a:pt x="3715" y="3987"/>
                  </a:cubicBezTo>
                  <a:lnTo>
                    <a:pt x="512" y="2154"/>
                  </a:lnTo>
                  <a:cubicBezTo>
                    <a:pt x="548" y="2142"/>
                    <a:pt x="560" y="2106"/>
                    <a:pt x="595" y="2094"/>
                  </a:cubicBezTo>
                  <a:lnTo>
                    <a:pt x="3643" y="320"/>
                  </a:lnTo>
                  <a:cubicBezTo>
                    <a:pt x="3715" y="273"/>
                    <a:pt x="3751" y="177"/>
                    <a:pt x="3703" y="82"/>
                  </a:cubicBezTo>
                  <a:cubicBezTo>
                    <a:pt x="3670" y="33"/>
                    <a:pt x="3610" y="1"/>
                    <a:pt x="35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30" name="Google Shape;11330;p71"/>
          <p:cNvGrpSpPr/>
          <p:nvPr/>
        </p:nvGrpSpPr>
        <p:grpSpPr>
          <a:xfrm>
            <a:off x="3963652" y="1999759"/>
            <a:ext cx="374154" cy="284050"/>
            <a:chOff x="3963652" y="1999759"/>
            <a:chExt cx="374154" cy="284050"/>
          </a:xfrm>
        </p:grpSpPr>
        <p:sp>
          <p:nvSpPr>
            <p:cNvPr id="11331" name="Google Shape;11331;p71"/>
            <p:cNvSpPr/>
            <p:nvPr/>
          </p:nvSpPr>
          <p:spPr>
            <a:xfrm>
              <a:off x="4123441" y="2104652"/>
              <a:ext cx="214366" cy="179158"/>
            </a:xfrm>
            <a:custGeom>
              <a:rect b="b" l="l" r="r" t="t"/>
              <a:pathLst>
                <a:path extrusionOk="0" h="5633" w="6740">
                  <a:moveTo>
                    <a:pt x="6573" y="1"/>
                  </a:moveTo>
                  <a:cubicBezTo>
                    <a:pt x="6490" y="1"/>
                    <a:pt x="6395" y="84"/>
                    <a:pt x="6395" y="179"/>
                  </a:cubicBezTo>
                  <a:lnTo>
                    <a:pt x="6395" y="5275"/>
                  </a:lnTo>
                  <a:lnTo>
                    <a:pt x="180" y="5275"/>
                  </a:lnTo>
                  <a:cubicBezTo>
                    <a:pt x="84" y="5275"/>
                    <a:pt x="1" y="5346"/>
                    <a:pt x="1" y="5454"/>
                  </a:cubicBezTo>
                  <a:cubicBezTo>
                    <a:pt x="1" y="5549"/>
                    <a:pt x="72" y="5632"/>
                    <a:pt x="180" y="5632"/>
                  </a:cubicBezTo>
                  <a:lnTo>
                    <a:pt x="6561" y="5632"/>
                  </a:lnTo>
                  <a:cubicBezTo>
                    <a:pt x="6645" y="5632"/>
                    <a:pt x="6740" y="5549"/>
                    <a:pt x="6740" y="5454"/>
                  </a:cubicBezTo>
                  <a:lnTo>
                    <a:pt x="6740" y="179"/>
                  </a:lnTo>
                  <a:cubicBezTo>
                    <a:pt x="6740" y="84"/>
                    <a:pt x="6668" y="1"/>
                    <a:pt x="6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71"/>
            <p:cNvSpPr/>
            <p:nvPr/>
          </p:nvSpPr>
          <p:spPr>
            <a:xfrm>
              <a:off x="3963652" y="1999759"/>
              <a:ext cx="374154" cy="283669"/>
            </a:xfrm>
            <a:custGeom>
              <a:rect b="b" l="l" r="r" t="t"/>
              <a:pathLst>
                <a:path extrusionOk="0" h="8919" w="11764">
                  <a:moveTo>
                    <a:pt x="1036" y="1"/>
                  </a:moveTo>
                  <a:cubicBezTo>
                    <a:pt x="465" y="1"/>
                    <a:pt x="0" y="465"/>
                    <a:pt x="0" y="1024"/>
                  </a:cubicBezTo>
                  <a:lnTo>
                    <a:pt x="0" y="7847"/>
                  </a:lnTo>
                  <a:cubicBezTo>
                    <a:pt x="0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608" y="8918"/>
                    <a:pt x="4692" y="8835"/>
                    <a:pt x="4692" y="8740"/>
                  </a:cubicBezTo>
                  <a:cubicBezTo>
                    <a:pt x="4692" y="8644"/>
                    <a:pt x="4620" y="8561"/>
                    <a:pt x="4513" y="8561"/>
                  </a:cubicBezTo>
                  <a:lnTo>
                    <a:pt x="1072" y="8561"/>
                  </a:lnTo>
                  <a:cubicBezTo>
                    <a:pt x="679" y="8561"/>
                    <a:pt x="358" y="8228"/>
                    <a:pt x="358" y="7847"/>
                  </a:cubicBezTo>
                  <a:lnTo>
                    <a:pt x="358" y="7799"/>
                  </a:lnTo>
                  <a:lnTo>
                    <a:pt x="358" y="7763"/>
                  </a:lnTo>
                  <a:cubicBezTo>
                    <a:pt x="405" y="7430"/>
                    <a:pt x="691" y="7168"/>
                    <a:pt x="1036" y="7168"/>
                  </a:cubicBezTo>
                  <a:lnTo>
                    <a:pt x="1358" y="7168"/>
                  </a:lnTo>
                  <a:cubicBezTo>
                    <a:pt x="1453" y="7168"/>
                    <a:pt x="1536" y="7097"/>
                    <a:pt x="1536" y="6990"/>
                  </a:cubicBezTo>
                  <a:cubicBezTo>
                    <a:pt x="1536" y="6906"/>
                    <a:pt x="1465" y="6811"/>
                    <a:pt x="1358" y="6811"/>
                  </a:cubicBezTo>
                  <a:cubicBezTo>
                    <a:pt x="1335" y="6814"/>
                    <a:pt x="1309" y="6815"/>
                    <a:pt x="1278" y="6815"/>
                  </a:cubicBezTo>
                  <a:cubicBezTo>
                    <a:pt x="1232" y="6815"/>
                    <a:pt x="1177" y="6813"/>
                    <a:pt x="1116" y="6813"/>
                  </a:cubicBezTo>
                  <a:cubicBezTo>
                    <a:pt x="905" y="6813"/>
                    <a:pt x="620" y="6839"/>
                    <a:pt x="346" y="7073"/>
                  </a:cubicBezTo>
                  <a:lnTo>
                    <a:pt x="346" y="1013"/>
                  </a:lnTo>
                  <a:cubicBezTo>
                    <a:pt x="346" y="643"/>
                    <a:pt x="655" y="322"/>
                    <a:pt x="1036" y="322"/>
                  </a:cubicBezTo>
                  <a:lnTo>
                    <a:pt x="2465" y="322"/>
                  </a:lnTo>
                  <a:lnTo>
                    <a:pt x="2465" y="6811"/>
                  </a:lnTo>
                  <a:lnTo>
                    <a:pt x="2048" y="6811"/>
                  </a:lnTo>
                  <a:cubicBezTo>
                    <a:pt x="1953" y="6811"/>
                    <a:pt x="1870" y="6894"/>
                    <a:pt x="1870" y="6990"/>
                  </a:cubicBezTo>
                  <a:cubicBezTo>
                    <a:pt x="1870" y="7085"/>
                    <a:pt x="1941" y="7168"/>
                    <a:pt x="2048" y="7168"/>
                  </a:cubicBezTo>
                  <a:lnTo>
                    <a:pt x="2620" y="7168"/>
                  </a:lnTo>
                  <a:cubicBezTo>
                    <a:pt x="2715" y="7168"/>
                    <a:pt x="2798" y="7097"/>
                    <a:pt x="2798" y="6990"/>
                  </a:cubicBezTo>
                  <a:lnTo>
                    <a:pt x="2798" y="1191"/>
                  </a:lnTo>
                  <a:lnTo>
                    <a:pt x="11407" y="1191"/>
                  </a:lnTo>
                  <a:lnTo>
                    <a:pt x="11407" y="2763"/>
                  </a:lnTo>
                  <a:cubicBezTo>
                    <a:pt x="11407" y="2858"/>
                    <a:pt x="11478" y="2941"/>
                    <a:pt x="11585" y="2941"/>
                  </a:cubicBezTo>
                  <a:cubicBezTo>
                    <a:pt x="11669" y="2941"/>
                    <a:pt x="11764" y="2870"/>
                    <a:pt x="11764" y="2763"/>
                  </a:cubicBezTo>
                  <a:lnTo>
                    <a:pt x="11764" y="1024"/>
                  </a:lnTo>
                  <a:cubicBezTo>
                    <a:pt x="11764" y="941"/>
                    <a:pt x="11692" y="858"/>
                    <a:pt x="11597" y="858"/>
                  </a:cubicBezTo>
                  <a:lnTo>
                    <a:pt x="2822" y="858"/>
                  </a:lnTo>
                  <a:lnTo>
                    <a:pt x="2822" y="179"/>
                  </a:lnTo>
                  <a:cubicBezTo>
                    <a:pt x="2822" y="84"/>
                    <a:pt x="2739" y="1"/>
                    <a:pt x="2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71"/>
            <p:cNvSpPr/>
            <p:nvPr/>
          </p:nvSpPr>
          <p:spPr>
            <a:xfrm>
              <a:off x="4069309" y="2061874"/>
              <a:ext cx="234435" cy="182911"/>
            </a:xfrm>
            <a:custGeom>
              <a:rect b="b" l="l" r="r" t="t"/>
              <a:pathLst>
                <a:path extrusionOk="0" h="5751" w="7371">
                  <a:moveTo>
                    <a:pt x="5477" y="357"/>
                  </a:moveTo>
                  <a:lnTo>
                    <a:pt x="5477" y="1631"/>
                  </a:lnTo>
                  <a:lnTo>
                    <a:pt x="3013" y="1631"/>
                  </a:lnTo>
                  <a:lnTo>
                    <a:pt x="3013" y="357"/>
                  </a:lnTo>
                  <a:close/>
                  <a:moveTo>
                    <a:pt x="2667" y="3036"/>
                  </a:moveTo>
                  <a:lnTo>
                    <a:pt x="2667" y="5394"/>
                  </a:lnTo>
                  <a:lnTo>
                    <a:pt x="1643" y="5394"/>
                  </a:lnTo>
                  <a:cubicBezTo>
                    <a:pt x="929" y="5394"/>
                    <a:pt x="358" y="4822"/>
                    <a:pt x="358" y="4120"/>
                  </a:cubicBezTo>
                  <a:lnTo>
                    <a:pt x="358" y="3036"/>
                  </a:lnTo>
                  <a:close/>
                  <a:moveTo>
                    <a:pt x="7013" y="334"/>
                  </a:moveTo>
                  <a:lnTo>
                    <a:pt x="7013" y="5394"/>
                  </a:lnTo>
                  <a:lnTo>
                    <a:pt x="3013" y="5394"/>
                  </a:lnTo>
                  <a:lnTo>
                    <a:pt x="3013" y="1977"/>
                  </a:lnTo>
                  <a:lnTo>
                    <a:pt x="5656" y="1977"/>
                  </a:lnTo>
                  <a:cubicBezTo>
                    <a:pt x="5751" y="1977"/>
                    <a:pt x="5834" y="1905"/>
                    <a:pt x="5834" y="1798"/>
                  </a:cubicBezTo>
                  <a:lnTo>
                    <a:pt x="5834" y="334"/>
                  </a:lnTo>
                  <a:close/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lnTo>
                    <a:pt x="0" y="4120"/>
                  </a:lnTo>
                  <a:cubicBezTo>
                    <a:pt x="0" y="5025"/>
                    <a:pt x="727" y="5751"/>
                    <a:pt x="1643" y="5751"/>
                  </a:cubicBezTo>
                  <a:lnTo>
                    <a:pt x="7192" y="5751"/>
                  </a:lnTo>
                  <a:cubicBezTo>
                    <a:pt x="7275" y="5751"/>
                    <a:pt x="7370" y="5679"/>
                    <a:pt x="7370" y="5572"/>
                  </a:cubicBezTo>
                  <a:lnTo>
                    <a:pt x="7370" y="179"/>
                  </a:lnTo>
                  <a:cubicBezTo>
                    <a:pt x="7358" y="72"/>
                    <a:pt x="7275" y="0"/>
                    <a:pt x="7192" y="0"/>
                  </a:cubicBezTo>
                  <a:lnTo>
                    <a:pt x="2024" y="0"/>
                  </a:lnTo>
                  <a:cubicBezTo>
                    <a:pt x="1941" y="0"/>
                    <a:pt x="1846" y="72"/>
                    <a:pt x="1846" y="179"/>
                  </a:cubicBezTo>
                  <a:cubicBezTo>
                    <a:pt x="1846" y="262"/>
                    <a:pt x="1917" y="357"/>
                    <a:pt x="2024" y="357"/>
                  </a:cubicBezTo>
                  <a:lnTo>
                    <a:pt x="2667" y="357"/>
                  </a:lnTo>
                  <a:lnTo>
                    <a:pt x="2667" y="2691"/>
                  </a:lnTo>
                  <a:lnTo>
                    <a:pt x="358" y="2691"/>
                  </a:lnTo>
                  <a:lnTo>
                    <a:pt x="358" y="357"/>
                  </a:lnTo>
                  <a:lnTo>
                    <a:pt x="1322" y="357"/>
                  </a:lnTo>
                  <a:cubicBezTo>
                    <a:pt x="1417" y="357"/>
                    <a:pt x="1501" y="274"/>
                    <a:pt x="1501" y="179"/>
                  </a:cubicBezTo>
                  <a:cubicBezTo>
                    <a:pt x="1501" y="84"/>
                    <a:pt x="1429" y="0"/>
                    <a:pt x="1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34" name="Google Shape;11334;p71"/>
          <p:cNvGrpSpPr/>
          <p:nvPr/>
        </p:nvGrpSpPr>
        <p:grpSpPr>
          <a:xfrm>
            <a:off x="1777536" y="2014866"/>
            <a:ext cx="376444" cy="253772"/>
            <a:chOff x="1777536" y="2014866"/>
            <a:chExt cx="376444" cy="253772"/>
          </a:xfrm>
        </p:grpSpPr>
        <p:sp>
          <p:nvSpPr>
            <p:cNvPr id="11335" name="Google Shape;11335;p71"/>
            <p:cNvSpPr/>
            <p:nvPr/>
          </p:nvSpPr>
          <p:spPr>
            <a:xfrm>
              <a:off x="1777536" y="2178503"/>
              <a:ext cx="376444" cy="90135"/>
            </a:xfrm>
            <a:custGeom>
              <a:rect b="b" l="l" r="r" t="t"/>
              <a:pathLst>
                <a:path extrusionOk="0" h="2834" w="11836">
                  <a:moveTo>
                    <a:pt x="11431" y="357"/>
                  </a:moveTo>
                  <a:lnTo>
                    <a:pt x="11431" y="2489"/>
                  </a:lnTo>
                  <a:lnTo>
                    <a:pt x="10966" y="2489"/>
                  </a:lnTo>
                  <a:lnTo>
                    <a:pt x="10966" y="357"/>
                  </a:lnTo>
                  <a:close/>
                  <a:moveTo>
                    <a:pt x="10966" y="0"/>
                  </a:moveTo>
                  <a:cubicBezTo>
                    <a:pt x="10764" y="0"/>
                    <a:pt x="10621" y="167"/>
                    <a:pt x="10621" y="346"/>
                  </a:cubicBezTo>
                  <a:lnTo>
                    <a:pt x="10621" y="738"/>
                  </a:lnTo>
                  <a:lnTo>
                    <a:pt x="5525" y="738"/>
                  </a:lnTo>
                  <a:lnTo>
                    <a:pt x="5525" y="631"/>
                  </a:lnTo>
                  <a:cubicBezTo>
                    <a:pt x="5525" y="536"/>
                    <a:pt x="5454" y="453"/>
                    <a:pt x="5359" y="453"/>
                  </a:cubicBezTo>
                  <a:cubicBezTo>
                    <a:pt x="5251" y="453"/>
                    <a:pt x="5180" y="524"/>
                    <a:pt x="5180" y="631"/>
                  </a:cubicBezTo>
                  <a:lnTo>
                    <a:pt x="5180" y="738"/>
                  </a:lnTo>
                  <a:lnTo>
                    <a:pt x="5180" y="2227"/>
                  </a:lnTo>
                  <a:cubicBezTo>
                    <a:pt x="5180" y="2370"/>
                    <a:pt x="5061" y="2489"/>
                    <a:pt x="4906" y="2489"/>
                  </a:cubicBezTo>
                  <a:lnTo>
                    <a:pt x="620" y="2489"/>
                  </a:lnTo>
                  <a:cubicBezTo>
                    <a:pt x="465" y="2489"/>
                    <a:pt x="346" y="2370"/>
                    <a:pt x="346" y="2227"/>
                  </a:cubicBezTo>
                  <a:lnTo>
                    <a:pt x="346" y="1370"/>
                  </a:lnTo>
                  <a:cubicBezTo>
                    <a:pt x="346" y="1286"/>
                    <a:pt x="275" y="1191"/>
                    <a:pt x="167" y="1191"/>
                  </a:cubicBezTo>
                  <a:cubicBezTo>
                    <a:pt x="84" y="1191"/>
                    <a:pt x="1" y="1274"/>
                    <a:pt x="1" y="1370"/>
                  </a:cubicBezTo>
                  <a:lnTo>
                    <a:pt x="1" y="2227"/>
                  </a:lnTo>
                  <a:cubicBezTo>
                    <a:pt x="1" y="2560"/>
                    <a:pt x="275" y="2834"/>
                    <a:pt x="608" y="2834"/>
                  </a:cubicBezTo>
                  <a:lnTo>
                    <a:pt x="6144" y="2834"/>
                  </a:lnTo>
                  <a:cubicBezTo>
                    <a:pt x="6228" y="2834"/>
                    <a:pt x="6323" y="2763"/>
                    <a:pt x="6323" y="2655"/>
                  </a:cubicBezTo>
                  <a:cubicBezTo>
                    <a:pt x="6323" y="2548"/>
                    <a:pt x="6251" y="2477"/>
                    <a:pt x="6144" y="2477"/>
                  </a:cubicBezTo>
                  <a:lnTo>
                    <a:pt x="5454" y="2477"/>
                  </a:lnTo>
                  <a:cubicBezTo>
                    <a:pt x="5561" y="2251"/>
                    <a:pt x="5501" y="2143"/>
                    <a:pt x="5513" y="1072"/>
                  </a:cubicBezTo>
                  <a:lnTo>
                    <a:pt x="5728" y="1072"/>
                  </a:lnTo>
                  <a:lnTo>
                    <a:pt x="5728" y="1465"/>
                  </a:lnTo>
                  <a:cubicBezTo>
                    <a:pt x="5728" y="1548"/>
                    <a:pt x="5799" y="1643"/>
                    <a:pt x="5906" y="1643"/>
                  </a:cubicBezTo>
                  <a:cubicBezTo>
                    <a:pt x="6001" y="1643"/>
                    <a:pt x="6085" y="1572"/>
                    <a:pt x="6085" y="1465"/>
                  </a:cubicBezTo>
                  <a:lnTo>
                    <a:pt x="6085" y="1072"/>
                  </a:lnTo>
                  <a:lnTo>
                    <a:pt x="6275" y="1072"/>
                  </a:lnTo>
                  <a:lnTo>
                    <a:pt x="6275" y="1941"/>
                  </a:lnTo>
                  <a:cubicBezTo>
                    <a:pt x="6275" y="2024"/>
                    <a:pt x="6347" y="2120"/>
                    <a:pt x="6454" y="2120"/>
                  </a:cubicBezTo>
                  <a:cubicBezTo>
                    <a:pt x="6561" y="2120"/>
                    <a:pt x="6632" y="2048"/>
                    <a:pt x="6632" y="1941"/>
                  </a:cubicBezTo>
                  <a:lnTo>
                    <a:pt x="6632" y="1072"/>
                  </a:lnTo>
                  <a:lnTo>
                    <a:pt x="6823" y="1072"/>
                  </a:lnTo>
                  <a:lnTo>
                    <a:pt x="6823" y="1465"/>
                  </a:lnTo>
                  <a:cubicBezTo>
                    <a:pt x="6823" y="1548"/>
                    <a:pt x="6894" y="1643"/>
                    <a:pt x="7002" y="1643"/>
                  </a:cubicBezTo>
                  <a:cubicBezTo>
                    <a:pt x="7109" y="1643"/>
                    <a:pt x="7180" y="1572"/>
                    <a:pt x="7180" y="1465"/>
                  </a:cubicBezTo>
                  <a:lnTo>
                    <a:pt x="7180" y="1072"/>
                  </a:lnTo>
                  <a:lnTo>
                    <a:pt x="7371" y="1072"/>
                  </a:lnTo>
                  <a:lnTo>
                    <a:pt x="7371" y="1465"/>
                  </a:lnTo>
                  <a:cubicBezTo>
                    <a:pt x="7371" y="1548"/>
                    <a:pt x="7454" y="1643"/>
                    <a:pt x="7549" y="1643"/>
                  </a:cubicBezTo>
                  <a:cubicBezTo>
                    <a:pt x="7656" y="1643"/>
                    <a:pt x="7728" y="1572"/>
                    <a:pt x="7728" y="1465"/>
                  </a:cubicBezTo>
                  <a:lnTo>
                    <a:pt x="7728" y="1072"/>
                  </a:lnTo>
                  <a:lnTo>
                    <a:pt x="7930" y="1072"/>
                  </a:lnTo>
                  <a:lnTo>
                    <a:pt x="7930" y="1465"/>
                  </a:lnTo>
                  <a:cubicBezTo>
                    <a:pt x="7930" y="1548"/>
                    <a:pt x="8002" y="1643"/>
                    <a:pt x="8109" y="1643"/>
                  </a:cubicBezTo>
                  <a:cubicBezTo>
                    <a:pt x="8192" y="1643"/>
                    <a:pt x="8287" y="1572"/>
                    <a:pt x="8287" y="1465"/>
                  </a:cubicBezTo>
                  <a:lnTo>
                    <a:pt x="8287" y="1072"/>
                  </a:lnTo>
                  <a:lnTo>
                    <a:pt x="8478" y="1072"/>
                  </a:lnTo>
                  <a:lnTo>
                    <a:pt x="8478" y="1941"/>
                  </a:lnTo>
                  <a:cubicBezTo>
                    <a:pt x="8478" y="2024"/>
                    <a:pt x="8549" y="2120"/>
                    <a:pt x="8657" y="2120"/>
                  </a:cubicBezTo>
                  <a:cubicBezTo>
                    <a:pt x="8764" y="2120"/>
                    <a:pt x="8835" y="2048"/>
                    <a:pt x="8835" y="1941"/>
                  </a:cubicBezTo>
                  <a:lnTo>
                    <a:pt x="8835" y="1072"/>
                  </a:lnTo>
                  <a:lnTo>
                    <a:pt x="9026" y="1072"/>
                  </a:lnTo>
                  <a:lnTo>
                    <a:pt x="9026" y="1465"/>
                  </a:lnTo>
                  <a:cubicBezTo>
                    <a:pt x="9026" y="1548"/>
                    <a:pt x="9097" y="1643"/>
                    <a:pt x="9204" y="1643"/>
                  </a:cubicBezTo>
                  <a:cubicBezTo>
                    <a:pt x="9311" y="1643"/>
                    <a:pt x="9383" y="1572"/>
                    <a:pt x="9383" y="1465"/>
                  </a:cubicBezTo>
                  <a:lnTo>
                    <a:pt x="9383" y="1072"/>
                  </a:lnTo>
                  <a:lnTo>
                    <a:pt x="9573" y="1072"/>
                  </a:lnTo>
                  <a:lnTo>
                    <a:pt x="9573" y="1465"/>
                  </a:lnTo>
                  <a:cubicBezTo>
                    <a:pt x="9573" y="1548"/>
                    <a:pt x="9657" y="1643"/>
                    <a:pt x="9752" y="1643"/>
                  </a:cubicBezTo>
                  <a:cubicBezTo>
                    <a:pt x="9859" y="1643"/>
                    <a:pt x="9931" y="1572"/>
                    <a:pt x="9931" y="1465"/>
                  </a:cubicBezTo>
                  <a:lnTo>
                    <a:pt x="9931" y="1072"/>
                  </a:lnTo>
                  <a:lnTo>
                    <a:pt x="10133" y="1072"/>
                  </a:lnTo>
                  <a:lnTo>
                    <a:pt x="10133" y="1465"/>
                  </a:lnTo>
                  <a:cubicBezTo>
                    <a:pt x="10133" y="1548"/>
                    <a:pt x="10204" y="1643"/>
                    <a:pt x="10312" y="1643"/>
                  </a:cubicBezTo>
                  <a:cubicBezTo>
                    <a:pt x="10407" y="1643"/>
                    <a:pt x="10490" y="1572"/>
                    <a:pt x="10490" y="1465"/>
                  </a:cubicBezTo>
                  <a:lnTo>
                    <a:pt x="10490" y="1072"/>
                  </a:lnTo>
                  <a:lnTo>
                    <a:pt x="10693" y="1072"/>
                  </a:lnTo>
                  <a:lnTo>
                    <a:pt x="10693" y="2477"/>
                  </a:lnTo>
                  <a:lnTo>
                    <a:pt x="6930" y="2477"/>
                  </a:lnTo>
                  <a:cubicBezTo>
                    <a:pt x="6835" y="2477"/>
                    <a:pt x="6752" y="2548"/>
                    <a:pt x="6752" y="2655"/>
                  </a:cubicBezTo>
                  <a:cubicBezTo>
                    <a:pt x="6752" y="2763"/>
                    <a:pt x="6823" y="2834"/>
                    <a:pt x="6930" y="2834"/>
                  </a:cubicBezTo>
                  <a:lnTo>
                    <a:pt x="11502" y="2834"/>
                  </a:lnTo>
                  <a:cubicBezTo>
                    <a:pt x="11693" y="2834"/>
                    <a:pt x="11836" y="2667"/>
                    <a:pt x="11836" y="2489"/>
                  </a:cubicBezTo>
                  <a:lnTo>
                    <a:pt x="11836" y="357"/>
                  </a:lnTo>
                  <a:cubicBezTo>
                    <a:pt x="11764" y="155"/>
                    <a:pt x="11621" y="0"/>
                    <a:pt x="114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71"/>
            <p:cNvSpPr/>
            <p:nvPr/>
          </p:nvSpPr>
          <p:spPr>
            <a:xfrm>
              <a:off x="1859338" y="2014866"/>
              <a:ext cx="107565" cy="167072"/>
            </a:xfrm>
            <a:custGeom>
              <a:rect b="b" l="l" r="r" t="t"/>
              <a:pathLst>
                <a:path extrusionOk="0" h="5253" w="3382">
                  <a:moveTo>
                    <a:pt x="1434" y="0"/>
                  </a:moveTo>
                  <a:cubicBezTo>
                    <a:pt x="1356" y="0"/>
                    <a:pt x="1274" y="67"/>
                    <a:pt x="1263" y="145"/>
                  </a:cubicBezTo>
                  <a:cubicBezTo>
                    <a:pt x="1251" y="240"/>
                    <a:pt x="1322" y="323"/>
                    <a:pt x="1417" y="347"/>
                  </a:cubicBezTo>
                  <a:cubicBezTo>
                    <a:pt x="1453" y="347"/>
                    <a:pt x="1501" y="359"/>
                    <a:pt x="1536" y="371"/>
                  </a:cubicBezTo>
                  <a:cubicBezTo>
                    <a:pt x="2465" y="728"/>
                    <a:pt x="2917" y="1454"/>
                    <a:pt x="2917" y="1776"/>
                  </a:cubicBezTo>
                  <a:cubicBezTo>
                    <a:pt x="2917" y="1931"/>
                    <a:pt x="2822" y="2097"/>
                    <a:pt x="2691" y="2193"/>
                  </a:cubicBezTo>
                  <a:cubicBezTo>
                    <a:pt x="2346" y="1454"/>
                    <a:pt x="1691" y="895"/>
                    <a:pt x="905" y="680"/>
                  </a:cubicBezTo>
                  <a:cubicBezTo>
                    <a:pt x="917" y="645"/>
                    <a:pt x="941" y="597"/>
                    <a:pt x="965" y="561"/>
                  </a:cubicBezTo>
                  <a:cubicBezTo>
                    <a:pt x="1024" y="490"/>
                    <a:pt x="1012" y="371"/>
                    <a:pt x="917" y="323"/>
                  </a:cubicBezTo>
                  <a:cubicBezTo>
                    <a:pt x="888" y="299"/>
                    <a:pt x="852" y="287"/>
                    <a:pt x="815" y="287"/>
                  </a:cubicBezTo>
                  <a:cubicBezTo>
                    <a:pt x="761" y="287"/>
                    <a:pt x="708" y="314"/>
                    <a:pt x="679" y="371"/>
                  </a:cubicBezTo>
                  <a:cubicBezTo>
                    <a:pt x="620" y="442"/>
                    <a:pt x="572" y="538"/>
                    <a:pt x="560" y="621"/>
                  </a:cubicBezTo>
                  <a:cubicBezTo>
                    <a:pt x="370" y="597"/>
                    <a:pt x="179" y="597"/>
                    <a:pt x="179" y="597"/>
                  </a:cubicBezTo>
                  <a:cubicBezTo>
                    <a:pt x="84" y="597"/>
                    <a:pt x="0" y="669"/>
                    <a:pt x="0" y="776"/>
                  </a:cubicBezTo>
                  <a:cubicBezTo>
                    <a:pt x="0" y="859"/>
                    <a:pt x="72" y="954"/>
                    <a:pt x="179" y="954"/>
                  </a:cubicBezTo>
                  <a:cubicBezTo>
                    <a:pt x="179" y="954"/>
                    <a:pt x="322" y="954"/>
                    <a:pt x="536" y="978"/>
                  </a:cubicBezTo>
                  <a:cubicBezTo>
                    <a:pt x="1691" y="1145"/>
                    <a:pt x="2596" y="2157"/>
                    <a:pt x="2596" y="3359"/>
                  </a:cubicBezTo>
                  <a:lnTo>
                    <a:pt x="2596" y="5074"/>
                  </a:lnTo>
                  <a:cubicBezTo>
                    <a:pt x="2596" y="5169"/>
                    <a:pt x="2679" y="5252"/>
                    <a:pt x="2775" y="5252"/>
                  </a:cubicBezTo>
                  <a:cubicBezTo>
                    <a:pt x="2882" y="5252"/>
                    <a:pt x="2953" y="5181"/>
                    <a:pt x="2953" y="5074"/>
                  </a:cubicBezTo>
                  <a:cubicBezTo>
                    <a:pt x="2929" y="3514"/>
                    <a:pt x="3037" y="3145"/>
                    <a:pt x="2822" y="2502"/>
                  </a:cubicBezTo>
                  <a:cubicBezTo>
                    <a:pt x="3203" y="2312"/>
                    <a:pt x="3382" y="1847"/>
                    <a:pt x="3203" y="1442"/>
                  </a:cubicBezTo>
                  <a:cubicBezTo>
                    <a:pt x="2941" y="835"/>
                    <a:pt x="2394" y="323"/>
                    <a:pt x="1667" y="49"/>
                  </a:cubicBezTo>
                  <a:cubicBezTo>
                    <a:pt x="1596" y="14"/>
                    <a:pt x="1513" y="2"/>
                    <a:pt x="1453" y="2"/>
                  </a:cubicBezTo>
                  <a:cubicBezTo>
                    <a:pt x="1447" y="1"/>
                    <a:pt x="1441" y="0"/>
                    <a:pt x="14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71"/>
            <p:cNvSpPr/>
            <p:nvPr/>
          </p:nvSpPr>
          <p:spPr>
            <a:xfrm>
              <a:off x="1777536" y="2036335"/>
              <a:ext cx="71243" cy="169457"/>
            </a:xfrm>
            <a:custGeom>
              <a:rect b="b" l="l" r="r" t="t"/>
              <a:pathLst>
                <a:path extrusionOk="0" h="5328" w="2240">
                  <a:moveTo>
                    <a:pt x="2048" y="0"/>
                  </a:moveTo>
                  <a:cubicBezTo>
                    <a:pt x="2033" y="0"/>
                    <a:pt x="2017" y="2"/>
                    <a:pt x="2001" y="5"/>
                  </a:cubicBezTo>
                  <a:cubicBezTo>
                    <a:pt x="834" y="351"/>
                    <a:pt x="1" y="1434"/>
                    <a:pt x="1" y="2661"/>
                  </a:cubicBezTo>
                  <a:lnTo>
                    <a:pt x="1" y="5149"/>
                  </a:lnTo>
                  <a:cubicBezTo>
                    <a:pt x="1" y="5232"/>
                    <a:pt x="72" y="5328"/>
                    <a:pt x="179" y="5328"/>
                  </a:cubicBezTo>
                  <a:cubicBezTo>
                    <a:pt x="263" y="5328"/>
                    <a:pt x="358" y="5244"/>
                    <a:pt x="358" y="5149"/>
                  </a:cubicBezTo>
                  <a:lnTo>
                    <a:pt x="358" y="2661"/>
                  </a:lnTo>
                  <a:cubicBezTo>
                    <a:pt x="358" y="1589"/>
                    <a:pt x="1072" y="636"/>
                    <a:pt x="2108" y="339"/>
                  </a:cubicBezTo>
                  <a:cubicBezTo>
                    <a:pt x="2203" y="303"/>
                    <a:pt x="2239" y="220"/>
                    <a:pt x="2227" y="125"/>
                  </a:cubicBezTo>
                  <a:cubicBezTo>
                    <a:pt x="2207" y="54"/>
                    <a:pt x="2135" y="0"/>
                    <a:pt x="2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71"/>
            <p:cNvSpPr/>
            <p:nvPr/>
          </p:nvSpPr>
          <p:spPr>
            <a:xfrm>
              <a:off x="1817197" y="2078794"/>
              <a:ext cx="85714" cy="54291"/>
            </a:xfrm>
            <a:custGeom>
              <a:rect b="b" l="l" r="r" t="t"/>
              <a:pathLst>
                <a:path extrusionOk="0" h="1707" w="2695">
                  <a:moveTo>
                    <a:pt x="1528" y="0"/>
                  </a:moveTo>
                  <a:cubicBezTo>
                    <a:pt x="754" y="0"/>
                    <a:pt x="1" y="618"/>
                    <a:pt x="63" y="1552"/>
                  </a:cubicBezTo>
                  <a:cubicBezTo>
                    <a:pt x="63" y="1635"/>
                    <a:pt x="147" y="1707"/>
                    <a:pt x="242" y="1707"/>
                  </a:cubicBezTo>
                  <a:cubicBezTo>
                    <a:pt x="325" y="1707"/>
                    <a:pt x="397" y="1623"/>
                    <a:pt x="397" y="1528"/>
                  </a:cubicBezTo>
                  <a:cubicBezTo>
                    <a:pt x="350" y="837"/>
                    <a:pt x="918" y="369"/>
                    <a:pt x="1506" y="369"/>
                  </a:cubicBezTo>
                  <a:cubicBezTo>
                    <a:pt x="1810" y="369"/>
                    <a:pt x="2118" y="494"/>
                    <a:pt x="2349" y="778"/>
                  </a:cubicBezTo>
                  <a:cubicBezTo>
                    <a:pt x="2383" y="818"/>
                    <a:pt x="2432" y="840"/>
                    <a:pt x="2484" y="840"/>
                  </a:cubicBezTo>
                  <a:cubicBezTo>
                    <a:pt x="2523" y="840"/>
                    <a:pt x="2563" y="827"/>
                    <a:pt x="2599" y="802"/>
                  </a:cubicBezTo>
                  <a:cubicBezTo>
                    <a:pt x="2695" y="718"/>
                    <a:pt x="2695" y="599"/>
                    <a:pt x="2635" y="540"/>
                  </a:cubicBezTo>
                  <a:cubicBezTo>
                    <a:pt x="2335" y="166"/>
                    <a:pt x="1929" y="0"/>
                    <a:pt x="15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71"/>
            <p:cNvSpPr/>
            <p:nvPr/>
          </p:nvSpPr>
          <p:spPr>
            <a:xfrm>
              <a:off x="1826007" y="2113716"/>
              <a:ext cx="88641" cy="56867"/>
            </a:xfrm>
            <a:custGeom>
              <a:rect b="b" l="l" r="r" t="t"/>
              <a:pathLst>
                <a:path extrusionOk="0" h="1788" w="2787">
                  <a:moveTo>
                    <a:pt x="2496" y="0"/>
                  </a:moveTo>
                  <a:cubicBezTo>
                    <a:pt x="2489" y="0"/>
                    <a:pt x="2483" y="0"/>
                    <a:pt x="2477" y="1"/>
                  </a:cubicBezTo>
                  <a:cubicBezTo>
                    <a:pt x="2382" y="13"/>
                    <a:pt x="2311" y="108"/>
                    <a:pt x="2322" y="192"/>
                  </a:cubicBezTo>
                  <a:cubicBezTo>
                    <a:pt x="2418" y="870"/>
                    <a:pt x="1894" y="1442"/>
                    <a:pt x="1239" y="1442"/>
                  </a:cubicBezTo>
                  <a:cubicBezTo>
                    <a:pt x="882" y="1442"/>
                    <a:pt x="560" y="1263"/>
                    <a:pt x="346" y="990"/>
                  </a:cubicBezTo>
                  <a:cubicBezTo>
                    <a:pt x="309" y="938"/>
                    <a:pt x="253" y="909"/>
                    <a:pt x="200" y="909"/>
                  </a:cubicBezTo>
                  <a:cubicBezTo>
                    <a:pt x="167" y="909"/>
                    <a:pt x="135" y="919"/>
                    <a:pt x="108" y="942"/>
                  </a:cubicBezTo>
                  <a:cubicBezTo>
                    <a:pt x="36" y="1001"/>
                    <a:pt x="1" y="1109"/>
                    <a:pt x="60" y="1180"/>
                  </a:cubicBezTo>
                  <a:cubicBezTo>
                    <a:pt x="334" y="1561"/>
                    <a:pt x="775" y="1787"/>
                    <a:pt x="1239" y="1787"/>
                  </a:cubicBezTo>
                  <a:cubicBezTo>
                    <a:pt x="2108" y="1787"/>
                    <a:pt x="2787" y="1025"/>
                    <a:pt x="2668" y="156"/>
                  </a:cubicBezTo>
                  <a:cubicBezTo>
                    <a:pt x="2657" y="68"/>
                    <a:pt x="2574" y="0"/>
                    <a:pt x="2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0" name="Google Shape;11340;p71"/>
          <p:cNvGrpSpPr/>
          <p:nvPr/>
        </p:nvGrpSpPr>
        <p:grpSpPr>
          <a:xfrm>
            <a:off x="1309875" y="2057326"/>
            <a:ext cx="374154" cy="169680"/>
            <a:chOff x="1309875" y="2057326"/>
            <a:chExt cx="374154" cy="169680"/>
          </a:xfrm>
        </p:grpSpPr>
        <p:sp>
          <p:nvSpPr>
            <p:cNvPr id="11341" name="Google Shape;11341;p71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71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71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71"/>
            <p:cNvSpPr/>
            <p:nvPr/>
          </p:nvSpPr>
          <p:spPr>
            <a:xfrm>
              <a:off x="1480286" y="2212566"/>
              <a:ext cx="413" cy="32"/>
            </a:xfrm>
            <a:custGeom>
              <a:rect b="b" l="l" r="r" t="t"/>
              <a:pathLst>
                <a:path extrusionOk="0" h="1" w="13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lnTo>
                    <a:pt x="12" y="1"/>
                  </a:ln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71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71"/>
            <p:cNvSpPr/>
            <p:nvPr/>
          </p:nvSpPr>
          <p:spPr>
            <a:xfrm>
              <a:off x="1460599" y="2082993"/>
              <a:ext cx="223430" cy="142232"/>
            </a:xfrm>
            <a:custGeom>
              <a:rect b="b" l="l" r="r" t="t"/>
              <a:pathLst>
                <a:path extrusionOk="0" h="4472" w="7025">
                  <a:moveTo>
                    <a:pt x="6763" y="491"/>
                  </a:moveTo>
                  <a:lnTo>
                    <a:pt x="6763" y="1729"/>
                  </a:lnTo>
                  <a:lnTo>
                    <a:pt x="1762" y="1729"/>
                  </a:lnTo>
                  <a:cubicBezTo>
                    <a:pt x="1762" y="1479"/>
                    <a:pt x="1774" y="1444"/>
                    <a:pt x="1738" y="1372"/>
                  </a:cubicBezTo>
                  <a:lnTo>
                    <a:pt x="1286" y="491"/>
                  </a:lnTo>
                  <a:lnTo>
                    <a:pt x="1786" y="491"/>
                  </a:lnTo>
                  <a:lnTo>
                    <a:pt x="1786" y="884"/>
                  </a:lnTo>
                  <a:cubicBezTo>
                    <a:pt x="1786" y="967"/>
                    <a:pt x="1858" y="1063"/>
                    <a:pt x="1965" y="1063"/>
                  </a:cubicBezTo>
                  <a:cubicBezTo>
                    <a:pt x="2060" y="1063"/>
                    <a:pt x="2143" y="979"/>
                    <a:pt x="2143" y="884"/>
                  </a:cubicBezTo>
                  <a:lnTo>
                    <a:pt x="2143" y="491"/>
                  </a:lnTo>
                  <a:lnTo>
                    <a:pt x="2334" y="491"/>
                  </a:lnTo>
                  <a:lnTo>
                    <a:pt x="2334" y="1360"/>
                  </a:lnTo>
                  <a:cubicBezTo>
                    <a:pt x="2334" y="1444"/>
                    <a:pt x="2417" y="1539"/>
                    <a:pt x="2512" y="1539"/>
                  </a:cubicBezTo>
                  <a:cubicBezTo>
                    <a:pt x="2608" y="1539"/>
                    <a:pt x="2691" y="1455"/>
                    <a:pt x="2691" y="1360"/>
                  </a:cubicBezTo>
                  <a:lnTo>
                    <a:pt x="2691" y="491"/>
                  </a:lnTo>
                  <a:lnTo>
                    <a:pt x="2893" y="491"/>
                  </a:lnTo>
                  <a:lnTo>
                    <a:pt x="2893" y="884"/>
                  </a:lnTo>
                  <a:cubicBezTo>
                    <a:pt x="2893" y="967"/>
                    <a:pt x="2965" y="1063"/>
                    <a:pt x="3072" y="1063"/>
                  </a:cubicBezTo>
                  <a:cubicBezTo>
                    <a:pt x="3155" y="1063"/>
                    <a:pt x="3251" y="979"/>
                    <a:pt x="3251" y="884"/>
                  </a:cubicBezTo>
                  <a:lnTo>
                    <a:pt x="3251" y="491"/>
                  </a:lnTo>
                  <a:lnTo>
                    <a:pt x="3441" y="491"/>
                  </a:lnTo>
                  <a:lnTo>
                    <a:pt x="3441" y="884"/>
                  </a:lnTo>
                  <a:cubicBezTo>
                    <a:pt x="3441" y="967"/>
                    <a:pt x="3513" y="1063"/>
                    <a:pt x="3620" y="1063"/>
                  </a:cubicBezTo>
                  <a:cubicBezTo>
                    <a:pt x="3703" y="1063"/>
                    <a:pt x="3798" y="979"/>
                    <a:pt x="3798" y="884"/>
                  </a:cubicBezTo>
                  <a:lnTo>
                    <a:pt x="3798" y="491"/>
                  </a:lnTo>
                  <a:lnTo>
                    <a:pt x="3989" y="491"/>
                  </a:lnTo>
                  <a:lnTo>
                    <a:pt x="3989" y="884"/>
                  </a:lnTo>
                  <a:cubicBezTo>
                    <a:pt x="3989" y="967"/>
                    <a:pt x="4060" y="1063"/>
                    <a:pt x="4167" y="1063"/>
                  </a:cubicBezTo>
                  <a:cubicBezTo>
                    <a:pt x="4263" y="1063"/>
                    <a:pt x="4346" y="979"/>
                    <a:pt x="4346" y="884"/>
                  </a:cubicBezTo>
                  <a:lnTo>
                    <a:pt x="4346" y="491"/>
                  </a:lnTo>
                  <a:lnTo>
                    <a:pt x="4536" y="491"/>
                  </a:lnTo>
                  <a:lnTo>
                    <a:pt x="4536" y="1360"/>
                  </a:lnTo>
                  <a:cubicBezTo>
                    <a:pt x="4536" y="1444"/>
                    <a:pt x="4620" y="1539"/>
                    <a:pt x="4715" y="1539"/>
                  </a:cubicBezTo>
                  <a:cubicBezTo>
                    <a:pt x="4822" y="1539"/>
                    <a:pt x="4894" y="1455"/>
                    <a:pt x="4894" y="1360"/>
                  </a:cubicBezTo>
                  <a:lnTo>
                    <a:pt x="4894" y="491"/>
                  </a:lnTo>
                  <a:lnTo>
                    <a:pt x="5096" y="491"/>
                  </a:lnTo>
                  <a:lnTo>
                    <a:pt x="5096" y="884"/>
                  </a:lnTo>
                  <a:cubicBezTo>
                    <a:pt x="5096" y="967"/>
                    <a:pt x="5167" y="1063"/>
                    <a:pt x="5275" y="1063"/>
                  </a:cubicBezTo>
                  <a:cubicBezTo>
                    <a:pt x="5358" y="1063"/>
                    <a:pt x="5453" y="979"/>
                    <a:pt x="5453" y="884"/>
                  </a:cubicBezTo>
                  <a:lnTo>
                    <a:pt x="5453" y="491"/>
                  </a:lnTo>
                  <a:lnTo>
                    <a:pt x="5644" y="491"/>
                  </a:lnTo>
                  <a:lnTo>
                    <a:pt x="5644" y="884"/>
                  </a:lnTo>
                  <a:cubicBezTo>
                    <a:pt x="5644" y="967"/>
                    <a:pt x="5715" y="1063"/>
                    <a:pt x="5822" y="1063"/>
                  </a:cubicBezTo>
                  <a:cubicBezTo>
                    <a:pt x="5906" y="1063"/>
                    <a:pt x="6001" y="979"/>
                    <a:pt x="6001" y="884"/>
                  </a:cubicBezTo>
                  <a:lnTo>
                    <a:pt x="6001" y="491"/>
                  </a:lnTo>
                  <a:lnTo>
                    <a:pt x="6191" y="491"/>
                  </a:lnTo>
                  <a:lnTo>
                    <a:pt x="6191" y="884"/>
                  </a:lnTo>
                  <a:cubicBezTo>
                    <a:pt x="6191" y="967"/>
                    <a:pt x="6263" y="1063"/>
                    <a:pt x="6370" y="1063"/>
                  </a:cubicBezTo>
                  <a:cubicBezTo>
                    <a:pt x="6465" y="1063"/>
                    <a:pt x="6549" y="979"/>
                    <a:pt x="6549" y="884"/>
                  </a:cubicBezTo>
                  <a:lnTo>
                    <a:pt x="6549" y="491"/>
                  </a:lnTo>
                  <a:close/>
                  <a:moveTo>
                    <a:pt x="914" y="1"/>
                  </a:moveTo>
                  <a:cubicBezTo>
                    <a:pt x="831" y="1"/>
                    <a:pt x="745" y="55"/>
                    <a:pt x="738" y="146"/>
                  </a:cubicBezTo>
                  <a:cubicBezTo>
                    <a:pt x="738" y="182"/>
                    <a:pt x="738" y="229"/>
                    <a:pt x="750" y="253"/>
                  </a:cubicBezTo>
                  <a:lnTo>
                    <a:pt x="881" y="503"/>
                  </a:lnTo>
                  <a:lnTo>
                    <a:pt x="1405" y="1503"/>
                  </a:lnTo>
                  <a:lnTo>
                    <a:pt x="1405" y="2087"/>
                  </a:lnTo>
                  <a:lnTo>
                    <a:pt x="1405" y="3158"/>
                  </a:lnTo>
                  <a:cubicBezTo>
                    <a:pt x="762" y="3896"/>
                    <a:pt x="631" y="4063"/>
                    <a:pt x="619" y="4075"/>
                  </a:cubicBezTo>
                  <a:cubicBezTo>
                    <a:pt x="584" y="4122"/>
                    <a:pt x="536" y="4122"/>
                    <a:pt x="512" y="4122"/>
                  </a:cubicBezTo>
                  <a:cubicBezTo>
                    <a:pt x="453" y="4122"/>
                    <a:pt x="357" y="4075"/>
                    <a:pt x="357" y="3968"/>
                  </a:cubicBezTo>
                  <a:lnTo>
                    <a:pt x="357" y="2860"/>
                  </a:lnTo>
                  <a:cubicBezTo>
                    <a:pt x="357" y="2765"/>
                    <a:pt x="286" y="2682"/>
                    <a:pt x="179" y="2682"/>
                  </a:cubicBezTo>
                  <a:cubicBezTo>
                    <a:pt x="84" y="2682"/>
                    <a:pt x="0" y="2753"/>
                    <a:pt x="0" y="2860"/>
                  </a:cubicBezTo>
                  <a:lnTo>
                    <a:pt x="0" y="3968"/>
                  </a:lnTo>
                  <a:cubicBezTo>
                    <a:pt x="0" y="4274"/>
                    <a:pt x="254" y="4471"/>
                    <a:pt x="512" y="4471"/>
                  </a:cubicBezTo>
                  <a:cubicBezTo>
                    <a:pt x="645" y="4471"/>
                    <a:pt x="780" y="4419"/>
                    <a:pt x="881" y="4301"/>
                  </a:cubicBezTo>
                  <a:lnTo>
                    <a:pt x="1655" y="3372"/>
                  </a:lnTo>
                  <a:lnTo>
                    <a:pt x="3155" y="3372"/>
                  </a:lnTo>
                  <a:cubicBezTo>
                    <a:pt x="3251" y="3372"/>
                    <a:pt x="3334" y="3301"/>
                    <a:pt x="3334" y="3194"/>
                  </a:cubicBezTo>
                  <a:cubicBezTo>
                    <a:pt x="3334" y="3110"/>
                    <a:pt x="3262" y="3027"/>
                    <a:pt x="3155" y="3027"/>
                  </a:cubicBezTo>
                  <a:lnTo>
                    <a:pt x="1762" y="3027"/>
                  </a:lnTo>
                  <a:lnTo>
                    <a:pt x="1762" y="2051"/>
                  </a:lnTo>
                  <a:lnTo>
                    <a:pt x="6668" y="2051"/>
                  </a:lnTo>
                  <a:lnTo>
                    <a:pt x="6668" y="3027"/>
                  </a:lnTo>
                  <a:lnTo>
                    <a:pt x="3858" y="3027"/>
                  </a:lnTo>
                  <a:cubicBezTo>
                    <a:pt x="3774" y="3027"/>
                    <a:pt x="3679" y="3099"/>
                    <a:pt x="3679" y="3194"/>
                  </a:cubicBezTo>
                  <a:cubicBezTo>
                    <a:pt x="3679" y="3289"/>
                    <a:pt x="3751" y="3372"/>
                    <a:pt x="3858" y="3372"/>
                  </a:cubicBezTo>
                  <a:lnTo>
                    <a:pt x="6846" y="3372"/>
                  </a:lnTo>
                  <a:cubicBezTo>
                    <a:pt x="6942" y="3372"/>
                    <a:pt x="7025" y="3301"/>
                    <a:pt x="7025" y="3194"/>
                  </a:cubicBezTo>
                  <a:lnTo>
                    <a:pt x="7025" y="301"/>
                  </a:lnTo>
                  <a:cubicBezTo>
                    <a:pt x="7025" y="229"/>
                    <a:pt x="6953" y="146"/>
                    <a:pt x="6846" y="146"/>
                  </a:cubicBezTo>
                  <a:lnTo>
                    <a:pt x="1096" y="146"/>
                  </a:lnTo>
                  <a:lnTo>
                    <a:pt x="1060" y="86"/>
                  </a:lnTo>
                  <a:cubicBezTo>
                    <a:pt x="1030" y="27"/>
                    <a:pt x="973" y="1"/>
                    <a:pt x="9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71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71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71"/>
            <p:cNvSpPr/>
            <p:nvPr/>
          </p:nvSpPr>
          <p:spPr>
            <a:xfrm>
              <a:off x="1397339" y="218343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71"/>
            <p:cNvSpPr/>
            <p:nvPr/>
          </p:nvSpPr>
          <p:spPr>
            <a:xfrm>
              <a:off x="1309875" y="2057326"/>
              <a:ext cx="132945" cy="169680"/>
            </a:xfrm>
            <a:custGeom>
              <a:rect b="b" l="l" r="r" t="t"/>
              <a:pathLst>
                <a:path extrusionOk="0" h="5335" w="4180">
                  <a:moveTo>
                    <a:pt x="2406" y="2894"/>
                  </a:moveTo>
                  <a:lnTo>
                    <a:pt x="2406" y="3858"/>
                  </a:lnTo>
                  <a:lnTo>
                    <a:pt x="358" y="3858"/>
                  </a:lnTo>
                  <a:lnTo>
                    <a:pt x="358" y="2894"/>
                  </a:lnTo>
                  <a:close/>
                  <a:moveTo>
                    <a:pt x="3775" y="0"/>
                  </a:moveTo>
                  <a:cubicBezTo>
                    <a:pt x="3644" y="0"/>
                    <a:pt x="3525" y="84"/>
                    <a:pt x="3453" y="203"/>
                  </a:cubicBezTo>
                  <a:lnTo>
                    <a:pt x="3048" y="953"/>
                  </a:lnTo>
                  <a:lnTo>
                    <a:pt x="179" y="953"/>
                  </a:lnTo>
                  <a:cubicBezTo>
                    <a:pt x="84" y="953"/>
                    <a:pt x="0" y="1036"/>
                    <a:pt x="0" y="1131"/>
                  </a:cubicBezTo>
                  <a:lnTo>
                    <a:pt x="0" y="1512"/>
                  </a:lnTo>
                  <a:cubicBezTo>
                    <a:pt x="0" y="1596"/>
                    <a:pt x="72" y="1691"/>
                    <a:pt x="179" y="1691"/>
                  </a:cubicBezTo>
                  <a:cubicBezTo>
                    <a:pt x="262" y="1691"/>
                    <a:pt x="358" y="1608"/>
                    <a:pt x="358" y="1512"/>
                  </a:cubicBezTo>
                  <a:lnTo>
                    <a:pt x="358" y="1310"/>
                  </a:lnTo>
                  <a:lnTo>
                    <a:pt x="596" y="1310"/>
                  </a:lnTo>
                  <a:lnTo>
                    <a:pt x="596" y="2179"/>
                  </a:lnTo>
                  <a:cubicBezTo>
                    <a:pt x="596" y="2262"/>
                    <a:pt x="667" y="2358"/>
                    <a:pt x="774" y="2358"/>
                  </a:cubicBezTo>
                  <a:cubicBezTo>
                    <a:pt x="858" y="2358"/>
                    <a:pt x="953" y="2286"/>
                    <a:pt x="953" y="2179"/>
                  </a:cubicBezTo>
                  <a:lnTo>
                    <a:pt x="953" y="1310"/>
                  </a:lnTo>
                  <a:lnTo>
                    <a:pt x="1143" y="1310"/>
                  </a:lnTo>
                  <a:lnTo>
                    <a:pt x="1143" y="1703"/>
                  </a:lnTo>
                  <a:cubicBezTo>
                    <a:pt x="1143" y="1786"/>
                    <a:pt x="1215" y="1881"/>
                    <a:pt x="1322" y="1881"/>
                  </a:cubicBezTo>
                  <a:cubicBezTo>
                    <a:pt x="1405" y="1881"/>
                    <a:pt x="1501" y="1810"/>
                    <a:pt x="1501" y="1703"/>
                  </a:cubicBezTo>
                  <a:lnTo>
                    <a:pt x="1501" y="1310"/>
                  </a:lnTo>
                  <a:lnTo>
                    <a:pt x="1691" y="1310"/>
                  </a:lnTo>
                  <a:lnTo>
                    <a:pt x="1691" y="1703"/>
                  </a:lnTo>
                  <a:cubicBezTo>
                    <a:pt x="1691" y="1786"/>
                    <a:pt x="1763" y="1881"/>
                    <a:pt x="1870" y="1881"/>
                  </a:cubicBezTo>
                  <a:cubicBezTo>
                    <a:pt x="1965" y="1881"/>
                    <a:pt x="2048" y="1810"/>
                    <a:pt x="2048" y="1703"/>
                  </a:cubicBezTo>
                  <a:lnTo>
                    <a:pt x="2048" y="1310"/>
                  </a:lnTo>
                  <a:lnTo>
                    <a:pt x="2239" y="1310"/>
                  </a:lnTo>
                  <a:lnTo>
                    <a:pt x="2239" y="1703"/>
                  </a:lnTo>
                  <a:cubicBezTo>
                    <a:pt x="2239" y="1786"/>
                    <a:pt x="2310" y="1881"/>
                    <a:pt x="2417" y="1881"/>
                  </a:cubicBezTo>
                  <a:cubicBezTo>
                    <a:pt x="2513" y="1881"/>
                    <a:pt x="2596" y="1810"/>
                    <a:pt x="2596" y="1703"/>
                  </a:cubicBezTo>
                  <a:lnTo>
                    <a:pt x="2596" y="1310"/>
                  </a:lnTo>
                  <a:lnTo>
                    <a:pt x="2787" y="1310"/>
                  </a:lnTo>
                  <a:lnTo>
                    <a:pt x="2787" y="1572"/>
                  </a:lnTo>
                  <a:cubicBezTo>
                    <a:pt x="2334" y="2465"/>
                    <a:pt x="2465" y="2084"/>
                    <a:pt x="2453" y="2548"/>
                  </a:cubicBezTo>
                  <a:lnTo>
                    <a:pt x="393" y="2548"/>
                  </a:lnTo>
                  <a:lnTo>
                    <a:pt x="393" y="2227"/>
                  </a:lnTo>
                  <a:cubicBezTo>
                    <a:pt x="393" y="2132"/>
                    <a:pt x="322" y="2048"/>
                    <a:pt x="215" y="2048"/>
                  </a:cubicBezTo>
                  <a:cubicBezTo>
                    <a:pt x="131" y="2048"/>
                    <a:pt x="36" y="2120"/>
                    <a:pt x="36" y="2227"/>
                  </a:cubicBezTo>
                  <a:lnTo>
                    <a:pt x="36" y="4048"/>
                  </a:lnTo>
                  <a:cubicBezTo>
                    <a:pt x="36" y="4144"/>
                    <a:pt x="108" y="4227"/>
                    <a:pt x="215" y="4227"/>
                  </a:cubicBezTo>
                  <a:lnTo>
                    <a:pt x="2537" y="4227"/>
                  </a:lnTo>
                  <a:lnTo>
                    <a:pt x="2751" y="4489"/>
                  </a:lnTo>
                  <a:cubicBezTo>
                    <a:pt x="2783" y="4528"/>
                    <a:pt x="2833" y="4549"/>
                    <a:pt x="2883" y="4549"/>
                  </a:cubicBezTo>
                  <a:cubicBezTo>
                    <a:pt x="2925" y="4549"/>
                    <a:pt x="2968" y="4534"/>
                    <a:pt x="3001" y="4501"/>
                  </a:cubicBezTo>
                  <a:cubicBezTo>
                    <a:pt x="3072" y="4441"/>
                    <a:pt x="3084" y="4322"/>
                    <a:pt x="3013" y="4251"/>
                  </a:cubicBezTo>
                  <a:cubicBezTo>
                    <a:pt x="2834" y="4037"/>
                    <a:pt x="2810" y="3989"/>
                    <a:pt x="2787" y="3989"/>
                  </a:cubicBezTo>
                  <a:lnTo>
                    <a:pt x="2787" y="2346"/>
                  </a:lnTo>
                  <a:cubicBezTo>
                    <a:pt x="3762" y="490"/>
                    <a:pt x="3804" y="379"/>
                    <a:pt x="3817" y="379"/>
                  </a:cubicBezTo>
                  <a:cubicBezTo>
                    <a:pt x="3818" y="379"/>
                    <a:pt x="3820" y="381"/>
                    <a:pt x="3822" y="381"/>
                  </a:cubicBezTo>
                  <a:cubicBezTo>
                    <a:pt x="3825" y="381"/>
                    <a:pt x="3828" y="377"/>
                    <a:pt x="3829" y="377"/>
                  </a:cubicBezTo>
                  <a:cubicBezTo>
                    <a:pt x="3844" y="377"/>
                    <a:pt x="3834" y="626"/>
                    <a:pt x="3834" y="4822"/>
                  </a:cubicBezTo>
                  <a:cubicBezTo>
                    <a:pt x="3834" y="4929"/>
                    <a:pt x="3739" y="4977"/>
                    <a:pt x="3680" y="4977"/>
                  </a:cubicBezTo>
                  <a:cubicBezTo>
                    <a:pt x="3584" y="4977"/>
                    <a:pt x="3549" y="4870"/>
                    <a:pt x="3465" y="4787"/>
                  </a:cubicBezTo>
                  <a:cubicBezTo>
                    <a:pt x="3432" y="4740"/>
                    <a:pt x="3380" y="4716"/>
                    <a:pt x="3327" y="4716"/>
                  </a:cubicBezTo>
                  <a:cubicBezTo>
                    <a:pt x="3284" y="4716"/>
                    <a:pt x="3240" y="4731"/>
                    <a:pt x="3203" y="4763"/>
                  </a:cubicBezTo>
                  <a:cubicBezTo>
                    <a:pt x="3132" y="4822"/>
                    <a:pt x="3120" y="4941"/>
                    <a:pt x="3191" y="5025"/>
                  </a:cubicBezTo>
                  <a:lnTo>
                    <a:pt x="3310" y="5156"/>
                  </a:lnTo>
                  <a:cubicBezTo>
                    <a:pt x="3406" y="5275"/>
                    <a:pt x="3537" y="5334"/>
                    <a:pt x="3680" y="5334"/>
                  </a:cubicBezTo>
                  <a:cubicBezTo>
                    <a:pt x="3965" y="5334"/>
                    <a:pt x="4180" y="5108"/>
                    <a:pt x="4180" y="4834"/>
                  </a:cubicBezTo>
                  <a:lnTo>
                    <a:pt x="4180" y="405"/>
                  </a:lnTo>
                  <a:cubicBezTo>
                    <a:pt x="4144" y="167"/>
                    <a:pt x="398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71"/>
            <p:cNvSpPr/>
            <p:nvPr/>
          </p:nvSpPr>
          <p:spPr>
            <a:xfrm>
              <a:off x="1460599" y="2057326"/>
              <a:ext cx="25380" cy="101140"/>
            </a:xfrm>
            <a:custGeom>
              <a:rect b="b" l="l" r="r" t="t"/>
              <a:pathLst>
                <a:path extrusionOk="0" h="3180" w="798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lnTo>
                    <a:pt x="0" y="3001"/>
                  </a:lnTo>
                  <a:cubicBezTo>
                    <a:pt x="0" y="3084"/>
                    <a:pt x="84" y="3179"/>
                    <a:pt x="179" y="3179"/>
                  </a:cubicBezTo>
                  <a:cubicBezTo>
                    <a:pt x="274" y="3179"/>
                    <a:pt x="357" y="3096"/>
                    <a:pt x="357" y="3001"/>
                  </a:cubicBezTo>
                  <a:lnTo>
                    <a:pt x="357" y="381"/>
                  </a:lnTo>
                  <a:cubicBezTo>
                    <a:pt x="357" y="381"/>
                    <a:pt x="357" y="357"/>
                    <a:pt x="381" y="357"/>
                  </a:cubicBezTo>
                  <a:cubicBezTo>
                    <a:pt x="381" y="357"/>
                    <a:pt x="393" y="357"/>
                    <a:pt x="393" y="381"/>
                  </a:cubicBezTo>
                  <a:lnTo>
                    <a:pt x="441" y="453"/>
                  </a:lnTo>
                  <a:cubicBezTo>
                    <a:pt x="465" y="511"/>
                    <a:pt x="525" y="545"/>
                    <a:pt x="590" y="545"/>
                  </a:cubicBezTo>
                  <a:cubicBezTo>
                    <a:pt x="619" y="545"/>
                    <a:pt x="650" y="539"/>
                    <a:pt x="679" y="524"/>
                  </a:cubicBezTo>
                  <a:cubicBezTo>
                    <a:pt x="762" y="465"/>
                    <a:pt x="798" y="357"/>
                    <a:pt x="750" y="274"/>
                  </a:cubicBezTo>
                  <a:lnTo>
                    <a:pt x="703" y="203"/>
                  </a:lnTo>
                  <a:cubicBezTo>
                    <a:pt x="643" y="84"/>
                    <a:pt x="524" y="0"/>
                    <a:pt x="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52" name="Google Shape;11352;p71"/>
          <p:cNvSpPr/>
          <p:nvPr/>
        </p:nvSpPr>
        <p:spPr>
          <a:xfrm>
            <a:off x="862283" y="2076250"/>
            <a:ext cx="374536" cy="130305"/>
          </a:xfrm>
          <a:custGeom>
            <a:rect b="b" l="l" r="r" t="t"/>
            <a:pathLst>
              <a:path extrusionOk="0" h="4097" w="11776">
                <a:moveTo>
                  <a:pt x="179" y="1"/>
                </a:moveTo>
                <a:cubicBezTo>
                  <a:pt x="96" y="1"/>
                  <a:pt x="0" y="84"/>
                  <a:pt x="0" y="179"/>
                </a:cubicBezTo>
                <a:lnTo>
                  <a:pt x="0" y="3906"/>
                </a:lnTo>
                <a:cubicBezTo>
                  <a:pt x="0" y="3989"/>
                  <a:pt x="84" y="4084"/>
                  <a:pt x="179" y="4084"/>
                </a:cubicBezTo>
                <a:lnTo>
                  <a:pt x="1215" y="4084"/>
                </a:lnTo>
                <a:cubicBezTo>
                  <a:pt x="1298" y="4084"/>
                  <a:pt x="1393" y="4013"/>
                  <a:pt x="1393" y="3906"/>
                </a:cubicBezTo>
                <a:cubicBezTo>
                  <a:pt x="1393" y="3811"/>
                  <a:pt x="1310" y="3727"/>
                  <a:pt x="1215" y="3727"/>
                </a:cubicBezTo>
                <a:lnTo>
                  <a:pt x="357" y="3727"/>
                </a:lnTo>
                <a:lnTo>
                  <a:pt x="357" y="1929"/>
                </a:lnTo>
                <a:lnTo>
                  <a:pt x="11418" y="1929"/>
                </a:lnTo>
                <a:lnTo>
                  <a:pt x="11418" y="3739"/>
                </a:lnTo>
                <a:lnTo>
                  <a:pt x="1893" y="3739"/>
                </a:lnTo>
                <a:cubicBezTo>
                  <a:pt x="1810" y="3739"/>
                  <a:pt x="1715" y="3811"/>
                  <a:pt x="1715" y="3918"/>
                </a:cubicBezTo>
                <a:cubicBezTo>
                  <a:pt x="1715" y="4013"/>
                  <a:pt x="1786" y="4096"/>
                  <a:pt x="1893" y="4096"/>
                </a:cubicBezTo>
                <a:lnTo>
                  <a:pt x="11585" y="4096"/>
                </a:lnTo>
                <a:cubicBezTo>
                  <a:pt x="11668" y="4096"/>
                  <a:pt x="11764" y="4025"/>
                  <a:pt x="11764" y="3918"/>
                </a:cubicBezTo>
                <a:lnTo>
                  <a:pt x="11764" y="1537"/>
                </a:lnTo>
                <a:cubicBezTo>
                  <a:pt x="11764" y="1453"/>
                  <a:pt x="11692" y="1358"/>
                  <a:pt x="11585" y="1358"/>
                </a:cubicBezTo>
                <a:cubicBezTo>
                  <a:pt x="11490" y="1358"/>
                  <a:pt x="11406" y="1429"/>
                  <a:pt x="11406" y="1537"/>
                </a:cubicBezTo>
                <a:lnTo>
                  <a:pt x="11406" y="1596"/>
                </a:lnTo>
                <a:lnTo>
                  <a:pt x="334" y="1596"/>
                </a:lnTo>
                <a:lnTo>
                  <a:pt x="334" y="358"/>
                </a:lnTo>
                <a:lnTo>
                  <a:pt x="1155" y="358"/>
                </a:lnTo>
                <a:lnTo>
                  <a:pt x="1155" y="1132"/>
                </a:lnTo>
                <a:cubicBezTo>
                  <a:pt x="1155" y="1227"/>
                  <a:pt x="1227" y="1310"/>
                  <a:pt x="1334" y="1310"/>
                </a:cubicBezTo>
                <a:cubicBezTo>
                  <a:pt x="1429" y="1310"/>
                  <a:pt x="1500" y="1239"/>
                  <a:pt x="1500" y="1132"/>
                </a:cubicBezTo>
                <a:lnTo>
                  <a:pt x="1500" y="358"/>
                </a:lnTo>
                <a:lnTo>
                  <a:pt x="2072" y="358"/>
                </a:lnTo>
                <a:lnTo>
                  <a:pt x="2072" y="834"/>
                </a:lnTo>
                <a:cubicBezTo>
                  <a:pt x="2072" y="929"/>
                  <a:pt x="2143" y="1013"/>
                  <a:pt x="2251" y="1013"/>
                </a:cubicBezTo>
                <a:cubicBezTo>
                  <a:pt x="2334" y="1013"/>
                  <a:pt x="2429" y="941"/>
                  <a:pt x="2429" y="834"/>
                </a:cubicBezTo>
                <a:lnTo>
                  <a:pt x="2429" y="358"/>
                </a:lnTo>
                <a:lnTo>
                  <a:pt x="2977" y="358"/>
                </a:lnTo>
                <a:lnTo>
                  <a:pt x="2977" y="1132"/>
                </a:lnTo>
                <a:cubicBezTo>
                  <a:pt x="2977" y="1227"/>
                  <a:pt x="3048" y="1310"/>
                  <a:pt x="3155" y="1310"/>
                </a:cubicBezTo>
                <a:cubicBezTo>
                  <a:pt x="3263" y="1310"/>
                  <a:pt x="3334" y="1239"/>
                  <a:pt x="3334" y="1132"/>
                </a:cubicBezTo>
                <a:lnTo>
                  <a:pt x="3334" y="358"/>
                </a:lnTo>
                <a:lnTo>
                  <a:pt x="3906" y="358"/>
                </a:lnTo>
                <a:lnTo>
                  <a:pt x="3906" y="834"/>
                </a:lnTo>
                <a:cubicBezTo>
                  <a:pt x="3906" y="929"/>
                  <a:pt x="3977" y="1013"/>
                  <a:pt x="4084" y="1013"/>
                </a:cubicBezTo>
                <a:cubicBezTo>
                  <a:pt x="4167" y="1013"/>
                  <a:pt x="4263" y="941"/>
                  <a:pt x="4263" y="834"/>
                </a:cubicBezTo>
                <a:lnTo>
                  <a:pt x="4263" y="358"/>
                </a:lnTo>
                <a:lnTo>
                  <a:pt x="4810" y="358"/>
                </a:lnTo>
                <a:lnTo>
                  <a:pt x="4810" y="1132"/>
                </a:lnTo>
                <a:cubicBezTo>
                  <a:pt x="4810" y="1227"/>
                  <a:pt x="4882" y="1310"/>
                  <a:pt x="4989" y="1310"/>
                </a:cubicBezTo>
                <a:cubicBezTo>
                  <a:pt x="5096" y="1310"/>
                  <a:pt x="5168" y="1239"/>
                  <a:pt x="5168" y="1132"/>
                </a:cubicBezTo>
                <a:lnTo>
                  <a:pt x="5168" y="358"/>
                </a:lnTo>
                <a:lnTo>
                  <a:pt x="5727" y="358"/>
                </a:lnTo>
                <a:lnTo>
                  <a:pt x="5727" y="834"/>
                </a:lnTo>
                <a:cubicBezTo>
                  <a:pt x="5727" y="929"/>
                  <a:pt x="5811" y="1013"/>
                  <a:pt x="5906" y="1013"/>
                </a:cubicBezTo>
                <a:cubicBezTo>
                  <a:pt x="6001" y="1013"/>
                  <a:pt x="6084" y="941"/>
                  <a:pt x="6084" y="834"/>
                </a:cubicBezTo>
                <a:lnTo>
                  <a:pt x="6084" y="358"/>
                </a:lnTo>
                <a:lnTo>
                  <a:pt x="6644" y="358"/>
                </a:lnTo>
                <a:lnTo>
                  <a:pt x="6644" y="1132"/>
                </a:lnTo>
                <a:cubicBezTo>
                  <a:pt x="6644" y="1227"/>
                  <a:pt x="6715" y="1310"/>
                  <a:pt x="6823" y="1310"/>
                </a:cubicBezTo>
                <a:cubicBezTo>
                  <a:pt x="6906" y="1310"/>
                  <a:pt x="7001" y="1239"/>
                  <a:pt x="7001" y="1132"/>
                </a:cubicBezTo>
                <a:lnTo>
                  <a:pt x="7001" y="358"/>
                </a:lnTo>
                <a:lnTo>
                  <a:pt x="7561" y="358"/>
                </a:lnTo>
                <a:lnTo>
                  <a:pt x="7561" y="834"/>
                </a:lnTo>
                <a:cubicBezTo>
                  <a:pt x="7561" y="929"/>
                  <a:pt x="7632" y="1013"/>
                  <a:pt x="7739" y="1013"/>
                </a:cubicBezTo>
                <a:cubicBezTo>
                  <a:pt x="7835" y="1013"/>
                  <a:pt x="7918" y="941"/>
                  <a:pt x="7918" y="834"/>
                </a:cubicBezTo>
                <a:lnTo>
                  <a:pt x="7918" y="358"/>
                </a:lnTo>
                <a:lnTo>
                  <a:pt x="8466" y="358"/>
                </a:lnTo>
                <a:lnTo>
                  <a:pt x="8466" y="1132"/>
                </a:lnTo>
                <a:cubicBezTo>
                  <a:pt x="8466" y="1227"/>
                  <a:pt x="8549" y="1310"/>
                  <a:pt x="8644" y="1310"/>
                </a:cubicBezTo>
                <a:cubicBezTo>
                  <a:pt x="8739" y="1310"/>
                  <a:pt x="8823" y="1239"/>
                  <a:pt x="8823" y="1132"/>
                </a:cubicBezTo>
                <a:lnTo>
                  <a:pt x="8823" y="358"/>
                </a:lnTo>
                <a:lnTo>
                  <a:pt x="9394" y="358"/>
                </a:lnTo>
                <a:lnTo>
                  <a:pt x="9394" y="834"/>
                </a:lnTo>
                <a:cubicBezTo>
                  <a:pt x="9394" y="929"/>
                  <a:pt x="9466" y="1013"/>
                  <a:pt x="9573" y="1013"/>
                </a:cubicBezTo>
                <a:cubicBezTo>
                  <a:pt x="9656" y="1013"/>
                  <a:pt x="9752" y="941"/>
                  <a:pt x="9752" y="834"/>
                </a:cubicBezTo>
                <a:lnTo>
                  <a:pt x="9752" y="358"/>
                </a:lnTo>
                <a:lnTo>
                  <a:pt x="10299" y="358"/>
                </a:lnTo>
                <a:lnTo>
                  <a:pt x="10299" y="1132"/>
                </a:lnTo>
                <a:cubicBezTo>
                  <a:pt x="10299" y="1227"/>
                  <a:pt x="10371" y="1310"/>
                  <a:pt x="10478" y="1310"/>
                </a:cubicBezTo>
                <a:cubicBezTo>
                  <a:pt x="10573" y="1310"/>
                  <a:pt x="10656" y="1239"/>
                  <a:pt x="10656" y="1132"/>
                </a:cubicBezTo>
                <a:lnTo>
                  <a:pt x="10656" y="358"/>
                </a:lnTo>
                <a:lnTo>
                  <a:pt x="11478" y="358"/>
                </a:lnTo>
                <a:lnTo>
                  <a:pt x="11478" y="834"/>
                </a:lnTo>
                <a:cubicBezTo>
                  <a:pt x="11418" y="941"/>
                  <a:pt x="11490" y="1013"/>
                  <a:pt x="11597" y="1013"/>
                </a:cubicBezTo>
                <a:cubicBezTo>
                  <a:pt x="11692" y="1013"/>
                  <a:pt x="11776" y="941"/>
                  <a:pt x="11776" y="834"/>
                </a:cubicBezTo>
                <a:lnTo>
                  <a:pt x="11776" y="179"/>
                </a:lnTo>
                <a:cubicBezTo>
                  <a:pt x="11776" y="96"/>
                  <a:pt x="11704" y="1"/>
                  <a:pt x="115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53" name="Google Shape;11353;p71"/>
          <p:cNvGrpSpPr/>
          <p:nvPr/>
        </p:nvGrpSpPr>
        <p:grpSpPr>
          <a:xfrm>
            <a:off x="2347450" y="1954564"/>
            <a:ext cx="113639" cy="373168"/>
            <a:chOff x="2347450" y="1954564"/>
            <a:chExt cx="113639" cy="373168"/>
          </a:xfrm>
        </p:grpSpPr>
        <p:sp>
          <p:nvSpPr>
            <p:cNvPr id="11354" name="Google Shape;11354;p71"/>
            <p:cNvSpPr/>
            <p:nvPr/>
          </p:nvSpPr>
          <p:spPr>
            <a:xfrm>
              <a:off x="2347450" y="1954564"/>
              <a:ext cx="89022" cy="261819"/>
            </a:xfrm>
            <a:custGeom>
              <a:rect b="b" l="l" r="r" t="t"/>
              <a:pathLst>
                <a:path extrusionOk="0" h="8232" w="2799">
                  <a:moveTo>
                    <a:pt x="1799" y="0"/>
                  </a:moveTo>
                  <a:cubicBezTo>
                    <a:pt x="1610" y="0"/>
                    <a:pt x="1422" y="78"/>
                    <a:pt x="1286" y="231"/>
                  </a:cubicBezTo>
                  <a:lnTo>
                    <a:pt x="786" y="814"/>
                  </a:lnTo>
                  <a:cubicBezTo>
                    <a:pt x="274" y="1386"/>
                    <a:pt x="1" y="2124"/>
                    <a:pt x="1" y="2898"/>
                  </a:cubicBezTo>
                  <a:lnTo>
                    <a:pt x="1" y="4874"/>
                  </a:lnTo>
                  <a:cubicBezTo>
                    <a:pt x="1" y="5077"/>
                    <a:pt x="394" y="5124"/>
                    <a:pt x="394" y="5434"/>
                  </a:cubicBezTo>
                  <a:cubicBezTo>
                    <a:pt x="394" y="5636"/>
                    <a:pt x="239" y="5708"/>
                    <a:pt x="60" y="5934"/>
                  </a:cubicBezTo>
                  <a:cubicBezTo>
                    <a:pt x="24" y="5958"/>
                    <a:pt x="13" y="6005"/>
                    <a:pt x="13" y="6053"/>
                  </a:cubicBezTo>
                  <a:lnTo>
                    <a:pt x="13" y="7279"/>
                  </a:lnTo>
                  <a:cubicBezTo>
                    <a:pt x="13" y="7577"/>
                    <a:pt x="72" y="7863"/>
                    <a:pt x="191" y="8137"/>
                  </a:cubicBezTo>
                  <a:cubicBezTo>
                    <a:pt x="215" y="8196"/>
                    <a:pt x="274" y="8232"/>
                    <a:pt x="358" y="8232"/>
                  </a:cubicBezTo>
                  <a:cubicBezTo>
                    <a:pt x="477" y="8232"/>
                    <a:pt x="560" y="8101"/>
                    <a:pt x="513" y="7982"/>
                  </a:cubicBezTo>
                  <a:cubicBezTo>
                    <a:pt x="417" y="7756"/>
                    <a:pt x="394" y="7089"/>
                    <a:pt x="370" y="6113"/>
                  </a:cubicBezTo>
                  <a:cubicBezTo>
                    <a:pt x="489" y="5958"/>
                    <a:pt x="775" y="5815"/>
                    <a:pt x="775" y="5422"/>
                  </a:cubicBezTo>
                  <a:cubicBezTo>
                    <a:pt x="775" y="5005"/>
                    <a:pt x="441" y="4839"/>
                    <a:pt x="370" y="4779"/>
                  </a:cubicBezTo>
                  <a:lnTo>
                    <a:pt x="370" y="2874"/>
                  </a:lnTo>
                  <a:cubicBezTo>
                    <a:pt x="370" y="2195"/>
                    <a:pt x="620" y="1541"/>
                    <a:pt x="1072" y="1029"/>
                  </a:cubicBezTo>
                  <a:lnTo>
                    <a:pt x="1572" y="457"/>
                  </a:lnTo>
                  <a:cubicBezTo>
                    <a:pt x="1636" y="381"/>
                    <a:pt x="1727" y="343"/>
                    <a:pt x="1816" y="343"/>
                  </a:cubicBezTo>
                  <a:cubicBezTo>
                    <a:pt x="1908" y="343"/>
                    <a:pt x="2000" y="384"/>
                    <a:pt x="2060" y="469"/>
                  </a:cubicBezTo>
                  <a:lnTo>
                    <a:pt x="2477" y="969"/>
                  </a:lnTo>
                  <a:cubicBezTo>
                    <a:pt x="2512" y="1018"/>
                    <a:pt x="2567" y="1042"/>
                    <a:pt x="2623" y="1042"/>
                  </a:cubicBezTo>
                  <a:cubicBezTo>
                    <a:pt x="2663" y="1042"/>
                    <a:pt x="2704" y="1030"/>
                    <a:pt x="2739" y="1005"/>
                  </a:cubicBezTo>
                  <a:cubicBezTo>
                    <a:pt x="2799" y="933"/>
                    <a:pt x="2799" y="826"/>
                    <a:pt x="2739" y="755"/>
                  </a:cubicBezTo>
                  <a:lnTo>
                    <a:pt x="2322" y="243"/>
                  </a:lnTo>
                  <a:cubicBezTo>
                    <a:pt x="2184" y="81"/>
                    <a:pt x="1991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71"/>
            <p:cNvSpPr/>
            <p:nvPr/>
          </p:nvSpPr>
          <p:spPr>
            <a:xfrm>
              <a:off x="2362970" y="1994352"/>
              <a:ext cx="98118" cy="333380"/>
            </a:xfrm>
            <a:custGeom>
              <a:rect b="b" l="l" r="r" t="t"/>
              <a:pathLst>
                <a:path extrusionOk="0" h="10482" w="3085">
                  <a:moveTo>
                    <a:pt x="2488" y="0"/>
                  </a:moveTo>
                  <a:cubicBezTo>
                    <a:pt x="2461" y="0"/>
                    <a:pt x="2434" y="5"/>
                    <a:pt x="2406" y="16"/>
                  </a:cubicBezTo>
                  <a:cubicBezTo>
                    <a:pt x="2322" y="63"/>
                    <a:pt x="2287" y="171"/>
                    <a:pt x="2334" y="254"/>
                  </a:cubicBezTo>
                  <a:cubicBezTo>
                    <a:pt x="2703" y="1004"/>
                    <a:pt x="2620" y="1623"/>
                    <a:pt x="2632" y="1742"/>
                  </a:cubicBezTo>
                  <a:lnTo>
                    <a:pt x="2227" y="2159"/>
                  </a:lnTo>
                  <a:cubicBezTo>
                    <a:pt x="1965" y="2445"/>
                    <a:pt x="1989" y="2909"/>
                    <a:pt x="2287" y="3147"/>
                  </a:cubicBezTo>
                  <a:lnTo>
                    <a:pt x="2632" y="3433"/>
                  </a:lnTo>
                  <a:lnTo>
                    <a:pt x="2632" y="5957"/>
                  </a:lnTo>
                  <a:cubicBezTo>
                    <a:pt x="2632" y="6326"/>
                    <a:pt x="2513" y="6683"/>
                    <a:pt x="2287" y="6981"/>
                  </a:cubicBezTo>
                  <a:lnTo>
                    <a:pt x="1406" y="8172"/>
                  </a:lnTo>
                  <a:lnTo>
                    <a:pt x="1406" y="4171"/>
                  </a:lnTo>
                  <a:lnTo>
                    <a:pt x="2203" y="3588"/>
                  </a:lnTo>
                  <a:cubicBezTo>
                    <a:pt x="2275" y="3528"/>
                    <a:pt x="2287" y="3433"/>
                    <a:pt x="2251" y="3350"/>
                  </a:cubicBezTo>
                  <a:cubicBezTo>
                    <a:pt x="2215" y="3307"/>
                    <a:pt x="2162" y="3285"/>
                    <a:pt x="2108" y="3285"/>
                  </a:cubicBezTo>
                  <a:cubicBezTo>
                    <a:pt x="2071" y="3285"/>
                    <a:pt x="2034" y="3295"/>
                    <a:pt x="2001" y="3314"/>
                  </a:cubicBezTo>
                  <a:lnTo>
                    <a:pt x="1430" y="3742"/>
                  </a:lnTo>
                  <a:lnTo>
                    <a:pt x="1430" y="230"/>
                  </a:lnTo>
                  <a:cubicBezTo>
                    <a:pt x="1430" y="123"/>
                    <a:pt x="1358" y="51"/>
                    <a:pt x="1251" y="51"/>
                  </a:cubicBezTo>
                  <a:cubicBezTo>
                    <a:pt x="1144" y="51"/>
                    <a:pt x="1072" y="123"/>
                    <a:pt x="1072" y="230"/>
                  </a:cubicBezTo>
                  <a:lnTo>
                    <a:pt x="1072" y="1349"/>
                  </a:lnTo>
                  <a:lnTo>
                    <a:pt x="656" y="992"/>
                  </a:lnTo>
                  <a:cubicBezTo>
                    <a:pt x="622" y="964"/>
                    <a:pt x="579" y="949"/>
                    <a:pt x="537" y="949"/>
                  </a:cubicBezTo>
                  <a:cubicBezTo>
                    <a:pt x="490" y="949"/>
                    <a:pt x="443" y="967"/>
                    <a:pt x="406" y="1004"/>
                  </a:cubicBezTo>
                  <a:cubicBezTo>
                    <a:pt x="346" y="1075"/>
                    <a:pt x="346" y="1183"/>
                    <a:pt x="417" y="1254"/>
                  </a:cubicBezTo>
                  <a:cubicBezTo>
                    <a:pt x="906" y="1683"/>
                    <a:pt x="1037" y="1826"/>
                    <a:pt x="1060" y="1826"/>
                  </a:cubicBezTo>
                  <a:lnTo>
                    <a:pt x="1060" y="5135"/>
                  </a:lnTo>
                  <a:lnTo>
                    <a:pt x="703" y="4814"/>
                  </a:lnTo>
                  <a:cubicBezTo>
                    <a:pt x="663" y="4786"/>
                    <a:pt x="621" y="4771"/>
                    <a:pt x="578" y="4771"/>
                  </a:cubicBezTo>
                  <a:cubicBezTo>
                    <a:pt x="532" y="4771"/>
                    <a:pt x="485" y="4789"/>
                    <a:pt x="441" y="4826"/>
                  </a:cubicBezTo>
                  <a:cubicBezTo>
                    <a:pt x="382" y="4897"/>
                    <a:pt x="382" y="5004"/>
                    <a:pt x="465" y="5076"/>
                  </a:cubicBezTo>
                  <a:lnTo>
                    <a:pt x="1060" y="5636"/>
                  </a:lnTo>
                  <a:lnTo>
                    <a:pt x="1060" y="8267"/>
                  </a:lnTo>
                  <a:lnTo>
                    <a:pt x="358" y="7267"/>
                  </a:lnTo>
                  <a:cubicBezTo>
                    <a:pt x="319" y="7220"/>
                    <a:pt x="261" y="7189"/>
                    <a:pt x="205" y="7189"/>
                  </a:cubicBezTo>
                  <a:cubicBezTo>
                    <a:pt x="174" y="7189"/>
                    <a:pt x="145" y="7198"/>
                    <a:pt x="120" y="7219"/>
                  </a:cubicBezTo>
                  <a:cubicBezTo>
                    <a:pt x="48" y="7279"/>
                    <a:pt x="13" y="7386"/>
                    <a:pt x="72" y="7457"/>
                  </a:cubicBezTo>
                  <a:lnTo>
                    <a:pt x="1072" y="8850"/>
                  </a:lnTo>
                  <a:lnTo>
                    <a:pt x="1072" y="9231"/>
                  </a:lnTo>
                  <a:lnTo>
                    <a:pt x="322" y="8517"/>
                  </a:lnTo>
                  <a:cubicBezTo>
                    <a:pt x="288" y="8483"/>
                    <a:pt x="246" y="8468"/>
                    <a:pt x="203" y="8468"/>
                  </a:cubicBezTo>
                  <a:cubicBezTo>
                    <a:pt x="157" y="8468"/>
                    <a:pt x="110" y="8486"/>
                    <a:pt x="72" y="8517"/>
                  </a:cubicBezTo>
                  <a:cubicBezTo>
                    <a:pt x="1" y="8588"/>
                    <a:pt x="13" y="8695"/>
                    <a:pt x="72" y="8767"/>
                  </a:cubicBezTo>
                  <a:lnTo>
                    <a:pt x="1060" y="9719"/>
                  </a:lnTo>
                  <a:lnTo>
                    <a:pt x="1060" y="10303"/>
                  </a:lnTo>
                  <a:cubicBezTo>
                    <a:pt x="1060" y="10410"/>
                    <a:pt x="1132" y="10481"/>
                    <a:pt x="1239" y="10481"/>
                  </a:cubicBezTo>
                  <a:cubicBezTo>
                    <a:pt x="1334" y="10481"/>
                    <a:pt x="1418" y="10410"/>
                    <a:pt x="1418" y="10303"/>
                  </a:cubicBezTo>
                  <a:lnTo>
                    <a:pt x="1418" y="9719"/>
                  </a:lnTo>
                  <a:lnTo>
                    <a:pt x="2430" y="8695"/>
                  </a:lnTo>
                  <a:cubicBezTo>
                    <a:pt x="2501" y="8624"/>
                    <a:pt x="2501" y="8517"/>
                    <a:pt x="2430" y="8445"/>
                  </a:cubicBezTo>
                  <a:cubicBezTo>
                    <a:pt x="2388" y="8410"/>
                    <a:pt x="2343" y="8392"/>
                    <a:pt x="2299" y="8392"/>
                  </a:cubicBezTo>
                  <a:cubicBezTo>
                    <a:pt x="2254" y="8392"/>
                    <a:pt x="2209" y="8410"/>
                    <a:pt x="2168" y="8445"/>
                  </a:cubicBezTo>
                  <a:lnTo>
                    <a:pt x="1394" y="9219"/>
                  </a:lnTo>
                  <a:lnTo>
                    <a:pt x="1394" y="8767"/>
                  </a:lnTo>
                  <a:lnTo>
                    <a:pt x="2561" y="7183"/>
                  </a:lnTo>
                  <a:cubicBezTo>
                    <a:pt x="2823" y="6826"/>
                    <a:pt x="2965" y="6386"/>
                    <a:pt x="2965" y="5945"/>
                  </a:cubicBezTo>
                  <a:lnTo>
                    <a:pt x="2965" y="3338"/>
                  </a:lnTo>
                  <a:cubicBezTo>
                    <a:pt x="3001" y="3326"/>
                    <a:pt x="2977" y="3266"/>
                    <a:pt x="2930" y="3230"/>
                  </a:cubicBezTo>
                  <a:lnTo>
                    <a:pt x="2513" y="2897"/>
                  </a:lnTo>
                  <a:cubicBezTo>
                    <a:pt x="2370" y="2778"/>
                    <a:pt x="2346" y="2552"/>
                    <a:pt x="2489" y="2421"/>
                  </a:cubicBezTo>
                  <a:cubicBezTo>
                    <a:pt x="2918" y="1956"/>
                    <a:pt x="2989" y="1945"/>
                    <a:pt x="2989" y="1826"/>
                  </a:cubicBezTo>
                  <a:cubicBezTo>
                    <a:pt x="2977" y="1671"/>
                    <a:pt x="3084" y="944"/>
                    <a:pt x="2644" y="99"/>
                  </a:cubicBezTo>
                  <a:cubicBezTo>
                    <a:pt x="2610" y="32"/>
                    <a:pt x="2553" y="0"/>
                    <a:pt x="24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56" name="Google Shape;11356;p71"/>
          <p:cNvSpPr/>
          <p:nvPr/>
        </p:nvSpPr>
        <p:spPr>
          <a:xfrm>
            <a:off x="861520" y="1586835"/>
            <a:ext cx="360160" cy="184628"/>
          </a:xfrm>
          <a:custGeom>
            <a:rect b="b" l="l" r="r" t="t"/>
            <a:pathLst>
              <a:path extrusionOk="0" h="5805" w="11324">
                <a:moveTo>
                  <a:pt x="5525" y="339"/>
                </a:moveTo>
                <a:lnTo>
                  <a:pt x="5525" y="4066"/>
                </a:lnTo>
                <a:cubicBezTo>
                  <a:pt x="5430" y="4078"/>
                  <a:pt x="5323" y="4090"/>
                  <a:pt x="5239" y="4125"/>
                </a:cubicBezTo>
                <a:lnTo>
                  <a:pt x="3810" y="684"/>
                </a:lnTo>
                <a:cubicBezTo>
                  <a:pt x="4013" y="601"/>
                  <a:pt x="4239" y="542"/>
                  <a:pt x="4477" y="482"/>
                </a:cubicBezTo>
                <a:lnTo>
                  <a:pt x="4692" y="1542"/>
                </a:lnTo>
                <a:cubicBezTo>
                  <a:pt x="4702" y="1618"/>
                  <a:pt x="4773" y="1674"/>
                  <a:pt x="4858" y="1674"/>
                </a:cubicBezTo>
                <a:cubicBezTo>
                  <a:pt x="4866" y="1674"/>
                  <a:pt x="4874" y="1674"/>
                  <a:pt x="4882" y="1673"/>
                </a:cubicBezTo>
                <a:cubicBezTo>
                  <a:pt x="4965" y="1649"/>
                  <a:pt x="5025" y="1565"/>
                  <a:pt x="5013" y="1470"/>
                </a:cubicBezTo>
                <a:lnTo>
                  <a:pt x="4811" y="422"/>
                </a:lnTo>
                <a:cubicBezTo>
                  <a:pt x="5049" y="375"/>
                  <a:pt x="5263" y="363"/>
                  <a:pt x="5525" y="339"/>
                </a:cubicBezTo>
                <a:close/>
                <a:moveTo>
                  <a:pt x="5846" y="351"/>
                </a:moveTo>
                <a:cubicBezTo>
                  <a:pt x="6085" y="351"/>
                  <a:pt x="6323" y="375"/>
                  <a:pt x="6561" y="422"/>
                </a:cubicBezTo>
                <a:lnTo>
                  <a:pt x="6358" y="1458"/>
                </a:lnTo>
                <a:cubicBezTo>
                  <a:pt x="6335" y="1554"/>
                  <a:pt x="6394" y="1637"/>
                  <a:pt x="6489" y="1661"/>
                </a:cubicBezTo>
                <a:cubicBezTo>
                  <a:pt x="6496" y="1662"/>
                  <a:pt x="6504" y="1662"/>
                  <a:pt x="6511" y="1662"/>
                </a:cubicBezTo>
                <a:cubicBezTo>
                  <a:pt x="6588" y="1662"/>
                  <a:pt x="6669" y="1605"/>
                  <a:pt x="6680" y="1518"/>
                </a:cubicBezTo>
                <a:lnTo>
                  <a:pt x="6894" y="482"/>
                </a:lnTo>
                <a:cubicBezTo>
                  <a:pt x="7109" y="542"/>
                  <a:pt x="7347" y="601"/>
                  <a:pt x="7573" y="684"/>
                </a:cubicBezTo>
                <a:lnTo>
                  <a:pt x="6144" y="4125"/>
                </a:lnTo>
                <a:cubicBezTo>
                  <a:pt x="6061" y="4102"/>
                  <a:pt x="5954" y="4078"/>
                  <a:pt x="5846" y="4066"/>
                </a:cubicBezTo>
                <a:lnTo>
                  <a:pt x="5846" y="351"/>
                </a:lnTo>
                <a:close/>
                <a:moveTo>
                  <a:pt x="3477" y="803"/>
                </a:moveTo>
                <a:lnTo>
                  <a:pt x="4906" y="4232"/>
                </a:lnTo>
                <a:cubicBezTo>
                  <a:pt x="4823" y="4280"/>
                  <a:pt x="4727" y="4328"/>
                  <a:pt x="4644" y="4399"/>
                </a:cubicBezTo>
                <a:lnTo>
                  <a:pt x="2036" y="1792"/>
                </a:lnTo>
                <a:cubicBezTo>
                  <a:pt x="2215" y="1625"/>
                  <a:pt x="2394" y="1470"/>
                  <a:pt x="2584" y="1339"/>
                </a:cubicBezTo>
                <a:lnTo>
                  <a:pt x="3179" y="2232"/>
                </a:lnTo>
                <a:cubicBezTo>
                  <a:pt x="3215" y="2280"/>
                  <a:pt x="3275" y="2316"/>
                  <a:pt x="3322" y="2316"/>
                </a:cubicBezTo>
                <a:cubicBezTo>
                  <a:pt x="3346" y="2316"/>
                  <a:pt x="3382" y="2292"/>
                  <a:pt x="3406" y="2280"/>
                </a:cubicBezTo>
                <a:cubicBezTo>
                  <a:pt x="3477" y="2232"/>
                  <a:pt x="3513" y="2137"/>
                  <a:pt x="3453" y="2042"/>
                </a:cubicBezTo>
                <a:lnTo>
                  <a:pt x="2858" y="1149"/>
                </a:lnTo>
                <a:cubicBezTo>
                  <a:pt x="3048" y="1030"/>
                  <a:pt x="3263" y="911"/>
                  <a:pt x="3477" y="803"/>
                </a:cubicBezTo>
                <a:close/>
                <a:moveTo>
                  <a:pt x="7859" y="803"/>
                </a:moveTo>
                <a:cubicBezTo>
                  <a:pt x="8085" y="911"/>
                  <a:pt x="8287" y="1030"/>
                  <a:pt x="8502" y="1149"/>
                </a:cubicBezTo>
                <a:lnTo>
                  <a:pt x="7906" y="2042"/>
                </a:lnTo>
                <a:cubicBezTo>
                  <a:pt x="7823" y="2161"/>
                  <a:pt x="7906" y="2316"/>
                  <a:pt x="8037" y="2316"/>
                </a:cubicBezTo>
                <a:cubicBezTo>
                  <a:pt x="8097" y="2316"/>
                  <a:pt x="8144" y="2280"/>
                  <a:pt x="8168" y="2232"/>
                </a:cubicBezTo>
                <a:lnTo>
                  <a:pt x="8763" y="1339"/>
                </a:lnTo>
                <a:cubicBezTo>
                  <a:pt x="8954" y="1470"/>
                  <a:pt x="9133" y="1625"/>
                  <a:pt x="9311" y="1792"/>
                </a:cubicBezTo>
                <a:cubicBezTo>
                  <a:pt x="6804" y="4299"/>
                  <a:pt x="6713" y="4400"/>
                  <a:pt x="6696" y="4400"/>
                </a:cubicBezTo>
                <a:cubicBezTo>
                  <a:pt x="6695" y="4400"/>
                  <a:pt x="6694" y="4399"/>
                  <a:pt x="6692" y="4399"/>
                </a:cubicBezTo>
                <a:cubicBezTo>
                  <a:pt x="6608" y="4340"/>
                  <a:pt x="6537" y="4280"/>
                  <a:pt x="6442" y="4232"/>
                </a:cubicBezTo>
                <a:lnTo>
                  <a:pt x="7859" y="803"/>
                </a:lnTo>
                <a:close/>
                <a:moveTo>
                  <a:pt x="9549" y="2042"/>
                </a:moveTo>
                <a:cubicBezTo>
                  <a:pt x="9716" y="2220"/>
                  <a:pt x="9859" y="2399"/>
                  <a:pt x="10002" y="2589"/>
                </a:cubicBezTo>
                <a:lnTo>
                  <a:pt x="9109" y="3185"/>
                </a:lnTo>
                <a:cubicBezTo>
                  <a:pt x="9037" y="3232"/>
                  <a:pt x="9002" y="3340"/>
                  <a:pt x="9061" y="3423"/>
                </a:cubicBezTo>
                <a:cubicBezTo>
                  <a:pt x="9091" y="3475"/>
                  <a:pt x="9139" y="3504"/>
                  <a:pt x="9194" y="3504"/>
                </a:cubicBezTo>
                <a:cubicBezTo>
                  <a:pt x="9227" y="3504"/>
                  <a:pt x="9263" y="3493"/>
                  <a:pt x="9299" y="3470"/>
                </a:cubicBezTo>
                <a:lnTo>
                  <a:pt x="10192" y="2875"/>
                </a:lnTo>
                <a:cubicBezTo>
                  <a:pt x="10311" y="3066"/>
                  <a:pt x="10430" y="3292"/>
                  <a:pt x="10514" y="3506"/>
                </a:cubicBezTo>
                <a:lnTo>
                  <a:pt x="7144" y="4887"/>
                </a:lnTo>
                <a:cubicBezTo>
                  <a:pt x="7085" y="4792"/>
                  <a:pt x="7025" y="4709"/>
                  <a:pt x="6954" y="4637"/>
                </a:cubicBezTo>
                <a:lnTo>
                  <a:pt x="9549" y="2042"/>
                </a:lnTo>
                <a:close/>
                <a:moveTo>
                  <a:pt x="703" y="3780"/>
                </a:moveTo>
                <a:lnTo>
                  <a:pt x="4061" y="5185"/>
                </a:lnTo>
                <a:cubicBezTo>
                  <a:pt x="4037" y="5292"/>
                  <a:pt x="4001" y="5375"/>
                  <a:pt x="3989" y="5483"/>
                </a:cubicBezTo>
                <a:lnTo>
                  <a:pt x="370" y="5483"/>
                </a:lnTo>
                <a:cubicBezTo>
                  <a:pt x="370" y="5245"/>
                  <a:pt x="405" y="5018"/>
                  <a:pt x="429" y="4792"/>
                </a:cubicBezTo>
                <a:lnTo>
                  <a:pt x="1489" y="5006"/>
                </a:lnTo>
                <a:lnTo>
                  <a:pt x="1513" y="5006"/>
                </a:lnTo>
                <a:cubicBezTo>
                  <a:pt x="1596" y="5006"/>
                  <a:pt x="1667" y="4947"/>
                  <a:pt x="1679" y="4875"/>
                </a:cubicBezTo>
                <a:cubicBezTo>
                  <a:pt x="1691" y="4780"/>
                  <a:pt x="1632" y="4697"/>
                  <a:pt x="1548" y="4673"/>
                </a:cubicBezTo>
                <a:lnTo>
                  <a:pt x="489" y="4471"/>
                </a:lnTo>
                <a:cubicBezTo>
                  <a:pt x="548" y="4244"/>
                  <a:pt x="608" y="4006"/>
                  <a:pt x="703" y="3780"/>
                </a:cubicBezTo>
                <a:close/>
                <a:moveTo>
                  <a:pt x="5680" y="4399"/>
                </a:moveTo>
                <a:cubicBezTo>
                  <a:pt x="6335" y="4399"/>
                  <a:pt x="6906" y="4852"/>
                  <a:pt x="7037" y="5483"/>
                </a:cubicBezTo>
                <a:lnTo>
                  <a:pt x="4334" y="5483"/>
                </a:lnTo>
                <a:cubicBezTo>
                  <a:pt x="4465" y="4852"/>
                  <a:pt x="5025" y="4399"/>
                  <a:pt x="5680" y="4399"/>
                </a:cubicBezTo>
                <a:close/>
                <a:moveTo>
                  <a:pt x="5632" y="0"/>
                </a:moveTo>
                <a:cubicBezTo>
                  <a:pt x="4161" y="0"/>
                  <a:pt x="2669" y="573"/>
                  <a:pt x="1513" y="1816"/>
                </a:cubicBezTo>
                <a:cubicBezTo>
                  <a:pt x="1453" y="1899"/>
                  <a:pt x="1453" y="1994"/>
                  <a:pt x="1536" y="2054"/>
                </a:cubicBezTo>
                <a:cubicBezTo>
                  <a:pt x="1570" y="2082"/>
                  <a:pt x="1613" y="2097"/>
                  <a:pt x="1654" y="2097"/>
                </a:cubicBezTo>
                <a:cubicBezTo>
                  <a:pt x="1699" y="2097"/>
                  <a:pt x="1743" y="2079"/>
                  <a:pt x="1775" y="2042"/>
                </a:cubicBezTo>
                <a:cubicBezTo>
                  <a:pt x="1775" y="2030"/>
                  <a:pt x="1786" y="2030"/>
                  <a:pt x="1786" y="2018"/>
                </a:cubicBezTo>
                <a:lnTo>
                  <a:pt x="4394" y="4613"/>
                </a:lnTo>
                <a:cubicBezTo>
                  <a:pt x="4311" y="4697"/>
                  <a:pt x="4251" y="4780"/>
                  <a:pt x="4191" y="4875"/>
                </a:cubicBezTo>
                <a:lnTo>
                  <a:pt x="822" y="3470"/>
                </a:lnTo>
                <a:cubicBezTo>
                  <a:pt x="917" y="3268"/>
                  <a:pt x="1024" y="3042"/>
                  <a:pt x="1143" y="2851"/>
                </a:cubicBezTo>
                <a:cubicBezTo>
                  <a:pt x="2084" y="3459"/>
                  <a:pt x="2036" y="3470"/>
                  <a:pt x="2120" y="3470"/>
                </a:cubicBezTo>
                <a:cubicBezTo>
                  <a:pt x="2286" y="3470"/>
                  <a:pt x="2358" y="3268"/>
                  <a:pt x="2215" y="3161"/>
                </a:cubicBezTo>
                <a:lnTo>
                  <a:pt x="1322" y="2566"/>
                </a:lnTo>
                <a:cubicBezTo>
                  <a:pt x="1322" y="2542"/>
                  <a:pt x="1334" y="2542"/>
                  <a:pt x="1334" y="2530"/>
                </a:cubicBezTo>
                <a:cubicBezTo>
                  <a:pt x="1394" y="2458"/>
                  <a:pt x="1370" y="2351"/>
                  <a:pt x="1286" y="2292"/>
                </a:cubicBezTo>
                <a:cubicBezTo>
                  <a:pt x="1261" y="2271"/>
                  <a:pt x="1232" y="2262"/>
                  <a:pt x="1202" y="2262"/>
                </a:cubicBezTo>
                <a:cubicBezTo>
                  <a:pt x="1146" y="2262"/>
                  <a:pt x="1087" y="2293"/>
                  <a:pt x="1048" y="2339"/>
                </a:cubicBezTo>
                <a:cubicBezTo>
                  <a:pt x="381" y="3256"/>
                  <a:pt x="0" y="4411"/>
                  <a:pt x="0" y="5637"/>
                </a:cubicBezTo>
                <a:cubicBezTo>
                  <a:pt x="0" y="5733"/>
                  <a:pt x="72" y="5804"/>
                  <a:pt x="155" y="5804"/>
                </a:cubicBezTo>
                <a:lnTo>
                  <a:pt x="7740" y="5804"/>
                </a:lnTo>
                <a:cubicBezTo>
                  <a:pt x="7823" y="5804"/>
                  <a:pt x="7894" y="5733"/>
                  <a:pt x="7894" y="5637"/>
                </a:cubicBezTo>
                <a:cubicBezTo>
                  <a:pt x="7894" y="5554"/>
                  <a:pt x="7823" y="5483"/>
                  <a:pt x="7740" y="5483"/>
                </a:cubicBezTo>
                <a:lnTo>
                  <a:pt x="7347" y="5483"/>
                </a:lnTo>
                <a:cubicBezTo>
                  <a:pt x="7335" y="5375"/>
                  <a:pt x="7299" y="5268"/>
                  <a:pt x="7263" y="5161"/>
                </a:cubicBezTo>
                <a:lnTo>
                  <a:pt x="10609" y="3780"/>
                </a:lnTo>
                <a:cubicBezTo>
                  <a:pt x="10692" y="4006"/>
                  <a:pt x="10752" y="4232"/>
                  <a:pt x="10823" y="4471"/>
                </a:cubicBezTo>
                <a:lnTo>
                  <a:pt x="9776" y="4673"/>
                </a:lnTo>
                <a:cubicBezTo>
                  <a:pt x="9692" y="4685"/>
                  <a:pt x="9633" y="4780"/>
                  <a:pt x="9645" y="4864"/>
                </a:cubicBezTo>
                <a:cubicBezTo>
                  <a:pt x="9655" y="4951"/>
                  <a:pt x="9726" y="5008"/>
                  <a:pt x="9811" y="5008"/>
                </a:cubicBezTo>
                <a:cubicBezTo>
                  <a:pt x="9819" y="5008"/>
                  <a:pt x="9827" y="5007"/>
                  <a:pt x="9835" y="5006"/>
                </a:cubicBezTo>
                <a:lnTo>
                  <a:pt x="10883" y="4792"/>
                </a:lnTo>
                <a:cubicBezTo>
                  <a:pt x="10907" y="5018"/>
                  <a:pt x="10942" y="5256"/>
                  <a:pt x="10942" y="5483"/>
                </a:cubicBezTo>
                <a:lnTo>
                  <a:pt x="8394" y="5483"/>
                </a:lnTo>
                <a:cubicBezTo>
                  <a:pt x="8299" y="5483"/>
                  <a:pt x="8228" y="5554"/>
                  <a:pt x="8228" y="5637"/>
                </a:cubicBezTo>
                <a:cubicBezTo>
                  <a:pt x="8228" y="5733"/>
                  <a:pt x="8299" y="5804"/>
                  <a:pt x="8394" y="5804"/>
                </a:cubicBezTo>
                <a:lnTo>
                  <a:pt x="11097" y="5804"/>
                </a:lnTo>
                <a:cubicBezTo>
                  <a:pt x="11192" y="5804"/>
                  <a:pt x="11264" y="5733"/>
                  <a:pt x="11264" y="5637"/>
                </a:cubicBezTo>
                <a:cubicBezTo>
                  <a:pt x="11323" y="4911"/>
                  <a:pt x="11180" y="4185"/>
                  <a:pt x="10895" y="3506"/>
                </a:cubicBezTo>
                <a:cubicBezTo>
                  <a:pt x="9975" y="1275"/>
                  <a:pt x="7827" y="0"/>
                  <a:pt x="563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57" name="Google Shape;11357;p71"/>
          <p:cNvGrpSpPr/>
          <p:nvPr/>
        </p:nvGrpSpPr>
        <p:grpSpPr>
          <a:xfrm>
            <a:off x="3110102" y="1499880"/>
            <a:ext cx="330613" cy="358379"/>
            <a:chOff x="3110102" y="1499880"/>
            <a:chExt cx="330613" cy="358379"/>
          </a:xfrm>
        </p:grpSpPr>
        <p:sp>
          <p:nvSpPr>
            <p:cNvPr id="11358" name="Google Shape;11358;p71"/>
            <p:cNvSpPr/>
            <p:nvPr/>
          </p:nvSpPr>
          <p:spPr>
            <a:xfrm>
              <a:off x="3385024" y="1775979"/>
              <a:ext cx="55341" cy="71211"/>
            </a:xfrm>
            <a:custGeom>
              <a:rect b="b" l="l" r="r" t="t"/>
              <a:pathLst>
                <a:path extrusionOk="0" h="2239" w="174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71"/>
            <p:cNvSpPr/>
            <p:nvPr/>
          </p:nvSpPr>
          <p:spPr>
            <a:xfrm>
              <a:off x="3347176" y="1535501"/>
              <a:ext cx="93189" cy="61765"/>
            </a:xfrm>
            <a:custGeom>
              <a:rect b="b" l="l" r="r" t="t"/>
              <a:pathLst>
                <a:path extrusionOk="0" h="1942" w="293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71"/>
            <p:cNvSpPr/>
            <p:nvPr/>
          </p:nvSpPr>
          <p:spPr>
            <a:xfrm>
              <a:off x="3110102" y="1580728"/>
              <a:ext cx="330613" cy="277530"/>
            </a:xfrm>
            <a:custGeom>
              <a:rect b="b" l="l" r="r" t="t"/>
              <a:pathLst>
                <a:path extrusionOk="0" h="8726" w="10395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71"/>
            <p:cNvSpPr/>
            <p:nvPr/>
          </p:nvSpPr>
          <p:spPr>
            <a:xfrm>
              <a:off x="3139267" y="1504428"/>
              <a:ext cx="77668" cy="78113"/>
            </a:xfrm>
            <a:custGeom>
              <a:rect b="b" l="l" r="r" t="t"/>
              <a:pathLst>
                <a:path extrusionOk="0" h="2456" w="2442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71"/>
            <p:cNvSpPr/>
            <p:nvPr/>
          </p:nvSpPr>
          <p:spPr>
            <a:xfrm>
              <a:off x="3226381" y="1499880"/>
              <a:ext cx="116279" cy="82661"/>
            </a:xfrm>
            <a:custGeom>
              <a:rect b="b" l="l" r="r" t="t"/>
              <a:pathLst>
                <a:path extrusionOk="0" h="2599" w="3656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71"/>
            <p:cNvSpPr/>
            <p:nvPr/>
          </p:nvSpPr>
          <p:spPr>
            <a:xfrm>
              <a:off x="3179786" y="1775216"/>
              <a:ext cx="86764" cy="46594"/>
            </a:xfrm>
            <a:custGeom>
              <a:rect b="b" l="l" r="r" t="t"/>
              <a:pathLst>
                <a:path extrusionOk="0" h="1465" w="2728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71"/>
            <p:cNvSpPr/>
            <p:nvPr/>
          </p:nvSpPr>
          <p:spPr>
            <a:xfrm>
              <a:off x="3154024" y="1712337"/>
              <a:ext cx="15203" cy="109473"/>
            </a:xfrm>
            <a:custGeom>
              <a:rect b="b" l="l" r="r" t="t"/>
              <a:pathLst>
                <a:path extrusionOk="0" h="3442" w="47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65" name="Google Shape;11365;p71"/>
          <p:cNvSpPr/>
          <p:nvPr/>
        </p:nvSpPr>
        <p:spPr>
          <a:xfrm>
            <a:off x="3196834" y="1954214"/>
            <a:ext cx="118537" cy="373518"/>
          </a:xfrm>
          <a:custGeom>
            <a:rect b="b" l="l" r="r" t="t"/>
            <a:pathLst>
              <a:path extrusionOk="0" h="11744" w="3727">
                <a:moveTo>
                  <a:pt x="3273" y="1"/>
                </a:moveTo>
                <a:cubicBezTo>
                  <a:pt x="2520" y="1"/>
                  <a:pt x="1832" y="264"/>
                  <a:pt x="1239" y="802"/>
                </a:cubicBezTo>
                <a:cubicBezTo>
                  <a:pt x="762" y="1254"/>
                  <a:pt x="453" y="1790"/>
                  <a:pt x="286" y="2147"/>
                </a:cubicBezTo>
                <a:cubicBezTo>
                  <a:pt x="238" y="2230"/>
                  <a:pt x="286" y="2337"/>
                  <a:pt x="381" y="2385"/>
                </a:cubicBezTo>
                <a:cubicBezTo>
                  <a:pt x="404" y="2398"/>
                  <a:pt x="428" y="2404"/>
                  <a:pt x="452" y="2404"/>
                </a:cubicBezTo>
                <a:cubicBezTo>
                  <a:pt x="518" y="2404"/>
                  <a:pt x="585" y="2360"/>
                  <a:pt x="619" y="2290"/>
                </a:cubicBezTo>
                <a:cubicBezTo>
                  <a:pt x="1148" y="1163"/>
                  <a:pt x="2035" y="349"/>
                  <a:pt x="3314" y="349"/>
                </a:cubicBezTo>
                <a:cubicBezTo>
                  <a:pt x="3333" y="349"/>
                  <a:pt x="3351" y="349"/>
                  <a:pt x="3370" y="349"/>
                </a:cubicBezTo>
                <a:cubicBezTo>
                  <a:pt x="3084" y="694"/>
                  <a:pt x="2858" y="1040"/>
                  <a:pt x="2727" y="1421"/>
                </a:cubicBezTo>
                <a:cubicBezTo>
                  <a:pt x="2489" y="2135"/>
                  <a:pt x="2739" y="2564"/>
                  <a:pt x="2846" y="2814"/>
                </a:cubicBezTo>
                <a:cubicBezTo>
                  <a:pt x="3179" y="3611"/>
                  <a:pt x="2644" y="4540"/>
                  <a:pt x="1786" y="4588"/>
                </a:cubicBezTo>
                <a:cubicBezTo>
                  <a:pt x="1761" y="4588"/>
                  <a:pt x="1725" y="4589"/>
                  <a:pt x="1681" y="4589"/>
                </a:cubicBezTo>
                <a:cubicBezTo>
                  <a:pt x="1560" y="4589"/>
                  <a:pt x="1374" y="4577"/>
                  <a:pt x="1155" y="4481"/>
                </a:cubicBezTo>
                <a:cubicBezTo>
                  <a:pt x="584" y="4231"/>
                  <a:pt x="274" y="3576"/>
                  <a:pt x="393" y="2897"/>
                </a:cubicBezTo>
                <a:cubicBezTo>
                  <a:pt x="405" y="2814"/>
                  <a:pt x="346" y="2718"/>
                  <a:pt x="238" y="2695"/>
                </a:cubicBezTo>
                <a:cubicBezTo>
                  <a:pt x="231" y="2694"/>
                  <a:pt x="224" y="2693"/>
                  <a:pt x="217" y="2693"/>
                </a:cubicBezTo>
                <a:cubicBezTo>
                  <a:pt x="139" y="2693"/>
                  <a:pt x="58" y="2750"/>
                  <a:pt x="36" y="2837"/>
                </a:cubicBezTo>
                <a:cubicBezTo>
                  <a:pt x="24" y="2957"/>
                  <a:pt x="0" y="3064"/>
                  <a:pt x="0" y="3183"/>
                </a:cubicBezTo>
                <a:cubicBezTo>
                  <a:pt x="0" y="3826"/>
                  <a:pt x="298" y="4361"/>
                  <a:pt x="750" y="4659"/>
                </a:cubicBezTo>
                <a:cubicBezTo>
                  <a:pt x="393" y="6921"/>
                  <a:pt x="441" y="9553"/>
                  <a:pt x="1465" y="11612"/>
                </a:cubicBezTo>
                <a:cubicBezTo>
                  <a:pt x="1501" y="11684"/>
                  <a:pt x="1584" y="11743"/>
                  <a:pt x="1667" y="11743"/>
                </a:cubicBezTo>
                <a:cubicBezTo>
                  <a:pt x="1762" y="11743"/>
                  <a:pt x="1834" y="11696"/>
                  <a:pt x="1882" y="11612"/>
                </a:cubicBezTo>
                <a:cubicBezTo>
                  <a:pt x="2143" y="11077"/>
                  <a:pt x="2358" y="10457"/>
                  <a:pt x="2501" y="9803"/>
                </a:cubicBezTo>
                <a:cubicBezTo>
                  <a:pt x="2524" y="9719"/>
                  <a:pt x="2477" y="9612"/>
                  <a:pt x="2370" y="9600"/>
                </a:cubicBezTo>
                <a:cubicBezTo>
                  <a:pt x="2360" y="9599"/>
                  <a:pt x="2349" y="9598"/>
                  <a:pt x="2338" y="9598"/>
                </a:cubicBezTo>
                <a:cubicBezTo>
                  <a:pt x="2262" y="9598"/>
                  <a:pt x="2178" y="9637"/>
                  <a:pt x="2167" y="9731"/>
                </a:cubicBezTo>
                <a:cubicBezTo>
                  <a:pt x="2048" y="10267"/>
                  <a:pt x="1870" y="10779"/>
                  <a:pt x="1667" y="11231"/>
                </a:cubicBezTo>
                <a:cubicBezTo>
                  <a:pt x="1060" y="9862"/>
                  <a:pt x="869" y="8302"/>
                  <a:pt x="893" y="6814"/>
                </a:cubicBezTo>
                <a:lnTo>
                  <a:pt x="1155" y="6814"/>
                </a:lnTo>
                <a:cubicBezTo>
                  <a:pt x="1250" y="6814"/>
                  <a:pt x="1334" y="6743"/>
                  <a:pt x="1334" y="6636"/>
                </a:cubicBezTo>
                <a:cubicBezTo>
                  <a:pt x="1334" y="6552"/>
                  <a:pt x="1250" y="6457"/>
                  <a:pt x="1155" y="6457"/>
                </a:cubicBezTo>
                <a:lnTo>
                  <a:pt x="917" y="6457"/>
                </a:lnTo>
                <a:cubicBezTo>
                  <a:pt x="917" y="6397"/>
                  <a:pt x="929" y="6112"/>
                  <a:pt x="953" y="5838"/>
                </a:cubicBezTo>
                <a:lnTo>
                  <a:pt x="1584" y="5838"/>
                </a:lnTo>
                <a:cubicBezTo>
                  <a:pt x="1691" y="5838"/>
                  <a:pt x="1762" y="5755"/>
                  <a:pt x="1762" y="5659"/>
                </a:cubicBezTo>
                <a:cubicBezTo>
                  <a:pt x="1762" y="5552"/>
                  <a:pt x="1691" y="5481"/>
                  <a:pt x="1584" y="5481"/>
                </a:cubicBezTo>
                <a:lnTo>
                  <a:pt x="989" y="5481"/>
                </a:lnTo>
                <a:cubicBezTo>
                  <a:pt x="1012" y="5243"/>
                  <a:pt x="1048" y="5016"/>
                  <a:pt x="1072" y="4814"/>
                </a:cubicBezTo>
                <a:cubicBezTo>
                  <a:pt x="1250" y="4879"/>
                  <a:pt x="1456" y="4912"/>
                  <a:pt x="1661" y="4912"/>
                </a:cubicBezTo>
                <a:cubicBezTo>
                  <a:pt x="1867" y="4912"/>
                  <a:pt x="2072" y="4879"/>
                  <a:pt x="2251" y="4814"/>
                </a:cubicBezTo>
                <a:cubicBezTo>
                  <a:pt x="2286" y="5016"/>
                  <a:pt x="2310" y="5243"/>
                  <a:pt x="2346" y="5481"/>
                </a:cubicBezTo>
                <a:lnTo>
                  <a:pt x="2286" y="5481"/>
                </a:lnTo>
                <a:cubicBezTo>
                  <a:pt x="2191" y="5481"/>
                  <a:pt x="2108" y="5552"/>
                  <a:pt x="2108" y="5659"/>
                </a:cubicBezTo>
                <a:cubicBezTo>
                  <a:pt x="2108" y="5755"/>
                  <a:pt x="2179" y="5838"/>
                  <a:pt x="2286" y="5838"/>
                </a:cubicBezTo>
                <a:lnTo>
                  <a:pt x="2370" y="5838"/>
                </a:lnTo>
                <a:cubicBezTo>
                  <a:pt x="2382" y="6052"/>
                  <a:pt x="2405" y="6231"/>
                  <a:pt x="2417" y="6457"/>
                </a:cubicBezTo>
                <a:lnTo>
                  <a:pt x="1870" y="6457"/>
                </a:lnTo>
                <a:cubicBezTo>
                  <a:pt x="1774" y="6457"/>
                  <a:pt x="1691" y="6528"/>
                  <a:pt x="1691" y="6636"/>
                </a:cubicBezTo>
                <a:cubicBezTo>
                  <a:pt x="1691" y="6743"/>
                  <a:pt x="1762" y="6814"/>
                  <a:pt x="1870" y="6814"/>
                </a:cubicBezTo>
                <a:lnTo>
                  <a:pt x="2441" y="6814"/>
                </a:lnTo>
                <a:cubicBezTo>
                  <a:pt x="2465" y="7540"/>
                  <a:pt x="2429" y="8314"/>
                  <a:pt x="2310" y="9064"/>
                </a:cubicBezTo>
                <a:cubicBezTo>
                  <a:pt x="2298" y="9160"/>
                  <a:pt x="2358" y="9243"/>
                  <a:pt x="2465" y="9255"/>
                </a:cubicBezTo>
                <a:cubicBezTo>
                  <a:pt x="2476" y="9258"/>
                  <a:pt x="2487" y="9260"/>
                  <a:pt x="2498" y="9260"/>
                </a:cubicBezTo>
                <a:cubicBezTo>
                  <a:pt x="2572" y="9260"/>
                  <a:pt x="2645" y="9195"/>
                  <a:pt x="2655" y="9112"/>
                </a:cubicBezTo>
                <a:cubicBezTo>
                  <a:pt x="2882" y="7671"/>
                  <a:pt x="2834" y="6088"/>
                  <a:pt x="2596" y="4647"/>
                </a:cubicBezTo>
                <a:cubicBezTo>
                  <a:pt x="3191" y="4231"/>
                  <a:pt x="3477" y="3409"/>
                  <a:pt x="3179" y="2659"/>
                </a:cubicBezTo>
                <a:cubicBezTo>
                  <a:pt x="3072" y="2397"/>
                  <a:pt x="2691" y="1849"/>
                  <a:pt x="3417" y="849"/>
                </a:cubicBezTo>
                <a:cubicBezTo>
                  <a:pt x="3667" y="492"/>
                  <a:pt x="3727" y="492"/>
                  <a:pt x="3727" y="325"/>
                </a:cubicBezTo>
                <a:cubicBezTo>
                  <a:pt x="3727" y="147"/>
                  <a:pt x="3596" y="16"/>
                  <a:pt x="3417" y="4"/>
                </a:cubicBezTo>
                <a:cubicBezTo>
                  <a:pt x="3369" y="2"/>
                  <a:pt x="3321" y="1"/>
                  <a:pt x="327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66" name="Google Shape;11366;p71"/>
          <p:cNvGrpSpPr/>
          <p:nvPr/>
        </p:nvGrpSpPr>
        <p:grpSpPr>
          <a:xfrm>
            <a:off x="3485575" y="1999759"/>
            <a:ext cx="373772" cy="284050"/>
            <a:chOff x="3531200" y="1999759"/>
            <a:chExt cx="373772" cy="284050"/>
          </a:xfrm>
        </p:grpSpPr>
        <p:sp>
          <p:nvSpPr>
            <p:cNvPr id="11367" name="Google Shape;11367;p71"/>
            <p:cNvSpPr/>
            <p:nvPr/>
          </p:nvSpPr>
          <p:spPr>
            <a:xfrm>
              <a:off x="3531200" y="1999759"/>
              <a:ext cx="373772" cy="283669"/>
            </a:xfrm>
            <a:custGeom>
              <a:rect b="b" l="l" r="r" t="t"/>
              <a:pathLst>
                <a:path extrusionOk="0" h="8919" w="11752">
                  <a:moveTo>
                    <a:pt x="1024" y="1"/>
                  </a:moveTo>
                  <a:cubicBezTo>
                    <a:pt x="465" y="1"/>
                    <a:pt x="1" y="465"/>
                    <a:pt x="1" y="1024"/>
                  </a:cubicBezTo>
                  <a:lnTo>
                    <a:pt x="1" y="7847"/>
                  </a:lnTo>
                  <a:cubicBezTo>
                    <a:pt x="1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596" y="8918"/>
                    <a:pt x="4692" y="8835"/>
                    <a:pt x="4692" y="8740"/>
                  </a:cubicBezTo>
                  <a:cubicBezTo>
                    <a:pt x="4692" y="8633"/>
                    <a:pt x="4608" y="8561"/>
                    <a:pt x="4513" y="8561"/>
                  </a:cubicBezTo>
                  <a:lnTo>
                    <a:pt x="1072" y="8561"/>
                  </a:lnTo>
                  <a:cubicBezTo>
                    <a:pt x="667" y="8561"/>
                    <a:pt x="358" y="8228"/>
                    <a:pt x="358" y="7847"/>
                  </a:cubicBezTo>
                  <a:lnTo>
                    <a:pt x="358" y="7763"/>
                  </a:lnTo>
                  <a:cubicBezTo>
                    <a:pt x="405" y="7430"/>
                    <a:pt x="679" y="7168"/>
                    <a:pt x="1024" y="7168"/>
                  </a:cubicBezTo>
                  <a:lnTo>
                    <a:pt x="1358" y="7168"/>
                  </a:lnTo>
                  <a:cubicBezTo>
                    <a:pt x="1441" y="7168"/>
                    <a:pt x="1536" y="7097"/>
                    <a:pt x="1536" y="6990"/>
                  </a:cubicBezTo>
                  <a:cubicBezTo>
                    <a:pt x="1536" y="6906"/>
                    <a:pt x="1453" y="6811"/>
                    <a:pt x="1358" y="6811"/>
                  </a:cubicBezTo>
                  <a:cubicBezTo>
                    <a:pt x="1335" y="6814"/>
                    <a:pt x="1308" y="6815"/>
                    <a:pt x="1278" y="6815"/>
                  </a:cubicBezTo>
                  <a:cubicBezTo>
                    <a:pt x="1231" y="6815"/>
                    <a:pt x="1176" y="6813"/>
                    <a:pt x="1114" y="6813"/>
                  </a:cubicBezTo>
                  <a:cubicBezTo>
                    <a:pt x="900" y="6813"/>
                    <a:pt x="612" y="6839"/>
                    <a:pt x="346" y="7073"/>
                  </a:cubicBezTo>
                  <a:cubicBezTo>
                    <a:pt x="358" y="679"/>
                    <a:pt x="322" y="1001"/>
                    <a:pt x="358" y="834"/>
                  </a:cubicBezTo>
                  <a:cubicBezTo>
                    <a:pt x="429" y="536"/>
                    <a:pt x="703" y="322"/>
                    <a:pt x="1013" y="322"/>
                  </a:cubicBezTo>
                  <a:lnTo>
                    <a:pt x="2441" y="322"/>
                  </a:lnTo>
                  <a:lnTo>
                    <a:pt x="2441" y="6811"/>
                  </a:lnTo>
                  <a:lnTo>
                    <a:pt x="2025" y="6811"/>
                  </a:lnTo>
                  <a:cubicBezTo>
                    <a:pt x="1929" y="6811"/>
                    <a:pt x="1846" y="6894"/>
                    <a:pt x="1846" y="6990"/>
                  </a:cubicBezTo>
                  <a:cubicBezTo>
                    <a:pt x="1846" y="7085"/>
                    <a:pt x="1917" y="7168"/>
                    <a:pt x="2025" y="7168"/>
                  </a:cubicBezTo>
                  <a:lnTo>
                    <a:pt x="2608" y="7168"/>
                  </a:lnTo>
                  <a:cubicBezTo>
                    <a:pt x="2644" y="7168"/>
                    <a:pt x="2691" y="7156"/>
                    <a:pt x="2727" y="7132"/>
                  </a:cubicBezTo>
                  <a:cubicBezTo>
                    <a:pt x="2751" y="7097"/>
                    <a:pt x="2763" y="7049"/>
                    <a:pt x="2763" y="7013"/>
                  </a:cubicBezTo>
                  <a:lnTo>
                    <a:pt x="2763" y="1203"/>
                  </a:lnTo>
                  <a:lnTo>
                    <a:pt x="11371" y="1203"/>
                  </a:lnTo>
                  <a:lnTo>
                    <a:pt x="11371" y="2787"/>
                  </a:lnTo>
                  <a:cubicBezTo>
                    <a:pt x="11371" y="2870"/>
                    <a:pt x="11442" y="2965"/>
                    <a:pt x="11550" y="2965"/>
                  </a:cubicBezTo>
                  <a:cubicBezTo>
                    <a:pt x="11633" y="2965"/>
                    <a:pt x="11728" y="2882"/>
                    <a:pt x="11728" y="2787"/>
                  </a:cubicBezTo>
                  <a:lnTo>
                    <a:pt x="11728" y="1036"/>
                  </a:lnTo>
                  <a:cubicBezTo>
                    <a:pt x="11752" y="941"/>
                    <a:pt x="11681" y="858"/>
                    <a:pt x="11597" y="858"/>
                  </a:cubicBezTo>
                  <a:lnTo>
                    <a:pt x="2810" y="858"/>
                  </a:lnTo>
                  <a:lnTo>
                    <a:pt x="2810" y="179"/>
                  </a:lnTo>
                  <a:cubicBezTo>
                    <a:pt x="2810" y="84"/>
                    <a:pt x="2739" y="1"/>
                    <a:pt x="2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71"/>
            <p:cNvSpPr/>
            <p:nvPr/>
          </p:nvSpPr>
          <p:spPr>
            <a:xfrm>
              <a:off x="3690638" y="2104652"/>
              <a:ext cx="214334" cy="179158"/>
            </a:xfrm>
            <a:custGeom>
              <a:rect b="b" l="l" r="r" t="t"/>
              <a:pathLst>
                <a:path extrusionOk="0" h="5633" w="6739">
                  <a:moveTo>
                    <a:pt x="6584" y="1"/>
                  </a:moveTo>
                  <a:cubicBezTo>
                    <a:pt x="6489" y="1"/>
                    <a:pt x="6406" y="84"/>
                    <a:pt x="6406" y="179"/>
                  </a:cubicBezTo>
                  <a:lnTo>
                    <a:pt x="6406" y="5275"/>
                  </a:lnTo>
                  <a:lnTo>
                    <a:pt x="179" y="5275"/>
                  </a:lnTo>
                  <a:cubicBezTo>
                    <a:pt x="95" y="5275"/>
                    <a:pt x="0" y="5346"/>
                    <a:pt x="0" y="5454"/>
                  </a:cubicBezTo>
                  <a:cubicBezTo>
                    <a:pt x="0" y="5549"/>
                    <a:pt x="72" y="5632"/>
                    <a:pt x="179" y="5632"/>
                  </a:cubicBezTo>
                  <a:lnTo>
                    <a:pt x="6560" y="5632"/>
                  </a:lnTo>
                  <a:cubicBezTo>
                    <a:pt x="6656" y="5632"/>
                    <a:pt x="6739" y="5549"/>
                    <a:pt x="6739" y="5454"/>
                  </a:cubicBezTo>
                  <a:lnTo>
                    <a:pt x="6739" y="179"/>
                  </a:lnTo>
                  <a:cubicBezTo>
                    <a:pt x="6739" y="84"/>
                    <a:pt x="6668" y="1"/>
                    <a:pt x="6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71"/>
            <p:cNvSpPr/>
            <p:nvPr/>
          </p:nvSpPr>
          <p:spPr>
            <a:xfrm>
              <a:off x="3631163" y="2148193"/>
              <a:ext cx="259433" cy="84856"/>
            </a:xfrm>
            <a:custGeom>
              <a:rect b="b" l="l" r="r" t="t"/>
              <a:pathLst>
                <a:path extrusionOk="0" h="2668" w="815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2489"/>
                  </a:lnTo>
                  <a:cubicBezTo>
                    <a:pt x="1" y="2584"/>
                    <a:pt x="72" y="2668"/>
                    <a:pt x="179" y="2668"/>
                  </a:cubicBezTo>
                  <a:lnTo>
                    <a:pt x="4954" y="2668"/>
                  </a:lnTo>
                  <a:cubicBezTo>
                    <a:pt x="5037" y="2668"/>
                    <a:pt x="5132" y="2596"/>
                    <a:pt x="5132" y="2489"/>
                  </a:cubicBezTo>
                  <a:cubicBezTo>
                    <a:pt x="5132" y="2382"/>
                    <a:pt x="5061" y="2311"/>
                    <a:pt x="4954" y="2311"/>
                  </a:cubicBezTo>
                  <a:lnTo>
                    <a:pt x="358" y="2311"/>
                  </a:lnTo>
                  <a:lnTo>
                    <a:pt x="358" y="346"/>
                  </a:lnTo>
                  <a:lnTo>
                    <a:pt x="501" y="346"/>
                  </a:lnTo>
                  <a:lnTo>
                    <a:pt x="501" y="1227"/>
                  </a:lnTo>
                  <a:cubicBezTo>
                    <a:pt x="501" y="1310"/>
                    <a:pt x="572" y="1406"/>
                    <a:pt x="679" y="1406"/>
                  </a:cubicBezTo>
                  <a:cubicBezTo>
                    <a:pt x="787" y="1406"/>
                    <a:pt x="858" y="1334"/>
                    <a:pt x="858" y="1227"/>
                  </a:cubicBezTo>
                  <a:lnTo>
                    <a:pt x="858" y="346"/>
                  </a:lnTo>
                  <a:lnTo>
                    <a:pt x="1072" y="346"/>
                  </a:lnTo>
                  <a:lnTo>
                    <a:pt x="1072" y="739"/>
                  </a:lnTo>
                  <a:cubicBezTo>
                    <a:pt x="1072" y="822"/>
                    <a:pt x="1144" y="918"/>
                    <a:pt x="1251" y="918"/>
                  </a:cubicBezTo>
                  <a:cubicBezTo>
                    <a:pt x="1346" y="918"/>
                    <a:pt x="1430" y="834"/>
                    <a:pt x="1430" y="739"/>
                  </a:cubicBezTo>
                  <a:lnTo>
                    <a:pt x="1430" y="346"/>
                  </a:lnTo>
                  <a:lnTo>
                    <a:pt x="1632" y="346"/>
                  </a:lnTo>
                  <a:lnTo>
                    <a:pt x="1632" y="739"/>
                  </a:lnTo>
                  <a:cubicBezTo>
                    <a:pt x="1632" y="822"/>
                    <a:pt x="1703" y="918"/>
                    <a:pt x="1811" y="918"/>
                  </a:cubicBezTo>
                  <a:cubicBezTo>
                    <a:pt x="1918" y="918"/>
                    <a:pt x="1989" y="834"/>
                    <a:pt x="1989" y="739"/>
                  </a:cubicBezTo>
                  <a:lnTo>
                    <a:pt x="1989" y="346"/>
                  </a:lnTo>
                  <a:lnTo>
                    <a:pt x="2203" y="346"/>
                  </a:lnTo>
                  <a:lnTo>
                    <a:pt x="2203" y="739"/>
                  </a:lnTo>
                  <a:cubicBezTo>
                    <a:pt x="2203" y="822"/>
                    <a:pt x="2275" y="918"/>
                    <a:pt x="2382" y="918"/>
                  </a:cubicBezTo>
                  <a:cubicBezTo>
                    <a:pt x="2477" y="918"/>
                    <a:pt x="2561" y="834"/>
                    <a:pt x="2561" y="739"/>
                  </a:cubicBezTo>
                  <a:lnTo>
                    <a:pt x="2561" y="346"/>
                  </a:lnTo>
                  <a:lnTo>
                    <a:pt x="2763" y="346"/>
                  </a:lnTo>
                  <a:lnTo>
                    <a:pt x="2763" y="1227"/>
                  </a:lnTo>
                  <a:cubicBezTo>
                    <a:pt x="2763" y="1310"/>
                    <a:pt x="2834" y="1406"/>
                    <a:pt x="2942" y="1406"/>
                  </a:cubicBezTo>
                  <a:cubicBezTo>
                    <a:pt x="3049" y="1406"/>
                    <a:pt x="3120" y="1334"/>
                    <a:pt x="3120" y="1227"/>
                  </a:cubicBezTo>
                  <a:lnTo>
                    <a:pt x="3120" y="346"/>
                  </a:lnTo>
                  <a:lnTo>
                    <a:pt x="3335" y="346"/>
                  </a:lnTo>
                  <a:lnTo>
                    <a:pt x="3335" y="739"/>
                  </a:lnTo>
                  <a:cubicBezTo>
                    <a:pt x="3335" y="822"/>
                    <a:pt x="3406" y="918"/>
                    <a:pt x="3513" y="918"/>
                  </a:cubicBezTo>
                  <a:cubicBezTo>
                    <a:pt x="3608" y="918"/>
                    <a:pt x="3692" y="834"/>
                    <a:pt x="3692" y="739"/>
                  </a:cubicBezTo>
                  <a:lnTo>
                    <a:pt x="3692" y="346"/>
                  </a:lnTo>
                  <a:lnTo>
                    <a:pt x="3894" y="346"/>
                  </a:lnTo>
                  <a:lnTo>
                    <a:pt x="3894" y="739"/>
                  </a:lnTo>
                  <a:cubicBezTo>
                    <a:pt x="3894" y="822"/>
                    <a:pt x="3966" y="918"/>
                    <a:pt x="4073" y="918"/>
                  </a:cubicBezTo>
                  <a:cubicBezTo>
                    <a:pt x="4168" y="918"/>
                    <a:pt x="4251" y="834"/>
                    <a:pt x="4251" y="739"/>
                  </a:cubicBezTo>
                  <a:lnTo>
                    <a:pt x="4251" y="346"/>
                  </a:lnTo>
                  <a:lnTo>
                    <a:pt x="4466" y="346"/>
                  </a:lnTo>
                  <a:lnTo>
                    <a:pt x="4466" y="739"/>
                  </a:lnTo>
                  <a:cubicBezTo>
                    <a:pt x="4466" y="822"/>
                    <a:pt x="4537" y="918"/>
                    <a:pt x="4644" y="918"/>
                  </a:cubicBezTo>
                  <a:cubicBezTo>
                    <a:pt x="4739" y="918"/>
                    <a:pt x="4823" y="834"/>
                    <a:pt x="4823" y="739"/>
                  </a:cubicBezTo>
                  <a:lnTo>
                    <a:pt x="4823" y="346"/>
                  </a:lnTo>
                  <a:lnTo>
                    <a:pt x="5025" y="346"/>
                  </a:lnTo>
                  <a:lnTo>
                    <a:pt x="5025" y="1227"/>
                  </a:lnTo>
                  <a:cubicBezTo>
                    <a:pt x="5025" y="1310"/>
                    <a:pt x="5097" y="1406"/>
                    <a:pt x="5204" y="1406"/>
                  </a:cubicBezTo>
                  <a:cubicBezTo>
                    <a:pt x="5311" y="1406"/>
                    <a:pt x="5382" y="1334"/>
                    <a:pt x="5382" y="1227"/>
                  </a:cubicBezTo>
                  <a:lnTo>
                    <a:pt x="5382" y="346"/>
                  </a:lnTo>
                  <a:lnTo>
                    <a:pt x="5597" y="346"/>
                  </a:lnTo>
                  <a:lnTo>
                    <a:pt x="5597" y="739"/>
                  </a:lnTo>
                  <a:cubicBezTo>
                    <a:pt x="5597" y="822"/>
                    <a:pt x="5668" y="918"/>
                    <a:pt x="5775" y="918"/>
                  </a:cubicBezTo>
                  <a:cubicBezTo>
                    <a:pt x="5871" y="918"/>
                    <a:pt x="5954" y="834"/>
                    <a:pt x="5954" y="739"/>
                  </a:cubicBezTo>
                  <a:lnTo>
                    <a:pt x="5954" y="346"/>
                  </a:lnTo>
                  <a:lnTo>
                    <a:pt x="6156" y="346"/>
                  </a:lnTo>
                  <a:lnTo>
                    <a:pt x="6156" y="739"/>
                  </a:lnTo>
                  <a:cubicBezTo>
                    <a:pt x="6156" y="822"/>
                    <a:pt x="6228" y="918"/>
                    <a:pt x="6335" y="918"/>
                  </a:cubicBezTo>
                  <a:cubicBezTo>
                    <a:pt x="6442" y="918"/>
                    <a:pt x="6514" y="834"/>
                    <a:pt x="6514" y="739"/>
                  </a:cubicBezTo>
                  <a:lnTo>
                    <a:pt x="6514" y="346"/>
                  </a:lnTo>
                  <a:lnTo>
                    <a:pt x="6728" y="346"/>
                  </a:lnTo>
                  <a:lnTo>
                    <a:pt x="6728" y="739"/>
                  </a:lnTo>
                  <a:cubicBezTo>
                    <a:pt x="6728" y="822"/>
                    <a:pt x="6799" y="918"/>
                    <a:pt x="6906" y="918"/>
                  </a:cubicBezTo>
                  <a:cubicBezTo>
                    <a:pt x="7002" y="918"/>
                    <a:pt x="7085" y="834"/>
                    <a:pt x="7085" y="739"/>
                  </a:cubicBezTo>
                  <a:lnTo>
                    <a:pt x="7085" y="346"/>
                  </a:lnTo>
                  <a:lnTo>
                    <a:pt x="7287" y="346"/>
                  </a:lnTo>
                  <a:lnTo>
                    <a:pt x="7287" y="1227"/>
                  </a:lnTo>
                  <a:cubicBezTo>
                    <a:pt x="7287" y="1310"/>
                    <a:pt x="7359" y="1406"/>
                    <a:pt x="7466" y="1406"/>
                  </a:cubicBezTo>
                  <a:cubicBezTo>
                    <a:pt x="7573" y="1406"/>
                    <a:pt x="7645" y="1334"/>
                    <a:pt x="7645" y="1227"/>
                  </a:cubicBezTo>
                  <a:lnTo>
                    <a:pt x="7645" y="346"/>
                  </a:lnTo>
                  <a:lnTo>
                    <a:pt x="7799" y="346"/>
                  </a:lnTo>
                  <a:lnTo>
                    <a:pt x="7799" y="2311"/>
                  </a:lnTo>
                  <a:lnTo>
                    <a:pt x="5835" y="2311"/>
                  </a:lnTo>
                  <a:cubicBezTo>
                    <a:pt x="5740" y="2311"/>
                    <a:pt x="5656" y="2382"/>
                    <a:pt x="5656" y="2489"/>
                  </a:cubicBezTo>
                  <a:cubicBezTo>
                    <a:pt x="5656" y="2596"/>
                    <a:pt x="5728" y="2668"/>
                    <a:pt x="5835" y="2668"/>
                  </a:cubicBezTo>
                  <a:lnTo>
                    <a:pt x="7978" y="2668"/>
                  </a:lnTo>
                  <a:cubicBezTo>
                    <a:pt x="8061" y="2668"/>
                    <a:pt x="8157" y="2596"/>
                    <a:pt x="8157" y="2489"/>
                  </a:cubicBezTo>
                  <a:lnTo>
                    <a:pt x="8157" y="179"/>
                  </a:lnTo>
                  <a:cubicBezTo>
                    <a:pt x="7954" y="96"/>
                    <a:pt x="7883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71"/>
            <p:cNvSpPr/>
            <p:nvPr/>
          </p:nvSpPr>
          <p:spPr>
            <a:xfrm>
              <a:off x="3639496" y="2058089"/>
              <a:ext cx="206414" cy="73120"/>
            </a:xfrm>
            <a:custGeom>
              <a:rect b="b" l="l" r="r" t="t"/>
              <a:pathLst>
                <a:path extrusionOk="0" h="2299" w="649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3013" y="357"/>
                  </a:lnTo>
                  <a:cubicBezTo>
                    <a:pt x="3168" y="357"/>
                    <a:pt x="3311" y="488"/>
                    <a:pt x="3311" y="655"/>
                  </a:cubicBezTo>
                  <a:lnTo>
                    <a:pt x="3311" y="691"/>
                  </a:lnTo>
                  <a:cubicBezTo>
                    <a:pt x="3311" y="857"/>
                    <a:pt x="3168" y="988"/>
                    <a:pt x="3013" y="988"/>
                  </a:cubicBezTo>
                  <a:lnTo>
                    <a:pt x="2799" y="988"/>
                  </a:lnTo>
                  <a:cubicBezTo>
                    <a:pt x="2442" y="988"/>
                    <a:pt x="2144" y="1286"/>
                    <a:pt x="2144" y="1643"/>
                  </a:cubicBezTo>
                  <a:cubicBezTo>
                    <a:pt x="2144" y="2000"/>
                    <a:pt x="2442" y="2298"/>
                    <a:pt x="2799" y="2298"/>
                  </a:cubicBezTo>
                  <a:lnTo>
                    <a:pt x="6311" y="2298"/>
                  </a:lnTo>
                  <a:cubicBezTo>
                    <a:pt x="6406" y="2298"/>
                    <a:pt x="6490" y="2227"/>
                    <a:pt x="6490" y="2119"/>
                  </a:cubicBezTo>
                  <a:cubicBezTo>
                    <a:pt x="6490" y="2024"/>
                    <a:pt x="6418" y="1941"/>
                    <a:pt x="6311" y="1941"/>
                  </a:cubicBezTo>
                  <a:lnTo>
                    <a:pt x="2799" y="1941"/>
                  </a:lnTo>
                  <a:cubicBezTo>
                    <a:pt x="2632" y="1941"/>
                    <a:pt x="2501" y="1810"/>
                    <a:pt x="2501" y="1643"/>
                  </a:cubicBezTo>
                  <a:cubicBezTo>
                    <a:pt x="2501" y="1488"/>
                    <a:pt x="2632" y="1346"/>
                    <a:pt x="2799" y="1346"/>
                  </a:cubicBezTo>
                  <a:lnTo>
                    <a:pt x="3013" y="1346"/>
                  </a:lnTo>
                  <a:cubicBezTo>
                    <a:pt x="3358" y="1346"/>
                    <a:pt x="3656" y="1048"/>
                    <a:pt x="3656" y="691"/>
                  </a:cubicBezTo>
                  <a:lnTo>
                    <a:pt x="3656" y="655"/>
                  </a:lnTo>
                  <a:cubicBezTo>
                    <a:pt x="3656" y="298"/>
                    <a:pt x="3358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1" name="Google Shape;11371;p71"/>
          <p:cNvGrpSpPr/>
          <p:nvPr/>
        </p:nvGrpSpPr>
        <p:grpSpPr>
          <a:xfrm>
            <a:off x="2667058" y="1500293"/>
            <a:ext cx="330231" cy="359015"/>
            <a:chOff x="2667058" y="1500293"/>
            <a:chExt cx="330231" cy="359015"/>
          </a:xfrm>
        </p:grpSpPr>
        <p:sp>
          <p:nvSpPr>
            <p:cNvPr id="11372" name="Google Shape;11372;p71"/>
            <p:cNvSpPr/>
            <p:nvPr/>
          </p:nvSpPr>
          <p:spPr>
            <a:xfrm>
              <a:off x="2944239" y="1581714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71"/>
            <p:cNvSpPr/>
            <p:nvPr/>
          </p:nvSpPr>
          <p:spPr>
            <a:xfrm>
              <a:off x="2667058" y="1500293"/>
              <a:ext cx="330231" cy="359015"/>
            </a:xfrm>
            <a:custGeom>
              <a:rect b="b" l="l" r="r" t="t"/>
              <a:pathLst>
                <a:path extrusionOk="0" h="11288" w="10383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71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71"/>
            <p:cNvSpPr/>
            <p:nvPr/>
          </p:nvSpPr>
          <p:spPr>
            <a:xfrm>
              <a:off x="2953717" y="159456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71"/>
            <p:cNvSpPr/>
            <p:nvPr/>
          </p:nvSpPr>
          <p:spPr>
            <a:xfrm>
              <a:off x="2953717" y="1594182"/>
              <a:ext cx="32" cy="413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71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71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71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71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71"/>
            <p:cNvSpPr/>
            <p:nvPr/>
          </p:nvSpPr>
          <p:spPr>
            <a:xfrm>
              <a:off x="2923788" y="157640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71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71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71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71"/>
            <p:cNvSpPr/>
            <p:nvPr/>
          </p:nvSpPr>
          <p:spPr>
            <a:xfrm>
              <a:off x="2923438" y="1576784"/>
              <a:ext cx="0" cy="32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71"/>
            <p:cNvSpPr/>
            <p:nvPr/>
          </p:nvSpPr>
          <p:spPr>
            <a:xfrm>
              <a:off x="2792783" y="1631298"/>
              <a:ext cx="87877" cy="101140"/>
            </a:xfrm>
            <a:custGeom>
              <a:rect b="b" l="l" r="r" t="t"/>
              <a:pathLst>
                <a:path extrusionOk="0" h="3180" w="276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71"/>
            <p:cNvSpPr/>
            <p:nvPr/>
          </p:nvSpPr>
          <p:spPr>
            <a:xfrm>
              <a:off x="2715147" y="1631298"/>
              <a:ext cx="66695" cy="122735"/>
            </a:xfrm>
            <a:custGeom>
              <a:rect b="b" l="l" r="r" t="t"/>
              <a:pathLst>
                <a:path extrusionOk="0" h="3859" w="2097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71"/>
            <p:cNvSpPr/>
            <p:nvPr/>
          </p:nvSpPr>
          <p:spPr>
            <a:xfrm>
              <a:off x="2715911" y="1707789"/>
              <a:ext cx="166277" cy="93570"/>
            </a:xfrm>
            <a:custGeom>
              <a:rect b="b" l="l" r="r" t="t"/>
              <a:pathLst>
                <a:path extrusionOk="0" h="2942" w="5228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71"/>
            <p:cNvSpPr/>
            <p:nvPr/>
          </p:nvSpPr>
          <p:spPr>
            <a:xfrm>
              <a:off x="2799589" y="1654706"/>
              <a:ext cx="61384" cy="62974"/>
            </a:xfrm>
            <a:custGeom>
              <a:rect b="b" l="l" r="r" t="t"/>
              <a:pathLst>
                <a:path extrusionOk="0" h="1980" w="193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90" name="Google Shape;11390;p71"/>
          <p:cNvGrpSpPr/>
          <p:nvPr/>
        </p:nvGrpSpPr>
        <p:grpSpPr>
          <a:xfrm>
            <a:off x="3567553" y="1499912"/>
            <a:ext cx="320022" cy="359778"/>
            <a:chOff x="3567553" y="1499912"/>
            <a:chExt cx="320022" cy="359778"/>
          </a:xfrm>
        </p:grpSpPr>
        <p:sp>
          <p:nvSpPr>
            <p:cNvPr id="11391" name="Google Shape;11391;p71"/>
            <p:cNvSpPr/>
            <p:nvPr/>
          </p:nvSpPr>
          <p:spPr>
            <a:xfrm>
              <a:off x="3567553" y="1502933"/>
              <a:ext cx="263218" cy="356757"/>
            </a:xfrm>
            <a:custGeom>
              <a:rect b="b" l="l" r="r" t="t"/>
              <a:pathLst>
                <a:path extrusionOk="0" h="11217" w="8276">
                  <a:moveTo>
                    <a:pt x="1738" y="0"/>
                  </a:moveTo>
                  <a:cubicBezTo>
                    <a:pt x="1718" y="0"/>
                    <a:pt x="1698" y="4"/>
                    <a:pt x="1679" y="12"/>
                  </a:cubicBezTo>
                  <a:cubicBezTo>
                    <a:pt x="1227" y="179"/>
                    <a:pt x="905" y="632"/>
                    <a:pt x="905" y="1120"/>
                  </a:cubicBezTo>
                  <a:lnTo>
                    <a:pt x="905" y="8275"/>
                  </a:lnTo>
                  <a:lnTo>
                    <a:pt x="167" y="8275"/>
                  </a:lnTo>
                  <a:cubicBezTo>
                    <a:pt x="72" y="8275"/>
                    <a:pt x="1" y="8359"/>
                    <a:pt x="1" y="8442"/>
                  </a:cubicBezTo>
                  <a:lnTo>
                    <a:pt x="1" y="10145"/>
                  </a:lnTo>
                  <a:cubicBezTo>
                    <a:pt x="1" y="10716"/>
                    <a:pt x="477" y="11216"/>
                    <a:pt x="1072" y="11216"/>
                  </a:cubicBezTo>
                  <a:lnTo>
                    <a:pt x="7156" y="11216"/>
                  </a:lnTo>
                  <a:cubicBezTo>
                    <a:pt x="7775" y="11216"/>
                    <a:pt x="8275" y="10716"/>
                    <a:pt x="8275" y="10097"/>
                  </a:cubicBezTo>
                  <a:lnTo>
                    <a:pt x="8275" y="4930"/>
                  </a:lnTo>
                  <a:cubicBezTo>
                    <a:pt x="8252" y="4835"/>
                    <a:pt x="8168" y="4751"/>
                    <a:pt x="8073" y="4751"/>
                  </a:cubicBezTo>
                  <a:cubicBezTo>
                    <a:pt x="7978" y="4751"/>
                    <a:pt x="7906" y="4835"/>
                    <a:pt x="7906" y="4918"/>
                  </a:cubicBezTo>
                  <a:lnTo>
                    <a:pt x="7906" y="10085"/>
                  </a:lnTo>
                  <a:cubicBezTo>
                    <a:pt x="7906" y="10514"/>
                    <a:pt x="7561" y="10859"/>
                    <a:pt x="7132" y="10859"/>
                  </a:cubicBezTo>
                  <a:lnTo>
                    <a:pt x="7061" y="10859"/>
                  </a:lnTo>
                  <a:cubicBezTo>
                    <a:pt x="6680" y="10811"/>
                    <a:pt x="6406" y="10502"/>
                    <a:pt x="6406" y="10133"/>
                  </a:cubicBezTo>
                  <a:lnTo>
                    <a:pt x="6406" y="9609"/>
                  </a:lnTo>
                  <a:cubicBezTo>
                    <a:pt x="6406" y="9514"/>
                    <a:pt x="6323" y="9442"/>
                    <a:pt x="6239" y="9442"/>
                  </a:cubicBezTo>
                  <a:cubicBezTo>
                    <a:pt x="6144" y="9442"/>
                    <a:pt x="6073" y="9514"/>
                    <a:pt x="6073" y="9609"/>
                  </a:cubicBezTo>
                  <a:lnTo>
                    <a:pt x="6073" y="10133"/>
                  </a:lnTo>
                  <a:cubicBezTo>
                    <a:pt x="6073" y="10407"/>
                    <a:pt x="6180" y="10680"/>
                    <a:pt x="6370" y="10871"/>
                  </a:cubicBezTo>
                  <a:cubicBezTo>
                    <a:pt x="3459" y="10871"/>
                    <a:pt x="2120" y="10874"/>
                    <a:pt x="1492" y="10874"/>
                  </a:cubicBezTo>
                  <a:cubicBezTo>
                    <a:pt x="864" y="10874"/>
                    <a:pt x="947" y="10871"/>
                    <a:pt x="882" y="10859"/>
                  </a:cubicBezTo>
                  <a:cubicBezTo>
                    <a:pt x="548" y="10788"/>
                    <a:pt x="298" y="10490"/>
                    <a:pt x="298" y="10145"/>
                  </a:cubicBezTo>
                  <a:lnTo>
                    <a:pt x="298" y="8609"/>
                  </a:lnTo>
                  <a:lnTo>
                    <a:pt x="6073" y="8609"/>
                  </a:lnTo>
                  <a:lnTo>
                    <a:pt x="6073" y="8954"/>
                  </a:lnTo>
                  <a:cubicBezTo>
                    <a:pt x="6073" y="9037"/>
                    <a:pt x="6144" y="9121"/>
                    <a:pt x="6239" y="9121"/>
                  </a:cubicBezTo>
                  <a:cubicBezTo>
                    <a:pt x="6323" y="9121"/>
                    <a:pt x="6406" y="9037"/>
                    <a:pt x="6406" y="8954"/>
                  </a:cubicBezTo>
                  <a:lnTo>
                    <a:pt x="6406" y="8442"/>
                  </a:lnTo>
                  <a:cubicBezTo>
                    <a:pt x="6406" y="8359"/>
                    <a:pt x="6323" y="8275"/>
                    <a:pt x="6239" y="8275"/>
                  </a:cubicBezTo>
                  <a:lnTo>
                    <a:pt x="1227" y="8275"/>
                  </a:lnTo>
                  <a:lnTo>
                    <a:pt x="1227" y="1120"/>
                  </a:lnTo>
                  <a:cubicBezTo>
                    <a:pt x="1227" y="763"/>
                    <a:pt x="1441" y="441"/>
                    <a:pt x="1786" y="322"/>
                  </a:cubicBezTo>
                  <a:cubicBezTo>
                    <a:pt x="1882" y="286"/>
                    <a:pt x="1917" y="179"/>
                    <a:pt x="1894" y="108"/>
                  </a:cubicBezTo>
                  <a:cubicBezTo>
                    <a:pt x="1866" y="44"/>
                    <a:pt x="1803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71"/>
            <p:cNvSpPr/>
            <p:nvPr/>
          </p:nvSpPr>
          <p:spPr>
            <a:xfrm>
              <a:off x="3638001" y="1499912"/>
              <a:ext cx="249574" cy="142773"/>
            </a:xfrm>
            <a:custGeom>
              <a:rect b="b" l="l" r="r" t="t"/>
              <a:pathLst>
                <a:path extrusionOk="0" h="4489" w="7847">
                  <a:moveTo>
                    <a:pt x="6787" y="322"/>
                  </a:moveTo>
                  <a:cubicBezTo>
                    <a:pt x="7191" y="322"/>
                    <a:pt x="7537" y="655"/>
                    <a:pt x="7537" y="1072"/>
                  </a:cubicBezTo>
                  <a:lnTo>
                    <a:pt x="7525" y="2608"/>
                  </a:lnTo>
                  <a:lnTo>
                    <a:pt x="6037" y="2608"/>
                  </a:lnTo>
                  <a:lnTo>
                    <a:pt x="6037" y="1417"/>
                  </a:lnTo>
                  <a:lnTo>
                    <a:pt x="6037" y="1072"/>
                  </a:lnTo>
                  <a:cubicBezTo>
                    <a:pt x="6037" y="643"/>
                    <a:pt x="6370" y="322"/>
                    <a:pt x="6775" y="322"/>
                  </a:cubicBez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83" y="322"/>
                    <a:pt x="167" y="322"/>
                  </a:cubicBezTo>
                  <a:lnTo>
                    <a:pt x="5989" y="322"/>
                  </a:lnTo>
                  <a:cubicBezTo>
                    <a:pt x="5894" y="417"/>
                    <a:pt x="5810" y="548"/>
                    <a:pt x="5763" y="667"/>
                  </a:cubicBezTo>
                  <a:cubicBezTo>
                    <a:pt x="5715" y="798"/>
                    <a:pt x="5691" y="917"/>
                    <a:pt x="5691" y="1060"/>
                  </a:cubicBezTo>
                  <a:lnTo>
                    <a:pt x="5691" y="1393"/>
                  </a:lnTo>
                  <a:lnTo>
                    <a:pt x="5691" y="4334"/>
                  </a:lnTo>
                  <a:cubicBezTo>
                    <a:pt x="5691" y="4418"/>
                    <a:pt x="5763" y="4489"/>
                    <a:pt x="5858" y="4489"/>
                  </a:cubicBezTo>
                  <a:cubicBezTo>
                    <a:pt x="5941" y="4489"/>
                    <a:pt x="6013" y="4418"/>
                    <a:pt x="6013" y="4334"/>
                  </a:cubicBezTo>
                  <a:lnTo>
                    <a:pt x="6013" y="2929"/>
                  </a:lnTo>
                  <a:lnTo>
                    <a:pt x="7668" y="2929"/>
                  </a:lnTo>
                  <a:cubicBezTo>
                    <a:pt x="7763" y="2929"/>
                    <a:pt x="7834" y="2858"/>
                    <a:pt x="7834" y="2763"/>
                  </a:cubicBezTo>
                  <a:lnTo>
                    <a:pt x="7834" y="1072"/>
                  </a:lnTo>
                  <a:cubicBezTo>
                    <a:pt x="7846" y="488"/>
                    <a:pt x="7370" y="0"/>
                    <a:pt x="6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71"/>
            <p:cNvSpPr/>
            <p:nvPr/>
          </p:nvSpPr>
          <p:spPr>
            <a:xfrm>
              <a:off x="3641786" y="1594563"/>
              <a:ext cx="141659" cy="10273"/>
            </a:xfrm>
            <a:custGeom>
              <a:rect b="b" l="l" r="r" t="t"/>
              <a:pathLst>
                <a:path extrusionOk="0" h="323" w="445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1"/>
                    <a:pt x="4453" y="168"/>
                  </a:cubicBezTo>
                  <a:cubicBezTo>
                    <a:pt x="4453" y="72"/>
                    <a:pt x="4382" y="1"/>
                    <a:pt x="4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71"/>
            <p:cNvSpPr/>
            <p:nvPr/>
          </p:nvSpPr>
          <p:spPr>
            <a:xfrm>
              <a:off x="3641786" y="1638136"/>
              <a:ext cx="141659" cy="10241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71"/>
            <p:cNvSpPr/>
            <p:nvPr/>
          </p:nvSpPr>
          <p:spPr>
            <a:xfrm>
              <a:off x="3641786" y="1682059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71"/>
            <p:cNvSpPr/>
            <p:nvPr/>
          </p:nvSpPr>
          <p:spPr>
            <a:xfrm>
              <a:off x="3641786" y="1725600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97" name="Google Shape;11397;p71"/>
          <p:cNvGrpSpPr/>
          <p:nvPr/>
        </p:nvGrpSpPr>
        <p:grpSpPr>
          <a:xfrm>
            <a:off x="1309875" y="1499912"/>
            <a:ext cx="359015" cy="358633"/>
            <a:chOff x="1309875" y="1499912"/>
            <a:chExt cx="359015" cy="358633"/>
          </a:xfrm>
        </p:grpSpPr>
        <p:sp>
          <p:nvSpPr>
            <p:cNvPr id="11398" name="Google Shape;11398;p71"/>
            <p:cNvSpPr/>
            <p:nvPr/>
          </p:nvSpPr>
          <p:spPr>
            <a:xfrm>
              <a:off x="1309875" y="1499912"/>
              <a:ext cx="133708" cy="204665"/>
            </a:xfrm>
            <a:custGeom>
              <a:rect b="b" l="l" r="r" t="t"/>
              <a:pathLst>
                <a:path extrusionOk="0" h="6435" w="4204">
                  <a:moveTo>
                    <a:pt x="1310" y="0"/>
                  </a:moveTo>
                  <a:cubicBezTo>
                    <a:pt x="608" y="0"/>
                    <a:pt x="24" y="560"/>
                    <a:pt x="24" y="1274"/>
                  </a:cubicBezTo>
                  <a:cubicBezTo>
                    <a:pt x="36" y="6323"/>
                    <a:pt x="0" y="6037"/>
                    <a:pt x="72" y="6311"/>
                  </a:cubicBezTo>
                  <a:cubicBezTo>
                    <a:pt x="82" y="6381"/>
                    <a:pt x="152" y="6435"/>
                    <a:pt x="231" y="6435"/>
                  </a:cubicBezTo>
                  <a:cubicBezTo>
                    <a:pt x="246" y="6435"/>
                    <a:pt x="260" y="6433"/>
                    <a:pt x="274" y="6430"/>
                  </a:cubicBezTo>
                  <a:cubicBezTo>
                    <a:pt x="370" y="6394"/>
                    <a:pt x="429" y="6311"/>
                    <a:pt x="393" y="6215"/>
                  </a:cubicBezTo>
                  <a:cubicBezTo>
                    <a:pt x="358" y="6013"/>
                    <a:pt x="381" y="6180"/>
                    <a:pt x="370" y="1262"/>
                  </a:cubicBezTo>
                  <a:cubicBezTo>
                    <a:pt x="370" y="739"/>
                    <a:pt x="786" y="322"/>
                    <a:pt x="1310" y="322"/>
                  </a:cubicBezTo>
                  <a:lnTo>
                    <a:pt x="4049" y="322"/>
                  </a:lnTo>
                  <a:cubicBezTo>
                    <a:pt x="4132" y="322"/>
                    <a:pt x="4203" y="250"/>
                    <a:pt x="4203" y="167"/>
                  </a:cubicBezTo>
                  <a:cubicBezTo>
                    <a:pt x="4203" y="72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71"/>
            <p:cNvSpPr/>
            <p:nvPr/>
          </p:nvSpPr>
          <p:spPr>
            <a:xfrm>
              <a:off x="1454524" y="1499912"/>
              <a:ext cx="213602" cy="123467"/>
            </a:xfrm>
            <a:custGeom>
              <a:rect b="b" l="l" r="r" t="t"/>
              <a:pathLst>
                <a:path extrusionOk="0" h="3882" w="671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430" y="322"/>
                  </a:lnTo>
                  <a:cubicBezTo>
                    <a:pt x="5954" y="322"/>
                    <a:pt x="6371" y="739"/>
                    <a:pt x="6371" y="1262"/>
                  </a:cubicBezTo>
                  <a:lnTo>
                    <a:pt x="6371" y="3715"/>
                  </a:lnTo>
                  <a:cubicBezTo>
                    <a:pt x="6371" y="3810"/>
                    <a:pt x="6442" y="3882"/>
                    <a:pt x="6537" y="3882"/>
                  </a:cubicBezTo>
                  <a:cubicBezTo>
                    <a:pt x="6621" y="3882"/>
                    <a:pt x="6704" y="3810"/>
                    <a:pt x="6704" y="3715"/>
                  </a:cubicBezTo>
                  <a:lnTo>
                    <a:pt x="6704" y="1262"/>
                  </a:lnTo>
                  <a:cubicBezTo>
                    <a:pt x="6716" y="584"/>
                    <a:pt x="6144" y="0"/>
                    <a:pt x="5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71"/>
            <p:cNvSpPr/>
            <p:nvPr/>
          </p:nvSpPr>
          <p:spPr>
            <a:xfrm>
              <a:off x="1322756" y="1634701"/>
              <a:ext cx="346134" cy="223844"/>
            </a:xfrm>
            <a:custGeom>
              <a:rect b="b" l="l" r="r" t="t"/>
              <a:pathLst>
                <a:path extrusionOk="0" h="7038" w="10883">
                  <a:moveTo>
                    <a:pt x="5930" y="3037"/>
                  </a:moveTo>
                  <a:lnTo>
                    <a:pt x="5930" y="5656"/>
                  </a:lnTo>
                  <a:lnTo>
                    <a:pt x="4560" y="5656"/>
                  </a:lnTo>
                  <a:lnTo>
                    <a:pt x="4560" y="3037"/>
                  </a:lnTo>
                  <a:close/>
                  <a:moveTo>
                    <a:pt x="7370" y="5990"/>
                  </a:moveTo>
                  <a:cubicBezTo>
                    <a:pt x="7549" y="5990"/>
                    <a:pt x="7716" y="6133"/>
                    <a:pt x="7716" y="6323"/>
                  </a:cubicBezTo>
                  <a:lnTo>
                    <a:pt x="7716" y="6383"/>
                  </a:lnTo>
                  <a:cubicBezTo>
                    <a:pt x="7716" y="6561"/>
                    <a:pt x="7573" y="6728"/>
                    <a:pt x="7370" y="6728"/>
                  </a:cubicBezTo>
                  <a:lnTo>
                    <a:pt x="3120" y="6728"/>
                  </a:lnTo>
                  <a:cubicBezTo>
                    <a:pt x="2941" y="6728"/>
                    <a:pt x="2774" y="6585"/>
                    <a:pt x="2774" y="6383"/>
                  </a:cubicBezTo>
                  <a:lnTo>
                    <a:pt x="2774" y="6323"/>
                  </a:lnTo>
                  <a:cubicBezTo>
                    <a:pt x="2774" y="6145"/>
                    <a:pt x="2929" y="5990"/>
                    <a:pt x="3120" y="5990"/>
                  </a:cubicBezTo>
                  <a:close/>
                  <a:moveTo>
                    <a:pt x="10692" y="1"/>
                  </a:moveTo>
                  <a:cubicBezTo>
                    <a:pt x="10597" y="1"/>
                    <a:pt x="10525" y="72"/>
                    <a:pt x="10525" y="168"/>
                  </a:cubicBezTo>
                  <a:lnTo>
                    <a:pt x="10525" y="1763"/>
                  </a:lnTo>
                  <a:cubicBezTo>
                    <a:pt x="10525" y="2275"/>
                    <a:pt x="10109" y="2692"/>
                    <a:pt x="9585" y="2692"/>
                  </a:cubicBezTo>
                  <a:lnTo>
                    <a:pt x="917" y="2692"/>
                  </a:lnTo>
                  <a:cubicBezTo>
                    <a:pt x="691" y="2692"/>
                    <a:pt x="465" y="2608"/>
                    <a:pt x="298" y="2454"/>
                  </a:cubicBezTo>
                  <a:cubicBezTo>
                    <a:pt x="265" y="2426"/>
                    <a:pt x="225" y="2412"/>
                    <a:pt x="185" y="2412"/>
                  </a:cubicBezTo>
                  <a:cubicBezTo>
                    <a:pt x="138" y="2412"/>
                    <a:pt x="92" y="2432"/>
                    <a:pt x="60" y="2477"/>
                  </a:cubicBezTo>
                  <a:cubicBezTo>
                    <a:pt x="0" y="2549"/>
                    <a:pt x="0" y="2656"/>
                    <a:pt x="84" y="2716"/>
                  </a:cubicBezTo>
                  <a:cubicBezTo>
                    <a:pt x="322" y="2918"/>
                    <a:pt x="619" y="3025"/>
                    <a:pt x="917" y="3025"/>
                  </a:cubicBezTo>
                  <a:lnTo>
                    <a:pt x="4227" y="3025"/>
                  </a:lnTo>
                  <a:lnTo>
                    <a:pt x="4227" y="5644"/>
                  </a:lnTo>
                  <a:lnTo>
                    <a:pt x="3132" y="5644"/>
                  </a:lnTo>
                  <a:cubicBezTo>
                    <a:pt x="2763" y="5644"/>
                    <a:pt x="2465" y="5942"/>
                    <a:pt x="2465" y="6311"/>
                  </a:cubicBezTo>
                  <a:lnTo>
                    <a:pt x="2465" y="6371"/>
                  </a:lnTo>
                  <a:cubicBezTo>
                    <a:pt x="2465" y="6740"/>
                    <a:pt x="2763" y="7038"/>
                    <a:pt x="3132" y="7038"/>
                  </a:cubicBezTo>
                  <a:lnTo>
                    <a:pt x="7394" y="7038"/>
                  </a:lnTo>
                  <a:cubicBezTo>
                    <a:pt x="7763" y="7038"/>
                    <a:pt x="8061" y="6740"/>
                    <a:pt x="8061" y="6371"/>
                  </a:cubicBezTo>
                  <a:lnTo>
                    <a:pt x="8061" y="6311"/>
                  </a:lnTo>
                  <a:cubicBezTo>
                    <a:pt x="8061" y="5942"/>
                    <a:pt x="7763" y="5644"/>
                    <a:pt x="7394" y="5644"/>
                  </a:cubicBezTo>
                  <a:lnTo>
                    <a:pt x="6287" y="5644"/>
                  </a:lnTo>
                  <a:lnTo>
                    <a:pt x="6287" y="3037"/>
                  </a:lnTo>
                  <a:lnTo>
                    <a:pt x="9609" y="3037"/>
                  </a:lnTo>
                  <a:cubicBezTo>
                    <a:pt x="10311" y="3037"/>
                    <a:pt x="10883" y="2477"/>
                    <a:pt x="10883" y="1751"/>
                  </a:cubicBezTo>
                  <a:lnTo>
                    <a:pt x="10883" y="168"/>
                  </a:lnTo>
                  <a:cubicBezTo>
                    <a:pt x="10859" y="72"/>
                    <a:pt x="10787" y="1"/>
                    <a:pt x="10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71"/>
            <p:cNvSpPr/>
            <p:nvPr/>
          </p:nvSpPr>
          <p:spPr>
            <a:xfrm>
              <a:off x="1331852" y="1519217"/>
              <a:ext cx="191243" cy="140514"/>
            </a:xfrm>
            <a:custGeom>
              <a:rect b="b" l="l" r="r" t="t"/>
              <a:pathLst>
                <a:path extrusionOk="0" h="4418" w="6013">
                  <a:moveTo>
                    <a:pt x="869" y="1"/>
                  </a:moveTo>
                  <a:cubicBezTo>
                    <a:pt x="393" y="1"/>
                    <a:pt x="0" y="393"/>
                    <a:pt x="0" y="870"/>
                  </a:cubicBezTo>
                  <a:lnTo>
                    <a:pt x="0" y="4263"/>
                  </a:lnTo>
                  <a:cubicBezTo>
                    <a:pt x="0" y="4346"/>
                    <a:pt x="83" y="4418"/>
                    <a:pt x="167" y="4418"/>
                  </a:cubicBezTo>
                  <a:cubicBezTo>
                    <a:pt x="262" y="4418"/>
                    <a:pt x="333" y="4346"/>
                    <a:pt x="333" y="4263"/>
                  </a:cubicBezTo>
                  <a:lnTo>
                    <a:pt x="333" y="870"/>
                  </a:lnTo>
                  <a:cubicBezTo>
                    <a:pt x="333" y="572"/>
                    <a:pt x="572" y="334"/>
                    <a:pt x="869" y="334"/>
                  </a:cubicBezTo>
                  <a:lnTo>
                    <a:pt x="5834" y="334"/>
                  </a:lnTo>
                  <a:cubicBezTo>
                    <a:pt x="5929" y="334"/>
                    <a:pt x="6001" y="251"/>
                    <a:pt x="6001" y="167"/>
                  </a:cubicBezTo>
                  <a:cubicBezTo>
                    <a:pt x="6013" y="72"/>
                    <a:pt x="5929" y="1"/>
                    <a:pt x="5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71"/>
            <p:cNvSpPr/>
            <p:nvPr/>
          </p:nvSpPr>
          <p:spPr>
            <a:xfrm>
              <a:off x="1331852" y="1519217"/>
              <a:ext cx="315442" cy="190512"/>
            </a:xfrm>
            <a:custGeom>
              <a:rect b="b" l="l" r="r" t="t"/>
              <a:pathLst>
                <a:path extrusionOk="0" h="5990" w="9918">
                  <a:moveTo>
                    <a:pt x="6513" y="1"/>
                  </a:moveTo>
                  <a:cubicBezTo>
                    <a:pt x="6418" y="1"/>
                    <a:pt x="6346" y="72"/>
                    <a:pt x="6346" y="167"/>
                  </a:cubicBezTo>
                  <a:cubicBezTo>
                    <a:pt x="6346" y="251"/>
                    <a:pt x="6418" y="322"/>
                    <a:pt x="6513" y="322"/>
                  </a:cubicBezTo>
                  <a:lnTo>
                    <a:pt x="9049" y="322"/>
                  </a:lnTo>
                  <a:cubicBezTo>
                    <a:pt x="9346" y="322"/>
                    <a:pt x="9585" y="560"/>
                    <a:pt x="9585" y="870"/>
                  </a:cubicBezTo>
                  <a:lnTo>
                    <a:pt x="9585" y="5120"/>
                  </a:lnTo>
                  <a:cubicBezTo>
                    <a:pt x="9585" y="5418"/>
                    <a:pt x="9346" y="5656"/>
                    <a:pt x="9049" y="5656"/>
                  </a:cubicBezTo>
                  <a:lnTo>
                    <a:pt x="869" y="5656"/>
                  </a:lnTo>
                  <a:cubicBezTo>
                    <a:pt x="572" y="5656"/>
                    <a:pt x="333" y="5418"/>
                    <a:pt x="333" y="5120"/>
                  </a:cubicBezTo>
                  <a:lnTo>
                    <a:pt x="333" y="4930"/>
                  </a:lnTo>
                  <a:cubicBezTo>
                    <a:pt x="333" y="4834"/>
                    <a:pt x="262" y="4763"/>
                    <a:pt x="167" y="4763"/>
                  </a:cubicBezTo>
                  <a:cubicBezTo>
                    <a:pt x="71" y="4763"/>
                    <a:pt x="0" y="4834"/>
                    <a:pt x="0" y="4930"/>
                  </a:cubicBezTo>
                  <a:lnTo>
                    <a:pt x="0" y="5120"/>
                  </a:lnTo>
                  <a:cubicBezTo>
                    <a:pt x="0" y="5596"/>
                    <a:pt x="393" y="5989"/>
                    <a:pt x="869" y="5989"/>
                  </a:cubicBezTo>
                  <a:lnTo>
                    <a:pt x="9049" y="5989"/>
                  </a:lnTo>
                  <a:cubicBezTo>
                    <a:pt x="9525" y="5989"/>
                    <a:pt x="9918" y="5596"/>
                    <a:pt x="9918" y="5120"/>
                  </a:cubicBezTo>
                  <a:lnTo>
                    <a:pt x="9918" y="870"/>
                  </a:lnTo>
                  <a:cubicBezTo>
                    <a:pt x="9918" y="393"/>
                    <a:pt x="9525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71"/>
            <p:cNvSpPr/>
            <p:nvPr/>
          </p:nvSpPr>
          <p:spPr>
            <a:xfrm>
              <a:off x="1587056" y="1669178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71"/>
            <p:cNvSpPr/>
            <p:nvPr/>
          </p:nvSpPr>
          <p:spPr>
            <a:xfrm>
              <a:off x="1471190" y="1538523"/>
              <a:ext cx="160965" cy="141278"/>
            </a:xfrm>
            <a:custGeom>
              <a:rect b="b" l="l" r="r" t="t"/>
              <a:pathLst>
                <a:path extrusionOk="0" h="4442" w="5061">
                  <a:moveTo>
                    <a:pt x="2489" y="346"/>
                  </a:moveTo>
                  <a:lnTo>
                    <a:pt x="1536" y="1096"/>
                  </a:lnTo>
                  <a:lnTo>
                    <a:pt x="548" y="346"/>
                  </a:lnTo>
                  <a:close/>
                  <a:moveTo>
                    <a:pt x="322" y="596"/>
                  </a:moveTo>
                  <a:lnTo>
                    <a:pt x="1251" y="1299"/>
                  </a:lnTo>
                  <a:lnTo>
                    <a:pt x="322" y="2013"/>
                  </a:lnTo>
                  <a:lnTo>
                    <a:pt x="322" y="596"/>
                  </a:lnTo>
                  <a:close/>
                  <a:moveTo>
                    <a:pt x="2739" y="584"/>
                  </a:moveTo>
                  <a:lnTo>
                    <a:pt x="2739" y="2013"/>
                  </a:lnTo>
                  <a:lnTo>
                    <a:pt x="1810" y="1299"/>
                  </a:lnTo>
                  <a:lnTo>
                    <a:pt x="2739" y="584"/>
                  </a:lnTo>
                  <a:close/>
                  <a:moveTo>
                    <a:pt x="1536" y="1501"/>
                  </a:moveTo>
                  <a:lnTo>
                    <a:pt x="2525" y="2263"/>
                  </a:lnTo>
                  <a:lnTo>
                    <a:pt x="548" y="2263"/>
                  </a:lnTo>
                  <a:lnTo>
                    <a:pt x="1536" y="1501"/>
                  </a:lnTo>
                  <a:close/>
                  <a:moveTo>
                    <a:pt x="3239" y="2680"/>
                  </a:moveTo>
                  <a:lnTo>
                    <a:pt x="3239" y="2680"/>
                  </a:lnTo>
                  <a:cubicBezTo>
                    <a:pt x="3261" y="2702"/>
                    <a:pt x="4644" y="3120"/>
                    <a:pt x="4644" y="3120"/>
                  </a:cubicBezTo>
                  <a:cubicBezTo>
                    <a:pt x="4639" y="3122"/>
                    <a:pt x="4637" y="3122"/>
                    <a:pt x="4636" y="3122"/>
                  </a:cubicBezTo>
                  <a:cubicBezTo>
                    <a:pt x="4636" y="3122"/>
                    <a:pt x="4642" y="3120"/>
                    <a:pt x="4640" y="3120"/>
                  </a:cubicBezTo>
                  <a:cubicBezTo>
                    <a:pt x="4636" y="3120"/>
                    <a:pt x="4565" y="3136"/>
                    <a:pt x="4049" y="3263"/>
                  </a:cubicBezTo>
                  <a:cubicBezTo>
                    <a:pt x="3930" y="3287"/>
                    <a:pt x="3834" y="3382"/>
                    <a:pt x="3811" y="3501"/>
                  </a:cubicBezTo>
                  <a:cubicBezTo>
                    <a:pt x="3686" y="3957"/>
                    <a:pt x="3662" y="4068"/>
                    <a:pt x="3659" y="4091"/>
                  </a:cubicBezTo>
                  <a:lnTo>
                    <a:pt x="3659" y="4091"/>
                  </a:lnTo>
                  <a:cubicBezTo>
                    <a:pt x="3658" y="4092"/>
                    <a:pt x="3657" y="4094"/>
                    <a:pt x="3656" y="4097"/>
                  </a:cubicBezTo>
                  <a:cubicBezTo>
                    <a:pt x="3656" y="4085"/>
                    <a:pt x="3620" y="3954"/>
                    <a:pt x="3239" y="2680"/>
                  </a:cubicBezTo>
                  <a:close/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lnTo>
                    <a:pt x="1" y="2263"/>
                  </a:lnTo>
                  <a:cubicBezTo>
                    <a:pt x="1" y="2442"/>
                    <a:pt x="143" y="2596"/>
                    <a:pt x="322" y="2596"/>
                  </a:cubicBezTo>
                  <a:lnTo>
                    <a:pt x="2739" y="2596"/>
                  </a:lnTo>
                  <a:cubicBezTo>
                    <a:pt x="2810" y="2596"/>
                    <a:pt x="2882" y="2561"/>
                    <a:pt x="2941" y="2513"/>
                  </a:cubicBezTo>
                  <a:lnTo>
                    <a:pt x="2941" y="2513"/>
                  </a:lnTo>
                  <a:cubicBezTo>
                    <a:pt x="2894" y="2596"/>
                    <a:pt x="2882" y="2692"/>
                    <a:pt x="2918" y="2787"/>
                  </a:cubicBezTo>
                  <a:lnTo>
                    <a:pt x="3334" y="4204"/>
                  </a:lnTo>
                  <a:cubicBezTo>
                    <a:pt x="3375" y="4362"/>
                    <a:pt x="3511" y="4442"/>
                    <a:pt x="3650" y="4442"/>
                  </a:cubicBezTo>
                  <a:cubicBezTo>
                    <a:pt x="3793" y="4442"/>
                    <a:pt x="3941" y="4356"/>
                    <a:pt x="3989" y="4180"/>
                  </a:cubicBezTo>
                  <a:lnTo>
                    <a:pt x="4132" y="3585"/>
                  </a:lnTo>
                  <a:lnTo>
                    <a:pt x="4727" y="3442"/>
                  </a:lnTo>
                  <a:cubicBezTo>
                    <a:pt x="5061" y="3358"/>
                    <a:pt x="5061" y="2894"/>
                    <a:pt x="4727" y="2787"/>
                  </a:cubicBezTo>
                  <a:lnTo>
                    <a:pt x="3322" y="2370"/>
                  </a:lnTo>
                  <a:cubicBezTo>
                    <a:pt x="3290" y="2363"/>
                    <a:pt x="3256" y="2359"/>
                    <a:pt x="3223" y="2359"/>
                  </a:cubicBezTo>
                  <a:cubicBezTo>
                    <a:pt x="3147" y="2359"/>
                    <a:pt x="3075" y="2380"/>
                    <a:pt x="3025" y="2430"/>
                  </a:cubicBezTo>
                  <a:cubicBezTo>
                    <a:pt x="3096" y="2299"/>
                    <a:pt x="3049" y="2334"/>
                    <a:pt x="3060" y="334"/>
                  </a:cubicBezTo>
                  <a:cubicBezTo>
                    <a:pt x="3060" y="287"/>
                    <a:pt x="3060" y="251"/>
                    <a:pt x="3049" y="215"/>
                  </a:cubicBezTo>
                  <a:cubicBezTo>
                    <a:pt x="3049" y="179"/>
                    <a:pt x="3037" y="156"/>
                    <a:pt x="3025" y="132"/>
                  </a:cubicBezTo>
                  <a:cubicBezTo>
                    <a:pt x="3001" y="120"/>
                    <a:pt x="2989" y="108"/>
                    <a:pt x="2977" y="108"/>
                  </a:cubicBezTo>
                  <a:cubicBezTo>
                    <a:pt x="2918" y="48"/>
                    <a:pt x="2822" y="1"/>
                    <a:pt x="2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71"/>
            <p:cNvSpPr/>
            <p:nvPr/>
          </p:nvSpPr>
          <p:spPr>
            <a:xfrm>
              <a:off x="1354943" y="1540049"/>
              <a:ext cx="124230" cy="148847"/>
            </a:xfrm>
            <a:custGeom>
              <a:rect b="b" l="l" r="r" t="t"/>
              <a:pathLst>
                <a:path extrusionOk="0" h="4680" w="3906">
                  <a:moveTo>
                    <a:pt x="1834" y="0"/>
                  </a:moveTo>
                  <a:cubicBezTo>
                    <a:pt x="1489" y="0"/>
                    <a:pt x="1179" y="227"/>
                    <a:pt x="1072" y="548"/>
                  </a:cubicBezTo>
                  <a:cubicBezTo>
                    <a:pt x="0" y="3929"/>
                    <a:pt x="24" y="3751"/>
                    <a:pt x="24" y="3941"/>
                  </a:cubicBezTo>
                  <a:cubicBezTo>
                    <a:pt x="24" y="4346"/>
                    <a:pt x="346" y="4680"/>
                    <a:pt x="750" y="4680"/>
                  </a:cubicBezTo>
                  <a:cubicBezTo>
                    <a:pt x="1060" y="4680"/>
                    <a:pt x="1346" y="4477"/>
                    <a:pt x="1429" y="4168"/>
                  </a:cubicBezTo>
                  <a:lnTo>
                    <a:pt x="1524" y="3882"/>
                  </a:lnTo>
                  <a:cubicBezTo>
                    <a:pt x="1572" y="3739"/>
                    <a:pt x="1703" y="3644"/>
                    <a:pt x="1846" y="3644"/>
                  </a:cubicBezTo>
                  <a:lnTo>
                    <a:pt x="2024" y="3644"/>
                  </a:lnTo>
                  <a:cubicBezTo>
                    <a:pt x="2179" y="3644"/>
                    <a:pt x="2310" y="3739"/>
                    <a:pt x="2358" y="3882"/>
                  </a:cubicBezTo>
                  <a:lnTo>
                    <a:pt x="2441" y="4168"/>
                  </a:lnTo>
                  <a:cubicBezTo>
                    <a:pt x="2548" y="4465"/>
                    <a:pt x="2822" y="4680"/>
                    <a:pt x="3132" y="4680"/>
                  </a:cubicBezTo>
                  <a:cubicBezTo>
                    <a:pt x="3536" y="4680"/>
                    <a:pt x="3858" y="4346"/>
                    <a:pt x="3858" y="3941"/>
                  </a:cubicBezTo>
                  <a:cubicBezTo>
                    <a:pt x="3906" y="3751"/>
                    <a:pt x="3858" y="3739"/>
                    <a:pt x="3489" y="2501"/>
                  </a:cubicBezTo>
                  <a:cubicBezTo>
                    <a:pt x="3470" y="2424"/>
                    <a:pt x="3405" y="2386"/>
                    <a:pt x="3337" y="2386"/>
                  </a:cubicBezTo>
                  <a:cubicBezTo>
                    <a:pt x="3320" y="2386"/>
                    <a:pt x="3303" y="2389"/>
                    <a:pt x="3286" y="2394"/>
                  </a:cubicBezTo>
                  <a:cubicBezTo>
                    <a:pt x="3191" y="2429"/>
                    <a:pt x="3144" y="2513"/>
                    <a:pt x="3179" y="2608"/>
                  </a:cubicBezTo>
                  <a:cubicBezTo>
                    <a:pt x="3584" y="3882"/>
                    <a:pt x="3596" y="3834"/>
                    <a:pt x="3596" y="3941"/>
                  </a:cubicBezTo>
                  <a:cubicBezTo>
                    <a:pt x="3596" y="4168"/>
                    <a:pt x="3417" y="4334"/>
                    <a:pt x="3203" y="4334"/>
                  </a:cubicBezTo>
                  <a:cubicBezTo>
                    <a:pt x="3048" y="4334"/>
                    <a:pt x="2894" y="4227"/>
                    <a:pt x="2834" y="4060"/>
                  </a:cubicBezTo>
                  <a:lnTo>
                    <a:pt x="2751" y="3787"/>
                  </a:lnTo>
                  <a:cubicBezTo>
                    <a:pt x="2655" y="3501"/>
                    <a:pt x="2393" y="3310"/>
                    <a:pt x="2096" y="3310"/>
                  </a:cubicBezTo>
                  <a:lnTo>
                    <a:pt x="1882" y="3310"/>
                  </a:lnTo>
                  <a:cubicBezTo>
                    <a:pt x="1584" y="3310"/>
                    <a:pt x="1334" y="3501"/>
                    <a:pt x="1227" y="3787"/>
                  </a:cubicBezTo>
                  <a:lnTo>
                    <a:pt x="1143" y="4084"/>
                  </a:lnTo>
                  <a:cubicBezTo>
                    <a:pt x="1084" y="4239"/>
                    <a:pt x="929" y="4346"/>
                    <a:pt x="762" y="4346"/>
                  </a:cubicBezTo>
                  <a:cubicBezTo>
                    <a:pt x="500" y="4346"/>
                    <a:pt x="298" y="4096"/>
                    <a:pt x="393" y="3822"/>
                  </a:cubicBezTo>
                  <a:lnTo>
                    <a:pt x="1417" y="655"/>
                  </a:lnTo>
                  <a:cubicBezTo>
                    <a:pt x="1477" y="465"/>
                    <a:pt x="1655" y="346"/>
                    <a:pt x="1846" y="346"/>
                  </a:cubicBezTo>
                  <a:lnTo>
                    <a:pt x="2084" y="346"/>
                  </a:lnTo>
                  <a:cubicBezTo>
                    <a:pt x="2286" y="346"/>
                    <a:pt x="2465" y="477"/>
                    <a:pt x="2524" y="655"/>
                  </a:cubicBezTo>
                  <a:lnTo>
                    <a:pt x="2941" y="1965"/>
                  </a:lnTo>
                  <a:cubicBezTo>
                    <a:pt x="2960" y="2041"/>
                    <a:pt x="3025" y="2079"/>
                    <a:pt x="3093" y="2079"/>
                  </a:cubicBezTo>
                  <a:cubicBezTo>
                    <a:pt x="3110" y="2079"/>
                    <a:pt x="3127" y="2077"/>
                    <a:pt x="3144" y="2072"/>
                  </a:cubicBezTo>
                  <a:cubicBezTo>
                    <a:pt x="3239" y="2036"/>
                    <a:pt x="3275" y="1953"/>
                    <a:pt x="3251" y="1858"/>
                  </a:cubicBezTo>
                  <a:lnTo>
                    <a:pt x="2834" y="548"/>
                  </a:lnTo>
                  <a:cubicBezTo>
                    <a:pt x="2727" y="227"/>
                    <a:pt x="241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71"/>
            <p:cNvSpPr/>
            <p:nvPr/>
          </p:nvSpPr>
          <p:spPr>
            <a:xfrm>
              <a:off x="1399629" y="1581714"/>
              <a:ext cx="37148" cy="52669"/>
            </a:xfrm>
            <a:custGeom>
              <a:rect b="b" l="l" r="r" t="t"/>
              <a:pathLst>
                <a:path extrusionOk="0" h="1656" w="1168">
                  <a:moveTo>
                    <a:pt x="596" y="738"/>
                  </a:moveTo>
                  <a:lnTo>
                    <a:pt x="774" y="1310"/>
                  </a:lnTo>
                  <a:lnTo>
                    <a:pt x="417" y="1310"/>
                  </a:lnTo>
                  <a:lnTo>
                    <a:pt x="596" y="738"/>
                  </a:lnTo>
                  <a:close/>
                  <a:moveTo>
                    <a:pt x="584" y="0"/>
                  </a:moveTo>
                  <a:cubicBezTo>
                    <a:pt x="512" y="0"/>
                    <a:pt x="453" y="48"/>
                    <a:pt x="417" y="119"/>
                  </a:cubicBezTo>
                  <a:lnTo>
                    <a:pt x="36" y="1429"/>
                  </a:lnTo>
                  <a:cubicBezTo>
                    <a:pt x="0" y="1536"/>
                    <a:pt x="72" y="1655"/>
                    <a:pt x="191" y="1655"/>
                  </a:cubicBezTo>
                  <a:lnTo>
                    <a:pt x="1000" y="1655"/>
                  </a:lnTo>
                  <a:cubicBezTo>
                    <a:pt x="1060" y="1655"/>
                    <a:pt x="1108" y="1619"/>
                    <a:pt x="1131" y="1584"/>
                  </a:cubicBezTo>
                  <a:cubicBezTo>
                    <a:pt x="1167" y="1536"/>
                    <a:pt x="1167" y="1488"/>
                    <a:pt x="1143" y="1429"/>
                  </a:cubicBezTo>
                  <a:lnTo>
                    <a:pt x="750" y="119"/>
                  </a:lnTo>
                  <a:cubicBezTo>
                    <a:pt x="727" y="48"/>
                    <a:pt x="65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07" name="Google Shape;11407;p71"/>
          <p:cNvGrpSpPr/>
          <p:nvPr/>
        </p:nvGrpSpPr>
        <p:grpSpPr>
          <a:xfrm>
            <a:off x="2219466" y="1500293"/>
            <a:ext cx="330613" cy="359015"/>
            <a:chOff x="2219466" y="1500293"/>
            <a:chExt cx="330613" cy="359015"/>
          </a:xfrm>
        </p:grpSpPr>
        <p:sp>
          <p:nvSpPr>
            <p:cNvPr id="11408" name="Google Shape;11408;p71"/>
            <p:cNvSpPr/>
            <p:nvPr/>
          </p:nvSpPr>
          <p:spPr>
            <a:xfrm>
              <a:off x="2353906" y="1635560"/>
              <a:ext cx="65518" cy="82121"/>
            </a:xfrm>
            <a:custGeom>
              <a:rect b="b" l="l" r="r" t="t"/>
              <a:pathLst>
                <a:path extrusionOk="0" h="2582" w="206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71"/>
            <p:cNvSpPr/>
            <p:nvPr/>
          </p:nvSpPr>
          <p:spPr>
            <a:xfrm>
              <a:off x="2219466" y="1500293"/>
              <a:ext cx="330613" cy="359015"/>
            </a:xfrm>
            <a:custGeom>
              <a:rect b="b" l="l" r="r" t="t"/>
              <a:pathLst>
                <a:path extrusionOk="0" h="11288" w="10395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0" name="Google Shape;11410;p71"/>
          <p:cNvGrpSpPr/>
          <p:nvPr/>
        </p:nvGrpSpPr>
        <p:grpSpPr>
          <a:xfrm>
            <a:off x="5343544" y="1509358"/>
            <a:ext cx="244676" cy="351095"/>
            <a:chOff x="5343544" y="1509358"/>
            <a:chExt cx="244676" cy="351095"/>
          </a:xfrm>
        </p:grpSpPr>
        <p:sp>
          <p:nvSpPr>
            <p:cNvPr id="11411" name="Google Shape;11411;p71"/>
            <p:cNvSpPr/>
            <p:nvPr/>
          </p:nvSpPr>
          <p:spPr>
            <a:xfrm>
              <a:off x="5430658" y="1574494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619" y="334"/>
                  </a:lnTo>
                  <a:cubicBezTo>
                    <a:pt x="715" y="334"/>
                    <a:pt x="786" y="263"/>
                    <a:pt x="786" y="168"/>
                  </a:cubicBezTo>
                  <a:cubicBezTo>
                    <a:pt x="786" y="72"/>
                    <a:pt x="715" y="1"/>
                    <a:pt x="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71"/>
            <p:cNvSpPr/>
            <p:nvPr/>
          </p:nvSpPr>
          <p:spPr>
            <a:xfrm>
              <a:off x="5447706" y="1613137"/>
              <a:ext cx="39025" cy="38643"/>
            </a:xfrm>
            <a:custGeom>
              <a:rect b="b" l="l" r="r" t="t"/>
              <a:pathLst>
                <a:path extrusionOk="0" h="1215" w="1227">
                  <a:moveTo>
                    <a:pt x="607" y="322"/>
                  </a:moveTo>
                  <a:cubicBezTo>
                    <a:pt x="774" y="322"/>
                    <a:pt x="893" y="453"/>
                    <a:pt x="893" y="608"/>
                  </a:cubicBezTo>
                  <a:cubicBezTo>
                    <a:pt x="893" y="750"/>
                    <a:pt x="774" y="893"/>
                    <a:pt x="607" y="893"/>
                  </a:cubicBezTo>
                  <a:cubicBezTo>
                    <a:pt x="453" y="893"/>
                    <a:pt x="322" y="750"/>
                    <a:pt x="322" y="608"/>
                  </a:cubicBezTo>
                  <a:cubicBezTo>
                    <a:pt x="322" y="453"/>
                    <a:pt x="464" y="322"/>
                    <a:pt x="607" y="322"/>
                  </a:cubicBezTo>
                  <a:close/>
                  <a:moveTo>
                    <a:pt x="607" y="0"/>
                  </a:moveTo>
                  <a:cubicBezTo>
                    <a:pt x="274" y="0"/>
                    <a:pt x="0" y="262"/>
                    <a:pt x="0" y="608"/>
                  </a:cubicBezTo>
                  <a:cubicBezTo>
                    <a:pt x="0" y="953"/>
                    <a:pt x="274" y="1215"/>
                    <a:pt x="607" y="1215"/>
                  </a:cubicBezTo>
                  <a:cubicBezTo>
                    <a:pt x="953" y="1215"/>
                    <a:pt x="1215" y="953"/>
                    <a:pt x="1215" y="608"/>
                  </a:cubicBezTo>
                  <a:cubicBezTo>
                    <a:pt x="1226" y="262"/>
                    <a:pt x="953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71"/>
            <p:cNvSpPr/>
            <p:nvPr/>
          </p:nvSpPr>
          <p:spPr>
            <a:xfrm>
              <a:off x="5343544" y="1509358"/>
              <a:ext cx="244676" cy="351095"/>
            </a:xfrm>
            <a:custGeom>
              <a:rect b="b" l="l" r="r" t="t"/>
              <a:pathLst>
                <a:path extrusionOk="0" h="11039" w="7693">
                  <a:moveTo>
                    <a:pt x="4728" y="311"/>
                  </a:moveTo>
                  <a:lnTo>
                    <a:pt x="4728" y="1192"/>
                  </a:lnTo>
                  <a:cubicBezTo>
                    <a:pt x="4728" y="1275"/>
                    <a:pt x="4811" y="1346"/>
                    <a:pt x="4894" y="1346"/>
                  </a:cubicBezTo>
                  <a:cubicBezTo>
                    <a:pt x="4990" y="1346"/>
                    <a:pt x="5061" y="1275"/>
                    <a:pt x="5061" y="1192"/>
                  </a:cubicBezTo>
                  <a:lnTo>
                    <a:pt x="5061" y="322"/>
                  </a:lnTo>
                  <a:cubicBezTo>
                    <a:pt x="5716" y="418"/>
                    <a:pt x="6216" y="965"/>
                    <a:pt x="6216" y="1644"/>
                  </a:cubicBezTo>
                  <a:lnTo>
                    <a:pt x="6216" y="2037"/>
                  </a:lnTo>
                  <a:lnTo>
                    <a:pt x="4418" y="2037"/>
                  </a:lnTo>
                  <a:cubicBezTo>
                    <a:pt x="4335" y="2037"/>
                    <a:pt x="4251" y="2108"/>
                    <a:pt x="4251" y="2204"/>
                  </a:cubicBezTo>
                  <a:cubicBezTo>
                    <a:pt x="4251" y="2287"/>
                    <a:pt x="4335" y="2358"/>
                    <a:pt x="4418" y="2358"/>
                  </a:cubicBezTo>
                  <a:lnTo>
                    <a:pt x="6216" y="2358"/>
                  </a:lnTo>
                  <a:lnTo>
                    <a:pt x="6216" y="2704"/>
                  </a:lnTo>
                  <a:lnTo>
                    <a:pt x="4418" y="2704"/>
                  </a:lnTo>
                  <a:cubicBezTo>
                    <a:pt x="4335" y="2704"/>
                    <a:pt x="4251" y="2775"/>
                    <a:pt x="4251" y="2870"/>
                  </a:cubicBezTo>
                  <a:cubicBezTo>
                    <a:pt x="4251" y="2966"/>
                    <a:pt x="4335" y="3037"/>
                    <a:pt x="4418" y="3037"/>
                  </a:cubicBezTo>
                  <a:lnTo>
                    <a:pt x="6216" y="3037"/>
                  </a:lnTo>
                  <a:lnTo>
                    <a:pt x="6216" y="3382"/>
                  </a:lnTo>
                  <a:lnTo>
                    <a:pt x="4894" y="3382"/>
                  </a:lnTo>
                  <a:cubicBezTo>
                    <a:pt x="4811" y="3382"/>
                    <a:pt x="4728" y="3454"/>
                    <a:pt x="4728" y="3537"/>
                  </a:cubicBezTo>
                  <a:cubicBezTo>
                    <a:pt x="4728" y="3632"/>
                    <a:pt x="4811" y="3704"/>
                    <a:pt x="4894" y="3704"/>
                  </a:cubicBezTo>
                  <a:lnTo>
                    <a:pt x="6216" y="3704"/>
                  </a:lnTo>
                  <a:lnTo>
                    <a:pt x="6216" y="4049"/>
                  </a:lnTo>
                  <a:lnTo>
                    <a:pt x="4894" y="4049"/>
                  </a:lnTo>
                  <a:cubicBezTo>
                    <a:pt x="4811" y="4049"/>
                    <a:pt x="4728" y="4121"/>
                    <a:pt x="4728" y="4216"/>
                  </a:cubicBezTo>
                  <a:cubicBezTo>
                    <a:pt x="4728" y="4299"/>
                    <a:pt x="4811" y="4371"/>
                    <a:pt x="4894" y="4371"/>
                  </a:cubicBezTo>
                  <a:lnTo>
                    <a:pt x="6216" y="4371"/>
                  </a:lnTo>
                  <a:lnTo>
                    <a:pt x="6216" y="4716"/>
                  </a:lnTo>
                  <a:lnTo>
                    <a:pt x="4418" y="4716"/>
                  </a:lnTo>
                  <a:cubicBezTo>
                    <a:pt x="4335" y="4716"/>
                    <a:pt x="4251" y="4787"/>
                    <a:pt x="4251" y="4883"/>
                  </a:cubicBezTo>
                  <a:cubicBezTo>
                    <a:pt x="4251" y="4966"/>
                    <a:pt x="4335" y="5049"/>
                    <a:pt x="4418" y="5049"/>
                  </a:cubicBezTo>
                  <a:lnTo>
                    <a:pt x="6216" y="5049"/>
                  </a:lnTo>
                  <a:lnTo>
                    <a:pt x="6216" y="5383"/>
                  </a:lnTo>
                  <a:lnTo>
                    <a:pt x="4418" y="5383"/>
                  </a:lnTo>
                  <a:cubicBezTo>
                    <a:pt x="4335" y="5383"/>
                    <a:pt x="4251" y="5466"/>
                    <a:pt x="4251" y="5549"/>
                  </a:cubicBezTo>
                  <a:cubicBezTo>
                    <a:pt x="4251" y="5645"/>
                    <a:pt x="4335" y="5716"/>
                    <a:pt x="4418" y="5716"/>
                  </a:cubicBezTo>
                  <a:lnTo>
                    <a:pt x="6216" y="5716"/>
                  </a:lnTo>
                  <a:lnTo>
                    <a:pt x="6216" y="6097"/>
                  </a:lnTo>
                  <a:cubicBezTo>
                    <a:pt x="6216" y="6788"/>
                    <a:pt x="5716" y="7335"/>
                    <a:pt x="5061" y="7430"/>
                  </a:cubicBezTo>
                  <a:lnTo>
                    <a:pt x="5061" y="6538"/>
                  </a:lnTo>
                  <a:cubicBezTo>
                    <a:pt x="5061" y="6442"/>
                    <a:pt x="4990" y="6371"/>
                    <a:pt x="4894" y="6371"/>
                  </a:cubicBezTo>
                  <a:cubicBezTo>
                    <a:pt x="4811" y="6371"/>
                    <a:pt x="4728" y="6442"/>
                    <a:pt x="4728" y="6538"/>
                  </a:cubicBezTo>
                  <a:lnTo>
                    <a:pt x="4728" y="7407"/>
                  </a:lnTo>
                  <a:lnTo>
                    <a:pt x="4394" y="7407"/>
                  </a:lnTo>
                  <a:lnTo>
                    <a:pt x="4394" y="6538"/>
                  </a:lnTo>
                  <a:cubicBezTo>
                    <a:pt x="4394" y="6442"/>
                    <a:pt x="4311" y="6371"/>
                    <a:pt x="4228" y="6371"/>
                  </a:cubicBezTo>
                  <a:cubicBezTo>
                    <a:pt x="4132" y="6371"/>
                    <a:pt x="4061" y="6442"/>
                    <a:pt x="4061" y="6538"/>
                  </a:cubicBezTo>
                  <a:lnTo>
                    <a:pt x="4061" y="7407"/>
                  </a:lnTo>
                  <a:lnTo>
                    <a:pt x="3716" y="7407"/>
                  </a:lnTo>
                  <a:lnTo>
                    <a:pt x="3716" y="6538"/>
                  </a:lnTo>
                  <a:cubicBezTo>
                    <a:pt x="3716" y="6442"/>
                    <a:pt x="3644" y="6371"/>
                    <a:pt x="3561" y="6371"/>
                  </a:cubicBezTo>
                  <a:cubicBezTo>
                    <a:pt x="3466" y="6371"/>
                    <a:pt x="3394" y="6442"/>
                    <a:pt x="3394" y="6538"/>
                  </a:cubicBezTo>
                  <a:lnTo>
                    <a:pt x="3394" y="7407"/>
                  </a:lnTo>
                  <a:lnTo>
                    <a:pt x="3049" y="7407"/>
                  </a:lnTo>
                  <a:lnTo>
                    <a:pt x="3049" y="6538"/>
                  </a:lnTo>
                  <a:cubicBezTo>
                    <a:pt x="3049" y="6442"/>
                    <a:pt x="2977" y="6371"/>
                    <a:pt x="2882" y="6371"/>
                  </a:cubicBezTo>
                  <a:cubicBezTo>
                    <a:pt x="2799" y="6371"/>
                    <a:pt x="2727" y="6442"/>
                    <a:pt x="2727" y="6538"/>
                  </a:cubicBezTo>
                  <a:lnTo>
                    <a:pt x="2727" y="7395"/>
                  </a:lnTo>
                  <a:cubicBezTo>
                    <a:pt x="2073" y="7311"/>
                    <a:pt x="1561" y="6752"/>
                    <a:pt x="1561" y="6073"/>
                  </a:cubicBezTo>
                  <a:lnTo>
                    <a:pt x="1561" y="5680"/>
                  </a:lnTo>
                  <a:lnTo>
                    <a:pt x="3358" y="5680"/>
                  </a:lnTo>
                  <a:cubicBezTo>
                    <a:pt x="3454" y="5680"/>
                    <a:pt x="3525" y="5609"/>
                    <a:pt x="3525" y="5525"/>
                  </a:cubicBezTo>
                  <a:cubicBezTo>
                    <a:pt x="3525" y="5430"/>
                    <a:pt x="3454" y="5359"/>
                    <a:pt x="3358" y="5359"/>
                  </a:cubicBezTo>
                  <a:lnTo>
                    <a:pt x="1561" y="5359"/>
                  </a:lnTo>
                  <a:lnTo>
                    <a:pt x="1561" y="5014"/>
                  </a:lnTo>
                  <a:lnTo>
                    <a:pt x="3358" y="5014"/>
                  </a:lnTo>
                  <a:cubicBezTo>
                    <a:pt x="3454" y="5014"/>
                    <a:pt x="3525" y="4942"/>
                    <a:pt x="3525" y="4847"/>
                  </a:cubicBezTo>
                  <a:cubicBezTo>
                    <a:pt x="3525" y="4763"/>
                    <a:pt x="3454" y="4680"/>
                    <a:pt x="3358" y="4680"/>
                  </a:cubicBezTo>
                  <a:lnTo>
                    <a:pt x="1561" y="4680"/>
                  </a:lnTo>
                  <a:lnTo>
                    <a:pt x="1561" y="4347"/>
                  </a:lnTo>
                  <a:lnTo>
                    <a:pt x="2894" y="4347"/>
                  </a:lnTo>
                  <a:cubicBezTo>
                    <a:pt x="2977" y="4347"/>
                    <a:pt x="3049" y="4263"/>
                    <a:pt x="3049" y="4180"/>
                  </a:cubicBezTo>
                  <a:cubicBezTo>
                    <a:pt x="3049" y="4085"/>
                    <a:pt x="2977" y="4013"/>
                    <a:pt x="2894" y="4013"/>
                  </a:cubicBezTo>
                  <a:lnTo>
                    <a:pt x="1561" y="4013"/>
                  </a:lnTo>
                  <a:lnTo>
                    <a:pt x="1561" y="3668"/>
                  </a:lnTo>
                  <a:lnTo>
                    <a:pt x="2894" y="3668"/>
                  </a:lnTo>
                  <a:cubicBezTo>
                    <a:pt x="2977" y="3668"/>
                    <a:pt x="3049" y="3597"/>
                    <a:pt x="3049" y="3513"/>
                  </a:cubicBezTo>
                  <a:cubicBezTo>
                    <a:pt x="3049" y="3418"/>
                    <a:pt x="2977" y="3347"/>
                    <a:pt x="2894" y="3347"/>
                  </a:cubicBezTo>
                  <a:lnTo>
                    <a:pt x="1561" y="3347"/>
                  </a:lnTo>
                  <a:lnTo>
                    <a:pt x="1561" y="3001"/>
                  </a:lnTo>
                  <a:lnTo>
                    <a:pt x="3358" y="3001"/>
                  </a:lnTo>
                  <a:cubicBezTo>
                    <a:pt x="3454" y="3001"/>
                    <a:pt x="3525" y="2930"/>
                    <a:pt x="3525" y="2835"/>
                  </a:cubicBezTo>
                  <a:cubicBezTo>
                    <a:pt x="3525" y="2751"/>
                    <a:pt x="3454" y="2680"/>
                    <a:pt x="3358" y="2680"/>
                  </a:cubicBezTo>
                  <a:lnTo>
                    <a:pt x="1561" y="2680"/>
                  </a:lnTo>
                  <a:lnTo>
                    <a:pt x="1561" y="2370"/>
                  </a:lnTo>
                  <a:lnTo>
                    <a:pt x="2156" y="2370"/>
                  </a:lnTo>
                  <a:cubicBezTo>
                    <a:pt x="2251" y="2370"/>
                    <a:pt x="2323" y="2287"/>
                    <a:pt x="2323" y="2204"/>
                  </a:cubicBezTo>
                  <a:cubicBezTo>
                    <a:pt x="2323" y="2108"/>
                    <a:pt x="2251" y="2037"/>
                    <a:pt x="2156" y="2037"/>
                  </a:cubicBezTo>
                  <a:lnTo>
                    <a:pt x="1561" y="2037"/>
                  </a:lnTo>
                  <a:lnTo>
                    <a:pt x="1561" y="1644"/>
                  </a:lnTo>
                  <a:cubicBezTo>
                    <a:pt x="1561" y="965"/>
                    <a:pt x="2073" y="418"/>
                    <a:pt x="2727" y="322"/>
                  </a:cubicBezTo>
                  <a:lnTo>
                    <a:pt x="2727" y="1192"/>
                  </a:lnTo>
                  <a:cubicBezTo>
                    <a:pt x="2727" y="1275"/>
                    <a:pt x="2799" y="1346"/>
                    <a:pt x="2882" y="1346"/>
                  </a:cubicBezTo>
                  <a:cubicBezTo>
                    <a:pt x="2977" y="1346"/>
                    <a:pt x="3049" y="1275"/>
                    <a:pt x="3049" y="1192"/>
                  </a:cubicBezTo>
                  <a:lnTo>
                    <a:pt x="3049" y="311"/>
                  </a:lnTo>
                  <a:lnTo>
                    <a:pt x="3394" y="311"/>
                  </a:lnTo>
                  <a:lnTo>
                    <a:pt x="3394" y="1192"/>
                  </a:lnTo>
                  <a:cubicBezTo>
                    <a:pt x="3394" y="1275"/>
                    <a:pt x="3466" y="1346"/>
                    <a:pt x="3561" y="1346"/>
                  </a:cubicBezTo>
                  <a:cubicBezTo>
                    <a:pt x="3644" y="1346"/>
                    <a:pt x="3716" y="1275"/>
                    <a:pt x="3716" y="1192"/>
                  </a:cubicBezTo>
                  <a:lnTo>
                    <a:pt x="3716" y="311"/>
                  </a:lnTo>
                  <a:lnTo>
                    <a:pt x="4061" y="311"/>
                  </a:lnTo>
                  <a:lnTo>
                    <a:pt x="4061" y="1192"/>
                  </a:lnTo>
                  <a:cubicBezTo>
                    <a:pt x="4061" y="1275"/>
                    <a:pt x="4132" y="1346"/>
                    <a:pt x="4228" y="1346"/>
                  </a:cubicBezTo>
                  <a:cubicBezTo>
                    <a:pt x="4311" y="1346"/>
                    <a:pt x="4394" y="1275"/>
                    <a:pt x="4394" y="1192"/>
                  </a:cubicBezTo>
                  <a:lnTo>
                    <a:pt x="4394" y="311"/>
                  </a:lnTo>
                  <a:close/>
                  <a:moveTo>
                    <a:pt x="6776" y="5025"/>
                  </a:moveTo>
                  <a:lnTo>
                    <a:pt x="6776" y="6192"/>
                  </a:lnTo>
                  <a:cubicBezTo>
                    <a:pt x="6776" y="7216"/>
                    <a:pt x="5942" y="8050"/>
                    <a:pt x="4906" y="8050"/>
                  </a:cubicBezTo>
                  <a:lnTo>
                    <a:pt x="2882" y="8050"/>
                  </a:lnTo>
                  <a:cubicBezTo>
                    <a:pt x="1858" y="8050"/>
                    <a:pt x="1025" y="7216"/>
                    <a:pt x="1025" y="6192"/>
                  </a:cubicBezTo>
                  <a:lnTo>
                    <a:pt x="1013" y="5025"/>
                  </a:lnTo>
                  <a:lnTo>
                    <a:pt x="1251" y="5025"/>
                  </a:lnTo>
                  <a:lnTo>
                    <a:pt x="1251" y="6085"/>
                  </a:lnTo>
                  <a:cubicBezTo>
                    <a:pt x="1251" y="6990"/>
                    <a:pt x="1977" y="7728"/>
                    <a:pt x="2882" y="7740"/>
                  </a:cubicBezTo>
                  <a:lnTo>
                    <a:pt x="4894" y="7740"/>
                  </a:lnTo>
                  <a:cubicBezTo>
                    <a:pt x="5799" y="7728"/>
                    <a:pt x="6537" y="6978"/>
                    <a:pt x="6537" y="6085"/>
                  </a:cubicBezTo>
                  <a:lnTo>
                    <a:pt x="6537" y="5025"/>
                  </a:lnTo>
                  <a:close/>
                  <a:moveTo>
                    <a:pt x="4144" y="8966"/>
                  </a:moveTo>
                  <a:lnTo>
                    <a:pt x="4144" y="9966"/>
                  </a:lnTo>
                  <a:lnTo>
                    <a:pt x="3620" y="9966"/>
                  </a:lnTo>
                  <a:lnTo>
                    <a:pt x="3620" y="8966"/>
                  </a:lnTo>
                  <a:close/>
                  <a:moveTo>
                    <a:pt x="6299" y="10300"/>
                  </a:moveTo>
                  <a:cubicBezTo>
                    <a:pt x="6561" y="10300"/>
                    <a:pt x="6787" y="10478"/>
                    <a:pt x="6859" y="10717"/>
                  </a:cubicBezTo>
                  <a:lnTo>
                    <a:pt x="918" y="10717"/>
                  </a:lnTo>
                  <a:cubicBezTo>
                    <a:pt x="1001" y="10478"/>
                    <a:pt x="1215" y="10300"/>
                    <a:pt x="1489" y="10300"/>
                  </a:cubicBezTo>
                  <a:close/>
                  <a:moveTo>
                    <a:pt x="2835" y="1"/>
                  </a:moveTo>
                  <a:cubicBezTo>
                    <a:pt x="1918" y="13"/>
                    <a:pt x="1191" y="763"/>
                    <a:pt x="1191" y="1656"/>
                  </a:cubicBezTo>
                  <a:lnTo>
                    <a:pt x="1191" y="4704"/>
                  </a:lnTo>
                  <a:lnTo>
                    <a:pt x="953" y="4704"/>
                  </a:lnTo>
                  <a:lnTo>
                    <a:pt x="953" y="4502"/>
                  </a:lnTo>
                  <a:cubicBezTo>
                    <a:pt x="953" y="4252"/>
                    <a:pt x="751" y="4037"/>
                    <a:pt x="477" y="4037"/>
                  </a:cubicBezTo>
                  <a:cubicBezTo>
                    <a:pt x="227" y="4037"/>
                    <a:pt x="1" y="4240"/>
                    <a:pt x="1" y="4502"/>
                  </a:cubicBezTo>
                  <a:lnTo>
                    <a:pt x="1" y="6168"/>
                  </a:lnTo>
                  <a:cubicBezTo>
                    <a:pt x="1" y="7716"/>
                    <a:pt x="1251" y="8966"/>
                    <a:pt x="2799" y="8966"/>
                  </a:cubicBezTo>
                  <a:lnTo>
                    <a:pt x="3227" y="8966"/>
                  </a:lnTo>
                  <a:lnTo>
                    <a:pt x="3227" y="9966"/>
                  </a:lnTo>
                  <a:lnTo>
                    <a:pt x="1406" y="9966"/>
                  </a:lnTo>
                  <a:cubicBezTo>
                    <a:pt x="906" y="9966"/>
                    <a:pt x="489" y="10371"/>
                    <a:pt x="489" y="10883"/>
                  </a:cubicBezTo>
                  <a:cubicBezTo>
                    <a:pt x="489" y="10967"/>
                    <a:pt x="572" y="11038"/>
                    <a:pt x="656" y="11038"/>
                  </a:cubicBezTo>
                  <a:lnTo>
                    <a:pt x="6966" y="11038"/>
                  </a:lnTo>
                  <a:cubicBezTo>
                    <a:pt x="7061" y="11038"/>
                    <a:pt x="7133" y="10967"/>
                    <a:pt x="7133" y="10883"/>
                  </a:cubicBezTo>
                  <a:cubicBezTo>
                    <a:pt x="7133" y="10383"/>
                    <a:pt x="6728" y="9966"/>
                    <a:pt x="6228" y="9966"/>
                  </a:cubicBezTo>
                  <a:lnTo>
                    <a:pt x="4466" y="9966"/>
                  </a:lnTo>
                  <a:lnTo>
                    <a:pt x="4466" y="8966"/>
                  </a:lnTo>
                  <a:lnTo>
                    <a:pt x="4894" y="8966"/>
                  </a:lnTo>
                  <a:cubicBezTo>
                    <a:pt x="6442" y="8966"/>
                    <a:pt x="7692" y="7728"/>
                    <a:pt x="7692" y="6168"/>
                  </a:cubicBezTo>
                  <a:lnTo>
                    <a:pt x="7692" y="5978"/>
                  </a:lnTo>
                  <a:cubicBezTo>
                    <a:pt x="7692" y="5895"/>
                    <a:pt x="7621" y="5811"/>
                    <a:pt x="7538" y="5811"/>
                  </a:cubicBezTo>
                  <a:cubicBezTo>
                    <a:pt x="7442" y="5811"/>
                    <a:pt x="7371" y="5895"/>
                    <a:pt x="7371" y="5978"/>
                  </a:cubicBezTo>
                  <a:lnTo>
                    <a:pt x="7371" y="6168"/>
                  </a:lnTo>
                  <a:cubicBezTo>
                    <a:pt x="7371" y="7538"/>
                    <a:pt x="6252" y="8657"/>
                    <a:pt x="4882" y="8657"/>
                  </a:cubicBezTo>
                  <a:lnTo>
                    <a:pt x="2858" y="8657"/>
                  </a:lnTo>
                  <a:cubicBezTo>
                    <a:pt x="1489" y="8657"/>
                    <a:pt x="370" y="7538"/>
                    <a:pt x="370" y="6168"/>
                  </a:cubicBezTo>
                  <a:lnTo>
                    <a:pt x="370" y="4502"/>
                  </a:lnTo>
                  <a:cubicBezTo>
                    <a:pt x="370" y="4418"/>
                    <a:pt x="453" y="4359"/>
                    <a:pt x="525" y="4359"/>
                  </a:cubicBezTo>
                  <a:cubicBezTo>
                    <a:pt x="596" y="4359"/>
                    <a:pt x="668" y="4430"/>
                    <a:pt x="668" y="4502"/>
                  </a:cubicBezTo>
                  <a:lnTo>
                    <a:pt x="668" y="6168"/>
                  </a:lnTo>
                  <a:cubicBezTo>
                    <a:pt x="668" y="7383"/>
                    <a:pt x="1656" y="8347"/>
                    <a:pt x="2846" y="8347"/>
                  </a:cubicBezTo>
                  <a:lnTo>
                    <a:pt x="4871" y="8347"/>
                  </a:lnTo>
                  <a:cubicBezTo>
                    <a:pt x="6073" y="8347"/>
                    <a:pt x="7037" y="7359"/>
                    <a:pt x="7037" y="6168"/>
                  </a:cubicBezTo>
                  <a:lnTo>
                    <a:pt x="7037" y="4502"/>
                  </a:lnTo>
                  <a:cubicBezTo>
                    <a:pt x="7037" y="4418"/>
                    <a:pt x="7121" y="4359"/>
                    <a:pt x="7192" y="4359"/>
                  </a:cubicBezTo>
                  <a:cubicBezTo>
                    <a:pt x="7276" y="4359"/>
                    <a:pt x="7335" y="4430"/>
                    <a:pt x="7335" y="4502"/>
                  </a:cubicBezTo>
                  <a:lnTo>
                    <a:pt x="7335" y="5252"/>
                  </a:lnTo>
                  <a:cubicBezTo>
                    <a:pt x="7335" y="5347"/>
                    <a:pt x="7418" y="5418"/>
                    <a:pt x="7502" y="5418"/>
                  </a:cubicBezTo>
                  <a:cubicBezTo>
                    <a:pt x="7585" y="5418"/>
                    <a:pt x="7668" y="5347"/>
                    <a:pt x="7668" y="5252"/>
                  </a:cubicBezTo>
                  <a:lnTo>
                    <a:pt x="7668" y="4502"/>
                  </a:lnTo>
                  <a:cubicBezTo>
                    <a:pt x="7668" y="4252"/>
                    <a:pt x="7454" y="4037"/>
                    <a:pt x="7192" y="4037"/>
                  </a:cubicBezTo>
                  <a:cubicBezTo>
                    <a:pt x="6930" y="4037"/>
                    <a:pt x="6716" y="4240"/>
                    <a:pt x="6716" y="4502"/>
                  </a:cubicBezTo>
                  <a:lnTo>
                    <a:pt x="6716" y="4704"/>
                  </a:lnTo>
                  <a:lnTo>
                    <a:pt x="6478" y="4704"/>
                  </a:lnTo>
                  <a:lnTo>
                    <a:pt x="6478" y="1656"/>
                  </a:lnTo>
                  <a:cubicBezTo>
                    <a:pt x="6478" y="739"/>
                    <a:pt x="5740" y="13"/>
                    <a:pt x="48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4" name="Google Shape;11414;p71"/>
          <p:cNvGrpSpPr/>
          <p:nvPr/>
        </p:nvGrpSpPr>
        <p:grpSpPr>
          <a:xfrm>
            <a:off x="4882340" y="1509358"/>
            <a:ext cx="246171" cy="351095"/>
            <a:chOff x="4882340" y="1509358"/>
            <a:chExt cx="246171" cy="351095"/>
          </a:xfrm>
        </p:grpSpPr>
        <p:sp>
          <p:nvSpPr>
            <p:cNvPr id="11415" name="Google Shape;11415;p71"/>
            <p:cNvSpPr/>
            <p:nvPr/>
          </p:nvSpPr>
          <p:spPr>
            <a:xfrm>
              <a:off x="4935709" y="1576784"/>
              <a:ext cx="30724" cy="30692"/>
            </a:xfrm>
            <a:custGeom>
              <a:rect b="b" l="l" r="r" t="t"/>
              <a:pathLst>
                <a:path extrusionOk="0" h="965" w="966">
                  <a:moveTo>
                    <a:pt x="787" y="0"/>
                  </a:moveTo>
                  <a:cubicBezTo>
                    <a:pt x="346" y="0"/>
                    <a:pt x="1" y="357"/>
                    <a:pt x="1" y="798"/>
                  </a:cubicBezTo>
                  <a:cubicBezTo>
                    <a:pt x="1" y="881"/>
                    <a:pt x="72" y="965"/>
                    <a:pt x="156" y="965"/>
                  </a:cubicBezTo>
                  <a:cubicBezTo>
                    <a:pt x="251" y="965"/>
                    <a:pt x="322" y="881"/>
                    <a:pt x="322" y="798"/>
                  </a:cubicBezTo>
                  <a:cubicBezTo>
                    <a:pt x="322" y="548"/>
                    <a:pt x="525" y="322"/>
                    <a:pt x="799" y="322"/>
                  </a:cubicBezTo>
                  <a:cubicBezTo>
                    <a:pt x="882" y="322"/>
                    <a:pt x="965" y="250"/>
                    <a:pt x="965" y="155"/>
                  </a:cubicBezTo>
                  <a:cubicBezTo>
                    <a:pt x="953" y="84"/>
                    <a:pt x="870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71"/>
            <p:cNvSpPr/>
            <p:nvPr/>
          </p:nvSpPr>
          <p:spPr>
            <a:xfrm>
              <a:off x="5043655" y="1597235"/>
              <a:ext cx="30692" cy="31073"/>
            </a:xfrm>
            <a:custGeom>
              <a:rect b="b" l="l" r="r" t="t"/>
              <a:pathLst>
                <a:path extrusionOk="0" h="977" w="965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417" y="334"/>
                    <a:pt x="631" y="536"/>
                    <a:pt x="631" y="810"/>
                  </a:cubicBezTo>
                  <a:cubicBezTo>
                    <a:pt x="631" y="893"/>
                    <a:pt x="714" y="977"/>
                    <a:pt x="798" y="977"/>
                  </a:cubicBezTo>
                  <a:cubicBezTo>
                    <a:pt x="881" y="977"/>
                    <a:pt x="965" y="893"/>
                    <a:pt x="965" y="810"/>
                  </a:cubicBezTo>
                  <a:cubicBezTo>
                    <a:pt x="953" y="357"/>
                    <a:pt x="584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71"/>
            <p:cNvSpPr/>
            <p:nvPr/>
          </p:nvSpPr>
          <p:spPr>
            <a:xfrm>
              <a:off x="4993657" y="1538046"/>
              <a:ext cx="36003" cy="26271"/>
            </a:xfrm>
            <a:custGeom>
              <a:rect b="b" l="l" r="r" t="t"/>
              <a:pathLst>
                <a:path extrusionOk="0" h="826" w="1132">
                  <a:moveTo>
                    <a:pt x="315" y="0"/>
                  </a:moveTo>
                  <a:cubicBezTo>
                    <a:pt x="262" y="0"/>
                    <a:pt x="209" y="5"/>
                    <a:pt x="155" y="16"/>
                  </a:cubicBezTo>
                  <a:cubicBezTo>
                    <a:pt x="60" y="28"/>
                    <a:pt x="0" y="123"/>
                    <a:pt x="36" y="206"/>
                  </a:cubicBezTo>
                  <a:cubicBezTo>
                    <a:pt x="46" y="282"/>
                    <a:pt x="109" y="336"/>
                    <a:pt x="176" y="336"/>
                  </a:cubicBezTo>
                  <a:cubicBezTo>
                    <a:pt x="193" y="336"/>
                    <a:pt x="210" y="332"/>
                    <a:pt x="227" y="325"/>
                  </a:cubicBezTo>
                  <a:cubicBezTo>
                    <a:pt x="257" y="320"/>
                    <a:pt x="288" y="317"/>
                    <a:pt x="318" y="317"/>
                  </a:cubicBezTo>
                  <a:cubicBezTo>
                    <a:pt x="537" y="317"/>
                    <a:pt x="744" y="463"/>
                    <a:pt x="786" y="683"/>
                  </a:cubicBezTo>
                  <a:cubicBezTo>
                    <a:pt x="810" y="766"/>
                    <a:pt x="882" y="825"/>
                    <a:pt x="953" y="825"/>
                  </a:cubicBezTo>
                  <a:lnTo>
                    <a:pt x="989" y="825"/>
                  </a:lnTo>
                  <a:cubicBezTo>
                    <a:pt x="1072" y="790"/>
                    <a:pt x="1132" y="718"/>
                    <a:pt x="1108" y="623"/>
                  </a:cubicBezTo>
                  <a:cubicBezTo>
                    <a:pt x="1024" y="248"/>
                    <a:pt x="686" y="0"/>
                    <a:pt x="3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71"/>
            <p:cNvSpPr/>
            <p:nvPr/>
          </p:nvSpPr>
          <p:spPr>
            <a:xfrm>
              <a:off x="4931924" y="1693795"/>
              <a:ext cx="146589" cy="104161"/>
            </a:xfrm>
            <a:custGeom>
              <a:rect b="b" l="l" r="r" t="t"/>
              <a:pathLst>
                <a:path extrusionOk="0" h="3275" w="4609">
                  <a:moveTo>
                    <a:pt x="2299" y="334"/>
                  </a:moveTo>
                  <a:cubicBezTo>
                    <a:pt x="2834" y="334"/>
                    <a:pt x="3346" y="477"/>
                    <a:pt x="3716" y="727"/>
                  </a:cubicBezTo>
                  <a:cubicBezTo>
                    <a:pt x="4073" y="989"/>
                    <a:pt x="4263" y="1298"/>
                    <a:pt x="4263" y="1643"/>
                  </a:cubicBezTo>
                  <a:cubicBezTo>
                    <a:pt x="4287" y="1977"/>
                    <a:pt x="4073" y="2298"/>
                    <a:pt x="3716" y="2548"/>
                  </a:cubicBezTo>
                  <a:cubicBezTo>
                    <a:pt x="3346" y="2798"/>
                    <a:pt x="2834" y="2953"/>
                    <a:pt x="2299" y="2953"/>
                  </a:cubicBezTo>
                  <a:cubicBezTo>
                    <a:pt x="1763" y="2953"/>
                    <a:pt x="1263" y="2798"/>
                    <a:pt x="894" y="2548"/>
                  </a:cubicBezTo>
                  <a:cubicBezTo>
                    <a:pt x="525" y="2298"/>
                    <a:pt x="334" y="1977"/>
                    <a:pt x="334" y="1643"/>
                  </a:cubicBezTo>
                  <a:cubicBezTo>
                    <a:pt x="334" y="1298"/>
                    <a:pt x="525" y="989"/>
                    <a:pt x="894" y="727"/>
                  </a:cubicBezTo>
                  <a:cubicBezTo>
                    <a:pt x="1263" y="477"/>
                    <a:pt x="1763" y="334"/>
                    <a:pt x="2299" y="334"/>
                  </a:cubicBezTo>
                  <a:close/>
                  <a:moveTo>
                    <a:pt x="2299" y="0"/>
                  </a:moveTo>
                  <a:cubicBezTo>
                    <a:pt x="1703" y="0"/>
                    <a:pt x="1120" y="167"/>
                    <a:pt x="691" y="465"/>
                  </a:cubicBezTo>
                  <a:cubicBezTo>
                    <a:pt x="251" y="774"/>
                    <a:pt x="1" y="1191"/>
                    <a:pt x="1" y="1643"/>
                  </a:cubicBezTo>
                  <a:cubicBezTo>
                    <a:pt x="1" y="2084"/>
                    <a:pt x="251" y="2501"/>
                    <a:pt x="691" y="2810"/>
                  </a:cubicBezTo>
                  <a:cubicBezTo>
                    <a:pt x="1132" y="3108"/>
                    <a:pt x="1691" y="3275"/>
                    <a:pt x="2299" y="3275"/>
                  </a:cubicBezTo>
                  <a:cubicBezTo>
                    <a:pt x="2894" y="3275"/>
                    <a:pt x="3477" y="3108"/>
                    <a:pt x="3906" y="2810"/>
                  </a:cubicBezTo>
                  <a:cubicBezTo>
                    <a:pt x="4358" y="2501"/>
                    <a:pt x="4608" y="2084"/>
                    <a:pt x="4608" y="1643"/>
                  </a:cubicBezTo>
                  <a:cubicBezTo>
                    <a:pt x="4597" y="1191"/>
                    <a:pt x="4358" y="774"/>
                    <a:pt x="3906" y="465"/>
                  </a:cubicBezTo>
                  <a:cubicBezTo>
                    <a:pt x="3477" y="167"/>
                    <a:pt x="2906" y="0"/>
                    <a:pt x="2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71"/>
            <p:cNvSpPr/>
            <p:nvPr/>
          </p:nvSpPr>
          <p:spPr>
            <a:xfrm>
              <a:off x="4882340" y="1509358"/>
              <a:ext cx="246171" cy="351095"/>
            </a:xfrm>
            <a:custGeom>
              <a:rect b="b" l="l" r="r" t="t"/>
              <a:pathLst>
                <a:path extrusionOk="0" h="11039" w="7740">
                  <a:moveTo>
                    <a:pt x="3953" y="311"/>
                  </a:moveTo>
                  <a:cubicBezTo>
                    <a:pt x="4096" y="322"/>
                    <a:pt x="4251" y="406"/>
                    <a:pt x="4334" y="525"/>
                  </a:cubicBezTo>
                  <a:cubicBezTo>
                    <a:pt x="4371" y="571"/>
                    <a:pt x="4415" y="589"/>
                    <a:pt x="4466" y="589"/>
                  </a:cubicBezTo>
                  <a:cubicBezTo>
                    <a:pt x="4481" y="589"/>
                    <a:pt x="4496" y="587"/>
                    <a:pt x="4513" y="584"/>
                  </a:cubicBezTo>
                  <a:cubicBezTo>
                    <a:pt x="4572" y="561"/>
                    <a:pt x="4632" y="549"/>
                    <a:pt x="4691" y="549"/>
                  </a:cubicBezTo>
                  <a:cubicBezTo>
                    <a:pt x="5036" y="549"/>
                    <a:pt x="5322" y="799"/>
                    <a:pt x="5322" y="1096"/>
                  </a:cubicBezTo>
                  <a:cubicBezTo>
                    <a:pt x="5322" y="1144"/>
                    <a:pt x="5334" y="1192"/>
                    <a:pt x="5382" y="1215"/>
                  </a:cubicBezTo>
                  <a:cubicBezTo>
                    <a:pt x="5405" y="1251"/>
                    <a:pt x="5453" y="1263"/>
                    <a:pt x="5513" y="1263"/>
                  </a:cubicBezTo>
                  <a:lnTo>
                    <a:pt x="5608" y="1263"/>
                  </a:lnTo>
                  <a:cubicBezTo>
                    <a:pt x="5977" y="1263"/>
                    <a:pt x="6275" y="1537"/>
                    <a:pt x="6275" y="1870"/>
                  </a:cubicBezTo>
                  <a:cubicBezTo>
                    <a:pt x="6275" y="1966"/>
                    <a:pt x="6263" y="2037"/>
                    <a:pt x="6215" y="2108"/>
                  </a:cubicBezTo>
                  <a:cubicBezTo>
                    <a:pt x="6179" y="2168"/>
                    <a:pt x="6203" y="2227"/>
                    <a:pt x="6227" y="2275"/>
                  </a:cubicBezTo>
                  <a:cubicBezTo>
                    <a:pt x="6263" y="2323"/>
                    <a:pt x="6322" y="2347"/>
                    <a:pt x="6382" y="2347"/>
                  </a:cubicBezTo>
                  <a:lnTo>
                    <a:pt x="6441" y="2347"/>
                  </a:lnTo>
                  <a:cubicBezTo>
                    <a:pt x="6810" y="2347"/>
                    <a:pt x="7108" y="2620"/>
                    <a:pt x="7108" y="2966"/>
                  </a:cubicBezTo>
                  <a:cubicBezTo>
                    <a:pt x="7108" y="3049"/>
                    <a:pt x="7096" y="3120"/>
                    <a:pt x="7049" y="3204"/>
                  </a:cubicBezTo>
                  <a:cubicBezTo>
                    <a:pt x="7037" y="3216"/>
                    <a:pt x="7037" y="3239"/>
                    <a:pt x="7037" y="3275"/>
                  </a:cubicBezTo>
                  <a:cubicBezTo>
                    <a:pt x="7037" y="3359"/>
                    <a:pt x="7108" y="3442"/>
                    <a:pt x="7191" y="3442"/>
                  </a:cubicBezTo>
                  <a:lnTo>
                    <a:pt x="7299" y="3442"/>
                  </a:lnTo>
                  <a:cubicBezTo>
                    <a:pt x="7465" y="3442"/>
                    <a:pt x="7489" y="3561"/>
                    <a:pt x="7489" y="3597"/>
                  </a:cubicBezTo>
                  <a:cubicBezTo>
                    <a:pt x="7418" y="3680"/>
                    <a:pt x="7370" y="3763"/>
                    <a:pt x="7275" y="3811"/>
                  </a:cubicBezTo>
                  <a:cubicBezTo>
                    <a:pt x="7239" y="3811"/>
                    <a:pt x="7227" y="3823"/>
                    <a:pt x="7215" y="3835"/>
                  </a:cubicBezTo>
                  <a:lnTo>
                    <a:pt x="7191" y="3823"/>
                  </a:lnTo>
                  <a:lnTo>
                    <a:pt x="7180" y="3811"/>
                  </a:lnTo>
                  <a:cubicBezTo>
                    <a:pt x="7168" y="3811"/>
                    <a:pt x="7168" y="3787"/>
                    <a:pt x="7156" y="3787"/>
                  </a:cubicBezTo>
                  <a:cubicBezTo>
                    <a:pt x="7108" y="3763"/>
                    <a:pt x="7072" y="3728"/>
                    <a:pt x="7037" y="3716"/>
                  </a:cubicBezTo>
                  <a:cubicBezTo>
                    <a:pt x="7013" y="3716"/>
                    <a:pt x="7013" y="3704"/>
                    <a:pt x="7001" y="3704"/>
                  </a:cubicBezTo>
                  <a:cubicBezTo>
                    <a:pt x="6989" y="3704"/>
                    <a:pt x="6989" y="3692"/>
                    <a:pt x="6977" y="3692"/>
                  </a:cubicBezTo>
                  <a:cubicBezTo>
                    <a:pt x="6941" y="3668"/>
                    <a:pt x="6918" y="3668"/>
                    <a:pt x="6882" y="3656"/>
                  </a:cubicBezTo>
                  <a:lnTo>
                    <a:pt x="6477" y="3656"/>
                  </a:lnTo>
                  <a:cubicBezTo>
                    <a:pt x="6418" y="3668"/>
                    <a:pt x="6358" y="3704"/>
                    <a:pt x="6298" y="3728"/>
                  </a:cubicBezTo>
                  <a:cubicBezTo>
                    <a:pt x="6287" y="3728"/>
                    <a:pt x="6287" y="3751"/>
                    <a:pt x="6275" y="3751"/>
                  </a:cubicBezTo>
                  <a:cubicBezTo>
                    <a:pt x="6275" y="3751"/>
                    <a:pt x="6263" y="3751"/>
                    <a:pt x="6263" y="3763"/>
                  </a:cubicBezTo>
                  <a:cubicBezTo>
                    <a:pt x="6239" y="3763"/>
                    <a:pt x="6239" y="3775"/>
                    <a:pt x="6227" y="3775"/>
                  </a:cubicBezTo>
                  <a:cubicBezTo>
                    <a:pt x="6227" y="3775"/>
                    <a:pt x="6215" y="3775"/>
                    <a:pt x="6215" y="3787"/>
                  </a:cubicBezTo>
                  <a:cubicBezTo>
                    <a:pt x="6203" y="3787"/>
                    <a:pt x="6203" y="3811"/>
                    <a:pt x="6179" y="3811"/>
                  </a:cubicBezTo>
                  <a:lnTo>
                    <a:pt x="6167" y="3823"/>
                  </a:lnTo>
                  <a:lnTo>
                    <a:pt x="6156" y="3835"/>
                  </a:lnTo>
                  <a:cubicBezTo>
                    <a:pt x="6144" y="3835"/>
                    <a:pt x="6144" y="3859"/>
                    <a:pt x="6120" y="3859"/>
                  </a:cubicBezTo>
                  <a:lnTo>
                    <a:pt x="6108" y="3871"/>
                  </a:lnTo>
                  <a:lnTo>
                    <a:pt x="6084" y="3894"/>
                  </a:lnTo>
                  <a:cubicBezTo>
                    <a:pt x="6060" y="3918"/>
                    <a:pt x="6037" y="3942"/>
                    <a:pt x="6025" y="3978"/>
                  </a:cubicBezTo>
                  <a:cubicBezTo>
                    <a:pt x="6001" y="3990"/>
                    <a:pt x="6001" y="4001"/>
                    <a:pt x="5989" y="4013"/>
                  </a:cubicBezTo>
                  <a:cubicBezTo>
                    <a:pt x="5989" y="4001"/>
                    <a:pt x="5977" y="4001"/>
                    <a:pt x="5977" y="3990"/>
                  </a:cubicBezTo>
                  <a:lnTo>
                    <a:pt x="5965" y="3978"/>
                  </a:lnTo>
                  <a:cubicBezTo>
                    <a:pt x="5941" y="3954"/>
                    <a:pt x="5941" y="3942"/>
                    <a:pt x="5929" y="3942"/>
                  </a:cubicBezTo>
                  <a:lnTo>
                    <a:pt x="5906" y="3918"/>
                  </a:lnTo>
                  <a:lnTo>
                    <a:pt x="5882" y="3918"/>
                  </a:lnTo>
                  <a:lnTo>
                    <a:pt x="5858" y="3882"/>
                  </a:lnTo>
                  <a:lnTo>
                    <a:pt x="5846" y="3882"/>
                  </a:lnTo>
                  <a:cubicBezTo>
                    <a:pt x="5822" y="3871"/>
                    <a:pt x="5822" y="3871"/>
                    <a:pt x="5810" y="3871"/>
                  </a:cubicBezTo>
                  <a:cubicBezTo>
                    <a:pt x="5798" y="3871"/>
                    <a:pt x="5798" y="3859"/>
                    <a:pt x="5786" y="3859"/>
                  </a:cubicBezTo>
                  <a:cubicBezTo>
                    <a:pt x="5763" y="3859"/>
                    <a:pt x="5763" y="3835"/>
                    <a:pt x="5751" y="3835"/>
                  </a:cubicBezTo>
                  <a:cubicBezTo>
                    <a:pt x="5739" y="3835"/>
                    <a:pt x="5739" y="3823"/>
                    <a:pt x="5727" y="3823"/>
                  </a:cubicBezTo>
                  <a:cubicBezTo>
                    <a:pt x="5703" y="3823"/>
                    <a:pt x="5691" y="3811"/>
                    <a:pt x="5691" y="3811"/>
                  </a:cubicBezTo>
                  <a:cubicBezTo>
                    <a:pt x="5679" y="3811"/>
                    <a:pt x="5667" y="3787"/>
                    <a:pt x="5644" y="3787"/>
                  </a:cubicBezTo>
                  <a:cubicBezTo>
                    <a:pt x="5632" y="3787"/>
                    <a:pt x="5620" y="3775"/>
                    <a:pt x="5608" y="3775"/>
                  </a:cubicBezTo>
                  <a:cubicBezTo>
                    <a:pt x="5584" y="3775"/>
                    <a:pt x="5572" y="3763"/>
                    <a:pt x="5560" y="3763"/>
                  </a:cubicBezTo>
                  <a:cubicBezTo>
                    <a:pt x="5548" y="3763"/>
                    <a:pt x="5525" y="3751"/>
                    <a:pt x="5513" y="3751"/>
                  </a:cubicBezTo>
                  <a:cubicBezTo>
                    <a:pt x="5501" y="3751"/>
                    <a:pt x="5489" y="3751"/>
                    <a:pt x="5465" y="3728"/>
                  </a:cubicBezTo>
                  <a:lnTo>
                    <a:pt x="5132" y="3728"/>
                  </a:lnTo>
                  <a:cubicBezTo>
                    <a:pt x="5108" y="3728"/>
                    <a:pt x="5096" y="3728"/>
                    <a:pt x="5084" y="3751"/>
                  </a:cubicBezTo>
                  <a:lnTo>
                    <a:pt x="5072" y="3751"/>
                  </a:lnTo>
                  <a:cubicBezTo>
                    <a:pt x="5048" y="3751"/>
                    <a:pt x="5036" y="3763"/>
                    <a:pt x="5024" y="3763"/>
                  </a:cubicBezTo>
                  <a:lnTo>
                    <a:pt x="5013" y="3763"/>
                  </a:lnTo>
                  <a:cubicBezTo>
                    <a:pt x="4989" y="3763"/>
                    <a:pt x="4989" y="3763"/>
                    <a:pt x="4977" y="3775"/>
                  </a:cubicBezTo>
                  <a:lnTo>
                    <a:pt x="4965" y="3775"/>
                  </a:lnTo>
                  <a:cubicBezTo>
                    <a:pt x="4953" y="3775"/>
                    <a:pt x="4953" y="3787"/>
                    <a:pt x="4929" y="3787"/>
                  </a:cubicBezTo>
                  <a:lnTo>
                    <a:pt x="4917" y="3787"/>
                  </a:lnTo>
                  <a:cubicBezTo>
                    <a:pt x="4905" y="3787"/>
                    <a:pt x="4905" y="3811"/>
                    <a:pt x="4894" y="3811"/>
                  </a:cubicBezTo>
                  <a:lnTo>
                    <a:pt x="4870" y="3811"/>
                  </a:lnTo>
                  <a:cubicBezTo>
                    <a:pt x="4858" y="3811"/>
                    <a:pt x="4846" y="3823"/>
                    <a:pt x="4834" y="3823"/>
                  </a:cubicBezTo>
                  <a:lnTo>
                    <a:pt x="4810" y="3823"/>
                  </a:lnTo>
                  <a:cubicBezTo>
                    <a:pt x="4798" y="3823"/>
                    <a:pt x="4798" y="3835"/>
                    <a:pt x="4786" y="3835"/>
                  </a:cubicBezTo>
                  <a:cubicBezTo>
                    <a:pt x="4786" y="3835"/>
                    <a:pt x="4774" y="3835"/>
                    <a:pt x="4774" y="3859"/>
                  </a:cubicBezTo>
                  <a:cubicBezTo>
                    <a:pt x="4751" y="3859"/>
                    <a:pt x="4751" y="3871"/>
                    <a:pt x="4739" y="3871"/>
                  </a:cubicBezTo>
                  <a:cubicBezTo>
                    <a:pt x="4739" y="3871"/>
                    <a:pt x="4727" y="3871"/>
                    <a:pt x="4727" y="3882"/>
                  </a:cubicBezTo>
                  <a:cubicBezTo>
                    <a:pt x="4715" y="3882"/>
                    <a:pt x="4715" y="3894"/>
                    <a:pt x="4691" y="3894"/>
                  </a:cubicBezTo>
                  <a:lnTo>
                    <a:pt x="4679" y="3918"/>
                  </a:lnTo>
                  <a:lnTo>
                    <a:pt x="4655" y="3942"/>
                  </a:lnTo>
                  <a:lnTo>
                    <a:pt x="4620" y="3978"/>
                  </a:lnTo>
                  <a:cubicBezTo>
                    <a:pt x="4620" y="3978"/>
                    <a:pt x="4620" y="3990"/>
                    <a:pt x="4608" y="3990"/>
                  </a:cubicBezTo>
                  <a:cubicBezTo>
                    <a:pt x="4608" y="4001"/>
                    <a:pt x="4596" y="4001"/>
                    <a:pt x="4596" y="4013"/>
                  </a:cubicBezTo>
                  <a:cubicBezTo>
                    <a:pt x="4596" y="4013"/>
                    <a:pt x="4596" y="4037"/>
                    <a:pt x="4572" y="4037"/>
                  </a:cubicBezTo>
                  <a:cubicBezTo>
                    <a:pt x="4572" y="4049"/>
                    <a:pt x="4560" y="4049"/>
                    <a:pt x="4560" y="4061"/>
                  </a:cubicBezTo>
                  <a:lnTo>
                    <a:pt x="4560" y="4073"/>
                  </a:lnTo>
                  <a:cubicBezTo>
                    <a:pt x="4536" y="4049"/>
                    <a:pt x="4513" y="4013"/>
                    <a:pt x="4489" y="3990"/>
                  </a:cubicBezTo>
                  <a:cubicBezTo>
                    <a:pt x="4322" y="3823"/>
                    <a:pt x="4120" y="3740"/>
                    <a:pt x="3881" y="3740"/>
                  </a:cubicBezTo>
                  <a:lnTo>
                    <a:pt x="3858" y="3740"/>
                  </a:lnTo>
                  <a:cubicBezTo>
                    <a:pt x="3620" y="3740"/>
                    <a:pt x="3417" y="3823"/>
                    <a:pt x="3250" y="3990"/>
                  </a:cubicBezTo>
                  <a:cubicBezTo>
                    <a:pt x="3227" y="4013"/>
                    <a:pt x="3191" y="4049"/>
                    <a:pt x="3179" y="4073"/>
                  </a:cubicBezTo>
                  <a:lnTo>
                    <a:pt x="3179" y="4061"/>
                  </a:lnTo>
                  <a:cubicBezTo>
                    <a:pt x="3179" y="4049"/>
                    <a:pt x="3167" y="4049"/>
                    <a:pt x="3167" y="4037"/>
                  </a:cubicBezTo>
                  <a:cubicBezTo>
                    <a:pt x="3167" y="4037"/>
                    <a:pt x="3167" y="4013"/>
                    <a:pt x="3143" y="4013"/>
                  </a:cubicBezTo>
                  <a:cubicBezTo>
                    <a:pt x="3143" y="4001"/>
                    <a:pt x="3131" y="4001"/>
                    <a:pt x="3131" y="3990"/>
                  </a:cubicBezTo>
                  <a:lnTo>
                    <a:pt x="3119" y="3978"/>
                  </a:lnTo>
                  <a:lnTo>
                    <a:pt x="3084" y="3942"/>
                  </a:lnTo>
                  <a:lnTo>
                    <a:pt x="3060" y="3918"/>
                  </a:lnTo>
                  <a:lnTo>
                    <a:pt x="3048" y="3894"/>
                  </a:lnTo>
                  <a:cubicBezTo>
                    <a:pt x="3024" y="3894"/>
                    <a:pt x="3024" y="3882"/>
                    <a:pt x="3012" y="3882"/>
                  </a:cubicBezTo>
                  <a:cubicBezTo>
                    <a:pt x="3012" y="3882"/>
                    <a:pt x="3000" y="3882"/>
                    <a:pt x="3000" y="3871"/>
                  </a:cubicBezTo>
                  <a:cubicBezTo>
                    <a:pt x="2989" y="3871"/>
                    <a:pt x="2989" y="3859"/>
                    <a:pt x="2965" y="3859"/>
                  </a:cubicBezTo>
                  <a:cubicBezTo>
                    <a:pt x="2965" y="3859"/>
                    <a:pt x="2953" y="3859"/>
                    <a:pt x="2953" y="3835"/>
                  </a:cubicBezTo>
                  <a:cubicBezTo>
                    <a:pt x="2941" y="3835"/>
                    <a:pt x="2941" y="3823"/>
                    <a:pt x="2929" y="3823"/>
                  </a:cubicBezTo>
                  <a:lnTo>
                    <a:pt x="2905" y="3823"/>
                  </a:lnTo>
                  <a:cubicBezTo>
                    <a:pt x="2893" y="3811"/>
                    <a:pt x="2881" y="3811"/>
                    <a:pt x="2869" y="3811"/>
                  </a:cubicBezTo>
                  <a:lnTo>
                    <a:pt x="2846" y="3811"/>
                  </a:lnTo>
                  <a:cubicBezTo>
                    <a:pt x="2834" y="3811"/>
                    <a:pt x="2834" y="3787"/>
                    <a:pt x="2822" y="3787"/>
                  </a:cubicBezTo>
                  <a:lnTo>
                    <a:pt x="2810" y="3787"/>
                  </a:lnTo>
                  <a:cubicBezTo>
                    <a:pt x="2786" y="3787"/>
                    <a:pt x="2786" y="3775"/>
                    <a:pt x="2774" y="3775"/>
                  </a:cubicBezTo>
                  <a:lnTo>
                    <a:pt x="2762" y="3775"/>
                  </a:lnTo>
                  <a:cubicBezTo>
                    <a:pt x="2750" y="3775"/>
                    <a:pt x="2750" y="3775"/>
                    <a:pt x="2727" y="3763"/>
                  </a:cubicBezTo>
                  <a:lnTo>
                    <a:pt x="2715" y="3763"/>
                  </a:lnTo>
                  <a:cubicBezTo>
                    <a:pt x="2703" y="3763"/>
                    <a:pt x="2691" y="3751"/>
                    <a:pt x="2667" y="3751"/>
                  </a:cubicBezTo>
                  <a:lnTo>
                    <a:pt x="2655" y="3751"/>
                  </a:lnTo>
                  <a:cubicBezTo>
                    <a:pt x="2643" y="3751"/>
                    <a:pt x="2631" y="3751"/>
                    <a:pt x="2608" y="3728"/>
                  </a:cubicBezTo>
                  <a:lnTo>
                    <a:pt x="2310" y="3728"/>
                  </a:lnTo>
                  <a:cubicBezTo>
                    <a:pt x="2298" y="3728"/>
                    <a:pt x="2286" y="3728"/>
                    <a:pt x="2274" y="3751"/>
                  </a:cubicBezTo>
                  <a:cubicBezTo>
                    <a:pt x="2250" y="3751"/>
                    <a:pt x="2238" y="3751"/>
                    <a:pt x="2227" y="3763"/>
                  </a:cubicBezTo>
                  <a:cubicBezTo>
                    <a:pt x="2179" y="3775"/>
                    <a:pt x="2131" y="3787"/>
                    <a:pt x="2107" y="3811"/>
                  </a:cubicBezTo>
                  <a:cubicBezTo>
                    <a:pt x="2096" y="3811"/>
                    <a:pt x="2072" y="3823"/>
                    <a:pt x="2060" y="3823"/>
                  </a:cubicBezTo>
                  <a:cubicBezTo>
                    <a:pt x="2048" y="3823"/>
                    <a:pt x="2036" y="3835"/>
                    <a:pt x="2036" y="3835"/>
                  </a:cubicBezTo>
                  <a:cubicBezTo>
                    <a:pt x="2012" y="3835"/>
                    <a:pt x="2000" y="3859"/>
                    <a:pt x="2000" y="3859"/>
                  </a:cubicBezTo>
                  <a:cubicBezTo>
                    <a:pt x="1988" y="3859"/>
                    <a:pt x="1988" y="3871"/>
                    <a:pt x="1976" y="3871"/>
                  </a:cubicBezTo>
                  <a:cubicBezTo>
                    <a:pt x="1953" y="3871"/>
                    <a:pt x="1953" y="3882"/>
                    <a:pt x="1941" y="3882"/>
                  </a:cubicBezTo>
                  <a:cubicBezTo>
                    <a:pt x="1929" y="3882"/>
                    <a:pt x="1929" y="3894"/>
                    <a:pt x="1917" y="3918"/>
                  </a:cubicBezTo>
                  <a:cubicBezTo>
                    <a:pt x="1893" y="3918"/>
                    <a:pt x="1893" y="3930"/>
                    <a:pt x="1881" y="3930"/>
                  </a:cubicBezTo>
                  <a:lnTo>
                    <a:pt x="1857" y="3954"/>
                  </a:lnTo>
                  <a:cubicBezTo>
                    <a:pt x="1834" y="3978"/>
                    <a:pt x="1834" y="3990"/>
                    <a:pt x="1822" y="3990"/>
                  </a:cubicBezTo>
                  <a:cubicBezTo>
                    <a:pt x="1822" y="3990"/>
                    <a:pt x="1822" y="4001"/>
                    <a:pt x="1810" y="4001"/>
                  </a:cubicBezTo>
                  <a:cubicBezTo>
                    <a:pt x="1810" y="4013"/>
                    <a:pt x="1798" y="4013"/>
                    <a:pt x="1798" y="4037"/>
                  </a:cubicBezTo>
                  <a:cubicBezTo>
                    <a:pt x="1774" y="4013"/>
                    <a:pt x="1774" y="4001"/>
                    <a:pt x="1762" y="3990"/>
                  </a:cubicBezTo>
                  <a:cubicBezTo>
                    <a:pt x="1762" y="3978"/>
                    <a:pt x="1750" y="3978"/>
                    <a:pt x="1738" y="3954"/>
                  </a:cubicBezTo>
                  <a:cubicBezTo>
                    <a:pt x="1738" y="3954"/>
                    <a:pt x="1738" y="3942"/>
                    <a:pt x="1715" y="3942"/>
                  </a:cubicBezTo>
                  <a:cubicBezTo>
                    <a:pt x="1572" y="3763"/>
                    <a:pt x="1334" y="3656"/>
                    <a:pt x="1095" y="3656"/>
                  </a:cubicBezTo>
                  <a:lnTo>
                    <a:pt x="905" y="3656"/>
                  </a:lnTo>
                  <a:cubicBezTo>
                    <a:pt x="869" y="3680"/>
                    <a:pt x="845" y="3680"/>
                    <a:pt x="810" y="3692"/>
                  </a:cubicBezTo>
                  <a:cubicBezTo>
                    <a:pt x="798" y="3692"/>
                    <a:pt x="798" y="3704"/>
                    <a:pt x="786" y="3704"/>
                  </a:cubicBezTo>
                  <a:cubicBezTo>
                    <a:pt x="762" y="3704"/>
                    <a:pt x="762" y="3716"/>
                    <a:pt x="750" y="3716"/>
                  </a:cubicBezTo>
                  <a:cubicBezTo>
                    <a:pt x="703" y="3740"/>
                    <a:pt x="667" y="3763"/>
                    <a:pt x="631" y="3799"/>
                  </a:cubicBezTo>
                  <a:cubicBezTo>
                    <a:pt x="619" y="3799"/>
                    <a:pt x="619" y="3811"/>
                    <a:pt x="607" y="3811"/>
                  </a:cubicBezTo>
                  <a:lnTo>
                    <a:pt x="583" y="3823"/>
                  </a:lnTo>
                  <a:lnTo>
                    <a:pt x="572" y="3835"/>
                  </a:lnTo>
                  <a:cubicBezTo>
                    <a:pt x="560" y="3823"/>
                    <a:pt x="524" y="3811"/>
                    <a:pt x="512" y="3811"/>
                  </a:cubicBezTo>
                  <a:cubicBezTo>
                    <a:pt x="405" y="3775"/>
                    <a:pt x="369" y="3692"/>
                    <a:pt x="381" y="3597"/>
                  </a:cubicBezTo>
                  <a:cubicBezTo>
                    <a:pt x="381" y="3561"/>
                    <a:pt x="405" y="3454"/>
                    <a:pt x="572" y="3442"/>
                  </a:cubicBezTo>
                  <a:lnTo>
                    <a:pt x="667" y="3442"/>
                  </a:lnTo>
                  <a:cubicBezTo>
                    <a:pt x="726" y="3442"/>
                    <a:pt x="786" y="3418"/>
                    <a:pt x="810" y="3359"/>
                  </a:cubicBezTo>
                  <a:cubicBezTo>
                    <a:pt x="845" y="3323"/>
                    <a:pt x="857" y="3263"/>
                    <a:pt x="822" y="3204"/>
                  </a:cubicBezTo>
                  <a:cubicBezTo>
                    <a:pt x="798" y="3120"/>
                    <a:pt x="762" y="3037"/>
                    <a:pt x="762" y="2966"/>
                  </a:cubicBezTo>
                  <a:cubicBezTo>
                    <a:pt x="762" y="2620"/>
                    <a:pt x="1084" y="2347"/>
                    <a:pt x="1441" y="2347"/>
                  </a:cubicBezTo>
                  <a:lnTo>
                    <a:pt x="1500" y="2347"/>
                  </a:lnTo>
                  <a:cubicBezTo>
                    <a:pt x="1560" y="2347"/>
                    <a:pt x="1619" y="2335"/>
                    <a:pt x="1643" y="2275"/>
                  </a:cubicBezTo>
                  <a:cubicBezTo>
                    <a:pt x="1679" y="2227"/>
                    <a:pt x="1691" y="2168"/>
                    <a:pt x="1655" y="2108"/>
                  </a:cubicBezTo>
                  <a:cubicBezTo>
                    <a:pt x="1631" y="2037"/>
                    <a:pt x="1595" y="1954"/>
                    <a:pt x="1595" y="1870"/>
                  </a:cubicBezTo>
                  <a:cubicBezTo>
                    <a:pt x="1595" y="1537"/>
                    <a:pt x="1893" y="1263"/>
                    <a:pt x="2274" y="1263"/>
                  </a:cubicBezTo>
                  <a:lnTo>
                    <a:pt x="2357" y="1263"/>
                  </a:lnTo>
                  <a:cubicBezTo>
                    <a:pt x="2405" y="1263"/>
                    <a:pt x="2453" y="1251"/>
                    <a:pt x="2488" y="1215"/>
                  </a:cubicBezTo>
                  <a:cubicBezTo>
                    <a:pt x="2524" y="1192"/>
                    <a:pt x="2548" y="1144"/>
                    <a:pt x="2548" y="1096"/>
                  </a:cubicBezTo>
                  <a:cubicBezTo>
                    <a:pt x="2548" y="787"/>
                    <a:pt x="2834" y="549"/>
                    <a:pt x="3179" y="549"/>
                  </a:cubicBezTo>
                  <a:cubicBezTo>
                    <a:pt x="3239" y="549"/>
                    <a:pt x="3298" y="561"/>
                    <a:pt x="3358" y="584"/>
                  </a:cubicBezTo>
                  <a:cubicBezTo>
                    <a:pt x="3371" y="587"/>
                    <a:pt x="3385" y="589"/>
                    <a:pt x="3399" y="589"/>
                  </a:cubicBezTo>
                  <a:cubicBezTo>
                    <a:pt x="3448" y="589"/>
                    <a:pt x="3499" y="571"/>
                    <a:pt x="3536" y="525"/>
                  </a:cubicBezTo>
                  <a:cubicBezTo>
                    <a:pt x="3620" y="406"/>
                    <a:pt x="3762" y="322"/>
                    <a:pt x="3917" y="311"/>
                  </a:cubicBezTo>
                  <a:close/>
                  <a:moveTo>
                    <a:pt x="1072" y="3930"/>
                  </a:moveTo>
                  <a:cubicBezTo>
                    <a:pt x="1179" y="3930"/>
                    <a:pt x="1274" y="3954"/>
                    <a:pt x="1345" y="4001"/>
                  </a:cubicBezTo>
                  <a:cubicBezTo>
                    <a:pt x="1476" y="4085"/>
                    <a:pt x="1572" y="4228"/>
                    <a:pt x="1595" y="4382"/>
                  </a:cubicBezTo>
                  <a:lnTo>
                    <a:pt x="1595" y="4430"/>
                  </a:lnTo>
                  <a:lnTo>
                    <a:pt x="1607" y="4537"/>
                  </a:lnTo>
                  <a:lnTo>
                    <a:pt x="1607" y="4549"/>
                  </a:lnTo>
                  <a:lnTo>
                    <a:pt x="1762" y="5895"/>
                  </a:lnTo>
                  <a:cubicBezTo>
                    <a:pt x="1774" y="5978"/>
                    <a:pt x="1834" y="6037"/>
                    <a:pt x="1929" y="6037"/>
                  </a:cubicBezTo>
                  <a:lnTo>
                    <a:pt x="1941" y="6037"/>
                  </a:lnTo>
                  <a:cubicBezTo>
                    <a:pt x="2024" y="6026"/>
                    <a:pt x="2084" y="5954"/>
                    <a:pt x="2084" y="5859"/>
                  </a:cubicBezTo>
                  <a:lnTo>
                    <a:pt x="1941" y="4525"/>
                  </a:lnTo>
                  <a:lnTo>
                    <a:pt x="1941" y="4466"/>
                  </a:lnTo>
                  <a:lnTo>
                    <a:pt x="1941" y="4454"/>
                  </a:lnTo>
                  <a:lnTo>
                    <a:pt x="1941" y="4430"/>
                  </a:lnTo>
                  <a:lnTo>
                    <a:pt x="1941" y="4418"/>
                  </a:lnTo>
                  <a:lnTo>
                    <a:pt x="1941" y="4382"/>
                  </a:lnTo>
                  <a:lnTo>
                    <a:pt x="1941" y="4359"/>
                  </a:lnTo>
                  <a:lnTo>
                    <a:pt x="1941" y="4347"/>
                  </a:lnTo>
                  <a:lnTo>
                    <a:pt x="1941" y="4323"/>
                  </a:lnTo>
                  <a:lnTo>
                    <a:pt x="1941" y="4311"/>
                  </a:lnTo>
                  <a:cubicBezTo>
                    <a:pt x="1941" y="4311"/>
                    <a:pt x="1941" y="4299"/>
                    <a:pt x="1953" y="4299"/>
                  </a:cubicBezTo>
                  <a:cubicBezTo>
                    <a:pt x="1953" y="4299"/>
                    <a:pt x="1953" y="4287"/>
                    <a:pt x="1965" y="4287"/>
                  </a:cubicBezTo>
                  <a:lnTo>
                    <a:pt x="1965" y="4263"/>
                  </a:lnTo>
                  <a:cubicBezTo>
                    <a:pt x="1965" y="4263"/>
                    <a:pt x="1965" y="4252"/>
                    <a:pt x="1988" y="4252"/>
                  </a:cubicBezTo>
                  <a:cubicBezTo>
                    <a:pt x="1988" y="4252"/>
                    <a:pt x="1988" y="4240"/>
                    <a:pt x="2000" y="4240"/>
                  </a:cubicBezTo>
                  <a:lnTo>
                    <a:pt x="2000" y="4228"/>
                  </a:lnTo>
                  <a:cubicBezTo>
                    <a:pt x="2000" y="4228"/>
                    <a:pt x="2000" y="4204"/>
                    <a:pt x="2012" y="4204"/>
                  </a:cubicBezTo>
                  <a:lnTo>
                    <a:pt x="2024" y="4192"/>
                  </a:lnTo>
                  <a:cubicBezTo>
                    <a:pt x="2024" y="4192"/>
                    <a:pt x="2024" y="4180"/>
                    <a:pt x="2048" y="4180"/>
                  </a:cubicBezTo>
                  <a:lnTo>
                    <a:pt x="2060" y="4168"/>
                  </a:lnTo>
                  <a:lnTo>
                    <a:pt x="2072" y="4144"/>
                  </a:lnTo>
                  <a:lnTo>
                    <a:pt x="2084" y="4132"/>
                  </a:lnTo>
                  <a:cubicBezTo>
                    <a:pt x="2179" y="4049"/>
                    <a:pt x="2310" y="4001"/>
                    <a:pt x="2441" y="4001"/>
                  </a:cubicBezTo>
                  <a:lnTo>
                    <a:pt x="2465" y="4001"/>
                  </a:lnTo>
                  <a:cubicBezTo>
                    <a:pt x="2536" y="4001"/>
                    <a:pt x="2596" y="4013"/>
                    <a:pt x="2655" y="4049"/>
                  </a:cubicBezTo>
                  <a:cubicBezTo>
                    <a:pt x="2834" y="4121"/>
                    <a:pt x="2965" y="4299"/>
                    <a:pt x="2977" y="4502"/>
                  </a:cubicBezTo>
                  <a:lnTo>
                    <a:pt x="3012" y="5335"/>
                  </a:lnTo>
                  <a:cubicBezTo>
                    <a:pt x="3012" y="5423"/>
                    <a:pt x="3074" y="5491"/>
                    <a:pt x="3158" y="5491"/>
                  </a:cubicBezTo>
                  <a:cubicBezTo>
                    <a:pt x="3165" y="5491"/>
                    <a:pt x="3172" y="5491"/>
                    <a:pt x="3179" y="5490"/>
                  </a:cubicBezTo>
                  <a:cubicBezTo>
                    <a:pt x="3262" y="5490"/>
                    <a:pt x="3334" y="5418"/>
                    <a:pt x="3322" y="5323"/>
                  </a:cubicBezTo>
                  <a:lnTo>
                    <a:pt x="3298" y="4537"/>
                  </a:lnTo>
                  <a:lnTo>
                    <a:pt x="3298" y="4525"/>
                  </a:lnTo>
                  <a:lnTo>
                    <a:pt x="3298" y="4502"/>
                  </a:lnTo>
                  <a:lnTo>
                    <a:pt x="3298" y="4490"/>
                  </a:lnTo>
                  <a:lnTo>
                    <a:pt x="3298" y="4478"/>
                  </a:lnTo>
                  <a:lnTo>
                    <a:pt x="3298" y="4466"/>
                  </a:lnTo>
                  <a:lnTo>
                    <a:pt x="3298" y="4442"/>
                  </a:lnTo>
                  <a:lnTo>
                    <a:pt x="3298" y="4430"/>
                  </a:lnTo>
                  <a:lnTo>
                    <a:pt x="3298" y="4418"/>
                  </a:lnTo>
                  <a:lnTo>
                    <a:pt x="3298" y="4406"/>
                  </a:lnTo>
                  <a:lnTo>
                    <a:pt x="3298" y="4382"/>
                  </a:lnTo>
                  <a:lnTo>
                    <a:pt x="3298" y="4371"/>
                  </a:lnTo>
                  <a:lnTo>
                    <a:pt x="3298" y="4359"/>
                  </a:lnTo>
                  <a:lnTo>
                    <a:pt x="3298" y="4347"/>
                  </a:lnTo>
                  <a:lnTo>
                    <a:pt x="3298" y="4323"/>
                  </a:lnTo>
                  <a:lnTo>
                    <a:pt x="3298" y="4311"/>
                  </a:lnTo>
                  <a:lnTo>
                    <a:pt x="3298" y="4299"/>
                  </a:lnTo>
                  <a:lnTo>
                    <a:pt x="3298" y="4287"/>
                  </a:lnTo>
                  <a:lnTo>
                    <a:pt x="3298" y="4263"/>
                  </a:lnTo>
                  <a:lnTo>
                    <a:pt x="3298" y="4252"/>
                  </a:lnTo>
                  <a:lnTo>
                    <a:pt x="3298" y="4240"/>
                  </a:lnTo>
                  <a:lnTo>
                    <a:pt x="3298" y="4228"/>
                  </a:lnTo>
                  <a:lnTo>
                    <a:pt x="3298" y="4204"/>
                  </a:lnTo>
                  <a:lnTo>
                    <a:pt x="3298" y="4192"/>
                  </a:lnTo>
                  <a:lnTo>
                    <a:pt x="3298" y="4180"/>
                  </a:lnTo>
                  <a:cubicBezTo>
                    <a:pt x="3298" y="4180"/>
                    <a:pt x="3298" y="4168"/>
                    <a:pt x="3310" y="4168"/>
                  </a:cubicBezTo>
                  <a:lnTo>
                    <a:pt x="3310" y="4144"/>
                  </a:lnTo>
                  <a:cubicBezTo>
                    <a:pt x="3310" y="4144"/>
                    <a:pt x="3310" y="4132"/>
                    <a:pt x="3322" y="4132"/>
                  </a:cubicBezTo>
                  <a:lnTo>
                    <a:pt x="3322" y="4121"/>
                  </a:lnTo>
                  <a:lnTo>
                    <a:pt x="3334" y="4109"/>
                  </a:lnTo>
                  <a:lnTo>
                    <a:pt x="3358" y="4085"/>
                  </a:lnTo>
                  <a:cubicBezTo>
                    <a:pt x="3429" y="4001"/>
                    <a:pt x="3536" y="3954"/>
                    <a:pt x="3655" y="3942"/>
                  </a:cubicBezTo>
                  <a:lnTo>
                    <a:pt x="3739" y="3942"/>
                  </a:lnTo>
                  <a:cubicBezTo>
                    <a:pt x="3893" y="3942"/>
                    <a:pt x="4024" y="4001"/>
                    <a:pt x="4108" y="4109"/>
                  </a:cubicBezTo>
                  <a:cubicBezTo>
                    <a:pt x="4191" y="4180"/>
                    <a:pt x="4227" y="4287"/>
                    <a:pt x="4251" y="4382"/>
                  </a:cubicBezTo>
                  <a:lnTo>
                    <a:pt x="4251" y="4418"/>
                  </a:lnTo>
                  <a:lnTo>
                    <a:pt x="4251" y="4442"/>
                  </a:lnTo>
                  <a:lnTo>
                    <a:pt x="4251" y="4478"/>
                  </a:lnTo>
                  <a:lnTo>
                    <a:pt x="4251" y="4490"/>
                  </a:lnTo>
                  <a:lnTo>
                    <a:pt x="4215" y="5264"/>
                  </a:lnTo>
                  <a:cubicBezTo>
                    <a:pt x="4215" y="5359"/>
                    <a:pt x="4274" y="5430"/>
                    <a:pt x="4370" y="5430"/>
                  </a:cubicBezTo>
                  <a:cubicBezTo>
                    <a:pt x="4453" y="5430"/>
                    <a:pt x="4524" y="5371"/>
                    <a:pt x="4524" y="5275"/>
                  </a:cubicBezTo>
                  <a:lnTo>
                    <a:pt x="4560" y="4442"/>
                  </a:lnTo>
                  <a:cubicBezTo>
                    <a:pt x="4572" y="4168"/>
                    <a:pt x="4798" y="3942"/>
                    <a:pt x="5084" y="3942"/>
                  </a:cubicBezTo>
                  <a:lnTo>
                    <a:pt x="5096" y="3942"/>
                  </a:lnTo>
                  <a:cubicBezTo>
                    <a:pt x="5227" y="3942"/>
                    <a:pt x="5346" y="3990"/>
                    <a:pt x="5453" y="4073"/>
                  </a:cubicBezTo>
                  <a:lnTo>
                    <a:pt x="5465" y="4085"/>
                  </a:lnTo>
                  <a:lnTo>
                    <a:pt x="5477" y="4109"/>
                  </a:lnTo>
                  <a:lnTo>
                    <a:pt x="5501" y="4121"/>
                  </a:lnTo>
                  <a:cubicBezTo>
                    <a:pt x="5501" y="4121"/>
                    <a:pt x="5501" y="4132"/>
                    <a:pt x="5513" y="4132"/>
                  </a:cubicBezTo>
                  <a:lnTo>
                    <a:pt x="5525" y="4144"/>
                  </a:lnTo>
                  <a:cubicBezTo>
                    <a:pt x="5536" y="4168"/>
                    <a:pt x="5536" y="4180"/>
                    <a:pt x="5560" y="4192"/>
                  </a:cubicBezTo>
                  <a:cubicBezTo>
                    <a:pt x="5560" y="4204"/>
                    <a:pt x="5572" y="4204"/>
                    <a:pt x="5572" y="4228"/>
                  </a:cubicBezTo>
                  <a:cubicBezTo>
                    <a:pt x="5572" y="4228"/>
                    <a:pt x="5572" y="4240"/>
                    <a:pt x="5584" y="4240"/>
                  </a:cubicBezTo>
                  <a:lnTo>
                    <a:pt x="5584" y="4252"/>
                  </a:lnTo>
                  <a:lnTo>
                    <a:pt x="5584" y="4263"/>
                  </a:lnTo>
                  <a:lnTo>
                    <a:pt x="5584" y="4287"/>
                  </a:lnTo>
                  <a:lnTo>
                    <a:pt x="5584" y="4299"/>
                  </a:lnTo>
                  <a:lnTo>
                    <a:pt x="5584" y="4311"/>
                  </a:lnTo>
                  <a:lnTo>
                    <a:pt x="5584" y="4323"/>
                  </a:lnTo>
                  <a:lnTo>
                    <a:pt x="5584" y="4347"/>
                  </a:lnTo>
                  <a:lnTo>
                    <a:pt x="5584" y="4359"/>
                  </a:lnTo>
                  <a:lnTo>
                    <a:pt x="5584" y="4371"/>
                  </a:lnTo>
                  <a:lnTo>
                    <a:pt x="5584" y="4382"/>
                  </a:lnTo>
                  <a:lnTo>
                    <a:pt x="5584" y="4406"/>
                  </a:lnTo>
                  <a:lnTo>
                    <a:pt x="5584" y="4418"/>
                  </a:lnTo>
                  <a:lnTo>
                    <a:pt x="5584" y="4430"/>
                  </a:lnTo>
                  <a:lnTo>
                    <a:pt x="5584" y="4442"/>
                  </a:lnTo>
                  <a:lnTo>
                    <a:pt x="5584" y="4466"/>
                  </a:lnTo>
                  <a:lnTo>
                    <a:pt x="5584" y="4490"/>
                  </a:lnTo>
                  <a:lnTo>
                    <a:pt x="5584" y="4525"/>
                  </a:lnTo>
                  <a:lnTo>
                    <a:pt x="5441" y="5847"/>
                  </a:lnTo>
                  <a:cubicBezTo>
                    <a:pt x="5417" y="5930"/>
                    <a:pt x="5501" y="6014"/>
                    <a:pt x="5584" y="6026"/>
                  </a:cubicBezTo>
                  <a:lnTo>
                    <a:pt x="5596" y="6026"/>
                  </a:lnTo>
                  <a:cubicBezTo>
                    <a:pt x="5679" y="6026"/>
                    <a:pt x="5751" y="5966"/>
                    <a:pt x="5763" y="5871"/>
                  </a:cubicBezTo>
                  <a:lnTo>
                    <a:pt x="5917" y="4549"/>
                  </a:lnTo>
                  <a:lnTo>
                    <a:pt x="5929" y="4406"/>
                  </a:lnTo>
                  <a:cubicBezTo>
                    <a:pt x="5953" y="4132"/>
                    <a:pt x="6179" y="3942"/>
                    <a:pt x="6453" y="3942"/>
                  </a:cubicBezTo>
                  <a:lnTo>
                    <a:pt x="6513" y="3942"/>
                  </a:lnTo>
                  <a:cubicBezTo>
                    <a:pt x="6537" y="3942"/>
                    <a:pt x="6572" y="3942"/>
                    <a:pt x="6584" y="3954"/>
                  </a:cubicBezTo>
                  <a:cubicBezTo>
                    <a:pt x="6608" y="3954"/>
                    <a:pt x="6644" y="3966"/>
                    <a:pt x="6656" y="3990"/>
                  </a:cubicBezTo>
                  <a:cubicBezTo>
                    <a:pt x="6691" y="4001"/>
                    <a:pt x="6703" y="4013"/>
                    <a:pt x="6727" y="4025"/>
                  </a:cubicBezTo>
                  <a:cubicBezTo>
                    <a:pt x="6763" y="4049"/>
                    <a:pt x="6775" y="4061"/>
                    <a:pt x="6787" y="4073"/>
                  </a:cubicBezTo>
                  <a:lnTo>
                    <a:pt x="6822" y="4109"/>
                  </a:lnTo>
                  <a:lnTo>
                    <a:pt x="6846" y="4132"/>
                  </a:lnTo>
                  <a:lnTo>
                    <a:pt x="6870" y="4144"/>
                  </a:lnTo>
                  <a:cubicBezTo>
                    <a:pt x="6870" y="4168"/>
                    <a:pt x="6882" y="4168"/>
                    <a:pt x="6882" y="4180"/>
                  </a:cubicBezTo>
                  <a:lnTo>
                    <a:pt x="6882" y="4192"/>
                  </a:lnTo>
                  <a:cubicBezTo>
                    <a:pt x="6882" y="4204"/>
                    <a:pt x="6894" y="4204"/>
                    <a:pt x="6894" y="4228"/>
                  </a:cubicBezTo>
                  <a:lnTo>
                    <a:pt x="6894" y="4240"/>
                  </a:lnTo>
                  <a:cubicBezTo>
                    <a:pt x="6894" y="4252"/>
                    <a:pt x="6906" y="4252"/>
                    <a:pt x="6906" y="4263"/>
                  </a:cubicBezTo>
                  <a:cubicBezTo>
                    <a:pt x="6906" y="4287"/>
                    <a:pt x="6929" y="4299"/>
                    <a:pt x="6929" y="4299"/>
                  </a:cubicBezTo>
                  <a:lnTo>
                    <a:pt x="6929" y="4311"/>
                  </a:lnTo>
                  <a:cubicBezTo>
                    <a:pt x="6929" y="4323"/>
                    <a:pt x="6929" y="4347"/>
                    <a:pt x="6941" y="4347"/>
                  </a:cubicBezTo>
                  <a:cubicBezTo>
                    <a:pt x="7168" y="4406"/>
                    <a:pt x="7168" y="4490"/>
                    <a:pt x="7144" y="4573"/>
                  </a:cubicBezTo>
                  <a:lnTo>
                    <a:pt x="6048" y="10478"/>
                  </a:lnTo>
                  <a:cubicBezTo>
                    <a:pt x="6013" y="10609"/>
                    <a:pt x="5894" y="10717"/>
                    <a:pt x="5751" y="10717"/>
                  </a:cubicBezTo>
                  <a:lnTo>
                    <a:pt x="5394" y="10717"/>
                  </a:lnTo>
                  <a:lnTo>
                    <a:pt x="5572" y="9157"/>
                  </a:lnTo>
                  <a:cubicBezTo>
                    <a:pt x="5584" y="9062"/>
                    <a:pt x="5513" y="8990"/>
                    <a:pt x="5417" y="8978"/>
                  </a:cubicBezTo>
                  <a:cubicBezTo>
                    <a:pt x="5408" y="8975"/>
                    <a:pt x="5398" y="8974"/>
                    <a:pt x="5388" y="8974"/>
                  </a:cubicBezTo>
                  <a:cubicBezTo>
                    <a:pt x="5318" y="8974"/>
                    <a:pt x="5260" y="9048"/>
                    <a:pt x="5239" y="9121"/>
                  </a:cubicBezTo>
                  <a:lnTo>
                    <a:pt x="5060" y="10717"/>
                  </a:lnTo>
                  <a:lnTo>
                    <a:pt x="4465" y="10717"/>
                  </a:lnTo>
                  <a:lnTo>
                    <a:pt x="4513" y="9609"/>
                  </a:lnTo>
                  <a:cubicBezTo>
                    <a:pt x="4513" y="9526"/>
                    <a:pt x="4453" y="9455"/>
                    <a:pt x="4370" y="9455"/>
                  </a:cubicBezTo>
                  <a:cubicBezTo>
                    <a:pt x="4274" y="9455"/>
                    <a:pt x="4203" y="9514"/>
                    <a:pt x="4203" y="9597"/>
                  </a:cubicBezTo>
                  <a:lnTo>
                    <a:pt x="4155" y="10705"/>
                  </a:lnTo>
                  <a:lnTo>
                    <a:pt x="3560" y="10705"/>
                  </a:lnTo>
                  <a:lnTo>
                    <a:pt x="3512" y="9585"/>
                  </a:lnTo>
                  <a:cubicBezTo>
                    <a:pt x="3512" y="9497"/>
                    <a:pt x="3451" y="9429"/>
                    <a:pt x="3376" y="9429"/>
                  </a:cubicBezTo>
                  <a:cubicBezTo>
                    <a:pt x="3370" y="9429"/>
                    <a:pt x="3364" y="9430"/>
                    <a:pt x="3358" y="9431"/>
                  </a:cubicBezTo>
                  <a:cubicBezTo>
                    <a:pt x="3262" y="9431"/>
                    <a:pt x="3191" y="9514"/>
                    <a:pt x="3203" y="9597"/>
                  </a:cubicBezTo>
                  <a:lnTo>
                    <a:pt x="3250" y="10705"/>
                  </a:lnTo>
                  <a:lnTo>
                    <a:pt x="2655" y="10705"/>
                  </a:lnTo>
                  <a:lnTo>
                    <a:pt x="2477" y="9109"/>
                  </a:lnTo>
                  <a:cubicBezTo>
                    <a:pt x="2465" y="9014"/>
                    <a:pt x="2381" y="8954"/>
                    <a:pt x="2298" y="8954"/>
                  </a:cubicBezTo>
                  <a:cubicBezTo>
                    <a:pt x="2203" y="8978"/>
                    <a:pt x="2143" y="9050"/>
                    <a:pt x="2143" y="9133"/>
                  </a:cubicBezTo>
                  <a:lnTo>
                    <a:pt x="2322" y="10705"/>
                  </a:lnTo>
                  <a:lnTo>
                    <a:pt x="1965" y="10705"/>
                  </a:lnTo>
                  <a:cubicBezTo>
                    <a:pt x="1822" y="10705"/>
                    <a:pt x="1703" y="10598"/>
                    <a:pt x="1667" y="10455"/>
                  </a:cubicBezTo>
                  <a:lnTo>
                    <a:pt x="572" y="4549"/>
                  </a:lnTo>
                  <a:cubicBezTo>
                    <a:pt x="560" y="4478"/>
                    <a:pt x="560" y="4406"/>
                    <a:pt x="583" y="4335"/>
                  </a:cubicBezTo>
                  <a:cubicBezTo>
                    <a:pt x="583" y="4311"/>
                    <a:pt x="583" y="4299"/>
                    <a:pt x="595" y="4299"/>
                  </a:cubicBezTo>
                  <a:lnTo>
                    <a:pt x="595" y="4287"/>
                  </a:lnTo>
                  <a:cubicBezTo>
                    <a:pt x="595" y="4263"/>
                    <a:pt x="619" y="4252"/>
                    <a:pt x="619" y="4252"/>
                  </a:cubicBezTo>
                  <a:cubicBezTo>
                    <a:pt x="619" y="4240"/>
                    <a:pt x="631" y="4240"/>
                    <a:pt x="631" y="4228"/>
                  </a:cubicBezTo>
                  <a:lnTo>
                    <a:pt x="631" y="4204"/>
                  </a:lnTo>
                  <a:cubicBezTo>
                    <a:pt x="631" y="4192"/>
                    <a:pt x="643" y="4192"/>
                    <a:pt x="643" y="4180"/>
                  </a:cubicBezTo>
                  <a:lnTo>
                    <a:pt x="643" y="4168"/>
                  </a:lnTo>
                  <a:cubicBezTo>
                    <a:pt x="643" y="4144"/>
                    <a:pt x="655" y="4144"/>
                    <a:pt x="655" y="4132"/>
                  </a:cubicBezTo>
                  <a:lnTo>
                    <a:pt x="679" y="4121"/>
                  </a:lnTo>
                  <a:lnTo>
                    <a:pt x="703" y="4085"/>
                  </a:lnTo>
                  <a:lnTo>
                    <a:pt x="738" y="4061"/>
                  </a:lnTo>
                  <a:cubicBezTo>
                    <a:pt x="750" y="4049"/>
                    <a:pt x="774" y="4037"/>
                    <a:pt x="798" y="4013"/>
                  </a:cubicBezTo>
                  <a:cubicBezTo>
                    <a:pt x="822" y="4001"/>
                    <a:pt x="833" y="3990"/>
                    <a:pt x="869" y="3966"/>
                  </a:cubicBezTo>
                  <a:cubicBezTo>
                    <a:pt x="893" y="3954"/>
                    <a:pt x="917" y="3954"/>
                    <a:pt x="941" y="3942"/>
                  </a:cubicBezTo>
                  <a:cubicBezTo>
                    <a:pt x="976" y="3942"/>
                    <a:pt x="988" y="3930"/>
                    <a:pt x="1012" y="3930"/>
                  </a:cubicBezTo>
                  <a:close/>
                  <a:moveTo>
                    <a:pt x="3822" y="1"/>
                  </a:moveTo>
                  <a:cubicBezTo>
                    <a:pt x="3620" y="25"/>
                    <a:pt x="3429" y="120"/>
                    <a:pt x="3298" y="251"/>
                  </a:cubicBezTo>
                  <a:cubicBezTo>
                    <a:pt x="3250" y="239"/>
                    <a:pt x="3191" y="239"/>
                    <a:pt x="3143" y="239"/>
                  </a:cubicBezTo>
                  <a:cubicBezTo>
                    <a:pt x="2691" y="239"/>
                    <a:pt x="2298" y="549"/>
                    <a:pt x="2227" y="953"/>
                  </a:cubicBezTo>
                  <a:cubicBezTo>
                    <a:pt x="1691" y="965"/>
                    <a:pt x="1262" y="1382"/>
                    <a:pt x="1262" y="1870"/>
                  </a:cubicBezTo>
                  <a:cubicBezTo>
                    <a:pt x="1262" y="1930"/>
                    <a:pt x="1262" y="1977"/>
                    <a:pt x="1274" y="2037"/>
                  </a:cubicBezTo>
                  <a:cubicBezTo>
                    <a:pt x="798" y="2096"/>
                    <a:pt x="417" y="2489"/>
                    <a:pt x="417" y="2966"/>
                  </a:cubicBezTo>
                  <a:cubicBezTo>
                    <a:pt x="417" y="3013"/>
                    <a:pt x="417" y="3061"/>
                    <a:pt x="441" y="3120"/>
                  </a:cubicBezTo>
                  <a:cubicBezTo>
                    <a:pt x="250" y="3168"/>
                    <a:pt x="60" y="3299"/>
                    <a:pt x="36" y="3561"/>
                  </a:cubicBezTo>
                  <a:cubicBezTo>
                    <a:pt x="0" y="3751"/>
                    <a:pt x="95" y="3942"/>
                    <a:pt x="262" y="4049"/>
                  </a:cubicBezTo>
                  <a:lnTo>
                    <a:pt x="262" y="4121"/>
                  </a:lnTo>
                  <a:cubicBezTo>
                    <a:pt x="262" y="4192"/>
                    <a:pt x="274" y="4252"/>
                    <a:pt x="298" y="4311"/>
                  </a:cubicBezTo>
                  <a:cubicBezTo>
                    <a:pt x="286" y="4418"/>
                    <a:pt x="286" y="4525"/>
                    <a:pt x="298" y="4633"/>
                  </a:cubicBezTo>
                  <a:lnTo>
                    <a:pt x="1405" y="10538"/>
                  </a:lnTo>
                  <a:cubicBezTo>
                    <a:pt x="1465" y="10836"/>
                    <a:pt x="1715" y="11038"/>
                    <a:pt x="2012" y="11038"/>
                  </a:cubicBezTo>
                  <a:lnTo>
                    <a:pt x="5822" y="11038"/>
                  </a:lnTo>
                  <a:cubicBezTo>
                    <a:pt x="6120" y="11038"/>
                    <a:pt x="6370" y="10836"/>
                    <a:pt x="6429" y="10538"/>
                  </a:cubicBezTo>
                  <a:lnTo>
                    <a:pt x="7537" y="4633"/>
                  </a:lnTo>
                  <a:cubicBezTo>
                    <a:pt x="7549" y="4525"/>
                    <a:pt x="7549" y="4418"/>
                    <a:pt x="7537" y="4311"/>
                  </a:cubicBezTo>
                  <a:cubicBezTo>
                    <a:pt x="7561" y="4252"/>
                    <a:pt x="7584" y="4180"/>
                    <a:pt x="7584" y="4121"/>
                  </a:cubicBezTo>
                  <a:lnTo>
                    <a:pt x="7584" y="4049"/>
                  </a:lnTo>
                  <a:cubicBezTo>
                    <a:pt x="7656" y="3942"/>
                    <a:pt x="7739" y="3751"/>
                    <a:pt x="7727" y="3561"/>
                  </a:cubicBezTo>
                  <a:cubicBezTo>
                    <a:pt x="7703" y="3299"/>
                    <a:pt x="7525" y="3168"/>
                    <a:pt x="7334" y="3120"/>
                  </a:cubicBezTo>
                  <a:cubicBezTo>
                    <a:pt x="7346" y="3061"/>
                    <a:pt x="7346" y="3025"/>
                    <a:pt x="7346" y="2966"/>
                  </a:cubicBezTo>
                  <a:cubicBezTo>
                    <a:pt x="7346" y="2501"/>
                    <a:pt x="6965" y="2108"/>
                    <a:pt x="6489" y="2037"/>
                  </a:cubicBezTo>
                  <a:cubicBezTo>
                    <a:pt x="6513" y="1989"/>
                    <a:pt x="6513" y="1930"/>
                    <a:pt x="6513" y="1870"/>
                  </a:cubicBezTo>
                  <a:cubicBezTo>
                    <a:pt x="6513" y="1370"/>
                    <a:pt x="6072" y="965"/>
                    <a:pt x="5536" y="953"/>
                  </a:cubicBezTo>
                  <a:cubicBezTo>
                    <a:pt x="5455" y="545"/>
                    <a:pt x="5075" y="239"/>
                    <a:pt x="4633" y="239"/>
                  </a:cubicBezTo>
                  <a:cubicBezTo>
                    <a:pt x="4625" y="239"/>
                    <a:pt x="4616" y="239"/>
                    <a:pt x="4608" y="239"/>
                  </a:cubicBezTo>
                  <a:cubicBezTo>
                    <a:pt x="4560" y="239"/>
                    <a:pt x="4501" y="239"/>
                    <a:pt x="4453" y="251"/>
                  </a:cubicBezTo>
                  <a:cubicBezTo>
                    <a:pt x="4322" y="120"/>
                    <a:pt x="4143" y="25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0" name="Google Shape;11420;p71"/>
          <p:cNvGrpSpPr/>
          <p:nvPr/>
        </p:nvGrpSpPr>
        <p:grpSpPr>
          <a:xfrm>
            <a:off x="6273204" y="1509008"/>
            <a:ext cx="236343" cy="351445"/>
            <a:chOff x="6273204" y="1509008"/>
            <a:chExt cx="236343" cy="351445"/>
          </a:xfrm>
        </p:grpSpPr>
        <p:sp>
          <p:nvSpPr>
            <p:cNvPr id="11421" name="Google Shape;11421;p71"/>
            <p:cNvSpPr/>
            <p:nvPr/>
          </p:nvSpPr>
          <p:spPr>
            <a:xfrm>
              <a:off x="6273204" y="1509008"/>
              <a:ext cx="236343" cy="351445"/>
            </a:xfrm>
            <a:custGeom>
              <a:rect b="b" l="l" r="r" t="t"/>
              <a:pathLst>
                <a:path extrusionOk="0" h="11050" w="7431">
                  <a:moveTo>
                    <a:pt x="5751" y="2417"/>
                  </a:moveTo>
                  <a:cubicBezTo>
                    <a:pt x="5787" y="2417"/>
                    <a:pt x="5835" y="2453"/>
                    <a:pt x="5847" y="2500"/>
                  </a:cubicBezTo>
                  <a:lnTo>
                    <a:pt x="5990" y="3000"/>
                  </a:lnTo>
                  <a:lnTo>
                    <a:pt x="1429" y="3000"/>
                  </a:lnTo>
                  <a:lnTo>
                    <a:pt x="1560" y="2500"/>
                  </a:lnTo>
                  <a:cubicBezTo>
                    <a:pt x="1584" y="2453"/>
                    <a:pt x="1620" y="2417"/>
                    <a:pt x="1668" y="2417"/>
                  </a:cubicBezTo>
                  <a:close/>
                  <a:moveTo>
                    <a:pt x="7085" y="3310"/>
                  </a:moveTo>
                  <a:lnTo>
                    <a:pt x="7085" y="3882"/>
                  </a:lnTo>
                  <a:lnTo>
                    <a:pt x="334" y="3882"/>
                  </a:lnTo>
                  <a:lnTo>
                    <a:pt x="334" y="3310"/>
                  </a:lnTo>
                  <a:close/>
                  <a:moveTo>
                    <a:pt x="5228" y="4191"/>
                  </a:moveTo>
                  <a:lnTo>
                    <a:pt x="5085" y="6001"/>
                  </a:lnTo>
                  <a:cubicBezTo>
                    <a:pt x="5085" y="6096"/>
                    <a:pt x="5144" y="6168"/>
                    <a:pt x="5239" y="6179"/>
                  </a:cubicBezTo>
                  <a:lnTo>
                    <a:pt x="5251" y="6179"/>
                  </a:lnTo>
                  <a:cubicBezTo>
                    <a:pt x="5347" y="6179"/>
                    <a:pt x="5406" y="6120"/>
                    <a:pt x="5418" y="6037"/>
                  </a:cubicBezTo>
                  <a:lnTo>
                    <a:pt x="5549" y="4203"/>
                  </a:lnTo>
                  <a:lnTo>
                    <a:pt x="6335" y="4203"/>
                  </a:lnTo>
                  <a:lnTo>
                    <a:pt x="5585" y="10382"/>
                  </a:lnTo>
                  <a:cubicBezTo>
                    <a:pt x="5549" y="10573"/>
                    <a:pt x="5394" y="10739"/>
                    <a:pt x="5192" y="10739"/>
                  </a:cubicBezTo>
                  <a:lnTo>
                    <a:pt x="5073" y="10739"/>
                  </a:lnTo>
                  <a:lnTo>
                    <a:pt x="5192" y="8954"/>
                  </a:lnTo>
                  <a:cubicBezTo>
                    <a:pt x="5192" y="8858"/>
                    <a:pt x="5132" y="8787"/>
                    <a:pt x="5049" y="8775"/>
                  </a:cubicBezTo>
                  <a:cubicBezTo>
                    <a:pt x="4954" y="8775"/>
                    <a:pt x="4882" y="8834"/>
                    <a:pt x="4870" y="8930"/>
                  </a:cubicBezTo>
                  <a:lnTo>
                    <a:pt x="4739" y="10739"/>
                  </a:lnTo>
                  <a:lnTo>
                    <a:pt x="4263" y="10739"/>
                  </a:lnTo>
                  <a:lnTo>
                    <a:pt x="4287" y="9358"/>
                  </a:lnTo>
                  <a:cubicBezTo>
                    <a:pt x="4287" y="9263"/>
                    <a:pt x="4216" y="9192"/>
                    <a:pt x="4120" y="9192"/>
                  </a:cubicBezTo>
                  <a:cubicBezTo>
                    <a:pt x="4037" y="9192"/>
                    <a:pt x="3965" y="9263"/>
                    <a:pt x="3965" y="9358"/>
                  </a:cubicBezTo>
                  <a:lnTo>
                    <a:pt x="3930" y="10739"/>
                  </a:lnTo>
                  <a:lnTo>
                    <a:pt x="3454" y="10739"/>
                  </a:lnTo>
                  <a:lnTo>
                    <a:pt x="3430" y="9358"/>
                  </a:lnTo>
                  <a:cubicBezTo>
                    <a:pt x="3430" y="9263"/>
                    <a:pt x="3346" y="9192"/>
                    <a:pt x="3263" y="9192"/>
                  </a:cubicBezTo>
                  <a:cubicBezTo>
                    <a:pt x="3168" y="9192"/>
                    <a:pt x="3096" y="9263"/>
                    <a:pt x="3096" y="9358"/>
                  </a:cubicBezTo>
                  <a:lnTo>
                    <a:pt x="3132" y="10739"/>
                  </a:lnTo>
                  <a:lnTo>
                    <a:pt x="2656" y="10739"/>
                  </a:lnTo>
                  <a:lnTo>
                    <a:pt x="2513" y="8930"/>
                  </a:lnTo>
                  <a:cubicBezTo>
                    <a:pt x="2513" y="8834"/>
                    <a:pt x="2430" y="8775"/>
                    <a:pt x="2334" y="8775"/>
                  </a:cubicBezTo>
                  <a:cubicBezTo>
                    <a:pt x="2251" y="8775"/>
                    <a:pt x="2180" y="8870"/>
                    <a:pt x="2191" y="8954"/>
                  </a:cubicBezTo>
                  <a:lnTo>
                    <a:pt x="2311" y="10739"/>
                  </a:lnTo>
                  <a:lnTo>
                    <a:pt x="2191" y="10739"/>
                  </a:lnTo>
                  <a:cubicBezTo>
                    <a:pt x="2001" y="10739"/>
                    <a:pt x="1822" y="10597"/>
                    <a:pt x="1799" y="10382"/>
                  </a:cubicBezTo>
                  <a:lnTo>
                    <a:pt x="1084" y="4203"/>
                  </a:lnTo>
                  <a:lnTo>
                    <a:pt x="1882" y="4203"/>
                  </a:lnTo>
                  <a:lnTo>
                    <a:pt x="2013" y="6048"/>
                  </a:lnTo>
                  <a:cubicBezTo>
                    <a:pt x="2013" y="6144"/>
                    <a:pt x="2084" y="6203"/>
                    <a:pt x="2180" y="6203"/>
                  </a:cubicBezTo>
                  <a:lnTo>
                    <a:pt x="2191" y="6203"/>
                  </a:lnTo>
                  <a:cubicBezTo>
                    <a:pt x="2275" y="6203"/>
                    <a:pt x="2358" y="6108"/>
                    <a:pt x="2334" y="6025"/>
                  </a:cubicBezTo>
                  <a:lnTo>
                    <a:pt x="2203" y="4191"/>
                  </a:lnTo>
                  <a:lnTo>
                    <a:pt x="2989" y="4191"/>
                  </a:lnTo>
                  <a:lnTo>
                    <a:pt x="3025" y="5560"/>
                  </a:lnTo>
                  <a:cubicBezTo>
                    <a:pt x="3025" y="5656"/>
                    <a:pt x="3096" y="5727"/>
                    <a:pt x="3192" y="5727"/>
                  </a:cubicBezTo>
                  <a:cubicBezTo>
                    <a:pt x="3275" y="5727"/>
                    <a:pt x="3346" y="5656"/>
                    <a:pt x="3346" y="5560"/>
                  </a:cubicBezTo>
                  <a:lnTo>
                    <a:pt x="3323" y="4203"/>
                  </a:lnTo>
                  <a:lnTo>
                    <a:pt x="4108" y="4203"/>
                  </a:lnTo>
                  <a:lnTo>
                    <a:pt x="4073" y="5548"/>
                  </a:lnTo>
                  <a:cubicBezTo>
                    <a:pt x="4073" y="5632"/>
                    <a:pt x="4156" y="5703"/>
                    <a:pt x="4239" y="5703"/>
                  </a:cubicBezTo>
                  <a:cubicBezTo>
                    <a:pt x="4335" y="5703"/>
                    <a:pt x="4406" y="5632"/>
                    <a:pt x="4406" y="5548"/>
                  </a:cubicBezTo>
                  <a:lnTo>
                    <a:pt x="4430" y="4191"/>
                  </a:lnTo>
                  <a:close/>
                  <a:moveTo>
                    <a:pt x="4108" y="0"/>
                  </a:moveTo>
                  <a:cubicBezTo>
                    <a:pt x="4037" y="0"/>
                    <a:pt x="3977" y="36"/>
                    <a:pt x="3942" y="119"/>
                  </a:cubicBezTo>
                  <a:lnTo>
                    <a:pt x="3442" y="2084"/>
                  </a:lnTo>
                  <a:lnTo>
                    <a:pt x="1656" y="2084"/>
                  </a:lnTo>
                  <a:cubicBezTo>
                    <a:pt x="1465" y="2084"/>
                    <a:pt x="1287" y="2215"/>
                    <a:pt x="1239" y="2405"/>
                  </a:cubicBezTo>
                  <a:lnTo>
                    <a:pt x="1084" y="3000"/>
                  </a:lnTo>
                  <a:lnTo>
                    <a:pt x="310" y="3000"/>
                  </a:lnTo>
                  <a:cubicBezTo>
                    <a:pt x="132" y="3000"/>
                    <a:pt x="1" y="3155"/>
                    <a:pt x="1" y="3310"/>
                  </a:cubicBezTo>
                  <a:lnTo>
                    <a:pt x="1" y="3893"/>
                  </a:lnTo>
                  <a:cubicBezTo>
                    <a:pt x="1" y="4072"/>
                    <a:pt x="155" y="4203"/>
                    <a:pt x="310" y="4203"/>
                  </a:cubicBezTo>
                  <a:lnTo>
                    <a:pt x="775" y="4203"/>
                  </a:lnTo>
                  <a:lnTo>
                    <a:pt x="1501" y="10418"/>
                  </a:lnTo>
                  <a:cubicBezTo>
                    <a:pt x="1549" y="10763"/>
                    <a:pt x="1846" y="11049"/>
                    <a:pt x="2215" y="11049"/>
                  </a:cubicBezTo>
                  <a:lnTo>
                    <a:pt x="5216" y="11049"/>
                  </a:lnTo>
                  <a:cubicBezTo>
                    <a:pt x="5585" y="11049"/>
                    <a:pt x="5882" y="10787"/>
                    <a:pt x="5918" y="10418"/>
                  </a:cubicBezTo>
                  <a:lnTo>
                    <a:pt x="6656" y="4203"/>
                  </a:lnTo>
                  <a:lnTo>
                    <a:pt x="7109" y="4203"/>
                  </a:lnTo>
                  <a:cubicBezTo>
                    <a:pt x="7299" y="4203"/>
                    <a:pt x="7430" y="4060"/>
                    <a:pt x="7430" y="3893"/>
                  </a:cubicBezTo>
                  <a:lnTo>
                    <a:pt x="7430" y="3310"/>
                  </a:lnTo>
                  <a:cubicBezTo>
                    <a:pt x="7418" y="3131"/>
                    <a:pt x="7264" y="3000"/>
                    <a:pt x="7085" y="3000"/>
                  </a:cubicBezTo>
                  <a:lnTo>
                    <a:pt x="6311" y="3000"/>
                  </a:lnTo>
                  <a:lnTo>
                    <a:pt x="6168" y="2405"/>
                  </a:lnTo>
                  <a:cubicBezTo>
                    <a:pt x="6121" y="2215"/>
                    <a:pt x="5942" y="2084"/>
                    <a:pt x="5751" y="2084"/>
                  </a:cubicBezTo>
                  <a:lnTo>
                    <a:pt x="3799" y="2084"/>
                  </a:lnTo>
                  <a:lnTo>
                    <a:pt x="4263" y="322"/>
                  </a:lnTo>
                  <a:lnTo>
                    <a:pt x="6001" y="322"/>
                  </a:lnTo>
                  <a:cubicBezTo>
                    <a:pt x="6085" y="322"/>
                    <a:pt x="6168" y="250"/>
                    <a:pt x="6168" y="155"/>
                  </a:cubicBezTo>
                  <a:cubicBezTo>
                    <a:pt x="6168" y="72"/>
                    <a:pt x="6085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71"/>
            <p:cNvSpPr/>
            <p:nvPr/>
          </p:nvSpPr>
          <p:spPr>
            <a:xfrm>
              <a:off x="6330390" y="1703241"/>
              <a:ext cx="120064" cy="85237"/>
            </a:xfrm>
            <a:custGeom>
              <a:rect b="b" l="l" r="r" t="t"/>
              <a:pathLst>
                <a:path extrusionOk="0" h="2680" w="3775">
                  <a:moveTo>
                    <a:pt x="1894" y="334"/>
                  </a:moveTo>
                  <a:cubicBezTo>
                    <a:pt x="2310" y="334"/>
                    <a:pt x="2715" y="453"/>
                    <a:pt x="3013" y="644"/>
                  </a:cubicBezTo>
                  <a:cubicBezTo>
                    <a:pt x="3299" y="834"/>
                    <a:pt x="3441" y="1096"/>
                    <a:pt x="3441" y="1346"/>
                  </a:cubicBezTo>
                  <a:cubicBezTo>
                    <a:pt x="3441" y="1608"/>
                    <a:pt x="3299" y="1846"/>
                    <a:pt x="3013" y="2049"/>
                  </a:cubicBezTo>
                  <a:cubicBezTo>
                    <a:pt x="2715" y="2251"/>
                    <a:pt x="2310" y="2358"/>
                    <a:pt x="1894" y="2358"/>
                  </a:cubicBezTo>
                  <a:cubicBezTo>
                    <a:pt x="1477" y="2358"/>
                    <a:pt x="1072" y="2239"/>
                    <a:pt x="774" y="2049"/>
                  </a:cubicBezTo>
                  <a:cubicBezTo>
                    <a:pt x="501" y="1846"/>
                    <a:pt x="346" y="1596"/>
                    <a:pt x="346" y="1346"/>
                  </a:cubicBezTo>
                  <a:cubicBezTo>
                    <a:pt x="346" y="1073"/>
                    <a:pt x="501" y="834"/>
                    <a:pt x="774" y="644"/>
                  </a:cubicBezTo>
                  <a:cubicBezTo>
                    <a:pt x="1072" y="442"/>
                    <a:pt x="1477" y="334"/>
                    <a:pt x="1894" y="334"/>
                  </a:cubicBezTo>
                  <a:close/>
                  <a:moveTo>
                    <a:pt x="1882" y="1"/>
                  </a:moveTo>
                  <a:cubicBezTo>
                    <a:pt x="1394" y="1"/>
                    <a:pt x="929" y="144"/>
                    <a:pt x="572" y="382"/>
                  </a:cubicBezTo>
                  <a:cubicBezTo>
                    <a:pt x="203" y="632"/>
                    <a:pt x="1" y="977"/>
                    <a:pt x="1" y="1346"/>
                  </a:cubicBezTo>
                  <a:cubicBezTo>
                    <a:pt x="1" y="1715"/>
                    <a:pt x="215" y="2061"/>
                    <a:pt x="572" y="2311"/>
                  </a:cubicBezTo>
                  <a:cubicBezTo>
                    <a:pt x="929" y="2549"/>
                    <a:pt x="1394" y="2680"/>
                    <a:pt x="1882" y="2680"/>
                  </a:cubicBezTo>
                  <a:cubicBezTo>
                    <a:pt x="2370" y="2680"/>
                    <a:pt x="2834" y="2549"/>
                    <a:pt x="3191" y="2311"/>
                  </a:cubicBezTo>
                  <a:cubicBezTo>
                    <a:pt x="3561" y="2061"/>
                    <a:pt x="3751" y="1715"/>
                    <a:pt x="3751" y="1346"/>
                  </a:cubicBezTo>
                  <a:cubicBezTo>
                    <a:pt x="3775" y="977"/>
                    <a:pt x="3561" y="632"/>
                    <a:pt x="3191" y="382"/>
                  </a:cubicBezTo>
                  <a:cubicBezTo>
                    <a:pt x="2834" y="144"/>
                    <a:pt x="2370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23" name="Google Shape;11423;p71"/>
          <p:cNvSpPr/>
          <p:nvPr/>
        </p:nvSpPr>
        <p:spPr>
          <a:xfrm>
            <a:off x="5809710" y="1509739"/>
            <a:ext cx="243913" cy="351445"/>
          </a:xfrm>
          <a:custGeom>
            <a:rect b="b" l="l" r="r" t="t"/>
            <a:pathLst>
              <a:path extrusionOk="0" h="11050" w="7669">
                <a:moveTo>
                  <a:pt x="1644" y="299"/>
                </a:moveTo>
                <a:lnTo>
                  <a:pt x="1501" y="1180"/>
                </a:lnTo>
                <a:lnTo>
                  <a:pt x="1012" y="1180"/>
                </a:lnTo>
                <a:lnTo>
                  <a:pt x="882" y="299"/>
                </a:lnTo>
                <a:close/>
                <a:moveTo>
                  <a:pt x="1691" y="1501"/>
                </a:moveTo>
                <a:lnTo>
                  <a:pt x="1691" y="1703"/>
                </a:lnTo>
                <a:lnTo>
                  <a:pt x="834" y="1703"/>
                </a:lnTo>
                <a:lnTo>
                  <a:pt x="834" y="1501"/>
                </a:lnTo>
                <a:close/>
                <a:moveTo>
                  <a:pt x="6579" y="3583"/>
                </a:moveTo>
                <a:cubicBezTo>
                  <a:pt x="6612" y="3583"/>
                  <a:pt x="6633" y="3589"/>
                  <a:pt x="6644" y="3597"/>
                </a:cubicBezTo>
                <a:cubicBezTo>
                  <a:pt x="6716" y="3680"/>
                  <a:pt x="6608" y="3870"/>
                  <a:pt x="6394" y="4144"/>
                </a:cubicBezTo>
                <a:cubicBezTo>
                  <a:pt x="6394" y="4144"/>
                  <a:pt x="6275" y="4287"/>
                  <a:pt x="6073" y="4525"/>
                </a:cubicBezTo>
                <a:lnTo>
                  <a:pt x="6073" y="3751"/>
                </a:lnTo>
                <a:lnTo>
                  <a:pt x="6061" y="3751"/>
                </a:lnTo>
                <a:cubicBezTo>
                  <a:pt x="6073" y="3739"/>
                  <a:pt x="6108" y="3739"/>
                  <a:pt x="6120" y="3728"/>
                </a:cubicBezTo>
                <a:cubicBezTo>
                  <a:pt x="6366" y="3613"/>
                  <a:pt x="6504" y="3583"/>
                  <a:pt x="6579" y="3583"/>
                </a:cubicBezTo>
                <a:close/>
                <a:moveTo>
                  <a:pt x="5751" y="3882"/>
                </a:moveTo>
                <a:lnTo>
                  <a:pt x="5751" y="4930"/>
                </a:lnTo>
                <a:cubicBezTo>
                  <a:pt x="5584" y="5132"/>
                  <a:pt x="5406" y="5359"/>
                  <a:pt x="5203" y="5609"/>
                </a:cubicBezTo>
                <a:lnTo>
                  <a:pt x="5203" y="3989"/>
                </a:lnTo>
                <a:cubicBezTo>
                  <a:pt x="5358" y="3989"/>
                  <a:pt x="5537" y="3966"/>
                  <a:pt x="5751" y="3882"/>
                </a:cubicBezTo>
                <a:close/>
                <a:moveTo>
                  <a:pt x="4322" y="3585"/>
                </a:moveTo>
                <a:cubicBezTo>
                  <a:pt x="4441" y="3739"/>
                  <a:pt x="4584" y="3859"/>
                  <a:pt x="4799" y="3930"/>
                </a:cubicBezTo>
                <a:cubicBezTo>
                  <a:pt x="4822" y="3942"/>
                  <a:pt x="4846" y="3942"/>
                  <a:pt x="4870" y="3966"/>
                </a:cubicBezTo>
                <a:lnTo>
                  <a:pt x="4870" y="6061"/>
                </a:lnTo>
                <a:cubicBezTo>
                  <a:pt x="4692" y="6299"/>
                  <a:pt x="4513" y="6537"/>
                  <a:pt x="4322" y="6787"/>
                </a:cubicBezTo>
                <a:lnTo>
                  <a:pt x="4322" y="3585"/>
                </a:lnTo>
                <a:close/>
                <a:moveTo>
                  <a:pt x="3453" y="2501"/>
                </a:moveTo>
                <a:cubicBezTo>
                  <a:pt x="3679" y="2608"/>
                  <a:pt x="3870" y="2775"/>
                  <a:pt x="4013" y="3025"/>
                </a:cubicBezTo>
                <a:lnTo>
                  <a:pt x="4013" y="7216"/>
                </a:lnTo>
                <a:cubicBezTo>
                  <a:pt x="3810" y="7466"/>
                  <a:pt x="3632" y="7740"/>
                  <a:pt x="3453" y="7990"/>
                </a:cubicBezTo>
                <a:lnTo>
                  <a:pt x="3453" y="2501"/>
                </a:lnTo>
                <a:close/>
                <a:moveTo>
                  <a:pt x="1691" y="8621"/>
                </a:moveTo>
                <a:lnTo>
                  <a:pt x="1691" y="8811"/>
                </a:lnTo>
                <a:lnTo>
                  <a:pt x="834" y="8811"/>
                </a:lnTo>
                <a:lnTo>
                  <a:pt x="834" y="8621"/>
                </a:lnTo>
                <a:close/>
                <a:moveTo>
                  <a:pt x="2584" y="2299"/>
                </a:moveTo>
                <a:cubicBezTo>
                  <a:pt x="2775" y="2311"/>
                  <a:pt x="2953" y="2323"/>
                  <a:pt x="3132" y="2370"/>
                </a:cubicBezTo>
                <a:lnTo>
                  <a:pt x="3132" y="8454"/>
                </a:lnTo>
                <a:lnTo>
                  <a:pt x="3132" y="8466"/>
                </a:lnTo>
                <a:cubicBezTo>
                  <a:pt x="2917" y="8788"/>
                  <a:pt x="2739" y="9097"/>
                  <a:pt x="2584" y="9383"/>
                </a:cubicBezTo>
                <a:lnTo>
                  <a:pt x="2584" y="2299"/>
                </a:lnTo>
                <a:close/>
                <a:moveTo>
                  <a:pt x="1513" y="9133"/>
                </a:moveTo>
                <a:lnTo>
                  <a:pt x="1644" y="9978"/>
                </a:lnTo>
                <a:lnTo>
                  <a:pt x="882" y="9978"/>
                </a:lnTo>
                <a:lnTo>
                  <a:pt x="1012" y="9133"/>
                </a:lnTo>
                <a:close/>
                <a:moveTo>
                  <a:pt x="2251" y="2299"/>
                </a:moveTo>
                <a:lnTo>
                  <a:pt x="2251" y="9978"/>
                </a:lnTo>
                <a:lnTo>
                  <a:pt x="1953" y="9978"/>
                </a:lnTo>
                <a:lnTo>
                  <a:pt x="1822" y="9121"/>
                </a:lnTo>
                <a:cubicBezTo>
                  <a:pt x="1917" y="9097"/>
                  <a:pt x="2001" y="9002"/>
                  <a:pt x="2001" y="8907"/>
                </a:cubicBezTo>
                <a:lnTo>
                  <a:pt x="2001" y="8526"/>
                </a:lnTo>
                <a:cubicBezTo>
                  <a:pt x="2001" y="8395"/>
                  <a:pt x="1894" y="8311"/>
                  <a:pt x="1774" y="8288"/>
                </a:cubicBezTo>
                <a:lnTo>
                  <a:pt x="1774" y="2299"/>
                </a:lnTo>
                <a:close/>
                <a:moveTo>
                  <a:pt x="4156" y="10300"/>
                </a:moveTo>
                <a:cubicBezTo>
                  <a:pt x="4168" y="10300"/>
                  <a:pt x="4191" y="10312"/>
                  <a:pt x="4191" y="10324"/>
                </a:cubicBezTo>
                <a:lnTo>
                  <a:pt x="4191" y="10669"/>
                </a:lnTo>
                <a:cubicBezTo>
                  <a:pt x="4191" y="10693"/>
                  <a:pt x="4168" y="10705"/>
                  <a:pt x="4156" y="10705"/>
                </a:cubicBezTo>
                <a:lnTo>
                  <a:pt x="346" y="10705"/>
                </a:lnTo>
                <a:cubicBezTo>
                  <a:pt x="334" y="10705"/>
                  <a:pt x="322" y="10681"/>
                  <a:pt x="322" y="10669"/>
                </a:cubicBezTo>
                <a:lnTo>
                  <a:pt x="322" y="10324"/>
                </a:lnTo>
                <a:cubicBezTo>
                  <a:pt x="322" y="10312"/>
                  <a:pt x="334" y="10300"/>
                  <a:pt x="346" y="10300"/>
                </a:cubicBezTo>
                <a:close/>
                <a:moveTo>
                  <a:pt x="703" y="1"/>
                </a:moveTo>
                <a:cubicBezTo>
                  <a:pt x="643" y="1"/>
                  <a:pt x="596" y="25"/>
                  <a:pt x="572" y="60"/>
                </a:cubicBezTo>
                <a:cubicBezTo>
                  <a:pt x="536" y="108"/>
                  <a:pt x="524" y="168"/>
                  <a:pt x="524" y="215"/>
                </a:cubicBezTo>
                <a:lnTo>
                  <a:pt x="691" y="1203"/>
                </a:lnTo>
                <a:cubicBezTo>
                  <a:pt x="584" y="1239"/>
                  <a:pt x="512" y="1322"/>
                  <a:pt x="512" y="1430"/>
                </a:cubicBezTo>
                <a:lnTo>
                  <a:pt x="512" y="1799"/>
                </a:lnTo>
                <a:cubicBezTo>
                  <a:pt x="512" y="1942"/>
                  <a:pt x="608" y="2025"/>
                  <a:pt x="727" y="2037"/>
                </a:cubicBezTo>
                <a:lnTo>
                  <a:pt x="727" y="2846"/>
                </a:lnTo>
                <a:cubicBezTo>
                  <a:pt x="727" y="2930"/>
                  <a:pt x="810" y="3013"/>
                  <a:pt x="893" y="3013"/>
                </a:cubicBezTo>
                <a:cubicBezTo>
                  <a:pt x="989" y="3013"/>
                  <a:pt x="1060" y="2930"/>
                  <a:pt x="1060" y="2846"/>
                </a:cubicBezTo>
                <a:lnTo>
                  <a:pt x="1060" y="2037"/>
                </a:lnTo>
                <a:lnTo>
                  <a:pt x="1441" y="2037"/>
                </a:lnTo>
                <a:lnTo>
                  <a:pt x="1441" y="8311"/>
                </a:lnTo>
                <a:lnTo>
                  <a:pt x="1060" y="8311"/>
                </a:lnTo>
                <a:lnTo>
                  <a:pt x="1060" y="3608"/>
                </a:lnTo>
                <a:cubicBezTo>
                  <a:pt x="1060" y="3513"/>
                  <a:pt x="989" y="3442"/>
                  <a:pt x="893" y="3442"/>
                </a:cubicBezTo>
                <a:cubicBezTo>
                  <a:pt x="810" y="3442"/>
                  <a:pt x="727" y="3513"/>
                  <a:pt x="727" y="3608"/>
                </a:cubicBezTo>
                <a:lnTo>
                  <a:pt x="727" y="8311"/>
                </a:lnTo>
                <a:cubicBezTo>
                  <a:pt x="608" y="8311"/>
                  <a:pt x="512" y="8407"/>
                  <a:pt x="512" y="8550"/>
                </a:cubicBezTo>
                <a:lnTo>
                  <a:pt x="512" y="8919"/>
                </a:lnTo>
                <a:cubicBezTo>
                  <a:pt x="512" y="9026"/>
                  <a:pt x="584" y="9109"/>
                  <a:pt x="691" y="9145"/>
                </a:cubicBezTo>
                <a:lnTo>
                  <a:pt x="548" y="9990"/>
                </a:lnTo>
                <a:lnTo>
                  <a:pt x="358" y="9990"/>
                </a:lnTo>
                <a:cubicBezTo>
                  <a:pt x="167" y="9990"/>
                  <a:pt x="0" y="10157"/>
                  <a:pt x="0" y="10347"/>
                </a:cubicBezTo>
                <a:lnTo>
                  <a:pt x="0" y="10693"/>
                </a:lnTo>
                <a:cubicBezTo>
                  <a:pt x="0" y="10883"/>
                  <a:pt x="167" y="11050"/>
                  <a:pt x="358" y="11050"/>
                </a:cubicBezTo>
                <a:lnTo>
                  <a:pt x="4168" y="11050"/>
                </a:lnTo>
                <a:cubicBezTo>
                  <a:pt x="4358" y="11050"/>
                  <a:pt x="4525" y="10883"/>
                  <a:pt x="4525" y="10693"/>
                </a:cubicBezTo>
                <a:lnTo>
                  <a:pt x="4525" y="10347"/>
                </a:lnTo>
                <a:cubicBezTo>
                  <a:pt x="4525" y="10157"/>
                  <a:pt x="4370" y="9990"/>
                  <a:pt x="4168" y="9990"/>
                </a:cubicBezTo>
                <a:lnTo>
                  <a:pt x="4108" y="9990"/>
                </a:lnTo>
                <a:cubicBezTo>
                  <a:pt x="4203" y="9585"/>
                  <a:pt x="4334" y="9216"/>
                  <a:pt x="4501" y="8823"/>
                </a:cubicBezTo>
                <a:cubicBezTo>
                  <a:pt x="4525" y="8740"/>
                  <a:pt x="4501" y="8645"/>
                  <a:pt x="4406" y="8621"/>
                </a:cubicBezTo>
                <a:cubicBezTo>
                  <a:pt x="4384" y="8612"/>
                  <a:pt x="4361" y="8607"/>
                  <a:pt x="4339" y="8607"/>
                </a:cubicBezTo>
                <a:cubicBezTo>
                  <a:pt x="4278" y="8607"/>
                  <a:pt x="4221" y="8643"/>
                  <a:pt x="4203" y="8704"/>
                </a:cubicBezTo>
                <a:cubicBezTo>
                  <a:pt x="4001" y="9157"/>
                  <a:pt x="3870" y="9562"/>
                  <a:pt x="3763" y="10002"/>
                </a:cubicBezTo>
                <a:lnTo>
                  <a:pt x="2632" y="10002"/>
                </a:lnTo>
                <a:cubicBezTo>
                  <a:pt x="2977" y="9288"/>
                  <a:pt x="3620" y="8323"/>
                  <a:pt x="4275" y="7395"/>
                </a:cubicBezTo>
                <a:cubicBezTo>
                  <a:pt x="4287" y="7383"/>
                  <a:pt x="4287" y="7383"/>
                  <a:pt x="4287" y="7371"/>
                </a:cubicBezTo>
                <a:cubicBezTo>
                  <a:pt x="5406" y="5835"/>
                  <a:pt x="6597" y="4406"/>
                  <a:pt x="6608" y="4394"/>
                </a:cubicBezTo>
                <a:cubicBezTo>
                  <a:pt x="6739" y="4228"/>
                  <a:pt x="7180" y="3739"/>
                  <a:pt x="6847" y="3406"/>
                </a:cubicBezTo>
                <a:cubicBezTo>
                  <a:pt x="6772" y="3336"/>
                  <a:pt x="6670" y="3301"/>
                  <a:pt x="6542" y="3301"/>
                </a:cubicBezTo>
                <a:cubicBezTo>
                  <a:pt x="6386" y="3301"/>
                  <a:pt x="6189" y="3354"/>
                  <a:pt x="5954" y="3466"/>
                </a:cubicBezTo>
                <a:cubicBezTo>
                  <a:pt x="5655" y="3619"/>
                  <a:pt x="5383" y="3696"/>
                  <a:pt x="5158" y="3696"/>
                </a:cubicBezTo>
                <a:cubicBezTo>
                  <a:pt x="5051" y="3696"/>
                  <a:pt x="4954" y="3679"/>
                  <a:pt x="4870" y="3644"/>
                </a:cubicBezTo>
                <a:cubicBezTo>
                  <a:pt x="4572" y="3549"/>
                  <a:pt x="4418" y="3251"/>
                  <a:pt x="4322" y="3013"/>
                </a:cubicBezTo>
                <a:cubicBezTo>
                  <a:pt x="4299" y="2989"/>
                  <a:pt x="4299" y="2977"/>
                  <a:pt x="4287" y="2966"/>
                </a:cubicBezTo>
                <a:cubicBezTo>
                  <a:pt x="3918" y="2192"/>
                  <a:pt x="3132" y="2025"/>
                  <a:pt x="2394" y="2001"/>
                </a:cubicBezTo>
                <a:lnTo>
                  <a:pt x="1894" y="2001"/>
                </a:lnTo>
                <a:lnTo>
                  <a:pt x="1905" y="1977"/>
                </a:lnTo>
                <a:lnTo>
                  <a:pt x="1917" y="1965"/>
                </a:lnTo>
                <a:cubicBezTo>
                  <a:pt x="1917" y="1965"/>
                  <a:pt x="1917" y="1954"/>
                  <a:pt x="1941" y="1954"/>
                </a:cubicBezTo>
                <a:lnTo>
                  <a:pt x="1941" y="1930"/>
                </a:lnTo>
                <a:lnTo>
                  <a:pt x="1941" y="1918"/>
                </a:lnTo>
                <a:lnTo>
                  <a:pt x="1941" y="1906"/>
                </a:lnTo>
                <a:lnTo>
                  <a:pt x="1941" y="1894"/>
                </a:lnTo>
                <a:lnTo>
                  <a:pt x="1941" y="1870"/>
                </a:lnTo>
                <a:lnTo>
                  <a:pt x="1941" y="1858"/>
                </a:lnTo>
                <a:lnTo>
                  <a:pt x="1941" y="1846"/>
                </a:lnTo>
                <a:lnTo>
                  <a:pt x="1941" y="1834"/>
                </a:lnTo>
                <a:lnTo>
                  <a:pt x="1941" y="1811"/>
                </a:lnTo>
                <a:lnTo>
                  <a:pt x="1941" y="1787"/>
                </a:lnTo>
                <a:lnTo>
                  <a:pt x="1941" y="1418"/>
                </a:lnTo>
                <a:lnTo>
                  <a:pt x="1941" y="1394"/>
                </a:lnTo>
                <a:lnTo>
                  <a:pt x="1941" y="1382"/>
                </a:lnTo>
                <a:lnTo>
                  <a:pt x="1941" y="1370"/>
                </a:lnTo>
                <a:lnTo>
                  <a:pt x="1941" y="1358"/>
                </a:lnTo>
                <a:lnTo>
                  <a:pt x="1941" y="1334"/>
                </a:lnTo>
                <a:lnTo>
                  <a:pt x="1941" y="1322"/>
                </a:lnTo>
                <a:cubicBezTo>
                  <a:pt x="1941" y="1322"/>
                  <a:pt x="1941" y="1311"/>
                  <a:pt x="1917" y="1311"/>
                </a:cubicBezTo>
                <a:cubicBezTo>
                  <a:pt x="1917" y="1311"/>
                  <a:pt x="1917" y="1299"/>
                  <a:pt x="1905" y="1299"/>
                </a:cubicBezTo>
                <a:cubicBezTo>
                  <a:pt x="1905" y="1299"/>
                  <a:pt x="1905" y="1275"/>
                  <a:pt x="1894" y="1275"/>
                </a:cubicBezTo>
                <a:lnTo>
                  <a:pt x="1882" y="1263"/>
                </a:lnTo>
                <a:lnTo>
                  <a:pt x="1858" y="1251"/>
                </a:lnTo>
                <a:cubicBezTo>
                  <a:pt x="1858" y="1251"/>
                  <a:pt x="1846" y="1251"/>
                  <a:pt x="1846" y="1239"/>
                </a:cubicBezTo>
                <a:lnTo>
                  <a:pt x="1834" y="1215"/>
                </a:lnTo>
                <a:lnTo>
                  <a:pt x="1786" y="1215"/>
                </a:lnTo>
                <a:lnTo>
                  <a:pt x="1822" y="1072"/>
                </a:lnTo>
                <a:lnTo>
                  <a:pt x="1834" y="965"/>
                </a:lnTo>
                <a:cubicBezTo>
                  <a:pt x="1994" y="962"/>
                  <a:pt x="2158" y="960"/>
                  <a:pt x="2316" y="960"/>
                </a:cubicBezTo>
                <a:cubicBezTo>
                  <a:pt x="2736" y="960"/>
                  <a:pt x="3120" y="976"/>
                  <a:pt x="3310" y="1037"/>
                </a:cubicBezTo>
                <a:cubicBezTo>
                  <a:pt x="3608" y="1144"/>
                  <a:pt x="4037" y="1394"/>
                  <a:pt x="4334" y="2049"/>
                </a:cubicBezTo>
                <a:cubicBezTo>
                  <a:pt x="4418" y="2263"/>
                  <a:pt x="4501" y="2454"/>
                  <a:pt x="4572" y="2620"/>
                </a:cubicBezTo>
                <a:cubicBezTo>
                  <a:pt x="4715" y="2989"/>
                  <a:pt x="4822" y="3227"/>
                  <a:pt x="4977" y="3323"/>
                </a:cubicBezTo>
                <a:cubicBezTo>
                  <a:pt x="5026" y="3349"/>
                  <a:pt x="5085" y="3362"/>
                  <a:pt x="5158" y="3362"/>
                </a:cubicBezTo>
                <a:cubicBezTo>
                  <a:pt x="5317" y="3362"/>
                  <a:pt x="5543" y="3299"/>
                  <a:pt x="5870" y="3168"/>
                </a:cubicBezTo>
                <a:cubicBezTo>
                  <a:pt x="6100" y="3082"/>
                  <a:pt x="6291" y="3042"/>
                  <a:pt x="6469" y="3042"/>
                </a:cubicBezTo>
                <a:cubicBezTo>
                  <a:pt x="6512" y="3042"/>
                  <a:pt x="6554" y="3044"/>
                  <a:pt x="6597" y="3049"/>
                </a:cubicBezTo>
                <a:cubicBezTo>
                  <a:pt x="6787" y="3085"/>
                  <a:pt x="6942" y="3168"/>
                  <a:pt x="7049" y="3323"/>
                </a:cubicBezTo>
                <a:cubicBezTo>
                  <a:pt x="7228" y="3620"/>
                  <a:pt x="7228" y="3870"/>
                  <a:pt x="6704" y="4585"/>
                </a:cubicBezTo>
                <a:cubicBezTo>
                  <a:pt x="5656" y="6037"/>
                  <a:pt x="4965" y="7145"/>
                  <a:pt x="4501" y="8002"/>
                </a:cubicBezTo>
                <a:cubicBezTo>
                  <a:pt x="4453" y="8085"/>
                  <a:pt x="4489" y="8180"/>
                  <a:pt x="4572" y="8228"/>
                </a:cubicBezTo>
                <a:cubicBezTo>
                  <a:pt x="4594" y="8243"/>
                  <a:pt x="4619" y="8249"/>
                  <a:pt x="4645" y="8249"/>
                </a:cubicBezTo>
                <a:cubicBezTo>
                  <a:pt x="4704" y="8249"/>
                  <a:pt x="4766" y="8215"/>
                  <a:pt x="4799" y="8157"/>
                </a:cubicBezTo>
                <a:cubicBezTo>
                  <a:pt x="5263" y="7288"/>
                  <a:pt x="5942" y="6216"/>
                  <a:pt x="6989" y="4763"/>
                </a:cubicBezTo>
                <a:cubicBezTo>
                  <a:pt x="7489" y="4061"/>
                  <a:pt x="7668" y="3632"/>
                  <a:pt x="7347" y="3108"/>
                </a:cubicBezTo>
                <a:cubicBezTo>
                  <a:pt x="7192" y="2894"/>
                  <a:pt x="6966" y="2739"/>
                  <a:pt x="6668" y="2692"/>
                </a:cubicBezTo>
                <a:cubicBezTo>
                  <a:pt x="6620" y="2685"/>
                  <a:pt x="6570" y="2681"/>
                  <a:pt x="6518" y="2681"/>
                </a:cubicBezTo>
                <a:cubicBezTo>
                  <a:pt x="6298" y="2681"/>
                  <a:pt x="6044" y="2741"/>
                  <a:pt x="5775" y="2846"/>
                </a:cubicBezTo>
                <a:cubicBezTo>
                  <a:pt x="5394" y="2999"/>
                  <a:pt x="5242" y="3014"/>
                  <a:pt x="5190" y="3014"/>
                </a:cubicBezTo>
                <a:cubicBezTo>
                  <a:pt x="5177" y="3014"/>
                  <a:pt x="5170" y="3013"/>
                  <a:pt x="5168" y="3013"/>
                </a:cubicBezTo>
                <a:cubicBezTo>
                  <a:pt x="5108" y="2966"/>
                  <a:pt x="4989" y="2680"/>
                  <a:pt x="4906" y="2477"/>
                </a:cubicBezTo>
                <a:cubicBezTo>
                  <a:pt x="4822" y="2311"/>
                  <a:pt x="4751" y="2120"/>
                  <a:pt x="4668" y="1906"/>
                </a:cubicBezTo>
                <a:cubicBezTo>
                  <a:pt x="4322" y="1144"/>
                  <a:pt x="3799" y="834"/>
                  <a:pt x="3441" y="715"/>
                </a:cubicBezTo>
                <a:cubicBezTo>
                  <a:pt x="3239" y="642"/>
                  <a:pt x="2905" y="619"/>
                  <a:pt x="2513" y="619"/>
                </a:cubicBezTo>
                <a:cubicBezTo>
                  <a:pt x="2329" y="619"/>
                  <a:pt x="2131" y="624"/>
                  <a:pt x="1929" y="632"/>
                </a:cubicBezTo>
                <a:lnTo>
                  <a:pt x="1989" y="215"/>
                </a:lnTo>
                <a:cubicBezTo>
                  <a:pt x="2001" y="156"/>
                  <a:pt x="1989" y="108"/>
                  <a:pt x="1941" y="60"/>
                </a:cubicBezTo>
                <a:cubicBezTo>
                  <a:pt x="1905" y="13"/>
                  <a:pt x="1846" y="1"/>
                  <a:pt x="181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24" name="Google Shape;11424;p71"/>
          <p:cNvGrpSpPr/>
          <p:nvPr/>
        </p:nvGrpSpPr>
        <p:grpSpPr>
          <a:xfrm>
            <a:off x="7219530" y="1508244"/>
            <a:ext cx="191625" cy="352209"/>
            <a:chOff x="7219530" y="1508244"/>
            <a:chExt cx="191625" cy="352209"/>
          </a:xfrm>
        </p:grpSpPr>
        <p:sp>
          <p:nvSpPr>
            <p:cNvPr id="11425" name="Google Shape;11425;p71"/>
            <p:cNvSpPr/>
            <p:nvPr/>
          </p:nvSpPr>
          <p:spPr>
            <a:xfrm>
              <a:off x="7219530" y="1508244"/>
              <a:ext cx="191625" cy="352209"/>
            </a:xfrm>
            <a:custGeom>
              <a:rect b="b" l="l" r="r" t="t"/>
              <a:pathLst>
                <a:path extrusionOk="0" h="11074" w="6025">
                  <a:moveTo>
                    <a:pt x="4453" y="357"/>
                  </a:moveTo>
                  <a:cubicBezTo>
                    <a:pt x="4572" y="357"/>
                    <a:pt x="4656" y="453"/>
                    <a:pt x="4656" y="572"/>
                  </a:cubicBezTo>
                  <a:cubicBezTo>
                    <a:pt x="4656" y="691"/>
                    <a:pt x="4572" y="774"/>
                    <a:pt x="4453" y="774"/>
                  </a:cubicBezTo>
                  <a:lnTo>
                    <a:pt x="524" y="774"/>
                  </a:lnTo>
                  <a:cubicBezTo>
                    <a:pt x="405" y="774"/>
                    <a:pt x="310" y="691"/>
                    <a:pt x="310" y="572"/>
                  </a:cubicBezTo>
                  <a:cubicBezTo>
                    <a:pt x="310" y="453"/>
                    <a:pt x="393" y="357"/>
                    <a:pt x="524" y="357"/>
                  </a:cubicBezTo>
                  <a:close/>
                  <a:moveTo>
                    <a:pt x="3858" y="1108"/>
                  </a:moveTo>
                  <a:cubicBezTo>
                    <a:pt x="3382" y="1691"/>
                    <a:pt x="2763" y="2584"/>
                    <a:pt x="2739" y="3477"/>
                  </a:cubicBezTo>
                  <a:lnTo>
                    <a:pt x="2739" y="3501"/>
                  </a:lnTo>
                  <a:lnTo>
                    <a:pt x="2739" y="4263"/>
                  </a:lnTo>
                  <a:lnTo>
                    <a:pt x="2215" y="4263"/>
                  </a:lnTo>
                  <a:lnTo>
                    <a:pt x="2215" y="3501"/>
                  </a:lnTo>
                  <a:cubicBezTo>
                    <a:pt x="2203" y="2596"/>
                    <a:pt x="1608" y="1691"/>
                    <a:pt x="1120" y="1108"/>
                  </a:cubicBezTo>
                  <a:close/>
                  <a:moveTo>
                    <a:pt x="5489" y="4584"/>
                  </a:moveTo>
                  <a:cubicBezTo>
                    <a:pt x="5596" y="4584"/>
                    <a:pt x="5680" y="4679"/>
                    <a:pt x="5680" y="4787"/>
                  </a:cubicBezTo>
                  <a:cubicBezTo>
                    <a:pt x="5680" y="4882"/>
                    <a:pt x="5596" y="4977"/>
                    <a:pt x="5489" y="4977"/>
                  </a:cubicBezTo>
                  <a:lnTo>
                    <a:pt x="1679" y="4977"/>
                  </a:lnTo>
                  <a:lnTo>
                    <a:pt x="1679" y="4584"/>
                  </a:lnTo>
                  <a:close/>
                  <a:moveTo>
                    <a:pt x="2739" y="5287"/>
                  </a:moveTo>
                  <a:lnTo>
                    <a:pt x="2739" y="5787"/>
                  </a:lnTo>
                  <a:lnTo>
                    <a:pt x="2215" y="5787"/>
                  </a:lnTo>
                  <a:lnTo>
                    <a:pt x="2215" y="5287"/>
                  </a:lnTo>
                  <a:close/>
                  <a:moveTo>
                    <a:pt x="4287" y="5287"/>
                  </a:moveTo>
                  <a:lnTo>
                    <a:pt x="4287" y="5787"/>
                  </a:lnTo>
                  <a:lnTo>
                    <a:pt x="3060" y="5787"/>
                  </a:lnTo>
                  <a:lnTo>
                    <a:pt x="3060" y="5287"/>
                  </a:lnTo>
                  <a:close/>
                  <a:moveTo>
                    <a:pt x="5108" y="5287"/>
                  </a:moveTo>
                  <a:lnTo>
                    <a:pt x="5108" y="5787"/>
                  </a:lnTo>
                  <a:lnTo>
                    <a:pt x="4608" y="5787"/>
                  </a:lnTo>
                  <a:lnTo>
                    <a:pt x="4608" y="5287"/>
                  </a:lnTo>
                  <a:close/>
                  <a:moveTo>
                    <a:pt x="5489" y="6120"/>
                  </a:moveTo>
                  <a:cubicBezTo>
                    <a:pt x="5596" y="6120"/>
                    <a:pt x="5680" y="6215"/>
                    <a:pt x="5680" y="6311"/>
                  </a:cubicBezTo>
                  <a:cubicBezTo>
                    <a:pt x="5680" y="6418"/>
                    <a:pt x="5596" y="6513"/>
                    <a:pt x="5489" y="6513"/>
                  </a:cubicBezTo>
                  <a:lnTo>
                    <a:pt x="1679" y="6513"/>
                  </a:lnTo>
                  <a:lnTo>
                    <a:pt x="1679" y="6120"/>
                  </a:lnTo>
                  <a:close/>
                  <a:moveTo>
                    <a:pt x="2739" y="6834"/>
                  </a:moveTo>
                  <a:lnTo>
                    <a:pt x="2739" y="7346"/>
                  </a:lnTo>
                  <a:lnTo>
                    <a:pt x="2215" y="7346"/>
                  </a:lnTo>
                  <a:lnTo>
                    <a:pt x="2215" y="6834"/>
                  </a:lnTo>
                  <a:close/>
                  <a:moveTo>
                    <a:pt x="4287" y="6834"/>
                  </a:moveTo>
                  <a:lnTo>
                    <a:pt x="4287" y="7346"/>
                  </a:lnTo>
                  <a:lnTo>
                    <a:pt x="3060" y="7346"/>
                  </a:lnTo>
                  <a:lnTo>
                    <a:pt x="3060" y="6834"/>
                  </a:lnTo>
                  <a:close/>
                  <a:moveTo>
                    <a:pt x="5108" y="6834"/>
                  </a:moveTo>
                  <a:lnTo>
                    <a:pt x="5108" y="7346"/>
                  </a:lnTo>
                  <a:lnTo>
                    <a:pt x="4608" y="7346"/>
                  </a:lnTo>
                  <a:lnTo>
                    <a:pt x="4608" y="6834"/>
                  </a:lnTo>
                  <a:close/>
                  <a:moveTo>
                    <a:pt x="5489" y="7656"/>
                  </a:moveTo>
                  <a:cubicBezTo>
                    <a:pt x="5596" y="7656"/>
                    <a:pt x="5680" y="7739"/>
                    <a:pt x="5680" y="7846"/>
                  </a:cubicBezTo>
                  <a:cubicBezTo>
                    <a:pt x="5680" y="7954"/>
                    <a:pt x="5596" y="8037"/>
                    <a:pt x="5489" y="8037"/>
                  </a:cubicBezTo>
                  <a:lnTo>
                    <a:pt x="1679" y="8037"/>
                  </a:lnTo>
                  <a:lnTo>
                    <a:pt x="1679" y="7656"/>
                  </a:lnTo>
                  <a:close/>
                  <a:moveTo>
                    <a:pt x="2751" y="8370"/>
                  </a:moveTo>
                  <a:lnTo>
                    <a:pt x="2751" y="10001"/>
                  </a:lnTo>
                  <a:lnTo>
                    <a:pt x="2227" y="10001"/>
                  </a:lnTo>
                  <a:lnTo>
                    <a:pt x="2227" y="8370"/>
                  </a:lnTo>
                  <a:close/>
                  <a:moveTo>
                    <a:pt x="2917" y="10335"/>
                  </a:moveTo>
                  <a:lnTo>
                    <a:pt x="3060" y="10752"/>
                  </a:lnTo>
                  <a:lnTo>
                    <a:pt x="1894" y="10752"/>
                  </a:lnTo>
                  <a:lnTo>
                    <a:pt x="2024" y="10335"/>
                  </a:lnTo>
                  <a:close/>
                  <a:moveTo>
                    <a:pt x="536" y="0"/>
                  </a:moveTo>
                  <a:cubicBezTo>
                    <a:pt x="239" y="0"/>
                    <a:pt x="0" y="238"/>
                    <a:pt x="0" y="536"/>
                  </a:cubicBezTo>
                  <a:cubicBezTo>
                    <a:pt x="0" y="834"/>
                    <a:pt x="239" y="1072"/>
                    <a:pt x="536" y="1072"/>
                  </a:cubicBezTo>
                  <a:lnTo>
                    <a:pt x="715" y="1072"/>
                  </a:lnTo>
                  <a:cubicBezTo>
                    <a:pt x="1739" y="2239"/>
                    <a:pt x="1917" y="3072"/>
                    <a:pt x="1917" y="3477"/>
                  </a:cubicBezTo>
                  <a:lnTo>
                    <a:pt x="1917" y="4227"/>
                  </a:lnTo>
                  <a:lnTo>
                    <a:pt x="1620" y="4227"/>
                  </a:lnTo>
                  <a:cubicBezTo>
                    <a:pt x="1489" y="4227"/>
                    <a:pt x="1370" y="4346"/>
                    <a:pt x="1370" y="4489"/>
                  </a:cubicBezTo>
                  <a:lnTo>
                    <a:pt x="1370" y="4584"/>
                  </a:lnTo>
                  <a:lnTo>
                    <a:pt x="1155" y="4584"/>
                  </a:lnTo>
                  <a:lnTo>
                    <a:pt x="1155" y="4370"/>
                  </a:lnTo>
                  <a:cubicBezTo>
                    <a:pt x="1155" y="4275"/>
                    <a:pt x="1084" y="4203"/>
                    <a:pt x="989" y="4203"/>
                  </a:cubicBezTo>
                  <a:cubicBezTo>
                    <a:pt x="905" y="4203"/>
                    <a:pt x="834" y="4275"/>
                    <a:pt x="834" y="4370"/>
                  </a:cubicBezTo>
                  <a:lnTo>
                    <a:pt x="834" y="5144"/>
                  </a:lnTo>
                  <a:cubicBezTo>
                    <a:pt x="834" y="5227"/>
                    <a:pt x="905" y="5299"/>
                    <a:pt x="989" y="5299"/>
                  </a:cubicBezTo>
                  <a:cubicBezTo>
                    <a:pt x="1084" y="5299"/>
                    <a:pt x="1155" y="5227"/>
                    <a:pt x="1155" y="5144"/>
                  </a:cubicBezTo>
                  <a:lnTo>
                    <a:pt x="1155" y="4918"/>
                  </a:lnTo>
                  <a:lnTo>
                    <a:pt x="1370" y="4918"/>
                  </a:lnTo>
                  <a:lnTo>
                    <a:pt x="1370" y="5025"/>
                  </a:lnTo>
                  <a:cubicBezTo>
                    <a:pt x="1370" y="5156"/>
                    <a:pt x="1489" y="5275"/>
                    <a:pt x="1620" y="5275"/>
                  </a:cubicBezTo>
                  <a:lnTo>
                    <a:pt x="1917" y="5275"/>
                  </a:lnTo>
                  <a:lnTo>
                    <a:pt x="1917" y="5775"/>
                  </a:lnTo>
                  <a:lnTo>
                    <a:pt x="1620" y="5775"/>
                  </a:lnTo>
                  <a:cubicBezTo>
                    <a:pt x="1489" y="5775"/>
                    <a:pt x="1370" y="5894"/>
                    <a:pt x="1370" y="6037"/>
                  </a:cubicBezTo>
                  <a:lnTo>
                    <a:pt x="1370" y="6156"/>
                  </a:lnTo>
                  <a:lnTo>
                    <a:pt x="1155" y="6156"/>
                  </a:lnTo>
                  <a:lnTo>
                    <a:pt x="1155" y="5930"/>
                  </a:lnTo>
                  <a:cubicBezTo>
                    <a:pt x="1155" y="5834"/>
                    <a:pt x="1084" y="5763"/>
                    <a:pt x="989" y="5763"/>
                  </a:cubicBezTo>
                  <a:cubicBezTo>
                    <a:pt x="905" y="5763"/>
                    <a:pt x="834" y="5834"/>
                    <a:pt x="834" y="5930"/>
                  </a:cubicBezTo>
                  <a:lnTo>
                    <a:pt x="834" y="6703"/>
                  </a:lnTo>
                  <a:cubicBezTo>
                    <a:pt x="834" y="6787"/>
                    <a:pt x="905" y="6870"/>
                    <a:pt x="989" y="6870"/>
                  </a:cubicBezTo>
                  <a:cubicBezTo>
                    <a:pt x="1084" y="6870"/>
                    <a:pt x="1155" y="6787"/>
                    <a:pt x="1155" y="6703"/>
                  </a:cubicBezTo>
                  <a:lnTo>
                    <a:pt x="1155" y="6477"/>
                  </a:lnTo>
                  <a:lnTo>
                    <a:pt x="1370" y="6477"/>
                  </a:lnTo>
                  <a:lnTo>
                    <a:pt x="1370" y="6573"/>
                  </a:lnTo>
                  <a:cubicBezTo>
                    <a:pt x="1370" y="6703"/>
                    <a:pt x="1489" y="6823"/>
                    <a:pt x="1620" y="6823"/>
                  </a:cubicBezTo>
                  <a:lnTo>
                    <a:pt x="1917" y="6823"/>
                  </a:lnTo>
                  <a:lnTo>
                    <a:pt x="1917" y="7323"/>
                  </a:lnTo>
                  <a:lnTo>
                    <a:pt x="1620" y="7323"/>
                  </a:lnTo>
                  <a:cubicBezTo>
                    <a:pt x="1489" y="7323"/>
                    <a:pt x="1370" y="7442"/>
                    <a:pt x="1370" y="7585"/>
                  </a:cubicBezTo>
                  <a:lnTo>
                    <a:pt x="1370" y="7680"/>
                  </a:lnTo>
                  <a:lnTo>
                    <a:pt x="1155" y="7680"/>
                  </a:lnTo>
                  <a:lnTo>
                    <a:pt x="1155" y="7465"/>
                  </a:lnTo>
                  <a:cubicBezTo>
                    <a:pt x="1155" y="7370"/>
                    <a:pt x="1084" y="7299"/>
                    <a:pt x="989" y="7299"/>
                  </a:cubicBezTo>
                  <a:cubicBezTo>
                    <a:pt x="905" y="7299"/>
                    <a:pt x="834" y="7370"/>
                    <a:pt x="834" y="7465"/>
                  </a:cubicBezTo>
                  <a:lnTo>
                    <a:pt x="834" y="8239"/>
                  </a:lnTo>
                  <a:cubicBezTo>
                    <a:pt x="834" y="8323"/>
                    <a:pt x="905" y="8394"/>
                    <a:pt x="989" y="8394"/>
                  </a:cubicBezTo>
                  <a:cubicBezTo>
                    <a:pt x="1084" y="8394"/>
                    <a:pt x="1155" y="8323"/>
                    <a:pt x="1155" y="8239"/>
                  </a:cubicBezTo>
                  <a:lnTo>
                    <a:pt x="1155" y="8013"/>
                  </a:lnTo>
                  <a:lnTo>
                    <a:pt x="1370" y="8013"/>
                  </a:lnTo>
                  <a:lnTo>
                    <a:pt x="1370" y="8108"/>
                  </a:lnTo>
                  <a:cubicBezTo>
                    <a:pt x="1370" y="8251"/>
                    <a:pt x="1489" y="8370"/>
                    <a:pt x="1620" y="8370"/>
                  </a:cubicBezTo>
                  <a:lnTo>
                    <a:pt x="1917" y="8370"/>
                  </a:lnTo>
                  <a:lnTo>
                    <a:pt x="1917" y="10025"/>
                  </a:lnTo>
                  <a:cubicBezTo>
                    <a:pt x="1846" y="10049"/>
                    <a:pt x="1786" y="10109"/>
                    <a:pt x="1763" y="10180"/>
                  </a:cubicBezTo>
                  <a:lnTo>
                    <a:pt x="1572" y="10752"/>
                  </a:lnTo>
                  <a:cubicBezTo>
                    <a:pt x="1548" y="10823"/>
                    <a:pt x="1560" y="10918"/>
                    <a:pt x="1608" y="10978"/>
                  </a:cubicBezTo>
                  <a:cubicBezTo>
                    <a:pt x="1655" y="11037"/>
                    <a:pt x="1727" y="11073"/>
                    <a:pt x="1810" y="11073"/>
                  </a:cubicBezTo>
                  <a:lnTo>
                    <a:pt x="3179" y="11073"/>
                  </a:lnTo>
                  <a:cubicBezTo>
                    <a:pt x="3263" y="11073"/>
                    <a:pt x="3346" y="11037"/>
                    <a:pt x="3394" y="10978"/>
                  </a:cubicBezTo>
                  <a:cubicBezTo>
                    <a:pt x="3441" y="10918"/>
                    <a:pt x="3453" y="10823"/>
                    <a:pt x="3418" y="10752"/>
                  </a:cubicBezTo>
                  <a:lnTo>
                    <a:pt x="3227" y="10180"/>
                  </a:lnTo>
                  <a:cubicBezTo>
                    <a:pt x="3203" y="10109"/>
                    <a:pt x="3144" y="10049"/>
                    <a:pt x="3084" y="10025"/>
                  </a:cubicBezTo>
                  <a:lnTo>
                    <a:pt x="3084" y="8370"/>
                  </a:lnTo>
                  <a:lnTo>
                    <a:pt x="4239" y="8370"/>
                  </a:lnTo>
                  <a:cubicBezTo>
                    <a:pt x="4156" y="8585"/>
                    <a:pt x="3929" y="8739"/>
                    <a:pt x="3679" y="8739"/>
                  </a:cubicBezTo>
                  <a:cubicBezTo>
                    <a:pt x="3584" y="8739"/>
                    <a:pt x="3513" y="8811"/>
                    <a:pt x="3513" y="8906"/>
                  </a:cubicBezTo>
                  <a:cubicBezTo>
                    <a:pt x="3513" y="8989"/>
                    <a:pt x="3584" y="9073"/>
                    <a:pt x="3679" y="9073"/>
                  </a:cubicBezTo>
                  <a:cubicBezTo>
                    <a:pt x="4108" y="9073"/>
                    <a:pt x="4477" y="8775"/>
                    <a:pt x="4584" y="8370"/>
                  </a:cubicBezTo>
                  <a:lnTo>
                    <a:pt x="5084" y="8370"/>
                  </a:lnTo>
                  <a:cubicBezTo>
                    <a:pt x="4965" y="9037"/>
                    <a:pt x="4394" y="9561"/>
                    <a:pt x="3679" y="9561"/>
                  </a:cubicBezTo>
                  <a:cubicBezTo>
                    <a:pt x="3584" y="9561"/>
                    <a:pt x="3513" y="9632"/>
                    <a:pt x="3513" y="9728"/>
                  </a:cubicBezTo>
                  <a:cubicBezTo>
                    <a:pt x="3513" y="9811"/>
                    <a:pt x="3584" y="9882"/>
                    <a:pt x="3679" y="9882"/>
                  </a:cubicBezTo>
                  <a:cubicBezTo>
                    <a:pt x="4549" y="9882"/>
                    <a:pt x="5299" y="9228"/>
                    <a:pt x="5418" y="8382"/>
                  </a:cubicBezTo>
                  <a:lnTo>
                    <a:pt x="5501" y="8382"/>
                  </a:lnTo>
                  <a:cubicBezTo>
                    <a:pt x="5787" y="8382"/>
                    <a:pt x="6025" y="8144"/>
                    <a:pt x="6025" y="7858"/>
                  </a:cubicBezTo>
                  <a:cubicBezTo>
                    <a:pt x="6013" y="7561"/>
                    <a:pt x="5775" y="7323"/>
                    <a:pt x="5489" y="7323"/>
                  </a:cubicBezTo>
                  <a:lnTo>
                    <a:pt x="5418" y="7323"/>
                  </a:lnTo>
                  <a:lnTo>
                    <a:pt x="5418" y="6823"/>
                  </a:lnTo>
                  <a:lnTo>
                    <a:pt x="5489" y="6823"/>
                  </a:lnTo>
                  <a:cubicBezTo>
                    <a:pt x="5775" y="6823"/>
                    <a:pt x="6013" y="6584"/>
                    <a:pt x="6013" y="6299"/>
                  </a:cubicBezTo>
                  <a:cubicBezTo>
                    <a:pt x="6013" y="6013"/>
                    <a:pt x="5775" y="5775"/>
                    <a:pt x="5489" y="5775"/>
                  </a:cubicBezTo>
                  <a:lnTo>
                    <a:pt x="5418" y="5775"/>
                  </a:lnTo>
                  <a:lnTo>
                    <a:pt x="5418" y="5275"/>
                  </a:lnTo>
                  <a:lnTo>
                    <a:pt x="5489" y="5275"/>
                  </a:lnTo>
                  <a:cubicBezTo>
                    <a:pt x="5775" y="5275"/>
                    <a:pt x="6013" y="5037"/>
                    <a:pt x="6013" y="4751"/>
                  </a:cubicBezTo>
                  <a:cubicBezTo>
                    <a:pt x="6013" y="4465"/>
                    <a:pt x="5775" y="4227"/>
                    <a:pt x="5489" y="4227"/>
                  </a:cubicBezTo>
                  <a:lnTo>
                    <a:pt x="5406" y="4227"/>
                  </a:lnTo>
                  <a:cubicBezTo>
                    <a:pt x="5263" y="3441"/>
                    <a:pt x="4608" y="2822"/>
                    <a:pt x="3810" y="2763"/>
                  </a:cubicBezTo>
                  <a:cubicBezTo>
                    <a:pt x="3715" y="2763"/>
                    <a:pt x="3644" y="2822"/>
                    <a:pt x="3632" y="2905"/>
                  </a:cubicBezTo>
                  <a:cubicBezTo>
                    <a:pt x="3632" y="3001"/>
                    <a:pt x="3691" y="3072"/>
                    <a:pt x="3775" y="3084"/>
                  </a:cubicBezTo>
                  <a:cubicBezTo>
                    <a:pt x="4418" y="3132"/>
                    <a:pt x="4953" y="3608"/>
                    <a:pt x="5072" y="4227"/>
                  </a:cubicBezTo>
                  <a:lnTo>
                    <a:pt x="4572" y="4227"/>
                  </a:lnTo>
                  <a:cubicBezTo>
                    <a:pt x="4453" y="3846"/>
                    <a:pt x="4072" y="3572"/>
                    <a:pt x="3679" y="3572"/>
                  </a:cubicBezTo>
                  <a:cubicBezTo>
                    <a:pt x="3584" y="3572"/>
                    <a:pt x="3513" y="3655"/>
                    <a:pt x="3513" y="3739"/>
                  </a:cubicBezTo>
                  <a:cubicBezTo>
                    <a:pt x="3513" y="3834"/>
                    <a:pt x="3584" y="3906"/>
                    <a:pt x="3679" y="3906"/>
                  </a:cubicBezTo>
                  <a:cubicBezTo>
                    <a:pt x="3918" y="3906"/>
                    <a:pt x="4120" y="4036"/>
                    <a:pt x="4227" y="4227"/>
                  </a:cubicBezTo>
                  <a:lnTo>
                    <a:pt x="3084" y="4227"/>
                  </a:lnTo>
                  <a:lnTo>
                    <a:pt x="3084" y="3489"/>
                  </a:lnTo>
                  <a:lnTo>
                    <a:pt x="3084" y="3477"/>
                  </a:lnTo>
                  <a:cubicBezTo>
                    <a:pt x="3096" y="3072"/>
                    <a:pt x="3263" y="2227"/>
                    <a:pt x="4287" y="1072"/>
                  </a:cubicBezTo>
                  <a:lnTo>
                    <a:pt x="4465" y="1072"/>
                  </a:lnTo>
                  <a:cubicBezTo>
                    <a:pt x="4763" y="1072"/>
                    <a:pt x="5001" y="834"/>
                    <a:pt x="5001" y="536"/>
                  </a:cubicBezTo>
                  <a:cubicBezTo>
                    <a:pt x="5001" y="238"/>
                    <a:pt x="4763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71"/>
            <p:cNvSpPr/>
            <p:nvPr/>
          </p:nvSpPr>
          <p:spPr>
            <a:xfrm>
              <a:off x="7376679" y="1654039"/>
              <a:ext cx="795" cy="32"/>
            </a:xfrm>
            <a:custGeom>
              <a:rect b="b" l="l" r="r" t="t"/>
              <a:pathLst>
                <a:path extrusionOk="0" h="1" w="25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7" name="Google Shape;11427;p71"/>
          <p:cNvGrpSpPr/>
          <p:nvPr/>
        </p:nvGrpSpPr>
        <p:grpSpPr>
          <a:xfrm>
            <a:off x="7699309" y="1508626"/>
            <a:ext cx="154922" cy="351827"/>
            <a:chOff x="7699309" y="1508626"/>
            <a:chExt cx="154922" cy="351827"/>
          </a:xfrm>
        </p:grpSpPr>
        <p:sp>
          <p:nvSpPr>
            <p:cNvPr id="11428" name="Google Shape;11428;p71"/>
            <p:cNvSpPr/>
            <p:nvPr/>
          </p:nvSpPr>
          <p:spPr>
            <a:xfrm>
              <a:off x="7733022" y="1737336"/>
              <a:ext cx="24267" cy="57599"/>
            </a:xfrm>
            <a:custGeom>
              <a:rect b="b" l="l" r="r" t="t"/>
              <a:pathLst>
                <a:path extrusionOk="0" h="1811" w="763">
                  <a:moveTo>
                    <a:pt x="584" y="1"/>
                  </a:moveTo>
                  <a:cubicBezTo>
                    <a:pt x="488" y="1"/>
                    <a:pt x="417" y="84"/>
                    <a:pt x="417" y="167"/>
                  </a:cubicBezTo>
                  <a:lnTo>
                    <a:pt x="417" y="501"/>
                  </a:lnTo>
                  <a:cubicBezTo>
                    <a:pt x="417" y="596"/>
                    <a:pt x="369" y="715"/>
                    <a:pt x="298" y="798"/>
                  </a:cubicBezTo>
                  <a:cubicBezTo>
                    <a:pt x="72" y="1013"/>
                    <a:pt x="0" y="1358"/>
                    <a:pt x="155" y="1644"/>
                  </a:cubicBezTo>
                  <a:lnTo>
                    <a:pt x="179" y="1715"/>
                  </a:lnTo>
                  <a:cubicBezTo>
                    <a:pt x="215" y="1775"/>
                    <a:pt x="274" y="1810"/>
                    <a:pt x="334" y="1810"/>
                  </a:cubicBezTo>
                  <a:cubicBezTo>
                    <a:pt x="357" y="1810"/>
                    <a:pt x="369" y="1810"/>
                    <a:pt x="405" y="1786"/>
                  </a:cubicBezTo>
                  <a:cubicBezTo>
                    <a:pt x="477" y="1751"/>
                    <a:pt x="524" y="1655"/>
                    <a:pt x="477" y="1572"/>
                  </a:cubicBezTo>
                  <a:lnTo>
                    <a:pt x="453" y="1489"/>
                  </a:lnTo>
                  <a:cubicBezTo>
                    <a:pt x="369" y="1334"/>
                    <a:pt x="405" y="1155"/>
                    <a:pt x="536" y="1013"/>
                  </a:cubicBezTo>
                  <a:cubicBezTo>
                    <a:pt x="691" y="882"/>
                    <a:pt x="762" y="691"/>
                    <a:pt x="762" y="501"/>
                  </a:cubicBezTo>
                  <a:lnTo>
                    <a:pt x="762" y="167"/>
                  </a:lnTo>
                  <a:cubicBezTo>
                    <a:pt x="750" y="84"/>
                    <a:pt x="667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71"/>
            <p:cNvSpPr/>
            <p:nvPr/>
          </p:nvSpPr>
          <p:spPr>
            <a:xfrm>
              <a:off x="7796632" y="1737336"/>
              <a:ext cx="23504" cy="57599"/>
            </a:xfrm>
            <a:custGeom>
              <a:rect b="b" l="l" r="r" t="t"/>
              <a:pathLst>
                <a:path extrusionOk="0" h="1811" w="739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501"/>
                  </a:lnTo>
                  <a:cubicBezTo>
                    <a:pt x="1" y="691"/>
                    <a:pt x="84" y="882"/>
                    <a:pt x="215" y="1013"/>
                  </a:cubicBezTo>
                  <a:cubicBezTo>
                    <a:pt x="358" y="1132"/>
                    <a:pt x="382" y="1334"/>
                    <a:pt x="310" y="1489"/>
                  </a:cubicBezTo>
                  <a:lnTo>
                    <a:pt x="274" y="1572"/>
                  </a:lnTo>
                  <a:cubicBezTo>
                    <a:pt x="239" y="1644"/>
                    <a:pt x="274" y="1751"/>
                    <a:pt x="358" y="1786"/>
                  </a:cubicBezTo>
                  <a:cubicBezTo>
                    <a:pt x="382" y="1810"/>
                    <a:pt x="393" y="1810"/>
                    <a:pt x="429" y="1810"/>
                  </a:cubicBezTo>
                  <a:cubicBezTo>
                    <a:pt x="489" y="1810"/>
                    <a:pt x="548" y="1775"/>
                    <a:pt x="572" y="1715"/>
                  </a:cubicBezTo>
                  <a:lnTo>
                    <a:pt x="608" y="1644"/>
                  </a:lnTo>
                  <a:cubicBezTo>
                    <a:pt x="739" y="1346"/>
                    <a:pt x="679" y="1013"/>
                    <a:pt x="441" y="798"/>
                  </a:cubicBezTo>
                  <a:cubicBezTo>
                    <a:pt x="370" y="715"/>
                    <a:pt x="322" y="620"/>
                    <a:pt x="322" y="501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71"/>
            <p:cNvSpPr/>
            <p:nvPr/>
          </p:nvSpPr>
          <p:spPr>
            <a:xfrm>
              <a:off x="7757639" y="1792231"/>
              <a:ext cx="32" cy="795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1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71"/>
            <p:cNvSpPr/>
            <p:nvPr/>
          </p:nvSpPr>
          <p:spPr>
            <a:xfrm>
              <a:off x="7757639" y="1784280"/>
              <a:ext cx="39406" cy="76173"/>
            </a:xfrm>
            <a:custGeom>
              <a:rect b="b" l="l" r="r" t="t"/>
              <a:pathLst>
                <a:path extrusionOk="0" h="2395" w="1239">
                  <a:moveTo>
                    <a:pt x="857" y="322"/>
                  </a:moveTo>
                  <a:lnTo>
                    <a:pt x="834" y="894"/>
                  </a:lnTo>
                  <a:lnTo>
                    <a:pt x="357" y="894"/>
                  </a:lnTo>
                  <a:lnTo>
                    <a:pt x="322" y="322"/>
                  </a:lnTo>
                  <a:close/>
                  <a:moveTo>
                    <a:pt x="822" y="1227"/>
                  </a:moveTo>
                  <a:lnTo>
                    <a:pt x="762" y="2073"/>
                  </a:lnTo>
                  <a:lnTo>
                    <a:pt x="429" y="2073"/>
                  </a:lnTo>
                  <a:lnTo>
                    <a:pt x="393" y="1227"/>
                  </a:lnTo>
                  <a:close/>
                  <a:moveTo>
                    <a:pt x="250" y="1"/>
                  </a:moveTo>
                  <a:cubicBezTo>
                    <a:pt x="179" y="1"/>
                    <a:pt x="119" y="25"/>
                    <a:pt x="72" y="72"/>
                  </a:cubicBezTo>
                  <a:cubicBezTo>
                    <a:pt x="24" y="120"/>
                    <a:pt x="0" y="191"/>
                    <a:pt x="12" y="251"/>
                  </a:cubicBezTo>
                  <a:cubicBezTo>
                    <a:pt x="12" y="275"/>
                    <a:pt x="119" y="2144"/>
                    <a:pt x="131" y="2156"/>
                  </a:cubicBezTo>
                  <a:cubicBezTo>
                    <a:pt x="143" y="2287"/>
                    <a:pt x="250" y="2394"/>
                    <a:pt x="381" y="2394"/>
                  </a:cubicBezTo>
                  <a:lnTo>
                    <a:pt x="857" y="2394"/>
                  </a:lnTo>
                  <a:cubicBezTo>
                    <a:pt x="1000" y="2394"/>
                    <a:pt x="1096" y="2299"/>
                    <a:pt x="1119" y="2156"/>
                  </a:cubicBezTo>
                  <a:lnTo>
                    <a:pt x="1238" y="251"/>
                  </a:lnTo>
                  <a:cubicBezTo>
                    <a:pt x="1191" y="191"/>
                    <a:pt x="1179" y="120"/>
                    <a:pt x="1131" y="72"/>
                  </a:cubicBezTo>
                  <a:cubicBezTo>
                    <a:pt x="1084" y="25"/>
                    <a:pt x="1024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71"/>
            <p:cNvSpPr/>
            <p:nvPr/>
          </p:nvSpPr>
          <p:spPr>
            <a:xfrm>
              <a:off x="7805347" y="1642016"/>
              <a:ext cx="48884" cy="201771"/>
            </a:xfrm>
            <a:custGeom>
              <a:rect b="b" l="l" r="r" t="t"/>
              <a:pathLst>
                <a:path extrusionOk="0" h="6344" w="1537">
                  <a:moveTo>
                    <a:pt x="180" y="0"/>
                  </a:moveTo>
                  <a:cubicBezTo>
                    <a:pt x="119" y="0"/>
                    <a:pt x="54" y="27"/>
                    <a:pt x="36" y="81"/>
                  </a:cubicBezTo>
                  <a:cubicBezTo>
                    <a:pt x="0" y="164"/>
                    <a:pt x="36" y="259"/>
                    <a:pt x="108" y="295"/>
                  </a:cubicBezTo>
                  <a:cubicBezTo>
                    <a:pt x="584" y="497"/>
                    <a:pt x="893" y="985"/>
                    <a:pt x="893" y="1509"/>
                  </a:cubicBezTo>
                  <a:lnTo>
                    <a:pt x="893" y="2497"/>
                  </a:lnTo>
                  <a:cubicBezTo>
                    <a:pt x="893" y="2521"/>
                    <a:pt x="870" y="2569"/>
                    <a:pt x="834" y="2569"/>
                  </a:cubicBezTo>
                  <a:cubicBezTo>
                    <a:pt x="572" y="2628"/>
                    <a:pt x="381" y="2867"/>
                    <a:pt x="381" y="3140"/>
                  </a:cubicBezTo>
                  <a:lnTo>
                    <a:pt x="381" y="3307"/>
                  </a:lnTo>
                  <a:cubicBezTo>
                    <a:pt x="381" y="3605"/>
                    <a:pt x="596" y="3867"/>
                    <a:pt x="893" y="3891"/>
                  </a:cubicBezTo>
                  <a:cubicBezTo>
                    <a:pt x="1072" y="3902"/>
                    <a:pt x="1203" y="4057"/>
                    <a:pt x="1203" y="4236"/>
                  </a:cubicBezTo>
                  <a:lnTo>
                    <a:pt x="1203" y="4545"/>
                  </a:lnTo>
                  <a:cubicBezTo>
                    <a:pt x="1203" y="5224"/>
                    <a:pt x="774" y="5819"/>
                    <a:pt x="155" y="6034"/>
                  </a:cubicBezTo>
                  <a:cubicBezTo>
                    <a:pt x="60" y="6069"/>
                    <a:pt x="12" y="6153"/>
                    <a:pt x="48" y="6248"/>
                  </a:cubicBezTo>
                  <a:cubicBezTo>
                    <a:pt x="84" y="6319"/>
                    <a:pt x="131" y="6343"/>
                    <a:pt x="203" y="6343"/>
                  </a:cubicBezTo>
                  <a:cubicBezTo>
                    <a:pt x="215" y="6343"/>
                    <a:pt x="227" y="6343"/>
                    <a:pt x="262" y="6331"/>
                  </a:cubicBezTo>
                  <a:cubicBezTo>
                    <a:pt x="1012" y="6069"/>
                    <a:pt x="1536" y="5355"/>
                    <a:pt x="1536" y="4545"/>
                  </a:cubicBezTo>
                  <a:lnTo>
                    <a:pt x="1536" y="4236"/>
                  </a:lnTo>
                  <a:cubicBezTo>
                    <a:pt x="1536" y="3891"/>
                    <a:pt x="1274" y="3605"/>
                    <a:pt x="929" y="3581"/>
                  </a:cubicBezTo>
                  <a:cubicBezTo>
                    <a:pt x="798" y="3569"/>
                    <a:pt x="703" y="3462"/>
                    <a:pt x="703" y="3331"/>
                  </a:cubicBezTo>
                  <a:lnTo>
                    <a:pt x="703" y="3152"/>
                  </a:lnTo>
                  <a:cubicBezTo>
                    <a:pt x="703" y="3033"/>
                    <a:pt x="798" y="2926"/>
                    <a:pt x="917" y="2902"/>
                  </a:cubicBezTo>
                  <a:cubicBezTo>
                    <a:pt x="1096" y="2855"/>
                    <a:pt x="1227" y="2688"/>
                    <a:pt x="1227" y="2509"/>
                  </a:cubicBezTo>
                  <a:lnTo>
                    <a:pt x="1227" y="1521"/>
                  </a:lnTo>
                  <a:cubicBezTo>
                    <a:pt x="1227" y="878"/>
                    <a:pt x="834" y="283"/>
                    <a:pt x="239" y="9"/>
                  </a:cubicBezTo>
                  <a:cubicBezTo>
                    <a:pt x="221" y="3"/>
                    <a:pt x="201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71"/>
            <p:cNvSpPr/>
            <p:nvPr/>
          </p:nvSpPr>
          <p:spPr>
            <a:xfrm>
              <a:off x="7699309" y="1642239"/>
              <a:ext cx="48884" cy="202661"/>
            </a:xfrm>
            <a:custGeom>
              <a:rect b="b" l="l" r="r" t="t"/>
              <a:pathLst>
                <a:path extrusionOk="0" h="6372" w="1537">
                  <a:moveTo>
                    <a:pt x="1348" y="0"/>
                  </a:moveTo>
                  <a:cubicBezTo>
                    <a:pt x="1326" y="0"/>
                    <a:pt x="1305" y="5"/>
                    <a:pt x="1287" y="14"/>
                  </a:cubicBezTo>
                  <a:cubicBezTo>
                    <a:pt x="691" y="288"/>
                    <a:pt x="310" y="883"/>
                    <a:pt x="310" y="1526"/>
                  </a:cubicBezTo>
                  <a:lnTo>
                    <a:pt x="310" y="2502"/>
                  </a:lnTo>
                  <a:cubicBezTo>
                    <a:pt x="310" y="2693"/>
                    <a:pt x="453" y="2860"/>
                    <a:pt x="632" y="2895"/>
                  </a:cubicBezTo>
                  <a:cubicBezTo>
                    <a:pt x="751" y="2919"/>
                    <a:pt x="834" y="3026"/>
                    <a:pt x="834" y="3145"/>
                  </a:cubicBezTo>
                  <a:lnTo>
                    <a:pt x="834" y="3324"/>
                  </a:lnTo>
                  <a:cubicBezTo>
                    <a:pt x="834" y="3455"/>
                    <a:pt x="727" y="3562"/>
                    <a:pt x="608" y="3574"/>
                  </a:cubicBezTo>
                  <a:cubicBezTo>
                    <a:pt x="274" y="3610"/>
                    <a:pt x="1" y="3907"/>
                    <a:pt x="1" y="4241"/>
                  </a:cubicBezTo>
                  <a:lnTo>
                    <a:pt x="1" y="4562"/>
                  </a:lnTo>
                  <a:cubicBezTo>
                    <a:pt x="1" y="5372"/>
                    <a:pt x="525" y="6086"/>
                    <a:pt x="1298" y="6360"/>
                  </a:cubicBezTo>
                  <a:cubicBezTo>
                    <a:pt x="1310" y="6360"/>
                    <a:pt x="1334" y="6372"/>
                    <a:pt x="1346" y="6372"/>
                  </a:cubicBezTo>
                  <a:cubicBezTo>
                    <a:pt x="1417" y="6372"/>
                    <a:pt x="1477" y="6324"/>
                    <a:pt x="1489" y="6265"/>
                  </a:cubicBezTo>
                  <a:cubicBezTo>
                    <a:pt x="1525" y="6169"/>
                    <a:pt x="1477" y="6074"/>
                    <a:pt x="1394" y="6050"/>
                  </a:cubicBezTo>
                  <a:cubicBezTo>
                    <a:pt x="751" y="5836"/>
                    <a:pt x="322" y="5229"/>
                    <a:pt x="322" y="4562"/>
                  </a:cubicBezTo>
                  <a:lnTo>
                    <a:pt x="322" y="4241"/>
                  </a:lnTo>
                  <a:cubicBezTo>
                    <a:pt x="322" y="4062"/>
                    <a:pt x="453" y="3919"/>
                    <a:pt x="632" y="3895"/>
                  </a:cubicBezTo>
                  <a:cubicBezTo>
                    <a:pt x="929" y="3872"/>
                    <a:pt x="1156" y="3622"/>
                    <a:pt x="1156" y="3324"/>
                  </a:cubicBezTo>
                  <a:lnTo>
                    <a:pt x="1156" y="3145"/>
                  </a:lnTo>
                  <a:cubicBezTo>
                    <a:pt x="1156" y="2871"/>
                    <a:pt x="953" y="2633"/>
                    <a:pt x="691" y="2574"/>
                  </a:cubicBezTo>
                  <a:cubicBezTo>
                    <a:pt x="655" y="2574"/>
                    <a:pt x="632" y="2538"/>
                    <a:pt x="632" y="2502"/>
                  </a:cubicBezTo>
                  <a:lnTo>
                    <a:pt x="632" y="1514"/>
                  </a:lnTo>
                  <a:cubicBezTo>
                    <a:pt x="632" y="1002"/>
                    <a:pt x="941" y="526"/>
                    <a:pt x="1417" y="300"/>
                  </a:cubicBezTo>
                  <a:cubicBezTo>
                    <a:pt x="1489" y="276"/>
                    <a:pt x="1537" y="169"/>
                    <a:pt x="1489" y="97"/>
                  </a:cubicBezTo>
                  <a:cubicBezTo>
                    <a:pt x="1471" y="36"/>
                    <a:pt x="1408" y="0"/>
                    <a:pt x="1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71"/>
            <p:cNvSpPr/>
            <p:nvPr/>
          </p:nvSpPr>
          <p:spPr>
            <a:xfrm>
              <a:off x="7743613" y="1508626"/>
              <a:ext cx="66313" cy="208673"/>
            </a:xfrm>
            <a:custGeom>
              <a:rect b="b" l="l" r="r" t="t"/>
              <a:pathLst>
                <a:path extrusionOk="0" h="6561" w="2085">
                  <a:moveTo>
                    <a:pt x="1191" y="345"/>
                  </a:moveTo>
                  <a:lnTo>
                    <a:pt x="1310" y="1250"/>
                  </a:lnTo>
                  <a:lnTo>
                    <a:pt x="775" y="1250"/>
                  </a:lnTo>
                  <a:lnTo>
                    <a:pt x="894" y="345"/>
                  </a:lnTo>
                  <a:close/>
                  <a:moveTo>
                    <a:pt x="1108" y="1572"/>
                  </a:moveTo>
                  <a:lnTo>
                    <a:pt x="1263" y="6215"/>
                  </a:lnTo>
                  <a:lnTo>
                    <a:pt x="810" y="6215"/>
                  </a:lnTo>
                  <a:lnTo>
                    <a:pt x="810" y="6191"/>
                  </a:lnTo>
                  <a:lnTo>
                    <a:pt x="977" y="1572"/>
                  </a:lnTo>
                  <a:close/>
                  <a:moveTo>
                    <a:pt x="1263" y="6215"/>
                  </a:moveTo>
                  <a:lnTo>
                    <a:pt x="1263" y="6215"/>
                  </a:lnTo>
                  <a:cubicBezTo>
                    <a:pt x="1263" y="6221"/>
                    <a:pt x="1260" y="6224"/>
                    <a:pt x="1258" y="6224"/>
                  </a:cubicBezTo>
                  <a:cubicBezTo>
                    <a:pt x="1257" y="6224"/>
                    <a:pt x="1257" y="6221"/>
                    <a:pt x="1263" y="6215"/>
                  </a:cubicBezTo>
                  <a:close/>
                  <a:moveTo>
                    <a:pt x="798" y="0"/>
                  </a:moveTo>
                  <a:cubicBezTo>
                    <a:pt x="679" y="0"/>
                    <a:pt x="596" y="95"/>
                    <a:pt x="572" y="203"/>
                  </a:cubicBezTo>
                  <a:lnTo>
                    <a:pt x="572" y="250"/>
                  </a:lnTo>
                  <a:lnTo>
                    <a:pt x="263" y="250"/>
                  </a:lnTo>
                  <a:cubicBezTo>
                    <a:pt x="179" y="250"/>
                    <a:pt x="96" y="322"/>
                    <a:pt x="96" y="405"/>
                  </a:cubicBezTo>
                  <a:cubicBezTo>
                    <a:pt x="96" y="500"/>
                    <a:pt x="179" y="572"/>
                    <a:pt x="263" y="572"/>
                  </a:cubicBezTo>
                  <a:lnTo>
                    <a:pt x="536" y="572"/>
                  </a:lnTo>
                  <a:lnTo>
                    <a:pt x="477" y="988"/>
                  </a:lnTo>
                  <a:lnTo>
                    <a:pt x="155" y="988"/>
                  </a:lnTo>
                  <a:cubicBezTo>
                    <a:pt x="72" y="988"/>
                    <a:pt x="1" y="1060"/>
                    <a:pt x="1" y="1155"/>
                  </a:cubicBezTo>
                  <a:cubicBezTo>
                    <a:pt x="1" y="1238"/>
                    <a:pt x="72" y="1322"/>
                    <a:pt x="155" y="1322"/>
                  </a:cubicBezTo>
                  <a:lnTo>
                    <a:pt x="441" y="1322"/>
                  </a:lnTo>
                  <a:cubicBezTo>
                    <a:pt x="441" y="1381"/>
                    <a:pt x="453" y="1453"/>
                    <a:pt x="501" y="1500"/>
                  </a:cubicBezTo>
                  <a:cubicBezTo>
                    <a:pt x="548" y="1536"/>
                    <a:pt x="608" y="1572"/>
                    <a:pt x="667" y="1572"/>
                  </a:cubicBezTo>
                  <a:lnTo>
                    <a:pt x="501" y="6203"/>
                  </a:lnTo>
                  <a:cubicBezTo>
                    <a:pt x="501" y="6287"/>
                    <a:pt x="536" y="6382"/>
                    <a:pt x="596" y="6453"/>
                  </a:cubicBezTo>
                  <a:cubicBezTo>
                    <a:pt x="656" y="6513"/>
                    <a:pt x="739" y="6561"/>
                    <a:pt x="834" y="6561"/>
                  </a:cubicBezTo>
                  <a:lnTo>
                    <a:pt x="1251" y="6561"/>
                  </a:lnTo>
                  <a:cubicBezTo>
                    <a:pt x="1334" y="6561"/>
                    <a:pt x="1429" y="6525"/>
                    <a:pt x="1489" y="6453"/>
                  </a:cubicBezTo>
                  <a:cubicBezTo>
                    <a:pt x="1548" y="6394"/>
                    <a:pt x="1584" y="6299"/>
                    <a:pt x="1572" y="6203"/>
                  </a:cubicBezTo>
                  <a:lnTo>
                    <a:pt x="1406" y="1572"/>
                  </a:lnTo>
                  <a:cubicBezTo>
                    <a:pt x="1465" y="1572"/>
                    <a:pt x="1525" y="1536"/>
                    <a:pt x="1572" y="1500"/>
                  </a:cubicBezTo>
                  <a:cubicBezTo>
                    <a:pt x="1620" y="1453"/>
                    <a:pt x="1632" y="1393"/>
                    <a:pt x="1632" y="1334"/>
                  </a:cubicBezTo>
                  <a:lnTo>
                    <a:pt x="1918" y="1334"/>
                  </a:lnTo>
                  <a:cubicBezTo>
                    <a:pt x="2001" y="1334"/>
                    <a:pt x="2084" y="1250"/>
                    <a:pt x="2084" y="1167"/>
                  </a:cubicBezTo>
                  <a:cubicBezTo>
                    <a:pt x="2084" y="1072"/>
                    <a:pt x="2001" y="1000"/>
                    <a:pt x="1918" y="1000"/>
                  </a:cubicBezTo>
                  <a:lnTo>
                    <a:pt x="1608" y="1000"/>
                  </a:lnTo>
                  <a:lnTo>
                    <a:pt x="1548" y="584"/>
                  </a:lnTo>
                  <a:lnTo>
                    <a:pt x="1810" y="584"/>
                  </a:lnTo>
                  <a:cubicBezTo>
                    <a:pt x="1906" y="584"/>
                    <a:pt x="1977" y="512"/>
                    <a:pt x="1977" y="429"/>
                  </a:cubicBezTo>
                  <a:cubicBezTo>
                    <a:pt x="1977" y="334"/>
                    <a:pt x="1906" y="262"/>
                    <a:pt x="1810" y="262"/>
                  </a:cubicBezTo>
                  <a:lnTo>
                    <a:pt x="1501" y="262"/>
                  </a:lnTo>
                  <a:lnTo>
                    <a:pt x="1489" y="203"/>
                  </a:lnTo>
                  <a:cubicBezTo>
                    <a:pt x="1465" y="84"/>
                    <a:pt x="1382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35" name="Google Shape;11435;p71"/>
          <p:cNvGrpSpPr/>
          <p:nvPr/>
        </p:nvGrpSpPr>
        <p:grpSpPr>
          <a:xfrm>
            <a:off x="8161690" y="1509008"/>
            <a:ext cx="153396" cy="351064"/>
            <a:chOff x="8161690" y="1509008"/>
            <a:chExt cx="153396" cy="351064"/>
          </a:xfrm>
        </p:grpSpPr>
        <p:sp>
          <p:nvSpPr>
            <p:cNvPr id="11436" name="Google Shape;11436;p71"/>
            <p:cNvSpPr/>
            <p:nvPr/>
          </p:nvSpPr>
          <p:spPr>
            <a:xfrm>
              <a:off x="8207871" y="1699838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965" y="334"/>
                  </a:moveTo>
                  <a:cubicBezTo>
                    <a:pt x="1322" y="334"/>
                    <a:pt x="1608" y="620"/>
                    <a:pt x="1608" y="977"/>
                  </a:cubicBezTo>
                  <a:cubicBezTo>
                    <a:pt x="1608" y="1334"/>
                    <a:pt x="1322" y="1620"/>
                    <a:pt x="965" y="1620"/>
                  </a:cubicBezTo>
                  <a:cubicBezTo>
                    <a:pt x="608" y="1620"/>
                    <a:pt x="322" y="1334"/>
                    <a:pt x="322" y="977"/>
                  </a:cubicBezTo>
                  <a:cubicBezTo>
                    <a:pt x="322" y="620"/>
                    <a:pt x="608" y="334"/>
                    <a:pt x="965" y="334"/>
                  </a:cubicBezTo>
                  <a:close/>
                  <a:moveTo>
                    <a:pt x="965" y="1"/>
                  </a:moveTo>
                  <a:cubicBezTo>
                    <a:pt x="429" y="1"/>
                    <a:pt x="1" y="441"/>
                    <a:pt x="1" y="977"/>
                  </a:cubicBezTo>
                  <a:cubicBezTo>
                    <a:pt x="1" y="1513"/>
                    <a:pt x="429" y="1942"/>
                    <a:pt x="965" y="1942"/>
                  </a:cubicBezTo>
                  <a:cubicBezTo>
                    <a:pt x="1501" y="1942"/>
                    <a:pt x="1930" y="1513"/>
                    <a:pt x="1930" y="977"/>
                  </a:cubicBezTo>
                  <a:cubicBezTo>
                    <a:pt x="1930" y="441"/>
                    <a:pt x="1501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71"/>
            <p:cNvSpPr/>
            <p:nvPr/>
          </p:nvSpPr>
          <p:spPr>
            <a:xfrm>
              <a:off x="8199919" y="1800564"/>
              <a:ext cx="77668" cy="29579"/>
            </a:xfrm>
            <a:custGeom>
              <a:rect b="b" l="l" r="r" t="t"/>
              <a:pathLst>
                <a:path extrusionOk="0" h="930" w="2442">
                  <a:moveTo>
                    <a:pt x="2120" y="322"/>
                  </a:moveTo>
                  <a:lnTo>
                    <a:pt x="2120" y="620"/>
                  </a:lnTo>
                  <a:lnTo>
                    <a:pt x="322" y="620"/>
                  </a:lnTo>
                  <a:lnTo>
                    <a:pt x="322" y="322"/>
                  </a:lnTo>
                  <a:close/>
                  <a:moveTo>
                    <a:pt x="239" y="1"/>
                  </a:moveTo>
                  <a:cubicBezTo>
                    <a:pt x="96" y="1"/>
                    <a:pt x="1" y="96"/>
                    <a:pt x="1" y="239"/>
                  </a:cubicBezTo>
                  <a:lnTo>
                    <a:pt x="1" y="691"/>
                  </a:lnTo>
                  <a:cubicBezTo>
                    <a:pt x="1" y="834"/>
                    <a:pt x="96" y="930"/>
                    <a:pt x="239" y="930"/>
                  </a:cubicBezTo>
                  <a:lnTo>
                    <a:pt x="2203" y="930"/>
                  </a:lnTo>
                  <a:cubicBezTo>
                    <a:pt x="2334" y="930"/>
                    <a:pt x="2441" y="834"/>
                    <a:pt x="2441" y="691"/>
                  </a:cubicBezTo>
                  <a:lnTo>
                    <a:pt x="2441" y="239"/>
                  </a:lnTo>
                  <a:cubicBezTo>
                    <a:pt x="2441" y="108"/>
                    <a:pt x="2334" y="1"/>
                    <a:pt x="2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71"/>
            <p:cNvSpPr/>
            <p:nvPr/>
          </p:nvSpPr>
          <p:spPr>
            <a:xfrm>
              <a:off x="8161690" y="1664598"/>
              <a:ext cx="153396" cy="195474"/>
            </a:xfrm>
            <a:custGeom>
              <a:rect b="b" l="l" r="r" t="t"/>
              <a:pathLst>
                <a:path extrusionOk="0" h="6146" w="4823">
                  <a:moveTo>
                    <a:pt x="1264" y="1"/>
                  </a:moveTo>
                  <a:cubicBezTo>
                    <a:pt x="1234" y="1"/>
                    <a:pt x="1204" y="8"/>
                    <a:pt x="1179" y="25"/>
                  </a:cubicBezTo>
                  <a:cubicBezTo>
                    <a:pt x="1167" y="49"/>
                    <a:pt x="1155" y="61"/>
                    <a:pt x="1119" y="61"/>
                  </a:cubicBezTo>
                  <a:cubicBezTo>
                    <a:pt x="762" y="311"/>
                    <a:pt x="572" y="716"/>
                    <a:pt x="572" y="1192"/>
                  </a:cubicBezTo>
                  <a:cubicBezTo>
                    <a:pt x="572" y="1430"/>
                    <a:pt x="619" y="1668"/>
                    <a:pt x="703" y="1871"/>
                  </a:cubicBezTo>
                  <a:cubicBezTo>
                    <a:pt x="822" y="2157"/>
                    <a:pt x="774" y="2490"/>
                    <a:pt x="572" y="2728"/>
                  </a:cubicBezTo>
                  <a:cubicBezTo>
                    <a:pt x="214" y="3145"/>
                    <a:pt x="0" y="3692"/>
                    <a:pt x="0" y="4240"/>
                  </a:cubicBezTo>
                  <a:cubicBezTo>
                    <a:pt x="0" y="4824"/>
                    <a:pt x="226" y="5312"/>
                    <a:pt x="643" y="5633"/>
                  </a:cubicBezTo>
                  <a:cubicBezTo>
                    <a:pt x="1012" y="5931"/>
                    <a:pt x="1536" y="6109"/>
                    <a:pt x="2143" y="6145"/>
                  </a:cubicBezTo>
                  <a:lnTo>
                    <a:pt x="2679" y="6145"/>
                  </a:lnTo>
                  <a:cubicBezTo>
                    <a:pt x="3298" y="6109"/>
                    <a:pt x="3810" y="5931"/>
                    <a:pt x="4191" y="5633"/>
                  </a:cubicBezTo>
                  <a:cubicBezTo>
                    <a:pt x="4608" y="5300"/>
                    <a:pt x="4822" y="4824"/>
                    <a:pt x="4822" y="4240"/>
                  </a:cubicBezTo>
                  <a:cubicBezTo>
                    <a:pt x="4810" y="3681"/>
                    <a:pt x="4620" y="3145"/>
                    <a:pt x="4251" y="2728"/>
                  </a:cubicBezTo>
                  <a:cubicBezTo>
                    <a:pt x="4036" y="2478"/>
                    <a:pt x="4001" y="2157"/>
                    <a:pt x="4120" y="1871"/>
                  </a:cubicBezTo>
                  <a:cubicBezTo>
                    <a:pt x="4203" y="1657"/>
                    <a:pt x="4251" y="1430"/>
                    <a:pt x="4251" y="1192"/>
                  </a:cubicBezTo>
                  <a:cubicBezTo>
                    <a:pt x="4251" y="716"/>
                    <a:pt x="4060" y="323"/>
                    <a:pt x="3703" y="61"/>
                  </a:cubicBezTo>
                  <a:cubicBezTo>
                    <a:pt x="3679" y="37"/>
                    <a:pt x="3667" y="25"/>
                    <a:pt x="3655" y="25"/>
                  </a:cubicBezTo>
                  <a:cubicBezTo>
                    <a:pt x="3630" y="8"/>
                    <a:pt x="3600" y="1"/>
                    <a:pt x="3570" y="1"/>
                  </a:cubicBezTo>
                  <a:cubicBezTo>
                    <a:pt x="3516" y="1"/>
                    <a:pt x="3460" y="27"/>
                    <a:pt x="3429" y="73"/>
                  </a:cubicBezTo>
                  <a:cubicBezTo>
                    <a:pt x="3382" y="144"/>
                    <a:pt x="3405" y="252"/>
                    <a:pt x="3477" y="299"/>
                  </a:cubicBezTo>
                  <a:cubicBezTo>
                    <a:pt x="3489" y="311"/>
                    <a:pt x="3501" y="311"/>
                    <a:pt x="3524" y="323"/>
                  </a:cubicBezTo>
                  <a:cubicBezTo>
                    <a:pt x="3798" y="514"/>
                    <a:pt x="3941" y="811"/>
                    <a:pt x="3941" y="1192"/>
                  </a:cubicBezTo>
                  <a:cubicBezTo>
                    <a:pt x="3941" y="1383"/>
                    <a:pt x="3894" y="1573"/>
                    <a:pt x="3822" y="1752"/>
                  </a:cubicBezTo>
                  <a:cubicBezTo>
                    <a:pt x="3655" y="2157"/>
                    <a:pt x="3727" y="2597"/>
                    <a:pt x="4013" y="2930"/>
                  </a:cubicBezTo>
                  <a:cubicBezTo>
                    <a:pt x="4322" y="3288"/>
                    <a:pt x="4489" y="3764"/>
                    <a:pt x="4489" y="4240"/>
                  </a:cubicBezTo>
                  <a:cubicBezTo>
                    <a:pt x="4489" y="4728"/>
                    <a:pt x="4310" y="5121"/>
                    <a:pt x="3977" y="5407"/>
                  </a:cubicBezTo>
                  <a:cubicBezTo>
                    <a:pt x="3667" y="5657"/>
                    <a:pt x="3203" y="5824"/>
                    <a:pt x="2667" y="5836"/>
                  </a:cubicBezTo>
                  <a:lnTo>
                    <a:pt x="2167" y="5836"/>
                  </a:lnTo>
                  <a:cubicBezTo>
                    <a:pt x="1631" y="5800"/>
                    <a:pt x="1167" y="5657"/>
                    <a:pt x="857" y="5407"/>
                  </a:cubicBezTo>
                  <a:cubicBezTo>
                    <a:pt x="512" y="5121"/>
                    <a:pt x="345" y="4728"/>
                    <a:pt x="345" y="4240"/>
                  </a:cubicBezTo>
                  <a:cubicBezTo>
                    <a:pt x="345" y="3764"/>
                    <a:pt x="524" y="3300"/>
                    <a:pt x="822" y="2930"/>
                  </a:cubicBezTo>
                  <a:cubicBezTo>
                    <a:pt x="1107" y="2597"/>
                    <a:pt x="1179" y="2157"/>
                    <a:pt x="1012" y="1752"/>
                  </a:cubicBezTo>
                  <a:cubicBezTo>
                    <a:pt x="941" y="1573"/>
                    <a:pt x="905" y="1383"/>
                    <a:pt x="905" y="1192"/>
                  </a:cubicBezTo>
                  <a:cubicBezTo>
                    <a:pt x="905" y="811"/>
                    <a:pt x="1036" y="514"/>
                    <a:pt x="1310" y="323"/>
                  </a:cubicBezTo>
                  <a:cubicBezTo>
                    <a:pt x="1334" y="311"/>
                    <a:pt x="1346" y="311"/>
                    <a:pt x="1357" y="299"/>
                  </a:cubicBezTo>
                  <a:cubicBezTo>
                    <a:pt x="1429" y="252"/>
                    <a:pt x="1453" y="144"/>
                    <a:pt x="1405" y="73"/>
                  </a:cubicBezTo>
                  <a:cubicBezTo>
                    <a:pt x="1374" y="27"/>
                    <a:pt x="1319" y="1"/>
                    <a:pt x="1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71"/>
            <p:cNvSpPr/>
            <p:nvPr/>
          </p:nvSpPr>
          <p:spPr>
            <a:xfrm>
              <a:off x="8201828" y="1509008"/>
              <a:ext cx="73851" cy="181034"/>
            </a:xfrm>
            <a:custGeom>
              <a:rect b="b" l="l" r="r" t="t"/>
              <a:pathLst>
                <a:path extrusionOk="0" h="5692" w="2322">
                  <a:moveTo>
                    <a:pt x="1608" y="322"/>
                  </a:moveTo>
                  <a:lnTo>
                    <a:pt x="1500" y="1488"/>
                  </a:lnTo>
                  <a:lnTo>
                    <a:pt x="798" y="1488"/>
                  </a:lnTo>
                  <a:lnTo>
                    <a:pt x="691" y="322"/>
                  </a:lnTo>
                  <a:close/>
                  <a:moveTo>
                    <a:pt x="1286" y="1810"/>
                  </a:moveTo>
                  <a:lnTo>
                    <a:pt x="1429" y="5394"/>
                  </a:lnTo>
                  <a:lnTo>
                    <a:pt x="857" y="5394"/>
                  </a:lnTo>
                  <a:lnTo>
                    <a:pt x="988" y="1810"/>
                  </a:lnTo>
                  <a:close/>
                  <a:moveTo>
                    <a:pt x="679" y="0"/>
                  </a:moveTo>
                  <a:cubicBezTo>
                    <a:pt x="596" y="0"/>
                    <a:pt x="512" y="24"/>
                    <a:pt x="453" y="95"/>
                  </a:cubicBezTo>
                  <a:cubicBezTo>
                    <a:pt x="393" y="155"/>
                    <a:pt x="369" y="250"/>
                    <a:pt x="381" y="333"/>
                  </a:cubicBezTo>
                  <a:lnTo>
                    <a:pt x="381" y="369"/>
                  </a:lnTo>
                  <a:lnTo>
                    <a:pt x="155" y="369"/>
                  </a:lnTo>
                  <a:cubicBezTo>
                    <a:pt x="72" y="369"/>
                    <a:pt x="0" y="441"/>
                    <a:pt x="0" y="536"/>
                  </a:cubicBezTo>
                  <a:cubicBezTo>
                    <a:pt x="0" y="619"/>
                    <a:pt x="72" y="691"/>
                    <a:pt x="155" y="691"/>
                  </a:cubicBezTo>
                  <a:lnTo>
                    <a:pt x="393" y="691"/>
                  </a:lnTo>
                  <a:lnTo>
                    <a:pt x="441" y="1155"/>
                  </a:lnTo>
                  <a:lnTo>
                    <a:pt x="203" y="1155"/>
                  </a:lnTo>
                  <a:cubicBezTo>
                    <a:pt x="119" y="1155"/>
                    <a:pt x="36" y="1226"/>
                    <a:pt x="36" y="1322"/>
                  </a:cubicBezTo>
                  <a:cubicBezTo>
                    <a:pt x="36" y="1405"/>
                    <a:pt x="119" y="1488"/>
                    <a:pt x="203" y="1488"/>
                  </a:cubicBezTo>
                  <a:lnTo>
                    <a:pt x="465" y="1488"/>
                  </a:lnTo>
                  <a:lnTo>
                    <a:pt x="465" y="1524"/>
                  </a:lnTo>
                  <a:cubicBezTo>
                    <a:pt x="488" y="1643"/>
                    <a:pt x="560" y="1750"/>
                    <a:pt x="667" y="1786"/>
                  </a:cubicBezTo>
                  <a:lnTo>
                    <a:pt x="524" y="5441"/>
                  </a:lnTo>
                  <a:cubicBezTo>
                    <a:pt x="524" y="5513"/>
                    <a:pt x="560" y="5572"/>
                    <a:pt x="607" y="5620"/>
                  </a:cubicBezTo>
                  <a:cubicBezTo>
                    <a:pt x="643" y="5667"/>
                    <a:pt x="703" y="5691"/>
                    <a:pt x="786" y="5691"/>
                  </a:cubicBezTo>
                  <a:lnTo>
                    <a:pt x="1512" y="5691"/>
                  </a:lnTo>
                  <a:cubicBezTo>
                    <a:pt x="1584" y="5691"/>
                    <a:pt x="1643" y="5667"/>
                    <a:pt x="1691" y="5620"/>
                  </a:cubicBezTo>
                  <a:cubicBezTo>
                    <a:pt x="1739" y="5572"/>
                    <a:pt x="1762" y="5501"/>
                    <a:pt x="1762" y="5441"/>
                  </a:cubicBezTo>
                  <a:lnTo>
                    <a:pt x="1631" y="1786"/>
                  </a:lnTo>
                  <a:cubicBezTo>
                    <a:pt x="1739" y="1738"/>
                    <a:pt x="1810" y="1643"/>
                    <a:pt x="1822" y="1524"/>
                  </a:cubicBezTo>
                  <a:lnTo>
                    <a:pt x="1822" y="1488"/>
                  </a:lnTo>
                  <a:lnTo>
                    <a:pt x="2096" y="1488"/>
                  </a:lnTo>
                  <a:cubicBezTo>
                    <a:pt x="2179" y="1488"/>
                    <a:pt x="2251" y="1405"/>
                    <a:pt x="2251" y="1322"/>
                  </a:cubicBezTo>
                  <a:cubicBezTo>
                    <a:pt x="2251" y="1226"/>
                    <a:pt x="2203" y="1155"/>
                    <a:pt x="2108" y="1155"/>
                  </a:cubicBezTo>
                  <a:lnTo>
                    <a:pt x="1870" y="1155"/>
                  </a:lnTo>
                  <a:lnTo>
                    <a:pt x="1917" y="691"/>
                  </a:lnTo>
                  <a:lnTo>
                    <a:pt x="2155" y="691"/>
                  </a:lnTo>
                  <a:cubicBezTo>
                    <a:pt x="2239" y="691"/>
                    <a:pt x="2322" y="619"/>
                    <a:pt x="2322" y="536"/>
                  </a:cubicBezTo>
                  <a:cubicBezTo>
                    <a:pt x="2322" y="441"/>
                    <a:pt x="2239" y="369"/>
                    <a:pt x="2155" y="369"/>
                  </a:cubicBezTo>
                  <a:lnTo>
                    <a:pt x="1929" y="369"/>
                  </a:lnTo>
                  <a:lnTo>
                    <a:pt x="1929" y="333"/>
                  </a:lnTo>
                  <a:cubicBezTo>
                    <a:pt x="1941" y="250"/>
                    <a:pt x="1917" y="179"/>
                    <a:pt x="1858" y="95"/>
                  </a:cubicBezTo>
                  <a:cubicBezTo>
                    <a:pt x="1798" y="36"/>
                    <a:pt x="1727" y="0"/>
                    <a:pt x="1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0" name="Google Shape;11440;p71"/>
          <p:cNvGrpSpPr/>
          <p:nvPr/>
        </p:nvGrpSpPr>
        <p:grpSpPr>
          <a:xfrm>
            <a:off x="6746940" y="1508881"/>
            <a:ext cx="213221" cy="352304"/>
            <a:chOff x="6746940" y="1508881"/>
            <a:chExt cx="213221" cy="352304"/>
          </a:xfrm>
        </p:grpSpPr>
        <p:sp>
          <p:nvSpPr>
            <p:cNvPr id="11441" name="Google Shape;11441;p71"/>
            <p:cNvSpPr/>
            <p:nvPr/>
          </p:nvSpPr>
          <p:spPr>
            <a:xfrm>
              <a:off x="6805238" y="1661227"/>
              <a:ext cx="10655" cy="1024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71"/>
            <p:cNvSpPr/>
            <p:nvPr/>
          </p:nvSpPr>
          <p:spPr>
            <a:xfrm>
              <a:off x="6804125" y="1706294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62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71"/>
            <p:cNvSpPr/>
            <p:nvPr/>
          </p:nvSpPr>
          <p:spPr>
            <a:xfrm>
              <a:off x="6803362" y="1754002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34" y="250"/>
                    <a:pt x="334" y="167"/>
                  </a:cubicBez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71"/>
            <p:cNvSpPr/>
            <p:nvPr/>
          </p:nvSpPr>
          <p:spPr>
            <a:xfrm>
              <a:off x="6746940" y="1508881"/>
              <a:ext cx="213221" cy="352304"/>
            </a:xfrm>
            <a:custGeom>
              <a:rect b="b" l="l" r="r" t="t"/>
              <a:pathLst>
                <a:path extrusionOk="0" h="11077" w="6704">
                  <a:moveTo>
                    <a:pt x="4072" y="3897"/>
                  </a:moveTo>
                  <a:lnTo>
                    <a:pt x="4822" y="4886"/>
                  </a:lnTo>
                  <a:lnTo>
                    <a:pt x="5453" y="5683"/>
                  </a:lnTo>
                  <a:cubicBezTo>
                    <a:pt x="4703" y="6302"/>
                    <a:pt x="4263" y="7243"/>
                    <a:pt x="4263" y="8231"/>
                  </a:cubicBezTo>
                  <a:lnTo>
                    <a:pt x="4263" y="8612"/>
                  </a:lnTo>
                  <a:lnTo>
                    <a:pt x="3298" y="8612"/>
                  </a:lnTo>
                  <a:lnTo>
                    <a:pt x="3298" y="6029"/>
                  </a:lnTo>
                  <a:cubicBezTo>
                    <a:pt x="3298" y="5493"/>
                    <a:pt x="3441" y="4969"/>
                    <a:pt x="3715" y="4505"/>
                  </a:cubicBezTo>
                  <a:lnTo>
                    <a:pt x="4072" y="3897"/>
                  </a:lnTo>
                  <a:close/>
                  <a:moveTo>
                    <a:pt x="4263" y="8934"/>
                  </a:moveTo>
                  <a:lnTo>
                    <a:pt x="4263" y="9374"/>
                  </a:lnTo>
                  <a:cubicBezTo>
                    <a:pt x="4263" y="10124"/>
                    <a:pt x="3656" y="10732"/>
                    <a:pt x="2906" y="10732"/>
                  </a:cubicBezTo>
                  <a:cubicBezTo>
                    <a:pt x="2536" y="10732"/>
                    <a:pt x="2191" y="10577"/>
                    <a:pt x="1941" y="10315"/>
                  </a:cubicBezTo>
                  <a:cubicBezTo>
                    <a:pt x="1691" y="10041"/>
                    <a:pt x="1548" y="9684"/>
                    <a:pt x="1572" y="9315"/>
                  </a:cubicBezTo>
                  <a:lnTo>
                    <a:pt x="1584" y="8934"/>
                  </a:lnTo>
                  <a:lnTo>
                    <a:pt x="2239" y="8934"/>
                  </a:lnTo>
                  <a:lnTo>
                    <a:pt x="2239" y="9005"/>
                  </a:lnTo>
                  <a:cubicBezTo>
                    <a:pt x="2239" y="9279"/>
                    <a:pt x="2477" y="9529"/>
                    <a:pt x="2763" y="9541"/>
                  </a:cubicBezTo>
                  <a:cubicBezTo>
                    <a:pt x="2894" y="9541"/>
                    <a:pt x="3025" y="9493"/>
                    <a:pt x="3132" y="9386"/>
                  </a:cubicBezTo>
                  <a:cubicBezTo>
                    <a:pt x="3239" y="9291"/>
                    <a:pt x="3298" y="9148"/>
                    <a:pt x="3298" y="9005"/>
                  </a:cubicBezTo>
                  <a:lnTo>
                    <a:pt x="3298" y="8934"/>
                  </a:lnTo>
                  <a:close/>
                  <a:moveTo>
                    <a:pt x="1602" y="0"/>
                  </a:moveTo>
                  <a:cubicBezTo>
                    <a:pt x="1462" y="0"/>
                    <a:pt x="1323" y="33"/>
                    <a:pt x="1191" y="99"/>
                  </a:cubicBezTo>
                  <a:lnTo>
                    <a:pt x="548" y="421"/>
                  </a:lnTo>
                  <a:lnTo>
                    <a:pt x="167" y="421"/>
                  </a:lnTo>
                  <a:cubicBezTo>
                    <a:pt x="84" y="421"/>
                    <a:pt x="0" y="492"/>
                    <a:pt x="0" y="576"/>
                  </a:cubicBezTo>
                  <a:cubicBezTo>
                    <a:pt x="0" y="671"/>
                    <a:pt x="84" y="742"/>
                    <a:pt x="167" y="742"/>
                  </a:cubicBezTo>
                  <a:lnTo>
                    <a:pt x="1048" y="742"/>
                  </a:lnTo>
                  <a:lnTo>
                    <a:pt x="1393" y="754"/>
                  </a:lnTo>
                  <a:cubicBezTo>
                    <a:pt x="1524" y="790"/>
                    <a:pt x="1632" y="909"/>
                    <a:pt x="1632" y="1052"/>
                  </a:cubicBezTo>
                  <a:lnTo>
                    <a:pt x="1596" y="1647"/>
                  </a:lnTo>
                  <a:cubicBezTo>
                    <a:pt x="1596" y="1742"/>
                    <a:pt x="1655" y="1814"/>
                    <a:pt x="1739" y="1814"/>
                  </a:cubicBezTo>
                  <a:cubicBezTo>
                    <a:pt x="1834" y="1814"/>
                    <a:pt x="1905" y="1754"/>
                    <a:pt x="1905" y="1671"/>
                  </a:cubicBezTo>
                  <a:lnTo>
                    <a:pt x="1941" y="1076"/>
                  </a:lnTo>
                  <a:cubicBezTo>
                    <a:pt x="1953" y="754"/>
                    <a:pt x="1727" y="492"/>
                    <a:pt x="1417" y="445"/>
                  </a:cubicBezTo>
                  <a:lnTo>
                    <a:pt x="1286" y="445"/>
                  </a:lnTo>
                  <a:lnTo>
                    <a:pt x="1358" y="421"/>
                  </a:lnTo>
                  <a:cubicBezTo>
                    <a:pt x="1448" y="376"/>
                    <a:pt x="1546" y="352"/>
                    <a:pt x="1643" y="352"/>
                  </a:cubicBezTo>
                  <a:cubicBezTo>
                    <a:pt x="1751" y="352"/>
                    <a:pt x="1859" y="382"/>
                    <a:pt x="1953" y="445"/>
                  </a:cubicBezTo>
                  <a:cubicBezTo>
                    <a:pt x="2132" y="552"/>
                    <a:pt x="2239" y="730"/>
                    <a:pt x="2251" y="933"/>
                  </a:cubicBezTo>
                  <a:lnTo>
                    <a:pt x="2251" y="968"/>
                  </a:lnTo>
                  <a:lnTo>
                    <a:pt x="2251" y="3219"/>
                  </a:lnTo>
                  <a:lnTo>
                    <a:pt x="2251" y="8648"/>
                  </a:lnTo>
                  <a:lnTo>
                    <a:pt x="1608" y="8648"/>
                  </a:lnTo>
                  <a:lnTo>
                    <a:pt x="1894" y="2445"/>
                  </a:lnTo>
                  <a:cubicBezTo>
                    <a:pt x="1894" y="2350"/>
                    <a:pt x="1834" y="2278"/>
                    <a:pt x="1751" y="2278"/>
                  </a:cubicBezTo>
                  <a:cubicBezTo>
                    <a:pt x="1655" y="2278"/>
                    <a:pt x="1584" y="2338"/>
                    <a:pt x="1584" y="2421"/>
                  </a:cubicBezTo>
                  <a:lnTo>
                    <a:pt x="1393" y="6648"/>
                  </a:lnTo>
                  <a:lnTo>
                    <a:pt x="1155" y="6648"/>
                  </a:lnTo>
                  <a:lnTo>
                    <a:pt x="1155" y="6469"/>
                  </a:lnTo>
                  <a:cubicBezTo>
                    <a:pt x="1155" y="6386"/>
                    <a:pt x="1072" y="6314"/>
                    <a:pt x="989" y="6314"/>
                  </a:cubicBezTo>
                  <a:cubicBezTo>
                    <a:pt x="893" y="6314"/>
                    <a:pt x="822" y="6386"/>
                    <a:pt x="822" y="6469"/>
                  </a:cubicBezTo>
                  <a:lnTo>
                    <a:pt x="822" y="7160"/>
                  </a:lnTo>
                  <a:cubicBezTo>
                    <a:pt x="822" y="7243"/>
                    <a:pt x="893" y="7326"/>
                    <a:pt x="989" y="7326"/>
                  </a:cubicBezTo>
                  <a:cubicBezTo>
                    <a:pt x="1072" y="7326"/>
                    <a:pt x="1155" y="7243"/>
                    <a:pt x="1155" y="7160"/>
                  </a:cubicBezTo>
                  <a:lnTo>
                    <a:pt x="1155" y="6981"/>
                  </a:lnTo>
                  <a:lnTo>
                    <a:pt x="1370" y="6981"/>
                  </a:lnTo>
                  <a:lnTo>
                    <a:pt x="1334" y="7946"/>
                  </a:lnTo>
                  <a:lnTo>
                    <a:pt x="1155" y="7946"/>
                  </a:lnTo>
                  <a:lnTo>
                    <a:pt x="1155" y="7743"/>
                  </a:lnTo>
                  <a:cubicBezTo>
                    <a:pt x="1155" y="7648"/>
                    <a:pt x="1072" y="7576"/>
                    <a:pt x="989" y="7576"/>
                  </a:cubicBezTo>
                  <a:cubicBezTo>
                    <a:pt x="893" y="7576"/>
                    <a:pt x="822" y="7648"/>
                    <a:pt x="822" y="7743"/>
                  </a:cubicBezTo>
                  <a:lnTo>
                    <a:pt x="822" y="8422"/>
                  </a:lnTo>
                  <a:cubicBezTo>
                    <a:pt x="822" y="8517"/>
                    <a:pt x="893" y="8588"/>
                    <a:pt x="989" y="8588"/>
                  </a:cubicBezTo>
                  <a:cubicBezTo>
                    <a:pt x="1072" y="8588"/>
                    <a:pt x="1155" y="8517"/>
                    <a:pt x="1155" y="8422"/>
                  </a:cubicBezTo>
                  <a:lnTo>
                    <a:pt x="1155" y="8243"/>
                  </a:lnTo>
                  <a:lnTo>
                    <a:pt x="1310" y="8243"/>
                  </a:lnTo>
                  <a:lnTo>
                    <a:pt x="1274" y="9315"/>
                  </a:lnTo>
                  <a:cubicBezTo>
                    <a:pt x="1251" y="9779"/>
                    <a:pt x="1417" y="10208"/>
                    <a:pt x="1727" y="10553"/>
                  </a:cubicBezTo>
                  <a:cubicBezTo>
                    <a:pt x="2048" y="10874"/>
                    <a:pt x="2477" y="11077"/>
                    <a:pt x="2941" y="11077"/>
                  </a:cubicBezTo>
                  <a:cubicBezTo>
                    <a:pt x="3858" y="11077"/>
                    <a:pt x="4608" y="10327"/>
                    <a:pt x="4608" y="9410"/>
                  </a:cubicBezTo>
                  <a:lnTo>
                    <a:pt x="4608" y="8243"/>
                  </a:lnTo>
                  <a:cubicBezTo>
                    <a:pt x="4608" y="7362"/>
                    <a:pt x="5001" y="6529"/>
                    <a:pt x="5680" y="5969"/>
                  </a:cubicBezTo>
                  <a:lnTo>
                    <a:pt x="5680" y="5981"/>
                  </a:lnTo>
                  <a:cubicBezTo>
                    <a:pt x="5763" y="6100"/>
                    <a:pt x="5894" y="6172"/>
                    <a:pt x="6049" y="6195"/>
                  </a:cubicBezTo>
                  <a:lnTo>
                    <a:pt x="6120" y="6195"/>
                  </a:lnTo>
                  <a:cubicBezTo>
                    <a:pt x="6239" y="6195"/>
                    <a:pt x="6358" y="6148"/>
                    <a:pt x="6466" y="6076"/>
                  </a:cubicBezTo>
                  <a:cubicBezTo>
                    <a:pt x="6668" y="5862"/>
                    <a:pt x="6704" y="5517"/>
                    <a:pt x="6525" y="5279"/>
                  </a:cubicBezTo>
                  <a:lnTo>
                    <a:pt x="6108" y="4743"/>
                  </a:lnTo>
                  <a:cubicBezTo>
                    <a:pt x="6075" y="4702"/>
                    <a:pt x="6029" y="4681"/>
                    <a:pt x="5983" y="4681"/>
                  </a:cubicBezTo>
                  <a:cubicBezTo>
                    <a:pt x="5948" y="4681"/>
                    <a:pt x="5913" y="4693"/>
                    <a:pt x="5882" y="4719"/>
                  </a:cubicBezTo>
                  <a:cubicBezTo>
                    <a:pt x="5811" y="4778"/>
                    <a:pt x="5799" y="4862"/>
                    <a:pt x="5858" y="4945"/>
                  </a:cubicBezTo>
                  <a:lnTo>
                    <a:pt x="6275" y="5481"/>
                  </a:lnTo>
                  <a:cubicBezTo>
                    <a:pt x="6346" y="5576"/>
                    <a:pt x="6335" y="5719"/>
                    <a:pt x="6227" y="5791"/>
                  </a:cubicBezTo>
                  <a:cubicBezTo>
                    <a:pt x="6186" y="5811"/>
                    <a:pt x="6136" y="5840"/>
                    <a:pt x="6085" y="5840"/>
                  </a:cubicBezTo>
                  <a:cubicBezTo>
                    <a:pt x="6077" y="5840"/>
                    <a:pt x="6069" y="5840"/>
                    <a:pt x="6061" y="5838"/>
                  </a:cubicBezTo>
                  <a:cubicBezTo>
                    <a:pt x="6001" y="5814"/>
                    <a:pt x="5942" y="5791"/>
                    <a:pt x="5918" y="5743"/>
                  </a:cubicBezTo>
                  <a:lnTo>
                    <a:pt x="4561" y="3969"/>
                  </a:lnTo>
                  <a:lnTo>
                    <a:pt x="4191" y="3493"/>
                  </a:lnTo>
                  <a:lnTo>
                    <a:pt x="4025" y="3290"/>
                  </a:lnTo>
                  <a:cubicBezTo>
                    <a:pt x="3953" y="3183"/>
                    <a:pt x="3965" y="3052"/>
                    <a:pt x="4072" y="2981"/>
                  </a:cubicBezTo>
                  <a:cubicBezTo>
                    <a:pt x="4102" y="2951"/>
                    <a:pt x="4147" y="2930"/>
                    <a:pt x="4196" y="2930"/>
                  </a:cubicBezTo>
                  <a:cubicBezTo>
                    <a:pt x="4206" y="2930"/>
                    <a:pt x="4217" y="2931"/>
                    <a:pt x="4227" y="2933"/>
                  </a:cubicBezTo>
                  <a:cubicBezTo>
                    <a:pt x="4287" y="2945"/>
                    <a:pt x="4346" y="2981"/>
                    <a:pt x="4382" y="3016"/>
                  </a:cubicBezTo>
                  <a:lnTo>
                    <a:pt x="5394" y="4350"/>
                  </a:lnTo>
                  <a:cubicBezTo>
                    <a:pt x="5428" y="4390"/>
                    <a:pt x="5469" y="4412"/>
                    <a:pt x="5514" y="4412"/>
                  </a:cubicBezTo>
                  <a:cubicBezTo>
                    <a:pt x="5548" y="4412"/>
                    <a:pt x="5584" y="4399"/>
                    <a:pt x="5620" y="4374"/>
                  </a:cubicBezTo>
                  <a:cubicBezTo>
                    <a:pt x="5692" y="4314"/>
                    <a:pt x="5704" y="4231"/>
                    <a:pt x="5644" y="4147"/>
                  </a:cubicBezTo>
                  <a:lnTo>
                    <a:pt x="4632" y="2826"/>
                  </a:lnTo>
                  <a:cubicBezTo>
                    <a:pt x="4549" y="2707"/>
                    <a:pt x="4406" y="2635"/>
                    <a:pt x="4263" y="2623"/>
                  </a:cubicBezTo>
                  <a:cubicBezTo>
                    <a:pt x="4231" y="2619"/>
                    <a:pt x="4201" y="2616"/>
                    <a:pt x="4171" y="2616"/>
                  </a:cubicBezTo>
                  <a:cubicBezTo>
                    <a:pt x="4055" y="2616"/>
                    <a:pt x="3953" y="2652"/>
                    <a:pt x="3858" y="2719"/>
                  </a:cubicBezTo>
                  <a:cubicBezTo>
                    <a:pt x="3620" y="2897"/>
                    <a:pt x="3572" y="3254"/>
                    <a:pt x="3751" y="3493"/>
                  </a:cubicBezTo>
                  <a:lnTo>
                    <a:pt x="3846" y="3612"/>
                  </a:lnTo>
                  <a:lnTo>
                    <a:pt x="3418" y="4326"/>
                  </a:lnTo>
                  <a:cubicBezTo>
                    <a:pt x="3120" y="4838"/>
                    <a:pt x="2953" y="5421"/>
                    <a:pt x="2953" y="6017"/>
                  </a:cubicBezTo>
                  <a:lnTo>
                    <a:pt x="2953" y="9005"/>
                  </a:lnTo>
                  <a:cubicBezTo>
                    <a:pt x="2953" y="9065"/>
                    <a:pt x="2917" y="9124"/>
                    <a:pt x="2894" y="9172"/>
                  </a:cubicBezTo>
                  <a:cubicBezTo>
                    <a:pt x="2846" y="9208"/>
                    <a:pt x="2798" y="9231"/>
                    <a:pt x="2739" y="9231"/>
                  </a:cubicBezTo>
                  <a:cubicBezTo>
                    <a:pt x="2620" y="9231"/>
                    <a:pt x="2536" y="9136"/>
                    <a:pt x="2536" y="9017"/>
                  </a:cubicBezTo>
                  <a:lnTo>
                    <a:pt x="2536" y="4493"/>
                  </a:lnTo>
                  <a:lnTo>
                    <a:pt x="2715" y="4493"/>
                  </a:lnTo>
                  <a:lnTo>
                    <a:pt x="2715" y="4671"/>
                  </a:lnTo>
                  <a:cubicBezTo>
                    <a:pt x="2715" y="4767"/>
                    <a:pt x="2786" y="4838"/>
                    <a:pt x="2870" y="4838"/>
                  </a:cubicBezTo>
                  <a:cubicBezTo>
                    <a:pt x="2965" y="4838"/>
                    <a:pt x="3037" y="4767"/>
                    <a:pt x="3037" y="4671"/>
                  </a:cubicBezTo>
                  <a:lnTo>
                    <a:pt x="3037" y="3993"/>
                  </a:lnTo>
                  <a:cubicBezTo>
                    <a:pt x="3037" y="3897"/>
                    <a:pt x="2965" y="3826"/>
                    <a:pt x="2870" y="3826"/>
                  </a:cubicBezTo>
                  <a:cubicBezTo>
                    <a:pt x="2786" y="3826"/>
                    <a:pt x="2715" y="3897"/>
                    <a:pt x="2715" y="3993"/>
                  </a:cubicBezTo>
                  <a:lnTo>
                    <a:pt x="2715" y="4171"/>
                  </a:lnTo>
                  <a:lnTo>
                    <a:pt x="2536" y="4171"/>
                  </a:lnTo>
                  <a:lnTo>
                    <a:pt x="2536" y="3350"/>
                  </a:lnTo>
                  <a:lnTo>
                    <a:pt x="2715" y="3350"/>
                  </a:lnTo>
                  <a:lnTo>
                    <a:pt x="2715" y="3528"/>
                  </a:lnTo>
                  <a:cubicBezTo>
                    <a:pt x="2715" y="3612"/>
                    <a:pt x="2786" y="3695"/>
                    <a:pt x="2870" y="3695"/>
                  </a:cubicBezTo>
                  <a:cubicBezTo>
                    <a:pt x="2965" y="3695"/>
                    <a:pt x="3037" y="3612"/>
                    <a:pt x="3037" y="3528"/>
                  </a:cubicBezTo>
                  <a:lnTo>
                    <a:pt x="3037" y="2838"/>
                  </a:lnTo>
                  <a:cubicBezTo>
                    <a:pt x="3037" y="2754"/>
                    <a:pt x="2965" y="2683"/>
                    <a:pt x="2870" y="2683"/>
                  </a:cubicBezTo>
                  <a:cubicBezTo>
                    <a:pt x="2786" y="2683"/>
                    <a:pt x="2715" y="2754"/>
                    <a:pt x="2715" y="2838"/>
                  </a:cubicBezTo>
                  <a:lnTo>
                    <a:pt x="2715" y="3016"/>
                  </a:lnTo>
                  <a:lnTo>
                    <a:pt x="2536" y="3016"/>
                  </a:lnTo>
                  <a:lnTo>
                    <a:pt x="2536" y="921"/>
                  </a:lnTo>
                  <a:lnTo>
                    <a:pt x="2536" y="873"/>
                  </a:lnTo>
                  <a:cubicBezTo>
                    <a:pt x="2525" y="564"/>
                    <a:pt x="2358" y="278"/>
                    <a:pt x="2084" y="135"/>
                  </a:cubicBezTo>
                  <a:cubicBezTo>
                    <a:pt x="1930" y="45"/>
                    <a:pt x="1766" y="0"/>
                    <a:pt x="16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5" name="Google Shape;11445;p71"/>
          <p:cNvGrpSpPr/>
          <p:nvPr/>
        </p:nvGrpSpPr>
        <p:grpSpPr>
          <a:xfrm>
            <a:off x="5770336" y="2007615"/>
            <a:ext cx="350682" cy="292097"/>
            <a:chOff x="5770336" y="2007615"/>
            <a:chExt cx="350682" cy="292097"/>
          </a:xfrm>
        </p:grpSpPr>
        <p:sp>
          <p:nvSpPr>
            <p:cNvPr id="11446" name="Google Shape;11446;p71"/>
            <p:cNvSpPr/>
            <p:nvPr/>
          </p:nvSpPr>
          <p:spPr>
            <a:xfrm>
              <a:off x="5780545" y="2007615"/>
              <a:ext cx="329500" cy="75855"/>
            </a:xfrm>
            <a:custGeom>
              <a:rect b="b" l="l" r="r" t="t"/>
              <a:pathLst>
                <a:path extrusionOk="0" h="2385" w="10360">
                  <a:moveTo>
                    <a:pt x="245" y="1"/>
                  </a:moveTo>
                  <a:cubicBezTo>
                    <a:pt x="179" y="1"/>
                    <a:pt x="123" y="24"/>
                    <a:pt x="84" y="63"/>
                  </a:cubicBezTo>
                  <a:cubicBezTo>
                    <a:pt x="24" y="111"/>
                    <a:pt x="1" y="182"/>
                    <a:pt x="1" y="254"/>
                  </a:cubicBezTo>
                  <a:lnTo>
                    <a:pt x="1" y="2218"/>
                  </a:lnTo>
                  <a:cubicBezTo>
                    <a:pt x="1" y="2313"/>
                    <a:pt x="72" y="2385"/>
                    <a:pt x="167" y="2385"/>
                  </a:cubicBezTo>
                  <a:cubicBezTo>
                    <a:pt x="251" y="2385"/>
                    <a:pt x="322" y="2313"/>
                    <a:pt x="322" y="2218"/>
                  </a:cubicBezTo>
                  <a:lnTo>
                    <a:pt x="322" y="349"/>
                  </a:lnTo>
                  <a:cubicBezTo>
                    <a:pt x="977" y="456"/>
                    <a:pt x="2882" y="718"/>
                    <a:pt x="5180" y="718"/>
                  </a:cubicBezTo>
                  <a:cubicBezTo>
                    <a:pt x="7466" y="718"/>
                    <a:pt x="9371" y="456"/>
                    <a:pt x="10026" y="349"/>
                  </a:cubicBezTo>
                  <a:lnTo>
                    <a:pt x="10026" y="2218"/>
                  </a:lnTo>
                  <a:cubicBezTo>
                    <a:pt x="10026" y="2313"/>
                    <a:pt x="10097" y="2385"/>
                    <a:pt x="10192" y="2385"/>
                  </a:cubicBezTo>
                  <a:cubicBezTo>
                    <a:pt x="10276" y="2385"/>
                    <a:pt x="10359" y="2313"/>
                    <a:pt x="10359" y="2218"/>
                  </a:cubicBezTo>
                  <a:lnTo>
                    <a:pt x="10359" y="254"/>
                  </a:lnTo>
                  <a:cubicBezTo>
                    <a:pt x="10323" y="182"/>
                    <a:pt x="10300" y="111"/>
                    <a:pt x="10240" y="63"/>
                  </a:cubicBezTo>
                  <a:cubicBezTo>
                    <a:pt x="10191" y="24"/>
                    <a:pt x="10125" y="1"/>
                    <a:pt x="10077" y="1"/>
                  </a:cubicBezTo>
                  <a:cubicBezTo>
                    <a:pt x="10067" y="1"/>
                    <a:pt x="10058" y="2"/>
                    <a:pt x="10050" y="4"/>
                  </a:cubicBezTo>
                  <a:cubicBezTo>
                    <a:pt x="9657" y="63"/>
                    <a:pt x="7597" y="396"/>
                    <a:pt x="5168" y="396"/>
                  </a:cubicBezTo>
                  <a:cubicBezTo>
                    <a:pt x="2727" y="396"/>
                    <a:pt x="667" y="75"/>
                    <a:pt x="286" y="4"/>
                  </a:cubicBezTo>
                  <a:cubicBezTo>
                    <a:pt x="272" y="2"/>
                    <a:pt x="258" y="1"/>
                    <a:pt x="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71"/>
            <p:cNvSpPr/>
            <p:nvPr/>
          </p:nvSpPr>
          <p:spPr>
            <a:xfrm>
              <a:off x="5779400" y="2097082"/>
              <a:ext cx="329500" cy="76014"/>
            </a:xfrm>
            <a:custGeom>
              <a:rect b="b" l="l" r="r" t="t"/>
              <a:pathLst>
                <a:path extrusionOk="0" h="2390" w="1036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132"/>
                  </a:lnTo>
                  <a:cubicBezTo>
                    <a:pt x="1" y="2203"/>
                    <a:pt x="37" y="2286"/>
                    <a:pt x="96" y="2322"/>
                  </a:cubicBezTo>
                  <a:cubicBezTo>
                    <a:pt x="144" y="2370"/>
                    <a:pt x="203" y="2382"/>
                    <a:pt x="263" y="2382"/>
                  </a:cubicBezTo>
                  <a:lnTo>
                    <a:pt x="299" y="2382"/>
                  </a:lnTo>
                  <a:cubicBezTo>
                    <a:pt x="692" y="2322"/>
                    <a:pt x="2739" y="2001"/>
                    <a:pt x="5180" y="2001"/>
                  </a:cubicBezTo>
                  <a:cubicBezTo>
                    <a:pt x="7621" y="2001"/>
                    <a:pt x="9681" y="2310"/>
                    <a:pt x="10062" y="2382"/>
                  </a:cubicBezTo>
                  <a:cubicBezTo>
                    <a:pt x="10080" y="2387"/>
                    <a:pt x="10098" y="2389"/>
                    <a:pt x="10115" y="2389"/>
                  </a:cubicBezTo>
                  <a:cubicBezTo>
                    <a:pt x="10175" y="2389"/>
                    <a:pt x="10227" y="2359"/>
                    <a:pt x="10264" y="2322"/>
                  </a:cubicBezTo>
                  <a:cubicBezTo>
                    <a:pt x="10324" y="2286"/>
                    <a:pt x="10347" y="2203"/>
                    <a:pt x="10347" y="2132"/>
                  </a:cubicBezTo>
                  <a:lnTo>
                    <a:pt x="10347" y="167"/>
                  </a:lnTo>
                  <a:cubicBezTo>
                    <a:pt x="10359" y="84"/>
                    <a:pt x="10288" y="0"/>
                    <a:pt x="10193" y="0"/>
                  </a:cubicBezTo>
                  <a:cubicBezTo>
                    <a:pt x="10109" y="0"/>
                    <a:pt x="10038" y="84"/>
                    <a:pt x="10038" y="167"/>
                  </a:cubicBezTo>
                  <a:lnTo>
                    <a:pt x="10038" y="2048"/>
                  </a:lnTo>
                  <a:cubicBezTo>
                    <a:pt x="9383" y="1941"/>
                    <a:pt x="7478" y="1667"/>
                    <a:pt x="5180" y="1667"/>
                  </a:cubicBezTo>
                  <a:cubicBezTo>
                    <a:pt x="2894" y="1667"/>
                    <a:pt x="989" y="1941"/>
                    <a:pt x="334" y="2048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71"/>
            <p:cNvSpPr/>
            <p:nvPr/>
          </p:nvSpPr>
          <p:spPr>
            <a:xfrm>
              <a:off x="5800996" y="2031850"/>
              <a:ext cx="288217" cy="117201"/>
            </a:xfrm>
            <a:custGeom>
              <a:rect b="b" l="l" r="r" t="t"/>
              <a:pathLst>
                <a:path extrusionOk="0" h="3685" w="9062">
                  <a:moveTo>
                    <a:pt x="8728" y="325"/>
                  </a:moveTo>
                  <a:lnTo>
                    <a:pt x="8728" y="3349"/>
                  </a:lnTo>
                  <a:cubicBezTo>
                    <a:pt x="7752" y="3218"/>
                    <a:pt x="6228" y="3087"/>
                    <a:pt x="4525" y="3087"/>
                  </a:cubicBezTo>
                  <a:cubicBezTo>
                    <a:pt x="2799" y="3087"/>
                    <a:pt x="1286" y="3230"/>
                    <a:pt x="310" y="3349"/>
                  </a:cubicBezTo>
                  <a:lnTo>
                    <a:pt x="310" y="325"/>
                  </a:lnTo>
                  <a:cubicBezTo>
                    <a:pt x="1275" y="444"/>
                    <a:pt x="2799" y="599"/>
                    <a:pt x="4525" y="599"/>
                  </a:cubicBezTo>
                  <a:cubicBezTo>
                    <a:pt x="6239" y="599"/>
                    <a:pt x="7752" y="444"/>
                    <a:pt x="8728" y="325"/>
                  </a:cubicBezTo>
                  <a:close/>
                  <a:moveTo>
                    <a:pt x="292" y="1"/>
                  </a:moveTo>
                  <a:cubicBezTo>
                    <a:pt x="220" y="1"/>
                    <a:pt x="145" y="25"/>
                    <a:pt x="96" y="75"/>
                  </a:cubicBezTo>
                  <a:cubicBezTo>
                    <a:pt x="36" y="135"/>
                    <a:pt x="1" y="230"/>
                    <a:pt x="1" y="313"/>
                  </a:cubicBezTo>
                  <a:lnTo>
                    <a:pt x="1" y="3361"/>
                  </a:lnTo>
                  <a:cubicBezTo>
                    <a:pt x="1" y="3456"/>
                    <a:pt x="36" y="3540"/>
                    <a:pt x="96" y="3599"/>
                  </a:cubicBezTo>
                  <a:cubicBezTo>
                    <a:pt x="155" y="3647"/>
                    <a:pt x="239" y="3683"/>
                    <a:pt x="310" y="3683"/>
                  </a:cubicBezTo>
                  <a:lnTo>
                    <a:pt x="358" y="3683"/>
                  </a:lnTo>
                  <a:cubicBezTo>
                    <a:pt x="1322" y="3564"/>
                    <a:pt x="2822" y="3409"/>
                    <a:pt x="4537" y="3409"/>
                  </a:cubicBezTo>
                  <a:cubicBezTo>
                    <a:pt x="6251" y="3409"/>
                    <a:pt x="7752" y="3564"/>
                    <a:pt x="8716" y="3683"/>
                  </a:cubicBezTo>
                  <a:cubicBezTo>
                    <a:pt x="8728" y="3684"/>
                    <a:pt x="8740" y="3685"/>
                    <a:pt x="8752" y="3685"/>
                  </a:cubicBezTo>
                  <a:cubicBezTo>
                    <a:pt x="8832" y="3685"/>
                    <a:pt x="8902" y="3651"/>
                    <a:pt x="8954" y="3599"/>
                  </a:cubicBezTo>
                  <a:cubicBezTo>
                    <a:pt x="9026" y="3540"/>
                    <a:pt x="9061" y="3456"/>
                    <a:pt x="9061" y="3361"/>
                  </a:cubicBezTo>
                  <a:lnTo>
                    <a:pt x="9061" y="313"/>
                  </a:lnTo>
                  <a:cubicBezTo>
                    <a:pt x="9049" y="230"/>
                    <a:pt x="9002" y="135"/>
                    <a:pt x="8942" y="75"/>
                  </a:cubicBezTo>
                  <a:cubicBezTo>
                    <a:pt x="8893" y="25"/>
                    <a:pt x="8818" y="1"/>
                    <a:pt x="8747" y="1"/>
                  </a:cubicBezTo>
                  <a:cubicBezTo>
                    <a:pt x="8732" y="1"/>
                    <a:pt x="8718" y="2"/>
                    <a:pt x="8704" y="4"/>
                  </a:cubicBezTo>
                  <a:cubicBezTo>
                    <a:pt x="7740" y="123"/>
                    <a:pt x="6228" y="266"/>
                    <a:pt x="4525" y="266"/>
                  </a:cubicBezTo>
                  <a:cubicBezTo>
                    <a:pt x="2810" y="266"/>
                    <a:pt x="1310" y="123"/>
                    <a:pt x="334" y="4"/>
                  </a:cubicBez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71"/>
            <p:cNvSpPr/>
            <p:nvPr/>
          </p:nvSpPr>
          <p:spPr>
            <a:xfrm>
              <a:off x="5770336" y="2186073"/>
              <a:ext cx="350682" cy="113639"/>
            </a:xfrm>
            <a:custGeom>
              <a:rect b="b" l="l" r="r" t="t"/>
              <a:pathLst>
                <a:path extrusionOk="0" h="3573" w="11026">
                  <a:moveTo>
                    <a:pt x="2965" y="334"/>
                  </a:moveTo>
                  <a:cubicBezTo>
                    <a:pt x="3179" y="334"/>
                    <a:pt x="3346" y="500"/>
                    <a:pt x="3346" y="703"/>
                  </a:cubicBezTo>
                  <a:lnTo>
                    <a:pt x="3346" y="1155"/>
                  </a:lnTo>
                  <a:lnTo>
                    <a:pt x="2953" y="1155"/>
                  </a:lnTo>
                  <a:cubicBezTo>
                    <a:pt x="2786" y="1179"/>
                    <a:pt x="2631" y="1274"/>
                    <a:pt x="2524" y="1393"/>
                  </a:cubicBezTo>
                  <a:cubicBezTo>
                    <a:pt x="2393" y="1239"/>
                    <a:pt x="2191" y="1132"/>
                    <a:pt x="1989" y="1132"/>
                  </a:cubicBezTo>
                  <a:lnTo>
                    <a:pt x="1703" y="1132"/>
                  </a:lnTo>
                  <a:lnTo>
                    <a:pt x="1703" y="703"/>
                  </a:lnTo>
                  <a:lnTo>
                    <a:pt x="1715" y="703"/>
                  </a:lnTo>
                  <a:cubicBezTo>
                    <a:pt x="1715" y="500"/>
                    <a:pt x="1881" y="334"/>
                    <a:pt x="2096" y="334"/>
                  </a:cubicBezTo>
                  <a:close/>
                  <a:moveTo>
                    <a:pt x="4929" y="334"/>
                  </a:moveTo>
                  <a:cubicBezTo>
                    <a:pt x="5144" y="334"/>
                    <a:pt x="5310" y="500"/>
                    <a:pt x="5310" y="703"/>
                  </a:cubicBezTo>
                  <a:lnTo>
                    <a:pt x="5310" y="1155"/>
                  </a:lnTo>
                  <a:lnTo>
                    <a:pt x="4917" y="1155"/>
                  </a:lnTo>
                  <a:cubicBezTo>
                    <a:pt x="4751" y="1179"/>
                    <a:pt x="4596" y="1274"/>
                    <a:pt x="4489" y="1393"/>
                  </a:cubicBezTo>
                  <a:cubicBezTo>
                    <a:pt x="4358" y="1239"/>
                    <a:pt x="4155" y="1132"/>
                    <a:pt x="3953" y="1132"/>
                  </a:cubicBezTo>
                  <a:lnTo>
                    <a:pt x="3667" y="1132"/>
                  </a:lnTo>
                  <a:lnTo>
                    <a:pt x="3667" y="703"/>
                  </a:lnTo>
                  <a:lnTo>
                    <a:pt x="3679" y="703"/>
                  </a:lnTo>
                  <a:cubicBezTo>
                    <a:pt x="3679" y="500"/>
                    <a:pt x="3846" y="334"/>
                    <a:pt x="4060" y="334"/>
                  </a:cubicBezTo>
                  <a:close/>
                  <a:moveTo>
                    <a:pt x="6894" y="334"/>
                  </a:moveTo>
                  <a:cubicBezTo>
                    <a:pt x="7108" y="334"/>
                    <a:pt x="7275" y="500"/>
                    <a:pt x="7275" y="703"/>
                  </a:cubicBezTo>
                  <a:lnTo>
                    <a:pt x="7275" y="1155"/>
                  </a:lnTo>
                  <a:lnTo>
                    <a:pt x="6811" y="1155"/>
                  </a:lnTo>
                  <a:cubicBezTo>
                    <a:pt x="6799" y="1155"/>
                    <a:pt x="6775" y="1155"/>
                    <a:pt x="6775" y="1167"/>
                  </a:cubicBezTo>
                  <a:cubicBezTo>
                    <a:pt x="6644" y="1215"/>
                    <a:pt x="6525" y="1286"/>
                    <a:pt x="6441" y="1393"/>
                  </a:cubicBezTo>
                  <a:cubicBezTo>
                    <a:pt x="6346" y="1286"/>
                    <a:pt x="6227" y="1215"/>
                    <a:pt x="6096" y="1167"/>
                  </a:cubicBezTo>
                  <a:cubicBezTo>
                    <a:pt x="6084" y="1167"/>
                    <a:pt x="6084" y="1167"/>
                    <a:pt x="6060" y="1155"/>
                  </a:cubicBezTo>
                  <a:lnTo>
                    <a:pt x="5608" y="1155"/>
                  </a:lnTo>
                  <a:lnTo>
                    <a:pt x="5608" y="703"/>
                  </a:lnTo>
                  <a:cubicBezTo>
                    <a:pt x="5644" y="500"/>
                    <a:pt x="5810" y="334"/>
                    <a:pt x="6013" y="334"/>
                  </a:cubicBezTo>
                  <a:close/>
                  <a:moveTo>
                    <a:pt x="8847" y="334"/>
                  </a:moveTo>
                  <a:cubicBezTo>
                    <a:pt x="9061" y="334"/>
                    <a:pt x="9216" y="500"/>
                    <a:pt x="9216" y="703"/>
                  </a:cubicBezTo>
                  <a:lnTo>
                    <a:pt x="9216" y="1155"/>
                  </a:lnTo>
                  <a:lnTo>
                    <a:pt x="8763" y="1155"/>
                  </a:lnTo>
                  <a:cubicBezTo>
                    <a:pt x="8739" y="1155"/>
                    <a:pt x="8739" y="1155"/>
                    <a:pt x="8727" y="1167"/>
                  </a:cubicBezTo>
                  <a:cubicBezTo>
                    <a:pt x="8597" y="1215"/>
                    <a:pt x="8477" y="1286"/>
                    <a:pt x="8382" y="1393"/>
                  </a:cubicBezTo>
                  <a:cubicBezTo>
                    <a:pt x="8299" y="1286"/>
                    <a:pt x="8180" y="1215"/>
                    <a:pt x="8049" y="1167"/>
                  </a:cubicBezTo>
                  <a:cubicBezTo>
                    <a:pt x="8025" y="1167"/>
                    <a:pt x="8025" y="1167"/>
                    <a:pt x="8013" y="1155"/>
                  </a:cubicBezTo>
                  <a:lnTo>
                    <a:pt x="7549" y="1155"/>
                  </a:lnTo>
                  <a:lnTo>
                    <a:pt x="7549" y="703"/>
                  </a:lnTo>
                  <a:lnTo>
                    <a:pt x="7596" y="703"/>
                  </a:lnTo>
                  <a:cubicBezTo>
                    <a:pt x="7596" y="500"/>
                    <a:pt x="7763" y="334"/>
                    <a:pt x="7965" y="334"/>
                  </a:cubicBezTo>
                  <a:close/>
                  <a:moveTo>
                    <a:pt x="5489" y="1453"/>
                  </a:moveTo>
                  <a:lnTo>
                    <a:pt x="5489" y="1477"/>
                  </a:lnTo>
                  <a:lnTo>
                    <a:pt x="6013" y="1477"/>
                  </a:lnTo>
                  <a:cubicBezTo>
                    <a:pt x="6037" y="1477"/>
                    <a:pt x="6037" y="1477"/>
                    <a:pt x="6049" y="1489"/>
                  </a:cubicBezTo>
                  <a:lnTo>
                    <a:pt x="6060" y="1489"/>
                  </a:lnTo>
                  <a:cubicBezTo>
                    <a:pt x="6072" y="1489"/>
                    <a:pt x="6072" y="1489"/>
                    <a:pt x="6096" y="1513"/>
                  </a:cubicBezTo>
                  <a:lnTo>
                    <a:pt x="6108" y="1513"/>
                  </a:lnTo>
                  <a:cubicBezTo>
                    <a:pt x="6120" y="1513"/>
                    <a:pt x="6120" y="1524"/>
                    <a:pt x="6132" y="1524"/>
                  </a:cubicBezTo>
                  <a:cubicBezTo>
                    <a:pt x="6156" y="1524"/>
                    <a:pt x="6156" y="1536"/>
                    <a:pt x="6156" y="1536"/>
                  </a:cubicBezTo>
                  <a:lnTo>
                    <a:pt x="6168" y="1548"/>
                  </a:lnTo>
                  <a:lnTo>
                    <a:pt x="6180" y="1572"/>
                  </a:lnTo>
                  <a:lnTo>
                    <a:pt x="6180" y="1584"/>
                  </a:lnTo>
                  <a:lnTo>
                    <a:pt x="6191" y="1596"/>
                  </a:lnTo>
                  <a:lnTo>
                    <a:pt x="6191" y="1608"/>
                  </a:lnTo>
                  <a:lnTo>
                    <a:pt x="6215" y="1632"/>
                  </a:lnTo>
                  <a:lnTo>
                    <a:pt x="6215" y="1643"/>
                  </a:lnTo>
                  <a:cubicBezTo>
                    <a:pt x="6215" y="1643"/>
                    <a:pt x="6215" y="1655"/>
                    <a:pt x="6227" y="1655"/>
                  </a:cubicBezTo>
                  <a:lnTo>
                    <a:pt x="6227" y="1667"/>
                  </a:lnTo>
                  <a:cubicBezTo>
                    <a:pt x="6227" y="1667"/>
                    <a:pt x="6227" y="1691"/>
                    <a:pt x="6239" y="1691"/>
                  </a:cubicBezTo>
                  <a:lnTo>
                    <a:pt x="6239" y="1703"/>
                  </a:lnTo>
                  <a:lnTo>
                    <a:pt x="6239" y="1715"/>
                  </a:lnTo>
                  <a:lnTo>
                    <a:pt x="6239" y="1727"/>
                  </a:lnTo>
                  <a:lnTo>
                    <a:pt x="6239" y="1751"/>
                  </a:lnTo>
                  <a:lnTo>
                    <a:pt x="6239" y="1763"/>
                  </a:lnTo>
                  <a:lnTo>
                    <a:pt x="6239" y="1786"/>
                  </a:lnTo>
                  <a:lnTo>
                    <a:pt x="6239" y="1822"/>
                  </a:lnTo>
                  <a:lnTo>
                    <a:pt x="6239" y="2655"/>
                  </a:lnTo>
                  <a:lnTo>
                    <a:pt x="4608" y="2655"/>
                  </a:lnTo>
                  <a:lnTo>
                    <a:pt x="4608" y="1822"/>
                  </a:lnTo>
                  <a:lnTo>
                    <a:pt x="4608" y="1786"/>
                  </a:lnTo>
                  <a:cubicBezTo>
                    <a:pt x="4620" y="1632"/>
                    <a:pt x="4751" y="1489"/>
                    <a:pt x="4906" y="1453"/>
                  </a:cubicBezTo>
                  <a:close/>
                  <a:moveTo>
                    <a:pt x="7977" y="1477"/>
                  </a:moveTo>
                  <a:cubicBezTo>
                    <a:pt x="8001" y="1477"/>
                    <a:pt x="8001" y="1477"/>
                    <a:pt x="8013" y="1489"/>
                  </a:cubicBezTo>
                  <a:lnTo>
                    <a:pt x="8025" y="1489"/>
                  </a:lnTo>
                  <a:cubicBezTo>
                    <a:pt x="8037" y="1489"/>
                    <a:pt x="8037" y="1489"/>
                    <a:pt x="8061" y="1513"/>
                  </a:cubicBezTo>
                  <a:lnTo>
                    <a:pt x="8073" y="1513"/>
                  </a:lnTo>
                  <a:cubicBezTo>
                    <a:pt x="8085" y="1513"/>
                    <a:pt x="8085" y="1524"/>
                    <a:pt x="8096" y="1524"/>
                  </a:cubicBezTo>
                  <a:lnTo>
                    <a:pt x="8120" y="1536"/>
                  </a:lnTo>
                  <a:lnTo>
                    <a:pt x="8132" y="1548"/>
                  </a:lnTo>
                  <a:lnTo>
                    <a:pt x="8144" y="1572"/>
                  </a:lnTo>
                  <a:lnTo>
                    <a:pt x="8144" y="1584"/>
                  </a:lnTo>
                  <a:lnTo>
                    <a:pt x="8156" y="1596"/>
                  </a:lnTo>
                  <a:lnTo>
                    <a:pt x="8156" y="1608"/>
                  </a:lnTo>
                  <a:lnTo>
                    <a:pt x="8180" y="1632"/>
                  </a:lnTo>
                  <a:lnTo>
                    <a:pt x="8180" y="1643"/>
                  </a:lnTo>
                  <a:cubicBezTo>
                    <a:pt x="8180" y="1643"/>
                    <a:pt x="8180" y="1655"/>
                    <a:pt x="8192" y="1655"/>
                  </a:cubicBezTo>
                  <a:lnTo>
                    <a:pt x="8192" y="1667"/>
                  </a:lnTo>
                  <a:cubicBezTo>
                    <a:pt x="8192" y="1667"/>
                    <a:pt x="8192" y="1691"/>
                    <a:pt x="8204" y="1691"/>
                  </a:cubicBezTo>
                  <a:lnTo>
                    <a:pt x="8204" y="1703"/>
                  </a:lnTo>
                  <a:lnTo>
                    <a:pt x="8204" y="1715"/>
                  </a:lnTo>
                  <a:lnTo>
                    <a:pt x="8204" y="1727"/>
                  </a:lnTo>
                  <a:lnTo>
                    <a:pt x="8204" y="1751"/>
                  </a:lnTo>
                  <a:lnTo>
                    <a:pt x="8204" y="1763"/>
                  </a:lnTo>
                  <a:lnTo>
                    <a:pt x="8204" y="1786"/>
                  </a:lnTo>
                  <a:lnTo>
                    <a:pt x="8204" y="1822"/>
                  </a:lnTo>
                  <a:lnTo>
                    <a:pt x="8204" y="2655"/>
                  </a:lnTo>
                  <a:lnTo>
                    <a:pt x="6572" y="2655"/>
                  </a:lnTo>
                  <a:lnTo>
                    <a:pt x="6572" y="1822"/>
                  </a:lnTo>
                  <a:lnTo>
                    <a:pt x="6572" y="1786"/>
                  </a:lnTo>
                  <a:lnTo>
                    <a:pt x="6572" y="1763"/>
                  </a:lnTo>
                  <a:lnTo>
                    <a:pt x="6572" y="1751"/>
                  </a:lnTo>
                  <a:lnTo>
                    <a:pt x="6572" y="1727"/>
                  </a:lnTo>
                  <a:lnTo>
                    <a:pt x="6572" y="1715"/>
                  </a:lnTo>
                  <a:lnTo>
                    <a:pt x="6572" y="1703"/>
                  </a:lnTo>
                  <a:lnTo>
                    <a:pt x="6572" y="1691"/>
                  </a:lnTo>
                  <a:cubicBezTo>
                    <a:pt x="6572" y="1691"/>
                    <a:pt x="6572" y="1667"/>
                    <a:pt x="6584" y="1667"/>
                  </a:cubicBezTo>
                  <a:lnTo>
                    <a:pt x="6584" y="1655"/>
                  </a:lnTo>
                  <a:cubicBezTo>
                    <a:pt x="6584" y="1655"/>
                    <a:pt x="6584" y="1643"/>
                    <a:pt x="6596" y="1643"/>
                  </a:cubicBezTo>
                  <a:lnTo>
                    <a:pt x="6596" y="1632"/>
                  </a:lnTo>
                  <a:lnTo>
                    <a:pt x="6608" y="1608"/>
                  </a:lnTo>
                  <a:lnTo>
                    <a:pt x="6608" y="1596"/>
                  </a:lnTo>
                  <a:lnTo>
                    <a:pt x="6632" y="1584"/>
                  </a:lnTo>
                  <a:lnTo>
                    <a:pt x="6632" y="1572"/>
                  </a:lnTo>
                  <a:lnTo>
                    <a:pt x="6644" y="1548"/>
                  </a:lnTo>
                  <a:lnTo>
                    <a:pt x="6656" y="1536"/>
                  </a:lnTo>
                  <a:lnTo>
                    <a:pt x="6668" y="1524"/>
                  </a:lnTo>
                  <a:cubicBezTo>
                    <a:pt x="6692" y="1524"/>
                    <a:pt x="6692" y="1513"/>
                    <a:pt x="6703" y="1513"/>
                  </a:cubicBezTo>
                  <a:lnTo>
                    <a:pt x="6715" y="1513"/>
                  </a:lnTo>
                  <a:cubicBezTo>
                    <a:pt x="6727" y="1513"/>
                    <a:pt x="6727" y="1489"/>
                    <a:pt x="6751" y="1489"/>
                  </a:cubicBezTo>
                  <a:lnTo>
                    <a:pt x="6763" y="1489"/>
                  </a:lnTo>
                  <a:cubicBezTo>
                    <a:pt x="6775" y="1489"/>
                    <a:pt x="6775" y="1489"/>
                    <a:pt x="6787" y="1477"/>
                  </a:cubicBezTo>
                  <a:close/>
                  <a:moveTo>
                    <a:pt x="1989" y="1477"/>
                  </a:moveTo>
                  <a:cubicBezTo>
                    <a:pt x="2191" y="1477"/>
                    <a:pt x="2358" y="1643"/>
                    <a:pt x="2358" y="1846"/>
                  </a:cubicBezTo>
                  <a:lnTo>
                    <a:pt x="2358" y="2679"/>
                  </a:lnTo>
                  <a:lnTo>
                    <a:pt x="726" y="2679"/>
                  </a:lnTo>
                  <a:lnTo>
                    <a:pt x="726" y="1846"/>
                  </a:lnTo>
                  <a:lnTo>
                    <a:pt x="738" y="1846"/>
                  </a:lnTo>
                  <a:cubicBezTo>
                    <a:pt x="738" y="1643"/>
                    <a:pt x="893" y="1477"/>
                    <a:pt x="1107" y="1477"/>
                  </a:cubicBezTo>
                  <a:close/>
                  <a:moveTo>
                    <a:pt x="3953" y="1477"/>
                  </a:moveTo>
                  <a:cubicBezTo>
                    <a:pt x="4155" y="1477"/>
                    <a:pt x="4322" y="1643"/>
                    <a:pt x="4322" y="1846"/>
                  </a:cubicBezTo>
                  <a:lnTo>
                    <a:pt x="4322" y="2679"/>
                  </a:lnTo>
                  <a:lnTo>
                    <a:pt x="2691" y="2679"/>
                  </a:lnTo>
                  <a:lnTo>
                    <a:pt x="2691" y="1846"/>
                  </a:lnTo>
                  <a:lnTo>
                    <a:pt x="2691" y="1822"/>
                  </a:lnTo>
                  <a:cubicBezTo>
                    <a:pt x="2703" y="1655"/>
                    <a:pt x="2834" y="1524"/>
                    <a:pt x="2989" y="1477"/>
                  </a:cubicBezTo>
                  <a:close/>
                  <a:moveTo>
                    <a:pt x="9835" y="1477"/>
                  </a:moveTo>
                  <a:cubicBezTo>
                    <a:pt x="10037" y="1477"/>
                    <a:pt x="10204" y="1643"/>
                    <a:pt x="10204" y="1846"/>
                  </a:cubicBezTo>
                  <a:lnTo>
                    <a:pt x="10204" y="2679"/>
                  </a:lnTo>
                  <a:lnTo>
                    <a:pt x="8561" y="2679"/>
                  </a:lnTo>
                  <a:lnTo>
                    <a:pt x="8561" y="1846"/>
                  </a:lnTo>
                  <a:lnTo>
                    <a:pt x="8561" y="1822"/>
                  </a:lnTo>
                  <a:lnTo>
                    <a:pt x="8561" y="1786"/>
                  </a:lnTo>
                  <a:lnTo>
                    <a:pt x="8561" y="1774"/>
                  </a:lnTo>
                  <a:lnTo>
                    <a:pt x="8561" y="1763"/>
                  </a:lnTo>
                  <a:lnTo>
                    <a:pt x="8561" y="1739"/>
                  </a:lnTo>
                  <a:lnTo>
                    <a:pt x="8561" y="1727"/>
                  </a:lnTo>
                  <a:lnTo>
                    <a:pt x="8561" y="1715"/>
                  </a:lnTo>
                  <a:cubicBezTo>
                    <a:pt x="8561" y="1715"/>
                    <a:pt x="8561" y="1703"/>
                    <a:pt x="8585" y="1703"/>
                  </a:cubicBezTo>
                  <a:lnTo>
                    <a:pt x="8585" y="1679"/>
                  </a:lnTo>
                  <a:cubicBezTo>
                    <a:pt x="8585" y="1679"/>
                    <a:pt x="8585" y="1667"/>
                    <a:pt x="8597" y="1667"/>
                  </a:cubicBezTo>
                  <a:lnTo>
                    <a:pt x="8597" y="1655"/>
                  </a:lnTo>
                  <a:lnTo>
                    <a:pt x="8608" y="1643"/>
                  </a:lnTo>
                  <a:lnTo>
                    <a:pt x="8608" y="1620"/>
                  </a:lnTo>
                  <a:lnTo>
                    <a:pt x="8620" y="1608"/>
                  </a:lnTo>
                  <a:lnTo>
                    <a:pt x="8620" y="1596"/>
                  </a:lnTo>
                  <a:lnTo>
                    <a:pt x="8632" y="1584"/>
                  </a:lnTo>
                  <a:lnTo>
                    <a:pt x="8656" y="1560"/>
                  </a:lnTo>
                  <a:lnTo>
                    <a:pt x="8668" y="1548"/>
                  </a:lnTo>
                  <a:cubicBezTo>
                    <a:pt x="8680" y="1548"/>
                    <a:pt x="8680" y="1536"/>
                    <a:pt x="8692" y="1536"/>
                  </a:cubicBezTo>
                  <a:lnTo>
                    <a:pt x="8716" y="1536"/>
                  </a:lnTo>
                  <a:cubicBezTo>
                    <a:pt x="8727" y="1536"/>
                    <a:pt x="8727" y="1524"/>
                    <a:pt x="8739" y="1524"/>
                  </a:cubicBezTo>
                  <a:lnTo>
                    <a:pt x="8751" y="1524"/>
                  </a:lnTo>
                  <a:cubicBezTo>
                    <a:pt x="8775" y="1524"/>
                    <a:pt x="8775" y="1524"/>
                    <a:pt x="8787" y="1501"/>
                  </a:cubicBezTo>
                  <a:lnTo>
                    <a:pt x="9394" y="1501"/>
                  </a:lnTo>
                  <a:lnTo>
                    <a:pt x="9394" y="1477"/>
                  </a:lnTo>
                  <a:close/>
                  <a:moveTo>
                    <a:pt x="10668" y="3013"/>
                  </a:moveTo>
                  <a:lnTo>
                    <a:pt x="10668" y="3251"/>
                  </a:lnTo>
                  <a:lnTo>
                    <a:pt x="310" y="3251"/>
                  </a:lnTo>
                  <a:lnTo>
                    <a:pt x="310" y="3013"/>
                  </a:lnTo>
                  <a:close/>
                  <a:moveTo>
                    <a:pt x="2131" y="0"/>
                  </a:moveTo>
                  <a:cubicBezTo>
                    <a:pt x="1750" y="0"/>
                    <a:pt x="1441" y="322"/>
                    <a:pt x="1441" y="703"/>
                  </a:cubicBezTo>
                  <a:lnTo>
                    <a:pt x="1441" y="1155"/>
                  </a:lnTo>
                  <a:lnTo>
                    <a:pt x="1155" y="1155"/>
                  </a:lnTo>
                  <a:cubicBezTo>
                    <a:pt x="762" y="1155"/>
                    <a:pt x="453" y="1465"/>
                    <a:pt x="453" y="1846"/>
                  </a:cubicBezTo>
                  <a:lnTo>
                    <a:pt x="453" y="2679"/>
                  </a:lnTo>
                  <a:lnTo>
                    <a:pt x="215" y="2679"/>
                  </a:lnTo>
                  <a:cubicBezTo>
                    <a:pt x="107" y="2679"/>
                    <a:pt x="0" y="2775"/>
                    <a:pt x="0" y="2894"/>
                  </a:cubicBezTo>
                  <a:lnTo>
                    <a:pt x="0" y="3370"/>
                  </a:lnTo>
                  <a:cubicBezTo>
                    <a:pt x="0" y="3477"/>
                    <a:pt x="95" y="3572"/>
                    <a:pt x="215" y="3572"/>
                  </a:cubicBezTo>
                  <a:lnTo>
                    <a:pt x="10811" y="3572"/>
                  </a:lnTo>
                  <a:cubicBezTo>
                    <a:pt x="10918" y="3572"/>
                    <a:pt x="11025" y="3489"/>
                    <a:pt x="11025" y="3370"/>
                  </a:cubicBezTo>
                  <a:lnTo>
                    <a:pt x="11025" y="2894"/>
                  </a:lnTo>
                  <a:cubicBezTo>
                    <a:pt x="10978" y="2775"/>
                    <a:pt x="10883" y="2679"/>
                    <a:pt x="10775" y="2679"/>
                  </a:cubicBezTo>
                  <a:lnTo>
                    <a:pt x="10549" y="2679"/>
                  </a:lnTo>
                  <a:lnTo>
                    <a:pt x="10549" y="1846"/>
                  </a:lnTo>
                  <a:cubicBezTo>
                    <a:pt x="10549" y="1465"/>
                    <a:pt x="10228" y="1155"/>
                    <a:pt x="9847" y="1155"/>
                  </a:cubicBezTo>
                  <a:lnTo>
                    <a:pt x="9561" y="1155"/>
                  </a:lnTo>
                  <a:lnTo>
                    <a:pt x="9561" y="703"/>
                  </a:lnTo>
                  <a:cubicBezTo>
                    <a:pt x="9561" y="322"/>
                    <a:pt x="9251" y="0"/>
                    <a:pt x="8858" y="0"/>
                  </a:cubicBezTo>
                  <a:lnTo>
                    <a:pt x="7977" y="0"/>
                  </a:lnTo>
                  <a:cubicBezTo>
                    <a:pt x="7763" y="0"/>
                    <a:pt x="7561" y="108"/>
                    <a:pt x="7442" y="262"/>
                  </a:cubicBezTo>
                  <a:cubicBezTo>
                    <a:pt x="7311" y="108"/>
                    <a:pt x="7120" y="0"/>
                    <a:pt x="6906" y="0"/>
                  </a:cubicBezTo>
                  <a:lnTo>
                    <a:pt x="6037" y="0"/>
                  </a:lnTo>
                  <a:cubicBezTo>
                    <a:pt x="5810" y="0"/>
                    <a:pt x="5620" y="108"/>
                    <a:pt x="5501" y="262"/>
                  </a:cubicBezTo>
                  <a:cubicBezTo>
                    <a:pt x="5358" y="108"/>
                    <a:pt x="5168" y="0"/>
                    <a:pt x="4965" y="0"/>
                  </a:cubicBezTo>
                  <a:lnTo>
                    <a:pt x="4084" y="0"/>
                  </a:lnTo>
                  <a:cubicBezTo>
                    <a:pt x="3858" y="0"/>
                    <a:pt x="3667" y="108"/>
                    <a:pt x="3548" y="262"/>
                  </a:cubicBezTo>
                  <a:cubicBezTo>
                    <a:pt x="3417" y="108"/>
                    <a:pt x="3227" y="0"/>
                    <a:pt x="3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0" name="Google Shape;11450;p71"/>
          <p:cNvGrpSpPr/>
          <p:nvPr/>
        </p:nvGrpSpPr>
        <p:grpSpPr>
          <a:xfrm>
            <a:off x="5326878" y="1980358"/>
            <a:ext cx="350332" cy="346229"/>
            <a:chOff x="5326878" y="1980358"/>
            <a:chExt cx="350332" cy="346229"/>
          </a:xfrm>
        </p:grpSpPr>
        <p:sp>
          <p:nvSpPr>
            <p:cNvPr id="11451" name="Google Shape;11451;p71"/>
            <p:cNvSpPr/>
            <p:nvPr/>
          </p:nvSpPr>
          <p:spPr>
            <a:xfrm>
              <a:off x="5352259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501" y="298"/>
                  </a:moveTo>
                  <a:cubicBezTo>
                    <a:pt x="1799" y="298"/>
                    <a:pt x="2096" y="417"/>
                    <a:pt x="2334" y="643"/>
                  </a:cubicBezTo>
                  <a:cubicBezTo>
                    <a:pt x="2763" y="1107"/>
                    <a:pt x="2763" y="1846"/>
                    <a:pt x="2322" y="2310"/>
                  </a:cubicBezTo>
                  <a:cubicBezTo>
                    <a:pt x="2090" y="2542"/>
                    <a:pt x="1787" y="2658"/>
                    <a:pt x="1486" y="2658"/>
                  </a:cubicBezTo>
                  <a:cubicBezTo>
                    <a:pt x="1185" y="2658"/>
                    <a:pt x="888" y="2542"/>
                    <a:pt x="667" y="2310"/>
                  </a:cubicBezTo>
                  <a:cubicBezTo>
                    <a:pt x="441" y="2084"/>
                    <a:pt x="322" y="1786"/>
                    <a:pt x="322" y="1476"/>
                  </a:cubicBezTo>
                  <a:cubicBezTo>
                    <a:pt x="322" y="1155"/>
                    <a:pt x="441" y="857"/>
                    <a:pt x="667" y="643"/>
                  </a:cubicBezTo>
                  <a:cubicBezTo>
                    <a:pt x="894" y="417"/>
                    <a:pt x="1203" y="298"/>
                    <a:pt x="1501" y="298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63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71"/>
            <p:cNvSpPr/>
            <p:nvPr/>
          </p:nvSpPr>
          <p:spPr>
            <a:xfrm>
              <a:off x="5534024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489" y="310"/>
                  </a:moveTo>
                  <a:cubicBezTo>
                    <a:pt x="1787" y="310"/>
                    <a:pt x="2084" y="429"/>
                    <a:pt x="2322" y="655"/>
                  </a:cubicBezTo>
                  <a:cubicBezTo>
                    <a:pt x="2763" y="1107"/>
                    <a:pt x="2763" y="1846"/>
                    <a:pt x="2299" y="2310"/>
                  </a:cubicBezTo>
                  <a:cubicBezTo>
                    <a:pt x="2072" y="2542"/>
                    <a:pt x="1772" y="2658"/>
                    <a:pt x="1473" y="2658"/>
                  </a:cubicBezTo>
                  <a:cubicBezTo>
                    <a:pt x="1173" y="2658"/>
                    <a:pt x="876" y="2542"/>
                    <a:pt x="656" y="2310"/>
                  </a:cubicBezTo>
                  <a:cubicBezTo>
                    <a:pt x="191" y="1846"/>
                    <a:pt x="191" y="1107"/>
                    <a:pt x="656" y="655"/>
                  </a:cubicBezTo>
                  <a:cubicBezTo>
                    <a:pt x="870" y="429"/>
                    <a:pt x="1191" y="310"/>
                    <a:pt x="1489" y="310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51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71"/>
            <p:cNvSpPr/>
            <p:nvPr/>
          </p:nvSpPr>
          <p:spPr>
            <a:xfrm>
              <a:off x="5326878" y="1980358"/>
              <a:ext cx="350332" cy="144776"/>
            </a:xfrm>
            <a:custGeom>
              <a:rect b="b" l="l" r="r" t="t"/>
              <a:pathLst>
                <a:path extrusionOk="0" h="4552" w="11015">
                  <a:moveTo>
                    <a:pt x="5144" y="420"/>
                  </a:moveTo>
                  <a:cubicBezTo>
                    <a:pt x="5454" y="420"/>
                    <a:pt x="5692" y="670"/>
                    <a:pt x="5692" y="968"/>
                  </a:cubicBezTo>
                  <a:lnTo>
                    <a:pt x="5692" y="980"/>
                  </a:lnTo>
                  <a:lnTo>
                    <a:pt x="5645" y="956"/>
                  </a:lnTo>
                  <a:cubicBezTo>
                    <a:pt x="5585" y="920"/>
                    <a:pt x="5537" y="908"/>
                    <a:pt x="5478" y="896"/>
                  </a:cubicBezTo>
                  <a:lnTo>
                    <a:pt x="5466" y="896"/>
                  </a:lnTo>
                  <a:cubicBezTo>
                    <a:pt x="5364" y="864"/>
                    <a:pt x="5257" y="848"/>
                    <a:pt x="5148" y="848"/>
                  </a:cubicBezTo>
                  <a:cubicBezTo>
                    <a:pt x="4976" y="848"/>
                    <a:pt x="4800" y="888"/>
                    <a:pt x="4633" y="968"/>
                  </a:cubicBezTo>
                  <a:lnTo>
                    <a:pt x="4585" y="992"/>
                  </a:lnTo>
                  <a:lnTo>
                    <a:pt x="4585" y="980"/>
                  </a:lnTo>
                  <a:cubicBezTo>
                    <a:pt x="4585" y="670"/>
                    <a:pt x="4823" y="420"/>
                    <a:pt x="5144" y="420"/>
                  </a:cubicBezTo>
                  <a:close/>
                  <a:moveTo>
                    <a:pt x="5129" y="1184"/>
                  </a:moveTo>
                  <a:cubicBezTo>
                    <a:pt x="5263" y="1184"/>
                    <a:pt x="5391" y="1216"/>
                    <a:pt x="5514" y="1265"/>
                  </a:cubicBezTo>
                  <a:lnTo>
                    <a:pt x="5883" y="1444"/>
                  </a:lnTo>
                  <a:cubicBezTo>
                    <a:pt x="5764" y="1706"/>
                    <a:pt x="5704" y="2004"/>
                    <a:pt x="5716" y="2301"/>
                  </a:cubicBezTo>
                  <a:lnTo>
                    <a:pt x="5645" y="2277"/>
                  </a:lnTo>
                  <a:cubicBezTo>
                    <a:pt x="5484" y="2200"/>
                    <a:pt x="5308" y="2161"/>
                    <a:pt x="5134" y="2161"/>
                  </a:cubicBezTo>
                  <a:cubicBezTo>
                    <a:pt x="4960" y="2161"/>
                    <a:pt x="4787" y="2200"/>
                    <a:pt x="4633" y="2277"/>
                  </a:cubicBezTo>
                  <a:lnTo>
                    <a:pt x="4561" y="2301"/>
                  </a:lnTo>
                  <a:cubicBezTo>
                    <a:pt x="4561" y="2004"/>
                    <a:pt x="4502" y="1706"/>
                    <a:pt x="4394" y="1432"/>
                  </a:cubicBezTo>
                  <a:lnTo>
                    <a:pt x="4525" y="1373"/>
                  </a:lnTo>
                  <a:lnTo>
                    <a:pt x="4763" y="1265"/>
                  </a:lnTo>
                  <a:cubicBezTo>
                    <a:pt x="4823" y="1230"/>
                    <a:pt x="4883" y="1218"/>
                    <a:pt x="4942" y="1206"/>
                  </a:cubicBezTo>
                  <a:cubicBezTo>
                    <a:pt x="5006" y="1191"/>
                    <a:pt x="5068" y="1184"/>
                    <a:pt x="5129" y="1184"/>
                  </a:cubicBezTo>
                  <a:close/>
                  <a:moveTo>
                    <a:pt x="10348" y="1885"/>
                  </a:moveTo>
                  <a:cubicBezTo>
                    <a:pt x="10538" y="1885"/>
                    <a:pt x="10693" y="2039"/>
                    <a:pt x="10693" y="2230"/>
                  </a:cubicBezTo>
                  <a:lnTo>
                    <a:pt x="10693" y="2301"/>
                  </a:lnTo>
                  <a:cubicBezTo>
                    <a:pt x="10693" y="2504"/>
                    <a:pt x="10538" y="2647"/>
                    <a:pt x="10348" y="2647"/>
                  </a:cubicBezTo>
                  <a:lnTo>
                    <a:pt x="10240" y="2647"/>
                  </a:lnTo>
                  <a:lnTo>
                    <a:pt x="10240" y="2599"/>
                  </a:lnTo>
                  <a:lnTo>
                    <a:pt x="10240" y="2587"/>
                  </a:lnTo>
                  <a:cubicBezTo>
                    <a:pt x="10240" y="2563"/>
                    <a:pt x="10252" y="2516"/>
                    <a:pt x="10252" y="2480"/>
                  </a:cubicBezTo>
                  <a:cubicBezTo>
                    <a:pt x="10252" y="2420"/>
                    <a:pt x="10276" y="2385"/>
                    <a:pt x="10276" y="2325"/>
                  </a:cubicBezTo>
                  <a:lnTo>
                    <a:pt x="10276" y="2218"/>
                  </a:lnTo>
                  <a:cubicBezTo>
                    <a:pt x="10276" y="2158"/>
                    <a:pt x="10276" y="2111"/>
                    <a:pt x="10252" y="2051"/>
                  </a:cubicBezTo>
                  <a:cubicBezTo>
                    <a:pt x="10252" y="2027"/>
                    <a:pt x="10252" y="1980"/>
                    <a:pt x="10240" y="1944"/>
                  </a:cubicBezTo>
                  <a:lnTo>
                    <a:pt x="10240" y="1932"/>
                  </a:lnTo>
                  <a:lnTo>
                    <a:pt x="10240" y="1885"/>
                  </a:lnTo>
                  <a:close/>
                  <a:moveTo>
                    <a:pt x="2287" y="325"/>
                  </a:moveTo>
                  <a:cubicBezTo>
                    <a:pt x="2787" y="325"/>
                    <a:pt x="3275" y="515"/>
                    <a:pt x="3668" y="896"/>
                  </a:cubicBezTo>
                  <a:cubicBezTo>
                    <a:pt x="3823" y="1051"/>
                    <a:pt x="3954" y="1230"/>
                    <a:pt x="4049" y="1432"/>
                  </a:cubicBezTo>
                  <a:cubicBezTo>
                    <a:pt x="4049" y="1444"/>
                    <a:pt x="4061" y="1456"/>
                    <a:pt x="4061" y="1456"/>
                  </a:cubicBezTo>
                  <a:cubicBezTo>
                    <a:pt x="4085" y="1468"/>
                    <a:pt x="4085" y="1504"/>
                    <a:pt x="4097" y="1515"/>
                  </a:cubicBezTo>
                  <a:lnTo>
                    <a:pt x="4097" y="1527"/>
                  </a:lnTo>
                  <a:cubicBezTo>
                    <a:pt x="4109" y="1563"/>
                    <a:pt x="4109" y="1587"/>
                    <a:pt x="4121" y="1623"/>
                  </a:cubicBezTo>
                  <a:lnTo>
                    <a:pt x="4121" y="1634"/>
                  </a:lnTo>
                  <a:cubicBezTo>
                    <a:pt x="4371" y="2325"/>
                    <a:pt x="4216" y="3123"/>
                    <a:pt x="3668" y="3659"/>
                  </a:cubicBezTo>
                  <a:cubicBezTo>
                    <a:pt x="3287" y="4040"/>
                    <a:pt x="2784" y="4230"/>
                    <a:pt x="2281" y="4230"/>
                  </a:cubicBezTo>
                  <a:cubicBezTo>
                    <a:pt x="1778" y="4230"/>
                    <a:pt x="1275" y="4040"/>
                    <a:pt x="894" y="3659"/>
                  </a:cubicBezTo>
                  <a:cubicBezTo>
                    <a:pt x="525" y="3289"/>
                    <a:pt x="311" y="2801"/>
                    <a:pt x="311" y="2277"/>
                  </a:cubicBezTo>
                  <a:cubicBezTo>
                    <a:pt x="311" y="1754"/>
                    <a:pt x="525" y="1265"/>
                    <a:pt x="894" y="896"/>
                  </a:cubicBezTo>
                  <a:cubicBezTo>
                    <a:pt x="1287" y="503"/>
                    <a:pt x="1775" y="325"/>
                    <a:pt x="2287" y="325"/>
                  </a:cubicBezTo>
                  <a:close/>
                  <a:moveTo>
                    <a:pt x="7978" y="337"/>
                  </a:moveTo>
                  <a:cubicBezTo>
                    <a:pt x="8490" y="337"/>
                    <a:pt x="8978" y="527"/>
                    <a:pt x="9371" y="908"/>
                  </a:cubicBezTo>
                  <a:cubicBezTo>
                    <a:pt x="9633" y="1170"/>
                    <a:pt x="9800" y="1480"/>
                    <a:pt x="9883" y="1825"/>
                  </a:cubicBezTo>
                  <a:cubicBezTo>
                    <a:pt x="9967" y="2123"/>
                    <a:pt x="9967" y="2444"/>
                    <a:pt x="9883" y="2754"/>
                  </a:cubicBezTo>
                  <a:cubicBezTo>
                    <a:pt x="9800" y="3099"/>
                    <a:pt x="9633" y="3409"/>
                    <a:pt x="9371" y="3670"/>
                  </a:cubicBezTo>
                  <a:cubicBezTo>
                    <a:pt x="8990" y="4051"/>
                    <a:pt x="8487" y="4242"/>
                    <a:pt x="7984" y="4242"/>
                  </a:cubicBezTo>
                  <a:cubicBezTo>
                    <a:pt x="7481" y="4242"/>
                    <a:pt x="6978" y="4051"/>
                    <a:pt x="6597" y="3670"/>
                  </a:cubicBezTo>
                  <a:cubicBezTo>
                    <a:pt x="6049" y="3123"/>
                    <a:pt x="5895" y="2337"/>
                    <a:pt x="6133" y="1646"/>
                  </a:cubicBezTo>
                  <a:lnTo>
                    <a:pt x="6133" y="1634"/>
                  </a:lnTo>
                  <a:cubicBezTo>
                    <a:pt x="6157" y="1611"/>
                    <a:pt x="6157" y="1575"/>
                    <a:pt x="6168" y="1539"/>
                  </a:cubicBezTo>
                  <a:lnTo>
                    <a:pt x="6168" y="1527"/>
                  </a:lnTo>
                  <a:cubicBezTo>
                    <a:pt x="6180" y="1515"/>
                    <a:pt x="6180" y="1480"/>
                    <a:pt x="6192" y="1468"/>
                  </a:cubicBezTo>
                  <a:cubicBezTo>
                    <a:pt x="6192" y="1456"/>
                    <a:pt x="6216" y="1444"/>
                    <a:pt x="6216" y="1444"/>
                  </a:cubicBezTo>
                  <a:cubicBezTo>
                    <a:pt x="6299" y="1242"/>
                    <a:pt x="6430" y="1063"/>
                    <a:pt x="6597" y="908"/>
                  </a:cubicBezTo>
                  <a:cubicBezTo>
                    <a:pt x="6990" y="515"/>
                    <a:pt x="7478" y="337"/>
                    <a:pt x="7978" y="337"/>
                  </a:cubicBezTo>
                  <a:close/>
                  <a:moveTo>
                    <a:pt x="2287" y="0"/>
                  </a:moveTo>
                  <a:cubicBezTo>
                    <a:pt x="1701" y="0"/>
                    <a:pt x="1114" y="224"/>
                    <a:pt x="668" y="670"/>
                  </a:cubicBezTo>
                  <a:cubicBezTo>
                    <a:pt x="239" y="1099"/>
                    <a:pt x="1" y="1670"/>
                    <a:pt x="1" y="2277"/>
                  </a:cubicBezTo>
                  <a:cubicBezTo>
                    <a:pt x="1" y="2885"/>
                    <a:pt x="239" y="3456"/>
                    <a:pt x="668" y="3885"/>
                  </a:cubicBezTo>
                  <a:cubicBezTo>
                    <a:pt x="1120" y="4325"/>
                    <a:pt x="1704" y="4552"/>
                    <a:pt x="2275" y="4552"/>
                  </a:cubicBezTo>
                  <a:cubicBezTo>
                    <a:pt x="2858" y="4552"/>
                    <a:pt x="3442" y="4325"/>
                    <a:pt x="3882" y="3885"/>
                  </a:cubicBezTo>
                  <a:cubicBezTo>
                    <a:pt x="4228" y="3539"/>
                    <a:pt x="4442" y="3111"/>
                    <a:pt x="4525" y="2658"/>
                  </a:cubicBezTo>
                  <a:lnTo>
                    <a:pt x="4763" y="2563"/>
                  </a:lnTo>
                  <a:cubicBezTo>
                    <a:pt x="4883" y="2510"/>
                    <a:pt x="5011" y="2483"/>
                    <a:pt x="5139" y="2483"/>
                  </a:cubicBezTo>
                  <a:cubicBezTo>
                    <a:pt x="5267" y="2483"/>
                    <a:pt x="5395" y="2510"/>
                    <a:pt x="5514" y="2563"/>
                  </a:cubicBezTo>
                  <a:lnTo>
                    <a:pt x="5752" y="2658"/>
                  </a:lnTo>
                  <a:cubicBezTo>
                    <a:pt x="5823" y="3111"/>
                    <a:pt x="6026" y="3539"/>
                    <a:pt x="6383" y="3885"/>
                  </a:cubicBezTo>
                  <a:cubicBezTo>
                    <a:pt x="6835" y="4325"/>
                    <a:pt x="7419" y="4552"/>
                    <a:pt x="7990" y="4552"/>
                  </a:cubicBezTo>
                  <a:cubicBezTo>
                    <a:pt x="8573" y="4552"/>
                    <a:pt x="9157" y="4325"/>
                    <a:pt x="9597" y="3885"/>
                  </a:cubicBezTo>
                  <a:cubicBezTo>
                    <a:pt x="9871" y="3611"/>
                    <a:pt x="10050" y="3301"/>
                    <a:pt x="10169" y="2956"/>
                  </a:cubicBezTo>
                  <a:lnTo>
                    <a:pt x="10348" y="2956"/>
                  </a:lnTo>
                  <a:cubicBezTo>
                    <a:pt x="10717" y="2956"/>
                    <a:pt x="11014" y="2658"/>
                    <a:pt x="11014" y="2289"/>
                  </a:cubicBezTo>
                  <a:lnTo>
                    <a:pt x="11014" y="2230"/>
                  </a:lnTo>
                  <a:cubicBezTo>
                    <a:pt x="11002" y="1885"/>
                    <a:pt x="10705" y="1587"/>
                    <a:pt x="10348" y="1587"/>
                  </a:cubicBezTo>
                  <a:lnTo>
                    <a:pt x="10169" y="1587"/>
                  </a:lnTo>
                  <a:cubicBezTo>
                    <a:pt x="10062" y="1253"/>
                    <a:pt x="9871" y="932"/>
                    <a:pt x="9609" y="670"/>
                  </a:cubicBezTo>
                  <a:cubicBezTo>
                    <a:pt x="9163" y="224"/>
                    <a:pt x="8576" y="0"/>
                    <a:pt x="7990" y="0"/>
                  </a:cubicBezTo>
                  <a:cubicBezTo>
                    <a:pt x="7404" y="0"/>
                    <a:pt x="6817" y="224"/>
                    <a:pt x="6371" y="670"/>
                  </a:cubicBezTo>
                  <a:cubicBezTo>
                    <a:pt x="6228" y="813"/>
                    <a:pt x="6109" y="968"/>
                    <a:pt x="6014" y="1134"/>
                  </a:cubicBezTo>
                  <a:lnTo>
                    <a:pt x="6002" y="1111"/>
                  </a:lnTo>
                  <a:cubicBezTo>
                    <a:pt x="6014" y="1075"/>
                    <a:pt x="6014" y="1015"/>
                    <a:pt x="6014" y="968"/>
                  </a:cubicBezTo>
                  <a:cubicBezTo>
                    <a:pt x="6014" y="491"/>
                    <a:pt x="5633" y="87"/>
                    <a:pt x="5133" y="87"/>
                  </a:cubicBezTo>
                  <a:cubicBezTo>
                    <a:pt x="4644" y="87"/>
                    <a:pt x="4263" y="480"/>
                    <a:pt x="4263" y="968"/>
                  </a:cubicBezTo>
                  <a:cubicBezTo>
                    <a:pt x="4263" y="1015"/>
                    <a:pt x="4263" y="1075"/>
                    <a:pt x="4275" y="1111"/>
                  </a:cubicBezTo>
                  <a:lnTo>
                    <a:pt x="4263" y="1134"/>
                  </a:lnTo>
                  <a:cubicBezTo>
                    <a:pt x="4156" y="968"/>
                    <a:pt x="4037" y="801"/>
                    <a:pt x="3906" y="670"/>
                  </a:cubicBezTo>
                  <a:cubicBezTo>
                    <a:pt x="3460" y="224"/>
                    <a:pt x="2873" y="0"/>
                    <a:pt x="2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71"/>
            <p:cNvSpPr/>
            <p:nvPr/>
          </p:nvSpPr>
          <p:spPr>
            <a:xfrm>
              <a:off x="5627181" y="2089131"/>
              <a:ext cx="42460" cy="237456"/>
            </a:xfrm>
            <a:custGeom>
              <a:rect b="b" l="l" r="r" t="t"/>
              <a:pathLst>
                <a:path extrusionOk="0" h="7466" w="1335">
                  <a:moveTo>
                    <a:pt x="834" y="3799"/>
                  </a:moveTo>
                  <a:lnTo>
                    <a:pt x="1013" y="7025"/>
                  </a:lnTo>
                  <a:cubicBezTo>
                    <a:pt x="1025" y="7073"/>
                    <a:pt x="1013" y="7097"/>
                    <a:pt x="977" y="7120"/>
                  </a:cubicBezTo>
                  <a:cubicBezTo>
                    <a:pt x="953" y="7144"/>
                    <a:pt x="917" y="7156"/>
                    <a:pt x="894" y="7156"/>
                  </a:cubicBezTo>
                  <a:lnTo>
                    <a:pt x="429" y="7156"/>
                  </a:lnTo>
                  <a:cubicBezTo>
                    <a:pt x="405" y="7156"/>
                    <a:pt x="370" y="7144"/>
                    <a:pt x="346" y="7120"/>
                  </a:cubicBezTo>
                  <a:cubicBezTo>
                    <a:pt x="310" y="7085"/>
                    <a:pt x="310" y="7061"/>
                    <a:pt x="310" y="7025"/>
                  </a:cubicBezTo>
                  <a:lnTo>
                    <a:pt x="489" y="3799"/>
                  </a:lnTo>
                  <a:close/>
                  <a:moveTo>
                    <a:pt x="1001" y="0"/>
                  </a:moveTo>
                  <a:cubicBezTo>
                    <a:pt x="906" y="0"/>
                    <a:pt x="834" y="72"/>
                    <a:pt x="834" y="167"/>
                  </a:cubicBezTo>
                  <a:lnTo>
                    <a:pt x="834" y="3489"/>
                  </a:lnTo>
                  <a:lnTo>
                    <a:pt x="501" y="3489"/>
                  </a:lnTo>
                  <a:lnTo>
                    <a:pt x="501" y="881"/>
                  </a:lnTo>
                  <a:cubicBezTo>
                    <a:pt x="501" y="786"/>
                    <a:pt x="429" y="715"/>
                    <a:pt x="346" y="715"/>
                  </a:cubicBezTo>
                  <a:cubicBezTo>
                    <a:pt x="251" y="715"/>
                    <a:pt x="179" y="786"/>
                    <a:pt x="179" y="881"/>
                  </a:cubicBezTo>
                  <a:lnTo>
                    <a:pt x="179" y="3668"/>
                  </a:lnTo>
                  <a:lnTo>
                    <a:pt x="1" y="7013"/>
                  </a:lnTo>
                  <a:cubicBezTo>
                    <a:pt x="1" y="7132"/>
                    <a:pt x="48" y="7251"/>
                    <a:pt x="120" y="7335"/>
                  </a:cubicBezTo>
                  <a:cubicBezTo>
                    <a:pt x="203" y="7430"/>
                    <a:pt x="310" y="7466"/>
                    <a:pt x="429" y="7466"/>
                  </a:cubicBezTo>
                  <a:lnTo>
                    <a:pt x="894" y="7466"/>
                  </a:lnTo>
                  <a:cubicBezTo>
                    <a:pt x="1013" y="7466"/>
                    <a:pt x="1132" y="7430"/>
                    <a:pt x="1203" y="7335"/>
                  </a:cubicBezTo>
                  <a:cubicBezTo>
                    <a:pt x="1287" y="7251"/>
                    <a:pt x="1334" y="7132"/>
                    <a:pt x="1334" y="7013"/>
                  </a:cubicBezTo>
                  <a:lnTo>
                    <a:pt x="1156" y="3632"/>
                  </a:lnTo>
                  <a:lnTo>
                    <a:pt x="1156" y="167"/>
                  </a:lnTo>
                  <a:cubicBezTo>
                    <a:pt x="1156" y="72"/>
                    <a:pt x="1084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55" name="Google Shape;11455;p71"/>
          <p:cNvSpPr/>
          <p:nvPr/>
        </p:nvSpPr>
        <p:spPr>
          <a:xfrm>
            <a:off x="7992774" y="1977782"/>
            <a:ext cx="330645" cy="349950"/>
          </a:xfrm>
          <a:custGeom>
            <a:rect b="b" l="l" r="r" t="t"/>
            <a:pathLst>
              <a:path extrusionOk="0" h="11003" w="10396">
                <a:moveTo>
                  <a:pt x="9740" y="2406"/>
                </a:moveTo>
                <a:cubicBezTo>
                  <a:pt x="9764" y="2418"/>
                  <a:pt x="9788" y="2442"/>
                  <a:pt x="9800" y="2466"/>
                </a:cubicBezTo>
                <a:cubicBezTo>
                  <a:pt x="9919" y="2620"/>
                  <a:pt x="9883" y="2847"/>
                  <a:pt x="9728" y="2966"/>
                </a:cubicBezTo>
                <a:lnTo>
                  <a:pt x="9740" y="2406"/>
                </a:lnTo>
                <a:close/>
                <a:moveTo>
                  <a:pt x="9728" y="3656"/>
                </a:moveTo>
                <a:cubicBezTo>
                  <a:pt x="9764" y="3680"/>
                  <a:pt x="9812" y="3716"/>
                  <a:pt x="9847" y="3751"/>
                </a:cubicBezTo>
                <a:cubicBezTo>
                  <a:pt x="9967" y="3918"/>
                  <a:pt x="9931" y="4144"/>
                  <a:pt x="9764" y="4275"/>
                </a:cubicBezTo>
                <a:lnTo>
                  <a:pt x="9705" y="4323"/>
                </a:lnTo>
                <a:lnTo>
                  <a:pt x="9728" y="3656"/>
                </a:lnTo>
                <a:close/>
                <a:moveTo>
                  <a:pt x="9705" y="4883"/>
                </a:moveTo>
                <a:cubicBezTo>
                  <a:pt x="9788" y="4906"/>
                  <a:pt x="9847" y="4942"/>
                  <a:pt x="9895" y="5025"/>
                </a:cubicBezTo>
                <a:cubicBezTo>
                  <a:pt x="9967" y="5109"/>
                  <a:pt x="9990" y="5216"/>
                  <a:pt x="9978" y="5299"/>
                </a:cubicBezTo>
                <a:cubicBezTo>
                  <a:pt x="9967" y="5406"/>
                  <a:pt x="9919" y="5478"/>
                  <a:pt x="9847" y="5537"/>
                </a:cubicBezTo>
                <a:lnTo>
                  <a:pt x="9705" y="5633"/>
                </a:lnTo>
                <a:lnTo>
                  <a:pt x="9705" y="4883"/>
                </a:lnTo>
                <a:close/>
                <a:moveTo>
                  <a:pt x="8835" y="8490"/>
                </a:moveTo>
                <a:lnTo>
                  <a:pt x="8835" y="8847"/>
                </a:lnTo>
                <a:lnTo>
                  <a:pt x="5264" y="8847"/>
                </a:lnTo>
                <a:lnTo>
                  <a:pt x="5264" y="8490"/>
                </a:lnTo>
                <a:close/>
                <a:moveTo>
                  <a:pt x="2299" y="6061"/>
                </a:moveTo>
                <a:lnTo>
                  <a:pt x="2323" y="6109"/>
                </a:lnTo>
                <a:lnTo>
                  <a:pt x="3894" y="8145"/>
                </a:lnTo>
                <a:lnTo>
                  <a:pt x="4466" y="8907"/>
                </a:lnTo>
                <a:lnTo>
                  <a:pt x="4192" y="9109"/>
                </a:lnTo>
                <a:lnTo>
                  <a:pt x="2013" y="6287"/>
                </a:lnTo>
                <a:lnTo>
                  <a:pt x="2299" y="6061"/>
                </a:lnTo>
                <a:close/>
                <a:moveTo>
                  <a:pt x="1656" y="6335"/>
                </a:moveTo>
                <a:lnTo>
                  <a:pt x="4037" y="9443"/>
                </a:lnTo>
                <a:lnTo>
                  <a:pt x="2858" y="10443"/>
                </a:lnTo>
                <a:lnTo>
                  <a:pt x="382" y="7192"/>
                </a:lnTo>
                <a:lnTo>
                  <a:pt x="1656" y="6335"/>
                </a:lnTo>
                <a:close/>
                <a:moveTo>
                  <a:pt x="8978" y="9169"/>
                </a:moveTo>
                <a:lnTo>
                  <a:pt x="9085" y="10705"/>
                </a:lnTo>
                <a:lnTo>
                  <a:pt x="5002" y="10705"/>
                </a:lnTo>
                <a:lnTo>
                  <a:pt x="5097" y="9169"/>
                </a:lnTo>
                <a:close/>
                <a:moveTo>
                  <a:pt x="6895" y="1"/>
                </a:moveTo>
                <a:cubicBezTo>
                  <a:pt x="6716" y="1"/>
                  <a:pt x="6538" y="84"/>
                  <a:pt x="6407" y="215"/>
                </a:cubicBezTo>
                <a:cubicBezTo>
                  <a:pt x="6276" y="346"/>
                  <a:pt x="6192" y="513"/>
                  <a:pt x="6192" y="703"/>
                </a:cubicBezTo>
                <a:lnTo>
                  <a:pt x="6192" y="727"/>
                </a:lnTo>
                <a:cubicBezTo>
                  <a:pt x="6073" y="656"/>
                  <a:pt x="5942" y="632"/>
                  <a:pt x="5811" y="632"/>
                </a:cubicBezTo>
                <a:cubicBezTo>
                  <a:pt x="5442" y="644"/>
                  <a:pt x="5144" y="953"/>
                  <a:pt x="5144" y="1323"/>
                </a:cubicBezTo>
                <a:lnTo>
                  <a:pt x="5144" y="3751"/>
                </a:lnTo>
                <a:lnTo>
                  <a:pt x="4680" y="4109"/>
                </a:lnTo>
                <a:lnTo>
                  <a:pt x="4811" y="3192"/>
                </a:lnTo>
                <a:cubicBezTo>
                  <a:pt x="4859" y="2811"/>
                  <a:pt x="4609" y="2466"/>
                  <a:pt x="4216" y="2418"/>
                </a:cubicBezTo>
                <a:cubicBezTo>
                  <a:pt x="4174" y="2411"/>
                  <a:pt x="4135" y="2408"/>
                  <a:pt x="4097" y="2408"/>
                </a:cubicBezTo>
                <a:cubicBezTo>
                  <a:pt x="3664" y="2408"/>
                  <a:pt x="3509" y="2823"/>
                  <a:pt x="3454" y="2966"/>
                </a:cubicBezTo>
                <a:lnTo>
                  <a:pt x="3180" y="3728"/>
                </a:lnTo>
                <a:cubicBezTo>
                  <a:pt x="3144" y="3811"/>
                  <a:pt x="3192" y="3906"/>
                  <a:pt x="3263" y="3930"/>
                </a:cubicBezTo>
                <a:cubicBezTo>
                  <a:pt x="3286" y="3938"/>
                  <a:pt x="3307" y="3942"/>
                  <a:pt x="3328" y="3942"/>
                </a:cubicBezTo>
                <a:cubicBezTo>
                  <a:pt x="3395" y="3942"/>
                  <a:pt x="3450" y="3901"/>
                  <a:pt x="3478" y="3847"/>
                </a:cubicBezTo>
                <a:lnTo>
                  <a:pt x="3751" y="3085"/>
                </a:lnTo>
                <a:cubicBezTo>
                  <a:pt x="3875" y="2775"/>
                  <a:pt x="3999" y="2725"/>
                  <a:pt x="4116" y="2725"/>
                </a:cubicBezTo>
                <a:cubicBezTo>
                  <a:pt x="4133" y="2725"/>
                  <a:pt x="4151" y="2726"/>
                  <a:pt x="4168" y="2728"/>
                </a:cubicBezTo>
                <a:cubicBezTo>
                  <a:pt x="4371" y="2751"/>
                  <a:pt x="4513" y="2930"/>
                  <a:pt x="4490" y="3144"/>
                </a:cubicBezTo>
                <a:lnTo>
                  <a:pt x="4335" y="4204"/>
                </a:lnTo>
                <a:cubicBezTo>
                  <a:pt x="4323" y="4299"/>
                  <a:pt x="4371" y="4406"/>
                  <a:pt x="4466" y="4466"/>
                </a:cubicBezTo>
                <a:cubicBezTo>
                  <a:pt x="4514" y="4493"/>
                  <a:pt x="4562" y="4505"/>
                  <a:pt x="4608" y="4505"/>
                </a:cubicBezTo>
                <a:cubicBezTo>
                  <a:pt x="4665" y="4505"/>
                  <a:pt x="4718" y="4487"/>
                  <a:pt x="4763" y="4454"/>
                </a:cubicBezTo>
                <a:lnTo>
                  <a:pt x="5144" y="4168"/>
                </a:lnTo>
                <a:lnTo>
                  <a:pt x="5144" y="5383"/>
                </a:lnTo>
                <a:lnTo>
                  <a:pt x="4490" y="4704"/>
                </a:lnTo>
                <a:cubicBezTo>
                  <a:pt x="4353" y="4573"/>
                  <a:pt x="4177" y="4507"/>
                  <a:pt x="4001" y="4507"/>
                </a:cubicBezTo>
                <a:cubicBezTo>
                  <a:pt x="3826" y="4507"/>
                  <a:pt x="3650" y="4573"/>
                  <a:pt x="3513" y="4704"/>
                </a:cubicBezTo>
                <a:lnTo>
                  <a:pt x="3490" y="4740"/>
                </a:lnTo>
                <a:cubicBezTo>
                  <a:pt x="3370" y="4871"/>
                  <a:pt x="3311" y="5014"/>
                  <a:pt x="3311" y="5204"/>
                </a:cubicBezTo>
                <a:cubicBezTo>
                  <a:pt x="3311" y="5347"/>
                  <a:pt x="3359" y="5502"/>
                  <a:pt x="3454" y="5621"/>
                </a:cubicBezTo>
                <a:cubicBezTo>
                  <a:pt x="3454" y="5633"/>
                  <a:pt x="3478" y="5633"/>
                  <a:pt x="3478" y="5645"/>
                </a:cubicBezTo>
                <a:cubicBezTo>
                  <a:pt x="3478" y="5656"/>
                  <a:pt x="3490" y="5656"/>
                  <a:pt x="3501" y="5680"/>
                </a:cubicBezTo>
                <a:lnTo>
                  <a:pt x="5025" y="8073"/>
                </a:lnTo>
                <a:lnTo>
                  <a:pt x="5037" y="8085"/>
                </a:lnTo>
                <a:cubicBezTo>
                  <a:pt x="5037" y="8097"/>
                  <a:pt x="5049" y="8121"/>
                  <a:pt x="5049" y="8133"/>
                </a:cubicBezTo>
                <a:lnTo>
                  <a:pt x="5049" y="8145"/>
                </a:lnTo>
                <a:lnTo>
                  <a:pt x="5049" y="8157"/>
                </a:lnTo>
                <a:cubicBezTo>
                  <a:pt x="5025" y="8181"/>
                  <a:pt x="4990" y="8192"/>
                  <a:pt x="4966" y="8216"/>
                </a:cubicBezTo>
                <a:cubicBezTo>
                  <a:pt x="4942" y="8240"/>
                  <a:pt x="4918" y="8264"/>
                  <a:pt x="4906" y="8300"/>
                </a:cubicBezTo>
                <a:cubicBezTo>
                  <a:pt x="4799" y="8335"/>
                  <a:pt x="4692" y="8383"/>
                  <a:pt x="4621" y="8443"/>
                </a:cubicBezTo>
                <a:lnTo>
                  <a:pt x="4537" y="8502"/>
                </a:lnTo>
                <a:lnTo>
                  <a:pt x="2870" y="6311"/>
                </a:lnTo>
                <a:lnTo>
                  <a:pt x="2608" y="5978"/>
                </a:lnTo>
                <a:cubicBezTo>
                  <a:pt x="2668" y="5895"/>
                  <a:pt x="2728" y="5811"/>
                  <a:pt x="2751" y="5740"/>
                </a:cubicBezTo>
                <a:lnTo>
                  <a:pt x="3204" y="4525"/>
                </a:lnTo>
                <a:cubicBezTo>
                  <a:pt x="3239" y="4442"/>
                  <a:pt x="3192" y="4347"/>
                  <a:pt x="3120" y="4323"/>
                </a:cubicBezTo>
                <a:cubicBezTo>
                  <a:pt x="3098" y="4315"/>
                  <a:pt x="3077" y="4311"/>
                  <a:pt x="3056" y="4311"/>
                </a:cubicBezTo>
                <a:cubicBezTo>
                  <a:pt x="2989" y="4311"/>
                  <a:pt x="2933" y="4352"/>
                  <a:pt x="2906" y="4406"/>
                </a:cubicBezTo>
                <a:lnTo>
                  <a:pt x="2454" y="5621"/>
                </a:lnTo>
                <a:lnTo>
                  <a:pt x="2454" y="5633"/>
                </a:lnTo>
                <a:cubicBezTo>
                  <a:pt x="2454" y="5645"/>
                  <a:pt x="2442" y="5680"/>
                  <a:pt x="2394" y="5716"/>
                </a:cubicBezTo>
                <a:cubicBezTo>
                  <a:pt x="2357" y="5693"/>
                  <a:pt x="2313" y="5682"/>
                  <a:pt x="2267" y="5682"/>
                </a:cubicBezTo>
                <a:cubicBezTo>
                  <a:pt x="2197" y="5682"/>
                  <a:pt x="2124" y="5708"/>
                  <a:pt x="2073" y="5752"/>
                </a:cubicBezTo>
                <a:lnTo>
                  <a:pt x="1739" y="6002"/>
                </a:lnTo>
                <a:cubicBezTo>
                  <a:pt x="1698" y="5981"/>
                  <a:pt x="1653" y="5970"/>
                  <a:pt x="1607" y="5970"/>
                </a:cubicBezTo>
                <a:cubicBezTo>
                  <a:pt x="1546" y="5970"/>
                  <a:pt x="1484" y="5990"/>
                  <a:pt x="1430" y="6037"/>
                </a:cubicBezTo>
                <a:lnTo>
                  <a:pt x="156" y="6907"/>
                </a:lnTo>
                <a:cubicBezTo>
                  <a:pt x="72" y="6954"/>
                  <a:pt x="37" y="7026"/>
                  <a:pt x="13" y="7121"/>
                </a:cubicBezTo>
                <a:cubicBezTo>
                  <a:pt x="1" y="7204"/>
                  <a:pt x="37" y="7300"/>
                  <a:pt x="72" y="7359"/>
                </a:cubicBezTo>
                <a:lnTo>
                  <a:pt x="2561" y="10621"/>
                </a:lnTo>
                <a:cubicBezTo>
                  <a:pt x="2620" y="10693"/>
                  <a:pt x="2704" y="10740"/>
                  <a:pt x="2787" y="10740"/>
                </a:cubicBezTo>
                <a:lnTo>
                  <a:pt x="2823" y="10740"/>
                </a:lnTo>
                <a:cubicBezTo>
                  <a:pt x="2894" y="10740"/>
                  <a:pt x="2966" y="10705"/>
                  <a:pt x="3025" y="10657"/>
                </a:cubicBezTo>
                <a:lnTo>
                  <a:pt x="4204" y="9645"/>
                </a:lnTo>
                <a:cubicBezTo>
                  <a:pt x="4287" y="9574"/>
                  <a:pt x="4323" y="9455"/>
                  <a:pt x="4311" y="9347"/>
                </a:cubicBezTo>
                <a:lnTo>
                  <a:pt x="4633" y="9097"/>
                </a:lnTo>
                <a:cubicBezTo>
                  <a:pt x="4692" y="9050"/>
                  <a:pt x="4740" y="8978"/>
                  <a:pt x="4752" y="8895"/>
                </a:cubicBezTo>
                <a:cubicBezTo>
                  <a:pt x="4752" y="8847"/>
                  <a:pt x="4752" y="8800"/>
                  <a:pt x="4740" y="8752"/>
                </a:cubicBezTo>
                <a:lnTo>
                  <a:pt x="4823" y="8681"/>
                </a:lnTo>
                <a:cubicBezTo>
                  <a:pt x="4847" y="8669"/>
                  <a:pt x="4859" y="8657"/>
                  <a:pt x="4883" y="8657"/>
                </a:cubicBezTo>
                <a:lnTo>
                  <a:pt x="4883" y="8847"/>
                </a:lnTo>
                <a:cubicBezTo>
                  <a:pt x="4799" y="8895"/>
                  <a:pt x="4728" y="8990"/>
                  <a:pt x="4728" y="9109"/>
                </a:cubicBezTo>
                <a:lnTo>
                  <a:pt x="4633" y="10657"/>
                </a:lnTo>
                <a:cubicBezTo>
                  <a:pt x="4633" y="10752"/>
                  <a:pt x="4668" y="10836"/>
                  <a:pt x="4728" y="10895"/>
                </a:cubicBezTo>
                <a:cubicBezTo>
                  <a:pt x="4787" y="10955"/>
                  <a:pt x="4871" y="11002"/>
                  <a:pt x="4942" y="11002"/>
                </a:cubicBezTo>
                <a:lnTo>
                  <a:pt x="9038" y="11002"/>
                </a:lnTo>
                <a:cubicBezTo>
                  <a:pt x="9133" y="11002"/>
                  <a:pt x="9205" y="10979"/>
                  <a:pt x="9264" y="10895"/>
                </a:cubicBezTo>
                <a:cubicBezTo>
                  <a:pt x="9324" y="10836"/>
                  <a:pt x="9347" y="10752"/>
                  <a:pt x="9347" y="10657"/>
                </a:cubicBezTo>
                <a:lnTo>
                  <a:pt x="9264" y="9109"/>
                </a:lnTo>
                <a:cubicBezTo>
                  <a:pt x="9264" y="8990"/>
                  <a:pt x="9193" y="8907"/>
                  <a:pt x="9097" y="8847"/>
                </a:cubicBezTo>
                <a:lnTo>
                  <a:pt x="9097" y="8431"/>
                </a:lnTo>
                <a:cubicBezTo>
                  <a:pt x="9097" y="8359"/>
                  <a:pt x="9074" y="8264"/>
                  <a:pt x="9014" y="8216"/>
                </a:cubicBezTo>
                <a:cubicBezTo>
                  <a:pt x="8978" y="8192"/>
                  <a:pt x="8931" y="8157"/>
                  <a:pt x="8907" y="8145"/>
                </a:cubicBezTo>
                <a:lnTo>
                  <a:pt x="8907" y="8026"/>
                </a:lnTo>
                <a:cubicBezTo>
                  <a:pt x="8907" y="7919"/>
                  <a:pt x="8966" y="7728"/>
                  <a:pt x="9038" y="7490"/>
                </a:cubicBezTo>
                <a:cubicBezTo>
                  <a:pt x="9074" y="7407"/>
                  <a:pt x="9026" y="7311"/>
                  <a:pt x="8954" y="7288"/>
                </a:cubicBezTo>
                <a:cubicBezTo>
                  <a:pt x="8932" y="7279"/>
                  <a:pt x="8911" y="7275"/>
                  <a:pt x="8890" y="7275"/>
                </a:cubicBezTo>
                <a:cubicBezTo>
                  <a:pt x="8823" y="7275"/>
                  <a:pt x="8768" y="7316"/>
                  <a:pt x="8740" y="7371"/>
                </a:cubicBezTo>
                <a:cubicBezTo>
                  <a:pt x="8669" y="7561"/>
                  <a:pt x="8573" y="7835"/>
                  <a:pt x="8573" y="8014"/>
                </a:cubicBezTo>
                <a:lnTo>
                  <a:pt x="8573" y="8121"/>
                </a:lnTo>
                <a:lnTo>
                  <a:pt x="5406" y="8121"/>
                </a:lnTo>
                <a:cubicBezTo>
                  <a:pt x="5395" y="8014"/>
                  <a:pt x="5347" y="7919"/>
                  <a:pt x="5323" y="7859"/>
                </a:cubicBezTo>
                <a:lnTo>
                  <a:pt x="3787" y="5454"/>
                </a:lnTo>
                <a:cubicBezTo>
                  <a:pt x="3787" y="5442"/>
                  <a:pt x="3775" y="5442"/>
                  <a:pt x="3751" y="5418"/>
                </a:cubicBezTo>
                <a:cubicBezTo>
                  <a:pt x="3609" y="5275"/>
                  <a:pt x="3609" y="5049"/>
                  <a:pt x="3751" y="4906"/>
                </a:cubicBezTo>
                <a:cubicBezTo>
                  <a:pt x="3829" y="4829"/>
                  <a:pt x="3924" y="4790"/>
                  <a:pt x="4018" y="4790"/>
                </a:cubicBezTo>
                <a:cubicBezTo>
                  <a:pt x="4112" y="4790"/>
                  <a:pt x="4204" y="4829"/>
                  <a:pt x="4275" y="4906"/>
                </a:cubicBezTo>
                <a:lnTo>
                  <a:pt x="5025" y="5656"/>
                </a:lnTo>
                <a:cubicBezTo>
                  <a:pt x="5072" y="5711"/>
                  <a:pt x="5140" y="5740"/>
                  <a:pt x="5211" y="5740"/>
                </a:cubicBezTo>
                <a:cubicBezTo>
                  <a:pt x="5248" y="5740"/>
                  <a:pt x="5286" y="5732"/>
                  <a:pt x="5323" y="5716"/>
                </a:cubicBezTo>
                <a:cubicBezTo>
                  <a:pt x="5418" y="5680"/>
                  <a:pt x="5478" y="5585"/>
                  <a:pt x="5478" y="5466"/>
                </a:cubicBezTo>
                <a:lnTo>
                  <a:pt x="5478" y="3799"/>
                </a:lnTo>
                <a:lnTo>
                  <a:pt x="5478" y="1287"/>
                </a:lnTo>
                <a:cubicBezTo>
                  <a:pt x="5478" y="1073"/>
                  <a:pt x="5645" y="918"/>
                  <a:pt x="5835" y="918"/>
                </a:cubicBezTo>
                <a:cubicBezTo>
                  <a:pt x="5942" y="918"/>
                  <a:pt x="6037" y="942"/>
                  <a:pt x="6109" y="1013"/>
                </a:cubicBezTo>
                <a:cubicBezTo>
                  <a:pt x="6180" y="1096"/>
                  <a:pt x="6216" y="1180"/>
                  <a:pt x="6216" y="1287"/>
                </a:cubicBezTo>
                <a:lnTo>
                  <a:pt x="6216" y="4454"/>
                </a:lnTo>
                <a:cubicBezTo>
                  <a:pt x="6216" y="4549"/>
                  <a:pt x="6287" y="4621"/>
                  <a:pt x="6371" y="4621"/>
                </a:cubicBezTo>
                <a:cubicBezTo>
                  <a:pt x="6466" y="4621"/>
                  <a:pt x="6538" y="4549"/>
                  <a:pt x="6538" y="4454"/>
                </a:cubicBezTo>
                <a:lnTo>
                  <a:pt x="6538" y="1287"/>
                </a:lnTo>
                <a:lnTo>
                  <a:pt x="6538" y="680"/>
                </a:lnTo>
                <a:cubicBezTo>
                  <a:pt x="6538" y="572"/>
                  <a:pt x="6585" y="477"/>
                  <a:pt x="6645" y="418"/>
                </a:cubicBezTo>
                <a:cubicBezTo>
                  <a:pt x="6716" y="346"/>
                  <a:pt x="6811" y="322"/>
                  <a:pt x="6895" y="322"/>
                </a:cubicBezTo>
                <a:cubicBezTo>
                  <a:pt x="7002" y="322"/>
                  <a:pt x="7085" y="358"/>
                  <a:pt x="7145" y="418"/>
                </a:cubicBezTo>
                <a:cubicBezTo>
                  <a:pt x="7228" y="501"/>
                  <a:pt x="7252" y="584"/>
                  <a:pt x="7252" y="680"/>
                </a:cubicBezTo>
                <a:lnTo>
                  <a:pt x="7252" y="4454"/>
                </a:lnTo>
                <a:cubicBezTo>
                  <a:pt x="7252" y="4549"/>
                  <a:pt x="7323" y="4621"/>
                  <a:pt x="7419" y="4621"/>
                </a:cubicBezTo>
                <a:cubicBezTo>
                  <a:pt x="7502" y="4621"/>
                  <a:pt x="7585" y="4549"/>
                  <a:pt x="7585" y="4454"/>
                </a:cubicBezTo>
                <a:lnTo>
                  <a:pt x="7585" y="1430"/>
                </a:lnTo>
                <a:cubicBezTo>
                  <a:pt x="7585" y="1334"/>
                  <a:pt x="7621" y="1239"/>
                  <a:pt x="7681" y="1180"/>
                </a:cubicBezTo>
                <a:cubicBezTo>
                  <a:pt x="7740" y="1120"/>
                  <a:pt x="7847" y="1073"/>
                  <a:pt x="7942" y="1073"/>
                </a:cubicBezTo>
                <a:cubicBezTo>
                  <a:pt x="8038" y="1073"/>
                  <a:pt x="8133" y="1120"/>
                  <a:pt x="8192" y="1180"/>
                </a:cubicBezTo>
                <a:cubicBezTo>
                  <a:pt x="8264" y="1251"/>
                  <a:pt x="8300" y="1346"/>
                  <a:pt x="8300" y="1430"/>
                </a:cubicBezTo>
                <a:lnTo>
                  <a:pt x="8300" y="4454"/>
                </a:lnTo>
                <a:cubicBezTo>
                  <a:pt x="8300" y="4549"/>
                  <a:pt x="8371" y="4621"/>
                  <a:pt x="8454" y="4621"/>
                </a:cubicBezTo>
                <a:cubicBezTo>
                  <a:pt x="8550" y="4621"/>
                  <a:pt x="8621" y="4549"/>
                  <a:pt x="8621" y="4454"/>
                </a:cubicBezTo>
                <a:lnTo>
                  <a:pt x="8621" y="2168"/>
                </a:lnTo>
                <a:cubicBezTo>
                  <a:pt x="8621" y="1954"/>
                  <a:pt x="8788" y="1787"/>
                  <a:pt x="8990" y="1787"/>
                </a:cubicBezTo>
                <a:cubicBezTo>
                  <a:pt x="9097" y="1787"/>
                  <a:pt x="9193" y="1835"/>
                  <a:pt x="9252" y="1894"/>
                </a:cubicBezTo>
                <a:cubicBezTo>
                  <a:pt x="9324" y="1966"/>
                  <a:pt x="9347" y="2061"/>
                  <a:pt x="9347" y="2144"/>
                </a:cubicBezTo>
                <a:lnTo>
                  <a:pt x="9324" y="5883"/>
                </a:lnTo>
                <a:lnTo>
                  <a:pt x="9324" y="5918"/>
                </a:lnTo>
                <a:cubicBezTo>
                  <a:pt x="9312" y="6180"/>
                  <a:pt x="9228" y="6430"/>
                  <a:pt x="9085" y="6657"/>
                </a:cubicBezTo>
                <a:cubicBezTo>
                  <a:pt x="9038" y="6728"/>
                  <a:pt x="9050" y="6835"/>
                  <a:pt x="9133" y="6883"/>
                </a:cubicBezTo>
                <a:cubicBezTo>
                  <a:pt x="9158" y="6900"/>
                  <a:pt x="9188" y="6908"/>
                  <a:pt x="9218" y="6908"/>
                </a:cubicBezTo>
                <a:cubicBezTo>
                  <a:pt x="9271" y="6908"/>
                  <a:pt x="9324" y="6881"/>
                  <a:pt x="9347" y="6835"/>
                </a:cubicBezTo>
                <a:cubicBezTo>
                  <a:pt x="9526" y="6585"/>
                  <a:pt x="9621" y="6299"/>
                  <a:pt x="9645" y="6002"/>
                </a:cubicBezTo>
                <a:lnTo>
                  <a:pt x="9978" y="5752"/>
                </a:lnTo>
                <a:cubicBezTo>
                  <a:pt x="10336" y="5573"/>
                  <a:pt x="10395" y="5144"/>
                  <a:pt x="10157" y="4847"/>
                </a:cubicBezTo>
                <a:cubicBezTo>
                  <a:pt x="10086" y="4740"/>
                  <a:pt x="9967" y="4668"/>
                  <a:pt x="9847" y="4621"/>
                </a:cubicBezTo>
                <a:lnTo>
                  <a:pt x="9967" y="4525"/>
                </a:lnTo>
                <a:cubicBezTo>
                  <a:pt x="10109" y="4406"/>
                  <a:pt x="10205" y="4263"/>
                  <a:pt x="10228" y="4073"/>
                </a:cubicBezTo>
                <a:cubicBezTo>
                  <a:pt x="10264" y="3894"/>
                  <a:pt x="10205" y="3716"/>
                  <a:pt x="10097" y="3561"/>
                </a:cubicBezTo>
                <a:cubicBezTo>
                  <a:pt x="10026" y="3454"/>
                  <a:pt x="9907" y="3382"/>
                  <a:pt x="9788" y="3335"/>
                </a:cubicBezTo>
                <a:lnTo>
                  <a:pt x="9919" y="3239"/>
                </a:lnTo>
                <a:cubicBezTo>
                  <a:pt x="10062" y="3120"/>
                  <a:pt x="10157" y="2966"/>
                  <a:pt x="10181" y="2775"/>
                </a:cubicBezTo>
                <a:cubicBezTo>
                  <a:pt x="10217" y="2597"/>
                  <a:pt x="10157" y="2418"/>
                  <a:pt x="10050" y="2263"/>
                </a:cubicBezTo>
                <a:cubicBezTo>
                  <a:pt x="9967" y="2144"/>
                  <a:pt x="9847" y="2073"/>
                  <a:pt x="9705" y="2025"/>
                </a:cubicBezTo>
                <a:cubicBezTo>
                  <a:pt x="9681" y="1906"/>
                  <a:pt x="9621" y="1811"/>
                  <a:pt x="9526" y="1715"/>
                </a:cubicBezTo>
                <a:cubicBezTo>
                  <a:pt x="9395" y="1585"/>
                  <a:pt x="9228" y="1513"/>
                  <a:pt x="9038" y="1513"/>
                </a:cubicBezTo>
                <a:cubicBezTo>
                  <a:pt x="8907" y="1513"/>
                  <a:pt x="8788" y="1549"/>
                  <a:pt x="8669" y="1608"/>
                </a:cubicBezTo>
                <a:lnTo>
                  <a:pt x="8669" y="1465"/>
                </a:lnTo>
                <a:cubicBezTo>
                  <a:pt x="8669" y="1287"/>
                  <a:pt x="8597" y="1108"/>
                  <a:pt x="8454" y="977"/>
                </a:cubicBezTo>
                <a:cubicBezTo>
                  <a:pt x="8323" y="834"/>
                  <a:pt x="8157" y="763"/>
                  <a:pt x="7966" y="763"/>
                </a:cubicBezTo>
                <a:cubicBezTo>
                  <a:pt x="7835" y="763"/>
                  <a:pt x="7716" y="799"/>
                  <a:pt x="7597" y="870"/>
                </a:cubicBezTo>
                <a:lnTo>
                  <a:pt x="7597" y="703"/>
                </a:lnTo>
                <a:cubicBezTo>
                  <a:pt x="7597" y="525"/>
                  <a:pt x="7526" y="346"/>
                  <a:pt x="7383" y="215"/>
                </a:cubicBezTo>
                <a:cubicBezTo>
                  <a:pt x="7252" y="84"/>
                  <a:pt x="7085" y="1"/>
                  <a:pt x="6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56" name="Google Shape;11456;p71"/>
          <p:cNvGrpSpPr/>
          <p:nvPr/>
        </p:nvGrpSpPr>
        <p:grpSpPr>
          <a:xfrm>
            <a:off x="4883835" y="1992571"/>
            <a:ext cx="350300" cy="323043"/>
            <a:chOff x="4883835" y="1992571"/>
            <a:chExt cx="350300" cy="323043"/>
          </a:xfrm>
        </p:grpSpPr>
        <p:sp>
          <p:nvSpPr>
            <p:cNvPr id="11457" name="Google Shape;11457;p71"/>
            <p:cNvSpPr/>
            <p:nvPr/>
          </p:nvSpPr>
          <p:spPr>
            <a:xfrm>
              <a:off x="4883835" y="1992571"/>
              <a:ext cx="350300" cy="123085"/>
            </a:xfrm>
            <a:custGeom>
              <a:rect b="b" l="l" r="r" t="t"/>
              <a:pathLst>
                <a:path extrusionOk="0" h="3870" w="11014">
                  <a:moveTo>
                    <a:pt x="8323" y="298"/>
                  </a:moveTo>
                  <a:cubicBezTo>
                    <a:pt x="9430" y="298"/>
                    <a:pt x="10335" y="393"/>
                    <a:pt x="10704" y="429"/>
                  </a:cubicBezTo>
                  <a:lnTo>
                    <a:pt x="10704" y="762"/>
                  </a:lnTo>
                  <a:cubicBezTo>
                    <a:pt x="10645" y="846"/>
                    <a:pt x="10562" y="1060"/>
                    <a:pt x="10562" y="1417"/>
                  </a:cubicBezTo>
                  <a:cubicBezTo>
                    <a:pt x="10562" y="2179"/>
                    <a:pt x="10419" y="2691"/>
                    <a:pt x="10145" y="3025"/>
                  </a:cubicBezTo>
                  <a:cubicBezTo>
                    <a:pt x="9930" y="3263"/>
                    <a:pt x="9621" y="3382"/>
                    <a:pt x="9395" y="3441"/>
                  </a:cubicBezTo>
                  <a:cubicBezTo>
                    <a:pt x="9097" y="3513"/>
                    <a:pt x="8787" y="3513"/>
                    <a:pt x="8490" y="3525"/>
                  </a:cubicBezTo>
                  <a:cubicBezTo>
                    <a:pt x="8097" y="3525"/>
                    <a:pt x="7728" y="3525"/>
                    <a:pt x="7406" y="3370"/>
                  </a:cubicBezTo>
                  <a:cubicBezTo>
                    <a:pt x="6990" y="3155"/>
                    <a:pt x="6728" y="2739"/>
                    <a:pt x="6537" y="2393"/>
                  </a:cubicBezTo>
                  <a:cubicBezTo>
                    <a:pt x="6430" y="2191"/>
                    <a:pt x="6347" y="1965"/>
                    <a:pt x="6275" y="1739"/>
                  </a:cubicBezTo>
                  <a:cubicBezTo>
                    <a:pt x="6180" y="1429"/>
                    <a:pt x="5894" y="1203"/>
                    <a:pt x="5573" y="1203"/>
                  </a:cubicBezTo>
                  <a:lnTo>
                    <a:pt x="5454" y="1203"/>
                  </a:lnTo>
                  <a:cubicBezTo>
                    <a:pt x="5120" y="1203"/>
                    <a:pt x="4847" y="1429"/>
                    <a:pt x="4751" y="1739"/>
                  </a:cubicBezTo>
                  <a:cubicBezTo>
                    <a:pt x="4692" y="1965"/>
                    <a:pt x="4608" y="2191"/>
                    <a:pt x="4489" y="2393"/>
                  </a:cubicBezTo>
                  <a:cubicBezTo>
                    <a:pt x="4311" y="2739"/>
                    <a:pt x="4037" y="3155"/>
                    <a:pt x="3620" y="3370"/>
                  </a:cubicBezTo>
                  <a:cubicBezTo>
                    <a:pt x="3311" y="3513"/>
                    <a:pt x="2918" y="3525"/>
                    <a:pt x="2537" y="3525"/>
                  </a:cubicBezTo>
                  <a:cubicBezTo>
                    <a:pt x="2239" y="3525"/>
                    <a:pt x="1906" y="3513"/>
                    <a:pt x="1632" y="3441"/>
                  </a:cubicBezTo>
                  <a:cubicBezTo>
                    <a:pt x="1406" y="3382"/>
                    <a:pt x="1108" y="3275"/>
                    <a:pt x="882" y="3025"/>
                  </a:cubicBezTo>
                  <a:cubicBezTo>
                    <a:pt x="596" y="2715"/>
                    <a:pt x="465" y="2179"/>
                    <a:pt x="465" y="1417"/>
                  </a:cubicBezTo>
                  <a:cubicBezTo>
                    <a:pt x="465" y="1048"/>
                    <a:pt x="382" y="846"/>
                    <a:pt x="322" y="762"/>
                  </a:cubicBezTo>
                  <a:lnTo>
                    <a:pt x="322" y="429"/>
                  </a:lnTo>
                  <a:cubicBezTo>
                    <a:pt x="691" y="393"/>
                    <a:pt x="1584" y="298"/>
                    <a:pt x="2703" y="298"/>
                  </a:cubicBezTo>
                  <a:cubicBezTo>
                    <a:pt x="3656" y="298"/>
                    <a:pt x="4323" y="572"/>
                    <a:pt x="4632" y="727"/>
                  </a:cubicBezTo>
                  <a:cubicBezTo>
                    <a:pt x="4787" y="810"/>
                    <a:pt x="4942" y="869"/>
                    <a:pt x="5108" y="893"/>
                  </a:cubicBezTo>
                  <a:cubicBezTo>
                    <a:pt x="5245" y="923"/>
                    <a:pt x="5379" y="938"/>
                    <a:pt x="5513" y="938"/>
                  </a:cubicBezTo>
                  <a:cubicBezTo>
                    <a:pt x="5647" y="938"/>
                    <a:pt x="5781" y="923"/>
                    <a:pt x="5918" y="893"/>
                  </a:cubicBezTo>
                  <a:cubicBezTo>
                    <a:pt x="6073" y="869"/>
                    <a:pt x="6240" y="810"/>
                    <a:pt x="6394" y="727"/>
                  </a:cubicBezTo>
                  <a:cubicBezTo>
                    <a:pt x="6704" y="572"/>
                    <a:pt x="7371" y="298"/>
                    <a:pt x="8323" y="298"/>
                  </a:cubicBezTo>
                  <a:close/>
                  <a:moveTo>
                    <a:pt x="2715" y="0"/>
                  </a:moveTo>
                  <a:cubicBezTo>
                    <a:pt x="1548" y="0"/>
                    <a:pt x="620" y="96"/>
                    <a:pt x="263" y="131"/>
                  </a:cubicBezTo>
                  <a:cubicBezTo>
                    <a:pt x="108" y="155"/>
                    <a:pt x="1" y="274"/>
                    <a:pt x="1" y="417"/>
                  </a:cubicBezTo>
                  <a:lnTo>
                    <a:pt x="1" y="786"/>
                  </a:lnTo>
                  <a:cubicBezTo>
                    <a:pt x="1" y="846"/>
                    <a:pt x="24" y="893"/>
                    <a:pt x="48" y="953"/>
                  </a:cubicBezTo>
                  <a:cubicBezTo>
                    <a:pt x="84" y="989"/>
                    <a:pt x="155" y="1131"/>
                    <a:pt x="155" y="1441"/>
                  </a:cubicBezTo>
                  <a:cubicBezTo>
                    <a:pt x="155" y="2298"/>
                    <a:pt x="322" y="2870"/>
                    <a:pt x="644" y="3263"/>
                  </a:cubicBezTo>
                  <a:cubicBezTo>
                    <a:pt x="858" y="3501"/>
                    <a:pt x="1167" y="3679"/>
                    <a:pt x="1548" y="3787"/>
                  </a:cubicBezTo>
                  <a:cubicBezTo>
                    <a:pt x="1882" y="3858"/>
                    <a:pt x="2227" y="3870"/>
                    <a:pt x="2537" y="3870"/>
                  </a:cubicBezTo>
                  <a:cubicBezTo>
                    <a:pt x="2953" y="3870"/>
                    <a:pt x="3382" y="3858"/>
                    <a:pt x="3763" y="3679"/>
                  </a:cubicBezTo>
                  <a:cubicBezTo>
                    <a:pt x="4263" y="3441"/>
                    <a:pt x="4573" y="2965"/>
                    <a:pt x="4763" y="2572"/>
                  </a:cubicBezTo>
                  <a:cubicBezTo>
                    <a:pt x="4882" y="2358"/>
                    <a:pt x="4989" y="2120"/>
                    <a:pt x="5049" y="1858"/>
                  </a:cubicBezTo>
                  <a:cubicBezTo>
                    <a:pt x="5097" y="1679"/>
                    <a:pt x="5263" y="1560"/>
                    <a:pt x="5430" y="1560"/>
                  </a:cubicBezTo>
                  <a:lnTo>
                    <a:pt x="5549" y="1560"/>
                  </a:lnTo>
                  <a:cubicBezTo>
                    <a:pt x="5728" y="1560"/>
                    <a:pt x="5894" y="1679"/>
                    <a:pt x="5942" y="1858"/>
                  </a:cubicBezTo>
                  <a:cubicBezTo>
                    <a:pt x="6013" y="2096"/>
                    <a:pt x="6109" y="2334"/>
                    <a:pt x="6228" y="2572"/>
                  </a:cubicBezTo>
                  <a:cubicBezTo>
                    <a:pt x="6430" y="2965"/>
                    <a:pt x="6728" y="3441"/>
                    <a:pt x="7216" y="3679"/>
                  </a:cubicBezTo>
                  <a:cubicBezTo>
                    <a:pt x="7585" y="3858"/>
                    <a:pt x="7966" y="3870"/>
                    <a:pt x="8347" y="3870"/>
                  </a:cubicBezTo>
                  <a:lnTo>
                    <a:pt x="8454" y="3870"/>
                  </a:lnTo>
                  <a:cubicBezTo>
                    <a:pt x="8764" y="3870"/>
                    <a:pt x="9109" y="3858"/>
                    <a:pt x="9442" y="3787"/>
                  </a:cubicBezTo>
                  <a:cubicBezTo>
                    <a:pt x="9811" y="3691"/>
                    <a:pt x="10121" y="3513"/>
                    <a:pt x="10347" y="3263"/>
                  </a:cubicBezTo>
                  <a:cubicBezTo>
                    <a:pt x="10669" y="2870"/>
                    <a:pt x="10835" y="2298"/>
                    <a:pt x="10835" y="1441"/>
                  </a:cubicBezTo>
                  <a:cubicBezTo>
                    <a:pt x="10835" y="1131"/>
                    <a:pt x="10907" y="1000"/>
                    <a:pt x="10943" y="953"/>
                  </a:cubicBezTo>
                  <a:cubicBezTo>
                    <a:pt x="10966" y="905"/>
                    <a:pt x="10990" y="846"/>
                    <a:pt x="10990" y="786"/>
                  </a:cubicBezTo>
                  <a:lnTo>
                    <a:pt x="10990" y="417"/>
                  </a:lnTo>
                  <a:cubicBezTo>
                    <a:pt x="11014" y="274"/>
                    <a:pt x="10919" y="155"/>
                    <a:pt x="10776" y="131"/>
                  </a:cubicBezTo>
                  <a:cubicBezTo>
                    <a:pt x="10442" y="96"/>
                    <a:pt x="9502" y="0"/>
                    <a:pt x="8323" y="0"/>
                  </a:cubicBezTo>
                  <a:cubicBezTo>
                    <a:pt x="7299" y="0"/>
                    <a:pt x="6585" y="298"/>
                    <a:pt x="6240" y="477"/>
                  </a:cubicBezTo>
                  <a:cubicBezTo>
                    <a:pt x="6120" y="536"/>
                    <a:pt x="5990" y="596"/>
                    <a:pt x="5859" y="608"/>
                  </a:cubicBezTo>
                  <a:cubicBezTo>
                    <a:pt x="5745" y="631"/>
                    <a:pt x="5632" y="643"/>
                    <a:pt x="5519" y="643"/>
                  </a:cubicBezTo>
                  <a:cubicBezTo>
                    <a:pt x="5406" y="643"/>
                    <a:pt x="5293" y="631"/>
                    <a:pt x="5180" y="608"/>
                  </a:cubicBezTo>
                  <a:cubicBezTo>
                    <a:pt x="5049" y="584"/>
                    <a:pt x="4918" y="536"/>
                    <a:pt x="4799" y="477"/>
                  </a:cubicBezTo>
                  <a:cubicBezTo>
                    <a:pt x="4454" y="298"/>
                    <a:pt x="3739" y="0"/>
                    <a:pt x="2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71"/>
            <p:cNvSpPr/>
            <p:nvPr/>
          </p:nvSpPr>
          <p:spPr>
            <a:xfrm>
              <a:off x="5084174" y="2009237"/>
              <a:ext cx="130655" cy="88641"/>
            </a:xfrm>
            <a:custGeom>
              <a:rect b="b" l="l" r="r" t="t"/>
              <a:pathLst>
                <a:path extrusionOk="0" h="2787" w="4108">
                  <a:moveTo>
                    <a:pt x="2036" y="345"/>
                  </a:moveTo>
                  <a:cubicBezTo>
                    <a:pt x="2750" y="345"/>
                    <a:pt x="3381" y="381"/>
                    <a:pt x="3786" y="417"/>
                  </a:cubicBezTo>
                  <a:cubicBezTo>
                    <a:pt x="3739" y="548"/>
                    <a:pt x="3727" y="715"/>
                    <a:pt x="3727" y="905"/>
                  </a:cubicBezTo>
                  <a:cubicBezTo>
                    <a:pt x="3727" y="1679"/>
                    <a:pt x="3572" y="2012"/>
                    <a:pt x="3441" y="2155"/>
                  </a:cubicBezTo>
                  <a:cubicBezTo>
                    <a:pt x="3322" y="2286"/>
                    <a:pt x="3131" y="2370"/>
                    <a:pt x="2977" y="2393"/>
                  </a:cubicBezTo>
                  <a:cubicBezTo>
                    <a:pt x="2739" y="2453"/>
                    <a:pt x="2477" y="2453"/>
                    <a:pt x="2191" y="2465"/>
                  </a:cubicBezTo>
                  <a:lnTo>
                    <a:pt x="2096" y="2465"/>
                  </a:lnTo>
                  <a:cubicBezTo>
                    <a:pt x="1786" y="2465"/>
                    <a:pt x="1536" y="2453"/>
                    <a:pt x="1357" y="2370"/>
                  </a:cubicBezTo>
                  <a:cubicBezTo>
                    <a:pt x="1143" y="2262"/>
                    <a:pt x="953" y="2036"/>
                    <a:pt x="750" y="1631"/>
                  </a:cubicBezTo>
                  <a:cubicBezTo>
                    <a:pt x="655" y="1453"/>
                    <a:pt x="583" y="1274"/>
                    <a:pt x="524" y="1084"/>
                  </a:cubicBezTo>
                  <a:cubicBezTo>
                    <a:pt x="488" y="953"/>
                    <a:pt x="429" y="834"/>
                    <a:pt x="357" y="715"/>
                  </a:cubicBezTo>
                  <a:cubicBezTo>
                    <a:pt x="631" y="584"/>
                    <a:pt x="1203" y="345"/>
                    <a:pt x="2036" y="345"/>
                  </a:cubicBezTo>
                  <a:close/>
                  <a:moveTo>
                    <a:pt x="2024" y="0"/>
                  </a:moveTo>
                  <a:cubicBezTo>
                    <a:pt x="1119" y="0"/>
                    <a:pt x="476" y="250"/>
                    <a:pt x="191" y="417"/>
                  </a:cubicBezTo>
                  <a:cubicBezTo>
                    <a:pt x="107" y="465"/>
                    <a:pt x="48" y="536"/>
                    <a:pt x="36" y="619"/>
                  </a:cubicBezTo>
                  <a:cubicBezTo>
                    <a:pt x="0" y="715"/>
                    <a:pt x="36" y="798"/>
                    <a:pt x="72" y="893"/>
                  </a:cubicBezTo>
                  <a:cubicBezTo>
                    <a:pt x="131" y="977"/>
                    <a:pt x="179" y="1072"/>
                    <a:pt x="214" y="1155"/>
                  </a:cubicBezTo>
                  <a:cubicBezTo>
                    <a:pt x="274" y="1369"/>
                    <a:pt x="357" y="1572"/>
                    <a:pt x="453" y="1774"/>
                  </a:cubicBezTo>
                  <a:cubicBezTo>
                    <a:pt x="703" y="2250"/>
                    <a:pt x="929" y="2512"/>
                    <a:pt x="1203" y="2643"/>
                  </a:cubicBezTo>
                  <a:cubicBezTo>
                    <a:pt x="1441" y="2762"/>
                    <a:pt x="1738" y="2786"/>
                    <a:pt x="2096" y="2786"/>
                  </a:cubicBezTo>
                  <a:lnTo>
                    <a:pt x="2203" y="2786"/>
                  </a:lnTo>
                  <a:cubicBezTo>
                    <a:pt x="2500" y="2786"/>
                    <a:pt x="2798" y="2762"/>
                    <a:pt x="3072" y="2703"/>
                  </a:cubicBezTo>
                  <a:cubicBezTo>
                    <a:pt x="3262" y="2667"/>
                    <a:pt x="3512" y="2560"/>
                    <a:pt x="3691" y="2370"/>
                  </a:cubicBezTo>
                  <a:cubicBezTo>
                    <a:pt x="3929" y="2084"/>
                    <a:pt x="4048" y="1608"/>
                    <a:pt x="4048" y="905"/>
                  </a:cubicBezTo>
                  <a:cubicBezTo>
                    <a:pt x="4048" y="762"/>
                    <a:pt x="4060" y="607"/>
                    <a:pt x="4096" y="476"/>
                  </a:cubicBezTo>
                  <a:cubicBezTo>
                    <a:pt x="4108" y="381"/>
                    <a:pt x="4096" y="286"/>
                    <a:pt x="4036" y="203"/>
                  </a:cubicBezTo>
                  <a:cubicBezTo>
                    <a:pt x="3977" y="131"/>
                    <a:pt x="3893" y="84"/>
                    <a:pt x="3798" y="72"/>
                  </a:cubicBezTo>
                  <a:cubicBezTo>
                    <a:pt x="3393" y="48"/>
                    <a:pt x="2750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71"/>
            <p:cNvSpPr/>
            <p:nvPr/>
          </p:nvSpPr>
          <p:spPr>
            <a:xfrm>
              <a:off x="4904285" y="2009237"/>
              <a:ext cx="130687" cy="88641"/>
            </a:xfrm>
            <a:custGeom>
              <a:rect b="b" l="l" r="r" t="t"/>
              <a:pathLst>
                <a:path extrusionOk="0" h="2787" w="4109">
                  <a:moveTo>
                    <a:pt x="2084" y="310"/>
                  </a:moveTo>
                  <a:cubicBezTo>
                    <a:pt x="2918" y="322"/>
                    <a:pt x="3501" y="560"/>
                    <a:pt x="3763" y="715"/>
                  </a:cubicBezTo>
                  <a:cubicBezTo>
                    <a:pt x="3692" y="834"/>
                    <a:pt x="3632" y="953"/>
                    <a:pt x="3608" y="1072"/>
                  </a:cubicBezTo>
                  <a:cubicBezTo>
                    <a:pt x="3549" y="1262"/>
                    <a:pt x="3465" y="1441"/>
                    <a:pt x="3382" y="1619"/>
                  </a:cubicBezTo>
                  <a:cubicBezTo>
                    <a:pt x="3168" y="2024"/>
                    <a:pt x="2977" y="2239"/>
                    <a:pt x="2775" y="2346"/>
                  </a:cubicBezTo>
                  <a:cubicBezTo>
                    <a:pt x="2596" y="2441"/>
                    <a:pt x="2334" y="2453"/>
                    <a:pt x="2025" y="2453"/>
                  </a:cubicBezTo>
                  <a:lnTo>
                    <a:pt x="1941" y="2453"/>
                  </a:lnTo>
                  <a:cubicBezTo>
                    <a:pt x="1656" y="2453"/>
                    <a:pt x="1382" y="2441"/>
                    <a:pt x="1144" y="2381"/>
                  </a:cubicBezTo>
                  <a:cubicBezTo>
                    <a:pt x="1001" y="2346"/>
                    <a:pt x="810" y="2274"/>
                    <a:pt x="691" y="2143"/>
                  </a:cubicBezTo>
                  <a:cubicBezTo>
                    <a:pt x="548" y="1989"/>
                    <a:pt x="405" y="1667"/>
                    <a:pt x="405" y="893"/>
                  </a:cubicBezTo>
                  <a:cubicBezTo>
                    <a:pt x="405" y="715"/>
                    <a:pt x="394" y="548"/>
                    <a:pt x="346" y="381"/>
                  </a:cubicBezTo>
                  <a:cubicBezTo>
                    <a:pt x="751" y="357"/>
                    <a:pt x="1370" y="310"/>
                    <a:pt x="2084" y="310"/>
                  </a:cubicBezTo>
                  <a:close/>
                  <a:moveTo>
                    <a:pt x="2084" y="0"/>
                  </a:moveTo>
                  <a:cubicBezTo>
                    <a:pt x="1358" y="0"/>
                    <a:pt x="727" y="48"/>
                    <a:pt x="310" y="72"/>
                  </a:cubicBezTo>
                  <a:cubicBezTo>
                    <a:pt x="227" y="84"/>
                    <a:pt x="132" y="131"/>
                    <a:pt x="72" y="203"/>
                  </a:cubicBezTo>
                  <a:cubicBezTo>
                    <a:pt x="13" y="286"/>
                    <a:pt x="1" y="369"/>
                    <a:pt x="13" y="476"/>
                  </a:cubicBezTo>
                  <a:cubicBezTo>
                    <a:pt x="48" y="607"/>
                    <a:pt x="60" y="738"/>
                    <a:pt x="60" y="905"/>
                  </a:cubicBezTo>
                  <a:cubicBezTo>
                    <a:pt x="60" y="1608"/>
                    <a:pt x="179" y="2096"/>
                    <a:pt x="417" y="2370"/>
                  </a:cubicBezTo>
                  <a:cubicBezTo>
                    <a:pt x="596" y="2572"/>
                    <a:pt x="846" y="2667"/>
                    <a:pt x="1048" y="2703"/>
                  </a:cubicBezTo>
                  <a:cubicBezTo>
                    <a:pt x="1310" y="2762"/>
                    <a:pt x="1608" y="2786"/>
                    <a:pt x="1906" y="2786"/>
                  </a:cubicBezTo>
                  <a:lnTo>
                    <a:pt x="2013" y="2786"/>
                  </a:lnTo>
                  <a:cubicBezTo>
                    <a:pt x="2370" y="2786"/>
                    <a:pt x="2668" y="2751"/>
                    <a:pt x="2906" y="2643"/>
                  </a:cubicBezTo>
                  <a:cubicBezTo>
                    <a:pt x="3191" y="2512"/>
                    <a:pt x="3430" y="2250"/>
                    <a:pt x="3668" y="1774"/>
                  </a:cubicBezTo>
                  <a:cubicBezTo>
                    <a:pt x="3763" y="1572"/>
                    <a:pt x="3846" y="1369"/>
                    <a:pt x="3894" y="1155"/>
                  </a:cubicBezTo>
                  <a:cubicBezTo>
                    <a:pt x="3930" y="1072"/>
                    <a:pt x="3977" y="965"/>
                    <a:pt x="4013" y="893"/>
                  </a:cubicBezTo>
                  <a:cubicBezTo>
                    <a:pt x="4096" y="822"/>
                    <a:pt x="4108" y="715"/>
                    <a:pt x="4073" y="619"/>
                  </a:cubicBezTo>
                  <a:cubicBezTo>
                    <a:pt x="4049" y="536"/>
                    <a:pt x="4001" y="453"/>
                    <a:pt x="3918" y="417"/>
                  </a:cubicBezTo>
                  <a:cubicBezTo>
                    <a:pt x="3620" y="262"/>
                    <a:pt x="2989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71"/>
            <p:cNvSpPr/>
            <p:nvPr/>
          </p:nvSpPr>
          <p:spPr>
            <a:xfrm>
              <a:off x="4943660" y="2123576"/>
              <a:ext cx="231413" cy="66631"/>
            </a:xfrm>
            <a:custGeom>
              <a:rect b="b" l="l" r="r" t="t"/>
              <a:pathLst>
                <a:path extrusionOk="0" h="2095" w="7276">
                  <a:moveTo>
                    <a:pt x="4549" y="346"/>
                  </a:moveTo>
                  <a:cubicBezTo>
                    <a:pt x="4942" y="346"/>
                    <a:pt x="5263" y="632"/>
                    <a:pt x="5561" y="894"/>
                  </a:cubicBezTo>
                  <a:cubicBezTo>
                    <a:pt x="5859" y="1168"/>
                    <a:pt x="6144" y="1406"/>
                    <a:pt x="6502" y="1406"/>
                  </a:cubicBezTo>
                  <a:cubicBezTo>
                    <a:pt x="6609" y="1406"/>
                    <a:pt x="6692" y="1394"/>
                    <a:pt x="6764" y="1358"/>
                  </a:cubicBezTo>
                  <a:lnTo>
                    <a:pt x="6764" y="1358"/>
                  </a:lnTo>
                  <a:cubicBezTo>
                    <a:pt x="6692" y="1489"/>
                    <a:pt x="6537" y="1596"/>
                    <a:pt x="6335" y="1668"/>
                  </a:cubicBezTo>
                  <a:cubicBezTo>
                    <a:pt x="6227" y="1713"/>
                    <a:pt x="6071" y="1756"/>
                    <a:pt x="5873" y="1756"/>
                  </a:cubicBezTo>
                  <a:cubicBezTo>
                    <a:pt x="5656" y="1756"/>
                    <a:pt x="5390" y="1704"/>
                    <a:pt x="5085" y="1549"/>
                  </a:cubicBezTo>
                  <a:cubicBezTo>
                    <a:pt x="4833" y="1423"/>
                    <a:pt x="4182" y="1131"/>
                    <a:pt x="3720" y="1131"/>
                  </a:cubicBezTo>
                  <a:cubicBezTo>
                    <a:pt x="3702" y="1131"/>
                    <a:pt x="3685" y="1131"/>
                    <a:pt x="3668" y="1132"/>
                  </a:cubicBezTo>
                  <a:lnTo>
                    <a:pt x="3597" y="1132"/>
                  </a:lnTo>
                  <a:cubicBezTo>
                    <a:pt x="3572" y="1130"/>
                    <a:pt x="3548" y="1129"/>
                    <a:pt x="3522" y="1129"/>
                  </a:cubicBezTo>
                  <a:cubicBezTo>
                    <a:pt x="3063" y="1129"/>
                    <a:pt x="2439" y="1425"/>
                    <a:pt x="2180" y="1549"/>
                  </a:cubicBezTo>
                  <a:cubicBezTo>
                    <a:pt x="1885" y="1702"/>
                    <a:pt x="1622" y="1751"/>
                    <a:pt x="1405" y="1751"/>
                  </a:cubicBezTo>
                  <a:cubicBezTo>
                    <a:pt x="1202" y="1751"/>
                    <a:pt x="1039" y="1708"/>
                    <a:pt x="930" y="1668"/>
                  </a:cubicBezTo>
                  <a:cubicBezTo>
                    <a:pt x="739" y="1596"/>
                    <a:pt x="572" y="1489"/>
                    <a:pt x="489" y="1358"/>
                  </a:cubicBezTo>
                  <a:lnTo>
                    <a:pt x="489" y="1358"/>
                  </a:lnTo>
                  <a:cubicBezTo>
                    <a:pt x="560" y="1394"/>
                    <a:pt x="656" y="1406"/>
                    <a:pt x="751" y="1406"/>
                  </a:cubicBezTo>
                  <a:cubicBezTo>
                    <a:pt x="1108" y="1406"/>
                    <a:pt x="1394" y="1156"/>
                    <a:pt x="1692" y="894"/>
                  </a:cubicBezTo>
                  <a:cubicBezTo>
                    <a:pt x="2001" y="632"/>
                    <a:pt x="2323" y="346"/>
                    <a:pt x="2704" y="346"/>
                  </a:cubicBezTo>
                  <a:cubicBezTo>
                    <a:pt x="2894" y="346"/>
                    <a:pt x="3347" y="394"/>
                    <a:pt x="3466" y="799"/>
                  </a:cubicBezTo>
                  <a:cubicBezTo>
                    <a:pt x="3477" y="870"/>
                    <a:pt x="3549" y="930"/>
                    <a:pt x="3632" y="930"/>
                  </a:cubicBezTo>
                  <a:cubicBezTo>
                    <a:pt x="3704" y="930"/>
                    <a:pt x="3775" y="882"/>
                    <a:pt x="3787" y="799"/>
                  </a:cubicBezTo>
                  <a:cubicBezTo>
                    <a:pt x="3906" y="394"/>
                    <a:pt x="4359" y="346"/>
                    <a:pt x="4549" y="346"/>
                  </a:cubicBezTo>
                  <a:close/>
                  <a:moveTo>
                    <a:pt x="4561" y="1"/>
                  </a:moveTo>
                  <a:cubicBezTo>
                    <a:pt x="4061" y="1"/>
                    <a:pt x="3787" y="215"/>
                    <a:pt x="3644" y="406"/>
                  </a:cubicBezTo>
                  <a:cubicBezTo>
                    <a:pt x="3608" y="358"/>
                    <a:pt x="3573" y="310"/>
                    <a:pt x="3513" y="275"/>
                  </a:cubicBezTo>
                  <a:cubicBezTo>
                    <a:pt x="3311" y="96"/>
                    <a:pt x="3049" y="25"/>
                    <a:pt x="2704" y="25"/>
                  </a:cubicBezTo>
                  <a:cubicBezTo>
                    <a:pt x="2180" y="25"/>
                    <a:pt x="1811" y="346"/>
                    <a:pt x="1465" y="644"/>
                  </a:cubicBezTo>
                  <a:cubicBezTo>
                    <a:pt x="1215" y="870"/>
                    <a:pt x="977" y="1072"/>
                    <a:pt x="739" y="1072"/>
                  </a:cubicBezTo>
                  <a:cubicBezTo>
                    <a:pt x="620" y="1072"/>
                    <a:pt x="549" y="1049"/>
                    <a:pt x="513" y="1013"/>
                  </a:cubicBezTo>
                  <a:cubicBezTo>
                    <a:pt x="489" y="977"/>
                    <a:pt x="489" y="882"/>
                    <a:pt x="537" y="775"/>
                  </a:cubicBezTo>
                  <a:cubicBezTo>
                    <a:pt x="560" y="703"/>
                    <a:pt x="537" y="608"/>
                    <a:pt x="453" y="572"/>
                  </a:cubicBezTo>
                  <a:cubicBezTo>
                    <a:pt x="426" y="554"/>
                    <a:pt x="396" y="545"/>
                    <a:pt x="367" y="545"/>
                  </a:cubicBezTo>
                  <a:cubicBezTo>
                    <a:pt x="321" y="545"/>
                    <a:pt x="276" y="569"/>
                    <a:pt x="239" y="620"/>
                  </a:cubicBezTo>
                  <a:cubicBezTo>
                    <a:pt x="60" y="834"/>
                    <a:pt x="1" y="1120"/>
                    <a:pt x="96" y="1358"/>
                  </a:cubicBezTo>
                  <a:cubicBezTo>
                    <a:pt x="203" y="1632"/>
                    <a:pt x="477" y="1870"/>
                    <a:pt x="810" y="1989"/>
                  </a:cubicBezTo>
                  <a:cubicBezTo>
                    <a:pt x="994" y="2060"/>
                    <a:pt x="1188" y="2095"/>
                    <a:pt x="1388" y="2095"/>
                  </a:cubicBezTo>
                  <a:cubicBezTo>
                    <a:pt x="1694" y="2095"/>
                    <a:pt x="2013" y="2012"/>
                    <a:pt x="2323" y="1846"/>
                  </a:cubicBezTo>
                  <a:cubicBezTo>
                    <a:pt x="3073" y="1465"/>
                    <a:pt x="3466" y="1465"/>
                    <a:pt x="3573" y="1465"/>
                  </a:cubicBezTo>
                  <a:lnTo>
                    <a:pt x="3692" y="1465"/>
                  </a:lnTo>
                  <a:cubicBezTo>
                    <a:pt x="3704" y="1464"/>
                    <a:pt x="3721" y="1463"/>
                    <a:pt x="3744" y="1463"/>
                  </a:cubicBezTo>
                  <a:cubicBezTo>
                    <a:pt x="3895" y="1463"/>
                    <a:pt x="4278" y="1515"/>
                    <a:pt x="4942" y="1846"/>
                  </a:cubicBezTo>
                  <a:cubicBezTo>
                    <a:pt x="5240" y="2001"/>
                    <a:pt x="5561" y="2084"/>
                    <a:pt x="5859" y="2084"/>
                  </a:cubicBezTo>
                  <a:cubicBezTo>
                    <a:pt x="6073" y="2084"/>
                    <a:pt x="6264" y="2061"/>
                    <a:pt x="6442" y="1989"/>
                  </a:cubicBezTo>
                  <a:cubicBezTo>
                    <a:pt x="6787" y="1846"/>
                    <a:pt x="7049" y="1632"/>
                    <a:pt x="7157" y="1358"/>
                  </a:cubicBezTo>
                  <a:cubicBezTo>
                    <a:pt x="7276" y="1108"/>
                    <a:pt x="7216" y="834"/>
                    <a:pt x="7037" y="596"/>
                  </a:cubicBezTo>
                  <a:cubicBezTo>
                    <a:pt x="7002" y="553"/>
                    <a:pt x="6957" y="532"/>
                    <a:pt x="6910" y="532"/>
                  </a:cubicBezTo>
                  <a:cubicBezTo>
                    <a:pt x="6878" y="532"/>
                    <a:pt x="6845" y="541"/>
                    <a:pt x="6811" y="560"/>
                  </a:cubicBezTo>
                  <a:cubicBezTo>
                    <a:pt x="6740" y="596"/>
                    <a:pt x="6704" y="691"/>
                    <a:pt x="6740" y="763"/>
                  </a:cubicBezTo>
                  <a:cubicBezTo>
                    <a:pt x="6776" y="870"/>
                    <a:pt x="6787" y="953"/>
                    <a:pt x="6752" y="1001"/>
                  </a:cubicBezTo>
                  <a:cubicBezTo>
                    <a:pt x="6728" y="1049"/>
                    <a:pt x="6645" y="1061"/>
                    <a:pt x="6525" y="1061"/>
                  </a:cubicBezTo>
                  <a:cubicBezTo>
                    <a:pt x="6299" y="1061"/>
                    <a:pt x="6049" y="858"/>
                    <a:pt x="5799" y="632"/>
                  </a:cubicBezTo>
                  <a:cubicBezTo>
                    <a:pt x="5454" y="334"/>
                    <a:pt x="5085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71"/>
            <p:cNvSpPr/>
            <p:nvPr/>
          </p:nvSpPr>
          <p:spPr>
            <a:xfrm>
              <a:off x="5142473" y="2191384"/>
              <a:ext cx="26907" cy="123467"/>
            </a:xfrm>
            <a:custGeom>
              <a:rect b="b" l="l" r="r" t="t"/>
              <a:pathLst>
                <a:path extrusionOk="0" h="3882" w="846">
                  <a:moveTo>
                    <a:pt x="501" y="2215"/>
                  </a:moveTo>
                  <a:lnTo>
                    <a:pt x="501" y="3465"/>
                  </a:lnTo>
                  <a:lnTo>
                    <a:pt x="525" y="3465"/>
                  </a:lnTo>
                  <a:cubicBezTo>
                    <a:pt x="525" y="3524"/>
                    <a:pt x="477" y="3572"/>
                    <a:pt x="417" y="3572"/>
                  </a:cubicBezTo>
                  <a:cubicBezTo>
                    <a:pt x="358" y="3572"/>
                    <a:pt x="310" y="3524"/>
                    <a:pt x="310" y="3465"/>
                  </a:cubicBezTo>
                  <a:lnTo>
                    <a:pt x="310" y="2215"/>
                  </a:lnTo>
                  <a:close/>
                  <a:moveTo>
                    <a:pt x="679" y="0"/>
                  </a:moveTo>
                  <a:cubicBezTo>
                    <a:pt x="596" y="0"/>
                    <a:pt x="525" y="72"/>
                    <a:pt x="525" y="167"/>
                  </a:cubicBezTo>
                  <a:lnTo>
                    <a:pt x="525" y="1905"/>
                  </a:lnTo>
                  <a:lnTo>
                    <a:pt x="322" y="1905"/>
                  </a:lnTo>
                  <a:lnTo>
                    <a:pt x="322" y="429"/>
                  </a:lnTo>
                  <a:cubicBezTo>
                    <a:pt x="322" y="345"/>
                    <a:pt x="251" y="274"/>
                    <a:pt x="167" y="274"/>
                  </a:cubicBezTo>
                  <a:cubicBezTo>
                    <a:pt x="72" y="274"/>
                    <a:pt x="1" y="345"/>
                    <a:pt x="1" y="429"/>
                  </a:cubicBezTo>
                  <a:lnTo>
                    <a:pt x="1" y="3465"/>
                  </a:lnTo>
                  <a:cubicBezTo>
                    <a:pt x="1" y="3703"/>
                    <a:pt x="191" y="3882"/>
                    <a:pt x="417" y="3882"/>
                  </a:cubicBezTo>
                  <a:cubicBezTo>
                    <a:pt x="655" y="3882"/>
                    <a:pt x="834" y="3691"/>
                    <a:pt x="834" y="3465"/>
                  </a:cubicBezTo>
                  <a:lnTo>
                    <a:pt x="834" y="167"/>
                  </a:lnTo>
                  <a:cubicBezTo>
                    <a:pt x="846" y="72"/>
                    <a:pt x="775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71"/>
            <p:cNvSpPr/>
            <p:nvPr/>
          </p:nvSpPr>
          <p:spPr>
            <a:xfrm>
              <a:off x="5203825" y="2089513"/>
              <a:ext cx="27289" cy="226102"/>
            </a:xfrm>
            <a:custGeom>
              <a:rect b="b" l="l" r="r" t="t"/>
              <a:pathLst>
                <a:path extrusionOk="0" h="7109" w="858">
                  <a:moveTo>
                    <a:pt x="512" y="5418"/>
                  </a:moveTo>
                  <a:lnTo>
                    <a:pt x="512" y="6668"/>
                  </a:lnTo>
                  <a:lnTo>
                    <a:pt x="524" y="6668"/>
                  </a:lnTo>
                  <a:cubicBezTo>
                    <a:pt x="524" y="6727"/>
                    <a:pt x="477" y="6775"/>
                    <a:pt x="417" y="6775"/>
                  </a:cubicBezTo>
                  <a:cubicBezTo>
                    <a:pt x="358" y="6775"/>
                    <a:pt x="310" y="6727"/>
                    <a:pt x="310" y="6668"/>
                  </a:cubicBezTo>
                  <a:lnTo>
                    <a:pt x="310" y="5418"/>
                  </a:lnTo>
                  <a:close/>
                  <a:moveTo>
                    <a:pt x="691" y="0"/>
                  </a:moveTo>
                  <a:cubicBezTo>
                    <a:pt x="596" y="0"/>
                    <a:pt x="524" y="84"/>
                    <a:pt x="524" y="167"/>
                  </a:cubicBezTo>
                  <a:lnTo>
                    <a:pt x="524" y="5108"/>
                  </a:lnTo>
                  <a:lnTo>
                    <a:pt x="334" y="5108"/>
                  </a:lnTo>
                  <a:lnTo>
                    <a:pt x="334" y="703"/>
                  </a:lnTo>
                  <a:cubicBezTo>
                    <a:pt x="334" y="608"/>
                    <a:pt x="262" y="536"/>
                    <a:pt x="167" y="536"/>
                  </a:cubicBezTo>
                  <a:cubicBezTo>
                    <a:pt x="84" y="536"/>
                    <a:pt x="0" y="608"/>
                    <a:pt x="0" y="703"/>
                  </a:cubicBezTo>
                  <a:lnTo>
                    <a:pt x="0" y="6692"/>
                  </a:lnTo>
                  <a:cubicBezTo>
                    <a:pt x="0" y="6930"/>
                    <a:pt x="203" y="7108"/>
                    <a:pt x="417" y="7108"/>
                  </a:cubicBezTo>
                  <a:cubicBezTo>
                    <a:pt x="655" y="7108"/>
                    <a:pt x="834" y="6906"/>
                    <a:pt x="834" y="6692"/>
                  </a:cubicBezTo>
                  <a:lnTo>
                    <a:pt x="834" y="179"/>
                  </a:lnTo>
                  <a:cubicBezTo>
                    <a:pt x="858" y="84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3" name="Google Shape;11463;p71"/>
          <p:cNvGrpSpPr/>
          <p:nvPr/>
        </p:nvGrpSpPr>
        <p:grpSpPr>
          <a:xfrm>
            <a:off x="7548967" y="1978927"/>
            <a:ext cx="333285" cy="349950"/>
            <a:chOff x="7548967" y="1978927"/>
            <a:chExt cx="333285" cy="349950"/>
          </a:xfrm>
        </p:grpSpPr>
        <p:sp>
          <p:nvSpPr>
            <p:cNvPr id="11464" name="Google Shape;11464;p71"/>
            <p:cNvSpPr/>
            <p:nvPr/>
          </p:nvSpPr>
          <p:spPr>
            <a:xfrm>
              <a:off x="7548967" y="1978927"/>
              <a:ext cx="333285" cy="234816"/>
            </a:xfrm>
            <a:custGeom>
              <a:rect b="b" l="l" r="r" t="t"/>
              <a:pathLst>
                <a:path extrusionOk="0" h="7383" w="10479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71"/>
            <p:cNvSpPr/>
            <p:nvPr/>
          </p:nvSpPr>
          <p:spPr>
            <a:xfrm>
              <a:off x="7570562" y="2001667"/>
              <a:ext cx="51142" cy="51142"/>
            </a:xfrm>
            <a:custGeom>
              <a:rect b="b" l="l" r="r" t="t"/>
              <a:pathLst>
                <a:path extrusionOk="0" h="1608" w="1608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71"/>
            <p:cNvSpPr/>
            <p:nvPr/>
          </p:nvSpPr>
          <p:spPr>
            <a:xfrm>
              <a:off x="7807986" y="2001667"/>
              <a:ext cx="51174" cy="51142"/>
            </a:xfrm>
            <a:custGeom>
              <a:rect b="b" l="l" r="r" t="t"/>
              <a:pathLst>
                <a:path extrusionOk="0" h="1608" w="1609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71"/>
            <p:cNvSpPr/>
            <p:nvPr/>
          </p:nvSpPr>
          <p:spPr>
            <a:xfrm>
              <a:off x="7570180" y="2121699"/>
              <a:ext cx="288980" cy="207178"/>
            </a:xfrm>
            <a:custGeom>
              <a:rect b="b" l="l" r="r" t="t"/>
              <a:pathLst>
                <a:path extrusionOk="0" h="6514" w="9086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71"/>
            <p:cNvSpPr/>
            <p:nvPr/>
          </p:nvSpPr>
          <p:spPr>
            <a:xfrm>
              <a:off x="7658408" y="2088368"/>
              <a:ext cx="30342" cy="154922"/>
            </a:xfrm>
            <a:custGeom>
              <a:rect b="b" l="l" r="r" t="t"/>
              <a:pathLst>
                <a:path extrusionOk="0" h="4871" w="954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71"/>
            <p:cNvSpPr/>
            <p:nvPr/>
          </p:nvSpPr>
          <p:spPr>
            <a:xfrm>
              <a:off x="7700072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71"/>
            <p:cNvSpPr/>
            <p:nvPr/>
          </p:nvSpPr>
          <p:spPr>
            <a:xfrm>
              <a:off x="7741737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1" name="Google Shape;11471;p71"/>
          <p:cNvGrpSpPr/>
          <p:nvPr/>
        </p:nvGrpSpPr>
        <p:grpSpPr>
          <a:xfrm>
            <a:off x="6214142" y="1978927"/>
            <a:ext cx="346515" cy="350300"/>
            <a:chOff x="6214142" y="1978927"/>
            <a:chExt cx="346515" cy="350300"/>
          </a:xfrm>
        </p:grpSpPr>
        <p:sp>
          <p:nvSpPr>
            <p:cNvPr id="11472" name="Google Shape;11472;p71"/>
            <p:cNvSpPr/>
            <p:nvPr/>
          </p:nvSpPr>
          <p:spPr>
            <a:xfrm>
              <a:off x="6289870" y="1978927"/>
              <a:ext cx="196937" cy="262073"/>
            </a:xfrm>
            <a:custGeom>
              <a:rect b="b" l="l" r="r" t="t"/>
              <a:pathLst>
                <a:path extrusionOk="0" h="8240" w="6192">
                  <a:moveTo>
                    <a:pt x="5251" y="1453"/>
                  </a:moveTo>
                  <a:lnTo>
                    <a:pt x="5811" y="2275"/>
                  </a:lnTo>
                  <a:cubicBezTo>
                    <a:pt x="5787" y="2346"/>
                    <a:pt x="5775" y="2430"/>
                    <a:pt x="5763" y="2489"/>
                  </a:cubicBezTo>
                  <a:lnTo>
                    <a:pt x="5763" y="2513"/>
                  </a:lnTo>
                  <a:cubicBezTo>
                    <a:pt x="5739" y="2572"/>
                    <a:pt x="5727" y="2644"/>
                    <a:pt x="5716" y="2703"/>
                  </a:cubicBezTo>
                  <a:lnTo>
                    <a:pt x="5311" y="2108"/>
                  </a:lnTo>
                  <a:cubicBezTo>
                    <a:pt x="5287" y="2072"/>
                    <a:pt x="5251" y="2049"/>
                    <a:pt x="5204" y="2037"/>
                  </a:cubicBezTo>
                  <a:cubicBezTo>
                    <a:pt x="5168" y="2037"/>
                    <a:pt x="5120" y="2037"/>
                    <a:pt x="5085" y="2072"/>
                  </a:cubicBezTo>
                  <a:cubicBezTo>
                    <a:pt x="4727" y="2346"/>
                    <a:pt x="4096" y="2680"/>
                    <a:pt x="3084" y="2680"/>
                  </a:cubicBezTo>
                  <a:cubicBezTo>
                    <a:pt x="2084" y="2680"/>
                    <a:pt x="1441" y="2334"/>
                    <a:pt x="1072" y="2072"/>
                  </a:cubicBezTo>
                  <a:cubicBezTo>
                    <a:pt x="1036" y="2037"/>
                    <a:pt x="1013" y="2037"/>
                    <a:pt x="965" y="2037"/>
                  </a:cubicBezTo>
                  <a:lnTo>
                    <a:pt x="929" y="2037"/>
                  </a:lnTo>
                  <a:cubicBezTo>
                    <a:pt x="894" y="2037"/>
                    <a:pt x="846" y="2072"/>
                    <a:pt x="834" y="2108"/>
                  </a:cubicBezTo>
                  <a:lnTo>
                    <a:pt x="429" y="2703"/>
                  </a:lnTo>
                  <a:cubicBezTo>
                    <a:pt x="417" y="2644"/>
                    <a:pt x="393" y="2572"/>
                    <a:pt x="382" y="2513"/>
                  </a:cubicBezTo>
                  <a:lnTo>
                    <a:pt x="382" y="2489"/>
                  </a:lnTo>
                  <a:cubicBezTo>
                    <a:pt x="370" y="2430"/>
                    <a:pt x="358" y="2346"/>
                    <a:pt x="334" y="2287"/>
                  </a:cubicBezTo>
                  <a:lnTo>
                    <a:pt x="560" y="1953"/>
                  </a:lnTo>
                  <a:lnTo>
                    <a:pt x="905" y="1453"/>
                  </a:lnTo>
                  <a:cubicBezTo>
                    <a:pt x="1025" y="1620"/>
                    <a:pt x="1227" y="1810"/>
                    <a:pt x="1525" y="1989"/>
                  </a:cubicBezTo>
                  <a:cubicBezTo>
                    <a:pt x="1667" y="2072"/>
                    <a:pt x="1810" y="2144"/>
                    <a:pt x="1965" y="2191"/>
                  </a:cubicBezTo>
                  <a:cubicBezTo>
                    <a:pt x="2287" y="2311"/>
                    <a:pt x="2679" y="2370"/>
                    <a:pt x="3084" y="2370"/>
                  </a:cubicBezTo>
                  <a:cubicBezTo>
                    <a:pt x="4239" y="2370"/>
                    <a:pt x="4870" y="1894"/>
                    <a:pt x="5168" y="1560"/>
                  </a:cubicBezTo>
                  <a:cubicBezTo>
                    <a:pt x="5192" y="1513"/>
                    <a:pt x="5227" y="1489"/>
                    <a:pt x="5251" y="1453"/>
                  </a:cubicBezTo>
                  <a:close/>
                  <a:moveTo>
                    <a:pt x="5061" y="2430"/>
                  </a:moveTo>
                  <a:lnTo>
                    <a:pt x="5549" y="3156"/>
                  </a:lnTo>
                  <a:cubicBezTo>
                    <a:pt x="5382" y="4239"/>
                    <a:pt x="5251" y="5180"/>
                    <a:pt x="5204" y="5954"/>
                  </a:cubicBezTo>
                  <a:cubicBezTo>
                    <a:pt x="5168" y="6775"/>
                    <a:pt x="5251" y="7192"/>
                    <a:pt x="5287" y="7371"/>
                  </a:cubicBezTo>
                  <a:lnTo>
                    <a:pt x="5287" y="7383"/>
                  </a:lnTo>
                  <a:lnTo>
                    <a:pt x="5287" y="7394"/>
                  </a:lnTo>
                  <a:lnTo>
                    <a:pt x="5287" y="7406"/>
                  </a:lnTo>
                  <a:cubicBezTo>
                    <a:pt x="5287" y="7454"/>
                    <a:pt x="5132" y="7609"/>
                    <a:pt x="4704" y="7728"/>
                  </a:cubicBezTo>
                  <a:cubicBezTo>
                    <a:pt x="4370" y="7811"/>
                    <a:pt x="3953" y="7871"/>
                    <a:pt x="3501" y="7906"/>
                  </a:cubicBezTo>
                  <a:cubicBezTo>
                    <a:pt x="3346" y="7918"/>
                    <a:pt x="3180" y="7918"/>
                    <a:pt x="3037" y="7918"/>
                  </a:cubicBezTo>
                  <a:lnTo>
                    <a:pt x="2799" y="7918"/>
                  </a:lnTo>
                  <a:cubicBezTo>
                    <a:pt x="2263" y="7906"/>
                    <a:pt x="1751" y="7847"/>
                    <a:pt x="1370" y="7740"/>
                  </a:cubicBezTo>
                  <a:cubicBezTo>
                    <a:pt x="917" y="7621"/>
                    <a:pt x="786" y="7466"/>
                    <a:pt x="786" y="7430"/>
                  </a:cubicBezTo>
                  <a:lnTo>
                    <a:pt x="786" y="7406"/>
                  </a:lnTo>
                  <a:lnTo>
                    <a:pt x="786" y="7394"/>
                  </a:lnTo>
                  <a:lnTo>
                    <a:pt x="786" y="7383"/>
                  </a:lnTo>
                  <a:cubicBezTo>
                    <a:pt x="822" y="7204"/>
                    <a:pt x="905" y="6787"/>
                    <a:pt x="858" y="5966"/>
                  </a:cubicBezTo>
                  <a:cubicBezTo>
                    <a:pt x="834" y="5192"/>
                    <a:pt x="703" y="4251"/>
                    <a:pt x="465" y="3156"/>
                  </a:cubicBezTo>
                  <a:lnTo>
                    <a:pt x="953" y="2430"/>
                  </a:lnTo>
                  <a:cubicBezTo>
                    <a:pt x="1370" y="2703"/>
                    <a:pt x="2037" y="3001"/>
                    <a:pt x="3001" y="3001"/>
                  </a:cubicBezTo>
                  <a:cubicBezTo>
                    <a:pt x="3977" y="3001"/>
                    <a:pt x="4644" y="2703"/>
                    <a:pt x="5061" y="2430"/>
                  </a:cubicBezTo>
                  <a:close/>
                  <a:moveTo>
                    <a:pt x="905" y="1"/>
                  </a:moveTo>
                  <a:cubicBezTo>
                    <a:pt x="822" y="1"/>
                    <a:pt x="739" y="72"/>
                    <a:pt x="739" y="167"/>
                  </a:cubicBezTo>
                  <a:lnTo>
                    <a:pt x="739" y="1156"/>
                  </a:lnTo>
                  <a:cubicBezTo>
                    <a:pt x="715" y="1179"/>
                    <a:pt x="703" y="1203"/>
                    <a:pt x="679" y="1215"/>
                  </a:cubicBezTo>
                  <a:lnTo>
                    <a:pt x="24" y="2168"/>
                  </a:lnTo>
                  <a:cubicBezTo>
                    <a:pt x="12" y="2203"/>
                    <a:pt x="1" y="2227"/>
                    <a:pt x="1" y="2263"/>
                  </a:cubicBezTo>
                  <a:lnTo>
                    <a:pt x="1" y="2287"/>
                  </a:lnTo>
                  <a:cubicBezTo>
                    <a:pt x="72" y="2572"/>
                    <a:pt x="132" y="2858"/>
                    <a:pt x="191" y="3132"/>
                  </a:cubicBezTo>
                  <a:cubicBezTo>
                    <a:pt x="572" y="5001"/>
                    <a:pt x="703" y="6394"/>
                    <a:pt x="524" y="7275"/>
                  </a:cubicBezTo>
                  <a:lnTo>
                    <a:pt x="524" y="7287"/>
                  </a:lnTo>
                  <a:lnTo>
                    <a:pt x="524" y="7311"/>
                  </a:lnTo>
                  <a:lnTo>
                    <a:pt x="524" y="7323"/>
                  </a:lnTo>
                  <a:lnTo>
                    <a:pt x="524" y="7335"/>
                  </a:lnTo>
                  <a:lnTo>
                    <a:pt x="524" y="7371"/>
                  </a:lnTo>
                  <a:lnTo>
                    <a:pt x="524" y="7383"/>
                  </a:lnTo>
                  <a:lnTo>
                    <a:pt x="524" y="7406"/>
                  </a:lnTo>
                  <a:cubicBezTo>
                    <a:pt x="524" y="7978"/>
                    <a:pt x="1858" y="8240"/>
                    <a:pt x="3096" y="8240"/>
                  </a:cubicBezTo>
                  <a:cubicBezTo>
                    <a:pt x="4323" y="8240"/>
                    <a:pt x="5668" y="7990"/>
                    <a:pt x="5668" y="7406"/>
                  </a:cubicBezTo>
                  <a:lnTo>
                    <a:pt x="5668" y="7383"/>
                  </a:lnTo>
                  <a:lnTo>
                    <a:pt x="5668" y="7371"/>
                  </a:lnTo>
                  <a:lnTo>
                    <a:pt x="5668" y="7335"/>
                  </a:lnTo>
                  <a:lnTo>
                    <a:pt x="5668" y="7323"/>
                  </a:lnTo>
                  <a:lnTo>
                    <a:pt x="5668" y="7311"/>
                  </a:lnTo>
                  <a:lnTo>
                    <a:pt x="5668" y="7287"/>
                  </a:lnTo>
                  <a:lnTo>
                    <a:pt x="5668" y="7275"/>
                  </a:lnTo>
                  <a:cubicBezTo>
                    <a:pt x="5489" y="6382"/>
                    <a:pt x="5608" y="5001"/>
                    <a:pt x="5989" y="3132"/>
                  </a:cubicBezTo>
                  <a:cubicBezTo>
                    <a:pt x="6061" y="2870"/>
                    <a:pt x="6108" y="2572"/>
                    <a:pt x="6192" y="2287"/>
                  </a:cubicBezTo>
                  <a:lnTo>
                    <a:pt x="6192" y="2263"/>
                  </a:lnTo>
                  <a:cubicBezTo>
                    <a:pt x="6144" y="2251"/>
                    <a:pt x="6132" y="2227"/>
                    <a:pt x="6132" y="2215"/>
                  </a:cubicBezTo>
                  <a:cubicBezTo>
                    <a:pt x="6132" y="2203"/>
                    <a:pt x="6120" y="2191"/>
                    <a:pt x="6120" y="2168"/>
                  </a:cubicBezTo>
                  <a:lnTo>
                    <a:pt x="5466" y="1215"/>
                  </a:lnTo>
                  <a:cubicBezTo>
                    <a:pt x="5442" y="1191"/>
                    <a:pt x="5418" y="1179"/>
                    <a:pt x="5394" y="1156"/>
                  </a:cubicBezTo>
                  <a:lnTo>
                    <a:pt x="5394" y="167"/>
                  </a:lnTo>
                  <a:cubicBezTo>
                    <a:pt x="5394" y="72"/>
                    <a:pt x="5323" y="1"/>
                    <a:pt x="5239" y="1"/>
                  </a:cubicBezTo>
                  <a:cubicBezTo>
                    <a:pt x="5144" y="1"/>
                    <a:pt x="5073" y="72"/>
                    <a:pt x="5073" y="167"/>
                  </a:cubicBezTo>
                  <a:lnTo>
                    <a:pt x="5073" y="1156"/>
                  </a:lnTo>
                  <a:lnTo>
                    <a:pt x="5085" y="1144"/>
                  </a:lnTo>
                  <a:lnTo>
                    <a:pt x="5049" y="1191"/>
                  </a:lnTo>
                  <a:lnTo>
                    <a:pt x="5025" y="1203"/>
                  </a:lnTo>
                  <a:cubicBezTo>
                    <a:pt x="5001" y="1251"/>
                    <a:pt x="4965" y="1298"/>
                    <a:pt x="4930" y="1334"/>
                  </a:cubicBezTo>
                  <a:cubicBezTo>
                    <a:pt x="4668" y="1620"/>
                    <a:pt x="4120" y="2037"/>
                    <a:pt x="3084" y="2037"/>
                  </a:cubicBezTo>
                  <a:cubicBezTo>
                    <a:pt x="1917" y="2037"/>
                    <a:pt x="1370" y="1513"/>
                    <a:pt x="1155" y="1251"/>
                  </a:cubicBezTo>
                  <a:lnTo>
                    <a:pt x="1120" y="1203"/>
                  </a:lnTo>
                  <a:lnTo>
                    <a:pt x="1072" y="1156"/>
                  </a:lnTo>
                  <a:lnTo>
                    <a:pt x="1072" y="167"/>
                  </a:lnTo>
                  <a:cubicBezTo>
                    <a:pt x="1072" y="72"/>
                    <a:pt x="1001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71"/>
            <p:cNvSpPr/>
            <p:nvPr/>
          </p:nvSpPr>
          <p:spPr>
            <a:xfrm>
              <a:off x="6214142" y="2182256"/>
              <a:ext cx="346515" cy="146971"/>
            </a:xfrm>
            <a:custGeom>
              <a:rect b="b" l="l" r="r" t="t"/>
              <a:pathLst>
                <a:path extrusionOk="0" h="4621" w="10895">
                  <a:moveTo>
                    <a:pt x="9966" y="478"/>
                  </a:moveTo>
                  <a:lnTo>
                    <a:pt x="10525" y="525"/>
                  </a:lnTo>
                  <a:cubicBezTo>
                    <a:pt x="10525" y="561"/>
                    <a:pt x="10502" y="585"/>
                    <a:pt x="10490" y="620"/>
                  </a:cubicBezTo>
                  <a:cubicBezTo>
                    <a:pt x="10323" y="835"/>
                    <a:pt x="10192" y="1216"/>
                    <a:pt x="10192" y="1466"/>
                  </a:cubicBezTo>
                  <a:lnTo>
                    <a:pt x="10192" y="1513"/>
                  </a:lnTo>
                  <a:cubicBezTo>
                    <a:pt x="10192" y="1775"/>
                    <a:pt x="10013" y="2025"/>
                    <a:pt x="9716" y="2192"/>
                  </a:cubicBezTo>
                  <a:cubicBezTo>
                    <a:pt x="9454" y="2347"/>
                    <a:pt x="9287" y="2585"/>
                    <a:pt x="9275" y="2835"/>
                  </a:cubicBezTo>
                  <a:cubicBezTo>
                    <a:pt x="9251" y="3085"/>
                    <a:pt x="8978" y="3276"/>
                    <a:pt x="8632" y="3276"/>
                  </a:cubicBezTo>
                  <a:lnTo>
                    <a:pt x="8620" y="3276"/>
                  </a:lnTo>
                  <a:cubicBezTo>
                    <a:pt x="8263" y="3311"/>
                    <a:pt x="7942" y="3478"/>
                    <a:pt x="7787" y="3716"/>
                  </a:cubicBezTo>
                  <a:cubicBezTo>
                    <a:pt x="7659" y="3898"/>
                    <a:pt x="7413" y="4011"/>
                    <a:pt x="7150" y="4011"/>
                  </a:cubicBezTo>
                  <a:cubicBezTo>
                    <a:pt x="7069" y="4011"/>
                    <a:pt x="6987" y="4000"/>
                    <a:pt x="6906" y="3978"/>
                  </a:cubicBezTo>
                  <a:cubicBezTo>
                    <a:pt x="6804" y="3957"/>
                    <a:pt x="6701" y="3946"/>
                    <a:pt x="6599" y="3946"/>
                  </a:cubicBezTo>
                  <a:cubicBezTo>
                    <a:pt x="6358" y="3946"/>
                    <a:pt x="6126" y="4007"/>
                    <a:pt x="5942" y="4133"/>
                  </a:cubicBezTo>
                  <a:cubicBezTo>
                    <a:pt x="5799" y="4216"/>
                    <a:pt x="5620" y="4264"/>
                    <a:pt x="5441" y="4264"/>
                  </a:cubicBezTo>
                  <a:cubicBezTo>
                    <a:pt x="5263" y="4264"/>
                    <a:pt x="5084" y="4216"/>
                    <a:pt x="4953" y="4133"/>
                  </a:cubicBezTo>
                  <a:cubicBezTo>
                    <a:pt x="4770" y="4008"/>
                    <a:pt x="4528" y="3941"/>
                    <a:pt x="4289" y="3941"/>
                  </a:cubicBezTo>
                  <a:cubicBezTo>
                    <a:pt x="4187" y="3941"/>
                    <a:pt x="4085" y="3953"/>
                    <a:pt x="3989" y="3978"/>
                  </a:cubicBezTo>
                  <a:cubicBezTo>
                    <a:pt x="3908" y="4000"/>
                    <a:pt x="3825" y="4011"/>
                    <a:pt x="3744" y="4011"/>
                  </a:cubicBezTo>
                  <a:cubicBezTo>
                    <a:pt x="3477" y="4011"/>
                    <a:pt x="3226" y="3898"/>
                    <a:pt x="3108" y="3716"/>
                  </a:cubicBezTo>
                  <a:cubicBezTo>
                    <a:pt x="2941" y="3454"/>
                    <a:pt x="2632" y="3299"/>
                    <a:pt x="2274" y="3276"/>
                  </a:cubicBezTo>
                  <a:lnTo>
                    <a:pt x="2263" y="3276"/>
                  </a:lnTo>
                  <a:cubicBezTo>
                    <a:pt x="1917" y="3276"/>
                    <a:pt x="1631" y="3085"/>
                    <a:pt x="1620" y="2835"/>
                  </a:cubicBezTo>
                  <a:cubicBezTo>
                    <a:pt x="1608" y="2561"/>
                    <a:pt x="1441" y="2347"/>
                    <a:pt x="1179" y="2192"/>
                  </a:cubicBezTo>
                  <a:cubicBezTo>
                    <a:pt x="881" y="2014"/>
                    <a:pt x="703" y="1775"/>
                    <a:pt x="703" y="1513"/>
                  </a:cubicBezTo>
                  <a:lnTo>
                    <a:pt x="703" y="1466"/>
                  </a:lnTo>
                  <a:cubicBezTo>
                    <a:pt x="703" y="1216"/>
                    <a:pt x="560" y="835"/>
                    <a:pt x="405" y="620"/>
                  </a:cubicBezTo>
                  <a:cubicBezTo>
                    <a:pt x="381" y="585"/>
                    <a:pt x="358" y="561"/>
                    <a:pt x="346" y="525"/>
                  </a:cubicBezTo>
                  <a:lnTo>
                    <a:pt x="893" y="478"/>
                  </a:lnTo>
                  <a:cubicBezTo>
                    <a:pt x="1012" y="1347"/>
                    <a:pt x="1501" y="2144"/>
                    <a:pt x="2310" y="2740"/>
                  </a:cubicBezTo>
                  <a:cubicBezTo>
                    <a:pt x="3155" y="3371"/>
                    <a:pt x="4275" y="3728"/>
                    <a:pt x="5430" y="3728"/>
                  </a:cubicBezTo>
                  <a:cubicBezTo>
                    <a:pt x="6596" y="3728"/>
                    <a:pt x="7704" y="3383"/>
                    <a:pt x="8561" y="2740"/>
                  </a:cubicBezTo>
                  <a:cubicBezTo>
                    <a:pt x="9359" y="2144"/>
                    <a:pt x="9871" y="1347"/>
                    <a:pt x="9966" y="478"/>
                  </a:cubicBezTo>
                  <a:close/>
                  <a:moveTo>
                    <a:pt x="2378" y="0"/>
                  </a:moveTo>
                  <a:cubicBezTo>
                    <a:pt x="2372" y="0"/>
                    <a:pt x="2365" y="0"/>
                    <a:pt x="2358" y="1"/>
                  </a:cubicBezTo>
                  <a:cubicBezTo>
                    <a:pt x="2286" y="1"/>
                    <a:pt x="2215" y="25"/>
                    <a:pt x="2143" y="25"/>
                  </a:cubicBezTo>
                  <a:lnTo>
                    <a:pt x="143" y="216"/>
                  </a:lnTo>
                  <a:cubicBezTo>
                    <a:pt x="60" y="228"/>
                    <a:pt x="0" y="287"/>
                    <a:pt x="0" y="382"/>
                  </a:cubicBezTo>
                  <a:cubicBezTo>
                    <a:pt x="0" y="525"/>
                    <a:pt x="36" y="680"/>
                    <a:pt x="143" y="811"/>
                  </a:cubicBezTo>
                  <a:cubicBezTo>
                    <a:pt x="262" y="978"/>
                    <a:pt x="369" y="1287"/>
                    <a:pt x="369" y="1466"/>
                  </a:cubicBezTo>
                  <a:lnTo>
                    <a:pt x="369" y="1513"/>
                  </a:lnTo>
                  <a:cubicBezTo>
                    <a:pt x="369" y="1894"/>
                    <a:pt x="608" y="2252"/>
                    <a:pt x="1012" y="2478"/>
                  </a:cubicBezTo>
                  <a:cubicBezTo>
                    <a:pt x="1167" y="2561"/>
                    <a:pt x="1274" y="2716"/>
                    <a:pt x="1286" y="2859"/>
                  </a:cubicBezTo>
                  <a:cubicBezTo>
                    <a:pt x="1322" y="3276"/>
                    <a:pt x="1739" y="3621"/>
                    <a:pt x="2263" y="3621"/>
                  </a:cubicBezTo>
                  <a:cubicBezTo>
                    <a:pt x="2513" y="3633"/>
                    <a:pt x="2739" y="3752"/>
                    <a:pt x="2834" y="3918"/>
                  </a:cubicBezTo>
                  <a:cubicBezTo>
                    <a:pt x="3021" y="4198"/>
                    <a:pt x="3383" y="4361"/>
                    <a:pt x="3760" y="4361"/>
                  </a:cubicBezTo>
                  <a:cubicBezTo>
                    <a:pt x="3864" y="4361"/>
                    <a:pt x="3969" y="4349"/>
                    <a:pt x="4072" y="4323"/>
                  </a:cubicBezTo>
                  <a:cubicBezTo>
                    <a:pt x="4145" y="4306"/>
                    <a:pt x="4220" y="4298"/>
                    <a:pt x="4295" y="4298"/>
                  </a:cubicBezTo>
                  <a:cubicBezTo>
                    <a:pt x="4475" y="4298"/>
                    <a:pt x="4652" y="4346"/>
                    <a:pt x="4787" y="4430"/>
                  </a:cubicBezTo>
                  <a:cubicBezTo>
                    <a:pt x="4977" y="4550"/>
                    <a:pt x="5203" y="4621"/>
                    <a:pt x="5441" y="4621"/>
                  </a:cubicBezTo>
                  <a:cubicBezTo>
                    <a:pt x="5680" y="4621"/>
                    <a:pt x="5918" y="4561"/>
                    <a:pt x="6096" y="4430"/>
                  </a:cubicBezTo>
                  <a:cubicBezTo>
                    <a:pt x="6231" y="4346"/>
                    <a:pt x="6408" y="4298"/>
                    <a:pt x="6588" y="4298"/>
                  </a:cubicBezTo>
                  <a:cubicBezTo>
                    <a:pt x="6663" y="4298"/>
                    <a:pt x="6738" y="4306"/>
                    <a:pt x="6811" y="4323"/>
                  </a:cubicBezTo>
                  <a:cubicBezTo>
                    <a:pt x="6911" y="4348"/>
                    <a:pt x="7013" y="4360"/>
                    <a:pt x="7113" y="4360"/>
                  </a:cubicBezTo>
                  <a:cubicBezTo>
                    <a:pt x="7494" y="4360"/>
                    <a:pt x="7861" y="4191"/>
                    <a:pt x="8049" y="3918"/>
                  </a:cubicBezTo>
                  <a:cubicBezTo>
                    <a:pt x="8156" y="3752"/>
                    <a:pt x="8370" y="3633"/>
                    <a:pt x="8632" y="3621"/>
                  </a:cubicBezTo>
                  <a:cubicBezTo>
                    <a:pt x="9132" y="3621"/>
                    <a:pt x="9561" y="3299"/>
                    <a:pt x="9597" y="2859"/>
                  </a:cubicBezTo>
                  <a:cubicBezTo>
                    <a:pt x="9609" y="2716"/>
                    <a:pt x="9704" y="2585"/>
                    <a:pt x="9883" y="2478"/>
                  </a:cubicBezTo>
                  <a:cubicBezTo>
                    <a:pt x="10287" y="2252"/>
                    <a:pt x="10525" y="1883"/>
                    <a:pt x="10525" y="1513"/>
                  </a:cubicBezTo>
                  <a:lnTo>
                    <a:pt x="10525" y="1466"/>
                  </a:lnTo>
                  <a:cubicBezTo>
                    <a:pt x="10525" y="1287"/>
                    <a:pt x="10621" y="966"/>
                    <a:pt x="10740" y="811"/>
                  </a:cubicBezTo>
                  <a:cubicBezTo>
                    <a:pt x="10835" y="680"/>
                    <a:pt x="10895" y="525"/>
                    <a:pt x="10895" y="382"/>
                  </a:cubicBezTo>
                  <a:cubicBezTo>
                    <a:pt x="10895" y="287"/>
                    <a:pt x="10835" y="216"/>
                    <a:pt x="10740" y="216"/>
                  </a:cubicBezTo>
                  <a:lnTo>
                    <a:pt x="8751" y="25"/>
                  </a:lnTo>
                  <a:cubicBezTo>
                    <a:pt x="8668" y="25"/>
                    <a:pt x="8585" y="1"/>
                    <a:pt x="8513" y="1"/>
                  </a:cubicBezTo>
                  <a:cubicBezTo>
                    <a:pt x="8506" y="0"/>
                    <a:pt x="8499" y="0"/>
                    <a:pt x="8493" y="0"/>
                  </a:cubicBezTo>
                  <a:cubicBezTo>
                    <a:pt x="8408" y="0"/>
                    <a:pt x="8346" y="68"/>
                    <a:pt x="8335" y="156"/>
                  </a:cubicBezTo>
                  <a:cubicBezTo>
                    <a:pt x="8323" y="239"/>
                    <a:pt x="8394" y="323"/>
                    <a:pt x="8478" y="335"/>
                  </a:cubicBezTo>
                  <a:cubicBezTo>
                    <a:pt x="8561" y="335"/>
                    <a:pt x="8644" y="347"/>
                    <a:pt x="8716" y="347"/>
                  </a:cubicBezTo>
                  <a:lnTo>
                    <a:pt x="9656" y="442"/>
                  </a:lnTo>
                  <a:cubicBezTo>
                    <a:pt x="9418" y="2109"/>
                    <a:pt x="7620" y="3383"/>
                    <a:pt x="5441" y="3383"/>
                  </a:cubicBezTo>
                  <a:cubicBezTo>
                    <a:pt x="3275" y="3383"/>
                    <a:pt x="1453" y="2109"/>
                    <a:pt x="1227" y="442"/>
                  </a:cubicBezTo>
                  <a:lnTo>
                    <a:pt x="2167" y="347"/>
                  </a:lnTo>
                  <a:cubicBezTo>
                    <a:pt x="2239" y="347"/>
                    <a:pt x="2322" y="335"/>
                    <a:pt x="2393" y="335"/>
                  </a:cubicBezTo>
                  <a:cubicBezTo>
                    <a:pt x="2477" y="311"/>
                    <a:pt x="2560" y="239"/>
                    <a:pt x="2536" y="156"/>
                  </a:cubicBezTo>
                  <a:cubicBezTo>
                    <a:pt x="2525" y="68"/>
                    <a:pt x="2463" y="0"/>
                    <a:pt x="23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4" name="Google Shape;11474;p71"/>
          <p:cNvGrpSpPr/>
          <p:nvPr/>
        </p:nvGrpSpPr>
        <p:grpSpPr>
          <a:xfrm>
            <a:off x="7105923" y="1978545"/>
            <a:ext cx="333285" cy="350682"/>
            <a:chOff x="7105923" y="1978545"/>
            <a:chExt cx="333285" cy="350682"/>
          </a:xfrm>
        </p:grpSpPr>
        <p:sp>
          <p:nvSpPr>
            <p:cNvPr id="11475" name="Google Shape;11475;p71"/>
            <p:cNvSpPr/>
            <p:nvPr/>
          </p:nvSpPr>
          <p:spPr>
            <a:xfrm>
              <a:off x="7128632" y="2237978"/>
              <a:ext cx="220059" cy="91249"/>
            </a:xfrm>
            <a:custGeom>
              <a:rect b="b" l="l" r="r" t="t"/>
              <a:pathLst>
                <a:path extrusionOk="0" h="2869" w="6919">
                  <a:moveTo>
                    <a:pt x="6271" y="1"/>
                  </a:moveTo>
                  <a:cubicBezTo>
                    <a:pt x="6254" y="1"/>
                    <a:pt x="6235" y="4"/>
                    <a:pt x="6216" y="11"/>
                  </a:cubicBezTo>
                  <a:cubicBezTo>
                    <a:pt x="6133" y="23"/>
                    <a:pt x="6073" y="107"/>
                    <a:pt x="6097" y="202"/>
                  </a:cubicBezTo>
                  <a:cubicBezTo>
                    <a:pt x="6323" y="1214"/>
                    <a:pt x="6549" y="1893"/>
                    <a:pt x="6597" y="2059"/>
                  </a:cubicBezTo>
                  <a:lnTo>
                    <a:pt x="6597" y="2083"/>
                  </a:lnTo>
                  <a:cubicBezTo>
                    <a:pt x="6549" y="2143"/>
                    <a:pt x="6335" y="2274"/>
                    <a:pt x="5668" y="2393"/>
                  </a:cubicBezTo>
                  <a:cubicBezTo>
                    <a:pt x="5073" y="2500"/>
                    <a:pt x="4287" y="2559"/>
                    <a:pt x="3466" y="2559"/>
                  </a:cubicBezTo>
                  <a:cubicBezTo>
                    <a:pt x="2644" y="2559"/>
                    <a:pt x="1870" y="2500"/>
                    <a:pt x="1263" y="2393"/>
                  </a:cubicBezTo>
                  <a:cubicBezTo>
                    <a:pt x="596" y="2274"/>
                    <a:pt x="370" y="2143"/>
                    <a:pt x="346" y="2083"/>
                  </a:cubicBezTo>
                  <a:lnTo>
                    <a:pt x="346" y="2059"/>
                  </a:lnTo>
                  <a:cubicBezTo>
                    <a:pt x="406" y="1893"/>
                    <a:pt x="620" y="1214"/>
                    <a:pt x="834" y="202"/>
                  </a:cubicBezTo>
                  <a:cubicBezTo>
                    <a:pt x="846" y="107"/>
                    <a:pt x="799" y="23"/>
                    <a:pt x="715" y="11"/>
                  </a:cubicBezTo>
                  <a:cubicBezTo>
                    <a:pt x="699" y="7"/>
                    <a:pt x="683" y="5"/>
                    <a:pt x="668" y="5"/>
                  </a:cubicBezTo>
                  <a:cubicBezTo>
                    <a:pt x="594" y="5"/>
                    <a:pt x="535" y="52"/>
                    <a:pt x="525" y="131"/>
                  </a:cubicBezTo>
                  <a:cubicBezTo>
                    <a:pt x="263" y="1250"/>
                    <a:pt x="25" y="1988"/>
                    <a:pt x="13" y="2000"/>
                  </a:cubicBezTo>
                  <a:cubicBezTo>
                    <a:pt x="1" y="2024"/>
                    <a:pt x="1" y="2047"/>
                    <a:pt x="1" y="2059"/>
                  </a:cubicBezTo>
                  <a:lnTo>
                    <a:pt x="1" y="2083"/>
                  </a:lnTo>
                  <a:cubicBezTo>
                    <a:pt x="1" y="2345"/>
                    <a:pt x="346" y="2536"/>
                    <a:pt x="1096" y="2678"/>
                  </a:cubicBezTo>
                  <a:cubicBezTo>
                    <a:pt x="1727" y="2798"/>
                    <a:pt x="2573" y="2869"/>
                    <a:pt x="3454" y="2869"/>
                  </a:cubicBezTo>
                  <a:cubicBezTo>
                    <a:pt x="4347" y="2869"/>
                    <a:pt x="5180" y="2809"/>
                    <a:pt x="5799" y="2678"/>
                  </a:cubicBezTo>
                  <a:cubicBezTo>
                    <a:pt x="6549" y="2524"/>
                    <a:pt x="6907" y="2345"/>
                    <a:pt x="6907" y="2083"/>
                  </a:cubicBezTo>
                  <a:lnTo>
                    <a:pt x="6907" y="2059"/>
                  </a:lnTo>
                  <a:cubicBezTo>
                    <a:pt x="6918" y="2036"/>
                    <a:pt x="6918" y="2000"/>
                    <a:pt x="6918" y="1988"/>
                  </a:cubicBezTo>
                  <a:cubicBezTo>
                    <a:pt x="6918" y="1988"/>
                    <a:pt x="6668" y="1250"/>
                    <a:pt x="6406" y="131"/>
                  </a:cubicBezTo>
                  <a:cubicBezTo>
                    <a:pt x="6397" y="54"/>
                    <a:pt x="6342" y="1"/>
                    <a:pt x="6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71"/>
            <p:cNvSpPr/>
            <p:nvPr/>
          </p:nvSpPr>
          <p:spPr>
            <a:xfrm>
              <a:off x="7105923" y="2079271"/>
              <a:ext cx="266621" cy="145063"/>
            </a:xfrm>
            <a:custGeom>
              <a:rect b="b" l="l" r="r" t="t"/>
              <a:pathLst>
                <a:path extrusionOk="0" h="4561" w="8383">
                  <a:moveTo>
                    <a:pt x="4227" y="310"/>
                  </a:moveTo>
                  <a:cubicBezTo>
                    <a:pt x="5287" y="310"/>
                    <a:pt x="6275" y="418"/>
                    <a:pt x="7037" y="596"/>
                  </a:cubicBezTo>
                  <a:cubicBezTo>
                    <a:pt x="7763" y="775"/>
                    <a:pt x="8097" y="989"/>
                    <a:pt x="8097" y="1132"/>
                  </a:cubicBezTo>
                  <a:cubicBezTo>
                    <a:pt x="8049" y="1191"/>
                    <a:pt x="7966" y="1275"/>
                    <a:pt x="7811" y="1370"/>
                  </a:cubicBezTo>
                  <a:cubicBezTo>
                    <a:pt x="7621" y="1477"/>
                    <a:pt x="7335" y="1572"/>
                    <a:pt x="6990" y="1668"/>
                  </a:cubicBezTo>
                  <a:cubicBezTo>
                    <a:pt x="6835" y="1715"/>
                    <a:pt x="6668" y="1739"/>
                    <a:pt x="6489" y="1775"/>
                  </a:cubicBezTo>
                  <a:cubicBezTo>
                    <a:pt x="6454" y="1775"/>
                    <a:pt x="6418" y="1787"/>
                    <a:pt x="6382" y="1787"/>
                  </a:cubicBezTo>
                  <a:lnTo>
                    <a:pt x="6347" y="1787"/>
                  </a:lnTo>
                  <a:cubicBezTo>
                    <a:pt x="6323" y="1787"/>
                    <a:pt x="6287" y="1799"/>
                    <a:pt x="6263" y="1799"/>
                  </a:cubicBezTo>
                  <a:lnTo>
                    <a:pt x="6228" y="1799"/>
                  </a:lnTo>
                  <a:cubicBezTo>
                    <a:pt x="6192" y="1799"/>
                    <a:pt x="6156" y="1811"/>
                    <a:pt x="6120" y="1811"/>
                  </a:cubicBezTo>
                  <a:lnTo>
                    <a:pt x="6097" y="1811"/>
                  </a:lnTo>
                  <a:cubicBezTo>
                    <a:pt x="6061" y="1811"/>
                    <a:pt x="6025" y="1834"/>
                    <a:pt x="5977" y="1834"/>
                  </a:cubicBezTo>
                  <a:lnTo>
                    <a:pt x="5942" y="1834"/>
                  </a:lnTo>
                  <a:cubicBezTo>
                    <a:pt x="5906" y="1834"/>
                    <a:pt x="5882" y="1834"/>
                    <a:pt x="5847" y="1846"/>
                  </a:cubicBezTo>
                  <a:lnTo>
                    <a:pt x="5799" y="1846"/>
                  </a:lnTo>
                  <a:cubicBezTo>
                    <a:pt x="5763" y="1846"/>
                    <a:pt x="5716" y="1858"/>
                    <a:pt x="5680" y="1858"/>
                  </a:cubicBezTo>
                  <a:lnTo>
                    <a:pt x="5668" y="1858"/>
                  </a:lnTo>
                  <a:cubicBezTo>
                    <a:pt x="5644" y="1858"/>
                    <a:pt x="5596" y="1858"/>
                    <a:pt x="5561" y="1870"/>
                  </a:cubicBezTo>
                  <a:lnTo>
                    <a:pt x="5382" y="1870"/>
                  </a:lnTo>
                  <a:cubicBezTo>
                    <a:pt x="5346" y="1870"/>
                    <a:pt x="5299" y="1870"/>
                    <a:pt x="5263" y="1894"/>
                  </a:cubicBezTo>
                  <a:lnTo>
                    <a:pt x="3156" y="1894"/>
                  </a:lnTo>
                  <a:cubicBezTo>
                    <a:pt x="3108" y="1894"/>
                    <a:pt x="3060" y="1894"/>
                    <a:pt x="3037" y="1870"/>
                  </a:cubicBezTo>
                  <a:lnTo>
                    <a:pt x="2858" y="1870"/>
                  </a:lnTo>
                  <a:cubicBezTo>
                    <a:pt x="2810" y="1870"/>
                    <a:pt x="2787" y="1870"/>
                    <a:pt x="2751" y="1858"/>
                  </a:cubicBezTo>
                  <a:lnTo>
                    <a:pt x="2739" y="1858"/>
                  </a:lnTo>
                  <a:cubicBezTo>
                    <a:pt x="2691" y="1858"/>
                    <a:pt x="2644" y="1846"/>
                    <a:pt x="2620" y="1846"/>
                  </a:cubicBezTo>
                  <a:lnTo>
                    <a:pt x="2572" y="1846"/>
                  </a:lnTo>
                  <a:cubicBezTo>
                    <a:pt x="2548" y="1846"/>
                    <a:pt x="2513" y="1846"/>
                    <a:pt x="2489" y="1834"/>
                  </a:cubicBezTo>
                  <a:lnTo>
                    <a:pt x="2441" y="1834"/>
                  </a:lnTo>
                  <a:cubicBezTo>
                    <a:pt x="2394" y="1834"/>
                    <a:pt x="2370" y="1811"/>
                    <a:pt x="2322" y="1811"/>
                  </a:cubicBezTo>
                  <a:lnTo>
                    <a:pt x="2310" y="1811"/>
                  </a:lnTo>
                  <a:cubicBezTo>
                    <a:pt x="2263" y="1811"/>
                    <a:pt x="2227" y="1799"/>
                    <a:pt x="2191" y="1799"/>
                  </a:cubicBezTo>
                  <a:lnTo>
                    <a:pt x="2156" y="1799"/>
                  </a:lnTo>
                  <a:cubicBezTo>
                    <a:pt x="2132" y="1799"/>
                    <a:pt x="2096" y="1787"/>
                    <a:pt x="2072" y="1787"/>
                  </a:cubicBezTo>
                  <a:lnTo>
                    <a:pt x="2037" y="1787"/>
                  </a:lnTo>
                  <a:cubicBezTo>
                    <a:pt x="1989" y="1787"/>
                    <a:pt x="1965" y="1775"/>
                    <a:pt x="1917" y="1775"/>
                  </a:cubicBezTo>
                  <a:cubicBezTo>
                    <a:pt x="1739" y="1739"/>
                    <a:pt x="1572" y="1715"/>
                    <a:pt x="1417" y="1668"/>
                  </a:cubicBezTo>
                  <a:cubicBezTo>
                    <a:pt x="679" y="1489"/>
                    <a:pt x="358" y="1263"/>
                    <a:pt x="358" y="1132"/>
                  </a:cubicBezTo>
                  <a:cubicBezTo>
                    <a:pt x="358" y="1072"/>
                    <a:pt x="441" y="977"/>
                    <a:pt x="596" y="894"/>
                  </a:cubicBezTo>
                  <a:cubicBezTo>
                    <a:pt x="786" y="787"/>
                    <a:pt x="1072" y="680"/>
                    <a:pt x="1417" y="596"/>
                  </a:cubicBezTo>
                  <a:cubicBezTo>
                    <a:pt x="2156" y="418"/>
                    <a:pt x="3156" y="310"/>
                    <a:pt x="4227" y="310"/>
                  </a:cubicBezTo>
                  <a:close/>
                  <a:moveTo>
                    <a:pt x="6347" y="2108"/>
                  </a:moveTo>
                  <a:lnTo>
                    <a:pt x="6347" y="2180"/>
                  </a:lnTo>
                  <a:cubicBezTo>
                    <a:pt x="6347" y="2239"/>
                    <a:pt x="6370" y="2287"/>
                    <a:pt x="6370" y="2346"/>
                  </a:cubicBezTo>
                  <a:lnTo>
                    <a:pt x="6370" y="2442"/>
                  </a:lnTo>
                  <a:cubicBezTo>
                    <a:pt x="6370" y="2513"/>
                    <a:pt x="6382" y="2608"/>
                    <a:pt x="6382" y="2680"/>
                  </a:cubicBezTo>
                  <a:lnTo>
                    <a:pt x="6382" y="2692"/>
                  </a:lnTo>
                  <a:cubicBezTo>
                    <a:pt x="6382" y="2739"/>
                    <a:pt x="6394" y="2799"/>
                    <a:pt x="6394" y="2846"/>
                  </a:cubicBezTo>
                  <a:cubicBezTo>
                    <a:pt x="5739" y="2930"/>
                    <a:pt x="4965" y="2977"/>
                    <a:pt x="4180" y="2977"/>
                  </a:cubicBezTo>
                  <a:cubicBezTo>
                    <a:pt x="3394" y="2977"/>
                    <a:pt x="2620" y="2930"/>
                    <a:pt x="1929" y="2823"/>
                  </a:cubicBezTo>
                  <a:cubicBezTo>
                    <a:pt x="1929" y="2787"/>
                    <a:pt x="1953" y="2727"/>
                    <a:pt x="1953" y="2680"/>
                  </a:cubicBezTo>
                  <a:lnTo>
                    <a:pt x="1953" y="2668"/>
                  </a:lnTo>
                  <a:cubicBezTo>
                    <a:pt x="1965" y="2585"/>
                    <a:pt x="1965" y="2501"/>
                    <a:pt x="1965" y="2418"/>
                  </a:cubicBezTo>
                  <a:cubicBezTo>
                    <a:pt x="1965" y="2394"/>
                    <a:pt x="1965" y="2370"/>
                    <a:pt x="1977" y="2334"/>
                  </a:cubicBezTo>
                  <a:cubicBezTo>
                    <a:pt x="1977" y="2287"/>
                    <a:pt x="1989" y="2227"/>
                    <a:pt x="1989" y="2180"/>
                  </a:cubicBezTo>
                  <a:lnTo>
                    <a:pt x="1989" y="2108"/>
                  </a:lnTo>
                  <a:cubicBezTo>
                    <a:pt x="2322" y="2156"/>
                    <a:pt x="2656" y="2204"/>
                    <a:pt x="3037" y="2227"/>
                  </a:cubicBezTo>
                  <a:lnTo>
                    <a:pt x="3120" y="2227"/>
                  </a:lnTo>
                  <a:cubicBezTo>
                    <a:pt x="3180" y="2227"/>
                    <a:pt x="3239" y="2227"/>
                    <a:pt x="3299" y="2251"/>
                  </a:cubicBezTo>
                  <a:lnTo>
                    <a:pt x="5037" y="2251"/>
                  </a:lnTo>
                  <a:cubicBezTo>
                    <a:pt x="5096" y="2251"/>
                    <a:pt x="5156" y="2251"/>
                    <a:pt x="5239" y="2227"/>
                  </a:cubicBezTo>
                  <a:lnTo>
                    <a:pt x="5311" y="2227"/>
                  </a:lnTo>
                  <a:cubicBezTo>
                    <a:pt x="5680" y="2204"/>
                    <a:pt x="6025" y="2168"/>
                    <a:pt x="6347" y="2108"/>
                  </a:cubicBezTo>
                  <a:close/>
                  <a:moveTo>
                    <a:pt x="4180" y="1"/>
                  </a:moveTo>
                  <a:cubicBezTo>
                    <a:pt x="3096" y="1"/>
                    <a:pt x="2060" y="108"/>
                    <a:pt x="1286" y="287"/>
                  </a:cubicBezTo>
                  <a:cubicBezTo>
                    <a:pt x="429" y="489"/>
                    <a:pt x="1" y="775"/>
                    <a:pt x="1" y="1132"/>
                  </a:cubicBezTo>
                  <a:cubicBezTo>
                    <a:pt x="1" y="1489"/>
                    <a:pt x="429" y="1775"/>
                    <a:pt x="1286" y="1977"/>
                  </a:cubicBezTo>
                  <a:cubicBezTo>
                    <a:pt x="1405" y="2001"/>
                    <a:pt x="1548" y="2037"/>
                    <a:pt x="1679" y="2073"/>
                  </a:cubicBezTo>
                  <a:cubicBezTo>
                    <a:pt x="1667" y="2287"/>
                    <a:pt x="1644" y="2501"/>
                    <a:pt x="1620" y="2715"/>
                  </a:cubicBezTo>
                  <a:lnTo>
                    <a:pt x="1620" y="2763"/>
                  </a:lnTo>
                  <a:cubicBezTo>
                    <a:pt x="1620" y="2811"/>
                    <a:pt x="1608" y="2858"/>
                    <a:pt x="1608" y="2894"/>
                  </a:cubicBezTo>
                  <a:cubicBezTo>
                    <a:pt x="1548" y="3370"/>
                    <a:pt x="1465" y="3870"/>
                    <a:pt x="1382" y="4370"/>
                  </a:cubicBezTo>
                  <a:cubicBezTo>
                    <a:pt x="1370" y="4466"/>
                    <a:pt x="1429" y="4549"/>
                    <a:pt x="1513" y="4561"/>
                  </a:cubicBezTo>
                  <a:lnTo>
                    <a:pt x="1548" y="4561"/>
                  </a:lnTo>
                  <a:cubicBezTo>
                    <a:pt x="1620" y="4561"/>
                    <a:pt x="1691" y="4501"/>
                    <a:pt x="1703" y="4430"/>
                  </a:cubicBezTo>
                  <a:cubicBezTo>
                    <a:pt x="1786" y="4001"/>
                    <a:pt x="1858" y="3585"/>
                    <a:pt x="1906" y="3156"/>
                  </a:cubicBezTo>
                  <a:cubicBezTo>
                    <a:pt x="2596" y="3239"/>
                    <a:pt x="3370" y="3299"/>
                    <a:pt x="4180" y="3299"/>
                  </a:cubicBezTo>
                  <a:cubicBezTo>
                    <a:pt x="4977" y="3299"/>
                    <a:pt x="5775" y="3251"/>
                    <a:pt x="6454" y="3156"/>
                  </a:cubicBezTo>
                  <a:cubicBezTo>
                    <a:pt x="6501" y="3573"/>
                    <a:pt x="6573" y="4001"/>
                    <a:pt x="6644" y="4418"/>
                  </a:cubicBezTo>
                  <a:cubicBezTo>
                    <a:pt x="6666" y="4494"/>
                    <a:pt x="6738" y="4551"/>
                    <a:pt x="6822" y="4551"/>
                  </a:cubicBezTo>
                  <a:cubicBezTo>
                    <a:pt x="6830" y="4551"/>
                    <a:pt x="6838" y="4550"/>
                    <a:pt x="6847" y="4549"/>
                  </a:cubicBezTo>
                  <a:cubicBezTo>
                    <a:pt x="6930" y="4537"/>
                    <a:pt x="6990" y="4442"/>
                    <a:pt x="6978" y="4359"/>
                  </a:cubicBezTo>
                  <a:cubicBezTo>
                    <a:pt x="6882" y="3870"/>
                    <a:pt x="6811" y="3370"/>
                    <a:pt x="6751" y="2882"/>
                  </a:cubicBezTo>
                  <a:cubicBezTo>
                    <a:pt x="6751" y="2835"/>
                    <a:pt x="6739" y="2799"/>
                    <a:pt x="6739" y="2751"/>
                  </a:cubicBezTo>
                  <a:lnTo>
                    <a:pt x="6739" y="2704"/>
                  </a:lnTo>
                  <a:cubicBezTo>
                    <a:pt x="6728" y="2477"/>
                    <a:pt x="6692" y="2275"/>
                    <a:pt x="6680" y="2049"/>
                  </a:cubicBezTo>
                  <a:cubicBezTo>
                    <a:pt x="6811" y="2025"/>
                    <a:pt x="6942" y="1989"/>
                    <a:pt x="7061" y="1965"/>
                  </a:cubicBezTo>
                  <a:cubicBezTo>
                    <a:pt x="7930" y="1751"/>
                    <a:pt x="8359" y="1465"/>
                    <a:pt x="8359" y="1108"/>
                  </a:cubicBezTo>
                  <a:cubicBezTo>
                    <a:pt x="8383" y="775"/>
                    <a:pt x="7930" y="489"/>
                    <a:pt x="7073" y="287"/>
                  </a:cubicBezTo>
                  <a:cubicBezTo>
                    <a:pt x="6299" y="84"/>
                    <a:pt x="5263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71"/>
            <p:cNvSpPr/>
            <p:nvPr/>
          </p:nvSpPr>
          <p:spPr>
            <a:xfrm>
              <a:off x="7144184" y="2098609"/>
              <a:ext cx="190480" cy="33332"/>
            </a:xfrm>
            <a:custGeom>
              <a:rect b="b" l="l" r="r" t="t"/>
              <a:pathLst>
                <a:path extrusionOk="0" h="1048" w="5989">
                  <a:moveTo>
                    <a:pt x="2977" y="322"/>
                  </a:moveTo>
                  <a:cubicBezTo>
                    <a:pt x="3822" y="322"/>
                    <a:pt x="4655" y="405"/>
                    <a:pt x="5310" y="524"/>
                  </a:cubicBezTo>
                  <a:cubicBezTo>
                    <a:pt x="4655" y="643"/>
                    <a:pt x="3846" y="714"/>
                    <a:pt x="2977" y="714"/>
                  </a:cubicBezTo>
                  <a:cubicBezTo>
                    <a:pt x="2131" y="714"/>
                    <a:pt x="1298" y="643"/>
                    <a:pt x="643" y="524"/>
                  </a:cubicBezTo>
                  <a:cubicBezTo>
                    <a:pt x="1298" y="405"/>
                    <a:pt x="2131" y="322"/>
                    <a:pt x="2977" y="322"/>
                  </a:cubicBezTo>
                  <a:close/>
                  <a:moveTo>
                    <a:pt x="2989" y="0"/>
                  </a:moveTo>
                  <a:cubicBezTo>
                    <a:pt x="2119" y="0"/>
                    <a:pt x="1250" y="72"/>
                    <a:pt x="583" y="214"/>
                  </a:cubicBezTo>
                  <a:cubicBezTo>
                    <a:pt x="429" y="238"/>
                    <a:pt x="298" y="274"/>
                    <a:pt x="179" y="298"/>
                  </a:cubicBezTo>
                  <a:cubicBezTo>
                    <a:pt x="72" y="333"/>
                    <a:pt x="0" y="417"/>
                    <a:pt x="0" y="524"/>
                  </a:cubicBezTo>
                  <a:cubicBezTo>
                    <a:pt x="0" y="631"/>
                    <a:pt x="72" y="714"/>
                    <a:pt x="179" y="750"/>
                  </a:cubicBezTo>
                  <a:cubicBezTo>
                    <a:pt x="298" y="774"/>
                    <a:pt x="453" y="810"/>
                    <a:pt x="583" y="834"/>
                  </a:cubicBezTo>
                  <a:cubicBezTo>
                    <a:pt x="1262" y="964"/>
                    <a:pt x="2119" y="1048"/>
                    <a:pt x="2989" y="1048"/>
                  </a:cubicBezTo>
                  <a:cubicBezTo>
                    <a:pt x="3870" y="1048"/>
                    <a:pt x="4739" y="964"/>
                    <a:pt x="5406" y="834"/>
                  </a:cubicBezTo>
                  <a:cubicBezTo>
                    <a:pt x="5548" y="810"/>
                    <a:pt x="5691" y="774"/>
                    <a:pt x="5810" y="750"/>
                  </a:cubicBezTo>
                  <a:cubicBezTo>
                    <a:pt x="5906" y="714"/>
                    <a:pt x="5989" y="631"/>
                    <a:pt x="5989" y="524"/>
                  </a:cubicBezTo>
                  <a:cubicBezTo>
                    <a:pt x="5989" y="417"/>
                    <a:pt x="5906" y="333"/>
                    <a:pt x="5810" y="298"/>
                  </a:cubicBezTo>
                  <a:cubicBezTo>
                    <a:pt x="5691" y="274"/>
                    <a:pt x="5536" y="238"/>
                    <a:pt x="5406" y="214"/>
                  </a:cubicBezTo>
                  <a:cubicBezTo>
                    <a:pt x="4715" y="72"/>
                    <a:pt x="3870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71"/>
            <p:cNvSpPr/>
            <p:nvPr/>
          </p:nvSpPr>
          <p:spPr>
            <a:xfrm>
              <a:off x="7196440" y="1978927"/>
              <a:ext cx="242768" cy="96210"/>
            </a:xfrm>
            <a:custGeom>
              <a:rect b="b" l="l" r="r" t="t"/>
              <a:pathLst>
                <a:path extrusionOk="0" h="3025" w="7633">
                  <a:moveTo>
                    <a:pt x="7144" y="346"/>
                  </a:moveTo>
                  <a:cubicBezTo>
                    <a:pt x="7156" y="358"/>
                    <a:pt x="7168" y="370"/>
                    <a:pt x="7180" y="394"/>
                  </a:cubicBezTo>
                  <a:lnTo>
                    <a:pt x="7287" y="775"/>
                  </a:lnTo>
                  <a:cubicBezTo>
                    <a:pt x="7299" y="798"/>
                    <a:pt x="7299" y="834"/>
                    <a:pt x="7287" y="846"/>
                  </a:cubicBezTo>
                  <a:lnTo>
                    <a:pt x="1822" y="2322"/>
                  </a:lnTo>
                  <a:lnTo>
                    <a:pt x="1750" y="2084"/>
                  </a:lnTo>
                  <a:lnTo>
                    <a:pt x="7120" y="346"/>
                  </a:lnTo>
                  <a:close/>
                  <a:moveTo>
                    <a:pt x="1441" y="2168"/>
                  </a:moveTo>
                  <a:lnTo>
                    <a:pt x="1512" y="2394"/>
                  </a:lnTo>
                  <a:lnTo>
                    <a:pt x="429" y="2692"/>
                  </a:lnTo>
                  <a:cubicBezTo>
                    <a:pt x="417" y="2692"/>
                    <a:pt x="381" y="2680"/>
                    <a:pt x="369" y="2620"/>
                  </a:cubicBezTo>
                  <a:lnTo>
                    <a:pt x="369" y="2596"/>
                  </a:lnTo>
                  <a:cubicBezTo>
                    <a:pt x="357" y="2561"/>
                    <a:pt x="369" y="2513"/>
                    <a:pt x="381" y="2513"/>
                  </a:cubicBezTo>
                  <a:lnTo>
                    <a:pt x="1441" y="2168"/>
                  </a:lnTo>
                  <a:close/>
                  <a:moveTo>
                    <a:pt x="7111" y="1"/>
                  </a:moveTo>
                  <a:cubicBezTo>
                    <a:pt x="7082" y="1"/>
                    <a:pt x="7053" y="5"/>
                    <a:pt x="7025" y="13"/>
                  </a:cubicBezTo>
                  <a:lnTo>
                    <a:pt x="1500" y="1810"/>
                  </a:lnTo>
                  <a:lnTo>
                    <a:pt x="274" y="2215"/>
                  </a:lnTo>
                  <a:cubicBezTo>
                    <a:pt x="83" y="2275"/>
                    <a:pt x="0" y="2489"/>
                    <a:pt x="60" y="2703"/>
                  </a:cubicBezTo>
                  <a:lnTo>
                    <a:pt x="60" y="2727"/>
                  </a:lnTo>
                  <a:cubicBezTo>
                    <a:pt x="119" y="2906"/>
                    <a:pt x="262" y="3025"/>
                    <a:pt x="429" y="3025"/>
                  </a:cubicBezTo>
                  <a:cubicBezTo>
                    <a:pt x="453" y="3025"/>
                    <a:pt x="488" y="3025"/>
                    <a:pt x="512" y="3001"/>
                  </a:cubicBezTo>
                  <a:lnTo>
                    <a:pt x="7358" y="1156"/>
                  </a:lnTo>
                  <a:cubicBezTo>
                    <a:pt x="7453" y="1132"/>
                    <a:pt x="7525" y="1072"/>
                    <a:pt x="7573" y="1001"/>
                  </a:cubicBezTo>
                  <a:cubicBezTo>
                    <a:pt x="7620" y="906"/>
                    <a:pt x="7632" y="787"/>
                    <a:pt x="7596" y="667"/>
                  </a:cubicBezTo>
                  <a:lnTo>
                    <a:pt x="7501" y="298"/>
                  </a:lnTo>
                  <a:cubicBezTo>
                    <a:pt x="7465" y="179"/>
                    <a:pt x="7394" y="84"/>
                    <a:pt x="7287" y="48"/>
                  </a:cubicBezTo>
                  <a:cubicBezTo>
                    <a:pt x="7231" y="17"/>
                    <a:pt x="7170" y="1"/>
                    <a:pt x="7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71"/>
            <p:cNvSpPr/>
            <p:nvPr/>
          </p:nvSpPr>
          <p:spPr>
            <a:xfrm>
              <a:off x="7145297" y="2025139"/>
              <a:ext cx="32982" cy="33363"/>
            </a:xfrm>
            <a:custGeom>
              <a:rect b="b" l="l" r="r" t="t"/>
              <a:pathLst>
                <a:path extrusionOk="0" h="1049" w="1037">
                  <a:moveTo>
                    <a:pt x="513" y="0"/>
                  </a:moveTo>
                  <a:cubicBezTo>
                    <a:pt x="429" y="0"/>
                    <a:pt x="358" y="84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41"/>
                    <a:pt x="1" y="524"/>
                  </a:cubicBezTo>
                  <a:cubicBezTo>
                    <a:pt x="1" y="619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77"/>
                    <a:pt x="429" y="1048"/>
                    <a:pt x="513" y="1048"/>
                  </a:cubicBezTo>
                  <a:cubicBezTo>
                    <a:pt x="608" y="1048"/>
                    <a:pt x="679" y="977"/>
                    <a:pt x="679" y="881"/>
                  </a:cubicBezTo>
                  <a:lnTo>
                    <a:pt x="679" y="691"/>
                  </a:lnTo>
                  <a:lnTo>
                    <a:pt x="870" y="691"/>
                  </a:lnTo>
                  <a:cubicBezTo>
                    <a:pt x="965" y="691"/>
                    <a:pt x="1037" y="619"/>
                    <a:pt x="1037" y="524"/>
                  </a:cubicBezTo>
                  <a:cubicBezTo>
                    <a:pt x="1037" y="441"/>
                    <a:pt x="965" y="357"/>
                    <a:pt x="870" y="357"/>
                  </a:cubicBezTo>
                  <a:lnTo>
                    <a:pt x="679" y="357"/>
                  </a:lnTo>
                  <a:lnTo>
                    <a:pt x="679" y="167"/>
                  </a:lnTo>
                  <a:cubicBezTo>
                    <a:pt x="679" y="84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71"/>
            <p:cNvSpPr/>
            <p:nvPr/>
          </p:nvSpPr>
          <p:spPr>
            <a:xfrm>
              <a:off x="7338417" y="2045590"/>
              <a:ext cx="32982" cy="33332"/>
            </a:xfrm>
            <a:custGeom>
              <a:rect b="b" l="l" r="r" t="t"/>
              <a:pathLst>
                <a:path extrusionOk="0" h="1048" w="1037">
                  <a:moveTo>
                    <a:pt x="513" y="0"/>
                  </a:moveTo>
                  <a:cubicBezTo>
                    <a:pt x="430" y="0"/>
                    <a:pt x="358" y="72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29"/>
                    <a:pt x="1" y="524"/>
                  </a:cubicBezTo>
                  <a:cubicBezTo>
                    <a:pt x="1" y="607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65"/>
                    <a:pt x="430" y="1048"/>
                    <a:pt x="513" y="1048"/>
                  </a:cubicBezTo>
                  <a:cubicBezTo>
                    <a:pt x="608" y="1048"/>
                    <a:pt x="680" y="965"/>
                    <a:pt x="680" y="881"/>
                  </a:cubicBezTo>
                  <a:lnTo>
                    <a:pt x="680" y="691"/>
                  </a:lnTo>
                  <a:lnTo>
                    <a:pt x="870" y="691"/>
                  </a:lnTo>
                  <a:cubicBezTo>
                    <a:pt x="965" y="691"/>
                    <a:pt x="1037" y="607"/>
                    <a:pt x="1037" y="524"/>
                  </a:cubicBezTo>
                  <a:cubicBezTo>
                    <a:pt x="1037" y="429"/>
                    <a:pt x="965" y="357"/>
                    <a:pt x="870" y="357"/>
                  </a:cubicBezTo>
                  <a:lnTo>
                    <a:pt x="680" y="357"/>
                  </a:lnTo>
                  <a:lnTo>
                    <a:pt x="680" y="167"/>
                  </a:ln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71"/>
            <p:cNvSpPr/>
            <p:nvPr/>
          </p:nvSpPr>
          <p:spPr>
            <a:xfrm>
              <a:off x="7263453" y="1978545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1"/>
                  </a:moveTo>
                  <a:cubicBezTo>
                    <a:pt x="429" y="1"/>
                    <a:pt x="358" y="72"/>
                    <a:pt x="358" y="156"/>
                  </a:cubicBezTo>
                  <a:lnTo>
                    <a:pt x="358" y="358"/>
                  </a:lnTo>
                  <a:lnTo>
                    <a:pt x="167" y="358"/>
                  </a:lnTo>
                  <a:cubicBezTo>
                    <a:pt x="72" y="358"/>
                    <a:pt x="1" y="429"/>
                    <a:pt x="1" y="513"/>
                  </a:cubicBezTo>
                  <a:cubicBezTo>
                    <a:pt x="1" y="608"/>
                    <a:pt x="72" y="679"/>
                    <a:pt x="167" y="679"/>
                  </a:cubicBezTo>
                  <a:lnTo>
                    <a:pt x="358" y="679"/>
                  </a:lnTo>
                  <a:lnTo>
                    <a:pt x="358" y="870"/>
                  </a:lnTo>
                  <a:cubicBezTo>
                    <a:pt x="358" y="965"/>
                    <a:pt x="429" y="1037"/>
                    <a:pt x="524" y="1037"/>
                  </a:cubicBezTo>
                  <a:cubicBezTo>
                    <a:pt x="608" y="1037"/>
                    <a:pt x="691" y="965"/>
                    <a:pt x="691" y="870"/>
                  </a:cubicBezTo>
                  <a:lnTo>
                    <a:pt x="691" y="679"/>
                  </a:lnTo>
                  <a:lnTo>
                    <a:pt x="882" y="679"/>
                  </a:lnTo>
                  <a:cubicBezTo>
                    <a:pt x="965" y="679"/>
                    <a:pt x="1048" y="608"/>
                    <a:pt x="1048" y="513"/>
                  </a:cubicBezTo>
                  <a:cubicBezTo>
                    <a:pt x="1048" y="429"/>
                    <a:pt x="965" y="358"/>
                    <a:pt x="882" y="358"/>
                  </a:cubicBezTo>
                  <a:lnTo>
                    <a:pt x="691" y="358"/>
                  </a:lnTo>
                  <a:lnTo>
                    <a:pt x="691" y="156"/>
                  </a:ln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82" name="Google Shape;11482;p71"/>
          <p:cNvSpPr/>
          <p:nvPr/>
        </p:nvSpPr>
        <p:spPr>
          <a:xfrm>
            <a:off x="6658713" y="1978545"/>
            <a:ext cx="342349" cy="350332"/>
          </a:xfrm>
          <a:custGeom>
            <a:rect b="b" l="l" r="r" t="t"/>
            <a:pathLst>
              <a:path extrusionOk="0" h="11015" w="10764">
                <a:moveTo>
                  <a:pt x="2179" y="8764"/>
                </a:moveTo>
                <a:lnTo>
                  <a:pt x="2179" y="9300"/>
                </a:lnTo>
                <a:lnTo>
                  <a:pt x="2167" y="9300"/>
                </a:lnTo>
                <a:cubicBezTo>
                  <a:pt x="2167" y="9347"/>
                  <a:pt x="2120" y="9383"/>
                  <a:pt x="2084" y="9383"/>
                </a:cubicBezTo>
                <a:lnTo>
                  <a:pt x="1989" y="9383"/>
                </a:lnTo>
                <a:cubicBezTo>
                  <a:pt x="1941" y="9383"/>
                  <a:pt x="1905" y="9347"/>
                  <a:pt x="1905" y="9300"/>
                </a:cubicBezTo>
                <a:lnTo>
                  <a:pt x="1905" y="8764"/>
                </a:lnTo>
                <a:close/>
                <a:moveTo>
                  <a:pt x="3870" y="8764"/>
                </a:moveTo>
                <a:lnTo>
                  <a:pt x="3870" y="9300"/>
                </a:lnTo>
                <a:lnTo>
                  <a:pt x="3846" y="9300"/>
                </a:lnTo>
                <a:cubicBezTo>
                  <a:pt x="3846" y="9347"/>
                  <a:pt x="3810" y="9383"/>
                  <a:pt x="3763" y="9383"/>
                </a:cubicBezTo>
                <a:lnTo>
                  <a:pt x="3667" y="9383"/>
                </a:lnTo>
                <a:cubicBezTo>
                  <a:pt x="3632" y="9383"/>
                  <a:pt x="3584" y="9347"/>
                  <a:pt x="3584" y="9300"/>
                </a:cubicBezTo>
                <a:lnTo>
                  <a:pt x="3584" y="8764"/>
                </a:lnTo>
                <a:close/>
                <a:moveTo>
                  <a:pt x="5537" y="8764"/>
                </a:moveTo>
                <a:lnTo>
                  <a:pt x="5537" y="9300"/>
                </a:lnTo>
                <a:lnTo>
                  <a:pt x="5513" y="9300"/>
                </a:lnTo>
                <a:cubicBezTo>
                  <a:pt x="5513" y="9347"/>
                  <a:pt x="5477" y="9383"/>
                  <a:pt x="5430" y="9383"/>
                </a:cubicBezTo>
                <a:lnTo>
                  <a:pt x="5334" y="9383"/>
                </a:lnTo>
                <a:cubicBezTo>
                  <a:pt x="5299" y="9383"/>
                  <a:pt x="5251" y="9347"/>
                  <a:pt x="5251" y="9300"/>
                </a:cubicBezTo>
                <a:lnTo>
                  <a:pt x="5251" y="8764"/>
                </a:lnTo>
                <a:close/>
                <a:moveTo>
                  <a:pt x="7215" y="8764"/>
                </a:moveTo>
                <a:lnTo>
                  <a:pt x="7215" y="9300"/>
                </a:lnTo>
                <a:lnTo>
                  <a:pt x="7204" y="9300"/>
                </a:lnTo>
                <a:cubicBezTo>
                  <a:pt x="7204" y="9347"/>
                  <a:pt x="7156" y="9383"/>
                  <a:pt x="7108" y="9383"/>
                </a:cubicBezTo>
                <a:lnTo>
                  <a:pt x="7025" y="9383"/>
                </a:lnTo>
                <a:cubicBezTo>
                  <a:pt x="6977" y="9383"/>
                  <a:pt x="6930" y="9347"/>
                  <a:pt x="6930" y="9300"/>
                </a:cubicBezTo>
                <a:lnTo>
                  <a:pt x="6930" y="8764"/>
                </a:lnTo>
                <a:close/>
                <a:moveTo>
                  <a:pt x="8894" y="8764"/>
                </a:moveTo>
                <a:lnTo>
                  <a:pt x="8894" y="9300"/>
                </a:lnTo>
                <a:lnTo>
                  <a:pt x="8882" y="9300"/>
                </a:lnTo>
                <a:cubicBezTo>
                  <a:pt x="8882" y="9347"/>
                  <a:pt x="8835" y="9383"/>
                  <a:pt x="8787" y="9383"/>
                </a:cubicBezTo>
                <a:lnTo>
                  <a:pt x="8704" y="9383"/>
                </a:lnTo>
                <a:cubicBezTo>
                  <a:pt x="8656" y="9383"/>
                  <a:pt x="8608" y="9347"/>
                  <a:pt x="8608" y="9300"/>
                </a:cubicBezTo>
                <a:lnTo>
                  <a:pt x="8608" y="8764"/>
                </a:lnTo>
                <a:close/>
                <a:moveTo>
                  <a:pt x="2703" y="8752"/>
                </a:moveTo>
                <a:lnTo>
                  <a:pt x="2703" y="10419"/>
                </a:lnTo>
                <a:lnTo>
                  <a:pt x="2179" y="10419"/>
                </a:lnTo>
                <a:lnTo>
                  <a:pt x="2179" y="9681"/>
                </a:lnTo>
                <a:cubicBezTo>
                  <a:pt x="2358" y="9645"/>
                  <a:pt x="2501" y="9478"/>
                  <a:pt x="2501" y="9288"/>
                </a:cubicBezTo>
                <a:lnTo>
                  <a:pt x="2501" y="8752"/>
                </a:lnTo>
                <a:close/>
                <a:moveTo>
                  <a:pt x="3227" y="8764"/>
                </a:moveTo>
                <a:lnTo>
                  <a:pt x="3227" y="9300"/>
                </a:lnTo>
                <a:cubicBezTo>
                  <a:pt x="3227" y="9490"/>
                  <a:pt x="3358" y="9657"/>
                  <a:pt x="3536" y="9704"/>
                </a:cubicBezTo>
                <a:lnTo>
                  <a:pt x="3536" y="10419"/>
                </a:lnTo>
                <a:lnTo>
                  <a:pt x="3013" y="10419"/>
                </a:lnTo>
                <a:lnTo>
                  <a:pt x="3013" y="8764"/>
                </a:lnTo>
                <a:close/>
                <a:moveTo>
                  <a:pt x="4370" y="8752"/>
                </a:moveTo>
                <a:lnTo>
                  <a:pt x="4370" y="10419"/>
                </a:lnTo>
                <a:lnTo>
                  <a:pt x="3846" y="10419"/>
                </a:lnTo>
                <a:lnTo>
                  <a:pt x="3846" y="9681"/>
                </a:lnTo>
                <a:cubicBezTo>
                  <a:pt x="4025" y="9645"/>
                  <a:pt x="4167" y="9478"/>
                  <a:pt x="4167" y="9288"/>
                </a:cubicBezTo>
                <a:lnTo>
                  <a:pt x="4167" y="8752"/>
                </a:lnTo>
                <a:close/>
                <a:moveTo>
                  <a:pt x="4906" y="8764"/>
                </a:moveTo>
                <a:lnTo>
                  <a:pt x="4906" y="9300"/>
                </a:lnTo>
                <a:cubicBezTo>
                  <a:pt x="4906" y="9490"/>
                  <a:pt x="5037" y="9657"/>
                  <a:pt x="5215" y="9704"/>
                </a:cubicBezTo>
                <a:lnTo>
                  <a:pt x="5215" y="10419"/>
                </a:lnTo>
                <a:lnTo>
                  <a:pt x="4703" y="10419"/>
                </a:lnTo>
                <a:lnTo>
                  <a:pt x="4703" y="8764"/>
                </a:lnTo>
                <a:close/>
                <a:moveTo>
                  <a:pt x="6049" y="8752"/>
                </a:moveTo>
                <a:lnTo>
                  <a:pt x="6049" y="10419"/>
                </a:lnTo>
                <a:lnTo>
                  <a:pt x="5537" y="10419"/>
                </a:lnTo>
                <a:lnTo>
                  <a:pt x="5537" y="9681"/>
                </a:lnTo>
                <a:cubicBezTo>
                  <a:pt x="5715" y="9645"/>
                  <a:pt x="5846" y="9478"/>
                  <a:pt x="5846" y="9288"/>
                </a:cubicBezTo>
                <a:lnTo>
                  <a:pt x="5846" y="8752"/>
                </a:lnTo>
                <a:close/>
                <a:moveTo>
                  <a:pt x="6573" y="8764"/>
                </a:moveTo>
                <a:lnTo>
                  <a:pt x="6573" y="9300"/>
                </a:lnTo>
                <a:cubicBezTo>
                  <a:pt x="6573" y="9490"/>
                  <a:pt x="6703" y="9657"/>
                  <a:pt x="6882" y="9704"/>
                </a:cubicBezTo>
                <a:lnTo>
                  <a:pt x="6882" y="10419"/>
                </a:lnTo>
                <a:lnTo>
                  <a:pt x="6370" y="10419"/>
                </a:lnTo>
                <a:lnTo>
                  <a:pt x="6370" y="8764"/>
                </a:lnTo>
                <a:close/>
                <a:moveTo>
                  <a:pt x="7739" y="8752"/>
                </a:moveTo>
                <a:lnTo>
                  <a:pt x="7739" y="10419"/>
                </a:lnTo>
                <a:lnTo>
                  <a:pt x="7215" y="10419"/>
                </a:lnTo>
                <a:lnTo>
                  <a:pt x="7215" y="9681"/>
                </a:lnTo>
                <a:cubicBezTo>
                  <a:pt x="7394" y="9645"/>
                  <a:pt x="7525" y="9478"/>
                  <a:pt x="7525" y="9288"/>
                </a:cubicBezTo>
                <a:lnTo>
                  <a:pt x="7525" y="8752"/>
                </a:lnTo>
                <a:close/>
                <a:moveTo>
                  <a:pt x="8251" y="8764"/>
                </a:moveTo>
                <a:lnTo>
                  <a:pt x="8251" y="9300"/>
                </a:lnTo>
                <a:cubicBezTo>
                  <a:pt x="8251" y="9490"/>
                  <a:pt x="8394" y="9657"/>
                  <a:pt x="8573" y="9704"/>
                </a:cubicBezTo>
                <a:lnTo>
                  <a:pt x="8573" y="10419"/>
                </a:lnTo>
                <a:lnTo>
                  <a:pt x="8049" y="10419"/>
                </a:lnTo>
                <a:lnTo>
                  <a:pt x="8049" y="8764"/>
                </a:lnTo>
                <a:close/>
                <a:moveTo>
                  <a:pt x="9406" y="8752"/>
                </a:moveTo>
                <a:lnTo>
                  <a:pt x="9406" y="10419"/>
                </a:lnTo>
                <a:lnTo>
                  <a:pt x="8882" y="10419"/>
                </a:lnTo>
                <a:lnTo>
                  <a:pt x="8882" y="9681"/>
                </a:lnTo>
                <a:cubicBezTo>
                  <a:pt x="9061" y="9645"/>
                  <a:pt x="9192" y="9478"/>
                  <a:pt x="9192" y="9288"/>
                </a:cubicBezTo>
                <a:lnTo>
                  <a:pt x="9192" y="8752"/>
                </a:lnTo>
                <a:close/>
                <a:moveTo>
                  <a:pt x="1560" y="8764"/>
                </a:moveTo>
                <a:lnTo>
                  <a:pt x="1560" y="9300"/>
                </a:lnTo>
                <a:cubicBezTo>
                  <a:pt x="1560" y="9490"/>
                  <a:pt x="1691" y="9657"/>
                  <a:pt x="1870" y="9704"/>
                </a:cubicBezTo>
                <a:lnTo>
                  <a:pt x="1870" y="10431"/>
                </a:lnTo>
                <a:lnTo>
                  <a:pt x="1346" y="10431"/>
                </a:lnTo>
                <a:lnTo>
                  <a:pt x="1346" y="10419"/>
                </a:lnTo>
                <a:lnTo>
                  <a:pt x="1346" y="8764"/>
                </a:lnTo>
                <a:close/>
                <a:moveTo>
                  <a:pt x="1024" y="8764"/>
                </a:moveTo>
                <a:lnTo>
                  <a:pt x="1024" y="10574"/>
                </a:lnTo>
                <a:lnTo>
                  <a:pt x="1024" y="10681"/>
                </a:lnTo>
                <a:lnTo>
                  <a:pt x="334" y="10681"/>
                </a:lnTo>
                <a:cubicBezTo>
                  <a:pt x="322" y="10681"/>
                  <a:pt x="322" y="10669"/>
                  <a:pt x="322" y="10669"/>
                </a:cubicBezTo>
                <a:lnTo>
                  <a:pt x="322" y="8764"/>
                </a:lnTo>
                <a:close/>
                <a:moveTo>
                  <a:pt x="10430" y="8764"/>
                </a:moveTo>
                <a:lnTo>
                  <a:pt x="10430" y="10669"/>
                </a:lnTo>
                <a:cubicBezTo>
                  <a:pt x="10430" y="10681"/>
                  <a:pt x="10418" y="10681"/>
                  <a:pt x="10418" y="10681"/>
                </a:cubicBezTo>
                <a:lnTo>
                  <a:pt x="9728" y="10681"/>
                </a:lnTo>
                <a:lnTo>
                  <a:pt x="9728" y="10574"/>
                </a:lnTo>
                <a:lnTo>
                  <a:pt x="9728" y="8764"/>
                </a:lnTo>
                <a:close/>
                <a:moveTo>
                  <a:pt x="4203" y="1"/>
                </a:moveTo>
                <a:cubicBezTo>
                  <a:pt x="1881" y="1"/>
                  <a:pt x="0" y="1882"/>
                  <a:pt x="0" y="4204"/>
                </a:cubicBezTo>
                <a:lnTo>
                  <a:pt x="0" y="10669"/>
                </a:lnTo>
                <a:cubicBezTo>
                  <a:pt x="0" y="10859"/>
                  <a:pt x="143" y="11014"/>
                  <a:pt x="334" y="11014"/>
                </a:cubicBezTo>
                <a:lnTo>
                  <a:pt x="1191" y="11014"/>
                </a:lnTo>
                <a:cubicBezTo>
                  <a:pt x="1274" y="11014"/>
                  <a:pt x="1346" y="10931"/>
                  <a:pt x="1346" y="10847"/>
                </a:cubicBezTo>
                <a:lnTo>
                  <a:pt x="1346" y="10740"/>
                </a:lnTo>
                <a:lnTo>
                  <a:pt x="9418" y="10740"/>
                </a:lnTo>
                <a:lnTo>
                  <a:pt x="9418" y="10847"/>
                </a:lnTo>
                <a:cubicBezTo>
                  <a:pt x="9418" y="10931"/>
                  <a:pt x="9490" y="11014"/>
                  <a:pt x="9573" y="11014"/>
                </a:cubicBezTo>
                <a:lnTo>
                  <a:pt x="10430" y="11014"/>
                </a:lnTo>
                <a:cubicBezTo>
                  <a:pt x="10621" y="11014"/>
                  <a:pt x="10764" y="10859"/>
                  <a:pt x="10764" y="10669"/>
                </a:cubicBezTo>
                <a:lnTo>
                  <a:pt x="10764" y="7264"/>
                </a:lnTo>
                <a:cubicBezTo>
                  <a:pt x="10752" y="6573"/>
                  <a:pt x="10204" y="6025"/>
                  <a:pt x="9525" y="6025"/>
                </a:cubicBezTo>
                <a:lnTo>
                  <a:pt x="9323" y="6025"/>
                </a:lnTo>
                <a:cubicBezTo>
                  <a:pt x="8823" y="6025"/>
                  <a:pt x="8418" y="5609"/>
                  <a:pt x="8418" y="5120"/>
                </a:cubicBezTo>
                <a:lnTo>
                  <a:pt x="8418" y="4228"/>
                </a:lnTo>
                <a:cubicBezTo>
                  <a:pt x="8418" y="3977"/>
                  <a:pt x="8406" y="3751"/>
                  <a:pt x="8358" y="3525"/>
                </a:cubicBezTo>
                <a:cubicBezTo>
                  <a:pt x="8348" y="3444"/>
                  <a:pt x="8278" y="3389"/>
                  <a:pt x="8213" y="3389"/>
                </a:cubicBezTo>
                <a:cubicBezTo>
                  <a:pt x="8202" y="3389"/>
                  <a:pt x="8191" y="3391"/>
                  <a:pt x="8180" y="3394"/>
                </a:cubicBezTo>
                <a:cubicBezTo>
                  <a:pt x="8097" y="3406"/>
                  <a:pt x="8037" y="3489"/>
                  <a:pt x="8049" y="3573"/>
                </a:cubicBezTo>
                <a:cubicBezTo>
                  <a:pt x="8073" y="3775"/>
                  <a:pt x="8108" y="4001"/>
                  <a:pt x="8108" y="4228"/>
                </a:cubicBezTo>
                <a:lnTo>
                  <a:pt x="8108" y="5120"/>
                </a:lnTo>
                <a:cubicBezTo>
                  <a:pt x="8108" y="5799"/>
                  <a:pt x="8656" y="6347"/>
                  <a:pt x="9347" y="6347"/>
                </a:cubicBezTo>
                <a:lnTo>
                  <a:pt x="9537" y="6347"/>
                </a:lnTo>
                <a:cubicBezTo>
                  <a:pt x="10037" y="6347"/>
                  <a:pt x="10442" y="6764"/>
                  <a:pt x="10442" y="7264"/>
                </a:cubicBezTo>
                <a:lnTo>
                  <a:pt x="10442" y="7657"/>
                </a:lnTo>
                <a:lnTo>
                  <a:pt x="1893" y="7657"/>
                </a:lnTo>
                <a:cubicBezTo>
                  <a:pt x="1810" y="7657"/>
                  <a:pt x="1739" y="7740"/>
                  <a:pt x="1739" y="7823"/>
                </a:cubicBezTo>
                <a:cubicBezTo>
                  <a:pt x="1739" y="7918"/>
                  <a:pt x="1810" y="7990"/>
                  <a:pt x="1893" y="7990"/>
                </a:cubicBezTo>
                <a:lnTo>
                  <a:pt x="10442" y="7990"/>
                </a:lnTo>
                <a:lnTo>
                  <a:pt x="10442" y="8454"/>
                </a:lnTo>
                <a:lnTo>
                  <a:pt x="334" y="8454"/>
                </a:lnTo>
                <a:lnTo>
                  <a:pt x="334" y="7990"/>
                </a:lnTo>
                <a:lnTo>
                  <a:pt x="1143" y="7990"/>
                </a:lnTo>
                <a:cubicBezTo>
                  <a:pt x="1227" y="7990"/>
                  <a:pt x="1310" y="7918"/>
                  <a:pt x="1310" y="7823"/>
                </a:cubicBezTo>
                <a:cubicBezTo>
                  <a:pt x="1310" y="7740"/>
                  <a:pt x="1227" y="7657"/>
                  <a:pt x="1143" y="7657"/>
                </a:cubicBezTo>
                <a:lnTo>
                  <a:pt x="334" y="7657"/>
                </a:lnTo>
                <a:lnTo>
                  <a:pt x="334" y="4204"/>
                </a:lnTo>
                <a:cubicBezTo>
                  <a:pt x="334" y="2061"/>
                  <a:pt x="2084" y="322"/>
                  <a:pt x="4215" y="322"/>
                </a:cubicBezTo>
                <a:cubicBezTo>
                  <a:pt x="5025" y="322"/>
                  <a:pt x="5799" y="560"/>
                  <a:pt x="6453" y="1037"/>
                </a:cubicBezTo>
                <a:cubicBezTo>
                  <a:pt x="7096" y="1489"/>
                  <a:pt x="7585" y="2120"/>
                  <a:pt x="7858" y="2858"/>
                </a:cubicBezTo>
                <a:cubicBezTo>
                  <a:pt x="7876" y="2920"/>
                  <a:pt x="7933" y="2955"/>
                  <a:pt x="7994" y="2955"/>
                </a:cubicBezTo>
                <a:cubicBezTo>
                  <a:pt x="8016" y="2955"/>
                  <a:pt x="8039" y="2951"/>
                  <a:pt x="8061" y="2942"/>
                </a:cubicBezTo>
                <a:cubicBezTo>
                  <a:pt x="8156" y="2918"/>
                  <a:pt x="8180" y="2823"/>
                  <a:pt x="8156" y="2739"/>
                </a:cubicBezTo>
                <a:cubicBezTo>
                  <a:pt x="7858" y="1942"/>
                  <a:pt x="7335" y="1263"/>
                  <a:pt x="6632" y="775"/>
                </a:cubicBezTo>
                <a:cubicBezTo>
                  <a:pt x="5918" y="263"/>
                  <a:pt x="5084" y="1"/>
                  <a:pt x="4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83" name="Google Shape;11483;p71"/>
          <p:cNvSpPr/>
          <p:nvPr/>
        </p:nvSpPr>
        <p:spPr>
          <a:xfrm>
            <a:off x="4104898" y="2422257"/>
            <a:ext cx="91662" cy="351541"/>
          </a:xfrm>
          <a:custGeom>
            <a:rect b="b" l="l" r="r" t="t"/>
            <a:pathLst>
              <a:path extrusionOk="0" h="11053" w="2882">
                <a:moveTo>
                  <a:pt x="2560" y="2778"/>
                </a:moveTo>
                <a:lnTo>
                  <a:pt x="2560" y="3707"/>
                </a:lnTo>
                <a:lnTo>
                  <a:pt x="1810" y="3707"/>
                </a:lnTo>
                <a:cubicBezTo>
                  <a:pt x="1727" y="3707"/>
                  <a:pt x="1655" y="3790"/>
                  <a:pt x="1655" y="3873"/>
                </a:cubicBezTo>
                <a:cubicBezTo>
                  <a:pt x="1655" y="3969"/>
                  <a:pt x="1727" y="4040"/>
                  <a:pt x="1810" y="4040"/>
                </a:cubicBezTo>
                <a:lnTo>
                  <a:pt x="2572" y="4040"/>
                </a:lnTo>
                <a:lnTo>
                  <a:pt x="2572" y="9422"/>
                </a:lnTo>
                <a:lnTo>
                  <a:pt x="346" y="9422"/>
                </a:lnTo>
                <a:lnTo>
                  <a:pt x="346" y="4040"/>
                </a:lnTo>
                <a:lnTo>
                  <a:pt x="1144" y="4040"/>
                </a:lnTo>
                <a:cubicBezTo>
                  <a:pt x="1239" y="4040"/>
                  <a:pt x="1310" y="3969"/>
                  <a:pt x="1310" y="3873"/>
                </a:cubicBezTo>
                <a:cubicBezTo>
                  <a:pt x="1310" y="3790"/>
                  <a:pt x="1239" y="3707"/>
                  <a:pt x="1144" y="3707"/>
                </a:cubicBezTo>
                <a:lnTo>
                  <a:pt x="346" y="3707"/>
                </a:lnTo>
                <a:lnTo>
                  <a:pt x="346" y="2778"/>
                </a:lnTo>
                <a:close/>
                <a:moveTo>
                  <a:pt x="1434" y="1"/>
                </a:moveTo>
                <a:cubicBezTo>
                  <a:pt x="1203" y="1"/>
                  <a:pt x="971" y="117"/>
                  <a:pt x="846" y="349"/>
                </a:cubicBezTo>
                <a:lnTo>
                  <a:pt x="548" y="1075"/>
                </a:lnTo>
                <a:cubicBezTo>
                  <a:pt x="524" y="1171"/>
                  <a:pt x="560" y="1254"/>
                  <a:pt x="655" y="1290"/>
                </a:cubicBezTo>
                <a:cubicBezTo>
                  <a:pt x="670" y="1294"/>
                  <a:pt x="685" y="1296"/>
                  <a:pt x="700" y="1296"/>
                </a:cubicBezTo>
                <a:cubicBezTo>
                  <a:pt x="770" y="1296"/>
                  <a:pt x="838" y="1251"/>
                  <a:pt x="858" y="1183"/>
                </a:cubicBezTo>
                <a:lnTo>
                  <a:pt x="1144" y="492"/>
                </a:lnTo>
                <a:cubicBezTo>
                  <a:pt x="1204" y="377"/>
                  <a:pt x="1319" y="318"/>
                  <a:pt x="1435" y="318"/>
                </a:cubicBezTo>
                <a:cubicBezTo>
                  <a:pt x="1548" y="318"/>
                  <a:pt x="1662" y="375"/>
                  <a:pt x="1727" y="492"/>
                </a:cubicBezTo>
                <a:lnTo>
                  <a:pt x="2453" y="2433"/>
                </a:lnTo>
                <a:lnTo>
                  <a:pt x="429" y="2433"/>
                </a:lnTo>
                <a:cubicBezTo>
                  <a:pt x="465" y="2349"/>
                  <a:pt x="429" y="2433"/>
                  <a:pt x="655" y="1790"/>
                </a:cubicBezTo>
                <a:cubicBezTo>
                  <a:pt x="679" y="1695"/>
                  <a:pt x="643" y="1611"/>
                  <a:pt x="548" y="1587"/>
                </a:cubicBezTo>
                <a:cubicBezTo>
                  <a:pt x="529" y="1579"/>
                  <a:pt x="509" y="1575"/>
                  <a:pt x="490" y="1575"/>
                </a:cubicBezTo>
                <a:cubicBezTo>
                  <a:pt x="425" y="1575"/>
                  <a:pt x="364" y="1618"/>
                  <a:pt x="346" y="1683"/>
                </a:cubicBezTo>
                <a:lnTo>
                  <a:pt x="120" y="2326"/>
                </a:lnTo>
                <a:cubicBezTo>
                  <a:pt x="48" y="2492"/>
                  <a:pt x="1" y="2671"/>
                  <a:pt x="1" y="2849"/>
                </a:cubicBezTo>
                <a:lnTo>
                  <a:pt x="1" y="3873"/>
                </a:lnTo>
                <a:lnTo>
                  <a:pt x="1" y="9588"/>
                </a:lnTo>
                <a:lnTo>
                  <a:pt x="1" y="10124"/>
                </a:lnTo>
                <a:cubicBezTo>
                  <a:pt x="1" y="10446"/>
                  <a:pt x="179" y="10767"/>
                  <a:pt x="465" y="10934"/>
                </a:cubicBezTo>
                <a:cubicBezTo>
                  <a:pt x="487" y="10945"/>
                  <a:pt x="513" y="10950"/>
                  <a:pt x="538" y="10950"/>
                </a:cubicBezTo>
                <a:cubicBezTo>
                  <a:pt x="596" y="10950"/>
                  <a:pt x="655" y="10924"/>
                  <a:pt x="679" y="10874"/>
                </a:cubicBezTo>
                <a:cubicBezTo>
                  <a:pt x="727" y="10791"/>
                  <a:pt x="703" y="10684"/>
                  <a:pt x="620" y="10648"/>
                </a:cubicBezTo>
                <a:cubicBezTo>
                  <a:pt x="441" y="10541"/>
                  <a:pt x="322" y="10350"/>
                  <a:pt x="322" y="10124"/>
                </a:cubicBezTo>
                <a:lnTo>
                  <a:pt x="322" y="9755"/>
                </a:lnTo>
                <a:lnTo>
                  <a:pt x="2548" y="9755"/>
                </a:lnTo>
                <a:lnTo>
                  <a:pt x="2548" y="10124"/>
                </a:lnTo>
                <a:cubicBezTo>
                  <a:pt x="2548" y="10458"/>
                  <a:pt x="2275" y="10719"/>
                  <a:pt x="1953" y="10719"/>
                </a:cubicBezTo>
                <a:lnTo>
                  <a:pt x="1191" y="10719"/>
                </a:lnTo>
                <a:cubicBezTo>
                  <a:pt x="1096" y="10719"/>
                  <a:pt x="1024" y="10791"/>
                  <a:pt x="1024" y="10886"/>
                </a:cubicBezTo>
                <a:cubicBezTo>
                  <a:pt x="1024" y="10970"/>
                  <a:pt x="1096" y="11053"/>
                  <a:pt x="1191" y="11053"/>
                </a:cubicBezTo>
                <a:lnTo>
                  <a:pt x="1953" y="11053"/>
                </a:lnTo>
                <a:cubicBezTo>
                  <a:pt x="2453" y="11053"/>
                  <a:pt x="2870" y="10636"/>
                  <a:pt x="2870" y="10124"/>
                </a:cubicBezTo>
                <a:lnTo>
                  <a:pt x="2870" y="2849"/>
                </a:lnTo>
                <a:cubicBezTo>
                  <a:pt x="2882" y="2719"/>
                  <a:pt x="2739" y="2278"/>
                  <a:pt x="2739" y="2278"/>
                </a:cubicBezTo>
                <a:lnTo>
                  <a:pt x="2013" y="349"/>
                </a:lnTo>
                <a:cubicBezTo>
                  <a:pt x="1894" y="117"/>
                  <a:pt x="1664" y="1"/>
                  <a:pt x="14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84" name="Google Shape;11484;p71"/>
          <p:cNvGrpSpPr/>
          <p:nvPr/>
        </p:nvGrpSpPr>
        <p:grpSpPr>
          <a:xfrm>
            <a:off x="3616406" y="2422352"/>
            <a:ext cx="203393" cy="351827"/>
            <a:chOff x="3616406" y="2422352"/>
            <a:chExt cx="203393" cy="351827"/>
          </a:xfrm>
        </p:grpSpPr>
        <p:sp>
          <p:nvSpPr>
            <p:cNvPr id="11485" name="Google Shape;11485;p71"/>
            <p:cNvSpPr/>
            <p:nvPr/>
          </p:nvSpPr>
          <p:spPr>
            <a:xfrm>
              <a:off x="3640641" y="2422352"/>
              <a:ext cx="154159" cy="92075"/>
            </a:xfrm>
            <a:custGeom>
              <a:rect b="b" l="l" r="r" t="t"/>
              <a:pathLst>
                <a:path extrusionOk="0" h="2895" w="4847">
                  <a:moveTo>
                    <a:pt x="1632" y="1"/>
                  </a:moveTo>
                  <a:cubicBezTo>
                    <a:pt x="727" y="1"/>
                    <a:pt x="0" y="727"/>
                    <a:pt x="0" y="1644"/>
                  </a:cubicBezTo>
                  <a:lnTo>
                    <a:pt x="0" y="2727"/>
                  </a:lnTo>
                  <a:cubicBezTo>
                    <a:pt x="0" y="2811"/>
                    <a:pt x="72" y="2894"/>
                    <a:pt x="155" y="2894"/>
                  </a:cubicBezTo>
                  <a:cubicBezTo>
                    <a:pt x="250" y="2894"/>
                    <a:pt x="322" y="2811"/>
                    <a:pt x="322" y="2727"/>
                  </a:cubicBezTo>
                  <a:lnTo>
                    <a:pt x="322" y="1644"/>
                  </a:lnTo>
                  <a:cubicBezTo>
                    <a:pt x="322" y="906"/>
                    <a:pt x="905" y="334"/>
                    <a:pt x="1632" y="334"/>
                  </a:cubicBezTo>
                  <a:lnTo>
                    <a:pt x="3239" y="334"/>
                  </a:lnTo>
                  <a:cubicBezTo>
                    <a:pt x="3846" y="334"/>
                    <a:pt x="4370" y="751"/>
                    <a:pt x="4525" y="1346"/>
                  </a:cubicBezTo>
                  <a:cubicBezTo>
                    <a:pt x="4535" y="1417"/>
                    <a:pt x="4597" y="1471"/>
                    <a:pt x="4673" y="1471"/>
                  </a:cubicBezTo>
                  <a:cubicBezTo>
                    <a:pt x="4687" y="1471"/>
                    <a:pt x="4701" y="1469"/>
                    <a:pt x="4715" y="1465"/>
                  </a:cubicBezTo>
                  <a:cubicBezTo>
                    <a:pt x="4799" y="1442"/>
                    <a:pt x="4846" y="1358"/>
                    <a:pt x="4834" y="1263"/>
                  </a:cubicBezTo>
                  <a:cubicBezTo>
                    <a:pt x="4739" y="906"/>
                    <a:pt x="4549" y="596"/>
                    <a:pt x="4263" y="358"/>
                  </a:cubicBezTo>
                  <a:cubicBezTo>
                    <a:pt x="3989" y="120"/>
                    <a:pt x="3608" y="1"/>
                    <a:pt x="3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71"/>
            <p:cNvSpPr/>
            <p:nvPr/>
          </p:nvSpPr>
          <p:spPr>
            <a:xfrm>
              <a:off x="3616406" y="2479156"/>
              <a:ext cx="203393" cy="295023"/>
            </a:xfrm>
            <a:custGeom>
              <a:rect b="b" l="l" r="r" t="t"/>
              <a:pathLst>
                <a:path extrusionOk="0" h="9276" w="6395">
                  <a:moveTo>
                    <a:pt x="5918" y="2346"/>
                  </a:moveTo>
                  <a:cubicBezTo>
                    <a:pt x="6001" y="2346"/>
                    <a:pt x="6073" y="2406"/>
                    <a:pt x="6073" y="2501"/>
                  </a:cubicBezTo>
                  <a:lnTo>
                    <a:pt x="6073" y="3989"/>
                  </a:lnTo>
                  <a:lnTo>
                    <a:pt x="4811" y="3989"/>
                  </a:lnTo>
                  <a:cubicBezTo>
                    <a:pt x="4715" y="3989"/>
                    <a:pt x="4644" y="4061"/>
                    <a:pt x="4644" y="4156"/>
                  </a:cubicBezTo>
                  <a:cubicBezTo>
                    <a:pt x="4644" y="4239"/>
                    <a:pt x="4715" y="4323"/>
                    <a:pt x="4811" y="4323"/>
                  </a:cubicBezTo>
                  <a:lnTo>
                    <a:pt x="6073" y="4323"/>
                  </a:lnTo>
                  <a:lnTo>
                    <a:pt x="6073" y="6966"/>
                  </a:lnTo>
                  <a:lnTo>
                    <a:pt x="2394" y="6966"/>
                  </a:lnTo>
                  <a:cubicBezTo>
                    <a:pt x="2298" y="6966"/>
                    <a:pt x="2227" y="7037"/>
                    <a:pt x="2227" y="7133"/>
                  </a:cubicBezTo>
                  <a:cubicBezTo>
                    <a:pt x="2227" y="7216"/>
                    <a:pt x="2298" y="7299"/>
                    <a:pt x="2394" y="7299"/>
                  </a:cubicBezTo>
                  <a:lnTo>
                    <a:pt x="6073" y="7299"/>
                  </a:lnTo>
                  <a:lnTo>
                    <a:pt x="6073" y="8788"/>
                  </a:lnTo>
                  <a:cubicBezTo>
                    <a:pt x="6073" y="8859"/>
                    <a:pt x="6013" y="8930"/>
                    <a:pt x="5918" y="8930"/>
                  </a:cubicBezTo>
                  <a:lnTo>
                    <a:pt x="477" y="8930"/>
                  </a:lnTo>
                  <a:cubicBezTo>
                    <a:pt x="405" y="8930"/>
                    <a:pt x="322" y="8871"/>
                    <a:pt x="322" y="8788"/>
                  </a:cubicBezTo>
                  <a:lnTo>
                    <a:pt x="322" y="7299"/>
                  </a:lnTo>
                  <a:lnTo>
                    <a:pt x="1739" y="7299"/>
                  </a:lnTo>
                  <a:cubicBezTo>
                    <a:pt x="1834" y="7299"/>
                    <a:pt x="1905" y="7216"/>
                    <a:pt x="1905" y="7133"/>
                  </a:cubicBezTo>
                  <a:cubicBezTo>
                    <a:pt x="1905" y="7037"/>
                    <a:pt x="1834" y="6966"/>
                    <a:pt x="1739" y="6966"/>
                  </a:cubicBezTo>
                  <a:lnTo>
                    <a:pt x="322" y="6966"/>
                  </a:lnTo>
                  <a:lnTo>
                    <a:pt x="322" y="4323"/>
                  </a:lnTo>
                  <a:lnTo>
                    <a:pt x="4156" y="4323"/>
                  </a:lnTo>
                  <a:cubicBezTo>
                    <a:pt x="4239" y="4323"/>
                    <a:pt x="4311" y="4239"/>
                    <a:pt x="4311" y="4156"/>
                  </a:cubicBezTo>
                  <a:cubicBezTo>
                    <a:pt x="4311" y="4061"/>
                    <a:pt x="4239" y="3989"/>
                    <a:pt x="4156" y="3989"/>
                  </a:cubicBezTo>
                  <a:lnTo>
                    <a:pt x="322" y="3989"/>
                  </a:lnTo>
                  <a:lnTo>
                    <a:pt x="322" y="2501"/>
                  </a:lnTo>
                  <a:cubicBezTo>
                    <a:pt x="322" y="2430"/>
                    <a:pt x="381" y="2346"/>
                    <a:pt x="477" y="2346"/>
                  </a:cubicBezTo>
                  <a:close/>
                  <a:moveTo>
                    <a:pt x="5477" y="1"/>
                  </a:moveTo>
                  <a:cubicBezTo>
                    <a:pt x="5382" y="1"/>
                    <a:pt x="5311" y="72"/>
                    <a:pt x="5311" y="168"/>
                  </a:cubicBezTo>
                  <a:lnTo>
                    <a:pt x="5311" y="2025"/>
                  </a:lnTo>
                  <a:lnTo>
                    <a:pt x="1084" y="2025"/>
                  </a:lnTo>
                  <a:lnTo>
                    <a:pt x="1084" y="1596"/>
                  </a:lnTo>
                  <a:cubicBezTo>
                    <a:pt x="1084" y="1501"/>
                    <a:pt x="1012" y="1430"/>
                    <a:pt x="917" y="1430"/>
                  </a:cubicBezTo>
                  <a:cubicBezTo>
                    <a:pt x="834" y="1430"/>
                    <a:pt x="762" y="1501"/>
                    <a:pt x="762" y="1596"/>
                  </a:cubicBezTo>
                  <a:lnTo>
                    <a:pt x="762" y="2025"/>
                  </a:lnTo>
                  <a:lnTo>
                    <a:pt x="477" y="2025"/>
                  </a:lnTo>
                  <a:cubicBezTo>
                    <a:pt x="215" y="2025"/>
                    <a:pt x="0" y="2239"/>
                    <a:pt x="0" y="2501"/>
                  </a:cubicBezTo>
                  <a:lnTo>
                    <a:pt x="0" y="8800"/>
                  </a:lnTo>
                  <a:cubicBezTo>
                    <a:pt x="0" y="9050"/>
                    <a:pt x="203" y="9276"/>
                    <a:pt x="477" y="9276"/>
                  </a:cubicBezTo>
                  <a:lnTo>
                    <a:pt x="5918" y="9276"/>
                  </a:lnTo>
                  <a:cubicBezTo>
                    <a:pt x="6180" y="9276"/>
                    <a:pt x="6394" y="9061"/>
                    <a:pt x="6394" y="8800"/>
                  </a:cubicBezTo>
                  <a:lnTo>
                    <a:pt x="6394" y="2501"/>
                  </a:lnTo>
                  <a:cubicBezTo>
                    <a:pt x="6394" y="2239"/>
                    <a:pt x="6192" y="2025"/>
                    <a:pt x="5918" y="2025"/>
                  </a:cubicBezTo>
                  <a:lnTo>
                    <a:pt x="5644" y="2025"/>
                  </a:lnTo>
                  <a:lnTo>
                    <a:pt x="5644" y="168"/>
                  </a:lnTo>
                  <a:cubicBezTo>
                    <a:pt x="5644" y="72"/>
                    <a:pt x="5561" y="1"/>
                    <a:pt x="5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7" name="Google Shape;11487;p71"/>
          <p:cNvGrpSpPr/>
          <p:nvPr/>
        </p:nvGrpSpPr>
        <p:grpSpPr>
          <a:xfrm>
            <a:off x="878187" y="2421970"/>
            <a:ext cx="272696" cy="351827"/>
            <a:chOff x="913012" y="2421970"/>
            <a:chExt cx="272696" cy="351827"/>
          </a:xfrm>
        </p:grpSpPr>
        <p:sp>
          <p:nvSpPr>
            <p:cNvPr id="11488" name="Google Shape;11488;p71"/>
            <p:cNvSpPr/>
            <p:nvPr/>
          </p:nvSpPr>
          <p:spPr>
            <a:xfrm>
              <a:off x="913012" y="2421970"/>
              <a:ext cx="272696" cy="351827"/>
            </a:xfrm>
            <a:custGeom>
              <a:rect b="b" l="l" r="r" t="t"/>
              <a:pathLst>
                <a:path extrusionOk="0" h="11062" w="8574">
                  <a:moveTo>
                    <a:pt x="3394" y="3656"/>
                  </a:moveTo>
                  <a:cubicBezTo>
                    <a:pt x="3454" y="3716"/>
                    <a:pt x="3525" y="3775"/>
                    <a:pt x="3608" y="3823"/>
                  </a:cubicBezTo>
                  <a:lnTo>
                    <a:pt x="1882" y="7966"/>
                  </a:lnTo>
                  <a:cubicBezTo>
                    <a:pt x="1799" y="7919"/>
                    <a:pt x="1715" y="7883"/>
                    <a:pt x="1644" y="7871"/>
                  </a:cubicBezTo>
                  <a:lnTo>
                    <a:pt x="3394" y="3656"/>
                  </a:lnTo>
                  <a:close/>
                  <a:moveTo>
                    <a:pt x="5192" y="3644"/>
                  </a:moveTo>
                  <a:lnTo>
                    <a:pt x="6954" y="7859"/>
                  </a:lnTo>
                  <a:cubicBezTo>
                    <a:pt x="6883" y="7883"/>
                    <a:pt x="6787" y="7919"/>
                    <a:pt x="6716" y="7966"/>
                  </a:cubicBezTo>
                  <a:lnTo>
                    <a:pt x="4989" y="3811"/>
                  </a:lnTo>
                  <a:cubicBezTo>
                    <a:pt x="5061" y="3763"/>
                    <a:pt x="5132" y="3704"/>
                    <a:pt x="5192" y="3644"/>
                  </a:cubicBezTo>
                  <a:close/>
                  <a:moveTo>
                    <a:pt x="1072" y="9216"/>
                  </a:moveTo>
                  <a:cubicBezTo>
                    <a:pt x="1144" y="9252"/>
                    <a:pt x="1227" y="9300"/>
                    <a:pt x="1310" y="9312"/>
                  </a:cubicBezTo>
                  <a:cubicBezTo>
                    <a:pt x="1299" y="9347"/>
                    <a:pt x="1203" y="9657"/>
                    <a:pt x="870" y="9847"/>
                  </a:cubicBezTo>
                  <a:lnTo>
                    <a:pt x="787" y="9895"/>
                  </a:lnTo>
                  <a:lnTo>
                    <a:pt x="1072" y="9216"/>
                  </a:lnTo>
                  <a:close/>
                  <a:moveTo>
                    <a:pt x="7502" y="9216"/>
                  </a:moveTo>
                  <a:lnTo>
                    <a:pt x="7787" y="9895"/>
                  </a:lnTo>
                  <a:lnTo>
                    <a:pt x="7716" y="9847"/>
                  </a:lnTo>
                  <a:cubicBezTo>
                    <a:pt x="7371" y="9657"/>
                    <a:pt x="7275" y="9335"/>
                    <a:pt x="7264" y="9312"/>
                  </a:cubicBezTo>
                  <a:cubicBezTo>
                    <a:pt x="7359" y="9300"/>
                    <a:pt x="7430" y="9252"/>
                    <a:pt x="7502" y="9216"/>
                  </a:cubicBezTo>
                  <a:close/>
                  <a:moveTo>
                    <a:pt x="4287" y="1"/>
                  </a:moveTo>
                  <a:cubicBezTo>
                    <a:pt x="3882" y="1"/>
                    <a:pt x="3549" y="322"/>
                    <a:pt x="3549" y="739"/>
                  </a:cubicBezTo>
                  <a:lnTo>
                    <a:pt x="3549" y="1620"/>
                  </a:lnTo>
                  <a:cubicBezTo>
                    <a:pt x="3442" y="1692"/>
                    <a:pt x="3346" y="1763"/>
                    <a:pt x="3275" y="1858"/>
                  </a:cubicBezTo>
                  <a:cubicBezTo>
                    <a:pt x="3215" y="1930"/>
                    <a:pt x="3227" y="2037"/>
                    <a:pt x="3287" y="2096"/>
                  </a:cubicBezTo>
                  <a:cubicBezTo>
                    <a:pt x="3324" y="2123"/>
                    <a:pt x="3364" y="2136"/>
                    <a:pt x="3402" y="2136"/>
                  </a:cubicBezTo>
                  <a:cubicBezTo>
                    <a:pt x="3449" y="2136"/>
                    <a:pt x="3492" y="2117"/>
                    <a:pt x="3525" y="2085"/>
                  </a:cubicBezTo>
                  <a:cubicBezTo>
                    <a:pt x="3730" y="1838"/>
                    <a:pt x="3998" y="1731"/>
                    <a:pt x="4262" y="1731"/>
                  </a:cubicBezTo>
                  <a:cubicBezTo>
                    <a:pt x="4842" y="1731"/>
                    <a:pt x="5403" y="2247"/>
                    <a:pt x="5239" y="2942"/>
                  </a:cubicBezTo>
                  <a:cubicBezTo>
                    <a:pt x="5130" y="3422"/>
                    <a:pt x="4708" y="3692"/>
                    <a:pt x="4281" y="3692"/>
                  </a:cubicBezTo>
                  <a:cubicBezTo>
                    <a:pt x="3967" y="3692"/>
                    <a:pt x="3650" y="3546"/>
                    <a:pt x="3454" y="3228"/>
                  </a:cubicBezTo>
                  <a:cubicBezTo>
                    <a:pt x="3334" y="3037"/>
                    <a:pt x="3287" y="2811"/>
                    <a:pt x="3323" y="2585"/>
                  </a:cubicBezTo>
                  <a:cubicBezTo>
                    <a:pt x="3334" y="2501"/>
                    <a:pt x="3263" y="2406"/>
                    <a:pt x="3168" y="2406"/>
                  </a:cubicBezTo>
                  <a:cubicBezTo>
                    <a:pt x="3162" y="2405"/>
                    <a:pt x="3155" y="2405"/>
                    <a:pt x="3149" y="2405"/>
                  </a:cubicBezTo>
                  <a:cubicBezTo>
                    <a:pt x="3071" y="2405"/>
                    <a:pt x="2989" y="2473"/>
                    <a:pt x="2989" y="2561"/>
                  </a:cubicBezTo>
                  <a:cubicBezTo>
                    <a:pt x="2965" y="2858"/>
                    <a:pt x="3025" y="3132"/>
                    <a:pt x="3156" y="3382"/>
                  </a:cubicBezTo>
                  <a:lnTo>
                    <a:pt x="1239" y="7966"/>
                  </a:lnTo>
                  <a:cubicBezTo>
                    <a:pt x="1227" y="7990"/>
                    <a:pt x="1203" y="8038"/>
                    <a:pt x="1227" y="8085"/>
                  </a:cubicBezTo>
                  <a:cubicBezTo>
                    <a:pt x="1238" y="8162"/>
                    <a:pt x="1309" y="8218"/>
                    <a:pt x="1393" y="8218"/>
                  </a:cubicBezTo>
                  <a:cubicBezTo>
                    <a:pt x="1401" y="8218"/>
                    <a:pt x="1409" y="8217"/>
                    <a:pt x="1418" y="8216"/>
                  </a:cubicBezTo>
                  <a:cubicBezTo>
                    <a:pt x="1447" y="8206"/>
                    <a:pt x="1481" y="8201"/>
                    <a:pt x="1515" y="8201"/>
                  </a:cubicBezTo>
                  <a:cubicBezTo>
                    <a:pt x="1564" y="8201"/>
                    <a:pt x="1614" y="8212"/>
                    <a:pt x="1656" y="8240"/>
                  </a:cubicBezTo>
                  <a:cubicBezTo>
                    <a:pt x="2072" y="8419"/>
                    <a:pt x="1941" y="9038"/>
                    <a:pt x="1489" y="9038"/>
                  </a:cubicBezTo>
                  <a:cubicBezTo>
                    <a:pt x="1227" y="9038"/>
                    <a:pt x="1025" y="8776"/>
                    <a:pt x="1084" y="8526"/>
                  </a:cubicBezTo>
                  <a:cubicBezTo>
                    <a:pt x="1108" y="8443"/>
                    <a:pt x="1060" y="8347"/>
                    <a:pt x="965" y="8335"/>
                  </a:cubicBezTo>
                  <a:cubicBezTo>
                    <a:pt x="951" y="8331"/>
                    <a:pt x="936" y="8329"/>
                    <a:pt x="922" y="8329"/>
                  </a:cubicBezTo>
                  <a:cubicBezTo>
                    <a:pt x="852" y="8329"/>
                    <a:pt x="784" y="8376"/>
                    <a:pt x="775" y="8454"/>
                  </a:cubicBezTo>
                  <a:cubicBezTo>
                    <a:pt x="751" y="8621"/>
                    <a:pt x="763" y="8776"/>
                    <a:pt x="834" y="8943"/>
                  </a:cubicBezTo>
                  <a:lnTo>
                    <a:pt x="298" y="10228"/>
                  </a:lnTo>
                  <a:lnTo>
                    <a:pt x="36" y="10836"/>
                  </a:lnTo>
                  <a:cubicBezTo>
                    <a:pt x="1" y="10919"/>
                    <a:pt x="36" y="11014"/>
                    <a:pt x="120" y="11038"/>
                  </a:cubicBezTo>
                  <a:cubicBezTo>
                    <a:pt x="132" y="11062"/>
                    <a:pt x="167" y="11062"/>
                    <a:pt x="179" y="11062"/>
                  </a:cubicBezTo>
                  <a:cubicBezTo>
                    <a:pt x="239" y="11062"/>
                    <a:pt x="298" y="11014"/>
                    <a:pt x="334" y="10955"/>
                  </a:cubicBezTo>
                  <a:lnTo>
                    <a:pt x="572" y="10383"/>
                  </a:lnTo>
                  <a:lnTo>
                    <a:pt x="1013" y="10133"/>
                  </a:lnTo>
                  <a:cubicBezTo>
                    <a:pt x="1501" y="9847"/>
                    <a:pt x="1608" y="9407"/>
                    <a:pt x="1656" y="9312"/>
                  </a:cubicBezTo>
                  <a:cubicBezTo>
                    <a:pt x="2144" y="9193"/>
                    <a:pt x="2382" y="8633"/>
                    <a:pt x="2120" y="8204"/>
                  </a:cubicBezTo>
                  <a:lnTo>
                    <a:pt x="3882" y="3942"/>
                  </a:lnTo>
                  <a:cubicBezTo>
                    <a:pt x="4013" y="3978"/>
                    <a:pt x="4144" y="3996"/>
                    <a:pt x="4277" y="3996"/>
                  </a:cubicBezTo>
                  <a:cubicBezTo>
                    <a:pt x="4409" y="3996"/>
                    <a:pt x="4543" y="3978"/>
                    <a:pt x="4680" y="3942"/>
                  </a:cubicBezTo>
                  <a:lnTo>
                    <a:pt x="6442" y="8204"/>
                  </a:lnTo>
                  <a:cubicBezTo>
                    <a:pt x="6382" y="8300"/>
                    <a:pt x="6347" y="8419"/>
                    <a:pt x="6347" y="8538"/>
                  </a:cubicBezTo>
                  <a:cubicBezTo>
                    <a:pt x="6347" y="8597"/>
                    <a:pt x="6371" y="8681"/>
                    <a:pt x="6430" y="8693"/>
                  </a:cubicBezTo>
                  <a:cubicBezTo>
                    <a:pt x="6457" y="8707"/>
                    <a:pt x="6484" y="8714"/>
                    <a:pt x="6511" y="8714"/>
                  </a:cubicBezTo>
                  <a:cubicBezTo>
                    <a:pt x="6594" y="8714"/>
                    <a:pt x="6668" y="8651"/>
                    <a:pt x="6668" y="8562"/>
                  </a:cubicBezTo>
                  <a:cubicBezTo>
                    <a:pt x="6680" y="8443"/>
                    <a:pt x="6740" y="8323"/>
                    <a:pt x="6835" y="8264"/>
                  </a:cubicBezTo>
                  <a:cubicBezTo>
                    <a:pt x="6915" y="8202"/>
                    <a:pt x="7000" y="8176"/>
                    <a:pt x="7081" y="8176"/>
                  </a:cubicBezTo>
                  <a:cubicBezTo>
                    <a:pt x="7359" y="8176"/>
                    <a:pt x="7590" y="8490"/>
                    <a:pt x="7442" y="8776"/>
                  </a:cubicBezTo>
                  <a:cubicBezTo>
                    <a:pt x="7365" y="8905"/>
                    <a:pt x="7232" y="9002"/>
                    <a:pt x="7079" y="9002"/>
                  </a:cubicBezTo>
                  <a:cubicBezTo>
                    <a:pt x="7020" y="9002"/>
                    <a:pt x="6958" y="8988"/>
                    <a:pt x="6894" y="8954"/>
                  </a:cubicBezTo>
                  <a:cubicBezTo>
                    <a:pt x="6894" y="8954"/>
                    <a:pt x="6856" y="8939"/>
                    <a:pt x="6811" y="8939"/>
                  </a:cubicBezTo>
                  <a:cubicBezTo>
                    <a:pt x="6799" y="8939"/>
                    <a:pt x="6787" y="8940"/>
                    <a:pt x="6775" y="8943"/>
                  </a:cubicBezTo>
                  <a:cubicBezTo>
                    <a:pt x="6644" y="8990"/>
                    <a:pt x="6597" y="9181"/>
                    <a:pt x="6763" y="9252"/>
                  </a:cubicBezTo>
                  <a:cubicBezTo>
                    <a:pt x="6823" y="9288"/>
                    <a:pt x="6883" y="9300"/>
                    <a:pt x="6942" y="9312"/>
                  </a:cubicBezTo>
                  <a:cubicBezTo>
                    <a:pt x="6978" y="9395"/>
                    <a:pt x="7085" y="9847"/>
                    <a:pt x="7573" y="10133"/>
                  </a:cubicBezTo>
                  <a:lnTo>
                    <a:pt x="8026" y="10383"/>
                  </a:lnTo>
                  <a:lnTo>
                    <a:pt x="8264" y="10955"/>
                  </a:lnTo>
                  <a:cubicBezTo>
                    <a:pt x="8281" y="11016"/>
                    <a:pt x="8344" y="11052"/>
                    <a:pt x="8405" y="11052"/>
                  </a:cubicBezTo>
                  <a:cubicBezTo>
                    <a:pt x="8426" y="11052"/>
                    <a:pt x="8447" y="11047"/>
                    <a:pt x="8466" y="11038"/>
                  </a:cubicBezTo>
                  <a:cubicBezTo>
                    <a:pt x="8549" y="11014"/>
                    <a:pt x="8573" y="10907"/>
                    <a:pt x="8549" y="10836"/>
                  </a:cubicBezTo>
                  <a:lnTo>
                    <a:pt x="8276" y="10228"/>
                  </a:lnTo>
                  <a:lnTo>
                    <a:pt x="7740" y="8943"/>
                  </a:lnTo>
                  <a:cubicBezTo>
                    <a:pt x="7930" y="8538"/>
                    <a:pt x="7740" y="8050"/>
                    <a:pt x="7311" y="7919"/>
                  </a:cubicBezTo>
                  <a:lnTo>
                    <a:pt x="5418" y="3382"/>
                  </a:lnTo>
                  <a:cubicBezTo>
                    <a:pt x="5763" y="2799"/>
                    <a:pt x="5597" y="2025"/>
                    <a:pt x="5037" y="1632"/>
                  </a:cubicBezTo>
                  <a:lnTo>
                    <a:pt x="5037" y="1323"/>
                  </a:lnTo>
                  <a:cubicBezTo>
                    <a:pt x="5037" y="1239"/>
                    <a:pt x="4954" y="1156"/>
                    <a:pt x="4870" y="1156"/>
                  </a:cubicBezTo>
                  <a:cubicBezTo>
                    <a:pt x="4775" y="1156"/>
                    <a:pt x="4704" y="1239"/>
                    <a:pt x="4704" y="1323"/>
                  </a:cubicBezTo>
                  <a:lnTo>
                    <a:pt x="4704" y="1477"/>
                  </a:lnTo>
                  <a:cubicBezTo>
                    <a:pt x="4579" y="1430"/>
                    <a:pt x="4442" y="1406"/>
                    <a:pt x="4300" y="1406"/>
                  </a:cubicBezTo>
                  <a:cubicBezTo>
                    <a:pt x="4159" y="1406"/>
                    <a:pt x="4013" y="1430"/>
                    <a:pt x="3870" y="1477"/>
                  </a:cubicBezTo>
                  <a:lnTo>
                    <a:pt x="3870" y="763"/>
                  </a:lnTo>
                  <a:cubicBezTo>
                    <a:pt x="3870" y="537"/>
                    <a:pt x="4049" y="346"/>
                    <a:pt x="4287" y="346"/>
                  </a:cubicBezTo>
                  <a:cubicBezTo>
                    <a:pt x="4477" y="346"/>
                    <a:pt x="4656" y="489"/>
                    <a:pt x="4692" y="680"/>
                  </a:cubicBezTo>
                  <a:cubicBezTo>
                    <a:pt x="4703" y="767"/>
                    <a:pt x="4783" y="824"/>
                    <a:pt x="4861" y="824"/>
                  </a:cubicBezTo>
                  <a:cubicBezTo>
                    <a:pt x="4868" y="824"/>
                    <a:pt x="4875" y="824"/>
                    <a:pt x="4882" y="823"/>
                  </a:cubicBezTo>
                  <a:cubicBezTo>
                    <a:pt x="4978" y="799"/>
                    <a:pt x="5037" y="715"/>
                    <a:pt x="5013" y="620"/>
                  </a:cubicBezTo>
                  <a:cubicBezTo>
                    <a:pt x="4954" y="263"/>
                    <a:pt x="4644" y="1"/>
                    <a:pt x="4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71"/>
            <p:cNvSpPr/>
            <p:nvPr/>
          </p:nvSpPr>
          <p:spPr>
            <a:xfrm>
              <a:off x="1028146" y="2491719"/>
              <a:ext cx="37880" cy="32918"/>
            </a:xfrm>
            <a:custGeom>
              <a:rect b="b" l="l" r="r" t="t"/>
              <a:pathLst>
                <a:path extrusionOk="0" h="1035" w="1191">
                  <a:moveTo>
                    <a:pt x="731" y="0"/>
                  </a:moveTo>
                  <a:cubicBezTo>
                    <a:pt x="646" y="0"/>
                    <a:pt x="578" y="41"/>
                    <a:pt x="560" y="130"/>
                  </a:cubicBezTo>
                  <a:cubicBezTo>
                    <a:pt x="548" y="213"/>
                    <a:pt x="607" y="308"/>
                    <a:pt x="703" y="320"/>
                  </a:cubicBezTo>
                  <a:cubicBezTo>
                    <a:pt x="786" y="332"/>
                    <a:pt x="857" y="415"/>
                    <a:pt x="857" y="511"/>
                  </a:cubicBezTo>
                  <a:cubicBezTo>
                    <a:pt x="857" y="618"/>
                    <a:pt x="774" y="713"/>
                    <a:pt x="667" y="713"/>
                  </a:cubicBezTo>
                  <a:cubicBezTo>
                    <a:pt x="560" y="713"/>
                    <a:pt x="488" y="630"/>
                    <a:pt x="476" y="535"/>
                  </a:cubicBezTo>
                  <a:cubicBezTo>
                    <a:pt x="454" y="446"/>
                    <a:pt x="391" y="378"/>
                    <a:pt x="316" y="378"/>
                  </a:cubicBezTo>
                  <a:cubicBezTo>
                    <a:pt x="310" y="378"/>
                    <a:pt x="304" y="379"/>
                    <a:pt x="298" y="380"/>
                  </a:cubicBezTo>
                  <a:cubicBezTo>
                    <a:pt x="0" y="415"/>
                    <a:pt x="179" y="1035"/>
                    <a:pt x="667" y="1035"/>
                  </a:cubicBezTo>
                  <a:cubicBezTo>
                    <a:pt x="953" y="1035"/>
                    <a:pt x="1191" y="796"/>
                    <a:pt x="1191" y="511"/>
                  </a:cubicBezTo>
                  <a:cubicBezTo>
                    <a:pt x="1191" y="199"/>
                    <a:pt x="920" y="0"/>
                    <a:pt x="7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71"/>
            <p:cNvSpPr/>
            <p:nvPr/>
          </p:nvSpPr>
          <p:spPr>
            <a:xfrm>
              <a:off x="952769" y="2687447"/>
              <a:ext cx="16316" cy="16316"/>
            </a:xfrm>
            <a:custGeom>
              <a:rect b="b" l="l" r="r" t="t"/>
              <a:pathLst>
                <a:path extrusionOk="0" h="513" w="513">
                  <a:moveTo>
                    <a:pt x="251" y="0"/>
                  </a:moveTo>
                  <a:cubicBezTo>
                    <a:pt x="120" y="0"/>
                    <a:pt x="1" y="119"/>
                    <a:pt x="1" y="250"/>
                  </a:cubicBezTo>
                  <a:cubicBezTo>
                    <a:pt x="1" y="393"/>
                    <a:pt x="120" y="512"/>
                    <a:pt x="251" y="512"/>
                  </a:cubicBezTo>
                  <a:cubicBezTo>
                    <a:pt x="394" y="512"/>
                    <a:pt x="513" y="393"/>
                    <a:pt x="513" y="250"/>
                  </a:cubicBezTo>
                  <a:cubicBezTo>
                    <a:pt x="513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71"/>
            <p:cNvSpPr/>
            <p:nvPr/>
          </p:nvSpPr>
          <p:spPr>
            <a:xfrm>
              <a:off x="1130368" y="2687447"/>
              <a:ext cx="15934" cy="16316"/>
            </a:xfrm>
            <a:custGeom>
              <a:rect b="b" l="l" r="r" t="t"/>
              <a:pathLst>
                <a:path extrusionOk="0" h="513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93"/>
                    <a:pt x="108" y="512"/>
                    <a:pt x="251" y="512"/>
                  </a:cubicBezTo>
                  <a:cubicBezTo>
                    <a:pt x="394" y="512"/>
                    <a:pt x="501" y="393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2" name="Google Shape;11492;p71"/>
          <p:cNvGrpSpPr/>
          <p:nvPr/>
        </p:nvGrpSpPr>
        <p:grpSpPr>
          <a:xfrm>
            <a:off x="2274743" y="2422352"/>
            <a:ext cx="255649" cy="351445"/>
            <a:chOff x="2274743" y="2422352"/>
            <a:chExt cx="255649" cy="351445"/>
          </a:xfrm>
        </p:grpSpPr>
        <p:sp>
          <p:nvSpPr>
            <p:cNvPr id="11493" name="Google Shape;11493;p71"/>
            <p:cNvSpPr/>
            <p:nvPr/>
          </p:nvSpPr>
          <p:spPr>
            <a:xfrm>
              <a:off x="2274743" y="2422352"/>
              <a:ext cx="255649" cy="351445"/>
            </a:xfrm>
            <a:custGeom>
              <a:rect b="b" l="l" r="r" t="t"/>
              <a:pathLst>
                <a:path extrusionOk="0" h="11050" w="8038">
                  <a:moveTo>
                    <a:pt x="5608" y="941"/>
                  </a:moveTo>
                  <a:cubicBezTo>
                    <a:pt x="6799" y="1049"/>
                    <a:pt x="7728" y="1954"/>
                    <a:pt x="7728" y="3049"/>
                  </a:cubicBezTo>
                  <a:lnTo>
                    <a:pt x="7728" y="4263"/>
                  </a:lnTo>
                  <a:cubicBezTo>
                    <a:pt x="7716" y="4454"/>
                    <a:pt x="7537" y="4621"/>
                    <a:pt x="7299" y="4621"/>
                  </a:cubicBezTo>
                  <a:lnTo>
                    <a:pt x="7073" y="4621"/>
                  </a:lnTo>
                  <a:cubicBezTo>
                    <a:pt x="7073" y="3347"/>
                    <a:pt x="7121" y="3204"/>
                    <a:pt x="6894" y="2954"/>
                  </a:cubicBezTo>
                  <a:cubicBezTo>
                    <a:pt x="6811" y="2846"/>
                    <a:pt x="6656" y="2775"/>
                    <a:pt x="6490" y="2751"/>
                  </a:cubicBezTo>
                  <a:lnTo>
                    <a:pt x="1632" y="2751"/>
                  </a:lnTo>
                  <a:cubicBezTo>
                    <a:pt x="1275" y="2751"/>
                    <a:pt x="989" y="3037"/>
                    <a:pt x="989" y="3394"/>
                  </a:cubicBezTo>
                  <a:lnTo>
                    <a:pt x="989" y="4621"/>
                  </a:lnTo>
                  <a:lnTo>
                    <a:pt x="763" y="4621"/>
                  </a:lnTo>
                  <a:cubicBezTo>
                    <a:pt x="536" y="4621"/>
                    <a:pt x="346" y="4454"/>
                    <a:pt x="346" y="4263"/>
                  </a:cubicBezTo>
                  <a:lnTo>
                    <a:pt x="346" y="3049"/>
                  </a:lnTo>
                  <a:cubicBezTo>
                    <a:pt x="346" y="1954"/>
                    <a:pt x="1263" y="1049"/>
                    <a:pt x="2453" y="941"/>
                  </a:cubicBezTo>
                  <a:lnTo>
                    <a:pt x="2453" y="1084"/>
                  </a:lnTo>
                  <a:cubicBezTo>
                    <a:pt x="2453" y="1322"/>
                    <a:pt x="2656" y="1525"/>
                    <a:pt x="2894" y="1525"/>
                  </a:cubicBezTo>
                  <a:lnTo>
                    <a:pt x="5180" y="1525"/>
                  </a:lnTo>
                  <a:cubicBezTo>
                    <a:pt x="5418" y="1525"/>
                    <a:pt x="5608" y="1322"/>
                    <a:pt x="5608" y="1084"/>
                  </a:cubicBezTo>
                  <a:lnTo>
                    <a:pt x="5608" y="941"/>
                  </a:lnTo>
                  <a:close/>
                  <a:moveTo>
                    <a:pt x="6442" y="3085"/>
                  </a:moveTo>
                  <a:cubicBezTo>
                    <a:pt x="6525" y="3085"/>
                    <a:pt x="6597" y="3108"/>
                    <a:pt x="6656" y="3180"/>
                  </a:cubicBezTo>
                  <a:cubicBezTo>
                    <a:pt x="6787" y="3335"/>
                    <a:pt x="6728" y="3454"/>
                    <a:pt x="6751" y="3942"/>
                  </a:cubicBezTo>
                  <a:cubicBezTo>
                    <a:pt x="6490" y="4025"/>
                    <a:pt x="6299" y="4263"/>
                    <a:pt x="6299" y="4525"/>
                  </a:cubicBezTo>
                  <a:lnTo>
                    <a:pt x="6299" y="5764"/>
                  </a:lnTo>
                  <a:cubicBezTo>
                    <a:pt x="6299" y="5959"/>
                    <a:pt x="6132" y="6121"/>
                    <a:pt x="5938" y="6121"/>
                  </a:cubicBezTo>
                  <a:cubicBezTo>
                    <a:pt x="5932" y="6121"/>
                    <a:pt x="5925" y="6121"/>
                    <a:pt x="5918" y="6121"/>
                  </a:cubicBezTo>
                  <a:cubicBezTo>
                    <a:pt x="5739" y="6097"/>
                    <a:pt x="5585" y="5942"/>
                    <a:pt x="5585" y="5752"/>
                  </a:cubicBezTo>
                  <a:lnTo>
                    <a:pt x="5585" y="5728"/>
                  </a:lnTo>
                  <a:cubicBezTo>
                    <a:pt x="5585" y="5644"/>
                    <a:pt x="5513" y="5561"/>
                    <a:pt x="5418" y="5561"/>
                  </a:cubicBezTo>
                  <a:cubicBezTo>
                    <a:pt x="5335" y="5561"/>
                    <a:pt x="5251" y="5644"/>
                    <a:pt x="5251" y="5728"/>
                  </a:cubicBezTo>
                  <a:lnTo>
                    <a:pt x="5251" y="5752"/>
                  </a:lnTo>
                  <a:cubicBezTo>
                    <a:pt x="5251" y="6097"/>
                    <a:pt x="5537" y="6418"/>
                    <a:pt x="5894" y="6442"/>
                  </a:cubicBezTo>
                  <a:cubicBezTo>
                    <a:pt x="5916" y="6444"/>
                    <a:pt x="5937" y="6445"/>
                    <a:pt x="5957" y="6445"/>
                  </a:cubicBezTo>
                  <a:cubicBezTo>
                    <a:pt x="6332" y="6445"/>
                    <a:pt x="6620" y="6147"/>
                    <a:pt x="6620" y="5764"/>
                  </a:cubicBezTo>
                  <a:lnTo>
                    <a:pt x="6620" y="4525"/>
                  </a:lnTo>
                  <a:cubicBezTo>
                    <a:pt x="6620" y="4430"/>
                    <a:pt x="6668" y="4347"/>
                    <a:pt x="6740" y="4299"/>
                  </a:cubicBezTo>
                  <a:lnTo>
                    <a:pt x="6740" y="9871"/>
                  </a:lnTo>
                  <a:cubicBezTo>
                    <a:pt x="6740" y="10324"/>
                    <a:pt x="6359" y="10716"/>
                    <a:pt x="5894" y="10716"/>
                  </a:cubicBezTo>
                  <a:lnTo>
                    <a:pt x="2179" y="10716"/>
                  </a:lnTo>
                  <a:cubicBezTo>
                    <a:pt x="1715" y="10716"/>
                    <a:pt x="1322" y="10324"/>
                    <a:pt x="1322" y="9871"/>
                  </a:cubicBezTo>
                  <a:lnTo>
                    <a:pt x="1322" y="4240"/>
                  </a:lnTo>
                  <a:lnTo>
                    <a:pt x="1858" y="4240"/>
                  </a:lnTo>
                  <a:cubicBezTo>
                    <a:pt x="2013" y="4240"/>
                    <a:pt x="2144" y="4359"/>
                    <a:pt x="2144" y="4525"/>
                  </a:cubicBezTo>
                  <a:lnTo>
                    <a:pt x="2144" y="5549"/>
                  </a:lnTo>
                  <a:cubicBezTo>
                    <a:pt x="2144" y="5644"/>
                    <a:pt x="2215" y="5716"/>
                    <a:pt x="2310" y="5716"/>
                  </a:cubicBezTo>
                  <a:cubicBezTo>
                    <a:pt x="2394" y="5716"/>
                    <a:pt x="2477" y="5644"/>
                    <a:pt x="2477" y="5549"/>
                  </a:cubicBezTo>
                  <a:lnTo>
                    <a:pt x="2477" y="4525"/>
                  </a:lnTo>
                  <a:cubicBezTo>
                    <a:pt x="2477" y="4180"/>
                    <a:pt x="2203" y="3918"/>
                    <a:pt x="1858" y="3918"/>
                  </a:cubicBezTo>
                  <a:lnTo>
                    <a:pt x="1322" y="3918"/>
                  </a:lnTo>
                  <a:lnTo>
                    <a:pt x="1322" y="3394"/>
                  </a:lnTo>
                  <a:cubicBezTo>
                    <a:pt x="1322" y="3216"/>
                    <a:pt x="1465" y="3085"/>
                    <a:pt x="1644" y="3085"/>
                  </a:cubicBezTo>
                  <a:close/>
                  <a:moveTo>
                    <a:pt x="2882" y="1"/>
                  </a:moveTo>
                  <a:cubicBezTo>
                    <a:pt x="2644" y="1"/>
                    <a:pt x="2441" y="191"/>
                    <a:pt x="2441" y="430"/>
                  </a:cubicBezTo>
                  <a:lnTo>
                    <a:pt x="2441" y="608"/>
                  </a:lnTo>
                  <a:cubicBezTo>
                    <a:pt x="1072" y="715"/>
                    <a:pt x="1" y="1775"/>
                    <a:pt x="1" y="3049"/>
                  </a:cubicBezTo>
                  <a:lnTo>
                    <a:pt x="1" y="4263"/>
                  </a:lnTo>
                  <a:cubicBezTo>
                    <a:pt x="1" y="4644"/>
                    <a:pt x="334" y="4942"/>
                    <a:pt x="751" y="4942"/>
                  </a:cubicBezTo>
                  <a:lnTo>
                    <a:pt x="977" y="4942"/>
                  </a:lnTo>
                  <a:lnTo>
                    <a:pt x="977" y="9871"/>
                  </a:lnTo>
                  <a:cubicBezTo>
                    <a:pt x="977" y="10526"/>
                    <a:pt x="1513" y="11050"/>
                    <a:pt x="2144" y="11050"/>
                  </a:cubicBezTo>
                  <a:lnTo>
                    <a:pt x="5870" y="11050"/>
                  </a:lnTo>
                  <a:cubicBezTo>
                    <a:pt x="6525" y="11050"/>
                    <a:pt x="7049" y="10526"/>
                    <a:pt x="7049" y="9871"/>
                  </a:cubicBezTo>
                  <a:lnTo>
                    <a:pt x="7049" y="4942"/>
                  </a:lnTo>
                  <a:lnTo>
                    <a:pt x="7263" y="4942"/>
                  </a:lnTo>
                  <a:cubicBezTo>
                    <a:pt x="7680" y="4942"/>
                    <a:pt x="8014" y="4632"/>
                    <a:pt x="8014" y="4263"/>
                  </a:cubicBezTo>
                  <a:lnTo>
                    <a:pt x="8014" y="3049"/>
                  </a:lnTo>
                  <a:cubicBezTo>
                    <a:pt x="8037" y="1775"/>
                    <a:pt x="6966" y="715"/>
                    <a:pt x="5597" y="608"/>
                  </a:cubicBezTo>
                  <a:lnTo>
                    <a:pt x="5597" y="430"/>
                  </a:lnTo>
                  <a:cubicBezTo>
                    <a:pt x="5597" y="191"/>
                    <a:pt x="5406" y="1"/>
                    <a:pt x="5168" y="1"/>
                  </a:cubicBezTo>
                  <a:lnTo>
                    <a:pt x="4037" y="1"/>
                  </a:lnTo>
                  <a:cubicBezTo>
                    <a:pt x="3953" y="1"/>
                    <a:pt x="3870" y="72"/>
                    <a:pt x="3870" y="168"/>
                  </a:cubicBezTo>
                  <a:cubicBezTo>
                    <a:pt x="3870" y="251"/>
                    <a:pt x="3953" y="334"/>
                    <a:pt x="4037" y="334"/>
                  </a:cubicBezTo>
                  <a:lnTo>
                    <a:pt x="5168" y="334"/>
                  </a:lnTo>
                  <a:cubicBezTo>
                    <a:pt x="5227" y="334"/>
                    <a:pt x="5275" y="370"/>
                    <a:pt x="5275" y="430"/>
                  </a:cubicBezTo>
                  <a:lnTo>
                    <a:pt x="5275" y="1084"/>
                  </a:lnTo>
                  <a:cubicBezTo>
                    <a:pt x="5275" y="1144"/>
                    <a:pt x="5227" y="1192"/>
                    <a:pt x="5168" y="1192"/>
                  </a:cubicBezTo>
                  <a:lnTo>
                    <a:pt x="2882" y="1192"/>
                  </a:lnTo>
                  <a:cubicBezTo>
                    <a:pt x="2822" y="1192"/>
                    <a:pt x="2775" y="1144"/>
                    <a:pt x="2775" y="1084"/>
                  </a:cubicBezTo>
                  <a:lnTo>
                    <a:pt x="2775" y="430"/>
                  </a:lnTo>
                  <a:cubicBezTo>
                    <a:pt x="2775" y="370"/>
                    <a:pt x="2822" y="334"/>
                    <a:pt x="2882" y="334"/>
                  </a:cubicBezTo>
                  <a:lnTo>
                    <a:pt x="3382" y="334"/>
                  </a:lnTo>
                  <a:cubicBezTo>
                    <a:pt x="3477" y="334"/>
                    <a:pt x="3549" y="251"/>
                    <a:pt x="3549" y="168"/>
                  </a:cubicBezTo>
                  <a:cubicBezTo>
                    <a:pt x="3549" y="72"/>
                    <a:pt x="3477" y="1"/>
                    <a:pt x="3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71"/>
            <p:cNvSpPr/>
            <p:nvPr/>
          </p:nvSpPr>
          <p:spPr>
            <a:xfrm>
              <a:off x="2347831" y="2600714"/>
              <a:ext cx="71975" cy="75378"/>
            </a:xfrm>
            <a:custGeom>
              <a:rect b="b" l="l" r="r" t="t"/>
              <a:pathLst>
                <a:path extrusionOk="0" h="2370" w="2263">
                  <a:moveTo>
                    <a:pt x="1036" y="1"/>
                  </a:moveTo>
                  <a:cubicBezTo>
                    <a:pt x="953" y="1"/>
                    <a:pt x="882" y="84"/>
                    <a:pt x="882" y="167"/>
                  </a:cubicBezTo>
                  <a:cubicBezTo>
                    <a:pt x="882" y="378"/>
                    <a:pt x="704" y="522"/>
                    <a:pt x="519" y="522"/>
                  </a:cubicBezTo>
                  <a:cubicBezTo>
                    <a:pt x="443" y="522"/>
                    <a:pt x="365" y="497"/>
                    <a:pt x="298" y="441"/>
                  </a:cubicBezTo>
                  <a:cubicBezTo>
                    <a:pt x="266" y="414"/>
                    <a:pt x="227" y="402"/>
                    <a:pt x="187" y="402"/>
                  </a:cubicBezTo>
                  <a:cubicBezTo>
                    <a:pt x="140" y="402"/>
                    <a:pt x="93" y="420"/>
                    <a:pt x="60" y="453"/>
                  </a:cubicBezTo>
                  <a:cubicBezTo>
                    <a:pt x="1" y="525"/>
                    <a:pt x="12" y="632"/>
                    <a:pt x="72" y="691"/>
                  </a:cubicBezTo>
                  <a:cubicBezTo>
                    <a:pt x="204" y="797"/>
                    <a:pt x="358" y="848"/>
                    <a:pt x="513" y="848"/>
                  </a:cubicBezTo>
                  <a:cubicBezTo>
                    <a:pt x="638" y="848"/>
                    <a:pt x="765" y="815"/>
                    <a:pt x="882" y="751"/>
                  </a:cubicBezTo>
                  <a:lnTo>
                    <a:pt x="882" y="1691"/>
                  </a:lnTo>
                  <a:cubicBezTo>
                    <a:pt x="882" y="2101"/>
                    <a:pt x="1212" y="2370"/>
                    <a:pt x="1559" y="2370"/>
                  </a:cubicBezTo>
                  <a:cubicBezTo>
                    <a:pt x="1726" y="2370"/>
                    <a:pt x="1897" y="2307"/>
                    <a:pt x="2036" y="2168"/>
                  </a:cubicBezTo>
                  <a:cubicBezTo>
                    <a:pt x="2144" y="2061"/>
                    <a:pt x="2215" y="1906"/>
                    <a:pt x="2227" y="1763"/>
                  </a:cubicBezTo>
                  <a:cubicBezTo>
                    <a:pt x="2263" y="1668"/>
                    <a:pt x="2191" y="1584"/>
                    <a:pt x="2096" y="1584"/>
                  </a:cubicBezTo>
                  <a:cubicBezTo>
                    <a:pt x="2089" y="1583"/>
                    <a:pt x="2082" y="1583"/>
                    <a:pt x="2075" y="1583"/>
                  </a:cubicBezTo>
                  <a:cubicBezTo>
                    <a:pt x="1997" y="1583"/>
                    <a:pt x="1917" y="1640"/>
                    <a:pt x="1917" y="1727"/>
                  </a:cubicBezTo>
                  <a:cubicBezTo>
                    <a:pt x="1906" y="1906"/>
                    <a:pt x="1739" y="2049"/>
                    <a:pt x="1560" y="2049"/>
                  </a:cubicBezTo>
                  <a:cubicBezTo>
                    <a:pt x="1370" y="2049"/>
                    <a:pt x="1203" y="1882"/>
                    <a:pt x="1203" y="1691"/>
                  </a:cubicBezTo>
                  <a:lnTo>
                    <a:pt x="1203" y="167"/>
                  </a:lnTo>
                  <a:cubicBezTo>
                    <a:pt x="1203" y="84"/>
                    <a:pt x="1132" y="1"/>
                    <a:pt x="1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71"/>
            <p:cNvSpPr/>
            <p:nvPr/>
          </p:nvSpPr>
          <p:spPr>
            <a:xfrm>
              <a:off x="2408801" y="2546964"/>
              <a:ext cx="43573" cy="93539"/>
            </a:xfrm>
            <a:custGeom>
              <a:rect b="b" l="l" r="r" t="t"/>
              <a:pathLst>
                <a:path extrusionOk="0" h="2941" w="1370">
                  <a:moveTo>
                    <a:pt x="608" y="0"/>
                  </a:moveTo>
                  <a:cubicBezTo>
                    <a:pt x="274" y="0"/>
                    <a:pt x="0" y="262"/>
                    <a:pt x="0" y="607"/>
                  </a:cubicBezTo>
                  <a:lnTo>
                    <a:pt x="0" y="2786"/>
                  </a:lnTo>
                  <a:cubicBezTo>
                    <a:pt x="0" y="2869"/>
                    <a:pt x="72" y="2941"/>
                    <a:pt x="167" y="2941"/>
                  </a:cubicBezTo>
                  <a:cubicBezTo>
                    <a:pt x="250" y="2941"/>
                    <a:pt x="334" y="2869"/>
                    <a:pt x="334" y="2786"/>
                  </a:cubicBezTo>
                  <a:lnTo>
                    <a:pt x="334" y="619"/>
                  </a:lnTo>
                  <a:cubicBezTo>
                    <a:pt x="334" y="476"/>
                    <a:pt x="453" y="345"/>
                    <a:pt x="608" y="345"/>
                  </a:cubicBezTo>
                  <a:lnTo>
                    <a:pt x="762" y="345"/>
                  </a:lnTo>
                  <a:cubicBezTo>
                    <a:pt x="905" y="345"/>
                    <a:pt x="1048" y="464"/>
                    <a:pt x="1048" y="619"/>
                  </a:cubicBezTo>
                  <a:lnTo>
                    <a:pt x="1048" y="1179"/>
                  </a:lnTo>
                  <a:cubicBezTo>
                    <a:pt x="1048" y="1262"/>
                    <a:pt x="1120" y="1334"/>
                    <a:pt x="1203" y="1334"/>
                  </a:cubicBezTo>
                  <a:cubicBezTo>
                    <a:pt x="1298" y="1334"/>
                    <a:pt x="1370" y="1262"/>
                    <a:pt x="1370" y="1179"/>
                  </a:cubicBezTo>
                  <a:lnTo>
                    <a:pt x="1370" y="619"/>
                  </a:lnTo>
                  <a:cubicBezTo>
                    <a:pt x="1370" y="286"/>
                    <a:pt x="1108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6" name="Google Shape;11496;p71"/>
          <p:cNvGrpSpPr/>
          <p:nvPr/>
        </p:nvGrpSpPr>
        <p:grpSpPr>
          <a:xfrm>
            <a:off x="2708723" y="2421239"/>
            <a:ext cx="246552" cy="352558"/>
            <a:chOff x="2708723" y="2421239"/>
            <a:chExt cx="246552" cy="352558"/>
          </a:xfrm>
        </p:grpSpPr>
        <p:sp>
          <p:nvSpPr>
            <p:cNvPr id="11497" name="Google Shape;11497;p71"/>
            <p:cNvSpPr/>
            <p:nvPr/>
          </p:nvSpPr>
          <p:spPr>
            <a:xfrm>
              <a:off x="2708723" y="2421239"/>
              <a:ext cx="246552" cy="282905"/>
            </a:xfrm>
            <a:custGeom>
              <a:rect b="b" l="l" r="r" t="t"/>
              <a:pathLst>
                <a:path extrusionOk="0" h="8895" w="7752">
                  <a:moveTo>
                    <a:pt x="6973" y="1134"/>
                  </a:moveTo>
                  <a:cubicBezTo>
                    <a:pt x="7031" y="1134"/>
                    <a:pt x="7090" y="1161"/>
                    <a:pt x="7132" y="1215"/>
                  </a:cubicBezTo>
                  <a:lnTo>
                    <a:pt x="7406" y="1560"/>
                  </a:lnTo>
                  <a:cubicBezTo>
                    <a:pt x="7370" y="1643"/>
                    <a:pt x="7370" y="1655"/>
                    <a:pt x="7370" y="1691"/>
                  </a:cubicBezTo>
                  <a:cubicBezTo>
                    <a:pt x="7358" y="2179"/>
                    <a:pt x="6953" y="2572"/>
                    <a:pt x="6453" y="2572"/>
                  </a:cubicBezTo>
                  <a:lnTo>
                    <a:pt x="1953" y="2572"/>
                  </a:lnTo>
                  <a:cubicBezTo>
                    <a:pt x="1488" y="2572"/>
                    <a:pt x="1119" y="2239"/>
                    <a:pt x="1048" y="1798"/>
                  </a:cubicBezTo>
                  <a:lnTo>
                    <a:pt x="1512" y="1215"/>
                  </a:lnTo>
                  <a:cubicBezTo>
                    <a:pt x="1548" y="1161"/>
                    <a:pt x="1602" y="1134"/>
                    <a:pt x="1658" y="1134"/>
                  </a:cubicBezTo>
                  <a:cubicBezTo>
                    <a:pt x="1715" y="1134"/>
                    <a:pt x="1774" y="1161"/>
                    <a:pt x="1822" y="1215"/>
                  </a:cubicBezTo>
                  <a:lnTo>
                    <a:pt x="2191" y="1679"/>
                  </a:lnTo>
                  <a:cubicBezTo>
                    <a:pt x="2280" y="1786"/>
                    <a:pt x="2414" y="1840"/>
                    <a:pt x="2548" y="1840"/>
                  </a:cubicBezTo>
                  <a:cubicBezTo>
                    <a:pt x="2682" y="1840"/>
                    <a:pt x="2816" y="1786"/>
                    <a:pt x="2905" y="1679"/>
                  </a:cubicBezTo>
                  <a:lnTo>
                    <a:pt x="3274" y="1215"/>
                  </a:lnTo>
                  <a:cubicBezTo>
                    <a:pt x="3316" y="1161"/>
                    <a:pt x="3373" y="1134"/>
                    <a:pt x="3431" y="1134"/>
                  </a:cubicBezTo>
                  <a:cubicBezTo>
                    <a:pt x="3489" y="1134"/>
                    <a:pt x="3548" y="1161"/>
                    <a:pt x="3596" y="1215"/>
                  </a:cubicBezTo>
                  <a:lnTo>
                    <a:pt x="3965" y="1679"/>
                  </a:lnTo>
                  <a:cubicBezTo>
                    <a:pt x="4054" y="1786"/>
                    <a:pt x="4188" y="1840"/>
                    <a:pt x="4322" y="1840"/>
                  </a:cubicBezTo>
                  <a:cubicBezTo>
                    <a:pt x="4456" y="1840"/>
                    <a:pt x="4590" y="1786"/>
                    <a:pt x="4679" y="1679"/>
                  </a:cubicBezTo>
                  <a:lnTo>
                    <a:pt x="5048" y="1215"/>
                  </a:lnTo>
                  <a:cubicBezTo>
                    <a:pt x="5084" y="1161"/>
                    <a:pt x="5141" y="1134"/>
                    <a:pt x="5199" y="1134"/>
                  </a:cubicBezTo>
                  <a:cubicBezTo>
                    <a:pt x="5257" y="1134"/>
                    <a:pt x="5316" y="1161"/>
                    <a:pt x="5358" y="1215"/>
                  </a:cubicBezTo>
                  <a:lnTo>
                    <a:pt x="5739" y="1679"/>
                  </a:lnTo>
                  <a:cubicBezTo>
                    <a:pt x="5828" y="1786"/>
                    <a:pt x="5956" y="1840"/>
                    <a:pt x="6087" y="1840"/>
                  </a:cubicBezTo>
                  <a:cubicBezTo>
                    <a:pt x="6218" y="1840"/>
                    <a:pt x="6352" y="1786"/>
                    <a:pt x="6453" y="1679"/>
                  </a:cubicBezTo>
                  <a:lnTo>
                    <a:pt x="6822" y="1215"/>
                  </a:lnTo>
                  <a:cubicBezTo>
                    <a:pt x="6858" y="1161"/>
                    <a:pt x="6915" y="1134"/>
                    <a:pt x="6973" y="1134"/>
                  </a:cubicBezTo>
                  <a:close/>
                  <a:moveTo>
                    <a:pt x="1905" y="0"/>
                  </a:moveTo>
                  <a:cubicBezTo>
                    <a:pt x="1227" y="0"/>
                    <a:pt x="655" y="572"/>
                    <a:pt x="655" y="1250"/>
                  </a:cubicBezTo>
                  <a:lnTo>
                    <a:pt x="655" y="1334"/>
                  </a:lnTo>
                  <a:cubicBezTo>
                    <a:pt x="286" y="1369"/>
                    <a:pt x="0" y="1691"/>
                    <a:pt x="0" y="2060"/>
                  </a:cubicBezTo>
                  <a:lnTo>
                    <a:pt x="0" y="3262"/>
                  </a:lnTo>
                  <a:cubicBezTo>
                    <a:pt x="0" y="3560"/>
                    <a:pt x="179" y="3846"/>
                    <a:pt x="465" y="3953"/>
                  </a:cubicBezTo>
                  <a:lnTo>
                    <a:pt x="476" y="3953"/>
                  </a:lnTo>
                  <a:lnTo>
                    <a:pt x="3608" y="4858"/>
                  </a:lnTo>
                  <a:cubicBezTo>
                    <a:pt x="3834" y="4953"/>
                    <a:pt x="3965" y="5156"/>
                    <a:pt x="3965" y="5394"/>
                  </a:cubicBezTo>
                  <a:lnTo>
                    <a:pt x="3965" y="6001"/>
                  </a:lnTo>
                  <a:lnTo>
                    <a:pt x="3774" y="6001"/>
                  </a:lnTo>
                  <a:cubicBezTo>
                    <a:pt x="3477" y="6001"/>
                    <a:pt x="3215" y="6239"/>
                    <a:pt x="3215" y="6561"/>
                  </a:cubicBezTo>
                  <a:lnTo>
                    <a:pt x="3215" y="6811"/>
                  </a:lnTo>
                  <a:cubicBezTo>
                    <a:pt x="3215" y="6894"/>
                    <a:pt x="3298" y="6977"/>
                    <a:pt x="3382" y="6977"/>
                  </a:cubicBezTo>
                  <a:cubicBezTo>
                    <a:pt x="3477" y="6977"/>
                    <a:pt x="3548" y="6894"/>
                    <a:pt x="3548" y="6811"/>
                  </a:cubicBezTo>
                  <a:lnTo>
                    <a:pt x="3548" y="6561"/>
                  </a:lnTo>
                  <a:cubicBezTo>
                    <a:pt x="3548" y="6441"/>
                    <a:pt x="3655" y="6334"/>
                    <a:pt x="3774" y="6334"/>
                  </a:cubicBezTo>
                  <a:lnTo>
                    <a:pt x="4513" y="6334"/>
                  </a:lnTo>
                  <a:cubicBezTo>
                    <a:pt x="4632" y="6334"/>
                    <a:pt x="4739" y="6441"/>
                    <a:pt x="4739" y="6561"/>
                  </a:cubicBezTo>
                  <a:lnTo>
                    <a:pt x="4739" y="8727"/>
                  </a:lnTo>
                  <a:cubicBezTo>
                    <a:pt x="4739" y="8823"/>
                    <a:pt x="4810" y="8894"/>
                    <a:pt x="4906" y="8894"/>
                  </a:cubicBezTo>
                  <a:cubicBezTo>
                    <a:pt x="4989" y="8894"/>
                    <a:pt x="5072" y="8823"/>
                    <a:pt x="5072" y="8727"/>
                  </a:cubicBezTo>
                  <a:lnTo>
                    <a:pt x="5072" y="6561"/>
                  </a:lnTo>
                  <a:cubicBezTo>
                    <a:pt x="5072" y="6263"/>
                    <a:pt x="4822" y="6001"/>
                    <a:pt x="4513" y="6001"/>
                  </a:cubicBezTo>
                  <a:lnTo>
                    <a:pt x="4286" y="6001"/>
                  </a:lnTo>
                  <a:lnTo>
                    <a:pt x="4286" y="5394"/>
                  </a:lnTo>
                  <a:cubicBezTo>
                    <a:pt x="4286" y="4977"/>
                    <a:pt x="3989" y="4632"/>
                    <a:pt x="3691" y="4548"/>
                  </a:cubicBezTo>
                  <a:lnTo>
                    <a:pt x="572" y="3643"/>
                  </a:lnTo>
                  <a:cubicBezTo>
                    <a:pt x="417" y="3584"/>
                    <a:pt x="322" y="3429"/>
                    <a:pt x="322" y="3262"/>
                  </a:cubicBezTo>
                  <a:lnTo>
                    <a:pt x="322" y="2060"/>
                  </a:lnTo>
                  <a:cubicBezTo>
                    <a:pt x="322" y="1869"/>
                    <a:pt x="465" y="1691"/>
                    <a:pt x="643" y="1655"/>
                  </a:cubicBezTo>
                  <a:cubicBezTo>
                    <a:pt x="643" y="1774"/>
                    <a:pt x="679" y="1881"/>
                    <a:pt x="703" y="1989"/>
                  </a:cubicBezTo>
                  <a:cubicBezTo>
                    <a:pt x="869" y="2489"/>
                    <a:pt x="1334" y="2858"/>
                    <a:pt x="1893" y="2858"/>
                  </a:cubicBezTo>
                  <a:lnTo>
                    <a:pt x="6394" y="2858"/>
                  </a:lnTo>
                  <a:cubicBezTo>
                    <a:pt x="7061" y="2858"/>
                    <a:pt x="7608" y="2322"/>
                    <a:pt x="7644" y="1655"/>
                  </a:cubicBezTo>
                  <a:cubicBezTo>
                    <a:pt x="7704" y="1274"/>
                    <a:pt x="7751" y="941"/>
                    <a:pt x="7465" y="560"/>
                  </a:cubicBezTo>
                  <a:cubicBezTo>
                    <a:pt x="7427" y="514"/>
                    <a:pt x="7374" y="487"/>
                    <a:pt x="7321" y="487"/>
                  </a:cubicBezTo>
                  <a:cubicBezTo>
                    <a:pt x="7293" y="487"/>
                    <a:pt x="7264" y="495"/>
                    <a:pt x="7239" y="512"/>
                  </a:cubicBezTo>
                  <a:cubicBezTo>
                    <a:pt x="7168" y="572"/>
                    <a:pt x="7156" y="667"/>
                    <a:pt x="7192" y="738"/>
                  </a:cubicBezTo>
                  <a:cubicBezTo>
                    <a:pt x="7239" y="798"/>
                    <a:pt x="7287" y="869"/>
                    <a:pt x="7311" y="941"/>
                  </a:cubicBezTo>
                  <a:cubicBezTo>
                    <a:pt x="7212" y="842"/>
                    <a:pt x="7083" y="794"/>
                    <a:pt x="6953" y="794"/>
                  </a:cubicBezTo>
                  <a:cubicBezTo>
                    <a:pt x="6800" y="794"/>
                    <a:pt x="6646" y="860"/>
                    <a:pt x="6537" y="988"/>
                  </a:cubicBezTo>
                  <a:cubicBezTo>
                    <a:pt x="6156" y="1453"/>
                    <a:pt x="6168" y="1488"/>
                    <a:pt x="6060" y="1488"/>
                  </a:cubicBezTo>
                  <a:cubicBezTo>
                    <a:pt x="6037" y="1488"/>
                    <a:pt x="6001" y="1488"/>
                    <a:pt x="5953" y="1453"/>
                  </a:cubicBezTo>
                  <a:lnTo>
                    <a:pt x="5584" y="988"/>
                  </a:lnTo>
                  <a:cubicBezTo>
                    <a:pt x="5483" y="851"/>
                    <a:pt x="5331" y="783"/>
                    <a:pt x="5178" y="783"/>
                  </a:cubicBezTo>
                  <a:cubicBezTo>
                    <a:pt x="5025" y="783"/>
                    <a:pt x="4870" y="851"/>
                    <a:pt x="4763" y="988"/>
                  </a:cubicBezTo>
                  <a:lnTo>
                    <a:pt x="4394" y="1453"/>
                  </a:lnTo>
                  <a:cubicBezTo>
                    <a:pt x="4364" y="1483"/>
                    <a:pt x="4328" y="1497"/>
                    <a:pt x="4292" y="1497"/>
                  </a:cubicBezTo>
                  <a:cubicBezTo>
                    <a:pt x="4257" y="1497"/>
                    <a:pt x="4221" y="1483"/>
                    <a:pt x="4191" y="1453"/>
                  </a:cubicBezTo>
                  <a:lnTo>
                    <a:pt x="3810" y="988"/>
                  </a:lnTo>
                  <a:cubicBezTo>
                    <a:pt x="3709" y="851"/>
                    <a:pt x="3557" y="783"/>
                    <a:pt x="3405" y="783"/>
                  </a:cubicBezTo>
                  <a:cubicBezTo>
                    <a:pt x="3254" y="783"/>
                    <a:pt x="3102" y="851"/>
                    <a:pt x="3001" y="988"/>
                  </a:cubicBezTo>
                  <a:lnTo>
                    <a:pt x="2620" y="1453"/>
                  </a:lnTo>
                  <a:cubicBezTo>
                    <a:pt x="2590" y="1483"/>
                    <a:pt x="2554" y="1497"/>
                    <a:pt x="2518" y="1497"/>
                  </a:cubicBezTo>
                  <a:cubicBezTo>
                    <a:pt x="2483" y="1497"/>
                    <a:pt x="2447" y="1483"/>
                    <a:pt x="2417" y="1453"/>
                  </a:cubicBezTo>
                  <a:lnTo>
                    <a:pt x="2048" y="988"/>
                  </a:lnTo>
                  <a:cubicBezTo>
                    <a:pt x="1941" y="851"/>
                    <a:pt x="1786" y="783"/>
                    <a:pt x="1633" y="783"/>
                  </a:cubicBezTo>
                  <a:cubicBezTo>
                    <a:pt x="1480" y="783"/>
                    <a:pt x="1328" y="851"/>
                    <a:pt x="1227" y="988"/>
                  </a:cubicBezTo>
                  <a:lnTo>
                    <a:pt x="1000" y="1250"/>
                  </a:lnTo>
                  <a:cubicBezTo>
                    <a:pt x="1000" y="750"/>
                    <a:pt x="1417" y="334"/>
                    <a:pt x="1929" y="334"/>
                  </a:cubicBezTo>
                  <a:cubicBezTo>
                    <a:pt x="2408" y="335"/>
                    <a:pt x="2836" y="335"/>
                    <a:pt x="3219" y="335"/>
                  </a:cubicBezTo>
                  <a:cubicBezTo>
                    <a:pt x="4753" y="335"/>
                    <a:pt x="5570" y="328"/>
                    <a:pt x="6025" y="328"/>
                  </a:cubicBezTo>
                  <a:cubicBezTo>
                    <a:pt x="6593" y="328"/>
                    <a:pt x="6596" y="340"/>
                    <a:pt x="6727" y="393"/>
                  </a:cubicBezTo>
                  <a:cubicBezTo>
                    <a:pt x="6746" y="398"/>
                    <a:pt x="6765" y="400"/>
                    <a:pt x="6783" y="400"/>
                  </a:cubicBezTo>
                  <a:cubicBezTo>
                    <a:pt x="6854" y="400"/>
                    <a:pt x="6913" y="362"/>
                    <a:pt x="6942" y="286"/>
                  </a:cubicBezTo>
                  <a:cubicBezTo>
                    <a:pt x="6965" y="203"/>
                    <a:pt x="6930" y="107"/>
                    <a:pt x="6834" y="84"/>
                  </a:cubicBezTo>
                  <a:cubicBezTo>
                    <a:pt x="6656" y="18"/>
                    <a:pt x="6605" y="6"/>
                    <a:pt x="6008" y="6"/>
                  </a:cubicBezTo>
                  <a:cubicBezTo>
                    <a:pt x="5667" y="6"/>
                    <a:pt x="5148" y="10"/>
                    <a:pt x="4324" y="10"/>
                  </a:cubicBezTo>
                  <a:cubicBezTo>
                    <a:pt x="3707" y="10"/>
                    <a:pt x="2918" y="8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71"/>
            <p:cNvSpPr/>
            <p:nvPr/>
          </p:nvSpPr>
          <p:spPr>
            <a:xfrm>
              <a:off x="2813234" y="2654497"/>
              <a:ext cx="58712" cy="119301"/>
            </a:xfrm>
            <a:custGeom>
              <a:rect b="b" l="l" r="r" t="t"/>
              <a:pathLst>
                <a:path extrusionOk="0" h="3751" w="1846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191"/>
                  </a:lnTo>
                  <a:cubicBezTo>
                    <a:pt x="0" y="3489"/>
                    <a:pt x="238" y="3751"/>
                    <a:pt x="548" y="3751"/>
                  </a:cubicBezTo>
                  <a:lnTo>
                    <a:pt x="1286" y="3751"/>
                  </a:lnTo>
                  <a:cubicBezTo>
                    <a:pt x="1584" y="3751"/>
                    <a:pt x="1846" y="3513"/>
                    <a:pt x="1846" y="3191"/>
                  </a:cubicBezTo>
                  <a:lnTo>
                    <a:pt x="1846" y="2096"/>
                  </a:lnTo>
                  <a:cubicBezTo>
                    <a:pt x="1834" y="2001"/>
                    <a:pt x="1762" y="1929"/>
                    <a:pt x="1679" y="1929"/>
                  </a:cubicBezTo>
                  <a:cubicBezTo>
                    <a:pt x="1584" y="1929"/>
                    <a:pt x="1512" y="2001"/>
                    <a:pt x="1512" y="2096"/>
                  </a:cubicBezTo>
                  <a:lnTo>
                    <a:pt x="1512" y="3191"/>
                  </a:lnTo>
                  <a:cubicBezTo>
                    <a:pt x="1512" y="3310"/>
                    <a:pt x="1405" y="3417"/>
                    <a:pt x="1286" y="3417"/>
                  </a:cubicBezTo>
                  <a:lnTo>
                    <a:pt x="548" y="3417"/>
                  </a:lnTo>
                  <a:cubicBezTo>
                    <a:pt x="429" y="3417"/>
                    <a:pt x="322" y="3310"/>
                    <a:pt x="322" y="3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9" name="Google Shape;11499;p71"/>
          <p:cNvGrpSpPr/>
          <p:nvPr/>
        </p:nvGrpSpPr>
        <p:grpSpPr>
          <a:xfrm>
            <a:off x="1835485" y="2422352"/>
            <a:ext cx="259433" cy="350714"/>
            <a:chOff x="1835485" y="2422352"/>
            <a:chExt cx="259433" cy="350714"/>
          </a:xfrm>
        </p:grpSpPr>
        <p:sp>
          <p:nvSpPr>
            <p:cNvPr id="11500" name="Google Shape;11500;p71"/>
            <p:cNvSpPr/>
            <p:nvPr/>
          </p:nvSpPr>
          <p:spPr>
            <a:xfrm>
              <a:off x="2027460" y="2437141"/>
              <a:ext cx="36767" cy="33713"/>
            </a:xfrm>
            <a:custGeom>
              <a:rect b="b" l="l" r="r" t="t"/>
              <a:pathLst>
                <a:path extrusionOk="0" h="1060" w="1156">
                  <a:moveTo>
                    <a:pt x="834" y="322"/>
                  </a:moveTo>
                  <a:lnTo>
                    <a:pt x="834" y="715"/>
                  </a:lnTo>
                  <a:lnTo>
                    <a:pt x="334" y="715"/>
                  </a:lnTo>
                  <a:lnTo>
                    <a:pt x="334" y="322"/>
                  </a:lnTo>
                  <a:close/>
                  <a:moveTo>
                    <a:pt x="263" y="0"/>
                  </a:moveTo>
                  <a:cubicBezTo>
                    <a:pt x="120" y="0"/>
                    <a:pt x="1" y="119"/>
                    <a:pt x="1" y="262"/>
                  </a:cubicBezTo>
                  <a:lnTo>
                    <a:pt x="1" y="786"/>
                  </a:lnTo>
                  <a:cubicBezTo>
                    <a:pt x="1" y="941"/>
                    <a:pt x="120" y="1060"/>
                    <a:pt x="263" y="1060"/>
                  </a:cubicBezTo>
                  <a:lnTo>
                    <a:pt x="894" y="1060"/>
                  </a:lnTo>
                  <a:cubicBezTo>
                    <a:pt x="1037" y="1060"/>
                    <a:pt x="1156" y="941"/>
                    <a:pt x="1156" y="786"/>
                  </a:cubicBezTo>
                  <a:lnTo>
                    <a:pt x="1156" y="262"/>
                  </a:lnTo>
                  <a:cubicBezTo>
                    <a:pt x="1156" y="119"/>
                    <a:pt x="1037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71"/>
            <p:cNvSpPr/>
            <p:nvPr/>
          </p:nvSpPr>
          <p:spPr>
            <a:xfrm>
              <a:off x="1870693" y="2531125"/>
              <a:ext cx="33968" cy="32059"/>
            </a:xfrm>
            <a:custGeom>
              <a:rect b="b" l="l" r="r" t="t"/>
              <a:pathLst>
                <a:path extrusionOk="0" h="1008" w="1068">
                  <a:moveTo>
                    <a:pt x="453" y="1"/>
                  </a:moveTo>
                  <a:cubicBezTo>
                    <a:pt x="269" y="1"/>
                    <a:pt x="120" y="99"/>
                    <a:pt x="179" y="248"/>
                  </a:cubicBezTo>
                  <a:cubicBezTo>
                    <a:pt x="197" y="310"/>
                    <a:pt x="260" y="345"/>
                    <a:pt x="320" y="345"/>
                  </a:cubicBezTo>
                  <a:cubicBezTo>
                    <a:pt x="342" y="345"/>
                    <a:pt x="363" y="341"/>
                    <a:pt x="382" y="331"/>
                  </a:cubicBezTo>
                  <a:cubicBezTo>
                    <a:pt x="403" y="323"/>
                    <a:pt x="425" y="319"/>
                    <a:pt x="445" y="319"/>
                  </a:cubicBezTo>
                  <a:cubicBezTo>
                    <a:pt x="540" y="319"/>
                    <a:pt x="620" y="400"/>
                    <a:pt x="620" y="498"/>
                  </a:cubicBezTo>
                  <a:cubicBezTo>
                    <a:pt x="620" y="608"/>
                    <a:pt x="532" y="676"/>
                    <a:pt x="442" y="676"/>
                  </a:cubicBezTo>
                  <a:cubicBezTo>
                    <a:pt x="395" y="676"/>
                    <a:pt x="347" y="658"/>
                    <a:pt x="310" y="617"/>
                  </a:cubicBezTo>
                  <a:cubicBezTo>
                    <a:pt x="279" y="580"/>
                    <a:pt x="235" y="562"/>
                    <a:pt x="190" y="562"/>
                  </a:cubicBezTo>
                  <a:cubicBezTo>
                    <a:pt x="148" y="562"/>
                    <a:pt x="106" y="577"/>
                    <a:pt x="72" y="605"/>
                  </a:cubicBezTo>
                  <a:cubicBezTo>
                    <a:pt x="1" y="665"/>
                    <a:pt x="1" y="760"/>
                    <a:pt x="60" y="843"/>
                  </a:cubicBezTo>
                  <a:cubicBezTo>
                    <a:pt x="171" y="958"/>
                    <a:pt x="308" y="1008"/>
                    <a:pt x="441" y="1008"/>
                  </a:cubicBezTo>
                  <a:cubicBezTo>
                    <a:pt x="764" y="1008"/>
                    <a:pt x="1068" y="714"/>
                    <a:pt x="941" y="343"/>
                  </a:cubicBezTo>
                  <a:cubicBezTo>
                    <a:pt x="858" y="99"/>
                    <a:pt x="63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71"/>
            <p:cNvSpPr/>
            <p:nvPr/>
          </p:nvSpPr>
          <p:spPr>
            <a:xfrm>
              <a:off x="2028223" y="2531030"/>
              <a:ext cx="32218" cy="31042"/>
            </a:xfrm>
            <a:custGeom>
              <a:rect b="b" l="l" r="r" t="t"/>
              <a:pathLst>
                <a:path extrusionOk="0" h="976" w="1013">
                  <a:moveTo>
                    <a:pt x="511" y="1"/>
                  </a:moveTo>
                  <a:cubicBezTo>
                    <a:pt x="245" y="1"/>
                    <a:pt x="1" y="210"/>
                    <a:pt x="1" y="501"/>
                  </a:cubicBezTo>
                  <a:cubicBezTo>
                    <a:pt x="1" y="770"/>
                    <a:pt x="222" y="975"/>
                    <a:pt x="383" y="975"/>
                  </a:cubicBezTo>
                  <a:cubicBezTo>
                    <a:pt x="443" y="975"/>
                    <a:pt x="495" y="947"/>
                    <a:pt x="525" y="882"/>
                  </a:cubicBezTo>
                  <a:cubicBezTo>
                    <a:pt x="548" y="799"/>
                    <a:pt x="525" y="703"/>
                    <a:pt x="429" y="668"/>
                  </a:cubicBezTo>
                  <a:cubicBezTo>
                    <a:pt x="334" y="620"/>
                    <a:pt x="298" y="513"/>
                    <a:pt x="346" y="430"/>
                  </a:cubicBezTo>
                  <a:cubicBezTo>
                    <a:pt x="379" y="358"/>
                    <a:pt x="441" y="327"/>
                    <a:pt x="503" y="327"/>
                  </a:cubicBezTo>
                  <a:cubicBezTo>
                    <a:pt x="597" y="327"/>
                    <a:pt x="691" y="398"/>
                    <a:pt x="691" y="513"/>
                  </a:cubicBezTo>
                  <a:cubicBezTo>
                    <a:pt x="679" y="627"/>
                    <a:pt x="762" y="690"/>
                    <a:pt x="846" y="690"/>
                  </a:cubicBezTo>
                  <a:cubicBezTo>
                    <a:pt x="928" y="690"/>
                    <a:pt x="1013" y="630"/>
                    <a:pt x="1013" y="501"/>
                  </a:cubicBezTo>
                  <a:cubicBezTo>
                    <a:pt x="1013" y="311"/>
                    <a:pt x="894" y="144"/>
                    <a:pt x="727" y="49"/>
                  </a:cubicBezTo>
                  <a:cubicBezTo>
                    <a:pt x="656" y="16"/>
                    <a:pt x="583" y="1"/>
                    <a:pt x="5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71"/>
            <p:cNvSpPr/>
            <p:nvPr/>
          </p:nvSpPr>
          <p:spPr>
            <a:xfrm>
              <a:off x="1952495" y="2480714"/>
              <a:ext cx="35208" cy="29165"/>
            </a:xfrm>
            <a:custGeom>
              <a:rect b="b" l="l" r="r" t="t"/>
              <a:pathLst>
                <a:path extrusionOk="0" h="917" w="1107">
                  <a:moveTo>
                    <a:pt x="561" y="0"/>
                  </a:moveTo>
                  <a:cubicBezTo>
                    <a:pt x="450" y="0"/>
                    <a:pt x="336" y="40"/>
                    <a:pt x="239" y="130"/>
                  </a:cubicBezTo>
                  <a:cubicBezTo>
                    <a:pt x="0" y="357"/>
                    <a:pt x="48" y="738"/>
                    <a:pt x="334" y="904"/>
                  </a:cubicBezTo>
                  <a:cubicBezTo>
                    <a:pt x="358" y="916"/>
                    <a:pt x="393" y="916"/>
                    <a:pt x="405" y="916"/>
                  </a:cubicBezTo>
                  <a:cubicBezTo>
                    <a:pt x="572" y="916"/>
                    <a:pt x="631" y="702"/>
                    <a:pt x="477" y="607"/>
                  </a:cubicBezTo>
                  <a:cubicBezTo>
                    <a:pt x="346" y="535"/>
                    <a:pt x="405" y="309"/>
                    <a:pt x="548" y="309"/>
                  </a:cubicBezTo>
                  <a:cubicBezTo>
                    <a:pt x="655" y="309"/>
                    <a:pt x="727" y="404"/>
                    <a:pt x="703" y="500"/>
                  </a:cubicBezTo>
                  <a:cubicBezTo>
                    <a:pt x="691" y="595"/>
                    <a:pt x="727" y="678"/>
                    <a:pt x="822" y="702"/>
                  </a:cubicBezTo>
                  <a:cubicBezTo>
                    <a:pt x="830" y="703"/>
                    <a:pt x="839" y="704"/>
                    <a:pt x="848" y="704"/>
                  </a:cubicBezTo>
                  <a:cubicBezTo>
                    <a:pt x="924" y="704"/>
                    <a:pt x="1002" y="658"/>
                    <a:pt x="1012" y="583"/>
                  </a:cubicBezTo>
                  <a:cubicBezTo>
                    <a:pt x="1107" y="258"/>
                    <a:pt x="844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71"/>
            <p:cNvSpPr/>
            <p:nvPr/>
          </p:nvSpPr>
          <p:spPr>
            <a:xfrm>
              <a:off x="1835485" y="2422352"/>
              <a:ext cx="259433" cy="350714"/>
            </a:xfrm>
            <a:custGeom>
              <a:rect b="b" l="l" r="r" t="t"/>
              <a:pathLst>
                <a:path extrusionOk="0" h="11027" w="8157">
                  <a:moveTo>
                    <a:pt x="7180" y="334"/>
                  </a:moveTo>
                  <a:cubicBezTo>
                    <a:pt x="7358" y="334"/>
                    <a:pt x="7501" y="477"/>
                    <a:pt x="7501" y="656"/>
                  </a:cubicBezTo>
                  <a:lnTo>
                    <a:pt x="7501" y="1620"/>
                  </a:lnTo>
                  <a:lnTo>
                    <a:pt x="5692" y="1620"/>
                  </a:lnTo>
                  <a:cubicBezTo>
                    <a:pt x="5382" y="1013"/>
                    <a:pt x="4751" y="632"/>
                    <a:pt x="4048" y="632"/>
                  </a:cubicBezTo>
                  <a:cubicBezTo>
                    <a:pt x="3334" y="632"/>
                    <a:pt x="2727" y="1025"/>
                    <a:pt x="2417" y="1620"/>
                  </a:cubicBezTo>
                  <a:lnTo>
                    <a:pt x="703" y="1620"/>
                  </a:lnTo>
                  <a:lnTo>
                    <a:pt x="703" y="656"/>
                  </a:lnTo>
                  <a:cubicBezTo>
                    <a:pt x="703" y="477"/>
                    <a:pt x="858" y="334"/>
                    <a:pt x="1036" y="334"/>
                  </a:cubicBezTo>
                  <a:close/>
                  <a:moveTo>
                    <a:pt x="2286" y="1965"/>
                  </a:moveTo>
                  <a:cubicBezTo>
                    <a:pt x="2191" y="2275"/>
                    <a:pt x="2179" y="2620"/>
                    <a:pt x="2263" y="2930"/>
                  </a:cubicBezTo>
                  <a:lnTo>
                    <a:pt x="703" y="2930"/>
                  </a:lnTo>
                  <a:lnTo>
                    <a:pt x="703" y="1965"/>
                  </a:lnTo>
                  <a:close/>
                  <a:moveTo>
                    <a:pt x="4072" y="965"/>
                  </a:moveTo>
                  <a:cubicBezTo>
                    <a:pt x="4584" y="965"/>
                    <a:pt x="5049" y="1227"/>
                    <a:pt x="5334" y="1644"/>
                  </a:cubicBezTo>
                  <a:cubicBezTo>
                    <a:pt x="5406" y="1739"/>
                    <a:pt x="5453" y="1858"/>
                    <a:pt x="5453" y="1858"/>
                  </a:cubicBezTo>
                  <a:cubicBezTo>
                    <a:pt x="5465" y="1894"/>
                    <a:pt x="5477" y="1942"/>
                    <a:pt x="5501" y="1954"/>
                  </a:cubicBezTo>
                  <a:cubicBezTo>
                    <a:pt x="5537" y="1995"/>
                    <a:pt x="5584" y="2013"/>
                    <a:pt x="5631" y="2013"/>
                  </a:cubicBezTo>
                  <a:cubicBezTo>
                    <a:pt x="5677" y="2013"/>
                    <a:pt x="5721" y="1995"/>
                    <a:pt x="5751" y="1965"/>
                  </a:cubicBezTo>
                  <a:lnTo>
                    <a:pt x="7525" y="1965"/>
                  </a:lnTo>
                  <a:lnTo>
                    <a:pt x="7525" y="2930"/>
                  </a:lnTo>
                  <a:lnTo>
                    <a:pt x="5870" y="2930"/>
                  </a:lnTo>
                  <a:cubicBezTo>
                    <a:pt x="5894" y="2787"/>
                    <a:pt x="5930" y="2632"/>
                    <a:pt x="5930" y="2489"/>
                  </a:cubicBezTo>
                  <a:cubicBezTo>
                    <a:pt x="5918" y="2394"/>
                    <a:pt x="5834" y="2323"/>
                    <a:pt x="5751" y="2323"/>
                  </a:cubicBezTo>
                  <a:cubicBezTo>
                    <a:pt x="5656" y="2323"/>
                    <a:pt x="5584" y="2394"/>
                    <a:pt x="5584" y="2489"/>
                  </a:cubicBezTo>
                  <a:cubicBezTo>
                    <a:pt x="5584" y="3323"/>
                    <a:pt x="4894" y="4001"/>
                    <a:pt x="4072" y="4001"/>
                  </a:cubicBezTo>
                  <a:cubicBezTo>
                    <a:pt x="2858" y="4001"/>
                    <a:pt x="2132" y="2656"/>
                    <a:pt x="2822" y="1644"/>
                  </a:cubicBezTo>
                  <a:cubicBezTo>
                    <a:pt x="3084" y="1239"/>
                    <a:pt x="3548" y="965"/>
                    <a:pt x="4072" y="965"/>
                  </a:cubicBezTo>
                  <a:close/>
                  <a:moveTo>
                    <a:pt x="7525" y="3263"/>
                  </a:moveTo>
                  <a:lnTo>
                    <a:pt x="7525" y="4680"/>
                  </a:lnTo>
                  <a:lnTo>
                    <a:pt x="715" y="4680"/>
                  </a:lnTo>
                  <a:lnTo>
                    <a:pt x="715" y="3263"/>
                  </a:lnTo>
                  <a:lnTo>
                    <a:pt x="2382" y="3263"/>
                  </a:lnTo>
                  <a:cubicBezTo>
                    <a:pt x="2679" y="3882"/>
                    <a:pt x="3322" y="4335"/>
                    <a:pt x="4072" y="4335"/>
                  </a:cubicBezTo>
                  <a:cubicBezTo>
                    <a:pt x="4810" y="4335"/>
                    <a:pt x="5453" y="3882"/>
                    <a:pt x="5751" y="3263"/>
                  </a:cubicBezTo>
                  <a:close/>
                  <a:moveTo>
                    <a:pt x="7549" y="4990"/>
                  </a:moveTo>
                  <a:lnTo>
                    <a:pt x="7775" y="6025"/>
                  </a:lnTo>
                  <a:lnTo>
                    <a:pt x="381" y="6025"/>
                  </a:lnTo>
                  <a:lnTo>
                    <a:pt x="679" y="4990"/>
                  </a:lnTo>
                  <a:close/>
                  <a:moveTo>
                    <a:pt x="7823" y="6359"/>
                  </a:moveTo>
                  <a:lnTo>
                    <a:pt x="7823" y="7776"/>
                  </a:lnTo>
                  <a:lnTo>
                    <a:pt x="6489" y="7776"/>
                  </a:lnTo>
                  <a:lnTo>
                    <a:pt x="6489" y="7216"/>
                  </a:lnTo>
                  <a:lnTo>
                    <a:pt x="7168" y="7216"/>
                  </a:lnTo>
                  <a:cubicBezTo>
                    <a:pt x="7251" y="7216"/>
                    <a:pt x="7323" y="7145"/>
                    <a:pt x="7323" y="7061"/>
                  </a:cubicBezTo>
                  <a:cubicBezTo>
                    <a:pt x="7323" y="6966"/>
                    <a:pt x="7251" y="6895"/>
                    <a:pt x="7168" y="6895"/>
                  </a:cubicBezTo>
                  <a:lnTo>
                    <a:pt x="953" y="6895"/>
                  </a:lnTo>
                  <a:cubicBezTo>
                    <a:pt x="870" y="6895"/>
                    <a:pt x="798" y="6966"/>
                    <a:pt x="798" y="7061"/>
                  </a:cubicBezTo>
                  <a:cubicBezTo>
                    <a:pt x="798" y="7145"/>
                    <a:pt x="870" y="7216"/>
                    <a:pt x="953" y="7216"/>
                  </a:cubicBezTo>
                  <a:lnTo>
                    <a:pt x="1632" y="7216"/>
                  </a:lnTo>
                  <a:lnTo>
                    <a:pt x="1632" y="7776"/>
                  </a:lnTo>
                  <a:lnTo>
                    <a:pt x="322" y="7776"/>
                  </a:lnTo>
                  <a:lnTo>
                    <a:pt x="322" y="6359"/>
                  </a:lnTo>
                  <a:close/>
                  <a:moveTo>
                    <a:pt x="6168" y="7216"/>
                  </a:moveTo>
                  <a:lnTo>
                    <a:pt x="6168" y="10716"/>
                  </a:lnTo>
                  <a:lnTo>
                    <a:pt x="1965" y="10716"/>
                  </a:lnTo>
                  <a:lnTo>
                    <a:pt x="1965" y="7216"/>
                  </a:lnTo>
                  <a:close/>
                  <a:moveTo>
                    <a:pt x="1048" y="1"/>
                  </a:moveTo>
                  <a:cubicBezTo>
                    <a:pt x="691" y="1"/>
                    <a:pt x="393" y="299"/>
                    <a:pt x="393" y="656"/>
                  </a:cubicBezTo>
                  <a:lnTo>
                    <a:pt x="393" y="4799"/>
                  </a:lnTo>
                  <a:lnTo>
                    <a:pt x="0" y="6133"/>
                  </a:lnTo>
                  <a:lnTo>
                    <a:pt x="0" y="6145"/>
                  </a:lnTo>
                  <a:lnTo>
                    <a:pt x="0" y="6168"/>
                  </a:lnTo>
                  <a:lnTo>
                    <a:pt x="0" y="6180"/>
                  </a:lnTo>
                  <a:lnTo>
                    <a:pt x="0" y="7919"/>
                  </a:lnTo>
                  <a:cubicBezTo>
                    <a:pt x="0" y="8014"/>
                    <a:pt x="84" y="8085"/>
                    <a:pt x="167" y="8085"/>
                  </a:cubicBezTo>
                  <a:lnTo>
                    <a:pt x="1655" y="8085"/>
                  </a:lnTo>
                  <a:lnTo>
                    <a:pt x="1655" y="10871"/>
                  </a:lnTo>
                  <a:cubicBezTo>
                    <a:pt x="1655" y="10955"/>
                    <a:pt x="1727" y="11026"/>
                    <a:pt x="1822" y="11026"/>
                  </a:cubicBezTo>
                  <a:lnTo>
                    <a:pt x="6346" y="11026"/>
                  </a:lnTo>
                  <a:cubicBezTo>
                    <a:pt x="6430" y="11026"/>
                    <a:pt x="6513" y="10955"/>
                    <a:pt x="6513" y="10871"/>
                  </a:cubicBezTo>
                  <a:lnTo>
                    <a:pt x="6513" y="8085"/>
                  </a:lnTo>
                  <a:lnTo>
                    <a:pt x="8001" y="8085"/>
                  </a:lnTo>
                  <a:cubicBezTo>
                    <a:pt x="8085" y="8085"/>
                    <a:pt x="8156" y="8014"/>
                    <a:pt x="8156" y="7919"/>
                  </a:cubicBezTo>
                  <a:lnTo>
                    <a:pt x="8156" y="6180"/>
                  </a:lnTo>
                  <a:cubicBezTo>
                    <a:pt x="8144" y="6180"/>
                    <a:pt x="8144" y="6180"/>
                    <a:pt x="8132" y="6168"/>
                  </a:cubicBezTo>
                  <a:lnTo>
                    <a:pt x="8132" y="6133"/>
                  </a:lnTo>
                  <a:lnTo>
                    <a:pt x="7847" y="4823"/>
                  </a:lnTo>
                  <a:lnTo>
                    <a:pt x="7847" y="656"/>
                  </a:lnTo>
                  <a:cubicBezTo>
                    <a:pt x="7847" y="299"/>
                    <a:pt x="7549" y="1"/>
                    <a:pt x="7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71"/>
            <p:cNvSpPr/>
            <p:nvPr/>
          </p:nvSpPr>
          <p:spPr>
            <a:xfrm>
              <a:off x="1916142" y="2464366"/>
              <a:ext cx="86001" cy="74646"/>
            </a:xfrm>
            <a:custGeom>
              <a:rect b="b" l="l" r="r" t="t"/>
              <a:pathLst>
                <a:path extrusionOk="0" h="2347" w="2704">
                  <a:moveTo>
                    <a:pt x="1345" y="0"/>
                  </a:moveTo>
                  <a:cubicBezTo>
                    <a:pt x="1338" y="0"/>
                    <a:pt x="1330" y="1"/>
                    <a:pt x="1322" y="1"/>
                  </a:cubicBezTo>
                  <a:cubicBezTo>
                    <a:pt x="358" y="180"/>
                    <a:pt x="0" y="1418"/>
                    <a:pt x="774" y="2061"/>
                  </a:cubicBezTo>
                  <a:cubicBezTo>
                    <a:pt x="1003" y="2258"/>
                    <a:pt x="1269" y="2346"/>
                    <a:pt x="1528" y="2346"/>
                  </a:cubicBezTo>
                  <a:cubicBezTo>
                    <a:pt x="2132" y="2346"/>
                    <a:pt x="2703" y="1868"/>
                    <a:pt x="2703" y="1168"/>
                  </a:cubicBezTo>
                  <a:cubicBezTo>
                    <a:pt x="2703" y="716"/>
                    <a:pt x="2453" y="323"/>
                    <a:pt x="2072" y="109"/>
                  </a:cubicBezTo>
                  <a:cubicBezTo>
                    <a:pt x="2045" y="95"/>
                    <a:pt x="2017" y="89"/>
                    <a:pt x="1991" y="89"/>
                  </a:cubicBezTo>
                  <a:cubicBezTo>
                    <a:pt x="1882" y="89"/>
                    <a:pt x="1798" y="198"/>
                    <a:pt x="1846" y="323"/>
                  </a:cubicBezTo>
                  <a:cubicBezTo>
                    <a:pt x="1846" y="323"/>
                    <a:pt x="1846" y="335"/>
                    <a:pt x="1858" y="347"/>
                  </a:cubicBezTo>
                  <a:cubicBezTo>
                    <a:pt x="1870" y="382"/>
                    <a:pt x="1905" y="394"/>
                    <a:pt x="1917" y="406"/>
                  </a:cubicBezTo>
                  <a:cubicBezTo>
                    <a:pt x="2405" y="656"/>
                    <a:pt x="2525" y="1299"/>
                    <a:pt x="2191" y="1716"/>
                  </a:cubicBezTo>
                  <a:cubicBezTo>
                    <a:pt x="2017" y="1922"/>
                    <a:pt x="1779" y="2022"/>
                    <a:pt x="1543" y="2022"/>
                  </a:cubicBezTo>
                  <a:cubicBezTo>
                    <a:pt x="1262" y="2022"/>
                    <a:pt x="984" y="1881"/>
                    <a:pt x="822" y="1609"/>
                  </a:cubicBezTo>
                  <a:cubicBezTo>
                    <a:pt x="500" y="1109"/>
                    <a:pt x="798" y="442"/>
                    <a:pt x="1382" y="335"/>
                  </a:cubicBezTo>
                  <a:cubicBezTo>
                    <a:pt x="1599" y="289"/>
                    <a:pt x="1541" y="0"/>
                    <a:pt x="1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71"/>
            <p:cNvSpPr/>
            <p:nvPr/>
          </p:nvSpPr>
          <p:spPr>
            <a:xfrm>
              <a:off x="1910449" y="2663211"/>
              <a:ext cx="108328" cy="89022"/>
            </a:xfrm>
            <a:custGeom>
              <a:rect b="b" l="l" r="r" t="t"/>
              <a:pathLst>
                <a:path extrusionOk="0" h="2799" w="3406">
                  <a:moveTo>
                    <a:pt x="3085" y="322"/>
                  </a:moveTo>
                  <a:lnTo>
                    <a:pt x="3085" y="2465"/>
                  </a:lnTo>
                  <a:lnTo>
                    <a:pt x="322" y="246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lnTo>
                    <a:pt x="3239" y="2798"/>
                  </a:lnTo>
                  <a:cubicBezTo>
                    <a:pt x="3335" y="2798"/>
                    <a:pt x="3406" y="2727"/>
                    <a:pt x="3406" y="2643"/>
                  </a:cubicBezTo>
                  <a:lnTo>
                    <a:pt x="3406" y="167"/>
                  </a:lnTo>
                  <a:cubicBezTo>
                    <a:pt x="3406" y="60"/>
                    <a:pt x="3335" y="0"/>
                    <a:pt x="3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7" name="Google Shape;11507;p71"/>
          <p:cNvGrpSpPr/>
          <p:nvPr/>
        </p:nvGrpSpPr>
        <p:grpSpPr>
          <a:xfrm>
            <a:off x="3150240" y="2422352"/>
            <a:ext cx="212489" cy="351445"/>
            <a:chOff x="3150240" y="2422352"/>
            <a:chExt cx="212489" cy="351445"/>
          </a:xfrm>
        </p:grpSpPr>
        <p:sp>
          <p:nvSpPr>
            <p:cNvPr id="11508" name="Google Shape;11508;p71"/>
            <p:cNvSpPr/>
            <p:nvPr/>
          </p:nvSpPr>
          <p:spPr>
            <a:xfrm>
              <a:off x="3150240" y="2422352"/>
              <a:ext cx="212489" cy="351445"/>
            </a:xfrm>
            <a:custGeom>
              <a:rect b="b" l="l" r="r" t="t"/>
              <a:pathLst>
                <a:path extrusionOk="0" h="11050" w="6681">
                  <a:moveTo>
                    <a:pt x="4918" y="334"/>
                  </a:moveTo>
                  <a:lnTo>
                    <a:pt x="4918" y="1465"/>
                  </a:lnTo>
                  <a:lnTo>
                    <a:pt x="4954" y="1465"/>
                  </a:lnTo>
                  <a:cubicBezTo>
                    <a:pt x="4954" y="1596"/>
                    <a:pt x="4847" y="1703"/>
                    <a:pt x="4716" y="1703"/>
                  </a:cubicBezTo>
                  <a:cubicBezTo>
                    <a:pt x="4597" y="1703"/>
                    <a:pt x="4490" y="1608"/>
                    <a:pt x="4478" y="1489"/>
                  </a:cubicBezTo>
                  <a:lnTo>
                    <a:pt x="4478" y="822"/>
                  </a:lnTo>
                  <a:cubicBezTo>
                    <a:pt x="4478" y="727"/>
                    <a:pt x="4406" y="656"/>
                    <a:pt x="4311" y="656"/>
                  </a:cubicBezTo>
                  <a:cubicBezTo>
                    <a:pt x="4216" y="656"/>
                    <a:pt x="4144" y="727"/>
                    <a:pt x="4144" y="822"/>
                  </a:cubicBezTo>
                  <a:lnTo>
                    <a:pt x="4144" y="1620"/>
                  </a:lnTo>
                  <a:lnTo>
                    <a:pt x="4144" y="2263"/>
                  </a:lnTo>
                  <a:cubicBezTo>
                    <a:pt x="4144" y="2394"/>
                    <a:pt x="4037" y="2501"/>
                    <a:pt x="3906" y="2501"/>
                  </a:cubicBezTo>
                  <a:cubicBezTo>
                    <a:pt x="3775" y="2501"/>
                    <a:pt x="3668" y="2394"/>
                    <a:pt x="3668" y="2263"/>
                  </a:cubicBezTo>
                  <a:lnTo>
                    <a:pt x="3668" y="632"/>
                  </a:lnTo>
                  <a:cubicBezTo>
                    <a:pt x="3668" y="537"/>
                    <a:pt x="3597" y="465"/>
                    <a:pt x="3501" y="465"/>
                  </a:cubicBezTo>
                  <a:lnTo>
                    <a:pt x="3489" y="465"/>
                  </a:lnTo>
                  <a:cubicBezTo>
                    <a:pt x="3406" y="465"/>
                    <a:pt x="3347" y="525"/>
                    <a:pt x="3323" y="608"/>
                  </a:cubicBezTo>
                  <a:cubicBezTo>
                    <a:pt x="3311" y="727"/>
                    <a:pt x="3204" y="822"/>
                    <a:pt x="3085" y="822"/>
                  </a:cubicBezTo>
                  <a:cubicBezTo>
                    <a:pt x="2966" y="822"/>
                    <a:pt x="2870" y="727"/>
                    <a:pt x="2846" y="608"/>
                  </a:cubicBezTo>
                  <a:cubicBezTo>
                    <a:pt x="2835" y="525"/>
                    <a:pt x="2763" y="465"/>
                    <a:pt x="2668" y="465"/>
                  </a:cubicBezTo>
                  <a:cubicBezTo>
                    <a:pt x="2585" y="465"/>
                    <a:pt x="2513" y="537"/>
                    <a:pt x="2513" y="632"/>
                  </a:cubicBezTo>
                  <a:lnTo>
                    <a:pt x="2513" y="1382"/>
                  </a:lnTo>
                  <a:cubicBezTo>
                    <a:pt x="2513" y="1525"/>
                    <a:pt x="2406" y="1620"/>
                    <a:pt x="2275" y="1620"/>
                  </a:cubicBezTo>
                  <a:cubicBezTo>
                    <a:pt x="2132" y="1620"/>
                    <a:pt x="2037" y="1525"/>
                    <a:pt x="2037" y="1382"/>
                  </a:cubicBezTo>
                  <a:lnTo>
                    <a:pt x="2037" y="334"/>
                  </a:lnTo>
                  <a:close/>
                  <a:moveTo>
                    <a:pt x="5263" y="4537"/>
                  </a:moveTo>
                  <a:lnTo>
                    <a:pt x="5263" y="5406"/>
                  </a:lnTo>
                  <a:cubicBezTo>
                    <a:pt x="5263" y="5823"/>
                    <a:pt x="4918" y="6168"/>
                    <a:pt x="4501" y="6168"/>
                  </a:cubicBezTo>
                  <a:lnTo>
                    <a:pt x="2168" y="6168"/>
                  </a:lnTo>
                  <a:cubicBezTo>
                    <a:pt x="1751" y="6168"/>
                    <a:pt x="1406" y="5823"/>
                    <a:pt x="1406" y="5406"/>
                  </a:cubicBezTo>
                  <a:lnTo>
                    <a:pt x="1406" y="4537"/>
                  </a:lnTo>
                  <a:close/>
                  <a:moveTo>
                    <a:pt x="1215" y="1"/>
                  </a:moveTo>
                  <a:cubicBezTo>
                    <a:pt x="906" y="1"/>
                    <a:pt x="656" y="251"/>
                    <a:pt x="656" y="572"/>
                  </a:cubicBezTo>
                  <a:lnTo>
                    <a:pt x="656" y="1168"/>
                  </a:lnTo>
                  <a:cubicBezTo>
                    <a:pt x="656" y="1251"/>
                    <a:pt x="727" y="1322"/>
                    <a:pt x="810" y="1322"/>
                  </a:cubicBezTo>
                  <a:cubicBezTo>
                    <a:pt x="906" y="1322"/>
                    <a:pt x="977" y="1251"/>
                    <a:pt x="977" y="1168"/>
                  </a:cubicBezTo>
                  <a:lnTo>
                    <a:pt x="977" y="572"/>
                  </a:lnTo>
                  <a:cubicBezTo>
                    <a:pt x="977" y="430"/>
                    <a:pt x="1084" y="334"/>
                    <a:pt x="1215" y="334"/>
                  </a:cubicBezTo>
                  <a:lnTo>
                    <a:pt x="1739" y="334"/>
                  </a:lnTo>
                  <a:lnTo>
                    <a:pt x="1739" y="1382"/>
                  </a:lnTo>
                  <a:cubicBezTo>
                    <a:pt x="1739" y="1703"/>
                    <a:pt x="1989" y="1954"/>
                    <a:pt x="2299" y="1954"/>
                  </a:cubicBezTo>
                  <a:cubicBezTo>
                    <a:pt x="2620" y="1954"/>
                    <a:pt x="2870" y="1703"/>
                    <a:pt x="2870" y="1382"/>
                  </a:cubicBezTo>
                  <a:lnTo>
                    <a:pt x="2870" y="1108"/>
                  </a:lnTo>
                  <a:cubicBezTo>
                    <a:pt x="2942" y="1132"/>
                    <a:pt x="3013" y="1144"/>
                    <a:pt x="3108" y="1144"/>
                  </a:cubicBezTo>
                  <a:cubicBezTo>
                    <a:pt x="3192" y="1144"/>
                    <a:pt x="3275" y="1132"/>
                    <a:pt x="3347" y="1108"/>
                  </a:cubicBezTo>
                  <a:lnTo>
                    <a:pt x="3347" y="2263"/>
                  </a:lnTo>
                  <a:cubicBezTo>
                    <a:pt x="3347" y="2573"/>
                    <a:pt x="3597" y="2835"/>
                    <a:pt x="3906" y="2835"/>
                  </a:cubicBezTo>
                  <a:cubicBezTo>
                    <a:pt x="4228" y="2835"/>
                    <a:pt x="4478" y="2573"/>
                    <a:pt x="4478" y="2263"/>
                  </a:cubicBezTo>
                  <a:lnTo>
                    <a:pt x="4478" y="1977"/>
                  </a:lnTo>
                  <a:cubicBezTo>
                    <a:pt x="4549" y="2013"/>
                    <a:pt x="4620" y="2025"/>
                    <a:pt x="4716" y="2025"/>
                  </a:cubicBezTo>
                  <a:cubicBezTo>
                    <a:pt x="5025" y="2025"/>
                    <a:pt x="5275" y="1775"/>
                    <a:pt x="5275" y="1465"/>
                  </a:cubicBezTo>
                  <a:lnTo>
                    <a:pt x="5275" y="334"/>
                  </a:lnTo>
                  <a:lnTo>
                    <a:pt x="5442" y="334"/>
                  </a:lnTo>
                  <a:cubicBezTo>
                    <a:pt x="5573" y="334"/>
                    <a:pt x="5680" y="430"/>
                    <a:pt x="5680" y="572"/>
                  </a:cubicBezTo>
                  <a:lnTo>
                    <a:pt x="5680" y="2989"/>
                  </a:lnTo>
                  <a:lnTo>
                    <a:pt x="4311" y="2989"/>
                  </a:lnTo>
                  <a:cubicBezTo>
                    <a:pt x="4228" y="2989"/>
                    <a:pt x="4144" y="3073"/>
                    <a:pt x="4144" y="3156"/>
                  </a:cubicBezTo>
                  <a:cubicBezTo>
                    <a:pt x="4144" y="3251"/>
                    <a:pt x="4228" y="3323"/>
                    <a:pt x="4311" y="3323"/>
                  </a:cubicBezTo>
                  <a:lnTo>
                    <a:pt x="5906" y="3323"/>
                  </a:lnTo>
                  <a:cubicBezTo>
                    <a:pt x="5954" y="3323"/>
                    <a:pt x="5978" y="3323"/>
                    <a:pt x="6025" y="3335"/>
                  </a:cubicBezTo>
                  <a:cubicBezTo>
                    <a:pt x="6216" y="3382"/>
                    <a:pt x="6347" y="3561"/>
                    <a:pt x="6347" y="3763"/>
                  </a:cubicBezTo>
                  <a:cubicBezTo>
                    <a:pt x="6347" y="4001"/>
                    <a:pt x="6156" y="4216"/>
                    <a:pt x="5906" y="4216"/>
                  </a:cubicBezTo>
                  <a:lnTo>
                    <a:pt x="751" y="4216"/>
                  </a:lnTo>
                  <a:cubicBezTo>
                    <a:pt x="513" y="4216"/>
                    <a:pt x="310" y="4025"/>
                    <a:pt x="310" y="3763"/>
                  </a:cubicBezTo>
                  <a:cubicBezTo>
                    <a:pt x="310" y="3561"/>
                    <a:pt x="441" y="3394"/>
                    <a:pt x="632" y="3335"/>
                  </a:cubicBezTo>
                  <a:cubicBezTo>
                    <a:pt x="668" y="3323"/>
                    <a:pt x="715" y="3323"/>
                    <a:pt x="751" y="3323"/>
                  </a:cubicBezTo>
                  <a:lnTo>
                    <a:pt x="3656" y="3323"/>
                  </a:lnTo>
                  <a:cubicBezTo>
                    <a:pt x="3751" y="3323"/>
                    <a:pt x="3823" y="3251"/>
                    <a:pt x="3823" y="3156"/>
                  </a:cubicBezTo>
                  <a:cubicBezTo>
                    <a:pt x="3823" y="3073"/>
                    <a:pt x="3751" y="2989"/>
                    <a:pt x="3656" y="2989"/>
                  </a:cubicBezTo>
                  <a:lnTo>
                    <a:pt x="977" y="2989"/>
                  </a:lnTo>
                  <a:lnTo>
                    <a:pt x="977" y="1834"/>
                  </a:lnTo>
                  <a:cubicBezTo>
                    <a:pt x="977" y="1739"/>
                    <a:pt x="906" y="1668"/>
                    <a:pt x="810" y="1668"/>
                  </a:cubicBezTo>
                  <a:cubicBezTo>
                    <a:pt x="727" y="1668"/>
                    <a:pt x="656" y="1739"/>
                    <a:pt x="656" y="1834"/>
                  </a:cubicBezTo>
                  <a:lnTo>
                    <a:pt x="656" y="3013"/>
                  </a:lnTo>
                  <a:cubicBezTo>
                    <a:pt x="275" y="3073"/>
                    <a:pt x="1" y="3382"/>
                    <a:pt x="1" y="3763"/>
                  </a:cubicBezTo>
                  <a:cubicBezTo>
                    <a:pt x="1" y="4204"/>
                    <a:pt x="334" y="4537"/>
                    <a:pt x="775" y="4537"/>
                  </a:cubicBezTo>
                  <a:lnTo>
                    <a:pt x="1084" y="4537"/>
                  </a:lnTo>
                  <a:lnTo>
                    <a:pt x="1084" y="5406"/>
                  </a:lnTo>
                  <a:cubicBezTo>
                    <a:pt x="1084" y="6002"/>
                    <a:pt x="1572" y="6490"/>
                    <a:pt x="2168" y="6490"/>
                  </a:cubicBezTo>
                  <a:lnTo>
                    <a:pt x="2323" y="6490"/>
                  </a:lnTo>
                  <a:lnTo>
                    <a:pt x="2323" y="10014"/>
                  </a:lnTo>
                  <a:cubicBezTo>
                    <a:pt x="2323" y="10586"/>
                    <a:pt x="2775" y="11050"/>
                    <a:pt x="3347" y="11050"/>
                  </a:cubicBezTo>
                  <a:cubicBezTo>
                    <a:pt x="3906" y="11050"/>
                    <a:pt x="4370" y="10586"/>
                    <a:pt x="4370" y="10014"/>
                  </a:cubicBezTo>
                  <a:lnTo>
                    <a:pt x="4370" y="8633"/>
                  </a:lnTo>
                  <a:cubicBezTo>
                    <a:pt x="4370" y="8550"/>
                    <a:pt x="4299" y="8466"/>
                    <a:pt x="4204" y="8466"/>
                  </a:cubicBezTo>
                  <a:cubicBezTo>
                    <a:pt x="4120" y="8466"/>
                    <a:pt x="4049" y="8550"/>
                    <a:pt x="4049" y="8633"/>
                  </a:cubicBezTo>
                  <a:lnTo>
                    <a:pt x="4049" y="10014"/>
                  </a:lnTo>
                  <a:cubicBezTo>
                    <a:pt x="4049" y="10407"/>
                    <a:pt x="3728" y="10716"/>
                    <a:pt x="3347" y="10716"/>
                  </a:cubicBezTo>
                  <a:cubicBezTo>
                    <a:pt x="2954" y="10716"/>
                    <a:pt x="2644" y="10407"/>
                    <a:pt x="2644" y="10014"/>
                  </a:cubicBezTo>
                  <a:lnTo>
                    <a:pt x="2644" y="6490"/>
                  </a:lnTo>
                  <a:lnTo>
                    <a:pt x="4025" y="6490"/>
                  </a:lnTo>
                  <a:lnTo>
                    <a:pt x="4025" y="7978"/>
                  </a:lnTo>
                  <a:cubicBezTo>
                    <a:pt x="4025" y="8073"/>
                    <a:pt x="4097" y="8145"/>
                    <a:pt x="4192" y="8145"/>
                  </a:cubicBezTo>
                  <a:cubicBezTo>
                    <a:pt x="4275" y="8145"/>
                    <a:pt x="4359" y="8073"/>
                    <a:pt x="4359" y="7978"/>
                  </a:cubicBezTo>
                  <a:lnTo>
                    <a:pt x="4359" y="6490"/>
                  </a:lnTo>
                  <a:lnTo>
                    <a:pt x="4501" y="6490"/>
                  </a:lnTo>
                  <a:cubicBezTo>
                    <a:pt x="5097" y="6490"/>
                    <a:pt x="5585" y="6002"/>
                    <a:pt x="5585" y="5406"/>
                  </a:cubicBezTo>
                  <a:lnTo>
                    <a:pt x="5585" y="4537"/>
                  </a:lnTo>
                  <a:lnTo>
                    <a:pt x="5906" y="4537"/>
                  </a:lnTo>
                  <a:cubicBezTo>
                    <a:pt x="6335" y="4537"/>
                    <a:pt x="6680" y="4204"/>
                    <a:pt x="6680" y="3763"/>
                  </a:cubicBezTo>
                  <a:cubicBezTo>
                    <a:pt x="6680" y="3394"/>
                    <a:pt x="6395" y="3073"/>
                    <a:pt x="6014" y="3013"/>
                  </a:cubicBezTo>
                  <a:lnTo>
                    <a:pt x="6014" y="572"/>
                  </a:lnTo>
                  <a:cubicBezTo>
                    <a:pt x="6014" y="251"/>
                    <a:pt x="575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71"/>
            <p:cNvSpPr/>
            <p:nvPr/>
          </p:nvSpPr>
          <p:spPr>
            <a:xfrm>
              <a:off x="3239230" y="2721860"/>
              <a:ext cx="32982" cy="32250"/>
            </a:xfrm>
            <a:custGeom>
              <a:rect b="b" l="l" r="r" t="t"/>
              <a:pathLst>
                <a:path extrusionOk="0" h="1014" w="1037">
                  <a:moveTo>
                    <a:pt x="598" y="0"/>
                  </a:moveTo>
                  <a:cubicBezTo>
                    <a:pt x="521" y="0"/>
                    <a:pt x="440" y="57"/>
                    <a:pt x="429" y="145"/>
                  </a:cubicBezTo>
                  <a:cubicBezTo>
                    <a:pt x="418" y="228"/>
                    <a:pt x="477" y="323"/>
                    <a:pt x="560" y="335"/>
                  </a:cubicBezTo>
                  <a:cubicBezTo>
                    <a:pt x="656" y="347"/>
                    <a:pt x="691" y="418"/>
                    <a:pt x="691" y="514"/>
                  </a:cubicBezTo>
                  <a:cubicBezTo>
                    <a:pt x="691" y="597"/>
                    <a:pt x="620" y="692"/>
                    <a:pt x="513" y="692"/>
                  </a:cubicBezTo>
                  <a:cubicBezTo>
                    <a:pt x="429" y="692"/>
                    <a:pt x="358" y="633"/>
                    <a:pt x="334" y="537"/>
                  </a:cubicBezTo>
                  <a:cubicBezTo>
                    <a:pt x="323" y="461"/>
                    <a:pt x="243" y="405"/>
                    <a:pt x="165" y="405"/>
                  </a:cubicBezTo>
                  <a:cubicBezTo>
                    <a:pt x="158" y="405"/>
                    <a:pt x="151" y="406"/>
                    <a:pt x="144" y="407"/>
                  </a:cubicBezTo>
                  <a:cubicBezTo>
                    <a:pt x="60" y="418"/>
                    <a:pt x="1" y="514"/>
                    <a:pt x="13" y="597"/>
                  </a:cubicBezTo>
                  <a:cubicBezTo>
                    <a:pt x="60" y="835"/>
                    <a:pt x="263" y="1014"/>
                    <a:pt x="501" y="1014"/>
                  </a:cubicBezTo>
                  <a:cubicBezTo>
                    <a:pt x="787" y="1014"/>
                    <a:pt x="1013" y="799"/>
                    <a:pt x="1013" y="514"/>
                  </a:cubicBezTo>
                  <a:cubicBezTo>
                    <a:pt x="1037" y="264"/>
                    <a:pt x="858" y="49"/>
                    <a:pt x="620" y="2"/>
                  </a:cubicBezTo>
                  <a:cubicBezTo>
                    <a:pt x="613" y="1"/>
                    <a:pt x="606" y="0"/>
                    <a:pt x="5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0" name="Google Shape;11510;p71"/>
          <p:cNvGrpSpPr/>
          <p:nvPr/>
        </p:nvGrpSpPr>
        <p:grpSpPr>
          <a:xfrm>
            <a:off x="1367060" y="2422129"/>
            <a:ext cx="269261" cy="352050"/>
            <a:chOff x="1367060" y="2422129"/>
            <a:chExt cx="269261" cy="352050"/>
          </a:xfrm>
        </p:grpSpPr>
        <p:sp>
          <p:nvSpPr>
            <p:cNvPr id="11511" name="Google Shape;11511;p71"/>
            <p:cNvSpPr/>
            <p:nvPr/>
          </p:nvSpPr>
          <p:spPr>
            <a:xfrm>
              <a:off x="1392059" y="2651857"/>
              <a:ext cx="129160" cy="122322"/>
            </a:xfrm>
            <a:custGeom>
              <a:rect b="b" l="l" r="r" t="t"/>
              <a:pathLst>
                <a:path extrusionOk="0" h="3846" w="4061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71"/>
            <p:cNvSpPr/>
            <p:nvPr/>
          </p:nvSpPr>
          <p:spPr>
            <a:xfrm>
              <a:off x="1367060" y="2441912"/>
              <a:ext cx="82184" cy="212139"/>
            </a:xfrm>
            <a:custGeom>
              <a:rect b="b" l="l" r="r" t="t"/>
              <a:pathLst>
                <a:path extrusionOk="0" h="6670" w="2584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71"/>
            <p:cNvSpPr/>
            <p:nvPr/>
          </p:nvSpPr>
          <p:spPr>
            <a:xfrm>
              <a:off x="1456051" y="2422129"/>
              <a:ext cx="180271" cy="162937"/>
            </a:xfrm>
            <a:custGeom>
              <a:rect b="b" l="l" r="r" t="t"/>
              <a:pathLst>
                <a:path extrusionOk="0" h="5123" w="5668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71"/>
            <p:cNvSpPr/>
            <p:nvPr/>
          </p:nvSpPr>
          <p:spPr>
            <a:xfrm>
              <a:off x="1532160" y="2593590"/>
              <a:ext cx="81834" cy="180207"/>
            </a:xfrm>
            <a:custGeom>
              <a:rect b="b" l="l" r="r" t="t"/>
              <a:pathLst>
                <a:path extrusionOk="0" h="5666" w="2573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71"/>
            <p:cNvSpPr/>
            <p:nvPr/>
          </p:nvSpPr>
          <p:spPr>
            <a:xfrm>
              <a:off x="1425359" y="2572313"/>
              <a:ext cx="24267" cy="17843"/>
            </a:xfrm>
            <a:custGeom>
              <a:rect b="b" l="l" r="r" t="t"/>
              <a:pathLst>
                <a:path extrusionOk="0" h="561" w="763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71"/>
            <p:cNvSpPr/>
            <p:nvPr/>
          </p:nvSpPr>
          <p:spPr>
            <a:xfrm>
              <a:off x="1562820" y="2573680"/>
              <a:ext cx="26176" cy="17620"/>
            </a:xfrm>
            <a:custGeom>
              <a:rect b="b" l="l" r="r" t="t"/>
              <a:pathLst>
                <a:path extrusionOk="0" h="554" w="823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71"/>
            <p:cNvSpPr/>
            <p:nvPr/>
          </p:nvSpPr>
          <p:spPr>
            <a:xfrm>
              <a:off x="1448100" y="2481414"/>
              <a:ext cx="125375" cy="191275"/>
            </a:xfrm>
            <a:custGeom>
              <a:rect b="b" l="l" r="r" t="t"/>
              <a:pathLst>
                <a:path extrusionOk="0" h="6014" w="3942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71"/>
            <p:cNvSpPr/>
            <p:nvPr/>
          </p:nvSpPr>
          <p:spPr>
            <a:xfrm>
              <a:off x="1502232" y="2449259"/>
              <a:ext cx="10655" cy="25380"/>
            </a:xfrm>
            <a:custGeom>
              <a:rect b="b" l="l" r="r" t="t"/>
              <a:pathLst>
                <a:path extrusionOk="0" h="798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71"/>
            <p:cNvSpPr/>
            <p:nvPr/>
          </p:nvSpPr>
          <p:spPr>
            <a:xfrm>
              <a:off x="1458309" y="2460582"/>
              <a:ext cx="18988" cy="23090"/>
            </a:xfrm>
            <a:custGeom>
              <a:rect b="b" l="l" r="r" t="t"/>
              <a:pathLst>
                <a:path extrusionOk="0" h="726" w="597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71"/>
            <p:cNvSpPr/>
            <p:nvPr/>
          </p:nvSpPr>
          <p:spPr>
            <a:xfrm>
              <a:off x="1425741" y="2492768"/>
              <a:ext cx="25031" cy="17874"/>
            </a:xfrm>
            <a:custGeom>
              <a:rect b="b" l="l" r="r" t="t"/>
              <a:pathLst>
                <a:path extrusionOk="0" h="562" w="787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71"/>
            <p:cNvSpPr/>
            <p:nvPr/>
          </p:nvSpPr>
          <p:spPr>
            <a:xfrm>
              <a:off x="1414768" y="2535959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71"/>
            <p:cNvSpPr/>
            <p:nvPr/>
          </p:nvSpPr>
          <p:spPr>
            <a:xfrm>
              <a:off x="1573825" y="2537104"/>
              <a:ext cx="24999" cy="10241"/>
            </a:xfrm>
            <a:custGeom>
              <a:rect b="b" l="l" r="r" t="t"/>
              <a:pathLst>
                <a:path extrusionOk="0" h="322" w="78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71"/>
            <p:cNvSpPr/>
            <p:nvPr/>
          </p:nvSpPr>
          <p:spPr>
            <a:xfrm>
              <a:off x="1563965" y="2493627"/>
              <a:ext cx="24649" cy="17525"/>
            </a:xfrm>
            <a:custGeom>
              <a:rect b="b" l="l" r="r" t="t"/>
              <a:pathLst>
                <a:path extrusionOk="0" h="551" w="775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71"/>
            <p:cNvSpPr/>
            <p:nvPr/>
          </p:nvSpPr>
          <p:spPr>
            <a:xfrm>
              <a:off x="1537853" y="2461440"/>
              <a:ext cx="18956" cy="23090"/>
            </a:xfrm>
            <a:custGeom>
              <a:rect b="b" l="l" r="r" t="t"/>
              <a:pathLst>
                <a:path extrusionOk="0" h="726" w="596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525" name="Google Shape;11525;p71"/>
          <p:cNvSpPr/>
          <p:nvPr/>
        </p:nvSpPr>
        <p:spPr>
          <a:xfrm>
            <a:off x="7075994" y="2425914"/>
            <a:ext cx="353354" cy="351318"/>
          </a:xfrm>
          <a:custGeom>
            <a:rect b="b" l="l" r="r" t="t"/>
            <a:pathLst>
              <a:path extrusionOk="0" h="11046" w="11110">
                <a:moveTo>
                  <a:pt x="3750" y="304"/>
                </a:moveTo>
                <a:cubicBezTo>
                  <a:pt x="3766" y="304"/>
                  <a:pt x="3783" y="304"/>
                  <a:pt x="3799" y="306"/>
                </a:cubicBezTo>
                <a:cubicBezTo>
                  <a:pt x="4037" y="341"/>
                  <a:pt x="4275" y="365"/>
                  <a:pt x="4490" y="413"/>
                </a:cubicBezTo>
                <a:cubicBezTo>
                  <a:pt x="4716" y="460"/>
                  <a:pt x="4954" y="520"/>
                  <a:pt x="5180" y="579"/>
                </a:cubicBezTo>
                <a:cubicBezTo>
                  <a:pt x="5347" y="615"/>
                  <a:pt x="5478" y="734"/>
                  <a:pt x="5549" y="889"/>
                </a:cubicBezTo>
                <a:cubicBezTo>
                  <a:pt x="5561" y="913"/>
                  <a:pt x="5585" y="949"/>
                  <a:pt x="5585" y="972"/>
                </a:cubicBezTo>
                <a:cubicBezTo>
                  <a:pt x="5621" y="1115"/>
                  <a:pt x="5609" y="1246"/>
                  <a:pt x="5573" y="1377"/>
                </a:cubicBezTo>
                <a:lnTo>
                  <a:pt x="4156" y="4770"/>
                </a:lnTo>
                <a:cubicBezTo>
                  <a:pt x="3990" y="4711"/>
                  <a:pt x="3823" y="4663"/>
                  <a:pt x="3644" y="4639"/>
                </a:cubicBezTo>
                <a:cubicBezTo>
                  <a:pt x="3489" y="4604"/>
                  <a:pt x="3323" y="4592"/>
                  <a:pt x="3168" y="4580"/>
                </a:cubicBezTo>
                <a:cubicBezTo>
                  <a:pt x="3162" y="4586"/>
                  <a:pt x="3156" y="4589"/>
                  <a:pt x="3152" y="4589"/>
                </a:cubicBezTo>
                <a:cubicBezTo>
                  <a:pt x="3147" y="4589"/>
                  <a:pt x="3144" y="4586"/>
                  <a:pt x="3144" y="4580"/>
                </a:cubicBezTo>
                <a:lnTo>
                  <a:pt x="3144" y="901"/>
                </a:lnTo>
                <a:cubicBezTo>
                  <a:pt x="3144" y="722"/>
                  <a:pt x="3216" y="579"/>
                  <a:pt x="3335" y="460"/>
                </a:cubicBezTo>
                <a:cubicBezTo>
                  <a:pt x="3453" y="353"/>
                  <a:pt x="3600" y="304"/>
                  <a:pt x="3750" y="304"/>
                </a:cubicBezTo>
                <a:close/>
                <a:moveTo>
                  <a:pt x="6451" y="1138"/>
                </a:moveTo>
                <a:cubicBezTo>
                  <a:pt x="6549" y="1138"/>
                  <a:pt x="6645" y="1162"/>
                  <a:pt x="6728" y="1210"/>
                </a:cubicBezTo>
                <a:cubicBezTo>
                  <a:pt x="6918" y="1318"/>
                  <a:pt x="7121" y="1437"/>
                  <a:pt x="7311" y="1556"/>
                </a:cubicBezTo>
                <a:cubicBezTo>
                  <a:pt x="7514" y="1687"/>
                  <a:pt x="7716" y="1842"/>
                  <a:pt x="7907" y="1984"/>
                </a:cubicBezTo>
                <a:cubicBezTo>
                  <a:pt x="7954" y="2020"/>
                  <a:pt x="7978" y="2068"/>
                  <a:pt x="8014" y="2103"/>
                </a:cubicBezTo>
                <a:cubicBezTo>
                  <a:pt x="8085" y="2199"/>
                  <a:pt x="8109" y="2318"/>
                  <a:pt x="8133" y="2437"/>
                </a:cubicBezTo>
                <a:lnTo>
                  <a:pt x="8133" y="2461"/>
                </a:lnTo>
                <a:cubicBezTo>
                  <a:pt x="8133" y="2568"/>
                  <a:pt x="8097" y="2663"/>
                  <a:pt x="8050" y="2746"/>
                </a:cubicBezTo>
                <a:cubicBezTo>
                  <a:pt x="8026" y="2806"/>
                  <a:pt x="7990" y="2854"/>
                  <a:pt x="7954" y="2889"/>
                </a:cubicBezTo>
                <a:lnTo>
                  <a:pt x="5347" y="5497"/>
                </a:lnTo>
                <a:lnTo>
                  <a:pt x="5311" y="5497"/>
                </a:lnTo>
                <a:cubicBezTo>
                  <a:pt x="5192" y="5378"/>
                  <a:pt x="5049" y="5271"/>
                  <a:pt x="4918" y="5187"/>
                </a:cubicBezTo>
                <a:cubicBezTo>
                  <a:pt x="4775" y="5092"/>
                  <a:pt x="4632" y="5009"/>
                  <a:pt x="4478" y="4949"/>
                </a:cubicBezTo>
                <a:cubicBezTo>
                  <a:pt x="4466" y="4949"/>
                  <a:pt x="4466" y="4937"/>
                  <a:pt x="4466" y="4913"/>
                </a:cubicBezTo>
                <a:lnTo>
                  <a:pt x="5883" y="1508"/>
                </a:lnTo>
                <a:cubicBezTo>
                  <a:pt x="5942" y="1341"/>
                  <a:pt x="6073" y="1234"/>
                  <a:pt x="6240" y="1175"/>
                </a:cubicBezTo>
                <a:cubicBezTo>
                  <a:pt x="6309" y="1150"/>
                  <a:pt x="6381" y="1138"/>
                  <a:pt x="6451" y="1138"/>
                </a:cubicBezTo>
                <a:close/>
                <a:moveTo>
                  <a:pt x="8633" y="2937"/>
                </a:moveTo>
                <a:cubicBezTo>
                  <a:pt x="8800" y="2961"/>
                  <a:pt x="8966" y="3032"/>
                  <a:pt x="9062" y="3163"/>
                </a:cubicBezTo>
                <a:cubicBezTo>
                  <a:pt x="9228" y="3354"/>
                  <a:pt x="9383" y="3568"/>
                  <a:pt x="9514" y="3770"/>
                </a:cubicBezTo>
                <a:cubicBezTo>
                  <a:pt x="9633" y="3949"/>
                  <a:pt x="9752" y="4151"/>
                  <a:pt x="9859" y="4342"/>
                </a:cubicBezTo>
                <a:cubicBezTo>
                  <a:pt x="9883" y="4389"/>
                  <a:pt x="9895" y="4425"/>
                  <a:pt x="9919" y="4485"/>
                </a:cubicBezTo>
                <a:cubicBezTo>
                  <a:pt x="9931" y="4532"/>
                  <a:pt x="9931" y="4592"/>
                  <a:pt x="9931" y="4639"/>
                </a:cubicBezTo>
                <a:cubicBezTo>
                  <a:pt x="9931" y="4699"/>
                  <a:pt x="9919" y="4759"/>
                  <a:pt x="9895" y="4818"/>
                </a:cubicBezTo>
                <a:cubicBezTo>
                  <a:pt x="9895" y="4830"/>
                  <a:pt x="9883" y="4866"/>
                  <a:pt x="9871" y="4878"/>
                </a:cubicBezTo>
                <a:lnTo>
                  <a:pt x="9871" y="4890"/>
                </a:lnTo>
                <a:cubicBezTo>
                  <a:pt x="9859" y="4937"/>
                  <a:pt x="9824" y="4961"/>
                  <a:pt x="9800" y="4997"/>
                </a:cubicBezTo>
                <a:cubicBezTo>
                  <a:pt x="9740" y="5068"/>
                  <a:pt x="9645" y="5128"/>
                  <a:pt x="9562" y="5175"/>
                </a:cubicBezTo>
                <a:lnTo>
                  <a:pt x="6145" y="6592"/>
                </a:lnTo>
                <a:lnTo>
                  <a:pt x="6133" y="6592"/>
                </a:lnTo>
                <a:cubicBezTo>
                  <a:pt x="6133" y="6592"/>
                  <a:pt x="6121" y="6592"/>
                  <a:pt x="6121" y="6568"/>
                </a:cubicBezTo>
                <a:cubicBezTo>
                  <a:pt x="6049" y="6402"/>
                  <a:pt x="5954" y="6259"/>
                  <a:pt x="5847" y="6104"/>
                </a:cubicBezTo>
                <a:cubicBezTo>
                  <a:pt x="5764" y="5973"/>
                  <a:pt x="5668" y="5854"/>
                  <a:pt x="5573" y="5759"/>
                </a:cubicBezTo>
                <a:lnTo>
                  <a:pt x="5573" y="5723"/>
                </a:lnTo>
                <a:lnTo>
                  <a:pt x="8169" y="3115"/>
                </a:lnTo>
                <a:cubicBezTo>
                  <a:pt x="8288" y="2996"/>
                  <a:pt x="8454" y="2937"/>
                  <a:pt x="8633" y="2937"/>
                </a:cubicBezTo>
                <a:close/>
                <a:moveTo>
                  <a:pt x="2966" y="4878"/>
                </a:moveTo>
                <a:cubicBezTo>
                  <a:pt x="3013" y="4901"/>
                  <a:pt x="3073" y="4913"/>
                  <a:pt x="3132" y="4913"/>
                </a:cubicBezTo>
                <a:cubicBezTo>
                  <a:pt x="3216" y="4913"/>
                  <a:pt x="3311" y="4937"/>
                  <a:pt x="3394" y="4949"/>
                </a:cubicBezTo>
                <a:lnTo>
                  <a:pt x="2966" y="7140"/>
                </a:lnTo>
                <a:lnTo>
                  <a:pt x="2918" y="7140"/>
                </a:lnTo>
                <a:lnTo>
                  <a:pt x="2537" y="4949"/>
                </a:lnTo>
                <a:cubicBezTo>
                  <a:pt x="2620" y="4937"/>
                  <a:pt x="2727" y="4925"/>
                  <a:pt x="2811" y="4925"/>
                </a:cubicBezTo>
                <a:lnTo>
                  <a:pt x="2870" y="4925"/>
                </a:lnTo>
                <a:cubicBezTo>
                  <a:pt x="2894" y="4925"/>
                  <a:pt x="2894" y="4925"/>
                  <a:pt x="2906" y="4901"/>
                </a:cubicBezTo>
                <a:cubicBezTo>
                  <a:pt x="2918" y="4901"/>
                  <a:pt x="2918" y="4901"/>
                  <a:pt x="2930" y="4890"/>
                </a:cubicBezTo>
                <a:cubicBezTo>
                  <a:pt x="2954" y="4890"/>
                  <a:pt x="2954" y="4878"/>
                  <a:pt x="2966" y="4878"/>
                </a:cubicBezTo>
                <a:close/>
                <a:moveTo>
                  <a:pt x="3728" y="4997"/>
                </a:moveTo>
                <a:lnTo>
                  <a:pt x="4037" y="5080"/>
                </a:lnTo>
                <a:cubicBezTo>
                  <a:pt x="4049" y="5080"/>
                  <a:pt x="4049" y="5080"/>
                  <a:pt x="4061" y="5104"/>
                </a:cubicBezTo>
                <a:lnTo>
                  <a:pt x="4228" y="5104"/>
                </a:lnTo>
                <a:cubicBezTo>
                  <a:pt x="4251" y="5140"/>
                  <a:pt x="4299" y="5187"/>
                  <a:pt x="4359" y="5199"/>
                </a:cubicBezTo>
                <a:cubicBezTo>
                  <a:pt x="4418" y="5259"/>
                  <a:pt x="4502" y="5306"/>
                  <a:pt x="4585" y="5354"/>
                </a:cubicBezTo>
                <a:lnTo>
                  <a:pt x="3335" y="7199"/>
                </a:lnTo>
                <a:cubicBezTo>
                  <a:pt x="3323" y="7199"/>
                  <a:pt x="3299" y="7176"/>
                  <a:pt x="3287" y="7176"/>
                </a:cubicBezTo>
                <a:lnTo>
                  <a:pt x="3728" y="4997"/>
                </a:lnTo>
                <a:close/>
                <a:moveTo>
                  <a:pt x="4859" y="5532"/>
                </a:moveTo>
                <a:cubicBezTo>
                  <a:pt x="4942" y="5592"/>
                  <a:pt x="5013" y="5663"/>
                  <a:pt x="5097" y="5723"/>
                </a:cubicBezTo>
                <a:cubicBezTo>
                  <a:pt x="5097" y="5723"/>
                  <a:pt x="5109" y="5735"/>
                  <a:pt x="5121" y="5735"/>
                </a:cubicBezTo>
                <a:lnTo>
                  <a:pt x="5133" y="5759"/>
                </a:lnTo>
                <a:cubicBezTo>
                  <a:pt x="5156" y="5759"/>
                  <a:pt x="5156" y="5771"/>
                  <a:pt x="5168" y="5771"/>
                </a:cubicBezTo>
                <a:cubicBezTo>
                  <a:pt x="5168" y="5771"/>
                  <a:pt x="5180" y="5771"/>
                  <a:pt x="5180" y="5782"/>
                </a:cubicBezTo>
                <a:cubicBezTo>
                  <a:pt x="5192" y="5782"/>
                  <a:pt x="5192" y="5782"/>
                  <a:pt x="5216" y="5794"/>
                </a:cubicBezTo>
                <a:lnTo>
                  <a:pt x="5228" y="5794"/>
                </a:lnTo>
                <a:cubicBezTo>
                  <a:pt x="5240" y="5854"/>
                  <a:pt x="5275" y="5902"/>
                  <a:pt x="5299" y="5949"/>
                </a:cubicBezTo>
                <a:cubicBezTo>
                  <a:pt x="5359" y="6009"/>
                  <a:pt x="5418" y="6080"/>
                  <a:pt x="5466" y="6152"/>
                </a:cubicBezTo>
                <a:lnTo>
                  <a:pt x="3629" y="7396"/>
                </a:lnTo>
                <a:lnTo>
                  <a:pt x="3629" y="7396"/>
                </a:lnTo>
                <a:cubicBezTo>
                  <a:pt x="3623" y="7389"/>
                  <a:pt x="3617" y="7382"/>
                  <a:pt x="3609" y="7378"/>
                </a:cubicBezTo>
                <a:lnTo>
                  <a:pt x="4859" y="5532"/>
                </a:lnTo>
                <a:close/>
                <a:moveTo>
                  <a:pt x="5692" y="6425"/>
                </a:moveTo>
                <a:cubicBezTo>
                  <a:pt x="5752" y="6509"/>
                  <a:pt x="5787" y="6616"/>
                  <a:pt x="5835" y="6711"/>
                </a:cubicBezTo>
                <a:cubicBezTo>
                  <a:pt x="5835" y="6723"/>
                  <a:pt x="5847" y="6735"/>
                  <a:pt x="5847" y="6735"/>
                </a:cubicBezTo>
                <a:cubicBezTo>
                  <a:pt x="5847" y="6747"/>
                  <a:pt x="5871" y="6747"/>
                  <a:pt x="5883" y="6771"/>
                </a:cubicBezTo>
                <a:lnTo>
                  <a:pt x="5906" y="6795"/>
                </a:lnTo>
                <a:lnTo>
                  <a:pt x="5942" y="6830"/>
                </a:lnTo>
                <a:cubicBezTo>
                  <a:pt x="5930" y="6878"/>
                  <a:pt x="5942" y="6949"/>
                  <a:pt x="5954" y="6985"/>
                </a:cubicBezTo>
                <a:cubicBezTo>
                  <a:pt x="5990" y="7080"/>
                  <a:pt x="6014" y="7164"/>
                  <a:pt x="6026" y="7259"/>
                </a:cubicBezTo>
                <a:lnTo>
                  <a:pt x="3859" y="7723"/>
                </a:lnTo>
                <a:cubicBezTo>
                  <a:pt x="3859" y="7699"/>
                  <a:pt x="3847" y="7687"/>
                  <a:pt x="3847" y="7676"/>
                </a:cubicBezTo>
                <a:lnTo>
                  <a:pt x="5692" y="6425"/>
                </a:lnTo>
                <a:close/>
                <a:moveTo>
                  <a:pt x="9900" y="5418"/>
                </a:moveTo>
                <a:cubicBezTo>
                  <a:pt x="9989" y="5418"/>
                  <a:pt x="10076" y="5436"/>
                  <a:pt x="10157" y="5473"/>
                </a:cubicBezTo>
                <a:cubicBezTo>
                  <a:pt x="10300" y="5544"/>
                  <a:pt x="10419" y="5675"/>
                  <a:pt x="10467" y="5842"/>
                </a:cubicBezTo>
                <a:cubicBezTo>
                  <a:pt x="10598" y="6294"/>
                  <a:pt x="10693" y="6771"/>
                  <a:pt x="10728" y="7223"/>
                </a:cubicBezTo>
                <a:lnTo>
                  <a:pt x="10728" y="7283"/>
                </a:lnTo>
                <a:cubicBezTo>
                  <a:pt x="10752" y="7437"/>
                  <a:pt x="10705" y="7568"/>
                  <a:pt x="10609" y="7676"/>
                </a:cubicBezTo>
                <a:cubicBezTo>
                  <a:pt x="10598" y="7687"/>
                  <a:pt x="10598" y="7687"/>
                  <a:pt x="10598" y="7699"/>
                </a:cubicBezTo>
                <a:cubicBezTo>
                  <a:pt x="10598" y="7723"/>
                  <a:pt x="10586" y="7723"/>
                  <a:pt x="10586" y="7735"/>
                </a:cubicBezTo>
                <a:lnTo>
                  <a:pt x="10574" y="7747"/>
                </a:lnTo>
                <a:lnTo>
                  <a:pt x="10550" y="7759"/>
                </a:lnTo>
                <a:lnTo>
                  <a:pt x="10538" y="7783"/>
                </a:lnTo>
                <a:lnTo>
                  <a:pt x="10526" y="7795"/>
                </a:lnTo>
                <a:cubicBezTo>
                  <a:pt x="10526" y="7795"/>
                  <a:pt x="10514" y="7795"/>
                  <a:pt x="10514" y="7807"/>
                </a:cubicBezTo>
                <a:cubicBezTo>
                  <a:pt x="10514" y="7807"/>
                  <a:pt x="10490" y="7807"/>
                  <a:pt x="10490" y="7818"/>
                </a:cubicBezTo>
                <a:cubicBezTo>
                  <a:pt x="10490" y="7818"/>
                  <a:pt x="10478" y="7818"/>
                  <a:pt x="10478" y="7842"/>
                </a:cubicBezTo>
                <a:cubicBezTo>
                  <a:pt x="10478" y="7842"/>
                  <a:pt x="10467" y="7842"/>
                  <a:pt x="10467" y="7854"/>
                </a:cubicBezTo>
                <a:lnTo>
                  <a:pt x="10455" y="7854"/>
                </a:lnTo>
                <a:cubicBezTo>
                  <a:pt x="10455" y="7854"/>
                  <a:pt x="10431" y="7854"/>
                  <a:pt x="10431" y="7866"/>
                </a:cubicBezTo>
                <a:lnTo>
                  <a:pt x="10419" y="7866"/>
                </a:lnTo>
                <a:cubicBezTo>
                  <a:pt x="10419" y="7866"/>
                  <a:pt x="10407" y="7866"/>
                  <a:pt x="10407" y="7878"/>
                </a:cubicBezTo>
                <a:lnTo>
                  <a:pt x="10395" y="7878"/>
                </a:lnTo>
                <a:cubicBezTo>
                  <a:pt x="10395" y="7878"/>
                  <a:pt x="10371" y="7878"/>
                  <a:pt x="10371" y="7902"/>
                </a:cubicBezTo>
                <a:lnTo>
                  <a:pt x="6466" y="7902"/>
                </a:lnTo>
                <a:cubicBezTo>
                  <a:pt x="6442" y="7902"/>
                  <a:pt x="6442" y="7878"/>
                  <a:pt x="6442" y="7878"/>
                </a:cubicBezTo>
                <a:cubicBezTo>
                  <a:pt x="6430" y="7545"/>
                  <a:pt x="6359" y="7211"/>
                  <a:pt x="6252" y="6902"/>
                </a:cubicBezTo>
                <a:cubicBezTo>
                  <a:pt x="6252" y="6890"/>
                  <a:pt x="6252" y="6890"/>
                  <a:pt x="6264" y="6866"/>
                </a:cubicBezTo>
                <a:lnTo>
                  <a:pt x="9657" y="5461"/>
                </a:lnTo>
                <a:cubicBezTo>
                  <a:pt x="9736" y="5433"/>
                  <a:pt x="9819" y="5418"/>
                  <a:pt x="9900" y="5418"/>
                </a:cubicBezTo>
                <a:close/>
                <a:moveTo>
                  <a:pt x="6109" y="7604"/>
                </a:moveTo>
                <a:cubicBezTo>
                  <a:pt x="6121" y="7699"/>
                  <a:pt x="6133" y="7807"/>
                  <a:pt x="6133" y="7914"/>
                </a:cubicBezTo>
                <a:lnTo>
                  <a:pt x="6133" y="7938"/>
                </a:lnTo>
                <a:lnTo>
                  <a:pt x="6133" y="7973"/>
                </a:lnTo>
                <a:cubicBezTo>
                  <a:pt x="6133" y="7985"/>
                  <a:pt x="6133" y="7985"/>
                  <a:pt x="6145" y="7997"/>
                </a:cubicBezTo>
                <a:cubicBezTo>
                  <a:pt x="6145" y="8021"/>
                  <a:pt x="6145" y="8021"/>
                  <a:pt x="6168" y="8033"/>
                </a:cubicBezTo>
                <a:cubicBezTo>
                  <a:pt x="6168" y="8045"/>
                  <a:pt x="6180" y="8045"/>
                  <a:pt x="6180" y="8057"/>
                </a:cubicBezTo>
                <a:cubicBezTo>
                  <a:pt x="6145" y="8104"/>
                  <a:pt x="6133" y="8164"/>
                  <a:pt x="6133" y="8223"/>
                </a:cubicBezTo>
                <a:cubicBezTo>
                  <a:pt x="6133" y="8319"/>
                  <a:pt x="6121" y="8390"/>
                  <a:pt x="6109" y="8473"/>
                </a:cubicBezTo>
                <a:lnTo>
                  <a:pt x="3930" y="8092"/>
                </a:lnTo>
                <a:lnTo>
                  <a:pt x="3930" y="8033"/>
                </a:lnTo>
                <a:lnTo>
                  <a:pt x="6109" y="7604"/>
                </a:lnTo>
                <a:close/>
                <a:moveTo>
                  <a:pt x="2978" y="7437"/>
                </a:moveTo>
                <a:cubicBezTo>
                  <a:pt x="3335" y="7437"/>
                  <a:pt x="3620" y="7723"/>
                  <a:pt x="3620" y="8080"/>
                </a:cubicBezTo>
                <a:cubicBezTo>
                  <a:pt x="3609" y="8438"/>
                  <a:pt x="3323" y="8711"/>
                  <a:pt x="2978" y="8711"/>
                </a:cubicBezTo>
                <a:cubicBezTo>
                  <a:pt x="2620" y="8711"/>
                  <a:pt x="2335" y="8438"/>
                  <a:pt x="2335" y="8080"/>
                </a:cubicBezTo>
                <a:cubicBezTo>
                  <a:pt x="2335" y="7723"/>
                  <a:pt x="2620" y="7437"/>
                  <a:pt x="2978" y="7437"/>
                </a:cubicBezTo>
                <a:close/>
                <a:moveTo>
                  <a:pt x="3749" y="1"/>
                </a:moveTo>
                <a:cubicBezTo>
                  <a:pt x="3525" y="1"/>
                  <a:pt x="3308" y="92"/>
                  <a:pt x="3144" y="246"/>
                </a:cubicBezTo>
                <a:cubicBezTo>
                  <a:pt x="3085" y="294"/>
                  <a:pt x="3037" y="353"/>
                  <a:pt x="2989" y="413"/>
                </a:cubicBezTo>
                <a:cubicBezTo>
                  <a:pt x="2942" y="353"/>
                  <a:pt x="2906" y="294"/>
                  <a:pt x="2847" y="246"/>
                </a:cubicBezTo>
                <a:cubicBezTo>
                  <a:pt x="2658" y="80"/>
                  <a:pt x="2419" y="7"/>
                  <a:pt x="2185" y="7"/>
                </a:cubicBezTo>
                <a:cubicBezTo>
                  <a:pt x="2168" y="7"/>
                  <a:pt x="2150" y="7"/>
                  <a:pt x="2132" y="8"/>
                </a:cubicBezTo>
                <a:cubicBezTo>
                  <a:pt x="1632" y="56"/>
                  <a:pt x="1156" y="151"/>
                  <a:pt x="680" y="294"/>
                </a:cubicBezTo>
                <a:cubicBezTo>
                  <a:pt x="430" y="365"/>
                  <a:pt x="227" y="544"/>
                  <a:pt x="120" y="782"/>
                </a:cubicBezTo>
                <a:cubicBezTo>
                  <a:pt x="1" y="1020"/>
                  <a:pt x="1" y="1282"/>
                  <a:pt x="108" y="1520"/>
                </a:cubicBezTo>
                <a:lnTo>
                  <a:pt x="370" y="2175"/>
                </a:lnTo>
                <a:cubicBezTo>
                  <a:pt x="397" y="2248"/>
                  <a:pt x="466" y="2279"/>
                  <a:pt x="529" y="2279"/>
                </a:cubicBezTo>
                <a:cubicBezTo>
                  <a:pt x="549" y="2279"/>
                  <a:pt x="567" y="2276"/>
                  <a:pt x="584" y="2270"/>
                </a:cubicBezTo>
                <a:cubicBezTo>
                  <a:pt x="668" y="2234"/>
                  <a:pt x="703" y="2139"/>
                  <a:pt x="668" y="2056"/>
                </a:cubicBezTo>
                <a:lnTo>
                  <a:pt x="406" y="1401"/>
                </a:lnTo>
                <a:cubicBezTo>
                  <a:pt x="346" y="1246"/>
                  <a:pt x="346" y="1068"/>
                  <a:pt x="418" y="913"/>
                </a:cubicBezTo>
                <a:cubicBezTo>
                  <a:pt x="489" y="770"/>
                  <a:pt x="620" y="651"/>
                  <a:pt x="787" y="603"/>
                </a:cubicBezTo>
                <a:cubicBezTo>
                  <a:pt x="1239" y="472"/>
                  <a:pt x="1715" y="377"/>
                  <a:pt x="2168" y="329"/>
                </a:cubicBezTo>
                <a:cubicBezTo>
                  <a:pt x="2182" y="328"/>
                  <a:pt x="2196" y="328"/>
                  <a:pt x="2210" y="328"/>
                </a:cubicBezTo>
                <a:cubicBezTo>
                  <a:pt x="2364" y="328"/>
                  <a:pt x="2523" y="386"/>
                  <a:pt x="2632" y="484"/>
                </a:cubicBezTo>
                <a:cubicBezTo>
                  <a:pt x="2763" y="603"/>
                  <a:pt x="2823" y="746"/>
                  <a:pt x="2823" y="925"/>
                </a:cubicBezTo>
                <a:lnTo>
                  <a:pt x="2823" y="4604"/>
                </a:lnTo>
                <a:lnTo>
                  <a:pt x="2823" y="4616"/>
                </a:lnTo>
                <a:lnTo>
                  <a:pt x="2811" y="4639"/>
                </a:lnTo>
                <a:cubicBezTo>
                  <a:pt x="2466" y="4651"/>
                  <a:pt x="2144" y="4723"/>
                  <a:pt x="1835" y="4830"/>
                </a:cubicBezTo>
                <a:cubicBezTo>
                  <a:pt x="1811" y="4830"/>
                  <a:pt x="1811" y="4830"/>
                  <a:pt x="1799" y="4818"/>
                </a:cubicBezTo>
                <a:lnTo>
                  <a:pt x="953" y="2758"/>
                </a:lnTo>
                <a:cubicBezTo>
                  <a:pt x="927" y="2697"/>
                  <a:pt x="868" y="2661"/>
                  <a:pt x="806" y="2661"/>
                </a:cubicBezTo>
                <a:cubicBezTo>
                  <a:pt x="784" y="2661"/>
                  <a:pt x="761" y="2666"/>
                  <a:pt x="739" y="2675"/>
                </a:cubicBezTo>
                <a:cubicBezTo>
                  <a:pt x="656" y="2699"/>
                  <a:pt x="620" y="2806"/>
                  <a:pt x="656" y="2877"/>
                </a:cubicBezTo>
                <a:lnTo>
                  <a:pt x="1501" y="4937"/>
                </a:lnTo>
                <a:cubicBezTo>
                  <a:pt x="1558" y="5060"/>
                  <a:pt x="1682" y="5146"/>
                  <a:pt x="1821" y="5146"/>
                </a:cubicBezTo>
                <a:cubicBezTo>
                  <a:pt x="1856" y="5146"/>
                  <a:pt x="1893" y="5140"/>
                  <a:pt x="1930" y="5128"/>
                </a:cubicBezTo>
                <a:cubicBezTo>
                  <a:pt x="2025" y="5092"/>
                  <a:pt x="2132" y="5068"/>
                  <a:pt x="2216" y="5032"/>
                </a:cubicBezTo>
                <a:lnTo>
                  <a:pt x="2608" y="7223"/>
                </a:lnTo>
                <a:cubicBezTo>
                  <a:pt x="2251" y="7354"/>
                  <a:pt x="2013" y="7711"/>
                  <a:pt x="2013" y="8116"/>
                </a:cubicBezTo>
                <a:cubicBezTo>
                  <a:pt x="2013" y="8640"/>
                  <a:pt x="2442" y="9069"/>
                  <a:pt x="2966" y="9069"/>
                </a:cubicBezTo>
                <a:cubicBezTo>
                  <a:pt x="3382" y="9069"/>
                  <a:pt x="3740" y="8807"/>
                  <a:pt x="3870" y="8426"/>
                </a:cubicBezTo>
                <a:lnTo>
                  <a:pt x="6037" y="8819"/>
                </a:lnTo>
                <a:cubicBezTo>
                  <a:pt x="6014" y="8926"/>
                  <a:pt x="5978" y="9045"/>
                  <a:pt x="5954" y="9140"/>
                </a:cubicBezTo>
                <a:cubicBezTo>
                  <a:pt x="5895" y="9307"/>
                  <a:pt x="5978" y="9497"/>
                  <a:pt x="6145" y="9581"/>
                </a:cubicBezTo>
                <a:lnTo>
                  <a:pt x="8109" y="10390"/>
                </a:lnTo>
                <a:cubicBezTo>
                  <a:pt x="8121" y="10414"/>
                  <a:pt x="8157" y="10414"/>
                  <a:pt x="8169" y="10414"/>
                </a:cubicBezTo>
                <a:cubicBezTo>
                  <a:pt x="8228" y="10414"/>
                  <a:pt x="8288" y="10366"/>
                  <a:pt x="8323" y="10307"/>
                </a:cubicBezTo>
                <a:cubicBezTo>
                  <a:pt x="8347" y="10212"/>
                  <a:pt x="8323" y="10128"/>
                  <a:pt x="8228" y="10093"/>
                </a:cubicBezTo>
                <a:lnTo>
                  <a:pt x="6264" y="9283"/>
                </a:lnTo>
                <a:cubicBezTo>
                  <a:pt x="6252" y="9283"/>
                  <a:pt x="6252" y="9259"/>
                  <a:pt x="6252" y="9247"/>
                </a:cubicBezTo>
                <a:cubicBezTo>
                  <a:pt x="6371" y="8938"/>
                  <a:pt x="6430" y="8604"/>
                  <a:pt x="6442" y="8271"/>
                </a:cubicBezTo>
                <a:cubicBezTo>
                  <a:pt x="6442" y="8247"/>
                  <a:pt x="6466" y="8247"/>
                  <a:pt x="6466" y="8247"/>
                </a:cubicBezTo>
                <a:lnTo>
                  <a:pt x="10133" y="8247"/>
                </a:lnTo>
                <a:cubicBezTo>
                  <a:pt x="10312" y="8247"/>
                  <a:pt x="10467" y="8330"/>
                  <a:pt x="10586" y="8449"/>
                </a:cubicBezTo>
                <a:cubicBezTo>
                  <a:pt x="10705" y="8580"/>
                  <a:pt x="10740" y="8747"/>
                  <a:pt x="10728" y="8902"/>
                </a:cubicBezTo>
                <a:cubicBezTo>
                  <a:pt x="10693" y="9366"/>
                  <a:pt x="10586" y="9842"/>
                  <a:pt x="10467" y="10295"/>
                </a:cubicBezTo>
                <a:cubicBezTo>
                  <a:pt x="10419" y="10450"/>
                  <a:pt x="10300" y="10593"/>
                  <a:pt x="10157" y="10664"/>
                </a:cubicBezTo>
                <a:cubicBezTo>
                  <a:pt x="10076" y="10701"/>
                  <a:pt x="9989" y="10719"/>
                  <a:pt x="9900" y="10719"/>
                </a:cubicBezTo>
                <a:cubicBezTo>
                  <a:pt x="9819" y="10719"/>
                  <a:pt x="9736" y="10704"/>
                  <a:pt x="9657" y="10676"/>
                </a:cubicBezTo>
                <a:lnTo>
                  <a:pt x="8919" y="10366"/>
                </a:lnTo>
                <a:cubicBezTo>
                  <a:pt x="8900" y="10357"/>
                  <a:pt x="8879" y="10353"/>
                  <a:pt x="8857" y="10353"/>
                </a:cubicBezTo>
                <a:cubicBezTo>
                  <a:pt x="8796" y="10353"/>
                  <a:pt x="8731" y="10388"/>
                  <a:pt x="8704" y="10450"/>
                </a:cubicBezTo>
                <a:cubicBezTo>
                  <a:pt x="8681" y="10545"/>
                  <a:pt x="8704" y="10628"/>
                  <a:pt x="8800" y="10664"/>
                </a:cubicBezTo>
                <a:lnTo>
                  <a:pt x="9538" y="10974"/>
                </a:lnTo>
                <a:cubicBezTo>
                  <a:pt x="9657" y="11021"/>
                  <a:pt x="9776" y="11045"/>
                  <a:pt x="9895" y="11045"/>
                </a:cubicBezTo>
                <a:cubicBezTo>
                  <a:pt x="10038" y="11045"/>
                  <a:pt x="10169" y="11021"/>
                  <a:pt x="10300" y="10962"/>
                </a:cubicBezTo>
                <a:cubicBezTo>
                  <a:pt x="10538" y="10843"/>
                  <a:pt x="10717" y="10652"/>
                  <a:pt x="10788" y="10390"/>
                </a:cubicBezTo>
                <a:cubicBezTo>
                  <a:pt x="10931" y="9938"/>
                  <a:pt x="11026" y="9438"/>
                  <a:pt x="11074" y="8950"/>
                </a:cubicBezTo>
                <a:cubicBezTo>
                  <a:pt x="11109" y="8700"/>
                  <a:pt x="11014" y="8426"/>
                  <a:pt x="10836" y="8235"/>
                </a:cubicBezTo>
                <a:cubicBezTo>
                  <a:pt x="10776" y="8152"/>
                  <a:pt x="10728" y="8104"/>
                  <a:pt x="10669" y="8057"/>
                </a:cubicBezTo>
                <a:cubicBezTo>
                  <a:pt x="10693" y="8045"/>
                  <a:pt x="10705" y="8045"/>
                  <a:pt x="10705" y="8033"/>
                </a:cubicBezTo>
                <a:lnTo>
                  <a:pt x="10717" y="8021"/>
                </a:lnTo>
                <a:cubicBezTo>
                  <a:pt x="10728" y="8021"/>
                  <a:pt x="10728" y="7997"/>
                  <a:pt x="10752" y="7997"/>
                </a:cubicBezTo>
                <a:lnTo>
                  <a:pt x="10764" y="7985"/>
                </a:lnTo>
                <a:lnTo>
                  <a:pt x="10788" y="7949"/>
                </a:lnTo>
                <a:lnTo>
                  <a:pt x="10812" y="7938"/>
                </a:lnTo>
                <a:cubicBezTo>
                  <a:pt x="10824" y="7926"/>
                  <a:pt x="10836" y="7914"/>
                  <a:pt x="10836" y="7890"/>
                </a:cubicBezTo>
                <a:cubicBezTo>
                  <a:pt x="11014" y="7699"/>
                  <a:pt x="11086" y="7437"/>
                  <a:pt x="11074" y="7176"/>
                </a:cubicBezTo>
                <a:cubicBezTo>
                  <a:pt x="11026" y="6687"/>
                  <a:pt x="10931" y="6211"/>
                  <a:pt x="10788" y="5735"/>
                </a:cubicBezTo>
                <a:cubicBezTo>
                  <a:pt x="10717" y="5485"/>
                  <a:pt x="10538" y="5271"/>
                  <a:pt x="10300" y="5175"/>
                </a:cubicBezTo>
                <a:cubicBezTo>
                  <a:pt x="10228" y="5140"/>
                  <a:pt x="10169" y="5116"/>
                  <a:pt x="10086" y="5092"/>
                </a:cubicBezTo>
                <a:lnTo>
                  <a:pt x="10086" y="5080"/>
                </a:lnTo>
                <a:cubicBezTo>
                  <a:pt x="10086" y="5068"/>
                  <a:pt x="10109" y="5068"/>
                  <a:pt x="10109" y="5056"/>
                </a:cubicBezTo>
                <a:cubicBezTo>
                  <a:pt x="10109" y="5056"/>
                  <a:pt x="10109" y="5032"/>
                  <a:pt x="10121" y="5032"/>
                </a:cubicBezTo>
                <a:cubicBezTo>
                  <a:pt x="10121" y="5020"/>
                  <a:pt x="10133" y="5020"/>
                  <a:pt x="10133" y="5009"/>
                </a:cubicBezTo>
                <a:cubicBezTo>
                  <a:pt x="10133" y="5009"/>
                  <a:pt x="10133" y="4997"/>
                  <a:pt x="10145" y="4997"/>
                </a:cubicBezTo>
                <a:cubicBezTo>
                  <a:pt x="10145" y="4973"/>
                  <a:pt x="10169" y="4973"/>
                  <a:pt x="10169" y="4961"/>
                </a:cubicBezTo>
                <a:lnTo>
                  <a:pt x="10169" y="4949"/>
                </a:lnTo>
                <a:cubicBezTo>
                  <a:pt x="10169" y="4937"/>
                  <a:pt x="10181" y="4913"/>
                  <a:pt x="10181" y="4901"/>
                </a:cubicBezTo>
                <a:cubicBezTo>
                  <a:pt x="10205" y="4818"/>
                  <a:pt x="10228" y="4711"/>
                  <a:pt x="10240" y="4616"/>
                </a:cubicBezTo>
                <a:cubicBezTo>
                  <a:pt x="10240" y="4473"/>
                  <a:pt x="10205" y="4342"/>
                  <a:pt x="10145" y="4199"/>
                </a:cubicBezTo>
                <a:cubicBezTo>
                  <a:pt x="10145" y="4187"/>
                  <a:pt x="10133" y="4175"/>
                  <a:pt x="10133" y="4163"/>
                </a:cubicBezTo>
                <a:cubicBezTo>
                  <a:pt x="10026" y="3961"/>
                  <a:pt x="9907" y="3770"/>
                  <a:pt x="9776" y="3580"/>
                </a:cubicBezTo>
                <a:cubicBezTo>
                  <a:pt x="9633" y="3354"/>
                  <a:pt x="9478" y="3151"/>
                  <a:pt x="9312" y="2937"/>
                </a:cubicBezTo>
                <a:cubicBezTo>
                  <a:pt x="9157" y="2734"/>
                  <a:pt x="8919" y="2615"/>
                  <a:pt x="8645" y="2592"/>
                </a:cubicBezTo>
                <a:cubicBezTo>
                  <a:pt x="8573" y="2592"/>
                  <a:pt x="8502" y="2592"/>
                  <a:pt x="8419" y="2615"/>
                </a:cubicBezTo>
                <a:lnTo>
                  <a:pt x="8419" y="2592"/>
                </a:lnTo>
                <a:lnTo>
                  <a:pt x="8419" y="2568"/>
                </a:lnTo>
                <a:lnTo>
                  <a:pt x="8419" y="2556"/>
                </a:lnTo>
                <a:lnTo>
                  <a:pt x="8419" y="2520"/>
                </a:lnTo>
                <a:lnTo>
                  <a:pt x="8419" y="2508"/>
                </a:lnTo>
                <a:lnTo>
                  <a:pt x="8419" y="2473"/>
                </a:lnTo>
                <a:lnTo>
                  <a:pt x="8419" y="2461"/>
                </a:lnTo>
                <a:lnTo>
                  <a:pt x="8419" y="2401"/>
                </a:lnTo>
                <a:cubicBezTo>
                  <a:pt x="8419" y="2318"/>
                  <a:pt x="8395" y="2223"/>
                  <a:pt x="8359" y="2139"/>
                </a:cubicBezTo>
                <a:cubicBezTo>
                  <a:pt x="8300" y="1972"/>
                  <a:pt x="8216" y="1842"/>
                  <a:pt x="8085" y="1734"/>
                </a:cubicBezTo>
                <a:cubicBezTo>
                  <a:pt x="7883" y="1568"/>
                  <a:pt x="7680" y="1425"/>
                  <a:pt x="7454" y="1270"/>
                </a:cubicBezTo>
                <a:cubicBezTo>
                  <a:pt x="7264" y="1139"/>
                  <a:pt x="7049" y="1020"/>
                  <a:pt x="6859" y="913"/>
                </a:cubicBezTo>
                <a:cubicBezTo>
                  <a:pt x="6723" y="841"/>
                  <a:pt x="6569" y="804"/>
                  <a:pt x="6417" y="804"/>
                </a:cubicBezTo>
                <a:cubicBezTo>
                  <a:pt x="6316" y="804"/>
                  <a:pt x="6215" y="820"/>
                  <a:pt x="6121" y="853"/>
                </a:cubicBezTo>
                <a:cubicBezTo>
                  <a:pt x="6037" y="889"/>
                  <a:pt x="5978" y="913"/>
                  <a:pt x="5918" y="960"/>
                </a:cubicBezTo>
                <a:lnTo>
                  <a:pt x="5918" y="949"/>
                </a:lnTo>
                <a:cubicBezTo>
                  <a:pt x="5918" y="925"/>
                  <a:pt x="5918" y="925"/>
                  <a:pt x="5906" y="913"/>
                </a:cubicBezTo>
                <a:lnTo>
                  <a:pt x="5906" y="901"/>
                </a:lnTo>
                <a:cubicBezTo>
                  <a:pt x="5906" y="889"/>
                  <a:pt x="5906" y="889"/>
                  <a:pt x="5895" y="865"/>
                </a:cubicBezTo>
                <a:lnTo>
                  <a:pt x="5895" y="853"/>
                </a:lnTo>
                <a:cubicBezTo>
                  <a:pt x="5895" y="841"/>
                  <a:pt x="5883" y="829"/>
                  <a:pt x="5883" y="829"/>
                </a:cubicBezTo>
                <a:lnTo>
                  <a:pt x="5883" y="806"/>
                </a:lnTo>
                <a:cubicBezTo>
                  <a:pt x="5883" y="794"/>
                  <a:pt x="5859" y="782"/>
                  <a:pt x="5859" y="770"/>
                </a:cubicBezTo>
                <a:cubicBezTo>
                  <a:pt x="5799" y="627"/>
                  <a:pt x="5704" y="508"/>
                  <a:pt x="5597" y="437"/>
                </a:cubicBezTo>
                <a:cubicBezTo>
                  <a:pt x="5502" y="377"/>
                  <a:pt x="5418" y="318"/>
                  <a:pt x="5299" y="294"/>
                </a:cubicBezTo>
                <a:cubicBezTo>
                  <a:pt x="5061" y="210"/>
                  <a:pt x="4823" y="151"/>
                  <a:pt x="4585" y="115"/>
                </a:cubicBezTo>
                <a:cubicBezTo>
                  <a:pt x="4347" y="67"/>
                  <a:pt x="4097" y="20"/>
                  <a:pt x="3859" y="8"/>
                </a:cubicBezTo>
                <a:cubicBezTo>
                  <a:pt x="3822" y="3"/>
                  <a:pt x="3785" y="1"/>
                  <a:pt x="374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526" name="Google Shape;11526;p71"/>
          <p:cNvGrpSpPr/>
          <p:nvPr/>
        </p:nvGrpSpPr>
        <p:grpSpPr>
          <a:xfrm>
            <a:off x="4882690" y="2425405"/>
            <a:ext cx="274573" cy="350682"/>
            <a:chOff x="4882690" y="2425405"/>
            <a:chExt cx="274573" cy="350682"/>
          </a:xfrm>
        </p:grpSpPr>
        <p:sp>
          <p:nvSpPr>
            <p:cNvPr id="11527" name="Google Shape;11527;p71"/>
            <p:cNvSpPr/>
            <p:nvPr/>
          </p:nvSpPr>
          <p:spPr>
            <a:xfrm>
              <a:off x="4882690" y="2425405"/>
              <a:ext cx="92075" cy="350682"/>
            </a:xfrm>
            <a:custGeom>
              <a:rect b="b" l="l" r="r" t="t"/>
              <a:pathLst>
                <a:path extrusionOk="0" h="11026" w="2895">
                  <a:moveTo>
                    <a:pt x="2573" y="322"/>
                  </a:moveTo>
                  <a:cubicBezTo>
                    <a:pt x="2370" y="1441"/>
                    <a:pt x="2061" y="3167"/>
                    <a:pt x="1965" y="3751"/>
                  </a:cubicBezTo>
                  <a:cubicBezTo>
                    <a:pt x="1942" y="3846"/>
                    <a:pt x="1930" y="3905"/>
                    <a:pt x="1930" y="3929"/>
                  </a:cubicBezTo>
                  <a:cubicBezTo>
                    <a:pt x="1882" y="4179"/>
                    <a:pt x="1894" y="4525"/>
                    <a:pt x="1930" y="4906"/>
                  </a:cubicBezTo>
                  <a:cubicBezTo>
                    <a:pt x="1709" y="4950"/>
                    <a:pt x="1486" y="4966"/>
                    <a:pt x="1277" y="4966"/>
                  </a:cubicBezTo>
                  <a:cubicBezTo>
                    <a:pt x="980" y="4966"/>
                    <a:pt x="714" y="4933"/>
                    <a:pt x="525" y="4906"/>
                  </a:cubicBezTo>
                  <a:cubicBezTo>
                    <a:pt x="846" y="3036"/>
                    <a:pt x="692" y="1750"/>
                    <a:pt x="572" y="798"/>
                  </a:cubicBezTo>
                  <a:cubicBezTo>
                    <a:pt x="561" y="631"/>
                    <a:pt x="525" y="476"/>
                    <a:pt x="513" y="322"/>
                  </a:cubicBezTo>
                  <a:close/>
                  <a:moveTo>
                    <a:pt x="477" y="5215"/>
                  </a:moveTo>
                  <a:cubicBezTo>
                    <a:pt x="680" y="5251"/>
                    <a:pt x="965" y="5298"/>
                    <a:pt x="1287" y="5298"/>
                  </a:cubicBezTo>
                  <a:cubicBezTo>
                    <a:pt x="1501" y="5298"/>
                    <a:pt x="1739" y="5275"/>
                    <a:pt x="1965" y="5239"/>
                  </a:cubicBezTo>
                  <a:cubicBezTo>
                    <a:pt x="1965" y="5275"/>
                    <a:pt x="1977" y="5322"/>
                    <a:pt x="1977" y="5370"/>
                  </a:cubicBezTo>
                  <a:lnTo>
                    <a:pt x="1977" y="5429"/>
                  </a:lnTo>
                  <a:cubicBezTo>
                    <a:pt x="1823" y="5656"/>
                    <a:pt x="1573" y="6001"/>
                    <a:pt x="1215" y="6334"/>
                  </a:cubicBezTo>
                  <a:cubicBezTo>
                    <a:pt x="1084" y="6215"/>
                    <a:pt x="965" y="6084"/>
                    <a:pt x="858" y="5965"/>
                  </a:cubicBezTo>
                  <a:cubicBezTo>
                    <a:pt x="680" y="5739"/>
                    <a:pt x="549" y="5537"/>
                    <a:pt x="453" y="5370"/>
                  </a:cubicBezTo>
                  <a:cubicBezTo>
                    <a:pt x="453" y="5322"/>
                    <a:pt x="453" y="5263"/>
                    <a:pt x="477" y="5215"/>
                  </a:cubicBezTo>
                  <a:close/>
                  <a:moveTo>
                    <a:pt x="2001" y="5929"/>
                  </a:moveTo>
                  <a:cubicBezTo>
                    <a:pt x="2037" y="6263"/>
                    <a:pt x="2061" y="6572"/>
                    <a:pt x="2061" y="6858"/>
                  </a:cubicBezTo>
                  <a:lnTo>
                    <a:pt x="2061" y="6870"/>
                  </a:lnTo>
                  <a:cubicBezTo>
                    <a:pt x="1846" y="6787"/>
                    <a:pt x="1644" y="6680"/>
                    <a:pt x="1465" y="6549"/>
                  </a:cubicBezTo>
                  <a:cubicBezTo>
                    <a:pt x="1573" y="6441"/>
                    <a:pt x="1680" y="6334"/>
                    <a:pt x="1763" y="6227"/>
                  </a:cubicBezTo>
                  <a:cubicBezTo>
                    <a:pt x="1858" y="6132"/>
                    <a:pt x="1942" y="6025"/>
                    <a:pt x="2001" y="5929"/>
                  </a:cubicBezTo>
                  <a:close/>
                  <a:moveTo>
                    <a:pt x="430" y="5965"/>
                  </a:moveTo>
                  <a:cubicBezTo>
                    <a:pt x="561" y="6156"/>
                    <a:pt x="739" y="6370"/>
                    <a:pt x="965" y="6572"/>
                  </a:cubicBezTo>
                  <a:cubicBezTo>
                    <a:pt x="799" y="6703"/>
                    <a:pt x="620" y="6811"/>
                    <a:pt x="430" y="6918"/>
                  </a:cubicBezTo>
                  <a:lnTo>
                    <a:pt x="430" y="6870"/>
                  </a:lnTo>
                  <a:lnTo>
                    <a:pt x="430" y="6668"/>
                  </a:lnTo>
                  <a:lnTo>
                    <a:pt x="430" y="6334"/>
                  </a:lnTo>
                  <a:lnTo>
                    <a:pt x="430" y="5965"/>
                  </a:lnTo>
                  <a:close/>
                  <a:moveTo>
                    <a:pt x="1215" y="6763"/>
                  </a:moveTo>
                  <a:cubicBezTo>
                    <a:pt x="1454" y="6965"/>
                    <a:pt x="1739" y="7108"/>
                    <a:pt x="2061" y="7215"/>
                  </a:cubicBezTo>
                  <a:cubicBezTo>
                    <a:pt x="2061" y="7656"/>
                    <a:pt x="2037" y="8061"/>
                    <a:pt x="1942" y="8346"/>
                  </a:cubicBezTo>
                  <a:cubicBezTo>
                    <a:pt x="1823" y="8716"/>
                    <a:pt x="1620" y="8870"/>
                    <a:pt x="1251" y="8870"/>
                  </a:cubicBezTo>
                  <a:cubicBezTo>
                    <a:pt x="870" y="8870"/>
                    <a:pt x="656" y="8704"/>
                    <a:pt x="549" y="8346"/>
                  </a:cubicBezTo>
                  <a:cubicBezTo>
                    <a:pt x="453" y="8061"/>
                    <a:pt x="441" y="7680"/>
                    <a:pt x="430" y="7239"/>
                  </a:cubicBezTo>
                  <a:cubicBezTo>
                    <a:pt x="692" y="7120"/>
                    <a:pt x="965" y="6977"/>
                    <a:pt x="1215" y="6763"/>
                  </a:cubicBezTo>
                  <a:close/>
                  <a:moveTo>
                    <a:pt x="2346" y="7525"/>
                  </a:moveTo>
                  <a:cubicBezTo>
                    <a:pt x="2346" y="7727"/>
                    <a:pt x="2358" y="7954"/>
                    <a:pt x="2358" y="8192"/>
                  </a:cubicBezTo>
                  <a:cubicBezTo>
                    <a:pt x="2358" y="8954"/>
                    <a:pt x="2251" y="10704"/>
                    <a:pt x="1323" y="10704"/>
                  </a:cubicBezTo>
                  <a:cubicBezTo>
                    <a:pt x="668" y="10704"/>
                    <a:pt x="370" y="9739"/>
                    <a:pt x="287" y="8680"/>
                  </a:cubicBezTo>
                  <a:lnTo>
                    <a:pt x="287" y="8680"/>
                  </a:lnTo>
                  <a:cubicBezTo>
                    <a:pt x="311" y="8704"/>
                    <a:pt x="311" y="8716"/>
                    <a:pt x="322" y="8739"/>
                  </a:cubicBezTo>
                  <a:lnTo>
                    <a:pt x="322" y="8763"/>
                  </a:lnTo>
                  <a:cubicBezTo>
                    <a:pt x="334" y="8775"/>
                    <a:pt x="334" y="8787"/>
                    <a:pt x="346" y="8799"/>
                  </a:cubicBezTo>
                  <a:cubicBezTo>
                    <a:pt x="370" y="8823"/>
                    <a:pt x="382" y="8835"/>
                    <a:pt x="382" y="8846"/>
                  </a:cubicBezTo>
                  <a:lnTo>
                    <a:pt x="394" y="8858"/>
                  </a:lnTo>
                  <a:lnTo>
                    <a:pt x="441" y="8906"/>
                  </a:lnTo>
                  <a:lnTo>
                    <a:pt x="489" y="8954"/>
                  </a:lnTo>
                  <a:cubicBezTo>
                    <a:pt x="501" y="8966"/>
                    <a:pt x="513" y="8977"/>
                    <a:pt x="525" y="8977"/>
                  </a:cubicBezTo>
                  <a:lnTo>
                    <a:pt x="549" y="8977"/>
                  </a:lnTo>
                  <a:cubicBezTo>
                    <a:pt x="561" y="9001"/>
                    <a:pt x="572" y="9013"/>
                    <a:pt x="584" y="9013"/>
                  </a:cubicBezTo>
                  <a:cubicBezTo>
                    <a:pt x="608" y="9025"/>
                    <a:pt x="620" y="9025"/>
                    <a:pt x="632" y="9037"/>
                  </a:cubicBezTo>
                  <a:cubicBezTo>
                    <a:pt x="644" y="9061"/>
                    <a:pt x="668" y="9061"/>
                    <a:pt x="680" y="9073"/>
                  </a:cubicBezTo>
                  <a:lnTo>
                    <a:pt x="692" y="9073"/>
                  </a:lnTo>
                  <a:cubicBezTo>
                    <a:pt x="703" y="9085"/>
                    <a:pt x="727" y="9085"/>
                    <a:pt x="751" y="9096"/>
                  </a:cubicBezTo>
                  <a:cubicBezTo>
                    <a:pt x="763" y="9096"/>
                    <a:pt x="787" y="9120"/>
                    <a:pt x="811" y="9120"/>
                  </a:cubicBezTo>
                  <a:lnTo>
                    <a:pt x="822" y="9120"/>
                  </a:lnTo>
                  <a:cubicBezTo>
                    <a:pt x="846" y="9120"/>
                    <a:pt x="870" y="9132"/>
                    <a:pt x="882" y="9132"/>
                  </a:cubicBezTo>
                  <a:lnTo>
                    <a:pt x="906" y="9132"/>
                  </a:lnTo>
                  <a:cubicBezTo>
                    <a:pt x="918" y="9132"/>
                    <a:pt x="942" y="9144"/>
                    <a:pt x="965" y="9144"/>
                  </a:cubicBezTo>
                  <a:cubicBezTo>
                    <a:pt x="977" y="9144"/>
                    <a:pt x="1001" y="9144"/>
                    <a:pt x="1025" y="9156"/>
                  </a:cubicBezTo>
                  <a:lnTo>
                    <a:pt x="1334" y="9156"/>
                  </a:lnTo>
                  <a:cubicBezTo>
                    <a:pt x="1345" y="9156"/>
                    <a:pt x="1356" y="9156"/>
                    <a:pt x="1366" y="9156"/>
                  </a:cubicBezTo>
                  <a:cubicBezTo>
                    <a:pt x="1836" y="9156"/>
                    <a:pt x="2123" y="8896"/>
                    <a:pt x="2263" y="8454"/>
                  </a:cubicBezTo>
                  <a:cubicBezTo>
                    <a:pt x="2275" y="8418"/>
                    <a:pt x="2275" y="8406"/>
                    <a:pt x="2275" y="8370"/>
                  </a:cubicBezTo>
                  <a:lnTo>
                    <a:pt x="2275" y="8358"/>
                  </a:lnTo>
                  <a:cubicBezTo>
                    <a:pt x="2275" y="8335"/>
                    <a:pt x="2287" y="8311"/>
                    <a:pt x="2287" y="8287"/>
                  </a:cubicBezTo>
                  <a:lnTo>
                    <a:pt x="2287" y="8263"/>
                  </a:lnTo>
                  <a:cubicBezTo>
                    <a:pt x="2287" y="8239"/>
                    <a:pt x="2299" y="8227"/>
                    <a:pt x="2299" y="8192"/>
                  </a:cubicBezTo>
                  <a:lnTo>
                    <a:pt x="2299" y="8180"/>
                  </a:lnTo>
                  <a:cubicBezTo>
                    <a:pt x="2299" y="8144"/>
                    <a:pt x="2311" y="8132"/>
                    <a:pt x="2311" y="8108"/>
                  </a:cubicBezTo>
                  <a:lnTo>
                    <a:pt x="2311" y="8084"/>
                  </a:lnTo>
                  <a:cubicBezTo>
                    <a:pt x="2311" y="8061"/>
                    <a:pt x="2311" y="8049"/>
                    <a:pt x="2335" y="8013"/>
                  </a:cubicBezTo>
                  <a:lnTo>
                    <a:pt x="2335" y="8001"/>
                  </a:lnTo>
                  <a:cubicBezTo>
                    <a:pt x="2335" y="7965"/>
                    <a:pt x="2335" y="7954"/>
                    <a:pt x="2346" y="7930"/>
                  </a:cubicBezTo>
                  <a:lnTo>
                    <a:pt x="2346" y="7906"/>
                  </a:lnTo>
                  <a:lnTo>
                    <a:pt x="2346" y="7834"/>
                  </a:lnTo>
                  <a:lnTo>
                    <a:pt x="2346" y="7811"/>
                  </a:lnTo>
                  <a:lnTo>
                    <a:pt x="2346" y="7715"/>
                  </a:lnTo>
                  <a:lnTo>
                    <a:pt x="2346" y="7703"/>
                  </a:lnTo>
                  <a:lnTo>
                    <a:pt x="2346" y="7632"/>
                  </a:lnTo>
                  <a:lnTo>
                    <a:pt x="2346" y="7596"/>
                  </a:lnTo>
                  <a:lnTo>
                    <a:pt x="2346" y="7525"/>
                  </a:lnTo>
                  <a:close/>
                  <a:moveTo>
                    <a:pt x="334" y="0"/>
                  </a:moveTo>
                  <a:cubicBezTo>
                    <a:pt x="299" y="0"/>
                    <a:pt x="251" y="12"/>
                    <a:pt x="215" y="36"/>
                  </a:cubicBezTo>
                  <a:cubicBezTo>
                    <a:pt x="191" y="72"/>
                    <a:pt x="180" y="119"/>
                    <a:pt x="180" y="155"/>
                  </a:cubicBezTo>
                  <a:cubicBezTo>
                    <a:pt x="191" y="369"/>
                    <a:pt x="215" y="595"/>
                    <a:pt x="251" y="834"/>
                  </a:cubicBezTo>
                  <a:cubicBezTo>
                    <a:pt x="370" y="1798"/>
                    <a:pt x="513" y="3120"/>
                    <a:pt x="156" y="5084"/>
                  </a:cubicBezTo>
                  <a:cubicBezTo>
                    <a:pt x="120" y="5358"/>
                    <a:pt x="96" y="5834"/>
                    <a:pt x="96" y="6310"/>
                  </a:cubicBezTo>
                  <a:cubicBezTo>
                    <a:pt x="25" y="6787"/>
                    <a:pt x="1" y="7394"/>
                    <a:pt x="1" y="8180"/>
                  </a:cubicBezTo>
                  <a:cubicBezTo>
                    <a:pt x="1" y="8966"/>
                    <a:pt x="96" y="9656"/>
                    <a:pt x="299" y="10132"/>
                  </a:cubicBezTo>
                  <a:cubicBezTo>
                    <a:pt x="596" y="10859"/>
                    <a:pt x="1037" y="11025"/>
                    <a:pt x="1346" y="11025"/>
                  </a:cubicBezTo>
                  <a:cubicBezTo>
                    <a:pt x="2227" y="11025"/>
                    <a:pt x="2716" y="10013"/>
                    <a:pt x="2716" y="8180"/>
                  </a:cubicBezTo>
                  <a:cubicBezTo>
                    <a:pt x="2716" y="6632"/>
                    <a:pt x="2585" y="5727"/>
                    <a:pt x="2275" y="5275"/>
                  </a:cubicBezTo>
                  <a:cubicBezTo>
                    <a:pt x="2227" y="4775"/>
                    <a:pt x="2180" y="4263"/>
                    <a:pt x="2239" y="3965"/>
                  </a:cubicBezTo>
                  <a:cubicBezTo>
                    <a:pt x="2239" y="3965"/>
                    <a:pt x="2263" y="3905"/>
                    <a:pt x="2275" y="3810"/>
                  </a:cubicBezTo>
                  <a:cubicBezTo>
                    <a:pt x="2394" y="3179"/>
                    <a:pt x="2739" y="1286"/>
                    <a:pt x="2894" y="191"/>
                  </a:cubicBezTo>
                  <a:cubicBezTo>
                    <a:pt x="2894" y="143"/>
                    <a:pt x="2894" y="95"/>
                    <a:pt x="2870" y="60"/>
                  </a:cubicBezTo>
                  <a:cubicBezTo>
                    <a:pt x="2835" y="24"/>
                    <a:pt x="2799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71"/>
            <p:cNvSpPr/>
            <p:nvPr/>
          </p:nvSpPr>
          <p:spPr>
            <a:xfrm>
              <a:off x="4966782" y="2429254"/>
              <a:ext cx="190480" cy="250655"/>
            </a:xfrm>
            <a:custGeom>
              <a:rect b="b" l="l" r="r" t="t"/>
              <a:pathLst>
                <a:path extrusionOk="0" h="7881" w="5989">
                  <a:moveTo>
                    <a:pt x="2000" y="2880"/>
                  </a:moveTo>
                  <a:cubicBezTo>
                    <a:pt x="2143" y="3022"/>
                    <a:pt x="2298" y="3106"/>
                    <a:pt x="2429" y="3153"/>
                  </a:cubicBezTo>
                  <a:lnTo>
                    <a:pt x="2429" y="3165"/>
                  </a:lnTo>
                  <a:lnTo>
                    <a:pt x="2429" y="3249"/>
                  </a:lnTo>
                  <a:lnTo>
                    <a:pt x="2429" y="3344"/>
                  </a:lnTo>
                  <a:lnTo>
                    <a:pt x="2429" y="3356"/>
                  </a:lnTo>
                  <a:lnTo>
                    <a:pt x="2429" y="3534"/>
                  </a:lnTo>
                  <a:lnTo>
                    <a:pt x="2429" y="3546"/>
                  </a:lnTo>
                  <a:lnTo>
                    <a:pt x="2429" y="3725"/>
                  </a:lnTo>
                  <a:lnTo>
                    <a:pt x="2429" y="3749"/>
                  </a:lnTo>
                  <a:cubicBezTo>
                    <a:pt x="2429" y="3808"/>
                    <a:pt x="2429" y="3868"/>
                    <a:pt x="2441" y="3927"/>
                  </a:cubicBezTo>
                  <a:lnTo>
                    <a:pt x="2441" y="3939"/>
                  </a:lnTo>
                  <a:cubicBezTo>
                    <a:pt x="2441" y="3999"/>
                    <a:pt x="2453" y="4058"/>
                    <a:pt x="2453" y="4118"/>
                  </a:cubicBezTo>
                  <a:lnTo>
                    <a:pt x="2453" y="4130"/>
                  </a:lnTo>
                  <a:cubicBezTo>
                    <a:pt x="2453" y="4177"/>
                    <a:pt x="2453" y="4201"/>
                    <a:pt x="2465" y="4237"/>
                  </a:cubicBezTo>
                  <a:cubicBezTo>
                    <a:pt x="2310" y="4463"/>
                    <a:pt x="2036" y="4761"/>
                    <a:pt x="1631" y="4915"/>
                  </a:cubicBezTo>
                  <a:cubicBezTo>
                    <a:pt x="1584" y="4856"/>
                    <a:pt x="1441" y="4677"/>
                    <a:pt x="1215" y="4380"/>
                  </a:cubicBezTo>
                  <a:cubicBezTo>
                    <a:pt x="1548" y="3963"/>
                    <a:pt x="1834" y="3296"/>
                    <a:pt x="2000" y="2880"/>
                  </a:cubicBezTo>
                  <a:close/>
                  <a:moveTo>
                    <a:pt x="2524" y="4713"/>
                  </a:moveTo>
                  <a:cubicBezTo>
                    <a:pt x="2524" y="4761"/>
                    <a:pt x="2548" y="4796"/>
                    <a:pt x="2548" y="4832"/>
                  </a:cubicBezTo>
                  <a:cubicBezTo>
                    <a:pt x="2560" y="4892"/>
                    <a:pt x="2560" y="4939"/>
                    <a:pt x="2572" y="4975"/>
                  </a:cubicBezTo>
                  <a:cubicBezTo>
                    <a:pt x="2584" y="5023"/>
                    <a:pt x="2584" y="5082"/>
                    <a:pt x="2608" y="5130"/>
                  </a:cubicBezTo>
                  <a:cubicBezTo>
                    <a:pt x="2608" y="5154"/>
                    <a:pt x="2620" y="5177"/>
                    <a:pt x="2620" y="5201"/>
                  </a:cubicBezTo>
                  <a:cubicBezTo>
                    <a:pt x="2620" y="5237"/>
                    <a:pt x="2631" y="5249"/>
                    <a:pt x="2631" y="5273"/>
                  </a:cubicBezTo>
                  <a:cubicBezTo>
                    <a:pt x="2631" y="5308"/>
                    <a:pt x="2643" y="5320"/>
                    <a:pt x="2643" y="5356"/>
                  </a:cubicBezTo>
                  <a:cubicBezTo>
                    <a:pt x="2643" y="5368"/>
                    <a:pt x="2667" y="5392"/>
                    <a:pt x="2667" y="5416"/>
                  </a:cubicBezTo>
                  <a:cubicBezTo>
                    <a:pt x="2667" y="5427"/>
                    <a:pt x="2679" y="5451"/>
                    <a:pt x="2679" y="5475"/>
                  </a:cubicBezTo>
                  <a:cubicBezTo>
                    <a:pt x="2679" y="5487"/>
                    <a:pt x="2691" y="5511"/>
                    <a:pt x="2691" y="5535"/>
                  </a:cubicBezTo>
                  <a:cubicBezTo>
                    <a:pt x="2691" y="5547"/>
                    <a:pt x="2703" y="5570"/>
                    <a:pt x="2703" y="5582"/>
                  </a:cubicBezTo>
                  <a:cubicBezTo>
                    <a:pt x="2703" y="5606"/>
                    <a:pt x="2727" y="5618"/>
                    <a:pt x="2727" y="5630"/>
                  </a:cubicBezTo>
                  <a:cubicBezTo>
                    <a:pt x="2727" y="5654"/>
                    <a:pt x="2739" y="5666"/>
                    <a:pt x="2739" y="5677"/>
                  </a:cubicBezTo>
                  <a:lnTo>
                    <a:pt x="2739" y="5689"/>
                  </a:lnTo>
                  <a:cubicBezTo>
                    <a:pt x="2739" y="5713"/>
                    <a:pt x="2739" y="5725"/>
                    <a:pt x="2750" y="5737"/>
                  </a:cubicBezTo>
                  <a:cubicBezTo>
                    <a:pt x="2381" y="5558"/>
                    <a:pt x="2096" y="5356"/>
                    <a:pt x="1893" y="5189"/>
                  </a:cubicBezTo>
                  <a:cubicBezTo>
                    <a:pt x="2155" y="5070"/>
                    <a:pt x="2369" y="4892"/>
                    <a:pt x="2524" y="4713"/>
                  </a:cubicBezTo>
                  <a:close/>
                  <a:moveTo>
                    <a:pt x="3763" y="2927"/>
                  </a:moveTo>
                  <a:cubicBezTo>
                    <a:pt x="3798" y="2927"/>
                    <a:pt x="3822" y="2939"/>
                    <a:pt x="3846" y="2951"/>
                  </a:cubicBezTo>
                  <a:cubicBezTo>
                    <a:pt x="3858" y="2963"/>
                    <a:pt x="3870" y="2987"/>
                    <a:pt x="3870" y="3022"/>
                  </a:cubicBezTo>
                  <a:cubicBezTo>
                    <a:pt x="3810" y="3582"/>
                    <a:pt x="3905" y="4392"/>
                    <a:pt x="4334" y="5035"/>
                  </a:cubicBezTo>
                  <a:cubicBezTo>
                    <a:pt x="4655" y="5547"/>
                    <a:pt x="5060" y="5999"/>
                    <a:pt x="5370" y="6380"/>
                  </a:cubicBezTo>
                  <a:cubicBezTo>
                    <a:pt x="5513" y="6523"/>
                    <a:pt x="5632" y="6654"/>
                    <a:pt x="5715" y="6773"/>
                  </a:cubicBezTo>
                  <a:cubicBezTo>
                    <a:pt x="5632" y="7035"/>
                    <a:pt x="5644" y="7142"/>
                    <a:pt x="5632" y="7237"/>
                  </a:cubicBezTo>
                  <a:cubicBezTo>
                    <a:pt x="5608" y="7344"/>
                    <a:pt x="5548" y="7440"/>
                    <a:pt x="5465" y="7499"/>
                  </a:cubicBezTo>
                  <a:cubicBezTo>
                    <a:pt x="5410" y="7532"/>
                    <a:pt x="5342" y="7550"/>
                    <a:pt x="5273" y="7550"/>
                  </a:cubicBezTo>
                  <a:cubicBezTo>
                    <a:pt x="5193" y="7550"/>
                    <a:pt x="5112" y="7526"/>
                    <a:pt x="5048" y="7475"/>
                  </a:cubicBezTo>
                  <a:lnTo>
                    <a:pt x="3191" y="6130"/>
                  </a:lnTo>
                  <a:lnTo>
                    <a:pt x="3143" y="6082"/>
                  </a:lnTo>
                  <a:lnTo>
                    <a:pt x="3143" y="6058"/>
                  </a:lnTo>
                  <a:lnTo>
                    <a:pt x="3143" y="6047"/>
                  </a:lnTo>
                  <a:cubicBezTo>
                    <a:pt x="3108" y="5928"/>
                    <a:pt x="3048" y="5737"/>
                    <a:pt x="2989" y="5451"/>
                  </a:cubicBezTo>
                  <a:cubicBezTo>
                    <a:pt x="2989" y="5439"/>
                    <a:pt x="2989" y="5427"/>
                    <a:pt x="2977" y="5404"/>
                  </a:cubicBezTo>
                  <a:cubicBezTo>
                    <a:pt x="2977" y="5392"/>
                    <a:pt x="2977" y="5380"/>
                    <a:pt x="2965" y="5368"/>
                  </a:cubicBezTo>
                  <a:cubicBezTo>
                    <a:pt x="2965" y="5344"/>
                    <a:pt x="2965" y="5332"/>
                    <a:pt x="2953" y="5320"/>
                  </a:cubicBezTo>
                  <a:cubicBezTo>
                    <a:pt x="2953" y="5308"/>
                    <a:pt x="2953" y="5285"/>
                    <a:pt x="2929" y="5273"/>
                  </a:cubicBezTo>
                  <a:cubicBezTo>
                    <a:pt x="2929" y="5261"/>
                    <a:pt x="2929" y="5249"/>
                    <a:pt x="2917" y="5225"/>
                  </a:cubicBezTo>
                  <a:cubicBezTo>
                    <a:pt x="2917" y="5213"/>
                    <a:pt x="2917" y="5201"/>
                    <a:pt x="2905" y="5189"/>
                  </a:cubicBezTo>
                  <a:lnTo>
                    <a:pt x="2905" y="5142"/>
                  </a:lnTo>
                  <a:lnTo>
                    <a:pt x="2905" y="5130"/>
                  </a:lnTo>
                  <a:lnTo>
                    <a:pt x="2905" y="5082"/>
                  </a:lnTo>
                  <a:lnTo>
                    <a:pt x="2905" y="5035"/>
                  </a:lnTo>
                  <a:lnTo>
                    <a:pt x="2905" y="4987"/>
                  </a:lnTo>
                  <a:lnTo>
                    <a:pt x="2905" y="4975"/>
                  </a:lnTo>
                  <a:lnTo>
                    <a:pt x="2905" y="4927"/>
                  </a:lnTo>
                  <a:lnTo>
                    <a:pt x="2905" y="4915"/>
                  </a:lnTo>
                  <a:lnTo>
                    <a:pt x="2905" y="4868"/>
                  </a:lnTo>
                  <a:lnTo>
                    <a:pt x="2905" y="4856"/>
                  </a:lnTo>
                  <a:lnTo>
                    <a:pt x="2905" y="4808"/>
                  </a:lnTo>
                  <a:lnTo>
                    <a:pt x="2905" y="4796"/>
                  </a:lnTo>
                  <a:lnTo>
                    <a:pt x="2905" y="4749"/>
                  </a:lnTo>
                  <a:lnTo>
                    <a:pt x="2905" y="4737"/>
                  </a:lnTo>
                  <a:lnTo>
                    <a:pt x="2905" y="4689"/>
                  </a:lnTo>
                  <a:lnTo>
                    <a:pt x="2905" y="4677"/>
                  </a:lnTo>
                  <a:lnTo>
                    <a:pt x="2905" y="4630"/>
                  </a:lnTo>
                  <a:lnTo>
                    <a:pt x="2905" y="4618"/>
                  </a:lnTo>
                  <a:lnTo>
                    <a:pt x="2905" y="4570"/>
                  </a:lnTo>
                  <a:lnTo>
                    <a:pt x="2905" y="4558"/>
                  </a:lnTo>
                  <a:lnTo>
                    <a:pt x="2905" y="4511"/>
                  </a:lnTo>
                  <a:lnTo>
                    <a:pt x="2905" y="4499"/>
                  </a:lnTo>
                  <a:lnTo>
                    <a:pt x="2905" y="4451"/>
                  </a:lnTo>
                  <a:lnTo>
                    <a:pt x="2905" y="4439"/>
                  </a:lnTo>
                  <a:lnTo>
                    <a:pt x="2905" y="4392"/>
                  </a:lnTo>
                  <a:lnTo>
                    <a:pt x="2905" y="4380"/>
                  </a:lnTo>
                  <a:lnTo>
                    <a:pt x="2905" y="4332"/>
                  </a:lnTo>
                  <a:lnTo>
                    <a:pt x="2905" y="4320"/>
                  </a:lnTo>
                  <a:lnTo>
                    <a:pt x="2905" y="4273"/>
                  </a:lnTo>
                  <a:lnTo>
                    <a:pt x="2905" y="4261"/>
                  </a:lnTo>
                  <a:lnTo>
                    <a:pt x="2905" y="4213"/>
                  </a:lnTo>
                  <a:lnTo>
                    <a:pt x="2905" y="4201"/>
                  </a:lnTo>
                  <a:lnTo>
                    <a:pt x="2905" y="4153"/>
                  </a:lnTo>
                  <a:lnTo>
                    <a:pt x="2905" y="4142"/>
                  </a:lnTo>
                  <a:lnTo>
                    <a:pt x="2905" y="4094"/>
                  </a:lnTo>
                  <a:lnTo>
                    <a:pt x="2905" y="4082"/>
                  </a:lnTo>
                  <a:lnTo>
                    <a:pt x="2905" y="4034"/>
                  </a:lnTo>
                  <a:lnTo>
                    <a:pt x="2905" y="4023"/>
                  </a:lnTo>
                  <a:lnTo>
                    <a:pt x="2905" y="3975"/>
                  </a:lnTo>
                  <a:lnTo>
                    <a:pt x="2905" y="3963"/>
                  </a:lnTo>
                  <a:lnTo>
                    <a:pt x="2905" y="3915"/>
                  </a:lnTo>
                  <a:lnTo>
                    <a:pt x="2905" y="3903"/>
                  </a:lnTo>
                  <a:lnTo>
                    <a:pt x="2905" y="3856"/>
                  </a:lnTo>
                  <a:lnTo>
                    <a:pt x="2905" y="3844"/>
                  </a:lnTo>
                  <a:lnTo>
                    <a:pt x="2905" y="3796"/>
                  </a:lnTo>
                  <a:lnTo>
                    <a:pt x="2905" y="3784"/>
                  </a:lnTo>
                  <a:lnTo>
                    <a:pt x="2905" y="3737"/>
                  </a:lnTo>
                  <a:lnTo>
                    <a:pt x="2905" y="3725"/>
                  </a:lnTo>
                  <a:lnTo>
                    <a:pt x="2905" y="3677"/>
                  </a:lnTo>
                  <a:lnTo>
                    <a:pt x="2905" y="3665"/>
                  </a:lnTo>
                  <a:lnTo>
                    <a:pt x="2905" y="3618"/>
                  </a:lnTo>
                  <a:lnTo>
                    <a:pt x="2905" y="3606"/>
                  </a:lnTo>
                  <a:lnTo>
                    <a:pt x="2905" y="3558"/>
                  </a:lnTo>
                  <a:lnTo>
                    <a:pt x="2905" y="3546"/>
                  </a:lnTo>
                  <a:lnTo>
                    <a:pt x="2905" y="3499"/>
                  </a:lnTo>
                  <a:lnTo>
                    <a:pt x="2905" y="3475"/>
                  </a:lnTo>
                  <a:lnTo>
                    <a:pt x="2905" y="3427"/>
                  </a:lnTo>
                  <a:lnTo>
                    <a:pt x="2905" y="3403"/>
                  </a:lnTo>
                  <a:lnTo>
                    <a:pt x="2905" y="3356"/>
                  </a:lnTo>
                  <a:lnTo>
                    <a:pt x="2905" y="3320"/>
                  </a:lnTo>
                  <a:lnTo>
                    <a:pt x="2905" y="3284"/>
                  </a:lnTo>
                  <a:lnTo>
                    <a:pt x="2905" y="3249"/>
                  </a:lnTo>
                  <a:lnTo>
                    <a:pt x="2905" y="3201"/>
                  </a:lnTo>
                  <a:lnTo>
                    <a:pt x="2905" y="3177"/>
                  </a:lnTo>
                  <a:lnTo>
                    <a:pt x="2905" y="3130"/>
                  </a:lnTo>
                  <a:lnTo>
                    <a:pt x="2905" y="3106"/>
                  </a:lnTo>
                  <a:lnTo>
                    <a:pt x="2905" y="3070"/>
                  </a:lnTo>
                  <a:lnTo>
                    <a:pt x="2905" y="3046"/>
                  </a:lnTo>
                  <a:lnTo>
                    <a:pt x="2905" y="3010"/>
                  </a:lnTo>
                  <a:lnTo>
                    <a:pt x="2905" y="2987"/>
                  </a:lnTo>
                  <a:lnTo>
                    <a:pt x="2905" y="2951"/>
                  </a:lnTo>
                  <a:lnTo>
                    <a:pt x="2905" y="2939"/>
                  </a:lnTo>
                  <a:lnTo>
                    <a:pt x="3763" y="2927"/>
                  </a:lnTo>
                  <a:close/>
                  <a:moveTo>
                    <a:pt x="740" y="0"/>
                  </a:moveTo>
                  <a:cubicBezTo>
                    <a:pt x="714" y="0"/>
                    <a:pt x="685" y="7"/>
                    <a:pt x="655" y="22"/>
                  </a:cubicBezTo>
                  <a:cubicBezTo>
                    <a:pt x="584" y="70"/>
                    <a:pt x="548" y="153"/>
                    <a:pt x="595" y="248"/>
                  </a:cubicBezTo>
                  <a:lnTo>
                    <a:pt x="643" y="320"/>
                  </a:lnTo>
                  <a:cubicBezTo>
                    <a:pt x="1167" y="1284"/>
                    <a:pt x="1488" y="1963"/>
                    <a:pt x="1596" y="2225"/>
                  </a:cubicBezTo>
                  <a:cubicBezTo>
                    <a:pt x="1655" y="2356"/>
                    <a:pt x="1703" y="2475"/>
                    <a:pt x="1774" y="2582"/>
                  </a:cubicBezTo>
                  <a:cubicBezTo>
                    <a:pt x="1715" y="2737"/>
                    <a:pt x="1619" y="2951"/>
                    <a:pt x="1524" y="3213"/>
                  </a:cubicBezTo>
                  <a:cubicBezTo>
                    <a:pt x="1357" y="3594"/>
                    <a:pt x="1179" y="3903"/>
                    <a:pt x="1024" y="4118"/>
                  </a:cubicBezTo>
                  <a:cubicBezTo>
                    <a:pt x="834" y="3868"/>
                    <a:pt x="595" y="3546"/>
                    <a:pt x="310" y="3165"/>
                  </a:cubicBezTo>
                  <a:cubicBezTo>
                    <a:pt x="273" y="3122"/>
                    <a:pt x="228" y="3096"/>
                    <a:pt x="182" y="3096"/>
                  </a:cubicBezTo>
                  <a:cubicBezTo>
                    <a:pt x="153" y="3096"/>
                    <a:pt x="123" y="3106"/>
                    <a:pt x="95" y="3130"/>
                  </a:cubicBezTo>
                  <a:cubicBezTo>
                    <a:pt x="12" y="3189"/>
                    <a:pt x="0" y="3284"/>
                    <a:pt x="60" y="3356"/>
                  </a:cubicBezTo>
                  <a:cubicBezTo>
                    <a:pt x="869" y="4427"/>
                    <a:pt x="1286" y="4975"/>
                    <a:pt x="1405" y="5142"/>
                  </a:cubicBezTo>
                  <a:cubicBezTo>
                    <a:pt x="1584" y="5392"/>
                    <a:pt x="2084" y="5773"/>
                    <a:pt x="2917" y="6273"/>
                  </a:cubicBezTo>
                  <a:cubicBezTo>
                    <a:pt x="2953" y="6320"/>
                    <a:pt x="2989" y="6368"/>
                    <a:pt x="3036" y="6392"/>
                  </a:cubicBezTo>
                  <a:lnTo>
                    <a:pt x="4894" y="7749"/>
                  </a:lnTo>
                  <a:cubicBezTo>
                    <a:pt x="5013" y="7833"/>
                    <a:pt x="5167" y="7880"/>
                    <a:pt x="5298" y="7880"/>
                  </a:cubicBezTo>
                  <a:cubicBezTo>
                    <a:pt x="5429" y="7880"/>
                    <a:pt x="5548" y="7856"/>
                    <a:pt x="5668" y="7773"/>
                  </a:cubicBezTo>
                  <a:cubicBezTo>
                    <a:pt x="5834" y="7678"/>
                    <a:pt x="5941" y="7499"/>
                    <a:pt x="5989" y="7321"/>
                  </a:cubicBezTo>
                  <a:cubicBezTo>
                    <a:pt x="5977" y="7106"/>
                    <a:pt x="5929" y="6904"/>
                    <a:pt x="5810" y="6749"/>
                  </a:cubicBezTo>
                  <a:cubicBezTo>
                    <a:pt x="5703" y="6630"/>
                    <a:pt x="5584" y="6487"/>
                    <a:pt x="5453" y="6332"/>
                  </a:cubicBezTo>
                  <a:cubicBezTo>
                    <a:pt x="5132" y="5975"/>
                    <a:pt x="4751" y="5511"/>
                    <a:pt x="4441" y="5035"/>
                  </a:cubicBezTo>
                  <a:cubicBezTo>
                    <a:pt x="4048" y="4463"/>
                    <a:pt x="3977" y="3701"/>
                    <a:pt x="4036" y="3237"/>
                  </a:cubicBezTo>
                  <a:cubicBezTo>
                    <a:pt x="4048" y="3118"/>
                    <a:pt x="4001" y="2999"/>
                    <a:pt x="3929" y="2915"/>
                  </a:cubicBezTo>
                  <a:cubicBezTo>
                    <a:pt x="3858" y="2820"/>
                    <a:pt x="3739" y="2772"/>
                    <a:pt x="3620" y="2772"/>
                  </a:cubicBezTo>
                  <a:lnTo>
                    <a:pt x="2715" y="2796"/>
                  </a:lnTo>
                  <a:cubicBezTo>
                    <a:pt x="2655" y="2796"/>
                    <a:pt x="2572" y="2820"/>
                    <a:pt x="2536" y="2856"/>
                  </a:cubicBezTo>
                  <a:cubicBezTo>
                    <a:pt x="2358" y="2796"/>
                    <a:pt x="2084" y="2629"/>
                    <a:pt x="1893" y="2106"/>
                  </a:cubicBezTo>
                  <a:cubicBezTo>
                    <a:pt x="1786" y="1820"/>
                    <a:pt x="1441" y="1165"/>
                    <a:pt x="929" y="153"/>
                  </a:cubicBezTo>
                  <a:lnTo>
                    <a:pt x="881" y="82"/>
                  </a:lnTo>
                  <a:cubicBezTo>
                    <a:pt x="849" y="33"/>
                    <a:pt x="799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9" name="Google Shape;11529;p71"/>
          <p:cNvGrpSpPr/>
          <p:nvPr/>
        </p:nvGrpSpPr>
        <p:grpSpPr>
          <a:xfrm>
            <a:off x="6627639" y="2443884"/>
            <a:ext cx="355993" cy="313247"/>
            <a:chOff x="6627639" y="2443884"/>
            <a:chExt cx="355993" cy="313247"/>
          </a:xfrm>
        </p:grpSpPr>
        <p:sp>
          <p:nvSpPr>
            <p:cNvPr id="11530" name="Google Shape;11530;p71"/>
            <p:cNvSpPr/>
            <p:nvPr/>
          </p:nvSpPr>
          <p:spPr>
            <a:xfrm>
              <a:off x="6627639" y="2444266"/>
              <a:ext cx="92807" cy="87941"/>
            </a:xfrm>
            <a:custGeom>
              <a:rect b="b" l="l" r="r" t="t"/>
              <a:pathLst>
                <a:path extrusionOk="0" h="2765" w="2918">
                  <a:moveTo>
                    <a:pt x="977" y="324"/>
                  </a:moveTo>
                  <a:cubicBezTo>
                    <a:pt x="1037" y="336"/>
                    <a:pt x="1073" y="372"/>
                    <a:pt x="1108" y="419"/>
                  </a:cubicBezTo>
                  <a:lnTo>
                    <a:pt x="1608" y="1193"/>
                  </a:lnTo>
                  <a:lnTo>
                    <a:pt x="953" y="1622"/>
                  </a:lnTo>
                  <a:lnTo>
                    <a:pt x="441" y="848"/>
                  </a:lnTo>
                  <a:cubicBezTo>
                    <a:pt x="382" y="753"/>
                    <a:pt x="406" y="622"/>
                    <a:pt x="501" y="562"/>
                  </a:cubicBezTo>
                  <a:lnTo>
                    <a:pt x="811" y="360"/>
                  </a:lnTo>
                  <a:cubicBezTo>
                    <a:pt x="834" y="324"/>
                    <a:pt x="882" y="324"/>
                    <a:pt x="930" y="324"/>
                  </a:cubicBezTo>
                  <a:close/>
                  <a:moveTo>
                    <a:pt x="1965" y="1336"/>
                  </a:moveTo>
                  <a:lnTo>
                    <a:pt x="2227" y="1526"/>
                  </a:lnTo>
                  <a:lnTo>
                    <a:pt x="1013" y="2336"/>
                  </a:lnTo>
                  <a:lnTo>
                    <a:pt x="942" y="2027"/>
                  </a:lnTo>
                  <a:lnTo>
                    <a:pt x="1965" y="1336"/>
                  </a:lnTo>
                  <a:close/>
                  <a:moveTo>
                    <a:pt x="922" y="0"/>
                  </a:moveTo>
                  <a:cubicBezTo>
                    <a:pt x="819" y="0"/>
                    <a:pt x="719" y="34"/>
                    <a:pt x="632" y="86"/>
                  </a:cubicBezTo>
                  <a:lnTo>
                    <a:pt x="322" y="300"/>
                  </a:lnTo>
                  <a:cubicBezTo>
                    <a:pt x="84" y="455"/>
                    <a:pt x="1" y="788"/>
                    <a:pt x="168" y="1026"/>
                  </a:cubicBezTo>
                  <a:lnTo>
                    <a:pt x="692" y="1812"/>
                  </a:lnTo>
                  <a:lnTo>
                    <a:pt x="680" y="1812"/>
                  </a:lnTo>
                  <a:lnTo>
                    <a:pt x="632" y="1860"/>
                  </a:lnTo>
                  <a:lnTo>
                    <a:pt x="215" y="2515"/>
                  </a:lnTo>
                  <a:cubicBezTo>
                    <a:pt x="168" y="2586"/>
                    <a:pt x="180" y="2693"/>
                    <a:pt x="263" y="2741"/>
                  </a:cubicBezTo>
                  <a:cubicBezTo>
                    <a:pt x="287" y="2753"/>
                    <a:pt x="322" y="2765"/>
                    <a:pt x="346" y="2765"/>
                  </a:cubicBezTo>
                  <a:cubicBezTo>
                    <a:pt x="406" y="2765"/>
                    <a:pt x="453" y="2741"/>
                    <a:pt x="477" y="2693"/>
                  </a:cubicBezTo>
                  <a:lnTo>
                    <a:pt x="692" y="2360"/>
                  </a:lnTo>
                  <a:lnTo>
                    <a:pt x="739" y="2538"/>
                  </a:lnTo>
                  <a:cubicBezTo>
                    <a:pt x="751" y="2622"/>
                    <a:pt x="811" y="2681"/>
                    <a:pt x="870" y="2705"/>
                  </a:cubicBezTo>
                  <a:cubicBezTo>
                    <a:pt x="894" y="2717"/>
                    <a:pt x="930" y="2717"/>
                    <a:pt x="953" y="2717"/>
                  </a:cubicBezTo>
                  <a:cubicBezTo>
                    <a:pt x="1001" y="2717"/>
                    <a:pt x="1049" y="2705"/>
                    <a:pt x="1073" y="2693"/>
                  </a:cubicBezTo>
                  <a:lnTo>
                    <a:pt x="2525" y="1741"/>
                  </a:lnTo>
                  <a:cubicBezTo>
                    <a:pt x="2585" y="1693"/>
                    <a:pt x="2620" y="1634"/>
                    <a:pt x="2620" y="1562"/>
                  </a:cubicBezTo>
                  <a:cubicBezTo>
                    <a:pt x="2620" y="1491"/>
                    <a:pt x="2597" y="1407"/>
                    <a:pt x="2537" y="1372"/>
                  </a:cubicBezTo>
                  <a:lnTo>
                    <a:pt x="2382" y="1253"/>
                  </a:lnTo>
                  <a:lnTo>
                    <a:pt x="2775" y="1193"/>
                  </a:lnTo>
                  <a:cubicBezTo>
                    <a:pt x="2847" y="1169"/>
                    <a:pt x="2918" y="1086"/>
                    <a:pt x="2906" y="991"/>
                  </a:cubicBezTo>
                  <a:cubicBezTo>
                    <a:pt x="2895" y="914"/>
                    <a:pt x="2835" y="858"/>
                    <a:pt x="2751" y="858"/>
                  </a:cubicBezTo>
                  <a:cubicBezTo>
                    <a:pt x="2744" y="858"/>
                    <a:pt x="2736" y="859"/>
                    <a:pt x="2727" y="860"/>
                  </a:cubicBezTo>
                  <a:lnTo>
                    <a:pt x="1965" y="979"/>
                  </a:lnTo>
                  <a:cubicBezTo>
                    <a:pt x="1942" y="979"/>
                    <a:pt x="1930" y="991"/>
                    <a:pt x="1906" y="1014"/>
                  </a:cubicBezTo>
                  <a:lnTo>
                    <a:pt x="1894" y="1026"/>
                  </a:lnTo>
                  <a:lnTo>
                    <a:pt x="1370" y="241"/>
                  </a:lnTo>
                  <a:cubicBezTo>
                    <a:pt x="1299" y="122"/>
                    <a:pt x="1180" y="38"/>
                    <a:pt x="1037" y="14"/>
                  </a:cubicBezTo>
                  <a:cubicBezTo>
                    <a:pt x="999" y="5"/>
                    <a:pt x="960" y="0"/>
                    <a:pt x="9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71"/>
            <p:cNvSpPr/>
            <p:nvPr/>
          </p:nvSpPr>
          <p:spPr>
            <a:xfrm>
              <a:off x="6891589" y="2443884"/>
              <a:ext cx="92044" cy="86446"/>
            </a:xfrm>
            <a:custGeom>
              <a:rect b="b" l="l" r="r" t="t"/>
              <a:pathLst>
                <a:path extrusionOk="0" h="2718" w="2894">
                  <a:moveTo>
                    <a:pt x="1984" y="331"/>
                  </a:moveTo>
                  <a:cubicBezTo>
                    <a:pt x="2025" y="331"/>
                    <a:pt x="2060" y="345"/>
                    <a:pt x="2096" y="372"/>
                  </a:cubicBezTo>
                  <a:lnTo>
                    <a:pt x="2406" y="574"/>
                  </a:lnTo>
                  <a:cubicBezTo>
                    <a:pt x="2513" y="634"/>
                    <a:pt x="2525" y="753"/>
                    <a:pt x="2465" y="860"/>
                  </a:cubicBezTo>
                  <a:lnTo>
                    <a:pt x="1953" y="1634"/>
                  </a:lnTo>
                  <a:lnTo>
                    <a:pt x="1298" y="1205"/>
                  </a:lnTo>
                  <a:lnTo>
                    <a:pt x="1810" y="431"/>
                  </a:lnTo>
                  <a:cubicBezTo>
                    <a:pt x="1846" y="384"/>
                    <a:pt x="1882" y="348"/>
                    <a:pt x="1941" y="336"/>
                  </a:cubicBezTo>
                  <a:cubicBezTo>
                    <a:pt x="1956" y="333"/>
                    <a:pt x="1970" y="331"/>
                    <a:pt x="1984" y="331"/>
                  </a:cubicBezTo>
                  <a:close/>
                  <a:moveTo>
                    <a:pt x="917" y="1348"/>
                  </a:moveTo>
                  <a:lnTo>
                    <a:pt x="977" y="1384"/>
                  </a:lnTo>
                  <a:lnTo>
                    <a:pt x="1941" y="2015"/>
                  </a:lnTo>
                  <a:lnTo>
                    <a:pt x="1882" y="2348"/>
                  </a:lnTo>
                  <a:lnTo>
                    <a:pt x="667" y="1538"/>
                  </a:lnTo>
                  <a:lnTo>
                    <a:pt x="917" y="1348"/>
                  </a:lnTo>
                  <a:close/>
                  <a:moveTo>
                    <a:pt x="1989" y="0"/>
                  </a:moveTo>
                  <a:cubicBezTo>
                    <a:pt x="1951" y="0"/>
                    <a:pt x="1911" y="5"/>
                    <a:pt x="1870" y="14"/>
                  </a:cubicBezTo>
                  <a:cubicBezTo>
                    <a:pt x="1739" y="38"/>
                    <a:pt x="1620" y="110"/>
                    <a:pt x="1525" y="229"/>
                  </a:cubicBezTo>
                  <a:lnTo>
                    <a:pt x="1025" y="1003"/>
                  </a:lnTo>
                  <a:lnTo>
                    <a:pt x="1013" y="991"/>
                  </a:lnTo>
                  <a:cubicBezTo>
                    <a:pt x="989" y="979"/>
                    <a:pt x="965" y="979"/>
                    <a:pt x="953" y="967"/>
                  </a:cubicBezTo>
                  <a:lnTo>
                    <a:pt x="191" y="848"/>
                  </a:lnTo>
                  <a:cubicBezTo>
                    <a:pt x="177" y="844"/>
                    <a:pt x="163" y="843"/>
                    <a:pt x="150" y="843"/>
                  </a:cubicBezTo>
                  <a:cubicBezTo>
                    <a:pt x="76" y="843"/>
                    <a:pt x="23" y="898"/>
                    <a:pt x="13" y="979"/>
                  </a:cubicBezTo>
                  <a:cubicBezTo>
                    <a:pt x="1" y="1062"/>
                    <a:pt x="60" y="1146"/>
                    <a:pt x="143" y="1157"/>
                  </a:cubicBezTo>
                  <a:lnTo>
                    <a:pt x="536" y="1217"/>
                  </a:lnTo>
                  <a:lnTo>
                    <a:pt x="382" y="1336"/>
                  </a:lnTo>
                  <a:cubicBezTo>
                    <a:pt x="322" y="1372"/>
                    <a:pt x="298" y="1455"/>
                    <a:pt x="298" y="1527"/>
                  </a:cubicBezTo>
                  <a:cubicBezTo>
                    <a:pt x="298" y="1598"/>
                    <a:pt x="334" y="1658"/>
                    <a:pt x="394" y="1705"/>
                  </a:cubicBezTo>
                  <a:lnTo>
                    <a:pt x="1846" y="2658"/>
                  </a:lnTo>
                  <a:cubicBezTo>
                    <a:pt x="1870" y="2681"/>
                    <a:pt x="1918" y="2681"/>
                    <a:pt x="1965" y="2681"/>
                  </a:cubicBezTo>
                  <a:cubicBezTo>
                    <a:pt x="1989" y="2681"/>
                    <a:pt x="2025" y="2681"/>
                    <a:pt x="2048" y="2670"/>
                  </a:cubicBezTo>
                  <a:cubicBezTo>
                    <a:pt x="2120" y="2646"/>
                    <a:pt x="2168" y="2586"/>
                    <a:pt x="2179" y="2503"/>
                  </a:cubicBezTo>
                  <a:lnTo>
                    <a:pt x="2227" y="2312"/>
                  </a:lnTo>
                  <a:lnTo>
                    <a:pt x="2441" y="2646"/>
                  </a:lnTo>
                  <a:cubicBezTo>
                    <a:pt x="2465" y="2681"/>
                    <a:pt x="2525" y="2717"/>
                    <a:pt x="2572" y="2717"/>
                  </a:cubicBezTo>
                  <a:cubicBezTo>
                    <a:pt x="2596" y="2717"/>
                    <a:pt x="2632" y="2705"/>
                    <a:pt x="2656" y="2681"/>
                  </a:cubicBezTo>
                  <a:cubicBezTo>
                    <a:pt x="2739" y="2646"/>
                    <a:pt x="2763" y="2539"/>
                    <a:pt x="2703" y="2467"/>
                  </a:cubicBezTo>
                  <a:lnTo>
                    <a:pt x="2287" y="1812"/>
                  </a:lnTo>
                  <a:lnTo>
                    <a:pt x="2239" y="1765"/>
                  </a:lnTo>
                  <a:lnTo>
                    <a:pt x="2227" y="1753"/>
                  </a:lnTo>
                  <a:lnTo>
                    <a:pt x="2739" y="979"/>
                  </a:lnTo>
                  <a:cubicBezTo>
                    <a:pt x="2894" y="788"/>
                    <a:pt x="2834" y="455"/>
                    <a:pt x="2584" y="288"/>
                  </a:cubicBezTo>
                  <a:lnTo>
                    <a:pt x="2275" y="86"/>
                  </a:lnTo>
                  <a:cubicBezTo>
                    <a:pt x="2188" y="34"/>
                    <a:pt x="2094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71"/>
            <p:cNvSpPr/>
            <p:nvPr/>
          </p:nvSpPr>
          <p:spPr>
            <a:xfrm>
              <a:off x="6662498" y="2512201"/>
              <a:ext cx="288185" cy="244930"/>
            </a:xfrm>
            <a:custGeom>
              <a:rect b="b" l="l" r="r" t="t"/>
              <a:pathLst>
                <a:path extrusionOk="0" h="7701" w="9061">
                  <a:moveTo>
                    <a:pt x="4501" y="3379"/>
                  </a:moveTo>
                  <a:lnTo>
                    <a:pt x="7025" y="5975"/>
                  </a:lnTo>
                  <a:lnTo>
                    <a:pt x="6989" y="5975"/>
                  </a:lnTo>
                  <a:cubicBezTo>
                    <a:pt x="6977" y="5975"/>
                    <a:pt x="6965" y="5951"/>
                    <a:pt x="6942" y="5951"/>
                  </a:cubicBezTo>
                  <a:lnTo>
                    <a:pt x="6930" y="5951"/>
                  </a:lnTo>
                  <a:cubicBezTo>
                    <a:pt x="6918" y="5951"/>
                    <a:pt x="6906" y="5939"/>
                    <a:pt x="6870" y="5939"/>
                  </a:cubicBezTo>
                  <a:lnTo>
                    <a:pt x="6858" y="5939"/>
                  </a:lnTo>
                  <a:cubicBezTo>
                    <a:pt x="6846" y="5939"/>
                    <a:pt x="6823" y="5927"/>
                    <a:pt x="6799" y="5927"/>
                  </a:cubicBezTo>
                  <a:lnTo>
                    <a:pt x="6787" y="5927"/>
                  </a:lnTo>
                  <a:cubicBezTo>
                    <a:pt x="6763" y="5927"/>
                    <a:pt x="6751" y="5927"/>
                    <a:pt x="6739" y="5915"/>
                  </a:cubicBezTo>
                  <a:lnTo>
                    <a:pt x="6727" y="5915"/>
                  </a:lnTo>
                  <a:cubicBezTo>
                    <a:pt x="6704" y="5915"/>
                    <a:pt x="6692" y="5915"/>
                    <a:pt x="6680" y="5891"/>
                  </a:cubicBezTo>
                  <a:lnTo>
                    <a:pt x="6549" y="5891"/>
                  </a:lnTo>
                  <a:cubicBezTo>
                    <a:pt x="6525" y="5891"/>
                    <a:pt x="6513" y="5891"/>
                    <a:pt x="6501" y="5879"/>
                  </a:cubicBezTo>
                  <a:lnTo>
                    <a:pt x="6489" y="5879"/>
                  </a:lnTo>
                  <a:cubicBezTo>
                    <a:pt x="6465" y="5879"/>
                    <a:pt x="6442" y="5879"/>
                    <a:pt x="6430" y="5867"/>
                  </a:cubicBezTo>
                  <a:lnTo>
                    <a:pt x="6406" y="5867"/>
                  </a:lnTo>
                  <a:cubicBezTo>
                    <a:pt x="6025" y="5808"/>
                    <a:pt x="5572" y="5760"/>
                    <a:pt x="5120" y="5748"/>
                  </a:cubicBezTo>
                  <a:cubicBezTo>
                    <a:pt x="5037" y="5748"/>
                    <a:pt x="4953" y="5748"/>
                    <a:pt x="4882" y="5736"/>
                  </a:cubicBezTo>
                  <a:lnTo>
                    <a:pt x="4168" y="5736"/>
                  </a:lnTo>
                  <a:cubicBezTo>
                    <a:pt x="4025" y="5736"/>
                    <a:pt x="3882" y="5748"/>
                    <a:pt x="3751" y="5748"/>
                  </a:cubicBezTo>
                  <a:cubicBezTo>
                    <a:pt x="3346" y="5760"/>
                    <a:pt x="2953" y="5808"/>
                    <a:pt x="2620" y="5867"/>
                  </a:cubicBezTo>
                  <a:lnTo>
                    <a:pt x="2596" y="5867"/>
                  </a:lnTo>
                  <a:cubicBezTo>
                    <a:pt x="2584" y="5867"/>
                    <a:pt x="2560" y="5867"/>
                    <a:pt x="2536" y="5879"/>
                  </a:cubicBezTo>
                  <a:lnTo>
                    <a:pt x="2524" y="5879"/>
                  </a:lnTo>
                  <a:cubicBezTo>
                    <a:pt x="2513" y="5879"/>
                    <a:pt x="2501" y="5879"/>
                    <a:pt x="2477" y="5891"/>
                  </a:cubicBezTo>
                  <a:lnTo>
                    <a:pt x="2346" y="5891"/>
                  </a:lnTo>
                  <a:cubicBezTo>
                    <a:pt x="2334" y="5891"/>
                    <a:pt x="2322" y="5891"/>
                    <a:pt x="2298" y="5915"/>
                  </a:cubicBezTo>
                  <a:lnTo>
                    <a:pt x="2286" y="5915"/>
                  </a:lnTo>
                  <a:cubicBezTo>
                    <a:pt x="2274" y="5915"/>
                    <a:pt x="2263" y="5915"/>
                    <a:pt x="2239" y="5927"/>
                  </a:cubicBezTo>
                  <a:lnTo>
                    <a:pt x="2227" y="5927"/>
                  </a:lnTo>
                  <a:cubicBezTo>
                    <a:pt x="2215" y="5927"/>
                    <a:pt x="2203" y="5939"/>
                    <a:pt x="2167" y="5939"/>
                  </a:cubicBezTo>
                  <a:lnTo>
                    <a:pt x="2155" y="5939"/>
                  </a:lnTo>
                  <a:cubicBezTo>
                    <a:pt x="2143" y="5939"/>
                    <a:pt x="2120" y="5951"/>
                    <a:pt x="2096" y="5951"/>
                  </a:cubicBezTo>
                  <a:lnTo>
                    <a:pt x="2084" y="5951"/>
                  </a:lnTo>
                  <a:cubicBezTo>
                    <a:pt x="2060" y="5951"/>
                    <a:pt x="2048" y="5975"/>
                    <a:pt x="2036" y="5975"/>
                  </a:cubicBezTo>
                  <a:lnTo>
                    <a:pt x="2001" y="5975"/>
                  </a:lnTo>
                  <a:lnTo>
                    <a:pt x="4501" y="3379"/>
                  </a:lnTo>
                  <a:close/>
                  <a:moveTo>
                    <a:pt x="4620" y="6046"/>
                  </a:moveTo>
                  <a:cubicBezTo>
                    <a:pt x="5525" y="6058"/>
                    <a:pt x="6382" y="6153"/>
                    <a:pt x="6989" y="6320"/>
                  </a:cubicBezTo>
                  <a:lnTo>
                    <a:pt x="7001" y="6320"/>
                  </a:lnTo>
                  <a:cubicBezTo>
                    <a:pt x="7013" y="6320"/>
                    <a:pt x="7049" y="6332"/>
                    <a:pt x="7061" y="6332"/>
                  </a:cubicBezTo>
                  <a:lnTo>
                    <a:pt x="7073" y="6332"/>
                  </a:lnTo>
                  <a:lnTo>
                    <a:pt x="7216" y="6379"/>
                  </a:lnTo>
                  <a:cubicBezTo>
                    <a:pt x="7335" y="6415"/>
                    <a:pt x="7442" y="6451"/>
                    <a:pt x="7525" y="6498"/>
                  </a:cubicBezTo>
                  <a:cubicBezTo>
                    <a:pt x="7739" y="6594"/>
                    <a:pt x="7787" y="6689"/>
                    <a:pt x="7787" y="6713"/>
                  </a:cubicBezTo>
                  <a:cubicBezTo>
                    <a:pt x="7799" y="6772"/>
                    <a:pt x="7632" y="6975"/>
                    <a:pt x="6918" y="7153"/>
                  </a:cubicBezTo>
                  <a:cubicBezTo>
                    <a:pt x="6275" y="7296"/>
                    <a:pt x="5430" y="7391"/>
                    <a:pt x="4525" y="7391"/>
                  </a:cubicBezTo>
                  <a:cubicBezTo>
                    <a:pt x="3608" y="7391"/>
                    <a:pt x="2763" y="7296"/>
                    <a:pt x="2120" y="7153"/>
                  </a:cubicBezTo>
                  <a:cubicBezTo>
                    <a:pt x="1393" y="6975"/>
                    <a:pt x="1227" y="6772"/>
                    <a:pt x="1227" y="6713"/>
                  </a:cubicBezTo>
                  <a:cubicBezTo>
                    <a:pt x="1227" y="6689"/>
                    <a:pt x="1286" y="6594"/>
                    <a:pt x="1501" y="6498"/>
                  </a:cubicBezTo>
                  <a:cubicBezTo>
                    <a:pt x="1584" y="6451"/>
                    <a:pt x="1691" y="6403"/>
                    <a:pt x="1810" y="6379"/>
                  </a:cubicBezTo>
                  <a:lnTo>
                    <a:pt x="1941" y="6332"/>
                  </a:lnTo>
                  <a:lnTo>
                    <a:pt x="1965" y="6332"/>
                  </a:lnTo>
                  <a:cubicBezTo>
                    <a:pt x="1977" y="6332"/>
                    <a:pt x="2001" y="6320"/>
                    <a:pt x="2024" y="6320"/>
                  </a:cubicBezTo>
                  <a:lnTo>
                    <a:pt x="2036" y="6320"/>
                  </a:lnTo>
                  <a:cubicBezTo>
                    <a:pt x="2632" y="6165"/>
                    <a:pt x="3489" y="6058"/>
                    <a:pt x="4382" y="6046"/>
                  </a:cubicBezTo>
                  <a:close/>
                  <a:moveTo>
                    <a:pt x="1637" y="1"/>
                  </a:moveTo>
                  <a:cubicBezTo>
                    <a:pt x="1596" y="1"/>
                    <a:pt x="1554" y="16"/>
                    <a:pt x="1524" y="45"/>
                  </a:cubicBezTo>
                  <a:cubicBezTo>
                    <a:pt x="1465" y="105"/>
                    <a:pt x="1465" y="212"/>
                    <a:pt x="1524" y="272"/>
                  </a:cubicBezTo>
                  <a:lnTo>
                    <a:pt x="4298" y="3129"/>
                  </a:lnTo>
                  <a:lnTo>
                    <a:pt x="1334" y="6189"/>
                  </a:lnTo>
                  <a:lnTo>
                    <a:pt x="1322" y="6189"/>
                  </a:lnTo>
                  <a:cubicBezTo>
                    <a:pt x="1310" y="6189"/>
                    <a:pt x="1310" y="6213"/>
                    <a:pt x="1286" y="6213"/>
                  </a:cubicBezTo>
                  <a:cubicBezTo>
                    <a:pt x="1286" y="6213"/>
                    <a:pt x="1274" y="6213"/>
                    <a:pt x="1274" y="6225"/>
                  </a:cubicBezTo>
                  <a:cubicBezTo>
                    <a:pt x="1262" y="6225"/>
                    <a:pt x="1262" y="6237"/>
                    <a:pt x="1250" y="6237"/>
                  </a:cubicBezTo>
                  <a:cubicBezTo>
                    <a:pt x="1250" y="6237"/>
                    <a:pt x="1227" y="6237"/>
                    <a:pt x="1227" y="6248"/>
                  </a:cubicBezTo>
                  <a:lnTo>
                    <a:pt x="1215" y="6272"/>
                  </a:lnTo>
                  <a:cubicBezTo>
                    <a:pt x="1215" y="6272"/>
                    <a:pt x="1203" y="6272"/>
                    <a:pt x="1203" y="6284"/>
                  </a:cubicBezTo>
                  <a:lnTo>
                    <a:pt x="1191" y="6296"/>
                  </a:lnTo>
                  <a:lnTo>
                    <a:pt x="1167" y="6296"/>
                  </a:lnTo>
                  <a:lnTo>
                    <a:pt x="322" y="1105"/>
                  </a:lnTo>
                  <a:cubicBezTo>
                    <a:pt x="311" y="1019"/>
                    <a:pt x="233" y="972"/>
                    <a:pt x="165" y="972"/>
                  </a:cubicBezTo>
                  <a:cubicBezTo>
                    <a:pt x="158" y="972"/>
                    <a:pt x="150" y="973"/>
                    <a:pt x="143" y="974"/>
                  </a:cubicBezTo>
                  <a:cubicBezTo>
                    <a:pt x="60" y="986"/>
                    <a:pt x="0" y="1081"/>
                    <a:pt x="12" y="1153"/>
                  </a:cubicBezTo>
                  <a:lnTo>
                    <a:pt x="917" y="6713"/>
                  </a:lnTo>
                  <a:cubicBezTo>
                    <a:pt x="929" y="7034"/>
                    <a:pt x="1322" y="7260"/>
                    <a:pt x="2048" y="7439"/>
                  </a:cubicBezTo>
                  <a:cubicBezTo>
                    <a:pt x="2715" y="7606"/>
                    <a:pt x="3596" y="7701"/>
                    <a:pt x="4537" y="7701"/>
                  </a:cubicBezTo>
                  <a:cubicBezTo>
                    <a:pt x="5477" y="7701"/>
                    <a:pt x="6346" y="7606"/>
                    <a:pt x="7025" y="7439"/>
                  </a:cubicBezTo>
                  <a:cubicBezTo>
                    <a:pt x="7763" y="7260"/>
                    <a:pt x="8132" y="7022"/>
                    <a:pt x="8156" y="6713"/>
                  </a:cubicBezTo>
                  <a:lnTo>
                    <a:pt x="9061" y="1153"/>
                  </a:lnTo>
                  <a:cubicBezTo>
                    <a:pt x="9049" y="1081"/>
                    <a:pt x="8990" y="998"/>
                    <a:pt x="8894" y="986"/>
                  </a:cubicBezTo>
                  <a:cubicBezTo>
                    <a:pt x="8887" y="985"/>
                    <a:pt x="8880" y="984"/>
                    <a:pt x="8873" y="984"/>
                  </a:cubicBezTo>
                  <a:cubicBezTo>
                    <a:pt x="8795" y="984"/>
                    <a:pt x="8716" y="1041"/>
                    <a:pt x="8716" y="1117"/>
                  </a:cubicBezTo>
                  <a:lnTo>
                    <a:pt x="7870" y="6320"/>
                  </a:lnTo>
                  <a:lnTo>
                    <a:pt x="7858" y="6320"/>
                  </a:lnTo>
                  <a:lnTo>
                    <a:pt x="7835" y="6296"/>
                  </a:lnTo>
                  <a:cubicBezTo>
                    <a:pt x="7835" y="6296"/>
                    <a:pt x="7823" y="6296"/>
                    <a:pt x="7823" y="6284"/>
                  </a:cubicBezTo>
                  <a:lnTo>
                    <a:pt x="7811" y="6272"/>
                  </a:lnTo>
                  <a:cubicBezTo>
                    <a:pt x="7811" y="6272"/>
                    <a:pt x="7799" y="6272"/>
                    <a:pt x="7799" y="6248"/>
                  </a:cubicBezTo>
                  <a:cubicBezTo>
                    <a:pt x="7799" y="6248"/>
                    <a:pt x="7775" y="6237"/>
                    <a:pt x="7763" y="6237"/>
                  </a:cubicBezTo>
                  <a:cubicBezTo>
                    <a:pt x="7763" y="6237"/>
                    <a:pt x="7751" y="6237"/>
                    <a:pt x="7751" y="6225"/>
                  </a:cubicBezTo>
                  <a:cubicBezTo>
                    <a:pt x="7739" y="6225"/>
                    <a:pt x="7739" y="6213"/>
                    <a:pt x="7716" y="6213"/>
                  </a:cubicBezTo>
                  <a:lnTo>
                    <a:pt x="7704" y="6213"/>
                  </a:lnTo>
                  <a:lnTo>
                    <a:pt x="4739" y="3141"/>
                  </a:lnTo>
                  <a:lnTo>
                    <a:pt x="7513" y="272"/>
                  </a:lnTo>
                  <a:cubicBezTo>
                    <a:pt x="7573" y="212"/>
                    <a:pt x="7573" y="105"/>
                    <a:pt x="7513" y="45"/>
                  </a:cubicBezTo>
                  <a:cubicBezTo>
                    <a:pt x="7483" y="16"/>
                    <a:pt x="7442" y="1"/>
                    <a:pt x="7400" y="1"/>
                  </a:cubicBezTo>
                  <a:cubicBezTo>
                    <a:pt x="7358" y="1"/>
                    <a:pt x="7317" y="16"/>
                    <a:pt x="7287" y="45"/>
                  </a:cubicBezTo>
                  <a:lnTo>
                    <a:pt x="4525" y="2903"/>
                  </a:lnTo>
                  <a:lnTo>
                    <a:pt x="1751" y="45"/>
                  </a:lnTo>
                  <a:cubicBezTo>
                    <a:pt x="1721" y="16"/>
                    <a:pt x="1679" y="1"/>
                    <a:pt x="1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33" name="Google Shape;11533;p71"/>
          <p:cNvGrpSpPr/>
          <p:nvPr/>
        </p:nvGrpSpPr>
        <p:grpSpPr>
          <a:xfrm>
            <a:off x="6183451" y="2462140"/>
            <a:ext cx="351445" cy="277976"/>
            <a:chOff x="6183451" y="2462140"/>
            <a:chExt cx="351445" cy="277976"/>
          </a:xfrm>
        </p:grpSpPr>
        <p:sp>
          <p:nvSpPr>
            <p:cNvPr id="11534" name="Google Shape;11534;p71"/>
            <p:cNvSpPr/>
            <p:nvPr/>
          </p:nvSpPr>
          <p:spPr>
            <a:xfrm>
              <a:off x="6315251" y="2514777"/>
              <a:ext cx="120446" cy="10241"/>
            </a:xfrm>
            <a:custGeom>
              <a:rect b="b" l="l" r="r" t="t"/>
              <a:pathLst>
                <a:path extrusionOk="0" h="322" w="3787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1"/>
                    <a:pt x="167" y="321"/>
                  </a:cubicBezTo>
                  <a:lnTo>
                    <a:pt x="3620" y="321"/>
                  </a:lnTo>
                  <a:cubicBezTo>
                    <a:pt x="3703" y="321"/>
                    <a:pt x="3786" y="250"/>
                    <a:pt x="3786" y="167"/>
                  </a:cubicBezTo>
                  <a:cubicBezTo>
                    <a:pt x="3786" y="71"/>
                    <a:pt x="3715" y="0"/>
                    <a:pt x="3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71"/>
            <p:cNvSpPr/>
            <p:nvPr/>
          </p:nvSpPr>
          <p:spPr>
            <a:xfrm>
              <a:off x="6274349" y="2514777"/>
              <a:ext cx="27670" cy="10241"/>
            </a:xfrm>
            <a:custGeom>
              <a:rect b="b" l="l" r="r" t="t"/>
              <a:pathLst>
                <a:path extrusionOk="0" h="322" w="87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55" y="321"/>
                  </a:cubicBezTo>
                  <a:lnTo>
                    <a:pt x="715" y="321"/>
                  </a:lnTo>
                  <a:cubicBezTo>
                    <a:pt x="798" y="321"/>
                    <a:pt x="870" y="250"/>
                    <a:pt x="870" y="167"/>
                  </a:cubicBezTo>
                  <a:cubicBezTo>
                    <a:pt x="870" y="71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71"/>
            <p:cNvSpPr/>
            <p:nvPr/>
          </p:nvSpPr>
          <p:spPr>
            <a:xfrm>
              <a:off x="6274349" y="2672307"/>
              <a:ext cx="64405" cy="10623"/>
            </a:xfrm>
            <a:custGeom>
              <a:rect b="b" l="l" r="r" t="t"/>
              <a:pathLst>
                <a:path extrusionOk="0" h="334" w="2025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1858" y="333"/>
                  </a:lnTo>
                  <a:cubicBezTo>
                    <a:pt x="1941" y="333"/>
                    <a:pt x="2013" y="250"/>
                    <a:pt x="2013" y="167"/>
                  </a:cubicBezTo>
                  <a:cubicBezTo>
                    <a:pt x="2024" y="71"/>
                    <a:pt x="1941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71"/>
            <p:cNvSpPr/>
            <p:nvPr/>
          </p:nvSpPr>
          <p:spPr>
            <a:xfrm>
              <a:off x="6274731" y="2619670"/>
              <a:ext cx="85619" cy="10623"/>
            </a:xfrm>
            <a:custGeom>
              <a:rect b="b" l="l" r="r" t="t"/>
              <a:pathLst>
                <a:path extrusionOk="0" h="334" w="269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524" y="333"/>
                  </a:lnTo>
                  <a:cubicBezTo>
                    <a:pt x="2620" y="333"/>
                    <a:pt x="2691" y="262"/>
                    <a:pt x="2691" y="167"/>
                  </a:cubicBezTo>
                  <a:cubicBezTo>
                    <a:pt x="2691" y="83"/>
                    <a:pt x="2620" y="0"/>
                    <a:pt x="2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71"/>
            <p:cNvSpPr/>
            <p:nvPr/>
          </p:nvSpPr>
          <p:spPr>
            <a:xfrm>
              <a:off x="6274731" y="2567383"/>
              <a:ext cx="122704" cy="10273"/>
            </a:xfrm>
            <a:custGeom>
              <a:rect b="b" l="l" r="r" t="t"/>
              <a:pathLst>
                <a:path extrusionOk="0" h="323" w="385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3691" y="322"/>
                  </a:lnTo>
                  <a:cubicBezTo>
                    <a:pt x="3775" y="322"/>
                    <a:pt x="3858" y="251"/>
                    <a:pt x="3858" y="156"/>
                  </a:cubicBezTo>
                  <a:cubicBezTo>
                    <a:pt x="3858" y="72"/>
                    <a:pt x="3775" y="1"/>
                    <a:pt x="3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71"/>
            <p:cNvSpPr/>
            <p:nvPr/>
          </p:nvSpPr>
          <p:spPr>
            <a:xfrm>
              <a:off x="6183451" y="2462140"/>
              <a:ext cx="339709" cy="277976"/>
            </a:xfrm>
            <a:custGeom>
              <a:rect b="b" l="l" r="r" t="t"/>
              <a:pathLst>
                <a:path extrusionOk="0" h="8740" w="10681">
                  <a:moveTo>
                    <a:pt x="9514" y="405"/>
                  </a:moveTo>
                  <a:cubicBezTo>
                    <a:pt x="9895" y="405"/>
                    <a:pt x="10193" y="667"/>
                    <a:pt x="10252" y="1036"/>
                  </a:cubicBezTo>
                  <a:lnTo>
                    <a:pt x="8883" y="1036"/>
                  </a:lnTo>
                  <a:lnTo>
                    <a:pt x="8883" y="964"/>
                  </a:lnTo>
                  <a:lnTo>
                    <a:pt x="8883" y="953"/>
                  </a:lnTo>
                  <a:lnTo>
                    <a:pt x="8883" y="941"/>
                  </a:lnTo>
                  <a:lnTo>
                    <a:pt x="8883" y="917"/>
                  </a:lnTo>
                  <a:lnTo>
                    <a:pt x="8883" y="905"/>
                  </a:lnTo>
                  <a:lnTo>
                    <a:pt x="8883" y="893"/>
                  </a:lnTo>
                  <a:lnTo>
                    <a:pt x="8883" y="881"/>
                  </a:lnTo>
                  <a:lnTo>
                    <a:pt x="8883" y="857"/>
                  </a:lnTo>
                  <a:lnTo>
                    <a:pt x="8883" y="845"/>
                  </a:lnTo>
                  <a:lnTo>
                    <a:pt x="8883" y="833"/>
                  </a:lnTo>
                  <a:lnTo>
                    <a:pt x="8883" y="822"/>
                  </a:lnTo>
                  <a:lnTo>
                    <a:pt x="8883" y="798"/>
                  </a:lnTo>
                  <a:lnTo>
                    <a:pt x="8883" y="786"/>
                  </a:lnTo>
                  <a:cubicBezTo>
                    <a:pt x="8883" y="786"/>
                    <a:pt x="8883" y="774"/>
                    <a:pt x="8895" y="774"/>
                  </a:cubicBezTo>
                  <a:lnTo>
                    <a:pt x="8895" y="762"/>
                  </a:lnTo>
                  <a:cubicBezTo>
                    <a:pt x="8895" y="762"/>
                    <a:pt x="8895" y="738"/>
                    <a:pt x="8907" y="738"/>
                  </a:cubicBezTo>
                  <a:cubicBezTo>
                    <a:pt x="8919" y="714"/>
                    <a:pt x="8943" y="703"/>
                    <a:pt x="8954" y="667"/>
                  </a:cubicBezTo>
                  <a:cubicBezTo>
                    <a:pt x="8954" y="655"/>
                    <a:pt x="8966" y="655"/>
                    <a:pt x="8966" y="643"/>
                  </a:cubicBezTo>
                  <a:lnTo>
                    <a:pt x="8978" y="619"/>
                  </a:lnTo>
                  <a:lnTo>
                    <a:pt x="9002" y="607"/>
                  </a:lnTo>
                  <a:lnTo>
                    <a:pt x="9014" y="595"/>
                  </a:lnTo>
                  <a:cubicBezTo>
                    <a:pt x="9026" y="595"/>
                    <a:pt x="9026" y="583"/>
                    <a:pt x="9038" y="583"/>
                  </a:cubicBezTo>
                  <a:cubicBezTo>
                    <a:pt x="9145" y="488"/>
                    <a:pt x="9264" y="429"/>
                    <a:pt x="9395" y="405"/>
                  </a:cubicBezTo>
                  <a:close/>
                  <a:moveTo>
                    <a:pt x="6704" y="7775"/>
                  </a:moveTo>
                  <a:cubicBezTo>
                    <a:pt x="6704" y="7787"/>
                    <a:pt x="6704" y="7799"/>
                    <a:pt x="6728" y="7811"/>
                  </a:cubicBezTo>
                  <a:lnTo>
                    <a:pt x="6728" y="7834"/>
                  </a:lnTo>
                  <a:lnTo>
                    <a:pt x="6728" y="7858"/>
                  </a:lnTo>
                  <a:lnTo>
                    <a:pt x="6728" y="7870"/>
                  </a:lnTo>
                  <a:lnTo>
                    <a:pt x="6728" y="7906"/>
                  </a:lnTo>
                  <a:lnTo>
                    <a:pt x="6728" y="7918"/>
                  </a:lnTo>
                  <a:cubicBezTo>
                    <a:pt x="6728" y="7930"/>
                    <a:pt x="6728" y="7930"/>
                    <a:pt x="6740" y="7953"/>
                  </a:cubicBezTo>
                  <a:lnTo>
                    <a:pt x="6740" y="7965"/>
                  </a:lnTo>
                  <a:cubicBezTo>
                    <a:pt x="6740" y="7977"/>
                    <a:pt x="6740" y="7977"/>
                    <a:pt x="6752" y="7989"/>
                  </a:cubicBezTo>
                  <a:lnTo>
                    <a:pt x="6752" y="8013"/>
                  </a:lnTo>
                  <a:cubicBezTo>
                    <a:pt x="6752" y="8025"/>
                    <a:pt x="6752" y="8025"/>
                    <a:pt x="6764" y="8037"/>
                  </a:cubicBezTo>
                  <a:cubicBezTo>
                    <a:pt x="6764" y="8037"/>
                    <a:pt x="6764" y="8049"/>
                    <a:pt x="6776" y="8049"/>
                  </a:cubicBezTo>
                  <a:cubicBezTo>
                    <a:pt x="6776" y="8072"/>
                    <a:pt x="6776" y="8072"/>
                    <a:pt x="6799" y="8084"/>
                  </a:cubicBezTo>
                  <a:cubicBezTo>
                    <a:pt x="6799" y="8084"/>
                    <a:pt x="6799" y="8096"/>
                    <a:pt x="6811" y="8096"/>
                  </a:cubicBezTo>
                  <a:cubicBezTo>
                    <a:pt x="6811" y="8108"/>
                    <a:pt x="6823" y="8108"/>
                    <a:pt x="6823" y="8132"/>
                  </a:cubicBezTo>
                  <a:cubicBezTo>
                    <a:pt x="6823" y="8132"/>
                    <a:pt x="6823" y="8144"/>
                    <a:pt x="6835" y="8144"/>
                  </a:cubicBezTo>
                  <a:cubicBezTo>
                    <a:pt x="6835" y="8156"/>
                    <a:pt x="6859" y="8156"/>
                    <a:pt x="6859" y="8168"/>
                  </a:cubicBezTo>
                  <a:lnTo>
                    <a:pt x="6859" y="8192"/>
                  </a:lnTo>
                  <a:cubicBezTo>
                    <a:pt x="6871" y="8203"/>
                    <a:pt x="6871" y="8215"/>
                    <a:pt x="6883" y="8227"/>
                  </a:cubicBezTo>
                  <a:lnTo>
                    <a:pt x="6883" y="8251"/>
                  </a:lnTo>
                  <a:cubicBezTo>
                    <a:pt x="6883" y="8263"/>
                    <a:pt x="6895" y="8263"/>
                    <a:pt x="6895" y="8275"/>
                  </a:cubicBezTo>
                  <a:cubicBezTo>
                    <a:pt x="6895" y="8275"/>
                    <a:pt x="6895" y="8287"/>
                    <a:pt x="6918" y="8287"/>
                  </a:cubicBezTo>
                  <a:cubicBezTo>
                    <a:pt x="6918" y="8311"/>
                    <a:pt x="6930" y="8311"/>
                    <a:pt x="6930" y="8322"/>
                  </a:cubicBezTo>
                  <a:cubicBezTo>
                    <a:pt x="6930" y="8322"/>
                    <a:pt x="6930" y="8334"/>
                    <a:pt x="6942" y="8334"/>
                  </a:cubicBezTo>
                  <a:lnTo>
                    <a:pt x="6954" y="8346"/>
                  </a:lnTo>
                  <a:lnTo>
                    <a:pt x="6978" y="8370"/>
                  </a:lnTo>
                  <a:lnTo>
                    <a:pt x="6990" y="8382"/>
                  </a:lnTo>
                  <a:lnTo>
                    <a:pt x="7002" y="8394"/>
                  </a:lnTo>
                  <a:lnTo>
                    <a:pt x="7014" y="8406"/>
                  </a:lnTo>
                  <a:lnTo>
                    <a:pt x="1096" y="8406"/>
                  </a:lnTo>
                  <a:cubicBezTo>
                    <a:pt x="727" y="8406"/>
                    <a:pt x="430" y="8144"/>
                    <a:pt x="370" y="7775"/>
                  </a:cubicBezTo>
                  <a:close/>
                  <a:moveTo>
                    <a:pt x="2918" y="0"/>
                  </a:moveTo>
                  <a:cubicBezTo>
                    <a:pt x="2323" y="0"/>
                    <a:pt x="1846" y="476"/>
                    <a:pt x="1846" y="1072"/>
                  </a:cubicBezTo>
                  <a:lnTo>
                    <a:pt x="1846" y="7441"/>
                  </a:lnTo>
                  <a:lnTo>
                    <a:pt x="156" y="7441"/>
                  </a:lnTo>
                  <a:cubicBezTo>
                    <a:pt x="120" y="7441"/>
                    <a:pt x="72" y="7453"/>
                    <a:pt x="37" y="7489"/>
                  </a:cubicBezTo>
                  <a:cubicBezTo>
                    <a:pt x="13" y="7513"/>
                    <a:pt x="1" y="7561"/>
                    <a:pt x="1" y="7608"/>
                  </a:cubicBezTo>
                  <a:cubicBezTo>
                    <a:pt x="1" y="8251"/>
                    <a:pt x="453" y="8739"/>
                    <a:pt x="1072" y="8739"/>
                  </a:cubicBezTo>
                  <a:lnTo>
                    <a:pt x="7776" y="8739"/>
                  </a:lnTo>
                  <a:cubicBezTo>
                    <a:pt x="8371" y="8739"/>
                    <a:pt x="8847" y="8263"/>
                    <a:pt x="8847" y="7668"/>
                  </a:cubicBezTo>
                  <a:lnTo>
                    <a:pt x="8847" y="5703"/>
                  </a:lnTo>
                  <a:cubicBezTo>
                    <a:pt x="8847" y="5608"/>
                    <a:pt x="8776" y="5536"/>
                    <a:pt x="8692" y="5536"/>
                  </a:cubicBezTo>
                  <a:cubicBezTo>
                    <a:pt x="8597" y="5536"/>
                    <a:pt x="8526" y="5608"/>
                    <a:pt x="8526" y="5703"/>
                  </a:cubicBezTo>
                  <a:lnTo>
                    <a:pt x="8526" y="7668"/>
                  </a:lnTo>
                  <a:cubicBezTo>
                    <a:pt x="8526" y="8084"/>
                    <a:pt x="8181" y="8406"/>
                    <a:pt x="7776" y="8406"/>
                  </a:cubicBezTo>
                  <a:lnTo>
                    <a:pt x="7764" y="8406"/>
                  </a:lnTo>
                  <a:cubicBezTo>
                    <a:pt x="7347" y="8406"/>
                    <a:pt x="7026" y="8072"/>
                    <a:pt x="7026" y="7608"/>
                  </a:cubicBezTo>
                  <a:cubicBezTo>
                    <a:pt x="7026" y="7513"/>
                    <a:pt x="6942" y="7441"/>
                    <a:pt x="6859" y="7441"/>
                  </a:cubicBezTo>
                  <a:lnTo>
                    <a:pt x="2168" y="7441"/>
                  </a:lnTo>
                  <a:lnTo>
                    <a:pt x="2168" y="1072"/>
                  </a:lnTo>
                  <a:cubicBezTo>
                    <a:pt x="2168" y="655"/>
                    <a:pt x="2513" y="333"/>
                    <a:pt x="2918" y="333"/>
                  </a:cubicBezTo>
                  <a:lnTo>
                    <a:pt x="8835" y="333"/>
                  </a:lnTo>
                  <a:lnTo>
                    <a:pt x="8823" y="345"/>
                  </a:lnTo>
                  <a:lnTo>
                    <a:pt x="8812" y="357"/>
                  </a:lnTo>
                  <a:lnTo>
                    <a:pt x="8788" y="369"/>
                  </a:lnTo>
                  <a:lnTo>
                    <a:pt x="8776" y="393"/>
                  </a:lnTo>
                  <a:lnTo>
                    <a:pt x="8764" y="405"/>
                  </a:lnTo>
                  <a:lnTo>
                    <a:pt x="8752" y="417"/>
                  </a:lnTo>
                  <a:lnTo>
                    <a:pt x="8728" y="429"/>
                  </a:lnTo>
                  <a:lnTo>
                    <a:pt x="8716" y="452"/>
                  </a:lnTo>
                  <a:lnTo>
                    <a:pt x="8704" y="464"/>
                  </a:lnTo>
                  <a:lnTo>
                    <a:pt x="8692" y="476"/>
                  </a:lnTo>
                  <a:cubicBezTo>
                    <a:pt x="8692" y="476"/>
                    <a:pt x="8669" y="488"/>
                    <a:pt x="8669" y="512"/>
                  </a:cubicBezTo>
                  <a:cubicBezTo>
                    <a:pt x="8669" y="524"/>
                    <a:pt x="8657" y="524"/>
                    <a:pt x="8657" y="536"/>
                  </a:cubicBezTo>
                  <a:cubicBezTo>
                    <a:pt x="8657" y="548"/>
                    <a:pt x="8645" y="548"/>
                    <a:pt x="8645" y="572"/>
                  </a:cubicBezTo>
                  <a:cubicBezTo>
                    <a:pt x="8645" y="583"/>
                    <a:pt x="8633" y="583"/>
                    <a:pt x="8633" y="595"/>
                  </a:cubicBezTo>
                  <a:cubicBezTo>
                    <a:pt x="8633" y="607"/>
                    <a:pt x="8633" y="607"/>
                    <a:pt x="8609" y="631"/>
                  </a:cubicBezTo>
                  <a:cubicBezTo>
                    <a:pt x="8609" y="643"/>
                    <a:pt x="8609" y="643"/>
                    <a:pt x="8597" y="655"/>
                  </a:cubicBezTo>
                  <a:cubicBezTo>
                    <a:pt x="8597" y="667"/>
                    <a:pt x="8597" y="667"/>
                    <a:pt x="8585" y="691"/>
                  </a:cubicBezTo>
                  <a:cubicBezTo>
                    <a:pt x="8585" y="703"/>
                    <a:pt x="8585" y="703"/>
                    <a:pt x="8573" y="714"/>
                  </a:cubicBezTo>
                  <a:cubicBezTo>
                    <a:pt x="8573" y="726"/>
                    <a:pt x="8573" y="726"/>
                    <a:pt x="8550" y="750"/>
                  </a:cubicBezTo>
                  <a:cubicBezTo>
                    <a:pt x="8550" y="762"/>
                    <a:pt x="8550" y="762"/>
                    <a:pt x="8538" y="774"/>
                  </a:cubicBezTo>
                  <a:cubicBezTo>
                    <a:pt x="8538" y="786"/>
                    <a:pt x="8538" y="786"/>
                    <a:pt x="8526" y="810"/>
                  </a:cubicBezTo>
                  <a:lnTo>
                    <a:pt x="8526" y="833"/>
                  </a:lnTo>
                  <a:lnTo>
                    <a:pt x="8526" y="869"/>
                  </a:lnTo>
                  <a:lnTo>
                    <a:pt x="8526" y="893"/>
                  </a:lnTo>
                  <a:lnTo>
                    <a:pt x="8526" y="929"/>
                  </a:lnTo>
                  <a:lnTo>
                    <a:pt x="8526" y="953"/>
                  </a:lnTo>
                  <a:lnTo>
                    <a:pt x="8526" y="988"/>
                  </a:lnTo>
                  <a:lnTo>
                    <a:pt x="8526" y="1012"/>
                  </a:lnTo>
                  <a:lnTo>
                    <a:pt x="8526" y="1048"/>
                  </a:lnTo>
                  <a:lnTo>
                    <a:pt x="8526" y="1060"/>
                  </a:lnTo>
                  <a:lnTo>
                    <a:pt x="8526" y="1119"/>
                  </a:lnTo>
                  <a:lnTo>
                    <a:pt x="8526" y="1179"/>
                  </a:lnTo>
                  <a:lnTo>
                    <a:pt x="8526" y="2560"/>
                  </a:lnTo>
                  <a:cubicBezTo>
                    <a:pt x="8526" y="2655"/>
                    <a:pt x="8597" y="2727"/>
                    <a:pt x="8692" y="2727"/>
                  </a:cubicBezTo>
                  <a:cubicBezTo>
                    <a:pt x="8776" y="2727"/>
                    <a:pt x="8847" y="2655"/>
                    <a:pt x="8847" y="2560"/>
                  </a:cubicBezTo>
                  <a:lnTo>
                    <a:pt x="8847" y="1286"/>
                  </a:lnTo>
                  <a:lnTo>
                    <a:pt x="10514" y="1286"/>
                  </a:lnTo>
                  <a:cubicBezTo>
                    <a:pt x="10562" y="1286"/>
                    <a:pt x="10609" y="1262"/>
                    <a:pt x="10633" y="1238"/>
                  </a:cubicBezTo>
                  <a:cubicBezTo>
                    <a:pt x="10669" y="1203"/>
                    <a:pt x="10681" y="1167"/>
                    <a:pt x="10681" y="1119"/>
                  </a:cubicBezTo>
                  <a:cubicBezTo>
                    <a:pt x="10681" y="476"/>
                    <a:pt x="10216" y="0"/>
                    <a:pt x="9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71"/>
            <p:cNvSpPr/>
            <p:nvPr/>
          </p:nvSpPr>
          <p:spPr>
            <a:xfrm>
              <a:off x="6367888" y="2552562"/>
              <a:ext cx="167008" cy="132627"/>
            </a:xfrm>
            <a:custGeom>
              <a:rect b="b" l="l" r="r" t="t"/>
              <a:pathLst>
                <a:path extrusionOk="0" h="4170" w="5251">
                  <a:moveTo>
                    <a:pt x="3679" y="407"/>
                  </a:moveTo>
                  <a:cubicBezTo>
                    <a:pt x="3108" y="669"/>
                    <a:pt x="2560" y="1027"/>
                    <a:pt x="2262" y="1217"/>
                  </a:cubicBezTo>
                  <a:cubicBezTo>
                    <a:pt x="1774" y="1550"/>
                    <a:pt x="1250" y="1955"/>
                    <a:pt x="858" y="2289"/>
                  </a:cubicBezTo>
                  <a:cubicBezTo>
                    <a:pt x="988" y="1991"/>
                    <a:pt x="1119" y="1729"/>
                    <a:pt x="1322" y="1503"/>
                  </a:cubicBezTo>
                  <a:cubicBezTo>
                    <a:pt x="1703" y="1074"/>
                    <a:pt x="2274" y="741"/>
                    <a:pt x="3036" y="538"/>
                  </a:cubicBezTo>
                  <a:cubicBezTo>
                    <a:pt x="3251" y="479"/>
                    <a:pt x="3453" y="431"/>
                    <a:pt x="3679" y="407"/>
                  </a:cubicBezTo>
                  <a:close/>
                  <a:moveTo>
                    <a:pt x="4548" y="372"/>
                  </a:moveTo>
                  <a:lnTo>
                    <a:pt x="4548" y="372"/>
                  </a:lnTo>
                  <a:cubicBezTo>
                    <a:pt x="4322" y="610"/>
                    <a:pt x="4084" y="836"/>
                    <a:pt x="3822" y="1122"/>
                  </a:cubicBezTo>
                  <a:cubicBezTo>
                    <a:pt x="3382" y="1598"/>
                    <a:pt x="2417" y="2217"/>
                    <a:pt x="2001" y="2348"/>
                  </a:cubicBezTo>
                  <a:cubicBezTo>
                    <a:pt x="1762" y="2432"/>
                    <a:pt x="1560" y="2467"/>
                    <a:pt x="1381" y="2527"/>
                  </a:cubicBezTo>
                  <a:cubicBezTo>
                    <a:pt x="1239" y="2574"/>
                    <a:pt x="1084" y="2610"/>
                    <a:pt x="953" y="2646"/>
                  </a:cubicBezTo>
                  <a:cubicBezTo>
                    <a:pt x="1012" y="2586"/>
                    <a:pt x="1084" y="2515"/>
                    <a:pt x="1179" y="2443"/>
                  </a:cubicBezTo>
                  <a:cubicBezTo>
                    <a:pt x="1524" y="2146"/>
                    <a:pt x="1977" y="1800"/>
                    <a:pt x="2453" y="1479"/>
                  </a:cubicBezTo>
                  <a:cubicBezTo>
                    <a:pt x="3274" y="919"/>
                    <a:pt x="4025" y="550"/>
                    <a:pt x="4548" y="372"/>
                  </a:cubicBezTo>
                  <a:close/>
                  <a:moveTo>
                    <a:pt x="4912" y="0"/>
                  </a:moveTo>
                  <a:cubicBezTo>
                    <a:pt x="3584" y="0"/>
                    <a:pt x="1934" y="348"/>
                    <a:pt x="1084" y="1312"/>
                  </a:cubicBezTo>
                  <a:cubicBezTo>
                    <a:pt x="703" y="1753"/>
                    <a:pt x="524" y="2324"/>
                    <a:pt x="346" y="2872"/>
                  </a:cubicBezTo>
                  <a:lnTo>
                    <a:pt x="298" y="3003"/>
                  </a:lnTo>
                  <a:lnTo>
                    <a:pt x="36" y="3967"/>
                  </a:lnTo>
                  <a:cubicBezTo>
                    <a:pt x="0" y="4063"/>
                    <a:pt x="60" y="4146"/>
                    <a:pt x="155" y="4170"/>
                  </a:cubicBezTo>
                  <a:lnTo>
                    <a:pt x="191" y="4170"/>
                  </a:lnTo>
                  <a:cubicBezTo>
                    <a:pt x="274" y="4170"/>
                    <a:pt x="334" y="4122"/>
                    <a:pt x="346" y="4051"/>
                  </a:cubicBezTo>
                  <a:lnTo>
                    <a:pt x="596" y="3134"/>
                  </a:lnTo>
                  <a:cubicBezTo>
                    <a:pt x="905" y="2991"/>
                    <a:pt x="1167" y="2932"/>
                    <a:pt x="1489" y="2824"/>
                  </a:cubicBezTo>
                  <a:cubicBezTo>
                    <a:pt x="1667" y="2777"/>
                    <a:pt x="1858" y="2717"/>
                    <a:pt x="2096" y="2646"/>
                  </a:cubicBezTo>
                  <a:cubicBezTo>
                    <a:pt x="2620" y="2479"/>
                    <a:pt x="3620" y="1812"/>
                    <a:pt x="4084" y="1324"/>
                  </a:cubicBezTo>
                  <a:cubicBezTo>
                    <a:pt x="4477" y="896"/>
                    <a:pt x="4822" y="562"/>
                    <a:pt x="5215" y="253"/>
                  </a:cubicBezTo>
                  <a:lnTo>
                    <a:pt x="5227" y="241"/>
                  </a:lnTo>
                  <a:lnTo>
                    <a:pt x="5239" y="217"/>
                  </a:lnTo>
                  <a:cubicBezTo>
                    <a:pt x="5251" y="205"/>
                    <a:pt x="5251" y="193"/>
                    <a:pt x="5251" y="181"/>
                  </a:cubicBezTo>
                  <a:lnTo>
                    <a:pt x="5251" y="157"/>
                  </a:lnTo>
                  <a:lnTo>
                    <a:pt x="5251" y="134"/>
                  </a:lnTo>
                  <a:cubicBezTo>
                    <a:pt x="5251" y="122"/>
                    <a:pt x="5251" y="110"/>
                    <a:pt x="5239" y="86"/>
                  </a:cubicBezTo>
                  <a:cubicBezTo>
                    <a:pt x="5239" y="86"/>
                    <a:pt x="5239" y="74"/>
                    <a:pt x="5227" y="74"/>
                  </a:cubicBezTo>
                  <a:cubicBezTo>
                    <a:pt x="5227" y="74"/>
                    <a:pt x="5227" y="62"/>
                    <a:pt x="5215" y="62"/>
                  </a:cubicBezTo>
                  <a:lnTo>
                    <a:pt x="5191" y="38"/>
                  </a:lnTo>
                  <a:lnTo>
                    <a:pt x="5179" y="26"/>
                  </a:lnTo>
                  <a:lnTo>
                    <a:pt x="5168" y="15"/>
                  </a:lnTo>
                  <a:cubicBezTo>
                    <a:pt x="5168" y="15"/>
                    <a:pt x="5156" y="15"/>
                    <a:pt x="5156" y="3"/>
                  </a:cubicBezTo>
                  <a:lnTo>
                    <a:pt x="5108" y="3"/>
                  </a:lnTo>
                  <a:cubicBezTo>
                    <a:pt x="5044" y="1"/>
                    <a:pt x="4978" y="0"/>
                    <a:pt x="49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1" name="Google Shape;11541;p71"/>
          <p:cNvGrpSpPr/>
          <p:nvPr/>
        </p:nvGrpSpPr>
        <p:grpSpPr>
          <a:xfrm>
            <a:off x="5735477" y="2429858"/>
            <a:ext cx="353354" cy="341299"/>
            <a:chOff x="5735477" y="2429858"/>
            <a:chExt cx="353354" cy="341299"/>
          </a:xfrm>
        </p:grpSpPr>
        <p:sp>
          <p:nvSpPr>
            <p:cNvPr id="11542" name="Google Shape;11542;p71"/>
            <p:cNvSpPr/>
            <p:nvPr/>
          </p:nvSpPr>
          <p:spPr>
            <a:xfrm>
              <a:off x="5824468" y="2594703"/>
              <a:ext cx="176359" cy="76968"/>
            </a:xfrm>
            <a:custGeom>
              <a:rect b="b" l="l" r="r" t="t"/>
              <a:pathLst>
                <a:path extrusionOk="0" h="2420" w="5545">
                  <a:moveTo>
                    <a:pt x="3427" y="340"/>
                  </a:moveTo>
                  <a:cubicBezTo>
                    <a:pt x="3652" y="340"/>
                    <a:pt x="3900" y="416"/>
                    <a:pt x="4108" y="630"/>
                  </a:cubicBezTo>
                  <a:cubicBezTo>
                    <a:pt x="4335" y="845"/>
                    <a:pt x="4537" y="999"/>
                    <a:pt x="4739" y="1107"/>
                  </a:cubicBezTo>
                  <a:cubicBezTo>
                    <a:pt x="4510" y="1133"/>
                    <a:pt x="4229" y="1154"/>
                    <a:pt x="3943" y="1154"/>
                  </a:cubicBezTo>
                  <a:cubicBezTo>
                    <a:pt x="3575" y="1154"/>
                    <a:pt x="3199" y="1118"/>
                    <a:pt x="2918" y="1011"/>
                  </a:cubicBezTo>
                  <a:lnTo>
                    <a:pt x="2834" y="987"/>
                  </a:lnTo>
                  <a:cubicBezTo>
                    <a:pt x="2811" y="976"/>
                    <a:pt x="2787" y="970"/>
                    <a:pt x="2766" y="970"/>
                  </a:cubicBezTo>
                  <a:cubicBezTo>
                    <a:pt x="2745" y="970"/>
                    <a:pt x="2727" y="976"/>
                    <a:pt x="2715" y="987"/>
                  </a:cubicBezTo>
                  <a:lnTo>
                    <a:pt x="2620" y="1011"/>
                  </a:lnTo>
                  <a:cubicBezTo>
                    <a:pt x="2325" y="1118"/>
                    <a:pt x="1951" y="1154"/>
                    <a:pt x="1583" y="1154"/>
                  </a:cubicBezTo>
                  <a:cubicBezTo>
                    <a:pt x="1297" y="1154"/>
                    <a:pt x="1014" y="1133"/>
                    <a:pt x="775" y="1107"/>
                  </a:cubicBezTo>
                  <a:cubicBezTo>
                    <a:pt x="965" y="999"/>
                    <a:pt x="1180" y="845"/>
                    <a:pt x="1406" y="630"/>
                  </a:cubicBezTo>
                  <a:cubicBezTo>
                    <a:pt x="1614" y="416"/>
                    <a:pt x="1862" y="340"/>
                    <a:pt x="2087" y="340"/>
                  </a:cubicBezTo>
                  <a:cubicBezTo>
                    <a:pt x="2326" y="340"/>
                    <a:pt x="2540" y="425"/>
                    <a:pt x="2656" y="523"/>
                  </a:cubicBezTo>
                  <a:cubicBezTo>
                    <a:pt x="2686" y="553"/>
                    <a:pt x="2721" y="568"/>
                    <a:pt x="2757" y="568"/>
                  </a:cubicBezTo>
                  <a:cubicBezTo>
                    <a:pt x="2793" y="568"/>
                    <a:pt x="2829" y="553"/>
                    <a:pt x="2858" y="523"/>
                  </a:cubicBezTo>
                  <a:cubicBezTo>
                    <a:pt x="2975" y="425"/>
                    <a:pt x="3188" y="340"/>
                    <a:pt x="3427" y="340"/>
                  </a:cubicBezTo>
                  <a:close/>
                  <a:moveTo>
                    <a:pt x="2727" y="1309"/>
                  </a:moveTo>
                  <a:lnTo>
                    <a:pt x="2751" y="1321"/>
                  </a:lnTo>
                  <a:cubicBezTo>
                    <a:pt x="3111" y="1433"/>
                    <a:pt x="3533" y="1470"/>
                    <a:pt x="3932" y="1470"/>
                  </a:cubicBezTo>
                  <a:cubicBezTo>
                    <a:pt x="4167" y="1470"/>
                    <a:pt x="4394" y="1458"/>
                    <a:pt x="4597" y="1440"/>
                  </a:cubicBezTo>
                  <a:lnTo>
                    <a:pt x="4597" y="1440"/>
                  </a:lnTo>
                  <a:cubicBezTo>
                    <a:pt x="4585" y="1464"/>
                    <a:pt x="4561" y="1476"/>
                    <a:pt x="4537" y="1488"/>
                  </a:cubicBezTo>
                  <a:cubicBezTo>
                    <a:pt x="4525" y="1499"/>
                    <a:pt x="4501" y="1523"/>
                    <a:pt x="4478" y="1535"/>
                  </a:cubicBezTo>
                  <a:lnTo>
                    <a:pt x="4466" y="1547"/>
                  </a:lnTo>
                  <a:cubicBezTo>
                    <a:pt x="4454" y="1559"/>
                    <a:pt x="4430" y="1583"/>
                    <a:pt x="4418" y="1583"/>
                  </a:cubicBezTo>
                  <a:cubicBezTo>
                    <a:pt x="4406" y="1583"/>
                    <a:pt x="4406" y="1595"/>
                    <a:pt x="4394" y="1595"/>
                  </a:cubicBezTo>
                  <a:cubicBezTo>
                    <a:pt x="4382" y="1607"/>
                    <a:pt x="4358" y="1607"/>
                    <a:pt x="4347" y="1618"/>
                  </a:cubicBezTo>
                  <a:cubicBezTo>
                    <a:pt x="4335" y="1618"/>
                    <a:pt x="4335" y="1642"/>
                    <a:pt x="4311" y="1642"/>
                  </a:cubicBezTo>
                  <a:cubicBezTo>
                    <a:pt x="4299" y="1654"/>
                    <a:pt x="4287" y="1654"/>
                    <a:pt x="4275" y="1666"/>
                  </a:cubicBezTo>
                  <a:cubicBezTo>
                    <a:pt x="4263" y="1666"/>
                    <a:pt x="4263" y="1678"/>
                    <a:pt x="4239" y="1678"/>
                  </a:cubicBezTo>
                  <a:cubicBezTo>
                    <a:pt x="4228" y="1702"/>
                    <a:pt x="4216" y="1714"/>
                    <a:pt x="4204" y="1714"/>
                  </a:cubicBezTo>
                  <a:cubicBezTo>
                    <a:pt x="4180" y="1714"/>
                    <a:pt x="4180" y="1726"/>
                    <a:pt x="4168" y="1726"/>
                  </a:cubicBezTo>
                  <a:lnTo>
                    <a:pt x="4120" y="1773"/>
                  </a:lnTo>
                  <a:lnTo>
                    <a:pt x="4108" y="1785"/>
                  </a:lnTo>
                  <a:lnTo>
                    <a:pt x="4049" y="1845"/>
                  </a:lnTo>
                  <a:cubicBezTo>
                    <a:pt x="3930" y="1964"/>
                    <a:pt x="3668" y="2059"/>
                    <a:pt x="3311" y="2095"/>
                  </a:cubicBezTo>
                  <a:cubicBezTo>
                    <a:pt x="3013" y="2130"/>
                    <a:pt x="2751" y="2130"/>
                    <a:pt x="2751" y="2130"/>
                  </a:cubicBezTo>
                  <a:lnTo>
                    <a:pt x="2727" y="2130"/>
                  </a:lnTo>
                  <a:cubicBezTo>
                    <a:pt x="2644" y="2130"/>
                    <a:pt x="2430" y="2130"/>
                    <a:pt x="2203" y="2095"/>
                  </a:cubicBezTo>
                  <a:cubicBezTo>
                    <a:pt x="1846" y="2059"/>
                    <a:pt x="1572" y="1964"/>
                    <a:pt x="1453" y="1845"/>
                  </a:cubicBezTo>
                  <a:lnTo>
                    <a:pt x="1394" y="1785"/>
                  </a:lnTo>
                  <a:lnTo>
                    <a:pt x="1382" y="1773"/>
                  </a:lnTo>
                  <a:lnTo>
                    <a:pt x="1334" y="1726"/>
                  </a:lnTo>
                  <a:cubicBezTo>
                    <a:pt x="1322" y="1726"/>
                    <a:pt x="1322" y="1714"/>
                    <a:pt x="1310" y="1714"/>
                  </a:cubicBezTo>
                  <a:cubicBezTo>
                    <a:pt x="1299" y="1702"/>
                    <a:pt x="1275" y="1678"/>
                    <a:pt x="1263" y="1678"/>
                  </a:cubicBezTo>
                  <a:cubicBezTo>
                    <a:pt x="1251" y="1678"/>
                    <a:pt x="1251" y="1666"/>
                    <a:pt x="1239" y="1666"/>
                  </a:cubicBezTo>
                  <a:cubicBezTo>
                    <a:pt x="1227" y="1654"/>
                    <a:pt x="1203" y="1654"/>
                    <a:pt x="1191" y="1642"/>
                  </a:cubicBezTo>
                  <a:cubicBezTo>
                    <a:pt x="1180" y="1642"/>
                    <a:pt x="1180" y="1618"/>
                    <a:pt x="1156" y="1618"/>
                  </a:cubicBezTo>
                  <a:cubicBezTo>
                    <a:pt x="1144" y="1607"/>
                    <a:pt x="1132" y="1607"/>
                    <a:pt x="1120" y="1595"/>
                  </a:cubicBezTo>
                  <a:cubicBezTo>
                    <a:pt x="1108" y="1595"/>
                    <a:pt x="1108" y="1583"/>
                    <a:pt x="1084" y="1583"/>
                  </a:cubicBezTo>
                  <a:cubicBezTo>
                    <a:pt x="1072" y="1559"/>
                    <a:pt x="1060" y="1559"/>
                    <a:pt x="1037" y="1547"/>
                  </a:cubicBezTo>
                  <a:lnTo>
                    <a:pt x="1025" y="1535"/>
                  </a:lnTo>
                  <a:cubicBezTo>
                    <a:pt x="1013" y="1523"/>
                    <a:pt x="989" y="1499"/>
                    <a:pt x="965" y="1488"/>
                  </a:cubicBezTo>
                  <a:lnTo>
                    <a:pt x="953" y="1488"/>
                  </a:lnTo>
                  <a:cubicBezTo>
                    <a:pt x="941" y="1476"/>
                    <a:pt x="929" y="1464"/>
                    <a:pt x="894" y="1440"/>
                  </a:cubicBezTo>
                  <a:lnTo>
                    <a:pt x="894" y="1440"/>
                  </a:lnTo>
                  <a:cubicBezTo>
                    <a:pt x="1114" y="1464"/>
                    <a:pt x="1367" y="1482"/>
                    <a:pt x="1623" y="1482"/>
                  </a:cubicBezTo>
                  <a:cubicBezTo>
                    <a:pt x="2004" y="1482"/>
                    <a:pt x="2393" y="1442"/>
                    <a:pt x="2692" y="1321"/>
                  </a:cubicBezTo>
                  <a:lnTo>
                    <a:pt x="2727" y="1309"/>
                  </a:lnTo>
                  <a:close/>
                  <a:moveTo>
                    <a:pt x="2093" y="1"/>
                  </a:moveTo>
                  <a:cubicBezTo>
                    <a:pt x="1780" y="1"/>
                    <a:pt x="1439" y="109"/>
                    <a:pt x="1156" y="392"/>
                  </a:cubicBezTo>
                  <a:cubicBezTo>
                    <a:pt x="632" y="928"/>
                    <a:pt x="132" y="999"/>
                    <a:pt x="120" y="999"/>
                  </a:cubicBezTo>
                  <a:lnTo>
                    <a:pt x="84" y="999"/>
                  </a:lnTo>
                  <a:cubicBezTo>
                    <a:pt x="84" y="999"/>
                    <a:pt x="72" y="999"/>
                    <a:pt x="72" y="1011"/>
                  </a:cubicBezTo>
                  <a:cubicBezTo>
                    <a:pt x="72" y="1011"/>
                    <a:pt x="60" y="1011"/>
                    <a:pt x="60" y="1023"/>
                  </a:cubicBezTo>
                  <a:lnTo>
                    <a:pt x="48" y="1047"/>
                  </a:lnTo>
                  <a:lnTo>
                    <a:pt x="37" y="1059"/>
                  </a:lnTo>
                  <a:lnTo>
                    <a:pt x="13" y="1071"/>
                  </a:lnTo>
                  <a:cubicBezTo>
                    <a:pt x="13" y="1071"/>
                    <a:pt x="13" y="1083"/>
                    <a:pt x="1" y="1083"/>
                  </a:cubicBezTo>
                  <a:lnTo>
                    <a:pt x="1" y="1107"/>
                  </a:lnTo>
                  <a:lnTo>
                    <a:pt x="1" y="1130"/>
                  </a:lnTo>
                  <a:lnTo>
                    <a:pt x="1" y="1142"/>
                  </a:lnTo>
                  <a:lnTo>
                    <a:pt x="1" y="1166"/>
                  </a:lnTo>
                  <a:cubicBezTo>
                    <a:pt x="1" y="1166"/>
                    <a:pt x="1" y="1178"/>
                    <a:pt x="13" y="1178"/>
                  </a:cubicBezTo>
                  <a:lnTo>
                    <a:pt x="37" y="1190"/>
                  </a:lnTo>
                  <a:lnTo>
                    <a:pt x="48" y="1202"/>
                  </a:lnTo>
                  <a:lnTo>
                    <a:pt x="60" y="1226"/>
                  </a:lnTo>
                  <a:lnTo>
                    <a:pt x="72" y="1237"/>
                  </a:lnTo>
                  <a:cubicBezTo>
                    <a:pt x="72" y="1237"/>
                    <a:pt x="727" y="1559"/>
                    <a:pt x="1203" y="2035"/>
                  </a:cubicBezTo>
                  <a:cubicBezTo>
                    <a:pt x="1538" y="2370"/>
                    <a:pt x="2322" y="2419"/>
                    <a:pt x="2628" y="2419"/>
                  </a:cubicBezTo>
                  <a:cubicBezTo>
                    <a:pt x="2681" y="2419"/>
                    <a:pt x="2720" y="2418"/>
                    <a:pt x="2739" y="2416"/>
                  </a:cubicBezTo>
                  <a:lnTo>
                    <a:pt x="2799" y="2416"/>
                  </a:lnTo>
                  <a:cubicBezTo>
                    <a:pt x="3061" y="2416"/>
                    <a:pt x="3918" y="2380"/>
                    <a:pt x="4275" y="2035"/>
                  </a:cubicBezTo>
                  <a:cubicBezTo>
                    <a:pt x="4751" y="1559"/>
                    <a:pt x="5406" y="1237"/>
                    <a:pt x="5406" y="1237"/>
                  </a:cubicBezTo>
                  <a:lnTo>
                    <a:pt x="5418" y="1226"/>
                  </a:lnTo>
                  <a:lnTo>
                    <a:pt x="5430" y="1202"/>
                  </a:lnTo>
                  <a:cubicBezTo>
                    <a:pt x="5450" y="1208"/>
                    <a:pt x="5467" y="1211"/>
                    <a:pt x="5480" y="1211"/>
                  </a:cubicBezTo>
                  <a:cubicBezTo>
                    <a:pt x="5540" y="1211"/>
                    <a:pt x="5545" y="1155"/>
                    <a:pt x="5525" y="1107"/>
                  </a:cubicBezTo>
                  <a:cubicBezTo>
                    <a:pt x="5513" y="1059"/>
                    <a:pt x="5466" y="1011"/>
                    <a:pt x="5418" y="999"/>
                  </a:cubicBezTo>
                  <a:lnTo>
                    <a:pt x="5394" y="999"/>
                  </a:lnTo>
                  <a:cubicBezTo>
                    <a:pt x="5394" y="999"/>
                    <a:pt x="4882" y="904"/>
                    <a:pt x="4347" y="392"/>
                  </a:cubicBezTo>
                  <a:cubicBezTo>
                    <a:pt x="4063" y="109"/>
                    <a:pt x="3726" y="1"/>
                    <a:pt x="3414" y="1"/>
                  </a:cubicBezTo>
                  <a:cubicBezTo>
                    <a:pt x="3162" y="1"/>
                    <a:pt x="2927" y="71"/>
                    <a:pt x="2751" y="178"/>
                  </a:cubicBezTo>
                  <a:cubicBezTo>
                    <a:pt x="2581" y="71"/>
                    <a:pt x="2346" y="1"/>
                    <a:pt x="20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71"/>
            <p:cNvSpPr/>
            <p:nvPr/>
          </p:nvSpPr>
          <p:spPr>
            <a:xfrm>
              <a:off x="5735477" y="2429858"/>
              <a:ext cx="353354" cy="126202"/>
            </a:xfrm>
            <a:custGeom>
              <a:rect b="b" l="l" r="r" t="t"/>
              <a:pathLst>
                <a:path extrusionOk="0" h="3968" w="11110">
                  <a:moveTo>
                    <a:pt x="10764" y="324"/>
                  </a:moveTo>
                  <a:cubicBezTo>
                    <a:pt x="10776" y="324"/>
                    <a:pt x="10776" y="324"/>
                    <a:pt x="10776" y="348"/>
                  </a:cubicBezTo>
                  <a:cubicBezTo>
                    <a:pt x="10764" y="348"/>
                    <a:pt x="10764" y="360"/>
                    <a:pt x="10764" y="360"/>
                  </a:cubicBezTo>
                  <a:cubicBezTo>
                    <a:pt x="10669" y="1015"/>
                    <a:pt x="10312" y="2599"/>
                    <a:pt x="9014" y="3325"/>
                  </a:cubicBezTo>
                  <a:cubicBezTo>
                    <a:pt x="8645" y="3527"/>
                    <a:pt x="8240" y="3634"/>
                    <a:pt x="7847" y="3634"/>
                  </a:cubicBezTo>
                  <a:lnTo>
                    <a:pt x="7680" y="3634"/>
                  </a:lnTo>
                  <a:cubicBezTo>
                    <a:pt x="6835" y="3575"/>
                    <a:pt x="6121" y="3087"/>
                    <a:pt x="5763" y="2801"/>
                  </a:cubicBezTo>
                  <a:cubicBezTo>
                    <a:pt x="5704" y="2753"/>
                    <a:pt x="5644" y="2730"/>
                    <a:pt x="5561" y="2730"/>
                  </a:cubicBezTo>
                  <a:cubicBezTo>
                    <a:pt x="5490" y="2730"/>
                    <a:pt x="5418" y="2753"/>
                    <a:pt x="5371" y="2801"/>
                  </a:cubicBezTo>
                  <a:cubicBezTo>
                    <a:pt x="5025" y="3087"/>
                    <a:pt x="4323" y="3575"/>
                    <a:pt x="3454" y="3634"/>
                  </a:cubicBezTo>
                  <a:lnTo>
                    <a:pt x="3287" y="3634"/>
                  </a:lnTo>
                  <a:cubicBezTo>
                    <a:pt x="2870" y="3634"/>
                    <a:pt x="2489" y="3527"/>
                    <a:pt x="2108" y="3325"/>
                  </a:cubicBezTo>
                  <a:cubicBezTo>
                    <a:pt x="822" y="2599"/>
                    <a:pt x="465" y="1015"/>
                    <a:pt x="370" y="360"/>
                  </a:cubicBezTo>
                  <a:lnTo>
                    <a:pt x="370" y="348"/>
                  </a:lnTo>
                  <a:cubicBezTo>
                    <a:pt x="370" y="348"/>
                    <a:pt x="382" y="324"/>
                    <a:pt x="406" y="324"/>
                  </a:cubicBezTo>
                  <a:cubicBezTo>
                    <a:pt x="418" y="324"/>
                    <a:pt x="418" y="324"/>
                    <a:pt x="418" y="348"/>
                  </a:cubicBezTo>
                  <a:cubicBezTo>
                    <a:pt x="1025" y="920"/>
                    <a:pt x="2084" y="1063"/>
                    <a:pt x="2668" y="1086"/>
                  </a:cubicBezTo>
                  <a:cubicBezTo>
                    <a:pt x="3644" y="1134"/>
                    <a:pt x="4406" y="1563"/>
                    <a:pt x="4870" y="1908"/>
                  </a:cubicBezTo>
                  <a:cubicBezTo>
                    <a:pt x="4894" y="1944"/>
                    <a:pt x="4930" y="1956"/>
                    <a:pt x="4954" y="1979"/>
                  </a:cubicBezTo>
                  <a:cubicBezTo>
                    <a:pt x="5132" y="2110"/>
                    <a:pt x="5359" y="2194"/>
                    <a:pt x="5585" y="2194"/>
                  </a:cubicBezTo>
                  <a:cubicBezTo>
                    <a:pt x="5799" y="2194"/>
                    <a:pt x="6025" y="2110"/>
                    <a:pt x="6204" y="1979"/>
                  </a:cubicBezTo>
                  <a:cubicBezTo>
                    <a:pt x="6240" y="1956"/>
                    <a:pt x="6264" y="1944"/>
                    <a:pt x="6299" y="1908"/>
                  </a:cubicBezTo>
                  <a:cubicBezTo>
                    <a:pt x="6752" y="1563"/>
                    <a:pt x="7514" y="1134"/>
                    <a:pt x="8502" y="1086"/>
                  </a:cubicBezTo>
                  <a:cubicBezTo>
                    <a:pt x="9061" y="1063"/>
                    <a:pt x="10121" y="920"/>
                    <a:pt x="10740" y="348"/>
                  </a:cubicBezTo>
                  <a:lnTo>
                    <a:pt x="10764" y="324"/>
                  </a:lnTo>
                  <a:close/>
                  <a:moveTo>
                    <a:pt x="395" y="0"/>
                  </a:moveTo>
                  <a:cubicBezTo>
                    <a:pt x="379" y="0"/>
                    <a:pt x="363" y="1"/>
                    <a:pt x="346" y="3"/>
                  </a:cubicBezTo>
                  <a:cubicBezTo>
                    <a:pt x="239" y="3"/>
                    <a:pt x="156" y="63"/>
                    <a:pt x="84" y="134"/>
                  </a:cubicBezTo>
                  <a:cubicBezTo>
                    <a:pt x="25" y="217"/>
                    <a:pt x="1" y="313"/>
                    <a:pt x="13" y="408"/>
                  </a:cubicBezTo>
                  <a:cubicBezTo>
                    <a:pt x="120" y="1110"/>
                    <a:pt x="489" y="2801"/>
                    <a:pt x="1918" y="3611"/>
                  </a:cubicBezTo>
                  <a:cubicBezTo>
                    <a:pt x="2334" y="3849"/>
                    <a:pt x="2799" y="3968"/>
                    <a:pt x="3263" y="3968"/>
                  </a:cubicBezTo>
                  <a:lnTo>
                    <a:pt x="3454" y="3968"/>
                  </a:lnTo>
                  <a:cubicBezTo>
                    <a:pt x="4394" y="3908"/>
                    <a:pt x="5168" y="3372"/>
                    <a:pt x="5537" y="3075"/>
                  </a:cubicBezTo>
                  <a:cubicBezTo>
                    <a:pt x="5918" y="3384"/>
                    <a:pt x="6692" y="3908"/>
                    <a:pt x="7633" y="3968"/>
                  </a:cubicBezTo>
                  <a:lnTo>
                    <a:pt x="7823" y="3968"/>
                  </a:lnTo>
                  <a:cubicBezTo>
                    <a:pt x="8288" y="3968"/>
                    <a:pt x="8752" y="3849"/>
                    <a:pt x="9169" y="3611"/>
                  </a:cubicBezTo>
                  <a:cubicBezTo>
                    <a:pt x="10585" y="2801"/>
                    <a:pt x="10966" y="1110"/>
                    <a:pt x="11074" y="408"/>
                  </a:cubicBezTo>
                  <a:cubicBezTo>
                    <a:pt x="11109" y="313"/>
                    <a:pt x="11074" y="217"/>
                    <a:pt x="11014" y="134"/>
                  </a:cubicBezTo>
                  <a:cubicBezTo>
                    <a:pt x="10955" y="63"/>
                    <a:pt x="10871" y="15"/>
                    <a:pt x="10764" y="3"/>
                  </a:cubicBezTo>
                  <a:cubicBezTo>
                    <a:pt x="10657" y="3"/>
                    <a:pt x="10574" y="39"/>
                    <a:pt x="10490" y="98"/>
                  </a:cubicBezTo>
                  <a:cubicBezTo>
                    <a:pt x="10252" y="313"/>
                    <a:pt x="9693" y="694"/>
                    <a:pt x="8454" y="753"/>
                  </a:cubicBezTo>
                  <a:cubicBezTo>
                    <a:pt x="7395" y="813"/>
                    <a:pt x="6585" y="1253"/>
                    <a:pt x="6073" y="1622"/>
                  </a:cubicBezTo>
                  <a:cubicBezTo>
                    <a:pt x="6037" y="1658"/>
                    <a:pt x="6002" y="1670"/>
                    <a:pt x="5966" y="1706"/>
                  </a:cubicBezTo>
                  <a:cubicBezTo>
                    <a:pt x="5847" y="1789"/>
                    <a:pt x="5704" y="1848"/>
                    <a:pt x="5549" y="1848"/>
                  </a:cubicBezTo>
                  <a:cubicBezTo>
                    <a:pt x="5406" y="1848"/>
                    <a:pt x="5251" y="1801"/>
                    <a:pt x="5132" y="1706"/>
                  </a:cubicBezTo>
                  <a:cubicBezTo>
                    <a:pt x="5109" y="1670"/>
                    <a:pt x="5073" y="1658"/>
                    <a:pt x="5025" y="1622"/>
                  </a:cubicBezTo>
                  <a:cubicBezTo>
                    <a:pt x="4537" y="1253"/>
                    <a:pt x="3727" y="789"/>
                    <a:pt x="2644" y="753"/>
                  </a:cubicBezTo>
                  <a:cubicBezTo>
                    <a:pt x="1418" y="694"/>
                    <a:pt x="846" y="313"/>
                    <a:pt x="608" y="98"/>
                  </a:cubicBezTo>
                  <a:cubicBezTo>
                    <a:pt x="548" y="28"/>
                    <a:pt x="479" y="0"/>
                    <a:pt x="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71"/>
            <p:cNvSpPr/>
            <p:nvPr/>
          </p:nvSpPr>
          <p:spPr>
            <a:xfrm>
              <a:off x="5762384" y="2464271"/>
              <a:ext cx="134440" cy="72102"/>
            </a:xfrm>
            <a:custGeom>
              <a:rect b="b" l="l" r="r" t="t"/>
              <a:pathLst>
                <a:path extrusionOk="0" h="2267" w="4227">
                  <a:moveTo>
                    <a:pt x="476" y="397"/>
                  </a:moveTo>
                  <a:lnTo>
                    <a:pt x="560" y="409"/>
                  </a:lnTo>
                  <a:cubicBezTo>
                    <a:pt x="929" y="505"/>
                    <a:pt x="1334" y="564"/>
                    <a:pt x="1774" y="588"/>
                  </a:cubicBezTo>
                  <a:cubicBezTo>
                    <a:pt x="2667" y="636"/>
                    <a:pt x="3358" y="1052"/>
                    <a:pt x="3774" y="1386"/>
                  </a:cubicBezTo>
                  <a:lnTo>
                    <a:pt x="3810" y="1421"/>
                  </a:lnTo>
                  <a:lnTo>
                    <a:pt x="3751" y="1469"/>
                  </a:lnTo>
                  <a:cubicBezTo>
                    <a:pt x="3477" y="1648"/>
                    <a:pt x="3024" y="1874"/>
                    <a:pt x="2548" y="1909"/>
                  </a:cubicBezTo>
                  <a:cubicBezTo>
                    <a:pt x="2490" y="1915"/>
                    <a:pt x="2432" y="1918"/>
                    <a:pt x="2376" y="1918"/>
                  </a:cubicBezTo>
                  <a:cubicBezTo>
                    <a:pt x="2089" y="1918"/>
                    <a:pt x="1827" y="1841"/>
                    <a:pt x="1548" y="1671"/>
                  </a:cubicBezTo>
                  <a:cubicBezTo>
                    <a:pt x="1119" y="1421"/>
                    <a:pt x="762" y="1017"/>
                    <a:pt x="512" y="469"/>
                  </a:cubicBezTo>
                  <a:lnTo>
                    <a:pt x="476" y="397"/>
                  </a:lnTo>
                  <a:close/>
                  <a:moveTo>
                    <a:pt x="174" y="0"/>
                  </a:moveTo>
                  <a:cubicBezTo>
                    <a:pt x="129" y="0"/>
                    <a:pt x="85" y="18"/>
                    <a:pt x="48" y="64"/>
                  </a:cubicBezTo>
                  <a:cubicBezTo>
                    <a:pt x="0" y="112"/>
                    <a:pt x="0" y="183"/>
                    <a:pt x="36" y="243"/>
                  </a:cubicBezTo>
                  <a:lnTo>
                    <a:pt x="214" y="636"/>
                  </a:lnTo>
                  <a:cubicBezTo>
                    <a:pt x="500" y="1243"/>
                    <a:pt x="893" y="1707"/>
                    <a:pt x="1393" y="1993"/>
                  </a:cubicBezTo>
                  <a:cubicBezTo>
                    <a:pt x="1715" y="2183"/>
                    <a:pt x="2060" y="2267"/>
                    <a:pt x="2417" y="2267"/>
                  </a:cubicBezTo>
                  <a:lnTo>
                    <a:pt x="2560" y="2267"/>
                  </a:lnTo>
                  <a:cubicBezTo>
                    <a:pt x="3120" y="2231"/>
                    <a:pt x="3608" y="1993"/>
                    <a:pt x="3917" y="1779"/>
                  </a:cubicBezTo>
                  <a:lnTo>
                    <a:pt x="4155" y="1636"/>
                  </a:lnTo>
                  <a:cubicBezTo>
                    <a:pt x="4203" y="1600"/>
                    <a:pt x="4227" y="1552"/>
                    <a:pt x="4227" y="1493"/>
                  </a:cubicBezTo>
                  <a:cubicBezTo>
                    <a:pt x="4227" y="1421"/>
                    <a:pt x="4215" y="1362"/>
                    <a:pt x="4167" y="1338"/>
                  </a:cubicBezTo>
                  <a:lnTo>
                    <a:pt x="3965" y="1159"/>
                  </a:lnTo>
                  <a:cubicBezTo>
                    <a:pt x="3501" y="778"/>
                    <a:pt x="2762" y="326"/>
                    <a:pt x="1774" y="278"/>
                  </a:cubicBezTo>
                  <a:cubicBezTo>
                    <a:pt x="1357" y="266"/>
                    <a:pt x="965" y="207"/>
                    <a:pt x="631" y="112"/>
                  </a:cubicBezTo>
                  <a:lnTo>
                    <a:pt x="214" y="4"/>
                  </a:lnTo>
                  <a:cubicBezTo>
                    <a:pt x="201" y="2"/>
                    <a:pt x="188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71"/>
            <p:cNvSpPr/>
            <p:nvPr/>
          </p:nvSpPr>
          <p:spPr>
            <a:xfrm>
              <a:off x="5928247" y="2463921"/>
              <a:ext cx="134821" cy="70957"/>
            </a:xfrm>
            <a:custGeom>
              <a:rect b="b" l="l" r="r" t="t"/>
              <a:pathLst>
                <a:path extrusionOk="0" h="2231" w="4239">
                  <a:moveTo>
                    <a:pt x="3774" y="420"/>
                  </a:moveTo>
                  <a:lnTo>
                    <a:pt x="3727" y="480"/>
                  </a:lnTo>
                  <a:cubicBezTo>
                    <a:pt x="3477" y="1028"/>
                    <a:pt x="3120" y="1432"/>
                    <a:pt x="2691" y="1682"/>
                  </a:cubicBezTo>
                  <a:cubicBezTo>
                    <a:pt x="2416" y="1841"/>
                    <a:pt x="2122" y="1924"/>
                    <a:pt x="1810" y="1924"/>
                  </a:cubicBezTo>
                  <a:cubicBezTo>
                    <a:pt x="1770" y="1924"/>
                    <a:pt x="1731" y="1923"/>
                    <a:pt x="1691" y="1920"/>
                  </a:cubicBezTo>
                  <a:cubicBezTo>
                    <a:pt x="1215" y="1897"/>
                    <a:pt x="774" y="1670"/>
                    <a:pt x="488" y="1480"/>
                  </a:cubicBezTo>
                  <a:lnTo>
                    <a:pt x="441" y="1444"/>
                  </a:lnTo>
                  <a:lnTo>
                    <a:pt x="488" y="1420"/>
                  </a:lnTo>
                  <a:cubicBezTo>
                    <a:pt x="905" y="1075"/>
                    <a:pt x="1596" y="658"/>
                    <a:pt x="2489" y="611"/>
                  </a:cubicBezTo>
                  <a:cubicBezTo>
                    <a:pt x="2929" y="587"/>
                    <a:pt x="3334" y="527"/>
                    <a:pt x="3703" y="432"/>
                  </a:cubicBezTo>
                  <a:lnTo>
                    <a:pt x="3774" y="420"/>
                  </a:lnTo>
                  <a:close/>
                  <a:moveTo>
                    <a:pt x="4043" y="1"/>
                  </a:moveTo>
                  <a:cubicBezTo>
                    <a:pt x="4033" y="1"/>
                    <a:pt x="4023" y="2"/>
                    <a:pt x="4013" y="4"/>
                  </a:cubicBezTo>
                  <a:lnTo>
                    <a:pt x="3596" y="111"/>
                  </a:lnTo>
                  <a:cubicBezTo>
                    <a:pt x="3262" y="194"/>
                    <a:pt x="2870" y="254"/>
                    <a:pt x="2453" y="277"/>
                  </a:cubicBezTo>
                  <a:cubicBezTo>
                    <a:pt x="1476" y="313"/>
                    <a:pt x="726" y="777"/>
                    <a:pt x="262" y="1147"/>
                  </a:cubicBezTo>
                  <a:lnTo>
                    <a:pt x="60" y="1325"/>
                  </a:lnTo>
                  <a:cubicBezTo>
                    <a:pt x="12" y="1361"/>
                    <a:pt x="0" y="1420"/>
                    <a:pt x="0" y="1468"/>
                  </a:cubicBezTo>
                  <a:cubicBezTo>
                    <a:pt x="0" y="1504"/>
                    <a:pt x="24" y="1563"/>
                    <a:pt x="72" y="1599"/>
                  </a:cubicBezTo>
                  <a:lnTo>
                    <a:pt x="310" y="1742"/>
                  </a:lnTo>
                  <a:cubicBezTo>
                    <a:pt x="619" y="1956"/>
                    <a:pt x="1107" y="2194"/>
                    <a:pt x="1667" y="2230"/>
                  </a:cubicBezTo>
                  <a:lnTo>
                    <a:pt x="1810" y="2230"/>
                  </a:lnTo>
                  <a:cubicBezTo>
                    <a:pt x="2167" y="2230"/>
                    <a:pt x="2512" y="2147"/>
                    <a:pt x="2834" y="1956"/>
                  </a:cubicBezTo>
                  <a:cubicBezTo>
                    <a:pt x="3334" y="1670"/>
                    <a:pt x="3727" y="1230"/>
                    <a:pt x="4013" y="599"/>
                  </a:cubicBezTo>
                  <a:lnTo>
                    <a:pt x="4191" y="206"/>
                  </a:lnTo>
                  <a:cubicBezTo>
                    <a:pt x="4239" y="182"/>
                    <a:pt x="4227" y="111"/>
                    <a:pt x="4179" y="63"/>
                  </a:cubicBezTo>
                  <a:cubicBezTo>
                    <a:pt x="4140" y="24"/>
                    <a:pt x="4092" y="1"/>
                    <a:pt x="40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71"/>
            <p:cNvSpPr/>
            <p:nvPr/>
          </p:nvSpPr>
          <p:spPr>
            <a:xfrm>
              <a:off x="5966859" y="2655642"/>
              <a:ext cx="28434" cy="113258"/>
            </a:xfrm>
            <a:custGeom>
              <a:rect b="b" l="l" r="r" t="t"/>
              <a:pathLst>
                <a:path extrusionOk="0" h="3561" w="894">
                  <a:moveTo>
                    <a:pt x="560" y="1893"/>
                  </a:moveTo>
                  <a:lnTo>
                    <a:pt x="560" y="3120"/>
                  </a:lnTo>
                  <a:lnTo>
                    <a:pt x="572" y="3120"/>
                  </a:lnTo>
                  <a:cubicBezTo>
                    <a:pt x="572" y="3179"/>
                    <a:pt x="524" y="3239"/>
                    <a:pt x="453" y="3239"/>
                  </a:cubicBezTo>
                  <a:cubicBezTo>
                    <a:pt x="382" y="3239"/>
                    <a:pt x="334" y="3191"/>
                    <a:pt x="334" y="3120"/>
                  </a:cubicBezTo>
                  <a:lnTo>
                    <a:pt x="334" y="1893"/>
                  </a:lnTo>
                  <a:close/>
                  <a:moveTo>
                    <a:pt x="715" y="0"/>
                  </a:moveTo>
                  <a:cubicBezTo>
                    <a:pt x="632" y="0"/>
                    <a:pt x="560" y="83"/>
                    <a:pt x="560" y="167"/>
                  </a:cubicBezTo>
                  <a:lnTo>
                    <a:pt x="560" y="1572"/>
                  </a:lnTo>
                  <a:lnTo>
                    <a:pt x="334" y="1572"/>
                  </a:lnTo>
                  <a:lnTo>
                    <a:pt x="334" y="381"/>
                  </a:lnTo>
                  <a:cubicBezTo>
                    <a:pt x="334" y="286"/>
                    <a:pt x="262" y="214"/>
                    <a:pt x="167" y="214"/>
                  </a:cubicBezTo>
                  <a:cubicBezTo>
                    <a:pt x="84" y="214"/>
                    <a:pt x="1" y="286"/>
                    <a:pt x="1" y="381"/>
                  </a:cubicBezTo>
                  <a:lnTo>
                    <a:pt x="1" y="3120"/>
                  </a:lnTo>
                  <a:cubicBezTo>
                    <a:pt x="1" y="3358"/>
                    <a:pt x="203" y="3560"/>
                    <a:pt x="453" y="3560"/>
                  </a:cubicBezTo>
                  <a:cubicBezTo>
                    <a:pt x="703" y="3560"/>
                    <a:pt x="894" y="3370"/>
                    <a:pt x="894" y="3120"/>
                  </a:cubicBezTo>
                  <a:lnTo>
                    <a:pt x="894" y="167"/>
                  </a:lnTo>
                  <a:cubicBezTo>
                    <a:pt x="882" y="83"/>
                    <a:pt x="810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71"/>
            <p:cNvSpPr/>
            <p:nvPr/>
          </p:nvSpPr>
          <p:spPr>
            <a:xfrm>
              <a:off x="6054704" y="2499988"/>
              <a:ext cx="27670" cy="271169"/>
            </a:xfrm>
            <a:custGeom>
              <a:rect b="b" l="l" r="r" t="t"/>
              <a:pathLst>
                <a:path extrusionOk="0" h="8526" w="870">
                  <a:moveTo>
                    <a:pt x="548" y="6775"/>
                  </a:moveTo>
                  <a:lnTo>
                    <a:pt x="548" y="8097"/>
                  </a:lnTo>
                  <a:lnTo>
                    <a:pt x="560" y="8097"/>
                  </a:lnTo>
                  <a:cubicBezTo>
                    <a:pt x="560" y="8156"/>
                    <a:pt x="513" y="8216"/>
                    <a:pt x="441" y="8216"/>
                  </a:cubicBezTo>
                  <a:cubicBezTo>
                    <a:pt x="370" y="8216"/>
                    <a:pt x="322" y="8168"/>
                    <a:pt x="322" y="8097"/>
                  </a:cubicBezTo>
                  <a:lnTo>
                    <a:pt x="322" y="6775"/>
                  </a:lnTo>
                  <a:close/>
                  <a:moveTo>
                    <a:pt x="715" y="1"/>
                  </a:moveTo>
                  <a:cubicBezTo>
                    <a:pt x="620" y="1"/>
                    <a:pt x="548" y="72"/>
                    <a:pt x="548" y="167"/>
                  </a:cubicBezTo>
                  <a:lnTo>
                    <a:pt x="548" y="6442"/>
                  </a:lnTo>
                  <a:lnTo>
                    <a:pt x="322" y="6442"/>
                  </a:lnTo>
                  <a:lnTo>
                    <a:pt x="322" y="1167"/>
                  </a:lnTo>
                  <a:cubicBezTo>
                    <a:pt x="322" y="1072"/>
                    <a:pt x="251" y="1001"/>
                    <a:pt x="156" y="1001"/>
                  </a:cubicBezTo>
                  <a:cubicBezTo>
                    <a:pt x="72" y="1001"/>
                    <a:pt x="1" y="1072"/>
                    <a:pt x="1" y="1167"/>
                  </a:cubicBezTo>
                  <a:lnTo>
                    <a:pt x="1" y="8097"/>
                  </a:lnTo>
                  <a:cubicBezTo>
                    <a:pt x="1" y="8335"/>
                    <a:pt x="191" y="8526"/>
                    <a:pt x="441" y="8526"/>
                  </a:cubicBezTo>
                  <a:cubicBezTo>
                    <a:pt x="679" y="8526"/>
                    <a:pt x="870" y="8335"/>
                    <a:pt x="870" y="8097"/>
                  </a:cubicBezTo>
                  <a:lnTo>
                    <a:pt x="870" y="167"/>
                  </a:lnTo>
                  <a:cubicBezTo>
                    <a:pt x="870" y="72"/>
                    <a:pt x="81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8" name="Google Shape;11548;p71"/>
          <p:cNvGrpSpPr/>
          <p:nvPr/>
        </p:nvGrpSpPr>
        <p:grpSpPr>
          <a:xfrm>
            <a:off x="5243735" y="2446973"/>
            <a:ext cx="405255" cy="275499"/>
            <a:chOff x="5283337" y="2478774"/>
            <a:chExt cx="358633" cy="243913"/>
          </a:xfrm>
        </p:grpSpPr>
        <p:sp>
          <p:nvSpPr>
            <p:cNvPr id="11549" name="Google Shape;11549;p71"/>
            <p:cNvSpPr/>
            <p:nvPr/>
          </p:nvSpPr>
          <p:spPr>
            <a:xfrm>
              <a:off x="5386735" y="2511056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71"/>
            <p:cNvSpPr/>
            <p:nvPr/>
          </p:nvSpPr>
          <p:spPr>
            <a:xfrm>
              <a:off x="5321599" y="2575811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71"/>
            <p:cNvSpPr/>
            <p:nvPr/>
          </p:nvSpPr>
          <p:spPr>
            <a:xfrm>
              <a:off x="5386735" y="2575811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71"/>
            <p:cNvSpPr/>
            <p:nvPr/>
          </p:nvSpPr>
          <p:spPr>
            <a:xfrm>
              <a:off x="5321599" y="2511056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71"/>
            <p:cNvSpPr/>
            <p:nvPr/>
          </p:nvSpPr>
          <p:spPr>
            <a:xfrm>
              <a:off x="5522670" y="2520916"/>
              <a:ext cx="17079" cy="15457"/>
            </a:xfrm>
            <a:custGeom>
              <a:rect b="b" l="l" r="r" t="t"/>
              <a:pathLst>
                <a:path extrusionOk="0" h="486" w="537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71"/>
            <p:cNvSpPr/>
            <p:nvPr/>
          </p:nvSpPr>
          <p:spPr>
            <a:xfrm>
              <a:off x="5473054" y="2570531"/>
              <a:ext cx="16698" cy="15839"/>
            </a:xfrm>
            <a:custGeom>
              <a:rect b="b" l="l" r="r" t="t"/>
              <a:pathLst>
                <a:path extrusionOk="0" h="498" w="525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71"/>
            <p:cNvSpPr/>
            <p:nvPr/>
          </p:nvSpPr>
          <p:spPr>
            <a:xfrm>
              <a:off x="5522670" y="2570531"/>
              <a:ext cx="17079" cy="15839"/>
            </a:xfrm>
            <a:custGeom>
              <a:rect b="b" l="l" r="r" t="t"/>
              <a:pathLst>
                <a:path extrusionOk="0" h="498" w="53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71"/>
            <p:cNvSpPr/>
            <p:nvPr/>
          </p:nvSpPr>
          <p:spPr>
            <a:xfrm>
              <a:off x="5473054" y="2520916"/>
              <a:ext cx="16698" cy="15457"/>
            </a:xfrm>
            <a:custGeom>
              <a:rect b="b" l="l" r="r" t="t"/>
              <a:pathLst>
                <a:path extrusionOk="0" h="486" w="525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71"/>
            <p:cNvSpPr/>
            <p:nvPr/>
          </p:nvSpPr>
          <p:spPr>
            <a:xfrm>
              <a:off x="5343926" y="2638594"/>
              <a:ext cx="95860" cy="10623"/>
            </a:xfrm>
            <a:custGeom>
              <a:rect b="b" l="l" r="r" t="t"/>
              <a:pathLst>
                <a:path extrusionOk="0" h="334" w="301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71"/>
            <p:cNvSpPr/>
            <p:nvPr/>
          </p:nvSpPr>
          <p:spPr>
            <a:xfrm>
              <a:off x="5343926" y="2689323"/>
              <a:ext cx="20482" cy="10655"/>
            </a:xfrm>
            <a:custGeom>
              <a:rect b="b" l="l" r="r" t="t"/>
              <a:pathLst>
                <a:path extrusionOk="0" h="335" w="64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71"/>
            <p:cNvSpPr/>
            <p:nvPr/>
          </p:nvSpPr>
          <p:spPr>
            <a:xfrm>
              <a:off x="5378021" y="2689323"/>
              <a:ext cx="61765" cy="10655"/>
            </a:xfrm>
            <a:custGeom>
              <a:rect b="b" l="l" r="r" t="t"/>
              <a:pathLst>
                <a:path extrusionOk="0" h="335" w="1942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71"/>
            <p:cNvSpPr/>
            <p:nvPr/>
          </p:nvSpPr>
          <p:spPr>
            <a:xfrm>
              <a:off x="5343926" y="2663975"/>
              <a:ext cx="95860" cy="10241"/>
            </a:xfrm>
            <a:custGeom>
              <a:rect b="b" l="l" r="r" t="t"/>
              <a:pathLst>
                <a:path extrusionOk="0" h="322" w="301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71"/>
            <p:cNvSpPr/>
            <p:nvPr/>
          </p:nvSpPr>
          <p:spPr>
            <a:xfrm>
              <a:off x="5283337" y="2478774"/>
              <a:ext cx="287072" cy="149229"/>
            </a:xfrm>
            <a:custGeom>
              <a:rect b="b" l="l" r="r" t="t"/>
              <a:pathLst>
                <a:path extrusionOk="0" h="4692" w="9026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71"/>
            <p:cNvSpPr/>
            <p:nvPr/>
          </p:nvSpPr>
          <p:spPr>
            <a:xfrm>
              <a:off x="5336356" y="2524987"/>
              <a:ext cx="56836" cy="56836"/>
            </a:xfrm>
            <a:custGeom>
              <a:rect b="b" l="l" r="r" t="t"/>
              <a:pathLst>
                <a:path extrusionOk="0" h="1787" w="1787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71"/>
            <p:cNvSpPr/>
            <p:nvPr/>
          </p:nvSpPr>
          <p:spPr>
            <a:xfrm>
              <a:off x="5486699" y="2534083"/>
              <a:ext cx="38643" cy="39025"/>
            </a:xfrm>
            <a:custGeom>
              <a:rect b="b" l="l" r="r" t="t"/>
              <a:pathLst>
                <a:path extrusionOk="0" h="1227" w="1215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71"/>
            <p:cNvSpPr/>
            <p:nvPr/>
          </p:nvSpPr>
          <p:spPr>
            <a:xfrm>
              <a:off x="5466248" y="2638594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71"/>
            <p:cNvSpPr/>
            <p:nvPr/>
          </p:nvSpPr>
          <p:spPr>
            <a:xfrm>
              <a:off x="5316287" y="2582458"/>
              <a:ext cx="325683" cy="140228"/>
            </a:xfrm>
            <a:custGeom>
              <a:rect b="b" l="l" r="r" t="t"/>
              <a:pathLst>
                <a:path extrusionOk="0" h="4409" w="1024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66" name="Google Shape;11566;p71"/>
          <p:cNvGrpSpPr/>
          <p:nvPr/>
        </p:nvGrpSpPr>
        <p:grpSpPr>
          <a:xfrm>
            <a:off x="7964753" y="2470823"/>
            <a:ext cx="362068" cy="258670"/>
            <a:chOff x="7964753" y="2470823"/>
            <a:chExt cx="362068" cy="258670"/>
          </a:xfrm>
        </p:grpSpPr>
        <p:sp>
          <p:nvSpPr>
            <p:cNvPr id="11567" name="Google Shape;11567;p71"/>
            <p:cNvSpPr/>
            <p:nvPr/>
          </p:nvSpPr>
          <p:spPr>
            <a:xfrm>
              <a:off x="8196898" y="2562358"/>
              <a:ext cx="33363" cy="49012"/>
            </a:xfrm>
            <a:custGeom>
              <a:rect b="b" l="l" r="r" t="t"/>
              <a:pathLst>
                <a:path extrusionOk="0" h="1541" w="1049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71"/>
            <p:cNvSpPr/>
            <p:nvPr/>
          </p:nvSpPr>
          <p:spPr>
            <a:xfrm>
              <a:off x="8162421" y="2529471"/>
              <a:ext cx="51174" cy="21309"/>
            </a:xfrm>
            <a:custGeom>
              <a:rect b="b" l="l" r="r" t="t"/>
              <a:pathLst>
                <a:path extrusionOk="0" h="670" w="1609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71"/>
            <p:cNvSpPr/>
            <p:nvPr/>
          </p:nvSpPr>
          <p:spPr>
            <a:xfrm>
              <a:off x="8241966" y="2551258"/>
              <a:ext cx="47739" cy="30565"/>
            </a:xfrm>
            <a:custGeom>
              <a:rect b="b" l="l" r="r" t="t"/>
              <a:pathLst>
                <a:path extrusionOk="0" h="961" w="1501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71"/>
            <p:cNvSpPr/>
            <p:nvPr/>
          </p:nvSpPr>
          <p:spPr>
            <a:xfrm>
              <a:off x="8060582" y="2586720"/>
              <a:ext cx="33713" cy="48884"/>
            </a:xfrm>
            <a:custGeom>
              <a:rect b="b" l="l" r="r" t="t"/>
              <a:pathLst>
                <a:path extrusionOk="0" h="1537" w="106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71"/>
            <p:cNvSpPr/>
            <p:nvPr/>
          </p:nvSpPr>
          <p:spPr>
            <a:xfrm>
              <a:off x="7999612" y="2581568"/>
              <a:ext cx="49266" cy="22582"/>
            </a:xfrm>
            <a:custGeom>
              <a:rect b="b" l="l" r="r" t="t"/>
              <a:pathLst>
                <a:path extrusionOk="0" h="710" w="1549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71"/>
            <p:cNvSpPr/>
            <p:nvPr/>
          </p:nvSpPr>
          <p:spPr>
            <a:xfrm>
              <a:off x="8080651" y="2557873"/>
              <a:ext cx="48121" cy="28879"/>
            </a:xfrm>
            <a:custGeom>
              <a:rect b="b" l="l" r="r" t="t"/>
              <a:pathLst>
                <a:path extrusionOk="0" h="908" w="1513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71"/>
            <p:cNvSpPr/>
            <p:nvPr/>
          </p:nvSpPr>
          <p:spPr>
            <a:xfrm>
              <a:off x="7964753" y="2497698"/>
              <a:ext cx="269675" cy="231795"/>
            </a:xfrm>
            <a:custGeom>
              <a:rect b="b" l="l" r="r" t="t"/>
              <a:pathLst>
                <a:path extrusionOk="0" h="7288" w="8479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71"/>
            <p:cNvSpPr/>
            <p:nvPr/>
          </p:nvSpPr>
          <p:spPr>
            <a:xfrm>
              <a:off x="8045792" y="2634650"/>
              <a:ext cx="84124" cy="55850"/>
            </a:xfrm>
            <a:custGeom>
              <a:rect b="b" l="l" r="r" t="t"/>
              <a:pathLst>
                <a:path extrusionOk="0" h="1756" w="2645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71"/>
            <p:cNvSpPr/>
            <p:nvPr/>
          </p:nvSpPr>
          <p:spPr>
            <a:xfrm>
              <a:off x="8145787" y="2470823"/>
              <a:ext cx="181034" cy="231795"/>
            </a:xfrm>
            <a:custGeom>
              <a:rect b="b" l="l" r="r" t="t"/>
              <a:pathLst>
                <a:path extrusionOk="0" h="7288" w="5692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6" name="Google Shape;11576;p71"/>
          <p:cNvGrpSpPr/>
          <p:nvPr/>
        </p:nvGrpSpPr>
        <p:grpSpPr>
          <a:xfrm>
            <a:off x="7524349" y="2456447"/>
            <a:ext cx="350332" cy="288948"/>
            <a:chOff x="7524349" y="2456447"/>
            <a:chExt cx="350332" cy="288948"/>
          </a:xfrm>
        </p:grpSpPr>
        <p:sp>
          <p:nvSpPr>
            <p:cNvPr id="11577" name="Google Shape;11577;p71"/>
            <p:cNvSpPr/>
            <p:nvPr/>
          </p:nvSpPr>
          <p:spPr>
            <a:xfrm>
              <a:off x="7693647" y="2566651"/>
              <a:ext cx="10623" cy="67045"/>
            </a:xfrm>
            <a:custGeom>
              <a:rect b="b" l="l" r="r" t="t"/>
              <a:pathLst>
                <a:path extrusionOk="0" h="2108" w="334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lnTo>
                    <a:pt x="0" y="1941"/>
                  </a:lnTo>
                  <a:cubicBezTo>
                    <a:pt x="0" y="2024"/>
                    <a:pt x="83" y="2108"/>
                    <a:pt x="167" y="2108"/>
                  </a:cubicBezTo>
                  <a:cubicBezTo>
                    <a:pt x="250" y="2108"/>
                    <a:pt x="333" y="2024"/>
                    <a:pt x="333" y="1941"/>
                  </a:cubicBezTo>
                  <a:lnTo>
                    <a:pt x="333" y="167"/>
                  </a:lnTo>
                  <a:cubicBezTo>
                    <a:pt x="333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71"/>
            <p:cNvSpPr/>
            <p:nvPr/>
          </p:nvSpPr>
          <p:spPr>
            <a:xfrm>
              <a:off x="7524349" y="2545151"/>
              <a:ext cx="350332" cy="200244"/>
            </a:xfrm>
            <a:custGeom>
              <a:rect b="b" l="l" r="r" t="t"/>
              <a:pathLst>
                <a:path extrusionOk="0" h="6296" w="11015">
                  <a:moveTo>
                    <a:pt x="322" y="1736"/>
                  </a:moveTo>
                  <a:lnTo>
                    <a:pt x="620" y="2033"/>
                  </a:lnTo>
                  <a:cubicBezTo>
                    <a:pt x="930" y="2343"/>
                    <a:pt x="1299" y="2534"/>
                    <a:pt x="1680" y="2605"/>
                  </a:cubicBezTo>
                  <a:lnTo>
                    <a:pt x="2858" y="2784"/>
                  </a:lnTo>
                  <a:cubicBezTo>
                    <a:pt x="3835" y="2986"/>
                    <a:pt x="4490" y="3760"/>
                    <a:pt x="4871" y="4415"/>
                  </a:cubicBezTo>
                  <a:lnTo>
                    <a:pt x="4847" y="4415"/>
                  </a:lnTo>
                  <a:lnTo>
                    <a:pt x="4835" y="4427"/>
                  </a:lnTo>
                  <a:lnTo>
                    <a:pt x="4823" y="4450"/>
                  </a:lnTo>
                  <a:lnTo>
                    <a:pt x="4811" y="4462"/>
                  </a:lnTo>
                  <a:lnTo>
                    <a:pt x="4787" y="4474"/>
                  </a:lnTo>
                  <a:lnTo>
                    <a:pt x="4775" y="4486"/>
                  </a:lnTo>
                  <a:cubicBezTo>
                    <a:pt x="4775" y="4486"/>
                    <a:pt x="4775" y="4510"/>
                    <a:pt x="4763" y="4510"/>
                  </a:cubicBezTo>
                  <a:lnTo>
                    <a:pt x="4752" y="4522"/>
                  </a:lnTo>
                  <a:cubicBezTo>
                    <a:pt x="4752" y="4522"/>
                    <a:pt x="4752" y="4534"/>
                    <a:pt x="4728" y="4534"/>
                  </a:cubicBezTo>
                  <a:cubicBezTo>
                    <a:pt x="4728" y="4534"/>
                    <a:pt x="4728" y="4546"/>
                    <a:pt x="4716" y="4546"/>
                  </a:cubicBezTo>
                  <a:lnTo>
                    <a:pt x="4716" y="4570"/>
                  </a:lnTo>
                  <a:cubicBezTo>
                    <a:pt x="4716" y="4570"/>
                    <a:pt x="4716" y="4581"/>
                    <a:pt x="4704" y="4581"/>
                  </a:cubicBezTo>
                  <a:lnTo>
                    <a:pt x="4704" y="4593"/>
                  </a:lnTo>
                  <a:lnTo>
                    <a:pt x="4704" y="4605"/>
                  </a:lnTo>
                  <a:lnTo>
                    <a:pt x="4704" y="4629"/>
                  </a:lnTo>
                  <a:lnTo>
                    <a:pt x="4704" y="4641"/>
                  </a:lnTo>
                  <a:lnTo>
                    <a:pt x="4704" y="4653"/>
                  </a:lnTo>
                  <a:lnTo>
                    <a:pt x="4704" y="4665"/>
                  </a:lnTo>
                  <a:lnTo>
                    <a:pt x="4704" y="4689"/>
                  </a:lnTo>
                  <a:lnTo>
                    <a:pt x="4704" y="4700"/>
                  </a:lnTo>
                  <a:lnTo>
                    <a:pt x="4704" y="4712"/>
                  </a:lnTo>
                  <a:lnTo>
                    <a:pt x="4704" y="4724"/>
                  </a:lnTo>
                  <a:lnTo>
                    <a:pt x="4704" y="4748"/>
                  </a:lnTo>
                  <a:lnTo>
                    <a:pt x="4704" y="4760"/>
                  </a:lnTo>
                  <a:lnTo>
                    <a:pt x="4704" y="4772"/>
                  </a:lnTo>
                  <a:lnTo>
                    <a:pt x="4704" y="4784"/>
                  </a:lnTo>
                  <a:lnTo>
                    <a:pt x="4704" y="4808"/>
                  </a:lnTo>
                  <a:lnTo>
                    <a:pt x="4704" y="4820"/>
                  </a:lnTo>
                  <a:lnTo>
                    <a:pt x="4704" y="4831"/>
                  </a:lnTo>
                  <a:cubicBezTo>
                    <a:pt x="4704" y="4843"/>
                    <a:pt x="4704" y="4843"/>
                    <a:pt x="4716" y="4867"/>
                  </a:cubicBezTo>
                  <a:lnTo>
                    <a:pt x="4871" y="5224"/>
                  </a:lnTo>
                  <a:cubicBezTo>
                    <a:pt x="4394" y="5224"/>
                    <a:pt x="4061" y="5236"/>
                    <a:pt x="3894" y="5296"/>
                  </a:cubicBezTo>
                  <a:cubicBezTo>
                    <a:pt x="3435" y="5449"/>
                    <a:pt x="3020" y="5525"/>
                    <a:pt x="2647" y="5525"/>
                  </a:cubicBezTo>
                  <a:cubicBezTo>
                    <a:pt x="2150" y="5525"/>
                    <a:pt x="1729" y="5389"/>
                    <a:pt x="1382" y="5117"/>
                  </a:cubicBezTo>
                  <a:cubicBezTo>
                    <a:pt x="1180" y="4951"/>
                    <a:pt x="1001" y="4748"/>
                    <a:pt x="846" y="4474"/>
                  </a:cubicBezTo>
                  <a:cubicBezTo>
                    <a:pt x="894" y="4450"/>
                    <a:pt x="1001" y="4403"/>
                    <a:pt x="1084" y="4391"/>
                  </a:cubicBezTo>
                  <a:cubicBezTo>
                    <a:pt x="1132" y="4367"/>
                    <a:pt x="1180" y="4343"/>
                    <a:pt x="1192" y="4308"/>
                  </a:cubicBezTo>
                  <a:cubicBezTo>
                    <a:pt x="1215" y="4272"/>
                    <a:pt x="1215" y="4224"/>
                    <a:pt x="1203" y="4177"/>
                  </a:cubicBezTo>
                  <a:cubicBezTo>
                    <a:pt x="1156" y="4046"/>
                    <a:pt x="1013" y="3891"/>
                    <a:pt x="775" y="3653"/>
                  </a:cubicBezTo>
                  <a:cubicBezTo>
                    <a:pt x="656" y="3534"/>
                    <a:pt x="441" y="3331"/>
                    <a:pt x="406" y="3236"/>
                  </a:cubicBezTo>
                  <a:cubicBezTo>
                    <a:pt x="441" y="3212"/>
                    <a:pt x="584" y="3200"/>
                    <a:pt x="668" y="3200"/>
                  </a:cubicBezTo>
                  <a:cubicBezTo>
                    <a:pt x="727" y="3200"/>
                    <a:pt x="787" y="3165"/>
                    <a:pt x="811" y="3105"/>
                  </a:cubicBezTo>
                  <a:cubicBezTo>
                    <a:pt x="846" y="3046"/>
                    <a:pt x="834" y="2974"/>
                    <a:pt x="787" y="2926"/>
                  </a:cubicBezTo>
                  <a:cubicBezTo>
                    <a:pt x="537" y="2641"/>
                    <a:pt x="406" y="2129"/>
                    <a:pt x="322" y="1736"/>
                  </a:cubicBezTo>
                  <a:close/>
                  <a:moveTo>
                    <a:pt x="10621" y="1736"/>
                  </a:moveTo>
                  <a:lnTo>
                    <a:pt x="10621" y="1736"/>
                  </a:lnTo>
                  <a:cubicBezTo>
                    <a:pt x="10550" y="2117"/>
                    <a:pt x="10419" y="2641"/>
                    <a:pt x="10169" y="2926"/>
                  </a:cubicBezTo>
                  <a:cubicBezTo>
                    <a:pt x="10121" y="2974"/>
                    <a:pt x="10109" y="3046"/>
                    <a:pt x="10133" y="3105"/>
                  </a:cubicBezTo>
                  <a:cubicBezTo>
                    <a:pt x="10169" y="3165"/>
                    <a:pt x="10228" y="3188"/>
                    <a:pt x="10288" y="3188"/>
                  </a:cubicBezTo>
                  <a:cubicBezTo>
                    <a:pt x="10383" y="3188"/>
                    <a:pt x="10502" y="3212"/>
                    <a:pt x="10550" y="3236"/>
                  </a:cubicBezTo>
                  <a:cubicBezTo>
                    <a:pt x="10526" y="3331"/>
                    <a:pt x="10324" y="3522"/>
                    <a:pt x="10205" y="3653"/>
                  </a:cubicBezTo>
                  <a:cubicBezTo>
                    <a:pt x="9966" y="3891"/>
                    <a:pt x="9824" y="4058"/>
                    <a:pt x="9776" y="4177"/>
                  </a:cubicBezTo>
                  <a:cubicBezTo>
                    <a:pt x="9764" y="4224"/>
                    <a:pt x="9764" y="4272"/>
                    <a:pt x="9788" y="4308"/>
                  </a:cubicBezTo>
                  <a:cubicBezTo>
                    <a:pt x="9824" y="4355"/>
                    <a:pt x="9847" y="4391"/>
                    <a:pt x="9895" y="4391"/>
                  </a:cubicBezTo>
                  <a:cubicBezTo>
                    <a:pt x="9978" y="4403"/>
                    <a:pt x="10086" y="4439"/>
                    <a:pt x="10133" y="4474"/>
                  </a:cubicBezTo>
                  <a:cubicBezTo>
                    <a:pt x="9978" y="4724"/>
                    <a:pt x="9800" y="4951"/>
                    <a:pt x="9597" y="5117"/>
                  </a:cubicBezTo>
                  <a:cubicBezTo>
                    <a:pt x="9257" y="5389"/>
                    <a:pt x="8835" y="5525"/>
                    <a:pt x="8336" y="5525"/>
                  </a:cubicBezTo>
                  <a:cubicBezTo>
                    <a:pt x="7962" y="5525"/>
                    <a:pt x="7544" y="5449"/>
                    <a:pt x="7085" y="5296"/>
                  </a:cubicBezTo>
                  <a:cubicBezTo>
                    <a:pt x="6930" y="5248"/>
                    <a:pt x="6633" y="5224"/>
                    <a:pt x="6204" y="5224"/>
                  </a:cubicBezTo>
                  <a:lnTo>
                    <a:pt x="6085" y="5224"/>
                  </a:lnTo>
                  <a:lnTo>
                    <a:pt x="6228" y="4867"/>
                  </a:lnTo>
                  <a:cubicBezTo>
                    <a:pt x="6228" y="4843"/>
                    <a:pt x="6228" y="4843"/>
                    <a:pt x="6252" y="4831"/>
                  </a:cubicBezTo>
                  <a:lnTo>
                    <a:pt x="6252" y="4820"/>
                  </a:lnTo>
                  <a:lnTo>
                    <a:pt x="6252" y="4808"/>
                  </a:lnTo>
                  <a:lnTo>
                    <a:pt x="6252" y="4784"/>
                  </a:lnTo>
                  <a:lnTo>
                    <a:pt x="6252" y="4772"/>
                  </a:lnTo>
                  <a:lnTo>
                    <a:pt x="6252" y="4760"/>
                  </a:lnTo>
                  <a:lnTo>
                    <a:pt x="6252" y="4736"/>
                  </a:lnTo>
                  <a:lnTo>
                    <a:pt x="6252" y="4724"/>
                  </a:lnTo>
                  <a:lnTo>
                    <a:pt x="6252" y="4712"/>
                  </a:lnTo>
                  <a:lnTo>
                    <a:pt x="6252" y="4700"/>
                  </a:lnTo>
                  <a:lnTo>
                    <a:pt x="6252" y="4677"/>
                  </a:lnTo>
                  <a:lnTo>
                    <a:pt x="6252" y="4665"/>
                  </a:lnTo>
                  <a:lnTo>
                    <a:pt x="6252" y="4653"/>
                  </a:lnTo>
                  <a:lnTo>
                    <a:pt x="6252" y="4641"/>
                  </a:lnTo>
                  <a:lnTo>
                    <a:pt x="6252" y="4617"/>
                  </a:lnTo>
                  <a:lnTo>
                    <a:pt x="6252" y="4605"/>
                  </a:lnTo>
                  <a:lnTo>
                    <a:pt x="6252" y="4593"/>
                  </a:lnTo>
                  <a:lnTo>
                    <a:pt x="6252" y="4581"/>
                  </a:lnTo>
                  <a:cubicBezTo>
                    <a:pt x="6252" y="4581"/>
                    <a:pt x="6252" y="4558"/>
                    <a:pt x="6228" y="4558"/>
                  </a:cubicBezTo>
                  <a:lnTo>
                    <a:pt x="6228" y="4546"/>
                  </a:lnTo>
                  <a:cubicBezTo>
                    <a:pt x="6228" y="4546"/>
                    <a:pt x="6228" y="4534"/>
                    <a:pt x="6216" y="4534"/>
                  </a:cubicBezTo>
                  <a:cubicBezTo>
                    <a:pt x="6216" y="4534"/>
                    <a:pt x="6216" y="4522"/>
                    <a:pt x="6204" y="4522"/>
                  </a:cubicBezTo>
                  <a:lnTo>
                    <a:pt x="6192" y="4498"/>
                  </a:lnTo>
                  <a:lnTo>
                    <a:pt x="6180" y="4486"/>
                  </a:lnTo>
                  <a:lnTo>
                    <a:pt x="6156" y="4474"/>
                  </a:lnTo>
                  <a:lnTo>
                    <a:pt x="6145" y="4462"/>
                  </a:lnTo>
                  <a:lnTo>
                    <a:pt x="6133" y="4439"/>
                  </a:lnTo>
                  <a:lnTo>
                    <a:pt x="6121" y="4427"/>
                  </a:lnTo>
                  <a:lnTo>
                    <a:pt x="6097" y="4415"/>
                  </a:lnTo>
                  <a:lnTo>
                    <a:pt x="6085" y="4415"/>
                  </a:lnTo>
                  <a:cubicBezTo>
                    <a:pt x="6478" y="3760"/>
                    <a:pt x="7109" y="2986"/>
                    <a:pt x="8097" y="2772"/>
                  </a:cubicBezTo>
                  <a:lnTo>
                    <a:pt x="9276" y="2593"/>
                  </a:lnTo>
                  <a:cubicBezTo>
                    <a:pt x="9657" y="2534"/>
                    <a:pt x="10014" y="2343"/>
                    <a:pt x="10324" y="2033"/>
                  </a:cubicBezTo>
                  <a:lnTo>
                    <a:pt x="10621" y="1736"/>
                  </a:lnTo>
                  <a:close/>
                  <a:moveTo>
                    <a:pt x="5525" y="4474"/>
                  </a:moveTo>
                  <a:lnTo>
                    <a:pt x="5918" y="4689"/>
                  </a:lnTo>
                  <a:cubicBezTo>
                    <a:pt x="5954" y="4712"/>
                    <a:pt x="5954" y="4724"/>
                    <a:pt x="5942" y="4748"/>
                  </a:cubicBezTo>
                  <a:lnTo>
                    <a:pt x="5490" y="5832"/>
                  </a:lnTo>
                  <a:lnTo>
                    <a:pt x="5049" y="4748"/>
                  </a:lnTo>
                  <a:lnTo>
                    <a:pt x="5049" y="4700"/>
                  </a:lnTo>
                  <a:lnTo>
                    <a:pt x="5061" y="4689"/>
                  </a:lnTo>
                  <a:lnTo>
                    <a:pt x="5466" y="4474"/>
                  </a:lnTo>
                  <a:close/>
                  <a:moveTo>
                    <a:pt x="1758" y="1"/>
                  </a:moveTo>
                  <a:cubicBezTo>
                    <a:pt x="1565" y="1"/>
                    <a:pt x="1375" y="19"/>
                    <a:pt x="1192" y="57"/>
                  </a:cubicBezTo>
                  <a:cubicBezTo>
                    <a:pt x="1132" y="69"/>
                    <a:pt x="1084" y="117"/>
                    <a:pt x="1073" y="176"/>
                  </a:cubicBezTo>
                  <a:cubicBezTo>
                    <a:pt x="1061" y="236"/>
                    <a:pt x="1073" y="295"/>
                    <a:pt x="1120" y="331"/>
                  </a:cubicBezTo>
                  <a:cubicBezTo>
                    <a:pt x="1382" y="605"/>
                    <a:pt x="1537" y="890"/>
                    <a:pt x="1680" y="1164"/>
                  </a:cubicBezTo>
                  <a:cubicBezTo>
                    <a:pt x="1894" y="1569"/>
                    <a:pt x="2108" y="1974"/>
                    <a:pt x="2608" y="2260"/>
                  </a:cubicBezTo>
                  <a:cubicBezTo>
                    <a:pt x="2631" y="2271"/>
                    <a:pt x="2656" y="2276"/>
                    <a:pt x="2682" y="2276"/>
                  </a:cubicBezTo>
                  <a:cubicBezTo>
                    <a:pt x="2739" y="2276"/>
                    <a:pt x="2798" y="2249"/>
                    <a:pt x="2823" y="2200"/>
                  </a:cubicBezTo>
                  <a:cubicBezTo>
                    <a:pt x="2870" y="2117"/>
                    <a:pt x="2847" y="2022"/>
                    <a:pt x="2763" y="1974"/>
                  </a:cubicBezTo>
                  <a:cubicBezTo>
                    <a:pt x="2346" y="1736"/>
                    <a:pt x="2168" y="1391"/>
                    <a:pt x="1965" y="1010"/>
                  </a:cubicBezTo>
                  <a:cubicBezTo>
                    <a:pt x="1846" y="783"/>
                    <a:pt x="1727" y="545"/>
                    <a:pt x="1549" y="319"/>
                  </a:cubicBezTo>
                  <a:cubicBezTo>
                    <a:pt x="1611" y="315"/>
                    <a:pt x="1675" y="312"/>
                    <a:pt x="1738" y="312"/>
                  </a:cubicBezTo>
                  <a:cubicBezTo>
                    <a:pt x="2531" y="312"/>
                    <a:pt x="3376" y="653"/>
                    <a:pt x="4037" y="1260"/>
                  </a:cubicBezTo>
                  <a:cubicBezTo>
                    <a:pt x="4573" y="1748"/>
                    <a:pt x="5002" y="2629"/>
                    <a:pt x="5228" y="3629"/>
                  </a:cubicBezTo>
                  <a:cubicBezTo>
                    <a:pt x="5002" y="3165"/>
                    <a:pt x="4704" y="2700"/>
                    <a:pt x="4359" y="2260"/>
                  </a:cubicBezTo>
                  <a:cubicBezTo>
                    <a:pt x="4324" y="2211"/>
                    <a:pt x="4281" y="2187"/>
                    <a:pt x="4235" y="2187"/>
                  </a:cubicBezTo>
                  <a:cubicBezTo>
                    <a:pt x="4202" y="2187"/>
                    <a:pt x="4167" y="2199"/>
                    <a:pt x="4132" y="2224"/>
                  </a:cubicBezTo>
                  <a:cubicBezTo>
                    <a:pt x="4061" y="2284"/>
                    <a:pt x="4049" y="2379"/>
                    <a:pt x="4109" y="2450"/>
                  </a:cubicBezTo>
                  <a:cubicBezTo>
                    <a:pt x="4490" y="2950"/>
                    <a:pt x="4835" y="3522"/>
                    <a:pt x="5061" y="4022"/>
                  </a:cubicBezTo>
                  <a:cubicBezTo>
                    <a:pt x="4632" y="3355"/>
                    <a:pt x="3954" y="2653"/>
                    <a:pt x="2966" y="2450"/>
                  </a:cubicBezTo>
                  <a:lnTo>
                    <a:pt x="2942" y="2450"/>
                  </a:lnTo>
                  <a:lnTo>
                    <a:pt x="1775" y="2272"/>
                  </a:lnTo>
                  <a:cubicBezTo>
                    <a:pt x="1454" y="2224"/>
                    <a:pt x="1156" y="2057"/>
                    <a:pt x="906" y="1795"/>
                  </a:cubicBezTo>
                  <a:lnTo>
                    <a:pt x="287" y="1141"/>
                  </a:lnTo>
                  <a:cubicBezTo>
                    <a:pt x="255" y="1109"/>
                    <a:pt x="213" y="1093"/>
                    <a:pt x="170" y="1093"/>
                  </a:cubicBezTo>
                  <a:cubicBezTo>
                    <a:pt x="149" y="1093"/>
                    <a:pt x="128" y="1097"/>
                    <a:pt x="108" y="1105"/>
                  </a:cubicBezTo>
                  <a:cubicBezTo>
                    <a:pt x="49" y="1141"/>
                    <a:pt x="1" y="1200"/>
                    <a:pt x="13" y="1271"/>
                  </a:cubicBezTo>
                  <a:cubicBezTo>
                    <a:pt x="13" y="1319"/>
                    <a:pt x="84" y="2272"/>
                    <a:pt x="441" y="2891"/>
                  </a:cubicBezTo>
                  <a:cubicBezTo>
                    <a:pt x="358" y="2926"/>
                    <a:pt x="251" y="2950"/>
                    <a:pt x="191" y="3034"/>
                  </a:cubicBezTo>
                  <a:cubicBezTo>
                    <a:pt x="132" y="3093"/>
                    <a:pt x="120" y="3176"/>
                    <a:pt x="132" y="3272"/>
                  </a:cubicBezTo>
                  <a:cubicBezTo>
                    <a:pt x="168" y="3415"/>
                    <a:pt x="322" y="3593"/>
                    <a:pt x="596" y="3879"/>
                  </a:cubicBezTo>
                  <a:cubicBezTo>
                    <a:pt x="668" y="3950"/>
                    <a:pt x="775" y="4058"/>
                    <a:pt x="846" y="4141"/>
                  </a:cubicBezTo>
                  <a:cubicBezTo>
                    <a:pt x="739" y="4189"/>
                    <a:pt x="620" y="4272"/>
                    <a:pt x="584" y="4367"/>
                  </a:cubicBezTo>
                  <a:cubicBezTo>
                    <a:pt x="537" y="4462"/>
                    <a:pt x="549" y="4546"/>
                    <a:pt x="596" y="4617"/>
                  </a:cubicBezTo>
                  <a:cubicBezTo>
                    <a:pt x="775" y="4939"/>
                    <a:pt x="977" y="5189"/>
                    <a:pt x="1215" y="5379"/>
                  </a:cubicBezTo>
                  <a:cubicBezTo>
                    <a:pt x="1620" y="5712"/>
                    <a:pt x="2108" y="5855"/>
                    <a:pt x="2680" y="5855"/>
                  </a:cubicBezTo>
                  <a:cubicBezTo>
                    <a:pt x="3097" y="5855"/>
                    <a:pt x="3537" y="5772"/>
                    <a:pt x="4037" y="5605"/>
                  </a:cubicBezTo>
                  <a:cubicBezTo>
                    <a:pt x="4146" y="5566"/>
                    <a:pt x="4418" y="5543"/>
                    <a:pt x="4806" y="5543"/>
                  </a:cubicBezTo>
                  <a:cubicBezTo>
                    <a:pt x="4886" y="5543"/>
                    <a:pt x="4971" y="5544"/>
                    <a:pt x="5061" y="5546"/>
                  </a:cubicBezTo>
                  <a:lnTo>
                    <a:pt x="5311" y="6141"/>
                  </a:lnTo>
                  <a:cubicBezTo>
                    <a:pt x="5347" y="6236"/>
                    <a:pt x="5430" y="6296"/>
                    <a:pt x="5537" y="6296"/>
                  </a:cubicBezTo>
                  <a:cubicBezTo>
                    <a:pt x="5621" y="6296"/>
                    <a:pt x="5716" y="6236"/>
                    <a:pt x="5764" y="6141"/>
                  </a:cubicBezTo>
                  <a:lnTo>
                    <a:pt x="6014" y="5546"/>
                  </a:lnTo>
                  <a:cubicBezTo>
                    <a:pt x="6103" y="5544"/>
                    <a:pt x="6189" y="5543"/>
                    <a:pt x="6269" y="5543"/>
                  </a:cubicBezTo>
                  <a:cubicBezTo>
                    <a:pt x="6657" y="5543"/>
                    <a:pt x="6929" y="5566"/>
                    <a:pt x="7038" y="5605"/>
                  </a:cubicBezTo>
                  <a:cubicBezTo>
                    <a:pt x="7526" y="5772"/>
                    <a:pt x="7990" y="5855"/>
                    <a:pt x="8395" y="5855"/>
                  </a:cubicBezTo>
                  <a:cubicBezTo>
                    <a:pt x="8954" y="5855"/>
                    <a:pt x="9455" y="5689"/>
                    <a:pt x="9847" y="5379"/>
                  </a:cubicBezTo>
                  <a:cubicBezTo>
                    <a:pt x="10086" y="5189"/>
                    <a:pt x="10300" y="4939"/>
                    <a:pt x="10478" y="4617"/>
                  </a:cubicBezTo>
                  <a:cubicBezTo>
                    <a:pt x="10526" y="4534"/>
                    <a:pt x="10538" y="4439"/>
                    <a:pt x="10490" y="4367"/>
                  </a:cubicBezTo>
                  <a:cubicBezTo>
                    <a:pt x="10443" y="4272"/>
                    <a:pt x="10324" y="4189"/>
                    <a:pt x="10228" y="4141"/>
                  </a:cubicBezTo>
                  <a:cubicBezTo>
                    <a:pt x="10300" y="4058"/>
                    <a:pt x="10407" y="3974"/>
                    <a:pt x="10478" y="3879"/>
                  </a:cubicBezTo>
                  <a:cubicBezTo>
                    <a:pt x="10740" y="3593"/>
                    <a:pt x="10907" y="3415"/>
                    <a:pt x="10943" y="3272"/>
                  </a:cubicBezTo>
                  <a:cubicBezTo>
                    <a:pt x="10955" y="3176"/>
                    <a:pt x="10943" y="3093"/>
                    <a:pt x="10883" y="3034"/>
                  </a:cubicBezTo>
                  <a:cubicBezTo>
                    <a:pt x="10776" y="2962"/>
                    <a:pt x="10681" y="2926"/>
                    <a:pt x="10586" y="2903"/>
                  </a:cubicBezTo>
                  <a:cubicBezTo>
                    <a:pt x="10943" y="2272"/>
                    <a:pt x="11014" y="1319"/>
                    <a:pt x="11014" y="1271"/>
                  </a:cubicBezTo>
                  <a:cubicBezTo>
                    <a:pt x="11014" y="1200"/>
                    <a:pt x="10979" y="1141"/>
                    <a:pt x="10919" y="1117"/>
                  </a:cubicBezTo>
                  <a:cubicBezTo>
                    <a:pt x="10895" y="1103"/>
                    <a:pt x="10870" y="1096"/>
                    <a:pt x="10845" y="1096"/>
                  </a:cubicBezTo>
                  <a:cubicBezTo>
                    <a:pt x="10807" y="1096"/>
                    <a:pt x="10769" y="1112"/>
                    <a:pt x="10740" y="1141"/>
                  </a:cubicBezTo>
                  <a:lnTo>
                    <a:pt x="10121" y="1795"/>
                  </a:lnTo>
                  <a:cubicBezTo>
                    <a:pt x="9871" y="2057"/>
                    <a:pt x="9574" y="2224"/>
                    <a:pt x="9252" y="2272"/>
                  </a:cubicBezTo>
                  <a:lnTo>
                    <a:pt x="8085" y="2450"/>
                  </a:lnTo>
                  <a:lnTo>
                    <a:pt x="8061" y="2450"/>
                  </a:lnTo>
                  <a:cubicBezTo>
                    <a:pt x="7038" y="2653"/>
                    <a:pt x="6359" y="3403"/>
                    <a:pt x="5918" y="4081"/>
                  </a:cubicBezTo>
                  <a:cubicBezTo>
                    <a:pt x="6145" y="3546"/>
                    <a:pt x="6502" y="2986"/>
                    <a:pt x="6918" y="2450"/>
                  </a:cubicBezTo>
                  <a:cubicBezTo>
                    <a:pt x="6978" y="2379"/>
                    <a:pt x="6966" y="2272"/>
                    <a:pt x="6895" y="2224"/>
                  </a:cubicBezTo>
                  <a:cubicBezTo>
                    <a:pt x="6859" y="2203"/>
                    <a:pt x="6821" y="2192"/>
                    <a:pt x="6785" y="2192"/>
                  </a:cubicBezTo>
                  <a:cubicBezTo>
                    <a:pt x="6738" y="2192"/>
                    <a:pt x="6696" y="2212"/>
                    <a:pt x="6668" y="2260"/>
                  </a:cubicBezTo>
                  <a:cubicBezTo>
                    <a:pt x="6323" y="2688"/>
                    <a:pt x="6026" y="3129"/>
                    <a:pt x="5799" y="3581"/>
                  </a:cubicBezTo>
                  <a:cubicBezTo>
                    <a:pt x="6026" y="2593"/>
                    <a:pt x="6454" y="1736"/>
                    <a:pt x="6978" y="1260"/>
                  </a:cubicBezTo>
                  <a:cubicBezTo>
                    <a:pt x="7639" y="653"/>
                    <a:pt x="8495" y="312"/>
                    <a:pt x="9279" y="312"/>
                  </a:cubicBezTo>
                  <a:cubicBezTo>
                    <a:pt x="9342" y="312"/>
                    <a:pt x="9405" y="315"/>
                    <a:pt x="9466" y="319"/>
                  </a:cubicBezTo>
                  <a:cubicBezTo>
                    <a:pt x="9288" y="545"/>
                    <a:pt x="9169" y="783"/>
                    <a:pt x="9050" y="1010"/>
                  </a:cubicBezTo>
                  <a:cubicBezTo>
                    <a:pt x="8835" y="1391"/>
                    <a:pt x="8657" y="1736"/>
                    <a:pt x="8240" y="1974"/>
                  </a:cubicBezTo>
                  <a:cubicBezTo>
                    <a:pt x="8169" y="2022"/>
                    <a:pt x="8145" y="2117"/>
                    <a:pt x="8181" y="2200"/>
                  </a:cubicBezTo>
                  <a:cubicBezTo>
                    <a:pt x="8213" y="2249"/>
                    <a:pt x="8275" y="2276"/>
                    <a:pt x="8333" y="2276"/>
                  </a:cubicBezTo>
                  <a:cubicBezTo>
                    <a:pt x="8359" y="2276"/>
                    <a:pt x="8385" y="2271"/>
                    <a:pt x="8407" y="2260"/>
                  </a:cubicBezTo>
                  <a:cubicBezTo>
                    <a:pt x="8895" y="1974"/>
                    <a:pt x="9121" y="1557"/>
                    <a:pt x="9335" y="1164"/>
                  </a:cubicBezTo>
                  <a:cubicBezTo>
                    <a:pt x="9478" y="890"/>
                    <a:pt x="9645" y="593"/>
                    <a:pt x="9895" y="331"/>
                  </a:cubicBezTo>
                  <a:cubicBezTo>
                    <a:pt x="9943" y="295"/>
                    <a:pt x="9955" y="236"/>
                    <a:pt x="9943" y="176"/>
                  </a:cubicBezTo>
                  <a:cubicBezTo>
                    <a:pt x="9931" y="117"/>
                    <a:pt x="9883" y="69"/>
                    <a:pt x="9824" y="57"/>
                  </a:cubicBezTo>
                  <a:cubicBezTo>
                    <a:pt x="9647" y="21"/>
                    <a:pt x="9463" y="4"/>
                    <a:pt x="9276" y="4"/>
                  </a:cubicBezTo>
                  <a:cubicBezTo>
                    <a:pt x="8910" y="4"/>
                    <a:pt x="8531" y="70"/>
                    <a:pt x="8169" y="188"/>
                  </a:cubicBezTo>
                  <a:cubicBezTo>
                    <a:pt x="7669" y="367"/>
                    <a:pt x="7169" y="652"/>
                    <a:pt x="6776" y="1021"/>
                  </a:cubicBezTo>
                  <a:cubicBezTo>
                    <a:pt x="6395" y="1367"/>
                    <a:pt x="6073" y="1867"/>
                    <a:pt x="5823" y="2474"/>
                  </a:cubicBezTo>
                  <a:cubicBezTo>
                    <a:pt x="5680" y="2795"/>
                    <a:pt x="5585" y="3117"/>
                    <a:pt x="5502" y="3462"/>
                  </a:cubicBezTo>
                  <a:cubicBezTo>
                    <a:pt x="5430" y="3117"/>
                    <a:pt x="5323" y="2795"/>
                    <a:pt x="5192" y="2474"/>
                  </a:cubicBezTo>
                  <a:cubicBezTo>
                    <a:pt x="4942" y="1867"/>
                    <a:pt x="4609" y="1367"/>
                    <a:pt x="4240" y="1021"/>
                  </a:cubicBezTo>
                  <a:cubicBezTo>
                    <a:pt x="3835" y="652"/>
                    <a:pt x="3347" y="367"/>
                    <a:pt x="2847" y="188"/>
                  </a:cubicBezTo>
                  <a:cubicBezTo>
                    <a:pt x="2483" y="64"/>
                    <a:pt x="2115" y="1"/>
                    <a:pt x="17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71"/>
            <p:cNvSpPr/>
            <p:nvPr/>
          </p:nvSpPr>
          <p:spPr>
            <a:xfrm>
              <a:off x="7582298" y="2650998"/>
              <a:ext cx="86764" cy="50093"/>
            </a:xfrm>
            <a:custGeom>
              <a:rect b="b" l="l" r="r" t="t"/>
              <a:pathLst>
                <a:path extrusionOk="0" h="1575" w="2728">
                  <a:moveTo>
                    <a:pt x="1043" y="321"/>
                  </a:moveTo>
                  <a:cubicBezTo>
                    <a:pt x="1160" y="321"/>
                    <a:pt x="1280" y="339"/>
                    <a:pt x="1394" y="384"/>
                  </a:cubicBezTo>
                  <a:cubicBezTo>
                    <a:pt x="1763" y="539"/>
                    <a:pt x="2025" y="896"/>
                    <a:pt x="2168" y="1087"/>
                  </a:cubicBezTo>
                  <a:cubicBezTo>
                    <a:pt x="2017" y="1150"/>
                    <a:pt x="1771" y="1224"/>
                    <a:pt x="1518" y="1224"/>
                  </a:cubicBezTo>
                  <a:cubicBezTo>
                    <a:pt x="1391" y="1224"/>
                    <a:pt x="1263" y="1206"/>
                    <a:pt x="1144" y="1158"/>
                  </a:cubicBezTo>
                  <a:cubicBezTo>
                    <a:pt x="763" y="1015"/>
                    <a:pt x="524" y="658"/>
                    <a:pt x="405" y="468"/>
                  </a:cubicBezTo>
                  <a:cubicBezTo>
                    <a:pt x="552" y="403"/>
                    <a:pt x="792" y="321"/>
                    <a:pt x="1043" y="321"/>
                  </a:cubicBezTo>
                  <a:close/>
                  <a:moveTo>
                    <a:pt x="1055" y="0"/>
                  </a:moveTo>
                  <a:cubicBezTo>
                    <a:pt x="563" y="0"/>
                    <a:pt x="135" y="244"/>
                    <a:pt x="108" y="253"/>
                  </a:cubicBezTo>
                  <a:cubicBezTo>
                    <a:pt x="36" y="301"/>
                    <a:pt x="1" y="384"/>
                    <a:pt x="36" y="468"/>
                  </a:cubicBezTo>
                  <a:cubicBezTo>
                    <a:pt x="48" y="491"/>
                    <a:pt x="382" y="1206"/>
                    <a:pt x="1013" y="1480"/>
                  </a:cubicBezTo>
                  <a:cubicBezTo>
                    <a:pt x="1179" y="1539"/>
                    <a:pt x="1346" y="1563"/>
                    <a:pt x="1513" y="1563"/>
                  </a:cubicBezTo>
                  <a:cubicBezTo>
                    <a:pt x="1846" y="1563"/>
                    <a:pt x="2168" y="1456"/>
                    <a:pt x="2322" y="1384"/>
                  </a:cubicBezTo>
                  <a:lnTo>
                    <a:pt x="2406" y="1503"/>
                  </a:lnTo>
                  <a:cubicBezTo>
                    <a:pt x="2429" y="1551"/>
                    <a:pt x="2489" y="1575"/>
                    <a:pt x="2537" y="1575"/>
                  </a:cubicBezTo>
                  <a:cubicBezTo>
                    <a:pt x="2560" y="1575"/>
                    <a:pt x="2596" y="1575"/>
                    <a:pt x="2620" y="1551"/>
                  </a:cubicBezTo>
                  <a:cubicBezTo>
                    <a:pt x="2703" y="1492"/>
                    <a:pt x="2727" y="1396"/>
                    <a:pt x="2691" y="1325"/>
                  </a:cubicBezTo>
                  <a:lnTo>
                    <a:pt x="2549" y="1087"/>
                  </a:lnTo>
                  <a:cubicBezTo>
                    <a:pt x="2525" y="1015"/>
                    <a:pt x="2156" y="349"/>
                    <a:pt x="1525" y="87"/>
                  </a:cubicBezTo>
                  <a:cubicBezTo>
                    <a:pt x="1369" y="24"/>
                    <a:pt x="1208" y="0"/>
                    <a:pt x="10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71"/>
            <p:cNvSpPr/>
            <p:nvPr/>
          </p:nvSpPr>
          <p:spPr>
            <a:xfrm>
              <a:off x="7729237" y="2650553"/>
              <a:ext cx="86732" cy="50156"/>
            </a:xfrm>
            <a:custGeom>
              <a:rect b="b" l="l" r="r" t="t"/>
              <a:pathLst>
                <a:path extrusionOk="0" h="1577" w="2727">
                  <a:moveTo>
                    <a:pt x="1672" y="335"/>
                  </a:moveTo>
                  <a:cubicBezTo>
                    <a:pt x="1924" y="335"/>
                    <a:pt x="2164" y="417"/>
                    <a:pt x="2310" y="482"/>
                  </a:cubicBezTo>
                  <a:cubicBezTo>
                    <a:pt x="2203" y="672"/>
                    <a:pt x="1953" y="1029"/>
                    <a:pt x="1584" y="1172"/>
                  </a:cubicBezTo>
                  <a:cubicBezTo>
                    <a:pt x="1461" y="1224"/>
                    <a:pt x="1330" y="1244"/>
                    <a:pt x="1201" y="1244"/>
                  </a:cubicBezTo>
                  <a:cubicBezTo>
                    <a:pt x="945" y="1244"/>
                    <a:pt x="699" y="1164"/>
                    <a:pt x="548" y="1101"/>
                  </a:cubicBezTo>
                  <a:cubicBezTo>
                    <a:pt x="691" y="898"/>
                    <a:pt x="953" y="553"/>
                    <a:pt x="1322" y="398"/>
                  </a:cubicBezTo>
                  <a:cubicBezTo>
                    <a:pt x="1435" y="353"/>
                    <a:pt x="1555" y="335"/>
                    <a:pt x="1672" y="335"/>
                  </a:cubicBezTo>
                  <a:close/>
                  <a:moveTo>
                    <a:pt x="1683" y="1"/>
                  </a:moveTo>
                  <a:cubicBezTo>
                    <a:pt x="1526" y="1"/>
                    <a:pt x="1362" y="25"/>
                    <a:pt x="1203" y="89"/>
                  </a:cubicBezTo>
                  <a:cubicBezTo>
                    <a:pt x="584" y="339"/>
                    <a:pt x="215" y="1029"/>
                    <a:pt x="179" y="1089"/>
                  </a:cubicBezTo>
                  <a:lnTo>
                    <a:pt x="48" y="1327"/>
                  </a:lnTo>
                  <a:cubicBezTo>
                    <a:pt x="0" y="1398"/>
                    <a:pt x="24" y="1506"/>
                    <a:pt x="107" y="1553"/>
                  </a:cubicBezTo>
                  <a:cubicBezTo>
                    <a:pt x="131" y="1565"/>
                    <a:pt x="167" y="1577"/>
                    <a:pt x="191" y="1577"/>
                  </a:cubicBezTo>
                  <a:cubicBezTo>
                    <a:pt x="250" y="1577"/>
                    <a:pt x="298" y="1553"/>
                    <a:pt x="322" y="1506"/>
                  </a:cubicBezTo>
                  <a:lnTo>
                    <a:pt x="405" y="1386"/>
                  </a:lnTo>
                  <a:cubicBezTo>
                    <a:pt x="584" y="1458"/>
                    <a:pt x="893" y="1565"/>
                    <a:pt x="1215" y="1565"/>
                  </a:cubicBezTo>
                  <a:cubicBezTo>
                    <a:pt x="1381" y="1565"/>
                    <a:pt x="1548" y="1529"/>
                    <a:pt x="1715" y="1470"/>
                  </a:cubicBezTo>
                  <a:cubicBezTo>
                    <a:pt x="2346" y="1220"/>
                    <a:pt x="2679" y="494"/>
                    <a:pt x="2691" y="458"/>
                  </a:cubicBezTo>
                  <a:cubicBezTo>
                    <a:pt x="2727" y="386"/>
                    <a:pt x="2691" y="303"/>
                    <a:pt x="2620" y="255"/>
                  </a:cubicBezTo>
                  <a:cubicBezTo>
                    <a:pt x="2602" y="237"/>
                    <a:pt x="2174" y="1"/>
                    <a:pt x="16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71"/>
            <p:cNvSpPr/>
            <p:nvPr/>
          </p:nvSpPr>
          <p:spPr>
            <a:xfrm>
              <a:off x="7667885" y="2456447"/>
              <a:ext cx="62147" cy="121209"/>
            </a:xfrm>
            <a:custGeom>
              <a:rect b="b" l="l" r="r" t="t"/>
              <a:pathLst>
                <a:path extrusionOk="0" h="3811" w="1954">
                  <a:moveTo>
                    <a:pt x="977" y="0"/>
                  </a:moveTo>
                  <a:cubicBezTo>
                    <a:pt x="917" y="0"/>
                    <a:pt x="858" y="48"/>
                    <a:pt x="834" y="108"/>
                  </a:cubicBezTo>
                  <a:cubicBezTo>
                    <a:pt x="798" y="179"/>
                    <a:pt x="36" y="1941"/>
                    <a:pt x="0" y="3632"/>
                  </a:cubicBezTo>
                  <a:cubicBezTo>
                    <a:pt x="0" y="3727"/>
                    <a:pt x="72" y="3799"/>
                    <a:pt x="155" y="3799"/>
                  </a:cubicBezTo>
                  <a:cubicBezTo>
                    <a:pt x="250" y="3799"/>
                    <a:pt x="322" y="3727"/>
                    <a:pt x="322" y="3632"/>
                  </a:cubicBezTo>
                  <a:cubicBezTo>
                    <a:pt x="358" y="2453"/>
                    <a:pt x="751" y="1203"/>
                    <a:pt x="977" y="596"/>
                  </a:cubicBezTo>
                  <a:cubicBezTo>
                    <a:pt x="1203" y="1203"/>
                    <a:pt x="1620" y="2453"/>
                    <a:pt x="1632" y="3644"/>
                  </a:cubicBezTo>
                  <a:cubicBezTo>
                    <a:pt x="1632" y="3739"/>
                    <a:pt x="1703" y="3810"/>
                    <a:pt x="1798" y="3810"/>
                  </a:cubicBezTo>
                  <a:cubicBezTo>
                    <a:pt x="1882" y="3810"/>
                    <a:pt x="1953" y="3739"/>
                    <a:pt x="1953" y="3644"/>
                  </a:cubicBezTo>
                  <a:cubicBezTo>
                    <a:pt x="1929" y="1953"/>
                    <a:pt x="1155" y="179"/>
                    <a:pt x="1132" y="108"/>
                  </a:cubicBezTo>
                  <a:cubicBezTo>
                    <a:pt x="1096" y="48"/>
                    <a:pt x="10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82" name="Google Shape;11582;p71"/>
          <p:cNvGrpSpPr/>
          <p:nvPr/>
        </p:nvGrpSpPr>
        <p:grpSpPr>
          <a:xfrm>
            <a:off x="3972749" y="2894211"/>
            <a:ext cx="355230" cy="356725"/>
            <a:chOff x="3972749" y="2894211"/>
            <a:chExt cx="355230" cy="356725"/>
          </a:xfrm>
        </p:grpSpPr>
        <p:sp>
          <p:nvSpPr>
            <p:cNvPr id="11583" name="Google Shape;11583;p71"/>
            <p:cNvSpPr/>
            <p:nvPr/>
          </p:nvSpPr>
          <p:spPr>
            <a:xfrm>
              <a:off x="3973512" y="3208508"/>
              <a:ext cx="351795" cy="10623"/>
            </a:xfrm>
            <a:custGeom>
              <a:rect b="b" l="l" r="r" t="t"/>
              <a:pathLst>
                <a:path extrusionOk="0" h="334" w="11061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71"/>
            <p:cNvSpPr/>
            <p:nvPr/>
          </p:nvSpPr>
          <p:spPr>
            <a:xfrm>
              <a:off x="4116253" y="3052091"/>
              <a:ext cx="142804" cy="140546"/>
            </a:xfrm>
            <a:custGeom>
              <a:rect b="b" l="l" r="r" t="t"/>
              <a:pathLst>
                <a:path extrusionOk="0" h="4419" w="449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71"/>
            <p:cNvSpPr/>
            <p:nvPr/>
          </p:nvSpPr>
          <p:spPr>
            <a:xfrm>
              <a:off x="3995839" y="2992647"/>
              <a:ext cx="54927" cy="37148"/>
            </a:xfrm>
            <a:custGeom>
              <a:rect b="b" l="l" r="r" t="t"/>
              <a:pathLst>
                <a:path extrusionOk="0" h="1168" w="1727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71"/>
            <p:cNvSpPr/>
            <p:nvPr/>
          </p:nvSpPr>
          <p:spPr>
            <a:xfrm>
              <a:off x="4249548" y="2992647"/>
              <a:ext cx="54959" cy="37148"/>
            </a:xfrm>
            <a:custGeom>
              <a:rect b="b" l="l" r="r" t="t"/>
              <a:pathLst>
                <a:path extrusionOk="0" h="1168" w="1728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71"/>
            <p:cNvSpPr/>
            <p:nvPr/>
          </p:nvSpPr>
          <p:spPr>
            <a:xfrm>
              <a:off x="3972749" y="2894211"/>
              <a:ext cx="355230" cy="356725"/>
            </a:xfrm>
            <a:custGeom>
              <a:rect b="b" l="l" r="r" t="t"/>
              <a:pathLst>
                <a:path extrusionOk="0" h="11216" w="11169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88" name="Google Shape;11588;p71"/>
          <p:cNvGrpSpPr/>
          <p:nvPr/>
        </p:nvGrpSpPr>
        <p:grpSpPr>
          <a:xfrm>
            <a:off x="3527797" y="2918796"/>
            <a:ext cx="355993" cy="307904"/>
            <a:chOff x="3527797" y="2918796"/>
            <a:chExt cx="355993" cy="307904"/>
          </a:xfrm>
        </p:grpSpPr>
        <p:sp>
          <p:nvSpPr>
            <p:cNvPr id="11589" name="Google Shape;11589;p71"/>
            <p:cNvSpPr/>
            <p:nvPr/>
          </p:nvSpPr>
          <p:spPr>
            <a:xfrm>
              <a:off x="3527797" y="2918796"/>
              <a:ext cx="355993" cy="307904"/>
            </a:xfrm>
            <a:custGeom>
              <a:rect b="b" l="l" r="r" t="t"/>
              <a:pathLst>
                <a:path extrusionOk="0" h="9681" w="11193">
                  <a:moveTo>
                    <a:pt x="6966" y="3597"/>
                  </a:moveTo>
                  <a:lnTo>
                    <a:pt x="7692" y="4216"/>
                  </a:lnTo>
                  <a:cubicBezTo>
                    <a:pt x="7620" y="4311"/>
                    <a:pt x="7525" y="4382"/>
                    <a:pt x="7454" y="4466"/>
                  </a:cubicBezTo>
                  <a:cubicBezTo>
                    <a:pt x="7335" y="4371"/>
                    <a:pt x="6799" y="3906"/>
                    <a:pt x="6763" y="3870"/>
                  </a:cubicBezTo>
                  <a:cubicBezTo>
                    <a:pt x="6858" y="3740"/>
                    <a:pt x="6966" y="3609"/>
                    <a:pt x="6966" y="3597"/>
                  </a:cubicBezTo>
                  <a:close/>
                  <a:moveTo>
                    <a:pt x="10549" y="322"/>
                  </a:moveTo>
                  <a:cubicBezTo>
                    <a:pt x="10716" y="322"/>
                    <a:pt x="10871" y="453"/>
                    <a:pt x="10871" y="632"/>
                  </a:cubicBezTo>
                  <a:lnTo>
                    <a:pt x="10871" y="4347"/>
                  </a:lnTo>
                  <a:cubicBezTo>
                    <a:pt x="10871" y="4513"/>
                    <a:pt x="10728" y="4668"/>
                    <a:pt x="10549" y="4668"/>
                  </a:cubicBezTo>
                  <a:lnTo>
                    <a:pt x="7716" y="4668"/>
                  </a:lnTo>
                  <a:cubicBezTo>
                    <a:pt x="7716" y="4668"/>
                    <a:pt x="7811" y="4561"/>
                    <a:pt x="7870" y="4490"/>
                  </a:cubicBezTo>
                  <a:cubicBezTo>
                    <a:pt x="7894" y="4454"/>
                    <a:pt x="9383" y="3073"/>
                    <a:pt x="9835" y="1227"/>
                  </a:cubicBezTo>
                  <a:cubicBezTo>
                    <a:pt x="9874" y="1091"/>
                    <a:pt x="9769" y="970"/>
                    <a:pt x="9645" y="970"/>
                  </a:cubicBezTo>
                  <a:cubicBezTo>
                    <a:pt x="9618" y="970"/>
                    <a:pt x="9589" y="976"/>
                    <a:pt x="9561" y="989"/>
                  </a:cubicBezTo>
                  <a:cubicBezTo>
                    <a:pt x="8930" y="1251"/>
                    <a:pt x="8311" y="1668"/>
                    <a:pt x="7716" y="2239"/>
                  </a:cubicBezTo>
                  <a:cubicBezTo>
                    <a:pt x="7656" y="2299"/>
                    <a:pt x="7632" y="2406"/>
                    <a:pt x="7716" y="2477"/>
                  </a:cubicBezTo>
                  <a:cubicBezTo>
                    <a:pt x="7747" y="2509"/>
                    <a:pt x="7788" y="2527"/>
                    <a:pt x="7831" y="2527"/>
                  </a:cubicBezTo>
                  <a:cubicBezTo>
                    <a:pt x="7871" y="2527"/>
                    <a:pt x="7914" y="2512"/>
                    <a:pt x="7954" y="2477"/>
                  </a:cubicBezTo>
                  <a:cubicBezTo>
                    <a:pt x="8442" y="2013"/>
                    <a:pt x="8930" y="1656"/>
                    <a:pt x="9454" y="1406"/>
                  </a:cubicBezTo>
                  <a:lnTo>
                    <a:pt x="9454" y="1406"/>
                  </a:lnTo>
                  <a:cubicBezTo>
                    <a:pt x="9180" y="2251"/>
                    <a:pt x="8668" y="3097"/>
                    <a:pt x="7918" y="3954"/>
                  </a:cubicBezTo>
                  <a:lnTo>
                    <a:pt x="7180" y="3311"/>
                  </a:lnTo>
                  <a:cubicBezTo>
                    <a:pt x="7275" y="3180"/>
                    <a:pt x="7382" y="3061"/>
                    <a:pt x="7501" y="2942"/>
                  </a:cubicBezTo>
                  <a:cubicBezTo>
                    <a:pt x="7561" y="2858"/>
                    <a:pt x="7561" y="2763"/>
                    <a:pt x="7489" y="2704"/>
                  </a:cubicBezTo>
                  <a:cubicBezTo>
                    <a:pt x="7455" y="2675"/>
                    <a:pt x="7413" y="2660"/>
                    <a:pt x="7372" y="2660"/>
                  </a:cubicBezTo>
                  <a:cubicBezTo>
                    <a:pt x="7327" y="2660"/>
                    <a:pt x="7282" y="2678"/>
                    <a:pt x="7251" y="2716"/>
                  </a:cubicBezTo>
                  <a:cubicBezTo>
                    <a:pt x="7013" y="2966"/>
                    <a:pt x="6775" y="3263"/>
                    <a:pt x="6549" y="3561"/>
                  </a:cubicBezTo>
                  <a:cubicBezTo>
                    <a:pt x="6549" y="3573"/>
                    <a:pt x="6346" y="3835"/>
                    <a:pt x="6025" y="4335"/>
                  </a:cubicBezTo>
                  <a:cubicBezTo>
                    <a:pt x="5998" y="4333"/>
                    <a:pt x="5970" y="4332"/>
                    <a:pt x="5943" y="4332"/>
                  </a:cubicBezTo>
                  <a:cubicBezTo>
                    <a:pt x="5648" y="4332"/>
                    <a:pt x="5352" y="4447"/>
                    <a:pt x="5156" y="4632"/>
                  </a:cubicBezTo>
                  <a:lnTo>
                    <a:pt x="643" y="4632"/>
                  </a:lnTo>
                  <a:cubicBezTo>
                    <a:pt x="477" y="4632"/>
                    <a:pt x="334" y="4502"/>
                    <a:pt x="334" y="4323"/>
                  </a:cubicBezTo>
                  <a:lnTo>
                    <a:pt x="334" y="632"/>
                  </a:lnTo>
                  <a:cubicBezTo>
                    <a:pt x="334" y="465"/>
                    <a:pt x="465" y="322"/>
                    <a:pt x="643" y="322"/>
                  </a:cubicBezTo>
                  <a:close/>
                  <a:moveTo>
                    <a:pt x="6585" y="4132"/>
                  </a:moveTo>
                  <a:lnTo>
                    <a:pt x="7216" y="4692"/>
                  </a:lnTo>
                  <a:cubicBezTo>
                    <a:pt x="7192" y="4728"/>
                    <a:pt x="7085" y="4811"/>
                    <a:pt x="6954" y="4930"/>
                  </a:cubicBezTo>
                  <a:cubicBezTo>
                    <a:pt x="6894" y="4823"/>
                    <a:pt x="6823" y="4740"/>
                    <a:pt x="6727" y="4668"/>
                  </a:cubicBezTo>
                  <a:cubicBezTo>
                    <a:pt x="6620" y="4573"/>
                    <a:pt x="6537" y="4502"/>
                    <a:pt x="6382" y="4442"/>
                  </a:cubicBezTo>
                  <a:cubicBezTo>
                    <a:pt x="6489" y="4275"/>
                    <a:pt x="6561" y="4156"/>
                    <a:pt x="6585" y="4132"/>
                  </a:cubicBezTo>
                  <a:close/>
                  <a:moveTo>
                    <a:pt x="3598" y="5673"/>
                  </a:moveTo>
                  <a:cubicBezTo>
                    <a:pt x="3791" y="5673"/>
                    <a:pt x="3971" y="5794"/>
                    <a:pt x="4049" y="5978"/>
                  </a:cubicBezTo>
                  <a:cubicBezTo>
                    <a:pt x="3941" y="6002"/>
                    <a:pt x="3703" y="6061"/>
                    <a:pt x="3584" y="6085"/>
                  </a:cubicBezTo>
                  <a:cubicBezTo>
                    <a:pt x="3382" y="6121"/>
                    <a:pt x="3310" y="6407"/>
                    <a:pt x="3453" y="6549"/>
                  </a:cubicBezTo>
                  <a:cubicBezTo>
                    <a:pt x="3501" y="6597"/>
                    <a:pt x="3548" y="6633"/>
                    <a:pt x="3584" y="6657"/>
                  </a:cubicBezTo>
                  <a:cubicBezTo>
                    <a:pt x="3382" y="6657"/>
                    <a:pt x="3191" y="6514"/>
                    <a:pt x="3132" y="6299"/>
                  </a:cubicBezTo>
                  <a:cubicBezTo>
                    <a:pt x="3048" y="6037"/>
                    <a:pt x="3203" y="5764"/>
                    <a:pt x="3465" y="5692"/>
                  </a:cubicBezTo>
                  <a:cubicBezTo>
                    <a:pt x="3509" y="5679"/>
                    <a:pt x="3554" y="5673"/>
                    <a:pt x="3598" y="5673"/>
                  </a:cubicBezTo>
                  <a:close/>
                  <a:moveTo>
                    <a:pt x="5952" y="4675"/>
                  </a:moveTo>
                  <a:cubicBezTo>
                    <a:pt x="6182" y="4675"/>
                    <a:pt x="6411" y="4777"/>
                    <a:pt x="6596" y="4990"/>
                  </a:cubicBezTo>
                  <a:cubicBezTo>
                    <a:pt x="6954" y="5406"/>
                    <a:pt x="6799" y="6061"/>
                    <a:pt x="6275" y="6383"/>
                  </a:cubicBezTo>
                  <a:cubicBezTo>
                    <a:pt x="6275" y="6383"/>
                    <a:pt x="5930" y="6609"/>
                    <a:pt x="5430" y="6716"/>
                  </a:cubicBezTo>
                  <a:cubicBezTo>
                    <a:pt x="5346" y="6728"/>
                    <a:pt x="5287" y="6823"/>
                    <a:pt x="5299" y="6907"/>
                  </a:cubicBezTo>
                  <a:cubicBezTo>
                    <a:pt x="5309" y="6988"/>
                    <a:pt x="5379" y="7043"/>
                    <a:pt x="5451" y="7043"/>
                  </a:cubicBezTo>
                  <a:cubicBezTo>
                    <a:pt x="5464" y="7043"/>
                    <a:pt x="5477" y="7041"/>
                    <a:pt x="5489" y="7038"/>
                  </a:cubicBezTo>
                  <a:cubicBezTo>
                    <a:pt x="6037" y="6918"/>
                    <a:pt x="6430" y="6668"/>
                    <a:pt x="6442" y="6668"/>
                  </a:cubicBezTo>
                  <a:cubicBezTo>
                    <a:pt x="6573" y="6585"/>
                    <a:pt x="6692" y="6478"/>
                    <a:pt x="6799" y="6359"/>
                  </a:cubicBezTo>
                  <a:cubicBezTo>
                    <a:pt x="6894" y="6716"/>
                    <a:pt x="7216" y="6966"/>
                    <a:pt x="7585" y="6966"/>
                  </a:cubicBezTo>
                  <a:cubicBezTo>
                    <a:pt x="7644" y="6966"/>
                    <a:pt x="7728" y="6954"/>
                    <a:pt x="7787" y="6942"/>
                  </a:cubicBezTo>
                  <a:cubicBezTo>
                    <a:pt x="7870" y="6918"/>
                    <a:pt x="7930" y="6835"/>
                    <a:pt x="7906" y="6740"/>
                  </a:cubicBezTo>
                  <a:cubicBezTo>
                    <a:pt x="7886" y="6669"/>
                    <a:pt x="7823" y="6616"/>
                    <a:pt x="7746" y="6616"/>
                  </a:cubicBezTo>
                  <a:cubicBezTo>
                    <a:pt x="7732" y="6616"/>
                    <a:pt x="7718" y="6617"/>
                    <a:pt x="7704" y="6621"/>
                  </a:cubicBezTo>
                  <a:cubicBezTo>
                    <a:pt x="7661" y="6632"/>
                    <a:pt x="7619" y="6638"/>
                    <a:pt x="7578" y="6638"/>
                  </a:cubicBezTo>
                  <a:cubicBezTo>
                    <a:pt x="7318" y="6638"/>
                    <a:pt x="7097" y="6422"/>
                    <a:pt x="7097" y="6145"/>
                  </a:cubicBezTo>
                  <a:cubicBezTo>
                    <a:pt x="7097" y="5883"/>
                    <a:pt x="7323" y="5656"/>
                    <a:pt x="7585" y="5656"/>
                  </a:cubicBezTo>
                  <a:cubicBezTo>
                    <a:pt x="7930" y="5656"/>
                    <a:pt x="8168" y="5990"/>
                    <a:pt x="8049" y="6311"/>
                  </a:cubicBezTo>
                  <a:cubicBezTo>
                    <a:pt x="8025" y="6407"/>
                    <a:pt x="8061" y="6490"/>
                    <a:pt x="8156" y="6526"/>
                  </a:cubicBezTo>
                  <a:cubicBezTo>
                    <a:pt x="8171" y="6530"/>
                    <a:pt x="8186" y="6532"/>
                    <a:pt x="8200" y="6532"/>
                  </a:cubicBezTo>
                  <a:cubicBezTo>
                    <a:pt x="8271" y="6532"/>
                    <a:pt x="8339" y="6487"/>
                    <a:pt x="8359" y="6418"/>
                  </a:cubicBezTo>
                  <a:cubicBezTo>
                    <a:pt x="8569" y="5825"/>
                    <a:pt x="8085" y="5329"/>
                    <a:pt x="7564" y="5329"/>
                  </a:cubicBezTo>
                  <a:cubicBezTo>
                    <a:pt x="7406" y="5329"/>
                    <a:pt x="7244" y="5375"/>
                    <a:pt x="7097" y="5478"/>
                  </a:cubicBezTo>
                  <a:cubicBezTo>
                    <a:pt x="7097" y="5406"/>
                    <a:pt x="7085" y="5311"/>
                    <a:pt x="7073" y="5240"/>
                  </a:cubicBezTo>
                  <a:cubicBezTo>
                    <a:pt x="7156" y="5168"/>
                    <a:pt x="7263" y="5073"/>
                    <a:pt x="7347" y="4990"/>
                  </a:cubicBezTo>
                  <a:lnTo>
                    <a:pt x="10537" y="4990"/>
                  </a:lnTo>
                  <a:cubicBezTo>
                    <a:pt x="10704" y="4990"/>
                    <a:pt x="10847" y="5121"/>
                    <a:pt x="10847" y="5299"/>
                  </a:cubicBezTo>
                  <a:lnTo>
                    <a:pt x="10847" y="9038"/>
                  </a:lnTo>
                  <a:lnTo>
                    <a:pt x="10871" y="9038"/>
                  </a:lnTo>
                  <a:cubicBezTo>
                    <a:pt x="10871" y="9204"/>
                    <a:pt x="10728" y="9347"/>
                    <a:pt x="10549" y="9347"/>
                  </a:cubicBezTo>
                  <a:lnTo>
                    <a:pt x="643" y="9347"/>
                  </a:lnTo>
                  <a:cubicBezTo>
                    <a:pt x="477" y="9347"/>
                    <a:pt x="322" y="9216"/>
                    <a:pt x="322" y="9038"/>
                  </a:cubicBezTo>
                  <a:lnTo>
                    <a:pt x="322" y="5323"/>
                  </a:lnTo>
                  <a:cubicBezTo>
                    <a:pt x="322" y="5156"/>
                    <a:pt x="465" y="5002"/>
                    <a:pt x="643" y="5002"/>
                  </a:cubicBezTo>
                  <a:lnTo>
                    <a:pt x="4882" y="5002"/>
                  </a:lnTo>
                  <a:cubicBezTo>
                    <a:pt x="4703" y="5335"/>
                    <a:pt x="4822" y="5525"/>
                    <a:pt x="4358" y="5835"/>
                  </a:cubicBezTo>
                  <a:cubicBezTo>
                    <a:pt x="4224" y="5538"/>
                    <a:pt x="3935" y="5348"/>
                    <a:pt x="3616" y="5348"/>
                  </a:cubicBezTo>
                  <a:cubicBezTo>
                    <a:pt x="3539" y="5348"/>
                    <a:pt x="3460" y="5359"/>
                    <a:pt x="3382" y="5383"/>
                  </a:cubicBezTo>
                  <a:cubicBezTo>
                    <a:pt x="2953" y="5490"/>
                    <a:pt x="2691" y="5954"/>
                    <a:pt x="2810" y="6383"/>
                  </a:cubicBezTo>
                  <a:cubicBezTo>
                    <a:pt x="2916" y="6753"/>
                    <a:pt x="3250" y="6986"/>
                    <a:pt x="3604" y="6986"/>
                  </a:cubicBezTo>
                  <a:cubicBezTo>
                    <a:pt x="3729" y="6986"/>
                    <a:pt x="3856" y="6957"/>
                    <a:pt x="3977" y="6895"/>
                  </a:cubicBezTo>
                  <a:cubicBezTo>
                    <a:pt x="4227" y="7014"/>
                    <a:pt x="4489" y="7085"/>
                    <a:pt x="4775" y="7097"/>
                  </a:cubicBezTo>
                  <a:lnTo>
                    <a:pt x="4787" y="7097"/>
                  </a:lnTo>
                  <a:cubicBezTo>
                    <a:pt x="4882" y="7097"/>
                    <a:pt x="4953" y="7026"/>
                    <a:pt x="4953" y="6954"/>
                  </a:cubicBezTo>
                  <a:cubicBezTo>
                    <a:pt x="4953" y="6859"/>
                    <a:pt x="4894" y="6788"/>
                    <a:pt x="4811" y="6776"/>
                  </a:cubicBezTo>
                  <a:cubicBezTo>
                    <a:pt x="4441" y="6740"/>
                    <a:pt x="4096" y="6609"/>
                    <a:pt x="3798" y="6371"/>
                  </a:cubicBezTo>
                  <a:cubicBezTo>
                    <a:pt x="4287" y="6252"/>
                    <a:pt x="4715" y="6121"/>
                    <a:pt x="4989" y="5668"/>
                  </a:cubicBezTo>
                  <a:cubicBezTo>
                    <a:pt x="5049" y="5573"/>
                    <a:pt x="5072" y="5466"/>
                    <a:pt x="5108" y="5359"/>
                  </a:cubicBezTo>
                  <a:cubicBezTo>
                    <a:pt x="5168" y="5156"/>
                    <a:pt x="5192" y="5121"/>
                    <a:pt x="5299" y="4990"/>
                  </a:cubicBezTo>
                  <a:cubicBezTo>
                    <a:pt x="5346" y="4930"/>
                    <a:pt x="5406" y="4883"/>
                    <a:pt x="5465" y="4835"/>
                  </a:cubicBezTo>
                  <a:cubicBezTo>
                    <a:pt x="5616" y="4729"/>
                    <a:pt x="5784" y="4675"/>
                    <a:pt x="5952" y="4675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lnTo>
                    <a:pt x="0" y="4359"/>
                  </a:lnTo>
                  <a:cubicBezTo>
                    <a:pt x="0" y="4561"/>
                    <a:pt x="72" y="4716"/>
                    <a:pt x="215" y="4847"/>
                  </a:cubicBezTo>
                  <a:cubicBezTo>
                    <a:pt x="72" y="4954"/>
                    <a:pt x="0" y="5121"/>
                    <a:pt x="0" y="5323"/>
                  </a:cubicBezTo>
                  <a:lnTo>
                    <a:pt x="0" y="9038"/>
                  </a:lnTo>
                  <a:cubicBezTo>
                    <a:pt x="0" y="9395"/>
                    <a:pt x="286" y="9681"/>
                    <a:pt x="643" y="9681"/>
                  </a:cubicBezTo>
                  <a:lnTo>
                    <a:pt x="10549" y="9681"/>
                  </a:lnTo>
                  <a:cubicBezTo>
                    <a:pt x="10907" y="9681"/>
                    <a:pt x="11192" y="9395"/>
                    <a:pt x="11192" y="9038"/>
                  </a:cubicBezTo>
                  <a:lnTo>
                    <a:pt x="11192" y="5323"/>
                  </a:lnTo>
                  <a:cubicBezTo>
                    <a:pt x="11192" y="5121"/>
                    <a:pt x="11121" y="4966"/>
                    <a:pt x="10990" y="4847"/>
                  </a:cubicBezTo>
                  <a:cubicBezTo>
                    <a:pt x="11121" y="4728"/>
                    <a:pt x="11192" y="4561"/>
                    <a:pt x="11192" y="4359"/>
                  </a:cubicBezTo>
                  <a:lnTo>
                    <a:pt x="11192" y="644"/>
                  </a:lnTo>
                  <a:cubicBezTo>
                    <a:pt x="11192" y="287"/>
                    <a:pt x="10907" y="1"/>
                    <a:pt x="10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71"/>
            <p:cNvSpPr/>
            <p:nvPr/>
          </p:nvSpPr>
          <p:spPr>
            <a:xfrm>
              <a:off x="3552414" y="3088826"/>
              <a:ext cx="52669" cy="52224"/>
            </a:xfrm>
            <a:custGeom>
              <a:rect b="b" l="l" r="r" t="t"/>
              <a:pathLst>
                <a:path extrusionOk="0" h="1642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1"/>
                    <a:pt x="1066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71"/>
            <p:cNvSpPr/>
            <p:nvPr/>
          </p:nvSpPr>
          <p:spPr>
            <a:xfrm>
              <a:off x="3552414" y="3153199"/>
              <a:ext cx="52669" cy="52256"/>
            </a:xfrm>
            <a:custGeom>
              <a:rect b="b" l="l" r="r" t="t"/>
              <a:pathLst>
                <a:path extrusionOk="0" h="1643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71"/>
            <p:cNvSpPr/>
            <p:nvPr/>
          </p:nvSpPr>
          <p:spPr>
            <a:xfrm>
              <a:off x="3616024" y="3153199"/>
              <a:ext cx="52287" cy="52256"/>
            </a:xfrm>
            <a:custGeom>
              <a:rect b="b" l="l" r="r" t="t"/>
              <a:pathLst>
                <a:path extrusionOk="0" h="1643" w="1644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08" y="1608"/>
                    <a:pt x="1167" y="1513"/>
                    <a:pt x="1144" y="1430"/>
                  </a:cubicBezTo>
                  <a:cubicBezTo>
                    <a:pt x="1123" y="1359"/>
                    <a:pt x="1060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4" y="1319"/>
                    <a:pt x="876" y="1323"/>
                    <a:pt x="838" y="1323"/>
                  </a:cubicBezTo>
                  <a:cubicBezTo>
                    <a:pt x="564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6" y="1215"/>
                  </a:cubicBezTo>
                  <a:cubicBezTo>
                    <a:pt x="1524" y="1215"/>
                    <a:pt x="1580" y="1170"/>
                    <a:pt x="1608" y="1096"/>
                  </a:cubicBezTo>
                  <a:cubicBezTo>
                    <a:pt x="1632" y="1013"/>
                    <a:pt x="1644" y="918"/>
                    <a:pt x="1644" y="834"/>
                  </a:cubicBezTo>
                  <a:cubicBezTo>
                    <a:pt x="1644" y="358"/>
                    <a:pt x="127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71"/>
            <p:cNvSpPr/>
            <p:nvPr/>
          </p:nvSpPr>
          <p:spPr>
            <a:xfrm>
              <a:off x="367925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5" y="1620"/>
                  </a:cubicBezTo>
                  <a:cubicBezTo>
                    <a:pt x="1120" y="1608"/>
                    <a:pt x="1180" y="1513"/>
                    <a:pt x="1144" y="1430"/>
                  </a:cubicBezTo>
                  <a:cubicBezTo>
                    <a:pt x="1134" y="1359"/>
                    <a:pt x="1064" y="1305"/>
                    <a:pt x="992" y="1305"/>
                  </a:cubicBezTo>
                  <a:cubicBezTo>
                    <a:pt x="979" y="1305"/>
                    <a:pt x="966" y="1307"/>
                    <a:pt x="953" y="1311"/>
                  </a:cubicBezTo>
                  <a:cubicBezTo>
                    <a:pt x="916" y="1319"/>
                    <a:pt x="879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80" y="346"/>
                    <a:pt x="1418" y="668"/>
                    <a:pt x="1299" y="1001"/>
                  </a:cubicBezTo>
                  <a:cubicBezTo>
                    <a:pt x="1263" y="1084"/>
                    <a:pt x="1311" y="1180"/>
                    <a:pt x="1406" y="1203"/>
                  </a:cubicBezTo>
                  <a:cubicBezTo>
                    <a:pt x="1425" y="1211"/>
                    <a:pt x="1444" y="1215"/>
                    <a:pt x="1463" y="1215"/>
                  </a:cubicBezTo>
                  <a:cubicBezTo>
                    <a:pt x="1528" y="1215"/>
                    <a:pt x="1590" y="1170"/>
                    <a:pt x="1608" y="1096"/>
                  </a:cubicBezTo>
                  <a:cubicBezTo>
                    <a:pt x="1799" y="549"/>
                    <a:pt x="140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71"/>
            <p:cNvSpPr/>
            <p:nvPr/>
          </p:nvSpPr>
          <p:spPr>
            <a:xfrm>
              <a:off x="3742894" y="3153199"/>
              <a:ext cx="57185" cy="52256"/>
            </a:xfrm>
            <a:custGeom>
              <a:rect b="b" l="l" r="r" t="t"/>
              <a:pathLst>
                <a:path extrusionOk="0" h="1643" w="1798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4" y="1642"/>
                    <a:pt x="827" y="1642"/>
                  </a:cubicBezTo>
                  <a:cubicBezTo>
                    <a:pt x="892" y="1642"/>
                    <a:pt x="957" y="1635"/>
                    <a:pt x="1024" y="1620"/>
                  </a:cubicBezTo>
                  <a:cubicBezTo>
                    <a:pt x="1107" y="1608"/>
                    <a:pt x="1167" y="1513"/>
                    <a:pt x="1143" y="1430"/>
                  </a:cubicBezTo>
                  <a:cubicBezTo>
                    <a:pt x="1123" y="1359"/>
                    <a:pt x="1060" y="1305"/>
                    <a:pt x="990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4" y="1319"/>
                    <a:pt x="875" y="1323"/>
                    <a:pt x="837" y="1323"/>
                  </a:cubicBezTo>
                  <a:cubicBezTo>
                    <a:pt x="563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2" y="1084"/>
                    <a:pt x="1298" y="1180"/>
                    <a:pt x="1393" y="1203"/>
                  </a:cubicBezTo>
                  <a:cubicBezTo>
                    <a:pt x="1415" y="1211"/>
                    <a:pt x="1435" y="1215"/>
                    <a:pt x="1455" y="1215"/>
                  </a:cubicBezTo>
                  <a:cubicBezTo>
                    <a:pt x="1523" y="1215"/>
                    <a:pt x="1577" y="1170"/>
                    <a:pt x="1596" y="1096"/>
                  </a:cubicBezTo>
                  <a:cubicBezTo>
                    <a:pt x="1798" y="549"/>
                    <a:pt x="1393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71"/>
            <p:cNvSpPr/>
            <p:nvPr/>
          </p:nvSpPr>
          <p:spPr>
            <a:xfrm>
              <a:off x="3806122" y="3088826"/>
              <a:ext cx="57217" cy="52224"/>
            </a:xfrm>
            <a:custGeom>
              <a:rect b="b" l="l" r="r" t="t"/>
              <a:pathLst>
                <a:path extrusionOk="0" h="1642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4" y="1351"/>
                    <a:pt x="1067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71"/>
            <p:cNvSpPr/>
            <p:nvPr/>
          </p:nvSpPr>
          <p:spPr>
            <a:xfrm>
              <a:off x="380612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71"/>
            <p:cNvSpPr/>
            <p:nvPr/>
          </p:nvSpPr>
          <p:spPr>
            <a:xfrm>
              <a:off x="3549742" y="2940392"/>
              <a:ext cx="107215" cy="72420"/>
            </a:xfrm>
            <a:custGeom>
              <a:rect b="b" l="l" r="r" t="t"/>
              <a:pathLst>
                <a:path extrusionOk="0" h="2277" w="3371">
                  <a:moveTo>
                    <a:pt x="1573" y="1"/>
                  </a:moveTo>
                  <a:cubicBezTo>
                    <a:pt x="1311" y="1"/>
                    <a:pt x="1084" y="215"/>
                    <a:pt x="1084" y="489"/>
                  </a:cubicBezTo>
                  <a:lnTo>
                    <a:pt x="1084" y="548"/>
                  </a:lnTo>
                  <a:cubicBezTo>
                    <a:pt x="1084" y="608"/>
                    <a:pt x="1037" y="644"/>
                    <a:pt x="977" y="644"/>
                  </a:cubicBezTo>
                  <a:cubicBezTo>
                    <a:pt x="715" y="644"/>
                    <a:pt x="489" y="870"/>
                    <a:pt x="489" y="1144"/>
                  </a:cubicBezTo>
                  <a:cubicBezTo>
                    <a:pt x="489" y="1167"/>
                    <a:pt x="489" y="1203"/>
                    <a:pt x="501" y="1227"/>
                  </a:cubicBezTo>
                  <a:cubicBezTo>
                    <a:pt x="501" y="1227"/>
                    <a:pt x="501" y="1239"/>
                    <a:pt x="489" y="1239"/>
                  </a:cubicBezTo>
                  <a:cubicBezTo>
                    <a:pt x="215" y="1239"/>
                    <a:pt x="1" y="1465"/>
                    <a:pt x="1" y="1739"/>
                  </a:cubicBezTo>
                  <a:lnTo>
                    <a:pt x="1" y="1775"/>
                  </a:lnTo>
                  <a:cubicBezTo>
                    <a:pt x="1" y="2013"/>
                    <a:pt x="180" y="2227"/>
                    <a:pt x="418" y="2275"/>
                  </a:cubicBezTo>
                  <a:cubicBezTo>
                    <a:pt x="425" y="2276"/>
                    <a:pt x="432" y="2276"/>
                    <a:pt x="439" y="2276"/>
                  </a:cubicBezTo>
                  <a:cubicBezTo>
                    <a:pt x="517" y="2276"/>
                    <a:pt x="597" y="2219"/>
                    <a:pt x="608" y="2132"/>
                  </a:cubicBezTo>
                  <a:cubicBezTo>
                    <a:pt x="620" y="2048"/>
                    <a:pt x="561" y="1953"/>
                    <a:pt x="477" y="1941"/>
                  </a:cubicBezTo>
                  <a:cubicBezTo>
                    <a:pt x="394" y="1929"/>
                    <a:pt x="334" y="1870"/>
                    <a:pt x="334" y="1775"/>
                  </a:cubicBezTo>
                  <a:lnTo>
                    <a:pt x="334" y="1727"/>
                  </a:lnTo>
                  <a:cubicBezTo>
                    <a:pt x="334" y="1632"/>
                    <a:pt x="418" y="1560"/>
                    <a:pt x="501" y="1560"/>
                  </a:cubicBezTo>
                  <a:cubicBezTo>
                    <a:pt x="715" y="1560"/>
                    <a:pt x="894" y="1370"/>
                    <a:pt x="846" y="1144"/>
                  </a:cubicBezTo>
                  <a:cubicBezTo>
                    <a:pt x="822" y="1036"/>
                    <a:pt x="906" y="953"/>
                    <a:pt x="1013" y="953"/>
                  </a:cubicBezTo>
                  <a:cubicBezTo>
                    <a:pt x="1263" y="953"/>
                    <a:pt x="1465" y="739"/>
                    <a:pt x="1454" y="489"/>
                  </a:cubicBezTo>
                  <a:cubicBezTo>
                    <a:pt x="1442" y="370"/>
                    <a:pt x="1525" y="298"/>
                    <a:pt x="1620" y="298"/>
                  </a:cubicBezTo>
                  <a:lnTo>
                    <a:pt x="2382" y="298"/>
                  </a:lnTo>
                  <a:cubicBezTo>
                    <a:pt x="2466" y="298"/>
                    <a:pt x="2537" y="370"/>
                    <a:pt x="2537" y="453"/>
                  </a:cubicBezTo>
                  <a:lnTo>
                    <a:pt x="2537" y="489"/>
                  </a:lnTo>
                  <a:cubicBezTo>
                    <a:pt x="2537" y="513"/>
                    <a:pt x="2525" y="548"/>
                    <a:pt x="2525" y="608"/>
                  </a:cubicBezTo>
                  <a:cubicBezTo>
                    <a:pt x="2525" y="798"/>
                    <a:pt x="2692" y="965"/>
                    <a:pt x="2882" y="965"/>
                  </a:cubicBezTo>
                  <a:cubicBezTo>
                    <a:pt x="2978" y="965"/>
                    <a:pt x="3049" y="1036"/>
                    <a:pt x="3049" y="1132"/>
                  </a:cubicBezTo>
                  <a:cubicBezTo>
                    <a:pt x="3049" y="1215"/>
                    <a:pt x="2978" y="1286"/>
                    <a:pt x="2882" y="1286"/>
                  </a:cubicBezTo>
                  <a:lnTo>
                    <a:pt x="2275" y="1286"/>
                  </a:lnTo>
                  <a:cubicBezTo>
                    <a:pt x="2037" y="1286"/>
                    <a:pt x="1846" y="1489"/>
                    <a:pt x="1846" y="1727"/>
                  </a:cubicBezTo>
                  <a:lnTo>
                    <a:pt x="1846" y="1787"/>
                  </a:lnTo>
                  <a:cubicBezTo>
                    <a:pt x="1846" y="1870"/>
                    <a:pt x="1763" y="1941"/>
                    <a:pt x="1680" y="1941"/>
                  </a:cubicBezTo>
                  <a:lnTo>
                    <a:pt x="1120" y="1941"/>
                  </a:lnTo>
                  <a:cubicBezTo>
                    <a:pt x="1037" y="1941"/>
                    <a:pt x="965" y="2025"/>
                    <a:pt x="965" y="2108"/>
                  </a:cubicBezTo>
                  <a:cubicBezTo>
                    <a:pt x="965" y="2203"/>
                    <a:pt x="1037" y="2275"/>
                    <a:pt x="1120" y="2275"/>
                  </a:cubicBezTo>
                  <a:lnTo>
                    <a:pt x="1680" y="2275"/>
                  </a:lnTo>
                  <a:cubicBezTo>
                    <a:pt x="1942" y="2275"/>
                    <a:pt x="2168" y="2048"/>
                    <a:pt x="2168" y="1787"/>
                  </a:cubicBezTo>
                  <a:lnTo>
                    <a:pt x="2168" y="1727"/>
                  </a:lnTo>
                  <a:cubicBezTo>
                    <a:pt x="2168" y="1667"/>
                    <a:pt x="2216" y="1620"/>
                    <a:pt x="2275" y="1620"/>
                  </a:cubicBezTo>
                  <a:lnTo>
                    <a:pt x="2882" y="1620"/>
                  </a:lnTo>
                  <a:cubicBezTo>
                    <a:pt x="3156" y="1620"/>
                    <a:pt x="3370" y="1394"/>
                    <a:pt x="3370" y="1132"/>
                  </a:cubicBezTo>
                  <a:cubicBezTo>
                    <a:pt x="3311" y="858"/>
                    <a:pt x="3097" y="632"/>
                    <a:pt x="2823" y="632"/>
                  </a:cubicBezTo>
                  <a:cubicBezTo>
                    <a:pt x="2811" y="632"/>
                    <a:pt x="2799" y="620"/>
                    <a:pt x="2811" y="620"/>
                  </a:cubicBezTo>
                  <a:cubicBezTo>
                    <a:pt x="2882" y="298"/>
                    <a:pt x="2644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71"/>
            <p:cNvSpPr/>
            <p:nvPr/>
          </p:nvSpPr>
          <p:spPr>
            <a:xfrm>
              <a:off x="3630050" y="2983551"/>
              <a:ext cx="93539" cy="73120"/>
            </a:xfrm>
            <a:custGeom>
              <a:rect b="b" l="l" r="r" t="t"/>
              <a:pathLst>
                <a:path extrusionOk="0" h="2299" w="2941">
                  <a:moveTo>
                    <a:pt x="1703" y="1"/>
                  </a:moveTo>
                  <a:cubicBezTo>
                    <a:pt x="1429" y="1"/>
                    <a:pt x="1203" y="227"/>
                    <a:pt x="1203" y="501"/>
                  </a:cubicBezTo>
                  <a:lnTo>
                    <a:pt x="1203" y="561"/>
                  </a:lnTo>
                  <a:cubicBezTo>
                    <a:pt x="1203" y="620"/>
                    <a:pt x="1167" y="656"/>
                    <a:pt x="1107" y="656"/>
                  </a:cubicBezTo>
                  <a:lnTo>
                    <a:pt x="488" y="656"/>
                  </a:lnTo>
                  <a:cubicBezTo>
                    <a:pt x="226" y="656"/>
                    <a:pt x="0" y="882"/>
                    <a:pt x="0" y="1156"/>
                  </a:cubicBezTo>
                  <a:cubicBezTo>
                    <a:pt x="0" y="1418"/>
                    <a:pt x="226" y="1644"/>
                    <a:pt x="488" y="1644"/>
                  </a:cubicBezTo>
                  <a:cubicBezTo>
                    <a:pt x="512" y="1644"/>
                    <a:pt x="512" y="1656"/>
                    <a:pt x="512" y="1656"/>
                  </a:cubicBezTo>
                  <a:cubicBezTo>
                    <a:pt x="512" y="1656"/>
                    <a:pt x="488" y="1704"/>
                    <a:pt x="488" y="1775"/>
                  </a:cubicBezTo>
                  <a:lnTo>
                    <a:pt x="488" y="1811"/>
                  </a:lnTo>
                  <a:cubicBezTo>
                    <a:pt x="488" y="2073"/>
                    <a:pt x="714" y="2299"/>
                    <a:pt x="988" y="2299"/>
                  </a:cubicBezTo>
                  <a:lnTo>
                    <a:pt x="1322" y="2299"/>
                  </a:lnTo>
                  <a:cubicBezTo>
                    <a:pt x="1596" y="2299"/>
                    <a:pt x="1834" y="2085"/>
                    <a:pt x="1822" y="1751"/>
                  </a:cubicBezTo>
                  <a:cubicBezTo>
                    <a:pt x="1822" y="1692"/>
                    <a:pt x="1857" y="1644"/>
                    <a:pt x="1917" y="1644"/>
                  </a:cubicBezTo>
                  <a:cubicBezTo>
                    <a:pt x="2238" y="1644"/>
                    <a:pt x="2453" y="1358"/>
                    <a:pt x="2417" y="1061"/>
                  </a:cubicBezTo>
                  <a:cubicBezTo>
                    <a:pt x="2417" y="1049"/>
                    <a:pt x="2417" y="1037"/>
                    <a:pt x="2429" y="1037"/>
                  </a:cubicBezTo>
                  <a:cubicBezTo>
                    <a:pt x="2691" y="1037"/>
                    <a:pt x="2917" y="811"/>
                    <a:pt x="2917" y="537"/>
                  </a:cubicBezTo>
                  <a:lnTo>
                    <a:pt x="2917" y="501"/>
                  </a:lnTo>
                  <a:cubicBezTo>
                    <a:pt x="2941" y="201"/>
                    <a:pt x="2687" y="16"/>
                    <a:pt x="2503" y="16"/>
                  </a:cubicBezTo>
                  <a:cubicBezTo>
                    <a:pt x="2409" y="16"/>
                    <a:pt x="2334" y="63"/>
                    <a:pt x="2322" y="168"/>
                  </a:cubicBezTo>
                  <a:cubicBezTo>
                    <a:pt x="2310" y="263"/>
                    <a:pt x="2381" y="346"/>
                    <a:pt x="2477" y="346"/>
                  </a:cubicBezTo>
                  <a:cubicBezTo>
                    <a:pt x="2548" y="346"/>
                    <a:pt x="2619" y="430"/>
                    <a:pt x="2619" y="513"/>
                  </a:cubicBezTo>
                  <a:lnTo>
                    <a:pt x="2619" y="561"/>
                  </a:lnTo>
                  <a:cubicBezTo>
                    <a:pt x="2619" y="644"/>
                    <a:pt x="2548" y="727"/>
                    <a:pt x="2453" y="727"/>
                  </a:cubicBezTo>
                  <a:cubicBezTo>
                    <a:pt x="2250" y="727"/>
                    <a:pt x="2072" y="918"/>
                    <a:pt x="2119" y="1144"/>
                  </a:cubicBezTo>
                  <a:cubicBezTo>
                    <a:pt x="2131" y="1239"/>
                    <a:pt x="2060" y="1334"/>
                    <a:pt x="1953" y="1334"/>
                  </a:cubicBezTo>
                  <a:cubicBezTo>
                    <a:pt x="1703" y="1334"/>
                    <a:pt x="1488" y="1537"/>
                    <a:pt x="1500" y="1799"/>
                  </a:cubicBezTo>
                  <a:cubicBezTo>
                    <a:pt x="1524" y="1918"/>
                    <a:pt x="1429" y="1989"/>
                    <a:pt x="1345" y="1989"/>
                  </a:cubicBezTo>
                  <a:lnTo>
                    <a:pt x="1000" y="1989"/>
                  </a:lnTo>
                  <a:cubicBezTo>
                    <a:pt x="905" y="1989"/>
                    <a:pt x="834" y="1918"/>
                    <a:pt x="834" y="1823"/>
                  </a:cubicBezTo>
                  <a:lnTo>
                    <a:pt x="834" y="1787"/>
                  </a:lnTo>
                  <a:cubicBezTo>
                    <a:pt x="834" y="1751"/>
                    <a:pt x="845" y="1727"/>
                    <a:pt x="845" y="1668"/>
                  </a:cubicBezTo>
                  <a:cubicBezTo>
                    <a:pt x="845" y="1477"/>
                    <a:pt x="691" y="1323"/>
                    <a:pt x="488" y="1323"/>
                  </a:cubicBezTo>
                  <a:cubicBezTo>
                    <a:pt x="405" y="1323"/>
                    <a:pt x="333" y="1239"/>
                    <a:pt x="333" y="1156"/>
                  </a:cubicBezTo>
                  <a:cubicBezTo>
                    <a:pt x="333" y="1061"/>
                    <a:pt x="405" y="989"/>
                    <a:pt x="488" y="989"/>
                  </a:cubicBezTo>
                  <a:lnTo>
                    <a:pt x="1107" y="989"/>
                  </a:lnTo>
                  <a:cubicBezTo>
                    <a:pt x="1345" y="989"/>
                    <a:pt x="1536" y="799"/>
                    <a:pt x="1536" y="561"/>
                  </a:cubicBezTo>
                  <a:lnTo>
                    <a:pt x="1536" y="501"/>
                  </a:lnTo>
                  <a:cubicBezTo>
                    <a:pt x="1536" y="406"/>
                    <a:pt x="1607" y="334"/>
                    <a:pt x="1703" y="334"/>
                  </a:cubicBezTo>
                  <a:lnTo>
                    <a:pt x="1798" y="334"/>
                  </a:lnTo>
                  <a:cubicBezTo>
                    <a:pt x="1893" y="334"/>
                    <a:pt x="1965" y="263"/>
                    <a:pt x="1965" y="168"/>
                  </a:cubicBezTo>
                  <a:cubicBezTo>
                    <a:pt x="1965" y="84"/>
                    <a:pt x="1893" y="1"/>
                    <a:pt x="1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9" name="Google Shape;11599;p71"/>
          <p:cNvGrpSpPr/>
          <p:nvPr/>
        </p:nvGrpSpPr>
        <p:grpSpPr>
          <a:xfrm>
            <a:off x="3082845" y="2920959"/>
            <a:ext cx="356375" cy="302338"/>
            <a:chOff x="3082845" y="2920959"/>
            <a:chExt cx="356375" cy="302338"/>
          </a:xfrm>
        </p:grpSpPr>
        <p:sp>
          <p:nvSpPr>
            <p:cNvPr id="11600" name="Google Shape;11600;p71"/>
            <p:cNvSpPr/>
            <p:nvPr/>
          </p:nvSpPr>
          <p:spPr>
            <a:xfrm>
              <a:off x="3082845" y="2920959"/>
              <a:ext cx="217769" cy="130432"/>
            </a:xfrm>
            <a:custGeom>
              <a:rect b="b" l="l" r="r" t="t"/>
              <a:pathLst>
                <a:path extrusionOk="0" h="4101" w="6847">
                  <a:moveTo>
                    <a:pt x="2394" y="2767"/>
                  </a:moveTo>
                  <a:lnTo>
                    <a:pt x="2394" y="3779"/>
                  </a:lnTo>
                  <a:cubicBezTo>
                    <a:pt x="2156" y="3743"/>
                    <a:pt x="2060" y="3683"/>
                    <a:pt x="1477" y="3469"/>
                  </a:cubicBezTo>
                  <a:cubicBezTo>
                    <a:pt x="1358" y="3374"/>
                    <a:pt x="1370" y="3231"/>
                    <a:pt x="1453" y="3136"/>
                  </a:cubicBezTo>
                  <a:cubicBezTo>
                    <a:pt x="2025" y="2874"/>
                    <a:pt x="2132" y="2790"/>
                    <a:pt x="2394" y="2767"/>
                  </a:cubicBezTo>
                  <a:close/>
                  <a:moveTo>
                    <a:pt x="3696" y="1"/>
                  </a:moveTo>
                  <a:cubicBezTo>
                    <a:pt x="3572" y="1"/>
                    <a:pt x="3447" y="74"/>
                    <a:pt x="3394" y="207"/>
                  </a:cubicBezTo>
                  <a:lnTo>
                    <a:pt x="2799" y="1600"/>
                  </a:lnTo>
                  <a:cubicBezTo>
                    <a:pt x="2727" y="1767"/>
                    <a:pt x="2691" y="1933"/>
                    <a:pt x="2691" y="2100"/>
                  </a:cubicBezTo>
                  <a:cubicBezTo>
                    <a:pt x="2691" y="2195"/>
                    <a:pt x="2715" y="2290"/>
                    <a:pt x="2727" y="2398"/>
                  </a:cubicBezTo>
                  <a:lnTo>
                    <a:pt x="2572" y="2398"/>
                  </a:lnTo>
                  <a:cubicBezTo>
                    <a:pt x="2060" y="2398"/>
                    <a:pt x="1798" y="2588"/>
                    <a:pt x="1286" y="2826"/>
                  </a:cubicBezTo>
                  <a:cubicBezTo>
                    <a:pt x="1227" y="2850"/>
                    <a:pt x="1120" y="2957"/>
                    <a:pt x="1072" y="3088"/>
                  </a:cubicBezTo>
                  <a:lnTo>
                    <a:pt x="167" y="3088"/>
                  </a:lnTo>
                  <a:cubicBezTo>
                    <a:pt x="72" y="3088"/>
                    <a:pt x="1" y="3160"/>
                    <a:pt x="1" y="3255"/>
                  </a:cubicBezTo>
                  <a:cubicBezTo>
                    <a:pt x="1" y="3338"/>
                    <a:pt x="72" y="3421"/>
                    <a:pt x="167" y="3421"/>
                  </a:cubicBezTo>
                  <a:lnTo>
                    <a:pt x="1060" y="3421"/>
                  </a:lnTo>
                  <a:cubicBezTo>
                    <a:pt x="1096" y="3588"/>
                    <a:pt x="1227" y="3719"/>
                    <a:pt x="1310" y="3743"/>
                  </a:cubicBezTo>
                  <a:cubicBezTo>
                    <a:pt x="1906" y="3981"/>
                    <a:pt x="2120" y="4100"/>
                    <a:pt x="2537" y="4100"/>
                  </a:cubicBezTo>
                  <a:lnTo>
                    <a:pt x="5061" y="4100"/>
                  </a:lnTo>
                  <a:cubicBezTo>
                    <a:pt x="5156" y="4100"/>
                    <a:pt x="5227" y="4029"/>
                    <a:pt x="5227" y="3933"/>
                  </a:cubicBezTo>
                  <a:cubicBezTo>
                    <a:pt x="5227" y="3850"/>
                    <a:pt x="5156" y="3779"/>
                    <a:pt x="5061" y="3779"/>
                  </a:cubicBezTo>
                  <a:lnTo>
                    <a:pt x="2715" y="3779"/>
                  </a:lnTo>
                  <a:lnTo>
                    <a:pt x="2715" y="2731"/>
                  </a:lnTo>
                  <a:lnTo>
                    <a:pt x="6668" y="2731"/>
                  </a:lnTo>
                  <a:cubicBezTo>
                    <a:pt x="6763" y="2731"/>
                    <a:pt x="6835" y="2659"/>
                    <a:pt x="6835" y="2564"/>
                  </a:cubicBezTo>
                  <a:cubicBezTo>
                    <a:pt x="6847" y="2481"/>
                    <a:pt x="6775" y="2409"/>
                    <a:pt x="6680" y="2409"/>
                  </a:cubicBezTo>
                  <a:lnTo>
                    <a:pt x="5239" y="2409"/>
                  </a:lnTo>
                  <a:cubicBezTo>
                    <a:pt x="5763" y="1159"/>
                    <a:pt x="5775" y="1207"/>
                    <a:pt x="5775" y="1088"/>
                  </a:cubicBezTo>
                  <a:cubicBezTo>
                    <a:pt x="5775" y="945"/>
                    <a:pt x="5704" y="826"/>
                    <a:pt x="5573" y="766"/>
                  </a:cubicBezTo>
                  <a:lnTo>
                    <a:pt x="5358" y="683"/>
                  </a:lnTo>
                  <a:cubicBezTo>
                    <a:pt x="5337" y="674"/>
                    <a:pt x="5314" y="669"/>
                    <a:pt x="5292" y="669"/>
                  </a:cubicBezTo>
                  <a:cubicBezTo>
                    <a:pt x="5228" y="669"/>
                    <a:pt x="5167" y="705"/>
                    <a:pt x="5132" y="766"/>
                  </a:cubicBezTo>
                  <a:cubicBezTo>
                    <a:pt x="5108" y="862"/>
                    <a:pt x="5132" y="945"/>
                    <a:pt x="5227" y="993"/>
                  </a:cubicBezTo>
                  <a:lnTo>
                    <a:pt x="5430" y="1088"/>
                  </a:lnTo>
                  <a:lnTo>
                    <a:pt x="4870" y="2409"/>
                  </a:lnTo>
                  <a:lnTo>
                    <a:pt x="3072" y="2409"/>
                  </a:lnTo>
                  <a:cubicBezTo>
                    <a:pt x="3037" y="2314"/>
                    <a:pt x="3025" y="2219"/>
                    <a:pt x="3025" y="2112"/>
                  </a:cubicBezTo>
                  <a:cubicBezTo>
                    <a:pt x="3025" y="1993"/>
                    <a:pt x="3049" y="1850"/>
                    <a:pt x="3096" y="1743"/>
                  </a:cubicBezTo>
                  <a:lnTo>
                    <a:pt x="3691" y="338"/>
                  </a:lnTo>
                  <a:lnTo>
                    <a:pt x="4596" y="731"/>
                  </a:lnTo>
                  <a:cubicBezTo>
                    <a:pt x="4619" y="736"/>
                    <a:pt x="4641" y="739"/>
                    <a:pt x="4662" y="739"/>
                  </a:cubicBezTo>
                  <a:cubicBezTo>
                    <a:pt x="4729" y="739"/>
                    <a:pt x="4786" y="708"/>
                    <a:pt x="4823" y="635"/>
                  </a:cubicBezTo>
                  <a:cubicBezTo>
                    <a:pt x="4858" y="552"/>
                    <a:pt x="4823" y="457"/>
                    <a:pt x="4739" y="409"/>
                  </a:cubicBezTo>
                  <a:lnTo>
                    <a:pt x="3822" y="28"/>
                  </a:lnTo>
                  <a:cubicBezTo>
                    <a:pt x="3782" y="10"/>
                    <a:pt x="3739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71"/>
            <p:cNvSpPr/>
            <p:nvPr/>
          </p:nvSpPr>
          <p:spPr>
            <a:xfrm>
              <a:off x="3260444" y="2997577"/>
              <a:ext cx="178776" cy="225720"/>
            </a:xfrm>
            <a:custGeom>
              <a:rect b="b" l="l" r="r" t="t"/>
              <a:pathLst>
                <a:path extrusionOk="0" h="7097" w="5621">
                  <a:moveTo>
                    <a:pt x="4775" y="334"/>
                  </a:moveTo>
                  <a:cubicBezTo>
                    <a:pt x="5061" y="334"/>
                    <a:pt x="5299" y="584"/>
                    <a:pt x="5299" y="858"/>
                  </a:cubicBezTo>
                  <a:cubicBezTo>
                    <a:pt x="5299" y="1143"/>
                    <a:pt x="5061" y="1382"/>
                    <a:pt x="4775" y="1382"/>
                  </a:cubicBezTo>
                  <a:lnTo>
                    <a:pt x="4358" y="1382"/>
                  </a:lnTo>
                  <a:lnTo>
                    <a:pt x="4358" y="334"/>
                  </a:lnTo>
                  <a:close/>
                  <a:moveTo>
                    <a:pt x="1751" y="0"/>
                  </a:moveTo>
                  <a:cubicBezTo>
                    <a:pt x="1667" y="0"/>
                    <a:pt x="1584" y="72"/>
                    <a:pt x="1584" y="167"/>
                  </a:cubicBezTo>
                  <a:cubicBezTo>
                    <a:pt x="1584" y="250"/>
                    <a:pt x="1667" y="322"/>
                    <a:pt x="1751" y="322"/>
                  </a:cubicBezTo>
                  <a:lnTo>
                    <a:pt x="4037" y="322"/>
                  </a:lnTo>
                  <a:lnTo>
                    <a:pt x="4037" y="1370"/>
                  </a:lnTo>
                  <a:lnTo>
                    <a:pt x="167" y="1370"/>
                  </a:lnTo>
                  <a:cubicBezTo>
                    <a:pt x="72" y="1370"/>
                    <a:pt x="1" y="1441"/>
                    <a:pt x="1" y="1536"/>
                  </a:cubicBezTo>
                  <a:cubicBezTo>
                    <a:pt x="1" y="1620"/>
                    <a:pt x="72" y="1691"/>
                    <a:pt x="167" y="1691"/>
                  </a:cubicBezTo>
                  <a:lnTo>
                    <a:pt x="774" y="1691"/>
                  </a:lnTo>
                  <a:lnTo>
                    <a:pt x="774" y="2025"/>
                  </a:lnTo>
                  <a:cubicBezTo>
                    <a:pt x="774" y="2465"/>
                    <a:pt x="1144" y="2846"/>
                    <a:pt x="1596" y="2846"/>
                  </a:cubicBezTo>
                  <a:lnTo>
                    <a:pt x="1834" y="2846"/>
                  </a:lnTo>
                  <a:lnTo>
                    <a:pt x="1834" y="3477"/>
                  </a:lnTo>
                  <a:cubicBezTo>
                    <a:pt x="1834" y="4072"/>
                    <a:pt x="2310" y="4549"/>
                    <a:pt x="2906" y="4549"/>
                  </a:cubicBezTo>
                  <a:lnTo>
                    <a:pt x="3060" y="4549"/>
                  </a:lnTo>
                  <a:cubicBezTo>
                    <a:pt x="3561" y="4549"/>
                    <a:pt x="3953" y="4953"/>
                    <a:pt x="3953" y="5442"/>
                  </a:cubicBezTo>
                  <a:lnTo>
                    <a:pt x="3953" y="6930"/>
                  </a:lnTo>
                  <a:cubicBezTo>
                    <a:pt x="3953" y="7025"/>
                    <a:pt x="4037" y="7097"/>
                    <a:pt x="4120" y="7097"/>
                  </a:cubicBezTo>
                  <a:cubicBezTo>
                    <a:pt x="4215" y="7097"/>
                    <a:pt x="4287" y="7025"/>
                    <a:pt x="4287" y="6930"/>
                  </a:cubicBezTo>
                  <a:lnTo>
                    <a:pt x="4287" y="5442"/>
                  </a:lnTo>
                  <a:cubicBezTo>
                    <a:pt x="4287" y="4775"/>
                    <a:pt x="3739" y="4227"/>
                    <a:pt x="3060" y="4227"/>
                  </a:cubicBezTo>
                  <a:lnTo>
                    <a:pt x="2906" y="4227"/>
                  </a:lnTo>
                  <a:cubicBezTo>
                    <a:pt x="2501" y="4227"/>
                    <a:pt x="2156" y="3894"/>
                    <a:pt x="2156" y="3477"/>
                  </a:cubicBezTo>
                  <a:lnTo>
                    <a:pt x="2156" y="2846"/>
                  </a:lnTo>
                  <a:cubicBezTo>
                    <a:pt x="2176" y="2846"/>
                    <a:pt x="2207" y="2848"/>
                    <a:pt x="2246" y="2848"/>
                  </a:cubicBezTo>
                  <a:cubicBezTo>
                    <a:pt x="2344" y="2848"/>
                    <a:pt x="2491" y="2836"/>
                    <a:pt x="2644" y="2751"/>
                  </a:cubicBezTo>
                  <a:cubicBezTo>
                    <a:pt x="2739" y="2703"/>
                    <a:pt x="2763" y="2620"/>
                    <a:pt x="2727" y="2525"/>
                  </a:cubicBezTo>
                  <a:cubicBezTo>
                    <a:pt x="2694" y="2467"/>
                    <a:pt x="2638" y="2432"/>
                    <a:pt x="2579" y="2432"/>
                  </a:cubicBezTo>
                  <a:cubicBezTo>
                    <a:pt x="2553" y="2432"/>
                    <a:pt x="2526" y="2439"/>
                    <a:pt x="2501" y="2453"/>
                  </a:cubicBezTo>
                  <a:cubicBezTo>
                    <a:pt x="2422" y="2496"/>
                    <a:pt x="2374" y="2505"/>
                    <a:pt x="2191" y="2505"/>
                  </a:cubicBezTo>
                  <a:cubicBezTo>
                    <a:pt x="2068" y="2505"/>
                    <a:pt x="1887" y="2501"/>
                    <a:pt x="1596" y="2501"/>
                  </a:cubicBezTo>
                  <a:cubicBezTo>
                    <a:pt x="1322" y="2501"/>
                    <a:pt x="1096" y="2275"/>
                    <a:pt x="1096" y="2013"/>
                  </a:cubicBezTo>
                  <a:lnTo>
                    <a:pt x="1096" y="1715"/>
                  </a:lnTo>
                  <a:lnTo>
                    <a:pt x="2763" y="1715"/>
                  </a:lnTo>
                  <a:lnTo>
                    <a:pt x="2763" y="2084"/>
                  </a:lnTo>
                  <a:cubicBezTo>
                    <a:pt x="2751" y="2191"/>
                    <a:pt x="2846" y="2263"/>
                    <a:pt x="2930" y="2263"/>
                  </a:cubicBezTo>
                  <a:cubicBezTo>
                    <a:pt x="3025" y="2263"/>
                    <a:pt x="3096" y="2203"/>
                    <a:pt x="3096" y="2108"/>
                  </a:cubicBezTo>
                  <a:lnTo>
                    <a:pt x="3096" y="2036"/>
                  </a:lnTo>
                  <a:lnTo>
                    <a:pt x="3096" y="1715"/>
                  </a:lnTo>
                  <a:lnTo>
                    <a:pt x="4775" y="1715"/>
                  </a:lnTo>
                  <a:cubicBezTo>
                    <a:pt x="5251" y="1715"/>
                    <a:pt x="5620" y="1322"/>
                    <a:pt x="5620" y="858"/>
                  </a:cubicBezTo>
                  <a:cubicBezTo>
                    <a:pt x="5620" y="620"/>
                    <a:pt x="5537" y="417"/>
                    <a:pt x="5370" y="250"/>
                  </a:cubicBezTo>
                  <a:cubicBezTo>
                    <a:pt x="5204" y="84"/>
                    <a:pt x="5001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2" name="Google Shape;11602;p71"/>
          <p:cNvGrpSpPr/>
          <p:nvPr/>
        </p:nvGrpSpPr>
        <p:grpSpPr>
          <a:xfrm>
            <a:off x="2639038" y="2894942"/>
            <a:ext cx="355612" cy="355612"/>
            <a:chOff x="2639038" y="2894942"/>
            <a:chExt cx="355612" cy="355612"/>
          </a:xfrm>
        </p:grpSpPr>
        <p:sp>
          <p:nvSpPr>
            <p:cNvPr id="11603" name="Google Shape;11603;p71"/>
            <p:cNvSpPr/>
            <p:nvPr/>
          </p:nvSpPr>
          <p:spPr>
            <a:xfrm>
              <a:off x="2748479" y="2894942"/>
              <a:ext cx="246171" cy="304119"/>
            </a:xfrm>
            <a:custGeom>
              <a:rect b="b" l="l" r="r" t="t"/>
              <a:pathLst>
                <a:path extrusionOk="0" h="9562" w="7740">
                  <a:moveTo>
                    <a:pt x="7168" y="1930"/>
                  </a:moveTo>
                  <a:cubicBezTo>
                    <a:pt x="7299" y="1930"/>
                    <a:pt x="7406" y="2037"/>
                    <a:pt x="7406" y="2168"/>
                  </a:cubicBezTo>
                  <a:lnTo>
                    <a:pt x="7418" y="3156"/>
                  </a:lnTo>
                  <a:cubicBezTo>
                    <a:pt x="7418" y="3287"/>
                    <a:pt x="7311" y="3394"/>
                    <a:pt x="7180" y="3394"/>
                  </a:cubicBezTo>
                  <a:lnTo>
                    <a:pt x="6882" y="3394"/>
                  </a:lnTo>
                  <a:lnTo>
                    <a:pt x="6882" y="2715"/>
                  </a:lnTo>
                  <a:cubicBezTo>
                    <a:pt x="6882" y="2632"/>
                    <a:pt x="6811" y="2561"/>
                    <a:pt x="6715" y="2561"/>
                  </a:cubicBezTo>
                  <a:cubicBezTo>
                    <a:pt x="6632" y="2561"/>
                    <a:pt x="6549" y="2632"/>
                    <a:pt x="6549" y="2715"/>
                  </a:cubicBezTo>
                  <a:lnTo>
                    <a:pt x="6549" y="3394"/>
                  </a:lnTo>
                  <a:lnTo>
                    <a:pt x="6096" y="3394"/>
                  </a:lnTo>
                  <a:lnTo>
                    <a:pt x="6096" y="1930"/>
                  </a:lnTo>
                  <a:close/>
                  <a:moveTo>
                    <a:pt x="4549" y="1"/>
                  </a:moveTo>
                  <a:cubicBezTo>
                    <a:pt x="4227" y="1"/>
                    <a:pt x="3965" y="251"/>
                    <a:pt x="3965" y="572"/>
                  </a:cubicBezTo>
                  <a:lnTo>
                    <a:pt x="3965" y="1608"/>
                  </a:lnTo>
                  <a:lnTo>
                    <a:pt x="3239" y="1608"/>
                  </a:lnTo>
                  <a:cubicBezTo>
                    <a:pt x="3144" y="1608"/>
                    <a:pt x="3072" y="1680"/>
                    <a:pt x="3072" y="1763"/>
                  </a:cubicBezTo>
                  <a:cubicBezTo>
                    <a:pt x="3072" y="1858"/>
                    <a:pt x="3144" y="1930"/>
                    <a:pt x="3239" y="1930"/>
                  </a:cubicBezTo>
                  <a:lnTo>
                    <a:pt x="3965" y="1930"/>
                  </a:lnTo>
                  <a:lnTo>
                    <a:pt x="3965" y="3394"/>
                  </a:lnTo>
                  <a:lnTo>
                    <a:pt x="3417" y="3394"/>
                  </a:lnTo>
                  <a:lnTo>
                    <a:pt x="3417" y="3013"/>
                  </a:lnTo>
                  <a:cubicBezTo>
                    <a:pt x="3417" y="2930"/>
                    <a:pt x="3334" y="2858"/>
                    <a:pt x="3251" y="2858"/>
                  </a:cubicBezTo>
                  <a:cubicBezTo>
                    <a:pt x="3155" y="2858"/>
                    <a:pt x="3084" y="2930"/>
                    <a:pt x="3084" y="3013"/>
                  </a:cubicBezTo>
                  <a:lnTo>
                    <a:pt x="3084" y="3394"/>
                  </a:lnTo>
                  <a:lnTo>
                    <a:pt x="2382" y="3394"/>
                  </a:lnTo>
                  <a:lnTo>
                    <a:pt x="2382" y="2715"/>
                  </a:lnTo>
                  <a:cubicBezTo>
                    <a:pt x="2382" y="2632"/>
                    <a:pt x="2310" y="2561"/>
                    <a:pt x="2227" y="2561"/>
                  </a:cubicBezTo>
                  <a:cubicBezTo>
                    <a:pt x="2132" y="2561"/>
                    <a:pt x="2060" y="2632"/>
                    <a:pt x="2060" y="2715"/>
                  </a:cubicBezTo>
                  <a:lnTo>
                    <a:pt x="2060" y="3394"/>
                  </a:lnTo>
                  <a:lnTo>
                    <a:pt x="1358" y="3394"/>
                  </a:lnTo>
                  <a:lnTo>
                    <a:pt x="1358" y="3013"/>
                  </a:lnTo>
                  <a:cubicBezTo>
                    <a:pt x="1358" y="2930"/>
                    <a:pt x="1286" y="2858"/>
                    <a:pt x="1191" y="2858"/>
                  </a:cubicBezTo>
                  <a:cubicBezTo>
                    <a:pt x="1108" y="2858"/>
                    <a:pt x="1036" y="2930"/>
                    <a:pt x="1036" y="3013"/>
                  </a:cubicBezTo>
                  <a:lnTo>
                    <a:pt x="1036" y="3394"/>
                  </a:lnTo>
                  <a:lnTo>
                    <a:pt x="334" y="3394"/>
                  </a:lnTo>
                  <a:lnTo>
                    <a:pt x="334" y="2715"/>
                  </a:lnTo>
                  <a:cubicBezTo>
                    <a:pt x="334" y="2632"/>
                    <a:pt x="262" y="2561"/>
                    <a:pt x="167" y="2561"/>
                  </a:cubicBezTo>
                  <a:cubicBezTo>
                    <a:pt x="84" y="2561"/>
                    <a:pt x="0" y="2632"/>
                    <a:pt x="0" y="2715"/>
                  </a:cubicBezTo>
                  <a:lnTo>
                    <a:pt x="0" y="3549"/>
                  </a:lnTo>
                  <a:lnTo>
                    <a:pt x="0" y="4799"/>
                  </a:lnTo>
                  <a:cubicBezTo>
                    <a:pt x="0" y="4894"/>
                    <a:pt x="84" y="4966"/>
                    <a:pt x="167" y="4966"/>
                  </a:cubicBezTo>
                  <a:cubicBezTo>
                    <a:pt x="262" y="4966"/>
                    <a:pt x="334" y="4894"/>
                    <a:pt x="334" y="4799"/>
                  </a:cubicBezTo>
                  <a:lnTo>
                    <a:pt x="334" y="3716"/>
                  </a:lnTo>
                  <a:lnTo>
                    <a:pt x="3977" y="3716"/>
                  </a:lnTo>
                  <a:lnTo>
                    <a:pt x="3977" y="5692"/>
                  </a:lnTo>
                  <a:cubicBezTo>
                    <a:pt x="3977" y="5787"/>
                    <a:pt x="4048" y="5859"/>
                    <a:pt x="4144" y="5859"/>
                  </a:cubicBezTo>
                  <a:cubicBezTo>
                    <a:pt x="4227" y="5859"/>
                    <a:pt x="4310" y="5787"/>
                    <a:pt x="4310" y="5692"/>
                  </a:cubicBezTo>
                  <a:lnTo>
                    <a:pt x="4310" y="560"/>
                  </a:lnTo>
                  <a:cubicBezTo>
                    <a:pt x="4310" y="429"/>
                    <a:pt x="4406" y="322"/>
                    <a:pt x="4549" y="322"/>
                  </a:cubicBezTo>
                  <a:lnTo>
                    <a:pt x="5525" y="322"/>
                  </a:lnTo>
                  <a:cubicBezTo>
                    <a:pt x="5656" y="322"/>
                    <a:pt x="5763" y="429"/>
                    <a:pt x="5763" y="560"/>
                  </a:cubicBezTo>
                  <a:lnTo>
                    <a:pt x="5763" y="8871"/>
                  </a:lnTo>
                  <a:cubicBezTo>
                    <a:pt x="5763" y="9073"/>
                    <a:pt x="5596" y="9240"/>
                    <a:pt x="5394" y="9240"/>
                  </a:cubicBezTo>
                  <a:lnTo>
                    <a:pt x="1727" y="9240"/>
                  </a:lnTo>
                  <a:cubicBezTo>
                    <a:pt x="1643" y="9240"/>
                    <a:pt x="1572" y="9312"/>
                    <a:pt x="1572" y="9407"/>
                  </a:cubicBezTo>
                  <a:cubicBezTo>
                    <a:pt x="1572" y="9490"/>
                    <a:pt x="1643" y="9562"/>
                    <a:pt x="1727" y="9562"/>
                  </a:cubicBezTo>
                  <a:lnTo>
                    <a:pt x="5394" y="9562"/>
                  </a:lnTo>
                  <a:cubicBezTo>
                    <a:pt x="5787" y="9562"/>
                    <a:pt x="6108" y="9252"/>
                    <a:pt x="6108" y="8847"/>
                  </a:cubicBezTo>
                  <a:lnTo>
                    <a:pt x="6108" y="3704"/>
                  </a:lnTo>
                  <a:lnTo>
                    <a:pt x="7180" y="3704"/>
                  </a:lnTo>
                  <a:cubicBezTo>
                    <a:pt x="7489" y="3704"/>
                    <a:pt x="7739" y="3454"/>
                    <a:pt x="7739" y="3120"/>
                  </a:cubicBezTo>
                  <a:lnTo>
                    <a:pt x="7739" y="2144"/>
                  </a:lnTo>
                  <a:cubicBezTo>
                    <a:pt x="7739" y="1858"/>
                    <a:pt x="7489" y="1608"/>
                    <a:pt x="7180" y="1608"/>
                  </a:cubicBezTo>
                  <a:lnTo>
                    <a:pt x="6108" y="1608"/>
                  </a:lnTo>
                  <a:lnTo>
                    <a:pt x="6108" y="572"/>
                  </a:lnTo>
                  <a:cubicBezTo>
                    <a:pt x="6108" y="263"/>
                    <a:pt x="5858" y="1"/>
                    <a:pt x="5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71"/>
            <p:cNvSpPr/>
            <p:nvPr/>
          </p:nvSpPr>
          <p:spPr>
            <a:xfrm>
              <a:off x="2639038" y="2945703"/>
              <a:ext cx="246552" cy="304851"/>
            </a:xfrm>
            <a:custGeom>
              <a:rect b="b" l="l" r="r" t="t"/>
              <a:pathLst>
                <a:path extrusionOk="0" h="9585" w="7752">
                  <a:moveTo>
                    <a:pt x="3429" y="7989"/>
                  </a:moveTo>
                  <a:lnTo>
                    <a:pt x="3429" y="9013"/>
                  </a:lnTo>
                  <a:cubicBezTo>
                    <a:pt x="3429" y="9144"/>
                    <a:pt x="3322" y="9251"/>
                    <a:pt x="3191" y="9251"/>
                  </a:cubicBezTo>
                  <a:lnTo>
                    <a:pt x="2215" y="9251"/>
                  </a:lnTo>
                  <a:cubicBezTo>
                    <a:pt x="2072" y="9251"/>
                    <a:pt x="1977" y="9144"/>
                    <a:pt x="1977" y="9013"/>
                  </a:cubicBezTo>
                  <a:lnTo>
                    <a:pt x="1977" y="7989"/>
                  </a:lnTo>
                  <a:close/>
                  <a:moveTo>
                    <a:pt x="2358" y="0"/>
                  </a:moveTo>
                  <a:cubicBezTo>
                    <a:pt x="1977" y="0"/>
                    <a:pt x="1643" y="322"/>
                    <a:pt x="1643" y="715"/>
                  </a:cubicBezTo>
                  <a:lnTo>
                    <a:pt x="1643" y="5870"/>
                  </a:lnTo>
                  <a:lnTo>
                    <a:pt x="572" y="5870"/>
                  </a:lnTo>
                  <a:cubicBezTo>
                    <a:pt x="262" y="5870"/>
                    <a:pt x="0" y="6120"/>
                    <a:pt x="0" y="6430"/>
                  </a:cubicBezTo>
                  <a:lnTo>
                    <a:pt x="0" y="7418"/>
                  </a:lnTo>
                  <a:cubicBezTo>
                    <a:pt x="0" y="7727"/>
                    <a:pt x="250" y="7977"/>
                    <a:pt x="572" y="7977"/>
                  </a:cubicBezTo>
                  <a:lnTo>
                    <a:pt x="1643" y="7977"/>
                  </a:lnTo>
                  <a:lnTo>
                    <a:pt x="1643" y="9013"/>
                  </a:lnTo>
                  <a:cubicBezTo>
                    <a:pt x="1643" y="9323"/>
                    <a:pt x="1905" y="9585"/>
                    <a:pt x="2215" y="9585"/>
                  </a:cubicBezTo>
                  <a:lnTo>
                    <a:pt x="3191" y="9585"/>
                  </a:lnTo>
                  <a:cubicBezTo>
                    <a:pt x="3513" y="9585"/>
                    <a:pt x="3763" y="9335"/>
                    <a:pt x="3763" y="9013"/>
                  </a:cubicBezTo>
                  <a:lnTo>
                    <a:pt x="3763" y="7977"/>
                  </a:lnTo>
                  <a:lnTo>
                    <a:pt x="4489" y="7977"/>
                  </a:lnTo>
                  <a:cubicBezTo>
                    <a:pt x="4584" y="7977"/>
                    <a:pt x="4656" y="7906"/>
                    <a:pt x="4656" y="7823"/>
                  </a:cubicBezTo>
                  <a:cubicBezTo>
                    <a:pt x="4656" y="7727"/>
                    <a:pt x="4584" y="7656"/>
                    <a:pt x="4489" y="7656"/>
                  </a:cubicBezTo>
                  <a:lnTo>
                    <a:pt x="560" y="7656"/>
                  </a:lnTo>
                  <a:cubicBezTo>
                    <a:pt x="429" y="7656"/>
                    <a:pt x="322" y="7549"/>
                    <a:pt x="322" y="7418"/>
                  </a:cubicBezTo>
                  <a:lnTo>
                    <a:pt x="322" y="6430"/>
                  </a:lnTo>
                  <a:cubicBezTo>
                    <a:pt x="322" y="6299"/>
                    <a:pt x="429" y="6192"/>
                    <a:pt x="560" y="6192"/>
                  </a:cubicBezTo>
                  <a:lnTo>
                    <a:pt x="1120" y="6192"/>
                  </a:lnTo>
                  <a:lnTo>
                    <a:pt x="1120" y="6870"/>
                  </a:lnTo>
                  <a:cubicBezTo>
                    <a:pt x="1120" y="6954"/>
                    <a:pt x="1203" y="7025"/>
                    <a:pt x="1286" y="7025"/>
                  </a:cubicBezTo>
                  <a:cubicBezTo>
                    <a:pt x="1382" y="7025"/>
                    <a:pt x="1453" y="6954"/>
                    <a:pt x="1453" y="6870"/>
                  </a:cubicBezTo>
                  <a:lnTo>
                    <a:pt x="1453" y="6192"/>
                  </a:lnTo>
                  <a:lnTo>
                    <a:pt x="2155" y="6192"/>
                  </a:lnTo>
                  <a:lnTo>
                    <a:pt x="2155" y="6608"/>
                  </a:lnTo>
                  <a:cubicBezTo>
                    <a:pt x="2155" y="6704"/>
                    <a:pt x="2227" y="6775"/>
                    <a:pt x="2322" y="6775"/>
                  </a:cubicBezTo>
                  <a:cubicBezTo>
                    <a:pt x="2405" y="6775"/>
                    <a:pt x="2477" y="6704"/>
                    <a:pt x="2477" y="6608"/>
                  </a:cubicBezTo>
                  <a:lnTo>
                    <a:pt x="2477" y="6192"/>
                  </a:lnTo>
                  <a:lnTo>
                    <a:pt x="3179" y="6192"/>
                  </a:lnTo>
                  <a:lnTo>
                    <a:pt x="3179" y="6870"/>
                  </a:lnTo>
                  <a:cubicBezTo>
                    <a:pt x="3179" y="6954"/>
                    <a:pt x="3239" y="7013"/>
                    <a:pt x="3334" y="7025"/>
                  </a:cubicBezTo>
                  <a:lnTo>
                    <a:pt x="3358" y="7025"/>
                  </a:lnTo>
                  <a:cubicBezTo>
                    <a:pt x="3453" y="7025"/>
                    <a:pt x="3525" y="6954"/>
                    <a:pt x="3525" y="6870"/>
                  </a:cubicBezTo>
                  <a:lnTo>
                    <a:pt x="3525" y="6192"/>
                  </a:lnTo>
                  <a:lnTo>
                    <a:pt x="4227" y="6192"/>
                  </a:lnTo>
                  <a:lnTo>
                    <a:pt x="4227" y="6608"/>
                  </a:lnTo>
                  <a:cubicBezTo>
                    <a:pt x="4227" y="6704"/>
                    <a:pt x="4299" y="6775"/>
                    <a:pt x="4382" y="6775"/>
                  </a:cubicBezTo>
                  <a:cubicBezTo>
                    <a:pt x="4477" y="6775"/>
                    <a:pt x="4549" y="6704"/>
                    <a:pt x="4549" y="6608"/>
                  </a:cubicBezTo>
                  <a:lnTo>
                    <a:pt x="4549" y="6192"/>
                  </a:lnTo>
                  <a:lnTo>
                    <a:pt x="5251" y="6192"/>
                  </a:lnTo>
                  <a:lnTo>
                    <a:pt x="5251" y="6870"/>
                  </a:lnTo>
                  <a:cubicBezTo>
                    <a:pt x="5251" y="6954"/>
                    <a:pt x="5323" y="7025"/>
                    <a:pt x="5418" y="7025"/>
                  </a:cubicBezTo>
                  <a:cubicBezTo>
                    <a:pt x="5501" y="7025"/>
                    <a:pt x="5573" y="6954"/>
                    <a:pt x="5573" y="6870"/>
                  </a:cubicBezTo>
                  <a:lnTo>
                    <a:pt x="5573" y="6192"/>
                  </a:lnTo>
                  <a:lnTo>
                    <a:pt x="6275" y="6192"/>
                  </a:lnTo>
                  <a:lnTo>
                    <a:pt x="6275" y="6608"/>
                  </a:lnTo>
                  <a:cubicBezTo>
                    <a:pt x="6275" y="6704"/>
                    <a:pt x="6346" y="6775"/>
                    <a:pt x="6442" y="6775"/>
                  </a:cubicBezTo>
                  <a:cubicBezTo>
                    <a:pt x="6525" y="6775"/>
                    <a:pt x="6608" y="6704"/>
                    <a:pt x="6608" y="6608"/>
                  </a:cubicBezTo>
                  <a:lnTo>
                    <a:pt x="6608" y="6192"/>
                  </a:lnTo>
                  <a:lnTo>
                    <a:pt x="7418" y="6192"/>
                  </a:lnTo>
                  <a:lnTo>
                    <a:pt x="7418" y="6870"/>
                  </a:lnTo>
                  <a:cubicBezTo>
                    <a:pt x="7418" y="6954"/>
                    <a:pt x="7501" y="7025"/>
                    <a:pt x="7585" y="7025"/>
                  </a:cubicBezTo>
                  <a:cubicBezTo>
                    <a:pt x="7680" y="7025"/>
                    <a:pt x="7751" y="6954"/>
                    <a:pt x="7751" y="6870"/>
                  </a:cubicBezTo>
                  <a:lnTo>
                    <a:pt x="7751" y="5965"/>
                  </a:lnTo>
                  <a:lnTo>
                    <a:pt x="7751" y="4775"/>
                  </a:lnTo>
                  <a:cubicBezTo>
                    <a:pt x="7751" y="4679"/>
                    <a:pt x="7680" y="4608"/>
                    <a:pt x="7585" y="4608"/>
                  </a:cubicBezTo>
                  <a:cubicBezTo>
                    <a:pt x="7501" y="4608"/>
                    <a:pt x="7418" y="4679"/>
                    <a:pt x="7418" y="4775"/>
                  </a:cubicBezTo>
                  <a:lnTo>
                    <a:pt x="7418" y="5858"/>
                  </a:lnTo>
                  <a:lnTo>
                    <a:pt x="3775" y="5858"/>
                  </a:lnTo>
                  <a:lnTo>
                    <a:pt x="3775" y="3882"/>
                  </a:lnTo>
                  <a:cubicBezTo>
                    <a:pt x="3775" y="3786"/>
                    <a:pt x="3703" y="3715"/>
                    <a:pt x="3608" y="3715"/>
                  </a:cubicBezTo>
                  <a:cubicBezTo>
                    <a:pt x="3525" y="3715"/>
                    <a:pt x="3441" y="3786"/>
                    <a:pt x="3441" y="3882"/>
                  </a:cubicBezTo>
                  <a:lnTo>
                    <a:pt x="3441" y="5858"/>
                  </a:lnTo>
                  <a:lnTo>
                    <a:pt x="1989" y="5858"/>
                  </a:lnTo>
                  <a:lnTo>
                    <a:pt x="1989" y="703"/>
                  </a:lnTo>
                  <a:cubicBezTo>
                    <a:pt x="1989" y="500"/>
                    <a:pt x="2155" y="334"/>
                    <a:pt x="2358" y="334"/>
                  </a:cubicBezTo>
                  <a:lnTo>
                    <a:pt x="6025" y="334"/>
                  </a:lnTo>
                  <a:cubicBezTo>
                    <a:pt x="6108" y="334"/>
                    <a:pt x="6192" y="262"/>
                    <a:pt x="6192" y="167"/>
                  </a:cubicBezTo>
                  <a:cubicBezTo>
                    <a:pt x="6192" y="84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5" name="Google Shape;11605;p71"/>
          <p:cNvGrpSpPr/>
          <p:nvPr/>
        </p:nvGrpSpPr>
        <p:grpSpPr>
          <a:xfrm>
            <a:off x="2194468" y="2938865"/>
            <a:ext cx="355993" cy="267766"/>
            <a:chOff x="2194468" y="2938865"/>
            <a:chExt cx="355993" cy="267766"/>
          </a:xfrm>
        </p:grpSpPr>
        <p:sp>
          <p:nvSpPr>
            <p:cNvPr id="11606" name="Google Shape;11606;p71"/>
            <p:cNvSpPr/>
            <p:nvPr/>
          </p:nvSpPr>
          <p:spPr>
            <a:xfrm>
              <a:off x="2194468" y="2938865"/>
              <a:ext cx="355993" cy="267766"/>
            </a:xfrm>
            <a:custGeom>
              <a:rect b="b" l="l" r="r" t="t"/>
              <a:pathLst>
                <a:path extrusionOk="0" h="8419" w="11193">
                  <a:moveTo>
                    <a:pt x="10859" y="1727"/>
                  </a:moveTo>
                  <a:lnTo>
                    <a:pt x="10859" y="7692"/>
                  </a:lnTo>
                  <a:cubicBezTo>
                    <a:pt x="10859" y="7919"/>
                    <a:pt x="10680" y="8097"/>
                    <a:pt x="10466" y="8097"/>
                  </a:cubicBezTo>
                  <a:lnTo>
                    <a:pt x="727" y="8097"/>
                  </a:lnTo>
                  <a:cubicBezTo>
                    <a:pt x="501" y="8097"/>
                    <a:pt x="322" y="7919"/>
                    <a:pt x="322" y="7692"/>
                  </a:cubicBezTo>
                  <a:lnTo>
                    <a:pt x="322" y="1727"/>
                  </a:lnTo>
                  <a:close/>
                  <a:moveTo>
                    <a:pt x="727" y="1"/>
                  </a:moveTo>
                  <a:cubicBezTo>
                    <a:pt x="322" y="1"/>
                    <a:pt x="0" y="322"/>
                    <a:pt x="0" y="727"/>
                  </a:cubicBezTo>
                  <a:lnTo>
                    <a:pt x="0" y="7692"/>
                  </a:lnTo>
                  <a:cubicBezTo>
                    <a:pt x="0" y="8097"/>
                    <a:pt x="322" y="8419"/>
                    <a:pt x="727" y="8419"/>
                  </a:cubicBezTo>
                  <a:lnTo>
                    <a:pt x="10466" y="8419"/>
                  </a:lnTo>
                  <a:cubicBezTo>
                    <a:pt x="10859" y="8419"/>
                    <a:pt x="11192" y="8097"/>
                    <a:pt x="11192" y="7692"/>
                  </a:cubicBezTo>
                  <a:lnTo>
                    <a:pt x="11192" y="727"/>
                  </a:lnTo>
                  <a:cubicBezTo>
                    <a:pt x="11192" y="322"/>
                    <a:pt x="10859" y="1"/>
                    <a:pt x="10466" y="1"/>
                  </a:cubicBezTo>
                  <a:lnTo>
                    <a:pt x="3644" y="1"/>
                  </a:lnTo>
                  <a:cubicBezTo>
                    <a:pt x="3560" y="1"/>
                    <a:pt x="3477" y="72"/>
                    <a:pt x="3477" y="168"/>
                  </a:cubicBezTo>
                  <a:cubicBezTo>
                    <a:pt x="3477" y="251"/>
                    <a:pt x="3560" y="322"/>
                    <a:pt x="3644" y="322"/>
                  </a:cubicBezTo>
                  <a:lnTo>
                    <a:pt x="10466" y="322"/>
                  </a:lnTo>
                  <a:cubicBezTo>
                    <a:pt x="10680" y="322"/>
                    <a:pt x="10859" y="501"/>
                    <a:pt x="10859" y="727"/>
                  </a:cubicBezTo>
                  <a:lnTo>
                    <a:pt x="10859" y="1394"/>
                  </a:lnTo>
                  <a:lnTo>
                    <a:pt x="322" y="1394"/>
                  </a:lnTo>
                  <a:lnTo>
                    <a:pt x="322" y="727"/>
                  </a:lnTo>
                  <a:cubicBezTo>
                    <a:pt x="322" y="501"/>
                    <a:pt x="501" y="322"/>
                    <a:pt x="727" y="322"/>
                  </a:cubicBezTo>
                  <a:lnTo>
                    <a:pt x="2989" y="322"/>
                  </a:lnTo>
                  <a:cubicBezTo>
                    <a:pt x="3084" y="322"/>
                    <a:pt x="3156" y="251"/>
                    <a:pt x="3156" y="156"/>
                  </a:cubicBezTo>
                  <a:cubicBezTo>
                    <a:pt x="3156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71"/>
            <p:cNvSpPr/>
            <p:nvPr/>
          </p:nvSpPr>
          <p:spPr>
            <a:xfrm>
              <a:off x="2217940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6" y="334"/>
                    <a:pt x="1227" y="251"/>
                    <a:pt x="1227" y="167"/>
                  </a:cubicBezTo>
                  <a:cubicBezTo>
                    <a:pt x="1227" y="72"/>
                    <a:pt x="1156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71"/>
            <p:cNvSpPr/>
            <p:nvPr/>
          </p:nvSpPr>
          <p:spPr>
            <a:xfrm>
              <a:off x="2270959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71"/>
            <p:cNvSpPr/>
            <p:nvPr/>
          </p:nvSpPr>
          <p:spPr>
            <a:xfrm>
              <a:off x="2323978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71"/>
            <p:cNvSpPr/>
            <p:nvPr/>
          </p:nvSpPr>
          <p:spPr>
            <a:xfrm>
              <a:off x="2376996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71"/>
            <p:cNvSpPr/>
            <p:nvPr/>
          </p:nvSpPr>
          <p:spPr>
            <a:xfrm>
              <a:off x="2429634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7" y="251"/>
                    <a:pt x="1227" y="167"/>
                  </a:cubicBezTo>
                  <a:cubicBezTo>
                    <a:pt x="1227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71"/>
            <p:cNvSpPr/>
            <p:nvPr/>
          </p:nvSpPr>
          <p:spPr>
            <a:xfrm>
              <a:off x="2482653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6" y="251"/>
                    <a:pt x="1226" y="167"/>
                  </a:cubicBezTo>
                  <a:cubicBezTo>
                    <a:pt x="1215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71"/>
            <p:cNvSpPr/>
            <p:nvPr/>
          </p:nvSpPr>
          <p:spPr>
            <a:xfrm>
              <a:off x="2223251" y="2962369"/>
              <a:ext cx="259433" cy="10623"/>
            </a:xfrm>
            <a:custGeom>
              <a:rect b="b" l="l" r="r" t="t"/>
              <a:pathLst>
                <a:path extrusionOk="0" h="334" w="815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7989" y="334"/>
                  </a:lnTo>
                  <a:cubicBezTo>
                    <a:pt x="8085" y="334"/>
                    <a:pt x="8156" y="262"/>
                    <a:pt x="8156" y="167"/>
                  </a:cubicBezTo>
                  <a:cubicBezTo>
                    <a:pt x="8156" y="84"/>
                    <a:pt x="8085" y="0"/>
                    <a:pt x="7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71"/>
            <p:cNvSpPr/>
            <p:nvPr/>
          </p:nvSpPr>
          <p:spPr>
            <a:xfrm>
              <a:off x="2502340" y="2954927"/>
              <a:ext cx="30692" cy="25635"/>
            </a:xfrm>
            <a:custGeom>
              <a:rect b="b" l="l" r="r" t="t"/>
              <a:pathLst>
                <a:path extrusionOk="0" h="806" w="965">
                  <a:moveTo>
                    <a:pt x="228" y="0"/>
                  </a:moveTo>
                  <a:cubicBezTo>
                    <a:pt x="183" y="0"/>
                    <a:pt x="139" y="18"/>
                    <a:pt x="107" y="56"/>
                  </a:cubicBezTo>
                  <a:cubicBezTo>
                    <a:pt x="48" y="139"/>
                    <a:pt x="48" y="234"/>
                    <a:pt x="119" y="294"/>
                  </a:cubicBezTo>
                  <a:lnTo>
                    <a:pt x="238" y="401"/>
                  </a:lnTo>
                  <a:lnTo>
                    <a:pt x="119" y="508"/>
                  </a:lnTo>
                  <a:cubicBezTo>
                    <a:pt x="0" y="615"/>
                    <a:pt x="84" y="806"/>
                    <a:pt x="226" y="806"/>
                  </a:cubicBezTo>
                  <a:cubicBezTo>
                    <a:pt x="334" y="806"/>
                    <a:pt x="357" y="734"/>
                    <a:pt x="488" y="627"/>
                  </a:cubicBezTo>
                  <a:cubicBezTo>
                    <a:pt x="596" y="734"/>
                    <a:pt x="643" y="806"/>
                    <a:pt x="738" y="806"/>
                  </a:cubicBezTo>
                  <a:cubicBezTo>
                    <a:pt x="881" y="806"/>
                    <a:pt x="965" y="615"/>
                    <a:pt x="846" y="508"/>
                  </a:cubicBezTo>
                  <a:lnTo>
                    <a:pt x="750" y="401"/>
                  </a:lnTo>
                  <a:lnTo>
                    <a:pt x="869" y="294"/>
                  </a:lnTo>
                  <a:cubicBezTo>
                    <a:pt x="941" y="234"/>
                    <a:pt x="941" y="139"/>
                    <a:pt x="881" y="56"/>
                  </a:cubicBezTo>
                  <a:cubicBezTo>
                    <a:pt x="850" y="18"/>
                    <a:pt x="806" y="0"/>
                    <a:pt x="761" y="0"/>
                  </a:cubicBezTo>
                  <a:cubicBezTo>
                    <a:pt x="720" y="0"/>
                    <a:pt x="677" y="15"/>
                    <a:pt x="643" y="44"/>
                  </a:cubicBezTo>
                  <a:lnTo>
                    <a:pt x="500" y="175"/>
                  </a:lnTo>
                  <a:lnTo>
                    <a:pt x="346" y="44"/>
                  </a:lnTo>
                  <a:cubicBezTo>
                    <a:pt x="311" y="15"/>
                    <a:pt x="269" y="0"/>
                    <a:pt x="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71"/>
            <p:cNvSpPr/>
            <p:nvPr/>
          </p:nvSpPr>
          <p:spPr>
            <a:xfrm>
              <a:off x="2217940" y="3032404"/>
              <a:ext cx="101140" cy="83361"/>
            </a:xfrm>
            <a:custGeom>
              <a:rect b="b" l="l" r="r" t="t"/>
              <a:pathLst>
                <a:path extrusionOk="0" h="2621" w="3180">
                  <a:moveTo>
                    <a:pt x="525" y="1"/>
                  </a:moveTo>
                  <a:cubicBezTo>
                    <a:pt x="227" y="1"/>
                    <a:pt x="1" y="239"/>
                    <a:pt x="1" y="525"/>
                  </a:cubicBezTo>
                  <a:lnTo>
                    <a:pt x="1" y="2465"/>
                  </a:lnTo>
                  <a:cubicBezTo>
                    <a:pt x="1" y="2549"/>
                    <a:pt x="84" y="2620"/>
                    <a:pt x="167" y="2620"/>
                  </a:cubicBezTo>
                  <a:cubicBezTo>
                    <a:pt x="263" y="2620"/>
                    <a:pt x="334" y="2549"/>
                    <a:pt x="334" y="2465"/>
                  </a:cubicBezTo>
                  <a:lnTo>
                    <a:pt x="334" y="525"/>
                  </a:lnTo>
                  <a:cubicBezTo>
                    <a:pt x="334" y="418"/>
                    <a:pt x="417" y="334"/>
                    <a:pt x="525" y="334"/>
                  </a:cubicBezTo>
                  <a:lnTo>
                    <a:pt x="3013" y="334"/>
                  </a:lnTo>
                  <a:cubicBezTo>
                    <a:pt x="3096" y="334"/>
                    <a:pt x="3180" y="263"/>
                    <a:pt x="3180" y="168"/>
                  </a:cubicBezTo>
                  <a:cubicBezTo>
                    <a:pt x="3180" y="84"/>
                    <a:pt x="3096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71"/>
            <p:cNvSpPr/>
            <p:nvPr/>
          </p:nvSpPr>
          <p:spPr>
            <a:xfrm>
              <a:off x="2217558" y="3082401"/>
              <a:ext cx="133708" cy="96592"/>
            </a:xfrm>
            <a:custGeom>
              <a:rect b="b" l="l" r="r" t="t"/>
              <a:pathLst>
                <a:path extrusionOk="0" h="3037" w="4204">
                  <a:moveTo>
                    <a:pt x="1918" y="322"/>
                  </a:moveTo>
                  <a:cubicBezTo>
                    <a:pt x="2061" y="322"/>
                    <a:pt x="2180" y="393"/>
                    <a:pt x="2239" y="512"/>
                  </a:cubicBezTo>
                  <a:lnTo>
                    <a:pt x="2549" y="1143"/>
                  </a:lnTo>
                  <a:cubicBezTo>
                    <a:pt x="2382" y="1322"/>
                    <a:pt x="2156" y="1405"/>
                    <a:pt x="1918" y="1405"/>
                  </a:cubicBezTo>
                  <a:cubicBezTo>
                    <a:pt x="1680" y="1405"/>
                    <a:pt x="1465" y="1298"/>
                    <a:pt x="1299" y="1143"/>
                  </a:cubicBezTo>
                  <a:lnTo>
                    <a:pt x="1608" y="512"/>
                  </a:lnTo>
                  <a:cubicBezTo>
                    <a:pt x="1668" y="393"/>
                    <a:pt x="1787" y="322"/>
                    <a:pt x="1918" y="322"/>
                  </a:cubicBezTo>
                  <a:close/>
                  <a:moveTo>
                    <a:pt x="2727" y="1453"/>
                  </a:moveTo>
                  <a:lnTo>
                    <a:pt x="3346" y="2691"/>
                  </a:lnTo>
                  <a:lnTo>
                    <a:pt x="525" y="2691"/>
                  </a:lnTo>
                  <a:lnTo>
                    <a:pt x="1144" y="1453"/>
                  </a:lnTo>
                  <a:cubicBezTo>
                    <a:pt x="1370" y="1644"/>
                    <a:pt x="1644" y="1751"/>
                    <a:pt x="1941" y="1751"/>
                  </a:cubicBezTo>
                  <a:cubicBezTo>
                    <a:pt x="2239" y="1751"/>
                    <a:pt x="2501" y="1644"/>
                    <a:pt x="2727" y="1453"/>
                  </a:cubicBezTo>
                  <a:close/>
                  <a:moveTo>
                    <a:pt x="1918" y="0"/>
                  </a:moveTo>
                  <a:cubicBezTo>
                    <a:pt x="1668" y="0"/>
                    <a:pt x="1430" y="143"/>
                    <a:pt x="1310" y="370"/>
                  </a:cubicBezTo>
                  <a:lnTo>
                    <a:pt x="941" y="1084"/>
                  </a:lnTo>
                  <a:lnTo>
                    <a:pt x="322" y="2275"/>
                  </a:lnTo>
                  <a:lnTo>
                    <a:pt x="322" y="1572"/>
                  </a:lnTo>
                  <a:cubicBezTo>
                    <a:pt x="322" y="1489"/>
                    <a:pt x="251" y="1405"/>
                    <a:pt x="167" y="1405"/>
                  </a:cubicBezTo>
                  <a:cubicBezTo>
                    <a:pt x="72" y="1405"/>
                    <a:pt x="1" y="1489"/>
                    <a:pt x="1" y="1572"/>
                  </a:cubicBezTo>
                  <a:lnTo>
                    <a:pt x="1" y="2501"/>
                  </a:lnTo>
                  <a:cubicBezTo>
                    <a:pt x="1" y="2644"/>
                    <a:pt x="60" y="2775"/>
                    <a:pt x="167" y="2882"/>
                  </a:cubicBezTo>
                  <a:cubicBezTo>
                    <a:pt x="263" y="2977"/>
                    <a:pt x="382" y="3037"/>
                    <a:pt x="525" y="3037"/>
                  </a:cubicBezTo>
                  <a:lnTo>
                    <a:pt x="4001" y="3037"/>
                  </a:lnTo>
                  <a:cubicBezTo>
                    <a:pt x="4097" y="3037"/>
                    <a:pt x="4168" y="2953"/>
                    <a:pt x="4168" y="2870"/>
                  </a:cubicBezTo>
                  <a:cubicBezTo>
                    <a:pt x="4204" y="2763"/>
                    <a:pt x="4120" y="2691"/>
                    <a:pt x="4037" y="2691"/>
                  </a:cubicBezTo>
                  <a:lnTo>
                    <a:pt x="3704" y="2691"/>
                  </a:lnTo>
                  <a:lnTo>
                    <a:pt x="2537" y="370"/>
                  </a:lnTo>
                  <a:cubicBezTo>
                    <a:pt x="2418" y="131"/>
                    <a:pt x="2180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71"/>
            <p:cNvSpPr/>
            <p:nvPr/>
          </p:nvSpPr>
          <p:spPr>
            <a:xfrm>
              <a:off x="2329671" y="3032404"/>
              <a:ext cx="82566" cy="145444"/>
            </a:xfrm>
            <a:custGeom>
              <a:rect b="b" l="l" r="r" t="t"/>
              <a:pathLst>
                <a:path extrusionOk="0" h="4573" w="2596">
                  <a:moveTo>
                    <a:pt x="167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67" y="334"/>
                  </a:cubicBezTo>
                  <a:lnTo>
                    <a:pt x="2072" y="334"/>
                  </a:lnTo>
                  <a:cubicBezTo>
                    <a:pt x="2179" y="334"/>
                    <a:pt x="2262" y="418"/>
                    <a:pt x="2262" y="525"/>
                  </a:cubicBezTo>
                  <a:lnTo>
                    <a:pt x="2262" y="4049"/>
                  </a:lnTo>
                  <a:cubicBezTo>
                    <a:pt x="2262" y="4156"/>
                    <a:pt x="2179" y="4251"/>
                    <a:pt x="2072" y="4251"/>
                  </a:cubicBezTo>
                  <a:lnTo>
                    <a:pt x="1179" y="4251"/>
                  </a:lnTo>
                  <a:cubicBezTo>
                    <a:pt x="1095" y="4251"/>
                    <a:pt x="1012" y="4323"/>
                    <a:pt x="1012" y="4406"/>
                  </a:cubicBezTo>
                  <a:cubicBezTo>
                    <a:pt x="1012" y="4501"/>
                    <a:pt x="1095" y="4573"/>
                    <a:pt x="1179" y="4573"/>
                  </a:cubicBezTo>
                  <a:lnTo>
                    <a:pt x="2072" y="4573"/>
                  </a:lnTo>
                  <a:cubicBezTo>
                    <a:pt x="2369" y="4573"/>
                    <a:pt x="2596" y="4335"/>
                    <a:pt x="2596" y="4049"/>
                  </a:cubicBezTo>
                  <a:lnTo>
                    <a:pt x="2596" y="525"/>
                  </a:lnTo>
                  <a:cubicBezTo>
                    <a:pt x="2596" y="239"/>
                    <a:pt x="2357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71"/>
            <p:cNvSpPr/>
            <p:nvPr/>
          </p:nvSpPr>
          <p:spPr>
            <a:xfrm>
              <a:off x="2437585" y="3032404"/>
              <a:ext cx="84092" cy="10655"/>
            </a:xfrm>
            <a:custGeom>
              <a:rect b="b" l="l" r="r" t="t"/>
              <a:pathLst>
                <a:path extrusionOk="0" h="335" w="2644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63"/>
                    <a:pt x="84" y="334"/>
                    <a:pt x="167" y="334"/>
                  </a:cubicBezTo>
                  <a:lnTo>
                    <a:pt x="2477" y="334"/>
                  </a:lnTo>
                  <a:cubicBezTo>
                    <a:pt x="2560" y="334"/>
                    <a:pt x="2643" y="263"/>
                    <a:pt x="2643" y="168"/>
                  </a:cubicBezTo>
                  <a:cubicBezTo>
                    <a:pt x="2632" y="84"/>
                    <a:pt x="25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71"/>
            <p:cNvSpPr/>
            <p:nvPr/>
          </p:nvSpPr>
          <p:spPr>
            <a:xfrm>
              <a:off x="2427344" y="3055144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2"/>
                    <a:pt x="2965" y="167"/>
                  </a:cubicBezTo>
                  <a:cubicBezTo>
                    <a:pt x="2954" y="84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71"/>
            <p:cNvSpPr/>
            <p:nvPr/>
          </p:nvSpPr>
          <p:spPr>
            <a:xfrm>
              <a:off x="2427344" y="3077853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3"/>
                    <a:pt x="2965" y="167"/>
                  </a:cubicBezTo>
                  <a:cubicBezTo>
                    <a:pt x="2954" y="84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71"/>
            <p:cNvSpPr/>
            <p:nvPr/>
          </p:nvSpPr>
          <p:spPr>
            <a:xfrm>
              <a:off x="2427344" y="3100212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2799" y="333"/>
                  </a:lnTo>
                  <a:cubicBezTo>
                    <a:pt x="2882" y="333"/>
                    <a:pt x="2965" y="250"/>
                    <a:pt x="2965" y="167"/>
                  </a:cubicBezTo>
                  <a:cubicBezTo>
                    <a:pt x="2965" y="71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71"/>
            <p:cNvSpPr/>
            <p:nvPr/>
          </p:nvSpPr>
          <p:spPr>
            <a:xfrm>
              <a:off x="2427344" y="3122921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0"/>
                    <a:pt x="2965" y="167"/>
                  </a:cubicBezTo>
                  <a:cubicBezTo>
                    <a:pt x="2954" y="72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71"/>
            <p:cNvSpPr/>
            <p:nvPr/>
          </p:nvSpPr>
          <p:spPr>
            <a:xfrm>
              <a:off x="2427344" y="3145629"/>
              <a:ext cx="94334" cy="10655"/>
            </a:xfrm>
            <a:custGeom>
              <a:rect b="b" l="l" r="r" t="t"/>
              <a:pathLst>
                <a:path extrusionOk="0" h="335" w="2966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1"/>
                    <a:pt x="2965" y="167"/>
                  </a:cubicBezTo>
                  <a:cubicBezTo>
                    <a:pt x="2954" y="72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71"/>
            <p:cNvSpPr/>
            <p:nvPr/>
          </p:nvSpPr>
          <p:spPr>
            <a:xfrm>
              <a:off x="2427344" y="3167988"/>
              <a:ext cx="68953" cy="10241"/>
            </a:xfrm>
            <a:custGeom>
              <a:rect b="b" l="l" r="r" t="t"/>
              <a:pathLst>
                <a:path extrusionOk="0" h="322" w="21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989" y="322"/>
                  </a:lnTo>
                  <a:cubicBezTo>
                    <a:pt x="2084" y="322"/>
                    <a:pt x="2156" y="250"/>
                    <a:pt x="2156" y="167"/>
                  </a:cubicBezTo>
                  <a:cubicBezTo>
                    <a:pt x="2168" y="72"/>
                    <a:pt x="2096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71"/>
            <p:cNvSpPr/>
            <p:nvPr/>
          </p:nvSpPr>
          <p:spPr>
            <a:xfrm>
              <a:off x="2323214" y="3050882"/>
              <a:ext cx="66695" cy="69780"/>
            </a:xfrm>
            <a:custGeom>
              <a:rect b="b" l="l" r="r" t="t"/>
              <a:pathLst>
                <a:path extrusionOk="0" h="2194" w="2097">
                  <a:moveTo>
                    <a:pt x="715" y="408"/>
                  </a:moveTo>
                  <a:lnTo>
                    <a:pt x="715" y="527"/>
                  </a:lnTo>
                  <a:cubicBezTo>
                    <a:pt x="715" y="1075"/>
                    <a:pt x="1120" y="1527"/>
                    <a:pt x="1632" y="1611"/>
                  </a:cubicBezTo>
                  <a:cubicBezTo>
                    <a:pt x="1477" y="1742"/>
                    <a:pt x="1275" y="1837"/>
                    <a:pt x="1072" y="1837"/>
                  </a:cubicBezTo>
                  <a:cubicBezTo>
                    <a:pt x="655" y="1837"/>
                    <a:pt x="310" y="1492"/>
                    <a:pt x="310" y="1075"/>
                  </a:cubicBezTo>
                  <a:cubicBezTo>
                    <a:pt x="310" y="789"/>
                    <a:pt x="477" y="539"/>
                    <a:pt x="715" y="408"/>
                  </a:cubicBezTo>
                  <a:close/>
                  <a:moveTo>
                    <a:pt x="960" y="0"/>
                  </a:moveTo>
                  <a:cubicBezTo>
                    <a:pt x="950" y="0"/>
                    <a:pt x="939" y="1"/>
                    <a:pt x="929" y="3"/>
                  </a:cubicBezTo>
                  <a:cubicBezTo>
                    <a:pt x="394" y="75"/>
                    <a:pt x="1" y="539"/>
                    <a:pt x="1" y="1087"/>
                  </a:cubicBezTo>
                  <a:cubicBezTo>
                    <a:pt x="1" y="1694"/>
                    <a:pt x="489" y="2194"/>
                    <a:pt x="1096" y="2194"/>
                  </a:cubicBezTo>
                  <a:cubicBezTo>
                    <a:pt x="1525" y="2194"/>
                    <a:pt x="1929" y="1932"/>
                    <a:pt x="2096" y="1539"/>
                  </a:cubicBezTo>
                  <a:cubicBezTo>
                    <a:pt x="2096" y="1444"/>
                    <a:pt x="2084" y="1384"/>
                    <a:pt x="2048" y="1337"/>
                  </a:cubicBezTo>
                  <a:cubicBezTo>
                    <a:pt x="2030" y="1309"/>
                    <a:pt x="1990" y="1281"/>
                    <a:pt x="1945" y="1281"/>
                  </a:cubicBezTo>
                  <a:cubicBezTo>
                    <a:pt x="1932" y="1281"/>
                    <a:pt x="1919" y="1284"/>
                    <a:pt x="1906" y="1289"/>
                  </a:cubicBezTo>
                  <a:lnTo>
                    <a:pt x="1798" y="1289"/>
                  </a:lnTo>
                  <a:cubicBezTo>
                    <a:pt x="1382" y="1289"/>
                    <a:pt x="1036" y="944"/>
                    <a:pt x="1036" y="527"/>
                  </a:cubicBezTo>
                  <a:cubicBezTo>
                    <a:pt x="1036" y="420"/>
                    <a:pt x="1060" y="313"/>
                    <a:pt x="1096" y="229"/>
                  </a:cubicBezTo>
                  <a:cubicBezTo>
                    <a:pt x="1132" y="170"/>
                    <a:pt x="1120" y="110"/>
                    <a:pt x="1084" y="63"/>
                  </a:cubicBezTo>
                  <a:cubicBezTo>
                    <a:pt x="1054" y="23"/>
                    <a:pt x="1009" y="0"/>
                    <a:pt x="9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6" name="Google Shape;11626;p71"/>
          <p:cNvGrpSpPr/>
          <p:nvPr/>
        </p:nvGrpSpPr>
        <p:grpSpPr>
          <a:xfrm>
            <a:off x="1749897" y="2894561"/>
            <a:ext cx="355993" cy="355612"/>
            <a:chOff x="1749897" y="2894561"/>
            <a:chExt cx="355993" cy="355612"/>
          </a:xfrm>
        </p:grpSpPr>
        <p:sp>
          <p:nvSpPr>
            <p:cNvPr id="11627" name="Google Shape;11627;p71"/>
            <p:cNvSpPr/>
            <p:nvPr/>
          </p:nvSpPr>
          <p:spPr>
            <a:xfrm>
              <a:off x="1899858" y="2895324"/>
              <a:ext cx="206033" cy="161728"/>
            </a:xfrm>
            <a:custGeom>
              <a:rect b="b" l="l" r="r" t="t"/>
              <a:pathLst>
                <a:path extrusionOk="0" h="5085" w="6478">
                  <a:moveTo>
                    <a:pt x="6156" y="322"/>
                  </a:moveTo>
                  <a:lnTo>
                    <a:pt x="6156" y="4763"/>
                  </a:lnTo>
                  <a:lnTo>
                    <a:pt x="334" y="4763"/>
                  </a:lnTo>
                  <a:lnTo>
                    <a:pt x="334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4930"/>
                  </a:lnTo>
                  <a:cubicBezTo>
                    <a:pt x="0" y="5013"/>
                    <a:pt x="72" y="5085"/>
                    <a:pt x="167" y="5085"/>
                  </a:cubicBezTo>
                  <a:lnTo>
                    <a:pt x="6311" y="5085"/>
                  </a:lnTo>
                  <a:cubicBezTo>
                    <a:pt x="6406" y="5085"/>
                    <a:pt x="6477" y="5013"/>
                    <a:pt x="6477" y="4930"/>
                  </a:cubicBezTo>
                  <a:lnTo>
                    <a:pt x="6477" y="167"/>
                  </a:lnTo>
                  <a:cubicBezTo>
                    <a:pt x="6477" y="72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71"/>
            <p:cNvSpPr/>
            <p:nvPr/>
          </p:nvSpPr>
          <p:spPr>
            <a:xfrm>
              <a:off x="1751424" y="2894561"/>
              <a:ext cx="135585" cy="161379"/>
            </a:xfrm>
            <a:custGeom>
              <a:rect b="b" l="l" r="r" t="t"/>
              <a:pathLst>
                <a:path extrusionOk="0" h="5074" w="4263">
                  <a:moveTo>
                    <a:pt x="3643" y="334"/>
                  </a:moveTo>
                  <a:lnTo>
                    <a:pt x="2048" y="2227"/>
                  </a:lnTo>
                  <a:lnTo>
                    <a:pt x="476" y="334"/>
                  </a:lnTo>
                  <a:close/>
                  <a:moveTo>
                    <a:pt x="286" y="632"/>
                  </a:moveTo>
                  <a:lnTo>
                    <a:pt x="1846" y="2489"/>
                  </a:lnTo>
                  <a:lnTo>
                    <a:pt x="286" y="4359"/>
                  </a:lnTo>
                  <a:lnTo>
                    <a:pt x="286" y="632"/>
                  </a:lnTo>
                  <a:close/>
                  <a:moveTo>
                    <a:pt x="3894" y="561"/>
                  </a:moveTo>
                  <a:lnTo>
                    <a:pt x="3894" y="4430"/>
                  </a:lnTo>
                  <a:lnTo>
                    <a:pt x="2274" y="2489"/>
                  </a:lnTo>
                  <a:lnTo>
                    <a:pt x="3894" y="561"/>
                  </a:lnTo>
                  <a:close/>
                  <a:moveTo>
                    <a:pt x="2072" y="2739"/>
                  </a:moveTo>
                  <a:lnTo>
                    <a:pt x="3763" y="4763"/>
                  </a:lnTo>
                  <a:lnTo>
                    <a:pt x="369" y="4763"/>
                  </a:lnTo>
                  <a:lnTo>
                    <a:pt x="2072" y="2739"/>
                  </a:lnTo>
                  <a:close/>
                  <a:moveTo>
                    <a:pt x="36" y="1"/>
                  </a:moveTo>
                  <a:cubicBezTo>
                    <a:pt x="36" y="1"/>
                    <a:pt x="24" y="1"/>
                    <a:pt x="24" y="25"/>
                  </a:cubicBezTo>
                  <a:cubicBezTo>
                    <a:pt x="24" y="25"/>
                    <a:pt x="12" y="25"/>
                    <a:pt x="12" y="37"/>
                  </a:cubicBezTo>
                  <a:lnTo>
                    <a:pt x="0" y="49"/>
                  </a:lnTo>
                  <a:lnTo>
                    <a:pt x="0" y="72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32"/>
                  </a:lnTo>
                  <a:lnTo>
                    <a:pt x="0" y="144"/>
                  </a:lnTo>
                  <a:lnTo>
                    <a:pt x="0" y="4906"/>
                  </a:lnTo>
                  <a:cubicBezTo>
                    <a:pt x="0" y="4990"/>
                    <a:pt x="72" y="5073"/>
                    <a:pt x="155" y="5073"/>
                  </a:cubicBezTo>
                  <a:lnTo>
                    <a:pt x="4108" y="5073"/>
                  </a:lnTo>
                  <a:cubicBezTo>
                    <a:pt x="4191" y="5073"/>
                    <a:pt x="4263" y="4990"/>
                    <a:pt x="4263" y="4906"/>
                  </a:cubicBezTo>
                  <a:lnTo>
                    <a:pt x="4263" y="144"/>
                  </a:lnTo>
                  <a:cubicBezTo>
                    <a:pt x="4239" y="84"/>
                    <a:pt x="4167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71"/>
            <p:cNvSpPr/>
            <p:nvPr/>
          </p:nvSpPr>
          <p:spPr>
            <a:xfrm>
              <a:off x="1931663" y="2921468"/>
              <a:ext cx="64787" cy="10241"/>
            </a:xfrm>
            <a:custGeom>
              <a:rect b="b" l="l" r="r" t="t"/>
              <a:pathLst>
                <a:path extrusionOk="0" h="322" w="2037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0"/>
                    <a:pt x="2037" y="155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71"/>
            <p:cNvSpPr/>
            <p:nvPr/>
          </p:nvSpPr>
          <p:spPr>
            <a:xfrm>
              <a:off x="2009681" y="2921468"/>
              <a:ext cx="65168" cy="10241"/>
            </a:xfrm>
            <a:custGeom>
              <a:rect b="b" l="l" r="r" t="t"/>
              <a:pathLst>
                <a:path extrusionOk="0" h="322" w="204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0"/>
                    <a:pt x="2048" y="155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71"/>
            <p:cNvSpPr/>
            <p:nvPr/>
          </p:nvSpPr>
          <p:spPr>
            <a:xfrm>
              <a:off x="1931663" y="2954418"/>
              <a:ext cx="64787" cy="10623"/>
            </a:xfrm>
            <a:custGeom>
              <a:rect b="b" l="l" r="r" t="t"/>
              <a:pathLst>
                <a:path extrusionOk="0" h="334" w="203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0"/>
                    <a:pt x="2037" y="167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71"/>
            <p:cNvSpPr/>
            <p:nvPr/>
          </p:nvSpPr>
          <p:spPr>
            <a:xfrm>
              <a:off x="2009681" y="2954418"/>
              <a:ext cx="65168" cy="10623"/>
            </a:xfrm>
            <a:custGeom>
              <a:rect b="b" l="l" r="r" t="t"/>
              <a:pathLst>
                <a:path extrusionOk="0" h="334" w="2049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0"/>
                    <a:pt x="2048" y="167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71"/>
            <p:cNvSpPr/>
            <p:nvPr/>
          </p:nvSpPr>
          <p:spPr>
            <a:xfrm>
              <a:off x="1931663" y="2987718"/>
              <a:ext cx="64787" cy="10273"/>
            </a:xfrm>
            <a:custGeom>
              <a:rect b="b" l="l" r="r" t="t"/>
              <a:pathLst>
                <a:path extrusionOk="0" h="323" w="203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1"/>
                    <a:pt x="2037" y="156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71"/>
            <p:cNvSpPr/>
            <p:nvPr/>
          </p:nvSpPr>
          <p:spPr>
            <a:xfrm>
              <a:off x="2009681" y="2987718"/>
              <a:ext cx="65168" cy="10273"/>
            </a:xfrm>
            <a:custGeom>
              <a:rect b="b" l="l" r="r" t="t"/>
              <a:pathLst>
                <a:path extrusionOk="0" h="323" w="204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1"/>
                    <a:pt x="2048" y="156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71"/>
            <p:cNvSpPr/>
            <p:nvPr/>
          </p:nvSpPr>
          <p:spPr>
            <a:xfrm>
              <a:off x="1931663" y="3020668"/>
              <a:ext cx="64787" cy="10655"/>
            </a:xfrm>
            <a:custGeom>
              <a:rect b="b" l="l" r="r" t="t"/>
              <a:pathLst>
                <a:path extrusionOk="0" h="335" w="20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1"/>
                    <a:pt x="2037" y="167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71"/>
            <p:cNvSpPr/>
            <p:nvPr/>
          </p:nvSpPr>
          <p:spPr>
            <a:xfrm>
              <a:off x="2009681" y="3020668"/>
              <a:ext cx="65168" cy="10655"/>
            </a:xfrm>
            <a:custGeom>
              <a:rect b="b" l="l" r="r" t="t"/>
              <a:pathLst>
                <a:path extrusionOk="0" h="335" w="2049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1"/>
                    <a:pt x="2048" y="167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71"/>
            <p:cNvSpPr/>
            <p:nvPr/>
          </p:nvSpPr>
          <p:spPr>
            <a:xfrm>
              <a:off x="1749897" y="3069138"/>
              <a:ext cx="355993" cy="181034"/>
            </a:xfrm>
            <a:custGeom>
              <a:rect b="b" l="l" r="r" t="t"/>
              <a:pathLst>
                <a:path extrusionOk="0" h="5692" w="11193">
                  <a:moveTo>
                    <a:pt x="9859" y="322"/>
                  </a:moveTo>
                  <a:lnTo>
                    <a:pt x="5596" y="1477"/>
                  </a:lnTo>
                  <a:lnTo>
                    <a:pt x="1334" y="322"/>
                  </a:lnTo>
                  <a:close/>
                  <a:moveTo>
                    <a:pt x="334" y="394"/>
                  </a:moveTo>
                  <a:lnTo>
                    <a:pt x="4954" y="1644"/>
                  </a:lnTo>
                  <a:lnTo>
                    <a:pt x="334" y="2894"/>
                  </a:lnTo>
                  <a:lnTo>
                    <a:pt x="334" y="394"/>
                  </a:lnTo>
                  <a:close/>
                  <a:moveTo>
                    <a:pt x="10871" y="417"/>
                  </a:moveTo>
                  <a:lnTo>
                    <a:pt x="10871" y="2918"/>
                  </a:lnTo>
                  <a:lnTo>
                    <a:pt x="6239" y="1668"/>
                  </a:lnTo>
                  <a:lnTo>
                    <a:pt x="10871" y="417"/>
                  </a:lnTo>
                  <a:close/>
                  <a:moveTo>
                    <a:pt x="5596" y="1822"/>
                  </a:moveTo>
                  <a:lnTo>
                    <a:pt x="10252" y="3096"/>
                  </a:lnTo>
                  <a:lnTo>
                    <a:pt x="941" y="3096"/>
                  </a:lnTo>
                  <a:lnTo>
                    <a:pt x="5596" y="1822"/>
                  </a:lnTo>
                  <a:close/>
                  <a:moveTo>
                    <a:pt x="9132" y="3425"/>
                  </a:moveTo>
                  <a:cubicBezTo>
                    <a:pt x="9140" y="3425"/>
                    <a:pt x="9148" y="3427"/>
                    <a:pt x="9156" y="3430"/>
                  </a:cubicBezTo>
                  <a:lnTo>
                    <a:pt x="10669" y="4477"/>
                  </a:lnTo>
                  <a:cubicBezTo>
                    <a:pt x="10692" y="4489"/>
                    <a:pt x="10704" y="4501"/>
                    <a:pt x="10692" y="4537"/>
                  </a:cubicBezTo>
                  <a:cubicBezTo>
                    <a:pt x="10692" y="4549"/>
                    <a:pt x="10669" y="4561"/>
                    <a:pt x="10645" y="4561"/>
                  </a:cubicBezTo>
                  <a:lnTo>
                    <a:pt x="9871" y="4525"/>
                  </a:lnTo>
                  <a:cubicBezTo>
                    <a:pt x="9856" y="4522"/>
                    <a:pt x="9840" y="4521"/>
                    <a:pt x="9825" y="4521"/>
                  </a:cubicBezTo>
                  <a:cubicBezTo>
                    <a:pt x="9708" y="4521"/>
                    <a:pt x="9589" y="4598"/>
                    <a:pt x="9526" y="4704"/>
                  </a:cubicBezTo>
                  <a:cubicBezTo>
                    <a:pt x="9097" y="5382"/>
                    <a:pt x="9121" y="5382"/>
                    <a:pt x="9085" y="5382"/>
                  </a:cubicBezTo>
                  <a:cubicBezTo>
                    <a:pt x="9049" y="5382"/>
                    <a:pt x="9037" y="5370"/>
                    <a:pt x="9037" y="5335"/>
                  </a:cubicBezTo>
                  <a:lnTo>
                    <a:pt x="9085" y="3477"/>
                  </a:lnTo>
                  <a:cubicBezTo>
                    <a:pt x="9085" y="3441"/>
                    <a:pt x="9106" y="3425"/>
                    <a:pt x="9132" y="3425"/>
                  </a:cubicBezTo>
                  <a:close/>
                  <a:moveTo>
                    <a:pt x="334" y="1"/>
                  </a:moveTo>
                  <a:cubicBezTo>
                    <a:pt x="286" y="1"/>
                    <a:pt x="239" y="13"/>
                    <a:pt x="215" y="25"/>
                  </a:cubicBezTo>
                  <a:cubicBezTo>
                    <a:pt x="96" y="72"/>
                    <a:pt x="12" y="191"/>
                    <a:pt x="1" y="310"/>
                  </a:cubicBezTo>
                  <a:lnTo>
                    <a:pt x="1" y="322"/>
                  </a:lnTo>
                  <a:lnTo>
                    <a:pt x="1" y="3096"/>
                  </a:lnTo>
                  <a:cubicBezTo>
                    <a:pt x="1" y="3275"/>
                    <a:pt x="155" y="3418"/>
                    <a:pt x="334" y="3418"/>
                  </a:cubicBezTo>
                  <a:lnTo>
                    <a:pt x="8728" y="3418"/>
                  </a:lnTo>
                  <a:cubicBezTo>
                    <a:pt x="8728" y="3465"/>
                    <a:pt x="8728" y="3346"/>
                    <a:pt x="8680" y="5311"/>
                  </a:cubicBezTo>
                  <a:cubicBezTo>
                    <a:pt x="8680" y="5418"/>
                    <a:pt x="8704" y="5513"/>
                    <a:pt x="8775" y="5573"/>
                  </a:cubicBezTo>
                  <a:cubicBezTo>
                    <a:pt x="8859" y="5656"/>
                    <a:pt x="8954" y="5692"/>
                    <a:pt x="9061" y="5692"/>
                  </a:cubicBezTo>
                  <a:cubicBezTo>
                    <a:pt x="9192" y="5692"/>
                    <a:pt x="9311" y="5620"/>
                    <a:pt x="9395" y="5513"/>
                  </a:cubicBezTo>
                  <a:cubicBezTo>
                    <a:pt x="9823" y="4847"/>
                    <a:pt x="9787" y="4835"/>
                    <a:pt x="9835" y="4835"/>
                  </a:cubicBezTo>
                  <a:cubicBezTo>
                    <a:pt x="10764" y="4882"/>
                    <a:pt x="10621" y="4882"/>
                    <a:pt x="10645" y="4882"/>
                  </a:cubicBezTo>
                  <a:cubicBezTo>
                    <a:pt x="10800" y="4882"/>
                    <a:pt x="10954" y="4775"/>
                    <a:pt x="11002" y="4608"/>
                  </a:cubicBezTo>
                  <a:cubicBezTo>
                    <a:pt x="11038" y="4442"/>
                    <a:pt x="10978" y="4287"/>
                    <a:pt x="10847" y="4180"/>
                  </a:cubicBezTo>
                  <a:lnTo>
                    <a:pt x="9704" y="3406"/>
                  </a:lnTo>
                  <a:lnTo>
                    <a:pt x="10847" y="3406"/>
                  </a:lnTo>
                  <a:cubicBezTo>
                    <a:pt x="11026" y="3406"/>
                    <a:pt x="11181" y="3251"/>
                    <a:pt x="11181" y="3073"/>
                  </a:cubicBezTo>
                  <a:cubicBezTo>
                    <a:pt x="11192" y="2739"/>
                    <a:pt x="11192" y="620"/>
                    <a:pt x="11192" y="310"/>
                  </a:cubicBezTo>
                  <a:cubicBezTo>
                    <a:pt x="11192" y="179"/>
                    <a:pt x="11109" y="72"/>
                    <a:pt x="10990" y="25"/>
                  </a:cubicBezTo>
                  <a:cubicBezTo>
                    <a:pt x="10942" y="13"/>
                    <a:pt x="10907" y="1"/>
                    <a:pt x="10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8" name="Google Shape;11638;p71"/>
          <p:cNvGrpSpPr/>
          <p:nvPr/>
        </p:nvGrpSpPr>
        <p:grpSpPr>
          <a:xfrm>
            <a:off x="1305327" y="2894211"/>
            <a:ext cx="357520" cy="357488"/>
            <a:chOff x="1305327" y="2894211"/>
            <a:chExt cx="357520" cy="357488"/>
          </a:xfrm>
        </p:grpSpPr>
        <p:sp>
          <p:nvSpPr>
            <p:cNvPr id="11639" name="Google Shape;11639;p71"/>
            <p:cNvSpPr/>
            <p:nvPr/>
          </p:nvSpPr>
          <p:spPr>
            <a:xfrm>
              <a:off x="1305709" y="2975600"/>
              <a:ext cx="281379" cy="275336"/>
            </a:xfrm>
            <a:custGeom>
              <a:rect b="b" l="l" r="r" t="t"/>
              <a:pathLst>
                <a:path extrusionOk="0" h="8657" w="8847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8085"/>
                  </a:lnTo>
                  <a:cubicBezTo>
                    <a:pt x="1" y="8395"/>
                    <a:pt x="262" y="8657"/>
                    <a:pt x="572" y="8657"/>
                  </a:cubicBezTo>
                  <a:lnTo>
                    <a:pt x="8680" y="8657"/>
                  </a:lnTo>
                  <a:cubicBezTo>
                    <a:pt x="8775" y="8657"/>
                    <a:pt x="8847" y="8573"/>
                    <a:pt x="8847" y="8490"/>
                  </a:cubicBezTo>
                  <a:cubicBezTo>
                    <a:pt x="8835" y="8395"/>
                    <a:pt x="8764" y="8323"/>
                    <a:pt x="8668" y="8323"/>
                  </a:cubicBezTo>
                  <a:lnTo>
                    <a:pt x="560" y="8323"/>
                  </a:lnTo>
                  <a:cubicBezTo>
                    <a:pt x="429" y="8323"/>
                    <a:pt x="334" y="8216"/>
                    <a:pt x="334" y="8097"/>
                  </a:cubicBez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71"/>
            <p:cNvSpPr/>
            <p:nvPr/>
          </p:nvSpPr>
          <p:spPr>
            <a:xfrm>
              <a:off x="1305327" y="2894211"/>
              <a:ext cx="357520" cy="357488"/>
            </a:xfrm>
            <a:custGeom>
              <a:rect b="b" l="l" r="r" t="t"/>
              <a:pathLst>
                <a:path extrusionOk="0" h="11240" w="11241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lnTo>
                    <a:pt x="1" y="2060"/>
                  </a:lnTo>
                  <a:cubicBezTo>
                    <a:pt x="1" y="2143"/>
                    <a:pt x="72" y="2215"/>
                    <a:pt x="167" y="2215"/>
                  </a:cubicBezTo>
                  <a:cubicBezTo>
                    <a:pt x="263" y="2215"/>
                    <a:pt x="334" y="2143"/>
                    <a:pt x="334" y="2060"/>
                  </a:cubicBezTo>
                  <a:lnTo>
                    <a:pt x="334" y="572"/>
                  </a:lnTo>
                  <a:cubicBezTo>
                    <a:pt x="334" y="417"/>
                    <a:pt x="453" y="333"/>
                    <a:pt x="572" y="333"/>
                  </a:cubicBezTo>
                  <a:cubicBezTo>
                    <a:pt x="620" y="333"/>
                    <a:pt x="679" y="345"/>
                    <a:pt x="739" y="405"/>
                  </a:cubicBezTo>
                  <a:lnTo>
                    <a:pt x="1048" y="714"/>
                  </a:lnTo>
                  <a:lnTo>
                    <a:pt x="596" y="1167"/>
                  </a:lnTo>
                  <a:cubicBezTo>
                    <a:pt x="501" y="1262"/>
                    <a:pt x="572" y="1441"/>
                    <a:pt x="715" y="1441"/>
                  </a:cubicBezTo>
                  <a:cubicBezTo>
                    <a:pt x="834" y="1441"/>
                    <a:pt x="858" y="1357"/>
                    <a:pt x="1286" y="953"/>
                  </a:cubicBezTo>
                  <a:lnTo>
                    <a:pt x="1822" y="1488"/>
                  </a:lnTo>
                  <a:lnTo>
                    <a:pt x="1644" y="1667"/>
                  </a:lnTo>
                  <a:cubicBezTo>
                    <a:pt x="1584" y="1726"/>
                    <a:pt x="1584" y="1834"/>
                    <a:pt x="1644" y="1905"/>
                  </a:cubicBezTo>
                  <a:cubicBezTo>
                    <a:pt x="1673" y="1935"/>
                    <a:pt x="1715" y="1950"/>
                    <a:pt x="1758" y="1950"/>
                  </a:cubicBezTo>
                  <a:cubicBezTo>
                    <a:pt x="1801" y="1950"/>
                    <a:pt x="1846" y="1935"/>
                    <a:pt x="1882" y="1905"/>
                  </a:cubicBezTo>
                  <a:lnTo>
                    <a:pt x="2060" y="1726"/>
                  </a:lnTo>
                  <a:lnTo>
                    <a:pt x="2596" y="2262"/>
                  </a:lnTo>
                  <a:lnTo>
                    <a:pt x="2144" y="2715"/>
                  </a:lnTo>
                  <a:cubicBezTo>
                    <a:pt x="2084" y="2774"/>
                    <a:pt x="2084" y="2881"/>
                    <a:pt x="2144" y="2953"/>
                  </a:cubicBezTo>
                  <a:cubicBezTo>
                    <a:pt x="2173" y="2983"/>
                    <a:pt x="2215" y="2997"/>
                    <a:pt x="2258" y="2997"/>
                  </a:cubicBezTo>
                  <a:cubicBezTo>
                    <a:pt x="2301" y="2997"/>
                    <a:pt x="2346" y="2983"/>
                    <a:pt x="2382" y="2953"/>
                  </a:cubicBezTo>
                  <a:lnTo>
                    <a:pt x="2834" y="2500"/>
                  </a:lnTo>
                  <a:lnTo>
                    <a:pt x="3370" y="3036"/>
                  </a:lnTo>
                  <a:lnTo>
                    <a:pt x="3191" y="3215"/>
                  </a:lnTo>
                  <a:cubicBezTo>
                    <a:pt x="3132" y="3274"/>
                    <a:pt x="3132" y="3381"/>
                    <a:pt x="3191" y="3453"/>
                  </a:cubicBezTo>
                  <a:cubicBezTo>
                    <a:pt x="3221" y="3483"/>
                    <a:pt x="3263" y="3498"/>
                    <a:pt x="3306" y="3498"/>
                  </a:cubicBezTo>
                  <a:cubicBezTo>
                    <a:pt x="3349" y="3498"/>
                    <a:pt x="3394" y="3483"/>
                    <a:pt x="3430" y="3453"/>
                  </a:cubicBezTo>
                  <a:lnTo>
                    <a:pt x="3608" y="3274"/>
                  </a:lnTo>
                  <a:lnTo>
                    <a:pt x="4144" y="3810"/>
                  </a:lnTo>
                  <a:lnTo>
                    <a:pt x="3692" y="4262"/>
                  </a:lnTo>
                  <a:cubicBezTo>
                    <a:pt x="3632" y="4322"/>
                    <a:pt x="3632" y="4429"/>
                    <a:pt x="3692" y="4501"/>
                  </a:cubicBezTo>
                  <a:cubicBezTo>
                    <a:pt x="3721" y="4530"/>
                    <a:pt x="3763" y="4545"/>
                    <a:pt x="3806" y="4545"/>
                  </a:cubicBezTo>
                  <a:cubicBezTo>
                    <a:pt x="3849" y="4545"/>
                    <a:pt x="3894" y="4530"/>
                    <a:pt x="3930" y="4501"/>
                  </a:cubicBezTo>
                  <a:lnTo>
                    <a:pt x="4382" y="4048"/>
                  </a:lnTo>
                  <a:lnTo>
                    <a:pt x="4918" y="4584"/>
                  </a:lnTo>
                  <a:lnTo>
                    <a:pt x="4739" y="4763"/>
                  </a:lnTo>
                  <a:cubicBezTo>
                    <a:pt x="4680" y="4822"/>
                    <a:pt x="4680" y="4929"/>
                    <a:pt x="4739" y="5001"/>
                  </a:cubicBezTo>
                  <a:cubicBezTo>
                    <a:pt x="4769" y="5030"/>
                    <a:pt x="4811" y="5045"/>
                    <a:pt x="4854" y="5045"/>
                  </a:cubicBezTo>
                  <a:cubicBezTo>
                    <a:pt x="4897" y="5045"/>
                    <a:pt x="4942" y="5030"/>
                    <a:pt x="4977" y="5001"/>
                  </a:cubicBezTo>
                  <a:lnTo>
                    <a:pt x="5156" y="4822"/>
                  </a:lnTo>
                  <a:lnTo>
                    <a:pt x="5692" y="5358"/>
                  </a:lnTo>
                  <a:lnTo>
                    <a:pt x="5239" y="5810"/>
                  </a:lnTo>
                  <a:cubicBezTo>
                    <a:pt x="5180" y="5870"/>
                    <a:pt x="5180" y="5977"/>
                    <a:pt x="5239" y="6048"/>
                  </a:cubicBezTo>
                  <a:cubicBezTo>
                    <a:pt x="5269" y="6078"/>
                    <a:pt x="5311" y="6093"/>
                    <a:pt x="5354" y="6093"/>
                  </a:cubicBezTo>
                  <a:cubicBezTo>
                    <a:pt x="5397" y="6093"/>
                    <a:pt x="5442" y="6078"/>
                    <a:pt x="5477" y="6048"/>
                  </a:cubicBezTo>
                  <a:lnTo>
                    <a:pt x="5930" y="5596"/>
                  </a:lnTo>
                  <a:lnTo>
                    <a:pt x="6466" y="6132"/>
                  </a:lnTo>
                  <a:lnTo>
                    <a:pt x="6287" y="6310"/>
                  </a:lnTo>
                  <a:cubicBezTo>
                    <a:pt x="6228" y="6370"/>
                    <a:pt x="6228" y="6477"/>
                    <a:pt x="6287" y="6548"/>
                  </a:cubicBezTo>
                  <a:cubicBezTo>
                    <a:pt x="6317" y="6578"/>
                    <a:pt x="6359" y="6593"/>
                    <a:pt x="6402" y="6593"/>
                  </a:cubicBezTo>
                  <a:cubicBezTo>
                    <a:pt x="6445" y="6593"/>
                    <a:pt x="6490" y="6578"/>
                    <a:pt x="6525" y="6548"/>
                  </a:cubicBezTo>
                  <a:lnTo>
                    <a:pt x="6704" y="6370"/>
                  </a:lnTo>
                  <a:lnTo>
                    <a:pt x="7240" y="6906"/>
                  </a:lnTo>
                  <a:lnTo>
                    <a:pt x="6787" y="7358"/>
                  </a:lnTo>
                  <a:cubicBezTo>
                    <a:pt x="6728" y="7418"/>
                    <a:pt x="6728" y="7525"/>
                    <a:pt x="6787" y="7596"/>
                  </a:cubicBezTo>
                  <a:cubicBezTo>
                    <a:pt x="6817" y="7626"/>
                    <a:pt x="6859" y="7641"/>
                    <a:pt x="6902" y="7641"/>
                  </a:cubicBezTo>
                  <a:cubicBezTo>
                    <a:pt x="6945" y="7641"/>
                    <a:pt x="6990" y="7626"/>
                    <a:pt x="7025" y="7596"/>
                  </a:cubicBezTo>
                  <a:lnTo>
                    <a:pt x="7478" y="7144"/>
                  </a:lnTo>
                  <a:lnTo>
                    <a:pt x="8014" y="7680"/>
                  </a:lnTo>
                  <a:lnTo>
                    <a:pt x="7763" y="7787"/>
                  </a:lnTo>
                  <a:cubicBezTo>
                    <a:pt x="7704" y="7846"/>
                    <a:pt x="7704" y="7953"/>
                    <a:pt x="7763" y="8025"/>
                  </a:cubicBezTo>
                  <a:cubicBezTo>
                    <a:pt x="7787" y="8055"/>
                    <a:pt x="7826" y="8069"/>
                    <a:pt x="7869" y="8069"/>
                  </a:cubicBezTo>
                  <a:cubicBezTo>
                    <a:pt x="7912" y="8069"/>
                    <a:pt x="7960" y="8055"/>
                    <a:pt x="8002" y="8025"/>
                  </a:cubicBezTo>
                  <a:lnTo>
                    <a:pt x="8180" y="7846"/>
                  </a:lnTo>
                  <a:lnTo>
                    <a:pt x="8716" y="8382"/>
                  </a:lnTo>
                  <a:lnTo>
                    <a:pt x="8264" y="8834"/>
                  </a:lnTo>
                  <a:cubicBezTo>
                    <a:pt x="8204" y="8894"/>
                    <a:pt x="8204" y="8989"/>
                    <a:pt x="8264" y="9073"/>
                  </a:cubicBezTo>
                  <a:cubicBezTo>
                    <a:pt x="8293" y="9102"/>
                    <a:pt x="8335" y="9117"/>
                    <a:pt x="8378" y="9117"/>
                  </a:cubicBezTo>
                  <a:cubicBezTo>
                    <a:pt x="8421" y="9117"/>
                    <a:pt x="8466" y="9102"/>
                    <a:pt x="8502" y="9073"/>
                  </a:cubicBezTo>
                  <a:lnTo>
                    <a:pt x="8954" y="8620"/>
                  </a:lnTo>
                  <a:lnTo>
                    <a:pt x="9490" y="9156"/>
                  </a:lnTo>
                  <a:lnTo>
                    <a:pt x="9311" y="9335"/>
                  </a:lnTo>
                  <a:cubicBezTo>
                    <a:pt x="9252" y="9394"/>
                    <a:pt x="9252" y="9501"/>
                    <a:pt x="9311" y="9573"/>
                  </a:cubicBezTo>
                  <a:cubicBezTo>
                    <a:pt x="9335" y="9608"/>
                    <a:pt x="9383" y="9620"/>
                    <a:pt x="9430" y="9620"/>
                  </a:cubicBezTo>
                  <a:cubicBezTo>
                    <a:pt x="9466" y="9620"/>
                    <a:pt x="9514" y="9608"/>
                    <a:pt x="9549" y="9573"/>
                  </a:cubicBezTo>
                  <a:lnTo>
                    <a:pt x="9728" y="9394"/>
                  </a:lnTo>
                  <a:lnTo>
                    <a:pt x="10264" y="9930"/>
                  </a:lnTo>
                  <a:lnTo>
                    <a:pt x="9811" y="10382"/>
                  </a:lnTo>
                  <a:cubicBezTo>
                    <a:pt x="9752" y="10442"/>
                    <a:pt x="9752" y="10537"/>
                    <a:pt x="9811" y="10620"/>
                  </a:cubicBezTo>
                  <a:cubicBezTo>
                    <a:pt x="9847" y="10644"/>
                    <a:pt x="9883" y="10656"/>
                    <a:pt x="9930" y="10656"/>
                  </a:cubicBezTo>
                  <a:cubicBezTo>
                    <a:pt x="9978" y="10656"/>
                    <a:pt x="10026" y="10644"/>
                    <a:pt x="10049" y="10620"/>
                  </a:cubicBezTo>
                  <a:lnTo>
                    <a:pt x="10502" y="10168"/>
                  </a:lnTo>
                  <a:lnTo>
                    <a:pt x="10835" y="10513"/>
                  </a:lnTo>
                  <a:cubicBezTo>
                    <a:pt x="10895" y="10573"/>
                    <a:pt x="10919" y="10632"/>
                    <a:pt x="10919" y="10680"/>
                  </a:cubicBezTo>
                  <a:cubicBezTo>
                    <a:pt x="10919" y="10799"/>
                    <a:pt x="10823" y="10918"/>
                    <a:pt x="10681" y="10918"/>
                  </a:cubicBezTo>
                  <a:lnTo>
                    <a:pt x="9395" y="10918"/>
                  </a:lnTo>
                  <a:cubicBezTo>
                    <a:pt x="9311" y="10918"/>
                    <a:pt x="9228" y="10989"/>
                    <a:pt x="9228" y="11073"/>
                  </a:cubicBezTo>
                  <a:cubicBezTo>
                    <a:pt x="9228" y="11168"/>
                    <a:pt x="9311" y="11240"/>
                    <a:pt x="9395" y="11240"/>
                  </a:cubicBezTo>
                  <a:lnTo>
                    <a:pt x="10681" y="11240"/>
                  </a:lnTo>
                  <a:cubicBezTo>
                    <a:pt x="10990" y="11240"/>
                    <a:pt x="11240" y="10989"/>
                    <a:pt x="11240" y="10680"/>
                  </a:cubicBezTo>
                  <a:cubicBezTo>
                    <a:pt x="11192" y="10501"/>
                    <a:pt x="11133" y="10358"/>
                    <a:pt x="11038" y="10239"/>
                  </a:cubicBezTo>
                  <a:lnTo>
                    <a:pt x="965" y="167"/>
                  </a:lnTo>
                  <a:cubicBezTo>
                    <a:pt x="870" y="60"/>
                    <a:pt x="715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71"/>
            <p:cNvSpPr/>
            <p:nvPr/>
          </p:nvSpPr>
          <p:spPr>
            <a:xfrm>
              <a:off x="1366679" y="3029191"/>
              <a:ext cx="57981" cy="70289"/>
            </a:xfrm>
            <a:custGeom>
              <a:rect b="b" l="l" r="r" t="t"/>
              <a:pathLst>
                <a:path extrusionOk="0" h="2210" w="1823">
                  <a:moveTo>
                    <a:pt x="164" y="1"/>
                  </a:moveTo>
                  <a:cubicBezTo>
                    <a:pt x="140" y="1"/>
                    <a:pt x="116" y="6"/>
                    <a:pt x="96" y="18"/>
                  </a:cubicBezTo>
                  <a:cubicBezTo>
                    <a:pt x="36" y="42"/>
                    <a:pt x="0" y="102"/>
                    <a:pt x="0" y="161"/>
                  </a:cubicBezTo>
                  <a:lnTo>
                    <a:pt x="0" y="2043"/>
                  </a:lnTo>
                  <a:cubicBezTo>
                    <a:pt x="0" y="2126"/>
                    <a:pt x="72" y="2209"/>
                    <a:pt x="155" y="2209"/>
                  </a:cubicBezTo>
                  <a:cubicBezTo>
                    <a:pt x="250" y="2209"/>
                    <a:pt x="322" y="2126"/>
                    <a:pt x="322" y="2043"/>
                  </a:cubicBezTo>
                  <a:lnTo>
                    <a:pt x="322" y="566"/>
                  </a:lnTo>
                  <a:lnTo>
                    <a:pt x="1513" y="1757"/>
                  </a:lnTo>
                  <a:cubicBezTo>
                    <a:pt x="1542" y="1787"/>
                    <a:pt x="1584" y="1801"/>
                    <a:pt x="1627" y="1801"/>
                  </a:cubicBezTo>
                  <a:cubicBezTo>
                    <a:pt x="1670" y="1801"/>
                    <a:pt x="1715" y="1787"/>
                    <a:pt x="1751" y="1757"/>
                  </a:cubicBezTo>
                  <a:cubicBezTo>
                    <a:pt x="1822" y="1697"/>
                    <a:pt x="1810" y="1590"/>
                    <a:pt x="1751" y="1519"/>
                  </a:cubicBezTo>
                  <a:lnTo>
                    <a:pt x="274" y="42"/>
                  </a:lnTo>
                  <a:cubicBezTo>
                    <a:pt x="251" y="19"/>
                    <a:pt x="208" y="1"/>
                    <a:pt x="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71"/>
            <p:cNvSpPr/>
            <p:nvPr/>
          </p:nvSpPr>
          <p:spPr>
            <a:xfrm>
              <a:off x="1428031" y="3091211"/>
              <a:ext cx="100377" cy="99518"/>
            </a:xfrm>
            <a:custGeom>
              <a:rect b="b" l="l" r="r" t="t"/>
              <a:pathLst>
                <a:path extrusionOk="0" h="3129" w="3156">
                  <a:moveTo>
                    <a:pt x="183" y="0"/>
                  </a:moveTo>
                  <a:cubicBezTo>
                    <a:pt x="140" y="0"/>
                    <a:pt x="95" y="15"/>
                    <a:pt x="60" y="45"/>
                  </a:cubicBezTo>
                  <a:cubicBezTo>
                    <a:pt x="0" y="104"/>
                    <a:pt x="0" y="212"/>
                    <a:pt x="60" y="283"/>
                  </a:cubicBezTo>
                  <a:lnTo>
                    <a:pt x="2572" y="2795"/>
                  </a:lnTo>
                  <a:lnTo>
                    <a:pt x="655" y="2795"/>
                  </a:lnTo>
                  <a:cubicBezTo>
                    <a:pt x="560" y="2795"/>
                    <a:pt x="488" y="2879"/>
                    <a:pt x="488" y="2962"/>
                  </a:cubicBezTo>
                  <a:cubicBezTo>
                    <a:pt x="488" y="3057"/>
                    <a:pt x="560" y="3129"/>
                    <a:pt x="655" y="3129"/>
                  </a:cubicBezTo>
                  <a:lnTo>
                    <a:pt x="2977" y="3129"/>
                  </a:lnTo>
                  <a:cubicBezTo>
                    <a:pt x="3048" y="3129"/>
                    <a:pt x="3108" y="3081"/>
                    <a:pt x="3132" y="3021"/>
                  </a:cubicBezTo>
                  <a:cubicBezTo>
                    <a:pt x="3155" y="2962"/>
                    <a:pt x="3143" y="2902"/>
                    <a:pt x="3096" y="2843"/>
                  </a:cubicBezTo>
                  <a:lnTo>
                    <a:pt x="298" y="45"/>
                  </a:lnTo>
                  <a:cubicBezTo>
                    <a:pt x="268" y="15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71"/>
            <p:cNvSpPr/>
            <p:nvPr/>
          </p:nvSpPr>
          <p:spPr>
            <a:xfrm>
              <a:off x="1366297" y="3110040"/>
              <a:ext cx="66663" cy="80689"/>
            </a:xfrm>
            <a:custGeom>
              <a:rect b="b" l="l" r="r" t="t"/>
              <a:pathLst>
                <a:path extrusionOk="0" h="2537" w="209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2370"/>
                  </a:lnTo>
                  <a:cubicBezTo>
                    <a:pt x="1" y="2418"/>
                    <a:pt x="24" y="2453"/>
                    <a:pt x="48" y="2489"/>
                  </a:cubicBezTo>
                  <a:cubicBezTo>
                    <a:pt x="84" y="2513"/>
                    <a:pt x="120" y="2537"/>
                    <a:pt x="167" y="2537"/>
                  </a:cubicBezTo>
                  <a:lnTo>
                    <a:pt x="1929" y="2537"/>
                  </a:lnTo>
                  <a:cubicBezTo>
                    <a:pt x="2013" y="2537"/>
                    <a:pt x="2096" y="2453"/>
                    <a:pt x="2096" y="2370"/>
                  </a:cubicBezTo>
                  <a:cubicBezTo>
                    <a:pt x="2096" y="2287"/>
                    <a:pt x="2013" y="2203"/>
                    <a:pt x="1929" y="2203"/>
                  </a:cubicBezTo>
                  <a:lnTo>
                    <a:pt x="334" y="2203"/>
                  </a:ln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4" name="Google Shape;11644;p71"/>
          <p:cNvGrpSpPr/>
          <p:nvPr/>
        </p:nvGrpSpPr>
        <p:grpSpPr>
          <a:xfrm>
            <a:off x="853950" y="2894720"/>
            <a:ext cx="364104" cy="353290"/>
            <a:chOff x="853950" y="2894720"/>
            <a:chExt cx="364104" cy="353290"/>
          </a:xfrm>
        </p:grpSpPr>
        <p:sp>
          <p:nvSpPr>
            <p:cNvPr id="11645" name="Google Shape;11645;p71"/>
            <p:cNvSpPr/>
            <p:nvPr/>
          </p:nvSpPr>
          <p:spPr>
            <a:xfrm>
              <a:off x="1056167" y="3155298"/>
              <a:ext cx="57472" cy="57662"/>
            </a:xfrm>
            <a:custGeom>
              <a:rect b="b" l="l" r="r" t="t"/>
              <a:pathLst>
                <a:path extrusionOk="0" h="1813" w="1807">
                  <a:moveTo>
                    <a:pt x="907" y="0"/>
                  </a:moveTo>
                  <a:cubicBezTo>
                    <a:pt x="686" y="0"/>
                    <a:pt x="459" y="83"/>
                    <a:pt x="274" y="268"/>
                  </a:cubicBezTo>
                  <a:cubicBezTo>
                    <a:pt x="215" y="328"/>
                    <a:pt x="215" y="423"/>
                    <a:pt x="274" y="506"/>
                  </a:cubicBezTo>
                  <a:cubicBezTo>
                    <a:pt x="304" y="536"/>
                    <a:pt x="346" y="551"/>
                    <a:pt x="389" y="551"/>
                  </a:cubicBezTo>
                  <a:cubicBezTo>
                    <a:pt x="432" y="551"/>
                    <a:pt x="477" y="536"/>
                    <a:pt x="512" y="506"/>
                  </a:cubicBezTo>
                  <a:cubicBezTo>
                    <a:pt x="625" y="394"/>
                    <a:pt x="767" y="336"/>
                    <a:pt x="908" y="336"/>
                  </a:cubicBezTo>
                  <a:cubicBezTo>
                    <a:pt x="1020" y="336"/>
                    <a:pt x="1132" y="373"/>
                    <a:pt x="1227" y="447"/>
                  </a:cubicBezTo>
                  <a:cubicBezTo>
                    <a:pt x="1489" y="625"/>
                    <a:pt x="1560" y="983"/>
                    <a:pt x="1381" y="1233"/>
                  </a:cubicBezTo>
                  <a:cubicBezTo>
                    <a:pt x="1265" y="1401"/>
                    <a:pt x="1087" y="1477"/>
                    <a:pt x="911" y="1477"/>
                  </a:cubicBezTo>
                  <a:cubicBezTo>
                    <a:pt x="639" y="1477"/>
                    <a:pt x="370" y="1294"/>
                    <a:pt x="334" y="983"/>
                  </a:cubicBezTo>
                  <a:cubicBezTo>
                    <a:pt x="323" y="894"/>
                    <a:pt x="260" y="827"/>
                    <a:pt x="176" y="827"/>
                  </a:cubicBezTo>
                  <a:cubicBezTo>
                    <a:pt x="169" y="827"/>
                    <a:pt x="162" y="827"/>
                    <a:pt x="155" y="828"/>
                  </a:cubicBezTo>
                  <a:cubicBezTo>
                    <a:pt x="72" y="840"/>
                    <a:pt x="0" y="923"/>
                    <a:pt x="12" y="1006"/>
                  </a:cubicBezTo>
                  <a:cubicBezTo>
                    <a:pt x="63" y="1513"/>
                    <a:pt x="487" y="1812"/>
                    <a:pt x="913" y="1812"/>
                  </a:cubicBezTo>
                  <a:cubicBezTo>
                    <a:pt x="1189" y="1812"/>
                    <a:pt x="1466" y="1687"/>
                    <a:pt x="1643" y="1411"/>
                  </a:cubicBezTo>
                  <a:cubicBezTo>
                    <a:pt x="1751" y="1256"/>
                    <a:pt x="1798" y="1078"/>
                    <a:pt x="1798" y="899"/>
                  </a:cubicBezTo>
                  <a:cubicBezTo>
                    <a:pt x="1806" y="360"/>
                    <a:pt x="1368" y="0"/>
                    <a:pt x="9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71"/>
            <p:cNvSpPr/>
            <p:nvPr/>
          </p:nvSpPr>
          <p:spPr>
            <a:xfrm>
              <a:off x="868326" y="2975027"/>
              <a:ext cx="192802" cy="82025"/>
            </a:xfrm>
            <a:custGeom>
              <a:rect b="b" l="l" r="r" t="t"/>
              <a:pathLst>
                <a:path extrusionOk="0" h="2579" w="6062">
                  <a:moveTo>
                    <a:pt x="3619" y="1"/>
                  </a:moveTo>
                  <a:cubicBezTo>
                    <a:pt x="2165" y="1"/>
                    <a:pt x="686" y="811"/>
                    <a:pt x="48" y="2364"/>
                  </a:cubicBezTo>
                  <a:cubicBezTo>
                    <a:pt x="1" y="2460"/>
                    <a:pt x="84" y="2579"/>
                    <a:pt x="203" y="2579"/>
                  </a:cubicBezTo>
                  <a:cubicBezTo>
                    <a:pt x="263" y="2579"/>
                    <a:pt x="334" y="2543"/>
                    <a:pt x="346" y="2483"/>
                  </a:cubicBezTo>
                  <a:cubicBezTo>
                    <a:pt x="909" y="1104"/>
                    <a:pt x="2222" y="332"/>
                    <a:pt x="3567" y="332"/>
                  </a:cubicBezTo>
                  <a:cubicBezTo>
                    <a:pt x="4242" y="332"/>
                    <a:pt x="4925" y="526"/>
                    <a:pt x="5525" y="936"/>
                  </a:cubicBezTo>
                  <a:cubicBezTo>
                    <a:pt x="5609" y="995"/>
                    <a:pt x="5680" y="1031"/>
                    <a:pt x="5752" y="1114"/>
                  </a:cubicBezTo>
                  <a:cubicBezTo>
                    <a:pt x="5784" y="1142"/>
                    <a:pt x="5824" y="1156"/>
                    <a:pt x="5864" y="1156"/>
                  </a:cubicBezTo>
                  <a:cubicBezTo>
                    <a:pt x="5911" y="1156"/>
                    <a:pt x="5957" y="1136"/>
                    <a:pt x="5990" y="1090"/>
                  </a:cubicBezTo>
                  <a:cubicBezTo>
                    <a:pt x="6061" y="1019"/>
                    <a:pt x="6049" y="912"/>
                    <a:pt x="5978" y="852"/>
                  </a:cubicBezTo>
                  <a:cubicBezTo>
                    <a:pt x="5317" y="280"/>
                    <a:pt x="4473" y="1"/>
                    <a:pt x="3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71"/>
            <p:cNvSpPr/>
            <p:nvPr/>
          </p:nvSpPr>
          <p:spPr>
            <a:xfrm>
              <a:off x="853950" y="3067580"/>
              <a:ext cx="137875" cy="168598"/>
            </a:xfrm>
            <a:custGeom>
              <a:rect b="b" l="l" r="r" t="t"/>
              <a:pathLst>
                <a:path extrusionOk="0" h="5301" w="4335">
                  <a:moveTo>
                    <a:pt x="479" y="1"/>
                  </a:moveTo>
                  <a:cubicBezTo>
                    <a:pt x="401" y="1"/>
                    <a:pt x="321" y="57"/>
                    <a:pt x="310" y="133"/>
                  </a:cubicBezTo>
                  <a:cubicBezTo>
                    <a:pt x="0" y="1633"/>
                    <a:pt x="608" y="3217"/>
                    <a:pt x="1893" y="4074"/>
                  </a:cubicBezTo>
                  <a:cubicBezTo>
                    <a:pt x="1965" y="4134"/>
                    <a:pt x="2858" y="4788"/>
                    <a:pt x="4072" y="5288"/>
                  </a:cubicBezTo>
                  <a:cubicBezTo>
                    <a:pt x="4084" y="5300"/>
                    <a:pt x="4120" y="5300"/>
                    <a:pt x="4132" y="5300"/>
                  </a:cubicBezTo>
                  <a:cubicBezTo>
                    <a:pt x="4191" y="5300"/>
                    <a:pt x="4275" y="5253"/>
                    <a:pt x="4287" y="5193"/>
                  </a:cubicBezTo>
                  <a:cubicBezTo>
                    <a:pt x="4334" y="5074"/>
                    <a:pt x="4287" y="4979"/>
                    <a:pt x="4191" y="4955"/>
                  </a:cubicBezTo>
                  <a:cubicBezTo>
                    <a:pt x="2989" y="4479"/>
                    <a:pt x="2084" y="3800"/>
                    <a:pt x="2084" y="3800"/>
                  </a:cubicBezTo>
                  <a:cubicBezTo>
                    <a:pt x="905" y="3002"/>
                    <a:pt x="346" y="1562"/>
                    <a:pt x="643" y="193"/>
                  </a:cubicBezTo>
                  <a:cubicBezTo>
                    <a:pt x="655" y="109"/>
                    <a:pt x="596" y="14"/>
                    <a:pt x="500" y="2"/>
                  </a:cubicBezTo>
                  <a:cubicBezTo>
                    <a:pt x="493" y="1"/>
                    <a:pt x="486" y="1"/>
                    <a:pt x="4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71"/>
            <p:cNvSpPr/>
            <p:nvPr/>
          </p:nvSpPr>
          <p:spPr>
            <a:xfrm>
              <a:off x="937248" y="3014975"/>
              <a:ext cx="87877" cy="57217"/>
            </a:xfrm>
            <a:custGeom>
              <a:rect b="b" l="l" r="r" t="t"/>
              <a:pathLst>
                <a:path extrusionOk="0" h="1799" w="2763">
                  <a:moveTo>
                    <a:pt x="2225" y="1"/>
                  </a:moveTo>
                  <a:cubicBezTo>
                    <a:pt x="2218" y="1"/>
                    <a:pt x="2211" y="1"/>
                    <a:pt x="2203" y="1"/>
                  </a:cubicBezTo>
                  <a:lnTo>
                    <a:pt x="941" y="61"/>
                  </a:lnTo>
                  <a:cubicBezTo>
                    <a:pt x="584" y="73"/>
                    <a:pt x="346" y="430"/>
                    <a:pt x="477" y="763"/>
                  </a:cubicBezTo>
                  <a:cubicBezTo>
                    <a:pt x="203" y="787"/>
                    <a:pt x="1" y="1025"/>
                    <a:pt x="13" y="1311"/>
                  </a:cubicBezTo>
                  <a:cubicBezTo>
                    <a:pt x="25" y="1597"/>
                    <a:pt x="263" y="1799"/>
                    <a:pt x="537" y="1799"/>
                  </a:cubicBezTo>
                  <a:cubicBezTo>
                    <a:pt x="560" y="1799"/>
                    <a:pt x="548" y="1799"/>
                    <a:pt x="953" y="1787"/>
                  </a:cubicBezTo>
                  <a:cubicBezTo>
                    <a:pt x="1037" y="1787"/>
                    <a:pt x="1120" y="1704"/>
                    <a:pt x="1120" y="1608"/>
                  </a:cubicBezTo>
                  <a:cubicBezTo>
                    <a:pt x="1120" y="1525"/>
                    <a:pt x="1025" y="1442"/>
                    <a:pt x="941" y="1442"/>
                  </a:cubicBezTo>
                  <a:lnTo>
                    <a:pt x="548" y="1466"/>
                  </a:lnTo>
                  <a:cubicBezTo>
                    <a:pt x="441" y="1466"/>
                    <a:pt x="346" y="1370"/>
                    <a:pt x="346" y="1263"/>
                  </a:cubicBezTo>
                  <a:cubicBezTo>
                    <a:pt x="346" y="1168"/>
                    <a:pt x="429" y="1073"/>
                    <a:pt x="537" y="1073"/>
                  </a:cubicBezTo>
                  <a:lnTo>
                    <a:pt x="667" y="1073"/>
                  </a:lnTo>
                  <a:cubicBezTo>
                    <a:pt x="858" y="1061"/>
                    <a:pt x="953" y="835"/>
                    <a:pt x="834" y="704"/>
                  </a:cubicBezTo>
                  <a:cubicBezTo>
                    <a:pt x="727" y="585"/>
                    <a:pt x="798" y="394"/>
                    <a:pt x="965" y="370"/>
                  </a:cubicBezTo>
                  <a:lnTo>
                    <a:pt x="2227" y="311"/>
                  </a:lnTo>
                  <a:cubicBezTo>
                    <a:pt x="2334" y="311"/>
                    <a:pt x="2442" y="406"/>
                    <a:pt x="2442" y="513"/>
                  </a:cubicBezTo>
                  <a:cubicBezTo>
                    <a:pt x="2442" y="608"/>
                    <a:pt x="2346" y="704"/>
                    <a:pt x="2263" y="704"/>
                  </a:cubicBezTo>
                  <a:lnTo>
                    <a:pt x="2144" y="704"/>
                  </a:lnTo>
                  <a:cubicBezTo>
                    <a:pt x="1953" y="716"/>
                    <a:pt x="1858" y="942"/>
                    <a:pt x="1977" y="1085"/>
                  </a:cubicBezTo>
                  <a:cubicBezTo>
                    <a:pt x="2084" y="1204"/>
                    <a:pt x="1989" y="1406"/>
                    <a:pt x="1834" y="1406"/>
                  </a:cubicBezTo>
                  <a:lnTo>
                    <a:pt x="1620" y="1418"/>
                  </a:lnTo>
                  <a:cubicBezTo>
                    <a:pt x="1537" y="1418"/>
                    <a:pt x="1453" y="1501"/>
                    <a:pt x="1453" y="1597"/>
                  </a:cubicBezTo>
                  <a:cubicBezTo>
                    <a:pt x="1453" y="1680"/>
                    <a:pt x="1549" y="1763"/>
                    <a:pt x="1632" y="1763"/>
                  </a:cubicBezTo>
                  <a:lnTo>
                    <a:pt x="1846" y="1739"/>
                  </a:lnTo>
                  <a:cubicBezTo>
                    <a:pt x="2203" y="1728"/>
                    <a:pt x="2442" y="1370"/>
                    <a:pt x="2322" y="1049"/>
                  </a:cubicBezTo>
                  <a:cubicBezTo>
                    <a:pt x="2561" y="1013"/>
                    <a:pt x="2763" y="775"/>
                    <a:pt x="2751" y="489"/>
                  </a:cubicBezTo>
                  <a:cubicBezTo>
                    <a:pt x="2739" y="222"/>
                    <a:pt x="2502" y="1"/>
                    <a:pt x="2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71"/>
            <p:cNvSpPr/>
            <p:nvPr/>
          </p:nvSpPr>
          <p:spPr>
            <a:xfrm>
              <a:off x="978912" y="3095664"/>
              <a:ext cx="78399" cy="79290"/>
            </a:xfrm>
            <a:custGeom>
              <a:rect b="b" l="l" r="r" t="t"/>
              <a:pathLst>
                <a:path extrusionOk="0" h="2493" w="2465">
                  <a:moveTo>
                    <a:pt x="1751" y="0"/>
                  </a:moveTo>
                  <a:cubicBezTo>
                    <a:pt x="1513" y="0"/>
                    <a:pt x="1477" y="95"/>
                    <a:pt x="381" y="691"/>
                  </a:cubicBezTo>
                  <a:cubicBezTo>
                    <a:pt x="72" y="869"/>
                    <a:pt x="24" y="1286"/>
                    <a:pt x="286" y="1524"/>
                  </a:cubicBezTo>
                  <a:cubicBezTo>
                    <a:pt x="84" y="1667"/>
                    <a:pt x="0" y="1929"/>
                    <a:pt x="72" y="2155"/>
                  </a:cubicBezTo>
                  <a:cubicBezTo>
                    <a:pt x="154" y="2370"/>
                    <a:pt x="351" y="2493"/>
                    <a:pt x="555" y="2493"/>
                  </a:cubicBezTo>
                  <a:cubicBezTo>
                    <a:pt x="646" y="2493"/>
                    <a:pt x="738" y="2468"/>
                    <a:pt x="822" y="2417"/>
                  </a:cubicBezTo>
                  <a:lnTo>
                    <a:pt x="1096" y="2262"/>
                  </a:lnTo>
                  <a:cubicBezTo>
                    <a:pt x="1179" y="2215"/>
                    <a:pt x="1203" y="2108"/>
                    <a:pt x="1155" y="2036"/>
                  </a:cubicBezTo>
                  <a:cubicBezTo>
                    <a:pt x="1131" y="1987"/>
                    <a:pt x="1073" y="1955"/>
                    <a:pt x="1016" y="1955"/>
                  </a:cubicBezTo>
                  <a:cubicBezTo>
                    <a:pt x="989" y="1955"/>
                    <a:pt x="963" y="1962"/>
                    <a:pt x="941" y="1977"/>
                  </a:cubicBezTo>
                  <a:lnTo>
                    <a:pt x="655" y="2143"/>
                  </a:lnTo>
                  <a:cubicBezTo>
                    <a:pt x="624" y="2161"/>
                    <a:pt x="591" y="2169"/>
                    <a:pt x="558" y="2169"/>
                  </a:cubicBezTo>
                  <a:cubicBezTo>
                    <a:pt x="479" y="2169"/>
                    <a:pt x="403" y="2120"/>
                    <a:pt x="370" y="2036"/>
                  </a:cubicBezTo>
                  <a:cubicBezTo>
                    <a:pt x="346" y="1965"/>
                    <a:pt x="381" y="1846"/>
                    <a:pt x="465" y="1798"/>
                  </a:cubicBezTo>
                  <a:cubicBezTo>
                    <a:pt x="643" y="1691"/>
                    <a:pt x="667" y="1441"/>
                    <a:pt x="489" y="1310"/>
                  </a:cubicBezTo>
                  <a:cubicBezTo>
                    <a:pt x="381" y="1215"/>
                    <a:pt x="405" y="1048"/>
                    <a:pt x="512" y="976"/>
                  </a:cubicBezTo>
                  <a:cubicBezTo>
                    <a:pt x="1691" y="322"/>
                    <a:pt x="1632" y="322"/>
                    <a:pt x="1727" y="322"/>
                  </a:cubicBezTo>
                  <a:cubicBezTo>
                    <a:pt x="1822" y="322"/>
                    <a:pt x="1917" y="417"/>
                    <a:pt x="1917" y="512"/>
                  </a:cubicBezTo>
                  <a:cubicBezTo>
                    <a:pt x="1917" y="679"/>
                    <a:pt x="1751" y="715"/>
                    <a:pt x="1691" y="750"/>
                  </a:cubicBezTo>
                  <a:cubicBezTo>
                    <a:pt x="1536" y="846"/>
                    <a:pt x="1548" y="1084"/>
                    <a:pt x="1727" y="1155"/>
                  </a:cubicBezTo>
                  <a:cubicBezTo>
                    <a:pt x="1882" y="1215"/>
                    <a:pt x="1882" y="1429"/>
                    <a:pt x="1739" y="1512"/>
                  </a:cubicBezTo>
                  <a:lnTo>
                    <a:pt x="1501" y="1643"/>
                  </a:lnTo>
                  <a:cubicBezTo>
                    <a:pt x="1429" y="1691"/>
                    <a:pt x="1393" y="1798"/>
                    <a:pt x="1441" y="1869"/>
                  </a:cubicBezTo>
                  <a:cubicBezTo>
                    <a:pt x="1474" y="1918"/>
                    <a:pt x="1529" y="1951"/>
                    <a:pt x="1587" y="1951"/>
                  </a:cubicBezTo>
                  <a:cubicBezTo>
                    <a:pt x="1614" y="1951"/>
                    <a:pt x="1641" y="1944"/>
                    <a:pt x="1667" y="1929"/>
                  </a:cubicBezTo>
                  <a:lnTo>
                    <a:pt x="1905" y="1798"/>
                  </a:lnTo>
                  <a:cubicBezTo>
                    <a:pt x="2215" y="1619"/>
                    <a:pt x="2275" y="1203"/>
                    <a:pt x="2001" y="953"/>
                  </a:cubicBezTo>
                  <a:cubicBezTo>
                    <a:pt x="2465" y="679"/>
                    <a:pt x="2275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71"/>
            <p:cNvSpPr/>
            <p:nvPr/>
          </p:nvSpPr>
          <p:spPr>
            <a:xfrm>
              <a:off x="891067" y="3070697"/>
              <a:ext cx="74615" cy="77477"/>
            </a:xfrm>
            <a:custGeom>
              <a:rect b="b" l="l" r="r" t="t"/>
              <a:pathLst>
                <a:path extrusionOk="0" h="2436" w="2346">
                  <a:moveTo>
                    <a:pt x="534" y="1"/>
                  </a:moveTo>
                  <a:cubicBezTo>
                    <a:pt x="499" y="1"/>
                    <a:pt x="464" y="4"/>
                    <a:pt x="429" y="11"/>
                  </a:cubicBezTo>
                  <a:cubicBezTo>
                    <a:pt x="191" y="71"/>
                    <a:pt x="0" y="273"/>
                    <a:pt x="0" y="523"/>
                  </a:cubicBezTo>
                  <a:cubicBezTo>
                    <a:pt x="0" y="690"/>
                    <a:pt x="72" y="749"/>
                    <a:pt x="203" y="1107"/>
                  </a:cubicBezTo>
                  <a:cubicBezTo>
                    <a:pt x="220" y="1178"/>
                    <a:pt x="284" y="1215"/>
                    <a:pt x="345" y="1215"/>
                  </a:cubicBezTo>
                  <a:cubicBezTo>
                    <a:pt x="366" y="1215"/>
                    <a:pt x="387" y="1211"/>
                    <a:pt x="405" y="1202"/>
                  </a:cubicBezTo>
                  <a:cubicBezTo>
                    <a:pt x="500" y="1166"/>
                    <a:pt x="548" y="1059"/>
                    <a:pt x="500" y="988"/>
                  </a:cubicBezTo>
                  <a:cubicBezTo>
                    <a:pt x="345" y="583"/>
                    <a:pt x="334" y="583"/>
                    <a:pt x="334" y="523"/>
                  </a:cubicBezTo>
                  <a:cubicBezTo>
                    <a:pt x="334" y="416"/>
                    <a:pt x="429" y="333"/>
                    <a:pt x="512" y="333"/>
                  </a:cubicBezTo>
                  <a:cubicBezTo>
                    <a:pt x="584" y="333"/>
                    <a:pt x="679" y="392"/>
                    <a:pt x="703" y="464"/>
                  </a:cubicBezTo>
                  <a:cubicBezTo>
                    <a:pt x="738" y="511"/>
                    <a:pt x="750" y="738"/>
                    <a:pt x="965" y="738"/>
                  </a:cubicBezTo>
                  <a:cubicBezTo>
                    <a:pt x="1036" y="738"/>
                    <a:pt x="1107" y="690"/>
                    <a:pt x="1155" y="618"/>
                  </a:cubicBezTo>
                  <a:cubicBezTo>
                    <a:pt x="1188" y="557"/>
                    <a:pt x="1253" y="527"/>
                    <a:pt x="1318" y="527"/>
                  </a:cubicBezTo>
                  <a:cubicBezTo>
                    <a:pt x="1393" y="527"/>
                    <a:pt x="1469" y="566"/>
                    <a:pt x="1500" y="642"/>
                  </a:cubicBezTo>
                  <a:cubicBezTo>
                    <a:pt x="1977" y="1881"/>
                    <a:pt x="1977" y="1833"/>
                    <a:pt x="1977" y="1892"/>
                  </a:cubicBezTo>
                  <a:cubicBezTo>
                    <a:pt x="1977" y="2018"/>
                    <a:pt x="1874" y="2091"/>
                    <a:pt x="1773" y="2091"/>
                  </a:cubicBezTo>
                  <a:cubicBezTo>
                    <a:pt x="1701" y="2091"/>
                    <a:pt x="1630" y="2055"/>
                    <a:pt x="1596" y="1976"/>
                  </a:cubicBezTo>
                  <a:lnTo>
                    <a:pt x="1536" y="1833"/>
                  </a:lnTo>
                  <a:cubicBezTo>
                    <a:pt x="1498" y="1739"/>
                    <a:pt x="1415" y="1691"/>
                    <a:pt x="1332" y="1691"/>
                  </a:cubicBezTo>
                  <a:cubicBezTo>
                    <a:pt x="1257" y="1691"/>
                    <a:pt x="1183" y="1730"/>
                    <a:pt x="1143" y="1809"/>
                  </a:cubicBezTo>
                  <a:cubicBezTo>
                    <a:pt x="1105" y="1875"/>
                    <a:pt x="1041" y="1908"/>
                    <a:pt x="976" y="1908"/>
                  </a:cubicBezTo>
                  <a:cubicBezTo>
                    <a:pt x="901" y="1908"/>
                    <a:pt x="824" y="1863"/>
                    <a:pt x="786" y="1773"/>
                  </a:cubicBezTo>
                  <a:lnTo>
                    <a:pt x="726" y="1607"/>
                  </a:lnTo>
                  <a:cubicBezTo>
                    <a:pt x="700" y="1546"/>
                    <a:pt x="637" y="1504"/>
                    <a:pt x="577" y="1504"/>
                  </a:cubicBezTo>
                  <a:cubicBezTo>
                    <a:pt x="554" y="1504"/>
                    <a:pt x="532" y="1510"/>
                    <a:pt x="512" y="1523"/>
                  </a:cubicBezTo>
                  <a:cubicBezTo>
                    <a:pt x="429" y="1559"/>
                    <a:pt x="381" y="1654"/>
                    <a:pt x="429" y="1726"/>
                  </a:cubicBezTo>
                  <a:lnTo>
                    <a:pt x="488" y="1892"/>
                  </a:lnTo>
                  <a:cubicBezTo>
                    <a:pt x="574" y="2112"/>
                    <a:pt x="779" y="2244"/>
                    <a:pt x="987" y="2244"/>
                  </a:cubicBezTo>
                  <a:cubicBezTo>
                    <a:pt x="1095" y="2244"/>
                    <a:pt x="1204" y="2208"/>
                    <a:pt x="1298" y="2131"/>
                  </a:cubicBezTo>
                  <a:cubicBezTo>
                    <a:pt x="1390" y="2315"/>
                    <a:pt x="1583" y="2436"/>
                    <a:pt x="1793" y="2436"/>
                  </a:cubicBezTo>
                  <a:cubicBezTo>
                    <a:pt x="1853" y="2436"/>
                    <a:pt x="1915" y="2426"/>
                    <a:pt x="1977" y="2404"/>
                  </a:cubicBezTo>
                  <a:cubicBezTo>
                    <a:pt x="2179" y="2321"/>
                    <a:pt x="2310" y="2119"/>
                    <a:pt x="2310" y="1904"/>
                  </a:cubicBezTo>
                  <a:cubicBezTo>
                    <a:pt x="2346" y="1738"/>
                    <a:pt x="2298" y="1738"/>
                    <a:pt x="1834" y="523"/>
                  </a:cubicBezTo>
                  <a:cubicBezTo>
                    <a:pt x="1757" y="315"/>
                    <a:pt x="1555" y="192"/>
                    <a:pt x="1349" y="192"/>
                  </a:cubicBezTo>
                  <a:cubicBezTo>
                    <a:pt x="1236" y="192"/>
                    <a:pt x="1121" y="229"/>
                    <a:pt x="1024" y="309"/>
                  </a:cubicBezTo>
                  <a:cubicBezTo>
                    <a:pt x="933" y="116"/>
                    <a:pt x="737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71"/>
            <p:cNvSpPr/>
            <p:nvPr/>
          </p:nvSpPr>
          <p:spPr>
            <a:xfrm>
              <a:off x="999745" y="2894720"/>
              <a:ext cx="218310" cy="353290"/>
            </a:xfrm>
            <a:custGeom>
              <a:rect b="b" l="l" r="r" t="t"/>
              <a:pathLst>
                <a:path extrusionOk="0" h="11108" w="6864">
                  <a:moveTo>
                    <a:pt x="6633" y="1"/>
                  </a:moveTo>
                  <a:cubicBezTo>
                    <a:pt x="6605" y="1"/>
                    <a:pt x="6577" y="7"/>
                    <a:pt x="6549" y="20"/>
                  </a:cubicBezTo>
                  <a:cubicBezTo>
                    <a:pt x="5918" y="282"/>
                    <a:pt x="5299" y="698"/>
                    <a:pt x="4703" y="1246"/>
                  </a:cubicBezTo>
                  <a:cubicBezTo>
                    <a:pt x="4644" y="1306"/>
                    <a:pt x="4620" y="1413"/>
                    <a:pt x="4703" y="1484"/>
                  </a:cubicBezTo>
                  <a:cubicBezTo>
                    <a:pt x="4735" y="1516"/>
                    <a:pt x="4778" y="1538"/>
                    <a:pt x="4824" y="1538"/>
                  </a:cubicBezTo>
                  <a:cubicBezTo>
                    <a:pt x="4862" y="1538"/>
                    <a:pt x="4903" y="1523"/>
                    <a:pt x="4941" y="1484"/>
                  </a:cubicBezTo>
                  <a:cubicBezTo>
                    <a:pt x="5430" y="1032"/>
                    <a:pt x="5918" y="675"/>
                    <a:pt x="6442" y="413"/>
                  </a:cubicBezTo>
                  <a:lnTo>
                    <a:pt x="6442" y="413"/>
                  </a:lnTo>
                  <a:cubicBezTo>
                    <a:pt x="6084" y="1579"/>
                    <a:pt x="5299" y="2603"/>
                    <a:pt x="4429" y="3449"/>
                  </a:cubicBezTo>
                  <a:cubicBezTo>
                    <a:pt x="4413" y="3444"/>
                    <a:pt x="4397" y="3442"/>
                    <a:pt x="4382" y="3442"/>
                  </a:cubicBezTo>
                  <a:cubicBezTo>
                    <a:pt x="4269" y="3442"/>
                    <a:pt x="4172" y="3548"/>
                    <a:pt x="4203" y="3663"/>
                  </a:cubicBezTo>
                  <a:cubicBezTo>
                    <a:pt x="4108" y="3746"/>
                    <a:pt x="4013" y="3842"/>
                    <a:pt x="3929" y="3913"/>
                  </a:cubicBezTo>
                  <a:cubicBezTo>
                    <a:pt x="3786" y="3711"/>
                    <a:pt x="3572" y="3508"/>
                    <a:pt x="3358" y="3425"/>
                  </a:cubicBezTo>
                  <a:cubicBezTo>
                    <a:pt x="3417" y="3330"/>
                    <a:pt x="3489" y="3234"/>
                    <a:pt x="3548" y="3115"/>
                  </a:cubicBezTo>
                  <a:cubicBezTo>
                    <a:pt x="3727" y="3258"/>
                    <a:pt x="3763" y="3318"/>
                    <a:pt x="3870" y="3318"/>
                  </a:cubicBezTo>
                  <a:cubicBezTo>
                    <a:pt x="4013" y="3318"/>
                    <a:pt x="4084" y="3127"/>
                    <a:pt x="3965" y="3020"/>
                  </a:cubicBezTo>
                  <a:lnTo>
                    <a:pt x="3751" y="2830"/>
                  </a:lnTo>
                  <a:cubicBezTo>
                    <a:pt x="3786" y="2758"/>
                    <a:pt x="3775" y="2782"/>
                    <a:pt x="3810" y="2734"/>
                  </a:cubicBezTo>
                  <a:cubicBezTo>
                    <a:pt x="3810" y="2734"/>
                    <a:pt x="3941" y="2544"/>
                    <a:pt x="3953" y="2544"/>
                  </a:cubicBezTo>
                  <a:lnTo>
                    <a:pt x="4358" y="2889"/>
                  </a:lnTo>
                  <a:cubicBezTo>
                    <a:pt x="4390" y="2916"/>
                    <a:pt x="4430" y="2928"/>
                    <a:pt x="4469" y="2928"/>
                  </a:cubicBezTo>
                  <a:cubicBezTo>
                    <a:pt x="4516" y="2928"/>
                    <a:pt x="4563" y="2910"/>
                    <a:pt x="4596" y="2877"/>
                  </a:cubicBezTo>
                  <a:cubicBezTo>
                    <a:pt x="4656" y="2794"/>
                    <a:pt x="4644" y="2699"/>
                    <a:pt x="4584" y="2639"/>
                  </a:cubicBezTo>
                  <a:lnTo>
                    <a:pt x="4167" y="2282"/>
                  </a:lnTo>
                  <a:cubicBezTo>
                    <a:pt x="4263" y="2139"/>
                    <a:pt x="4370" y="2020"/>
                    <a:pt x="4489" y="1901"/>
                  </a:cubicBezTo>
                  <a:cubicBezTo>
                    <a:pt x="4548" y="1830"/>
                    <a:pt x="4548" y="1722"/>
                    <a:pt x="4477" y="1663"/>
                  </a:cubicBezTo>
                  <a:cubicBezTo>
                    <a:pt x="4444" y="1636"/>
                    <a:pt x="4404" y="1621"/>
                    <a:pt x="4364" y="1621"/>
                  </a:cubicBezTo>
                  <a:cubicBezTo>
                    <a:pt x="4317" y="1621"/>
                    <a:pt x="4271" y="1641"/>
                    <a:pt x="4239" y="1687"/>
                  </a:cubicBezTo>
                  <a:cubicBezTo>
                    <a:pt x="4001" y="1937"/>
                    <a:pt x="3775" y="2222"/>
                    <a:pt x="3536" y="2532"/>
                  </a:cubicBezTo>
                  <a:cubicBezTo>
                    <a:pt x="3536" y="2532"/>
                    <a:pt x="3310" y="2830"/>
                    <a:pt x="3013" y="3306"/>
                  </a:cubicBezTo>
                  <a:cubicBezTo>
                    <a:pt x="2985" y="3304"/>
                    <a:pt x="2957" y="3303"/>
                    <a:pt x="2929" y="3303"/>
                  </a:cubicBezTo>
                  <a:cubicBezTo>
                    <a:pt x="2484" y="3303"/>
                    <a:pt x="2071" y="3569"/>
                    <a:pt x="1858" y="3973"/>
                  </a:cubicBezTo>
                  <a:cubicBezTo>
                    <a:pt x="1762" y="4151"/>
                    <a:pt x="1750" y="4330"/>
                    <a:pt x="1679" y="4449"/>
                  </a:cubicBezTo>
                  <a:cubicBezTo>
                    <a:pt x="1608" y="4568"/>
                    <a:pt x="1500" y="4687"/>
                    <a:pt x="1346" y="4770"/>
                  </a:cubicBezTo>
                  <a:cubicBezTo>
                    <a:pt x="1191" y="4866"/>
                    <a:pt x="1024" y="4913"/>
                    <a:pt x="846" y="4961"/>
                  </a:cubicBezTo>
                  <a:cubicBezTo>
                    <a:pt x="786" y="4973"/>
                    <a:pt x="679" y="5008"/>
                    <a:pt x="572" y="5020"/>
                  </a:cubicBezTo>
                  <a:cubicBezTo>
                    <a:pt x="369" y="5056"/>
                    <a:pt x="274" y="5330"/>
                    <a:pt x="441" y="5485"/>
                  </a:cubicBezTo>
                  <a:cubicBezTo>
                    <a:pt x="560" y="5580"/>
                    <a:pt x="679" y="5687"/>
                    <a:pt x="810" y="5759"/>
                  </a:cubicBezTo>
                  <a:cubicBezTo>
                    <a:pt x="838" y="5775"/>
                    <a:pt x="868" y="5783"/>
                    <a:pt x="897" y="5783"/>
                  </a:cubicBezTo>
                  <a:cubicBezTo>
                    <a:pt x="953" y="5783"/>
                    <a:pt x="1005" y="5754"/>
                    <a:pt x="1036" y="5699"/>
                  </a:cubicBezTo>
                  <a:cubicBezTo>
                    <a:pt x="1084" y="5628"/>
                    <a:pt x="1048" y="5520"/>
                    <a:pt x="977" y="5485"/>
                  </a:cubicBezTo>
                  <a:cubicBezTo>
                    <a:pt x="905" y="5437"/>
                    <a:pt x="834" y="5378"/>
                    <a:pt x="750" y="5318"/>
                  </a:cubicBezTo>
                  <a:cubicBezTo>
                    <a:pt x="1250" y="5199"/>
                    <a:pt x="1679" y="5044"/>
                    <a:pt x="1941" y="4616"/>
                  </a:cubicBezTo>
                  <a:cubicBezTo>
                    <a:pt x="2048" y="4437"/>
                    <a:pt x="2084" y="4246"/>
                    <a:pt x="2143" y="4116"/>
                  </a:cubicBezTo>
                  <a:cubicBezTo>
                    <a:pt x="2278" y="3831"/>
                    <a:pt x="2583" y="3626"/>
                    <a:pt x="2911" y="3626"/>
                  </a:cubicBezTo>
                  <a:cubicBezTo>
                    <a:pt x="3105" y="3626"/>
                    <a:pt x="3308" y="3698"/>
                    <a:pt x="3489" y="3865"/>
                  </a:cubicBezTo>
                  <a:cubicBezTo>
                    <a:pt x="3929" y="4270"/>
                    <a:pt x="3786" y="4985"/>
                    <a:pt x="3239" y="5330"/>
                  </a:cubicBezTo>
                  <a:cubicBezTo>
                    <a:pt x="2867" y="5559"/>
                    <a:pt x="2374" y="5719"/>
                    <a:pt x="1899" y="5719"/>
                  </a:cubicBezTo>
                  <a:cubicBezTo>
                    <a:pt x="1780" y="5719"/>
                    <a:pt x="1662" y="5709"/>
                    <a:pt x="1548" y="5687"/>
                  </a:cubicBezTo>
                  <a:cubicBezTo>
                    <a:pt x="1540" y="5686"/>
                    <a:pt x="1532" y="5686"/>
                    <a:pt x="1524" y="5686"/>
                  </a:cubicBezTo>
                  <a:cubicBezTo>
                    <a:pt x="1439" y="5686"/>
                    <a:pt x="1367" y="5742"/>
                    <a:pt x="1346" y="5818"/>
                  </a:cubicBezTo>
                  <a:cubicBezTo>
                    <a:pt x="1334" y="5913"/>
                    <a:pt x="1393" y="5997"/>
                    <a:pt x="1489" y="6009"/>
                  </a:cubicBezTo>
                  <a:cubicBezTo>
                    <a:pt x="1628" y="6035"/>
                    <a:pt x="1767" y="6048"/>
                    <a:pt x="1907" y="6048"/>
                  </a:cubicBezTo>
                  <a:cubicBezTo>
                    <a:pt x="2077" y="6048"/>
                    <a:pt x="2247" y="6029"/>
                    <a:pt x="2417" y="5997"/>
                  </a:cubicBezTo>
                  <a:cubicBezTo>
                    <a:pt x="2465" y="6937"/>
                    <a:pt x="3096" y="7675"/>
                    <a:pt x="3906" y="8033"/>
                  </a:cubicBezTo>
                  <a:cubicBezTo>
                    <a:pt x="4298" y="8199"/>
                    <a:pt x="4548" y="8592"/>
                    <a:pt x="4548" y="9009"/>
                  </a:cubicBezTo>
                  <a:cubicBezTo>
                    <a:pt x="4548" y="9342"/>
                    <a:pt x="4370" y="9580"/>
                    <a:pt x="4370" y="9580"/>
                  </a:cubicBezTo>
                  <a:cubicBezTo>
                    <a:pt x="3673" y="10434"/>
                    <a:pt x="2786" y="10777"/>
                    <a:pt x="1813" y="10777"/>
                  </a:cubicBezTo>
                  <a:cubicBezTo>
                    <a:pt x="1307" y="10777"/>
                    <a:pt x="777" y="10684"/>
                    <a:pt x="238" y="10521"/>
                  </a:cubicBezTo>
                  <a:cubicBezTo>
                    <a:pt x="224" y="10517"/>
                    <a:pt x="210" y="10516"/>
                    <a:pt x="196" y="10516"/>
                  </a:cubicBezTo>
                  <a:cubicBezTo>
                    <a:pt x="119" y="10516"/>
                    <a:pt x="54" y="10568"/>
                    <a:pt x="24" y="10628"/>
                  </a:cubicBezTo>
                  <a:cubicBezTo>
                    <a:pt x="0" y="10712"/>
                    <a:pt x="60" y="10807"/>
                    <a:pt x="131" y="10831"/>
                  </a:cubicBezTo>
                  <a:cubicBezTo>
                    <a:pt x="707" y="11009"/>
                    <a:pt x="1272" y="11107"/>
                    <a:pt x="1811" y="11107"/>
                  </a:cubicBezTo>
                  <a:cubicBezTo>
                    <a:pt x="2890" y="11107"/>
                    <a:pt x="3866" y="10716"/>
                    <a:pt x="4620" y="9795"/>
                  </a:cubicBezTo>
                  <a:cubicBezTo>
                    <a:pt x="4620" y="9783"/>
                    <a:pt x="4644" y="9783"/>
                    <a:pt x="4644" y="9759"/>
                  </a:cubicBezTo>
                  <a:cubicBezTo>
                    <a:pt x="5120" y="9045"/>
                    <a:pt x="4834" y="8068"/>
                    <a:pt x="4048" y="7723"/>
                  </a:cubicBezTo>
                  <a:cubicBezTo>
                    <a:pt x="3310" y="7414"/>
                    <a:pt x="2763" y="6747"/>
                    <a:pt x="2751" y="5913"/>
                  </a:cubicBezTo>
                  <a:cubicBezTo>
                    <a:pt x="3132" y="5794"/>
                    <a:pt x="3405" y="5628"/>
                    <a:pt x="3417" y="5616"/>
                  </a:cubicBezTo>
                  <a:cubicBezTo>
                    <a:pt x="3953" y="5282"/>
                    <a:pt x="4179" y="4687"/>
                    <a:pt x="4060" y="4187"/>
                  </a:cubicBezTo>
                  <a:cubicBezTo>
                    <a:pt x="5251" y="3234"/>
                    <a:pt x="6430" y="1818"/>
                    <a:pt x="6834" y="258"/>
                  </a:cubicBezTo>
                  <a:cubicBezTo>
                    <a:pt x="6864" y="121"/>
                    <a:pt x="6757" y="1"/>
                    <a:pt x="66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2" name="Google Shape;11652;p71"/>
          <p:cNvGrpSpPr/>
          <p:nvPr/>
        </p:nvGrpSpPr>
        <p:grpSpPr>
          <a:xfrm>
            <a:off x="7066548" y="2912594"/>
            <a:ext cx="352209" cy="334938"/>
            <a:chOff x="7066548" y="2912594"/>
            <a:chExt cx="352209" cy="334938"/>
          </a:xfrm>
        </p:grpSpPr>
        <p:sp>
          <p:nvSpPr>
            <p:cNvPr id="11653" name="Google Shape;11653;p71"/>
            <p:cNvSpPr/>
            <p:nvPr/>
          </p:nvSpPr>
          <p:spPr>
            <a:xfrm>
              <a:off x="7066548" y="2912594"/>
              <a:ext cx="219264" cy="266399"/>
            </a:xfrm>
            <a:custGeom>
              <a:rect b="b" l="l" r="r" t="t"/>
              <a:pathLst>
                <a:path extrusionOk="0" h="8376" w="6894">
                  <a:moveTo>
                    <a:pt x="6584" y="363"/>
                  </a:moveTo>
                  <a:lnTo>
                    <a:pt x="6584" y="1839"/>
                  </a:lnTo>
                  <a:lnTo>
                    <a:pt x="1774" y="2911"/>
                  </a:lnTo>
                  <a:lnTo>
                    <a:pt x="1774" y="1434"/>
                  </a:lnTo>
                  <a:lnTo>
                    <a:pt x="6584" y="363"/>
                  </a:lnTo>
                  <a:close/>
                  <a:moveTo>
                    <a:pt x="6584" y="2137"/>
                  </a:moveTo>
                  <a:lnTo>
                    <a:pt x="6584" y="6078"/>
                  </a:lnTo>
                  <a:cubicBezTo>
                    <a:pt x="6584" y="6209"/>
                    <a:pt x="6525" y="6423"/>
                    <a:pt x="6346" y="6578"/>
                  </a:cubicBezTo>
                  <a:cubicBezTo>
                    <a:pt x="6203" y="6721"/>
                    <a:pt x="5989" y="6863"/>
                    <a:pt x="5596" y="6863"/>
                  </a:cubicBezTo>
                  <a:cubicBezTo>
                    <a:pt x="5191" y="6863"/>
                    <a:pt x="4882" y="6625"/>
                    <a:pt x="4882" y="6328"/>
                  </a:cubicBezTo>
                  <a:cubicBezTo>
                    <a:pt x="4882" y="6030"/>
                    <a:pt x="5215" y="5792"/>
                    <a:pt x="5596" y="5792"/>
                  </a:cubicBezTo>
                  <a:cubicBezTo>
                    <a:pt x="5751" y="5792"/>
                    <a:pt x="5906" y="5840"/>
                    <a:pt x="6084" y="5899"/>
                  </a:cubicBezTo>
                  <a:cubicBezTo>
                    <a:pt x="6104" y="5904"/>
                    <a:pt x="6126" y="5907"/>
                    <a:pt x="6148" y="5907"/>
                  </a:cubicBezTo>
                  <a:cubicBezTo>
                    <a:pt x="6179" y="5907"/>
                    <a:pt x="6211" y="5901"/>
                    <a:pt x="6239" y="5887"/>
                  </a:cubicBezTo>
                  <a:cubicBezTo>
                    <a:pt x="6287" y="5851"/>
                    <a:pt x="6311" y="5804"/>
                    <a:pt x="6311" y="5744"/>
                  </a:cubicBezTo>
                  <a:lnTo>
                    <a:pt x="6311" y="2196"/>
                  </a:lnTo>
                  <a:lnTo>
                    <a:pt x="6584" y="2137"/>
                  </a:lnTo>
                  <a:close/>
                  <a:moveTo>
                    <a:pt x="6735" y="1"/>
                  </a:moveTo>
                  <a:cubicBezTo>
                    <a:pt x="6724" y="1"/>
                    <a:pt x="6713" y="2"/>
                    <a:pt x="6704" y="5"/>
                  </a:cubicBezTo>
                  <a:lnTo>
                    <a:pt x="1560" y="1137"/>
                  </a:lnTo>
                  <a:cubicBezTo>
                    <a:pt x="1489" y="1148"/>
                    <a:pt x="1429" y="1220"/>
                    <a:pt x="1429" y="1303"/>
                  </a:cubicBezTo>
                  <a:lnTo>
                    <a:pt x="1429" y="3101"/>
                  </a:lnTo>
                  <a:lnTo>
                    <a:pt x="1429" y="4030"/>
                  </a:lnTo>
                  <a:cubicBezTo>
                    <a:pt x="1429" y="4113"/>
                    <a:pt x="1500" y="4185"/>
                    <a:pt x="1596" y="4185"/>
                  </a:cubicBezTo>
                  <a:cubicBezTo>
                    <a:pt x="1679" y="4185"/>
                    <a:pt x="1751" y="4113"/>
                    <a:pt x="1751" y="4030"/>
                  </a:cubicBezTo>
                  <a:lnTo>
                    <a:pt x="1751" y="3232"/>
                  </a:lnTo>
                  <a:lnTo>
                    <a:pt x="2024" y="3173"/>
                  </a:lnTo>
                  <a:lnTo>
                    <a:pt x="2024" y="7304"/>
                  </a:lnTo>
                  <a:cubicBezTo>
                    <a:pt x="2024" y="7459"/>
                    <a:pt x="1858" y="8078"/>
                    <a:pt x="1036" y="8078"/>
                  </a:cubicBezTo>
                  <a:cubicBezTo>
                    <a:pt x="643" y="8078"/>
                    <a:pt x="322" y="7840"/>
                    <a:pt x="322" y="7542"/>
                  </a:cubicBezTo>
                  <a:cubicBezTo>
                    <a:pt x="322" y="7244"/>
                    <a:pt x="655" y="7006"/>
                    <a:pt x="1036" y="7006"/>
                  </a:cubicBezTo>
                  <a:cubicBezTo>
                    <a:pt x="1191" y="7006"/>
                    <a:pt x="1358" y="7042"/>
                    <a:pt x="1536" y="7102"/>
                  </a:cubicBezTo>
                  <a:cubicBezTo>
                    <a:pt x="1552" y="7112"/>
                    <a:pt x="1573" y="7118"/>
                    <a:pt x="1596" y="7118"/>
                  </a:cubicBezTo>
                  <a:cubicBezTo>
                    <a:pt x="1623" y="7118"/>
                    <a:pt x="1653" y="7109"/>
                    <a:pt x="1679" y="7090"/>
                  </a:cubicBezTo>
                  <a:cubicBezTo>
                    <a:pt x="1727" y="7066"/>
                    <a:pt x="1751" y="7018"/>
                    <a:pt x="1751" y="6959"/>
                  </a:cubicBezTo>
                  <a:lnTo>
                    <a:pt x="1751" y="4744"/>
                  </a:lnTo>
                  <a:cubicBezTo>
                    <a:pt x="1751" y="4649"/>
                    <a:pt x="1679" y="4577"/>
                    <a:pt x="1596" y="4577"/>
                  </a:cubicBezTo>
                  <a:cubicBezTo>
                    <a:pt x="1500" y="4577"/>
                    <a:pt x="1429" y="4649"/>
                    <a:pt x="1429" y="4744"/>
                  </a:cubicBezTo>
                  <a:lnTo>
                    <a:pt x="1429" y="6732"/>
                  </a:lnTo>
                  <a:cubicBezTo>
                    <a:pt x="1298" y="6709"/>
                    <a:pt x="1167" y="6673"/>
                    <a:pt x="1048" y="6673"/>
                  </a:cubicBezTo>
                  <a:cubicBezTo>
                    <a:pt x="465" y="6673"/>
                    <a:pt x="0" y="7066"/>
                    <a:pt x="0" y="7518"/>
                  </a:cubicBezTo>
                  <a:cubicBezTo>
                    <a:pt x="0" y="7995"/>
                    <a:pt x="465" y="8376"/>
                    <a:pt x="1048" y="8376"/>
                  </a:cubicBezTo>
                  <a:cubicBezTo>
                    <a:pt x="1596" y="8376"/>
                    <a:pt x="1905" y="8137"/>
                    <a:pt x="2072" y="7935"/>
                  </a:cubicBezTo>
                  <a:cubicBezTo>
                    <a:pt x="2274" y="7697"/>
                    <a:pt x="2358" y="7435"/>
                    <a:pt x="2358" y="7268"/>
                  </a:cubicBezTo>
                  <a:lnTo>
                    <a:pt x="2358" y="3089"/>
                  </a:lnTo>
                  <a:lnTo>
                    <a:pt x="5965" y="2280"/>
                  </a:lnTo>
                  <a:lnTo>
                    <a:pt x="5965" y="5542"/>
                  </a:lnTo>
                  <a:cubicBezTo>
                    <a:pt x="5834" y="5518"/>
                    <a:pt x="5703" y="5482"/>
                    <a:pt x="5584" y="5482"/>
                  </a:cubicBezTo>
                  <a:cubicBezTo>
                    <a:pt x="5001" y="5482"/>
                    <a:pt x="4537" y="5875"/>
                    <a:pt x="4537" y="6328"/>
                  </a:cubicBezTo>
                  <a:cubicBezTo>
                    <a:pt x="4537" y="6804"/>
                    <a:pt x="5001" y="7185"/>
                    <a:pt x="5584" y="7185"/>
                  </a:cubicBezTo>
                  <a:cubicBezTo>
                    <a:pt x="6477" y="7185"/>
                    <a:pt x="6894" y="6506"/>
                    <a:pt x="6894" y="6054"/>
                  </a:cubicBezTo>
                  <a:lnTo>
                    <a:pt x="6894" y="1922"/>
                  </a:lnTo>
                  <a:lnTo>
                    <a:pt x="6894" y="125"/>
                  </a:lnTo>
                  <a:cubicBezTo>
                    <a:pt x="6894" y="113"/>
                    <a:pt x="6882" y="65"/>
                    <a:pt x="6834" y="29"/>
                  </a:cubicBezTo>
                  <a:cubicBezTo>
                    <a:pt x="6800" y="12"/>
                    <a:pt x="6765" y="1"/>
                    <a:pt x="6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71"/>
            <p:cNvSpPr/>
            <p:nvPr/>
          </p:nvSpPr>
          <p:spPr>
            <a:xfrm>
              <a:off x="7262690" y="2968571"/>
              <a:ext cx="156067" cy="278962"/>
            </a:xfrm>
            <a:custGeom>
              <a:rect b="b" l="l" r="r" t="t"/>
              <a:pathLst>
                <a:path extrusionOk="0" h="8771" w="4907">
                  <a:moveTo>
                    <a:pt x="1928" y="0"/>
                  </a:moveTo>
                  <a:cubicBezTo>
                    <a:pt x="1909" y="0"/>
                    <a:pt x="1889" y="3"/>
                    <a:pt x="1870" y="8"/>
                  </a:cubicBezTo>
                  <a:cubicBezTo>
                    <a:pt x="1787" y="31"/>
                    <a:pt x="1727" y="103"/>
                    <a:pt x="1727" y="210"/>
                  </a:cubicBezTo>
                  <a:lnTo>
                    <a:pt x="1727" y="3746"/>
                  </a:lnTo>
                  <a:cubicBezTo>
                    <a:pt x="1727" y="3841"/>
                    <a:pt x="1799" y="3913"/>
                    <a:pt x="1882" y="3913"/>
                  </a:cubicBezTo>
                  <a:cubicBezTo>
                    <a:pt x="1977" y="3913"/>
                    <a:pt x="2049" y="3841"/>
                    <a:pt x="2049" y="3746"/>
                  </a:cubicBezTo>
                  <a:lnTo>
                    <a:pt x="2049" y="627"/>
                  </a:lnTo>
                  <a:cubicBezTo>
                    <a:pt x="2108" y="734"/>
                    <a:pt x="2180" y="853"/>
                    <a:pt x="2275" y="972"/>
                  </a:cubicBezTo>
                  <a:lnTo>
                    <a:pt x="2287" y="984"/>
                  </a:lnTo>
                  <a:lnTo>
                    <a:pt x="2322" y="1008"/>
                  </a:lnTo>
                  <a:lnTo>
                    <a:pt x="2334" y="1032"/>
                  </a:lnTo>
                  <a:cubicBezTo>
                    <a:pt x="2858" y="1770"/>
                    <a:pt x="3346" y="2246"/>
                    <a:pt x="3787" y="2425"/>
                  </a:cubicBezTo>
                  <a:cubicBezTo>
                    <a:pt x="4180" y="2591"/>
                    <a:pt x="4370" y="3091"/>
                    <a:pt x="4466" y="3508"/>
                  </a:cubicBezTo>
                  <a:cubicBezTo>
                    <a:pt x="4525" y="3782"/>
                    <a:pt x="4549" y="4068"/>
                    <a:pt x="4573" y="4306"/>
                  </a:cubicBezTo>
                  <a:cubicBezTo>
                    <a:pt x="4216" y="3853"/>
                    <a:pt x="3573" y="3175"/>
                    <a:pt x="2561" y="2794"/>
                  </a:cubicBezTo>
                  <a:cubicBezTo>
                    <a:pt x="2543" y="2789"/>
                    <a:pt x="2524" y="2787"/>
                    <a:pt x="2505" y="2787"/>
                  </a:cubicBezTo>
                  <a:cubicBezTo>
                    <a:pt x="2471" y="2787"/>
                    <a:pt x="2436" y="2795"/>
                    <a:pt x="2406" y="2817"/>
                  </a:cubicBezTo>
                  <a:cubicBezTo>
                    <a:pt x="2358" y="2841"/>
                    <a:pt x="2334" y="2889"/>
                    <a:pt x="2334" y="2948"/>
                  </a:cubicBezTo>
                  <a:lnTo>
                    <a:pt x="2334" y="7366"/>
                  </a:lnTo>
                  <a:cubicBezTo>
                    <a:pt x="2334" y="7735"/>
                    <a:pt x="1894" y="8437"/>
                    <a:pt x="1191" y="8437"/>
                  </a:cubicBezTo>
                  <a:cubicBezTo>
                    <a:pt x="727" y="8437"/>
                    <a:pt x="334" y="8151"/>
                    <a:pt x="334" y="7818"/>
                  </a:cubicBezTo>
                  <a:cubicBezTo>
                    <a:pt x="334" y="7473"/>
                    <a:pt x="727" y="7187"/>
                    <a:pt x="1191" y="7187"/>
                  </a:cubicBezTo>
                  <a:cubicBezTo>
                    <a:pt x="1382" y="7187"/>
                    <a:pt x="1620" y="7247"/>
                    <a:pt x="1822" y="7354"/>
                  </a:cubicBezTo>
                  <a:cubicBezTo>
                    <a:pt x="1841" y="7363"/>
                    <a:pt x="1861" y="7367"/>
                    <a:pt x="1881" y="7367"/>
                  </a:cubicBezTo>
                  <a:cubicBezTo>
                    <a:pt x="1914" y="7367"/>
                    <a:pt x="1948" y="7357"/>
                    <a:pt x="1977" y="7342"/>
                  </a:cubicBezTo>
                  <a:cubicBezTo>
                    <a:pt x="2013" y="7306"/>
                    <a:pt x="2049" y="7258"/>
                    <a:pt x="2049" y="7199"/>
                  </a:cubicBezTo>
                  <a:lnTo>
                    <a:pt x="2049" y="4520"/>
                  </a:lnTo>
                  <a:cubicBezTo>
                    <a:pt x="2049" y="4437"/>
                    <a:pt x="1977" y="4365"/>
                    <a:pt x="1882" y="4365"/>
                  </a:cubicBezTo>
                  <a:cubicBezTo>
                    <a:pt x="1799" y="4365"/>
                    <a:pt x="1727" y="4437"/>
                    <a:pt x="1727" y="4520"/>
                  </a:cubicBezTo>
                  <a:lnTo>
                    <a:pt x="1727" y="6961"/>
                  </a:lnTo>
                  <a:cubicBezTo>
                    <a:pt x="1525" y="6901"/>
                    <a:pt x="1334" y="6866"/>
                    <a:pt x="1168" y="6866"/>
                  </a:cubicBezTo>
                  <a:cubicBezTo>
                    <a:pt x="537" y="6866"/>
                    <a:pt x="1" y="7294"/>
                    <a:pt x="1" y="7818"/>
                  </a:cubicBezTo>
                  <a:cubicBezTo>
                    <a:pt x="1" y="8330"/>
                    <a:pt x="513" y="8771"/>
                    <a:pt x="1168" y="8771"/>
                  </a:cubicBezTo>
                  <a:cubicBezTo>
                    <a:pt x="1584" y="8771"/>
                    <a:pt x="1977" y="8592"/>
                    <a:pt x="2263" y="8259"/>
                  </a:cubicBezTo>
                  <a:cubicBezTo>
                    <a:pt x="2489" y="7997"/>
                    <a:pt x="2644" y="7651"/>
                    <a:pt x="2644" y="7366"/>
                  </a:cubicBezTo>
                  <a:lnTo>
                    <a:pt x="2644" y="3187"/>
                  </a:lnTo>
                  <a:cubicBezTo>
                    <a:pt x="3775" y="3675"/>
                    <a:pt x="4382" y="4568"/>
                    <a:pt x="4549" y="4842"/>
                  </a:cubicBezTo>
                  <a:cubicBezTo>
                    <a:pt x="4589" y="4901"/>
                    <a:pt x="4654" y="4928"/>
                    <a:pt x="4723" y="4928"/>
                  </a:cubicBezTo>
                  <a:cubicBezTo>
                    <a:pt x="4736" y="4928"/>
                    <a:pt x="4750" y="4927"/>
                    <a:pt x="4763" y="4925"/>
                  </a:cubicBezTo>
                  <a:cubicBezTo>
                    <a:pt x="4847" y="4901"/>
                    <a:pt x="4894" y="4818"/>
                    <a:pt x="4894" y="4746"/>
                  </a:cubicBezTo>
                  <a:cubicBezTo>
                    <a:pt x="4906" y="4544"/>
                    <a:pt x="4894" y="3996"/>
                    <a:pt x="4763" y="3460"/>
                  </a:cubicBezTo>
                  <a:cubicBezTo>
                    <a:pt x="4597" y="2758"/>
                    <a:pt x="4311" y="2329"/>
                    <a:pt x="3894" y="2151"/>
                  </a:cubicBezTo>
                  <a:cubicBezTo>
                    <a:pt x="3513" y="1984"/>
                    <a:pt x="3061" y="1555"/>
                    <a:pt x="2584" y="865"/>
                  </a:cubicBezTo>
                  <a:cubicBezTo>
                    <a:pt x="2572" y="841"/>
                    <a:pt x="2561" y="805"/>
                    <a:pt x="2525" y="781"/>
                  </a:cubicBezTo>
                  <a:cubicBezTo>
                    <a:pt x="2346" y="508"/>
                    <a:pt x="2203" y="270"/>
                    <a:pt x="2108" y="103"/>
                  </a:cubicBezTo>
                  <a:cubicBezTo>
                    <a:pt x="2070" y="36"/>
                    <a:pt x="2002" y="0"/>
                    <a:pt x="19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71"/>
            <p:cNvSpPr/>
            <p:nvPr/>
          </p:nvSpPr>
          <p:spPr>
            <a:xfrm>
              <a:off x="7356610" y="3200843"/>
              <a:ext cx="58362" cy="24363"/>
            </a:xfrm>
            <a:custGeom>
              <a:rect b="b" l="l" r="r" t="t"/>
              <a:pathLst>
                <a:path extrusionOk="0" h="766" w="1835">
                  <a:moveTo>
                    <a:pt x="1669" y="1"/>
                  </a:moveTo>
                  <a:cubicBezTo>
                    <a:pt x="1636" y="1"/>
                    <a:pt x="1603" y="13"/>
                    <a:pt x="1572" y="39"/>
                  </a:cubicBezTo>
                  <a:cubicBezTo>
                    <a:pt x="1572" y="39"/>
                    <a:pt x="1120" y="348"/>
                    <a:pt x="155" y="444"/>
                  </a:cubicBezTo>
                  <a:cubicBezTo>
                    <a:pt x="60" y="456"/>
                    <a:pt x="0" y="527"/>
                    <a:pt x="0" y="622"/>
                  </a:cubicBezTo>
                  <a:cubicBezTo>
                    <a:pt x="24" y="706"/>
                    <a:pt x="84" y="765"/>
                    <a:pt x="167" y="765"/>
                  </a:cubicBezTo>
                  <a:lnTo>
                    <a:pt x="179" y="765"/>
                  </a:lnTo>
                  <a:cubicBezTo>
                    <a:pt x="1263" y="658"/>
                    <a:pt x="1739" y="325"/>
                    <a:pt x="1763" y="301"/>
                  </a:cubicBezTo>
                  <a:cubicBezTo>
                    <a:pt x="1822" y="229"/>
                    <a:pt x="1834" y="146"/>
                    <a:pt x="1786" y="63"/>
                  </a:cubicBezTo>
                  <a:cubicBezTo>
                    <a:pt x="1753" y="22"/>
                    <a:pt x="1711" y="1"/>
                    <a:pt x="16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71"/>
            <p:cNvSpPr/>
            <p:nvPr/>
          </p:nvSpPr>
          <p:spPr>
            <a:xfrm>
              <a:off x="7068806" y="3188821"/>
              <a:ext cx="179539" cy="24617"/>
            </a:xfrm>
            <a:custGeom>
              <a:rect b="b" l="l" r="r" t="t"/>
              <a:pathLst>
                <a:path extrusionOk="0" h="774" w="5645">
                  <a:moveTo>
                    <a:pt x="1675" y="1"/>
                  </a:moveTo>
                  <a:cubicBezTo>
                    <a:pt x="1452" y="1"/>
                    <a:pt x="1243" y="9"/>
                    <a:pt x="1048" y="24"/>
                  </a:cubicBezTo>
                  <a:cubicBezTo>
                    <a:pt x="632" y="60"/>
                    <a:pt x="322" y="131"/>
                    <a:pt x="144" y="202"/>
                  </a:cubicBezTo>
                  <a:cubicBezTo>
                    <a:pt x="36" y="250"/>
                    <a:pt x="1" y="369"/>
                    <a:pt x="84" y="464"/>
                  </a:cubicBezTo>
                  <a:cubicBezTo>
                    <a:pt x="106" y="502"/>
                    <a:pt x="147" y="520"/>
                    <a:pt x="189" y="520"/>
                  </a:cubicBezTo>
                  <a:cubicBezTo>
                    <a:pt x="215" y="520"/>
                    <a:pt x="240" y="514"/>
                    <a:pt x="263" y="500"/>
                  </a:cubicBezTo>
                  <a:cubicBezTo>
                    <a:pt x="394" y="441"/>
                    <a:pt x="656" y="369"/>
                    <a:pt x="1168" y="345"/>
                  </a:cubicBezTo>
                  <a:cubicBezTo>
                    <a:pt x="1340" y="332"/>
                    <a:pt x="1521" y="327"/>
                    <a:pt x="1709" y="327"/>
                  </a:cubicBezTo>
                  <a:cubicBezTo>
                    <a:pt x="2909" y="327"/>
                    <a:pt x="4373" y="568"/>
                    <a:pt x="5454" y="774"/>
                  </a:cubicBezTo>
                  <a:lnTo>
                    <a:pt x="5478" y="774"/>
                  </a:lnTo>
                  <a:cubicBezTo>
                    <a:pt x="5561" y="774"/>
                    <a:pt x="5632" y="714"/>
                    <a:pt x="5644" y="643"/>
                  </a:cubicBezTo>
                  <a:cubicBezTo>
                    <a:pt x="5644" y="560"/>
                    <a:pt x="5585" y="488"/>
                    <a:pt x="5513" y="464"/>
                  </a:cubicBezTo>
                  <a:cubicBezTo>
                    <a:pt x="3958" y="153"/>
                    <a:pt x="2672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71"/>
            <p:cNvSpPr/>
            <p:nvPr/>
          </p:nvSpPr>
          <p:spPr>
            <a:xfrm>
              <a:off x="7361158" y="3154726"/>
              <a:ext cx="49997" cy="20482"/>
            </a:xfrm>
            <a:custGeom>
              <a:rect b="b" l="l" r="r" t="t"/>
              <a:pathLst>
                <a:path extrusionOk="0" h="644" w="1572">
                  <a:moveTo>
                    <a:pt x="1375" y="1"/>
                  </a:moveTo>
                  <a:cubicBezTo>
                    <a:pt x="1352" y="1"/>
                    <a:pt x="1330" y="5"/>
                    <a:pt x="1310" y="12"/>
                  </a:cubicBezTo>
                  <a:cubicBezTo>
                    <a:pt x="1131" y="120"/>
                    <a:pt x="750" y="251"/>
                    <a:pt x="143" y="310"/>
                  </a:cubicBezTo>
                  <a:cubicBezTo>
                    <a:pt x="60" y="322"/>
                    <a:pt x="0" y="382"/>
                    <a:pt x="0" y="477"/>
                  </a:cubicBezTo>
                  <a:cubicBezTo>
                    <a:pt x="0" y="560"/>
                    <a:pt x="72" y="643"/>
                    <a:pt x="155" y="643"/>
                  </a:cubicBezTo>
                  <a:lnTo>
                    <a:pt x="179" y="643"/>
                  </a:lnTo>
                  <a:cubicBezTo>
                    <a:pt x="881" y="584"/>
                    <a:pt x="1274" y="417"/>
                    <a:pt x="1465" y="310"/>
                  </a:cubicBezTo>
                  <a:cubicBezTo>
                    <a:pt x="1560" y="251"/>
                    <a:pt x="1572" y="120"/>
                    <a:pt x="1501" y="48"/>
                  </a:cubicBezTo>
                  <a:cubicBezTo>
                    <a:pt x="1469" y="16"/>
                    <a:pt x="1421" y="1"/>
                    <a:pt x="13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71"/>
            <p:cNvSpPr/>
            <p:nvPr/>
          </p:nvSpPr>
          <p:spPr>
            <a:xfrm>
              <a:off x="7155920" y="3139523"/>
              <a:ext cx="148084" cy="33045"/>
            </a:xfrm>
            <a:custGeom>
              <a:rect b="b" l="l" r="r" t="t"/>
              <a:pathLst>
                <a:path extrusionOk="0" h="1039" w="4656">
                  <a:moveTo>
                    <a:pt x="172" y="1"/>
                  </a:moveTo>
                  <a:cubicBezTo>
                    <a:pt x="97" y="1"/>
                    <a:pt x="34" y="68"/>
                    <a:pt x="12" y="145"/>
                  </a:cubicBezTo>
                  <a:cubicBezTo>
                    <a:pt x="0" y="240"/>
                    <a:pt x="84" y="312"/>
                    <a:pt x="167" y="324"/>
                  </a:cubicBezTo>
                  <a:cubicBezTo>
                    <a:pt x="726" y="383"/>
                    <a:pt x="1536" y="526"/>
                    <a:pt x="2489" y="705"/>
                  </a:cubicBezTo>
                  <a:cubicBezTo>
                    <a:pt x="3382" y="883"/>
                    <a:pt x="4001" y="979"/>
                    <a:pt x="4477" y="1038"/>
                  </a:cubicBezTo>
                  <a:lnTo>
                    <a:pt x="4501" y="1038"/>
                  </a:lnTo>
                  <a:cubicBezTo>
                    <a:pt x="4572" y="1038"/>
                    <a:pt x="4644" y="979"/>
                    <a:pt x="4656" y="895"/>
                  </a:cubicBezTo>
                  <a:cubicBezTo>
                    <a:pt x="4644" y="824"/>
                    <a:pt x="4584" y="740"/>
                    <a:pt x="4501" y="729"/>
                  </a:cubicBezTo>
                  <a:cubicBezTo>
                    <a:pt x="4036" y="669"/>
                    <a:pt x="3417" y="562"/>
                    <a:pt x="2536" y="383"/>
                  </a:cubicBezTo>
                  <a:cubicBezTo>
                    <a:pt x="1584" y="193"/>
                    <a:pt x="762" y="62"/>
                    <a:pt x="191" y="2"/>
                  </a:cubicBezTo>
                  <a:cubicBezTo>
                    <a:pt x="185" y="1"/>
                    <a:pt x="178" y="1"/>
                    <a:pt x="1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59" name="Google Shape;11659;p71"/>
          <p:cNvSpPr/>
          <p:nvPr/>
        </p:nvSpPr>
        <p:spPr>
          <a:xfrm>
            <a:off x="6591286" y="2883970"/>
            <a:ext cx="390088" cy="357520"/>
          </a:xfrm>
          <a:custGeom>
            <a:rect b="b" l="l" r="r" t="t"/>
            <a:pathLst>
              <a:path extrusionOk="0" h="11241" w="12265">
                <a:moveTo>
                  <a:pt x="11645" y="358"/>
                </a:moveTo>
                <a:cubicBezTo>
                  <a:pt x="11562" y="465"/>
                  <a:pt x="11431" y="584"/>
                  <a:pt x="11229" y="715"/>
                </a:cubicBezTo>
                <a:lnTo>
                  <a:pt x="11205" y="715"/>
                </a:lnTo>
                <a:cubicBezTo>
                  <a:pt x="11193" y="727"/>
                  <a:pt x="11181" y="727"/>
                  <a:pt x="11169" y="739"/>
                </a:cubicBezTo>
                <a:cubicBezTo>
                  <a:pt x="11169" y="739"/>
                  <a:pt x="11145" y="739"/>
                  <a:pt x="11145" y="763"/>
                </a:cubicBezTo>
                <a:cubicBezTo>
                  <a:pt x="11133" y="763"/>
                  <a:pt x="11133" y="774"/>
                  <a:pt x="11121" y="774"/>
                </a:cubicBezTo>
                <a:cubicBezTo>
                  <a:pt x="11109" y="774"/>
                  <a:pt x="11109" y="786"/>
                  <a:pt x="11086" y="786"/>
                </a:cubicBezTo>
                <a:cubicBezTo>
                  <a:pt x="11074" y="786"/>
                  <a:pt x="11074" y="798"/>
                  <a:pt x="11062" y="798"/>
                </a:cubicBezTo>
                <a:cubicBezTo>
                  <a:pt x="11050" y="798"/>
                  <a:pt x="11050" y="822"/>
                  <a:pt x="11026" y="822"/>
                </a:cubicBezTo>
                <a:cubicBezTo>
                  <a:pt x="11002" y="834"/>
                  <a:pt x="10967" y="846"/>
                  <a:pt x="10955" y="858"/>
                </a:cubicBezTo>
                <a:cubicBezTo>
                  <a:pt x="10955" y="858"/>
                  <a:pt x="10943" y="882"/>
                  <a:pt x="10931" y="882"/>
                </a:cubicBezTo>
                <a:cubicBezTo>
                  <a:pt x="10907" y="882"/>
                  <a:pt x="10907" y="894"/>
                  <a:pt x="10895" y="894"/>
                </a:cubicBezTo>
                <a:cubicBezTo>
                  <a:pt x="10883" y="894"/>
                  <a:pt x="10883" y="905"/>
                  <a:pt x="10871" y="905"/>
                </a:cubicBezTo>
                <a:cubicBezTo>
                  <a:pt x="10848" y="905"/>
                  <a:pt x="10848" y="917"/>
                  <a:pt x="10836" y="917"/>
                </a:cubicBezTo>
                <a:cubicBezTo>
                  <a:pt x="10824" y="917"/>
                  <a:pt x="10800" y="941"/>
                  <a:pt x="10788" y="941"/>
                </a:cubicBezTo>
                <a:cubicBezTo>
                  <a:pt x="10776" y="941"/>
                  <a:pt x="10776" y="941"/>
                  <a:pt x="10764" y="953"/>
                </a:cubicBezTo>
                <a:cubicBezTo>
                  <a:pt x="10752" y="965"/>
                  <a:pt x="10728" y="965"/>
                  <a:pt x="10705" y="977"/>
                </a:cubicBezTo>
                <a:lnTo>
                  <a:pt x="10693" y="977"/>
                </a:lnTo>
                <a:cubicBezTo>
                  <a:pt x="10609" y="1013"/>
                  <a:pt x="10538" y="1036"/>
                  <a:pt x="10455" y="1084"/>
                </a:cubicBezTo>
                <a:cubicBezTo>
                  <a:pt x="10347" y="1132"/>
                  <a:pt x="10228" y="1179"/>
                  <a:pt x="10109" y="1203"/>
                </a:cubicBezTo>
                <a:cubicBezTo>
                  <a:pt x="9776" y="1310"/>
                  <a:pt x="9419" y="1417"/>
                  <a:pt x="9038" y="1489"/>
                </a:cubicBezTo>
                <a:lnTo>
                  <a:pt x="9026" y="1489"/>
                </a:lnTo>
                <a:cubicBezTo>
                  <a:pt x="8669" y="1560"/>
                  <a:pt x="8288" y="1620"/>
                  <a:pt x="7907" y="1667"/>
                </a:cubicBezTo>
                <a:lnTo>
                  <a:pt x="7895" y="1667"/>
                </a:lnTo>
                <a:cubicBezTo>
                  <a:pt x="7311" y="1739"/>
                  <a:pt x="6704" y="1775"/>
                  <a:pt x="6085" y="1775"/>
                </a:cubicBezTo>
                <a:cubicBezTo>
                  <a:pt x="5478" y="1775"/>
                  <a:pt x="4871" y="1739"/>
                  <a:pt x="4287" y="1667"/>
                </a:cubicBezTo>
                <a:lnTo>
                  <a:pt x="4275" y="1667"/>
                </a:lnTo>
                <a:cubicBezTo>
                  <a:pt x="3882" y="1620"/>
                  <a:pt x="3513" y="1560"/>
                  <a:pt x="3156" y="1489"/>
                </a:cubicBezTo>
                <a:lnTo>
                  <a:pt x="3144" y="1489"/>
                </a:lnTo>
                <a:cubicBezTo>
                  <a:pt x="2775" y="1417"/>
                  <a:pt x="2418" y="1310"/>
                  <a:pt x="2073" y="1203"/>
                </a:cubicBezTo>
                <a:cubicBezTo>
                  <a:pt x="1954" y="1155"/>
                  <a:pt x="1835" y="1120"/>
                  <a:pt x="1727" y="1084"/>
                </a:cubicBezTo>
                <a:cubicBezTo>
                  <a:pt x="1644" y="1060"/>
                  <a:pt x="1561" y="1025"/>
                  <a:pt x="1489" y="977"/>
                </a:cubicBezTo>
                <a:lnTo>
                  <a:pt x="1477" y="977"/>
                </a:lnTo>
                <a:cubicBezTo>
                  <a:pt x="1465" y="965"/>
                  <a:pt x="1442" y="965"/>
                  <a:pt x="1418" y="953"/>
                </a:cubicBezTo>
                <a:cubicBezTo>
                  <a:pt x="1406" y="953"/>
                  <a:pt x="1406" y="953"/>
                  <a:pt x="1382" y="941"/>
                </a:cubicBezTo>
                <a:cubicBezTo>
                  <a:pt x="1370" y="941"/>
                  <a:pt x="1358" y="917"/>
                  <a:pt x="1346" y="917"/>
                </a:cubicBezTo>
                <a:cubicBezTo>
                  <a:pt x="1323" y="917"/>
                  <a:pt x="1323" y="905"/>
                  <a:pt x="1311" y="905"/>
                </a:cubicBezTo>
                <a:cubicBezTo>
                  <a:pt x="1299" y="905"/>
                  <a:pt x="1299" y="894"/>
                  <a:pt x="1287" y="894"/>
                </a:cubicBezTo>
                <a:cubicBezTo>
                  <a:pt x="1263" y="894"/>
                  <a:pt x="1263" y="882"/>
                  <a:pt x="1251" y="882"/>
                </a:cubicBezTo>
                <a:cubicBezTo>
                  <a:pt x="1239" y="882"/>
                  <a:pt x="1239" y="858"/>
                  <a:pt x="1227" y="858"/>
                </a:cubicBezTo>
                <a:cubicBezTo>
                  <a:pt x="1192" y="846"/>
                  <a:pt x="1168" y="834"/>
                  <a:pt x="1144" y="822"/>
                </a:cubicBezTo>
                <a:cubicBezTo>
                  <a:pt x="1132" y="822"/>
                  <a:pt x="1132" y="798"/>
                  <a:pt x="1120" y="798"/>
                </a:cubicBezTo>
                <a:cubicBezTo>
                  <a:pt x="1108" y="798"/>
                  <a:pt x="1108" y="786"/>
                  <a:pt x="1084" y="786"/>
                </a:cubicBezTo>
                <a:cubicBezTo>
                  <a:pt x="1073" y="786"/>
                  <a:pt x="1073" y="774"/>
                  <a:pt x="1061" y="774"/>
                </a:cubicBezTo>
                <a:cubicBezTo>
                  <a:pt x="1049" y="774"/>
                  <a:pt x="1049" y="763"/>
                  <a:pt x="1025" y="763"/>
                </a:cubicBezTo>
                <a:cubicBezTo>
                  <a:pt x="1025" y="763"/>
                  <a:pt x="1013" y="763"/>
                  <a:pt x="1013" y="739"/>
                </a:cubicBezTo>
                <a:cubicBezTo>
                  <a:pt x="1001" y="727"/>
                  <a:pt x="989" y="727"/>
                  <a:pt x="965" y="715"/>
                </a:cubicBezTo>
                <a:lnTo>
                  <a:pt x="953" y="715"/>
                </a:lnTo>
                <a:cubicBezTo>
                  <a:pt x="751" y="584"/>
                  <a:pt x="608" y="453"/>
                  <a:pt x="537" y="358"/>
                </a:cubicBezTo>
                <a:close/>
                <a:moveTo>
                  <a:pt x="1537" y="5680"/>
                </a:moveTo>
                <a:lnTo>
                  <a:pt x="1537" y="6037"/>
                </a:lnTo>
                <a:lnTo>
                  <a:pt x="358" y="6037"/>
                </a:lnTo>
                <a:lnTo>
                  <a:pt x="358" y="5680"/>
                </a:lnTo>
                <a:close/>
                <a:moveTo>
                  <a:pt x="11895" y="5680"/>
                </a:moveTo>
                <a:lnTo>
                  <a:pt x="11895" y="6037"/>
                </a:lnTo>
                <a:lnTo>
                  <a:pt x="10717" y="6037"/>
                </a:lnTo>
                <a:lnTo>
                  <a:pt x="10717" y="5680"/>
                </a:lnTo>
                <a:close/>
                <a:moveTo>
                  <a:pt x="11717" y="798"/>
                </a:moveTo>
                <a:lnTo>
                  <a:pt x="11717" y="5323"/>
                </a:lnTo>
                <a:lnTo>
                  <a:pt x="10717" y="5323"/>
                </a:lnTo>
                <a:cubicBezTo>
                  <a:pt x="10526" y="5323"/>
                  <a:pt x="10359" y="5489"/>
                  <a:pt x="10359" y="5680"/>
                </a:cubicBezTo>
                <a:lnTo>
                  <a:pt x="10359" y="6049"/>
                </a:lnTo>
                <a:cubicBezTo>
                  <a:pt x="10359" y="6144"/>
                  <a:pt x="10407" y="6239"/>
                  <a:pt x="10467" y="6311"/>
                </a:cubicBezTo>
                <a:cubicBezTo>
                  <a:pt x="10359" y="6632"/>
                  <a:pt x="10228" y="7049"/>
                  <a:pt x="10109" y="7502"/>
                </a:cubicBezTo>
                <a:lnTo>
                  <a:pt x="2168" y="7502"/>
                </a:lnTo>
                <a:cubicBezTo>
                  <a:pt x="2049" y="7049"/>
                  <a:pt x="1918" y="6632"/>
                  <a:pt x="1811" y="6311"/>
                </a:cubicBezTo>
                <a:cubicBezTo>
                  <a:pt x="1870" y="6251"/>
                  <a:pt x="1918" y="6156"/>
                  <a:pt x="1918" y="6049"/>
                </a:cubicBezTo>
                <a:lnTo>
                  <a:pt x="1918" y="5680"/>
                </a:lnTo>
                <a:cubicBezTo>
                  <a:pt x="1918" y="5489"/>
                  <a:pt x="1751" y="5323"/>
                  <a:pt x="1561" y="5323"/>
                </a:cubicBezTo>
                <a:lnTo>
                  <a:pt x="561" y="5323"/>
                </a:lnTo>
                <a:lnTo>
                  <a:pt x="561" y="808"/>
                </a:lnTo>
                <a:lnTo>
                  <a:pt x="561" y="808"/>
                </a:lnTo>
                <a:cubicBezTo>
                  <a:pt x="616" y="854"/>
                  <a:pt x="673" y="909"/>
                  <a:pt x="751" y="953"/>
                </a:cubicBezTo>
                <a:cubicBezTo>
                  <a:pt x="942" y="1084"/>
                  <a:pt x="1192" y="1215"/>
                  <a:pt x="1537" y="1358"/>
                </a:cubicBezTo>
                <a:cubicBezTo>
                  <a:pt x="1537" y="2489"/>
                  <a:pt x="1203" y="3739"/>
                  <a:pt x="930" y="4608"/>
                </a:cubicBezTo>
                <a:cubicBezTo>
                  <a:pt x="894" y="4704"/>
                  <a:pt x="942" y="4799"/>
                  <a:pt x="1049" y="4835"/>
                </a:cubicBezTo>
                <a:cubicBezTo>
                  <a:pt x="1067" y="4842"/>
                  <a:pt x="1087" y="4846"/>
                  <a:pt x="1106" y="4846"/>
                </a:cubicBezTo>
                <a:cubicBezTo>
                  <a:pt x="1175" y="4846"/>
                  <a:pt x="1244" y="4799"/>
                  <a:pt x="1263" y="4715"/>
                </a:cubicBezTo>
                <a:cubicBezTo>
                  <a:pt x="1549" y="3858"/>
                  <a:pt x="1870" y="2620"/>
                  <a:pt x="1894" y="1489"/>
                </a:cubicBezTo>
                <a:cubicBezTo>
                  <a:pt x="1942" y="1501"/>
                  <a:pt x="1965" y="1513"/>
                  <a:pt x="2013" y="1525"/>
                </a:cubicBezTo>
                <a:cubicBezTo>
                  <a:pt x="2311" y="1632"/>
                  <a:pt x="2620" y="1715"/>
                  <a:pt x="2954" y="1787"/>
                </a:cubicBezTo>
                <a:cubicBezTo>
                  <a:pt x="2561" y="2965"/>
                  <a:pt x="1954" y="3930"/>
                  <a:pt x="1489" y="4549"/>
                </a:cubicBezTo>
                <a:cubicBezTo>
                  <a:pt x="1430" y="4632"/>
                  <a:pt x="1442" y="4751"/>
                  <a:pt x="1525" y="4811"/>
                </a:cubicBezTo>
                <a:cubicBezTo>
                  <a:pt x="1549" y="4835"/>
                  <a:pt x="1596" y="4835"/>
                  <a:pt x="1620" y="4835"/>
                </a:cubicBezTo>
                <a:cubicBezTo>
                  <a:pt x="1680" y="4835"/>
                  <a:pt x="1727" y="4811"/>
                  <a:pt x="1775" y="4763"/>
                </a:cubicBezTo>
                <a:cubicBezTo>
                  <a:pt x="2263" y="4108"/>
                  <a:pt x="2906" y="3096"/>
                  <a:pt x="3311" y="1846"/>
                </a:cubicBezTo>
                <a:cubicBezTo>
                  <a:pt x="3561" y="1894"/>
                  <a:pt x="3811" y="1929"/>
                  <a:pt x="4061" y="1965"/>
                </a:cubicBezTo>
                <a:cubicBezTo>
                  <a:pt x="3680" y="2906"/>
                  <a:pt x="2918" y="3858"/>
                  <a:pt x="2323" y="4525"/>
                </a:cubicBezTo>
                <a:cubicBezTo>
                  <a:pt x="2263" y="4596"/>
                  <a:pt x="2263" y="4715"/>
                  <a:pt x="2335" y="4775"/>
                </a:cubicBezTo>
                <a:cubicBezTo>
                  <a:pt x="2369" y="4803"/>
                  <a:pt x="2414" y="4818"/>
                  <a:pt x="2458" y="4818"/>
                </a:cubicBezTo>
                <a:cubicBezTo>
                  <a:pt x="2506" y="4818"/>
                  <a:pt x="2553" y="4800"/>
                  <a:pt x="2585" y="4763"/>
                </a:cubicBezTo>
                <a:cubicBezTo>
                  <a:pt x="3692" y="3525"/>
                  <a:pt x="4192" y="2608"/>
                  <a:pt x="4418" y="2013"/>
                </a:cubicBezTo>
                <a:cubicBezTo>
                  <a:pt x="4966" y="2072"/>
                  <a:pt x="5549" y="2096"/>
                  <a:pt x="6133" y="2096"/>
                </a:cubicBezTo>
                <a:cubicBezTo>
                  <a:pt x="6716" y="2096"/>
                  <a:pt x="7288" y="2072"/>
                  <a:pt x="7847" y="2013"/>
                </a:cubicBezTo>
                <a:cubicBezTo>
                  <a:pt x="8228" y="3025"/>
                  <a:pt x="9050" y="4061"/>
                  <a:pt x="9669" y="4763"/>
                </a:cubicBezTo>
                <a:cubicBezTo>
                  <a:pt x="9700" y="4800"/>
                  <a:pt x="9747" y="4818"/>
                  <a:pt x="9797" y="4818"/>
                </a:cubicBezTo>
                <a:cubicBezTo>
                  <a:pt x="9843" y="4818"/>
                  <a:pt x="9891" y="4803"/>
                  <a:pt x="9931" y="4775"/>
                </a:cubicBezTo>
                <a:cubicBezTo>
                  <a:pt x="10002" y="4715"/>
                  <a:pt x="10002" y="4596"/>
                  <a:pt x="9943" y="4525"/>
                </a:cubicBezTo>
                <a:cubicBezTo>
                  <a:pt x="9347" y="3870"/>
                  <a:pt x="8585" y="2906"/>
                  <a:pt x="8204" y="1965"/>
                </a:cubicBezTo>
                <a:cubicBezTo>
                  <a:pt x="8454" y="1929"/>
                  <a:pt x="8716" y="1894"/>
                  <a:pt x="8954" y="1846"/>
                </a:cubicBezTo>
                <a:cubicBezTo>
                  <a:pt x="9359" y="3096"/>
                  <a:pt x="10002" y="4108"/>
                  <a:pt x="10490" y="4763"/>
                </a:cubicBezTo>
                <a:cubicBezTo>
                  <a:pt x="10526" y="4811"/>
                  <a:pt x="10586" y="4835"/>
                  <a:pt x="10645" y="4835"/>
                </a:cubicBezTo>
                <a:cubicBezTo>
                  <a:pt x="10681" y="4835"/>
                  <a:pt x="10717" y="4823"/>
                  <a:pt x="10740" y="4811"/>
                </a:cubicBezTo>
                <a:cubicBezTo>
                  <a:pt x="10824" y="4751"/>
                  <a:pt x="10836" y="4632"/>
                  <a:pt x="10776" y="4549"/>
                </a:cubicBezTo>
                <a:cubicBezTo>
                  <a:pt x="10312" y="3930"/>
                  <a:pt x="9693" y="2965"/>
                  <a:pt x="9312" y="1787"/>
                </a:cubicBezTo>
                <a:cubicBezTo>
                  <a:pt x="9645" y="1715"/>
                  <a:pt x="9955" y="1620"/>
                  <a:pt x="10252" y="1525"/>
                </a:cubicBezTo>
                <a:cubicBezTo>
                  <a:pt x="10300" y="1513"/>
                  <a:pt x="10324" y="1501"/>
                  <a:pt x="10371" y="1489"/>
                </a:cubicBezTo>
                <a:cubicBezTo>
                  <a:pt x="10407" y="2632"/>
                  <a:pt x="10717" y="3858"/>
                  <a:pt x="11002" y="4715"/>
                </a:cubicBezTo>
                <a:cubicBezTo>
                  <a:pt x="11021" y="4792"/>
                  <a:pt x="11094" y="4845"/>
                  <a:pt x="11165" y="4845"/>
                </a:cubicBezTo>
                <a:cubicBezTo>
                  <a:pt x="11182" y="4845"/>
                  <a:pt x="11200" y="4842"/>
                  <a:pt x="11217" y="4835"/>
                </a:cubicBezTo>
                <a:cubicBezTo>
                  <a:pt x="11312" y="4799"/>
                  <a:pt x="11371" y="4704"/>
                  <a:pt x="11336" y="4608"/>
                </a:cubicBezTo>
                <a:cubicBezTo>
                  <a:pt x="11062" y="3751"/>
                  <a:pt x="10728" y="2489"/>
                  <a:pt x="10728" y="1358"/>
                </a:cubicBezTo>
                <a:cubicBezTo>
                  <a:pt x="11074" y="1215"/>
                  <a:pt x="11324" y="1084"/>
                  <a:pt x="11514" y="953"/>
                </a:cubicBezTo>
                <a:cubicBezTo>
                  <a:pt x="11598" y="905"/>
                  <a:pt x="11657" y="846"/>
                  <a:pt x="11717" y="798"/>
                </a:cubicBezTo>
                <a:close/>
                <a:moveTo>
                  <a:pt x="715" y="6394"/>
                </a:moveTo>
                <a:cubicBezTo>
                  <a:pt x="1382" y="8621"/>
                  <a:pt x="1596" y="10252"/>
                  <a:pt x="1287" y="10800"/>
                </a:cubicBezTo>
                <a:cubicBezTo>
                  <a:pt x="1263" y="10835"/>
                  <a:pt x="1227" y="10859"/>
                  <a:pt x="1180" y="10859"/>
                </a:cubicBezTo>
                <a:lnTo>
                  <a:pt x="537" y="10859"/>
                </a:lnTo>
                <a:lnTo>
                  <a:pt x="537" y="6394"/>
                </a:lnTo>
                <a:close/>
                <a:moveTo>
                  <a:pt x="3501" y="9478"/>
                </a:moveTo>
                <a:cubicBezTo>
                  <a:pt x="3704" y="9478"/>
                  <a:pt x="3882" y="9657"/>
                  <a:pt x="3882" y="9859"/>
                </a:cubicBezTo>
                <a:lnTo>
                  <a:pt x="3882" y="10859"/>
                </a:lnTo>
                <a:lnTo>
                  <a:pt x="2180" y="10859"/>
                </a:lnTo>
                <a:lnTo>
                  <a:pt x="2180" y="9859"/>
                </a:lnTo>
                <a:cubicBezTo>
                  <a:pt x="2180" y="9657"/>
                  <a:pt x="2358" y="9478"/>
                  <a:pt x="2561" y="9478"/>
                </a:cubicBezTo>
                <a:close/>
                <a:moveTo>
                  <a:pt x="5561" y="9478"/>
                </a:moveTo>
                <a:cubicBezTo>
                  <a:pt x="5775" y="9478"/>
                  <a:pt x="5954" y="9657"/>
                  <a:pt x="5954" y="9859"/>
                </a:cubicBezTo>
                <a:lnTo>
                  <a:pt x="5954" y="10859"/>
                </a:lnTo>
                <a:lnTo>
                  <a:pt x="4240" y="10859"/>
                </a:lnTo>
                <a:lnTo>
                  <a:pt x="4240" y="9859"/>
                </a:lnTo>
                <a:cubicBezTo>
                  <a:pt x="4240" y="9657"/>
                  <a:pt x="4418" y="9478"/>
                  <a:pt x="4632" y="9478"/>
                </a:cubicBezTo>
                <a:close/>
                <a:moveTo>
                  <a:pt x="7633" y="9478"/>
                </a:moveTo>
                <a:cubicBezTo>
                  <a:pt x="7847" y="9478"/>
                  <a:pt x="8026" y="9657"/>
                  <a:pt x="8026" y="9859"/>
                </a:cubicBezTo>
                <a:lnTo>
                  <a:pt x="8026" y="10859"/>
                </a:lnTo>
                <a:lnTo>
                  <a:pt x="6311" y="10859"/>
                </a:lnTo>
                <a:lnTo>
                  <a:pt x="6311" y="9859"/>
                </a:lnTo>
                <a:cubicBezTo>
                  <a:pt x="6311" y="9657"/>
                  <a:pt x="6490" y="9478"/>
                  <a:pt x="6704" y="9478"/>
                </a:cubicBezTo>
                <a:close/>
                <a:moveTo>
                  <a:pt x="9693" y="9478"/>
                </a:moveTo>
                <a:cubicBezTo>
                  <a:pt x="9895" y="9478"/>
                  <a:pt x="10074" y="9657"/>
                  <a:pt x="10074" y="9859"/>
                </a:cubicBezTo>
                <a:lnTo>
                  <a:pt x="10074" y="10859"/>
                </a:lnTo>
                <a:lnTo>
                  <a:pt x="8371" y="10859"/>
                </a:lnTo>
                <a:lnTo>
                  <a:pt x="8371" y="9859"/>
                </a:lnTo>
                <a:cubicBezTo>
                  <a:pt x="8371" y="9657"/>
                  <a:pt x="8550" y="9478"/>
                  <a:pt x="8752" y="9478"/>
                </a:cubicBezTo>
                <a:close/>
                <a:moveTo>
                  <a:pt x="11169" y="6394"/>
                </a:moveTo>
                <a:cubicBezTo>
                  <a:pt x="10764" y="7775"/>
                  <a:pt x="10240" y="9942"/>
                  <a:pt x="10598" y="10859"/>
                </a:cubicBezTo>
                <a:lnTo>
                  <a:pt x="10431" y="10859"/>
                </a:lnTo>
                <a:lnTo>
                  <a:pt x="10431" y="9859"/>
                </a:lnTo>
                <a:cubicBezTo>
                  <a:pt x="10431" y="9454"/>
                  <a:pt x="10097" y="9121"/>
                  <a:pt x="9693" y="9121"/>
                </a:cubicBezTo>
                <a:lnTo>
                  <a:pt x="8752" y="9121"/>
                </a:lnTo>
                <a:cubicBezTo>
                  <a:pt x="8526" y="9121"/>
                  <a:pt x="8323" y="9228"/>
                  <a:pt x="8192" y="9383"/>
                </a:cubicBezTo>
                <a:cubicBezTo>
                  <a:pt x="8050" y="9228"/>
                  <a:pt x="7847" y="9121"/>
                  <a:pt x="7621" y="9121"/>
                </a:cubicBezTo>
                <a:lnTo>
                  <a:pt x="6680" y="9121"/>
                </a:lnTo>
                <a:cubicBezTo>
                  <a:pt x="6466" y="9121"/>
                  <a:pt x="6252" y="9228"/>
                  <a:pt x="6121" y="9383"/>
                </a:cubicBezTo>
                <a:cubicBezTo>
                  <a:pt x="5990" y="9228"/>
                  <a:pt x="5775" y="9121"/>
                  <a:pt x="5549" y="9121"/>
                </a:cubicBezTo>
                <a:lnTo>
                  <a:pt x="4621" y="9121"/>
                </a:lnTo>
                <a:cubicBezTo>
                  <a:pt x="4394" y="9121"/>
                  <a:pt x="4180" y="9228"/>
                  <a:pt x="4049" y="9383"/>
                </a:cubicBezTo>
                <a:cubicBezTo>
                  <a:pt x="3918" y="9228"/>
                  <a:pt x="3704" y="9121"/>
                  <a:pt x="3489" y="9121"/>
                </a:cubicBezTo>
                <a:lnTo>
                  <a:pt x="2549" y="9121"/>
                </a:lnTo>
                <a:cubicBezTo>
                  <a:pt x="2132" y="9121"/>
                  <a:pt x="1799" y="9466"/>
                  <a:pt x="1799" y="9859"/>
                </a:cubicBezTo>
                <a:lnTo>
                  <a:pt x="1799" y="10859"/>
                </a:lnTo>
                <a:lnTo>
                  <a:pt x="1656" y="10859"/>
                </a:lnTo>
                <a:cubicBezTo>
                  <a:pt x="2013" y="9942"/>
                  <a:pt x="1489" y="7775"/>
                  <a:pt x="1084" y="6394"/>
                </a:cubicBezTo>
                <a:lnTo>
                  <a:pt x="1442" y="6394"/>
                </a:lnTo>
                <a:cubicBezTo>
                  <a:pt x="1608" y="6918"/>
                  <a:pt x="1835" y="7632"/>
                  <a:pt x="2013" y="8371"/>
                </a:cubicBezTo>
                <a:cubicBezTo>
                  <a:pt x="2034" y="8453"/>
                  <a:pt x="2108" y="8518"/>
                  <a:pt x="2182" y="8518"/>
                </a:cubicBezTo>
                <a:cubicBezTo>
                  <a:pt x="2193" y="8518"/>
                  <a:pt x="2205" y="8517"/>
                  <a:pt x="2216" y="8514"/>
                </a:cubicBezTo>
                <a:cubicBezTo>
                  <a:pt x="2311" y="8478"/>
                  <a:pt x="2382" y="8394"/>
                  <a:pt x="2358" y="8299"/>
                </a:cubicBezTo>
                <a:cubicBezTo>
                  <a:pt x="2323" y="8156"/>
                  <a:pt x="2275" y="8002"/>
                  <a:pt x="2251" y="7859"/>
                </a:cubicBezTo>
                <a:lnTo>
                  <a:pt x="9990" y="7859"/>
                </a:lnTo>
                <a:cubicBezTo>
                  <a:pt x="9943" y="8002"/>
                  <a:pt x="9919" y="8156"/>
                  <a:pt x="9883" y="8299"/>
                </a:cubicBezTo>
                <a:cubicBezTo>
                  <a:pt x="9871" y="8394"/>
                  <a:pt x="9931" y="8490"/>
                  <a:pt x="10014" y="8514"/>
                </a:cubicBezTo>
                <a:lnTo>
                  <a:pt x="10062" y="8514"/>
                </a:lnTo>
                <a:cubicBezTo>
                  <a:pt x="10133" y="8514"/>
                  <a:pt x="10217" y="8454"/>
                  <a:pt x="10240" y="8371"/>
                </a:cubicBezTo>
                <a:cubicBezTo>
                  <a:pt x="10407" y="7632"/>
                  <a:pt x="10633" y="6906"/>
                  <a:pt x="10812" y="6394"/>
                </a:cubicBezTo>
                <a:close/>
                <a:moveTo>
                  <a:pt x="11717" y="6394"/>
                </a:moveTo>
                <a:lnTo>
                  <a:pt x="11717" y="10859"/>
                </a:lnTo>
                <a:lnTo>
                  <a:pt x="11074" y="10859"/>
                </a:lnTo>
                <a:cubicBezTo>
                  <a:pt x="11026" y="10859"/>
                  <a:pt x="11002" y="10835"/>
                  <a:pt x="10967" y="10800"/>
                </a:cubicBezTo>
                <a:cubicBezTo>
                  <a:pt x="10669" y="10252"/>
                  <a:pt x="10883" y="8621"/>
                  <a:pt x="11538" y="6394"/>
                </a:cubicBezTo>
                <a:close/>
                <a:moveTo>
                  <a:pt x="370" y="1"/>
                </a:moveTo>
                <a:cubicBezTo>
                  <a:pt x="275" y="1"/>
                  <a:pt x="191" y="72"/>
                  <a:pt x="191" y="179"/>
                </a:cubicBezTo>
                <a:lnTo>
                  <a:pt x="191" y="5370"/>
                </a:lnTo>
                <a:cubicBezTo>
                  <a:pt x="84" y="5430"/>
                  <a:pt x="1" y="5549"/>
                  <a:pt x="1" y="5680"/>
                </a:cubicBezTo>
                <a:lnTo>
                  <a:pt x="1" y="6061"/>
                </a:lnTo>
                <a:cubicBezTo>
                  <a:pt x="1" y="6192"/>
                  <a:pt x="72" y="6311"/>
                  <a:pt x="191" y="6370"/>
                </a:cubicBezTo>
                <a:lnTo>
                  <a:pt x="191" y="11061"/>
                </a:lnTo>
                <a:cubicBezTo>
                  <a:pt x="191" y="11157"/>
                  <a:pt x="275" y="11240"/>
                  <a:pt x="370" y="11240"/>
                </a:cubicBezTo>
                <a:lnTo>
                  <a:pt x="11895" y="11240"/>
                </a:lnTo>
                <a:cubicBezTo>
                  <a:pt x="12002" y="11240"/>
                  <a:pt x="12074" y="11157"/>
                  <a:pt x="12074" y="11061"/>
                </a:cubicBezTo>
                <a:lnTo>
                  <a:pt x="12074" y="6370"/>
                </a:lnTo>
                <a:cubicBezTo>
                  <a:pt x="12181" y="6311"/>
                  <a:pt x="12264" y="6192"/>
                  <a:pt x="12264" y="6061"/>
                </a:cubicBezTo>
                <a:lnTo>
                  <a:pt x="12264" y="5680"/>
                </a:lnTo>
                <a:cubicBezTo>
                  <a:pt x="12252" y="5549"/>
                  <a:pt x="12181" y="5430"/>
                  <a:pt x="12074" y="5370"/>
                </a:cubicBezTo>
                <a:lnTo>
                  <a:pt x="12074" y="179"/>
                </a:lnTo>
                <a:cubicBezTo>
                  <a:pt x="12074" y="72"/>
                  <a:pt x="12002" y="1"/>
                  <a:pt x="11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60" name="Google Shape;11660;p71"/>
          <p:cNvSpPr/>
          <p:nvPr/>
        </p:nvSpPr>
        <p:spPr>
          <a:xfrm>
            <a:off x="6134980" y="2901781"/>
            <a:ext cx="390470" cy="332108"/>
          </a:xfrm>
          <a:custGeom>
            <a:rect b="b" l="l" r="r" t="t"/>
            <a:pathLst>
              <a:path extrusionOk="0" h="10442" w="12277">
                <a:moveTo>
                  <a:pt x="6121" y="298"/>
                </a:moveTo>
                <a:cubicBezTo>
                  <a:pt x="7240" y="298"/>
                  <a:pt x="8288" y="393"/>
                  <a:pt x="9085" y="536"/>
                </a:cubicBezTo>
                <a:cubicBezTo>
                  <a:pt x="10002" y="715"/>
                  <a:pt x="10228" y="929"/>
                  <a:pt x="10228" y="965"/>
                </a:cubicBezTo>
                <a:lnTo>
                  <a:pt x="10228" y="988"/>
                </a:lnTo>
                <a:lnTo>
                  <a:pt x="10216" y="1000"/>
                </a:lnTo>
                <a:cubicBezTo>
                  <a:pt x="10193" y="1024"/>
                  <a:pt x="10157" y="1060"/>
                  <a:pt x="10109" y="1084"/>
                </a:cubicBezTo>
                <a:cubicBezTo>
                  <a:pt x="10062" y="1119"/>
                  <a:pt x="9990" y="1143"/>
                  <a:pt x="9895" y="1191"/>
                </a:cubicBezTo>
                <a:lnTo>
                  <a:pt x="9871" y="1191"/>
                </a:lnTo>
                <a:cubicBezTo>
                  <a:pt x="9859" y="1191"/>
                  <a:pt x="9835" y="1215"/>
                  <a:pt x="9835" y="1215"/>
                </a:cubicBezTo>
                <a:cubicBezTo>
                  <a:pt x="9645" y="1286"/>
                  <a:pt x="9395" y="1346"/>
                  <a:pt x="9050" y="1417"/>
                </a:cubicBezTo>
                <a:cubicBezTo>
                  <a:pt x="9038" y="1417"/>
                  <a:pt x="9002" y="1429"/>
                  <a:pt x="8978" y="1429"/>
                </a:cubicBezTo>
                <a:lnTo>
                  <a:pt x="8966" y="1429"/>
                </a:lnTo>
                <a:cubicBezTo>
                  <a:pt x="8931" y="1429"/>
                  <a:pt x="8919" y="1453"/>
                  <a:pt x="8883" y="1453"/>
                </a:cubicBezTo>
                <a:cubicBezTo>
                  <a:pt x="8169" y="1560"/>
                  <a:pt x="7264" y="1643"/>
                  <a:pt x="6311" y="1655"/>
                </a:cubicBezTo>
                <a:lnTo>
                  <a:pt x="5930" y="1655"/>
                </a:lnTo>
                <a:cubicBezTo>
                  <a:pt x="4978" y="1643"/>
                  <a:pt x="4061" y="1584"/>
                  <a:pt x="3347" y="1453"/>
                </a:cubicBezTo>
                <a:cubicBezTo>
                  <a:pt x="3323" y="1453"/>
                  <a:pt x="3311" y="1429"/>
                  <a:pt x="3275" y="1429"/>
                </a:cubicBezTo>
                <a:cubicBezTo>
                  <a:pt x="3251" y="1429"/>
                  <a:pt x="3228" y="1417"/>
                  <a:pt x="3204" y="1417"/>
                </a:cubicBezTo>
                <a:cubicBezTo>
                  <a:pt x="2847" y="1346"/>
                  <a:pt x="2561" y="1262"/>
                  <a:pt x="2370" y="1191"/>
                </a:cubicBezTo>
                <a:cubicBezTo>
                  <a:pt x="2358" y="1191"/>
                  <a:pt x="2335" y="1179"/>
                  <a:pt x="2335" y="1179"/>
                </a:cubicBezTo>
                <a:cubicBezTo>
                  <a:pt x="2263" y="1179"/>
                  <a:pt x="2215" y="1155"/>
                  <a:pt x="2180" y="1119"/>
                </a:cubicBezTo>
                <a:cubicBezTo>
                  <a:pt x="2180" y="1119"/>
                  <a:pt x="2156" y="1119"/>
                  <a:pt x="2156" y="1107"/>
                </a:cubicBezTo>
                <a:cubicBezTo>
                  <a:pt x="2096" y="1072"/>
                  <a:pt x="2061" y="1024"/>
                  <a:pt x="2025" y="1000"/>
                </a:cubicBezTo>
                <a:cubicBezTo>
                  <a:pt x="2025" y="1000"/>
                  <a:pt x="2025" y="988"/>
                  <a:pt x="2013" y="988"/>
                </a:cubicBezTo>
                <a:lnTo>
                  <a:pt x="2013" y="965"/>
                </a:lnTo>
                <a:cubicBezTo>
                  <a:pt x="2025" y="929"/>
                  <a:pt x="2239" y="715"/>
                  <a:pt x="3156" y="536"/>
                </a:cubicBezTo>
                <a:cubicBezTo>
                  <a:pt x="3942" y="393"/>
                  <a:pt x="5002" y="298"/>
                  <a:pt x="6121" y="298"/>
                </a:cubicBezTo>
                <a:close/>
                <a:moveTo>
                  <a:pt x="9514" y="7775"/>
                </a:moveTo>
                <a:cubicBezTo>
                  <a:pt x="9728" y="7787"/>
                  <a:pt x="9931" y="7787"/>
                  <a:pt x="10133" y="7799"/>
                </a:cubicBezTo>
                <a:cubicBezTo>
                  <a:pt x="10181" y="7799"/>
                  <a:pt x="10228" y="7799"/>
                  <a:pt x="10288" y="7811"/>
                </a:cubicBezTo>
                <a:cubicBezTo>
                  <a:pt x="10538" y="7834"/>
                  <a:pt x="10919" y="7846"/>
                  <a:pt x="11252" y="7930"/>
                </a:cubicBezTo>
                <a:cubicBezTo>
                  <a:pt x="11490" y="7989"/>
                  <a:pt x="11776" y="8085"/>
                  <a:pt x="11812" y="8263"/>
                </a:cubicBezTo>
                <a:cubicBezTo>
                  <a:pt x="11836" y="8489"/>
                  <a:pt x="11490" y="8739"/>
                  <a:pt x="11288" y="8858"/>
                </a:cubicBezTo>
                <a:cubicBezTo>
                  <a:pt x="10943" y="9061"/>
                  <a:pt x="10514" y="9251"/>
                  <a:pt x="10336" y="9323"/>
                </a:cubicBezTo>
                <a:cubicBezTo>
                  <a:pt x="9109" y="9799"/>
                  <a:pt x="7692" y="10037"/>
                  <a:pt x="6121" y="10037"/>
                </a:cubicBezTo>
                <a:cubicBezTo>
                  <a:pt x="4537" y="10037"/>
                  <a:pt x="3108" y="9799"/>
                  <a:pt x="1906" y="9323"/>
                </a:cubicBezTo>
                <a:cubicBezTo>
                  <a:pt x="1727" y="9251"/>
                  <a:pt x="1299" y="9085"/>
                  <a:pt x="953" y="8858"/>
                </a:cubicBezTo>
                <a:cubicBezTo>
                  <a:pt x="739" y="8727"/>
                  <a:pt x="418" y="8489"/>
                  <a:pt x="477" y="8263"/>
                </a:cubicBezTo>
                <a:cubicBezTo>
                  <a:pt x="561" y="7894"/>
                  <a:pt x="1608" y="7846"/>
                  <a:pt x="2013" y="7811"/>
                </a:cubicBezTo>
                <a:cubicBezTo>
                  <a:pt x="2073" y="7811"/>
                  <a:pt x="2132" y="7811"/>
                  <a:pt x="2156" y="7799"/>
                </a:cubicBezTo>
                <a:cubicBezTo>
                  <a:pt x="2346" y="7787"/>
                  <a:pt x="2561" y="7775"/>
                  <a:pt x="2787" y="7775"/>
                </a:cubicBezTo>
                <a:lnTo>
                  <a:pt x="2787" y="8073"/>
                </a:lnTo>
                <a:lnTo>
                  <a:pt x="2787" y="8085"/>
                </a:lnTo>
                <a:lnTo>
                  <a:pt x="2787" y="8394"/>
                </a:lnTo>
                <a:lnTo>
                  <a:pt x="2787" y="8442"/>
                </a:lnTo>
                <a:cubicBezTo>
                  <a:pt x="2787" y="8466"/>
                  <a:pt x="2787" y="8489"/>
                  <a:pt x="2799" y="8513"/>
                </a:cubicBezTo>
                <a:cubicBezTo>
                  <a:pt x="2799" y="8525"/>
                  <a:pt x="2811" y="8549"/>
                  <a:pt x="2811" y="8561"/>
                </a:cubicBezTo>
                <a:cubicBezTo>
                  <a:pt x="2811" y="8573"/>
                  <a:pt x="2823" y="8585"/>
                  <a:pt x="2847" y="8608"/>
                </a:cubicBezTo>
                <a:cubicBezTo>
                  <a:pt x="2966" y="8787"/>
                  <a:pt x="3287" y="8918"/>
                  <a:pt x="3870" y="9025"/>
                </a:cubicBezTo>
                <a:cubicBezTo>
                  <a:pt x="4478" y="9120"/>
                  <a:pt x="5287" y="9204"/>
                  <a:pt x="6145" y="9204"/>
                </a:cubicBezTo>
                <a:cubicBezTo>
                  <a:pt x="6359" y="9204"/>
                  <a:pt x="6585" y="9204"/>
                  <a:pt x="6776" y="9180"/>
                </a:cubicBezTo>
                <a:cubicBezTo>
                  <a:pt x="7395" y="9168"/>
                  <a:pt x="7966" y="9108"/>
                  <a:pt x="8419" y="9025"/>
                </a:cubicBezTo>
                <a:cubicBezTo>
                  <a:pt x="9097" y="8906"/>
                  <a:pt x="9431" y="8739"/>
                  <a:pt x="9490" y="8513"/>
                </a:cubicBezTo>
                <a:cubicBezTo>
                  <a:pt x="9490" y="8489"/>
                  <a:pt x="9514" y="8466"/>
                  <a:pt x="9514" y="8442"/>
                </a:cubicBezTo>
                <a:lnTo>
                  <a:pt x="9514" y="8430"/>
                </a:lnTo>
                <a:lnTo>
                  <a:pt x="9514" y="8108"/>
                </a:lnTo>
                <a:lnTo>
                  <a:pt x="9514" y="8073"/>
                </a:lnTo>
                <a:lnTo>
                  <a:pt x="9514" y="7787"/>
                </a:lnTo>
                <a:lnTo>
                  <a:pt x="9514" y="7775"/>
                </a:lnTo>
                <a:close/>
                <a:moveTo>
                  <a:pt x="6133" y="0"/>
                </a:moveTo>
                <a:cubicBezTo>
                  <a:pt x="4978" y="0"/>
                  <a:pt x="3882" y="95"/>
                  <a:pt x="3073" y="250"/>
                </a:cubicBezTo>
                <a:cubicBezTo>
                  <a:pt x="2668" y="334"/>
                  <a:pt x="2335" y="429"/>
                  <a:pt x="2096" y="536"/>
                </a:cubicBezTo>
                <a:cubicBezTo>
                  <a:pt x="2001" y="584"/>
                  <a:pt x="1704" y="726"/>
                  <a:pt x="1668" y="988"/>
                </a:cubicBezTo>
                <a:lnTo>
                  <a:pt x="1668" y="1012"/>
                </a:lnTo>
                <a:lnTo>
                  <a:pt x="1668" y="1024"/>
                </a:lnTo>
                <a:cubicBezTo>
                  <a:pt x="1668" y="1119"/>
                  <a:pt x="1704" y="1191"/>
                  <a:pt x="1739" y="1250"/>
                </a:cubicBezTo>
                <a:cubicBezTo>
                  <a:pt x="1977" y="1953"/>
                  <a:pt x="2668" y="4155"/>
                  <a:pt x="2787" y="7144"/>
                </a:cubicBezTo>
                <a:lnTo>
                  <a:pt x="2787" y="7168"/>
                </a:lnTo>
                <a:cubicBezTo>
                  <a:pt x="2787" y="7263"/>
                  <a:pt x="2787" y="7370"/>
                  <a:pt x="2799" y="7477"/>
                </a:cubicBezTo>
                <a:cubicBezTo>
                  <a:pt x="2573" y="7489"/>
                  <a:pt x="2370" y="7489"/>
                  <a:pt x="2156" y="7501"/>
                </a:cubicBezTo>
                <a:cubicBezTo>
                  <a:pt x="2120" y="7501"/>
                  <a:pt x="2073" y="7501"/>
                  <a:pt x="2013" y="7525"/>
                </a:cubicBezTo>
                <a:cubicBezTo>
                  <a:pt x="1418" y="7549"/>
                  <a:pt x="310" y="7608"/>
                  <a:pt x="168" y="8239"/>
                </a:cubicBezTo>
                <a:cubicBezTo>
                  <a:pt x="1" y="8906"/>
                  <a:pt x="1025" y="9382"/>
                  <a:pt x="1823" y="9692"/>
                </a:cubicBezTo>
                <a:cubicBezTo>
                  <a:pt x="3073" y="10180"/>
                  <a:pt x="4537" y="10442"/>
                  <a:pt x="6168" y="10442"/>
                </a:cubicBezTo>
                <a:cubicBezTo>
                  <a:pt x="7788" y="10442"/>
                  <a:pt x="9264" y="10180"/>
                  <a:pt x="10514" y="9692"/>
                </a:cubicBezTo>
                <a:cubicBezTo>
                  <a:pt x="11252" y="9335"/>
                  <a:pt x="12276" y="8846"/>
                  <a:pt x="12121" y="8192"/>
                </a:cubicBezTo>
                <a:cubicBezTo>
                  <a:pt x="11967" y="7561"/>
                  <a:pt x="10848" y="7501"/>
                  <a:pt x="10252" y="7477"/>
                </a:cubicBezTo>
                <a:cubicBezTo>
                  <a:pt x="10193" y="7477"/>
                  <a:pt x="10157" y="7477"/>
                  <a:pt x="10109" y="7465"/>
                </a:cubicBezTo>
                <a:cubicBezTo>
                  <a:pt x="9895" y="7442"/>
                  <a:pt x="9693" y="7430"/>
                  <a:pt x="9466" y="7430"/>
                </a:cubicBezTo>
                <a:cubicBezTo>
                  <a:pt x="9466" y="7323"/>
                  <a:pt x="9466" y="7215"/>
                  <a:pt x="9478" y="7120"/>
                </a:cubicBezTo>
                <a:cubicBezTo>
                  <a:pt x="9526" y="5906"/>
                  <a:pt x="9657" y="4715"/>
                  <a:pt x="9895" y="3548"/>
                </a:cubicBezTo>
                <a:cubicBezTo>
                  <a:pt x="9907" y="3453"/>
                  <a:pt x="9859" y="3346"/>
                  <a:pt x="9764" y="3334"/>
                </a:cubicBezTo>
                <a:cubicBezTo>
                  <a:pt x="9756" y="3333"/>
                  <a:pt x="9748" y="3332"/>
                  <a:pt x="9740" y="3332"/>
                </a:cubicBezTo>
                <a:cubicBezTo>
                  <a:pt x="9653" y="3332"/>
                  <a:pt x="9571" y="3389"/>
                  <a:pt x="9550" y="3465"/>
                </a:cubicBezTo>
                <a:cubicBezTo>
                  <a:pt x="9312" y="4620"/>
                  <a:pt x="9181" y="5787"/>
                  <a:pt x="9133" y="6965"/>
                </a:cubicBezTo>
                <a:cubicBezTo>
                  <a:pt x="8288" y="7120"/>
                  <a:pt x="7228" y="7203"/>
                  <a:pt x="6121" y="7203"/>
                </a:cubicBezTo>
                <a:cubicBezTo>
                  <a:pt x="5597" y="7203"/>
                  <a:pt x="5085" y="7192"/>
                  <a:pt x="4609" y="7144"/>
                </a:cubicBezTo>
                <a:cubicBezTo>
                  <a:pt x="4513" y="7144"/>
                  <a:pt x="4430" y="7203"/>
                  <a:pt x="4418" y="7311"/>
                </a:cubicBezTo>
                <a:cubicBezTo>
                  <a:pt x="4418" y="7418"/>
                  <a:pt x="4478" y="7489"/>
                  <a:pt x="4585" y="7501"/>
                </a:cubicBezTo>
                <a:cubicBezTo>
                  <a:pt x="5073" y="7537"/>
                  <a:pt x="5597" y="7561"/>
                  <a:pt x="6121" y="7561"/>
                </a:cubicBezTo>
                <a:cubicBezTo>
                  <a:pt x="7216" y="7561"/>
                  <a:pt x="8276" y="7489"/>
                  <a:pt x="9121" y="7334"/>
                </a:cubicBezTo>
                <a:lnTo>
                  <a:pt x="9121" y="7370"/>
                </a:lnTo>
                <a:lnTo>
                  <a:pt x="9121" y="7608"/>
                </a:lnTo>
                <a:lnTo>
                  <a:pt x="9121" y="7668"/>
                </a:lnTo>
                <a:lnTo>
                  <a:pt x="9121" y="7704"/>
                </a:lnTo>
                <a:lnTo>
                  <a:pt x="9121" y="7894"/>
                </a:lnTo>
                <a:lnTo>
                  <a:pt x="9121" y="7965"/>
                </a:lnTo>
                <a:lnTo>
                  <a:pt x="9121" y="8096"/>
                </a:lnTo>
                <a:lnTo>
                  <a:pt x="9121" y="8168"/>
                </a:lnTo>
                <a:lnTo>
                  <a:pt x="9121" y="8215"/>
                </a:lnTo>
                <a:lnTo>
                  <a:pt x="9121" y="8466"/>
                </a:lnTo>
                <a:cubicBezTo>
                  <a:pt x="9097" y="8501"/>
                  <a:pt x="8919" y="8632"/>
                  <a:pt x="8216" y="8751"/>
                </a:cubicBezTo>
                <a:cubicBezTo>
                  <a:pt x="7633" y="8846"/>
                  <a:pt x="6907" y="8906"/>
                  <a:pt x="6133" y="8906"/>
                </a:cubicBezTo>
                <a:cubicBezTo>
                  <a:pt x="5359" y="8906"/>
                  <a:pt x="4609" y="8858"/>
                  <a:pt x="4049" y="8751"/>
                </a:cubicBezTo>
                <a:cubicBezTo>
                  <a:pt x="3990" y="8739"/>
                  <a:pt x="3930" y="8739"/>
                  <a:pt x="3870" y="8727"/>
                </a:cubicBezTo>
                <a:cubicBezTo>
                  <a:pt x="3716" y="8692"/>
                  <a:pt x="3597" y="8668"/>
                  <a:pt x="3501" y="8632"/>
                </a:cubicBezTo>
                <a:cubicBezTo>
                  <a:pt x="3478" y="8632"/>
                  <a:pt x="3466" y="8632"/>
                  <a:pt x="3466" y="8620"/>
                </a:cubicBezTo>
                <a:cubicBezTo>
                  <a:pt x="3239" y="8549"/>
                  <a:pt x="3168" y="8501"/>
                  <a:pt x="3144" y="8466"/>
                </a:cubicBezTo>
                <a:lnTo>
                  <a:pt x="3144" y="8275"/>
                </a:lnTo>
                <a:lnTo>
                  <a:pt x="3144" y="8251"/>
                </a:lnTo>
                <a:lnTo>
                  <a:pt x="3144" y="8204"/>
                </a:lnTo>
                <a:lnTo>
                  <a:pt x="3144" y="7370"/>
                </a:lnTo>
                <a:cubicBezTo>
                  <a:pt x="3347" y="7394"/>
                  <a:pt x="3561" y="7430"/>
                  <a:pt x="3775" y="7453"/>
                </a:cubicBezTo>
                <a:cubicBezTo>
                  <a:pt x="3786" y="7456"/>
                  <a:pt x="3798" y="7458"/>
                  <a:pt x="3808" y="7458"/>
                </a:cubicBezTo>
                <a:cubicBezTo>
                  <a:pt x="3889" y="7458"/>
                  <a:pt x="3957" y="7384"/>
                  <a:pt x="3978" y="7311"/>
                </a:cubicBezTo>
                <a:cubicBezTo>
                  <a:pt x="3990" y="7215"/>
                  <a:pt x="3918" y="7132"/>
                  <a:pt x="3823" y="7120"/>
                </a:cubicBezTo>
                <a:cubicBezTo>
                  <a:pt x="3573" y="7084"/>
                  <a:pt x="3347" y="7061"/>
                  <a:pt x="3120" y="7013"/>
                </a:cubicBezTo>
                <a:cubicBezTo>
                  <a:pt x="3025" y="4501"/>
                  <a:pt x="2513" y="2548"/>
                  <a:pt x="2215" y="1584"/>
                </a:cubicBezTo>
                <a:lnTo>
                  <a:pt x="2215" y="1584"/>
                </a:lnTo>
                <a:cubicBezTo>
                  <a:pt x="2442" y="1667"/>
                  <a:pt x="2727" y="1738"/>
                  <a:pt x="3061" y="1822"/>
                </a:cubicBezTo>
                <a:cubicBezTo>
                  <a:pt x="3859" y="1977"/>
                  <a:pt x="4894" y="2072"/>
                  <a:pt x="6002" y="2072"/>
                </a:cubicBezTo>
                <a:lnTo>
                  <a:pt x="6264" y="2072"/>
                </a:lnTo>
                <a:cubicBezTo>
                  <a:pt x="7371" y="2072"/>
                  <a:pt x="8407" y="1977"/>
                  <a:pt x="9204" y="1822"/>
                </a:cubicBezTo>
                <a:cubicBezTo>
                  <a:pt x="9538" y="1738"/>
                  <a:pt x="9824" y="1667"/>
                  <a:pt x="10050" y="1584"/>
                </a:cubicBezTo>
                <a:lnTo>
                  <a:pt x="10050" y="1584"/>
                </a:lnTo>
                <a:cubicBezTo>
                  <a:pt x="9955" y="1858"/>
                  <a:pt x="9859" y="2250"/>
                  <a:pt x="9740" y="2715"/>
                </a:cubicBezTo>
                <a:cubicBezTo>
                  <a:pt x="9705" y="2798"/>
                  <a:pt x="9764" y="2905"/>
                  <a:pt x="9871" y="2917"/>
                </a:cubicBezTo>
                <a:cubicBezTo>
                  <a:pt x="9888" y="2924"/>
                  <a:pt x="9905" y="2928"/>
                  <a:pt x="9922" y="2928"/>
                </a:cubicBezTo>
                <a:cubicBezTo>
                  <a:pt x="9993" y="2928"/>
                  <a:pt x="10064" y="2872"/>
                  <a:pt x="10074" y="2786"/>
                </a:cubicBezTo>
                <a:cubicBezTo>
                  <a:pt x="10252" y="2036"/>
                  <a:pt x="10419" y="1524"/>
                  <a:pt x="10526" y="1250"/>
                </a:cubicBezTo>
                <a:cubicBezTo>
                  <a:pt x="10574" y="1191"/>
                  <a:pt x="10597" y="1119"/>
                  <a:pt x="10597" y="1024"/>
                </a:cubicBezTo>
                <a:lnTo>
                  <a:pt x="10597" y="1012"/>
                </a:lnTo>
                <a:lnTo>
                  <a:pt x="10597" y="1000"/>
                </a:lnTo>
                <a:lnTo>
                  <a:pt x="10597" y="988"/>
                </a:lnTo>
                <a:cubicBezTo>
                  <a:pt x="10574" y="715"/>
                  <a:pt x="10276" y="584"/>
                  <a:pt x="10169" y="536"/>
                </a:cubicBezTo>
                <a:cubicBezTo>
                  <a:pt x="9943" y="429"/>
                  <a:pt x="9621" y="334"/>
                  <a:pt x="9204" y="250"/>
                </a:cubicBezTo>
                <a:cubicBezTo>
                  <a:pt x="8383" y="95"/>
                  <a:pt x="7276" y="0"/>
                  <a:pt x="6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61" name="Google Shape;11661;p71"/>
          <p:cNvGrpSpPr/>
          <p:nvPr/>
        </p:nvGrpSpPr>
        <p:grpSpPr>
          <a:xfrm>
            <a:off x="7541397" y="2904802"/>
            <a:ext cx="318495" cy="352209"/>
            <a:chOff x="7541397" y="2904802"/>
            <a:chExt cx="318495" cy="352209"/>
          </a:xfrm>
        </p:grpSpPr>
        <p:sp>
          <p:nvSpPr>
            <p:cNvPr id="11662" name="Google Shape;11662;p71"/>
            <p:cNvSpPr/>
            <p:nvPr/>
          </p:nvSpPr>
          <p:spPr>
            <a:xfrm>
              <a:off x="7541397" y="2904802"/>
              <a:ext cx="318495" cy="352209"/>
            </a:xfrm>
            <a:custGeom>
              <a:rect b="b" l="l" r="r" t="t"/>
              <a:pathLst>
                <a:path extrusionOk="0" h="11074" w="10014">
                  <a:moveTo>
                    <a:pt x="2287" y="1763"/>
                  </a:moveTo>
                  <a:lnTo>
                    <a:pt x="2453" y="3941"/>
                  </a:lnTo>
                  <a:cubicBezTo>
                    <a:pt x="2501" y="4501"/>
                    <a:pt x="2668" y="5037"/>
                    <a:pt x="2918" y="5537"/>
                  </a:cubicBezTo>
                  <a:lnTo>
                    <a:pt x="2096" y="5120"/>
                  </a:lnTo>
                  <a:cubicBezTo>
                    <a:pt x="1560" y="4846"/>
                    <a:pt x="1120" y="4430"/>
                    <a:pt x="787" y="3929"/>
                  </a:cubicBezTo>
                  <a:cubicBezTo>
                    <a:pt x="477" y="3418"/>
                    <a:pt x="310" y="2822"/>
                    <a:pt x="310" y="2227"/>
                  </a:cubicBezTo>
                  <a:lnTo>
                    <a:pt x="310" y="1977"/>
                  </a:lnTo>
                  <a:cubicBezTo>
                    <a:pt x="310" y="1858"/>
                    <a:pt x="406" y="1763"/>
                    <a:pt x="525" y="1763"/>
                  </a:cubicBezTo>
                  <a:close/>
                  <a:moveTo>
                    <a:pt x="7383" y="1036"/>
                  </a:moveTo>
                  <a:lnTo>
                    <a:pt x="7168" y="3799"/>
                  </a:lnTo>
                  <a:cubicBezTo>
                    <a:pt x="7168" y="3882"/>
                    <a:pt x="7228" y="3953"/>
                    <a:pt x="7323" y="3977"/>
                  </a:cubicBezTo>
                  <a:cubicBezTo>
                    <a:pt x="7406" y="3977"/>
                    <a:pt x="7490" y="3918"/>
                    <a:pt x="7502" y="3822"/>
                  </a:cubicBezTo>
                  <a:lnTo>
                    <a:pt x="7645" y="1751"/>
                  </a:lnTo>
                  <a:lnTo>
                    <a:pt x="9419" y="1751"/>
                  </a:lnTo>
                  <a:cubicBezTo>
                    <a:pt x="9538" y="1751"/>
                    <a:pt x="9633" y="1846"/>
                    <a:pt x="9633" y="1965"/>
                  </a:cubicBezTo>
                  <a:lnTo>
                    <a:pt x="9633" y="2227"/>
                  </a:lnTo>
                  <a:lnTo>
                    <a:pt x="9645" y="2227"/>
                  </a:lnTo>
                  <a:cubicBezTo>
                    <a:pt x="9645" y="2822"/>
                    <a:pt x="9478" y="3418"/>
                    <a:pt x="9169" y="3929"/>
                  </a:cubicBezTo>
                  <a:cubicBezTo>
                    <a:pt x="8859" y="4430"/>
                    <a:pt x="8395" y="4846"/>
                    <a:pt x="7859" y="5120"/>
                  </a:cubicBezTo>
                  <a:lnTo>
                    <a:pt x="7037" y="5525"/>
                  </a:lnTo>
                  <a:cubicBezTo>
                    <a:pt x="7204" y="5239"/>
                    <a:pt x="7323" y="4930"/>
                    <a:pt x="7395" y="4596"/>
                  </a:cubicBezTo>
                  <a:cubicBezTo>
                    <a:pt x="7406" y="4501"/>
                    <a:pt x="7371" y="4418"/>
                    <a:pt x="7275" y="4406"/>
                  </a:cubicBezTo>
                  <a:cubicBezTo>
                    <a:pt x="7265" y="4404"/>
                    <a:pt x="7255" y="4404"/>
                    <a:pt x="7244" y="4404"/>
                  </a:cubicBezTo>
                  <a:cubicBezTo>
                    <a:pt x="7170" y="4404"/>
                    <a:pt x="7095" y="4441"/>
                    <a:pt x="7085" y="4525"/>
                  </a:cubicBezTo>
                  <a:cubicBezTo>
                    <a:pt x="6966" y="5013"/>
                    <a:pt x="6740" y="5477"/>
                    <a:pt x="6430" y="5858"/>
                  </a:cubicBezTo>
                  <a:lnTo>
                    <a:pt x="6418" y="5882"/>
                  </a:lnTo>
                  <a:cubicBezTo>
                    <a:pt x="6240" y="6096"/>
                    <a:pt x="6025" y="6311"/>
                    <a:pt x="5787" y="6489"/>
                  </a:cubicBezTo>
                  <a:lnTo>
                    <a:pt x="4156" y="6489"/>
                  </a:lnTo>
                  <a:cubicBezTo>
                    <a:pt x="3930" y="6311"/>
                    <a:pt x="3715" y="6120"/>
                    <a:pt x="3537" y="5894"/>
                  </a:cubicBezTo>
                  <a:cubicBezTo>
                    <a:pt x="3525" y="5882"/>
                    <a:pt x="3525" y="5858"/>
                    <a:pt x="3513" y="5846"/>
                  </a:cubicBezTo>
                  <a:cubicBezTo>
                    <a:pt x="3084" y="5299"/>
                    <a:pt x="2811" y="4608"/>
                    <a:pt x="2751" y="3894"/>
                  </a:cubicBezTo>
                  <a:lnTo>
                    <a:pt x="2549" y="1036"/>
                  </a:lnTo>
                  <a:close/>
                  <a:moveTo>
                    <a:pt x="5668" y="6811"/>
                  </a:moveTo>
                  <a:cubicBezTo>
                    <a:pt x="5680" y="6811"/>
                    <a:pt x="5692" y="6835"/>
                    <a:pt x="5692" y="6835"/>
                  </a:cubicBezTo>
                  <a:cubicBezTo>
                    <a:pt x="5740" y="6858"/>
                    <a:pt x="5751" y="6906"/>
                    <a:pt x="5751" y="6954"/>
                  </a:cubicBezTo>
                  <a:lnTo>
                    <a:pt x="5751" y="7049"/>
                  </a:lnTo>
                  <a:cubicBezTo>
                    <a:pt x="5787" y="7120"/>
                    <a:pt x="5716" y="7192"/>
                    <a:pt x="5644" y="7192"/>
                  </a:cubicBezTo>
                  <a:lnTo>
                    <a:pt x="4311" y="7192"/>
                  </a:lnTo>
                  <a:cubicBezTo>
                    <a:pt x="4239" y="7192"/>
                    <a:pt x="4180" y="7132"/>
                    <a:pt x="4180" y="7049"/>
                  </a:cubicBezTo>
                  <a:lnTo>
                    <a:pt x="4180" y="6954"/>
                  </a:lnTo>
                  <a:cubicBezTo>
                    <a:pt x="4180" y="6906"/>
                    <a:pt x="4216" y="6858"/>
                    <a:pt x="4239" y="6835"/>
                  </a:cubicBezTo>
                  <a:cubicBezTo>
                    <a:pt x="4251" y="6835"/>
                    <a:pt x="4275" y="6811"/>
                    <a:pt x="4275" y="6811"/>
                  </a:cubicBezTo>
                  <a:close/>
                  <a:moveTo>
                    <a:pt x="5382" y="7513"/>
                  </a:moveTo>
                  <a:cubicBezTo>
                    <a:pt x="5466" y="7787"/>
                    <a:pt x="5656" y="8013"/>
                    <a:pt x="5906" y="8156"/>
                  </a:cubicBezTo>
                  <a:lnTo>
                    <a:pt x="6013" y="8216"/>
                  </a:lnTo>
                  <a:cubicBezTo>
                    <a:pt x="6180" y="8287"/>
                    <a:pt x="6263" y="8454"/>
                    <a:pt x="6263" y="8632"/>
                  </a:cubicBezTo>
                  <a:lnTo>
                    <a:pt x="6263" y="8668"/>
                  </a:lnTo>
                  <a:lnTo>
                    <a:pt x="3680" y="8668"/>
                  </a:lnTo>
                  <a:lnTo>
                    <a:pt x="3680" y="8632"/>
                  </a:lnTo>
                  <a:cubicBezTo>
                    <a:pt x="3680" y="8454"/>
                    <a:pt x="3775" y="8299"/>
                    <a:pt x="3930" y="8216"/>
                  </a:cubicBezTo>
                  <a:lnTo>
                    <a:pt x="4037" y="8156"/>
                  </a:lnTo>
                  <a:cubicBezTo>
                    <a:pt x="4287" y="8025"/>
                    <a:pt x="4477" y="7799"/>
                    <a:pt x="4537" y="7513"/>
                  </a:cubicBezTo>
                  <a:close/>
                  <a:moveTo>
                    <a:pt x="6966" y="8978"/>
                  </a:moveTo>
                  <a:cubicBezTo>
                    <a:pt x="7168" y="8978"/>
                    <a:pt x="7347" y="9156"/>
                    <a:pt x="7347" y="9359"/>
                  </a:cubicBezTo>
                  <a:lnTo>
                    <a:pt x="7347" y="10002"/>
                  </a:lnTo>
                  <a:lnTo>
                    <a:pt x="2572" y="10002"/>
                  </a:lnTo>
                  <a:lnTo>
                    <a:pt x="2572" y="9359"/>
                  </a:lnTo>
                  <a:cubicBezTo>
                    <a:pt x="2572" y="9156"/>
                    <a:pt x="2751" y="8978"/>
                    <a:pt x="2953" y="8978"/>
                  </a:cubicBezTo>
                  <a:close/>
                  <a:moveTo>
                    <a:pt x="7859" y="10347"/>
                  </a:moveTo>
                  <a:lnTo>
                    <a:pt x="7859" y="10716"/>
                  </a:lnTo>
                  <a:lnTo>
                    <a:pt x="2084" y="10716"/>
                  </a:lnTo>
                  <a:lnTo>
                    <a:pt x="2084" y="10347"/>
                  </a:lnTo>
                  <a:close/>
                  <a:moveTo>
                    <a:pt x="2132" y="0"/>
                  </a:moveTo>
                  <a:cubicBezTo>
                    <a:pt x="1930" y="0"/>
                    <a:pt x="1763" y="167"/>
                    <a:pt x="1763" y="358"/>
                  </a:cubicBezTo>
                  <a:lnTo>
                    <a:pt x="1763" y="703"/>
                  </a:lnTo>
                  <a:cubicBezTo>
                    <a:pt x="1763" y="893"/>
                    <a:pt x="1930" y="1060"/>
                    <a:pt x="2132" y="1060"/>
                  </a:cubicBezTo>
                  <a:lnTo>
                    <a:pt x="2251" y="1060"/>
                  </a:lnTo>
                  <a:lnTo>
                    <a:pt x="2275" y="1441"/>
                  </a:lnTo>
                  <a:lnTo>
                    <a:pt x="537" y="1441"/>
                  </a:lnTo>
                  <a:cubicBezTo>
                    <a:pt x="239" y="1441"/>
                    <a:pt x="1" y="1679"/>
                    <a:pt x="1" y="1977"/>
                  </a:cubicBezTo>
                  <a:lnTo>
                    <a:pt x="1" y="2227"/>
                  </a:lnTo>
                  <a:cubicBezTo>
                    <a:pt x="1" y="2882"/>
                    <a:pt x="179" y="3537"/>
                    <a:pt x="537" y="4108"/>
                  </a:cubicBezTo>
                  <a:cubicBezTo>
                    <a:pt x="870" y="4668"/>
                    <a:pt x="1382" y="5120"/>
                    <a:pt x="1965" y="5418"/>
                  </a:cubicBezTo>
                  <a:lnTo>
                    <a:pt x="3239" y="6061"/>
                  </a:lnTo>
                  <a:cubicBezTo>
                    <a:pt x="3251" y="6061"/>
                    <a:pt x="3275" y="6073"/>
                    <a:pt x="3287" y="6085"/>
                  </a:cubicBezTo>
                  <a:cubicBezTo>
                    <a:pt x="3287" y="6085"/>
                    <a:pt x="3287" y="6096"/>
                    <a:pt x="3299" y="6096"/>
                  </a:cubicBezTo>
                  <a:cubicBezTo>
                    <a:pt x="3311" y="6120"/>
                    <a:pt x="3334" y="6144"/>
                    <a:pt x="3334" y="6180"/>
                  </a:cubicBezTo>
                  <a:cubicBezTo>
                    <a:pt x="3334" y="6251"/>
                    <a:pt x="3275" y="6311"/>
                    <a:pt x="3192" y="6311"/>
                  </a:cubicBezTo>
                  <a:lnTo>
                    <a:pt x="3013" y="6311"/>
                  </a:lnTo>
                  <a:cubicBezTo>
                    <a:pt x="2930" y="6311"/>
                    <a:pt x="2858" y="6382"/>
                    <a:pt x="2858" y="6477"/>
                  </a:cubicBezTo>
                  <a:cubicBezTo>
                    <a:pt x="2858" y="6561"/>
                    <a:pt x="2930" y="6632"/>
                    <a:pt x="3013" y="6632"/>
                  </a:cubicBezTo>
                  <a:lnTo>
                    <a:pt x="3192" y="6632"/>
                  </a:lnTo>
                  <a:cubicBezTo>
                    <a:pt x="3358" y="6632"/>
                    <a:pt x="3489" y="6549"/>
                    <a:pt x="3585" y="6430"/>
                  </a:cubicBezTo>
                  <a:cubicBezTo>
                    <a:pt x="3692" y="6537"/>
                    <a:pt x="3811" y="6632"/>
                    <a:pt x="3930" y="6739"/>
                  </a:cubicBezTo>
                  <a:cubicBezTo>
                    <a:pt x="3882" y="6811"/>
                    <a:pt x="3870" y="6894"/>
                    <a:pt x="3870" y="6977"/>
                  </a:cubicBezTo>
                  <a:lnTo>
                    <a:pt x="3870" y="7085"/>
                  </a:lnTo>
                  <a:cubicBezTo>
                    <a:pt x="3870" y="7311"/>
                    <a:pt x="4025" y="7501"/>
                    <a:pt x="4239" y="7549"/>
                  </a:cubicBezTo>
                  <a:cubicBezTo>
                    <a:pt x="4180" y="7692"/>
                    <a:pt x="4073" y="7823"/>
                    <a:pt x="3906" y="7906"/>
                  </a:cubicBezTo>
                  <a:lnTo>
                    <a:pt x="3811" y="7966"/>
                  </a:lnTo>
                  <a:cubicBezTo>
                    <a:pt x="3537" y="8097"/>
                    <a:pt x="3370" y="8359"/>
                    <a:pt x="3370" y="8656"/>
                  </a:cubicBezTo>
                  <a:lnTo>
                    <a:pt x="3370" y="8704"/>
                  </a:lnTo>
                  <a:lnTo>
                    <a:pt x="3001" y="8704"/>
                  </a:lnTo>
                  <a:cubicBezTo>
                    <a:pt x="2620" y="8704"/>
                    <a:pt x="2287" y="9037"/>
                    <a:pt x="2287" y="9418"/>
                  </a:cubicBezTo>
                  <a:lnTo>
                    <a:pt x="2287" y="10061"/>
                  </a:lnTo>
                  <a:lnTo>
                    <a:pt x="2025" y="10061"/>
                  </a:lnTo>
                  <a:cubicBezTo>
                    <a:pt x="1906" y="10061"/>
                    <a:pt x="1799" y="10168"/>
                    <a:pt x="1799" y="10287"/>
                  </a:cubicBezTo>
                  <a:lnTo>
                    <a:pt x="1799" y="10847"/>
                  </a:lnTo>
                  <a:cubicBezTo>
                    <a:pt x="1799" y="10966"/>
                    <a:pt x="1906" y="11073"/>
                    <a:pt x="2025" y="11073"/>
                  </a:cubicBezTo>
                  <a:lnTo>
                    <a:pt x="8002" y="11073"/>
                  </a:lnTo>
                  <a:cubicBezTo>
                    <a:pt x="8121" y="11073"/>
                    <a:pt x="8228" y="10966"/>
                    <a:pt x="8228" y="10847"/>
                  </a:cubicBezTo>
                  <a:lnTo>
                    <a:pt x="8228" y="10287"/>
                  </a:lnTo>
                  <a:cubicBezTo>
                    <a:pt x="8228" y="10168"/>
                    <a:pt x="8121" y="10061"/>
                    <a:pt x="8002" y="10061"/>
                  </a:cubicBezTo>
                  <a:lnTo>
                    <a:pt x="7740" y="10061"/>
                  </a:lnTo>
                  <a:lnTo>
                    <a:pt x="7740" y="9418"/>
                  </a:lnTo>
                  <a:cubicBezTo>
                    <a:pt x="7740" y="9037"/>
                    <a:pt x="7406" y="8704"/>
                    <a:pt x="7025" y="8704"/>
                  </a:cubicBezTo>
                  <a:lnTo>
                    <a:pt x="6644" y="8704"/>
                  </a:lnTo>
                  <a:lnTo>
                    <a:pt x="6644" y="8656"/>
                  </a:lnTo>
                  <a:cubicBezTo>
                    <a:pt x="6644" y="8359"/>
                    <a:pt x="6490" y="8097"/>
                    <a:pt x="6216" y="7966"/>
                  </a:cubicBezTo>
                  <a:lnTo>
                    <a:pt x="6109" y="7906"/>
                  </a:lnTo>
                  <a:cubicBezTo>
                    <a:pt x="5966" y="7823"/>
                    <a:pt x="5847" y="7692"/>
                    <a:pt x="5787" y="7549"/>
                  </a:cubicBezTo>
                  <a:cubicBezTo>
                    <a:pt x="5990" y="7501"/>
                    <a:pt x="6156" y="7323"/>
                    <a:pt x="6156" y="7085"/>
                  </a:cubicBezTo>
                  <a:lnTo>
                    <a:pt x="6156" y="6977"/>
                  </a:lnTo>
                  <a:cubicBezTo>
                    <a:pt x="6156" y="6894"/>
                    <a:pt x="6132" y="6811"/>
                    <a:pt x="6097" y="6739"/>
                  </a:cubicBezTo>
                  <a:cubicBezTo>
                    <a:pt x="6216" y="6656"/>
                    <a:pt x="6335" y="6549"/>
                    <a:pt x="6442" y="6430"/>
                  </a:cubicBezTo>
                  <a:cubicBezTo>
                    <a:pt x="6513" y="6561"/>
                    <a:pt x="6668" y="6632"/>
                    <a:pt x="6823" y="6632"/>
                  </a:cubicBezTo>
                  <a:lnTo>
                    <a:pt x="7002" y="6632"/>
                  </a:lnTo>
                  <a:cubicBezTo>
                    <a:pt x="7097" y="6632"/>
                    <a:pt x="7168" y="6561"/>
                    <a:pt x="7168" y="6477"/>
                  </a:cubicBezTo>
                  <a:cubicBezTo>
                    <a:pt x="7168" y="6382"/>
                    <a:pt x="7097" y="6311"/>
                    <a:pt x="7002" y="6311"/>
                  </a:cubicBezTo>
                  <a:lnTo>
                    <a:pt x="6823" y="6311"/>
                  </a:lnTo>
                  <a:cubicBezTo>
                    <a:pt x="6752" y="6311"/>
                    <a:pt x="6692" y="6251"/>
                    <a:pt x="6692" y="6180"/>
                  </a:cubicBezTo>
                  <a:cubicBezTo>
                    <a:pt x="6692" y="6144"/>
                    <a:pt x="6704" y="6120"/>
                    <a:pt x="6728" y="6085"/>
                  </a:cubicBezTo>
                  <a:cubicBezTo>
                    <a:pt x="6740" y="6073"/>
                    <a:pt x="6752" y="6061"/>
                    <a:pt x="6763" y="6061"/>
                  </a:cubicBezTo>
                  <a:lnTo>
                    <a:pt x="8049" y="5418"/>
                  </a:lnTo>
                  <a:cubicBezTo>
                    <a:pt x="8645" y="5120"/>
                    <a:pt x="9133" y="4668"/>
                    <a:pt x="9478" y="4108"/>
                  </a:cubicBezTo>
                  <a:cubicBezTo>
                    <a:pt x="9823" y="3537"/>
                    <a:pt x="10014" y="2906"/>
                    <a:pt x="10014" y="2227"/>
                  </a:cubicBezTo>
                  <a:lnTo>
                    <a:pt x="10014" y="1977"/>
                  </a:lnTo>
                  <a:cubicBezTo>
                    <a:pt x="9954" y="1679"/>
                    <a:pt x="9716" y="1441"/>
                    <a:pt x="9430" y="1441"/>
                  </a:cubicBezTo>
                  <a:lnTo>
                    <a:pt x="7692" y="1441"/>
                  </a:lnTo>
                  <a:lnTo>
                    <a:pt x="7728" y="1060"/>
                  </a:lnTo>
                  <a:lnTo>
                    <a:pt x="7847" y="1060"/>
                  </a:lnTo>
                  <a:cubicBezTo>
                    <a:pt x="8037" y="1060"/>
                    <a:pt x="8204" y="893"/>
                    <a:pt x="8204" y="703"/>
                  </a:cubicBezTo>
                  <a:lnTo>
                    <a:pt x="8204" y="358"/>
                  </a:lnTo>
                  <a:cubicBezTo>
                    <a:pt x="8204" y="167"/>
                    <a:pt x="8037" y="0"/>
                    <a:pt x="7847" y="0"/>
                  </a:cubicBezTo>
                  <a:lnTo>
                    <a:pt x="3501" y="0"/>
                  </a:lnTo>
                  <a:cubicBezTo>
                    <a:pt x="3406" y="0"/>
                    <a:pt x="3334" y="72"/>
                    <a:pt x="3334" y="167"/>
                  </a:cubicBezTo>
                  <a:cubicBezTo>
                    <a:pt x="3334" y="250"/>
                    <a:pt x="3406" y="322"/>
                    <a:pt x="3501" y="322"/>
                  </a:cubicBezTo>
                  <a:lnTo>
                    <a:pt x="7847" y="322"/>
                  </a:lnTo>
                  <a:cubicBezTo>
                    <a:pt x="7859" y="322"/>
                    <a:pt x="7883" y="346"/>
                    <a:pt x="7883" y="370"/>
                  </a:cubicBezTo>
                  <a:lnTo>
                    <a:pt x="7883" y="715"/>
                  </a:lnTo>
                  <a:cubicBezTo>
                    <a:pt x="7883" y="727"/>
                    <a:pt x="7871" y="762"/>
                    <a:pt x="7847" y="762"/>
                  </a:cubicBezTo>
                  <a:lnTo>
                    <a:pt x="2132" y="762"/>
                  </a:lnTo>
                  <a:cubicBezTo>
                    <a:pt x="2108" y="762"/>
                    <a:pt x="2084" y="739"/>
                    <a:pt x="2084" y="715"/>
                  </a:cubicBezTo>
                  <a:lnTo>
                    <a:pt x="2084" y="370"/>
                  </a:lnTo>
                  <a:cubicBezTo>
                    <a:pt x="2084" y="358"/>
                    <a:pt x="2096" y="322"/>
                    <a:pt x="2132" y="322"/>
                  </a:cubicBezTo>
                  <a:lnTo>
                    <a:pt x="2739" y="322"/>
                  </a:lnTo>
                  <a:cubicBezTo>
                    <a:pt x="2823" y="322"/>
                    <a:pt x="2894" y="250"/>
                    <a:pt x="2894" y="167"/>
                  </a:cubicBezTo>
                  <a:cubicBezTo>
                    <a:pt x="2894" y="72"/>
                    <a:pt x="2823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71"/>
            <p:cNvSpPr/>
            <p:nvPr/>
          </p:nvSpPr>
          <p:spPr>
            <a:xfrm>
              <a:off x="7642505" y="2952128"/>
              <a:ext cx="112876" cy="106451"/>
            </a:xfrm>
            <a:custGeom>
              <a:rect b="b" l="l" r="r" t="t"/>
              <a:pathLst>
                <a:path extrusionOk="0" h="3347" w="3549">
                  <a:moveTo>
                    <a:pt x="1822" y="548"/>
                  </a:moveTo>
                  <a:lnTo>
                    <a:pt x="2084" y="1287"/>
                  </a:lnTo>
                  <a:cubicBezTo>
                    <a:pt x="2120" y="1346"/>
                    <a:pt x="2156" y="1394"/>
                    <a:pt x="2239" y="1394"/>
                  </a:cubicBezTo>
                  <a:lnTo>
                    <a:pt x="3037" y="1429"/>
                  </a:lnTo>
                  <a:lnTo>
                    <a:pt x="2382" y="1918"/>
                  </a:lnTo>
                  <a:cubicBezTo>
                    <a:pt x="2322" y="1965"/>
                    <a:pt x="2311" y="2025"/>
                    <a:pt x="2322" y="2096"/>
                  </a:cubicBezTo>
                  <a:lnTo>
                    <a:pt x="2549" y="2870"/>
                  </a:lnTo>
                  <a:lnTo>
                    <a:pt x="1894" y="2430"/>
                  </a:lnTo>
                  <a:cubicBezTo>
                    <a:pt x="1864" y="2412"/>
                    <a:pt x="1831" y="2403"/>
                    <a:pt x="1800" y="2403"/>
                  </a:cubicBezTo>
                  <a:cubicBezTo>
                    <a:pt x="1769" y="2403"/>
                    <a:pt x="1739" y="2412"/>
                    <a:pt x="1715" y="2430"/>
                  </a:cubicBezTo>
                  <a:lnTo>
                    <a:pt x="1060" y="2870"/>
                  </a:lnTo>
                  <a:lnTo>
                    <a:pt x="1287" y="2096"/>
                  </a:lnTo>
                  <a:cubicBezTo>
                    <a:pt x="1298" y="2037"/>
                    <a:pt x="1287" y="1965"/>
                    <a:pt x="1227" y="1918"/>
                  </a:cubicBezTo>
                  <a:lnTo>
                    <a:pt x="596" y="1429"/>
                  </a:lnTo>
                  <a:lnTo>
                    <a:pt x="1406" y="1394"/>
                  </a:lnTo>
                  <a:cubicBezTo>
                    <a:pt x="1465" y="1394"/>
                    <a:pt x="1525" y="1358"/>
                    <a:pt x="1549" y="1287"/>
                  </a:cubicBezTo>
                  <a:lnTo>
                    <a:pt x="1822" y="548"/>
                  </a:lnTo>
                  <a:close/>
                  <a:moveTo>
                    <a:pt x="1775" y="1"/>
                  </a:moveTo>
                  <a:cubicBezTo>
                    <a:pt x="1691" y="1"/>
                    <a:pt x="1608" y="60"/>
                    <a:pt x="1560" y="144"/>
                  </a:cubicBezTo>
                  <a:lnTo>
                    <a:pt x="1227" y="1084"/>
                  </a:lnTo>
                  <a:lnTo>
                    <a:pt x="227" y="1120"/>
                  </a:lnTo>
                  <a:cubicBezTo>
                    <a:pt x="144" y="1120"/>
                    <a:pt x="60" y="1168"/>
                    <a:pt x="36" y="1263"/>
                  </a:cubicBezTo>
                  <a:cubicBezTo>
                    <a:pt x="1" y="1358"/>
                    <a:pt x="36" y="1441"/>
                    <a:pt x="108" y="1501"/>
                  </a:cubicBezTo>
                  <a:lnTo>
                    <a:pt x="894" y="2108"/>
                  </a:lnTo>
                  <a:lnTo>
                    <a:pt x="632" y="3061"/>
                  </a:lnTo>
                  <a:cubicBezTo>
                    <a:pt x="596" y="3156"/>
                    <a:pt x="632" y="3239"/>
                    <a:pt x="703" y="3299"/>
                  </a:cubicBezTo>
                  <a:cubicBezTo>
                    <a:pt x="739" y="3328"/>
                    <a:pt x="781" y="3343"/>
                    <a:pt x="824" y="3343"/>
                  </a:cubicBezTo>
                  <a:cubicBezTo>
                    <a:pt x="867" y="3343"/>
                    <a:pt x="912" y="3328"/>
                    <a:pt x="953" y="3299"/>
                  </a:cubicBezTo>
                  <a:lnTo>
                    <a:pt x="1775" y="2751"/>
                  </a:lnTo>
                  <a:lnTo>
                    <a:pt x="2596" y="3299"/>
                  </a:lnTo>
                  <a:cubicBezTo>
                    <a:pt x="2620" y="3334"/>
                    <a:pt x="2668" y="3346"/>
                    <a:pt x="2715" y="3346"/>
                  </a:cubicBezTo>
                  <a:cubicBezTo>
                    <a:pt x="2751" y="3346"/>
                    <a:pt x="2799" y="3334"/>
                    <a:pt x="2834" y="3299"/>
                  </a:cubicBezTo>
                  <a:cubicBezTo>
                    <a:pt x="2906" y="3239"/>
                    <a:pt x="2942" y="3156"/>
                    <a:pt x="2906" y="3061"/>
                  </a:cubicBezTo>
                  <a:lnTo>
                    <a:pt x="2644" y="2108"/>
                  </a:lnTo>
                  <a:lnTo>
                    <a:pt x="3430" y="1501"/>
                  </a:lnTo>
                  <a:cubicBezTo>
                    <a:pt x="3513" y="1441"/>
                    <a:pt x="3549" y="1358"/>
                    <a:pt x="3513" y="1263"/>
                  </a:cubicBezTo>
                  <a:cubicBezTo>
                    <a:pt x="3489" y="1168"/>
                    <a:pt x="3418" y="1120"/>
                    <a:pt x="3323" y="1120"/>
                  </a:cubicBezTo>
                  <a:lnTo>
                    <a:pt x="2322" y="1084"/>
                  </a:lnTo>
                  <a:lnTo>
                    <a:pt x="1989" y="144"/>
                  </a:lnTo>
                  <a:cubicBezTo>
                    <a:pt x="1953" y="60"/>
                    <a:pt x="1882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4" name="Google Shape;11664;p71"/>
          <p:cNvGrpSpPr/>
          <p:nvPr/>
        </p:nvGrpSpPr>
        <p:grpSpPr>
          <a:xfrm>
            <a:off x="8003015" y="2904039"/>
            <a:ext cx="306759" cy="351445"/>
            <a:chOff x="8003015" y="2904039"/>
            <a:chExt cx="306759" cy="351445"/>
          </a:xfrm>
        </p:grpSpPr>
        <p:sp>
          <p:nvSpPr>
            <p:cNvPr id="11665" name="Google Shape;11665;p71"/>
            <p:cNvSpPr/>
            <p:nvPr/>
          </p:nvSpPr>
          <p:spPr>
            <a:xfrm>
              <a:off x="8094263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82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8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8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82" y="953"/>
                    <a:pt x="477" y="953"/>
                  </a:cubicBezTo>
                  <a:cubicBezTo>
                    <a:pt x="560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71"/>
            <p:cNvSpPr/>
            <p:nvPr/>
          </p:nvSpPr>
          <p:spPr>
            <a:xfrm>
              <a:off x="8187420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94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7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7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94" y="953"/>
                    <a:pt x="477" y="953"/>
                  </a:cubicBezTo>
                  <a:cubicBezTo>
                    <a:pt x="572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71"/>
            <p:cNvSpPr/>
            <p:nvPr/>
          </p:nvSpPr>
          <p:spPr>
            <a:xfrm>
              <a:off x="8094263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82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8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8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82" y="953"/>
                    <a:pt x="477" y="953"/>
                  </a:cubicBezTo>
                  <a:cubicBezTo>
                    <a:pt x="560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71"/>
            <p:cNvSpPr/>
            <p:nvPr/>
          </p:nvSpPr>
          <p:spPr>
            <a:xfrm>
              <a:off x="8187420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94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7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7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94" y="953"/>
                    <a:pt x="477" y="953"/>
                  </a:cubicBezTo>
                  <a:cubicBezTo>
                    <a:pt x="572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71"/>
            <p:cNvSpPr/>
            <p:nvPr/>
          </p:nvSpPr>
          <p:spPr>
            <a:xfrm>
              <a:off x="8003015" y="3050214"/>
              <a:ext cx="306759" cy="205269"/>
            </a:xfrm>
            <a:custGeom>
              <a:rect b="b" l="l" r="r" t="t"/>
              <a:pathLst>
                <a:path extrusionOk="0" h="6454" w="9645">
                  <a:moveTo>
                    <a:pt x="2465" y="310"/>
                  </a:moveTo>
                  <a:cubicBezTo>
                    <a:pt x="2465" y="310"/>
                    <a:pt x="2477" y="310"/>
                    <a:pt x="2477" y="322"/>
                  </a:cubicBezTo>
                  <a:lnTo>
                    <a:pt x="2477" y="751"/>
                  </a:lnTo>
                  <a:cubicBezTo>
                    <a:pt x="2477" y="751"/>
                    <a:pt x="2477" y="762"/>
                    <a:pt x="2465" y="762"/>
                  </a:cubicBezTo>
                  <a:lnTo>
                    <a:pt x="322" y="762"/>
                  </a:lnTo>
                  <a:lnTo>
                    <a:pt x="310" y="322"/>
                  </a:lnTo>
                  <a:cubicBezTo>
                    <a:pt x="310" y="322"/>
                    <a:pt x="310" y="310"/>
                    <a:pt x="322" y="310"/>
                  </a:cubicBezTo>
                  <a:close/>
                  <a:moveTo>
                    <a:pt x="9311" y="322"/>
                  </a:moveTo>
                  <a:cubicBezTo>
                    <a:pt x="9311" y="322"/>
                    <a:pt x="9323" y="322"/>
                    <a:pt x="9323" y="334"/>
                  </a:cubicBezTo>
                  <a:lnTo>
                    <a:pt x="9323" y="762"/>
                  </a:lnTo>
                  <a:lnTo>
                    <a:pt x="9311" y="762"/>
                  </a:lnTo>
                  <a:lnTo>
                    <a:pt x="7168" y="786"/>
                  </a:lnTo>
                  <a:cubicBezTo>
                    <a:pt x="7168" y="786"/>
                    <a:pt x="7156" y="786"/>
                    <a:pt x="7156" y="762"/>
                  </a:cubicBezTo>
                  <a:lnTo>
                    <a:pt x="7156" y="334"/>
                  </a:lnTo>
                  <a:cubicBezTo>
                    <a:pt x="7156" y="334"/>
                    <a:pt x="7156" y="322"/>
                    <a:pt x="7168" y="322"/>
                  </a:cubicBezTo>
                  <a:close/>
                  <a:moveTo>
                    <a:pt x="2084" y="1096"/>
                  </a:moveTo>
                  <a:lnTo>
                    <a:pt x="2084" y="3477"/>
                  </a:lnTo>
                  <a:lnTo>
                    <a:pt x="1036" y="3477"/>
                  </a:lnTo>
                  <a:cubicBezTo>
                    <a:pt x="870" y="3477"/>
                    <a:pt x="727" y="3346"/>
                    <a:pt x="727" y="3167"/>
                  </a:cubicBezTo>
                  <a:lnTo>
                    <a:pt x="727" y="1096"/>
                  </a:lnTo>
                  <a:close/>
                  <a:moveTo>
                    <a:pt x="6668" y="1977"/>
                  </a:moveTo>
                  <a:cubicBezTo>
                    <a:pt x="6942" y="1977"/>
                    <a:pt x="7180" y="2215"/>
                    <a:pt x="7180" y="2501"/>
                  </a:cubicBezTo>
                  <a:lnTo>
                    <a:pt x="7180" y="3477"/>
                  </a:lnTo>
                  <a:lnTo>
                    <a:pt x="2382" y="3477"/>
                  </a:lnTo>
                  <a:lnTo>
                    <a:pt x="2382" y="2501"/>
                  </a:lnTo>
                  <a:cubicBezTo>
                    <a:pt x="2394" y="2215"/>
                    <a:pt x="2632" y="1977"/>
                    <a:pt x="2917" y="1977"/>
                  </a:cubicBezTo>
                  <a:close/>
                  <a:moveTo>
                    <a:pt x="8871" y="1096"/>
                  </a:moveTo>
                  <a:lnTo>
                    <a:pt x="8871" y="3167"/>
                  </a:lnTo>
                  <a:cubicBezTo>
                    <a:pt x="8871" y="3334"/>
                    <a:pt x="8728" y="3477"/>
                    <a:pt x="8549" y="3477"/>
                  </a:cubicBezTo>
                  <a:lnTo>
                    <a:pt x="7513" y="3477"/>
                  </a:lnTo>
                  <a:lnTo>
                    <a:pt x="7513" y="1096"/>
                  </a:lnTo>
                  <a:close/>
                  <a:moveTo>
                    <a:pt x="8299" y="3787"/>
                  </a:moveTo>
                  <a:lnTo>
                    <a:pt x="8299" y="4120"/>
                  </a:lnTo>
                  <a:lnTo>
                    <a:pt x="8287" y="4120"/>
                  </a:lnTo>
                  <a:cubicBezTo>
                    <a:pt x="8287" y="4191"/>
                    <a:pt x="8228" y="4251"/>
                    <a:pt x="8156" y="4251"/>
                  </a:cubicBezTo>
                  <a:lnTo>
                    <a:pt x="1453" y="4251"/>
                  </a:lnTo>
                  <a:cubicBezTo>
                    <a:pt x="1382" y="4251"/>
                    <a:pt x="1322" y="4191"/>
                    <a:pt x="1322" y="4120"/>
                  </a:cubicBezTo>
                  <a:lnTo>
                    <a:pt x="1322" y="3787"/>
                  </a:lnTo>
                  <a:close/>
                  <a:moveTo>
                    <a:pt x="2644" y="4584"/>
                  </a:moveTo>
                  <a:lnTo>
                    <a:pt x="2644" y="6120"/>
                  </a:lnTo>
                  <a:lnTo>
                    <a:pt x="2132" y="6120"/>
                  </a:lnTo>
                  <a:lnTo>
                    <a:pt x="2132" y="4584"/>
                  </a:lnTo>
                  <a:close/>
                  <a:moveTo>
                    <a:pt x="7454" y="4584"/>
                  </a:moveTo>
                  <a:lnTo>
                    <a:pt x="7454" y="6120"/>
                  </a:lnTo>
                  <a:lnTo>
                    <a:pt x="6942" y="6120"/>
                  </a:lnTo>
                  <a:lnTo>
                    <a:pt x="6942" y="4584"/>
                  </a:lnTo>
                  <a:close/>
                  <a:moveTo>
                    <a:pt x="7168" y="0"/>
                  </a:moveTo>
                  <a:cubicBezTo>
                    <a:pt x="6989" y="0"/>
                    <a:pt x="6847" y="143"/>
                    <a:pt x="6847" y="322"/>
                  </a:cubicBezTo>
                  <a:lnTo>
                    <a:pt x="6847" y="751"/>
                  </a:lnTo>
                  <a:cubicBezTo>
                    <a:pt x="6847" y="929"/>
                    <a:pt x="6989" y="1084"/>
                    <a:pt x="7168" y="1084"/>
                  </a:cubicBezTo>
                  <a:lnTo>
                    <a:pt x="7204" y="1084"/>
                  </a:lnTo>
                  <a:lnTo>
                    <a:pt x="7204" y="1810"/>
                  </a:lnTo>
                  <a:cubicBezTo>
                    <a:pt x="7049" y="1691"/>
                    <a:pt x="6870" y="1632"/>
                    <a:pt x="6680" y="1632"/>
                  </a:cubicBezTo>
                  <a:lnTo>
                    <a:pt x="2929" y="1632"/>
                  </a:lnTo>
                  <a:cubicBezTo>
                    <a:pt x="2739" y="1632"/>
                    <a:pt x="2560" y="1703"/>
                    <a:pt x="2406" y="1810"/>
                  </a:cubicBezTo>
                  <a:lnTo>
                    <a:pt x="2406" y="1096"/>
                  </a:lnTo>
                  <a:lnTo>
                    <a:pt x="2477" y="1096"/>
                  </a:lnTo>
                  <a:cubicBezTo>
                    <a:pt x="2656" y="1096"/>
                    <a:pt x="2810" y="953"/>
                    <a:pt x="2810" y="762"/>
                  </a:cubicBezTo>
                  <a:lnTo>
                    <a:pt x="2810" y="334"/>
                  </a:lnTo>
                  <a:cubicBezTo>
                    <a:pt x="2810" y="155"/>
                    <a:pt x="2656" y="12"/>
                    <a:pt x="2477" y="12"/>
                  </a:cubicBezTo>
                  <a:lnTo>
                    <a:pt x="322" y="12"/>
                  </a:lnTo>
                  <a:cubicBezTo>
                    <a:pt x="143" y="12"/>
                    <a:pt x="0" y="155"/>
                    <a:pt x="0" y="334"/>
                  </a:cubicBezTo>
                  <a:lnTo>
                    <a:pt x="0" y="762"/>
                  </a:lnTo>
                  <a:cubicBezTo>
                    <a:pt x="0" y="953"/>
                    <a:pt x="143" y="1096"/>
                    <a:pt x="322" y="1096"/>
                  </a:cubicBezTo>
                  <a:lnTo>
                    <a:pt x="393" y="1096"/>
                  </a:lnTo>
                  <a:lnTo>
                    <a:pt x="393" y="3167"/>
                  </a:lnTo>
                  <a:cubicBezTo>
                    <a:pt x="393" y="3489"/>
                    <a:pt x="655" y="3763"/>
                    <a:pt x="977" y="3787"/>
                  </a:cubicBezTo>
                  <a:lnTo>
                    <a:pt x="977" y="4120"/>
                  </a:lnTo>
                  <a:cubicBezTo>
                    <a:pt x="977" y="4370"/>
                    <a:pt x="1191" y="4584"/>
                    <a:pt x="1441" y="4584"/>
                  </a:cubicBezTo>
                  <a:lnTo>
                    <a:pt x="1810" y="4584"/>
                  </a:lnTo>
                  <a:lnTo>
                    <a:pt x="1810" y="6132"/>
                  </a:lnTo>
                  <a:lnTo>
                    <a:pt x="1572" y="6132"/>
                  </a:lnTo>
                  <a:cubicBezTo>
                    <a:pt x="1489" y="6132"/>
                    <a:pt x="1405" y="6204"/>
                    <a:pt x="1405" y="6287"/>
                  </a:cubicBezTo>
                  <a:cubicBezTo>
                    <a:pt x="1405" y="6382"/>
                    <a:pt x="1489" y="6454"/>
                    <a:pt x="1572" y="6454"/>
                  </a:cubicBezTo>
                  <a:lnTo>
                    <a:pt x="3191" y="6454"/>
                  </a:lnTo>
                  <a:cubicBezTo>
                    <a:pt x="3287" y="6454"/>
                    <a:pt x="3358" y="6382"/>
                    <a:pt x="3358" y="6287"/>
                  </a:cubicBezTo>
                  <a:cubicBezTo>
                    <a:pt x="3358" y="6204"/>
                    <a:pt x="3287" y="6132"/>
                    <a:pt x="3191" y="6132"/>
                  </a:cubicBezTo>
                  <a:lnTo>
                    <a:pt x="2953" y="6132"/>
                  </a:lnTo>
                  <a:lnTo>
                    <a:pt x="2953" y="4584"/>
                  </a:lnTo>
                  <a:lnTo>
                    <a:pt x="6620" y="4584"/>
                  </a:lnTo>
                  <a:lnTo>
                    <a:pt x="6620" y="6132"/>
                  </a:lnTo>
                  <a:lnTo>
                    <a:pt x="6382" y="6132"/>
                  </a:lnTo>
                  <a:cubicBezTo>
                    <a:pt x="6287" y="6132"/>
                    <a:pt x="6216" y="6204"/>
                    <a:pt x="6216" y="6287"/>
                  </a:cubicBezTo>
                  <a:cubicBezTo>
                    <a:pt x="6216" y="6382"/>
                    <a:pt x="6287" y="6454"/>
                    <a:pt x="6382" y="6454"/>
                  </a:cubicBezTo>
                  <a:lnTo>
                    <a:pt x="8001" y="6454"/>
                  </a:lnTo>
                  <a:cubicBezTo>
                    <a:pt x="8097" y="6454"/>
                    <a:pt x="8168" y="6382"/>
                    <a:pt x="8168" y="6287"/>
                  </a:cubicBezTo>
                  <a:cubicBezTo>
                    <a:pt x="8168" y="6204"/>
                    <a:pt x="8097" y="6132"/>
                    <a:pt x="8001" y="6132"/>
                  </a:cubicBezTo>
                  <a:lnTo>
                    <a:pt x="7763" y="6132"/>
                  </a:lnTo>
                  <a:lnTo>
                    <a:pt x="7763" y="4584"/>
                  </a:lnTo>
                  <a:lnTo>
                    <a:pt x="8132" y="4584"/>
                  </a:lnTo>
                  <a:cubicBezTo>
                    <a:pt x="8394" y="4584"/>
                    <a:pt x="8597" y="4370"/>
                    <a:pt x="8597" y="4120"/>
                  </a:cubicBezTo>
                  <a:lnTo>
                    <a:pt x="8597" y="3787"/>
                  </a:lnTo>
                  <a:cubicBezTo>
                    <a:pt x="8930" y="3763"/>
                    <a:pt x="9180" y="3489"/>
                    <a:pt x="9180" y="3167"/>
                  </a:cubicBezTo>
                  <a:lnTo>
                    <a:pt x="9180" y="1096"/>
                  </a:lnTo>
                  <a:lnTo>
                    <a:pt x="9299" y="1096"/>
                  </a:lnTo>
                  <a:cubicBezTo>
                    <a:pt x="9478" y="1096"/>
                    <a:pt x="9621" y="953"/>
                    <a:pt x="9621" y="762"/>
                  </a:cubicBezTo>
                  <a:lnTo>
                    <a:pt x="9621" y="334"/>
                  </a:lnTo>
                  <a:cubicBezTo>
                    <a:pt x="9645" y="143"/>
                    <a:pt x="9490" y="0"/>
                    <a:pt x="9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71"/>
            <p:cNvSpPr/>
            <p:nvPr/>
          </p:nvSpPr>
          <p:spPr>
            <a:xfrm>
              <a:off x="8040131" y="2904039"/>
              <a:ext cx="230268" cy="132182"/>
            </a:xfrm>
            <a:custGeom>
              <a:rect b="b" l="l" r="r" t="t"/>
              <a:pathLst>
                <a:path extrusionOk="0" h="4156" w="7240">
                  <a:moveTo>
                    <a:pt x="1346" y="1"/>
                  </a:moveTo>
                  <a:cubicBezTo>
                    <a:pt x="619" y="1"/>
                    <a:pt x="0" y="596"/>
                    <a:pt x="0" y="1346"/>
                  </a:cubicBezTo>
                  <a:lnTo>
                    <a:pt x="0" y="3989"/>
                  </a:lnTo>
                  <a:cubicBezTo>
                    <a:pt x="0" y="4084"/>
                    <a:pt x="84" y="4156"/>
                    <a:pt x="167" y="4156"/>
                  </a:cubicBezTo>
                  <a:cubicBezTo>
                    <a:pt x="262" y="4156"/>
                    <a:pt x="334" y="4084"/>
                    <a:pt x="334" y="3989"/>
                  </a:cubicBezTo>
                  <a:lnTo>
                    <a:pt x="334" y="1346"/>
                  </a:lnTo>
                  <a:cubicBezTo>
                    <a:pt x="334" y="798"/>
                    <a:pt x="774" y="334"/>
                    <a:pt x="1346" y="334"/>
                  </a:cubicBezTo>
                  <a:lnTo>
                    <a:pt x="5882" y="334"/>
                  </a:lnTo>
                  <a:cubicBezTo>
                    <a:pt x="6430" y="334"/>
                    <a:pt x="6894" y="786"/>
                    <a:pt x="6894" y="1346"/>
                  </a:cubicBezTo>
                  <a:lnTo>
                    <a:pt x="6906" y="3989"/>
                  </a:lnTo>
                  <a:cubicBezTo>
                    <a:pt x="6906" y="4084"/>
                    <a:pt x="6977" y="4156"/>
                    <a:pt x="7073" y="4156"/>
                  </a:cubicBezTo>
                  <a:cubicBezTo>
                    <a:pt x="7156" y="4156"/>
                    <a:pt x="7239" y="4084"/>
                    <a:pt x="7239" y="3989"/>
                  </a:cubicBezTo>
                  <a:lnTo>
                    <a:pt x="7227" y="1346"/>
                  </a:lnTo>
                  <a:cubicBezTo>
                    <a:pt x="7227" y="620"/>
                    <a:pt x="663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1" name="Google Shape;11671;p71"/>
          <p:cNvGrpSpPr/>
          <p:nvPr/>
        </p:nvGrpSpPr>
        <p:grpSpPr>
          <a:xfrm>
            <a:off x="5687770" y="2885496"/>
            <a:ext cx="369638" cy="369606"/>
            <a:chOff x="5687770" y="2885496"/>
            <a:chExt cx="369638" cy="369606"/>
          </a:xfrm>
        </p:grpSpPr>
        <p:sp>
          <p:nvSpPr>
            <p:cNvPr id="11672" name="Google Shape;11672;p71"/>
            <p:cNvSpPr/>
            <p:nvPr/>
          </p:nvSpPr>
          <p:spPr>
            <a:xfrm>
              <a:off x="5772594" y="3003366"/>
              <a:ext cx="112113" cy="110872"/>
            </a:xfrm>
            <a:custGeom>
              <a:rect b="b" l="l" r="r" t="t"/>
              <a:pathLst>
                <a:path extrusionOk="0" h="3486" w="3525">
                  <a:moveTo>
                    <a:pt x="3346" y="0"/>
                  </a:moveTo>
                  <a:cubicBezTo>
                    <a:pt x="3302" y="0"/>
                    <a:pt x="3257" y="15"/>
                    <a:pt x="3227" y="45"/>
                  </a:cubicBezTo>
                  <a:lnTo>
                    <a:pt x="60" y="3212"/>
                  </a:lnTo>
                  <a:cubicBezTo>
                    <a:pt x="1" y="3271"/>
                    <a:pt x="1" y="3390"/>
                    <a:pt x="60" y="3450"/>
                  </a:cubicBezTo>
                  <a:cubicBezTo>
                    <a:pt x="84" y="3474"/>
                    <a:pt x="132" y="3486"/>
                    <a:pt x="179" y="3486"/>
                  </a:cubicBezTo>
                  <a:cubicBezTo>
                    <a:pt x="215" y="3486"/>
                    <a:pt x="263" y="3474"/>
                    <a:pt x="298" y="3450"/>
                  </a:cubicBezTo>
                  <a:lnTo>
                    <a:pt x="3465" y="283"/>
                  </a:lnTo>
                  <a:cubicBezTo>
                    <a:pt x="3525" y="223"/>
                    <a:pt x="3525" y="116"/>
                    <a:pt x="3465" y="45"/>
                  </a:cubicBezTo>
                  <a:cubicBezTo>
                    <a:pt x="3436" y="15"/>
                    <a:pt x="339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71"/>
            <p:cNvSpPr/>
            <p:nvPr/>
          </p:nvSpPr>
          <p:spPr>
            <a:xfrm>
              <a:off x="5800996" y="3031736"/>
              <a:ext cx="112113" cy="110904"/>
            </a:xfrm>
            <a:custGeom>
              <a:rect b="b" l="l" r="r" t="t"/>
              <a:pathLst>
                <a:path extrusionOk="0" h="3487" w="3525">
                  <a:moveTo>
                    <a:pt x="3346" y="1"/>
                  </a:moveTo>
                  <a:cubicBezTo>
                    <a:pt x="3302" y="1"/>
                    <a:pt x="3257" y="16"/>
                    <a:pt x="3227" y="46"/>
                  </a:cubicBezTo>
                  <a:lnTo>
                    <a:pt x="60" y="3213"/>
                  </a:lnTo>
                  <a:cubicBezTo>
                    <a:pt x="1" y="3272"/>
                    <a:pt x="1" y="3391"/>
                    <a:pt x="60" y="3451"/>
                  </a:cubicBezTo>
                  <a:cubicBezTo>
                    <a:pt x="84" y="3475"/>
                    <a:pt x="132" y="3487"/>
                    <a:pt x="179" y="3487"/>
                  </a:cubicBezTo>
                  <a:cubicBezTo>
                    <a:pt x="215" y="3487"/>
                    <a:pt x="263" y="3475"/>
                    <a:pt x="298" y="3451"/>
                  </a:cubicBezTo>
                  <a:lnTo>
                    <a:pt x="3465" y="284"/>
                  </a:lnTo>
                  <a:cubicBezTo>
                    <a:pt x="3525" y="224"/>
                    <a:pt x="3525" y="117"/>
                    <a:pt x="3465" y="46"/>
                  </a:cubicBezTo>
                  <a:cubicBezTo>
                    <a:pt x="3436" y="16"/>
                    <a:pt x="3391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71"/>
            <p:cNvSpPr/>
            <p:nvPr/>
          </p:nvSpPr>
          <p:spPr>
            <a:xfrm>
              <a:off x="5829016" y="3141558"/>
              <a:ext cx="31455" cy="30247"/>
            </a:xfrm>
            <a:custGeom>
              <a:rect b="b" l="l" r="r" t="t"/>
              <a:pathLst>
                <a:path extrusionOk="0" h="951" w="989">
                  <a:moveTo>
                    <a:pt x="810" y="1"/>
                  </a:moveTo>
                  <a:cubicBezTo>
                    <a:pt x="766" y="1"/>
                    <a:pt x="721" y="16"/>
                    <a:pt x="691" y="45"/>
                  </a:cubicBezTo>
                  <a:lnTo>
                    <a:pt x="72" y="665"/>
                  </a:lnTo>
                  <a:cubicBezTo>
                    <a:pt x="1" y="724"/>
                    <a:pt x="1" y="843"/>
                    <a:pt x="72" y="903"/>
                  </a:cubicBezTo>
                  <a:cubicBezTo>
                    <a:pt x="96" y="938"/>
                    <a:pt x="144" y="950"/>
                    <a:pt x="191" y="950"/>
                  </a:cubicBezTo>
                  <a:cubicBezTo>
                    <a:pt x="227" y="950"/>
                    <a:pt x="275" y="938"/>
                    <a:pt x="298" y="903"/>
                  </a:cubicBezTo>
                  <a:lnTo>
                    <a:pt x="929" y="284"/>
                  </a:lnTo>
                  <a:cubicBezTo>
                    <a:pt x="989" y="224"/>
                    <a:pt x="989" y="105"/>
                    <a:pt x="929" y="45"/>
                  </a:cubicBezTo>
                  <a:cubicBezTo>
                    <a:pt x="900" y="16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71"/>
            <p:cNvSpPr/>
            <p:nvPr/>
          </p:nvSpPr>
          <p:spPr>
            <a:xfrm>
              <a:off x="5866514" y="3060519"/>
              <a:ext cx="75378" cy="73788"/>
            </a:xfrm>
            <a:custGeom>
              <a:rect b="b" l="l" r="r" t="t"/>
              <a:pathLst>
                <a:path extrusionOk="0" h="2320" w="2370">
                  <a:moveTo>
                    <a:pt x="2179" y="1"/>
                  </a:moveTo>
                  <a:cubicBezTo>
                    <a:pt x="2135" y="1"/>
                    <a:pt x="2090" y="16"/>
                    <a:pt x="2060" y="46"/>
                  </a:cubicBezTo>
                  <a:lnTo>
                    <a:pt x="60" y="2034"/>
                  </a:lnTo>
                  <a:cubicBezTo>
                    <a:pt x="0" y="2093"/>
                    <a:pt x="0" y="2212"/>
                    <a:pt x="60" y="2272"/>
                  </a:cubicBezTo>
                  <a:cubicBezTo>
                    <a:pt x="96" y="2308"/>
                    <a:pt x="143" y="2320"/>
                    <a:pt x="179" y="2320"/>
                  </a:cubicBezTo>
                  <a:cubicBezTo>
                    <a:pt x="227" y="2320"/>
                    <a:pt x="274" y="2308"/>
                    <a:pt x="298" y="2272"/>
                  </a:cubicBezTo>
                  <a:lnTo>
                    <a:pt x="2298" y="284"/>
                  </a:lnTo>
                  <a:cubicBezTo>
                    <a:pt x="2370" y="212"/>
                    <a:pt x="2370" y="105"/>
                    <a:pt x="2298" y="46"/>
                  </a:cubicBezTo>
                  <a:cubicBezTo>
                    <a:pt x="2269" y="16"/>
                    <a:pt x="2224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71"/>
            <p:cNvSpPr/>
            <p:nvPr/>
          </p:nvSpPr>
          <p:spPr>
            <a:xfrm>
              <a:off x="5687770" y="2885496"/>
              <a:ext cx="369638" cy="369606"/>
            </a:xfrm>
            <a:custGeom>
              <a:rect b="b" l="l" r="r" t="t"/>
              <a:pathLst>
                <a:path extrusionOk="0" h="11621" w="11622">
                  <a:moveTo>
                    <a:pt x="7275" y="357"/>
                  </a:moveTo>
                  <a:lnTo>
                    <a:pt x="7466" y="548"/>
                  </a:lnTo>
                  <a:lnTo>
                    <a:pt x="7466" y="560"/>
                  </a:lnTo>
                  <a:cubicBezTo>
                    <a:pt x="7335" y="810"/>
                    <a:pt x="7383" y="1131"/>
                    <a:pt x="7573" y="1334"/>
                  </a:cubicBezTo>
                  <a:cubicBezTo>
                    <a:pt x="7702" y="1462"/>
                    <a:pt x="7864" y="1527"/>
                    <a:pt x="8028" y="1527"/>
                  </a:cubicBezTo>
                  <a:cubicBezTo>
                    <a:pt x="8137" y="1527"/>
                    <a:pt x="8247" y="1498"/>
                    <a:pt x="8347" y="1441"/>
                  </a:cubicBezTo>
                  <a:lnTo>
                    <a:pt x="8359" y="1441"/>
                  </a:lnTo>
                  <a:lnTo>
                    <a:pt x="8811" y="1881"/>
                  </a:lnTo>
                  <a:lnTo>
                    <a:pt x="8811" y="1905"/>
                  </a:lnTo>
                  <a:cubicBezTo>
                    <a:pt x="8680" y="2155"/>
                    <a:pt x="8716" y="2465"/>
                    <a:pt x="8918" y="2679"/>
                  </a:cubicBezTo>
                  <a:cubicBezTo>
                    <a:pt x="9040" y="2800"/>
                    <a:pt x="9199" y="2866"/>
                    <a:pt x="9364" y="2866"/>
                  </a:cubicBezTo>
                  <a:cubicBezTo>
                    <a:pt x="9474" y="2866"/>
                    <a:pt x="9587" y="2836"/>
                    <a:pt x="9692" y="2774"/>
                  </a:cubicBezTo>
                  <a:lnTo>
                    <a:pt x="9704" y="2774"/>
                  </a:lnTo>
                  <a:lnTo>
                    <a:pt x="10145" y="3227"/>
                  </a:lnTo>
                  <a:lnTo>
                    <a:pt x="10145" y="3239"/>
                  </a:lnTo>
                  <a:cubicBezTo>
                    <a:pt x="10014" y="3489"/>
                    <a:pt x="10061" y="3810"/>
                    <a:pt x="10252" y="4013"/>
                  </a:cubicBezTo>
                  <a:cubicBezTo>
                    <a:pt x="10381" y="4141"/>
                    <a:pt x="10543" y="4205"/>
                    <a:pt x="10707" y="4205"/>
                  </a:cubicBezTo>
                  <a:cubicBezTo>
                    <a:pt x="10816" y="4205"/>
                    <a:pt x="10926" y="4177"/>
                    <a:pt x="11026" y="4120"/>
                  </a:cubicBezTo>
                  <a:lnTo>
                    <a:pt x="11038" y="4120"/>
                  </a:lnTo>
                  <a:lnTo>
                    <a:pt x="11240" y="4310"/>
                  </a:lnTo>
                  <a:cubicBezTo>
                    <a:pt x="11276" y="4358"/>
                    <a:pt x="11288" y="4358"/>
                    <a:pt x="11276" y="4370"/>
                  </a:cubicBezTo>
                  <a:lnTo>
                    <a:pt x="10252" y="5394"/>
                  </a:lnTo>
                  <a:lnTo>
                    <a:pt x="9907" y="5060"/>
                  </a:lnTo>
                  <a:cubicBezTo>
                    <a:pt x="9877" y="5031"/>
                    <a:pt x="9832" y="5016"/>
                    <a:pt x="9788" y="5016"/>
                  </a:cubicBezTo>
                  <a:cubicBezTo>
                    <a:pt x="9743" y="5016"/>
                    <a:pt x="9698" y="5031"/>
                    <a:pt x="9669" y="5060"/>
                  </a:cubicBezTo>
                  <a:cubicBezTo>
                    <a:pt x="9609" y="5120"/>
                    <a:pt x="9609" y="5239"/>
                    <a:pt x="9669" y="5298"/>
                  </a:cubicBezTo>
                  <a:lnTo>
                    <a:pt x="10014" y="5632"/>
                  </a:lnTo>
                  <a:lnTo>
                    <a:pt x="4358" y="11287"/>
                  </a:lnTo>
                  <a:lnTo>
                    <a:pt x="4335" y="11287"/>
                  </a:lnTo>
                  <a:lnTo>
                    <a:pt x="4132" y="11097"/>
                  </a:lnTo>
                  <a:lnTo>
                    <a:pt x="4132" y="11085"/>
                  </a:lnTo>
                  <a:cubicBezTo>
                    <a:pt x="4275" y="10835"/>
                    <a:pt x="4227" y="10513"/>
                    <a:pt x="4013" y="10323"/>
                  </a:cubicBezTo>
                  <a:cubicBezTo>
                    <a:pt x="3894" y="10204"/>
                    <a:pt x="3715" y="10132"/>
                    <a:pt x="3561" y="10132"/>
                  </a:cubicBezTo>
                  <a:cubicBezTo>
                    <a:pt x="3453" y="10132"/>
                    <a:pt x="3346" y="10156"/>
                    <a:pt x="3239" y="10204"/>
                  </a:cubicBezTo>
                  <a:lnTo>
                    <a:pt x="3227" y="10204"/>
                  </a:lnTo>
                  <a:lnTo>
                    <a:pt x="2763" y="9739"/>
                  </a:lnTo>
                  <a:lnTo>
                    <a:pt x="2763" y="9728"/>
                  </a:lnTo>
                  <a:cubicBezTo>
                    <a:pt x="2906" y="9478"/>
                    <a:pt x="2858" y="9168"/>
                    <a:pt x="2644" y="8966"/>
                  </a:cubicBezTo>
                  <a:cubicBezTo>
                    <a:pt x="2518" y="8839"/>
                    <a:pt x="2354" y="8773"/>
                    <a:pt x="2188" y="8773"/>
                  </a:cubicBezTo>
                  <a:cubicBezTo>
                    <a:pt x="2089" y="8773"/>
                    <a:pt x="1988" y="8797"/>
                    <a:pt x="1894" y="8847"/>
                  </a:cubicBezTo>
                  <a:lnTo>
                    <a:pt x="1870" y="8847"/>
                  </a:lnTo>
                  <a:lnTo>
                    <a:pt x="1417" y="8394"/>
                  </a:lnTo>
                  <a:lnTo>
                    <a:pt x="1417" y="8370"/>
                  </a:lnTo>
                  <a:cubicBezTo>
                    <a:pt x="1548" y="8120"/>
                    <a:pt x="1501" y="7811"/>
                    <a:pt x="1298" y="7620"/>
                  </a:cubicBezTo>
                  <a:cubicBezTo>
                    <a:pt x="1166" y="7488"/>
                    <a:pt x="1003" y="7419"/>
                    <a:pt x="838" y="7419"/>
                  </a:cubicBezTo>
                  <a:cubicBezTo>
                    <a:pt x="736" y="7419"/>
                    <a:pt x="632" y="7446"/>
                    <a:pt x="536" y="7501"/>
                  </a:cubicBezTo>
                  <a:lnTo>
                    <a:pt x="525" y="7501"/>
                  </a:lnTo>
                  <a:lnTo>
                    <a:pt x="322" y="7299"/>
                  </a:lnTo>
                  <a:lnTo>
                    <a:pt x="322" y="7287"/>
                  </a:lnTo>
                  <a:lnTo>
                    <a:pt x="322" y="7275"/>
                  </a:lnTo>
                  <a:lnTo>
                    <a:pt x="5978" y="1619"/>
                  </a:lnTo>
                  <a:lnTo>
                    <a:pt x="6335" y="1977"/>
                  </a:lnTo>
                  <a:cubicBezTo>
                    <a:pt x="6370" y="2000"/>
                    <a:pt x="6418" y="2024"/>
                    <a:pt x="6454" y="2024"/>
                  </a:cubicBezTo>
                  <a:cubicBezTo>
                    <a:pt x="6501" y="2024"/>
                    <a:pt x="6549" y="2000"/>
                    <a:pt x="6573" y="1977"/>
                  </a:cubicBezTo>
                  <a:cubicBezTo>
                    <a:pt x="6632" y="1917"/>
                    <a:pt x="6632" y="1798"/>
                    <a:pt x="6573" y="1739"/>
                  </a:cubicBezTo>
                  <a:lnTo>
                    <a:pt x="6216" y="1381"/>
                  </a:lnTo>
                  <a:lnTo>
                    <a:pt x="7252" y="357"/>
                  </a:lnTo>
                  <a:close/>
                  <a:moveTo>
                    <a:pt x="7275" y="0"/>
                  </a:moveTo>
                  <a:cubicBezTo>
                    <a:pt x="7180" y="0"/>
                    <a:pt x="7097" y="24"/>
                    <a:pt x="7025" y="95"/>
                  </a:cubicBezTo>
                  <a:lnTo>
                    <a:pt x="96" y="7025"/>
                  </a:lnTo>
                  <a:cubicBezTo>
                    <a:pt x="36" y="7084"/>
                    <a:pt x="1" y="7168"/>
                    <a:pt x="1" y="7275"/>
                  </a:cubicBezTo>
                  <a:cubicBezTo>
                    <a:pt x="1" y="7358"/>
                    <a:pt x="24" y="7454"/>
                    <a:pt x="96" y="7525"/>
                  </a:cubicBezTo>
                  <a:lnTo>
                    <a:pt x="298" y="7715"/>
                  </a:lnTo>
                  <a:cubicBezTo>
                    <a:pt x="357" y="7782"/>
                    <a:pt x="449" y="7821"/>
                    <a:pt x="544" y="7821"/>
                  </a:cubicBezTo>
                  <a:cubicBezTo>
                    <a:pt x="602" y="7821"/>
                    <a:pt x="661" y="7807"/>
                    <a:pt x="715" y="7775"/>
                  </a:cubicBezTo>
                  <a:cubicBezTo>
                    <a:pt x="759" y="7753"/>
                    <a:pt x="806" y="7743"/>
                    <a:pt x="852" y="7743"/>
                  </a:cubicBezTo>
                  <a:cubicBezTo>
                    <a:pt x="932" y="7743"/>
                    <a:pt x="1012" y="7774"/>
                    <a:pt x="1072" y="7835"/>
                  </a:cubicBezTo>
                  <a:cubicBezTo>
                    <a:pt x="1156" y="7930"/>
                    <a:pt x="1191" y="8073"/>
                    <a:pt x="1132" y="8192"/>
                  </a:cubicBezTo>
                  <a:cubicBezTo>
                    <a:pt x="1048" y="8335"/>
                    <a:pt x="1084" y="8513"/>
                    <a:pt x="1191" y="8608"/>
                  </a:cubicBezTo>
                  <a:lnTo>
                    <a:pt x="1644" y="9073"/>
                  </a:lnTo>
                  <a:cubicBezTo>
                    <a:pt x="1710" y="9139"/>
                    <a:pt x="1803" y="9173"/>
                    <a:pt x="1895" y="9173"/>
                  </a:cubicBezTo>
                  <a:cubicBezTo>
                    <a:pt x="1953" y="9173"/>
                    <a:pt x="2010" y="9160"/>
                    <a:pt x="2060" y="9132"/>
                  </a:cubicBezTo>
                  <a:cubicBezTo>
                    <a:pt x="2107" y="9109"/>
                    <a:pt x="2159" y="9097"/>
                    <a:pt x="2210" y="9097"/>
                  </a:cubicBezTo>
                  <a:cubicBezTo>
                    <a:pt x="2290" y="9097"/>
                    <a:pt x="2367" y="9127"/>
                    <a:pt x="2418" y="9192"/>
                  </a:cubicBezTo>
                  <a:cubicBezTo>
                    <a:pt x="2513" y="9287"/>
                    <a:pt x="2537" y="9430"/>
                    <a:pt x="2477" y="9549"/>
                  </a:cubicBezTo>
                  <a:cubicBezTo>
                    <a:pt x="2406" y="9680"/>
                    <a:pt x="2441" y="9859"/>
                    <a:pt x="2549" y="9966"/>
                  </a:cubicBezTo>
                  <a:lnTo>
                    <a:pt x="3001" y="10430"/>
                  </a:lnTo>
                  <a:cubicBezTo>
                    <a:pt x="3067" y="10496"/>
                    <a:pt x="3160" y="10530"/>
                    <a:pt x="3252" y="10530"/>
                  </a:cubicBezTo>
                  <a:cubicBezTo>
                    <a:pt x="3310" y="10530"/>
                    <a:pt x="3367" y="10517"/>
                    <a:pt x="3418" y="10490"/>
                  </a:cubicBezTo>
                  <a:cubicBezTo>
                    <a:pt x="3464" y="10466"/>
                    <a:pt x="3516" y="10454"/>
                    <a:pt x="3567" y="10454"/>
                  </a:cubicBezTo>
                  <a:cubicBezTo>
                    <a:pt x="3647" y="10454"/>
                    <a:pt x="3724" y="10484"/>
                    <a:pt x="3775" y="10549"/>
                  </a:cubicBezTo>
                  <a:cubicBezTo>
                    <a:pt x="3870" y="10632"/>
                    <a:pt x="3894" y="10787"/>
                    <a:pt x="3834" y="10906"/>
                  </a:cubicBezTo>
                  <a:cubicBezTo>
                    <a:pt x="3763" y="11037"/>
                    <a:pt x="3799" y="11216"/>
                    <a:pt x="3894" y="11323"/>
                  </a:cubicBezTo>
                  <a:lnTo>
                    <a:pt x="4096" y="11514"/>
                  </a:lnTo>
                  <a:cubicBezTo>
                    <a:pt x="4156" y="11573"/>
                    <a:pt x="4239" y="11621"/>
                    <a:pt x="4346" y="11621"/>
                  </a:cubicBezTo>
                  <a:cubicBezTo>
                    <a:pt x="4430" y="11621"/>
                    <a:pt x="4525" y="11585"/>
                    <a:pt x="4596" y="11514"/>
                  </a:cubicBezTo>
                  <a:lnTo>
                    <a:pt x="11514" y="4596"/>
                  </a:lnTo>
                  <a:cubicBezTo>
                    <a:pt x="11574" y="4536"/>
                    <a:pt x="11621" y="4441"/>
                    <a:pt x="11621" y="4346"/>
                  </a:cubicBezTo>
                  <a:cubicBezTo>
                    <a:pt x="11621" y="4239"/>
                    <a:pt x="11585" y="4179"/>
                    <a:pt x="11538" y="4108"/>
                  </a:cubicBezTo>
                  <a:lnTo>
                    <a:pt x="11335" y="3905"/>
                  </a:lnTo>
                  <a:cubicBezTo>
                    <a:pt x="11275" y="3845"/>
                    <a:pt x="11180" y="3808"/>
                    <a:pt x="11082" y="3808"/>
                  </a:cubicBezTo>
                  <a:cubicBezTo>
                    <a:pt x="11027" y="3808"/>
                    <a:pt x="10970" y="3820"/>
                    <a:pt x="10919" y="3846"/>
                  </a:cubicBezTo>
                  <a:cubicBezTo>
                    <a:pt x="10872" y="3869"/>
                    <a:pt x="10822" y="3882"/>
                    <a:pt x="10772" y="3882"/>
                  </a:cubicBezTo>
                  <a:cubicBezTo>
                    <a:pt x="10693" y="3882"/>
                    <a:pt x="10615" y="3852"/>
                    <a:pt x="10550" y="3786"/>
                  </a:cubicBezTo>
                  <a:cubicBezTo>
                    <a:pt x="10466" y="3703"/>
                    <a:pt x="10431" y="3536"/>
                    <a:pt x="10490" y="3417"/>
                  </a:cubicBezTo>
                  <a:cubicBezTo>
                    <a:pt x="10561" y="3286"/>
                    <a:pt x="10550" y="3108"/>
                    <a:pt x="10431" y="3001"/>
                  </a:cubicBezTo>
                  <a:lnTo>
                    <a:pt x="9990" y="2560"/>
                  </a:lnTo>
                  <a:cubicBezTo>
                    <a:pt x="9923" y="2493"/>
                    <a:pt x="9829" y="2454"/>
                    <a:pt x="9736" y="2454"/>
                  </a:cubicBezTo>
                  <a:cubicBezTo>
                    <a:pt x="9679" y="2454"/>
                    <a:pt x="9623" y="2469"/>
                    <a:pt x="9573" y="2501"/>
                  </a:cubicBezTo>
                  <a:cubicBezTo>
                    <a:pt x="9530" y="2522"/>
                    <a:pt x="9481" y="2533"/>
                    <a:pt x="9432" y="2533"/>
                  </a:cubicBezTo>
                  <a:cubicBezTo>
                    <a:pt x="9347" y="2533"/>
                    <a:pt x="9260" y="2501"/>
                    <a:pt x="9192" y="2441"/>
                  </a:cubicBezTo>
                  <a:cubicBezTo>
                    <a:pt x="9109" y="2346"/>
                    <a:pt x="9073" y="2179"/>
                    <a:pt x="9133" y="2060"/>
                  </a:cubicBezTo>
                  <a:cubicBezTo>
                    <a:pt x="9204" y="1929"/>
                    <a:pt x="9192" y="1750"/>
                    <a:pt x="9073" y="1643"/>
                  </a:cubicBezTo>
                  <a:lnTo>
                    <a:pt x="8633" y="1203"/>
                  </a:lnTo>
                  <a:cubicBezTo>
                    <a:pt x="8567" y="1137"/>
                    <a:pt x="8474" y="1102"/>
                    <a:pt x="8381" y="1102"/>
                  </a:cubicBezTo>
                  <a:cubicBezTo>
                    <a:pt x="8324" y="1102"/>
                    <a:pt x="8266" y="1116"/>
                    <a:pt x="8216" y="1143"/>
                  </a:cubicBezTo>
                  <a:cubicBezTo>
                    <a:pt x="8169" y="1166"/>
                    <a:pt x="8117" y="1179"/>
                    <a:pt x="8065" y="1179"/>
                  </a:cubicBezTo>
                  <a:cubicBezTo>
                    <a:pt x="7983" y="1179"/>
                    <a:pt x="7900" y="1149"/>
                    <a:pt x="7835" y="1084"/>
                  </a:cubicBezTo>
                  <a:cubicBezTo>
                    <a:pt x="7752" y="988"/>
                    <a:pt x="7716" y="834"/>
                    <a:pt x="7775" y="715"/>
                  </a:cubicBezTo>
                  <a:cubicBezTo>
                    <a:pt x="7859" y="572"/>
                    <a:pt x="7835" y="393"/>
                    <a:pt x="7716" y="298"/>
                  </a:cubicBezTo>
                  <a:lnTo>
                    <a:pt x="7525" y="95"/>
                  </a:lnTo>
                  <a:cubicBezTo>
                    <a:pt x="7466" y="36"/>
                    <a:pt x="7383" y="0"/>
                    <a:pt x="7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71"/>
            <p:cNvSpPr/>
            <p:nvPr/>
          </p:nvSpPr>
          <p:spPr>
            <a:xfrm>
              <a:off x="5737386" y="2968794"/>
              <a:ext cx="182942" cy="181416"/>
            </a:xfrm>
            <a:custGeom>
              <a:rect b="b" l="l" r="r" t="t"/>
              <a:pathLst>
                <a:path extrusionOk="0" h="5704" w="5752">
                  <a:moveTo>
                    <a:pt x="4322" y="1"/>
                  </a:moveTo>
                  <a:cubicBezTo>
                    <a:pt x="4263" y="1"/>
                    <a:pt x="4203" y="24"/>
                    <a:pt x="4156" y="48"/>
                  </a:cubicBezTo>
                  <a:lnTo>
                    <a:pt x="60" y="4144"/>
                  </a:lnTo>
                  <a:cubicBezTo>
                    <a:pt x="12" y="4192"/>
                    <a:pt x="0" y="4251"/>
                    <a:pt x="0" y="4311"/>
                  </a:cubicBezTo>
                  <a:cubicBezTo>
                    <a:pt x="0" y="4370"/>
                    <a:pt x="36" y="4430"/>
                    <a:pt x="60" y="4477"/>
                  </a:cubicBezTo>
                  <a:lnTo>
                    <a:pt x="1251" y="5668"/>
                  </a:lnTo>
                  <a:cubicBezTo>
                    <a:pt x="1286" y="5692"/>
                    <a:pt x="1322" y="5704"/>
                    <a:pt x="1370" y="5704"/>
                  </a:cubicBezTo>
                  <a:cubicBezTo>
                    <a:pt x="1417" y="5704"/>
                    <a:pt x="1465" y="5692"/>
                    <a:pt x="1489" y="5668"/>
                  </a:cubicBezTo>
                  <a:cubicBezTo>
                    <a:pt x="1548" y="5608"/>
                    <a:pt x="1548" y="5489"/>
                    <a:pt x="1489" y="5430"/>
                  </a:cubicBezTo>
                  <a:lnTo>
                    <a:pt x="393" y="4323"/>
                  </a:lnTo>
                  <a:lnTo>
                    <a:pt x="4322" y="393"/>
                  </a:lnTo>
                  <a:lnTo>
                    <a:pt x="5418" y="1501"/>
                  </a:lnTo>
                  <a:cubicBezTo>
                    <a:pt x="5447" y="1531"/>
                    <a:pt x="5492" y="1545"/>
                    <a:pt x="5537" y="1545"/>
                  </a:cubicBezTo>
                  <a:cubicBezTo>
                    <a:pt x="5581" y="1545"/>
                    <a:pt x="5626" y="1531"/>
                    <a:pt x="5656" y="1501"/>
                  </a:cubicBezTo>
                  <a:cubicBezTo>
                    <a:pt x="5751" y="1406"/>
                    <a:pt x="5751" y="1310"/>
                    <a:pt x="5668" y="1239"/>
                  </a:cubicBezTo>
                  <a:lnTo>
                    <a:pt x="4477" y="48"/>
                  </a:lnTo>
                  <a:cubicBezTo>
                    <a:pt x="4441" y="12"/>
                    <a:pt x="4370" y="1"/>
                    <a:pt x="4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71"/>
            <p:cNvSpPr/>
            <p:nvPr/>
          </p:nvSpPr>
          <p:spPr>
            <a:xfrm>
              <a:off x="5793808" y="3024548"/>
              <a:ext cx="181797" cy="181320"/>
            </a:xfrm>
            <a:custGeom>
              <a:rect b="b" l="l" r="r" t="t"/>
              <a:pathLst>
                <a:path extrusionOk="0" h="5701" w="5716">
                  <a:moveTo>
                    <a:pt x="4346" y="1"/>
                  </a:moveTo>
                  <a:cubicBezTo>
                    <a:pt x="4302" y="1"/>
                    <a:pt x="4257" y="16"/>
                    <a:pt x="4227" y="45"/>
                  </a:cubicBezTo>
                  <a:cubicBezTo>
                    <a:pt x="4168" y="105"/>
                    <a:pt x="4168" y="224"/>
                    <a:pt x="4227" y="284"/>
                  </a:cubicBezTo>
                  <a:lnTo>
                    <a:pt x="5322" y="1379"/>
                  </a:lnTo>
                  <a:lnTo>
                    <a:pt x="1393" y="5308"/>
                  </a:lnTo>
                  <a:lnTo>
                    <a:pt x="298" y="4213"/>
                  </a:lnTo>
                  <a:cubicBezTo>
                    <a:pt x="268" y="4183"/>
                    <a:pt x="224" y="4168"/>
                    <a:pt x="179" y="4168"/>
                  </a:cubicBezTo>
                  <a:cubicBezTo>
                    <a:pt x="134" y="4168"/>
                    <a:pt x="90" y="4183"/>
                    <a:pt x="60" y="4213"/>
                  </a:cubicBezTo>
                  <a:cubicBezTo>
                    <a:pt x="0" y="4272"/>
                    <a:pt x="0" y="4391"/>
                    <a:pt x="60" y="4451"/>
                  </a:cubicBezTo>
                  <a:lnTo>
                    <a:pt x="1251" y="5641"/>
                  </a:lnTo>
                  <a:cubicBezTo>
                    <a:pt x="1298" y="5689"/>
                    <a:pt x="1358" y="5701"/>
                    <a:pt x="1393" y="5701"/>
                  </a:cubicBezTo>
                  <a:cubicBezTo>
                    <a:pt x="1453" y="5701"/>
                    <a:pt x="1512" y="5689"/>
                    <a:pt x="1560" y="5641"/>
                  </a:cubicBezTo>
                  <a:lnTo>
                    <a:pt x="5656" y="1546"/>
                  </a:lnTo>
                  <a:cubicBezTo>
                    <a:pt x="5692" y="1498"/>
                    <a:pt x="5715" y="1438"/>
                    <a:pt x="5715" y="1379"/>
                  </a:cubicBezTo>
                  <a:cubicBezTo>
                    <a:pt x="5715" y="1343"/>
                    <a:pt x="5703" y="1272"/>
                    <a:pt x="5656" y="1236"/>
                  </a:cubicBezTo>
                  <a:lnTo>
                    <a:pt x="4465" y="45"/>
                  </a:lnTo>
                  <a:cubicBezTo>
                    <a:pt x="4435" y="16"/>
                    <a:pt x="4391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71"/>
            <p:cNvSpPr/>
            <p:nvPr/>
          </p:nvSpPr>
          <p:spPr>
            <a:xfrm>
              <a:off x="5964600" y="3015483"/>
              <a:ext cx="23122" cy="21882"/>
            </a:xfrm>
            <a:custGeom>
              <a:rect b="b" l="l" r="r" t="t"/>
              <a:pathLst>
                <a:path extrusionOk="0" h="688" w="727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488" y="688"/>
                    <a:pt x="536" y="688"/>
                  </a:cubicBezTo>
                  <a:cubicBezTo>
                    <a:pt x="584" y="688"/>
                    <a:pt x="619" y="664"/>
                    <a:pt x="655" y="640"/>
                  </a:cubicBezTo>
                  <a:cubicBezTo>
                    <a:pt x="726" y="580"/>
                    <a:pt x="726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71"/>
            <p:cNvSpPr/>
            <p:nvPr/>
          </p:nvSpPr>
          <p:spPr>
            <a:xfrm>
              <a:off x="5935817" y="2986700"/>
              <a:ext cx="22741" cy="21119"/>
            </a:xfrm>
            <a:custGeom>
              <a:rect b="b" l="l" r="r" t="t"/>
              <a:pathLst>
                <a:path extrusionOk="0" h="664" w="715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05" y="628"/>
                  </a:lnTo>
                  <a:cubicBezTo>
                    <a:pt x="429" y="652"/>
                    <a:pt x="476" y="664"/>
                    <a:pt x="524" y="664"/>
                  </a:cubicBezTo>
                  <a:cubicBezTo>
                    <a:pt x="560" y="664"/>
                    <a:pt x="607" y="652"/>
                    <a:pt x="643" y="628"/>
                  </a:cubicBezTo>
                  <a:cubicBezTo>
                    <a:pt x="715" y="569"/>
                    <a:pt x="715" y="462"/>
                    <a:pt x="643" y="378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71"/>
            <p:cNvSpPr/>
            <p:nvPr/>
          </p:nvSpPr>
          <p:spPr>
            <a:xfrm>
              <a:off x="5906270" y="2957153"/>
              <a:ext cx="23504" cy="21914"/>
            </a:xfrm>
            <a:custGeom>
              <a:rect b="b" l="l" r="r" t="t"/>
              <a:pathLst>
                <a:path extrusionOk="0" h="689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76"/>
                    <a:pt x="655" y="640"/>
                  </a:cubicBezTo>
                  <a:cubicBezTo>
                    <a:pt x="739" y="581"/>
                    <a:pt x="739" y="486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2" name="Google Shape;11682;p71"/>
          <p:cNvGrpSpPr/>
          <p:nvPr/>
        </p:nvGrpSpPr>
        <p:grpSpPr>
          <a:xfrm>
            <a:off x="4881958" y="2904802"/>
            <a:ext cx="156417" cy="349537"/>
            <a:chOff x="4881958" y="2904802"/>
            <a:chExt cx="156417" cy="349537"/>
          </a:xfrm>
        </p:grpSpPr>
        <p:sp>
          <p:nvSpPr>
            <p:cNvPr id="11683" name="Google Shape;11683;p71"/>
            <p:cNvSpPr/>
            <p:nvPr/>
          </p:nvSpPr>
          <p:spPr>
            <a:xfrm>
              <a:off x="4994802" y="3168370"/>
              <a:ext cx="10241" cy="10623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cubicBezTo>
                    <a:pt x="250" y="334"/>
                    <a:pt x="322" y="250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71"/>
            <p:cNvSpPr/>
            <p:nvPr/>
          </p:nvSpPr>
          <p:spPr>
            <a:xfrm>
              <a:off x="4994802" y="3194864"/>
              <a:ext cx="10241" cy="10273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71"/>
            <p:cNvSpPr/>
            <p:nvPr/>
          </p:nvSpPr>
          <p:spPr>
            <a:xfrm>
              <a:off x="4937999" y="2904802"/>
              <a:ext cx="45831" cy="221935"/>
            </a:xfrm>
            <a:custGeom>
              <a:rect b="b" l="l" r="r" t="t"/>
              <a:pathLst>
                <a:path extrusionOk="0" h="6978" w="1441">
                  <a:moveTo>
                    <a:pt x="1060" y="310"/>
                  </a:moveTo>
                  <a:cubicBezTo>
                    <a:pt x="1072" y="310"/>
                    <a:pt x="1084" y="322"/>
                    <a:pt x="1084" y="322"/>
                  </a:cubicBezTo>
                  <a:cubicBezTo>
                    <a:pt x="1084" y="346"/>
                    <a:pt x="1096" y="346"/>
                    <a:pt x="1096" y="358"/>
                  </a:cubicBezTo>
                  <a:lnTo>
                    <a:pt x="1084" y="417"/>
                  </a:lnTo>
                  <a:cubicBezTo>
                    <a:pt x="1024" y="643"/>
                    <a:pt x="1024" y="881"/>
                    <a:pt x="1060" y="1096"/>
                  </a:cubicBezTo>
                  <a:lnTo>
                    <a:pt x="1143" y="1632"/>
                  </a:lnTo>
                  <a:cubicBezTo>
                    <a:pt x="1119" y="1691"/>
                    <a:pt x="1096" y="1727"/>
                    <a:pt x="1072" y="1751"/>
                  </a:cubicBezTo>
                  <a:cubicBezTo>
                    <a:pt x="1000" y="1834"/>
                    <a:pt x="881" y="1953"/>
                    <a:pt x="834" y="2096"/>
                  </a:cubicBezTo>
                  <a:lnTo>
                    <a:pt x="834" y="2108"/>
                  </a:lnTo>
                  <a:lnTo>
                    <a:pt x="488" y="2108"/>
                  </a:lnTo>
                  <a:lnTo>
                    <a:pt x="488" y="2096"/>
                  </a:lnTo>
                  <a:lnTo>
                    <a:pt x="1012" y="310"/>
                  </a:lnTo>
                  <a:close/>
                  <a:moveTo>
                    <a:pt x="774" y="2429"/>
                  </a:moveTo>
                  <a:lnTo>
                    <a:pt x="917" y="6668"/>
                  </a:lnTo>
                  <a:lnTo>
                    <a:pt x="465" y="6668"/>
                  </a:lnTo>
                  <a:lnTo>
                    <a:pt x="607" y="2429"/>
                  </a:lnTo>
                  <a:close/>
                  <a:moveTo>
                    <a:pt x="1000" y="0"/>
                  </a:moveTo>
                  <a:cubicBezTo>
                    <a:pt x="846" y="0"/>
                    <a:pt x="727" y="84"/>
                    <a:pt x="679" y="239"/>
                  </a:cubicBezTo>
                  <a:lnTo>
                    <a:pt x="655" y="310"/>
                  </a:lnTo>
                  <a:lnTo>
                    <a:pt x="548" y="286"/>
                  </a:lnTo>
                  <a:cubicBezTo>
                    <a:pt x="531" y="279"/>
                    <a:pt x="513" y="275"/>
                    <a:pt x="496" y="275"/>
                  </a:cubicBezTo>
                  <a:cubicBezTo>
                    <a:pt x="429" y="275"/>
                    <a:pt x="367" y="325"/>
                    <a:pt x="357" y="381"/>
                  </a:cubicBezTo>
                  <a:cubicBezTo>
                    <a:pt x="322" y="477"/>
                    <a:pt x="381" y="560"/>
                    <a:pt x="465" y="584"/>
                  </a:cubicBezTo>
                  <a:lnTo>
                    <a:pt x="560" y="608"/>
                  </a:lnTo>
                  <a:lnTo>
                    <a:pt x="488" y="846"/>
                  </a:lnTo>
                  <a:lnTo>
                    <a:pt x="381" y="822"/>
                  </a:lnTo>
                  <a:cubicBezTo>
                    <a:pt x="364" y="815"/>
                    <a:pt x="346" y="811"/>
                    <a:pt x="329" y="811"/>
                  </a:cubicBezTo>
                  <a:cubicBezTo>
                    <a:pt x="262" y="811"/>
                    <a:pt x="200" y="860"/>
                    <a:pt x="191" y="917"/>
                  </a:cubicBezTo>
                  <a:cubicBezTo>
                    <a:pt x="167" y="1012"/>
                    <a:pt x="226" y="1096"/>
                    <a:pt x="298" y="1120"/>
                  </a:cubicBezTo>
                  <a:lnTo>
                    <a:pt x="405" y="1143"/>
                  </a:lnTo>
                  <a:lnTo>
                    <a:pt x="322" y="1382"/>
                  </a:lnTo>
                  <a:lnTo>
                    <a:pt x="226" y="1358"/>
                  </a:lnTo>
                  <a:cubicBezTo>
                    <a:pt x="207" y="1350"/>
                    <a:pt x="188" y="1347"/>
                    <a:pt x="170" y="1347"/>
                  </a:cubicBezTo>
                  <a:cubicBezTo>
                    <a:pt x="99" y="1347"/>
                    <a:pt x="43" y="1396"/>
                    <a:pt x="24" y="1453"/>
                  </a:cubicBezTo>
                  <a:cubicBezTo>
                    <a:pt x="0" y="1548"/>
                    <a:pt x="60" y="1632"/>
                    <a:pt x="131" y="1655"/>
                  </a:cubicBezTo>
                  <a:lnTo>
                    <a:pt x="238" y="1679"/>
                  </a:lnTo>
                  <a:lnTo>
                    <a:pt x="143" y="1977"/>
                  </a:lnTo>
                  <a:cubicBezTo>
                    <a:pt x="119" y="2084"/>
                    <a:pt x="131" y="2191"/>
                    <a:pt x="203" y="2275"/>
                  </a:cubicBezTo>
                  <a:cubicBezTo>
                    <a:pt x="226" y="2310"/>
                    <a:pt x="250" y="2334"/>
                    <a:pt x="286" y="2346"/>
                  </a:cubicBezTo>
                  <a:lnTo>
                    <a:pt x="131" y="6668"/>
                  </a:lnTo>
                  <a:cubicBezTo>
                    <a:pt x="131" y="6751"/>
                    <a:pt x="167" y="6835"/>
                    <a:pt x="226" y="6894"/>
                  </a:cubicBezTo>
                  <a:cubicBezTo>
                    <a:pt x="286" y="6954"/>
                    <a:pt x="357" y="6977"/>
                    <a:pt x="429" y="6977"/>
                  </a:cubicBezTo>
                  <a:lnTo>
                    <a:pt x="905" y="6977"/>
                  </a:lnTo>
                  <a:cubicBezTo>
                    <a:pt x="1000" y="6977"/>
                    <a:pt x="1072" y="6954"/>
                    <a:pt x="1119" y="6894"/>
                  </a:cubicBezTo>
                  <a:cubicBezTo>
                    <a:pt x="1179" y="6835"/>
                    <a:pt x="1203" y="6751"/>
                    <a:pt x="1203" y="6668"/>
                  </a:cubicBezTo>
                  <a:lnTo>
                    <a:pt x="1060" y="2286"/>
                  </a:lnTo>
                  <a:cubicBezTo>
                    <a:pt x="1084" y="2263"/>
                    <a:pt x="1096" y="2215"/>
                    <a:pt x="1119" y="2167"/>
                  </a:cubicBezTo>
                  <a:cubicBezTo>
                    <a:pt x="1143" y="2084"/>
                    <a:pt x="1203" y="2013"/>
                    <a:pt x="1262" y="1965"/>
                  </a:cubicBezTo>
                  <a:cubicBezTo>
                    <a:pt x="1393" y="1894"/>
                    <a:pt x="1441" y="1751"/>
                    <a:pt x="1429" y="1608"/>
                  </a:cubicBezTo>
                  <a:lnTo>
                    <a:pt x="1334" y="1072"/>
                  </a:lnTo>
                  <a:cubicBezTo>
                    <a:pt x="1310" y="881"/>
                    <a:pt x="1310" y="703"/>
                    <a:pt x="1369" y="500"/>
                  </a:cubicBezTo>
                  <a:lnTo>
                    <a:pt x="1381" y="441"/>
                  </a:lnTo>
                  <a:cubicBezTo>
                    <a:pt x="1417" y="346"/>
                    <a:pt x="1381" y="227"/>
                    <a:pt x="1310" y="131"/>
                  </a:cubicBezTo>
                  <a:cubicBezTo>
                    <a:pt x="1239" y="48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71"/>
            <p:cNvSpPr/>
            <p:nvPr/>
          </p:nvSpPr>
          <p:spPr>
            <a:xfrm>
              <a:off x="4937617" y="3141463"/>
              <a:ext cx="44718" cy="10273"/>
            </a:xfrm>
            <a:custGeom>
              <a:rect b="b" l="l" r="r" t="t"/>
              <a:pathLst>
                <a:path extrusionOk="0" h="323" w="140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1239" y="322"/>
                  </a:lnTo>
                  <a:cubicBezTo>
                    <a:pt x="1334" y="322"/>
                    <a:pt x="1405" y="251"/>
                    <a:pt x="1405" y="168"/>
                  </a:cubicBezTo>
                  <a:cubicBezTo>
                    <a:pt x="1405" y="72"/>
                    <a:pt x="1334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71"/>
            <p:cNvSpPr/>
            <p:nvPr/>
          </p:nvSpPr>
          <p:spPr>
            <a:xfrm>
              <a:off x="4937617" y="3168370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50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71"/>
            <p:cNvSpPr/>
            <p:nvPr/>
          </p:nvSpPr>
          <p:spPr>
            <a:xfrm>
              <a:off x="4937617" y="3195245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62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71"/>
            <p:cNvSpPr/>
            <p:nvPr/>
          </p:nvSpPr>
          <p:spPr>
            <a:xfrm>
              <a:off x="4881958" y="3054953"/>
              <a:ext cx="156417" cy="199386"/>
            </a:xfrm>
            <a:custGeom>
              <a:rect b="b" l="l" r="r" t="t"/>
              <a:pathLst>
                <a:path extrusionOk="0" h="6269" w="4918">
                  <a:moveTo>
                    <a:pt x="777" y="1"/>
                  </a:moveTo>
                  <a:cubicBezTo>
                    <a:pt x="669" y="1"/>
                    <a:pt x="573" y="58"/>
                    <a:pt x="512" y="149"/>
                  </a:cubicBezTo>
                  <a:cubicBezTo>
                    <a:pt x="262" y="471"/>
                    <a:pt x="393" y="1316"/>
                    <a:pt x="869" y="2268"/>
                  </a:cubicBezTo>
                  <a:cubicBezTo>
                    <a:pt x="1012" y="2566"/>
                    <a:pt x="988" y="2602"/>
                    <a:pt x="750" y="2888"/>
                  </a:cubicBezTo>
                  <a:cubicBezTo>
                    <a:pt x="643" y="2995"/>
                    <a:pt x="512" y="3149"/>
                    <a:pt x="357" y="3376"/>
                  </a:cubicBezTo>
                  <a:cubicBezTo>
                    <a:pt x="36" y="3840"/>
                    <a:pt x="0" y="4566"/>
                    <a:pt x="298" y="5138"/>
                  </a:cubicBezTo>
                  <a:cubicBezTo>
                    <a:pt x="500" y="5543"/>
                    <a:pt x="1000" y="6221"/>
                    <a:pt x="2227" y="6269"/>
                  </a:cubicBezTo>
                  <a:lnTo>
                    <a:pt x="2703" y="6269"/>
                  </a:lnTo>
                  <a:cubicBezTo>
                    <a:pt x="3632" y="6233"/>
                    <a:pt x="4346" y="5781"/>
                    <a:pt x="4679" y="5043"/>
                  </a:cubicBezTo>
                  <a:cubicBezTo>
                    <a:pt x="4917" y="4471"/>
                    <a:pt x="4870" y="3792"/>
                    <a:pt x="4525" y="3388"/>
                  </a:cubicBezTo>
                  <a:cubicBezTo>
                    <a:pt x="4405" y="3257"/>
                    <a:pt x="4310" y="3149"/>
                    <a:pt x="4227" y="3042"/>
                  </a:cubicBezTo>
                  <a:cubicBezTo>
                    <a:pt x="4013" y="2804"/>
                    <a:pt x="3929" y="2721"/>
                    <a:pt x="3917" y="2602"/>
                  </a:cubicBezTo>
                  <a:cubicBezTo>
                    <a:pt x="3929" y="2554"/>
                    <a:pt x="3989" y="2471"/>
                    <a:pt x="4036" y="2376"/>
                  </a:cubicBezTo>
                  <a:cubicBezTo>
                    <a:pt x="4263" y="1995"/>
                    <a:pt x="4644" y="1340"/>
                    <a:pt x="4394" y="875"/>
                  </a:cubicBezTo>
                  <a:cubicBezTo>
                    <a:pt x="4334" y="768"/>
                    <a:pt x="4251" y="744"/>
                    <a:pt x="4203" y="721"/>
                  </a:cubicBezTo>
                  <a:cubicBezTo>
                    <a:pt x="4192" y="719"/>
                    <a:pt x="4180" y="718"/>
                    <a:pt x="4169" y="718"/>
                  </a:cubicBezTo>
                  <a:cubicBezTo>
                    <a:pt x="4003" y="718"/>
                    <a:pt x="3845" y="876"/>
                    <a:pt x="3655" y="1066"/>
                  </a:cubicBezTo>
                  <a:cubicBezTo>
                    <a:pt x="3596" y="1125"/>
                    <a:pt x="3536" y="1185"/>
                    <a:pt x="3477" y="1233"/>
                  </a:cubicBezTo>
                  <a:cubicBezTo>
                    <a:pt x="3417" y="1292"/>
                    <a:pt x="3393" y="1399"/>
                    <a:pt x="3453" y="1459"/>
                  </a:cubicBezTo>
                  <a:cubicBezTo>
                    <a:pt x="3487" y="1486"/>
                    <a:pt x="3538" y="1506"/>
                    <a:pt x="3586" y="1506"/>
                  </a:cubicBezTo>
                  <a:cubicBezTo>
                    <a:pt x="3621" y="1506"/>
                    <a:pt x="3654" y="1496"/>
                    <a:pt x="3679" y="1471"/>
                  </a:cubicBezTo>
                  <a:lnTo>
                    <a:pt x="3858" y="1292"/>
                  </a:lnTo>
                  <a:cubicBezTo>
                    <a:pt x="3929" y="1209"/>
                    <a:pt x="4048" y="1102"/>
                    <a:pt x="4108" y="1054"/>
                  </a:cubicBezTo>
                  <a:lnTo>
                    <a:pt x="4108" y="1054"/>
                  </a:lnTo>
                  <a:cubicBezTo>
                    <a:pt x="4227" y="1352"/>
                    <a:pt x="3917" y="1899"/>
                    <a:pt x="3739" y="2197"/>
                  </a:cubicBezTo>
                  <a:cubicBezTo>
                    <a:pt x="3620" y="2399"/>
                    <a:pt x="3572" y="2495"/>
                    <a:pt x="3572" y="2566"/>
                  </a:cubicBezTo>
                  <a:cubicBezTo>
                    <a:pt x="3572" y="2804"/>
                    <a:pt x="3727" y="2971"/>
                    <a:pt x="3977" y="3245"/>
                  </a:cubicBezTo>
                  <a:cubicBezTo>
                    <a:pt x="4072" y="3328"/>
                    <a:pt x="4155" y="3435"/>
                    <a:pt x="4274" y="3566"/>
                  </a:cubicBezTo>
                  <a:cubicBezTo>
                    <a:pt x="4525" y="3876"/>
                    <a:pt x="4560" y="4435"/>
                    <a:pt x="4346" y="4912"/>
                  </a:cubicBezTo>
                  <a:cubicBezTo>
                    <a:pt x="4191" y="5269"/>
                    <a:pt x="3751" y="5888"/>
                    <a:pt x="2655" y="5947"/>
                  </a:cubicBezTo>
                  <a:lnTo>
                    <a:pt x="2203" y="5947"/>
                  </a:lnTo>
                  <a:cubicBezTo>
                    <a:pt x="1429" y="5900"/>
                    <a:pt x="834" y="5578"/>
                    <a:pt x="572" y="4995"/>
                  </a:cubicBezTo>
                  <a:cubicBezTo>
                    <a:pt x="334" y="4519"/>
                    <a:pt x="357" y="3911"/>
                    <a:pt x="619" y="3554"/>
                  </a:cubicBezTo>
                  <a:cubicBezTo>
                    <a:pt x="762" y="3340"/>
                    <a:pt x="881" y="3209"/>
                    <a:pt x="988" y="3090"/>
                  </a:cubicBezTo>
                  <a:cubicBezTo>
                    <a:pt x="1274" y="2757"/>
                    <a:pt x="1369" y="2602"/>
                    <a:pt x="1155" y="2126"/>
                  </a:cubicBezTo>
                  <a:cubicBezTo>
                    <a:pt x="584" y="947"/>
                    <a:pt x="691" y="351"/>
                    <a:pt x="774" y="316"/>
                  </a:cubicBezTo>
                  <a:lnTo>
                    <a:pt x="774" y="316"/>
                  </a:lnTo>
                  <a:cubicBezTo>
                    <a:pt x="881" y="340"/>
                    <a:pt x="941" y="435"/>
                    <a:pt x="1048" y="602"/>
                  </a:cubicBezTo>
                  <a:cubicBezTo>
                    <a:pt x="1107" y="709"/>
                    <a:pt x="1179" y="828"/>
                    <a:pt x="1286" y="935"/>
                  </a:cubicBezTo>
                  <a:cubicBezTo>
                    <a:pt x="1317" y="966"/>
                    <a:pt x="1361" y="984"/>
                    <a:pt x="1405" y="984"/>
                  </a:cubicBezTo>
                  <a:cubicBezTo>
                    <a:pt x="1445" y="984"/>
                    <a:pt x="1484" y="969"/>
                    <a:pt x="1512" y="935"/>
                  </a:cubicBezTo>
                  <a:cubicBezTo>
                    <a:pt x="1572" y="875"/>
                    <a:pt x="1584" y="768"/>
                    <a:pt x="1512" y="709"/>
                  </a:cubicBezTo>
                  <a:cubicBezTo>
                    <a:pt x="1429" y="613"/>
                    <a:pt x="1369" y="530"/>
                    <a:pt x="1310" y="447"/>
                  </a:cubicBezTo>
                  <a:cubicBezTo>
                    <a:pt x="1191" y="244"/>
                    <a:pt x="1072" y="54"/>
                    <a:pt x="834" y="6"/>
                  </a:cubicBezTo>
                  <a:cubicBezTo>
                    <a:pt x="814" y="3"/>
                    <a:pt x="795" y="1"/>
                    <a:pt x="7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0" name="Google Shape;11690;p71"/>
          <p:cNvGrpSpPr/>
          <p:nvPr/>
        </p:nvGrpSpPr>
        <p:grpSpPr>
          <a:xfrm>
            <a:off x="5230318" y="2886514"/>
            <a:ext cx="371133" cy="367443"/>
            <a:chOff x="5230318" y="2886514"/>
            <a:chExt cx="371133" cy="367443"/>
          </a:xfrm>
        </p:grpSpPr>
        <p:sp>
          <p:nvSpPr>
            <p:cNvPr id="11691" name="Google Shape;11691;p71"/>
            <p:cNvSpPr/>
            <p:nvPr/>
          </p:nvSpPr>
          <p:spPr>
            <a:xfrm>
              <a:off x="5328023" y="3080397"/>
              <a:ext cx="72356" cy="70257"/>
            </a:xfrm>
            <a:custGeom>
              <a:rect b="b" l="l" r="r" t="t"/>
              <a:pathLst>
                <a:path extrusionOk="0" h="2209" w="2275">
                  <a:moveTo>
                    <a:pt x="1161" y="0"/>
                  </a:moveTo>
                  <a:cubicBezTo>
                    <a:pt x="1103" y="0"/>
                    <a:pt x="1041" y="35"/>
                    <a:pt x="1001" y="75"/>
                  </a:cubicBezTo>
                  <a:cubicBezTo>
                    <a:pt x="953" y="111"/>
                    <a:pt x="941" y="147"/>
                    <a:pt x="965" y="206"/>
                  </a:cubicBezTo>
                  <a:lnTo>
                    <a:pt x="1858" y="1826"/>
                  </a:lnTo>
                  <a:lnTo>
                    <a:pt x="239" y="933"/>
                  </a:lnTo>
                  <a:cubicBezTo>
                    <a:pt x="226" y="926"/>
                    <a:pt x="212" y="923"/>
                    <a:pt x="199" y="923"/>
                  </a:cubicBezTo>
                  <a:cubicBezTo>
                    <a:pt x="165" y="923"/>
                    <a:pt x="130" y="943"/>
                    <a:pt x="96" y="968"/>
                  </a:cubicBezTo>
                  <a:cubicBezTo>
                    <a:pt x="36" y="1028"/>
                    <a:pt x="1" y="1147"/>
                    <a:pt x="60" y="1206"/>
                  </a:cubicBezTo>
                  <a:lnTo>
                    <a:pt x="72" y="1218"/>
                  </a:lnTo>
                  <a:lnTo>
                    <a:pt x="1941" y="2195"/>
                  </a:lnTo>
                  <a:cubicBezTo>
                    <a:pt x="1964" y="2204"/>
                    <a:pt x="1986" y="2209"/>
                    <a:pt x="2008" y="2209"/>
                  </a:cubicBezTo>
                  <a:cubicBezTo>
                    <a:pt x="2068" y="2209"/>
                    <a:pt x="2124" y="2176"/>
                    <a:pt x="2168" y="2123"/>
                  </a:cubicBezTo>
                  <a:cubicBezTo>
                    <a:pt x="2251" y="2088"/>
                    <a:pt x="2275" y="1992"/>
                    <a:pt x="2251" y="1921"/>
                  </a:cubicBezTo>
                  <a:lnTo>
                    <a:pt x="1251" y="63"/>
                  </a:lnTo>
                  <a:cubicBezTo>
                    <a:pt x="1251" y="40"/>
                    <a:pt x="1239" y="40"/>
                    <a:pt x="1239" y="28"/>
                  </a:cubicBezTo>
                  <a:cubicBezTo>
                    <a:pt x="1216" y="8"/>
                    <a:pt x="1189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71"/>
            <p:cNvSpPr/>
            <p:nvPr/>
          </p:nvSpPr>
          <p:spPr>
            <a:xfrm>
              <a:off x="5372328" y="3064877"/>
              <a:ext cx="56836" cy="55468"/>
            </a:xfrm>
            <a:custGeom>
              <a:rect b="b" l="l" r="r" t="t"/>
              <a:pathLst>
                <a:path extrusionOk="0" h="1744" w="1787">
                  <a:moveTo>
                    <a:pt x="226" y="0"/>
                  </a:moveTo>
                  <a:cubicBezTo>
                    <a:pt x="182" y="0"/>
                    <a:pt x="136" y="35"/>
                    <a:pt x="96" y="75"/>
                  </a:cubicBezTo>
                  <a:cubicBezTo>
                    <a:pt x="36" y="135"/>
                    <a:pt x="1" y="206"/>
                    <a:pt x="48" y="266"/>
                  </a:cubicBezTo>
                  <a:lnTo>
                    <a:pt x="1513" y="1718"/>
                  </a:lnTo>
                  <a:cubicBezTo>
                    <a:pt x="1526" y="1736"/>
                    <a:pt x="1547" y="1744"/>
                    <a:pt x="1571" y="1744"/>
                  </a:cubicBezTo>
                  <a:cubicBezTo>
                    <a:pt x="1614" y="1744"/>
                    <a:pt x="1666" y="1720"/>
                    <a:pt x="1703" y="1683"/>
                  </a:cubicBezTo>
                  <a:cubicBezTo>
                    <a:pt x="1763" y="1623"/>
                    <a:pt x="1787" y="1540"/>
                    <a:pt x="1751" y="1480"/>
                  </a:cubicBezTo>
                  <a:lnTo>
                    <a:pt x="286" y="28"/>
                  </a:lnTo>
                  <a:cubicBezTo>
                    <a:pt x="267" y="8"/>
                    <a:pt x="247" y="0"/>
                    <a:pt x="2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71"/>
            <p:cNvSpPr/>
            <p:nvPr/>
          </p:nvSpPr>
          <p:spPr>
            <a:xfrm>
              <a:off x="5390902" y="3028269"/>
              <a:ext cx="57949" cy="73533"/>
            </a:xfrm>
            <a:custGeom>
              <a:rect b="b" l="l" r="r" t="t"/>
              <a:pathLst>
                <a:path extrusionOk="0" h="2312" w="1822">
                  <a:moveTo>
                    <a:pt x="933" y="336"/>
                  </a:moveTo>
                  <a:cubicBezTo>
                    <a:pt x="1027" y="336"/>
                    <a:pt x="1125" y="381"/>
                    <a:pt x="1226" y="476"/>
                  </a:cubicBezTo>
                  <a:lnTo>
                    <a:pt x="1250" y="512"/>
                  </a:lnTo>
                  <a:cubicBezTo>
                    <a:pt x="1441" y="702"/>
                    <a:pt x="1441" y="893"/>
                    <a:pt x="1286" y="1060"/>
                  </a:cubicBezTo>
                  <a:lnTo>
                    <a:pt x="1012" y="1321"/>
                  </a:lnTo>
                  <a:lnTo>
                    <a:pt x="405" y="726"/>
                  </a:lnTo>
                  <a:lnTo>
                    <a:pt x="667" y="464"/>
                  </a:lnTo>
                  <a:cubicBezTo>
                    <a:pt x="750" y="381"/>
                    <a:pt x="840" y="336"/>
                    <a:pt x="933" y="336"/>
                  </a:cubicBezTo>
                  <a:close/>
                  <a:moveTo>
                    <a:pt x="973" y="0"/>
                  </a:moveTo>
                  <a:cubicBezTo>
                    <a:pt x="797" y="0"/>
                    <a:pt x="634" y="92"/>
                    <a:pt x="488" y="238"/>
                  </a:cubicBezTo>
                  <a:lnTo>
                    <a:pt x="60" y="667"/>
                  </a:lnTo>
                  <a:cubicBezTo>
                    <a:pt x="0" y="726"/>
                    <a:pt x="0" y="786"/>
                    <a:pt x="48" y="833"/>
                  </a:cubicBezTo>
                  <a:lnTo>
                    <a:pt x="1500" y="2286"/>
                  </a:lnTo>
                  <a:cubicBezTo>
                    <a:pt x="1518" y="2303"/>
                    <a:pt x="1542" y="2311"/>
                    <a:pt x="1567" y="2311"/>
                  </a:cubicBezTo>
                  <a:cubicBezTo>
                    <a:pt x="1611" y="2311"/>
                    <a:pt x="1661" y="2288"/>
                    <a:pt x="1691" y="2250"/>
                  </a:cubicBezTo>
                  <a:cubicBezTo>
                    <a:pt x="1762" y="2191"/>
                    <a:pt x="1786" y="2119"/>
                    <a:pt x="1738" y="2048"/>
                  </a:cubicBezTo>
                  <a:lnTo>
                    <a:pt x="1191" y="1500"/>
                  </a:lnTo>
                  <a:lnTo>
                    <a:pt x="1465" y="1238"/>
                  </a:lnTo>
                  <a:cubicBezTo>
                    <a:pt x="1738" y="952"/>
                    <a:pt x="1822" y="607"/>
                    <a:pt x="1477" y="250"/>
                  </a:cubicBezTo>
                  <a:lnTo>
                    <a:pt x="1465" y="238"/>
                  </a:lnTo>
                  <a:cubicBezTo>
                    <a:pt x="1292" y="71"/>
                    <a:pt x="1127" y="0"/>
                    <a:pt x="9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71"/>
            <p:cNvSpPr/>
            <p:nvPr/>
          </p:nvSpPr>
          <p:spPr>
            <a:xfrm>
              <a:off x="5230318" y="2886514"/>
              <a:ext cx="371133" cy="367443"/>
            </a:xfrm>
            <a:custGeom>
              <a:rect b="b" l="l" r="r" t="t"/>
              <a:pathLst>
                <a:path extrusionOk="0" h="11553" w="11669">
                  <a:moveTo>
                    <a:pt x="7323" y="385"/>
                  </a:moveTo>
                  <a:lnTo>
                    <a:pt x="7526" y="575"/>
                  </a:lnTo>
                  <a:lnTo>
                    <a:pt x="7526" y="587"/>
                  </a:lnTo>
                  <a:cubicBezTo>
                    <a:pt x="7383" y="837"/>
                    <a:pt x="7430" y="1147"/>
                    <a:pt x="7621" y="1349"/>
                  </a:cubicBezTo>
                  <a:cubicBezTo>
                    <a:pt x="7752" y="1473"/>
                    <a:pt x="7918" y="1539"/>
                    <a:pt x="8082" y="1539"/>
                  </a:cubicBezTo>
                  <a:cubicBezTo>
                    <a:pt x="8187" y="1539"/>
                    <a:pt x="8290" y="1512"/>
                    <a:pt x="8383" y="1456"/>
                  </a:cubicBezTo>
                  <a:lnTo>
                    <a:pt x="8395" y="1456"/>
                  </a:lnTo>
                  <a:lnTo>
                    <a:pt x="8847" y="1897"/>
                  </a:lnTo>
                  <a:lnTo>
                    <a:pt x="8847" y="1909"/>
                  </a:lnTo>
                  <a:cubicBezTo>
                    <a:pt x="8716" y="2171"/>
                    <a:pt x="8752" y="2480"/>
                    <a:pt x="8954" y="2671"/>
                  </a:cubicBezTo>
                  <a:cubicBezTo>
                    <a:pt x="9076" y="2800"/>
                    <a:pt x="9236" y="2864"/>
                    <a:pt x="9396" y="2864"/>
                  </a:cubicBezTo>
                  <a:cubicBezTo>
                    <a:pt x="9503" y="2864"/>
                    <a:pt x="9609" y="2835"/>
                    <a:pt x="9704" y="2778"/>
                  </a:cubicBezTo>
                  <a:lnTo>
                    <a:pt x="9728" y="2778"/>
                  </a:lnTo>
                  <a:lnTo>
                    <a:pt x="10169" y="3219"/>
                  </a:lnTo>
                  <a:lnTo>
                    <a:pt x="10169" y="3242"/>
                  </a:lnTo>
                  <a:cubicBezTo>
                    <a:pt x="10038" y="3492"/>
                    <a:pt x="10085" y="3802"/>
                    <a:pt x="10276" y="3993"/>
                  </a:cubicBezTo>
                  <a:cubicBezTo>
                    <a:pt x="10398" y="4122"/>
                    <a:pt x="10564" y="4191"/>
                    <a:pt x="10728" y="4191"/>
                  </a:cubicBezTo>
                  <a:cubicBezTo>
                    <a:pt x="10836" y="4191"/>
                    <a:pt x="10944" y="4161"/>
                    <a:pt x="11038" y="4100"/>
                  </a:cubicBezTo>
                  <a:lnTo>
                    <a:pt x="11050" y="4100"/>
                  </a:lnTo>
                  <a:lnTo>
                    <a:pt x="11240" y="4290"/>
                  </a:lnTo>
                  <a:cubicBezTo>
                    <a:pt x="11300" y="4350"/>
                    <a:pt x="11300" y="4350"/>
                    <a:pt x="11288" y="4350"/>
                  </a:cubicBezTo>
                  <a:lnTo>
                    <a:pt x="10276" y="5362"/>
                  </a:lnTo>
                  <a:lnTo>
                    <a:pt x="9966" y="5052"/>
                  </a:lnTo>
                  <a:cubicBezTo>
                    <a:pt x="9937" y="5022"/>
                    <a:pt x="9892" y="5008"/>
                    <a:pt x="9847" y="5008"/>
                  </a:cubicBezTo>
                  <a:cubicBezTo>
                    <a:pt x="9803" y="5008"/>
                    <a:pt x="9758" y="5022"/>
                    <a:pt x="9728" y="5052"/>
                  </a:cubicBezTo>
                  <a:cubicBezTo>
                    <a:pt x="9669" y="5112"/>
                    <a:pt x="9669" y="5231"/>
                    <a:pt x="9728" y="5290"/>
                  </a:cubicBezTo>
                  <a:lnTo>
                    <a:pt x="10038" y="5600"/>
                  </a:lnTo>
                  <a:lnTo>
                    <a:pt x="4394" y="11243"/>
                  </a:lnTo>
                  <a:lnTo>
                    <a:pt x="4382" y="11243"/>
                  </a:lnTo>
                  <a:lnTo>
                    <a:pt x="4192" y="11053"/>
                  </a:lnTo>
                  <a:lnTo>
                    <a:pt x="4192" y="11029"/>
                  </a:lnTo>
                  <a:cubicBezTo>
                    <a:pt x="4323" y="10779"/>
                    <a:pt x="4275" y="10469"/>
                    <a:pt x="4073" y="10279"/>
                  </a:cubicBezTo>
                  <a:cubicBezTo>
                    <a:pt x="3954" y="10160"/>
                    <a:pt x="3775" y="10077"/>
                    <a:pt x="3608" y="10077"/>
                  </a:cubicBezTo>
                  <a:cubicBezTo>
                    <a:pt x="3501" y="10077"/>
                    <a:pt x="3394" y="10112"/>
                    <a:pt x="3311" y="10160"/>
                  </a:cubicBezTo>
                  <a:lnTo>
                    <a:pt x="3299" y="10160"/>
                  </a:lnTo>
                  <a:lnTo>
                    <a:pt x="2846" y="9707"/>
                  </a:lnTo>
                  <a:lnTo>
                    <a:pt x="2846" y="9696"/>
                  </a:lnTo>
                  <a:cubicBezTo>
                    <a:pt x="2977" y="9446"/>
                    <a:pt x="2942" y="9136"/>
                    <a:pt x="2727" y="8934"/>
                  </a:cubicBezTo>
                  <a:cubicBezTo>
                    <a:pt x="2601" y="8807"/>
                    <a:pt x="2438" y="8741"/>
                    <a:pt x="2269" y="8741"/>
                  </a:cubicBezTo>
                  <a:cubicBezTo>
                    <a:pt x="2167" y="8741"/>
                    <a:pt x="2064" y="8765"/>
                    <a:pt x="1965" y="8815"/>
                  </a:cubicBezTo>
                  <a:lnTo>
                    <a:pt x="1954" y="8815"/>
                  </a:lnTo>
                  <a:lnTo>
                    <a:pt x="1513" y="8374"/>
                  </a:lnTo>
                  <a:lnTo>
                    <a:pt x="1513" y="8350"/>
                  </a:lnTo>
                  <a:cubicBezTo>
                    <a:pt x="1644" y="8100"/>
                    <a:pt x="1596" y="7791"/>
                    <a:pt x="1394" y="7600"/>
                  </a:cubicBezTo>
                  <a:cubicBezTo>
                    <a:pt x="1260" y="7473"/>
                    <a:pt x="1093" y="7403"/>
                    <a:pt x="925" y="7403"/>
                  </a:cubicBezTo>
                  <a:cubicBezTo>
                    <a:pt x="825" y="7403"/>
                    <a:pt x="725" y="7428"/>
                    <a:pt x="632" y="7481"/>
                  </a:cubicBezTo>
                  <a:lnTo>
                    <a:pt x="620" y="7481"/>
                  </a:lnTo>
                  <a:lnTo>
                    <a:pt x="418" y="7291"/>
                  </a:lnTo>
                  <a:lnTo>
                    <a:pt x="418" y="7267"/>
                  </a:lnTo>
                  <a:lnTo>
                    <a:pt x="6061" y="1635"/>
                  </a:lnTo>
                  <a:lnTo>
                    <a:pt x="6395" y="1957"/>
                  </a:lnTo>
                  <a:cubicBezTo>
                    <a:pt x="6418" y="1992"/>
                    <a:pt x="6466" y="2004"/>
                    <a:pt x="6514" y="2004"/>
                  </a:cubicBezTo>
                  <a:cubicBezTo>
                    <a:pt x="6549" y="2004"/>
                    <a:pt x="6597" y="1992"/>
                    <a:pt x="6633" y="1957"/>
                  </a:cubicBezTo>
                  <a:cubicBezTo>
                    <a:pt x="6692" y="1897"/>
                    <a:pt x="6692" y="1778"/>
                    <a:pt x="6633" y="1718"/>
                  </a:cubicBezTo>
                  <a:lnTo>
                    <a:pt x="6299" y="1397"/>
                  </a:lnTo>
                  <a:lnTo>
                    <a:pt x="7311" y="385"/>
                  </a:lnTo>
                  <a:close/>
                  <a:moveTo>
                    <a:pt x="7288" y="1"/>
                  </a:moveTo>
                  <a:cubicBezTo>
                    <a:pt x="7198" y="1"/>
                    <a:pt x="7109" y="34"/>
                    <a:pt x="7037" y="99"/>
                  </a:cubicBezTo>
                  <a:lnTo>
                    <a:pt x="132" y="7005"/>
                  </a:lnTo>
                  <a:cubicBezTo>
                    <a:pt x="1" y="7136"/>
                    <a:pt x="1" y="7362"/>
                    <a:pt x="132" y="7493"/>
                  </a:cubicBezTo>
                  <a:lnTo>
                    <a:pt x="334" y="7683"/>
                  </a:lnTo>
                  <a:cubicBezTo>
                    <a:pt x="393" y="7750"/>
                    <a:pt x="485" y="7789"/>
                    <a:pt x="580" y="7789"/>
                  </a:cubicBezTo>
                  <a:cubicBezTo>
                    <a:pt x="638" y="7789"/>
                    <a:pt x="697" y="7775"/>
                    <a:pt x="751" y="7743"/>
                  </a:cubicBezTo>
                  <a:cubicBezTo>
                    <a:pt x="795" y="7721"/>
                    <a:pt x="842" y="7711"/>
                    <a:pt x="888" y="7711"/>
                  </a:cubicBezTo>
                  <a:cubicBezTo>
                    <a:pt x="968" y="7711"/>
                    <a:pt x="1048" y="7742"/>
                    <a:pt x="1108" y="7803"/>
                  </a:cubicBezTo>
                  <a:cubicBezTo>
                    <a:pt x="1192" y="7898"/>
                    <a:pt x="1227" y="8041"/>
                    <a:pt x="1168" y="8160"/>
                  </a:cubicBezTo>
                  <a:cubicBezTo>
                    <a:pt x="1084" y="8303"/>
                    <a:pt x="1120" y="8481"/>
                    <a:pt x="1227" y="8576"/>
                  </a:cubicBezTo>
                  <a:lnTo>
                    <a:pt x="1668" y="9029"/>
                  </a:lnTo>
                  <a:cubicBezTo>
                    <a:pt x="1734" y="9095"/>
                    <a:pt x="1827" y="9129"/>
                    <a:pt x="1919" y="9129"/>
                  </a:cubicBezTo>
                  <a:cubicBezTo>
                    <a:pt x="1977" y="9129"/>
                    <a:pt x="2034" y="9116"/>
                    <a:pt x="2084" y="9088"/>
                  </a:cubicBezTo>
                  <a:cubicBezTo>
                    <a:pt x="2131" y="9065"/>
                    <a:pt x="2183" y="9053"/>
                    <a:pt x="2234" y="9053"/>
                  </a:cubicBezTo>
                  <a:cubicBezTo>
                    <a:pt x="2314" y="9053"/>
                    <a:pt x="2391" y="9083"/>
                    <a:pt x="2442" y="9148"/>
                  </a:cubicBezTo>
                  <a:cubicBezTo>
                    <a:pt x="2537" y="9231"/>
                    <a:pt x="2561" y="9386"/>
                    <a:pt x="2501" y="9505"/>
                  </a:cubicBezTo>
                  <a:cubicBezTo>
                    <a:pt x="2430" y="9636"/>
                    <a:pt x="2454" y="9815"/>
                    <a:pt x="2561" y="9922"/>
                  </a:cubicBezTo>
                  <a:lnTo>
                    <a:pt x="3013" y="10362"/>
                  </a:lnTo>
                  <a:cubicBezTo>
                    <a:pt x="3080" y="10429"/>
                    <a:pt x="3174" y="10468"/>
                    <a:pt x="3267" y="10468"/>
                  </a:cubicBezTo>
                  <a:cubicBezTo>
                    <a:pt x="3324" y="10468"/>
                    <a:pt x="3380" y="10453"/>
                    <a:pt x="3430" y="10422"/>
                  </a:cubicBezTo>
                  <a:cubicBezTo>
                    <a:pt x="3474" y="10400"/>
                    <a:pt x="3520" y="10389"/>
                    <a:pt x="3567" y="10389"/>
                  </a:cubicBezTo>
                  <a:cubicBezTo>
                    <a:pt x="3647" y="10389"/>
                    <a:pt x="3727" y="10421"/>
                    <a:pt x="3787" y="10481"/>
                  </a:cubicBezTo>
                  <a:cubicBezTo>
                    <a:pt x="3870" y="10577"/>
                    <a:pt x="3906" y="10720"/>
                    <a:pt x="3847" y="10839"/>
                  </a:cubicBezTo>
                  <a:cubicBezTo>
                    <a:pt x="3775" y="10970"/>
                    <a:pt x="3799" y="11160"/>
                    <a:pt x="3906" y="11255"/>
                  </a:cubicBezTo>
                  <a:lnTo>
                    <a:pt x="4097" y="11446"/>
                  </a:lnTo>
                  <a:cubicBezTo>
                    <a:pt x="4168" y="11529"/>
                    <a:pt x="4263" y="11553"/>
                    <a:pt x="4347" y="11553"/>
                  </a:cubicBezTo>
                  <a:cubicBezTo>
                    <a:pt x="4442" y="11553"/>
                    <a:pt x="4525" y="11529"/>
                    <a:pt x="4609" y="11446"/>
                  </a:cubicBezTo>
                  <a:lnTo>
                    <a:pt x="11514" y="4540"/>
                  </a:lnTo>
                  <a:cubicBezTo>
                    <a:pt x="11669" y="4457"/>
                    <a:pt x="11669" y="4231"/>
                    <a:pt x="11538" y="4100"/>
                  </a:cubicBezTo>
                  <a:lnTo>
                    <a:pt x="11348" y="3909"/>
                  </a:lnTo>
                  <a:cubicBezTo>
                    <a:pt x="11282" y="3843"/>
                    <a:pt x="11188" y="3809"/>
                    <a:pt x="11096" y="3809"/>
                  </a:cubicBezTo>
                  <a:cubicBezTo>
                    <a:pt x="11038" y="3809"/>
                    <a:pt x="10981" y="3822"/>
                    <a:pt x="10931" y="3850"/>
                  </a:cubicBezTo>
                  <a:cubicBezTo>
                    <a:pt x="10884" y="3873"/>
                    <a:pt x="10832" y="3885"/>
                    <a:pt x="10780" y="3885"/>
                  </a:cubicBezTo>
                  <a:cubicBezTo>
                    <a:pt x="10700" y="3885"/>
                    <a:pt x="10620" y="3855"/>
                    <a:pt x="10562" y="3790"/>
                  </a:cubicBezTo>
                  <a:cubicBezTo>
                    <a:pt x="10466" y="3695"/>
                    <a:pt x="10443" y="3540"/>
                    <a:pt x="10490" y="3421"/>
                  </a:cubicBezTo>
                  <a:cubicBezTo>
                    <a:pt x="10574" y="3278"/>
                    <a:pt x="10562" y="3100"/>
                    <a:pt x="10431" y="3004"/>
                  </a:cubicBezTo>
                  <a:lnTo>
                    <a:pt x="9990" y="2552"/>
                  </a:lnTo>
                  <a:cubicBezTo>
                    <a:pt x="9924" y="2486"/>
                    <a:pt x="9831" y="2451"/>
                    <a:pt x="9739" y="2451"/>
                  </a:cubicBezTo>
                  <a:cubicBezTo>
                    <a:pt x="9681" y="2451"/>
                    <a:pt x="9624" y="2465"/>
                    <a:pt x="9574" y="2492"/>
                  </a:cubicBezTo>
                  <a:cubicBezTo>
                    <a:pt x="9527" y="2516"/>
                    <a:pt x="9475" y="2528"/>
                    <a:pt x="9423" y="2528"/>
                  </a:cubicBezTo>
                  <a:cubicBezTo>
                    <a:pt x="9342" y="2528"/>
                    <a:pt x="9262" y="2498"/>
                    <a:pt x="9204" y="2433"/>
                  </a:cubicBezTo>
                  <a:cubicBezTo>
                    <a:pt x="9109" y="2349"/>
                    <a:pt x="9085" y="2183"/>
                    <a:pt x="9145" y="2064"/>
                  </a:cubicBezTo>
                  <a:cubicBezTo>
                    <a:pt x="9216" y="1933"/>
                    <a:pt x="9204" y="1754"/>
                    <a:pt x="9085" y="1647"/>
                  </a:cubicBezTo>
                  <a:lnTo>
                    <a:pt x="8633" y="1195"/>
                  </a:lnTo>
                  <a:cubicBezTo>
                    <a:pt x="8565" y="1134"/>
                    <a:pt x="8467" y="1097"/>
                    <a:pt x="8372" y="1097"/>
                  </a:cubicBezTo>
                  <a:cubicBezTo>
                    <a:pt x="8317" y="1097"/>
                    <a:pt x="8264" y="1109"/>
                    <a:pt x="8216" y="1135"/>
                  </a:cubicBezTo>
                  <a:cubicBezTo>
                    <a:pt x="8170" y="1158"/>
                    <a:pt x="8119" y="1171"/>
                    <a:pt x="8069" y="1171"/>
                  </a:cubicBezTo>
                  <a:cubicBezTo>
                    <a:pt x="7991" y="1171"/>
                    <a:pt x="7912" y="1141"/>
                    <a:pt x="7847" y="1075"/>
                  </a:cubicBezTo>
                  <a:cubicBezTo>
                    <a:pt x="7740" y="980"/>
                    <a:pt x="7728" y="825"/>
                    <a:pt x="7788" y="706"/>
                  </a:cubicBezTo>
                  <a:cubicBezTo>
                    <a:pt x="7859" y="575"/>
                    <a:pt x="7847" y="397"/>
                    <a:pt x="7728" y="290"/>
                  </a:cubicBezTo>
                  <a:lnTo>
                    <a:pt x="7538" y="99"/>
                  </a:lnTo>
                  <a:cubicBezTo>
                    <a:pt x="7466" y="34"/>
                    <a:pt x="7377" y="1"/>
                    <a:pt x="72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71"/>
            <p:cNvSpPr/>
            <p:nvPr/>
          </p:nvSpPr>
          <p:spPr>
            <a:xfrm>
              <a:off x="5337501" y="3026074"/>
              <a:ext cx="181797" cy="180175"/>
            </a:xfrm>
            <a:custGeom>
              <a:rect b="b" l="l" r="r" t="t"/>
              <a:pathLst>
                <a:path extrusionOk="0" h="5665" w="5716">
                  <a:moveTo>
                    <a:pt x="4324" y="0"/>
                  </a:moveTo>
                  <a:cubicBezTo>
                    <a:pt x="4281" y="0"/>
                    <a:pt x="4239" y="15"/>
                    <a:pt x="4215" y="45"/>
                  </a:cubicBezTo>
                  <a:cubicBezTo>
                    <a:pt x="4144" y="105"/>
                    <a:pt x="4144" y="224"/>
                    <a:pt x="4215" y="283"/>
                  </a:cubicBezTo>
                  <a:lnTo>
                    <a:pt x="5311" y="1379"/>
                  </a:lnTo>
                  <a:lnTo>
                    <a:pt x="1393" y="5296"/>
                  </a:lnTo>
                  <a:lnTo>
                    <a:pt x="298" y="4188"/>
                  </a:lnTo>
                  <a:cubicBezTo>
                    <a:pt x="268" y="4159"/>
                    <a:pt x="224" y="4144"/>
                    <a:pt x="179" y="4144"/>
                  </a:cubicBezTo>
                  <a:cubicBezTo>
                    <a:pt x="134" y="4144"/>
                    <a:pt x="90" y="4159"/>
                    <a:pt x="60" y="4188"/>
                  </a:cubicBezTo>
                  <a:cubicBezTo>
                    <a:pt x="0" y="4248"/>
                    <a:pt x="0" y="4367"/>
                    <a:pt x="60" y="4427"/>
                  </a:cubicBezTo>
                  <a:lnTo>
                    <a:pt x="1239" y="5605"/>
                  </a:lnTo>
                  <a:cubicBezTo>
                    <a:pt x="1274" y="5653"/>
                    <a:pt x="1322" y="5665"/>
                    <a:pt x="1381" y="5665"/>
                  </a:cubicBezTo>
                  <a:cubicBezTo>
                    <a:pt x="1441" y="5665"/>
                    <a:pt x="1501" y="5641"/>
                    <a:pt x="1536" y="5605"/>
                  </a:cubicBezTo>
                  <a:lnTo>
                    <a:pt x="5608" y="1533"/>
                  </a:lnTo>
                  <a:cubicBezTo>
                    <a:pt x="5715" y="1438"/>
                    <a:pt x="5715" y="1307"/>
                    <a:pt x="5620" y="1212"/>
                  </a:cubicBezTo>
                  <a:lnTo>
                    <a:pt x="4441" y="45"/>
                  </a:lnTo>
                  <a:cubicBezTo>
                    <a:pt x="4412" y="15"/>
                    <a:pt x="4367" y="0"/>
                    <a:pt x="43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71"/>
            <p:cNvSpPr/>
            <p:nvPr/>
          </p:nvSpPr>
          <p:spPr>
            <a:xfrm>
              <a:off x="5281461" y="2969462"/>
              <a:ext cx="181416" cy="180366"/>
            </a:xfrm>
            <a:custGeom>
              <a:rect b="b" l="l" r="r" t="t"/>
              <a:pathLst>
                <a:path extrusionOk="0" h="5671" w="5704">
                  <a:moveTo>
                    <a:pt x="4298" y="0"/>
                  </a:moveTo>
                  <a:cubicBezTo>
                    <a:pt x="4242" y="0"/>
                    <a:pt x="4185" y="21"/>
                    <a:pt x="4144" y="63"/>
                  </a:cubicBezTo>
                  <a:lnTo>
                    <a:pt x="60" y="4147"/>
                  </a:lnTo>
                  <a:cubicBezTo>
                    <a:pt x="24" y="4182"/>
                    <a:pt x="0" y="4230"/>
                    <a:pt x="0" y="4290"/>
                  </a:cubicBezTo>
                  <a:cubicBezTo>
                    <a:pt x="0" y="4349"/>
                    <a:pt x="36" y="4409"/>
                    <a:pt x="60" y="4444"/>
                  </a:cubicBezTo>
                  <a:lnTo>
                    <a:pt x="1250" y="5635"/>
                  </a:lnTo>
                  <a:cubicBezTo>
                    <a:pt x="1286" y="5659"/>
                    <a:pt x="1334" y="5671"/>
                    <a:pt x="1369" y="5671"/>
                  </a:cubicBezTo>
                  <a:cubicBezTo>
                    <a:pt x="1417" y="5671"/>
                    <a:pt x="1465" y="5659"/>
                    <a:pt x="1489" y="5635"/>
                  </a:cubicBezTo>
                  <a:cubicBezTo>
                    <a:pt x="1548" y="5576"/>
                    <a:pt x="1548" y="5445"/>
                    <a:pt x="1489" y="5385"/>
                  </a:cubicBezTo>
                  <a:lnTo>
                    <a:pt x="393" y="4290"/>
                  </a:lnTo>
                  <a:lnTo>
                    <a:pt x="4298" y="372"/>
                  </a:lnTo>
                  <a:lnTo>
                    <a:pt x="5406" y="1480"/>
                  </a:lnTo>
                  <a:cubicBezTo>
                    <a:pt x="5435" y="1510"/>
                    <a:pt x="5480" y="1524"/>
                    <a:pt x="5525" y="1524"/>
                  </a:cubicBezTo>
                  <a:cubicBezTo>
                    <a:pt x="5569" y="1524"/>
                    <a:pt x="5614" y="1510"/>
                    <a:pt x="5644" y="1480"/>
                  </a:cubicBezTo>
                  <a:cubicBezTo>
                    <a:pt x="5703" y="1432"/>
                    <a:pt x="5703" y="1313"/>
                    <a:pt x="5644" y="1254"/>
                  </a:cubicBezTo>
                  <a:lnTo>
                    <a:pt x="4453" y="63"/>
                  </a:lnTo>
                  <a:cubicBezTo>
                    <a:pt x="4411" y="21"/>
                    <a:pt x="4355" y="0"/>
                    <a:pt x="4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71"/>
            <p:cNvSpPr/>
            <p:nvPr/>
          </p:nvSpPr>
          <p:spPr>
            <a:xfrm>
              <a:off x="5508294" y="3016978"/>
              <a:ext cx="23122" cy="21532"/>
            </a:xfrm>
            <a:custGeom>
              <a:rect b="b" l="l" r="r" t="t"/>
              <a:pathLst>
                <a:path extrusionOk="0" h="677" w="727">
                  <a:moveTo>
                    <a:pt x="179" y="1"/>
                  </a:moveTo>
                  <a:cubicBezTo>
                    <a:pt x="134" y="1"/>
                    <a:pt x="89" y="16"/>
                    <a:pt x="60" y="45"/>
                  </a:cubicBezTo>
                  <a:cubicBezTo>
                    <a:pt x="0" y="105"/>
                    <a:pt x="0" y="224"/>
                    <a:pt x="60" y="283"/>
                  </a:cubicBezTo>
                  <a:lnTo>
                    <a:pt x="417" y="641"/>
                  </a:lnTo>
                  <a:cubicBezTo>
                    <a:pt x="453" y="664"/>
                    <a:pt x="488" y="676"/>
                    <a:pt x="536" y="676"/>
                  </a:cubicBezTo>
                  <a:cubicBezTo>
                    <a:pt x="583" y="676"/>
                    <a:pt x="631" y="664"/>
                    <a:pt x="655" y="641"/>
                  </a:cubicBezTo>
                  <a:cubicBezTo>
                    <a:pt x="726" y="581"/>
                    <a:pt x="726" y="474"/>
                    <a:pt x="655" y="402"/>
                  </a:cubicBezTo>
                  <a:lnTo>
                    <a:pt x="298" y="45"/>
                  </a:lnTo>
                  <a:cubicBezTo>
                    <a:pt x="268" y="16"/>
                    <a:pt x="22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71"/>
            <p:cNvSpPr/>
            <p:nvPr/>
          </p:nvSpPr>
          <p:spPr>
            <a:xfrm>
              <a:off x="5478366" y="2987082"/>
              <a:ext cx="23504" cy="21882"/>
            </a:xfrm>
            <a:custGeom>
              <a:rect b="b" l="l" r="r" t="t"/>
              <a:pathLst>
                <a:path extrusionOk="0" h="688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64"/>
                    <a:pt x="655" y="640"/>
                  </a:cubicBezTo>
                  <a:cubicBezTo>
                    <a:pt x="739" y="580"/>
                    <a:pt x="739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71"/>
            <p:cNvSpPr/>
            <p:nvPr/>
          </p:nvSpPr>
          <p:spPr>
            <a:xfrm>
              <a:off x="5449200" y="2957916"/>
              <a:ext cx="23122" cy="21500"/>
            </a:xfrm>
            <a:custGeom>
              <a:rect b="b" l="l" r="r" t="t"/>
              <a:pathLst>
                <a:path extrusionOk="0" h="676" w="727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93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41" y="664"/>
                    <a:pt x="489" y="676"/>
                    <a:pt x="536" y="676"/>
                  </a:cubicBezTo>
                  <a:cubicBezTo>
                    <a:pt x="584" y="676"/>
                    <a:pt x="620" y="664"/>
                    <a:pt x="656" y="640"/>
                  </a:cubicBezTo>
                  <a:cubicBezTo>
                    <a:pt x="727" y="581"/>
                    <a:pt x="727" y="474"/>
                    <a:pt x="656" y="390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0" name="Google Shape;11700;p71"/>
          <p:cNvGrpSpPr/>
          <p:nvPr/>
        </p:nvGrpSpPr>
        <p:grpSpPr>
          <a:xfrm>
            <a:off x="5748358" y="3434578"/>
            <a:ext cx="352590" cy="182561"/>
            <a:chOff x="5748358" y="3434578"/>
            <a:chExt cx="352590" cy="182561"/>
          </a:xfrm>
        </p:grpSpPr>
        <p:sp>
          <p:nvSpPr>
            <p:cNvPr id="11701" name="Google Shape;11701;p71"/>
            <p:cNvSpPr/>
            <p:nvPr/>
          </p:nvSpPr>
          <p:spPr>
            <a:xfrm>
              <a:off x="5857799" y="3457668"/>
              <a:ext cx="26525" cy="50761"/>
            </a:xfrm>
            <a:custGeom>
              <a:rect b="b" l="l" r="r" t="t"/>
              <a:pathLst>
                <a:path extrusionOk="0" h="1596" w="834">
                  <a:moveTo>
                    <a:pt x="417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55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55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7" y="1596"/>
                  </a:cubicBezTo>
                  <a:cubicBezTo>
                    <a:pt x="501" y="1596"/>
                    <a:pt x="572" y="1513"/>
                    <a:pt x="572" y="1429"/>
                  </a:cubicBezTo>
                  <a:lnTo>
                    <a:pt x="572" y="560"/>
                  </a:lnTo>
                  <a:lnTo>
                    <a:pt x="667" y="560"/>
                  </a:lnTo>
                  <a:cubicBezTo>
                    <a:pt x="751" y="560"/>
                    <a:pt x="822" y="489"/>
                    <a:pt x="822" y="405"/>
                  </a:cubicBezTo>
                  <a:cubicBezTo>
                    <a:pt x="834" y="310"/>
                    <a:pt x="751" y="239"/>
                    <a:pt x="667" y="239"/>
                  </a:cubicBezTo>
                  <a:lnTo>
                    <a:pt x="572" y="239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71"/>
            <p:cNvSpPr/>
            <p:nvPr/>
          </p:nvSpPr>
          <p:spPr>
            <a:xfrm>
              <a:off x="5823704" y="3457668"/>
              <a:ext cx="26557" cy="51142"/>
            </a:xfrm>
            <a:custGeom>
              <a:rect b="b" l="l" r="r" t="t"/>
              <a:pathLst>
                <a:path extrusionOk="0" h="1608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846"/>
                  </a:lnTo>
                  <a:lnTo>
                    <a:pt x="156" y="846"/>
                  </a:lnTo>
                  <a:cubicBezTo>
                    <a:pt x="72" y="846"/>
                    <a:pt x="1" y="917"/>
                    <a:pt x="1" y="1013"/>
                  </a:cubicBezTo>
                  <a:cubicBezTo>
                    <a:pt x="1" y="1096"/>
                    <a:pt x="72" y="1179"/>
                    <a:pt x="156" y="1179"/>
                  </a:cubicBezTo>
                  <a:lnTo>
                    <a:pt x="251" y="1179"/>
                  </a:lnTo>
                  <a:lnTo>
                    <a:pt x="251" y="1441"/>
                  </a:lnTo>
                  <a:cubicBezTo>
                    <a:pt x="251" y="1536"/>
                    <a:pt x="322" y="1608"/>
                    <a:pt x="418" y="1608"/>
                  </a:cubicBezTo>
                  <a:cubicBezTo>
                    <a:pt x="501" y="1608"/>
                    <a:pt x="572" y="1536"/>
                    <a:pt x="572" y="1441"/>
                  </a:cubicBezTo>
                  <a:lnTo>
                    <a:pt x="572" y="1179"/>
                  </a:lnTo>
                  <a:lnTo>
                    <a:pt x="668" y="1179"/>
                  </a:lnTo>
                  <a:cubicBezTo>
                    <a:pt x="751" y="1179"/>
                    <a:pt x="834" y="1096"/>
                    <a:pt x="834" y="1013"/>
                  </a:cubicBezTo>
                  <a:cubicBezTo>
                    <a:pt x="834" y="917"/>
                    <a:pt x="751" y="846"/>
                    <a:pt x="668" y="846"/>
                  </a:cubicBezTo>
                  <a:lnTo>
                    <a:pt x="572" y="846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71"/>
            <p:cNvSpPr/>
            <p:nvPr/>
          </p:nvSpPr>
          <p:spPr>
            <a:xfrm>
              <a:off x="5788115" y="3457668"/>
              <a:ext cx="26557" cy="50761"/>
            </a:xfrm>
            <a:custGeom>
              <a:rect b="b" l="l" r="r" t="t"/>
              <a:pathLst>
                <a:path extrusionOk="0" h="1596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67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67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8" y="1596"/>
                  </a:cubicBezTo>
                  <a:cubicBezTo>
                    <a:pt x="501" y="1596"/>
                    <a:pt x="584" y="1513"/>
                    <a:pt x="584" y="1429"/>
                  </a:cubicBezTo>
                  <a:lnTo>
                    <a:pt x="584" y="560"/>
                  </a:lnTo>
                  <a:lnTo>
                    <a:pt x="668" y="560"/>
                  </a:lnTo>
                  <a:cubicBezTo>
                    <a:pt x="763" y="560"/>
                    <a:pt x="834" y="489"/>
                    <a:pt x="834" y="405"/>
                  </a:cubicBezTo>
                  <a:cubicBezTo>
                    <a:pt x="834" y="310"/>
                    <a:pt x="763" y="239"/>
                    <a:pt x="668" y="239"/>
                  </a:cubicBezTo>
                  <a:lnTo>
                    <a:pt x="584" y="239"/>
                  </a:lnTo>
                  <a:lnTo>
                    <a:pt x="584" y="167"/>
                  </a:lnTo>
                  <a:cubicBezTo>
                    <a:pt x="584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71"/>
            <p:cNvSpPr/>
            <p:nvPr/>
          </p:nvSpPr>
          <p:spPr>
            <a:xfrm>
              <a:off x="5913458" y="3457668"/>
              <a:ext cx="142423" cy="50761"/>
            </a:xfrm>
            <a:custGeom>
              <a:rect b="b" l="l" r="r" t="t"/>
              <a:pathLst>
                <a:path extrusionOk="0" h="1596" w="4478">
                  <a:moveTo>
                    <a:pt x="4156" y="322"/>
                  </a:moveTo>
                  <a:lnTo>
                    <a:pt x="4156" y="1263"/>
                  </a:lnTo>
                  <a:lnTo>
                    <a:pt x="310" y="1263"/>
                  </a:lnTo>
                  <a:lnTo>
                    <a:pt x="310" y="322"/>
                  </a:lnTo>
                  <a:close/>
                  <a:moveTo>
                    <a:pt x="298" y="1"/>
                  </a:moveTo>
                  <a:cubicBezTo>
                    <a:pt x="132" y="1"/>
                    <a:pt x="1" y="131"/>
                    <a:pt x="1" y="298"/>
                  </a:cubicBezTo>
                  <a:lnTo>
                    <a:pt x="1" y="1298"/>
                  </a:lnTo>
                  <a:cubicBezTo>
                    <a:pt x="1" y="1453"/>
                    <a:pt x="132" y="1596"/>
                    <a:pt x="298" y="1596"/>
                  </a:cubicBezTo>
                  <a:lnTo>
                    <a:pt x="4180" y="1596"/>
                  </a:lnTo>
                  <a:cubicBezTo>
                    <a:pt x="4347" y="1596"/>
                    <a:pt x="4478" y="1453"/>
                    <a:pt x="4478" y="1298"/>
                  </a:cubicBezTo>
                  <a:lnTo>
                    <a:pt x="4478" y="298"/>
                  </a:lnTo>
                  <a:cubicBezTo>
                    <a:pt x="4478" y="131"/>
                    <a:pt x="4347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71"/>
            <p:cNvSpPr/>
            <p:nvPr/>
          </p:nvSpPr>
          <p:spPr>
            <a:xfrm>
              <a:off x="5748358" y="3434578"/>
              <a:ext cx="352590" cy="39788"/>
            </a:xfrm>
            <a:custGeom>
              <a:rect b="b" l="l" r="r" t="t"/>
              <a:pathLst>
                <a:path extrusionOk="0" h="1251" w="11086">
                  <a:moveTo>
                    <a:pt x="370" y="0"/>
                  </a:moveTo>
                  <a:cubicBezTo>
                    <a:pt x="155" y="0"/>
                    <a:pt x="1" y="155"/>
                    <a:pt x="1" y="369"/>
                  </a:cubicBezTo>
                  <a:lnTo>
                    <a:pt x="1" y="1084"/>
                  </a:lnTo>
                  <a:cubicBezTo>
                    <a:pt x="1" y="1167"/>
                    <a:pt x="72" y="1250"/>
                    <a:pt x="155" y="1250"/>
                  </a:cubicBezTo>
                  <a:cubicBezTo>
                    <a:pt x="251" y="1250"/>
                    <a:pt x="322" y="1167"/>
                    <a:pt x="322" y="1084"/>
                  </a:cubicBezTo>
                  <a:lnTo>
                    <a:pt x="322" y="369"/>
                  </a:lnTo>
                  <a:cubicBezTo>
                    <a:pt x="322" y="334"/>
                    <a:pt x="334" y="322"/>
                    <a:pt x="370" y="322"/>
                  </a:cubicBezTo>
                  <a:lnTo>
                    <a:pt x="10692" y="322"/>
                  </a:lnTo>
                  <a:cubicBezTo>
                    <a:pt x="10728" y="322"/>
                    <a:pt x="10740" y="334"/>
                    <a:pt x="10740" y="369"/>
                  </a:cubicBezTo>
                  <a:lnTo>
                    <a:pt x="10740" y="1084"/>
                  </a:lnTo>
                  <a:cubicBezTo>
                    <a:pt x="10740" y="1167"/>
                    <a:pt x="10812" y="1250"/>
                    <a:pt x="10907" y="1250"/>
                  </a:cubicBezTo>
                  <a:cubicBezTo>
                    <a:pt x="10990" y="1250"/>
                    <a:pt x="11073" y="1167"/>
                    <a:pt x="11073" y="1084"/>
                  </a:cubicBezTo>
                  <a:lnTo>
                    <a:pt x="11073" y="369"/>
                  </a:lnTo>
                  <a:cubicBezTo>
                    <a:pt x="11085" y="179"/>
                    <a:pt x="10919" y="0"/>
                    <a:pt x="10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71"/>
            <p:cNvSpPr/>
            <p:nvPr/>
          </p:nvSpPr>
          <p:spPr>
            <a:xfrm>
              <a:off x="5748358" y="3488328"/>
              <a:ext cx="352590" cy="128810"/>
            </a:xfrm>
            <a:custGeom>
              <a:rect b="b" l="l" r="r" t="t"/>
              <a:pathLst>
                <a:path extrusionOk="0" h="4050" w="11086">
                  <a:moveTo>
                    <a:pt x="2227" y="1525"/>
                  </a:moveTo>
                  <a:lnTo>
                    <a:pt x="2227" y="2620"/>
                  </a:lnTo>
                  <a:lnTo>
                    <a:pt x="1918" y="2620"/>
                  </a:lnTo>
                  <a:lnTo>
                    <a:pt x="1918" y="1525"/>
                  </a:lnTo>
                  <a:close/>
                  <a:moveTo>
                    <a:pt x="3954" y="1525"/>
                  </a:moveTo>
                  <a:lnTo>
                    <a:pt x="3954" y="2620"/>
                  </a:lnTo>
                  <a:lnTo>
                    <a:pt x="3644" y="2620"/>
                  </a:lnTo>
                  <a:lnTo>
                    <a:pt x="3644" y="1525"/>
                  </a:lnTo>
                  <a:close/>
                  <a:moveTo>
                    <a:pt x="5680" y="1525"/>
                  </a:moveTo>
                  <a:lnTo>
                    <a:pt x="5680" y="2620"/>
                  </a:lnTo>
                  <a:lnTo>
                    <a:pt x="5370" y="2620"/>
                  </a:lnTo>
                  <a:lnTo>
                    <a:pt x="5370" y="1525"/>
                  </a:lnTo>
                  <a:close/>
                  <a:moveTo>
                    <a:pt x="7406" y="1525"/>
                  </a:moveTo>
                  <a:lnTo>
                    <a:pt x="7406" y="2620"/>
                  </a:lnTo>
                  <a:lnTo>
                    <a:pt x="7097" y="2620"/>
                  </a:lnTo>
                  <a:lnTo>
                    <a:pt x="7097" y="1525"/>
                  </a:lnTo>
                  <a:close/>
                  <a:moveTo>
                    <a:pt x="9157" y="1525"/>
                  </a:moveTo>
                  <a:lnTo>
                    <a:pt x="9157" y="2620"/>
                  </a:lnTo>
                  <a:lnTo>
                    <a:pt x="8835" y="2620"/>
                  </a:lnTo>
                  <a:lnTo>
                    <a:pt x="8835" y="1525"/>
                  </a:lnTo>
                  <a:close/>
                  <a:moveTo>
                    <a:pt x="10764" y="1501"/>
                  </a:moveTo>
                  <a:lnTo>
                    <a:pt x="10764" y="3668"/>
                  </a:lnTo>
                  <a:cubicBezTo>
                    <a:pt x="10764" y="3692"/>
                    <a:pt x="10740" y="3704"/>
                    <a:pt x="10716" y="3704"/>
                  </a:cubicBezTo>
                  <a:lnTo>
                    <a:pt x="10026" y="3704"/>
                  </a:lnTo>
                  <a:lnTo>
                    <a:pt x="10026" y="1501"/>
                  </a:lnTo>
                  <a:close/>
                  <a:moveTo>
                    <a:pt x="1060" y="1525"/>
                  </a:moveTo>
                  <a:lnTo>
                    <a:pt x="1060" y="3728"/>
                  </a:lnTo>
                  <a:lnTo>
                    <a:pt x="370" y="3728"/>
                  </a:lnTo>
                  <a:cubicBezTo>
                    <a:pt x="346" y="3728"/>
                    <a:pt x="322" y="3704"/>
                    <a:pt x="322" y="3680"/>
                  </a:cubicBezTo>
                  <a:lnTo>
                    <a:pt x="322" y="1525"/>
                  </a:lnTo>
                  <a:close/>
                  <a:moveTo>
                    <a:pt x="1608" y="1525"/>
                  </a:moveTo>
                  <a:lnTo>
                    <a:pt x="1608" y="2620"/>
                  </a:lnTo>
                  <a:cubicBezTo>
                    <a:pt x="1608" y="2799"/>
                    <a:pt x="1751" y="2954"/>
                    <a:pt x="1929" y="2954"/>
                  </a:cubicBezTo>
                  <a:lnTo>
                    <a:pt x="1929" y="3728"/>
                  </a:lnTo>
                  <a:lnTo>
                    <a:pt x="1382" y="3728"/>
                  </a:lnTo>
                  <a:lnTo>
                    <a:pt x="1382" y="1525"/>
                  </a:lnTo>
                  <a:close/>
                  <a:moveTo>
                    <a:pt x="2799" y="1525"/>
                  </a:moveTo>
                  <a:lnTo>
                    <a:pt x="2799" y="3728"/>
                  </a:lnTo>
                  <a:lnTo>
                    <a:pt x="2251" y="3728"/>
                  </a:lnTo>
                  <a:lnTo>
                    <a:pt x="2251" y="2954"/>
                  </a:lnTo>
                  <a:cubicBezTo>
                    <a:pt x="2430" y="2954"/>
                    <a:pt x="2572" y="2799"/>
                    <a:pt x="2572" y="2620"/>
                  </a:cubicBezTo>
                  <a:lnTo>
                    <a:pt x="2572" y="1525"/>
                  </a:lnTo>
                  <a:close/>
                  <a:moveTo>
                    <a:pt x="3334" y="1525"/>
                  </a:moveTo>
                  <a:lnTo>
                    <a:pt x="3334" y="2620"/>
                  </a:lnTo>
                  <a:cubicBezTo>
                    <a:pt x="3334" y="2799"/>
                    <a:pt x="3477" y="2954"/>
                    <a:pt x="3656" y="2954"/>
                  </a:cubicBezTo>
                  <a:lnTo>
                    <a:pt x="3656" y="3728"/>
                  </a:lnTo>
                  <a:lnTo>
                    <a:pt x="3108" y="3728"/>
                  </a:lnTo>
                  <a:lnTo>
                    <a:pt x="3108" y="1525"/>
                  </a:lnTo>
                  <a:close/>
                  <a:moveTo>
                    <a:pt x="4537" y="1525"/>
                  </a:moveTo>
                  <a:lnTo>
                    <a:pt x="4537" y="3728"/>
                  </a:lnTo>
                  <a:lnTo>
                    <a:pt x="3989" y="3728"/>
                  </a:lnTo>
                  <a:lnTo>
                    <a:pt x="3989" y="2954"/>
                  </a:lnTo>
                  <a:cubicBezTo>
                    <a:pt x="4168" y="2954"/>
                    <a:pt x="4311" y="2799"/>
                    <a:pt x="4311" y="2620"/>
                  </a:cubicBezTo>
                  <a:lnTo>
                    <a:pt x="4311" y="1525"/>
                  </a:lnTo>
                  <a:close/>
                  <a:moveTo>
                    <a:pt x="5073" y="1525"/>
                  </a:moveTo>
                  <a:lnTo>
                    <a:pt x="5073" y="2620"/>
                  </a:lnTo>
                  <a:cubicBezTo>
                    <a:pt x="5073" y="2799"/>
                    <a:pt x="5227" y="2954"/>
                    <a:pt x="5406" y="2954"/>
                  </a:cubicBezTo>
                  <a:lnTo>
                    <a:pt x="5406" y="3728"/>
                  </a:lnTo>
                  <a:lnTo>
                    <a:pt x="4846" y="3728"/>
                  </a:lnTo>
                  <a:lnTo>
                    <a:pt x="4846" y="1525"/>
                  </a:lnTo>
                  <a:close/>
                  <a:moveTo>
                    <a:pt x="6263" y="1525"/>
                  </a:moveTo>
                  <a:lnTo>
                    <a:pt x="6263" y="3728"/>
                  </a:lnTo>
                  <a:lnTo>
                    <a:pt x="5716" y="3728"/>
                  </a:lnTo>
                  <a:lnTo>
                    <a:pt x="5716" y="2954"/>
                  </a:lnTo>
                  <a:cubicBezTo>
                    <a:pt x="5894" y="2954"/>
                    <a:pt x="6037" y="2799"/>
                    <a:pt x="6037" y="2620"/>
                  </a:cubicBezTo>
                  <a:lnTo>
                    <a:pt x="6037" y="1525"/>
                  </a:lnTo>
                  <a:close/>
                  <a:moveTo>
                    <a:pt x="6799" y="1525"/>
                  </a:moveTo>
                  <a:lnTo>
                    <a:pt x="6799" y="2620"/>
                  </a:lnTo>
                  <a:cubicBezTo>
                    <a:pt x="6799" y="2799"/>
                    <a:pt x="6954" y="2954"/>
                    <a:pt x="7132" y="2954"/>
                  </a:cubicBezTo>
                  <a:lnTo>
                    <a:pt x="7132" y="3728"/>
                  </a:lnTo>
                  <a:lnTo>
                    <a:pt x="6573" y="3728"/>
                  </a:lnTo>
                  <a:lnTo>
                    <a:pt x="6573" y="1525"/>
                  </a:lnTo>
                  <a:close/>
                  <a:moveTo>
                    <a:pt x="7990" y="1525"/>
                  </a:moveTo>
                  <a:lnTo>
                    <a:pt x="7990" y="3728"/>
                  </a:lnTo>
                  <a:lnTo>
                    <a:pt x="7442" y="3728"/>
                  </a:lnTo>
                  <a:lnTo>
                    <a:pt x="7442" y="2954"/>
                  </a:lnTo>
                  <a:cubicBezTo>
                    <a:pt x="7621" y="2954"/>
                    <a:pt x="7764" y="2799"/>
                    <a:pt x="7764" y="2620"/>
                  </a:cubicBezTo>
                  <a:lnTo>
                    <a:pt x="7764" y="1525"/>
                  </a:lnTo>
                  <a:close/>
                  <a:moveTo>
                    <a:pt x="8526" y="1525"/>
                  </a:moveTo>
                  <a:lnTo>
                    <a:pt x="8526" y="2620"/>
                  </a:lnTo>
                  <a:cubicBezTo>
                    <a:pt x="8526" y="2799"/>
                    <a:pt x="8680" y="2954"/>
                    <a:pt x="8859" y="2954"/>
                  </a:cubicBezTo>
                  <a:lnTo>
                    <a:pt x="8859" y="3728"/>
                  </a:lnTo>
                  <a:lnTo>
                    <a:pt x="8299" y="3728"/>
                  </a:lnTo>
                  <a:lnTo>
                    <a:pt x="8299" y="1525"/>
                  </a:lnTo>
                  <a:close/>
                  <a:moveTo>
                    <a:pt x="9716" y="1525"/>
                  </a:moveTo>
                  <a:lnTo>
                    <a:pt x="9716" y="3728"/>
                  </a:lnTo>
                  <a:lnTo>
                    <a:pt x="9168" y="3728"/>
                  </a:lnTo>
                  <a:lnTo>
                    <a:pt x="9168" y="2954"/>
                  </a:lnTo>
                  <a:cubicBezTo>
                    <a:pt x="9347" y="2954"/>
                    <a:pt x="9490" y="2799"/>
                    <a:pt x="9490" y="2620"/>
                  </a:cubicBezTo>
                  <a:lnTo>
                    <a:pt x="9490" y="1525"/>
                  </a:ln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358"/>
                  </a:lnTo>
                  <a:lnTo>
                    <a:pt x="1" y="3680"/>
                  </a:lnTo>
                  <a:cubicBezTo>
                    <a:pt x="1" y="3882"/>
                    <a:pt x="167" y="4049"/>
                    <a:pt x="370" y="4049"/>
                  </a:cubicBezTo>
                  <a:lnTo>
                    <a:pt x="10704" y="4049"/>
                  </a:lnTo>
                  <a:cubicBezTo>
                    <a:pt x="10907" y="4049"/>
                    <a:pt x="11073" y="3882"/>
                    <a:pt x="11073" y="3680"/>
                  </a:cubicBezTo>
                  <a:lnTo>
                    <a:pt x="11073" y="1358"/>
                  </a:lnTo>
                  <a:lnTo>
                    <a:pt x="11073" y="168"/>
                  </a:lnTo>
                  <a:cubicBezTo>
                    <a:pt x="11085" y="60"/>
                    <a:pt x="11014" y="1"/>
                    <a:pt x="10919" y="1"/>
                  </a:cubicBezTo>
                  <a:cubicBezTo>
                    <a:pt x="10835" y="1"/>
                    <a:pt x="10764" y="72"/>
                    <a:pt x="10764" y="168"/>
                  </a:cubicBezTo>
                  <a:lnTo>
                    <a:pt x="10764" y="1192"/>
                  </a:lnTo>
                  <a:lnTo>
                    <a:pt x="322" y="1192"/>
                  </a:ln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07" name="Google Shape;11707;p71"/>
          <p:cNvGrpSpPr/>
          <p:nvPr/>
        </p:nvGrpSpPr>
        <p:grpSpPr>
          <a:xfrm>
            <a:off x="862283" y="4274771"/>
            <a:ext cx="341204" cy="359301"/>
            <a:chOff x="862283" y="4274771"/>
            <a:chExt cx="341204" cy="359301"/>
          </a:xfrm>
        </p:grpSpPr>
        <p:sp>
          <p:nvSpPr>
            <p:cNvPr id="11708" name="Google Shape;11708;p71"/>
            <p:cNvSpPr/>
            <p:nvPr/>
          </p:nvSpPr>
          <p:spPr>
            <a:xfrm>
              <a:off x="1100089" y="4490790"/>
              <a:ext cx="24267" cy="17366"/>
            </a:xfrm>
            <a:custGeom>
              <a:rect b="b" l="l" r="r" t="t"/>
              <a:pathLst>
                <a:path extrusionOk="0" h="546" w="763">
                  <a:moveTo>
                    <a:pt x="561" y="0"/>
                  </a:moveTo>
                  <a:cubicBezTo>
                    <a:pt x="536" y="0"/>
                    <a:pt x="510" y="7"/>
                    <a:pt x="489" y="22"/>
                  </a:cubicBezTo>
                  <a:lnTo>
                    <a:pt x="108" y="224"/>
                  </a:lnTo>
                  <a:cubicBezTo>
                    <a:pt x="24" y="272"/>
                    <a:pt x="0" y="379"/>
                    <a:pt x="48" y="450"/>
                  </a:cubicBezTo>
                  <a:cubicBezTo>
                    <a:pt x="72" y="510"/>
                    <a:pt x="131" y="545"/>
                    <a:pt x="191" y="545"/>
                  </a:cubicBezTo>
                  <a:cubicBezTo>
                    <a:pt x="227" y="545"/>
                    <a:pt x="250" y="545"/>
                    <a:pt x="262" y="522"/>
                  </a:cubicBezTo>
                  <a:lnTo>
                    <a:pt x="655" y="319"/>
                  </a:lnTo>
                  <a:cubicBezTo>
                    <a:pt x="727" y="272"/>
                    <a:pt x="762" y="164"/>
                    <a:pt x="715" y="93"/>
                  </a:cubicBezTo>
                  <a:cubicBezTo>
                    <a:pt x="682" y="35"/>
                    <a:pt x="620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71"/>
            <p:cNvSpPr/>
            <p:nvPr/>
          </p:nvSpPr>
          <p:spPr>
            <a:xfrm>
              <a:off x="1100089" y="4476001"/>
              <a:ext cx="24267" cy="17397"/>
            </a:xfrm>
            <a:custGeom>
              <a:rect b="b" l="l" r="r" t="t"/>
              <a:pathLst>
                <a:path extrusionOk="0" h="547" w="763">
                  <a:moveTo>
                    <a:pt x="561" y="1"/>
                  </a:moveTo>
                  <a:cubicBezTo>
                    <a:pt x="536" y="1"/>
                    <a:pt x="510" y="8"/>
                    <a:pt x="489" y="22"/>
                  </a:cubicBezTo>
                  <a:lnTo>
                    <a:pt x="108" y="236"/>
                  </a:lnTo>
                  <a:cubicBezTo>
                    <a:pt x="24" y="272"/>
                    <a:pt x="0" y="379"/>
                    <a:pt x="48" y="451"/>
                  </a:cubicBezTo>
                  <a:cubicBezTo>
                    <a:pt x="72" y="510"/>
                    <a:pt x="131" y="546"/>
                    <a:pt x="191" y="546"/>
                  </a:cubicBezTo>
                  <a:cubicBezTo>
                    <a:pt x="227" y="546"/>
                    <a:pt x="250" y="546"/>
                    <a:pt x="262" y="534"/>
                  </a:cubicBezTo>
                  <a:lnTo>
                    <a:pt x="655" y="320"/>
                  </a:lnTo>
                  <a:cubicBezTo>
                    <a:pt x="727" y="272"/>
                    <a:pt x="762" y="177"/>
                    <a:pt x="715" y="94"/>
                  </a:cubicBezTo>
                  <a:cubicBezTo>
                    <a:pt x="682" y="36"/>
                    <a:pt x="620" y="1"/>
                    <a:pt x="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71"/>
            <p:cNvSpPr/>
            <p:nvPr/>
          </p:nvSpPr>
          <p:spPr>
            <a:xfrm>
              <a:off x="862283" y="4274771"/>
              <a:ext cx="341204" cy="359301"/>
            </a:xfrm>
            <a:custGeom>
              <a:rect b="b" l="l" r="r" t="t"/>
              <a:pathLst>
                <a:path extrusionOk="0" h="11297" w="10728">
                  <a:moveTo>
                    <a:pt x="5203" y="444"/>
                  </a:moveTo>
                  <a:lnTo>
                    <a:pt x="5203" y="2194"/>
                  </a:lnTo>
                  <a:lnTo>
                    <a:pt x="2084" y="3920"/>
                  </a:lnTo>
                  <a:lnTo>
                    <a:pt x="512" y="3051"/>
                  </a:lnTo>
                  <a:lnTo>
                    <a:pt x="5203" y="444"/>
                  </a:lnTo>
                  <a:close/>
                  <a:moveTo>
                    <a:pt x="5537" y="444"/>
                  </a:moveTo>
                  <a:lnTo>
                    <a:pt x="10228" y="3051"/>
                  </a:lnTo>
                  <a:lnTo>
                    <a:pt x="8656" y="3920"/>
                  </a:lnTo>
                  <a:lnTo>
                    <a:pt x="5537" y="2194"/>
                  </a:lnTo>
                  <a:lnTo>
                    <a:pt x="5537" y="444"/>
                  </a:lnTo>
                  <a:close/>
                  <a:moveTo>
                    <a:pt x="5382" y="2480"/>
                  </a:moveTo>
                  <a:lnTo>
                    <a:pt x="8311" y="4099"/>
                  </a:lnTo>
                  <a:lnTo>
                    <a:pt x="5382" y="5730"/>
                  </a:lnTo>
                  <a:lnTo>
                    <a:pt x="2441" y="4099"/>
                  </a:lnTo>
                  <a:lnTo>
                    <a:pt x="5382" y="2480"/>
                  </a:lnTo>
                  <a:close/>
                  <a:moveTo>
                    <a:pt x="346" y="3325"/>
                  </a:moveTo>
                  <a:lnTo>
                    <a:pt x="1941" y="4206"/>
                  </a:lnTo>
                  <a:lnTo>
                    <a:pt x="1941" y="7278"/>
                  </a:lnTo>
                  <a:lnTo>
                    <a:pt x="346" y="7992"/>
                  </a:lnTo>
                  <a:lnTo>
                    <a:pt x="346" y="3325"/>
                  </a:lnTo>
                  <a:close/>
                  <a:moveTo>
                    <a:pt x="2262" y="4385"/>
                  </a:moveTo>
                  <a:lnTo>
                    <a:pt x="3477" y="5051"/>
                  </a:lnTo>
                  <a:lnTo>
                    <a:pt x="5215" y="6028"/>
                  </a:lnTo>
                  <a:lnTo>
                    <a:pt x="5215" y="8921"/>
                  </a:lnTo>
                  <a:lnTo>
                    <a:pt x="2262" y="7290"/>
                  </a:lnTo>
                  <a:lnTo>
                    <a:pt x="2262" y="4385"/>
                  </a:lnTo>
                  <a:close/>
                  <a:moveTo>
                    <a:pt x="8489" y="4385"/>
                  </a:moveTo>
                  <a:lnTo>
                    <a:pt x="8489" y="7290"/>
                  </a:lnTo>
                  <a:lnTo>
                    <a:pt x="5537" y="8921"/>
                  </a:lnTo>
                  <a:lnTo>
                    <a:pt x="5537" y="6028"/>
                  </a:lnTo>
                  <a:lnTo>
                    <a:pt x="8489" y="4385"/>
                  </a:lnTo>
                  <a:close/>
                  <a:moveTo>
                    <a:pt x="5374" y="0"/>
                  </a:moveTo>
                  <a:cubicBezTo>
                    <a:pt x="5346" y="0"/>
                    <a:pt x="5316" y="9"/>
                    <a:pt x="5287" y="27"/>
                  </a:cubicBezTo>
                  <a:lnTo>
                    <a:pt x="96" y="2896"/>
                  </a:lnTo>
                  <a:cubicBezTo>
                    <a:pt x="36" y="2932"/>
                    <a:pt x="0" y="2992"/>
                    <a:pt x="0" y="3051"/>
                  </a:cubicBezTo>
                  <a:lnTo>
                    <a:pt x="0" y="8242"/>
                  </a:lnTo>
                  <a:cubicBezTo>
                    <a:pt x="0" y="8302"/>
                    <a:pt x="36" y="8361"/>
                    <a:pt x="96" y="8385"/>
                  </a:cubicBezTo>
                  <a:lnTo>
                    <a:pt x="2382" y="9659"/>
                  </a:lnTo>
                  <a:cubicBezTo>
                    <a:pt x="2407" y="9670"/>
                    <a:pt x="2434" y="9676"/>
                    <a:pt x="2461" y="9676"/>
                  </a:cubicBezTo>
                  <a:cubicBezTo>
                    <a:pt x="2519" y="9676"/>
                    <a:pt x="2575" y="9649"/>
                    <a:pt x="2608" y="9600"/>
                  </a:cubicBezTo>
                  <a:cubicBezTo>
                    <a:pt x="2655" y="9516"/>
                    <a:pt x="2620" y="9421"/>
                    <a:pt x="2548" y="9373"/>
                  </a:cubicBezTo>
                  <a:lnTo>
                    <a:pt x="548" y="8266"/>
                  </a:lnTo>
                  <a:lnTo>
                    <a:pt x="2096" y="7587"/>
                  </a:lnTo>
                  <a:lnTo>
                    <a:pt x="5227" y="9314"/>
                  </a:lnTo>
                  <a:lnTo>
                    <a:pt x="5227" y="10862"/>
                  </a:lnTo>
                  <a:lnTo>
                    <a:pt x="3215" y="9742"/>
                  </a:lnTo>
                  <a:cubicBezTo>
                    <a:pt x="3193" y="9727"/>
                    <a:pt x="3167" y="9721"/>
                    <a:pt x="3140" y="9721"/>
                  </a:cubicBezTo>
                  <a:cubicBezTo>
                    <a:pt x="3082" y="9721"/>
                    <a:pt x="3021" y="9753"/>
                    <a:pt x="2989" y="9802"/>
                  </a:cubicBezTo>
                  <a:cubicBezTo>
                    <a:pt x="2953" y="9873"/>
                    <a:pt x="2977" y="9981"/>
                    <a:pt x="3060" y="10028"/>
                  </a:cubicBezTo>
                  <a:lnTo>
                    <a:pt x="5299" y="11278"/>
                  </a:lnTo>
                  <a:cubicBezTo>
                    <a:pt x="5322" y="11290"/>
                    <a:pt x="5349" y="11296"/>
                    <a:pt x="5377" y="11296"/>
                  </a:cubicBezTo>
                  <a:cubicBezTo>
                    <a:pt x="5406" y="11296"/>
                    <a:pt x="5435" y="11290"/>
                    <a:pt x="5465" y="11278"/>
                  </a:cubicBezTo>
                  <a:lnTo>
                    <a:pt x="7835" y="9969"/>
                  </a:lnTo>
                  <a:cubicBezTo>
                    <a:pt x="7906" y="9921"/>
                    <a:pt x="7930" y="9814"/>
                    <a:pt x="7894" y="9742"/>
                  </a:cubicBezTo>
                  <a:cubicBezTo>
                    <a:pt x="7861" y="9693"/>
                    <a:pt x="7801" y="9661"/>
                    <a:pt x="7743" y="9661"/>
                  </a:cubicBezTo>
                  <a:cubicBezTo>
                    <a:pt x="7716" y="9661"/>
                    <a:pt x="7690" y="9668"/>
                    <a:pt x="7668" y="9683"/>
                  </a:cubicBezTo>
                  <a:lnTo>
                    <a:pt x="5561" y="10862"/>
                  </a:lnTo>
                  <a:lnTo>
                    <a:pt x="5561" y="9314"/>
                  </a:lnTo>
                  <a:lnTo>
                    <a:pt x="8680" y="7587"/>
                  </a:lnTo>
                  <a:lnTo>
                    <a:pt x="10228" y="8266"/>
                  </a:lnTo>
                  <a:lnTo>
                    <a:pt x="8335" y="9314"/>
                  </a:lnTo>
                  <a:cubicBezTo>
                    <a:pt x="8263" y="9361"/>
                    <a:pt x="8239" y="9457"/>
                    <a:pt x="8275" y="9540"/>
                  </a:cubicBezTo>
                  <a:cubicBezTo>
                    <a:pt x="8311" y="9600"/>
                    <a:pt x="8370" y="9623"/>
                    <a:pt x="8430" y="9623"/>
                  </a:cubicBezTo>
                  <a:cubicBezTo>
                    <a:pt x="8454" y="9623"/>
                    <a:pt x="8489" y="9623"/>
                    <a:pt x="8501" y="9611"/>
                  </a:cubicBezTo>
                  <a:lnTo>
                    <a:pt x="10680" y="8409"/>
                  </a:lnTo>
                  <a:cubicBezTo>
                    <a:pt x="10680" y="8373"/>
                    <a:pt x="10692" y="8349"/>
                    <a:pt x="10704" y="8326"/>
                  </a:cubicBezTo>
                  <a:cubicBezTo>
                    <a:pt x="10716" y="8302"/>
                    <a:pt x="10728" y="8266"/>
                    <a:pt x="10728" y="8242"/>
                  </a:cubicBezTo>
                  <a:lnTo>
                    <a:pt x="10728" y="6778"/>
                  </a:lnTo>
                  <a:cubicBezTo>
                    <a:pt x="10728" y="6694"/>
                    <a:pt x="10656" y="6623"/>
                    <a:pt x="10573" y="6623"/>
                  </a:cubicBezTo>
                  <a:cubicBezTo>
                    <a:pt x="10478" y="6623"/>
                    <a:pt x="10406" y="6694"/>
                    <a:pt x="10406" y="6778"/>
                  </a:cubicBezTo>
                  <a:lnTo>
                    <a:pt x="10406" y="7992"/>
                  </a:lnTo>
                  <a:lnTo>
                    <a:pt x="8811" y="7278"/>
                  </a:lnTo>
                  <a:lnTo>
                    <a:pt x="8811" y="4206"/>
                  </a:lnTo>
                  <a:lnTo>
                    <a:pt x="10406" y="3325"/>
                  </a:lnTo>
                  <a:lnTo>
                    <a:pt x="10406" y="6063"/>
                  </a:lnTo>
                  <a:cubicBezTo>
                    <a:pt x="10406" y="6159"/>
                    <a:pt x="10478" y="6230"/>
                    <a:pt x="10573" y="6230"/>
                  </a:cubicBezTo>
                  <a:cubicBezTo>
                    <a:pt x="10656" y="6230"/>
                    <a:pt x="10728" y="6159"/>
                    <a:pt x="10728" y="6063"/>
                  </a:cubicBezTo>
                  <a:lnTo>
                    <a:pt x="10728" y="3051"/>
                  </a:lnTo>
                  <a:cubicBezTo>
                    <a:pt x="10728" y="2992"/>
                    <a:pt x="10704" y="2932"/>
                    <a:pt x="10644" y="2896"/>
                  </a:cubicBezTo>
                  <a:lnTo>
                    <a:pt x="5453" y="27"/>
                  </a:lnTo>
                  <a:cubicBezTo>
                    <a:pt x="5430" y="9"/>
                    <a:pt x="5403" y="0"/>
                    <a:pt x="53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1" name="Google Shape;11711;p71"/>
          <p:cNvGrpSpPr/>
          <p:nvPr/>
        </p:nvGrpSpPr>
        <p:grpSpPr>
          <a:xfrm>
            <a:off x="1396957" y="4287365"/>
            <a:ext cx="301861" cy="332871"/>
            <a:chOff x="1396957" y="4287365"/>
            <a:chExt cx="301861" cy="332871"/>
          </a:xfrm>
        </p:grpSpPr>
        <p:sp>
          <p:nvSpPr>
            <p:cNvPr id="11712" name="Google Shape;11712;p71"/>
            <p:cNvSpPr/>
            <p:nvPr/>
          </p:nvSpPr>
          <p:spPr>
            <a:xfrm>
              <a:off x="1396957" y="4287365"/>
              <a:ext cx="301861" cy="332871"/>
            </a:xfrm>
            <a:custGeom>
              <a:rect b="b" l="l" r="r" t="t"/>
              <a:pathLst>
                <a:path extrusionOk="0" h="10466" w="9491">
                  <a:moveTo>
                    <a:pt x="751" y="2417"/>
                  </a:moveTo>
                  <a:lnTo>
                    <a:pt x="930" y="2619"/>
                  </a:lnTo>
                  <a:lnTo>
                    <a:pt x="513" y="2989"/>
                  </a:lnTo>
                  <a:lnTo>
                    <a:pt x="334" y="2786"/>
                  </a:lnTo>
                  <a:lnTo>
                    <a:pt x="751" y="2417"/>
                  </a:lnTo>
                  <a:close/>
                  <a:moveTo>
                    <a:pt x="1132" y="2834"/>
                  </a:moveTo>
                  <a:lnTo>
                    <a:pt x="3394" y="5346"/>
                  </a:lnTo>
                  <a:lnTo>
                    <a:pt x="3299" y="5429"/>
                  </a:lnTo>
                  <a:lnTo>
                    <a:pt x="1037" y="2917"/>
                  </a:lnTo>
                  <a:lnTo>
                    <a:pt x="1132" y="2834"/>
                  </a:lnTo>
                  <a:close/>
                  <a:moveTo>
                    <a:pt x="811" y="3131"/>
                  </a:moveTo>
                  <a:lnTo>
                    <a:pt x="3073" y="5644"/>
                  </a:lnTo>
                  <a:lnTo>
                    <a:pt x="2989" y="5727"/>
                  </a:lnTo>
                  <a:lnTo>
                    <a:pt x="727" y="3215"/>
                  </a:lnTo>
                  <a:lnTo>
                    <a:pt x="811" y="3131"/>
                  </a:lnTo>
                  <a:close/>
                  <a:moveTo>
                    <a:pt x="3478" y="5691"/>
                  </a:moveTo>
                  <a:lnTo>
                    <a:pt x="3597" y="5989"/>
                  </a:lnTo>
                  <a:lnTo>
                    <a:pt x="3299" y="5846"/>
                  </a:lnTo>
                  <a:lnTo>
                    <a:pt x="3478" y="5691"/>
                  </a:lnTo>
                  <a:close/>
                  <a:moveTo>
                    <a:pt x="3216" y="0"/>
                  </a:moveTo>
                  <a:cubicBezTo>
                    <a:pt x="3013" y="0"/>
                    <a:pt x="2858" y="167"/>
                    <a:pt x="2858" y="357"/>
                  </a:cubicBezTo>
                  <a:lnTo>
                    <a:pt x="2858" y="4286"/>
                  </a:lnTo>
                  <a:lnTo>
                    <a:pt x="977" y="2203"/>
                  </a:lnTo>
                  <a:cubicBezTo>
                    <a:pt x="918" y="2143"/>
                    <a:pt x="846" y="2119"/>
                    <a:pt x="775" y="2096"/>
                  </a:cubicBezTo>
                  <a:cubicBezTo>
                    <a:pt x="691" y="2096"/>
                    <a:pt x="608" y="2131"/>
                    <a:pt x="549" y="2167"/>
                  </a:cubicBezTo>
                  <a:lnTo>
                    <a:pt x="132" y="2548"/>
                  </a:lnTo>
                  <a:cubicBezTo>
                    <a:pt x="13" y="2667"/>
                    <a:pt x="1" y="2858"/>
                    <a:pt x="96" y="2977"/>
                  </a:cubicBezTo>
                  <a:lnTo>
                    <a:pt x="2751" y="5917"/>
                  </a:lnTo>
                  <a:cubicBezTo>
                    <a:pt x="2775" y="5953"/>
                    <a:pt x="2811" y="5977"/>
                    <a:pt x="2858" y="6001"/>
                  </a:cubicBezTo>
                  <a:lnTo>
                    <a:pt x="2858" y="8358"/>
                  </a:lnTo>
                  <a:lnTo>
                    <a:pt x="2263" y="8358"/>
                  </a:lnTo>
                  <a:cubicBezTo>
                    <a:pt x="2168" y="8358"/>
                    <a:pt x="2108" y="8442"/>
                    <a:pt x="2108" y="8513"/>
                  </a:cubicBezTo>
                  <a:cubicBezTo>
                    <a:pt x="2108" y="8596"/>
                    <a:pt x="2180" y="8656"/>
                    <a:pt x="2263" y="8656"/>
                  </a:cubicBezTo>
                  <a:lnTo>
                    <a:pt x="6502" y="8656"/>
                  </a:lnTo>
                  <a:cubicBezTo>
                    <a:pt x="6526" y="8656"/>
                    <a:pt x="6549" y="8692"/>
                    <a:pt x="6549" y="8704"/>
                  </a:cubicBezTo>
                  <a:lnTo>
                    <a:pt x="6549" y="9013"/>
                  </a:lnTo>
                  <a:cubicBezTo>
                    <a:pt x="6549" y="9477"/>
                    <a:pt x="6752" y="9882"/>
                    <a:pt x="7097" y="10144"/>
                  </a:cubicBezTo>
                  <a:lnTo>
                    <a:pt x="1644" y="10144"/>
                  </a:lnTo>
                  <a:cubicBezTo>
                    <a:pt x="1025" y="10144"/>
                    <a:pt x="513" y="9644"/>
                    <a:pt x="513" y="9013"/>
                  </a:cubicBezTo>
                  <a:lnTo>
                    <a:pt x="513" y="8704"/>
                  </a:lnTo>
                  <a:cubicBezTo>
                    <a:pt x="513" y="8680"/>
                    <a:pt x="549" y="8656"/>
                    <a:pt x="561" y="8656"/>
                  </a:cubicBezTo>
                  <a:lnTo>
                    <a:pt x="1573" y="8656"/>
                  </a:lnTo>
                  <a:cubicBezTo>
                    <a:pt x="1668" y="8656"/>
                    <a:pt x="1727" y="8584"/>
                    <a:pt x="1727" y="8513"/>
                  </a:cubicBezTo>
                  <a:cubicBezTo>
                    <a:pt x="1727" y="8418"/>
                    <a:pt x="1644" y="8358"/>
                    <a:pt x="1573" y="8358"/>
                  </a:cubicBezTo>
                  <a:lnTo>
                    <a:pt x="561" y="8358"/>
                  </a:lnTo>
                  <a:cubicBezTo>
                    <a:pt x="370" y="8358"/>
                    <a:pt x="203" y="8525"/>
                    <a:pt x="203" y="8715"/>
                  </a:cubicBezTo>
                  <a:lnTo>
                    <a:pt x="203" y="9037"/>
                  </a:lnTo>
                  <a:cubicBezTo>
                    <a:pt x="203" y="9823"/>
                    <a:pt x="846" y="10466"/>
                    <a:pt x="1632" y="10466"/>
                  </a:cubicBezTo>
                  <a:lnTo>
                    <a:pt x="8050" y="10466"/>
                  </a:lnTo>
                  <a:cubicBezTo>
                    <a:pt x="8835" y="10466"/>
                    <a:pt x="9478" y="9823"/>
                    <a:pt x="9478" y="9037"/>
                  </a:cubicBezTo>
                  <a:lnTo>
                    <a:pt x="9478" y="4846"/>
                  </a:lnTo>
                  <a:cubicBezTo>
                    <a:pt x="9478" y="4763"/>
                    <a:pt x="9407" y="4703"/>
                    <a:pt x="9324" y="4703"/>
                  </a:cubicBezTo>
                  <a:cubicBezTo>
                    <a:pt x="9240" y="4703"/>
                    <a:pt x="9181" y="4774"/>
                    <a:pt x="9181" y="4846"/>
                  </a:cubicBezTo>
                  <a:lnTo>
                    <a:pt x="9181" y="9037"/>
                  </a:lnTo>
                  <a:cubicBezTo>
                    <a:pt x="9181" y="9656"/>
                    <a:pt x="8669" y="10168"/>
                    <a:pt x="8050" y="10168"/>
                  </a:cubicBezTo>
                  <a:lnTo>
                    <a:pt x="7978" y="10168"/>
                  </a:lnTo>
                  <a:cubicBezTo>
                    <a:pt x="7347" y="10168"/>
                    <a:pt x="6847" y="9656"/>
                    <a:pt x="6847" y="9037"/>
                  </a:cubicBezTo>
                  <a:lnTo>
                    <a:pt x="6847" y="8715"/>
                  </a:lnTo>
                  <a:cubicBezTo>
                    <a:pt x="6847" y="8525"/>
                    <a:pt x="6680" y="8358"/>
                    <a:pt x="6490" y="8358"/>
                  </a:cubicBezTo>
                  <a:lnTo>
                    <a:pt x="3156" y="8358"/>
                  </a:lnTo>
                  <a:lnTo>
                    <a:pt x="3156" y="6096"/>
                  </a:lnTo>
                  <a:lnTo>
                    <a:pt x="3585" y="6322"/>
                  </a:lnTo>
                  <a:cubicBezTo>
                    <a:pt x="3609" y="6334"/>
                    <a:pt x="3656" y="6358"/>
                    <a:pt x="3692" y="6358"/>
                  </a:cubicBezTo>
                  <a:cubicBezTo>
                    <a:pt x="3751" y="6358"/>
                    <a:pt x="3811" y="6334"/>
                    <a:pt x="3847" y="6298"/>
                  </a:cubicBezTo>
                  <a:cubicBezTo>
                    <a:pt x="3930" y="6215"/>
                    <a:pt x="3954" y="6120"/>
                    <a:pt x="3906" y="6025"/>
                  </a:cubicBezTo>
                  <a:lnTo>
                    <a:pt x="3668" y="5394"/>
                  </a:lnTo>
                  <a:lnTo>
                    <a:pt x="3668" y="5358"/>
                  </a:lnTo>
                  <a:cubicBezTo>
                    <a:pt x="3668" y="5286"/>
                    <a:pt x="3644" y="5191"/>
                    <a:pt x="3597" y="5132"/>
                  </a:cubicBezTo>
                  <a:lnTo>
                    <a:pt x="3132" y="4608"/>
                  </a:lnTo>
                  <a:lnTo>
                    <a:pt x="3132" y="345"/>
                  </a:lnTo>
                  <a:cubicBezTo>
                    <a:pt x="3132" y="310"/>
                    <a:pt x="3168" y="298"/>
                    <a:pt x="3180" y="298"/>
                  </a:cubicBezTo>
                  <a:lnTo>
                    <a:pt x="9109" y="298"/>
                  </a:lnTo>
                  <a:cubicBezTo>
                    <a:pt x="9133" y="298"/>
                    <a:pt x="9145" y="333"/>
                    <a:pt x="9145" y="345"/>
                  </a:cubicBezTo>
                  <a:lnTo>
                    <a:pt x="9145" y="2346"/>
                  </a:lnTo>
                  <a:cubicBezTo>
                    <a:pt x="9145" y="2441"/>
                    <a:pt x="9228" y="2500"/>
                    <a:pt x="9300" y="2500"/>
                  </a:cubicBezTo>
                  <a:cubicBezTo>
                    <a:pt x="9383" y="2500"/>
                    <a:pt x="9443" y="2429"/>
                    <a:pt x="9443" y="2346"/>
                  </a:cubicBezTo>
                  <a:lnTo>
                    <a:pt x="9443" y="345"/>
                  </a:lnTo>
                  <a:cubicBezTo>
                    <a:pt x="9490" y="167"/>
                    <a:pt x="9324" y="0"/>
                    <a:pt x="9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71"/>
            <p:cNvSpPr/>
            <p:nvPr/>
          </p:nvSpPr>
          <p:spPr>
            <a:xfrm>
              <a:off x="1689309" y="4378614"/>
              <a:ext cx="9510" cy="46976"/>
            </a:xfrm>
            <a:custGeom>
              <a:rect b="b" l="l" r="r" t="t"/>
              <a:pathLst>
                <a:path extrusionOk="0" h="1477" w="299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334"/>
                  </a:lnTo>
                  <a:cubicBezTo>
                    <a:pt x="1" y="1417"/>
                    <a:pt x="72" y="1477"/>
                    <a:pt x="155" y="1477"/>
                  </a:cubicBezTo>
                  <a:cubicBezTo>
                    <a:pt x="239" y="1477"/>
                    <a:pt x="298" y="1405"/>
                    <a:pt x="298" y="1334"/>
                  </a:cubicBezTo>
                  <a:lnTo>
                    <a:pt x="298" y="155"/>
                  </a:lnTo>
                  <a:cubicBezTo>
                    <a:pt x="298" y="84"/>
                    <a:pt x="239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71"/>
            <p:cNvSpPr/>
            <p:nvPr/>
          </p:nvSpPr>
          <p:spPr>
            <a:xfrm>
              <a:off x="1520424" y="4385420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298"/>
                  </a:moveTo>
                  <a:cubicBezTo>
                    <a:pt x="643" y="298"/>
                    <a:pt x="739" y="406"/>
                    <a:pt x="739" y="525"/>
                  </a:cubicBezTo>
                  <a:cubicBezTo>
                    <a:pt x="739" y="644"/>
                    <a:pt x="643" y="739"/>
                    <a:pt x="524" y="739"/>
                  </a:cubicBezTo>
                  <a:cubicBezTo>
                    <a:pt x="405" y="739"/>
                    <a:pt x="298" y="644"/>
                    <a:pt x="298" y="525"/>
                  </a:cubicBezTo>
                  <a:cubicBezTo>
                    <a:pt x="298" y="406"/>
                    <a:pt x="405" y="298"/>
                    <a:pt x="524" y="298"/>
                  </a:cubicBezTo>
                  <a:close/>
                  <a:moveTo>
                    <a:pt x="524" y="1"/>
                  </a:moveTo>
                  <a:cubicBezTo>
                    <a:pt x="238" y="1"/>
                    <a:pt x="0" y="239"/>
                    <a:pt x="0" y="525"/>
                  </a:cubicBezTo>
                  <a:cubicBezTo>
                    <a:pt x="0" y="798"/>
                    <a:pt x="238" y="1037"/>
                    <a:pt x="524" y="1037"/>
                  </a:cubicBezTo>
                  <a:cubicBezTo>
                    <a:pt x="798" y="1037"/>
                    <a:pt x="1036" y="798"/>
                    <a:pt x="1036" y="525"/>
                  </a:cubicBezTo>
                  <a:cubicBezTo>
                    <a:pt x="1048" y="239"/>
                    <a:pt x="822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71"/>
            <p:cNvSpPr/>
            <p:nvPr/>
          </p:nvSpPr>
          <p:spPr>
            <a:xfrm>
              <a:off x="1563202" y="4398683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7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43"/>
                  </a:cubicBezTo>
                  <a:cubicBezTo>
                    <a:pt x="1084" y="60"/>
                    <a:pt x="1001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71"/>
            <p:cNvSpPr/>
            <p:nvPr/>
          </p:nvSpPr>
          <p:spPr>
            <a:xfrm>
              <a:off x="1563965" y="4410037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2763" y="298"/>
                  </a:lnTo>
                  <a:cubicBezTo>
                    <a:pt x="2858" y="298"/>
                    <a:pt x="2918" y="227"/>
                    <a:pt x="2918" y="144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71"/>
            <p:cNvSpPr/>
            <p:nvPr/>
          </p:nvSpPr>
          <p:spPr>
            <a:xfrm>
              <a:off x="1563202" y="4385039"/>
              <a:ext cx="10273" cy="9510"/>
            </a:xfrm>
            <a:custGeom>
              <a:rect b="b" l="l" r="r" t="t"/>
              <a:pathLst>
                <a:path extrusionOk="0" h="299" w="323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cubicBezTo>
                    <a:pt x="263" y="299"/>
                    <a:pt x="322" y="215"/>
                    <a:pt x="322" y="144"/>
                  </a:cubicBez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71"/>
            <p:cNvSpPr/>
            <p:nvPr/>
          </p:nvSpPr>
          <p:spPr>
            <a:xfrm>
              <a:off x="1520424" y="4436944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55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71"/>
            <p:cNvSpPr/>
            <p:nvPr/>
          </p:nvSpPr>
          <p:spPr>
            <a:xfrm>
              <a:off x="1563202" y="4450175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72"/>
                    <a:pt x="25" y="156"/>
                  </a:cubicBezTo>
                  <a:cubicBezTo>
                    <a:pt x="1" y="239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56"/>
                  </a:cubicBezTo>
                  <a:cubicBezTo>
                    <a:pt x="1084" y="60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71"/>
            <p:cNvSpPr/>
            <p:nvPr/>
          </p:nvSpPr>
          <p:spPr>
            <a:xfrm>
              <a:off x="1563965" y="4461530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9"/>
                    <a:pt x="143" y="299"/>
                  </a:cubicBezTo>
                  <a:lnTo>
                    <a:pt x="2763" y="299"/>
                  </a:lnTo>
                  <a:cubicBezTo>
                    <a:pt x="2858" y="299"/>
                    <a:pt x="2918" y="227"/>
                    <a:pt x="2918" y="156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71"/>
            <p:cNvSpPr/>
            <p:nvPr/>
          </p:nvSpPr>
          <p:spPr>
            <a:xfrm>
              <a:off x="1563202" y="4436563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6"/>
                    <a:pt x="84" y="298"/>
                    <a:pt x="167" y="298"/>
                  </a:cubicBezTo>
                  <a:cubicBezTo>
                    <a:pt x="263" y="298"/>
                    <a:pt x="322" y="226"/>
                    <a:pt x="322" y="143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71"/>
            <p:cNvSpPr/>
            <p:nvPr/>
          </p:nvSpPr>
          <p:spPr>
            <a:xfrm>
              <a:off x="1520424" y="4488437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43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71"/>
            <p:cNvSpPr/>
            <p:nvPr/>
          </p:nvSpPr>
          <p:spPr>
            <a:xfrm>
              <a:off x="1563202" y="4501667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84"/>
                    <a:pt x="25" y="156"/>
                  </a:cubicBezTo>
                  <a:cubicBezTo>
                    <a:pt x="1" y="239"/>
                    <a:pt x="84" y="299"/>
                    <a:pt x="167" y="299"/>
                  </a:cubicBezTo>
                  <a:lnTo>
                    <a:pt x="929" y="299"/>
                  </a:lnTo>
                  <a:cubicBezTo>
                    <a:pt x="1025" y="299"/>
                    <a:pt x="1084" y="227"/>
                    <a:pt x="1084" y="156"/>
                  </a:cubicBezTo>
                  <a:cubicBezTo>
                    <a:pt x="1084" y="61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71"/>
            <p:cNvSpPr/>
            <p:nvPr/>
          </p:nvSpPr>
          <p:spPr>
            <a:xfrm>
              <a:off x="1563202" y="4513785"/>
              <a:ext cx="93570" cy="9510"/>
            </a:xfrm>
            <a:custGeom>
              <a:rect b="b" l="l" r="r" t="t"/>
              <a:pathLst>
                <a:path extrusionOk="0" h="299" w="2942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lnTo>
                    <a:pt x="2787" y="299"/>
                  </a:lnTo>
                  <a:cubicBezTo>
                    <a:pt x="2882" y="299"/>
                    <a:pt x="2942" y="215"/>
                    <a:pt x="2942" y="144"/>
                  </a:cubicBezTo>
                  <a:cubicBezTo>
                    <a:pt x="2942" y="61"/>
                    <a:pt x="2870" y="1"/>
                    <a:pt x="2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71"/>
            <p:cNvSpPr/>
            <p:nvPr/>
          </p:nvSpPr>
          <p:spPr>
            <a:xfrm>
              <a:off x="1563202" y="4488055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55"/>
                  </a:cubicBezTo>
                  <a:cubicBezTo>
                    <a:pt x="1" y="227"/>
                    <a:pt x="84" y="298"/>
                    <a:pt x="167" y="298"/>
                  </a:cubicBezTo>
                  <a:cubicBezTo>
                    <a:pt x="263" y="298"/>
                    <a:pt x="322" y="227"/>
                    <a:pt x="322" y="155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71"/>
            <p:cNvSpPr/>
            <p:nvPr/>
          </p:nvSpPr>
          <p:spPr>
            <a:xfrm>
              <a:off x="1522682" y="4318025"/>
              <a:ext cx="141659" cy="37912"/>
            </a:xfrm>
            <a:custGeom>
              <a:rect b="b" l="l" r="r" t="t"/>
              <a:pathLst>
                <a:path extrusionOk="0" h="1192" w="4454">
                  <a:moveTo>
                    <a:pt x="4144" y="322"/>
                  </a:moveTo>
                  <a:lnTo>
                    <a:pt x="4144" y="893"/>
                  </a:lnTo>
                  <a:lnTo>
                    <a:pt x="298" y="893"/>
                  </a:lnTo>
                  <a:lnTo>
                    <a:pt x="298" y="322"/>
                  </a:lnTo>
                  <a:close/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048"/>
                  </a:lnTo>
                  <a:cubicBezTo>
                    <a:pt x="1" y="1132"/>
                    <a:pt x="72" y="1191"/>
                    <a:pt x="156" y="1191"/>
                  </a:cubicBezTo>
                  <a:lnTo>
                    <a:pt x="4299" y="1191"/>
                  </a:lnTo>
                  <a:cubicBezTo>
                    <a:pt x="4382" y="1191"/>
                    <a:pt x="4454" y="1132"/>
                    <a:pt x="4454" y="1048"/>
                  </a:cubicBezTo>
                  <a:lnTo>
                    <a:pt x="4454" y="155"/>
                  </a:lnTo>
                  <a:cubicBezTo>
                    <a:pt x="4454" y="60"/>
                    <a:pt x="4382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7" name="Google Shape;11727;p71"/>
          <p:cNvGrpSpPr/>
          <p:nvPr/>
        </p:nvGrpSpPr>
        <p:grpSpPr>
          <a:xfrm>
            <a:off x="1865381" y="4277506"/>
            <a:ext cx="396131" cy="355612"/>
            <a:chOff x="1865381" y="4277506"/>
            <a:chExt cx="396131" cy="355612"/>
          </a:xfrm>
        </p:grpSpPr>
        <p:sp>
          <p:nvSpPr>
            <p:cNvPr id="11728" name="Google Shape;11728;p71"/>
            <p:cNvSpPr/>
            <p:nvPr/>
          </p:nvSpPr>
          <p:spPr>
            <a:xfrm>
              <a:off x="1865381" y="4277506"/>
              <a:ext cx="396131" cy="355612"/>
            </a:xfrm>
            <a:custGeom>
              <a:rect b="b" l="l" r="r" t="t"/>
              <a:pathLst>
                <a:path extrusionOk="0" h="11181" w="12455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71"/>
            <p:cNvSpPr/>
            <p:nvPr/>
          </p:nvSpPr>
          <p:spPr>
            <a:xfrm>
              <a:off x="2057770" y="4294553"/>
              <a:ext cx="22741" cy="35622"/>
            </a:xfrm>
            <a:custGeom>
              <a:rect b="b" l="l" r="r" t="t"/>
              <a:pathLst>
                <a:path extrusionOk="0" h="1120" w="715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71"/>
            <p:cNvSpPr/>
            <p:nvPr/>
          </p:nvSpPr>
          <p:spPr>
            <a:xfrm>
              <a:off x="2048292" y="4456250"/>
              <a:ext cx="30724" cy="64055"/>
            </a:xfrm>
            <a:custGeom>
              <a:rect b="b" l="l" r="r" t="t"/>
              <a:pathLst>
                <a:path extrusionOk="0" h="2014" w="966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71"/>
            <p:cNvSpPr/>
            <p:nvPr/>
          </p:nvSpPr>
          <p:spPr>
            <a:xfrm>
              <a:off x="1898713" y="4487196"/>
              <a:ext cx="17461" cy="16030"/>
            </a:xfrm>
            <a:custGeom>
              <a:rect b="b" l="l" r="r" t="t"/>
              <a:pathLst>
                <a:path extrusionOk="0" h="504" w="549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71"/>
            <p:cNvSpPr/>
            <p:nvPr/>
          </p:nvSpPr>
          <p:spPr>
            <a:xfrm>
              <a:off x="1887740" y="4502494"/>
              <a:ext cx="19337" cy="13231"/>
            </a:xfrm>
            <a:custGeom>
              <a:rect b="b" l="l" r="r" t="t"/>
              <a:pathLst>
                <a:path extrusionOk="0" h="416" w="608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71"/>
            <p:cNvSpPr/>
            <p:nvPr/>
          </p:nvSpPr>
          <p:spPr>
            <a:xfrm>
              <a:off x="1913852" y="4477019"/>
              <a:ext cx="13676" cy="17874"/>
            </a:xfrm>
            <a:custGeom>
              <a:rect b="b" l="l" r="r" t="t"/>
              <a:pathLst>
                <a:path extrusionOk="0" h="562" w="43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4" name="Google Shape;11734;p71"/>
          <p:cNvGrpSpPr/>
          <p:nvPr/>
        </p:nvGrpSpPr>
        <p:grpSpPr>
          <a:xfrm>
            <a:off x="2411823" y="4303999"/>
            <a:ext cx="334398" cy="299953"/>
            <a:chOff x="2411823" y="4303999"/>
            <a:chExt cx="334398" cy="299953"/>
          </a:xfrm>
        </p:grpSpPr>
        <p:sp>
          <p:nvSpPr>
            <p:cNvPr id="11735" name="Google Shape;11735;p71"/>
            <p:cNvSpPr/>
            <p:nvPr/>
          </p:nvSpPr>
          <p:spPr>
            <a:xfrm>
              <a:off x="2411823" y="4303999"/>
              <a:ext cx="237838" cy="84124"/>
            </a:xfrm>
            <a:custGeom>
              <a:rect b="b" l="l" r="r" t="t"/>
              <a:pathLst>
                <a:path extrusionOk="0" h="2645" w="7478">
                  <a:moveTo>
                    <a:pt x="3573" y="299"/>
                  </a:moveTo>
                  <a:cubicBezTo>
                    <a:pt x="3584" y="299"/>
                    <a:pt x="3596" y="310"/>
                    <a:pt x="3608" y="322"/>
                  </a:cubicBezTo>
                  <a:lnTo>
                    <a:pt x="3954" y="846"/>
                  </a:lnTo>
                  <a:lnTo>
                    <a:pt x="703" y="846"/>
                  </a:lnTo>
                  <a:lnTo>
                    <a:pt x="703" y="346"/>
                  </a:lnTo>
                  <a:lnTo>
                    <a:pt x="715" y="346"/>
                  </a:lnTo>
                  <a:cubicBezTo>
                    <a:pt x="715" y="310"/>
                    <a:pt x="739" y="299"/>
                    <a:pt x="751" y="299"/>
                  </a:cubicBezTo>
                  <a:close/>
                  <a:moveTo>
                    <a:pt x="5978" y="501"/>
                  </a:moveTo>
                  <a:cubicBezTo>
                    <a:pt x="5990" y="501"/>
                    <a:pt x="6013" y="525"/>
                    <a:pt x="6025" y="537"/>
                  </a:cubicBezTo>
                  <a:lnTo>
                    <a:pt x="6216" y="846"/>
                  </a:lnTo>
                  <a:lnTo>
                    <a:pt x="4323" y="846"/>
                  </a:lnTo>
                  <a:lnTo>
                    <a:pt x="4120" y="525"/>
                  </a:lnTo>
                  <a:lnTo>
                    <a:pt x="5978" y="525"/>
                  </a:lnTo>
                  <a:lnTo>
                    <a:pt x="5978" y="501"/>
                  </a:lnTo>
                  <a:close/>
                  <a:moveTo>
                    <a:pt x="786" y="1"/>
                  </a:moveTo>
                  <a:cubicBezTo>
                    <a:pt x="596" y="1"/>
                    <a:pt x="429" y="156"/>
                    <a:pt x="429" y="358"/>
                  </a:cubicBezTo>
                  <a:lnTo>
                    <a:pt x="429" y="858"/>
                  </a:lnTo>
                  <a:lnTo>
                    <a:pt x="358" y="858"/>
                  </a:lnTo>
                  <a:cubicBezTo>
                    <a:pt x="155" y="858"/>
                    <a:pt x="1" y="1025"/>
                    <a:pt x="1" y="1215"/>
                  </a:cubicBezTo>
                  <a:lnTo>
                    <a:pt x="1" y="2513"/>
                  </a:lnTo>
                  <a:cubicBezTo>
                    <a:pt x="1" y="2585"/>
                    <a:pt x="72" y="2644"/>
                    <a:pt x="144" y="2644"/>
                  </a:cubicBezTo>
                  <a:cubicBezTo>
                    <a:pt x="239" y="2644"/>
                    <a:pt x="298" y="2573"/>
                    <a:pt x="298" y="2501"/>
                  </a:cubicBezTo>
                  <a:lnTo>
                    <a:pt x="298" y="1203"/>
                  </a:lnTo>
                  <a:cubicBezTo>
                    <a:pt x="298" y="1168"/>
                    <a:pt x="322" y="1156"/>
                    <a:pt x="334" y="1156"/>
                  </a:cubicBezTo>
                  <a:lnTo>
                    <a:pt x="7335" y="1156"/>
                  </a:lnTo>
                  <a:cubicBezTo>
                    <a:pt x="7418" y="1156"/>
                    <a:pt x="7478" y="1084"/>
                    <a:pt x="7478" y="1013"/>
                  </a:cubicBezTo>
                  <a:cubicBezTo>
                    <a:pt x="7478" y="918"/>
                    <a:pt x="7406" y="858"/>
                    <a:pt x="7335" y="858"/>
                  </a:cubicBezTo>
                  <a:lnTo>
                    <a:pt x="6573" y="858"/>
                  </a:lnTo>
                  <a:lnTo>
                    <a:pt x="6263" y="382"/>
                  </a:lnTo>
                  <a:cubicBezTo>
                    <a:pt x="6204" y="275"/>
                    <a:pt x="6085" y="215"/>
                    <a:pt x="5966" y="215"/>
                  </a:cubicBezTo>
                  <a:lnTo>
                    <a:pt x="3930" y="215"/>
                  </a:lnTo>
                  <a:lnTo>
                    <a:pt x="3894" y="156"/>
                  </a:lnTo>
                  <a:cubicBezTo>
                    <a:pt x="3834" y="60"/>
                    <a:pt x="3715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71"/>
            <p:cNvSpPr/>
            <p:nvPr/>
          </p:nvSpPr>
          <p:spPr>
            <a:xfrm>
              <a:off x="2412205" y="4330525"/>
              <a:ext cx="334016" cy="273428"/>
            </a:xfrm>
            <a:custGeom>
              <a:rect b="b" l="l" r="r" t="t"/>
              <a:pathLst>
                <a:path extrusionOk="0" h="8597" w="10502">
                  <a:moveTo>
                    <a:pt x="6847" y="6835"/>
                  </a:moveTo>
                  <a:cubicBezTo>
                    <a:pt x="6870" y="6835"/>
                    <a:pt x="6894" y="6858"/>
                    <a:pt x="6894" y="6870"/>
                  </a:cubicBezTo>
                  <a:lnTo>
                    <a:pt x="6894" y="7192"/>
                  </a:lnTo>
                  <a:cubicBezTo>
                    <a:pt x="6894" y="7644"/>
                    <a:pt x="7097" y="8049"/>
                    <a:pt x="7442" y="8323"/>
                  </a:cubicBezTo>
                  <a:lnTo>
                    <a:pt x="1989" y="8323"/>
                  </a:lnTo>
                  <a:cubicBezTo>
                    <a:pt x="1370" y="8323"/>
                    <a:pt x="858" y="7811"/>
                    <a:pt x="858" y="7192"/>
                  </a:cubicBezTo>
                  <a:lnTo>
                    <a:pt x="858" y="6870"/>
                  </a:lnTo>
                  <a:cubicBezTo>
                    <a:pt x="858" y="6846"/>
                    <a:pt x="894" y="6835"/>
                    <a:pt x="905" y="6835"/>
                  </a:cubicBezTo>
                  <a:close/>
                  <a:moveTo>
                    <a:pt x="8002" y="0"/>
                  </a:moveTo>
                  <a:cubicBezTo>
                    <a:pt x="7918" y="0"/>
                    <a:pt x="7859" y="72"/>
                    <a:pt x="7859" y="143"/>
                  </a:cubicBezTo>
                  <a:cubicBezTo>
                    <a:pt x="7859" y="238"/>
                    <a:pt x="7930" y="298"/>
                    <a:pt x="8002" y="298"/>
                  </a:cubicBezTo>
                  <a:lnTo>
                    <a:pt x="10133" y="298"/>
                  </a:lnTo>
                  <a:cubicBezTo>
                    <a:pt x="10169" y="298"/>
                    <a:pt x="10180" y="322"/>
                    <a:pt x="10180" y="346"/>
                  </a:cubicBezTo>
                  <a:lnTo>
                    <a:pt x="10180" y="6918"/>
                  </a:lnTo>
                  <a:cubicBezTo>
                    <a:pt x="10180" y="6954"/>
                    <a:pt x="10145" y="6966"/>
                    <a:pt x="10133" y="6966"/>
                  </a:cubicBezTo>
                  <a:lnTo>
                    <a:pt x="9847" y="6966"/>
                  </a:lnTo>
                  <a:lnTo>
                    <a:pt x="9847" y="2465"/>
                  </a:lnTo>
                  <a:cubicBezTo>
                    <a:pt x="9847" y="2274"/>
                    <a:pt x="9680" y="2108"/>
                    <a:pt x="9490" y="2108"/>
                  </a:cubicBezTo>
                  <a:lnTo>
                    <a:pt x="5358" y="2108"/>
                  </a:lnTo>
                  <a:cubicBezTo>
                    <a:pt x="5263" y="2108"/>
                    <a:pt x="5204" y="2191"/>
                    <a:pt x="5204" y="2263"/>
                  </a:cubicBezTo>
                  <a:cubicBezTo>
                    <a:pt x="5204" y="2346"/>
                    <a:pt x="5287" y="2405"/>
                    <a:pt x="5358" y="2405"/>
                  </a:cubicBezTo>
                  <a:lnTo>
                    <a:pt x="9490" y="2405"/>
                  </a:lnTo>
                  <a:cubicBezTo>
                    <a:pt x="9526" y="2405"/>
                    <a:pt x="9537" y="2441"/>
                    <a:pt x="9537" y="2453"/>
                  </a:cubicBezTo>
                  <a:lnTo>
                    <a:pt x="9537" y="7144"/>
                  </a:lnTo>
                  <a:cubicBezTo>
                    <a:pt x="9537" y="7763"/>
                    <a:pt x="9037" y="8275"/>
                    <a:pt x="8406" y="8275"/>
                  </a:cubicBezTo>
                  <a:lnTo>
                    <a:pt x="8335" y="8275"/>
                  </a:lnTo>
                  <a:cubicBezTo>
                    <a:pt x="7704" y="8275"/>
                    <a:pt x="7204" y="7763"/>
                    <a:pt x="7204" y="7144"/>
                  </a:cubicBezTo>
                  <a:lnTo>
                    <a:pt x="7204" y="6823"/>
                  </a:lnTo>
                  <a:cubicBezTo>
                    <a:pt x="7204" y="6632"/>
                    <a:pt x="7037" y="6465"/>
                    <a:pt x="6847" y="6465"/>
                  </a:cubicBezTo>
                  <a:lnTo>
                    <a:pt x="3513" y="6465"/>
                  </a:lnTo>
                  <a:lnTo>
                    <a:pt x="3513" y="2453"/>
                  </a:lnTo>
                  <a:cubicBezTo>
                    <a:pt x="3513" y="2417"/>
                    <a:pt x="3537" y="2405"/>
                    <a:pt x="3549" y="2405"/>
                  </a:cubicBezTo>
                  <a:lnTo>
                    <a:pt x="4680" y="2405"/>
                  </a:lnTo>
                  <a:cubicBezTo>
                    <a:pt x="4775" y="2405"/>
                    <a:pt x="4835" y="2334"/>
                    <a:pt x="4835" y="2263"/>
                  </a:cubicBezTo>
                  <a:cubicBezTo>
                    <a:pt x="4835" y="2167"/>
                    <a:pt x="4763" y="2108"/>
                    <a:pt x="4680" y="2108"/>
                  </a:cubicBezTo>
                  <a:lnTo>
                    <a:pt x="3549" y="2108"/>
                  </a:lnTo>
                  <a:cubicBezTo>
                    <a:pt x="3358" y="2108"/>
                    <a:pt x="3191" y="2274"/>
                    <a:pt x="3191" y="2465"/>
                  </a:cubicBezTo>
                  <a:lnTo>
                    <a:pt x="3191" y="6489"/>
                  </a:lnTo>
                  <a:lnTo>
                    <a:pt x="905" y="6489"/>
                  </a:lnTo>
                  <a:cubicBezTo>
                    <a:pt x="715" y="6489"/>
                    <a:pt x="548" y="6656"/>
                    <a:pt x="548" y="6846"/>
                  </a:cubicBezTo>
                  <a:lnTo>
                    <a:pt x="548" y="6966"/>
                  </a:lnTo>
                  <a:lnTo>
                    <a:pt x="346" y="6966"/>
                  </a:lnTo>
                  <a:cubicBezTo>
                    <a:pt x="310" y="6966"/>
                    <a:pt x="298" y="6930"/>
                    <a:pt x="298" y="6918"/>
                  </a:cubicBezTo>
                  <a:lnTo>
                    <a:pt x="298" y="2298"/>
                  </a:lnTo>
                  <a:cubicBezTo>
                    <a:pt x="298" y="2215"/>
                    <a:pt x="227" y="2155"/>
                    <a:pt x="143" y="2155"/>
                  </a:cubicBezTo>
                  <a:cubicBezTo>
                    <a:pt x="60" y="2155"/>
                    <a:pt x="1" y="2227"/>
                    <a:pt x="1" y="2298"/>
                  </a:cubicBezTo>
                  <a:lnTo>
                    <a:pt x="1" y="6918"/>
                  </a:lnTo>
                  <a:cubicBezTo>
                    <a:pt x="1" y="7108"/>
                    <a:pt x="167" y="7275"/>
                    <a:pt x="358" y="7275"/>
                  </a:cubicBezTo>
                  <a:lnTo>
                    <a:pt x="584" y="7275"/>
                  </a:lnTo>
                  <a:cubicBezTo>
                    <a:pt x="632" y="8013"/>
                    <a:pt x="1251" y="8597"/>
                    <a:pt x="2001" y="8597"/>
                  </a:cubicBezTo>
                  <a:lnTo>
                    <a:pt x="8442" y="8597"/>
                  </a:lnTo>
                  <a:cubicBezTo>
                    <a:pt x="9192" y="8597"/>
                    <a:pt x="9823" y="8013"/>
                    <a:pt x="9871" y="7275"/>
                  </a:cubicBezTo>
                  <a:lnTo>
                    <a:pt x="10145" y="7275"/>
                  </a:lnTo>
                  <a:cubicBezTo>
                    <a:pt x="10335" y="7275"/>
                    <a:pt x="10502" y="7108"/>
                    <a:pt x="10502" y="6918"/>
                  </a:cubicBezTo>
                  <a:lnTo>
                    <a:pt x="10502" y="334"/>
                  </a:lnTo>
                  <a:cubicBezTo>
                    <a:pt x="10490" y="167"/>
                    <a:pt x="10347" y="0"/>
                    <a:pt x="10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71"/>
            <p:cNvSpPr/>
            <p:nvPr/>
          </p:nvSpPr>
          <p:spPr>
            <a:xfrm>
              <a:off x="2543241" y="4476319"/>
              <a:ext cx="20101" cy="9478"/>
            </a:xfrm>
            <a:custGeom>
              <a:rect b="b" l="l" r="r" t="t"/>
              <a:pathLst>
                <a:path extrusionOk="0" h="298" w="632">
                  <a:moveTo>
                    <a:pt x="167" y="0"/>
                  </a:moveTo>
                  <a:cubicBezTo>
                    <a:pt x="72" y="0"/>
                    <a:pt x="12" y="72"/>
                    <a:pt x="12" y="143"/>
                  </a:cubicBezTo>
                  <a:cubicBezTo>
                    <a:pt x="0" y="226"/>
                    <a:pt x="72" y="298"/>
                    <a:pt x="167" y="298"/>
                  </a:cubicBezTo>
                  <a:lnTo>
                    <a:pt x="476" y="298"/>
                  </a:lnTo>
                  <a:cubicBezTo>
                    <a:pt x="572" y="298"/>
                    <a:pt x="631" y="226"/>
                    <a:pt x="631" y="143"/>
                  </a:cubicBezTo>
                  <a:cubicBezTo>
                    <a:pt x="631" y="60"/>
                    <a:pt x="548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71"/>
            <p:cNvSpPr/>
            <p:nvPr/>
          </p:nvSpPr>
          <p:spPr>
            <a:xfrm>
              <a:off x="2568590" y="4475937"/>
              <a:ext cx="129160" cy="9478"/>
            </a:xfrm>
            <a:custGeom>
              <a:rect b="b" l="l" r="r" t="t"/>
              <a:pathLst>
                <a:path extrusionOk="0" h="298" w="4061">
                  <a:moveTo>
                    <a:pt x="156" y="0"/>
                  </a:moveTo>
                  <a:cubicBezTo>
                    <a:pt x="84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lnTo>
                    <a:pt x="3906" y="298"/>
                  </a:lnTo>
                  <a:cubicBezTo>
                    <a:pt x="4001" y="298"/>
                    <a:pt x="4061" y="215"/>
                    <a:pt x="4061" y="143"/>
                  </a:cubicBezTo>
                  <a:cubicBezTo>
                    <a:pt x="4061" y="60"/>
                    <a:pt x="3978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71"/>
            <p:cNvSpPr/>
            <p:nvPr/>
          </p:nvSpPr>
          <p:spPr>
            <a:xfrm>
              <a:off x="2543241" y="4491840"/>
              <a:ext cx="154890" cy="9510"/>
            </a:xfrm>
            <a:custGeom>
              <a:rect b="b" l="l" r="r" t="t"/>
              <a:pathLst>
                <a:path extrusionOk="0" h="299" w="487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39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55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71"/>
            <p:cNvSpPr/>
            <p:nvPr/>
          </p:nvSpPr>
          <p:spPr>
            <a:xfrm>
              <a:off x="2543241" y="4508506"/>
              <a:ext cx="154890" cy="9478"/>
            </a:xfrm>
            <a:custGeom>
              <a:rect b="b" l="l" r="r" t="t"/>
              <a:pathLst>
                <a:path extrusionOk="0" h="298" w="487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43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71"/>
            <p:cNvSpPr/>
            <p:nvPr/>
          </p:nvSpPr>
          <p:spPr>
            <a:xfrm>
              <a:off x="2635635" y="4436563"/>
              <a:ext cx="62497" cy="27289"/>
            </a:xfrm>
            <a:custGeom>
              <a:rect b="b" l="l" r="r" t="t"/>
              <a:pathLst>
                <a:path extrusionOk="0" h="858" w="1965">
                  <a:moveTo>
                    <a:pt x="1655" y="310"/>
                  </a:moveTo>
                  <a:lnTo>
                    <a:pt x="1655" y="560"/>
                  </a:lnTo>
                  <a:lnTo>
                    <a:pt x="298" y="560"/>
                  </a:lnTo>
                  <a:lnTo>
                    <a:pt x="298" y="310"/>
                  </a:lnTo>
                  <a:close/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714"/>
                  </a:lnTo>
                  <a:cubicBezTo>
                    <a:pt x="0" y="798"/>
                    <a:pt x="72" y="857"/>
                    <a:pt x="143" y="857"/>
                  </a:cubicBezTo>
                  <a:lnTo>
                    <a:pt x="1810" y="857"/>
                  </a:lnTo>
                  <a:cubicBezTo>
                    <a:pt x="1905" y="857"/>
                    <a:pt x="1965" y="786"/>
                    <a:pt x="1965" y="714"/>
                  </a:cubicBezTo>
                  <a:lnTo>
                    <a:pt x="1965" y="143"/>
                  </a:lnTo>
                  <a:cubicBezTo>
                    <a:pt x="1965" y="60"/>
                    <a:pt x="1893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2" name="Google Shape;11742;p71"/>
          <p:cNvGrpSpPr/>
          <p:nvPr/>
        </p:nvGrpSpPr>
        <p:grpSpPr>
          <a:xfrm>
            <a:off x="2903337" y="4279032"/>
            <a:ext cx="382519" cy="350682"/>
            <a:chOff x="2903337" y="4279032"/>
            <a:chExt cx="382519" cy="350682"/>
          </a:xfrm>
        </p:grpSpPr>
        <p:sp>
          <p:nvSpPr>
            <p:cNvPr id="11743" name="Google Shape;11743;p71"/>
            <p:cNvSpPr/>
            <p:nvPr/>
          </p:nvSpPr>
          <p:spPr>
            <a:xfrm>
              <a:off x="2966979" y="4320570"/>
              <a:ext cx="202248" cy="184183"/>
            </a:xfrm>
            <a:custGeom>
              <a:rect b="b" l="l" r="r" t="t"/>
              <a:pathLst>
                <a:path extrusionOk="0" h="5791" w="6359">
                  <a:moveTo>
                    <a:pt x="3179" y="361"/>
                  </a:moveTo>
                  <a:cubicBezTo>
                    <a:pt x="3834" y="361"/>
                    <a:pt x="4477" y="611"/>
                    <a:pt x="4989" y="1099"/>
                  </a:cubicBezTo>
                  <a:cubicBezTo>
                    <a:pt x="5965" y="2087"/>
                    <a:pt x="5965" y="3707"/>
                    <a:pt x="4965" y="4683"/>
                  </a:cubicBezTo>
                  <a:cubicBezTo>
                    <a:pt x="4465" y="5183"/>
                    <a:pt x="3813" y="5433"/>
                    <a:pt x="3164" y="5433"/>
                  </a:cubicBezTo>
                  <a:cubicBezTo>
                    <a:pt x="2515" y="5433"/>
                    <a:pt x="1870" y="5183"/>
                    <a:pt x="1381" y="4683"/>
                  </a:cubicBezTo>
                  <a:cubicBezTo>
                    <a:pt x="393" y="3695"/>
                    <a:pt x="381" y="2087"/>
                    <a:pt x="1381" y="1099"/>
                  </a:cubicBezTo>
                  <a:cubicBezTo>
                    <a:pt x="1870" y="611"/>
                    <a:pt x="2524" y="361"/>
                    <a:pt x="3179" y="361"/>
                  </a:cubicBezTo>
                  <a:close/>
                  <a:moveTo>
                    <a:pt x="3179" y="1"/>
                  </a:moveTo>
                  <a:cubicBezTo>
                    <a:pt x="2438" y="1"/>
                    <a:pt x="1697" y="284"/>
                    <a:pt x="1131" y="849"/>
                  </a:cubicBezTo>
                  <a:cubicBezTo>
                    <a:pt x="0" y="1980"/>
                    <a:pt x="0" y="3814"/>
                    <a:pt x="1131" y="4945"/>
                  </a:cubicBezTo>
                  <a:cubicBezTo>
                    <a:pt x="1691" y="5504"/>
                    <a:pt x="2441" y="5790"/>
                    <a:pt x="3167" y="5790"/>
                  </a:cubicBezTo>
                  <a:cubicBezTo>
                    <a:pt x="3917" y="5790"/>
                    <a:pt x="4644" y="5504"/>
                    <a:pt x="5203" y="4945"/>
                  </a:cubicBezTo>
                  <a:cubicBezTo>
                    <a:pt x="6358" y="3814"/>
                    <a:pt x="6358" y="1980"/>
                    <a:pt x="5227" y="849"/>
                  </a:cubicBezTo>
                  <a:cubicBezTo>
                    <a:pt x="4662" y="284"/>
                    <a:pt x="3920" y="1"/>
                    <a:pt x="3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71"/>
            <p:cNvSpPr/>
            <p:nvPr/>
          </p:nvSpPr>
          <p:spPr>
            <a:xfrm>
              <a:off x="2903337" y="4279032"/>
              <a:ext cx="382519" cy="350682"/>
            </a:xfrm>
            <a:custGeom>
              <a:rect b="b" l="l" r="r" t="t"/>
              <a:pathLst>
                <a:path extrusionOk="0" h="11026" w="12027">
                  <a:moveTo>
                    <a:pt x="5168" y="1072"/>
                  </a:moveTo>
                  <a:cubicBezTo>
                    <a:pt x="5966" y="1072"/>
                    <a:pt x="6776" y="1381"/>
                    <a:pt x="7383" y="1988"/>
                  </a:cubicBezTo>
                  <a:cubicBezTo>
                    <a:pt x="8609" y="3215"/>
                    <a:pt x="8609" y="5203"/>
                    <a:pt x="7383" y="6429"/>
                  </a:cubicBezTo>
                  <a:cubicBezTo>
                    <a:pt x="6776" y="7037"/>
                    <a:pt x="5966" y="7346"/>
                    <a:pt x="5168" y="7346"/>
                  </a:cubicBezTo>
                  <a:cubicBezTo>
                    <a:pt x="4359" y="7334"/>
                    <a:pt x="3561" y="7037"/>
                    <a:pt x="2954" y="6429"/>
                  </a:cubicBezTo>
                  <a:cubicBezTo>
                    <a:pt x="1727" y="5203"/>
                    <a:pt x="1727" y="3215"/>
                    <a:pt x="2954" y="1988"/>
                  </a:cubicBezTo>
                  <a:cubicBezTo>
                    <a:pt x="3561" y="1381"/>
                    <a:pt x="4359" y="1072"/>
                    <a:pt x="5168" y="1072"/>
                  </a:cubicBezTo>
                  <a:close/>
                  <a:moveTo>
                    <a:pt x="7788" y="6513"/>
                  </a:moveTo>
                  <a:lnTo>
                    <a:pt x="8538" y="7263"/>
                  </a:lnTo>
                  <a:lnTo>
                    <a:pt x="8240" y="7561"/>
                  </a:lnTo>
                  <a:lnTo>
                    <a:pt x="7490" y="6810"/>
                  </a:lnTo>
                  <a:cubicBezTo>
                    <a:pt x="7550" y="6763"/>
                    <a:pt x="7597" y="6727"/>
                    <a:pt x="7633" y="6668"/>
                  </a:cubicBezTo>
                  <a:lnTo>
                    <a:pt x="7788" y="6513"/>
                  </a:lnTo>
                  <a:close/>
                  <a:moveTo>
                    <a:pt x="9038" y="7251"/>
                  </a:moveTo>
                  <a:cubicBezTo>
                    <a:pt x="9050" y="7251"/>
                    <a:pt x="9050" y="7251"/>
                    <a:pt x="9074" y="7275"/>
                  </a:cubicBezTo>
                  <a:lnTo>
                    <a:pt x="11276" y="9477"/>
                  </a:lnTo>
                  <a:lnTo>
                    <a:pt x="10455" y="10287"/>
                  </a:lnTo>
                  <a:lnTo>
                    <a:pt x="8252" y="8084"/>
                  </a:lnTo>
                  <a:cubicBezTo>
                    <a:pt x="8240" y="8073"/>
                    <a:pt x="8240" y="8061"/>
                    <a:pt x="8240" y="8061"/>
                  </a:cubicBezTo>
                  <a:cubicBezTo>
                    <a:pt x="8240" y="8049"/>
                    <a:pt x="8240" y="8049"/>
                    <a:pt x="8252" y="8037"/>
                  </a:cubicBezTo>
                  <a:lnTo>
                    <a:pt x="9014" y="7275"/>
                  </a:lnTo>
                  <a:cubicBezTo>
                    <a:pt x="9026" y="7251"/>
                    <a:pt x="9026" y="7251"/>
                    <a:pt x="9038" y="7251"/>
                  </a:cubicBezTo>
                  <a:close/>
                  <a:moveTo>
                    <a:pt x="11514" y="9716"/>
                  </a:moveTo>
                  <a:lnTo>
                    <a:pt x="11621" y="9835"/>
                  </a:lnTo>
                  <a:cubicBezTo>
                    <a:pt x="11645" y="9847"/>
                    <a:pt x="11645" y="9882"/>
                    <a:pt x="11633" y="9894"/>
                  </a:cubicBezTo>
                  <a:lnTo>
                    <a:pt x="10871" y="10656"/>
                  </a:lnTo>
                  <a:cubicBezTo>
                    <a:pt x="10859" y="10668"/>
                    <a:pt x="10859" y="10668"/>
                    <a:pt x="10836" y="10668"/>
                  </a:cubicBezTo>
                  <a:cubicBezTo>
                    <a:pt x="10824" y="10668"/>
                    <a:pt x="10824" y="10668"/>
                    <a:pt x="10812" y="10656"/>
                  </a:cubicBezTo>
                  <a:lnTo>
                    <a:pt x="10693" y="10537"/>
                  </a:lnTo>
                  <a:lnTo>
                    <a:pt x="11514" y="9716"/>
                  </a:ln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lnTo>
                    <a:pt x="1" y="8715"/>
                  </a:lnTo>
                  <a:cubicBezTo>
                    <a:pt x="1" y="8942"/>
                    <a:pt x="180" y="9132"/>
                    <a:pt x="418" y="9132"/>
                  </a:cubicBezTo>
                  <a:lnTo>
                    <a:pt x="5859" y="9132"/>
                  </a:lnTo>
                  <a:cubicBezTo>
                    <a:pt x="5954" y="9132"/>
                    <a:pt x="6037" y="9061"/>
                    <a:pt x="6037" y="8954"/>
                  </a:cubicBezTo>
                  <a:cubicBezTo>
                    <a:pt x="6037" y="8846"/>
                    <a:pt x="5954" y="8775"/>
                    <a:pt x="5859" y="8775"/>
                  </a:cubicBezTo>
                  <a:lnTo>
                    <a:pt x="418" y="8775"/>
                  </a:lnTo>
                  <a:cubicBezTo>
                    <a:pt x="394" y="8775"/>
                    <a:pt x="358" y="8739"/>
                    <a:pt x="358" y="8715"/>
                  </a:cubicBezTo>
                  <a:lnTo>
                    <a:pt x="358" y="1631"/>
                  </a:lnTo>
                  <a:lnTo>
                    <a:pt x="2787" y="1631"/>
                  </a:lnTo>
                  <a:lnTo>
                    <a:pt x="2704" y="1727"/>
                  </a:lnTo>
                  <a:cubicBezTo>
                    <a:pt x="1346" y="3072"/>
                    <a:pt x="1346" y="5298"/>
                    <a:pt x="2704" y="6668"/>
                  </a:cubicBezTo>
                  <a:cubicBezTo>
                    <a:pt x="3382" y="7346"/>
                    <a:pt x="4275" y="7692"/>
                    <a:pt x="5168" y="7692"/>
                  </a:cubicBezTo>
                  <a:cubicBezTo>
                    <a:pt x="5883" y="7692"/>
                    <a:pt x="6597" y="7465"/>
                    <a:pt x="7204" y="7037"/>
                  </a:cubicBezTo>
                  <a:lnTo>
                    <a:pt x="7978" y="7811"/>
                  </a:lnTo>
                  <a:cubicBezTo>
                    <a:pt x="7919" y="7882"/>
                    <a:pt x="7883" y="7977"/>
                    <a:pt x="7883" y="8061"/>
                  </a:cubicBezTo>
                  <a:cubicBezTo>
                    <a:pt x="7883" y="8168"/>
                    <a:pt x="7919" y="8275"/>
                    <a:pt x="8002" y="8346"/>
                  </a:cubicBezTo>
                  <a:lnTo>
                    <a:pt x="8443" y="8787"/>
                  </a:lnTo>
                  <a:lnTo>
                    <a:pt x="6609" y="8787"/>
                  </a:lnTo>
                  <a:cubicBezTo>
                    <a:pt x="6514" y="8787"/>
                    <a:pt x="6430" y="8870"/>
                    <a:pt x="6430" y="8966"/>
                  </a:cubicBezTo>
                  <a:cubicBezTo>
                    <a:pt x="6430" y="9073"/>
                    <a:pt x="6514" y="9144"/>
                    <a:pt x="6609" y="9144"/>
                  </a:cubicBezTo>
                  <a:lnTo>
                    <a:pt x="8800" y="9144"/>
                  </a:lnTo>
                  <a:lnTo>
                    <a:pt x="10562" y="10906"/>
                  </a:lnTo>
                  <a:cubicBezTo>
                    <a:pt x="10633" y="10978"/>
                    <a:pt x="10740" y="11025"/>
                    <a:pt x="10836" y="11025"/>
                  </a:cubicBezTo>
                  <a:cubicBezTo>
                    <a:pt x="10943" y="11025"/>
                    <a:pt x="11050" y="10978"/>
                    <a:pt x="11121" y="10906"/>
                  </a:cubicBezTo>
                  <a:lnTo>
                    <a:pt x="11883" y="10144"/>
                  </a:lnTo>
                  <a:cubicBezTo>
                    <a:pt x="12026" y="9978"/>
                    <a:pt x="12026" y="9728"/>
                    <a:pt x="11872" y="9585"/>
                  </a:cubicBezTo>
                  <a:lnTo>
                    <a:pt x="11062" y="8775"/>
                  </a:lnTo>
                  <a:lnTo>
                    <a:pt x="11062" y="8727"/>
                  </a:lnTo>
                  <a:lnTo>
                    <a:pt x="11062" y="7025"/>
                  </a:lnTo>
                  <a:cubicBezTo>
                    <a:pt x="11062" y="6918"/>
                    <a:pt x="10990" y="6846"/>
                    <a:pt x="10883" y="6846"/>
                  </a:cubicBezTo>
                  <a:cubicBezTo>
                    <a:pt x="10776" y="6846"/>
                    <a:pt x="10705" y="6918"/>
                    <a:pt x="10705" y="7025"/>
                  </a:cubicBezTo>
                  <a:lnTo>
                    <a:pt x="10705" y="8430"/>
                  </a:lnTo>
                  <a:lnTo>
                    <a:pt x="9312" y="7037"/>
                  </a:lnTo>
                  <a:cubicBezTo>
                    <a:pt x="9233" y="6958"/>
                    <a:pt x="9132" y="6919"/>
                    <a:pt x="9034" y="6919"/>
                  </a:cubicBezTo>
                  <a:cubicBezTo>
                    <a:pt x="8939" y="6919"/>
                    <a:pt x="8846" y="6955"/>
                    <a:pt x="8776" y="7025"/>
                  </a:cubicBezTo>
                  <a:lnTo>
                    <a:pt x="8002" y="6251"/>
                  </a:lnTo>
                  <a:cubicBezTo>
                    <a:pt x="8978" y="4882"/>
                    <a:pt x="8859" y="2953"/>
                    <a:pt x="7633" y="1738"/>
                  </a:cubicBezTo>
                  <a:lnTo>
                    <a:pt x="7550" y="1643"/>
                  </a:lnTo>
                  <a:lnTo>
                    <a:pt x="10705" y="1643"/>
                  </a:lnTo>
                  <a:lnTo>
                    <a:pt x="10705" y="6251"/>
                  </a:lnTo>
                  <a:cubicBezTo>
                    <a:pt x="10705" y="6346"/>
                    <a:pt x="10776" y="6429"/>
                    <a:pt x="10883" y="6429"/>
                  </a:cubicBezTo>
                  <a:cubicBezTo>
                    <a:pt x="10990" y="6429"/>
                    <a:pt x="11062" y="6346"/>
                    <a:pt x="11062" y="6251"/>
                  </a:cubicBezTo>
                  <a:lnTo>
                    <a:pt x="11062" y="655"/>
                  </a:lnTo>
                  <a:cubicBezTo>
                    <a:pt x="11062" y="298"/>
                    <a:pt x="10764" y="0"/>
                    <a:pt x="10407" y="0"/>
                  </a:cubicBezTo>
                  <a:lnTo>
                    <a:pt x="8812" y="0"/>
                  </a:lnTo>
                  <a:cubicBezTo>
                    <a:pt x="8716" y="0"/>
                    <a:pt x="8633" y="72"/>
                    <a:pt x="8633" y="179"/>
                  </a:cubicBezTo>
                  <a:cubicBezTo>
                    <a:pt x="8633" y="274"/>
                    <a:pt x="8716" y="357"/>
                    <a:pt x="8812" y="357"/>
                  </a:cubicBezTo>
                  <a:lnTo>
                    <a:pt x="10407" y="357"/>
                  </a:lnTo>
                  <a:cubicBezTo>
                    <a:pt x="10574" y="357"/>
                    <a:pt x="10705" y="488"/>
                    <a:pt x="10705" y="655"/>
                  </a:cubicBezTo>
                  <a:lnTo>
                    <a:pt x="10705" y="1286"/>
                  </a:lnTo>
                  <a:lnTo>
                    <a:pt x="7109" y="1286"/>
                  </a:lnTo>
                  <a:cubicBezTo>
                    <a:pt x="6520" y="899"/>
                    <a:pt x="5841" y="706"/>
                    <a:pt x="5165" y="706"/>
                  </a:cubicBezTo>
                  <a:cubicBezTo>
                    <a:pt x="4490" y="706"/>
                    <a:pt x="3817" y="899"/>
                    <a:pt x="3239" y="1286"/>
                  </a:cubicBezTo>
                  <a:lnTo>
                    <a:pt x="358" y="1286"/>
                  </a:lnTo>
                  <a:lnTo>
                    <a:pt x="358" y="655"/>
                  </a:lnTo>
                  <a:cubicBezTo>
                    <a:pt x="358" y="488"/>
                    <a:pt x="501" y="357"/>
                    <a:pt x="656" y="357"/>
                  </a:cubicBezTo>
                  <a:lnTo>
                    <a:pt x="8062" y="357"/>
                  </a:lnTo>
                  <a:cubicBezTo>
                    <a:pt x="8157" y="357"/>
                    <a:pt x="8240" y="274"/>
                    <a:pt x="8240" y="179"/>
                  </a:cubicBezTo>
                  <a:cubicBezTo>
                    <a:pt x="8240" y="72"/>
                    <a:pt x="8157" y="0"/>
                    <a:pt x="8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71"/>
            <p:cNvSpPr/>
            <p:nvPr/>
          </p:nvSpPr>
          <p:spPr>
            <a:xfrm>
              <a:off x="2937814" y="4300215"/>
              <a:ext cx="11768" cy="11418"/>
            </a:xfrm>
            <a:custGeom>
              <a:rect b="b" l="l" r="r" t="t"/>
              <a:pathLst>
                <a:path extrusionOk="0" h="359" w="370">
                  <a:moveTo>
                    <a:pt x="191" y="1"/>
                  </a:moveTo>
                  <a:cubicBezTo>
                    <a:pt x="84" y="1"/>
                    <a:pt x="0" y="72"/>
                    <a:pt x="0" y="179"/>
                  </a:cubicBezTo>
                  <a:cubicBezTo>
                    <a:pt x="0" y="263"/>
                    <a:pt x="84" y="358"/>
                    <a:pt x="191" y="358"/>
                  </a:cubicBezTo>
                  <a:cubicBezTo>
                    <a:pt x="286" y="358"/>
                    <a:pt x="370" y="287"/>
                    <a:pt x="370" y="179"/>
                  </a:cubicBezTo>
                  <a:cubicBezTo>
                    <a:pt x="370" y="72"/>
                    <a:pt x="286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71"/>
            <p:cNvSpPr/>
            <p:nvPr/>
          </p:nvSpPr>
          <p:spPr>
            <a:xfrm>
              <a:off x="2952572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63"/>
                    <a:pt x="84" y="358"/>
                    <a:pt x="179" y="358"/>
                  </a:cubicBezTo>
                  <a:cubicBezTo>
                    <a:pt x="287" y="358"/>
                    <a:pt x="358" y="287"/>
                    <a:pt x="358" y="179"/>
                  </a:cubicBezTo>
                  <a:cubicBezTo>
                    <a:pt x="358" y="72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71"/>
            <p:cNvSpPr/>
            <p:nvPr/>
          </p:nvSpPr>
          <p:spPr>
            <a:xfrm>
              <a:off x="2967361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cubicBezTo>
                    <a:pt x="286" y="358"/>
                    <a:pt x="357" y="287"/>
                    <a:pt x="357" y="179"/>
                  </a:cubicBezTo>
                  <a:cubicBezTo>
                    <a:pt x="345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71"/>
            <p:cNvSpPr/>
            <p:nvPr/>
          </p:nvSpPr>
          <p:spPr>
            <a:xfrm>
              <a:off x="3016563" y="4424063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cubicBezTo>
                    <a:pt x="287" y="357"/>
                    <a:pt x="358" y="286"/>
                    <a:pt x="358" y="179"/>
                  </a:cubicBezTo>
                  <a:cubicBezTo>
                    <a:pt x="358" y="84"/>
                    <a:pt x="287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71"/>
            <p:cNvSpPr/>
            <p:nvPr/>
          </p:nvSpPr>
          <p:spPr>
            <a:xfrm>
              <a:off x="3016563" y="4442606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cubicBezTo>
                    <a:pt x="287" y="358"/>
                    <a:pt x="358" y="286"/>
                    <a:pt x="358" y="179"/>
                  </a:cubicBezTo>
                  <a:cubicBezTo>
                    <a:pt x="358" y="72"/>
                    <a:pt x="287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71"/>
            <p:cNvSpPr/>
            <p:nvPr/>
          </p:nvSpPr>
          <p:spPr>
            <a:xfrm>
              <a:off x="3032498" y="4424063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86"/>
                    <a:pt x="83" y="357"/>
                    <a:pt x="191" y="357"/>
                  </a:cubicBezTo>
                  <a:cubicBezTo>
                    <a:pt x="286" y="357"/>
                    <a:pt x="369" y="286"/>
                    <a:pt x="369" y="179"/>
                  </a:cubicBezTo>
                  <a:cubicBezTo>
                    <a:pt x="369" y="84"/>
                    <a:pt x="274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71"/>
            <p:cNvSpPr/>
            <p:nvPr/>
          </p:nvSpPr>
          <p:spPr>
            <a:xfrm>
              <a:off x="3032498" y="4442606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86"/>
                    <a:pt x="83" y="358"/>
                    <a:pt x="191" y="358"/>
                  </a:cubicBezTo>
                  <a:cubicBezTo>
                    <a:pt x="286" y="358"/>
                    <a:pt x="369" y="286"/>
                    <a:pt x="369" y="179"/>
                  </a:cubicBezTo>
                  <a:cubicBezTo>
                    <a:pt x="369" y="72"/>
                    <a:pt x="274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71"/>
            <p:cNvSpPr/>
            <p:nvPr/>
          </p:nvSpPr>
          <p:spPr>
            <a:xfrm>
              <a:off x="3016213" y="4357527"/>
              <a:ext cx="112494" cy="111636"/>
            </a:xfrm>
            <a:custGeom>
              <a:rect b="b" l="l" r="r" t="t"/>
              <a:pathLst>
                <a:path extrusionOk="0" h="3510" w="3537">
                  <a:moveTo>
                    <a:pt x="2250" y="354"/>
                  </a:moveTo>
                  <a:lnTo>
                    <a:pt x="2096" y="1080"/>
                  </a:lnTo>
                  <a:lnTo>
                    <a:pt x="1357" y="913"/>
                  </a:lnTo>
                  <a:cubicBezTo>
                    <a:pt x="1336" y="909"/>
                    <a:pt x="1315" y="907"/>
                    <a:pt x="1293" y="907"/>
                  </a:cubicBezTo>
                  <a:cubicBezTo>
                    <a:pt x="1193" y="907"/>
                    <a:pt x="1093" y="950"/>
                    <a:pt x="1024" y="1009"/>
                  </a:cubicBezTo>
                  <a:cubicBezTo>
                    <a:pt x="929" y="1104"/>
                    <a:pt x="905" y="1211"/>
                    <a:pt x="929" y="1342"/>
                  </a:cubicBezTo>
                  <a:lnTo>
                    <a:pt x="953" y="1366"/>
                  </a:lnTo>
                  <a:lnTo>
                    <a:pt x="369" y="818"/>
                  </a:lnTo>
                  <a:lnTo>
                    <a:pt x="2250" y="354"/>
                  </a:lnTo>
                  <a:close/>
                  <a:moveTo>
                    <a:pt x="1274" y="1259"/>
                  </a:moveTo>
                  <a:lnTo>
                    <a:pt x="2036" y="1425"/>
                  </a:lnTo>
                  <a:lnTo>
                    <a:pt x="1869" y="2259"/>
                  </a:lnTo>
                  <a:lnTo>
                    <a:pt x="1429" y="1830"/>
                  </a:lnTo>
                  <a:lnTo>
                    <a:pt x="1274" y="1259"/>
                  </a:lnTo>
                  <a:close/>
                  <a:moveTo>
                    <a:pt x="2369" y="1521"/>
                  </a:moveTo>
                  <a:lnTo>
                    <a:pt x="3167" y="1699"/>
                  </a:lnTo>
                  <a:lnTo>
                    <a:pt x="1715" y="3152"/>
                  </a:lnTo>
                  <a:lnTo>
                    <a:pt x="1548" y="2449"/>
                  </a:lnTo>
                  <a:lnTo>
                    <a:pt x="1607" y="2509"/>
                  </a:lnTo>
                  <a:cubicBezTo>
                    <a:pt x="1679" y="2568"/>
                    <a:pt x="1774" y="2616"/>
                    <a:pt x="1857" y="2616"/>
                  </a:cubicBezTo>
                  <a:cubicBezTo>
                    <a:pt x="1893" y="2616"/>
                    <a:pt x="1929" y="2616"/>
                    <a:pt x="1965" y="2604"/>
                  </a:cubicBezTo>
                  <a:cubicBezTo>
                    <a:pt x="2084" y="2557"/>
                    <a:pt x="2191" y="2473"/>
                    <a:pt x="2203" y="2330"/>
                  </a:cubicBezTo>
                  <a:lnTo>
                    <a:pt x="2369" y="1521"/>
                  </a:lnTo>
                  <a:close/>
                  <a:moveTo>
                    <a:pt x="2239" y="0"/>
                  </a:moveTo>
                  <a:cubicBezTo>
                    <a:pt x="2211" y="0"/>
                    <a:pt x="2183" y="3"/>
                    <a:pt x="2155" y="9"/>
                  </a:cubicBezTo>
                  <a:lnTo>
                    <a:pt x="274" y="473"/>
                  </a:lnTo>
                  <a:cubicBezTo>
                    <a:pt x="167" y="509"/>
                    <a:pt x="60" y="604"/>
                    <a:pt x="24" y="723"/>
                  </a:cubicBezTo>
                  <a:cubicBezTo>
                    <a:pt x="0" y="842"/>
                    <a:pt x="24" y="985"/>
                    <a:pt x="119" y="1068"/>
                  </a:cubicBezTo>
                  <a:lnTo>
                    <a:pt x="1084" y="2009"/>
                  </a:lnTo>
                  <a:lnTo>
                    <a:pt x="1369" y="3223"/>
                  </a:lnTo>
                  <a:cubicBezTo>
                    <a:pt x="1393" y="3342"/>
                    <a:pt x="1488" y="3450"/>
                    <a:pt x="1619" y="3497"/>
                  </a:cubicBezTo>
                  <a:cubicBezTo>
                    <a:pt x="1655" y="3509"/>
                    <a:pt x="1679" y="3509"/>
                    <a:pt x="1726" y="3509"/>
                  </a:cubicBezTo>
                  <a:cubicBezTo>
                    <a:pt x="1810" y="3509"/>
                    <a:pt x="1905" y="3473"/>
                    <a:pt x="1976" y="3402"/>
                  </a:cubicBezTo>
                  <a:lnTo>
                    <a:pt x="3441" y="1949"/>
                  </a:lnTo>
                  <a:cubicBezTo>
                    <a:pt x="3512" y="1842"/>
                    <a:pt x="3536" y="1711"/>
                    <a:pt x="3512" y="1592"/>
                  </a:cubicBezTo>
                  <a:cubicBezTo>
                    <a:pt x="3477" y="1473"/>
                    <a:pt x="3381" y="1366"/>
                    <a:pt x="3239" y="1342"/>
                  </a:cubicBezTo>
                  <a:lnTo>
                    <a:pt x="2441" y="1152"/>
                  </a:lnTo>
                  <a:lnTo>
                    <a:pt x="2584" y="425"/>
                  </a:lnTo>
                  <a:cubicBezTo>
                    <a:pt x="2619" y="306"/>
                    <a:pt x="2572" y="187"/>
                    <a:pt x="2488" y="104"/>
                  </a:cubicBezTo>
                  <a:cubicBezTo>
                    <a:pt x="2416" y="31"/>
                    <a:pt x="2329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71"/>
            <p:cNvSpPr/>
            <p:nvPr/>
          </p:nvSpPr>
          <p:spPr>
            <a:xfrm>
              <a:off x="2937051" y="4499791"/>
              <a:ext cx="14439" cy="11386"/>
            </a:xfrm>
            <a:custGeom>
              <a:rect b="b" l="l" r="r" t="t"/>
              <a:pathLst>
                <a:path extrusionOk="0" h="358" w="454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96" y="358"/>
                    <a:pt x="179" y="358"/>
                  </a:cubicBezTo>
                  <a:lnTo>
                    <a:pt x="274" y="358"/>
                  </a:lnTo>
                  <a:cubicBezTo>
                    <a:pt x="370" y="358"/>
                    <a:pt x="453" y="286"/>
                    <a:pt x="453" y="179"/>
                  </a:cubicBezTo>
                  <a:cubicBezTo>
                    <a:pt x="453" y="72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71"/>
            <p:cNvSpPr/>
            <p:nvPr/>
          </p:nvSpPr>
          <p:spPr>
            <a:xfrm>
              <a:off x="2953717" y="4499791"/>
              <a:ext cx="30310" cy="11386"/>
            </a:xfrm>
            <a:custGeom>
              <a:rect b="b" l="l" r="r" t="t"/>
              <a:pathLst>
                <a:path extrusionOk="0" h="358" w="953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774" y="358"/>
                  </a:lnTo>
                  <a:cubicBezTo>
                    <a:pt x="882" y="358"/>
                    <a:pt x="953" y="286"/>
                    <a:pt x="953" y="179"/>
                  </a:cubicBezTo>
                  <a:cubicBezTo>
                    <a:pt x="953" y="96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71"/>
            <p:cNvSpPr/>
            <p:nvPr/>
          </p:nvSpPr>
          <p:spPr>
            <a:xfrm>
              <a:off x="2937051" y="4514930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1298" y="358"/>
                  </a:lnTo>
                  <a:cubicBezTo>
                    <a:pt x="1406" y="358"/>
                    <a:pt x="1477" y="286"/>
                    <a:pt x="1477" y="179"/>
                  </a:cubicBezTo>
                  <a:cubicBezTo>
                    <a:pt x="1477" y="84"/>
                    <a:pt x="1382" y="1"/>
                    <a:pt x="1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71"/>
            <p:cNvSpPr/>
            <p:nvPr/>
          </p:nvSpPr>
          <p:spPr>
            <a:xfrm>
              <a:off x="2937051" y="4529719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298" y="357"/>
                  </a:lnTo>
                  <a:cubicBezTo>
                    <a:pt x="1406" y="357"/>
                    <a:pt x="1477" y="286"/>
                    <a:pt x="1477" y="179"/>
                  </a:cubicBezTo>
                  <a:cubicBezTo>
                    <a:pt x="1477" y="71"/>
                    <a:pt x="1382" y="0"/>
                    <a:pt x="1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71"/>
            <p:cNvSpPr/>
            <p:nvPr/>
          </p:nvSpPr>
          <p:spPr>
            <a:xfrm>
              <a:off x="3213881" y="4343787"/>
              <a:ext cx="11386" cy="126488"/>
            </a:xfrm>
            <a:custGeom>
              <a:rect b="b" l="l" r="r" t="t"/>
              <a:pathLst>
                <a:path extrusionOk="0" h="3977" w="358">
                  <a:moveTo>
                    <a:pt x="179" y="0"/>
                  </a:moveTo>
                  <a:cubicBezTo>
                    <a:pt x="83" y="0"/>
                    <a:pt x="0" y="83"/>
                    <a:pt x="0" y="179"/>
                  </a:cubicBezTo>
                  <a:lnTo>
                    <a:pt x="0" y="3798"/>
                  </a:lnTo>
                  <a:cubicBezTo>
                    <a:pt x="0" y="3893"/>
                    <a:pt x="83" y="3977"/>
                    <a:pt x="179" y="3977"/>
                  </a:cubicBezTo>
                  <a:cubicBezTo>
                    <a:pt x="286" y="3977"/>
                    <a:pt x="357" y="3893"/>
                    <a:pt x="357" y="3798"/>
                  </a:cubicBezTo>
                  <a:lnTo>
                    <a:pt x="357" y="179"/>
                  </a:lnTo>
                  <a:cubicBezTo>
                    <a:pt x="357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8" name="Google Shape;11758;p71"/>
          <p:cNvGrpSpPr/>
          <p:nvPr/>
        </p:nvGrpSpPr>
        <p:grpSpPr>
          <a:xfrm>
            <a:off x="3933342" y="4315767"/>
            <a:ext cx="383632" cy="276449"/>
            <a:chOff x="3933342" y="4315767"/>
            <a:chExt cx="383632" cy="276449"/>
          </a:xfrm>
        </p:grpSpPr>
        <p:sp>
          <p:nvSpPr>
            <p:cNvPr id="11759" name="Google Shape;11759;p71"/>
            <p:cNvSpPr/>
            <p:nvPr/>
          </p:nvSpPr>
          <p:spPr>
            <a:xfrm>
              <a:off x="3933342" y="4315767"/>
              <a:ext cx="383632" cy="276449"/>
            </a:xfrm>
            <a:custGeom>
              <a:rect b="b" l="l" r="r" t="t"/>
              <a:pathLst>
                <a:path extrusionOk="0" h="8692" w="12062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71"/>
            <p:cNvSpPr/>
            <p:nvPr/>
          </p:nvSpPr>
          <p:spPr>
            <a:xfrm>
              <a:off x="4035214" y="4410037"/>
              <a:ext cx="11386" cy="140896"/>
            </a:xfrm>
            <a:custGeom>
              <a:rect b="b" l="l" r="r" t="t"/>
              <a:pathLst>
                <a:path extrusionOk="0" h="4430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71"/>
            <p:cNvSpPr/>
            <p:nvPr/>
          </p:nvSpPr>
          <p:spPr>
            <a:xfrm>
              <a:off x="4221146" y="4390827"/>
              <a:ext cx="42460" cy="32886"/>
            </a:xfrm>
            <a:custGeom>
              <a:rect b="b" l="l" r="r" t="t"/>
              <a:pathLst>
                <a:path extrusionOk="0" h="1034" w="1335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71"/>
            <p:cNvSpPr/>
            <p:nvPr/>
          </p:nvSpPr>
          <p:spPr>
            <a:xfrm>
              <a:off x="4054519" y="4384561"/>
              <a:ext cx="192961" cy="192516"/>
            </a:xfrm>
            <a:custGeom>
              <a:rect b="b" l="l" r="r" t="t"/>
              <a:pathLst>
                <a:path extrusionOk="0" h="6053" w="6067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71"/>
            <p:cNvSpPr/>
            <p:nvPr/>
          </p:nvSpPr>
          <p:spPr>
            <a:xfrm>
              <a:off x="4085593" y="4420278"/>
              <a:ext cx="145826" cy="120923"/>
            </a:xfrm>
            <a:custGeom>
              <a:rect b="b" l="l" r="r" t="t"/>
              <a:pathLst>
                <a:path extrusionOk="0" h="3802" w="4585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71"/>
            <p:cNvSpPr/>
            <p:nvPr/>
          </p:nvSpPr>
          <p:spPr>
            <a:xfrm>
              <a:off x="4131392" y="4449507"/>
              <a:ext cx="54577" cy="45767"/>
            </a:xfrm>
            <a:custGeom>
              <a:rect b="b" l="l" r="r" t="t"/>
              <a:pathLst>
                <a:path extrusionOk="0" h="1439" w="1716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65" name="Google Shape;11765;p71"/>
          <p:cNvGrpSpPr/>
          <p:nvPr/>
        </p:nvGrpSpPr>
        <p:grpSpPr>
          <a:xfrm>
            <a:off x="3441065" y="4302505"/>
            <a:ext cx="337069" cy="302593"/>
            <a:chOff x="3441065" y="4302505"/>
            <a:chExt cx="337069" cy="302593"/>
          </a:xfrm>
        </p:grpSpPr>
        <p:sp>
          <p:nvSpPr>
            <p:cNvPr id="11766" name="Google Shape;11766;p71"/>
            <p:cNvSpPr/>
            <p:nvPr/>
          </p:nvSpPr>
          <p:spPr>
            <a:xfrm>
              <a:off x="3441065" y="4366941"/>
              <a:ext cx="337069" cy="173655"/>
            </a:xfrm>
            <a:custGeom>
              <a:rect b="b" l="l" r="r" t="t"/>
              <a:pathLst>
                <a:path extrusionOk="0" h="5460" w="10598">
                  <a:moveTo>
                    <a:pt x="5062" y="1"/>
                  </a:moveTo>
                  <a:cubicBezTo>
                    <a:pt x="3977" y="1"/>
                    <a:pt x="2891" y="303"/>
                    <a:pt x="1834" y="951"/>
                  </a:cubicBezTo>
                  <a:cubicBezTo>
                    <a:pt x="1001" y="1463"/>
                    <a:pt x="418" y="2058"/>
                    <a:pt x="156" y="2368"/>
                  </a:cubicBezTo>
                  <a:cubicBezTo>
                    <a:pt x="1" y="2546"/>
                    <a:pt x="1" y="2808"/>
                    <a:pt x="168" y="2987"/>
                  </a:cubicBezTo>
                  <a:cubicBezTo>
                    <a:pt x="1001" y="3844"/>
                    <a:pt x="1870" y="4475"/>
                    <a:pt x="2739" y="4892"/>
                  </a:cubicBezTo>
                  <a:cubicBezTo>
                    <a:pt x="2763" y="4916"/>
                    <a:pt x="2787" y="4916"/>
                    <a:pt x="2823" y="4916"/>
                  </a:cubicBezTo>
                  <a:cubicBezTo>
                    <a:pt x="2977" y="4916"/>
                    <a:pt x="3037" y="4689"/>
                    <a:pt x="2894" y="4618"/>
                  </a:cubicBezTo>
                  <a:cubicBezTo>
                    <a:pt x="2049" y="4213"/>
                    <a:pt x="1215" y="3582"/>
                    <a:pt x="406" y="2773"/>
                  </a:cubicBezTo>
                  <a:cubicBezTo>
                    <a:pt x="346" y="2713"/>
                    <a:pt x="346" y="2630"/>
                    <a:pt x="406" y="2570"/>
                  </a:cubicBezTo>
                  <a:cubicBezTo>
                    <a:pt x="799" y="2130"/>
                    <a:pt x="2061" y="868"/>
                    <a:pt x="3918" y="451"/>
                  </a:cubicBezTo>
                  <a:lnTo>
                    <a:pt x="3918" y="451"/>
                  </a:lnTo>
                  <a:cubicBezTo>
                    <a:pt x="3561" y="665"/>
                    <a:pt x="3263" y="963"/>
                    <a:pt x="3025" y="1320"/>
                  </a:cubicBezTo>
                  <a:cubicBezTo>
                    <a:pt x="2977" y="1403"/>
                    <a:pt x="3001" y="1487"/>
                    <a:pt x="3073" y="1534"/>
                  </a:cubicBezTo>
                  <a:cubicBezTo>
                    <a:pt x="3098" y="1551"/>
                    <a:pt x="3126" y="1559"/>
                    <a:pt x="3154" y="1559"/>
                  </a:cubicBezTo>
                  <a:cubicBezTo>
                    <a:pt x="3204" y="1559"/>
                    <a:pt x="3252" y="1533"/>
                    <a:pt x="3275" y="1487"/>
                  </a:cubicBezTo>
                  <a:cubicBezTo>
                    <a:pt x="3728" y="772"/>
                    <a:pt x="4490" y="367"/>
                    <a:pt x="5299" y="367"/>
                  </a:cubicBezTo>
                  <a:cubicBezTo>
                    <a:pt x="6609" y="367"/>
                    <a:pt x="7680" y="1439"/>
                    <a:pt x="7680" y="2749"/>
                  </a:cubicBezTo>
                  <a:cubicBezTo>
                    <a:pt x="7680" y="3820"/>
                    <a:pt x="6954" y="4773"/>
                    <a:pt x="5930" y="5047"/>
                  </a:cubicBezTo>
                  <a:cubicBezTo>
                    <a:pt x="5720" y="5103"/>
                    <a:pt x="5510" y="5130"/>
                    <a:pt x="5305" y="5130"/>
                  </a:cubicBezTo>
                  <a:cubicBezTo>
                    <a:pt x="4250" y="5130"/>
                    <a:pt x="3302" y="4424"/>
                    <a:pt x="3013" y="3368"/>
                  </a:cubicBezTo>
                  <a:cubicBezTo>
                    <a:pt x="2954" y="3154"/>
                    <a:pt x="2918" y="2951"/>
                    <a:pt x="2918" y="2737"/>
                  </a:cubicBezTo>
                  <a:cubicBezTo>
                    <a:pt x="2918" y="2487"/>
                    <a:pt x="2966" y="2249"/>
                    <a:pt x="3037" y="2011"/>
                  </a:cubicBezTo>
                  <a:cubicBezTo>
                    <a:pt x="3073" y="1915"/>
                    <a:pt x="3025" y="1844"/>
                    <a:pt x="2942" y="1820"/>
                  </a:cubicBezTo>
                  <a:cubicBezTo>
                    <a:pt x="2920" y="1812"/>
                    <a:pt x="2899" y="1808"/>
                    <a:pt x="2880" y="1808"/>
                  </a:cubicBezTo>
                  <a:cubicBezTo>
                    <a:pt x="2816" y="1808"/>
                    <a:pt x="2767" y="1851"/>
                    <a:pt x="2739" y="1915"/>
                  </a:cubicBezTo>
                  <a:cubicBezTo>
                    <a:pt x="2656" y="2189"/>
                    <a:pt x="2608" y="2475"/>
                    <a:pt x="2608" y="2737"/>
                  </a:cubicBezTo>
                  <a:cubicBezTo>
                    <a:pt x="2608" y="2975"/>
                    <a:pt x="2644" y="3213"/>
                    <a:pt x="2704" y="3439"/>
                  </a:cubicBezTo>
                  <a:cubicBezTo>
                    <a:pt x="2858" y="4058"/>
                    <a:pt x="3251" y="4582"/>
                    <a:pt x="3739" y="4928"/>
                  </a:cubicBezTo>
                  <a:cubicBezTo>
                    <a:pt x="3632" y="4892"/>
                    <a:pt x="3549" y="4868"/>
                    <a:pt x="3442" y="4820"/>
                  </a:cubicBezTo>
                  <a:cubicBezTo>
                    <a:pt x="3427" y="4816"/>
                    <a:pt x="3412" y="4813"/>
                    <a:pt x="3396" y="4813"/>
                  </a:cubicBezTo>
                  <a:cubicBezTo>
                    <a:pt x="3334" y="4813"/>
                    <a:pt x="3270" y="4849"/>
                    <a:pt x="3251" y="4916"/>
                  </a:cubicBezTo>
                  <a:cubicBezTo>
                    <a:pt x="3216" y="4987"/>
                    <a:pt x="3263" y="5070"/>
                    <a:pt x="3335" y="5106"/>
                  </a:cubicBezTo>
                  <a:cubicBezTo>
                    <a:pt x="3996" y="5346"/>
                    <a:pt x="4652" y="5460"/>
                    <a:pt x="5299" y="5460"/>
                  </a:cubicBezTo>
                  <a:cubicBezTo>
                    <a:pt x="6446" y="5460"/>
                    <a:pt x="7563" y="5103"/>
                    <a:pt x="8621" y="4463"/>
                  </a:cubicBezTo>
                  <a:cubicBezTo>
                    <a:pt x="9502" y="3927"/>
                    <a:pt x="10145" y="3308"/>
                    <a:pt x="10443" y="2975"/>
                  </a:cubicBezTo>
                  <a:cubicBezTo>
                    <a:pt x="10597" y="2808"/>
                    <a:pt x="10586" y="2511"/>
                    <a:pt x="10395" y="2356"/>
                  </a:cubicBezTo>
                  <a:cubicBezTo>
                    <a:pt x="10062" y="2058"/>
                    <a:pt x="9728" y="1784"/>
                    <a:pt x="9383" y="1546"/>
                  </a:cubicBezTo>
                  <a:cubicBezTo>
                    <a:pt x="9357" y="1529"/>
                    <a:pt x="9327" y="1521"/>
                    <a:pt x="9298" y="1521"/>
                  </a:cubicBezTo>
                  <a:cubicBezTo>
                    <a:pt x="9246" y="1521"/>
                    <a:pt x="9194" y="1544"/>
                    <a:pt x="9157" y="1582"/>
                  </a:cubicBezTo>
                  <a:cubicBezTo>
                    <a:pt x="9109" y="1653"/>
                    <a:pt x="9133" y="1737"/>
                    <a:pt x="9192" y="1796"/>
                  </a:cubicBezTo>
                  <a:cubicBezTo>
                    <a:pt x="9514" y="2034"/>
                    <a:pt x="9847" y="2296"/>
                    <a:pt x="10169" y="2594"/>
                  </a:cubicBezTo>
                  <a:cubicBezTo>
                    <a:pt x="10228" y="2653"/>
                    <a:pt x="10228" y="2737"/>
                    <a:pt x="10181" y="2796"/>
                  </a:cubicBezTo>
                  <a:cubicBezTo>
                    <a:pt x="9788" y="3225"/>
                    <a:pt x="8550" y="4439"/>
                    <a:pt x="6835" y="4939"/>
                  </a:cubicBezTo>
                  <a:cubicBezTo>
                    <a:pt x="8311" y="3904"/>
                    <a:pt x="8359" y="1737"/>
                    <a:pt x="6954" y="629"/>
                  </a:cubicBezTo>
                  <a:lnTo>
                    <a:pt x="6954" y="629"/>
                  </a:lnTo>
                  <a:cubicBezTo>
                    <a:pt x="7538" y="820"/>
                    <a:pt x="8121" y="1106"/>
                    <a:pt x="8692" y="1463"/>
                  </a:cubicBezTo>
                  <a:cubicBezTo>
                    <a:pt x="8722" y="1476"/>
                    <a:pt x="8752" y="1482"/>
                    <a:pt x="8780" y="1482"/>
                  </a:cubicBezTo>
                  <a:cubicBezTo>
                    <a:pt x="8831" y="1482"/>
                    <a:pt x="8876" y="1461"/>
                    <a:pt x="8907" y="1415"/>
                  </a:cubicBezTo>
                  <a:cubicBezTo>
                    <a:pt x="8954" y="1344"/>
                    <a:pt x="8931" y="1249"/>
                    <a:pt x="8859" y="1201"/>
                  </a:cubicBezTo>
                  <a:cubicBezTo>
                    <a:pt x="7632" y="426"/>
                    <a:pt x="6348" y="1"/>
                    <a:pt x="5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71"/>
            <p:cNvSpPr/>
            <p:nvPr/>
          </p:nvSpPr>
          <p:spPr>
            <a:xfrm>
              <a:off x="3572864" y="4423300"/>
              <a:ext cx="76141" cy="61479"/>
            </a:xfrm>
            <a:custGeom>
              <a:rect b="b" l="l" r="r" t="t"/>
              <a:pathLst>
                <a:path extrusionOk="0" h="1933" w="2394">
                  <a:moveTo>
                    <a:pt x="1143" y="0"/>
                  </a:moveTo>
                  <a:cubicBezTo>
                    <a:pt x="465" y="0"/>
                    <a:pt x="0" y="679"/>
                    <a:pt x="238" y="1322"/>
                  </a:cubicBezTo>
                  <a:cubicBezTo>
                    <a:pt x="258" y="1381"/>
                    <a:pt x="326" y="1423"/>
                    <a:pt x="396" y="1423"/>
                  </a:cubicBezTo>
                  <a:cubicBezTo>
                    <a:pt x="411" y="1423"/>
                    <a:pt x="426" y="1421"/>
                    <a:pt x="441" y="1417"/>
                  </a:cubicBezTo>
                  <a:cubicBezTo>
                    <a:pt x="524" y="1382"/>
                    <a:pt x="560" y="1298"/>
                    <a:pt x="536" y="1203"/>
                  </a:cubicBezTo>
                  <a:cubicBezTo>
                    <a:pt x="354" y="738"/>
                    <a:pt x="729" y="308"/>
                    <a:pt x="1156" y="308"/>
                  </a:cubicBezTo>
                  <a:cubicBezTo>
                    <a:pt x="1287" y="308"/>
                    <a:pt x="1422" y="349"/>
                    <a:pt x="1548" y="441"/>
                  </a:cubicBezTo>
                  <a:cubicBezTo>
                    <a:pt x="2036" y="822"/>
                    <a:pt x="1774" y="1620"/>
                    <a:pt x="1143" y="1620"/>
                  </a:cubicBezTo>
                  <a:cubicBezTo>
                    <a:pt x="1048" y="1620"/>
                    <a:pt x="953" y="1608"/>
                    <a:pt x="881" y="1560"/>
                  </a:cubicBezTo>
                  <a:cubicBezTo>
                    <a:pt x="860" y="1554"/>
                    <a:pt x="840" y="1551"/>
                    <a:pt x="819" y="1551"/>
                  </a:cubicBezTo>
                  <a:cubicBezTo>
                    <a:pt x="759" y="1551"/>
                    <a:pt x="703" y="1578"/>
                    <a:pt x="667" y="1632"/>
                  </a:cubicBezTo>
                  <a:cubicBezTo>
                    <a:pt x="643" y="1715"/>
                    <a:pt x="667" y="1798"/>
                    <a:pt x="738" y="1846"/>
                  </a:cubicBezTo>
                  <a:cubicBezTo>
                    <a:pt x="869" y="1904"/>
                    <a:pt x="1009" y="1933"/>
                    <a:pt x="1148" y="1933"/>
                  </a:cubicBezTo>
                  <a:cubicBezTo>
                    <a:pt x="1438" y="1933"/>
                    <a:pt x="1724" y="1806"/>
                    <a:pt x="1917" y="1548"/>
                  </a:cubicBezTo>
                  <a:cubicBezTo>
                    <a:pt x="2393" y="917"/>
                    <a:pt x="1965" y="0"/>
                    <a:pt x="1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71"/>
            <p:cNvSpPr/>
            <p:nvPr/>
          </p:nvSpPr>
          <p:spPr>
            <a:xfrm>
              <a:off x="3619045" y="4394485"/>
              <a:ext cx="46626" cy="39088"/>
            </a:xfrm>
            <a:custGeom>
              <a:rect b="b" l="l" r="r" t="t"/>
              <a:pathLst>
                <a:path extrusionOk="0" h="1229" w="1466">
                  <a:moveTo>
                    <a:pt x="782" y="310"/>
                  </a:moveTo>
                  <a:cubicBezTo>
                    <a:pt x="917" y="310"/>
                    <a:pt x="1054" y="400"/>
                    <a:pt x="1096" y="549"/>
                  </a:cubicBezTo>
                  <a:cubicBezTo>
                    <a:pt x="1120" y="716"/>
                    <a:pt x="1013" y="871"/>
                    <a:pt x="858" y="906"/>
                  </a:cubicBezTo>
                  <a:cubicBezTo>
                    <a:pt x="834" y="912"/>
                    <a:pt x="810" y="914"/>
                    <a:pt x="788" y="914"/>
                  </a:cubicBezTo>
                  <a:cubicBezTo>
                    <a:pt x="553" y="914"/>
                    <a:pt x="406" y="648"/>
                    <a:pt x="537" y="442"/>
                  </a:cubicBezTo>
                  <a:cubicBezTo>
                    <a:pt x="599" y="351"/>
                    <a:pt x="690" y="310"/>
                    <a:pt x="782" y="310"/>
                  </a:cubicBezTo>
                  <a:close/>
                  <a:moveTo>
                    <a:pt x="791" y="1"/>
                  </a:moveTo>
                  <a:cubicBezTo>
                    <a:pt x="598" y="1"/>
                    <a:pt x="403" y="88"/>
                    <a:pt x="275" y="275"/>
                  </a:cubicBezTo>
                  <a:cubicBezTo>
                    <a:pt x="1" y="692"/>
                    <a:pt x="321" y="1229"/>
                    <a:pt x="792" y="1229"/>
                  </a:cubicBezTo>
                  <a:cubicBezTo>
                    <a:pt x="833" y="1229"/>
                    <a:pt x="875" y="1225"/>
                    <a:pt x="918" y="1216"/>
                  </a:cubicBezTo>
                  <a:cubicBezTo>
                    <a:pt x="1251" y="1145"/>
                    <a:pt x="1465" y="811"/>
                    <a:pt x="1394" y="490"/>
                  </a:cubicBezTo>
                  <a:cubicBezTo>
                    <a:pt x="1331" y="176"/>
                    <a:pt x="1064" y="1"/>
                    <a:pt x="7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71"/>
            <p:cNvSpPr/>
            <p:nvPr/>
          </p:nvSpPr>
          <p:spPr>
            <a:xfrm>
              <a:off x="3604669" y="4302505"/>
              <a:ext cx="9860" cy="42046"/>
            </a:xfrm>
            <a:custGeom>
              <a:rect b="b" l="l" r="r" t="t"/>
              <a:pathLst>
                <a:path extrusionOk="0" h="1322" w="310">
                  <a:moveTo>
                    <a:pt x="143" y="0"/>
                  </a:moveTo>
                  <a:cubicBezTo>
                    <a:pt x="60" y="0"/>
                    <a:pt x="0" y="72"/>
                    <a:pt x="0" y="155"/>
                  </a:cubicBezTo>
                  <a:lnTo>
                    <a:pt x="0" y="1179"/>
                  </a:lnTo>
                  <a:cubicBezTo>
                    <a:pt x="0" y="1262"/>
                    <a:pt x="72" y="1322"/>
                    <a:pt x="143" y="1322"/>
                  </a:cubicBezTo>
                  <a:cubicBezTo>
                    <a:pt x="238" y="1322"/>
                    <a:pt x="298" y="1250"/>
                    <a:pt x="298" y="1179"/>
                  </a:cubicBezTo>
                  <a:lnTo>
                    <a:pt x="298" y="155"/>
                  </a:lnTo>
                  <a:cubicBezTo>
                    <a:pt x="310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71"/>
            <p:cNvSpPr/>
            <p:nvPr/>
          </p:nvSpPr>
          <p:spPr>
            <a:xfrm>
              <a:off x="3528178" y="4315926"/>
              <a:ext cx="22359" cy="40742"/>
            </a:xfrm>
            <a:custGeom>
              <a:rect b="b" l="l" r="r" t="t"/>
              <a:pathLst>
                <a:path extrusionOk="0" h="1281" w="703">
                  <a:moveTo>
                    <a:pt x="163" y="1"/>
                  </a:moveTo>
                  <a:cubicBezTo>
                    <a:pt x="149" y="1"/>
                    <a:pt x="134" y="3"/>
                    <a:pt x="119" y="7"/>
                  </a:cubicBezTo>
                  <a:cubicBezTo>
                    <a:pt x="48" y="43"/>
                    <a:pt x="0" y="126"/>
                    <a:pt x="36" y="209"/>
                  </a:cubicBezTo>
                  <a:lnTo>
                    <a:pt x="393" y="1174"/>
                  </a:lnTo>
                  <a:cubicBezTo>
                    <a:pt x="417" y="1233"/>
                    <a:pt x="477" y="1281"/>
                    <a:pt x="536" y="1281"/>
                  </a:cubicBezTo>
                  <a:cubicBezTo>
                    <a:pt x="631" y="1281"/>
                    <a:pt x="703" y="1174"/>
                    <a:pt x="679" y="1067"/>
                  </a:cubicBezTo>
                  <a:lnTo>
                    <a:pt x="322" y="102"/>
                  </a:lnTo>
                  <a:cubicBezTo>
                    <a:pt x="292" y="43"/>
                    <a:pt x="23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71"/>
            <p:cNvSpPr/>
            <p:nvPr/>
          </p:nvSpPr>
          <p:spPr>
            <a:xfrm>
              <a:off x="3457730" y="4348590"/>
              <a:ext cx="32600" cy="35367"/>
            </a:xfrm>
            <a:custGeom>
              <a:rect b="b" l="l" r="r" t="t"/>
              <a:pathLst>
                <a:path extrusionOk="0" h="1112" w="1025">
                  <a:moveTo>
                    <a:pt x="183" y="0"/>
                  </a:moveTo>
                  <a:cubicBezTo>
                    <a:pt x="147" y="0"/>
                    <a:pt x="110" y="13"/>
                    <a:pt x="72" y="40"/>
                  </a:cubicBezTo>
                  <a:cubicBezTo>
                    <a:pt x="13" y="99"/>
                    <a:pt x="1" y="194"/>
                    <a:pt x="60" y="266"/>
                  </a:cubicBezTo>
                  <a:lnTo>
                    <a:pt x="715" y="1052"/>
                  </a:lnTo>
                  <a:cubicBezTo>
                    <a:pt x="751" y="1087"/>
                    <a:pt x="787" y="1111"/>
                    <a:pt x="834" y="1111"/>
                  </a:cubicBezTo>
                  <a:cubicBezTo>
                    <a:pt x="953" y="1099"/>
                    <a:pt x="1025" y="944"/>
                    <a:pt x="953" y="849"/>
                  </a:cubicBezTo>
                  <a:lnTo>
                    <a:pt x="298" y="51"/>
                  </a:lnTo>
                  <a:cubicBezTo>
                    <a:pt x="266" y="19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71"/>
            <p:cNvSpPr/>
            <p:nvPr/>
          </p:nvSpPr>
          <p:spPr>
            <a:xfrm>
              <a:off x="3727723" y="4351611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34" y="1"/>
                  </a:moveTo>
                  <a:cubicBezTo>
                    <a:pt x="791" y="1"/>
                    <a:pt x="748" y="19"/>
                    <a:pt x="715" y="52"/>
                  </a:cubicBezTo>
                  <a:lnTo>
                    <a:pt x="60" y="838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9" y="1040"/>
                  </a:cubicBezTo>
                  <a:lnTo>
                    <a:pt x="953" y="254"/>
                  </a:lnTo>
                  <a:cubicBezTo>
                    <a:pt x="1013" y="183"/>
                    <a:pt x="1013" y="76"/>
                    <a:pt x="930" y="40"/>
                  </a:cubicBezTo>
                  <a:cubicBezTo>
                    <a:pt x="903" y="13"/>
                    <a:pt x="869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71"/>
            <p:cNvSpPr/>
            <p:nvPr/>
          </p:nvSpPr>
          <p:spPr>
            <a:xfrm>
              <a:off x="3668279" y="4315926"/>
              <a:ext cx="22391" cy="40742"/>
            </a:xfrm>
            <a:custGeom>
              <a:rect b="b" l="l" r="r" t="t"/>
              <a:pathLst>
                <a:path extrusionOk="0" h="1281" w="704">
                  <a:moveTo>
                    <a:pt x="544" y="1"/>
                  </a:moveTo>
                  <a:cubicBezTo>
                    <a:pt x="481" y="1"/>
                    <a:pt x="413" y="43"/>
                    <a:pt x="394" y="102"/>
                  </a:cubicBezTo>
                  <a:lnTo>
                    <a:pt x="36" y="1067"/>
                  </a:lnTo>
                  <a:cubicBezTo>
                    <a:pt x="1" y="1174"/>
                    <a:pt x="84" y="1281"/>
                    <a:pt x="179" y="1281"/>
                  </a:cubicBezTo>
                  <a:cubicBezTo>
                    <a:pt x="239" y="1281"/>
                    <a:pt x="298" y="1233"/>
                    <a:pt x="334" y="1174"/>
                  </a:cubicBezTo>
                  <a:lnTo>
                    <a:pt x="691" y="209"/>
                  </a:lnTo>
                  <a:cubicBezTo>
                    <a:pt x="703" y="126"/>
                    <a:pt x="655" y="43"/>
                    <a:pt x="584" y="7"/>
                  </a:cubicBezTo>
                  <a:cubicBezTo>
                    <a:pt x="571" y="3"/>
                    <a:pt x="558" y="1"/>
                    <a:pt x="5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71"/>
            <p:cNvSpPr/>
            <p:nvPr/>
          </p:nvSpPr>
          <p:spPr>
            <a:xfrm>
              <a:off x="3603143" y="4563019"/>
              <a:ext cx="9891" cy="42078"/>
            </a:xfrm>
            <a:custGeom>
              <a:rect b="b" l="l" r="r" t="t"/>
              <a:pathLst>
                <a:path extrusionOk="0" h="1323" w="311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68"/>
                  </a:lnTo>
                  <a:cubicBezTo>
                    <a:pt x="1" y="1263"/>
                    <a:pt x="72" y="1322"/>
                    <a:pt x="144" y="1322"/>
                  </a:cubicBezTo>
                  <a:cubicBezTo>
                    <a:pt x="239" y="1322"/>
                    <a:pt x="298" y="1251"/>
                    <a:pt x="298" y="1168"/>
                  </a:cubicBezTo>
                  <a:lnTo>
                    <a:pt x="298" y="144"/>
                  </a:lnTo>
                  <a:cubicBezTo>
                    <a:pt x="310" y="72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71"/>
            <p:cNvSpPr/>
            <p:nvPr/>
          </p:nvSpPr>
          <p:spPr>
            <a:xfrm>
              <a:off x="3667134" y="4552206"/>
              <a:ext cx="22009" cy="40233"/>
            </a:xfrm>
            <a:custGeom>
              <a:rect b="b" l="l" r="r" t="t"/>
              <a:pathLst>
                <a:path extrusionOk="0" h="1265" w="692">
                  <a:moveTo>
                    <a:pt x="165" y="0"/>
                  </a:moveTo>
                  <a:cubicBezTo>
                    <a:pt x="150" y="0"/>
                    <a:pt x="135" y="3"/>
                    <a:pt x="120" y="7"/>
                  </a:cubicBezTo>
                  <a:cubicBezTo>
                    <a:pt x="37" y="43"/>
                    <a:pt x="1" y="126"/>
                    <a:pt x="25" y="198"/>
                  </a:cubicBezTo>
                  <a:lnTo>
                    <a:pt x="382" y="1174"/>
                  </a:lnTo>
                  <a:cubicBezTo>
                    <a:pt x="410" y="1231"/>
                    <a:pt x="468" y="1265"/>
                    <a:pt x="527" y="1265"/>
                  </a:cubicBezTo>
                  <a:cubicBezTo>
                    <a:pt x="542" y="1265"/>
                    <a:pt x="557" y="1263"/>
                    <a:pt x="572" y="1258"/>
                  </a:cubicBezTo>
                  <a:cubicBezTo>
                    <a:pt x="656" y="1234"/>
                    <a:pt x="691" y="1139"/>
                    <a:pt x="668" y="1067"/>
                  </a:cubicBezTo>
                  <a:lnTo>
                    <a:pt x="310" y="103"/>
                  </a:lnTo>
                  <a:cubicBezTo>
                    <a:pt x="282" y="36"/>
                    <a:pt x="22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71"/>
            <p:cNvSpPr/>
            <p:nvPr/>
          </p:nvSpPr>
          <p:spPr>
            <a:xfrm>
              <a:off x="3727723" y="4524662"/>
              <a:ext cx="32982" cy="35367"/>
            </a:xfrm>
            <a:custGeom>
              <a:rect b="b" l="l" r="r" t="t"/>
              <a:pathLst>
                <a:path extrusionOk="0" h="1112" w="1037">
                  <a:moveTo>
                    <a:pt x="178" y="1"/>
                  </a:moveTo>
                  <a:cubicBezTo>
                    <a:pt x="142" y="1"/>
                    <a:pt x="104" y="13"/>
                    <a:pt x="72" y="40"/>
                  </a:cubicBezTo>
                  <a:cubicBezTo>
                    <a:pt x="13" y="100"/>
                    <a:pt x="1" y="195"/>
                    <a:pt x="60" y="266"/>
                  </a:cubicBezTo>
                  <a:lnTo>
                    <a:pt x="715" y="1052"/>
                  </a:lnTo>
                  <a:cubicBezTo>
                    <a:pt x="739" y="1088"/>
                    <a:pt x="787" y="1112"/>
                    <a:pt x="834" y="1112"/>
                  </a:cubicBezTo>
                  <a:cubicBezTo>
                    <a:pt x="965" y="1100"/>
                    <a:pt x="1037" y="945"/>
                    <a:pt x="953" y="850"/>
                  </a:cubicBezTo>
                  <a:lnTo>
                    <a:pt x="299" y="52"/>
                  </a:lnTo>
                  <a:cubicBezTo>
                    <a:pt x="266" y="19"/>
                    <a:pt x="222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71"/>
            <p:cNvSpPr/>
            <p:nvPr/>
          </p:nvSpPr>
          <p:spPr>
            <a:xfrm>
              <a:off x="3457349" y="4522023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41" y="0"/>
                  </a:moveTo>
                  <a:cubicBezTo>
                    <a:pt x="795" y="0"/>
                    <a:pt x="748" y="19"/>
                    <a:pt x="715" y="52"/>
                  </a:cubicBezTo>
                  <a:lnTo>
                    <a:pt x="60" y="837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8" y="1040"/>
                  </a:cubicBezTo>
                  <a:lnTo>
                    <a:pt x="953" y="254"/>
                  </a:lnTo>
                  <a:cubicBezTo>
                    <a:pt x="1013" y="183"/>
                    <a:pt x="1013" y="99"/>
                    <a:pt x="941" y="40"/>
                  </a:cubicBezTo>
                  <a:cubicBezTo>
                    <a:pt x="915" y="13"/>
                    <a:pt x="878" y="0"/>
                    <a:pt x="8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8" name="Google Shape;11778;p71"/>
            <p:cNvSpPr/>
            <p:nvPr/>
          </p:nvSpPr>
          <p:spPr>
            <a:xfrm>
              <a:off x="3526270" y="4551665"/>
              <a:ext cx="22772" cy="40392"/>
            </a:xfrm>
            <a:custGeom>
              <a:rect b="b" l="l" r="r" t="t"/>
              <a:pathLst>
                <a:path extrusionOk="0" h="1270" w="716">
                  <a:moveTo>
                    <a:pt x="531" y="0"/>
                  </a:moveTo>
                  <a:cubicBezTo>
                    <a:pt x="472" y="0"/>
                    <a:pt x="412" y="41"/>
                    <a:pt x="394" y="96"/>
                  </a:cubicBezTo>
                  <a:lnTo>
                    <a:pt x="36" y="1072"/>
                  </a:lnTo>
                  <a:cubicBezTo>
                    <a:pt x="1" y="1144"/>
                    <a:pt x="48" y="1227"/>
                    <a:pt x="120" y="1263"/>
                  </a:cubicBezTo>
                  <a:cubicBezTo>
                    <a:pt x="137" y="1268"/>
                    <a:pt x="154" y="1270"/>
                    <a:pt x="170" y="1270"/>
                  </a:cubicBezTo>
                  <a:cubicBezTo>
                    <a:pt x="235" y="1270"/>
                    <a:pt x="294" y="1234"/>
                    <a:pt x="322" y="1167"/>
                  </a:cubicBezTo>
                  <a:lnTo>
                    <a:pt x="679" y="203"/>
                  </a:lnTo>
                  <a:cubicBezTo>
                    <a:pt x="715" y="132"/>
                    <a:pt x="679" y="36"/>
                    <a:pt x="584" y="13"/>
                  </a:cubicBezTo>
                  <a:cubicBezTo>
                    <a:pt x="567" y="4"/>
                    <a:pt x="549" y="0"/>
                    <a:pt x="5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9" name="Google Shape;11779;p71"/>
          <p:cNvGrpSpPr/>
          <p:nvPr/>
        </p:nvGrpSpPr>
        <p:grpSpPr>
          <a:xfrm>
            <a:off x="3532345" y="3362635"/>
            <a:ext cx="339328" cy="336274"/>
            <a:chOff x="3532345" y="3362635"/>
            <a:chExt cx="339328" cy="336274"/>
          </a:xfrm>
        </p:grpSpPr>
        <p:sp>
          <p:nvSpPr>
            <p:cNvPr id="11780" name="Google Shape;11780;p71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71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71"/>
            <p:cNvSpPr/>
            <p:nvPr/>
          </p:nvSpPr>
          <p:spPr>
            <a:xfrm>
              <a:off x="3532345" y="3362635"/>
              <a:ext cx="339328" cy="282142"/>
            </a:xfrm>
            <a:custGeom>
              <a:rect b="b" l="l" r="r" t="t"/>
              <a:pathLst>
                <a:path extrusionOk="0" h="8871" w="10669">
                  <a:moveTo>
                    <a:pt x="6299" y="262"/>
                  </a:moveTo>
                  <a:cubicBezTo>
                    <a:pt x="6465" y="262"/>
                    <a:pt x="6596" y="393"/>
                    <a:pt x="6596" y="560"/>
                  </a:cubicBezTo>
                  <a:lnTo>
                    <a:pt x="6596" y="2084"/>
                  </a:lnTo>
                  <a:cubicBezTo>
                    <a:pt x="6382" y="2119"/>
                    <a:pt x="6322" y="2155"/>
                    <a:pt x="6322" y="2155"/>
                  </a:cubicBezTo>
                  <a:cubicBezTo>
                    <a:pt x="6203" y="2179"/>
                    <a:pt x="6108" y="2227"/>
                    <a:pt x="6049" y="2238"/>
                  </a:cubicBezTo>
                  <a:cubicBezTo>
                    <a:pt x="5941" y="2119"/>
                    <a:pt x="6001" y="1988"/>
                    <a:pt x="5989" y="1846"/>
                  </a:cubicBezTo>
                  <a:lnTo>
                    <a:pt x="5989" y="560"/>
                  </a:lnTo>
                  <a:cubicBezTo>
                    <a:pt x="5989" y="393"/>
                    <a:pt x="6120" y="262"/>
                    <a:pt x="6287" y="262"/>
                  </a:cubicBezTo>
                  <a:close/>
                  <a:moveTo>
                    <a:pt x="3489" y="262"/>
                  </a:moveTo>
                  <a:cubicBezTo>
                    <a:pt x="3655" y="262"/>
                    <a:pt x="3786" y="393"/>
                    <a:pt x="3786" y="560"/>
                  </a:cubicBezTo>
                  <a:lnTo>
                    <a:pt x="3786" y="1846"/>
                  </a:lnTo>
                  <a:cubicBezTo>
                    <a:pt x="3786" y="2084"/>
                    <a:pt x="3786" y="2096"/>
                    <a:pt x="3775" y="2155"/>
                  </a:cubicBezTo>
                  <a:cubicBezTo>
                    <a:pt x="3727" y="2274"/>
                    <a:pt x="3620" y="2357"/>
                    <a:pt x="3477" y="2357"/>
                  </a:cubicBezTo>
                  <a:cubicBezTo>
                    <a:pt x="3477" y="2357"/>
                    <a:pt x="3470" y="2358"/>
                    <a:pt x="3457" y="2358"/>
                  </a:cubicBezTo>
                  <a:cubicBezTo>
                    <a:pt x="3399" y="2358"/>
                    <a:pt x="3228" y="2342"/>
                    <a:pt x="3179" y="2155"/>
                  </a:cubicBezTo>
                  <a:cubicBezTo>
                    <a:pt x="3167" y="2084"/>
                    <a:pt x="3191" y="2024"/>
                    <a:pt x="3179" y="1846"/>
                  </a:cubicBezTo>
                  <a:lnTo>
                    <a:pt x="3179" y="560"/>
                  </a:lnTo>
                  <a:cubicBezTo>
                    <a:pt x="3179" y="393"/>
                    <a:pt x="3310" y="262"/>
                    <a:pt x="3477" y="262"/>
                  </a:cubicBezTo>
                  <a:close/>
                  <a:moveTo>
                    <a:pt x="5370" y="262"/>
                  </a:moveTo>
                  <a:cubicBezTo>
                    <a:pt x="5525" y="262"/>
                    <a:pt x="5668" y="393"/>
                    <a:pt x="5668" y="560"/>
                  </a:cubicBezTo>
                  <a:lnTo>
                    <a:pt x="5668" y="1846"/>
                  </a:lnTo>
                  <a:cubicBezTo>
                    <a:pt x="5668" y="2060"/>
                    <a:pt x="5668" y="2096"/>
                    <a:pt x="5644" y="2155"/>
                  </a:cubicBezTo>
                  <a:cubicBezTo>
                    <a:pt x="5608" y="2274"/>
                    <a:pt x="5501" y="2357"/>
                    <a:pt x="5346" y="2357"/>
                  </a:cubicBezTo>
                  <a:cubicBezTo>
                    <a:pt x="5346" y="2357"/>
                    <a:pt x="5339" y="2358"/>
                    <a:pt x="5327" y="2358"/>
                  </a:cubicBezTo>
                  <a:cubicBezTo>
                    <a:pt x="5269" y="2358"/>
                    <a:pt x="5098" y="2342"/>
                    <a:pt x="5049" y="2155"/>
                  </a:cubicBezTo>
                  <a:lnTo>
                    <a:pt x="5049" y="1846"/>
                  </a:lnTo>
                  <a:lnTo>
                    <a:pt x="5049" y="560"/>
                  </a:lnTo>
                  <a:cubicBezTo>
                    <a:pt x="5049" y="393"/>
                    <a:pt x="5191" y="262"/>
                    <a:pt x="5346" y="262"/>
                  </a:cubicBezTo>
                  <a:close/>
                  <a:moveTo>
                    <a:pt x="4429" y="262"/>
                  </a:moveTo>
                  <a:cubicBezTo>
                    <a:pt x="4596" y="262"/>
                    <a:pt x="4727" y="393"/>
                    <a:pt x="4727" y="560"/>
                  </a:cubicBezTo>
                  <a:lnTo>
                    <a:pt x="4727" y="2060"/>
                  </a:lnTo>
                  <a:cubicBezTo>
                    <a:pt x="4727" y="2264"/>
                    <a:pt x="4567" y="2368"/>
                    <a:pt x="4408" y="2368"/>
                  </a:cubicBezTo>
                  <a:cubicBezTo>
                    <a:pt x="4251" y="2368"/>
                    <a:pt x="4096" y="2267"/>
                    <a:pt x="4096" y="2060"/>
                  </a:cubicBezTo>
                  <a:cubicBezTo>
                    <a:pt x="4120" y="1726"/>
                    <a:pt x="4120" y="869"/>
                    <a:pt x="4120" y="560"/>
                  </a:cubicBezTo>
                  <a:cubicBezTo>
                    <a:pt x="4120" y="393"/>
                    <a:pt x="4251" y="262"/>
                    <a:pt x="4417" y="262"/>
                  </a:cubicBezTo>
                  <a:close/>
                  <a:moveTo>
                    <a:pt x="2882" y="2155"/>
                  </a:moveTo>
                  <a:cubicBezTo>
                    <a:pt x="2927" y="2488"/>
                    <a:pt x="3212" y="2686"/>
                    <a:pt x="3503" y="2686"/>
                  </a:cubicBezTo>
                  <a:cubicBezTo>
                    <a:pt x="3670" y="2686"/>
                    <a:pt x="3839" y="2620"/>
                    <a:pt x="3965" y="2477"/>
                  </a:cubicBezTo>
                  <a:cubicBezTo>
                    <a:pt x="4090" y="2619"/>
                    <a:pt x="4260" y="2691"/>
                    <a:pt x="4431" y="2691"/>
                  </a:cubicBezTo>
                  <a:cubicBezTo>
                    <a:pt x="4602" y="2691"/>
                    <a:pt x="4775" y="2619"/>
                    <a:pt x="4906" y="2477"/>
                  </a:cubicBezTo>
                  <a:cubicBezTo>
                    <a:pt x="5001" y="2596"/>
                    <a:pt x="5168" y="2691"/>
                    <a:pt x="5346" y="2691"/>
                  </a:cubicBezTo>
                  <a:cubicBezTo>
                    <a:pt x="5275" y="2750"/>
                    <a:pt x="5203" y="2822"/>
                    <a:pt x="5120" y="2893"/>
                  </a:cubicBezTo>
                  <a:lnTo>
                    <a:pt x="2227" y="2893"/>
                  </a:lnTo>
                  <a:lnTo>
                    <a:pt x="2227" y="2155"/>
                  </a:lnTo>
                  <a:close/>
                  <a:moveTo>
                    <a:pt x="8370" y="2155"/>
                  </a:moveTo>
                  <a:lnTo>
                    <a:pt x="8370" y="2893"/>
                  </a:lnTo>
                  <a:lnTo>
                    <a:pt x="7870" y="2893"/>
                  </a:lnTo>
                  <a:lnTo>
                    <a:pt x="7870" y="2155"/>
                  </a:lnTo>
                  <a:close/>
                  <a:moveTo>
                    <a:pt x="9906" y="2798"/>
                  </a:moveTo>
                  <a:lnTo>
                    <a:pt x="10228" y="2977"/>
                  </a:lnTo>
                  <a:cubicBezTo>
                    <a:pt x="10287" y="2989"/>
                    <a:pt x="10287" y="3072"/>
                    <a:pt x="10228" y="3108"/>
                  </a:cubicBezTo>
                  <a:lnTo>
                    <a:pt x="9906" y="3286"/>
                  </a:lnTo>
                  <a:cubicBezTo>
                    <a:pt x="9835" y="3131"/>
                    <a:pt x="9835" y="2941"/>
                    <a:pt x="9906" y="2798"/>
                  </a:cubicBezTo>
                  <a:close/>
                  <a:moveTo>
                    <a:pt x="1917" y="2167"/>
                  </a:moveTo>
                  <a:lnTo>
                    <a:pt x="1917" y="3905"/>
                  </a:lnTo>
                  <a:lnTo>
                    <a:pt x="1298" y="3905"/>
                  </a:lnTo>
                  <a:lnTo>
                    <a:pt x="1298" y="2167"/>
                  </a:lnTo>
                  <a:close/>
                  <a:moveTo>
                    <a:pt x="4870" y="3227"/>
                  </a:moveTo>
                  <a:cubicBezTo>
                    <a:pt x="4834" y="3274"/>
                    <a:pt x="4751" y="3393"/>
                    <a:pt x="4715" y="3512"/>
                  </a:cubicBezTo>
                  <a:cubicBezTo>
                    <a:pt x="4656" y="3631"/>
                    <a:pt x="4596" y="3774"/>
                    <a:pt x="4596" y="3774"/>
                  </a:cubicBezTo>
                  <a:lnTo>
                    <a:pt x="4548" y="3905"/>
                  </a:lnTo>
                  <a:lnTo>
                    <a:pt x="2227" y="3905"/>
                  </a:lnTo>
                  <a:lnTo>
                    <a:pt x="2227" y="3227"/>
                  </a:lnTo>
                  <a:close/>
                  <a:moveTo>
                    <a:pt x="8370" y="3227"/>
                  </a:moveTo>
                  <a:lnTo>
                    <a:pt x="8370" y="3905"/>
                  </a:lnTo>
                  <a:lnTo>
                    <a:pt x="7775" y="3905"/>
                  </a:lnTo>
                  <a:cubicBezTo>
                    <a:pt x="7882" y="3548"/>
                    <a:pt x="7870" y="3286"/>
                    <a:pt x="7870" y="3227"/>
                  </a:cubicBezTo>
                  <a:close/>
                  <a:moveTo>
                    <a:pt x="7109" y="843"/>
                  </a:moveTo>
                  <a:cubicBezTo>
                    <a:pt x="7144" y="843"/>
                    <a:pt x="7181" y="849"/>
                    <a:pt x="7215" y="857"/>
                  </a:cubicBezTo>
                  <a:cubicBezTo>
                    <a:pt x="7358" y="905"/>
                    <a:pt x="7477" y="1024"/>
                    <a:pt x="7525" y="1167"/>
                  </a:cubicBezTo>
                  <a:cubicBezTo>
                    <a:pt x="7549" y="1286"/>
                    <a:pt x="7537" y="1393"/>
                    <a:pt x="7537" y="1524"/>
                  </a:cubicBezTo>
                  <a:cubicBezTo>
                    <a:pt x="7537" y="3370"/>
                    <a:pt x="7585" y="3489"/>
                    <a:pt x="7454" y="3870"/>
                  </a:cubicBezTo>
                  <a:cubicBezTo>
                    <a:pt x="7394" y="4024"/>
                    <a:pt x="7311" y="4179"/>
                    <a:pt x="7215" y="4322"/>
                  </a:cubicBezTo>
                  <a:lnTo>
                    <a:pt x="4751" y="4322"/>
                  </a:lnTo>
                  <a:cubicBezTo>
                    <a:pt x="4846" y="3786"/>
                    <a:pt x="5156" y="3250"/>
                    <a:pt x="5537" y="2941"/>
                  </a:cubicBezTo>
                  <a:cubicBezTo>
                    <a:pt x="5763" y="2750"/>
                    <a:pt x="6108" y="2560"/>
                    <a:pt x="6465" y="2453"/>
                  </a:cubicBezTo>
                  <a:cubicBezTo>
                    <a:pt x="6763" y="2381"/>
                    <a:pt x="6799" y="2405"/>
                    <a:pt x="6870" y="2346"/>
                  </a:cubicBezTo>
                  <a:cubicBezTo>
                    <a:pt x="6894" y="2322"/>
                    <a:pt x="6894" y="2298"/>
                    <a:pt x="6918" y="2286"/>
                  </a:cubicBezTo>
                  <a:cubicBezTo>
                    <a:pt x="6930" y="2238"/>
                    <a:pt x="6930" y="2203"/>
                    <a:pt x="6930" y="2167"/>
                  </a:cubicBezTo>
                  <a:lnTo>
                    <a:pt x="6930" y="988"/>
                  </a:lnTo>
                  <a:cubicBezTo>
                    <a:pt x="6930" y="964"/>
                    <a:pt x="6942" y="929"/>
                    <a:pt x="6954" y="905"/>
                  </a:cubicBezTo>
                  <a:cubicBezTo>
                    <a:pt x="6991" y="860"/>
                    <a:pt x="7048" y="843"/>
                    <a:pt x="7109" y="843"/>
                  </a:cubicBezTo>
                  <a:close/>
                  <a:moveTo>
                    <a:pt x="4453" y="4227"/>
                  </a:moveTo>
                  <a:cubicBezTo>
                    <a:pt x="4453" y="4251"/>
                    <a:pt x="4441" y="4286"/>
                    <a:pt x="4441" y="4322"/>
                  </a:cubicBezTo>
                  <a:lnTo>
                    <a:pt x="3548" y="4322"/>
                  </a:lnTo>
                  <a:cubicBezTo>
                    <a:pt x="3489" y="4322"/>
                    <a:pt x="3441" y="4322"/>
                    <a:pt x="3405" y="4346"/>
                  </a:cubicBezTo>
                  <a:cubicBezTo>
                    <a:pt x="3370" y="4298"/>
                    <a:pt x="3358" y="4262"/>
                    <a:pt x="3322" y="4227"/>
                  </a:cubicBezTo>
                  <a:close/>
                  <a:moveTo>
                    <a:pt x="3489" y="0"/>
                  </a:moveTo>
                  <a:cubicBezTo>
                    <a:pt x="3144" y="0"/>
                    <a:pt x="2858" y="274"/>
                    <a:pt x="2858" y="619"/>
                  </a:cubicBezTo>
                  <a:lnTo>
                    <a:pt x="2858" y="1905"/>
                  </a:lnTo>
                  <a:lnTo>
                    <a:pt x="1167" y="1905"/>
                  </a:lnTo>
                  <a:cubicBezTo>
                    <a:pt x="750" y="1905"/>
                    <a:pt x="357" y="2107"/>
                    <a:pt x="155" y="2465"/>
                  </a:cubicBezTo>
                  <a:cubicBezTo>
                    <a:pt x="107" y="2536"/>
                    <a:pt x="143" y="2643"/>
                    <a:pt x="215" y="2691"/>
                  </a:cubicBezTo>
                  <a:cubicBezTo>
                    <a:pt x="237" y="2706"/>
                    <a:pt x="263" y="2713"/>
                    <a:pt x="289" y="2713"/>
                  </a:cubicBezTo>
                  <a:cubicBezTo>
                    <a:pt x="347" y="2713"/>
                    <a:pt x="408" y="2680"/>
                    <a:pt x="441" y="2631"/>
                  </a:cubicBezTo>
                  <a:cubicBezTo>
                    <a:pt x="572" y="2417"/>
                    <a:pt x="762" y="2274"/>
                    <a:pt x="1000" y="2227"/>
                  </a:cubicBezTo>
                  <a:lnTo>
                    <a:pt x="1000" y="3941"/>
                  </a:lnTo>
                  <a:cubicBezTo>
                    <a:pt x="631" y="3846"/>
                    <a:pt x="334" y="3536"/>
                    <a:pt x="322" y="3155"/>
                  </a:cubicBezTo>
                  <a:cubicBezTo>
                    <a:pt x="322" y="3060"/>
                    <a:pt x="238" y="3000"/>
                    <a:pt x="155" y="3000"/>
                  </a:cubicBezTo>
                  <a:cubicBezTo>
                    <a:pt x="60" y="3000"/>
                    <a:pt x="0" y="3072"/>
                    <a:pt x="0" y="3167"/>
                  </a:cubicBezTo>
                  <a:cubicBezTo>
                    <a:pt x="48" y="3762"/>
                    <a:pt x="536" y="4239"/>
                    <a:pt x="1131" y="4286"/>
                  </a:cubicBezTo>
                  <a:lnTo>
                    <a:pt x="3001" y="4286"/>
                  </a:lnTo>
                  <a:cubicBezTo>
                    <a:pt x="3024" y="4370"/>
                    <a:pt x="3072" y="4465"/>
                    <a:pt x="3120" y="4536"/>
                  </a:cubicBezTo>
                  <a:cubicBezTo>
                    <a:pt x="2941" y="4667"/>
                    <a:pt x="2834" y="4882"/>
                    <a:pt x="2834" y="5120"/>
                  </a:cubicBezTo>
                  <a:lnTo>
                    <a:pt x="2834" y="5632"/>
                  </a:lnTo>
                  <a:cubicBezTo>
                    <a:pt x="2834" y="6025"/>
                    <a:pt x="3144" y="6346"/>
                    <a:pt x="3536" y="6370"/>
                  </a:cubicBezTo>
                  <a:lnTo>
                    <a:pt x="3536" y="8704"/>
                  </a:lnTo>
                  <a:cubicBezTo>
                    <a:pt x="3536" y="8787"/>
                    <a:pt x="3608" y="8870"/>
                    <a:pt x="3691" y="8870"/>
                  </a:cubicBezTo>
                  <a:cubicBezTo>
                    <a:pt x="3786" y="8870"/>
                    <a:pt x="3858" y="8787"/>
                    <a:pt x="3858" y="8704"/>
                  </a:cubicBezTo>
                  <a:lnTo>
                    <a:pt x="3858" y="6310"/>
                  </a:lnTo>
                  <a:lnTo>
                    <a:pt x="5001" y="6310"/>
                  </a:lnTo>
                  <a:cubicBezTo>
                    <a:pt x="5096" y="6310"/>
                    <a:pt x="5168" y="6227"/>
                    <a:pt x="5168" y="6144"/>
                  </a:cubicBezTo>
                  <a:cubicBezTo>
                    <a:pt x="5168" y="6048"/>
                    <a:pt x="5096" y="5977"/>
                    <a:pt x="5001" y="5977"/>
                  </a:cubicBezTo>
                  <a:lnTo>
                    <a:pt x="3548" y="5977"/>
                  </a:lnTo>
                  <a:cubicBezTo>
                    <a:pt x="3334" y="5965"/>
                    <a:pt x="3155" y="5786"/>
                    <a:pt x="3155" y="5572"/>
                  </a:cubicBezTo>
                  <a:lnTo>
                    <a:pt x="3155" y="5048"/>
                  </a:lnTo>
                  <a:cubicBezTo>
                    <a:pt x="3155" y="4917"/>
                    <a:pt x="3215" y="4798"/>
                    <a:pt x="3322" y="4727"/>
                  </a:cubicBezTo>
                  <a:cubicBezTo>
                    <a:pt x="3394" y="4667"/>
                    <a:pt x="3489" y="4632"/>
                    <a:pt x="3572" y="4632"/>
                  </a:cubicBezTo>
                  <a:lnTo>
                    <a:pt x="7215" y="4632"/>
                  </a:lnTo>
                  <a:cubicBezTo>
                    <a:pt x="7275" y="4632"/>
                    <a:pt x="7311" y="4655"/>
                    <a:pt x="7358" y="4667"/>
                  </a:cubicBezTo>
                  <a:lnTo>
                    <a:pt x="7370" y="4667"/>
                  </a:lnTo>
                  <a:cubicBezTo>
                    <a:pt x="7525" y="4727"/>
                    <a:pt x="7608" y="4870"/>
                    <a:pt x="7608" y="5036"/>
                  </a:cubicBezTo>
                  <a:lnTo>
                    <a:pt x="7608" y="5560"/>
                  </a:lnTo>
                  <a:cubicBezTo>
                    <a:pt x="7608" y="5786"/>
                    <a:pt x="7430" y="5977"/>
                    <a:pt x="7192" y="5977"/>
                  </a:cubicBezTo>
                  <a:lnTo>
                    <a:pt x="5620" y="5977"/>
                  </a:lnTo>
                  <a:cubicBezTo>
                    <a:pt x="5525" y="5977"/>
                    <a:pt x="5453" y="6048"/>
                    <a:pt x="5453" y="6144"/>
                  </a:cubicBezTo>
                  <a:cubicBezTo>
                    <a:pt x="5453" y="6227"/>
                    <a:pt x="5525" y="6298"/>
                    <a:pt x="5620" y="6298"/>
                  </a:cubicBezTo>
                  <a:lnTo>
                    <a:pt x="6751" y="6298"/>
                  </a:lnTo>
                  <a:lnTo>
                    <a:pt x="6751" y="6751"/>
                  </a:lnTo>
                  <a:cubicBezTo>
                    <a:pt x="6751" y="6834"/>
                    <a:pt x="6823" y="6918"/>
                    <a:pt x="6918" y="6918"/>
                  </a:cubicBezTo>
                  <a:cubicBezTo>
                    <a:pt x="7001" y="6918"/>
                    <a:pt x="7073" y="6834"/>
                    <a:pt x="7073" y="6751"/>
                  </a:cubicBezTo>
                  <a:lnTo>
                    <a:pt x="7073" y="6298"/>
                  </a:lnTo>
                  <a:lnTo>
                    <a:pt x="7215" y="6298"/>
                  </a:lnTo>
                  <a:cubicBezTo>
                    <a:pt x="7608" y="6298"/>
                    <a:pt x="7942" y="5977"/>
                    <a:pt x="7942" y="5572"/>
                  </a:cubicBezTo>
                  <a:lnTo>
                    <a:pt x="7942" y="5048"/>
                  </a:lnTo>
                  <a:cubicBezTo>
                    <a:pt x="7942" y="4786"/>
                    <a:pt x="7787" y="4560"/>
                    <a:pt x="7585" y="4429"/>
                  </a:cubicBezTo>
                  <a:lnTo>
                    <a:pt x="7585" y="4393"/>
                  </a:lnTo>
                  <a:cubicBezTo>
                    <a:pt x="7608" y="4334"/>
                    <a:pt x="7644" y="4298"/>
                    <a:pt x="7668" y="4239"/>
                  </a:cubicBezTo>
                  <a:lnTo>
                    <a:pt x="8561" y="4239"/>
                  </a:lnTo>
                  <a:cubicBezTo>
                    <a:pt x="8728" y="4239"/>
                    <a:pt x="8894" y="4191"/>
                    <a:pt x="9037" y="4120"/>
                  </a:cubicBezTo>
                  <a:cubicBezTo>
                    <a:pt x="9073" y="4096"/>
                    <a:pt x="9263" y="4001"/>
                    <a:pt x="10394" y="3405"/>
                  </a:cubicBezTo>
                  <a:cubicBezTo>
                    <a:pt x="10621" y="3250"/>
                    <a:pt x="10668" y="2929"/>
                    <a:pt x="10466" y="2750"/>
                  </a:cubicBezTo>
                  <a:cubicBezTo>
                    <a:pt x="10394" y="2691"/>
                    <a:pt x="10383" y="2691"/>
                    <a:pt x="9918" y="2453"/>
                  </a:cubicBezTo>
                  <a:lnTo>
                    <a:pt x="9632" y="2298"/>
                  </a:lnTo>
                  <a:cubicBezTo>
                    <a:pt x="9610" y="2287"/>
                    <a:pt x="9585" y="2282"/>
                    <a:pt x="9559" y="2282"/>
                  </a:cubicBezTo>
                  <a:cubicBezTo>
                    <a:pt x="9503" y="2282"/>
                    <a:pt x="9446" y="2308"/>
                    <a:pt x="9430" y="2357"/>
                  </a:cubicBezTo>
                  <a:cubicBezTo>
                    <a:pt x="9382" y="2441"/>
                    <a:pt x="9418" y="2536"/>
                    <a:pt x="9490" y="2572"/>
                  </a:cubicBezTo>
                  <a:lnTo>
                    <a:pt x="9621" y="2643"/>
                  </a:lnTo>
                  <a:cubicBezTo>
                    <a:pt x="9490" y="2881"/>
                    <a:pt x="9490" y="3179"/>
                    <a:pt x="9621" y="3429"/>
                  </a:cubicBezTo>
                  <a:lnTo>
                    <a:pt x="8882" y="3834"/>
                  </a:lnTo>
                  <a:cubicBezTo>
                    <a:pt x="8823" y="3870"/>
                    <a:pt x="8763" y="3893"/>
                    <a:pt x="8680" y="3905"/>
                  </a:cubicBezTo>
                  <a:lnTo>
                    <a:pt x="8680" y="2203"/>
                  </a:lnTo>
                  <a:cubicBezTo>
                    <a:pt x="8823" y="2227"/>
                    <a:pt x="8894" y="2274"/>
                    <a:pt x="8942" y="2298"/>
                  </a:cubicBezTo>
                  <a:cubicBezTo>
                    <a:pt x="8966" y="2314"/>
                    <a:pt x="8995" y="2322"/>
                    <a:pt x="9023" y="2322"/>
                  </a:cubicBezTo>
                  <a:cubicBezTo>
                    <a:pt x="9077" y="2322"/>
                    <a:pt x="9129" y="2293"/>
                    <a:pt x="9144" y="2238"/>
                  </a:cubicBezTo>
                  <a:cubicBezTo>
                    <a:pt x="9192" y="2167"/>
                    <a:pt x="9156" y="2060"/>
                    <a:pt x="9085" y="2036"/>
                  </a:cubicBezTo>
                  <a:lnTo>
                    <a:pt x="9025" y="2000"/>
                  </a:lnTo>
                  <a:cubicBezTo>
                    <a:pt x="8882" y="1929"/>
                    <a:pt x="8716" y="1881"/>
                    <a:pt x="8549" y="1881"/>
                  </a:cubicBezTo>
                  <a:lnTo>
                    <a:pt x="7882" y="1881"/>
                  </a:lnTo>
                  <a:lnTo>
                    <a:pt x="7882" y="1345"/>
                  </a:lnTo>
                  <a:cubicBezTo>
                    <a:pt x="7882" y="1048"/>
                    <a:pt x="7704" y="750"/>
                    <a:pt x="7370" y="619"/>
                  </a:cubicBezTo>
                  <a:cubicBezTo>
                    <a:pt x="7297" y="590"/>
                    <a:pt x="7200" y="569"/>
                    <a:pt x="7107" y="569"/>
                  </a:cubicBezTo>
                  <a:cubicBezTo>
                    <a:pt x="7049" y="569"/>
                    <a:pt x="6992" y="577"/>
                    <a:pt x="6942" y="595"/>
                  </a:cubicBezTo>
                  <a:cubicBezTo>
                    <a:pt x="6930" y="262"/>
                    <a:pt x="6656" y="0"/>
                    <a:pt x="6322" y="0"/>
                  </a:cubicBezTo>
                  <a:lnTo>
                    <a:pt x="6299" y="0"/>
                  </a:lnTo>
                  <a:cubicBezTo>
                    <a:pt x="6120" y="0"/>
                    <a:pt x="5965" y="71"/>
                    <a:pt x="5846" y="202"/>
                  </a:cubicBezTo>
                  <a:cubicBezTo>
                    <a:pt x="5727" y="71"/>
                    <a:pt x="5560" y="0"/>
                    <a:pt x="5382" y="0"/>
                  </a:cubicBezTo>
                  <a:lnTo>
                    <a:pt x="5370" y="0"/>
                  </a:lnTo>
                  <a:cubicBezTo>
                    <a:pt x="5191" y="0"/>
                    <a:pt x="5025" y="71"/>
                    <a:pt x="4906" y="202"/>
                  </a:cubicBezTo>
                  <a:cubicBezTo>
                    <a:pt x="4787" y="71"/>
                    <a:pt x="4620" y="0"/>
                    <a:pt x="4441" y="0"/>
                  </a:cubicBezTo>
                  <a:lnTo>
                    <a:pt x="4429" y="0"/>
                  </a:lnTo>
                  <a:cubicBezTo>
                    <a:pt x="4251" y="0"/>
                    <a:pt x="4084" y="71"/>
                    <a:pt x="3965" y="202"/>
                  </a:cubicBezTo>
                  <a:cubicBezTo>
                    <a:pt x="3846" y="71"/>
                    <a:pt x="3679" y="0"/>
                    <a:pt x="3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71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71"/>
            <p:cNvSpPr/>
            <p:nvPr/>
          </p:nvSpPr>
          <p:spPr>
            <a:xfrm>
              <a:off x="3644044" y="3592490"/>
              <a:ext cx="112494" cy="106420"/>
            </a:xfrm>
            <a:custGeom>
              <a:rect b="b" l="l" r="r" t="t"/>
              <a:pathLst>
                <a:path extrusionOk="0" h="3346" w="3537">
                  <a:moveTo>
                    <a:pt x="3382" y="0"/>
                  </a:moveTo>
                  <a:cubicBezTo>
                    <a:pt x="3299" y="0"/>
                    <a:pt x="3227" y="72"/>
                    <a:pt x="3227" y="167"/>
                  </a:cubicBezTo>
                  <a:lnTo>
                    <a:pt x="3227" y="2798"/>
                  </a:lnTo>
                  <a:cubicBezTo>
                    <a:pt x="3227" y="2929"/>
                    <a:pt x="3120" y="3036"/>
                    <a:pt x="2989" y="3036"/>
                  </a:cubicBezTo>
                  <a:lnTo>
                    <a:pt x="572" y="3036"/>
                  </a:lnTo>
                  <a:cubicBezTo>
                    <a:pt x="441" y="3036"/>
                    <a:pt x="334" y="2929"/>
                    <a:pt x="334" y="2798"/>
                  </a:cubicBezTo>
                  <a:lnTo>
                    <a:pt x="334" y="2060"/>
                  </a:lnTo>
                  <a:cubicBezTo>
                    <a:pt x="334" y="1965"/>
                    <a:pt x="263" y="1893"/>
                    <a:pt x="167" y="1893"/>
                  </a:cubicBezTo>
                  <a:cubicBezTo>
                    <a:pt x="84" y="1893"/>
                    <a:pt x="1" y="1965"/>
                    <a:pt x="1" y="2060"/>
                  </a:cubicBezTo>
                  <a:lnTo>
                    <a:pt x="1" y="2798"/>
                  </a:lnTo>
                  <a:cubicBezTo>
                    <a:pt x="1" y="3108"/>
                    <a:pt x="263" y="3346"/>
                    <a:pt x="560" y="3346"/>
                  </a:cubicBezTo>
                  <a:lnTo>
                    <a:pt x="2989" y="3346"/>
                  </a:lnTo>
                  <a:cubicBezTo>
                    <a:pt x="3299" y="3346"/>
                    <a:pt x="3537" y="3096"/>
                    <a:pt x="3537" y="2798"/>
                  </a:cubicBezTo>
                  <a:lnTo>
                    <a:pt x="3537" y="167"/>
                  </a:lnTo>
                  <a:cubicBezTo>
                    <a:pt x="3537" y="60"/>
                    <a:pt x="3465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85" name="Google Shape;11785;p71"/>
          <p:cNvSpPr/>
          <p:nvPr/>
        </p:nvSpPr>
        <p:spPr>
          <a:xfrm>
            <a:off x="3968964" y="3349945"/>
            <a:ext cx="359015" cy="358442"/>
          </a:xfrm>
          <a:custGeom>
            <a:rect b="b" l="l" r="r" t="t"/>
            <a:pathLst>
              <a:path extrusionOk="0" h="11270" w="11288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86" name="Google Shape;11786;p71"/>
          <p:cNvGrpSpPr/>
          <p:nvPr/>
        </p:nvGrpSpPr>
        <p:grpSpPr>
          <a:xfrm>
            <a:off x="1883955" y="3808700"/>
            <a:ext cx="162873" cy="351445"/>
            <a:chOff x="1883955" y="3808700"/>
            <a:chExt cx="162873" cy="351445"/>
          </a:xfrm>
        </p:grpSpPr>
        <p:sp>
          <p:nvSpPr>
            <p:cNvPr id="11787" name="Google Shape;11787;p71"/>
            <p:cNvSpPr/>
            <p:nvPr/>
          </p:nvSpPr>
          <p:spPr>
            <a:xfrm>
              <a:off x="1901734" y="3808700"/>
              <a:ext cx="131832" cy="209054"/>
            </a:xfrm>
            <a:custGeom>
              <a:rect b="b" l="l" r="r" t="t"/>
              <a:pathLst>
                <a:path extrusionOk="0" h="6573" w="4145">
                  <a:moveTo>
                    <a:pt x="2704" y="1941"/>
                  </a:moveTo>
                  <a:lnTo>
                    <a:pt x="2704" y="2346"/>
                  </a:lnTo>
                  <a:lnTo>
                    <a:pt x="1275" y="2346"/>
                  </a:lnTo>
                  <a:lnTo>
                    <a:pt x="1275" y="1941"/>
                  </a:lnTo>
                  <a:close/>
                  <a:moveTo>
                    <a:pt x="953" y="1"/>
                  </a:moveTo>
                  <a:cubicBezTo>
                    <a:pt x="715" y="1"/>
                    <a:pt x="525" y="191"/>
                    <a:pt x="525" y="429"/>
                  </a:cubicBezTo>
                  <a:lnTo>
                    <a:pt x="525" y="1489"/>
                  </a:lnTo>
                  <a:cubicBezTo>
                    <a:pt x="525" y="1727"/>
                    <a:pt x="715" y="1906"/>
                    <a:pt x="942" y="1917"/>
                  </a:cubicBezTo>
                  <a:lnTo>
                    <a:pt x="942" y="2322"/>
                  </a:lnTo>
                  <a:lnTo>
                    <a:pt x="739" y="2322"/>
                  </a:lnTo>
                  <a:cubicBezTo>
                    <a:pt x="513" y="2322"/>
                    <a:pt x="322" y="2489"/>
                    <a:pt x="287" y="2715"/>
                  </a:cubicBezTo>
                  <a:lnTo>
                    <a:pt x="25" y="4835"/>
                  </a:lnTo>
                  <a:cubicBezTo>
                    <a:pt x="1" y="4930"/>
                    <a:pt x="84" y="5013"/>
                    <a:pt x="168" y="5013"/>
                  </a:cubicBezTo>
                  <a:cubicBezTo>
                    <a:pt x="180" y="5016"/>
                    <a:pt x="192" y="5018"/>
                    <a:pt x="204" y="5018"/>
                  </a:cubicBezTo>
                  <a:cubicBezTo>
                    <a:pt x="283" y="5018"/>
                    <a:pt x="346" y="4953"/>
                    <a:pt x="346" y="4870"/>
                  </a:cubicBezTo>
                  <a:lnTo>
                    <a:pt x="620" y="2739"/>
                  </a:lnTo>
                  <a:cubicBezTo>
                    <a:pt x="620" y="2679"/>
                    <a:pt x="680" y="2632"/>
                    <a:pt x="739" y="2632"/>
                  </a:cubicBezTo>
                  <a:lnTo>
                    <a:pt x="3239" y="2632"/>
                  </a:lnTo>
                  <a:cubicBezTo>
                    <a:pt x="3299" y="2632"/>
                    <a:pt x="3335" y="2679"/>
                    <a:pt x="3359" y="2739"/>
                  </a:cubicBezTo>
                  <a:lnTo>
                    <a:pt x="3799" y="6418"/>
                  </a:lnTo>
                  <a:cubicBezTo>
                    <a:pt x="3811" y="6513"/>
                    <a:pt x="3870" y="6573"/>
                    <a:pt x="3966" y="6573"/>
                  </a:cubicBezTo>
                  <a:lnTo>
                    <a:pt x="3978" y="6573"/>
                  </a:lnTo>
                  <a:cubicBezTo>
                    <a:pt x="4073" y="6573"/>
                    <a:pt x="4144" y="6478"/>
                    <a:pt x="4132" y="6394"/>
                  </a:cubicBezTo>
                  <a:lnTo>
                    <a:pt x="3680" y="2715"/>
                  </a:lnTo>
                  <a:cubicBezTo>
                    <a:pt x="3656" y="2489"/>
                    <a:pt x="3454" y="2322"/>
                    <a:pt x="3239" y="2322"/>
                  </a:cubicBezTo>
                  <a:lnTo>
                    <a:pt x="3025" y="2322"/>
                  </a:lnTo>
                  <a:lnTo>
                    <a:pt x="3025" y="1917"/>
                  </a:lnTo>
                  <a:cubicBezTo>
                    <a:pt x="3263" y="1917"/>
                    <a:pt x="3442" y="1727"/>
                    <a:pt x="3442" y="1489"/>
                  </a:cubicBezTo>
                  <a:lnTo>
                    <a:pt x="3442" y="429"/>
                  </a:lnTo>
                  <a:cubicBezTo>
                    <a:pt x="3442" y="191"/>
                    <a:pt x="3251" y="1"/>
                    <a:pt x="3013" y="1"/>
                  </a:cubicBezTo>
                  <a:lnTo>
                    <a:pt x="2013" y="1"/>
                  </a:lnTo>
                  <a:cubicBezTo>
                    <a:pt x="1930" y="1"/>
                    <a:pt x="1846" y="72"/>
                    <a:pt x="1846" y="167"/>
                  </a:cubicBezTo>
                  <a:cubicBezTo>
                    <a:pt x="1846" y="251"/>
                    <a:pt x="1930" y="334"/>
                    <a:pt x="2013" y="334"/>
                  </a:cubicBezTo>
                  <a:lnTo>
                    <a:pt x="3013" y="334"/>
                  </a:lnTo>
                  <a:cubicBezTo>
                    <a:pt x="3073" y="334"/>
                    <a:pt x="3120" y="370"/>
                    <a:pt x="3120" y="441"/>
                  </a:cubicBezTo>
                  <a:lnTo>
                    <a:pt x="3120" y="1489"/>
                  </a:lnTo>
                  <a:cubicBezTo>
                    <a:pt x="3120" y="1536"/>
                    <a:pt x="3073" y="1584"/>
                    <a:pt x="3025" y="1596"/>
                  </a:cubicBezTo>
                  <a:lnTo>
                    <a:pt x="942" y="1596"/>
                  </a:lnTo>
                  <a:cubicBezTo>
                    <a:pt x="894" y="1596"/>
                    <a:pt x="858" y="1548"/>
                    <a:pt x="858" y="1489"/>
                  </a:cubicBezTo>
                  <a:lnTo>
                    <a:pt x="858" y="441"/>
                  </a:lnTo>
                  <a:cubicBezTo>
                    <a:pt x="858" y="382"/>
                    <a:pt x="894" y="334"/>
                    <a:pt x="953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71"/>
            <p:cNvSpPr/>
            <p:nvPr/>
          </p:nvSpPr>
          <p:spPr>
            <a:xfrm>
              <a:off x="1883955" y="3978730"/>
              <a:ext cx="162873" cy="181416"/>
            </a:xfrm>
            <a:custGeom>
              <a:rect b="b" l="l" r="r" t="t"/>
              <a:pathLst>
                <a:path extrusionOk="0" h="5704" w="5121">
                  <a:moveTo>
                    <a:pt x="715" y="0"/>
                  </a:moveTo>
                  <a:cubicBezTo>
                    <a:pt x="619" y="0"/>
                    <a:pt x="536" y="60"/>
                    <a:pt x="536" y="155"/>
                  </a:cubicBezTo>
                  <a:cubicBezTo>
                    <a:pt x="0" y="4501"/>
                    <a:pt x="24" y="4299"/>
                    <a:pt x="24" y="4322"/>
                  </a:cubicBezTo>
                  <a:lnTo>
                    <a:pt x="24" y="5537"/>
                  </a:lnTo>
                  <a:cubicBezTo>
                    <a:pt x="24" y="5632"/>
                    <a:pt x="96" y="5704"/>
                    <a:pt x="191" y="5704"/>
                  </a:cubicBezTo>
                  <a:lnTo>
                    <a:pt x="4953" y="5704"/>
                  </a:lnTo>
                  <a:cubicBezTo>
                    <a:pt x="5037" y="5704"/>
                    <a:pt x="5120" y="5632"/>
                    <a:pt x="5120" y="5537"/>
                  </a:cubicBezTo>
                  <a:cubicBezTo>
                    <a:pt x="5084" y="4227"/>
                    <a:pt x="5084" y="4322"/>
                    <a:pt x="5084" y="4287"/>
                  </a:cubicBezTo>
                  <a:lnTo>
                    <a:pt x="4763" y="1703"/>
                  </a:lnTo>
                  <a:cubicBezTo>
                    <a:pt x="4751" y="1608"/>
                    <a:pt x="4668" y="1548"/>
                    <a:pt x="4584" y="1548"/>
                  </a:cubicBezTo>
                  <a:cubicBezTo>
                    <a:pt x="4489" y="1560"/>
                    <a:pt x="4429" y="1644"/>
                    <a:pt x="4429" y="1727"/>
                  </a:cubicBezTo>
                  <a:lnTo>
                    <a:pt x="4727" y="4144"/>
                  </a:lnTo>
                  <a:lnTo>
                    <a:pt x="2084" y="4144"/>
                  </a:lnTo>
                  <a:cubicBezTo>
                    <a:pt x="1989" y="4144"/>
                    <a:pt x="1917" y="4215"/>
                    <a:pt x="1917" y="4299"/>
                  </a:cubicBezTo>
                  <a:cubicBezTo>
                    <a:pt x="1917" y="4394"/>
                    <a:pt x="1989" y="4465"/>
                    <a:pt x="2084" y="4465"/>
                  </a:cubicBezTo>
                  <a:lnTo>
                    <a:pt x="4763" y="4465"/>
                  </a:lnTo>
                  <a:lnTo>
                    <a:pt x="4763" y="5358"/>
                  </a:lnTo>
                  <a:lnTo>
                    <a:pt x="4549" y="5358"/>
                  </a:lnTo>
                  <a:lnTo>
                    <a:pt x="4549" y="4834"/>
                  </a:lnTo>
                  <a:cubicBezTo>
                    <a:pt x="4549" y="4751"/>
                    <a:pt x="4477" y="4680"/>
                    <a:pt x="4394" y="4680"/>
                  </a:cubicBezTo>
                  <a:cubicBezTo>
                    <a:pt x="4299" y="4680"/>
                    <a:pt x="4227" y="4751"/>
                    <a:pt x="4227" y="4834"/>
                  </a:cubicBezTo>
                  <a:lnTo>
                    <a:pt x="4227" y="5358"/>
                  </a:lnTo>
                  <a:lnTo>
                    <a:pt x="3822" y="5358"/>
                  </a:lnTo>
                  <a:lnTo>
                    <a:pt x="3822" y="4834"/>
                  </a:lnTo>
                  <a:cubicBezTo>
                    <a:pt x="3822" y="4751"/>
                    <a:pt x="3751" y="4680"/>
                    <a:pt x="3656" y="4680"/>
                  </a:cubicBezTo>
                  <a:cubicBezTo>
                    <a:pt x="3572" y="4680"/>
                    <a:pt x="3501" y="4751"/>
                    <a:pt x="3501" y="4834"/>
                  </a:cubicBezTo>
                  <a:lnTo>
                    <a:pt x="3501" y="5358"/>
                  </a:lnTo>
                  <a:lnTo>
                    <a:pt x="3096" y="5358"/>
                  </a:lnTo>
                  <a:lnTo>
                    <a:pt x="3096" y="4834"/>
                  </a:lnTo>
                  <a:cubicBezTo>
                    <a:pt x="3096" y="4751"/>
                    <a:pt x="3025" y="4680"/>
                    <a:pt x="2929" y="4680"/>
                  </a:cubicBezTo>
                  <a:cubicBezTo>
                    <a:pt x="2834" y="4680"/>
                    <a:pt x="2763" y="4751"/>
                    <a:pt x="2763" y="4834"/>
                  </a:cubicBezTo>
                  <a:lnTo>
                    <a:pt x="2763" y="5358"/>
                  </a:lnTo>
                  <a:lnTo>
                    <a:pt x="2358" y="5358"/>
                  </a:lnTo>
                  <a:lnTo>
                    <a:pt x="2358" y="4834"/>
                  </a:lnTo>
                  <a:cubicBezTo>
                    <a:pt x="2358" y="4751"/>
                    <a:pt x="2286" y="4680"/>
                    <a:pt x="2203" y="4680"/>
                  </a:cubicBezTo>
                  <a:cubicBezTo>
                    <a:pt x="2108" y="4680"/>
                    <a:pt x="2036" y="4751"/>
                    <a:pt x="2036" y="4834"/>
                  </a:cubicBezTo>
                  <a:lnTo>
                    <a:pt x="2036" y="5358"/>
                  </a:lnTo>
                  <a:lnTo>
                    <a:pt x="1632" y="5358"/>
                  </a:lnTo>
                  <a:lnTo>
                    <a:pt x="1632" y="4834"/>
                  </a:lnTo>
                  <a:cubicBezTo>
                    <a:pt x="1632" y="4751"/>
                    <a:pt x="1560" y="4680"/>
                    <a:pt x="1465" y="4680"/>
                  </a:cubicBezTo>
                  <a:cubicBezTo>
                    <a:pt x="1381" y="4680"/>
                    <a:pt x="1310" y="4751"/>
                    <a:pt x="1310" y="4834"/>
                  </a:cubicBezTo>
                  <a:lnTo>
                    <a:pt x="1310" y="5358"/>
                  </a:lnTo>
                  <a:lnTo>
                    <a:pt x="905" y="5358"/>
                  </a:lnTo>
                  <a:lnTo>
                    <a:pt x="905" y="4834"/>
                  </a:lnTo>
                  <a:cubicBezTo>
                    <a:pt x="905" y="4751"/>
                    <a:pt x="834" y="4680"/>
                    <a:pt x="739" y="4680"/>
                  </a:cubicBezTo>
                  <a:cubicBezTo>
                    <a:pt x="655" y="4680"/>
                    <a:pt x="572" y="4751"/>
                    <a:pt x="572" y="4834"/>
                  </a:cubicBezTo>
                  <a:lnTo>
                    <a:pt x="572" y="5358"/>
                  </a:lnTo>
                  <a:lnTo>
                    <a:pt x="334" y="5358"/>
                  </a:lnTo>
                  <a:lnTo>
                    <a:pt x="334" y="4465"/>
                  </a:lnTo>
                  <a:lnTo>
                    <a:pt x="1453" y="4465"/>
                  </a:lnTo>
                  <a:cubicBezTo>
                    <a:pt x="1548" y="4465"/>
                    <a:pt x="1620" y="4394"/>
                    <a:pt x="1620" y="4299"/>
                  </a:cubicBezTo>
                  <a:cubicBezTo>
                    <a:pt x="1620" y="4215"/>
                    <a:pt x="1548" y="4144"/>
                    <a:pt x="1453" y="4144"/>
                  </a:cubicBezTo>
                  <a:lnTo>
                    <a:pt x="369" y="4144"/>
                  </a:lnTo>
                  <a:lnTo>
                    <a:pt x="858" y="179"/>
                  </a:lnTo>
                  <a:cubicBezTo>
                    <a:pt x="870" y="96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9" name="Google Shape;11789;p71"/>
          <p:cNvGrpSpPr/>
          <p:nvPr/>
        </p:nvGrpSpPr>
        <p:grpSpPr>
          <a:xfrm>
            <a:off x="939156" y="3809209"/>
            <a:ext cx="192007" cy="351318"/>
            <a:chOff x="939156" y="3809209"/>
            <a:chExt cx="192007" cy="351318"/>
          </a:xfrm>
        </p:grpSpPr>
        <p:sp>
          <p:nvSpPr>
            <p:cNvPr id="11790" name="Google Shape;11790;p71"/>
            <p:cNvSpPr/>
            <p:nvPr/>
          </p:nvSpPr>
          <p:spPr>
            <a:xfrm>
              <a:off x="939538" y="3809209"/>
              <a:ext cx="191625" cy="106706"/>
            </a:xfrm>
            <a:custGeom>
              <a:rect b="b" l="l" r="r" t="t"/>
              <a:pathLst>
                <a:path extrusionOk="0" h="3355" w="6025">
                  <a:moveTo>
                    <a:pt x="3016" y="0"/>
                  </a:moveTo>
                  <a:cubicBezTo>
                    <a:pt x="2872" y="0"/>
                    <a:pt x="2764" y="67"/>
                    <a:pt x="2786" y="199"/>
                  </a:cubicBezTo>
                  <a:cubicBezTo>
                    <a:pt x="2797" y="275"/>
                    <a:pt x="2878" y="331"/>
                    <a:pt x="2955" y="331"/>
                  </a:cubicBezTo>
                  <a:cubicBezTo>
                    <a:pt x="2962" y="331"/>
                    <a:pt x="2970" y="331"/>
                    <a:pt x="2977" y="330"/>
                  </a:cubicBezTo>
                  <a:cubicBezTo>
                    <a:pt x="2994" y="326"/>
                    <a:pt x="3012" y="324"/>
                    <a:pt x="3028" y="324"/>
                  </a:cubicBezTo>
                  <a:cubicBezTo>
                    <a:pt x="3172" y="324"/>
                    <a:pt x="3286" y="453"/>
                    <a:pt x="3286" y="592"/>
                  </a:cubicBezTo>
                  <a:lnTo>
                    <a:pt x="3286" y="687"/>
                  </a:lnTo>
                  <a:lnTo>
                    <a:pt x="2739" y="687"/>
                  </a:lnTo>
                  <a:lnTo>
                    <a:pt x="2739" y="628"/>
                  </a:lnTo>
                  <a:cubicBezTo>
                    <a:pt x="2739" y="532"/>
                    <a:pt x="2667" y="461"/>
                    <a:pt x="2572" y="461"/>
                  </a:cubicBezTo>
                  <a:cubicBezTo>
                    <a:pt x="2489" y="461"/>
                    <a:pt x="2417" y="532"/>
                    <a:pt x="2417" y="628"/>
                  </a:cubicBezTo>
                  <a:lnTo>
                    <a:pt x="2417" y="687"/>
                  </a:lnTo>
                  <a:lnTo>
                    <a:pt x="1405" y="687"/>
                  </a:lnTo>
                  <a:cubicBezTo>
                    <a:pt x="1310" y="687"/>
                    <a:pt x="1238" y="758"/>
                    <a:pt x="1238" y="854"/>
                  </a:cubicBezTo>
                  <a:cubicBezTo>
                    <a:pt x="1238" y="937"/>
                    <a:pt x="1310" y="1020"/>
                    <a:pt x="1405" y="1020"/>
                  </a:cubicBezTo>
                  <a:lnTo>
                    <a:pt x="5584" y="1020"/>
                  </a:lnTo>
                  <a:cubicBezTo>
                    <a:pt x="5644" y="1020"/>
                    <a:pt x="5691" y="1056"/>
                    <a:pt x="5691" y="1116"/>
                  </a:cubicBezTo>
                  <a:lnTo>
                    <a:pt x="5691" y="1473"/>
                  </a:lnTo>
                  <a:cubicBezTo>
                    <a:pt x="5691" y="1532"/>
                    <a:pt x="5644" y="1580"/>
                    <a:pt x="5584" y="1580"/>
                  </a:cubicBezTo>
                  <a:lnTo>
                    <a:pt x="429" y="1580"/>
                  </a:lnTo>
                  <a:cubicBezTo>
                    <a:pt x="369" y="1580"/>
                    <a:pt x="334" y="1532"/>
                    <a:pt x="334" y="1473"/>
                  </a:cubicBezTo>
                  <a:lnTo>
                    <a:pt x="334" y="1116"/>
                  </a:lnTo>
                  <a:cubicBezTo>
                    <a:pt x="334" y="1056"/>
                    <a:pt x="369" y="1020"/>
                    <a:pt x="429" y="1020"/>
                  </a:cubicBezTo>
                  <a:lnTo>
                    <a:pt x="750" y="1020"/>
                  </a:lnTo>
                  <a:cubicBezTo>
                    <a:pt x="834" y="1020"/>
                    <a:pt x="905" y="937"/>
                    <a:pt x="905" y="854"/>
                  </a:cubicBezTo>
                  <a:cubicBezTo>
                    <a:pt x="905" y="758"/>
                    <a:pt x="834" y="687"/>
                    <a:pt x="750" y="687"/>
                  </a:cubicBezTo>
                  <a:lnTo>
                    <a:pt x="429" y="687"/>
                  </a:lnTo>
                  <a:cubicBezTo>
                    <a:pt x="191" y="687"/>
                    <a:pt x="0" y="878"/>
                    <a:pt x="0" y="1116"/>
                  </a:cubicBezTo>
                  <a:lnTo>
                    <a:pt x="0" y="1473"/>
                  </a:lnTo>
                  <a:cubicBezTo>
                    <a:pt x="0" y="1711"/>
                    <a:pt x="191" y="1901"/>
                    <a:pt x="429" y="1901"/>
                  </a:cubicBezTo>
                  <a:lnTo>
                    <a:pt x="572" y="1901"/>
                  </a:lnTo>
                  <a:lnTo>
                    <a:pt x="572" y="3187"/>
                  </a:lnTo>
                  <a:cubicBezTo>
                    <a:pt x="572" y="3271"/>
                    <a:pt x="643" y="3354"/>
                    <a:pt x="726" y="3354"/>
                  </a:cubicBezTo>
                  <a:cubicBezTo>
                    <a:pt x="822" y="3354"/>
                    <a:pt x="893" y="3271"/>
                    <a:pt x="893" y="3187"/>
                  </a:cubicBezTo>
                  <a:lnTo>
                    <a:pt x="893" y="1901"/>
                  </a:lnTo>
                  <a:lnTo>
                    <a:pt x="5132" y="1901"/>
                  </a:lnTo>
                  <a:lnTo>
                    <a:pt x="5132" y="2306"/>
                  </a:lnTo>
                  <a:cubicBezTo>
                    <a:pt x="5132" y="2402"/>
                    <a:pt x="5215" y="2473"/>
                    <a:pt x="5298" y="2473"/>
                  </a:cubicBezTo>
                  <a:cubicBezTo>
                    <a:pt x="5394" y="2473"/>
                    <a:pt x="5465" y="2402"/>
                    <a:pt x="5465" y="2306"/>
                  </a:cubicBezTo>
                  <a:lnTo>
                    <a:pt x="5465" y="1901"/>
                  </a:lnTo>
                  <a:lnTo>
                    <a:pt x="5596" y="1901"/>
                  </a:lnTo>
                  <a:cubicBezTo>
                    <a:pt x="5834" y="1901"/>
                    <a:pt x="6025" y="1711"/>
                    <a:pt x="6025" y="1473"/>
                  </a:cubicBezTo>
                  <a:lnTo>
                    <a:pt x="6025" y="1116"/>
                  </a:lnTo>
                  <a:cubicBezTo>
                    <a:pt x="6025" y="878"/>
                    <a:pt x="5822" y="687"/>
                    <a:pt x="5584" y="687"/>
                  </a:cubicBezTo>
                  <a:lnTo>
                    <a:pt x="3620" y="687"/>
                  </a:lnTo>
                  <a:lnTo>
                    <a:pt x="3620" y="604"/>
                  </a:lnTo>
                  <a:cubicBezTo>
                    <a:pt x="3620" y="198"/>
                    <a:pt x="3263" y="0"/>
                    <a:pt x="3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71"/>
            <p:cNvSpPr/>
            <p:nvPr/>
          </p:nvSpPr>
          <p:spPr>
            <a:xfrm>
              <a:off x="939156" y="3898835"/>
              <a:ext cx="192007" cy="261692"/>
            </a:xfrm>
            <a:custGeom>
              <a:rect b="b" l="l" r="r" t="t"/>
              <a:pathLst>
                <a:path extrusionOk="0" h="8228" w="6037">
                  <a:moveTo>
                    <a:pt x="2977" y="4691"/>
                  </a:moveTo>
                  <a:cubicBezTo>
                    <a:pt x="2739" y="5179"/>
                    <a:pt x="1953" y="6846"/>
                    <a:pt x="1536" y="7739"/>
                  </a:cubicBezTo>
                  <a:cubicBezTo>
                    <a:pt x="1489" y="7811"/>
                    <a:pt x="1417" y="7870"/>
                    <a:pt x="1322" y="7870"/>
                  </a:cubicBezTo>
                  <a:cubicBezTo>
                    <a:pt x="1298" y="7870"/>
                    <a:pt x="1250" y="7858"/>
                    <a:pt x="1215" y="7835"/>
                  </a:cubicBezTo>
                  <a:cubicBezTo>
                    <a:pt x="1096" y="7787"/>
                    <a:pt x="1060" y="7644"/>
                    <a:pt x="1119" y="7525"/>
                  </a:cubicBezTo>
                  <a:lnTo>
                    <a:pt x="2465" y="4691"/>
                  </a:lnTo>
                  <a:close/>
                  <a:moveTo>
                    <a:pt x="3572" y="4703"/>
                  </a:moveTo>
                  <a:lnTo>
                    <a:pt x="4929" y="7549"/>
                  </a:lnTo>
                  <a:cubicBezTo>
                    <a:pt x="4989" y="7668"/>
                    <a:pt x="4929" y="7799"/>
                    <a:pt x="4822" y="7858"/>
                  </a:cubicBezTo>
                  <a:cubicBezTo>
                    <a:pt x="4787" y="7870"/>
                    <a:pt x="4763" y="7882"/>
                    <a:pt x="4715" y="7882"/>
                  </a:cubicBezTo>
                  <a:cubicBezTo>
                    <a:pt x="4632" y="7882"/>
                    <a:pt x="4548" y="7846"/>
                    <a:pt x="4513" y="7751"/>
                  </a:cubicBezTo>
                  <a:lnTo>
                    <a:pt x="3572" y="5775"/>
                  </a:lnTo>
                  <a:cubicBezTo>
                    <a:pt x="3572" y="5775"/>
                    <a:pt x="3215" y="5025"/>
                    <a:pt x="3203" y="4989"/>
                  </a:cubicBezTo>
                  <a:cubicBezTo>
                    <a:pt x="3298" y="4775"/>
                    <a:pt x="3334" y="4715"/>
                    <a:pt x="3334" y="4703"/>
                  </a:cubicBezTo>
                  <a:close/>
                  <a:moveTo>
                    <a:pt x="3036" y="5358"/>
                  </a:moveTo>
                  <a:lnTo>
                    <a:pt x="3263" y="5834"/>
                  </a:lnTo>
                  <a:lnTo>
                    <a:pt x="3263" y="7680"/>
                  </a:lnTo>
                  <a:cubicBezTo>
                    <a:pt x="3263" y="7799"/>
                    <a:pt x="3155" y="7906"/>
                    <a:pt x="3036" y="7906"/>
                  </a:cubicBezTo>
                  <a:cubicBezTo>
                    <a:pt x="2917" y="7906"/>
                    <a:pt x="2810" y="7799"/>
                    <a:pt x="2810" y="7680"/>
                  </a:cubicBezTo>
                  <a:lnTo>
                    <a:pt x="2810" y="5834"/>
                  </a:lnTo>
                  <a:lnTo>
                    <a:pt x="3036" y="5358"/>
                  </a:lnTo>
                  <a:close/>
                  <a:moveTo>
                    <a:pt x="5299" y="0"/>
                  </a:moveTo>
                  <a:cubicBezTo>
                    <a:pt x="5203" y="0"/>
                    <a:pt x="5132" y="72"/>
                    <a:pt x="5132" y="167"/>
                  </a:cubicBezTo>
                  <a:lnTo>
                    <a:pt x="5132" y="3453"/>
                  </a:lnTo>
                  <a:lnTo>
                    <a:pt x="893" y="3453"/>
                  </a:lnTo>
                  <a:lnTo>
                    <a:pt x="893" y="1024"/>
                  </a:lnTo>
                  <a:cubicBezTo>
                    <a:pt x="893" y="941"/>
                    <a:pt x="822" y="858"/>
                    <a:pt x="727" y="858"/>
                  </a:cubicBezTo>
                  <a:cubicBezTo>
                    <a:pt x="643" y="858"/>
                    <a:pt x="560" y="941"/>
                    <a:pt x="560" y="1024"/>
                  </a:cubicBezTo>
                  <a:lnTo>
                    <a:pt x="560" y="3453"/>
                  </a:lnTo>
                  <a:lnTo>
                    <a:pt x="429" y="3453"/>
                  </a:lnTo>
                  <a:cubicBezTo>
                    <a:pt x="191" y="3453"/>
                    <a:pt x="0" y="3644"/>
                    <a:pt x="0" y="3882"/>
                  </a:cubicBezTo>
                  <a:lnTo>
                    <a:pt x="0" y="4239"/>
                  </a:lnTo>
                  <a:cubicBezTo>
                    <a:pt x="0" y="4477"/>
                    <a:pt x="191" y="4668"/>
                    <a:pt x="429" y="4668"/>
                  </a:cubicBezTo>
                  <a:lnTo>
                    <a:pt x="2084" y="4668"/>
                  </a:lnTo>
                  <a:lnTo>
                    <a:pt x="798" y="7382"/>
                  </a:lnTo>
                  <a:cubicBezTo>
                    <a:pt x="667" y="7668"/>
                    <a:pt x="786" y="7989"/>
                    <a:pt x="1060" y="8120"/>
                  </a:cubicBezTo>
                  <a:cubicBezTo>
                    <a:pt x="1131" y="8156"/>
                    <a:pt x="1215" y="8180"/>
                    <a:pt x="1298" y="8180"/>
                  </a:cubicBezTo>
                  <a:cubicBezTo>
                    <a:pt x="1500" y="8180"/>
                    <a:pt x="1715" y="8061"/>
                    <a:pt x="1798" y="7870"/>
                  </a:cubicBezTo>
                  <a:lnTo>
                    <a:pt x="2441" y="6513"/>
                  </a:lnTo>
                  <a:lnTo>
                    <a:pt x="2441" y="7680"/>
                  </a:lnTo>
                  <a:cubicBezTo>
                    <a:pt x="2441" y="7989"/>
                    <a:pt x="2691" y="8227"/>
                    <a:pt x="2989" y="8227"/>
                  </a:cubicBezTo>
                  <a:cubicBezTo>
                    <a:pt x="3298" y="8227"/>
                    <a:pt x="3536" y="7977"/>
                    <a:pt x="3536" y="7680"/>
                  </a:cubicBezTo>
                  <a:lnTo>
                    <a:pt x="3536" y="6513"/>
                  </a:lnTo>
                  <a:lnTo>
                    <a:pt x="4179" y="7870"/>
                  </a:lnTo>
                  <a:cubicBezTo>
                    <a:pt x="4275" y="8061"/>
                    <a:pt x="4465" y="8180"/>
                    <a:pt x="4691" y="8180"/>
                  </a:cubicBezTo>
                  <a:cubicBezTo>
                    <a:pt x="4775" y="8180"/>
                    <a:pt x="4846" y="8168"/>
                    <a:pt x="4929" y="8120"/>
                  </a:cubicBezTo>
                  <a:cubicBezTo>
                    <a:pt x="5203" y="7989"/>
                    <a:pt x="5310" y="7668"/>
                    <a:pt x="5179" y="7382"/>
                  </a:cubicBezTo>
                  <a:lnTo>
                    <a:pt x="3894" y="4668"/>
                  </a:lnTo>
                  <a:lnTo>
                    <a:pt x="4596" y="4668"/>
                  </a:lnTo>
                  <a:cubicBezTo>
                    <a:pt x="4679" y="4668"/>
                    <a:pt x="4763" y="4596"/>
                    <a:pt x="4763" y="4513"/>
                  </a:cubicBezTo>
                  <a:cubicBezTo>
                    <a:pt x="4763" y="4417"/>
                    <a:pt x="4679" y="4346"/>
                    <a:pt x="4596" y="4346"/>
                  </a:cubicBezTo>
                  <a:lnTo>
                    <a:pt x="417" y="4346"/>
                  </a:lnTo>
                  <a:cubicBezTo>
                    <a:pt x="357" y="4346"/>
                    <a:pt x="310" y="4298"/>
                    <a:pt x="310" y="4239"/>
                  </a:cubicBezTo>
                  <a:lnTo>
                    <a:pt x="310" y="3882"/>
                  </a:lnTo>
                  <a:cubicBezTo>
                    <a:pt x="310" y="3822"/>
                    <a:pt x="357" y="3775"/>
                    <a:pt x="417" y="3775"/>
                  </a:cubicBezTo>
                  <a:lnTo>
                    <a:pt x="5560" y="3775"/>
                  </a:lnTo>
                  <a:cubicBezTo>
                    <a:pt x="5620" y="3775"/>
                    <a:pt x="5668" y="3822"/>
                    <a:pt x="5668" y="3882"/>
                  </a:cubicBezTo>
                  <a:lnTo>
                    <a:pt x="5668" y="4239"/>
                  </a:lnTo>
                  <a:cubicBezTo>
                    <a:pt x="5668" y="4298"/>
                    <a:pt x="5620" y="4346"/>
                    <a:pt x="5560" y="4346"/>
                  </a:cubicBezTo>
                  <a:lnTo>
                    <a:pt x="5251" y="4346"/>
                  </a:lnTo>
                  <a:cubicBezTo>
                    <a:pt x="5168" y="4346"/>
                    <a:pt x="5084" y="4417"/>
                    <a:pt x="5084" y="4513"/>
                  </a:cubicBezTo>
                  <a:cubicBezTo>
                    <a:pt x="5084" y="4596"/>
                    <a:pt x="5168" y="4668"/>
                    <a:pt x="5251" y="4668"/>
                  </a:cubicBezTo>
                  <a:lnTo>
                    <a:pt x="5560" y="4668"/>
                  </a:lnTo>
                  <a:cubicBezTo>
                    <a:pt x="5799" y="4668"/>
                    <a:pt x="6001" y="4477"/>
                    <a:pt x="6001" y="4239"/>
                  </a:cubicBezTo>
                  <a:lnTo>
                    <a:pt x="6001" y="3882"/>
                  </a:lnTo>
                  <a:cubicBezTo>
                    <a:pt x="6037" y="3655"/>
                    <a:pt x="5834" y="3453"/>
                    <a:pt x="5596" y="3453"/>
                  </a:cubicBezTo>
                  <a:lnTo>
                    <a:pt x="5465" y="3453"/>
                  </a:lnTo>
                  <a:lnTo>
                    <a:pt x="5465" y="167"/>
                  </a:lnTo>
                  <a:cubicBezTo>
                    <a:pt x="5465" y="72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92" name="Google Shape;11792;p71"/>
          <p:cNvGrpSpPr/>
          <p:nvPr/>
        </p:nvGrpSpPr>
        <p:grpSpPr>
          <a:xfrm>
            <a:off x="2306167" y="3809845"/>
            <a:ext cx="193915" cy="349155"/>
            <a:chOff x="2306167" y="3809845"/>
            <a:chExt cx="193915" cy="349155"/>
          </a:xfrm>
        </p:grpSpPr>
        <p:sp>
          <p:nvSpPr>
            <p:cNvPr id="11793" name="Google Shape;11793;p71"/>
            <p:cNvSpPr/>
            <p:nvPr/>
          </p:nvSpPr>
          <p:spPr>
            <a:xfrm>
              <a:off x="2306167" y="3809845"/>
              <a:ext cx="137875" cy="349155"/>
            </a:xfrm>
            <a:custGeom>
              <a:rect b="b" l="l" r="r" t="t"/>
              <a:pathLst>
                <a:path extrusionOk="0" h="10978" w="4335">
                  <a:moveTo>
                    <a:pt x="4001" y="5656"/>
                  </a:moveTo>
                  <a:lnTo>
                    <a:pt x="4001" y="8918"/>
                  </a:lnTo>
                  <a:lnTo>
                    <a:pt x="2989" y="8918"/>
                  </a:lnTo>
                  <a:cubicBezTo>
                    <a:pt x="2763" y="8918"/>
                    <a:pt x="2596" y="8739"/>
                    <a:pt x="2596" y="8525"/>
                  </a:cubicBezTo>
                  <a:lnTo>
                    <a:pt x="2596" y="6037"/>
                  </a:lnTo>
                  <a:cubicBezTo>
                    <a:pt x="2596" y="5822"/>
                    <a:pt x="2775" y="5656"/>
                    <a:pt x="2989" y="5656"/>
                  </a:cubicBezTo>
                  <a:close/>
                  <a:moveTo>
                    <a:pt x="2168" y="0"/>
                  </a:moveTo>
                  <a:cubicBezTo>
                    <a:pt x="2084" y="0"/>
                    <a:pt x="2001" y="72"/>
                    <a:pt x="2001" y="167"/>
                  </a:cubicBezTo>
                  <a:cubicBezTo>
                    <a:pt x="2001" y="250"/>
                    <a:pt x="2084" y="322"/>
                    <a:pt x="2168" y="322"/>
                  </a:cubicBezTo>
                  <a:cubicBezTo>
                    <a:pt x="2382" y="322"/>
                    <a:pt x="2549" y="477"/>
                    <a:pt x="2573" y="667"/>
                  </a:cubicBezTo>
                  <a:cubicBezTo>
                    <a:pt x="2561" y="667"/>
                    <a:pt x="2525" y="655"/>
                    <a:pt x="2513" y="655"/>
                  </a:cubicBezTo>
                  <a:cubicBezTo>
                    <a:pt x="2406" y="655"/>
                    <a:pt x="2334" y="738"/>
                    <a:pt x="2334" y="834"/>
                  </a:cubicBezTo>
                  <a:cubicBezTo>
                    <a:pt x="2334" y="941"/>
                    <a:pt x="2430" y="1012"/>
                    <a:pt x="2513" y="1012"/>
                  </a:cubicBezTo>
                  <a:cubicBezTo>
                    <a:pt x="2549" y="1012"/>
                    <a:pt x="2561" y="1012"/>
                    <a:pt x="2584" y="1000"/>
                  </a:cubicBezTo>
                  <a:lnTo>
                    <a:pt x="2584" y="1262"/>
                  </a:lnTo>
                  <a:lnTo>
                    <a:pt x="1751" y="1262"/>
                  </a:lnTo>
                  <a:lnTo>
                    <a:pt x="1751" y="727"/>
                  </a:lnTo>
                  <a:cubicBezTo>
                    <a:pt x="1751" y="667"/>
                    <a:pt x="1775" y="596"/>
                    <a:pt x="1799" y="536"/>
                  </a:cubicBezTo>
                  <a:cubicBezTo>
                    <a:pt x="1846" y="465"/>
                    <a:pt x="1811" y="357"/>
                    <a:pt x="1727" y="310"/>
                  </a:cubicBezTo>
                  <a:cubicBezTo>
                    <a:pt x="1707" y="297"/>
                    <a:pt x="1685" y="291"/>
                    <a:pt x="1661" y="291"/>
                  </a:cubicBezTo>
                  <a:cubicBezTo>
                    <a:pt x="1601" y="291"/>
                    <a:pt x="1535" y="330"/>
                    <a:pt x="1501" y="381"/>
                  </a:cubicBezTo>
                  <a:cubicBezTo>
                    <a:pt x="1453" y="488"/>
                    <a:pt x="1430" y="608"/>
                    <a:pt x="1430" y="715"/>
                  </a:cubicBezTo>
                  <a:lnTo>
                    <a:pt x="1430" y="1298"/>
                  </a:lnTo>
                  <a:cubicBezTo>
                    <a:pt x="1263" y="1334"/>
                    <a:pt x="1096" y="1393"/>
                    <a:pt x="953" y="1489"/>
                  </a:cubicBezTo>
                  <a:cubicBezTo>
                    <a:pt x="882" y="1536"/>
                    <a:pt x="846" y="1631"/>
                    <a:pt x="894" y="1715"/>
                  </a:cubicBezTo>
                  <a:cubicBezTo>
                    <a:pt x="927" y="1764"/>
                    <a:pt x="982" y="1791"/>
                    <a:pt x="1041" y="1791"/>
                  </a:cubicBezTo>
                  <a:cubicBezTo>
                    <a:pt x="1067" y="1791"/>
                    <a:pt x="1094" y="1785"/>
                    <a:pt x="1120" y="1774"/>
                  </a:cubicBezTo>
                  <a:cubicBezTo>
                    <a:pt x="1215" y="1715"/>
                    <a:pt x="1322" y="1667"/>
                    <a:pt x="1430" y="1631"/>
                  </a:cubicBezTo>
                  <a:cubicBezTo>
                    <a:pt x="1537" y="1608"/>
                    <a:pt x="1632" y="1572"/>
                    <a:pt x="1751" y="1572"/>
                  </a:cubicBezTo>
                  <a:lnTo>
                    <a:pt x="2584" y="1572"/>
                  </a:lnTo>
                  <a:cubicBezTo>
                    <a:pt x="2692" y="1596"/>
                    <a:pt x="2811" y="1608"/>
                    <a:pt x="2918" y="1631"/>
                  </a:cubicBezTo>
                  <a:cubicBezTo>
                    <a:pt x="3537" y="1834"/>
                    <a:pt x="4001" y="2429"/>
                    <a:pt x="4001" y="3108"/>
                  </a:cubicBezTo>
                  <a:lnTo>
                    <a:pt x="4001" y="3572"/>
                  </a:lnTo>
                  <a:cubicBezTo>
                    <a:pt x="4001" y="3632"/>
                    <a:pt x="3954" y="3679"/>
                    <a:pt x="3894" y="3679"/>
                  </a:cubicBezTo>
                  <a:lnTo>
                    <a:pt x="429" y="3679"/>
                  </a:lnTo>
                  <a:cubicBezTo>
                    <a:pt x="370" y="3679"/>
                    <a:pt x="322" y="3632"/>
                    <a:pt x="322" y="3572"/>
                  </a:cubicBezTo>
                  <a:lnTo>
                    <a:pt x="322" y="3108"/>
                  </a:lnTo>
                  <a:cubicBezTo>
                    <a:pt x="322" y="2763"/>
                    <a:pt x="441" y="2429"/>
                    <a:pt x="656" y="2155"/>
                  </a:cubicBezTo>
                  <a:cubicBezTo>
                    <a:pt x="715" y="2084"/>
                    <a:pt x="703" y="1977"/>
                    <a:pt x="620" y="1929"/>
                  </a:cubicBezTo>
                  <a:cubicBezTo>
                    <a:pt x="592" y="1906"/>
                    <a:pt x="559" y="1895"/>
                    <a:pt x="526" y="1895"/>
                  </a:cubicBezTo>
                  <a:cubicBezTo>
                    <a:pt x="476" y="1895"/>
                    <a:pt x="427" y="1921"/>
                    <a:pt x="406" y="1965"/>
                  </a:cubicBezTo>
                  <a:cubicBezTo>
                    <a:pt x="132" y="2286"/>
                    <a:pt x="1" y="2691"/>
                    <a:pt x="1" y="3120"/>
                  </a:cubicBezTo>
                  <a:lnTo>
                    <a:pt x="1" y="10013"/>
                  </a:lnTo>
                  <a:cubicBezTo>
                    <a:pt x="1" y="10549"/>
                    <a:pt x="429" y="10978"/>
                    <a:pt x="953" y="10978"/>
                  </a:cubicBezTo>
                  <a:lnTo>
                    <a:pt x="1418" y="10978"/>
                  </a:lnTo>
                  <a:cubicBezTo>
                    <a:pt x="1501" y="10978"/>
                    <a:pt x="1572" y="10906"/>
                    <a:pt x="1572" y="10823"/>
                  </a:cubicBezTo>
                  <a:cubicBezTo>
                    <a:pt x="1572" y="10728"/>
                    <a:pt x="1501" y="10656"/>
                    <a:pt x="1418" y="10656"/>
                  </a:cubicBezTo>
                  <a:lnTo>
                    <a:pt x="953" y="10656"/>
                  </a:lnTo>
                  <a:cubicBezTo>
                    <a:pt x="608" y="10656"/>
                    <a:pt x="322" y="10371"/>
                    <a:pt x="322" y="10013"/>
                  </a:cubicBezTo>
                  <a:lnTo>
                    <a:pt x="322" y="4001"/>
                  </a:lnTo>
                  <a:cubicBezTo>
                    <a:pt x="358" y="4013"/>
                    <a:pt x="382" y="4013"/>
                    <a:pt x="429" y="4013"/>
                  </a:cubicBezTo>
                  <a:lnTo>
                    <a:pt x="3894" y="4013"/>
                  </a:lnTo>
                  <a:cubicBezTo>
                    <a:pt x="3930" y="4013"/>
                    <a:pt x="3954" y="4013"/>
                    <a:pt x="4001" y="4001"/>
                  </a:cubicBezTo>
                  <a:lnTo>
                    <a:pt x="4001" y="5299"/>
                  </a:lnTo>
                  <a:lnTo>
                    <a:pt x="2989" y="5299"/>
                  </a:lnTo>
                  <a:cubicBezTo>
                    <a:pt x="2584" y="5299"/>
                    <a:pt x="2275" y="5620"/>
                    <a:pt x="2275" y="6013"/>
                  </a:cubicBezTo>
                  <a:lnTo>
                    <a:pt x="2275" y="8501"/>
                  </a:lnTo>
                  <a:cubicBezTo>
                    <a:pt x="2275" y="8894"/>
                    <a:pt x="2608" y="9216"/>
                    <a:pt x="2989" y="9216"/>
                  </a:cubicBezTo>
                  <a:lnTo>
                    <a:pt x="4001" y="9216"/>
                  </a:lnTo>
                  <a:lnTo>
                    <a:pt x="4001" y="10013"/>
                  </a:lnTo>
                  <a:cubicBezTo>
                    <a:pt x="4001" y="10371"/>
                    <a:pt x="3716" y="10656"/>
                    <a:pt x="3382" y="10656"/>
                  </a:cubicBezTo>
                  <a:lnTo>
                    <a:pt x="2084" y="10656"/>
                  </a:lnTo>
                  <a:cubicBezTo>
                    <a:pt x="1989" y="10656"/>
                    <a:pt x="1918" y="10728"/>
                    <a:pt x="1918" y="10823"/>
                  </a:cubicBezTo>
                  <a:cubicBezTo>
                    <a:pt x="1918" y="10906"/>
                    <a:pt x="1989" y="10978"/>
                    <a:pt x="2084" y="10978"/>
                  </a:cubicBezTo>
                  <a:lnTo>
                    <a:pt x="3382" y="10978"/>
                  </a:lnTo>
                  <a:cubicBezTo>
                    <a:pt x="3894" y="10978"/>
                    <a:pt x="4335" y="10549"/>
                    <a:pt x="4335" y="10013"/>
                  </a:cubicBezTo>
                  <a:lnTo>
                    <a:pt x="4335" y="9049"/>
                  </a:lnTo>
                  <a:lnTo>
                    <a:pt x="4335" y="5441"/>
                  </a:lnTo>
                  <a:lnTo>
                    <a:pt x="4335" y="3108"/>
                  </a:lnTo>
                  <a:cubicBezTo>
                    <a:pt x="4335" y="2262"/>
                    <a:pt x="3739" y="1536"/>
                    <a:pt x="2918" y="1322"/>
                  </a:cubicBezTo>
                  <a:lnTo>
                    <a:pt x="2918" y="738"/>
                  </a:lnTo>
                  <a:cubicBezTo>
                    <a:pt x="2918" y="346"/>
                    <a:pt x="2584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71"/>
            <p:cNvSpPr/>
            <p:nvPr/>
          </p:nvSpPr>
          <p:spPr>
            <a:xfrm>
              <a:off x="2474701" y="3860256"/>
              <a:ext cx="22741" cy="17779"/>
            </a:xfrm>
            <a:custGeom>
              <a:rect b="b" l="l" r="r" t="t"/>
              <a:pathLst>
                <a:path extrusionOk="0" h="559" w="715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cubicBezTo>
                    <a:pt x="238" y="380"/>
                    <a:pt x="345" y="439"/>
                    <a:pt x="417" y="511"/>
                  </a:cubicBezTo>
                  <a:cubicBezTo>
                    <a:pt x="441" y="547"/>
                    <a:pt x="488" y="558"/>
                    <a:pt x="524" y="558"/>
                  </a:cubicBezTo>
                  <a:cubicBezTo>
                    <a:pt x="560" y="558"/>
                    <a:pt x="607" y="535"/>
                    <a:pt x="643" y="499"/>
                  </a:cubicBezTo>
                  <a:cubicBezTo>
                    <a:pt x="714" y="427"/>
                    <a:pt x="703" y="332"/>
                    <a:pt x="643" y="273"/>
                  </a:cubicBezTo>
                  <a:cubicBezTo>
                    <a:pt x="536" y="189"/>
                    <a:pt x="417" y="106"/>
                    <a:pt x="262" y="23"/>
                  </a:cubicBez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71"/>
            <p:cNvSpPr/>
            <p:nvPr/>
          </p:nvSpPr>
          <p:spPr>
            <a:xfrm>
              <a:off x="2409565" y="3840092"/>
              <a:ext cx="25031" cy="12945"/>
            </a:xfrm>
            <a:custGeom>
              <a:rect b="b" l="l" r="r" t="t"/>
              <a:pathLst>
                <a:path extrusionOk="0" h="407" w="787">
                  <a:moveTo>
                    <a:pt x="190" y="0"/>
                  </a:moveTo>
                  <a:cubicBezTo>
                    <a:pt x="106" y="0"/>
                    <a:pt x="35" y="57"/>
                    <a:pt x="24" y="133"/>
                  </a:cubicBezTo>
                  <a:cubicBezTo>
                    <a:pt x="0" y="228"/>
                    <a:pt x="72" y="311"/>
                    <a:pt x="155" y="323"/>
                  </a:cubicBezTo>
                  <a:cubicBezTo>
                    <a:pt x="155" y="323"/>
                    <a:pt x="322" y="359"/>
                    <a:pt x="560" y="407"/>
                  </a:cubicBezTo>
                  <a:lnTo>
                    <a:pt x="584" y="407"/>
                  </a:lnTo>
                  <a:cubicBezTo>
                    <a:pt x="655" y="407"/>
                    <a:pt x="738" y="359"/>
                    <a:pt x="750" y="264"/>
                  </a:cubicBezTo>
                  <a:cubicBezTo>
                    <a:pt x="786" y="192"/>
                    <a:pt x="727" y="109"/>
                    <a:pt x="631" y="85"/>
                  </a:cubicBezTo>
                  <a:cubicBezTo>
                    <a:pt x="381" y="26"/>
                    <a:pt x="215" y="2"/>
                    <a:pt x="215" y="2"/>
                  </a:cubicBez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71"/>
            <p:cNvSpPr/>
            <p:nvPr/>
          </p:nvSpPr>
          <p:spPr>
            <a:xfrm>
              <a:off x="2442865" y="3847916"/>
              <a:ext cx="24267" cy="14598"/>
            </a:xfrm>
            <a:custGeom>
              <a:rect b="b" l="l" r="r" t="t"/>
              <a:pathLst>
                <a:path extrusionOk="0" h="459" w="763">
                  <a:moveTo>
                    <a:pt x="200" y="1"/>
                  </a:moveTo>
                  <a:cubicBezTo>
                    <a:pt x="128" y="1"/>
                    <a:pt x="57" y="52"/>
                    <a:pt x="37" y="113"/>
                  </a:cubicBezTo>
                  <a:cubicBezTo>
                    <a:pt x="1" y="196"/>
                    <a:pt x="61" y="292"/>
                    <a:pt x="132" y="315"/>
                  </a:cubicBezTo>
                  <a:cubicBezTo>
                    <a:pt x="275" y="363"/>
                    <a:pt x="406" y="411"/>
                    <a:pt x="525" y="434"/>
                  </a:cubicBezTo>
                  <a:cubicBezTo>
                    <a:pt x="537" y="434"/>
                    <a:pt x="549" y="458"/>
                    <a:pt x="584" y="458"/>
                  </a:cubicBezTo>
                  <a:cubicBezTo>
                    <a:pt x="656" y="458"/>
                    <a:pt x="715" y="411"/>
                    <a:pt x="727" y="351"/>
                  </a:cubicBezTo>
                  <a:cubicBezTo>
                    <a:pt x="763" y="256"/>
                    <a:pt x="715" y="173"/>
                    <a:pt x="644" y="137"/>
                  </a:cubicBezTo>
                  <a:cubicBezTo>
                    <a:pt x="525" y="101"/>
                    <a:pt x="370" y="53"/>
                    <a:pt x="239" y="6"/>
                  </a:cubicBezTo>
                  <a:cubicBezTo>
                    <a:pt x="226" y="2"/>
                    <a:pt x="213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71"/>
            <p:cNvSpPr/>
            <p:nvPr/>
          </p:nvSpPr>
          <p:spPr>
            <a:xfrm>
              <a:off x="2409183" y="3824952"/>
              <a:ext cx="24267" cy="11800"/>
            </a:xfrm>
            <a:custGeom>
              <a:rect b="b" l="l" r="r" t="t"/>
              <a:pathLst>
                <a:path extrusionOk="0" h="371" w="763">
                  <a:moveTo>
                    <a:pt x="593" y="0"/>
                  </a:moveTo>
                  <a:cubicBezTo>
                    <a:pt x="586" y="0"/>
                    <a:pt x="579" y="1"/>
                    <a:pt x="572" y="2"/>
                  </a:cubicBezTo>
                  <a:lnTo>
                    <a:pt x="155" y="61"/>
                  </a:lnTo>
                  <a:cubicBezTo>
                    <a:pt x="60" y="73"/>
                    <a:pt x="0" y="144"/>
                    <a:pt x="24" y="240"/>
                  </a:cubicBezTo>
                  <a:cubicBezTo>
                    <a:pt x="36" y="311"/>
                    <a:pt x="96" y="371"/>
                    <a:pt x="179" y="371"/>
                  </a:cubicBezTo>
                  <a:lnTo>
                    <a:pt x="215" y="371"/>
                  </a:lnTo>
                  <a:lnTo>
                    <a:pt x="631" y="311"/>
                  </a:lnTo>
                  <a:cubicBezTo>
                    <a:pt x="703" y="311"/>
                    <a:pt x="762" y="228"/>
                    <a:pt x="750" y="133"/>
                  </a:cubicBezTo>
                  <a:cubicBezTo>
                    <a:pt x="740" y="56"/>
                    <a:pt x="669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71"/>
            <p:cNvSpPr/>
            <p:nvPr/>
          </p:nvSpPr>
          <p:spPr>
            <a:xfrm>
              <a:off x="2442865" y="3820023"/>
              <a:ext cx="24267" cy="12181"/>
            </a:xfrm>
            <a:custGeom>
              <a:rect b="b" l="l" r="r" t="t"/>
              <a:pathLst>
                <a:path extrusionOk="0" h="383" w="763">
                  <a:moveTo>
                    <a:pt x="593" y="0"/>
                  </a:moveTo>
                  <a:cubicBezTo>
                    <a:pt x="587" y="0"/>
                    <a:pt x="580" y="1"/>
                    <a:pt x="572" y="2"/>
                  </a:cubicBezTo>
                  <a:lnTo>
                    <a:pt x="156" y="61"/>
                  </a:lnTo>
                  <a:cubicBezTo>
                    <a:pt x="61" y="85"/>
                    <a:pt x="1" y="157"/>
                    <a:pt x="13" y="240"/>
                  </a:cubicBezTo>
                  <a:cubicBezTo>
                    <a:pt x="37" y="323"/>
                    <a:pt x="96" y="383"/>
                    <a:pt x="180" y="383"/>
                  </a:cubicBezTo>
                  <a:lnTo>
                    <a:pt x="215" y="383"/>
                  </a:lnTo>
                  <a:lnTo>
                    <a:pt x="632" y="323"/>
                  </a:lnTo>
                  <a:cubicBezTo>
                    <a:pt x="703" y="299"/>
                    <a:pt x="763" y="228"/>
                    <a:pt x="751" y="145"/>
                  </a:cubicBezTo>
                  <a:cubicBezTo>
                    <a:pt x="729" y="58"/>
                    <a:pt x="668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71"/>
            <p:cNvSpPr/>
            <p:nvPr/>
          </p:nvSpPr>
          <p:spPr>
            <a:xfrm>
              <a:off x="2476196" y="3811054"/>
              <a:ext cx="23886" cy="15871"/>
            </a:xfrm>
            <a:custGeom>
              <a:rect b="b" l="l" r="r" t="t"/>
              <a:pathLst>
                <a:path extrusionOk="0" h="499" w="751">
                  <a:moveTo>
                    <a:pt x="564" y="0"/>
                  </a:moveTo>
                  <a:cubicBezTo>
                    <a:pt x="537" y="0"/>
                    <a:pt x="511" y="7"/>
                    <a:pt x="489" y="22"/>
                  </a:cubicBezTo>
                  <a:cubicBezTo>
                    <a:pt x="382" y="81"/>
                    <a:pt x="263" y="129"/>
                    <a:pt x="132" y="165"/>
                  </a:cubicBezTo>
                  <a:cubicBezTo>
                    <a:pt x="36" y="200"/>
                    <a:pt x="1" y="284"/>
                    <a:pt x="25" y="379"/>
                  </a:cubicBezTo>
                  <a:cubicBezTo>
                    <a:pt x="36" y="450"/>
                    <a:pt x="120" y="498"/>
                    <a:pt x="179" y="498"/>
                  </a:cubicBezTo>
                  <a:lnTo>
                    <a:pt x="215" y="498"/>
                  </a:lnTo>
                  <a:cubicBezTo>
                    <a:pt x="370" y="450"/>
                    <a:pt x="513" y="391"/>
                    <a:pt x="632" y="331"/>
                  </a:cubicBezTo>
                  <a:cubicBezTo>
                    <a:pt x="727" y="272"/>
                    <a:pt x="751" y="165"/>
                    <a:pt x="715" y="81"/>
                  </a:cubicBezTo>
                  <a:cubicBezTo>
                    <a:pt x="682" y="32"/>
                    <a:pt x="622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00" name="Google Shape;11800;p71"/>
          <p:cNvGrpSpPr/>
          <p:nvPr/>
        </p:nvGrpSpPr>
        <p:grpSpPr>
          <a:xfrm>
            <a:off x="1323901" y="3807173"/>
            <a:ext cx="356343" cy="356757"/>
            <a:chOff x="1323901" y="3807173"/>
            <a:chExt cx="356343" cy="356757"/>
          </a:xfrm>
        </p:grpSpPr>
        <p:sp>
          <p:nvSpPr>
            <p:cNvPr id="11801" name="Google Shape;11801;p71"/>
            <p:cNvSpPr/>
            <p:nvPr/>
          </p:nvSpPr>
          <p:spPr>
            <a:xfrm>
              <a:off x="1478760" y="4058242"/>
              <a:ext cx="413" cy="32"/>
            </a:xfrm>
            <a:custGeom>
              <a:rect b="b" l="l" r="r" t="t"/>
              <a:pathLst>
                <a:path extrusionOk="0" h="1" w="13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71"/>
            <p:cNvSpPr/>
            <p:nvPr/>
          </p:nvSpPr>
          <p:spPr>
            <a:xfrm>
              <a:off x="1323901" y="3807173"/>
              <a:ext cx="356343" cy="356757"/>
            </a:xfrm>
            <a:custGeom>
              <a:rect b="b" l="l" r="r" t="t"/>
              <a:pathLst>
                <a:path extrusionOk="0" h="11217" w="11204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71"/>
            <p:cNvSpPr/>
            <p:nvPr/>
          </p:nvSpPr>
          <p:spPr>
            <a:xfrm>
              <a:off x="1605630" y="4063935"/>
              <a:ext cx="46976" cy="76523"/>
            </a:xfrm>
            <a:custGeom>
              <a:rect b="b" l="l" r="r" t="t"/>
              <a:pathLst>
                <a:path extrusionOk="0" h="2406" w="1477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71"/>
            <p:cNvSpPr/>
            <p:nvPr/>
          </p:nvSpPr>
          <p:spPr>
            <a:xfrm>
              <a:off x="1582158" y="4065462"/>
              <a:ext cx="10623" cy="45449"/>
            </a:xfrm>
            <a:custGeom>
              <a:rect b="b" l="l" r="r" t="t"/>
              <a:pathLst>
                <a:path extrusionOk="0" h="1429" w="334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71"/>
            <p:cNvSpPr/>
            <p:nvPr/>
          </p:nvSpPr>
          <p:spPr>
            <a:xfrm>
              <a:off x="1582158" y="4121884"/>
              <a:ext cx="10623" cy="17429"/>
            </a:xfrm>
            <a:custGeom>
              <a:rect b="b" l="l" r="r" t="t"/>
              <a:pathLst>
                <a:path extrusionOk="0" h="548" w="334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71"/>
            <p:cNvSpPr/>
            <p:nvPr/>
          </p:nvSpPr>
          <p:spPr>
            <a:xfrm>
              <a:off x="1497684" y="4121884"/>
              <a:ext cx="10273" cy="17429"/>
            </a:xfrm>
            <a:custGeom>
              <a:rect b="b" l="l" r="r" t="t"/>
              <a:pathLst>
                <a:path extrusionOk="0" h="548" w="323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71"/>
            <p:cNvSpPr/>
            <p:nvPr/>
          </p:nvSpPr>
          <p:spPr>
            <a:xfrm>
              <a:off x="1360604" y="4091574"/>
              <a:ext cx="43986" cy="43573"/>
            </a:xfrm>
            <a:custGeom>
              <a:rect b="b" l="l" r="r" t="t"/>
              <a:pathLst>
                <a:path extrusionOk="0" h="1370" w="1383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71"/>
            <p:cNvSpPr/>
            <p:nvPr/>
          </p:nvSpPr>
          <p:spPr>
            <a:xfrm>
              <a:off x="1344320" y="3832172"/>
              <a:ext cx="76523" cy="46626"/>
            </a:xfrm>
            <a:custGeom>
              <a:rect b="b" l="l" r="r" t="t"/>
              <a:pathLst>
                <a:path extrusionOk="0" h="1466" w="2406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71"/>
            <p:cNvSpPr/>
            <p:nvPr/>
          </p:nvSpPr>
          <p:spPr>
            <a:xfrm>
              <a:off x="1401887" y="3891648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71"/>
            <p:cNvSpPr/>
            <p:nvPr/>
          </p:nvSpPr>
          <p:spPr>
            <a:xfrm>
              <a:off x="1345465" y="3891648"/>
              <a:ext cx="45863" cy="10623"/>
            </a:xfrm>
            <a:custGeom>
              <a:rect b="b" l="l" r="r" t="t"/>
              <a:pathLst>
                <a:path extrusionOk="0" h="334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71"/>
            <p:cNvSpPr/>
            <p:nvPr/>
          </p:nvSpPr>
          <p:spPr>
            <a:xfrm>
              <a:off x="1343588" y="3917378"/>
              <a:ext cx="77254" cy="46626"/>
            </a:xfrm>
            <a:custGeom>
              <a:rect b="b" l="l" r="r" t="t"/>
              <a:pathLst>
                <a:path extrusionOk="0" h="1466" w="2429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71"/>
            <p:cNvSpPr/>
            <p:nvPr/>
          </p:nvSpPr>
          <p:spPr>
            <a:xfrm>
              <a:off x="1401887" y="3976471"/>
              <a:ext cx="17843" cy="10241"/>
            </a:xfrm>
            <a:custGeom>
              <a:rect b="b" l="l" r="r" t="t"/>
              <a:pathLst>
                <a:path extrusionOk="0" h="322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71"/>
            <p:cNvSpPr/>
            <p:nvPr/>
          </p:nvSpPr>
          <p:spPr>
            <a:xfrm>
              <a:off x="1345465" y="3976471"/>
              <a:ext cx="45863" cy="10241"/>
            </a:xfrm>
            <a:custGeom>
              <a:rect b="b" l="l" r="r" t="t"/>
              <a:pathLst>
                <a:path extrusionOk="0" h="322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71"/>
            <p:cNvSpPr/>
            <p:nvPr/>
          </p:nvSpPr>
          <p:spPr>
            <a:xfrm>
              <a:off x="1343588" y="4001057"/>
              <a:ext cx="77636" cy="46626"/>
            </a:xfrm>
            <a:custGeom>
              <a:rect b="b" l="l" r="r" t="t"/>
              <a:pathLst>
                <a:path extrusionOk="0" h="1466" w="2441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71"/>
            <p:cNvSpPr/>
            <p:nvPr/>
          </p:nvSpPr>
          <p:spPr>
            <a:xfrm>
              <a:off x="1344702" y="4060150"/>
              <a:ext cx="46626" cy="10623"/>
            </a:xfrm>
            <a:custGeom>
              <a:rect b="b" l="l" r="r" t="t"/>
              <a:pathLst>
                <a:path extrusionOk="0" h="334" w="1466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71"/>
            <p:cNvSpPr/>
            <p:nvPr/>
          </p:nvSpPr>
          <p:spPr>
            <a:xfrm>
              <a:off x="1401887" y="4060150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71"/>
            <p:cNvSpPr/>
            <p:nvPr/>
          </p:nvSpPr>
          <p:spPr>
            <a:xfrm>
              <a:off x="1563584" y="3936365"/>
              <a:ext cx="67077" cy="80276"/>
            </a:xfrm>
            <a:custGeom>
              <a:rect b="b" l="l" r="r" t="t"/>
              <a:pathLst>
                <a:path extrusionOk="0" h="2524" w="2109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71"/>
            <p:cNvSpPr/>
            <p:nvPr/>
          </p:nvSpPr>
          <p:spPr>
            <a:xfrm>
              <a:off x="1569658" y="4013174"/>
              <a:ext cx="15553" cy="16698"/>
            </a:xfrm>
            <a:custGeom>
              <a:rect b="b" l="l" r="r" t="t"/>
              <a:pathLst>
                <a:path extrusionOk="0" h="525" w="489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71"/>
            <p:cNvSpPr/>
            <p:nvPr/>
          </p:nvSpPr>
          <p:spPr>
            <a:xfrm>
              <a:off x="1541256" y="3964417"/>
              <a:ext cx="29165" cy="40615"/>
            </a:xfrm>
            <a:custGeom>
              <a:rect b="b" l="l" r="r" t="t"/>
              <a:pathLst>
                <a:path extrusionOk="0" h="1277" w="917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71"/>
            <p:cNvSpPr/>
            <p:nvPr/>
          </p:nvSpPr>
          <p:spPr>
            <a:xfrm>
              <a:off x="1496189" y="4055284"/>
              <a:ext cx="15171" cy="16634"/>
            </a:xfrm>
            <a:custGeom>
              <a:rect b="b" l="l" r="r" t="t"/>
              <a:pathLst>
                <a:path extrusionOk="0" h="523" w="477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71"/>
            <p:cNvSpPr/>
            <p:nvPr/>
          </p:nvSpPr>
          <p:spPr>
            <a:xfrm>
              <a:off x="1468169" y="3851859"/>
              <a:ext cx="78781" cy="69717"/>
            </a:xfrm>
            <a:custGeom>
              <a:rect b="b" l="l" r="r" t="t"/>
              <a:pathLst>
                <a:path extrusionOk="0" h="2192" w="2477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71"/>
            <p:cNvSpPr/>
            <p:nvPr/>
          </p:nvSpPr>
          <p:spPr>
            <a:xfrm>
              <a:off x="1503377" y="3929368"/>
              <a:ext cx="17843" cy="13740"/>
            </a:xfrm>
            <a:custGeom>
              <a:rect b="b" l="l" r="r" t="t"/>
              <a:pathLst>
                <a:path extrusionOk="0" h="432" w="561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71"/>
            <p:cNvSpPr/>
            <p:nvPr/>
          </p:nvSpPr>
          <p:spPr>
            <a:xfrm>
              <a:off x="1454524" y="3900966"/>
              <a:ext cx="42078" cy="27798"/>
            </a:xfrm>
            <a:custGeom>
              <a:rect b="b" l="l" r="r" t="t"/>
              <a:pathLst>
                <a:path extrusionOk="0" h="874" w="1323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71"/>
            <p:cNvSpPr/>
            <p:nvPr/>
          </p:nvSpPr>
          <p:spPr>
            <a:xfrm>
              <a:off x="1460981" y="4002265"/>
              <a:ext cx="19083" cy="13740"/>
            </a:xfrm>
            <a:custGeom>
              <a:rect b="b" l="l" r="r" t="t"/>
              <a:pathLst>
                <a:path extrusionOk="0" h="432" w="60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25" name="Google Shape;11825;p71"/>
          <p:cNvSpPr/>
          <p:nvPr/>
        </p:nvSpPr>
        <p:spPr>
          <a:xfrm>
            <a:off x="2787472" y="3804915"/>
            <a:ext cx="89022" cy="360064"/>
          </a:xfrm>
          <a:custGeom>
            <a:rect b="b" l="l" r="r" t="t"/>
            <a:pathLst>
              <a:path extrusionOk="0" h="11321" w="2799">
                <a:moveTo>
                  <a:pt x="906" y="1763"/>
                </a:moveTo>
                <a:lnTo>
                  <a:pt x="1858" y="2358"/>
                </a:lnTo>
                <a:lnTo>
                  <a:pt x="1858" y="3310"/>
                </a:lnTo>
                <a:lnTo>
                  <a:pt x="906" y="2715"/>
                </a:lnTo>
                <a:lnTo>
                  <a:pt x="906" y="1763"/>
                </a:lnTo>
                <a:close/>
                <a:moveTo>
                  <a:pt x="906" y="3096"/>
                </a:moveTo>
                <a:lnTo>
                  <a:pt x="1858" y="3691"/>
                </a:lnTo>
                <a:lnTo>
                  <a:pt x="1858" y="4644"/>
                </a:lnTo>
                <a:cubicBezTo>
                  <a:pt x="1144" y="4203"/>
                  <a:pt x="965" y="4084"/>
                  <a:pt x="929" y="4072"/>
                </a:cubicBezTo>
                <a:cubicBezTo>
                  <a:pt x="906" y="3965"/>
                  <a:pt x="906" y="3453"/>
                  <a:pt x="906" y="3096"/>
                </a:cubicBezTo>
                <a:close/>
                <a:moveTo>
                  <a:pt x="906" y="4453"/>
                </a:moveTo>
                <a:lnTo>
                  <a:pt x="1858" y="5049"/>
                </a:lnTo>
                <a:lnTo>
                  <a:pt x="1858" y="6001"/>
                </a:lnTo>
                <a:lnTo>
                  <a:pt x="906" y="5394"/>
                </a:lnTo>
                <a:lnTo>
                  <a:pt x="906" y="4453"/>
                </a:lnTo>
                <a:close/>
                <a:moveTo>
                  <a:pt x="906" y="5799"/>
                </a:moveTo>
                <a:lnTo>
                  <a:pt x="1858" y="6394"/>
                </a:lnTo>
                <a:lnTo>
                  <a:pt x="1858" y="6716"/>
                </a:lnTo>
                <a:lnTo>
                  <a:pt x="906" y="6716"/>
                </a:lnTo>
                <a:lnTo>
                  <a:pt x="906" y="5799"/>
                </a:lnTo>
                <a:close/>
                <a:moveTo>
                  <a:pt x="2441" y="4370"/>
                </a:moveTo>
                <a:lnTo>
                  <a:pt x="2441" y="6811"/>
                </a:lnTo>
                <a:cubicBezTo>
                  <a:pt x="2370" y="6763"/>
                  <a:pt x="2299" y="6728"/>
                  <a:pt x="2203" y="6716"/>
                </a:cubicBezTo>
                <a:lnTo>
                  <a:pt x="2203" y="4370"/>
                </a:lnTo>
                <a:close/>
                <a:moveTo>
                  <a:pt x="679" y="7073"/>
                </a:moveTo>
                <a:cubicBezTo>
                  <a:pt x="2227" y="7073"/>
                  <a:pt x="2144" y="7073"/>
                  <a:pt x="2203" y="7085"/>
                </a:cubicBezTo>
                <a:cubicBezTo>
                  <a:pt x="2561" y="7192"/>
                  <a:pt x="2489" y="7740"/>
                  <a:pt x="2096" y="7740"/>
                </a:cubicBezTo>
                <a:cubicBezTo>
                  <a:pt x="548" y="7740"/>
                  <a:pt x="644" y="7740"/>
                  <a:pt x="584" y="7728"/>
                </a:cubicBezTo>
                <a:cubicBezTo>
                  <a:pt x="465" y="7680"/>
                  <a:pt x="358" y="7585"/>
                  <a:pt x="346" y="7442"/>
                </a:cubicBezTo>
                <a:lnTo>
                  <a:pt x="346" y="7370"/>
                </a:lnTo>
                <a:cubicBezTo>
                  <a:pt x="358" y="7204"/>
                  <a:pt x="513" y="7073"/>
                  <a:pt x="679" y="7073"/>
                </a:cubicBezTo>
                <a:close/>
                <a:moveTo>
                  <a:pt x="334" y="8002"/>
                </a:moveTo>
                <a:cubicBezTo>
                  <a:pt x="405" y="8037"/>
                  <a:pt x="477" y="8073"/>
                  <a:pt x="572" y="8085"/>
                </a:cubicBezTo>
                <a:lnTo>
                  <a:pt x="572" y="8752"/>
                </a:lnTo>
                <a:cubicBezTo>
                  <a:pt x="572" y="8847"/>
                  <a:pt x="644" y="8918"/>
                  <a:pt x="727" y="8918"/>
                </a:cubicBezTo>
                <a:lnTo>
                  <a:pt x="2013" y="8918"/>
                </a:lnTo>
                <a:cubicBezTo>
                  <a:pt x="2096" y="8918"/>
                  <a:pt x="2180" y="8847"/>
                  <a:pt x="2180" y="8752"/>
                </a:cubicBezTo>
                <a:lnTo>
                  <a:pt x="2180" y="8513"/>
                </a:lnTo>
                <a:cubicBezTo>
                  <a:pt x="2180" y="8430"/>
                  <a:pt x="2096" y="8359"/>
                  <a:pt x="2013" y="8359"/>
                </a:cubicBezTo>
                <a:cubicBezTo>
                  <a:pt x="1918" y="8359"/>
                  <a:pt x="1846" y="8430"/>
                  <a:pt x="1846" y="8513"/>
                </a:cubicBezTo>
                <a:lnTo>
                  <a:pt x="1846" y="8597"/>
                </a:lnTo>
                <a:lnTo>
                  <a:pt x="894" y="8597"/>
                </a:lnTo>
                <a:lnTo>
                  <a:pt x="894" y="8097"/>
                </a:lnTo>
                <a:lnTo>
                  <a:pt x="2084" y="8097"/>
                </a:lnTo>
                <a:cubicBezTo>
                  <a:pt x="2203" y="8097"/>
                  <a:pt x="2322" y="8073"/>
                  <a:pt x="2430" y="8013"/>
                </a:cubicBezTo>
                <a:lnTo>
                  <a:pt x="2430" y="9204"/>
                </a:lnTo>
                <a:lnTo>
                  <a:pt x="2251" y="9204"/>
                </a:lnTo>
                <a:cubicBezTo>
                  <a:pt x="2156" y="9204"/>
                  <a:pt x="2084" y="9275"/>
                  <a:pt x="2084" y="9371"/>
                </a:cubicBezTo>
                <a:cubicBezTo>
                  <a:pt x="2084" y="9454"/>
                  <a:pt x="2156" y="9526"/>
                  <a:pt x="2251" y="9526"/>
                </a:cubicBezTo>
                <a:lnTo>
                  <a:pt x="2430" y="9526"/>
                </a:lnTo>
                <a:cubicBezTo>
                  <a:pt x="2430" y="9811"/>
                  <a:pt x="2477" y="10037"/>
                  <a:pt x="2346" y="10323"/>
                </a:cubicBezTo>
                <a:cubicBezTo>
                  <a:pt x="2239" y="10597"/>
                  <a:pt x="2037" y="10740"/>
                  <a:pt x="2013" y="10764"/>
                </a:cubicBezTo>
                <a:cubicBezTo>
                  <a:pt x="1974" y="10793"/>
                  <a:pt x="1728" y="10973"/>
                  <a:pt x="1380" y="10973"/>
                </a:cubicBezTo>
                <a:cubicBezTo>
                  <a:pt x="1302" y="10973"/>
                  <a:pt x="1219" y="10964"/>
                  <a:pt x="1132" y="10942"/>
                </a:cubicBezTo>
                <a:cubicBezTo>
                  <a:pt x="810" y="10871"/>
                  <a:pt x="536" y="10645"/>
                  <a:pt x="417" y="10335"/>
                </a:cubicBezTo>
                <a:cubicBezTo>
                  <a:pt x="298" y="10049"/>
                  <a:pt x="346" y="9871"/>
                  <a:pt x="334" y="9514"/>
                </a:cubicBezTo>
                <a:lnTo>
                  <a:pt x="1560" y="9514"/>
                </a:lnTo>
                <a:cubicBezTo>
                  <a:pt x="1656" y="9514"/>
                  <a:pt x="1727" y="9442"/>
                  <a:pt x="1727" y="9347"/>
                </a:cubicBezTo>
                <a:cubicBezTo>
                  <a:pt x="1727" y="9264"/>
                  <a:pt x="1656" y="9192"/>
                  <a:pt x="1560" y="9192"/>
                </a:cubicBezTo>
                <a:lnTo>
                  <a:pt x="334" y="9192"/>
                </a:lnTo>
                <a:lnTo>
                  <a:pt x="334" y="8002"/>
                </a:lnTo>
                <a:close/>
                <a:moveTo>
                  <a:pt x="882" y="1"/>
                </a:moveTo>
                <a:cubicBezTo>
                  <a:pt x="715" y="1"/>
                  <a:pt x="596" y="143"/>
                  <a:pt x="596" y="286"/>
                </a:cubicBezTo>
                <a:lnTo>
                  <a:pt x="596" y="572"/>
                </a:lnTo>
                <a:cubicBezTo>
                  <a:pt x="596" y="655"/>
                  <a:pt x="667" y="739"/>
                  <a:pt x="763" y="739"/>
                </a:cubicBezTo>
                <a:cubicBezTo>
                  <a:pt x="846" y="739"/>
                  <a:pt x="929" y="655"/>
                  <a:pt x="929" y="572"/>
                </a:cubicBezTo>
                <a:lnTo>
                  <a:pt x="929" y="382"/>
                </a:lnTo>
                <a:lnTo>
                  <a:pt x="1882" y="977"/>
                </a:lnTo>
                <a:lnTo>
                  <a:pt x="1882" y="1953"/>
                </a:lnTo>
                <a:lnTo>
                  <a:pt x="929" y="1358"/>
                </a:lnTo>
                <a:lnTo>
                  <a:pt x="929" y="1239"/>
                </a:lnTo>
                <a:cubicBezTo>
                  <a:pt x="929" y="1155"/>
                  <a:pt x="846" y="1072"/>
                  <a:pt x="763" y="1072"/>
                </a:cubicBezTo>
                <a:cubicBezTo>
                  <a:pt x="667" y="1072"/>
                  <a:pt x="596" y="1155"/>
                  <a:pt x="596" y="1239"/>
                </a:cubicBezTo>
                <a:lnTo>
                  <a:pt x="596" y="4025"/>
                </a:lnTo>
                <a:lnTo>
                  <a:pt x="191" y="4025"/>
                </a:lnTo>
                <a:cubicBezTo>
                  <a:pt x="108" y="4025"/>
                  <a:pt x="24" y="4096"/>
                  <a:pt x="24" y="4192"/>
                </a:cubicBezTo>
                <a:lnTo>
                  <a:pt x="24" y="5716"/>
                </a:lnTo>
                <a:cubicBezTo>
                  <a:pt x="24" y="5811"/>
                  <a:pt x="108" y="5882"/>
                  <a:pt x="191" y="5882"/>
                </a:cubicBezTo>
                <a:cubicBezTo>
                  <a:pt x="286" y="5882"/>
                  <a:pt x="358" y="5811"/>
                  <a:pt x="358" y="5716"/>
                </a:cubicBezTo>
                <a:lnTo>
                  <a:pt x="358" y="4370"/>
                </a:lnTo>
                <a:lnTo>
                  <a:pt x="596" y="4370"/>
                </a:lnTo>
                <a:lnTo>
                  <a:pt x="596" y="6728"/>
                </a:lnTo>
                <a:cubicBezTo>
                  <a:pt x="513" y="6751"/>
                  <a:pt x="429" y="6775"/>
                  <a:pt x="358" y="6823"/>
                </a:cubicBezTo>
                <a:lnTo>
                  <a:pt x="358" y="6418"/>
                </a:lnTo>
                <a:cubicBezTo>
                  <a:pt x="358" y="6335"/>
                  <a:pt x="286" y="6251"/>
                  <a:pt x="191" y="6251"/>
                </a:cubicBezTo>
                <a:cubicBezTo>
                  <a:pt x="108" y="6251"/>
                  <a:pt x="24" y="6335"/>
                  <a:pt x="24" y="6418"/>
                </a:cubicBezTo>
                <a:lnTo>
                  <a:pt x="24" y="9371"/>
                </a:lnTo>
                <a:lnTo>
                  <a:pt x="24" y="9633"/>
                </a:lnTo>
                <a:cubicBezTo>
                  <a:pt x="48" y="9859"/>
                  <a:pt x="1" y="10061"/>
                  <a:pt x="84" y="10347"/>
                </a:cubicBezTo>
                <a:cubicBezTo>
                  <a:pt x="276" y="10971"/>
                  <a:pt x="839" y="11321"/>
                  <a:pt x="1415" y="11321"/>
                </a:cubicBezTo>
                <a:cubicBezTo>
                  <a:pt x="1696" y="11321"/>
                  <a:pt x="1981" y="11237"/>
                  <a:pt x="2227" y="11061"/>
                </a:cubicBezTo>
                <a:lnTo>
                  <a:pt x="2275" y="11026"/>
                </a:lnTo>
                <a:cubicBezTo>
                  <a:pt x="2465" y="10883"/>
                  <a:pt x="2620" y="10692"/>
                  <a:pt x="2703" y="10466"/>
                </a:cubicBezTo>
                <a:cubicBezTo>
                  <a:pt x="2799" y="10145"/>
                  <a:pt x="2775" y="9966"/>
                  <a:pt x="2775" y="9347"/>
                </a:cubicBezTo>
                <a:lnTo>
                  <a:pt x="2775" y="4203"/>
                </a:lnTo>
                <a:cubicBezTo>
                  <a:pt x="2775" y="4108"/>
                  <a:pt x="2691" y="4037"/>
                  <a:pt x="2608" y="4037"/>
                </a:cubicBezTo>
                <a:lnTo>
                  <a:pt x="2203" y="4037"/>
                </a:lnTo>
                <a:lnTo>
                  <a:pt x="2203" y="882"/>
                </a:lnTo>
                <a:cubicBezTo>
                  <a:pt x="2203" y="822"/>
                  <a:pt x="2168" y="763"/>
                  <a:pt x="2132" y="739"/>
                </a:cubicBezTo>
                <a:lnTo>
                  <a:pt x="1025" y="48"/>
                </a:lnTo>
                <a:cubicBezTo>
                  <a:pt x="989" y="24"/>
                  <a:pt x="917" y="1"/>
                  <a:pt x="88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26" name="Google Shape;11826;p71"/>
          <p:cNvGrpSpPr/>
          <p:nvPr/>
        </p:nvGrpSpPr>
        <p:grpSpPr>
          <a:xfrm>
            <a:off x="859262" y="3353920"/>
            <a:ext cx="306759" cy="351445"/>
            <a:chOff x="859262" y="3353920"/>
            <a:chExt cx="306759" cy="351445"/>
          </a:xfrm>
        </p:grpSpPr>
        <p:sp>
          <p:nvSpPr>
            <p:cNvPr id="11827" name="Google Shape;11827;p71"/>
            <p:cNvSpPr/>
            <p:nvPr/>
          </p:nvSpPr>
          <p:spPr>
            <a:xfrm>
              <a:off x="859262" y="3415718"/>
              <a:ext cx="132563" cy="205937"/>
            </a:xfrm>
            <a:custGeom>
              <a:rect b="b" l="l" r="r" t="t"/>
              <a:pathLst>
                <a:path extrusionOk="0" h="6475" w="4168">
                  <a:moveTo>
                    <a:pt x="1444" y="0"/>
                  </a:moveTo>
                  <a:cubicBezTo>
                    <a:pt x="1418" y="0"/>
                    <a:pt x="1392" y="7"/>
                    <a:pt x="1369" y="22"/>
                  </a:cubicBezTo>
                  <a:lnTo>
                    <a:pt x="262" y="665"/>
                  </a:lnTo>
                  <a:cubicBezTo>
                    <a:pt x="0" y="808"/>
                    <a:pt x="0" y="1200"/>
                    <a:pt x="262" y="1367"/>
                  </a:cubicBezTo>
                  <a:lnTo>
                    <a:pt x="1143" y="1867"/>
                  </a:lnTo>
                  <a:lnTo>
                    <a:pt x="429" y="2284"/>
                  </a:lnTo>
                  <a:cubicBezTo>
                    <a:pt x="83" y="2474"/>
                    <a:pt x="83" y="2974"/>
                    <a:pt x="429" y="3165"/>
                  </a:cubicBezTo>
                  <a:lnTo>
                    <a:pt x="1167" y="3594"/>
                  </a:lnTo>
                  <a:lnTo>
                    <a:pt x="417" y="4022"/>
                  </a:lnTo>
                  <a:cubicBezTo>
                    <a:pt x="71" y="4225"/>
                    <a:pt x="71" y="4713"/>
                    <a:pt x="417" y="4903"/>
                  </a:cubicBezTo>
                  <a:lnTo>
                    <a:pt x="1155" y="5332"/>
                  </a:lnTo>
                  <a:lnTo>
                    <a:pt x="917" y="5463"/>
                  </a:lnTo>
                  <a:cubicBezTo>
                    <a:pt x="774" y="5558"/>
                    <a:pt x="833" y="5784"/>
                    <a:pt x="1012" y="5784"/>
                  </a:cubicBezTo>
                  <a:cubicBezTo>
                    <a:pt x="1084" y="5784"/>
                    <a:pt x="1095" y="5749"/>
                    <a:pt x="1488" y="5522"/>
                  </a:cubicBezTo>
                  <a:lnTo>
                    <a:pt x="3119" y="6463"/>
                  </a:lnTo>
                  <a:cubicBezTo>
                    <a:pt x="3155" y="6475"/>
                    <a:pt x="3179" y="6475"/>
                    <a:pt x="3191" y="6475"/>
                  </a:cubicBezTo>
                  <a:cubicBezTo>
                    <a:pt x="3250" y="6475"/>
                    <a:pt x="3310" y="6451"/>
                    <a:pt x="3346" y="6392"/>
                  </a:cubicBezTo>
                  <a:cubicBezTo>
                    <a:pt x="3393" y="6320"/>
                    <a:pt x="3358" y="6213"/>
                    <a:pt x="3286" y="6165"/>
                  </a:cubicBezTo>
                  <a:cubicBezTo>
                    <a:pt x="2643" y="5796"/>
                    <a:pt x="1226" y="4987"/>
                    <a:pt x="560" y="4618"/>
                  </a:cubicBezTo>
                  <a:cubicBezTo>
                    <a:pt x="441" y="4546"/>
                    <a:pt x="441" y="4368"/>
                    <a:pt x="560" y="4308"/>
                  </a:cubicBezTo>
                  <a:lnTo>
                    <a:pt x="1476" y="3772"/>
                  </a:lnTo>
                  <a:cubicBezTo>
                    <a:pt x="1498" y="3782"/>
                    <a:pt x="1520" y="3786"/>
                    <a:pt x="1541" y="3786"/>
                  </a:cubicBezTo>
                  <a:cubicBezTo>
                    <a:pt x="1627" y="3786"/>
                    <a:pt x="1705" y="3717"/>
                    <a:pt x="1715" y="3641"/>
                  </a:cubicBezTo>
                  <a:cubicBezTo>
                    <a:pt x="1715" y="3582"/>
                    <a:pt x="1691" y="3522"/>
                    <a:pt x="1631" y="3486"/>
                  </a:cubicBezTo>
                  <a:lnTo>
                    <a:pt x="1476" y="3403"/>
                  </a:lnTo>
                  <a:lnTo>
                    <a:pt x="560" y="2879"/>
                  </a:lnTo>
                  <a:cubicBezTo>
                    <a:pt x="441" y="2808"/>
                    <a:pt x="441" y="2629"/>
                    <a:pt x="560" y="2570"/>
                  </a:cubicBezTo>
                  <a:lnTo>
                    <a:pt x="1441" y="2058"/>
                  </a:lnTo>
                  <a:lnTo>
                    <a:pt x="3870" y="3439"/>
                  </a:lnTo>
                  <a:cubicBezTo>
                    <a:pt x="3893" y="3463"/>
                    <a:pt x="3929" y="3463"/>
                    <a:pt x="3941" y="3463"/>
                  </a:cubicBezTo>
                  <a:cubicBezTo>
                    <a:pt x="4001" y="3463"/>
                    <a:pt x="4060" y="3427"/>
                    <a:pt x="4084" y="3367"/>
                  </a:cubicBezTo>
                  <a:cubicBezTo>
                    <a:pt x="4167" y="3296"/>
                    <a:pt x="4132" y="3189"/>
                    <a:pt x="4060" y="3153"/>
                  </a:cubicBezTo>
                  <a:cubicBezTo>
                    <a:pt x="1262" y="1558"/>
                    <a:pt x="3215" y="2653"/>
                    <a:pt x="429" y="1069"/>
                  </a:cubicBezTo>
                  <a:cubicBezTo>
                    <a:pt x="381" y="1034"/>
                    <a:pt x="381" y="962"/>
                    <a:pt x="429" y="950"/>
                  </a:cubicBezTo>
                  <a:lnTo>
                    <a:pt x="1524" y="307"/>
                  </a:lnTo>
                  <a:cubicBezTo>
                    <a:pt x="1607" y="260"/>
                    <a:pt x="1631" y="153"/>
                    <a:pt x="1584" y="81"/>
                  </a:cubicBezTo>
                  <a:cubicBezTo>
                    <a:pt x="1559" y="32"/>
                    <a:pt x="1501" y="0"/>
                    <a:pt x="14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71"/>
            <p:cNvSpPr/>
            <p:nvPr/>
          </p:nvSpPr>
          <p:spPr>
            <a:xfrm>
              <a:off x="916415" y="3353920"/>
              <a:ext cx="178013" cy="62147"/>
            </a:xfrm>
            <a:custGeom>
              <a:rect b="b" l="l" r="r" t="t"/>
              <a:pathLst>
                <a:path extrusionOk="0" h="1954" w="5597">
                  <a:moveTo>
                    <a:pt x="3061" y="0"/>
                  </a:moveTo>
                  <a:cubicBezTo>
                    <a:pt x="2891" y="0"/>
                    <a:pt x="2929" y="33"/>
                    <a:pt x="144" y="1631"/>
                  </a:cubicBezTo>
                  <a:cubicBezTo>
                    <a:pt x="1" y="1727"/>
                    <a:pt x="60" y="1953"/>
                    <a:pt x="239" y="1953"/>
                  </a:cubicBezTo>
                  <a:cubicBezTo>
                    <a:pt x="245" y="1953"/>
                    <a:pt x="249" y="1953"/>
                    <a:pt x="254" y="1953"/>
                  </a:cubicBezTo>
                  <a:cubicBezTo>
                    <a:pt x="317" y="1953"/>
                    <a:pt x="372" y="1901"/>
                    <a:pt x="3049" y="357"/>
                  </a:cubicBezTo>
                  <a:cubicBezTo>
                    <a:pt x="3060" y="350"/>
                    <a:pt x="3067" y="344"/>
                    <a:pt x="3080" y="344"/>
                  </a:cubicBezTo>
                  <a:cubicBezTo>
                    <a:pt x="3151" y="344"/>
                    <a:pt x="3392" y="523"/>
                    <a:pt x="5347" y="1631"/>
                  </a:cubicBezTo>
                  <a:cubicBezTo>
                    <a:pt x="5372" y="1648"/>
                    <a:pt x="5402" y="1656"/>
                    <a:pt x="5431" y="1656"/>
                  </a:cubicBezTo>
                  <a:cubicBezTo>
                    <a:pt x="5485" y="1656"/>
                    <a:pt x="5538" y="1630"/>
                    <a:pt x="5561" y="1584"/>
                  </a:cubicBezTo>
                  <a:cubicBezTo>
                    <a:pt x="5597" y="1488"/>
                    <a:pt x="5561" y="1381"/>
                    <a:pt x="5490" y="1334"/>
                  </a:cubicBezTo>
                  <a:cubicBezTo>
                    <a:pt x="3216" y="48"/>
                    <a:pt x="3263" y="0"/>
                    <a:pt x="3085" y="0"/>
                  </a:cubicBezTo>
                  <a:cubicBezTo>
                    <a:pt x="3076" y="0"/>
                    <a:pt x="3069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71"/>
            <p:cNvSpPr/>
            <p:nvPr/>
          </p:nvSpPr>
          <p:spPr>
            <a:xfrm>
              <a:off x="920582" y="3405858"/>
              <a:ext cx="245439" cy="243817"/>
            </a:xfrm>
            <a:custGeom>
              <a:rect b="b" l="l" r="r" t="t"/>
              <a:pathLst>
                <a:path extrusionOk="0" h="7666" w="7717">
                  <a:moveTo>
                    <a:pt x="6359" y="844"/>
                  </a:moveTo>
                  <a:lnTo>
                    <a:pt x="6359" y="1808"/>
                  </a:lnTo>
                  <a:lnTo>
                    <a:pt x="5359" y="1332"/>
                  </a:lnTo>
                  <a:lnTo>
                    <a:pt x="6359" y="844"/>
                  </a:lnTo>
                  <a:close/>
                  <a:moveTo>
                    <a:pt x="5820" y="0"/>
                  </a:moveTo>
                  <a:cubicBezTo>
                    <a:pt x="5762" y="0"/>
                    <a:pt x="5701" y="33"/>
                    <a:pt x="5668" y="82"/>
                  </a:cubicBezTo>
                  <a:cubicBezTo>
                    <a:pt x="5621" y="153"/>
                    <a:pt x="5656" y="260"/>
                    <a:pt x="5728" y="308"/>
                  </a:cubicBezTo>
                  <a:lnTo>
                    <a:pt x="6144" y="546"/>
                  </a:lnTo>
                  <a:lnTo>
                    <a:pt x="4882" y="1153"/>
                  </a:lnTo>
                  <a:cubicBezTo>
                    <a:pt x="4823" y="1177"/>
                    <a:pt x="4799" y="1237"/>
                    <a:pt x="4799" y="1296"/>
                  </a:cubicBezTo>
                  <a:cubicBezTo>
                    <a:pt x="4799" y="1356"/>
                    <a:pt x="4823" y="1415"/>
                    <a:pt x="4882" y="1451"/>
                  </a:cubicBezTo>
                  <a:lnTo>
                    <a:pt x="6144" y="2058"/>
                  </a:lnTo>
                  <a:cubicBezTo>
                    <a:pt x="5656" y="2344"/>
                    <a:pt x="3204" y="3737"/>
                    <a:pt x="2954" y="3892"/>
                  </a:cubicBezTo>
                  <a:cubicBezTo>
                    <a:pt x="2942" y="3898"/>
                    <a:pt x="2930" y="3901"/>
                    <a:pt x="2916" y="3901"/>
                  </a:cubicBezTo>
                  <a:cubicBezTo>
                    <a:pt x="2903" y="3901"/>
                    <a:pt x="2888" y="3898"/>
                    <a:pt x="2870" y="3892"/>
                  </a:cubicBezTo>
                  <a:lnTo>
                    <a:pt x="2668" y="3773"/>
                  </a:lnTo>
                  <a:cubicBezTo>
                    <a:pt x="2645" y="3758"/>
                    <a:pt x="2619" y="3751"/>
                    <a:pt x="2593" y="3751"/>
                  </a:cubicBezTo>
                  <a:cubicBezTo>
                    <a:pt x="2535" y="3751"/>
                    <a:pt x="2474" y="3783"/>
                    <a:pt x="2442" y="3832"/>
                  </a:cubicBezTo>
                  <a:cubicBezTo>
                    <a:pt x="2394" y="3904"/>
                    <a:pt x="2430" y="4011"/>
                    <a:pt x="2501" y="4058"/>
                  </a:cubicBezTo>
                  <a:lnTo>
                    <a:pt x="2715" y="4177"/>
                  </a:lnTo>
                  <a:cubicBezTo>
                    <a:pt x="2775" y="4201"/>
                    <a:pt x="2846" y="4237"/>
                    <a:pt x="2906" y="4237"/>
                  </a:cubicBezTo>
                  <a:cubicBezTo>
                    <a:pt x="2977" y="4237"/>
                    <a:pt x="3037" y="4213"/>
                    <a:pt x="3096" y="4177"/>
                  </a:cubicBezTo>
                  <a:lnTo>
                    <a:pt x="6299" y="2344"/>
                  </a:lnTo>
                  <a:lnTo>
                    <a:pt x="7180" y="2844"/>
                  </a:lnTo>
                  <a:cubicBezTo>
                    <a:pt x="7299" y="2927"/>
                    <a:pt x="7299" y="3106"/>
                    <a:pt x="7180" y="3165"/>
                  </a:cubicBezTo>
                  <a:cubicBezTo>
                    <a:pt x="4823" y="4499"/>
                    <a:pt x="5823" y="3939"/>
                    <a:pt x="2989" y="5559"/>
                  </a:cubicBezTo>
                  <a:cubicBezTo>
                    <a:pt x="2960" y="5570"/>
                    <a:pt x="2930" y="5576"/>
                    <a:pt x="2900" y="5576"/>
                  </a:cubicBezTo>
                  <a:cubicBezTo>
                    <a:pt x="2870" y="5576"/>
                    <a:pt x="2840" y="5570"/>
                    <a:pt x="2811" y="5559"/>
                  </a:cubicBezTo>
                  <a:lnTo>
                    <a:pt x="275" y="4094"/>
                  </a:lnTo>
                  <a:cubicBezTo>
                    <a:pt x="249" y="4083"/>
                    <a:pt x="222" y="4078"/>
                    <a:pt x="196" y="4078"/>
                  </a:cubicBezTo>
                  <a:cubicBezTo>
                    <a:pt x="137" y="4078"/>
                    <a:pt x="81" y="4104"/>
                    <a:pt x="48" y="4154"/>
                  </a:cubicBezTo>
                  <a:cubicBezTo>
                    <a:pt x="1" y="4237"/>
                    <a:pt x="37" y="4332"/>
                    <a:pt x="108" y="4380"/>
                  </a:cubicBezTo>
                  <a:lnTo>
                    <a:pt x="2656" y="5844"/>
                  </a:lnTo>
                  <a:cubicBezTo>
                    <a:pt x="2727" y="5880"/>
                    <a:pt x="2811" y="5916"/>
                    <a:pt x="2906" y="5916"/>
                  </a:cubicBezTo>
                  <a:cubicBezTo>
                    <a:pt x="2989" y="5916"/>
                    <a:pt x="3085" y="5880"/>
                    <a:pt x="3156" y="5844"/>
                  </a:cubicBezTo>
                  <a:lnTo>
                    <a:pt x="6264" y="4070"/>
                  </a:lnTo>
                  <a:lnTo>
                    <a:pt x="7192" y="4606"/>
                  </a:lnTo>
                  <a:cubicBezTo>
                    <a:pt x="7311" y="4678"/>
                    <a:pt x="7311" y="4856"/>
                    <a:pt x="7192" y="4916"/>
                  </a:cubicBezTo>
                  <a:cubicBezTo>
                    <a:pt x="7097" y="4963"/>
                    <a:pt x="7121" y="4963"/>
                    <a:pt x="3013" y="7309"/>
                  </a:cubicBezTo>
                  <a:cubicBezTo>
                    <a:pt x="2983" y="7327"/>
                    <a:pt x="2954" y="7336"/>
                    <a:pt x="2924" y="7336"/>
                  </a:cubicBezTo>
                  <a:cubicBezTo>
                    <a:pt x="2894" y="7336"/>
                    <a:pt x="2864" y="7327"/>
                    <a:pt x="2835" y="7309"/>
                  </a:cubicBezTo>
                  <a:lnTo>
                    <a:pt x="1942" y="6797"/>
                  </a:lnTo>
                  <a:cubicBezTo>
                    <a:pt x="1913" y="6780"/>
                    <a:pt x="1883" y="6773"/>
                    <a:pt x="1854" y="6773"/>
                  </a:cubicBezTo>
                  <a:cubicBezTo>
                    <a:pt x="1798" y="6773"/>
                    <a:pt x="1747" y="6802"/>
                    <a:pt x="1715" y="6856"/>
                  </a:cubicBezTo>
                  <a:cubicBezTo>
                    <a:pt x="1668" y="6928"/>
                    <a:pt x="1703" y="7035"/>
                    <a:pt x="1775" y="7071"/>
                  </a:cubicBezTo>
                  <a:lnTo>
                    <a:pt x="2668" y="7595"/>
                  </a:lnTo>
                  <a:cubicBezTo>
                    <a:pt x="2739" y="7642"/>
                    <a:pt x="2835" y="7666"/>
                    <a:pt x="2918" y="7666"/>
                  </a:cubicBezTo>
                  <a:cubicBezTo>
                    <a:pt x="3013" y="7666"/>
                    <a:pt x="3096" y="7642"/>
                    <a:pt x="3168" y="7595"/>
                  </a:cubicBezTo>
                  <a:lnTo>
                    <a:pt x="6287" y="5821"/>
                  </a:lnTo>
                  <a:lnTo>
                    <a:pt x="7204" y="6356"/>
                  </a:lnTo>
                  <a:cubicBezTo>
                    <a:pt x="7323" y="6440"/>
                    <a:pt x="7323" y="6618"/>
                    <a:pt x="7204" y="6678"/>
                  </a:cubicBezTo>
                  <a:lnTo>
                    <a:pt x="6430" y="7118"/>
                  </a:lnTo>
                  <a:cubicBezTo>
                    <a:pt x="6287" y="7214"/>
                    <a:pt x="6347" y="7428"/>
                    <a:pt x="6502" y="7428"/>
                  </a:cubicBezTo>
                  <a:cubicBezTo>
                    <a:pt x="6585" y="7428"/>
                    <a:pt x="6549" y="7416"/>
                    <a:pt x="7359" y="6975"/>
                  </a:cubicBezTo>
                  <a:cubicBezTo>
                    <a:pt x="7716" y="6761"/>
                    <a:pt x="7716" y="6273"/>
                    <a:pt x="7383" y="6082"/>
                  </a:cubicBezTo>
                  <a:lnTo>
                    <a:pt x="6621" y="5642"/>
                  </a:lnTo>
                  <a:lnTo>
                    <a:pt x="7371" y="5213"/>
                  </a:lnTo>
                  <a:cubicBezTo>
                    <a:pt x="7538" y="5130"/>
                    <a:pt x="7621" y="4963"/>
                    <a:pt x="7621" y="4773"/>
                  </a:cubicBezTo>
                  <a:cubicBezTo>
                    <a:pt x="7621" y="4594"/>
                    <a:pt x="7538" y="4427"/>
                    <a:pt x="7371" y="4320"/>
                  </a:cubicBezTo>
                  <a:lnTo>
                    <a:pt x="6609" y="3892"/>
                  </a:lnTo>
                  <a:lnTo>
                    <a:pt x="7359" y="3463"/>
                  </a:lnTo>
                  <a:cubicBezTo>
                    <a:pt x="7514" y="3368"/>
                    <a:pt x="7609" y="3201"/>
                    <a:pt x="7609" y="3011"/>
                  </a:cubicBezTo>
                  <a:cubicBezTo>
                    <a:pt x="7609" y="2832"/>
                    <a:pt x="7514" y="2665"/>
                    <a:pt x="7359" y="2570"/>
                  </a:cubicBezTo>
                  <a:lnTo>
                    <a:pt x="6668" y="2165"/>
                  </a:lnTo>
                  <a:cubicBezTo>
                    <a:pt x="6668" y="427"/>
                    <a:pt x="6680" y="510"/>
                    <a:pt x="6621" y="451"/>
                  </a:cubicBezTo>
                  <a:cubicBezTo>
                    <a:pt x="6597" y="403"/>
                    <a:pt x="6609" y="439"/>
                    <a:pt x="5894" y="22"/>
                  </a:cubicBezTo>
                  <a:cubicBezTo>
                    <a:pt x="5872" y="7"/>
                    <a:pt x="5846" y="0"/>
                    <a:pt x="5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71"/>
            <p:cNvSpPr/>
            <p:nvPr/>
          </p:nvSpPr>
          <p:spPr>
            <a:xfrm>
              <a:off x="986100" y="3642074"/>
              <a:ext cx="129923" cy="63292"/>
            </a:xfrm>
            <a:custGeom>
              <a:rect b="b" l="l" r="r" t="t"/>
              <a:pathLst>
                <a:path extrusionOk="0" h="1990" w="4085">
                  <a:moveTo>
                    <a:pt x="3892" y="0"/>
                  </a:moveTo>
                  <a:cubicBezTo>
                    <a:pt x="3864" y="0"/>
                    <a:pt x="3835" y="8"/>
                    <a:pt x="3811" y="25"/>
                  </a:cubicBezTo>
                  <a:lnTo>
                    <a:pt x="965" y="1644"/>
                  </a:lnTo>
                  <a:cubicBezTo>
                    <a:pt x="935" y="1656"/>
                    <a:pt x="906" y="1662"/>
                    <a:pt x="876" y="1662"/>
                  </a:cubicBezTo>
                  <a:cubicBezTo>
                    <a:pt x="846" y="1662"/>
                    <a:pt x="816" y="1656"/>
                    <a:pt x="786" y="1644"/>
                  </a:cubicBezTo>
                  <a:lnTo>
                    <a:pt x="263" y="1346"/>
                  </a:lnTo>
                  <a:cubicBezTo>
                    <a:pt x="240" y="1331"/>
                    <a:pt x="214" y="1325"/>
                    <a:pt x="188" y="1325"/>
                  </a:cubicBezTo>
                  <a:cubicBezTo>
                    <a:pt x="130" y="1325"/>
                    <a:pt x="69" y="1357"/>
                    <a:pt x="36" y="1406"/>
                  </a:cubicBezTo>
                  <a:cubicBezTo>
                    <a:pt x="1" y="1477"/>
                    <a:pt x="24" y="1584"/>
                    <a:pt x="96" y="1632"/>
                  </a:cubicBezTo>
                  <a:cubicBezTo>
                    <a:pt x="572" y="1882"/>
                    <a:pt x="655" y="1989"/>
                    <a:pt x="870" y="1989"/>
                  </a:cubicBezTo>
                  <a:cubicBezTo>
                    <a:pt x="1108" y="1989"/>
                    <a:pt x="965" y="1989"/>
                    <a:pt x="3965" y="287"/>
                  </a:cubicBezTo>
                  <a:cubicBezTo>
                    <a:pt x="4061" y="263"/>
                    <a:pt x="4084" y="156"/>
                    <a:pt x="4025" y="84"/>
                  </a:cubicBezTo>
                  <a:cubicBezTo>
                    <a:pt x="4001" y="29"/>
                    <a:pt x="3947" y="0"/>
                    <a:pt x="38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71"/>
            <p:cNvSpPr/>
            <p:nvPr/>
          </p:nvSpPr>
          <p:spPr>
            <a:xfrm>
              <a:off x="862283" y="3599678"/>
              <a:ext cx="118696" cy="84156"/>
            </a:xfrm>
            <a:custGeom>
              <a:rect b="b" l="l" r="r" t="t"/>
              <a:pathLst>
                <a:path extrusionOk="0" h="2646" w="3732">
                  <a:moveTo>
                    <a:pt x="366" y="1"/>
                  </a:moveTo>
                  <a:cubicBezTo>
                    <a:pt x="332" y="1"/>
                    <a:pt x="299" y="9"/>
                    <a:pt x="274" y="24"/>
                  </a:cubicBezTo>
                  <a:cubicBezTo>
                    <a:pt x="0" y="250"/>
                    <a:pt x="36" y="679"/>
                    <a:pt x="346" y="858"/>
                  </a:cubicBezTo>
                  <a:cubicBezTo>
                    <a:pt x="3352" y="2574"/>
                    <a:pt x="3447" y="2644"/>
                    <a:pt x="3517" y="2644"/>
                  </a:cubicBezTo>
                  <a:cubicBezTo>
                    <a:pt x="3523" y="2644"/>
                    <a:pt x="3529" y="2644"/>
                    <a:pt x="3536" y="2644"/>
                  </a:cubicBezTo>
                  <a:cubicBezTo>
                    <a:pt x="3544" y="2645"/>
                    <a:pt x="3550" y="2645"/>
                    <a:pt x="3557" y="2645"/>
                  </a:cubicBezTo>
                  <a:cubicBezTo>
                    <a:pt x="3685" y="2645"/>
                    <a:pt x="3732" y="2436"/>
                    <a:pt x="3596" y="2346"/>
                  </a:cubicBezTo>
                  <a:lnTo>
                    <a:pt x="500" y="584"/>
                  </a:lnTo>
                  <a:cubicBezTo>
                    <a:pt x="381" y="524"/>
                    <a:pt x="381" y="358"/>
                    <a:pt x="465" y="286"/>
                  </a:cubicBezTo>
                  <a:cubicBezTo>
                    <a:pt x="536" y="227"/>
                    <a:pt x="536" y="119"/>
                    <a:pt x="500" y="60"/>
                  </a:cubicBezTo>
                  <a:cubicBezTo>
                    <a:pt x="465" y="18"/>
                    <a:pt x="414" y="1"/>
                    <a:pt x="3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32" name="Google Shape;11832;p71"/>
          <p:cNvSpPr/>
          <p:nvPr/>
        </p:nvSpPr>
        <p:spPr>
          <a:xfrm>
            <a:off x="1315918" y="3360631"/>
            <a:ext cx="288599" cy="337515"/>
          </a:xfrm>
          <a:custGeom>
            <a:rect b="b" l="l" r="r" t="t"/>
            <a:pathLst>
              <a:path extrusionOk="0" h="10612" w="9074">
                <a:moveTo>
                  <a:pt x="1215" y="396"/>
                </a:moveTo>
                <a:lnTo>
                  <a:pt x="1370" y="682"/>
                </a:lnTo>
                <a:cubicBezTo>
                  <a:pt x="1323" y="706"/>
                  <a:pt x="1269" y="718"/>
                  <a:pt x="1217" y="718"/>
                </a:cubicBezTo>
                <a:cubicBezTo>
                  <a:pt x="1165" y="718"/>
                  <a:pt x="1114" y="706"/>
                  <a:pt x="1073" y="682"/>
                </a:cubicBezTo>
                <a:lnTo>
                  <a:pt x="1215" y="396"/>
                </a:lnTo>
                <a:close/>
                <a:moveTo>
                  <a:pt x="2870" y="396"/>
                </a:moveTo>
                <a:lnTo>
                  <a:pt x="3013" y="682"/>
                </a:lnTo>
                <a:cubicBezTo>
                  <a:pt x="2972" y="706"/>
                  <a:pt x="2921" y="718"/>
                  <a:pt x="2869" y="718"/>
                </a:cubicBezTo>
                <a:cubicBezTo>
                  <a:pt x="2817" y="718"/>
                  <a:pt x="2763" y="706"/>
                  <a:pt x="2716" y="682"/>
                </a:cubicBezTo>
                <a:lnTo>
                  <a:pt x="2870" y="396"/>
                </a:lnTo>
                <a:close/>
                <a:moveTo>
                  <a:pt x="4525" y="420"/>
                </a:moveTo>
                <a:lnTo>
                  <a:pt x="4668" y="694"/>
                </a:lnTo>
                <a:cubicBezTo>
                  <a:pt x="4627" y="718"/>
                  <a:pt x="4576" y="730"/>
                  <a:pt x="4524" y="730"/>
                </a:cubicBezTo>
                <a:cubicBezTo>
                  <a:pt x="4472" y="730"/>
                  <a:pt x="4418" y="718"/>
                  <a:pt x="4371" y="694"/>
                </a:cubicBezTo>
                <a:lnTo>
                  <a:pt x="4525" y="420"/>
                </a:lnTo>
                <a:close/>
                <a:moveTo>
                  <a:pt x="6180" y="420"/>
                </a:moveTo>
                <a:lnTo>
                  <a:pt x="6323" y="694"/>
                </a:lnTo>
                <a:cubicBezTo>
                  <a:pt x="6282" y="718"/>
                  <a:pt x="6231" y="730"/>
                  <a:pt x="6179" y="730"/>
                </a:cubicBezTo>
                <a:cubicBezTo>
                  <a:pt x="6127" y="730"/>
                  <a:pt x="6073" y="718"/>
                  <a:pt x="6026" y="694"/>
                </a:cubicBezTo>
                <a:lnTo>
                  <a:pt x="6180" y="420"/>
                </a:lnTo>
                <a:close/>
                <a:moveTo>
                  <a:pt x="7823" y="420"/>
                </a:moveTo>
                <a:lnTo>
                  <a:pt x="7978" y="694"/>
                </a:lnTo>
                <a:cubicBezTo>
                  <a:pt x="7931" y="718"/>
                  <a:pt x="7877" y="730"/>
                  <a:pt x="7825" y="730"/>
                </a:cubicBezTo>
                <a:cubicBezTo>
                  <a:pt x="7773" y="730"/>
                  <a:pt x="7722" y="718"/>
                  <a:pt x="7681" y="694"/>
                </a:cubicBezTo>
                <a:lnTo>
                  <a:pt x="7823" y="420"/>
                </a:lnTo>
                <a:close/>
                <a:moveTo>
                  <a:pt x="1501" y="980"/>
                </a:moveTo>
                <a:lnTo>
                  <a:pt x="1775" y="1480"/>
                </a:lnTo>
                <a:lnTo>
                  <a:pt x="620" y="1480"/>
                </a:lnTo>
                <a:lnTo>
                  <a:pt x="906" y="980"/>
                </a:lnTo>
                <a:cubicBezTo>
                  <a:pt x="1001" y="1027"/>
                  <a:pt x="1096" y="1051"/>
                  <a:pt x="1204" y="1051"/>
                </a:cubicBezTo>
                <a:cubicBezTo>
                  <a:pt x="1311" y="1051"/>
                  <a:pt x="1406" y="1027"/>
                  <a:pt x="1501" y="980"/>
                </a:cubicBezTo>
                <a:close/>
                <a:moveTo>
                  <a:pt x="3168" y="980"/>
                </a:moveTo>
                <a:lnTo>
                  <a:pt x="3442" y="1480"/>
                </a:lnTo>
                <a:lnTo>
                  <a:pt x="2287" y="1480"/>
                </a:lnTo>
                <a:lnTo>
                  <a:pt x="2573" y="980"/>
                </a:lnTo>
                <a:cubicBezTo>
                  <a:pt x="2668" y="1027"/>
                  <a:pt x="2763" y="1051"/>
                  <a:pt x="2870" y="1051"/>
                </a:cubicBezTo>
                <a:cubicBezTo>
                  <a:pt x="2978" y="1051"/>
                  <a:pt x="3073" y="1027"/>
                  <a:pt x="3168" y="980"/>
                </a:cubicBezTo>
                <a:close/>
                <a:moveTo>
                  <a:pt x="4823" y="992"/>
                </a:moveTo>
                <a:lnTo>
                  <a:pt x="5085" y="1504"/>
                </a:lnTo>
                <a:lnTo>
                  <a:pt x="3942" y="1504"/>
                </a:lnTo>
                <a:lnTo>
                  <a:pt x="4228" y="992"/>
                </a:lnTo>
                <a:cubicBezTo>
                  <a:pt x="4311" y="1039"/>
                  <a:pt x="4418" y="1075"/>
                  <a:pt x="4525" y="1075"/>
                </a:cubicBezTo>
                <a:cubicBezTo>
                  <a:pt x="4633" y="1075"/>
                  <a:pt x="4728" y="1039"/>
                  <a:pt x="4823" y="992"/>
                </a:cubicBezTo>
                <a:close/>
                <a:moveTo>
                  <a:pt x="6478" y="992"/>
                </a:moveTo>
                <a:lnTo>
                  <a:pt x="6740" y="1504"/>
                </a:lnTo>
                <a:lnTo>
                  <a:pt x="5597" y="1504"/>
                </a:lnTo>
                <a:lnTo>
                  <a:pt x="5883" y="992"/>
                </a:lnTo>
                <a:cubicBezTo>
                  <a:pt x="5966" y="1039"/>
                  <a:pt x="6073" y="1075"/>
                  <a:pt x="6180" y="1075"/>
                </a:cubicBezTo>
                <a:cubicBezTo>
                  <a:pt x="6276" y="1075"/>
                  <a:pt x="6383" y="1039"/>
                  <a:pt x="6478" y="992"/>
                </a:cubicBezTo>
                <a:close/>
                <a:moveTo>
                  <a:pt x="8121" y="992"/>
                </a:moveTo>
                <a:lnTo>
                  <a:pt x="8395" y="1504"/>
                </a:lnTo>
                <a:lnTo>
                  <a:pt x="7252" y="1504"/>
                </a:lnTo>
                <a:lnTo>
                  <a:pt x="7526" y="992"/>
                </a:lnTo>
                <a:cubicBezTo>
                  <a:pt x="7621" y="1039"/>
                  <a:pt x="7728" y="1075"/>
                  <a:pt x="7823" y="1075"/>
                </a:cubicBezTo>
                <a:cubicBezTo>
                  <a:pt x="7931" y="1075"/>
                  <a:pt x="8038" y="1039"/>
                  <a:pt x="8121" y="992"/>
                </a:cubicBezTo>
                <a:close/>
                <a:moveTo>
                  <a:pt x="1061" y="1801"/>
                </a:moveTo>
                <a:lnTo>
                  <a:pt x="1061" y="3575"/>
                </a:lnTo>
                <a:lnTo>
                  <a:pt x="549" y="3575"/>
                </a:lnTo>
                <a:lnTo>
                  <a:pt x="549" y="1801"/>
                </a:lnTo>
                <a:close/>
                <a:moveTo>
                  <a:pt x="1894" y="1801"/>
                </a:moveTo>
                <a:lnTo>
                  <a:pt x="1894" y="3575"/>
                </a:lnTo>
                <a:lnTo>
                  <a:pt x="1382" y="3575"/>
                </a:lnTo>
                <a:lnTo>
                  <a:pt x="1382" y="1801"/>
                </a:lnTo>
                <a:close/>
                <a:moveTo>
                  <a:pt x="2704" y="1801"/>
                </a:moveTo>
                <a:lnTo>
                  <a:pt x="2704" y="3575"/>
                </a:lnTo>
                <a:lnTo>
                  <a:pt x="2204" y="3575"/>
                </a:lnTo>
                <a:lnTo>
                  <a:pt x="2204" y="1801"/>
                </a:lnTo>
                <a:close/>
                <a:moveTo>
                  <a:pt x="3037" y="1801"/>
                </a:moveTo>
                <a:lnTo>
                  <a:pt x="3537" y="1813"/>
                </a:lnTo>
                <a:lnTo>
                  <a:pt x="3537" y="3575"/>
                </a:lnTo>
                <a:lnTo>
                  <a:pt x="3037" y="3575"/>
                </a:lnTo>
                <a:lnTo>
                  <a:pt x="3037" y="1801"/>
                </a:lnTo>
                <a:close/>
                <a:moveTo>
                  <a:pt x="4359" y="1813"/>
                </a:moveTo>
                <a:lnTo>
                  <a:pt x="4359" y="3575"/>
                </a:lnTo>
                <a:lnTo>
                  <a:pt x="3859" y="3575"/>
                </a:lnTo>
                <a:lnTo>
                  <a:pt x="3859" y="1813"/>
                </a:lnTo>
                <a:close/>
                <a:moveTo>
                  <a:pt x="5192" y="1813"/>
                </a:moveTo>
                <a:lnTo>
                  <a:pt x="5192" y="3575"/>
                </a:lnTo>
                <a:lnTo>
                  <a:pt x="4692" y="3575"/>
                </a:lnTo>
                <a:lnTo>
                  <a:pt x="4692" y="1813"/>
                </a:lnTo>
                <a:close/>
                <a:moveTo>
                  <a:pt x="6026" y="1813"/>
                </a:moveTo>
                <a:lnTo>
                  <a:pt x="6026" y="3575"/>
                </a:lnTo>
                <a:lnTo>
                  <a:pt x="5525" y="3575"/>
                </a:lnTo>
                <a:lnTo>
                  <a:pt x="5525" y="1813"/>
                </a:lnTo>
                <a:close/>
                <a:moveTo>
                  <a:pt x="6847" y="1813"/>
                </a:moveTo>
                <a:lnTo>
                  <a:pt x="6847" y="3575"/>
                </a:lnTo>
                <a:lnTo>
                  <a:pt x="6335" y="3575"/>
                </a:lnTo>
                <a:lnTo>
                  <a:pt x="6335" y="1813"/>
                </a:lnTo>
                <a:close/>
                <a:moveTo>
                  <a:pt x="7681" y="1813"/>
                </a:moveTo>
                <a:lnTo>
                  <a:pt x="7681" y="3575"/>
                </a:lnTo>
                <a:lnTo>
                  <a:pt x="7169" y="3575"/>
                </a:lnTo>
                <a:lnTo>
                  <a:pt x="7169" y="1813"/>
                </a:lnTo>
                <a:close/>
                <a:moveTo>
                  <a:pt x="8502" y="1813"/>
                </a:moveTo>
                <a:lnTo>
                  <a:pt x="8502" y="3575"/>
                </a:lnTo>
                <a:lnTo>
                  <a:pt x="7990" y="3575"/>
                </a:lnTo>
                <a:lnTo>
                  <a:pt x="7990" y="1813"/>
                </a:lnTo>
                <a:close/>
                <a:moveTo>
                  <a:pt x="1221" y="1"/>
                </a:moveTo>
                <a:cubicBezTo>
                  <a:pt x="1132" y="1"/>
                  <a:pt x="1043" y="45"/>
                  <a:pt x="1001" y="134"/>
                </a:cubicBezTo>
                <a:lnTo>
                  <a:pt x="322" y="1385"/>
                </a:lnTo>
                <a:cubicBezTo>
                  <a:pt x="263" y="1504"/>
                  <a:pt x="227" y="1647"/>
                  <a:pt x="227" y="1789"/>
                </a:cubicBezTo>
                <a:lnTo>
                  <a:pt x="227" y="3599"/>
                </a:lnTo>
                <a:cubicBezTo>
                  <a:pt x="84" y="3659"/>
                  <a:pt x="1" y="3814"/>
                  <a:pt x="1" y="3956"/>
                </a:cubicBezTo>
                <a:lnTo>
                  <a:pt x="1" y="4921"/>
                </a:lnTo>
                <a:cubicBezTo>
                  <a:pt x="1" y="5016"/>
                  <a:pt x="72" y="5087"/>
                  <a:pt x="168" y="5087"/>
                </a:cubicBezTo>
                <a:cubicBezTo>
                  <a:pt x="251" y="5087"/>
                  <a:pt x="322" y="5016"/>
                  <a:pt x="322" y="4921"/>
                </a:cubicBezTo>
                <a:lnTo>
                  <a:pt x="322" y="3956"/>
                </a:lnTo>
                <a:cubicBezTo>
                  <a:pt x="322" y="3909"/>
                  <a:pt x="370" y="3873"/>
                  <a:pt x="418" y="3873"/>
                </a:cubicBezTo>
                <a:lnTo>
                  <a:pt x="8657" y="3873"/>
                </a:lnTo>
                <a:cubicBezTo>
                  <a:pt x="8704" y="3873"/>
                  <a:pt x="8740" y="3897"/>
                  <a:pt x="8752" y="3944"/>
                </a:cubicBezTo>
                <a:lnTo>
                  <a:pt x="8752" y="6552"/>
                </a:lnTo>
                <a:lnTo>
                  <a:pt x="6180" y="6552"/>
                </a:lnTo>
                <a:cubicBezTo>
                  <a:pt x="6085" y="6552"/>
                  <a:pt x="6014" y="6623"/>
                  <a:pt x="6014" y="6707"/>
                </a:cubicBezTo>
                <a:cubicBezTo>
                  <a:pt x="6014" y="6802"/>
                  <a:pt x="6085" y="6873"/>
                  <a:pt x="6180" y="6873"/>
                </a:cubicBezTo>
                <a:lnTo>
                  <a:pt x="8752" y="6873"/>
                </a:lnTo>
                <a:lnTo>
                  <a:pt x="8752" y="7707"/>
                </a:lnTo>
                <a:lnTo>
                  <a:pt x="3918" y="7707"/>
                </a:lnTo>
                <a:cubicBezTo>
                  <a:pt x="3823" y="7707"/>
                  <a:pt x="3751" y="7778"/>
                  <a:pt x="3751" y="7874"/>
                </a:cubicBezTo>
                <a:cubicBezTo>
                  <a:pt x="3751" y="7957"/>
                  <a:pt x="3823" y="8040"/>
                  <a:pt x="3918" y="8040"/>
                </a:cubicBezTo>
                <a:lnTo>
                  <a:pt x="8752" y="8040"/>
                </a:lnTo>
                <a:lnTo>
                  <a:pt x="8752" y="8671"/>
                </a:lnTo>
                <a:lnTo>
                  <a:pt x="8752" y="9767"/>
                </a:lnTo>
                <a:cubicBezTo>
                  <a:pt x="8752" y="10064"/>
                  <a:pt x="8478" y="10302"/>
                  <a:pt x="8169" y="10302"/>
                </a:cubicBezTo>
                <a:lnTo>
                  <a:pt x="918" y="10302"/>
                </a:lnTo>
                <a:cubicBezTo>
                  <a:pt x="596" y="10302"/>
                  <a:pt x="346" y="10064"/>
                  <a:pt x="346" y="9767"/>
                </a:cubicBezTo>
                <a:lnTo>
                  <a:pt x="346" y="8040"/>
                </a:lnTo>
                <a:lnTo>
                  <a:pt x="3287" y="8040"/>
                </a:lnTo>
                <a:cubicBezTo>
                  <a:pt x="3382" y="8040"/>
                  <a:pt x="3454" y="7957"/>
                  <a:pt x="3454" y="7874"/>
                </a:cubicBezTo>
                <a:cubicBezTo>
                  <a:pt x="3454" y="7778"/>
                  <a:pt x="3382" y="7707"/>
                  <a:pt x="3287" y="7707"/>
                </a:cubicBezTo>
                <a:lnTo>
                  <a:pt x="346" y="7707"/>
                </a:lnTo>
                <a:lnTo>
                  <a:pt x="346" y="6873"/>
                </a:lnTo>
                <a:lnTo>
                  <a:pt x="5549" y="6873"/>
                </a:lnTo>
                <a:cubicBezTo>
                  <a:pt x="5645" y="6873"/>
                  <a:pt x="5716" y="6802"/>
                  <a:pt x="5716" y="6707"/>
                </a:cubicBezTo>
                <a:cubicBezTo>
                  <a:pt x="5716" y="6623"/>
                  <a:pt x="5645" y="6552"/>
                  <a:pt x="5549" y="6552"/>
                </a:cubicBezTo>
                <a:lnTo>
                  <a:pt x="346" y="6552"/>
                </a:lnTo>
                <a:lnTo>
                  <a:pt x="346" y="5552"/>
                </a:lnTo>
                <a:cubicBezTo>
                  <a:pt x="346" y="5457"/>
                  <a:pt x="263" y="5385"/>
                  <a:pt x="180" y="5385"/>
                </a:cubicBezTo>
                <a:cubicBezTo>
                  <a:pt x="84" y="5385"/>
                  <a:pt x="13" y="5457"/>
                  <a:pt x="13" y="5552"/>
                </a:cubicBezTo>
                <a:lnTo>
                  <a:pt x="13" y="9743"/>
                </a:lnTo>
                <a:cubicBezTo>
                  <a:pt x="13" y="10219"/>
                  <a:pt x="418" y="10612"/>
                  <a:pt x="918" y="10612"/>
                </a:cubicBezTo>
                <a:lnTo>
                  <a:pt x="8169" y="10612"/>
                </a:lnTo>
                <a:cubicBezTo>
                  <a:pt x="8681" y="10612"/>
                  <a:pt x="9074" y="10219"/>
                  <a:pt x="9074" y="9743"/>
                </a:cubicBezTo>
                <a:cubicBezTo>
                  <a:pt x="9062" y="9707"/>
                  <a:pt x="9062" y="4075"/>
                  <a:pt x="9062" y="3956"/>
                </a:cubicBezTo>
                <a:cubicBezTo>
                  <a:pt x="9050" y="3790"/>
                  <a:pt x="8954" y="3659"/>
                  <a:pt x="8824" y="3599"/>
                </a:cubicBezTo>
                <a:lnTo>
                  <a:pt x="8824" y="1813"/>
                </a:lnTo>
                <a:cubicBezTo>
                  <a:pt x="8824" y="1682"/>
                  <a:pt x="8800" y="1528"/>
                  <a:pt x="8716" y="1408"/>
                </a:cubicBezTo>
                <a:lnTo>
                  <a:pt x="8050" y="146"/>
                </a:lnTo>
                <a:cubicBezTo>
                  <a:pt x="7997" y="64"/>
                  <a:pt x="7913" y="23"/>
                  <a:pt x="7831" y="23"/>
                </a:cubicBezTo>
                <a:cubicBezTo>
                  <a:pt x="7746" y="23"/>
                  <a:pt x="7663" y="67"/>
                  <a:pt x="7621" y="158"/>
                </a:cubicBezTo>
                <a:lnTo>
                  <a:pt x="7335" y="694"/>
                </a:lnTo>
                <a:lnTo>
                  <a:pt x="7014" y="1313"/>
                </a:lnTo>
                <a:lnTo>
                  <a:pt x="6395" y="146"/>
                </a:lnTo>
                <a:cubicBezTo>
                  <a:pt x="6350" y="68"/>
                  <a:pt x="6273" y="31"/>
                  <a:pt x="6194" y="31"/>
                </a:cubicBezTo>
                <a:cubicBezTo>
                  <a:pt x="6106" y="31"/>
                  <a:pt x="6016" y="77"/>
                  <a:pt x="5966" y="158"/>
                </a:cubicBezTo>
                <a:lnTo>
                  <a:pt x="5680" y="694"/>
                </a:lnTo>
                <a:lnTo>
                  <a:pt x="5359" y="1313"/>
                </a:lnTo>
                <a:cubicBezTo>
                  <a:pt x="5287" y="1158"/>
                  <a:pt x="4752" y="146"/>
                  <a:pt x="4752" y="146"/>
                </a:cubicBezTo>
                <a:cubicBezTo>
                  <a:pt x="4696" y="70"/>
                  <a:pt x="4609" y="26"/>
                  <a:pt x="4524" y="26"/>
                </a:cubicBezTo>
                <a:cubicBezTo>
                  <a:pt x="4463" y="26"/>
                  <a:pt x="4403" y="49"/>
                  <a:pt x="4359" y="99"/>
                </a:cubicBezTo>
                <a:cubicBezTo>
                  <a:pt x="4335" y="134"/>
                  <a:pt x="4347" y="99"/>
                  <a:pt x="4037" y="682"/>
                </a:cubicBezTo>
                <a:lnTo>
                  <a:pt x="3716" y="1289"/>
                </a:lnTo>
                <a:lnTo>
                  <a:pt x="3394" y="682"/>
                </a:lnTo>
                <a:cubicBezTo>
                  <a:pt x="3097" y="134"/>
                  <a:pt x="3109" y="146"/>
                  <a:pt x="3085" y="99"/>
                </a:cubicBezTo>
                <a:cubicBezTo>
                  <a:pt x="3030" y="39"/>
                  <a:pt x="2956" y="9"/>
                  <a:pt x="2883" y="9"/>
                </a:cubicBezTo>
                <a:cubicBezTo>
                  <a:pt x="2797" y="9"/>
                  <a:pt x="2713" y="51"/>
                  <a:pt x="2668" y="134"/>
                </a:cubicBezTo>
                <a:cubicBezTo>
                  <a:pt x="2668" y="134"/>
                  <a:pt x="2668" y="134"/>
                  <a:pt x="2668" y="134"/>
                </a:cubicBezTo>
                <a:lnTo>
                  <a:pt x="2668" y="134"/>
                </a:lnTo>
                <a:cubicBezTo>
                  <a:pt x="2668" y="134"/>
                  <a:pt x="2635" y="191"/>
                  <a:pt x="2049" y="1277"/>
                </a:cubicBezTo>
                <a:lnTo>
                  <a:pt x="1727" y="670"/>
                </a:lnTo>
                <a:lnTo>
                  <a:pt x="1442" y="134"/>
                </a:lnTo>
                <a:cubicBezTo>
                  <a:pt x="1400" y="45"/>
                  <a:pt x="1311" y="1"/>
                  <a:pt x="122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33" name="Google Shape;11833;p71"/>
          <p:cNvGrpSpPr/>
          <p:nvPr/>
        </p:nvGrpSpPr>
        <p:grpSpPr>
          <a:xfrm>
            <a:off x="3967437" y="3837102"/>
            <a:ext cx="364708" cy="295405"/>
            <a:chOff x="3967437" y="3837102"/>
            <a:chExt cx="364708" cy="295405"/>
          </a:xfrm>
        </p:grpSpPr>
        <p:sp>
          <p:nvSpPr>
            <p:cNvPr id="11834" name="Google Shape;11834;p71"/>
            <p:cNvSpPr/>
            <p:nvPr/>
          </p:nvSpPr>
          <p:spPr>
            <a:xfrm>
              <a:off x="4178750" y="3868334"/>
              <a:ext cx="153396" cy="264172"/>
            </a:xfrm>
            <a:custGeom>
              <a:rect b="b" l="l" r="r" t="t"/>
              <a:pathLst>
                <a:path extrusionOk="0" h="8306" w="4823">
                  <a:moveTo>
                    <a:pt x="4273" y="1"/>
                  </a:moveTo>
                  <a:cubicBezTo>
                    <a:pt x="4217" y="1"/>
                    <a:pt x="4158" y="32"/>
                    <a:pt x="4120" y="78"/>
                  </a:cubicBezTo>
                  <a:cubicBezTo>
                    <a:pt x="4060" y="150"/>
                    <a:pt x="4096" y="257"/>
                    <a:pt x="4167" y="316"/>
                  </a:cubicBezTo>
                  <a:cubicBezTo>
                    <a:pt x="4370" y="471"/>
                    <a:pt x="4489" y="685"/>
                    <a:pt x="4489" y="947"/>
                  </a:cubicBezTo>
                  <a:lnTo>
                    <a:pt x="4489" y="7210"/>
                  </a:lnTo>
                  <a:cubicBezTo>
                    <a:pt x="4489" y="7627"/>
                    <a:pt x="4156" y="7984"/>
                    <a:pt x="3715" y="7984"/>
                  </a:cubicBezTo>
                  <a:lnTo>
                    <a:pt x="167" y="7984"/>
                  </a:lnTo>
                  <a:cubicBezTo>
                    <a:pt x="72" y="7984"/>
                    <a:pt x="0" y="8055"/>
                    <a:pt x="0" y="8151"/>
                  </a:cubicBezTo>
                  <a:cubicBezTo>
                    <a:pt x="0" y="8234"/>
                    <a:pt x="72" y="8305"/>
                    <a:pt x="167" y="8305"/>
                  </a:cubicBezTo>
                  <a:lnTo>
                    <a:pt x="3715" y="8305"/>
                  </a:lnTo>
                  <a:cubicBezTo>
                    <a:pt x="4334" y="8305"/>
                    <a:pt x="4822" y="7817"/>
                    <a:pt x="4822" y="7210"/>
                  </a:cubicBezTo>
                  <a:lnTo>
                    <a:pt x="4822" y="947"/>
                  </a:lnTo>
                  <a:cubicBezTo>
                    <a:pt x="4822" y="590"/>
                    <a:pt x="4644" y="245"/>
                    <a:pt x="4358" y="31"/>
                  </a:cubicBezTo>
                  <a:cubicBezTo>
                    <a:pt x="4333" y="10"/>
                    <a:pt x="4303" y="1"/>
                    <a:pt x="42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71"/>
            <p:cNvSpPr/>
            <p:nvPr/>
          </p:nvSpPr>
          <p:spPr>
            <a:xfrm>
              <a:off x="3969346" y="3937447"/>
              <a:ext cx="198431" cy="194678"/>
            </a:xfrm>
            <a:custGeom>
              <a:rect b="b" l="l" r="r" t="t"/>
              <a:pathLst>
                <a:path extrusionOk="0" h="6121" w="6239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5025"/>
                  </a:lnTo>
                  <a:cubicBezTo>
                    <a:pt x="0" y="5632"/>
                    <a:pt x="488" y="6121"/>
                    <a:pt x="1107" y="6121"/>
                  </a:cubicBezTo>
                  <a:lnTo>
                    <a:pt x="6060" y="6121"/>
                  </a:lnTo>
                  <a:cubicBezTo>
                    <a:pt x="6144" y="6121"/>
                    <a:pt x="6227" y="6049"/>
                    <a:pt x="6227" y="5954"/>
                  </a:cubicBezTo>
                  <a:cubicBezTo>
                    <a:pt x="6239" y="5870"/>
                    <a:pt x="6168" y="5799"/>
                    <a:pt x="6060" y="5799"/>
                  </a:cubicBezTo>
                  <a:lnTo>
                    <a:pt x="1107" y="5799"/>
                  </a:lnTo>
                  <a:cubicBezTo>
                    <a:pt x="691" y="5799"/>
                    <a:pt x="333" y="5454"/>
                    <a:pt x="333" y="5025"/>
                  </a:cubicBezTo>
                  <a:lnTo>
                    <a:pt x="333" y="167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71"/>
            <p:cNvSpPr/>
            <p:nvPr/>
          </p:nvSpPr>
          <p:spPr>
            <a:xfrm>
              <a:off x="3967437" y="3837102"/>
              <a:ext cx="331376" cy="89786"/>
            </a:xfrm>
            <a:custGeom>
              <a:rect b="b" l="l" r="r" t="t"/>
              <a:pathLst>
                <a:path extrusionOk="0" h="2823" w="10419">
                  <a:moveTo>
                    <a:pt x="2739" y="334"/>
                  </a:moveTo>
                  <a:cubicBezTo>
                    <a:pt x="2822" y="334"/>
                    <a:pt x="2894" y="393"/>
                    <a:pt x="2894" y="477"/>
                  </a:cubicBezTo>
                  <a:lnTo>
                    <a:pt x="2894" y="1453"/>
                  </a:lnTo>
                  <a:cubicBezTo>
                    <a:pt x="2894" y="1525"/>
                    <a:pt x="2834" y="1596"/>
                    <a:pt x="2739" y="1596"/>
                  </a:cubicBezTo>
                  <a:cubicBezTo>
                    <a:pt x="2668" y="1596"/>
                    <a:pt x="2596" y="1536"/>
                    <a:pt x="2596" y="1453"/>
                  </a:cubicBezTo>
                  <a:lnTo>
                    <a:pt x="2596" y="477"/>
                  </a:lnTo>
                  <a:cubicBezTo>
                    <a:pt x="2596" y="405"/>
                    <a:pt x="2656" y="334"/>
                    <a:pt x="2739" y="334"/>
                  </a:cubicBezTo>
                  <a:close/>
                  <a:moveTo>
                    <a:pt x="4751" y="334"/>
                  </a:moveTo>
                  <a:cubicBezTo>
                    <a:pt x="4823" y="334"/>
                    <a:pt x="4906" y="393"/>
                    <a:pt x="4906" y="477"/>
                  </a:cubicBezTo>
                  <a:lnTo>
                    <a:pt x="4906" y="1453"/>
                  </a:lnTo>
                  <a:cubicBezTo>
                    <a:pt x="4906" y="1525"/>
                    <a:pt x="4846" y="1596"/>
                    <a:pt x="4751" y="1596"/>
                  </a:cubicBezTo>
                  <a:cubicBezTo>
                    <a:pt x="4680" y="1596"/>
                    <a:pt x="4608" y="1536"/>
                    <a:pt x="4608" y="1453"/>
                  </a:cubicBezTo>
                  <a:lnTo>
                    <a:pt x="4608" y="477"/>
                  </a:lnTo>
                  <a:cubicBezTo>
                    <a:pt x="4608" y="405"/>
                    <a:pt x="4668" y="334"/>
                    <a:pt x="4751" y="334"/>
                  </a:cubicBezTo>
                  <a:close/>
                  <a:moveTo>
                    <a:pt x="6763" y="334"/>
                  </a:moveTo>
                  <a:cubicBezTo>
                    <a:pt x="6835" y="334"/>
                    <a:pt x="6906" y="393"/>
                    <a:pt x="6906" y="477"/>
                  </a:cubicBezTo>
                  <a:lnTo>
                    <a:pt x="6906" y="1453"/>
                  </a:lnTo>
                  <a:cubicBezTo>
                    <a:pt x="6906" y="1525"/>
                    <a:pt x="6847" y="1596"/>
                    <a:pt x="6763" y="1596"/>
                  </a:cubicBezTo>
                  <a:cubicBezTo>
                    <a:pt x="6692" y="1596"/>
                    <a:pt x="6609" y="1536"/>
                    <a:pt x="6609" y="1453"/>
                  </a:cubicBezTo>
                  <a:lnTo>
                    <a:pt x="6609" y="477"/>
                  </a:lnTo>
                  <a:cubicBezTo>
                    <a:pt x="6609" y="405"/>
                    <a:pt x="6668" y="334"/>
                    <a:pt x="6763" y="334"/>
                  </a:cubicBezTo>
                  <a:close/>
                  <a:moveTo>
                    <a:pt x="8775" y="334"/>
                  </a:moveTo>
                  <a:cubicBezTo>
                    <a:pt x="8847" y="334"/>
                    <a:pt x="8918" y="393"/>
                    <a:pt x="8918" y="477"/>
                  </a:cubicBezTo>
                  <a:lnTo>
                    <a:pt x="8918" y="1453"/>
                  </a:lnTo>
                  <a:cubicBezTo>
                    <a:pt x="8918" y="1525"/>
                    <a:pt x="8859" y="1596"/>
                    <a:pt x="8775" y="1596"/>
                  </a:cubicBezTo>
                  <a:cubicBezTo>
                    <a:pt x="8692" y="1596"/>
                    <a:pt x="8621" y="1536"/>
                    <a:pt x="8621" y="1453"/>
                  </a:cubicBezTo>
                  <a:lnTo>
                    <a:pt x="8621" y="1155"/>
                  </a:lnTo>
                  <a:lnTo>
                    <a:pt x="8621" y="810"/>
                  </a:lnTo>
                  <a:lnTo>
                    <a:pt x="8621" y="477"/>
                  </a:lnTo>
                  <a:cubicBezTo>
                    <a:pt x="8621" y="405"/>
                    <a:pt x="8680" y="334"/>
                    <a:pt x="8775" y="334"/>
                  </a:cubicBezTo>
                  <a:close/>
                  <a:moveTo>
                    <a:pt x="2703" y="1"/>
                  </a:moveTo>
                  <a:cubicBezTo>
                    <a:pt x="2429" y="1"/>
                    <a:pt x="2203" y="227"/>
                    <a:pt x="2203" y="501"/>
                  </a:cubicBezTo>
                  <a:lnTo>
                    <a:pt x="2203" y="822"/>
                  </a:lnTo>
                  <a:lnTo>
                    <a:pt x="1108" y="822"/>
                  </a:lnTo>
                  <a:cubicBezTo>
                    <a:pt x="501" y="822"/>
                    <a:pt x="1" y="1310"/>
                    <a:pt x="1" y="1929"/>
                  </a:cubicBezTo>
                  <a:lnTo>
                    <a:pt x="1" y="2656"/>
                  </a:lnTo>
                  <a:cubicBezTo>
                    <a:pt x="1" y="2739"/>
                    <a:pt x="84" y="2822"/>
                    <a:pt x="167" y="2822"/>
                  </a:cubicBezTo>
                  <a:cubicBezTo>
                    <a:pt x="262" y="2822"/>
                    <a:pt x="334" y="2739"/>
                    <a:pt x="334" y="2656"/>
                  </a:cubicBezTo>
                  <a:lnTo>
                    <a:pt x="334" y="1929"/>
                  </a:lnTo>
                  <a:cubicBezTo>
                    <a:pt x="334" y="1513"/>
                    <a:pt x="679" y="1144"/>
                    <a:pt x="1108" y="1144"/>
                  </a:cubicBezTo>
                  <a:lnTo>
                    <a:pt x="2203" y="1144"/>
                  </a:lnTo>
                  <a:lnTo>
                    <a:pt x="2203" y="1441"/>
                  </a:lnTo>
                  <a:cubicBezTo>
                    <a:pt x="2203" y="1715"/>
                    <a:pt x="2429" y="1941"/>
                    <a:pt x="2703" y="1941"/>
                  </a:cubicBezTo>
                  <a:cubicBezTo>
                    <a:pt x="2965" y="1941"/>
                    <a:pt x="3191" y="1715"/>
                    <a:pt x="3191" y="1441"/>
                  </a:cubicBezTo>
                  <a:lnTo>
                    <a:pt x="3191" y="1144"/>
                  </a:lnTo>
                  <a:lnTo>
                    <a:pt x="4227" y="1144"/>
                  </a:lnTo>
                  <a:lnTo>
                    <a:pt x="4227" y="1441"/>
                  </a:lnTo>
                  <a:cubicBezTo>
                    <a:pt x="4227" y="1715"/>
                    <a:pt x="4453" y="1941"/>
                    <a:pt x="4727" y="1941"/>
                  </a:cubicBezTo>
                  <a:cubicBezTo>
                    <a:pt x="4989" y="1941"/>
                    <a:pt x="5215" y="1715"/>
                    <a:pt x="5215" y="1441"/>
                  </a:cubicBezTo>
                  <a:lnTo>
                    <a:pt x="5215" y="1144"/>
                  </a:lnTo>
                  <a:lnTo>
                    <a:pt x="6251" y="1144"/>
                  </a:lnTo>
                  <a:lnTo>
                    <a:pt x="6251" y="1441"/>
                  </a:lnTo>
                  <a:cubicBezTo>
                    <a:pt x="6251" y="1715"/>
                    <a:pt x="6478" y="1941"/>
                    <a:pt x="6751" y="1941"/>
                  </a:cubicBezTo>
                  <a:cubicBezTo>
                    <a:pt x="7013" y="1941"/>
                    <a:pt x="7240" y="1715"/>
                    <a:pt x="7240" y="1441"/>
                  </a:cubicBezTo>
                  <a:lnTo>
                    <a:pt x="7240" y="1144"/>
                  </a:lnTo>
                  <a:lnTo>
                    <a:pt x="8275" y="1144"/>
                  </a:lnTo>
                  <a:lnTo>
                    <a:pt x="8275" y="1441"/>
                  </a:lnTo>
                  <a:cubicBezTo>
                    <a:pt x="8275" y="1715"/>
                    <a:pt x="8502" y="1941"/>
                    <a:pt x="8775" y="1941"/>
                  </a:cubicBezTo>
                  <a:cubicBezTo>
                    <a:pt x="9037" y="1941"/>
                    <a:pt x="9264" y="1715"/>
                    <a:pt x="9264" y="1441"/>
                  </a:cubicBezTo>
                  <a:lnTo>
                    <a:pt x="9264" y="1144"/>
                  </a:lnTo>
                  <a:lnTo>
                    <a:pt x="10264" y="1144"/>
                  </a:lnTo>
                  <a:cubicBezTo>
                    <a:pt x="10347" y="1144"/>
                    <a:pt x="10419" y="1072"/>
                    <a:pt x="10419" y="989"/>
                  </a:cubicBezTo>
                  <a:cubicBezTo>
                    <a:pt x="10419" y="894"/>
                    <a:pt x="10347" y="822"/>
                    <a:pt x="10264" y="822"/>
                  </a:cubicBezTo>
                  <a:lnTo>
                    <a:pt x="9264" y="822"/>
                  </a:lnTo>
                  <a:lnTo>
                    <a:pt x="9264" y="501"/>
                  </a:lnTo>
                  <a:cubicBezTo>
                    <a:pt x="9264" y="227"/>
                    <a:pt x="9037" y="1"/>
                    <a:pt x="8775" y="1"/>
                  </a:cubicBezTo>
                  <a:cubicBezTo>
                    <a:pt x="8502" y="1"/>
                    <a:pt x="8275" y="227"/>
                    <a:pt x="8275" y="501"/>
                  </a:cubicBezTo>
                  <a:lnTo>
                    <a:pt x="8275" y="822"/>
                  </a:lnTo>
                  <a:lnTo>
                    <a:pt x="7240" y="822"/>
                  </a:lnTo>
                  <a:lnTo>
                    <a:pt x="7240" y="501"/>
                  </a:lnTo>
                  <a:cubicBezTo>
                    <a:pt x="7240" y="227"/>
                    <a:pt x="7013" y="1"/>
                    <a:pt x="6751" y="1"/>
                  </a:cubicBezTo>
                  <a:cubicBezTo>
                    <a:pt x="6478" y="1"/>
                    <a:pt x="6251" y="227"/>
                    <a:pt x="6251" y="501"/>
                  </a:cubicBezTo>
                  <a:lnTo>
                    <a:pt x="6251" y="822"/>
                  </a:lnTo>
                  <a:lnTo>
                    <a:pt x="5215" y="822"/>
                  </a:lnTo>
                  <a:lnTo>
                    <a:pt x="5215" y="501"/>
                  </a:lnTo>
                  <a:cubicBezTo>
                    <a:pt x="5215" y="227"/>
                    <a:pt x="4989" y="1"/>
                    <a:pt x="4727" y="1"/>
                  </a:cubicBezTo>
                  <a:cubicBezTo>
                    <a:pt x="4453" y="1"/>
                    <a:pt x="4227" y="227"/>
                    <a:pt x="4227" y="501"/>
                  </a:cubicBezTo>
                  <a:lnTo>
                    <a:pt x="4227" y="822"/>
                  </a:lnTo>
                  <a:lnTo>
                    <a:pt x="3191" y="822"/>
                  </a:lnTo>
                  <a:lnTo>
                    <a:pt x="3191" y="501"/>
                  </a:lnTo>
                  <a:cubicBezTo>
                    <a:pt x="3191" y="227"/>
                    <a:pt x="2965" y="1"/>
                    <a:pt x="2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71"/>
            <p:cNvSpPr/>
            <p:nvPr/>
          </p:nvSpPr>
          <p:spPr>
            <a:xfrm>
              <a:off x="3994694" y="3917378"/>
              <a:ext cx="158325" cy="156067"/>
            </a:xfrm>
            <a:custGeom>
              <a:rect b="b" l="l" r="r" t="t"/>
              <a:pathLst>
                <a:path extrusionOk="0" h="4907" w="4978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1251"/>
                  </a:lnTo>
                  <a:cubicBezTo>
                    <a:pt x="1" y="2049"/>
                    <a:pt x="656" y="2703"/>
                    <a:pt x="1453" y="2703"/>
                  </a:cubicBezTo>
                  <a:lnTo>
                    <a:pt x="2049" y="2703"/>
                  </a:lnTo>
                  <a:cubicBezTo>
                    <a:pt x="2573" y="2703"/>
                    <a:pt x="2989" y="3120"/>
                    <a:pt x="2989" y="3644"/>
                  </a:cubicBezTo>
                  <a:cubicBezTo>
                    <a:pt x="2989" y="4346"/>
                    <a:pt x="3549" y="4906"/>
                    <a:pt x="4251" y="4906"/>
                  </a:cubicBezTo>
                  <a:lnTo>
                    <a:pt x="4811" y="4906"/>
                  </a:lnTo>
                  <a:cubicBezTo>
                    <a:pt x="4906" y="4906"/>
                    <a:pt x="4978" y="4835"/>
                    <a:pt x="4978" y="4739"/>
                  </a:cubicBezTo>
                  <a:cubicBezTo>
                    <a:pt x="4978" y="4644"/>
                    <a:pt x="4906" y="4561"/>
                    <a:pt x="4799" y="4561"/>
                  </a:cubicBezTo>
                  <a:lnTo>
                    <a:pt x="4239" y="4561"/>
                  </a:lnTo>
                  <a:cubicBezTo>
                    <a:pt x="3716" y="4561"/>
                    <a:pt x="3299" y="4144"/>
                    <a:pt x="3299" y="3632"/>
                  </a:cubicBezTo>
                  <a:cubicBezTo>
                    <a:pt x="3299" y="2930"/>
                    <a:pt x="2739" y="2358"/>
                    <a:pt x="2037" y="2358"/>
                  </a:cubicBezTo>
                  <a:lnTo>
                    <a:pt x="1441" y="2358"/>
                  </a:lnTo>
                  <a:cubicBezTo>
                    <a:pt x="834" y="2358"/>
                    <a:pt x="322" y="1858"/>
                    <a:pt x="322" y="1251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71"/>
            <p:cNvSpPr/>
            <p:nvPr/>
          </p:nvSpPr>
          <p:spPr>
            <a:xfrm>
              <a:off x="4160812" y="3927174"/>
              <a:ext cx="155813" cy="149992"/>
            </a:xfrm>
            <a:custGeom>
              <a:rect b="b" l="l" r="r" t="t"/>
              <a:pathLst>
                <a:path extrusionOk="0" h="4716" w="4899">
                  <a:moveTo>
                    <a:pt x="3231" y="645"/>
                  </a:moveTo>
                  <a:lnTo>
                    <a:pt x="4124" y="1538"/>
                  </a:lnTo>
                  <a:lnTo>
                    <a:pt x="3838" y="1812"/>
                  </a:lnTo>
                  <a:lnTo>
                    <a:pt x="2945" y="919"/>
                  </a:lnTo>
                  <a:lnTo>
                    <a:pt x="3231" y="645"/>
                  </a:lnTo>
                  <a:close/>
                  <a:moveTo>
                    <a:pt x="2707" y="1157"/>
                  </a:moveTo>
                  <a:lnTo>
                    <a:pt x="3029" y="1491"/>
                  </a:lnTo>
                  <a:lnTo>
                    <a:pt x="1302" y="3217"/>
                  </a:lnTo>
                  <a:lnTo>
                    <a:pt x="981" y="2884"/>
                  </a:lnTo>
                  <a:lnTo>
                    <a:pt x="2707" y="1157"/>
                  </a:lnTo>
                  <a:close/>
                  <a:moveTo>
                    <a:pt x="814" y="3205"/>
                  </a:moveTo>
                  <a:lnTo>
                    <a:pt x="1564" y="3943"/>
                  </a:lnTo>
                  <a:lnTo>
                    <a:pt x="1064" y="4098"/>
                  </a:lnTo>
                  <a:cubicBezTo>
                    <a:pt x="993" y="3919"/>
                    <a:pt x="862" y="3765"/>
                    <a:pt x="671" y="3693"/>
                  </a:cubicBezTo>
                  <a:lnTo>
                    <a:pt x="814" y="3205"/>
                  </a:lnTo>
                  <a:close/>
                  <a:moveTo>
                    <a:pt x="552" y="4015"/>
                  </a:moveTo>
                  <a:cubicBezTo>
                    <a:pt x="624" y="4050"/>
                    <a:pt x="695" y="4122"/>
                    <a:pt x="731" y="4193"/>
                  </a:cubicBezTo>
                  <a:lnTo>
                    <a:pt x="469" y="4288"/>
                  </a:lnTo>
                  <a:lnTo>
                    <a:pt x="469" y="4288"/>
                  </a:lnTo>
                  <a:lnTo>
                    <a:pt x="552" y="4015"/>
                  </a:lnTo>
                  <a:close/>
                  <a:moveTo>
                    <a:pt x="3648" y="1"/>
                  </a:moveTo>
                  <a:cubicBezTo>
                    <a:pt x="3640" y="1"/>
                    <a:pt x="3632" y="1"/>
                    <a:pt x="3624" y="2"/>
                  </a:cubicBezTo>
                  <a:cubicBezTo>
                    <a:pt x="3148" y="86"/>
                    <a:pt x="3005" y="419"/>
                    <a:pt x="2588" y="788"/>
                  </a:cubicBezTo>
                  <a:cubicBezTo>
                    <a:pt x="2588" y="788"/>
                    <a:pt x="707" y="2669"/>
                    <a:pt x="683" y="2705"/>
                  </a:cubicBezTo>
                  <a:cubicBezTo>
                    <a:pt x="517" y="2812"/>
                    <a:pt x="445" y="3276"/>
                    <a:pt x="40" y="4491"/>
                  </a:cubicBezTo>
                  <a:cubicBezTo>
                    <a:pt x="0" y="4612"/>
                    <a:pt x="79" y="4716"/>
                    <a:pt x="191" y="4716"/>
                  </a:cubicBezTo>
                  <a:cubicBezTo>
                    <a:pt x="212" y="4716"/>
                    <a:pt x="233" y="4712"/>
                    <a:pt x="255" y="4705"/>
                  </a:cubicBezTo>
                  <a:lnTo>
                    <a:pt x="1743" y="4241"/>
                  </a:lnTo>
                  <a:cubicBezTo>
                    <a:pt x="2017" y="4158"/>
                    <a:pt x="2124" y="3979"/>
                    <a:pt x="2231" y="3896"/>
                  </a:cubicBezTo>
                  <a:cubicBezTo>
                    <a:pt x="2291" y="3836"/>
                    <a:pt x="2291" y="3717"/>
                    <a:pt x="2231" y="3657"/>
                  </a:cubicBezTo>
                  <a:cubicBezTo>
                    <a:pt x="2201" y="3628"/>
                    <a:pt x="2157" y="3613"/>
                    <a:pt x="2112" y="3613"/>
                  </a:cubicBezTo>
                  <a:cubicBezTo>
                    <a:pt x="2067" y="3613"/>
                    <a:pt x="2023" y="3628"/>
                    <a:pt x="1993" y="3657"/>
                  </a:cubicBezTo>
                  <a:lnTo>
                    <a:pt x="1874" y="3777"/>
                  </a:lnTo>
                  <a:lnTo>
                    <a:pt x="1541" y="3455"/>
                  </a:lnTo>
                  <a:lnTo>
                    <a:pt x="3267" y="1729"/>
                  </a:lnTo>
                  <a:lnTo>
                    <a:pt x="3600" y="2050"/>
                  </a:lnTo>
                  <a:lnTo>
                    <a:pt x="2469" y="3181"/>
                  </a:lnTo>
                  <a:cubicBezTo>
                    <a:pt x="2362" y="3288"/>
                    <a:pt x="2434" y="3467"/>
                    <a:pt x="2588" y="3467"/>
                  </a:cubicBezTo>
                  <a:cubicBezTo>
                    <a:pt x="2719" y="3467"/>
                    <a:pt x="2672" y="3419"/>
                    <a:pt x="3946" y="2169"/>
                  </a:cubicBezTo>
                  <a:lnTo>
                    <a:pt x="4458" y="1657"/>
                  </a:lnTo>
                  <a:cubicBezTo>
                    <a:pt x="4898" y="1240"/>
                    <a:pt x="4862" y="562"/>
                    <a:pt x="4398" y="193"/>
                  </a:cubicBezTo>
                  <a:cubicBezTo>
                    <a:pt x="4368" y="168"/>
                    <a:pt x="4332" y="156"/>
                    <a:pt x="4296" y="156"/>
                  </a:cubicBezTo>
                  <a:cubicBezTo>
                    <a:pt x="4246" y="156"/>
                    <a:pt x="4195" y="180"/>
                    <a:pt x="4160" y="228"/>
                  </a:cubicBezTo>
                  <a:cubicBezTo>
                    <a:pt x="4100" y="300"/>
                    <a:pt x="4124" y="407"/>
                    <a:pt x="4196" y="467"/>
                  </a:cubicBezTo>
                  <a:cubicBezTo>
                    <a:pt x="4339" y="586"/>
                    <a:pt x="4434" y="764"/>
                    <a:pt x="4434" y="955"/>
                  </a:cubicBezTo>
                  <a:cubicBezTo>
                    <a:pt x="4434" y="1074"/>
                    <a:pt x="4398" y="1181"/>
                    <a:pt x="4339" y="1264"/>
                  </a:cubicBezTo>
                  <a:lnTo>
                    <a:pt x="3481" y="407"/>
                  </a:lnTo>
                  <a:cubicBezTo>
                    <a:pt x="3541" y="371"/>
                    <a:pt x="3612" y="348"/>
                    <a:pt x="3684" y="324"/>
                  </a:cubicBezTo>
                  <a:cubicBezTo>
                    <a:pt x="3779" y="312"/>
                    <a:pt x="3838" y="228"/>
                    <a:pt x="3827" y="133"/>
                  </a:cubicBezTo>
                  <a:cubicBezTo>
                    <a:pt x="3805" y="57"/>
                    <a:pt x="3733" y="1"/>
                    <a:pt x="3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39" name="Google Shape;11839;p71"/>
          <p:cNvSpPr/>
          <p:nvPr/>
        </p:nvSpPr>
        <p:spPr>
          <a:xfrm>
            <a:off x="3216521" y="3807937"/>
            <a:ext cx="78049" cy="353417"/>
          </a:xfrm>
          <a:custGeom>
            <a:rect b="b" l="l" r="r" t="t"/>
            <a:pathLst>
              <a:path extrusionOk="0" h="11112" w="2454">
                <a:moveTo>
                  <a:pt x="1215" y="501"/>
                </a:moveTo>
                <a:cubicBezTo>
                  <a:pt x="1429" y="894"/>
                  <a:pt x="1453" y="953"/>
                  <a:pt x="1453" y="965"/>
                </a:cubicBezTo>
                <a:cubicBezTo>
                  <a:pt x="1382" y="1013"/>
                  <a:pt x="1286" y="1025"/>
                  <a:pt x="1203" y="1025"/>
                </a:cubicBezTo>
                <a:cubicBezTo>
                  <a:pt x="1108" y="1025"/>
                  <a:pt x="1024" y="1013"/>
                  <a:pt x="941" y="965"/>
                </a:cubicBezTo>
                <a:lnTo>
                  <a:pt x="1215" y="501"/>
                </a:lnTo>
                <a:close/>
                <a:moveTo>
                  <a:pt x="1620" y="1275"/>
                </a:moveTo>
                <a:lnTo>
                  <a:pt x="2001" y="2013"/>
                </a:lnTo>
                <a:lnTo>
                  <a:pt x="429" y="2013"/>
                </a:lnTo>
                <a:lnTo>
                  <a:pt x="810" y="1275"/>
                </a:lnTo>
                <a:cubicBezTo>
                  <a:pt x="929" y="1334"/>
                  <a:pt x="1084" y="1382"/>
                  <a:pt x="1215" y="1382"/>
                </a:cubicBezTo>
                <a:cubicBezTo>
                  <a:pt x="1346" y="1382"/>
                  <a:pt x="1501" y="1358"/>
                  <a:pt x="1620" y="1275"/>
                </a:cubicBezTo>
                <a:close/>
                <a:moveTo>
                  <a:pt x="2108" y="9109"/>
                </a:moveTo>
                <a:lnTo>
                  <a:pt x="2108" y="9752"/>
                </a:lnTo>
                <a:lnTo>
                  <a:pt x="322" y="9752"/>
                </a:lnTo>
                <a:lnTo>
                  <a:pt x="322" y="9109"/>
                </a:lnTo>
                <a:close/>
                <a:moveTo>
                  <a:pt x="1215" y="1"/>
                </a:moveTo>
                <a:cubicBezTo>
                  <a:pt x="1155" y="1"/>
                  <a:pt x="1096" y="25"/>
                  <a:pt x="1072" y="84"/>
                </a:cubicBezTo>
                <a:lnTo>
                  <a:pt x="608" y="965"/>
                </a:lnTo>
                <a:lnTo>
                  <a:pt x="120" y="1894"/>
                </a:lnTo>
                <a:cubicBezTo>
                  <a:pt x="36" y="2037"/>
                  <a:pt x="0" y="2215"/>
                  <a:pt x="0" y="2382"/>
                </a:cubicBezTo>
                <a:lnTo>
                  <a:pt x="0" y="5359"/>
                </a:lnTo>
                <a:cubicBezTo>
                  <a:pt x="0" y="5442"/>
                  <a:pt x="72" y="5525"/>
                  <a:pt x="155" y="5525"/>
                </a:cubicBezTo>
                <a:cubicBezTo>
                  <a:pt x="250" y="5525"/>
                  <a:pt x="322" y="5442"/>
                  <a:pt x="322" y="5359"/>
                </a:cubicBezTo>
                <a:lnTo>
                  <a:pt x="322" y="2346"/>
                </a:lnTo>
                <a:lnTo>
                  <a:pt x="1048" y="2346"/>
                </a:lnTo>
                <a:lnTo>
                  <a:pt x="1048" y="8776"/>
                </a:lnTo>
                <a:lnTo>
                  <a:pt x="322" y="8776"/>
                </a:lnTo>
                <a:lnTo>
                  <a:pt x="322" y="6002"/>
                </a:lnTo>
                <a:cubicBezTo>
                  <a:pt x="322" y="5906"/>
                  <a:pt x="250" y="5835"/>
                  <a:pt x="155" y="5835"/>
                </a:cubicBezTo>
                <a:cubicBezTo>
                  <a:pt x="72" y="5835"/>
                  <a:pt x="0" y="5906"/>
                  <a:pt x="0" y="6002"/>
                </a:cubicBezTo>
                <a:lnTo>
                  <a:pt x="0" y="9895"/>
                </a:lnTo>
                <a:cubicBezTo>
                  <a:pt x="0" y="10121"/>
                  <a:pt x="60" y="10323"/>
                  <a:pt x="179" y="10526"/>
                </a:cubicBezTo>
                <a:cubicBezTo>
                  <a:pt x="203" y="10562"/>
                  <a:pt x="262" y="10597"/>
                  <a:pt x="322" y="10597"/>
                </a:cubicBezTo>
                <a:cubicBezTo>
                  <a:pt x="453" y="10597"/>
                  <a:pt x="536" y="10466"/>
                  <a:pt x="477" y="10347"/>
                </a:cubicBezTo>
                <a:cubicBezTo>
                  <a:pt x="417" y="10252"/>
                  <a:pt x="381" y="10145"/>
                  <a:pt x="370" y="10050"/>
                </a:cubicBezTo>
                <a:lnTo>
                  <a:pt x="2108" y="10050"/>
                </a:lnTo>
                <a:cubicBezTo>
                  <a:pt x="2025" y="10443"/>
                  <a:pt x="1679" y="10764"/>
                  <a:pt x="1251" y="10776"/>
                </a:cubicBezTo>
                <a:cubicBezTo>
                  <a:pt x="1108" y="10776"/>
                  <a:pt x="989" y="10764"/>
                  <a:pt x="893" y="10704"/>
                </a:cubicBezTo>
                <a:cubicBezTo>
                  <a:pt x="869" y="10695"/>
                  <a:pt x="844" y="10691"/>
                  <a:pt x="822" y="10691"/>
                </a:cubicBezTo>
                <a:cubicBezTo>
                  <a:pt x="757" y="10691"/>
                  <a:pt x="702" y="10726"/>
                  <a:pt x="667" y="10788"/>
                </a:cubicBezTo>
                <a:cubicBezTo>
                  <a:pt x="631" y="10883"/>
                  <a:pt x="667" y="10966"/>
                  <a:pt x="751" y="11014"/>
                </a:cubicBezTo>
                <a:cubicBezTo>
                  <a:pt x="907" y="11081"/>
                  <a:pt x="1067" y="11111"/>
                  <a:pt x="1222" y="11111"/>
                </a:cubicBezTo>
                <a:cubicBezTo>
                  <a:pt x="1872" y="11111"/>
                  <a:pt x="2453" y="10577"/>
                  <a:pt x="2453" y="9895"/>
                </a:cubicBezTo>
                <a:lnTo>
                  <a:pt x="2453" y="9895"/>
                </a:lnTo>
                <a:cubicBezTo>
                  <a:pt x="2453" y="9895"/>
                  <a:pt x="2453" y="9895"/>
                  <a:pt x="2453" y="9895"/>
                </a:cubicBezTo>
                <a:cubicBezTo>
                  <a:pt x="2441" y="9895"/>
                  <a:pt x="2441" y="8954"/>
                  <a:pt x="2441" y="8942"/>
                </a:cubicBezTo>
                <a:lnTo>
                  <a:pt x="2441" y="7514"/>
                </a:lnTo>
                <a:cubicBezTo>
                  <a:pt x="2441" y="7418"/>
                  <a:pt x="2358" y="7347"/>
                  <a:pt x="2275" y="7347"/>
                </a:cubicBezTo>
                <a:cubicBezTo>
                  <a:pt x="2179" y="7347"/>
                  <a:pt x="2108" y="7418"/>
                  <a:pt x="2108" y="7514"/>
                </a:cubicBezTo>
                <a:lnTo>
                  <a:pt x="2108" y="8776"/>
                </a:lnTo>
                <a:lnTo>
                  <a:pt x="1382" y="8776"/>
                </a:lnTo>
                <a:lnTo>
                  <a:pt x="1382" y="2346"/>
                </a:lnTo>
                <a:lnTo>
                  <a:pt x="2108" y="2346"/>
                </a:lnTo>
                <a:lnTo>
                  <a:pt x="2108" y="2382"/>
                </a:lnTo>
                <a:lnTo>
                  <a:pt x="2108" y="6859"/>
                </a:lnTo>
                <a:cubicBezTo>
                  <a:pt x="2108" y="6954"/>
                  <a:pt x="2179" y="7025"/>
                  <a:pt x="2275" y="7025"/>
                </a:cubicBezTo>
                <a:cubicBezTo>
                  <a:pt x="2358" y="7025"/>
                  <a:pt x="2441" y="6954"/>
                  <a:pt x="2441" y="6859"/>
                </a:cubicBezTo>
                <a:lnTo>
                  <a:pt x="2441" y="2382"/>
                </a:lnTo>
                <a:cubicBezTo>
                  <a:pt x="2441" y="2215"/>
                  <a:pt x="2394" y="2037"/>
                  <a:pt x="2322" y="1894"/>
                </a:cubicBezTo>
                <a:lnTo>
                  <a:pt x="1370" y="84"/>
                </a:lnTo>
                <a:cubicBezTo>
                  <a:pt x="1334" y="25"/>
                  <a:pt x="1274" y="1"/>
                  <a:pt x="121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40" name="Google Shape;11840;p71"/>
          <p:cNvSpPr/>
          <p:nvPr/>
        </p:nvSpPr>
        <p:spPr>
          <a:xfrm>
            <a:off x="3469466" y="3828197"/>
            <a:ext cx="363563" cy="311657"/>
          </a:xfrm>
          <a:custGeom>
            <a:rect b="b" l="l" r="r" t="t"/>
            <a:pathLst>
              <a:path extrusionOk="0" h="9799" w="11431">
                <a:moveTo>
                  <a:pt x="4347" y="1"/>
                </a:moveTo>
                <a:cubicBezTo>
                  <a:pt x="3957" y="1"/>
                  <a:pt x="3588" y="148"/>
                  <a:pt x="3311" y="435"/>
                </a:cubicBezTo>
                <a:lnTo>
                  <a:pt x="3287" y="447"/>
                </a:lnTo>
                <a:lnTo>
                  <a:pt x="3275" y="447"/>
                </a:lnTo>
                <a:cubicBezTo>
                  <a:pt x="3189" y="435"/>
                  <a:pt x="3104" y="429"/>
                  <a:pt x="3019" y="429"/>
                </a:cubicBezTo>
                <a:cubicBezTo>
                  <a:pt x="2531" y="429"/>
                  <a:pt x="2074" y="633"/>
                  <a:pt x="1739" y="1019"/>
                </a:cubicBezTo>
                <a:cubicBezTo>
                  <a:pt x="1358" y="1459"/>
                  <a:pt x="1239" y="2055"/>
                  <a:pt x="1418" y="2602"/>
                </a:cubicBezTo>
                <a:lnTo>
                  <a:pt x="1418" y="2626"/>
                </a:lnTo>
                <a:lnTo>
                  <a:pt x="1406" y="2638"/>
                </a:lnTo>
                <a:cubicBezTo>
                  <a:pt x="549" y="3007"/>
                  <a:pt x="1" y="3841"/>
                  <a:pt x="1" y="4769"/>
                </a:cubicBezTo>
                <a:cubicBezTo>
                  <a:pt x="1" y="5507"/>
                  <a:pt x="346" y="6198"/>
                  <a:pt x="941" y="6627"/>
                </a:cubicBezTo>
                <a:lnTo>
                  <a:pt x="953" y="6638"/>
                </a:lnTo>
                <a:lnTo>
                  <a:pt x="941" y="6650"/>
                </a:lnTo>
                <a:cubicBezTo>
                  <a:pt x="608" y="7281"/>
                  <a:pt x="703" y="7996"/>
                  <a:pt x="1168" y="8532"/>
                </a:cubicBezTo>
                <a:cubicBezTo>
                  <a:pt x="1492" y="8915"/>
                  <a:pt x="1937" y="9116"/>
                  <a:pt x="2409" y="9116"/>
                </a:cubicBezTo>
                <a:cubicBezTo>
                  <a:pt x="2597" y="9116"/>
                  <a:pt x="2788" y="9084"/>
                  <a:pt x="2977" y="9020"/>
                </a:cubicBezTo>
                <a:lnTo>
                  <a:pt x="2989" y="9020"/>
                </a:lnTo>
                <a:lnTo>
                  <a:pt x="3013" y="9032"/>
                </a:lnTo>
                <a:cubicBezTo>
                  <a:pt x="3108" y="9210"/>
                  <a:pt x="3251" y="9377"/>
                  <a:pt x="3406" y="9496"/>
                </a:cubicBezTo>
                <a:cubicBezTo>
                  <a:pt x="3433" y="9523"/>
                  <a:pt x="3473" y="9536"/>
                  <a:pt x="3511" y="9536"/>
                </a:cubicBezTo>
                <a:cubicBezTo>
                  <a:pt x="3524" y="9536"/>
                  <a:pt x="3537" y="9535"/>
                  <a:pt x="3549" y="9532"/>
                </a:cubicBezTo>
                <a:cubicBezTo>
                  <a:pt x="3585" y="9532"/>
                  <a:pt x="3632" y="9496"/>
                  <a:pt x="3668" y="9472"/>
                </a:cubicBezTo>
                <a:cubicBezTo>
                  <a:pt x="3692" y="9436"/>
                  <a:pt x="3704" y="9377"/>
                  <a:pt x="3692" y="9329"/>
                </a:cubicBezTo>
                <a:cubicBezTo>
                  <a:pt x="3692" y="9294"/>
                  <a:pt x="3668" y="9246"/>
                  <a:pt x="3632" y="9210"/>
                </a:cubicBezTo>
                <a:cubicBezTo>
                  <a:pt x="3466" y="9079"/>
                  <a:pt x="3335" y="8913"/>
                  <a:pt x="3263" y="8710"/>
                </a:cubicBezTo>
                <a:cubicBezTo>
                  <a:pt x="3251" y="8663"/>
                  <a:pt x="3204" y="8639"/>
                  <a:pt x="3156" y="8603"/>
                </a:cubicBezTo>
                <a:cubicBezTo>
                  <a:pt x="3132" y="8597"/>
                  <a:pt x="3111" y="8594"/>
                  <a:pt x="3090" y="8594"/>
                </a:cubicBezTo>
                <a:cubicBezTo>
                  <a:pt x="3070" y="8594"/>
                  <a:pt x="3049" y="8597"/>
                  <a:pt x="3025" y="8603"/>
                </a:cubicBezTo>
                <a:cubicBezTo>
                  <a:pt x="2841" y="8695"/>
                  <a:pt x="2642" y="8741"/>
                  <a:pt x="2443" y="8741"/>
                </a:cubicBezTo>
                <a:cubicBezTo>
                  <a:pt x="2177" y="8741"/>
                  <a:pt x="1911" y="8659"/>
                  <a:pt x="1680" y="8496"/>
                </a:cubicBezTo>
                <a:cubicBezTo>
                  <a:pt x="1287" y="8222"/>
                  <a:pt x="1072" y="7758"/>
                  <a:pt x="1120" y="7281"/>
                </a:cubicBezTo>
                <a:cubicBezTo>
                  <a:pt x="1191" y="6615"/>
                  <a:pt x="1763" y="6091"/>
                  <a:pt x="2442" y="6091"/>
                </a:cubicBezTo>
                <a:cubicBezTo>
                  <a:pt x="2537" y="6091"/>
                  <a:pt x="2620" y="6019"/>
                  <a:pt x="2620" y="5912"/>
                </a:cubicBezTo>
                <a:cubicBezTo>
                  <a:pt x="2620" y="5817"/>
                  <a:pt x="2549" y="5734"/>
                  <a:pt x="2442" y="5734"/>
                </a:cubicBezTo>
                <a:cubicBezTo>
                  <a:pt x="1965" y="5734"/>
                  <a:pt x="1501" y="5936"/>
                  <a:pt x="1180" y="6317"/>
                </a:cubicBezTo>
                <a:lnTo>
                  <a:pt x="1168" y="6329"/>
                </a:lnTo>
                <a:lnTo>
                  <a:pt x="1144" y="6317"/>
                </a:lnTo>
                <a:cubicBezTo>
                  <a:pt x="644" y="5936"/>
                  <a:pt x="358" y="5365"/>
                  <a:pt x="358" y="4733"/>
                </a:cubicBezTo>
                <a:cubicBezTo>
                  <a:pt x="358" y="3948"/>
                  <a:pt x="822" y="3233"/>
                  <a:pt x="1549" y="2936"/>
                </a:cubicBezTo>
                <a:lnTo>
                  <a:pt x="1561" y="2912"/>
                </a:lnTo>
                <a:lnTo>
                  <a:pt x="1584" y="2936"/>
                </a:lnTo>
                <a:cubicBezTo>
                  <a:pt x="1882" y="3436"/>
                  <a:pt x="2430" y="3757"/>
                  <a:pt x="3025" y="3757"/>
                </a:cubicBezTo>
                <a:cubicBezTo>
                  <a:pt x="3108" y="3757"/>
                  <a:pt x="3204" y="3674"/>
                  <a:pt x="3204" y="3567"/>
                </a:cubicBezTo>
                <a:cubicBezTo>
                  <a:pt x="3204" y="3471"/>
                  <a:pt x="3132" y="3388"/>
                  <a:pt x="3025" y="3388"/>
                </a:cubicBezTo>
                <a:cubicBezTo>
                  <a:pt x="2501" y="3388"/>
                  <a:pt x="2025" y="3079"/>
                  <a:pt x="1822" y="2614"/>
                </a:cubicBezTo>
                <a:cubicBezTo>
                  <a:pt x="1620" y="2186"/>
                  <a:pt x="1668" y="1709"/>
                  <a:pt x="1942" y="1328"/>
                </a:cubicBezTo>
                <a:cubicBezTo>
                  <a:pt x="2196" y="946"/>
                  <a:pt x="2608" y="744"/>
                  <a:pt x="3058" y="744"/>
                </a:cubicBezTo>
                <a:cubicBezTo>
                  <a:pt x="3071" y="744"/>
                  <a:pt x="3084" y="745"/>
                  <a:pt x="3096" y="745"/>
                </a:cubicBezTo>
                <a:cubicBezTo>
                  <a:pt x="3549" y="769"/>
                  <a:pt x="3930" y="995"/>
                  <a:pt x="4156" y="1388"/>
                </a:cubicBezTo>
                <a:cubicBezTo>
                  <a:pt x="4189" y="1437"/>
                  <a:pt x="4245" y="1464"/>
                  <a:pt x="4307" y="1464"/>
                </a:cubicBezTo>
                <a:cubicBezTo>
                  <a:pt x="4335" y="1464"/>
                  <a:pt x="4365" y="1458"/>
                  <a:pt x="4394" y="1447"/>
                </a:cubicBezTo>
                <a:cubicBezTo>
                  <a:pt x="4466" y="1400"/>
                  <a:pt x="4501" y="1293"/>
                  <a:pt x="4454" y="1209"/>
                </a:cubicBezTo>
                <a:cubicBezTo>
                  <a:pt x="4275" y="923"/>
                  <a:pt x="4037" y="697"/>
                  <a:pt x="3727" y="554"/>
                </a:cubicBezTo>
                <a:lnTo>
                  <a:pt x="3692" y="531"/>
                </a:lnTo>
                <a:lnTo>
                  <a:pt x="3727" y="519"/>
                </a:lnTo>
                <a:cubicBezTo>
                  <a:pt x="3925" y="392"/>
                  <a:pt x="4142" y="329"/>
                  <a:pt x="4362" y="329"/>
                </a:cubicBezTo>
                <a:cubicBezTo>
                  <a:pt x="4553" y="329"/>
                  <a:pt x="4747" y="377"/>
                  <a:pt x="4930" y="471"/>
                </a:cubicBezTo>
                <a:cubicBezTo>
                  <a:pt x="5311" y="685"/>
                  <a:pt x="5537" y="1066"/>
                  <a:pt x="5537" y="1519"/>
                </a:cubicBezTo>
                <a:lnTo>
                  <a:pt x="5537" y="4031"/>
                </a:lnTo>
                <a:lnTo>
                  <a:pt x="5513" y="4031"/>
                </a:lnTo>
                <a:cubicBezTo>
                  <a:pt x="5156" y="4019"/>
                  <a:pt x="4918" y="3888"/>
                  <a:pt x="4751" y="3626"/>
                </a:cubicBezTo>
                <a:cubicBezTo>
                  <a:pt x="4719" y="3577"/>
                  <a:pt x="4652" y="3550"/>
                  <a:pt x="4590" y="3550"/>
                </a:cubicBezTo>
                <a:cubicBezTo>
                  <a:pt x="4562" y="3550"/>
                  <a:pt x="4535" y="3556"/>
                  <a:pt x="4513" y="3567"/>
                </a:cubicBezTo>
                <a:cubicBezTo>
                  <a:pt x="4442" y="3614"/>
                  <a:pt x="4406" y="3733"/>
                  <a:pt x="4454" y="3805"/>
                </a:cubicBezTo>
                <a:cubicBezTo>
                  <a:pt x="4680" y="4162"/>
                  <a:pt x="5037" y="4364"/>
                  <a:pt x="5490" y="4376"/>
                </a:cubicBezTo>
                <a:lnTo>
                  <a:pt x="5513" y="4376"/>
                </a:lnTo>
                <a:lnTo>
                  <a:pt x="5513" y="7008"/>
                </a:lnTo>
                <a:lnTo>
                  <a:pt x="5466" y="6984"/>
                </a:lnTo>
                <a:cubicBezTo>
                  <a:pt x="5240" y="6758"/>
                  <a:pt x="4930" y="6638"/>
                  <a:pt x="4620" y="6638"/>
                </a:cubicBezTo>
                <a:lnTo>
                  <a:pt x="3549" y="6638"/>
                </a:lnTo>
                <a:cubicBezTo>
                  <a:pt x="3454" y="6638"/>
                  <a:pt x="3370" y="6710"/>
                  <a:pt x="3370" y="6817"/>
                </a:cubicBezTo>
                <a:cubicBezTo>
                  <a:pt x="3370" y="6900"/>
                  <a:pt x="3442" y="6996"/>
                  <a:pt x="3549" y="6996"/>
                </a:cubicBezTo>
                <a:lnTo>
                  <a:pt x="4620" y="6996"/>
                </a:lnTo>
                <a:cubicBezTo>
                  <a:pt x="5109" y="6996"/>
                  <a:pt x="5490" y="7400"/>
                  <a:pt x="5490" y="7877"/>
                </a:cubicBezTo>
                <a:lnTo>
                  <a:pt x="5490" y="8258"/>
                </a:lnTo>
                <a:cubicBezTo>
                  <a:pt x="5490" y="8603"/>
                  <a:pt x="5347" y="8924"/>
                  <a:pt x="5073" y="9163"/>
                </a:cubicBezTo>
                <a:cubicBezTo>
                  <a:pt x="4859" y="9347"/>
                  <a:pt x="4589" y="9453"/>
                  <a:pt x="4310" y="9453"/>
                </a:cubicBezTo>
                <a:cubicBezTo>
                  <a:pt x="4247" y="9453"/>
                  <a:pt x="4184" y="9447"/>
                  <a:pt x="4120" y="9436"/>
                </a:cubicBezTo>
                <a:lnTo>
                  <a:pt x="4097" y="9436"/>
                </a:lnTo>
                <a:cubicBezTo>
                  <a:pt x="4061" y="9436"/>
                  <a:pt x="4025" y="9448"/>
                  <a:pt x="3989" y="9460"/>
                </a:cubicBezTo>
                <a:cubicBezTo>
                  <a:pt x="3942" y="9496"/>
                  <a:pt x="3930" y="9544"/>
                  <a:pt x="3918" y="9579"/>
                </a:cubicBezTo>
                <a:cubicBezTo>
                  <a:pt x="3906" y="9675"/>
                  <a:pt x="3966" y="9758"/>
                  <a:pt x="4061" y="9782"/>
                </a:cubicBezTo>
                <a:cubicBezTo>
                  <a:pt x="4137" y="9793"/>
                  <a:pt x="4213" y="9799"/>
                  <a:pt x="4289" y="9799"/>
                </a:cubicBezTo>
                <a:cubicBezTo>
                  <a:pt x="4842" y="9799"/>
                  <a:pt x="5372" y="9500"/>
                  <a:pt x="5644" y="9008"/>
                </a:cubicBezTo>
                <a:lnTo>
                  <a:pt x="5656" y="8972"/>
                </a:lnTo>
                <a:lnTo>
                  <a:pt x="5668" y="9008"/>
                </a:lnTo>
                <a:cubicBezTo>
                  <a:pt x="5951" y="9500"/>
                  <a:pt x="6473" y="9799"/>
                  <a:pt x="7024" y="9799"/>
                </a:cubicBezTo>
                <a:cubicBezTo>
                  <a:pt x="7100" y="9799"/>
                  <a:pt x="7176" y="9793"/>
                  <a:pt x="7252" y="9782"/>
                </a:cubicBezTo>
                <a:cubicBezTo>
                  <a:pt x="7335" y="9758"/>
                  <a:pt x="7418" y="9675"/>
                  <a:pt x="7395" y="9579"/>
                </a:cubicBezTo>
                <a:cubicBezTo>
                  <a:pt x="7395" y="9544"/>
                  <a:pt x="7371" y="9496"/>
                  <a:pt x="7323" y="9460"/>
                </a:cubicBezTo>
                <a:cubicBezTo>
                  <a:pt x="7288" y="9443"/>
                  <a:pt x="7260" y="9432"/>
                  <a:pt x="7228" y="9432"/>
                </a:cubicBezTo>
                <a:cubicBezTo>
                  <a:pt x="7217" y="9432"/>
                  <a:pt x="7205" y="9433"/>
                  <a:pt x="7192" y="9436"/>
                </a:cubicBezTo>
                <a:cubicBezTo>
                  <a:pt x="7129" y="9447"/>
                  <a:pt x="7066" y="9453"/>
                  <a:pt x="7003" y="9453"/>
                </a:cubicBezTo>
                <a:cubicBezTo>
                  <a:pt x="6723" y="9453"/>
                  <a:pt x="6454" y="9347"/>
                  <a:pt x="6240" y="9163"/>
                </a:cubicBezTo>
                <a:cubicBezTo>
                  <a:pt x="5978" y="8948"/>
                  <a:pt x="5823" y="8615"/>
                  <a:pt x="5823" y="8258"/>
                </a:cubicBezTo>
                <a:lnTo>
                  <a:pt x="5823" y="6746"/>
                </a:lnTo>
                <a:cubicBezTo>
                  <a:pt x="5823" y="6246"/>
                  <a:pt x="6228" y="5865"/>
                  <a:pt x="6704" y="5865"/>
                </a:cubicBezTo>
                <a:lnTo>
                  <a:pt x="8252" y="5865"/>
                </a:lnTo>
                <a:cubicBezTo>
                  <a:pt x="8335" y="5865"/>
                  <a:pt x="8430" y="5793"/>
                  <a:pt x="8430" y="5686"/>
                </a:cubicBezTo>
                <a:cubicBezTo>
                  <a:pt x="8430" y="5579"/>
                  <a:pt x="8359" y="5507"/>
                  <a:pt x="8252" y="5507"/>
                </a:cubicBezTo>
                <a:lnTo>
                  <a:pt x="6704" y="5507"/>
                </a:lnTo>
                <a:cubicBezTo>
                  <a:pt x="6383" y="5507"/>
                  <a:pt x="6085" y="5626"/>
                  <a:pt x="5847" y="5853"/>
                </a:cubicBezTo>
                <a:lnTo>
                  <a:pt x="5811" y="5876"/>
                </a:lnTo>
                <a:lnTo>
                  <a:pt x="5811" y="5210"/>
                </a:lnTo>
                <a:lnTo>
                  <a:pt x="5823" y="5210"/>
                </a:lnTo>
                <a:cubicBezTo>
                  <a:pt x="6549" y="5186"/>
                  <a:pt x="7133" y="4591"/>
                  <a:pt x="7133" y="3841"/>
                </a:cubicBezTo>
                <a:cubicBezTo>
                  <a:pt x="7133" y="3757"/>
                  <a:pt x="7061" y="3662"/>
                  <a:pt x="6954" y="3662"/>
                </a:cubicBezTo>
                <a:cubicBezTo>
                  <a:pt x="6859" y="3662"/>
                  <a:pt x="6775" y="3733"/>
                  <a:pt x="6775" y="3841"/>
                </a:cubicBezTo>
                <a:cubicBezTo>
                  <a:pt x="6775" y="4376"/>
                  <a:pt x="6359" y="4829"/>
                  <a:pt x="5823" y="4853"/>
                </a:cubicBezTo>
                <a:lnTo>
                  <a:pt x="5787" y="4853"/>
                </a:lnTo>
                <a:lnTo>
                  <a:pt x="5787" y="1543"/>
                </a:lnTo>
                <a:cubicBezTo>
                  <a:pt x="5787" y="1114"/>
                  <a:pt x="6013" y="709"/>
                  <a:pt x="6406" y="507"/>
                </a:cubicBezTo>
                <a:cubicBezTo>
                  <a:pt x="6582" y="408"/>
                  <a:pt x="6773" y="360"/>
                  <a:pt x="6963" y="360"/>
                </a:cubicBezTo>
                <a:cubicBezTo>
                  <a:pt x="7186" y="360"/>
                  <a:pt x="7410" y="426"/>
                  <a:pt x="7609" y="554"/>
                </a:cubicBezTo>
                <a:lnTo>
                  <a:pt x="7633" y="566"/>
                </a:lnTo>
                <a:lnTo>
                  <a:pt x="7728" y="602"/>
                </a:lnTo>
                <a:cubicBezTo>
                  <a:pt x="7430" y="733"/>
                  <a:pt x="7180" y="971"/>
                  <a:pt x="7002" y="1257"/>
                </a:cubicBezTo>
                <a:cubicBezTo>
                  <a:pt x="6954" y="1328"/>
                  <a:pt x="6966" y="1447"/>
                  <a:pt x="7061" y="1495"/>
                </a:cubicBezTo>
                <a:cubicBezTo>
                  <a:pt x="7086" y="1507"/>
                  <a:pt x="7116" y="1514"/>
                  <a:pt x="7147" y="1514"/>
                </a:cubicBezTo>
                <a:cubicBezTo>
                  <a:pt x="7206" y="1514"/>
                  <a:pt x="7268" y="1490"/>
                  <a:pt x="7299" y="1435"/>
                </a:cubicBezTo>
                <a:cubicBezTo>
                  <a:pt x="7526" y="1054"/>
                  <a:pt x="7918" y="816"/>
                  <a:pt x="8371" y="793"/>
                </a:cubicBezTo>
                <a:cubicBezTo>
                  <a:pt x="8405" y="790"/>
                  <a:pt x="8438" y="789"/>
                  <a:pt x="8471" y="789"/>
                </a:cubicBezTo>
                <a:cubicBezTo>
                  <a:pt x="8895" y="789"/>
                  <a:pt x="9271" y="998"/>
                  <a:pt x="9514" y="1340"/>
                </a:cubicBezTo>
                <a:cubicBezTo>
                  <a:pt x="9788" y="1709"/>
                  <a:pt x="9847" y="2186"/>
                  <a:pt x="9669" y="2602"/>
                </a:cubicBezTo>
                <a:cubicBezTo>
                  <a:pt x="9454" y="3114"/>
                  <a:pt x="8978" y="3436"/>
                  <a:pt x="8430" y="3436"/>
                </a:cubicBezTo>
                <a:cubicBezTo>
                  <a:pt x="8335" y="3436"/>
                  <a:pt x="8252" y="3519"/>
                  <a:pt x="8252" y="3614"/>
                </a:cubicBezTo>
                <a:cubicBezTo>
                  <a:pt x="8252" y="3721"/>
                  <a:pt x="8323" y="3793"/>
                  <a:pt x="8430" y="3793"/>
                </a:cubicBezTo>
                <a:cubicBezTo>
                  <a:pt x="9014" y="3793"/>
                  <a:pt x="9573" y="3483"/>
                  <a:pt x="9871" y="2983"/>
                </a:cubicBezTo>
                <a:lnTo>
                  <a:pt x="9883" y="2959"/>
                </a:lnTo>
                <a:lnTo>
                  <a:pt x="9907" y="2983"/>
                </a:lnTo>
                <a:cubicBezTo>
                  <a:pt x="10562" y="3257"/>
                  <a:pt x="10990" y="3841"/>
                  <a:pt x="11074" y="4555"/>
                </a:cubicBezTo>
                <a:cubicBezTo>
                  <a:pt x="11169" y="5269"/>
                  <a:pt x="10871" y="5936"/>
                  <a:pt x="10300" y="6353"/>
                </a:cubicBezTo>
                <a:lnTo>
                  <a:pt x="10288" y="6377"/>
                </a:lnTo>
                <a:lnTo>
                  <a:pt x="10276" y="6353"/>
                </a:lnTo>
                <a:cubicBezTo>
                  <a:pt x="9966" y="5984"/>
                  <a:pt x="9502" y="5781"/>
                  <a:pt x="9014" y="5781"/>
                </a:cubicBezTo>
                <a:cubicBezTo>
                  <a:pt x="8919" y="5781"/>
                  <a:pt x="8835" y="5853"/>
                  <a:pt x="8835" y="5960"/>
                </a:cubicBezTo>
                <a:cubicBezTo>
                  <a:pt x="8835" y="6055"/>
                  <a:pt x="8907" y="6138"/>
                  <a:pt x="9014" y="6138"/>
                </a:cubicBezTo>
                <a:cubicBezTo>
                  <a:pt x="9633" y="6138"/>
                  <a:pt x="10181" y="6579"/>
                  <a:pt x="10300" y="7186"/>
                </a:cubicBezTo>
                <a:cubicBezTo>
                  <a:pt x="10407" y="7698"/>
                  <a:pt x="10228" y="8186"/>
                  <a:pt x="9812" y="8496"/>
                </a:cubicBezTo>
                <a:cubicBezTo>
                  <a:pt x="9570" y="8688"/>
                  <a:pt x="9281" y="8786"/>
                  <a:pt x="8992" y="8786"/>
                </a:cubicBezTo>
                <a:cubicBezTo>
                  <a:pt x="8796" y="8786"/>
                  <a:pt x="8601" y="8742"/>
                  <a:pt x="8419" y="8651"/>
                </a:cubicBezTo>
                <a:cubicBezTo>
                  <a:pt x="8390" y="8643"/>
                  <a:pt x="8361" y="8632"/>
                  <a:pt x="8332" y="8632"/>
                </a:cubicBezTo>
                <a:cubicBezTo>
                  <a:pt x="8313" y="8632"/>
                  <a:pt x="8294" y="8637"/>
                  <a:pt x="8276" y="8651"/>
                </a:cubicBezTo>
                <a:cubicBezTo>
                  <a:pt x="8240" y="8663"/>
                  <a:pt x="8204" y="8698"/>
                  <a:pt x="8180" y="8758"/>
                </a:cubicBezTo>
                <a:cubicBezTo>
                  <a:pt x="8097" y="8948"/>
                  <a:pt x="7966" y="9127"/>
                  <a:pt x="7799" y="9258"/>
                </a:cubicBezTo>
                <a:cubicBezTo>
                  <a:pt x="7776" y="9294"/>
                  <a:pt x="7740" y="9329"/>
                  <a:pt x="7740" y="9377"/>
                </a:cubicBezTo>
                <a:cubicBezTo>
                  <a:pt x="7740" y="9425"/>
                  <a:pt x="7740" y="9472"/>
                  <a:pt x="7776" y="9508"/>
                </a:cubicBezTo>
                <a:cubicBezTo>
                  <a:pt x="7810" y="9556"/>
                  <a:pt x="7861" y="9581"/>
                  <a:pt x="7912" y="9581"/>
                </a:cubicBezTo>
                <a:cubicBezTo>
                  <a:pt x="7948" y="9581"/>
                  <a:pt x="7984" y="9568"/>
                  <a:pt x="8014" y="9544"/>
                </a:cubicBezTo>
                <a:cubicBezTo>
                  <a:pt x="8180" y="9413"/>
                  <a:pt x="8311" y="9258"/>
                  <a:pt x="8419" y="9079"/>
                </a:cubicBezTo>
                <a:lnTo>
                  <a:pt x="8430" y="9067"/>
                </a:lnTo>
                <a:lnTo>
                  <a:pt x="8442" y="9067"/>
                </a:lnTo>
                <a:cubicBezTo>
                  <a:pt x="8618" y="9127"/>
                  <a:pt x="8801" y="9156"/>
                  <a:pt x="8983" y="9156"/>
                </a:cubicBezTo>
                <a:cubicBezTo>
                  <a:pt x="9343" y="9156"/>
                  <a:pt x="9702" y="9043"/>
                  <a:pt x="10002" y="8829"/>
                </a:cubicBezTo>
                <a:cubicBezTo>
                  <a:pt x="10466" y="8484"/>
                  <a:pt x="10705" y="7960"/>
                  <a:pt x="10681" y="7400"/>
                </a:cubicBezTo>
                <a:cubicBezTo>
                  <a:pt x="10657" y="7162"/>
                  <a:pt x="10597" y="6924"/>
                  <a:pt x="10478" y="6710"/>
                </a:cubicBezTo>
                <a:lnTo>
                  <a:pt x="10466" y="6698"/>
                </a:lnTo>
                <a:lnTo>
                  <a:pt x="10478" y="6686"/>
                </a:lnTo>
                <a:cubicBezTo>
                  <a:pt x="11097" y="6198"/>
                  <a:pt x="11431" y="5507"/>
                  <a:pt x="11431" y="4769"/>
                </a:cubicBezTo>
                <a:cubicBezTo>
                  <a:pt x="11431" y="3841"/>
                  <a:pt x="10883" y="3007"/>
                  <a:pt x="10038" y="2638"/>
                </a:cubicBezTo>
                <a:lnTo>
                  <a:pt x="10026" y="2626"/>
                </a:lnTo>
                <a:lnTo>
                  <a:pt x="10026" y="2602"/>
                </a:lnTo>
                <a:cubicBezTo>
                  <a:pt x="10204" y="2055"/>
                  <a:pt x="10062" y="1459"/>
                  <a:pt x="9693" y="1019"/>
                </a:cubicBezTo>
                <a:cubicBezTo>
                  <a:pt x="9378" y="633"/>
                  <a:pt x="8907" y="429"/>
                  <a:pt x="8421" y="429"/>
                </a:cubicBezTo>
                <a:cubicBezTo>
                  <a:pt x="8337" y="429"/>
                  <a:pt x="8253" y="435"/>
                  <a:pt x="8169" y="447"/>
                </a:cubicBezTo>
                <a:lnTo>
                  <a:pt x="8157" y="447"/>
                </a:lnTo>
                <a:lnTo>
                  <a:pt x="8145" y="435"/>
                </a:lnTo>
                <a:cubicBezTo>
                  <a:pt x="7855" y="156"/>
                  <a:pt x="7473" y="2"/>
                  <a:pt x="7076" y="2"/>
                </a:cubicBezTo>
                <a:cubicBezTo>
                  <a:pt x="7000" y="2"/>
                  <a:pt x="6923" y="7"/>
                  <a:pt x="6847" y="19"/>
                </a:cubicBezTo>
                <a:cubicBezTo>
                  <a:pt x="6371" y="90"/>
                  <a:pt x="5966" y="376"/>
                  <a:pt x="5728" y="793"/>
                </a:cubicBezTo>
                <a:lnTo>
                  <a:pt x="5716" y="816"/>
                </a:lnTo>
                <a:lnTo>
                  <a:pt x="5704" y="793"/>
                </a:lnTo>
                <a:cubicBezTo>
                  <a:pt x="5466" y="376"/>
                  <a:pt x="5061" y="90"/>
                  <a:pt x="4585" y="19"/>
                </a:cubicBezTo>
                <a:cubicBezTo>
                  <a:pt x="4505" y="7"/>
                  <a:pt x="4426" y="1"/>
                  <a:pt x="434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41" name="Google Shape;11841;p71"/>
          <p:cNvSpPr/>
          <p:nvPr/>
        </p:nvSpPr>
        <p:spPr>
          <a:xfrm>
            <a:off x="5314611" y="3818560"/>
            <a:ext cx="324188" cy="324538"/>
          </a:xfrm>
          <a:custGeom>
            <a:rect b="b" l="l" r="r" t="t"/>
            <a:pathLst>
              <a:path extrusionOk="0" h="10204" w="10193">
                <a:moveTo>
                  <a:pt x="5096" y="286"/>
                </a:moveTo>
                <a:lnTo>
                  <a:pt x="8668" y="2369"/>
                </a:lnTo>
                <a:lnTo>
                  <a:pt x="8061" y="2369"/>
                </a:lnTo>
                <a:lnTo>
                  <a:pt x="5215" y="726"/>
                </a:lnTo>
                <a:cubicBezTo>
                  <a:pt x="5180" y="703"/>
                  <a:pt x="5138" y="691"/>
                  <a:pt x="5096" y="691"/>
                </a:cubicBezTo>
                <a:cubicBezTo>
                  <a:pt x="5054" y="691"/>
                  <a:pt x="5013" y="703"/>
                  <a:pt x="4977" y="726"/>
                </a:cubicBezTo>
                <a:lnTo>
                  <a:pt x="4215" y="1155"/>
                </a:lnTo>
                <a:cubicBezTo>
                  <a:pt x="4144" y="1191"/>
                  <a:pt x="4132" y="1286"/>
                  <a:pt x="4156" y="1357"/>
                </a:cubicBezTo>
                <a:cubicBezTo>
                  <a:pt x="4188" y="1407"/>
                  <a:pt x="4238" y="1433"/>
                  <a:pt x="4294" y="1433"/>
                </a:cubicBezTo>
                <a:cubicBezTo>
                  <a:pt x="4318" y="1433"/>
                  <a:pt x="4344" y="1428"/>
                  <a:pt x="4370" y="1417"/>
                </a:cubicBezTo>
                <a:lnTo>
                  <a:pt x="5096" y="1000"/>
                </a:lnTo>
                <a:lnTo>
                  <a:pt x="7466" y="2381"/>
                </a:lnTo>
                <a:lnTo>
                  <a:pt x="2715" y="2381"/>
                </a:lnTo>
                <a:lnTo>
                  <a:pt x="3775" y="1774"/>
                </a:lnTo>
                <a:cubicBezTo>
                  <a:pt x="3846" y="1727"/>
                  <a:pt x="3858" y="1643"/>
                  <a:pt x="3834" y="1572"/>
                </a:cubicBezTo>
                <a:cubicBezTo>
                  <a:pt x="3803" y="1517"/>
                  <a:pt x="3751" y="1493"/>
                  <a:pt x="3699" y="1493"/>
                </a:cubicBezTo>
                <a:cubicBezTo>
                  <a:pt x="3672" y="1493"/>
                  <a:pt x="3644" y="1500"/>
                  <a:pt x="3620" y="1512"/>
                </a:cubicBezTo>
                <a:lnTo>
                  <a:pt x="2132" y="2369"/>
                </a:lnTo>
                <a:lnTo>
                  <a:pt x="1524" y="2369"/>
                </a:lnTo>
                <a:lnTo>
                  <a:pt x="5096" y="286"/>
                </a:lnTo>
                <a:close/>
                <a:moveTo>
                  <a:pt x="9156" y="2667"/>
                </a:moveTo>
                <a:lnTo>
                  <a:pt x="9156" y="3382"/>
                </a:lnTo>
                <a:lnTo>
                  <a:pt x="1000" y="3382"/>
                </a:lnTo>
                <a:lnTo>
                  <a:pt x="1000" y="2667"/>
                </a:lnTo>
                <a:close/>
                <a:moveTo>
                  <a:pt x="5894" y="3679"/>
                </a:moveTo>
                <a:cubicBezTo>
                  <a:pt x="5918" y="3679"/>
                  <a:pt x="5953" y="3703"/>
                  <a:pt x="5989" y="3727"/>
                </a:cubicBezTo>
                <a:cubicBezTo>
                  <a:pt x="6013" y="3763"/>
                  <a:pt x="6025" y="3798"/>
                  <a:pt x="6025" y="3834"/>
                </a:cubicBezTo>
                <a:cubicBezTo>
                  <a:pt x="6025" y="3905"/>
                  <a:pt x="5953" y="3965"/>
                  <a:pt x="5882" y="3965"/>
                </a:cubicBezTo>
                <a:cubicBezTo>
                  <a:pt x="5834" y="3965"/>
                  <a:pt x="5811" y="3953"/>
                  <a:pt x="5775" y="3917"/>
                </a:cubicBezTo>
                <a:cubicBezTo>
                  <a:pt x="5738" y="3880"/>
                  <a:pt x="5696" y="3861"/>
                  <a:pt x="5652" y="3861"/>
                </a:cubicBezTo>
                <a:cubicBezTo>
                  <a:pt x="5626" y="3861"/>
                  <a:pt x="5599" y="3868"/>
                  <a:pt x="5572" y="3882"/>
                </a:cubicBezTo>
                <a:cubicBezTo>
                  <a:pt x="5489" y="3905"/>
                  <a:pt x="5453" y="3977"/>
                  <a:pt x="5453" y="4060"/>
                </a:cubicBezTo>
                <a:lnTo>
                  <a:pt x="5453" y="8192"/>
                </a:lnTo>
                <a:lnTo>
                  <a:pt x="4870" y="8192"/>
                </a:lnTo>
                <a:lnTo>
                  <a:pt x="4870" y="4060"/>
                </a:lnTo>
                <a:cubicBezTo>
                  <a:pt x="4870" y="3977"/>
                  <a:pt x="4822" y="3905"/>
                  <a:pt x="4751" y="3882"/>
                </a:cubicBezTo>
                <a:cubicBezTo>
                  <a:pt x="4724" y="3868"/>
                  <a:pt x="4694" y="3861"/>
                  <a:pt x="4664" y="3861"/>
                </a:cubicBezTo>
                <a:cubicBezTo>
                  <a:pt x="4615" y="3861"/>
                  <a:pt x="4566" y="3880"/>
                  <a:pt x="4537" y="3917"/>
                </a:cubicBezTo>
                <a:cubicBezTo>
                  <a:pt x="4513" y="3953"/>
                  <a:pt x="4477" y="3965"/>
                  <a:pt x="4441" y="3965"/>
                </a:cubicBezTo>
                <a:cubicBezTo>
                  <a:pt x="4394" y="3965"/>
                  <a:pt x="4358" y="3953"/>
                  <a:pt x="4334" y="3917"/>
                </a:cubicBezTo>
                <a:cubicBezTo>
                  <a:pt x="4298" y="3893"/>
                  <a:pt x="4287" y="3846"/>
                  <a:pt x="4287" y="3822"/>
                </a:cubicBezTo>
                <a:cubicBezTo>
                  <a:pt x="4287" y="3739"/>
                  <a:pt x="4358" y="3679"/>
                  <a:pt x="4441" y="3679"/>
                </a:cubicBezTo>
                <a:close/>
                <a:moveTo>
                  <a:pt x="2798" y="3703"/>
                </a:moveTo>
                <a:cubicBezTo>
                  <a:pt x="2846" y="3703"/>
                  <a:pt x="2870" y="3715"/>
                  <a:pt x="2905" y="3739"/>
                </a:cubicBezTo>
                <a:cubicBezTo>
                  <a:pt x="2941" y="3774"/>
                  <a:pt x="2953" y="3810"/>
                  <a:pt x="2953" y="3846"/>
                </a:cubicBezTo>
                <a:cubicBezTo>
                  <a:pt x="2953" y="3917"/>
                  <a:pt x="2870" y="3977"/>
                  <a:pt x="2798" y="3977"/>
                </a:cubicBezTo>
                <a:cubicBezTo>
                  <a:pt x="2751" y="3977"/>
                  <a:pt x="2727" y="3965"/>
                  <a:pt x="2691" y="3941"/>
                </a:cubicBezTo>
                <a:cubicBezTo>
                  <a:pt x="2651" y="3901"/>
                  <a:pt x="2605" y="3877"/>
                  <a:pt x="2557" y="3877"/>
                </a:cubicBezTo>
                <a:cubicBezTo>
                  <a:pt x="2534" y="3877"/>
                  <a:pt x="2512" y="3882"/>
                  <a:pt x="2489" y="3893"/>
                </a:cubicBezTo>
                <a:cubicBezTo>
                  <a:pt x="2417" y="3917"/>
                  <a:pt x="2370" y="4001"/>
                  <a:pt x="2370" y="4072"/>
                </a:cubicBezTo>
                <a:lnTo>
                  <a:pt x="2370" y="8204"/>
                </a:lnTo>
                <a:lnTo>
                  <a:pt x="1786" y="8204"/>
                </a:lnTo>
                <a:lnTo>
                  <a:pt x="1786" y="4072"/>
                </a:lnTo>
                <a:cubicBezTo>
                  <a:pt x="1786" y="4001"/>
                  <a:pt x="1739" y="3917"/>
                  <a:pt x="1667" y="3893"/>
                </a:cubicBezTo>
                <a:cubicBezTo>
                  <a:pt x="1644" y="3882"/>
                  <a:pt x="1620" y="3877"/>
                  <a:pt x="1596" y="3877"/>
                </a:cubicBezTo>
                <a:cubicBezTo>
                  <a:pt x="1545" y="3877"/>
                  <a:pt x="1493" y="3901"/>
                  <a:pt x="1453" y="3941"/>
                </a:cubicBezTo>
                <a:cubicBezTo>
                  <a:pt x="1417" y="3965"/>
                  <a:pt x="1381" y="3977"/>
                  <a:pt x="1346" y="3977"/>
                </a:cubicBezTo>
                <a:cubicBezTo>
                  <a:pt x="1298" y="3977"/>
                  <a:pt x="1262" y="3965"/>
                  <a:pt x="1239" y="3941"/>
                </a:cubicBezTo>
                <a:cubicBezTo>
                  <a:pt x="1203" y="3905"/>
                  <a:pt x="1191" y="3858"/>
                  <a:pt x="1191" y="3834"/>
                </a:cubicBezTo>
                <a:cubicBezTo>
                  <a:pt x="1191" y="3763"/>
                  <a:pt x="1262" y="3703"/>
                  <a:pt x="1346" y="3703"/>
                </a:cubicBezTo>
                <a:close/>
                <a:moveTo>
                  <a:pt x="2501" y="8501"/>
                </a:moveTo>
                <a:lnTo>
                  <a:pt x="2501" y="8668"/>
                </a:lnTo>
                <a:lnTo>
                  <a:pt x="1655" y="8668"/>
                </a:lnTo>
                <a:lnTo>
                  <a:pt x="1655" y="8501"/>
                </a:lnTo>
                <a:close/>
                <a:moveTo>
                  <a:pt x="3965" y="3703"/>
                </a:moveTo>
                <a:cubicBezTo>
                  <a:pt x="3953" y="3739"/>
                  <a:pt x="3953" y="3774"/>
                  <a:pt x="3929" y="3822"/>
                </a:cubicBezTo>
                <a:cubicBezTo>
                  <a:pt x="3929" y="3941"/>
                  <a:pt x="3977" y="4060"/>
                  <a:pt x="4048" y="4144"/>
                </a:cubicBezTo>
                <a:cubicBezTo>
                  <a:pt x="4144" y="4239"/>
                  <a:pt x="4239" y="4274"/>
                  <a:pt x="4382" y="4274"/>
                </a:cubicBezTo>
                <a:cubicBezTo>
                  <a:pt x="4429" y="4274"/>
                  <a:pt x="4489" y="4263"/>
                  <a:pt x="4525" y="4251"/>
                </a:cubicBezTo>
                <a:lnTo>
                  <a:pt x="4525" y="8239"/>
                </a:lnTo>
                <a:cubicBezTo>
                  <a:pt x="4453" y="8275"/>
                  <a:pt x="4394" y="8370"/>
                  <a:pt x="4394" y="8465"/>
                </a:cubicBezTo>
                <a:lnTo>
                  <a:pt x="4394" y="8668"/>
                </a:lnTo>
                <a:lnTo>
                  <a:pt x="2786" y="8668"/>
                </a:lnTo>
                <a:lnTo>
                  <a:pt x="2786" y="8465"/>
                </a:lnTo>
                <a:cubicBezTo>
                  <a:pt x="2798" y="8370"/>
                  <a:pt x="2751" y="8287"/>
                  <a:pt x="2667" y="8239"/>
                </a:cubicBezTo>
                <a:lnTo>
                  <a:pt x="2667" y="4251"/>
                </a:lnTo>
                <a:cubicBezTo>
                  <a:pt x="2715" y="4263"/>
                  <a:pt x="2774" y="4274"/>
                  <a:pt x="2822" y="4274"/>
                </a:cubicBezTo>
                <a:cubicBezTo>
                  <a:pt x="3048" y="4274"/>
                  <a:pt x="3251" y="4084"/>
                  <a:pt x="3251" y="3858"/>
                </a:cubicBezTo>
                <a:cubicBezTo>
                  <a:pt x="3251" y="3798"/>
                  <a:pt x="3251" y="3739"/>
                  <a:pt x="3215" y="3703"/>
                </a:cubicBezTo>
                <a:close/>
                <a:moveTo>
                  <a:pt x="5572" y="8501"/>
                </a:moveTo>
                <a:lnTo>
                  <a:pt x="5572" y="8668"/>
                </a:lnTo>
                <a:lnTo>
                  <a:pt x="4727" y="8668"/>
                </a:lnTo>
                <a:lnTo>
                  <a:pt x="4727" y="8501"/>
                </a:lnTo>
                <a:close/>
                <a:moveTo>
                  <a:pt x="8620" y="8501"/>
                </a:moveTo>
                <a:lnTo>
                  <a:pt x="8620" y="8668"/>
                </a:lnTo>
                <a:lnTo>
                  <a:pt x="7775" y="8668"/>
                </a:lnTo>
                <a:lnTo>
                  <a:pt x="7775" y="8501"/>
                </a:lnTo>
                <a:close/>
                <a:moveTo>
                  <a:pt x="8930" y="3703"/>
                </a:moveTo>
                <a:cubicBezTo>
                  <a:pt x="8978" y="3703"/>
                  <a:pt x="9001" y="3715"/>
                  <a:pt x="9037" y="3739"/>
                </a:cubicBezTo>
                <a:cubicBezTo>
                  <a:pt x="9061" y="3774"/>
                  <a:pt x="9085" y="3822"/>
                  <a:pt x="9085" y="3846"/>
                </a:cubicBezTo>
                <a:cubicBezTo>
                  <a:pt x="9073" y="3917"/>
                  <a:pt x="9001" y="3977"/>
                  <a:pt x="8930" y="3977"/>
                </a:cubicBezTo>
                <a:cubicBezTo>
                  <a:pt x="8894" y="3977"/>
                  <a:pt x="8859" y="3965"/>
                  <a:pt x="8823" y="3941"/>
                </a:cubicBezTo>
                <a:cubicBezTo>
                  <a:pt x="8782" y="3901"/>
                  <a:pt x="8736" y="3877"/>
                  <a:pt x="8689" y="3877"/>
                </a:cubicBezTo>
                <a:cubicBezTo>
                  <a:pt x="8666" y="3877"/>
                  <a:pt x="8643" y="3882"/>
                  <a:pt x="8620" y="3893"/>
                </a:cubicBezTo>
                <a:cubicBezTo>
                  <a:pt x="8549" y="3917"/>
                  <a:pt x="8501" y="4001"/>
                  <a:pt x="8501" y="4072"/>
                </a:cubicBezTo>
                <a:lnTo>
                  <a:pt x="8501" y="8204"/>
                </a:lnTo>
                <a:lnTo>
                  <a:pt x="7918" y="8204"/>
                </a:lnTo>
                <a:lnTo>
                  <a:pt x="7918" y="6715"/>
                </a:lnTo>
                <a:cubicBezTo>
                  <a:pt x="7918" y="6632"/>
                  <a:pt x="7858" y="6572"/>
                  <a:pt x="7775" y="6572"/>
                </a:cubicBezTo>
                <a:cubicBezTo>
                  <a:pt x="7680" y="6572"/>
                  <a:pt x="7620" y="6632"/>
                  <a:pt x="7620" y="6715"/>
                </a:cubicBezTo>
                <a:lnTo>
                  <a:pt x="7620" y="8251"/>
                </a:lnTo>
                <a:cubicBezTo>
                  <a:pt x="7549" y="8299"/>
                  <a:pt x="7489" y="8382"/>
                  <a:pt x="7489" y="8477"/>
                </a:cubicBezTo>
                <a:lnTo>
                  <a:pt x="7489" y="8680"/>
                </a:lnTo>
                <a:lnTo>
                  <a:pt x="5882" y="8680"/>
                </a:lnTo>
                <a:lnTo>
                  <a:pt x="5882" y="8477"/>
                </a:lnTo>
                <a:cubicBezTo>
                  <a:pt x="5882" y="8370"/>
                  <a:pt x="5822" y="8299"/>
                  <a:pt x="5751" y="8251"/>
                </a:cubicBezTo>
                <a:lnTo>
                  <a:pt x="5751" y="4263"/>
                </a:lnTo>
                <a:cubicBezTo>
                  <a:pt x="5787" y="4274"/>
                  <a:pt x="5846" y="4298"/>
                  <a:pt x="5894" y="4298"/>
                </a:cubicBezTo>
                <a:cubicBezTo>
                  <a:pt x="6132" y="4298"/>
                  <a:pt x="6323" y="4096"/>
                  <a:pt x="6323" y="3882"/>
                </a:cubicBezTo>
                <a:cubicBezTo>
                  <a:pt x="6323" y="3822"/>
                  <a:pt x="6323" y="3763"/>
                  <a:pt x="6299" y="3715"/>
                </a:cubicBezTo>
                <a:lnTo>
                  <a:pt x="7037" y="3715"/>
                </a:lnTo>
                <a:cubicBezTo>
                  <a:pt x="7025" y="3763"/>
                  <a:pt x="7025" y="3786"/>
                  <a:pt x="7013" y="3834"/>
                </a:cubicBezTo>
                <a:cubicBezTo>
                  <a:pt x="7013" y="3953"/>
                  <a:pt x="7061" y="4072"/>
                  <a:pt x="7132" y="4155"/>
                </a:cubicBezTo>
                <a:cubicBezTo>
                  <a:pt x="7215" y="4251"/>
                  <a:pt x="7323" y="4298"/>
                  <a:pt x="7454" y="4298"/>
                </a:cubicBezTo>
                <a:cubicBezTo>
                  <a:pt x="7501" y="4298"/>
                  <a:pt x="7561" y="4274"/>
                  <a:pt x="7608" y="4263"/>
                </a:cubicBezTo>
                <a:lnTo>
                  <a:pt x="7608" y="5989"/>
                </a:lnTo>
                <a:cubicBezTo>
                  <a:pt x="7608" y="6084"/>
                  <a:pt x="7668" y="6144"/>
                  <a:pt x="7751" y="6144"/>
                </a:cubicBezTo>
                <a:cubicBezTo>
                  <a:pt x="7847" y="6144"/>
                  <a:pt x="7906" y="6084"/>
                  <a:pt x="7906" y="5989"/>
                </a:cubicBezTo>
                <a:lnTo>
                  <a:pt x="7906" y="4072"/>
                </a:lnTo>
                <a:cubicBezTo>
                  <a:pt x="7906" y="4001"/>
                  <a:pt x="7858" y="3917"/>
                  <a:pt x="7787" y="3893"/>
                </a:cubicBezTo>
                <a:cubicBezTo>
                  <a:pt x="7764" y="3882"/>
                  <a:pt x="7739" y="3877"/>
                  <a:pt x="7713" y="3877"/>
                </a:cubicBezTo>
                <a:cubicBezTo>
                  <a:pt x="7659" y="3877"/>
                  <a:pt x="7605" y="3901"/>
                  <a:pt x="7573" y="3941"/>
                </a:cubicBezTo>
                <a:cubicBezTo>
                  <a:pt x="7549" y="3965"/>
                  <a:pt x="7513" y="3977"/>
                  <a:pt x="7477" y="3977"/>
                </a:cubicBezTo>
                <a:cubicBezTo>
                  <a:pt x="7430" y="3977"/>
                  <a:pt x="7394" y="3965"/>
                  <a:pt x="7370" y="3941"/>
                </a:cubicBezTo>
                <a:cubicBezTo>
                  <a:pt x="7335" y="3905"/>
                  <a:pt x="7323" y="3858"/>
                  <a:pt x="7323" y="3834"/>
                </a:cubicBezTo>
                <a:cubicBezTo>
                  <a:pt x="7323" y="3763"/>
                  <a:pt x="7394" y="3703"/>
                  <a:pt x="7477" y="3703"/>
                </a:cubicBezTo>
                <a:close/>
                <a:moveTo>
                  <a:pt x="8990" y="8954"/>
                </a:moveTo>
                <a:cubicBezTo>
                  <a:pt x="9073" y="8954"/>
                  <a:pt x="9132" y="9013"/>
                  <a:pt x="9132" y="9085"/>
                </a:cubicBezTo>
                <a:lnTo>
                  <a:pt x="9132" y="9263"/>
                </a:lnTo>
                <a:lnTo>
                  <a:pt x="4263" y="9263"/>
                </a:lnTo>
                <a:cubicBezTo>
                  <a:pt x="4167" y="9263"/>
                  <a:pt x="4108" y="9323"/>
                  <a:pt x="4108" y="9418"/>
                </a:cubicBezTo>
                <a:cubicBezTo>
                  <a:pt x="4108" y="9501"/>
                  <a:pt x="4167" y="9561"/>
                  <a:pt x="4263" y="9561"/>
                </a:cubicBezTo>
                <a:lnTo>
                  <a:pt x="9311" y="9561"/>
                </a:lnTo>
                <a:cubicBezTo>
                  <a:pt x="9382" y="9561"/>
                  <a:pt x="9454" y="9620"/>
                  <a:pt x="9454" y="9716"/>
                </a:cubicBezTo>
                <a:lnTo>
                  <a:pt x="9454" y="9870"/>
                </a:lnTo>
                <a:lnTo>
                  <a:pt x="738" y="9870"/>
                </a:lnTo>
                <a:lnTo>
                  <a:pt x="738" y="9716"/>
                </a:lnTo>
                <a:cubicBezTo>
                  <a:pt x="738" y="9632"/>
                  <a:pt x="798" y="9561"/>
                  <a:pt x="881" y="9561"/>
                </a:cubicBezTo>
                <a:lnTo>
                  <a:pt x="3513" y="9561"/>
                </a:lnTo>
                <a:cubicBezTo>
                  <a:pt x="3608" y="9561"/>
                  <a:pt x="3667" y="9501"/>
                  <a:pt x="3667" y="9418"/>
                </a:cubicBezTo>
                <a:cubicBezTo>
                  <a:pt x="3667" y="9323"/>
                  <a:pt x="3608" y="9263"/>
                  <a:pt x="3513" y="9263"/>
                </a:cubicBezTo>
                <a:lnTo>
                  <a:pt x="1048" y="9263"/>
                </a:lnTo>
                <a:lnTo>
                  <a:pt x="1048" y="9085"/>
                </a:lnTo>
                <a:cubicBezTo>
                  <a:pt x="1048" y="9013"/>
                  <a:pt x="1108" y="8954"/>
                  <a:pt x="1179" y="8954"/>
                </a:cubicBezTo>
                <a:close/>
                <a:moveTo>
                  <a:pt x="5096" y="0"/>
                </a:moveTo>
                <a:cubicBezTo>
                  <a:pt x="5052" y="0"/>
                  <a:pt x="5007" y="12"/>
                  <a:pt x="4965" y="36"/>
                </a:cubicBezTo>
                <a:lnTo>
                  <a:pt x="858" y="2429"/>
                </a:lnTo>
                <a:cubicBezTo>
                  <a:pt x="834" y="2453"/>
                  <a:pt x="822" y="2453"/>
                  <a:pt x="822" y="2465"/>
                </a:cubicBezTo>
                <a:cubicBezTo>
                  <a:pt x="762" y="2524"/>
                  <a:pt x="715" y="2596"/>
                  <a:pt x="715" y="2691"/>
                </a:cubicBezTo>
                <a:lnTo>
                  <a:pt x="715" y="3429"/>
                </a:lnTo>
                <a:cubicBezTo>
                  <a:pt x="715" y="3560"/>
                  <a:pt x="822" y="3679"/>
                  <a:pt x="941" y="3715"/>
                </a:cubicBezTo>
                <a:cubicBezTo>
                  <a:pt x="929" y="3763"/>
                  <a:pt x="917" y="3798"/>
                  <a:pt x="917" y="3846"/>
                </a:cubicBezTo>
                <a:cubicBezTo>
                  <a:pt x="917" y="3965"/>
                  <a:pt x="953" y="4084"/>
                  <a:pt x="1036" y="4179"/>
                </a:cubicBezTo>
                <a:cubicBezTo>
                  <a:pt x="1119" y="4263"/>
                  <a:pt x="1227" y="4310"/>
                  <a:pt x="1358" y="4310"/>
                </a:cubicBezTo>
                <a:cubicBezTo>
                  <a:pt x="1405" y="4310"/>
                  <a:pt x="1465" y="4298"/>
                  <a:pt x="1512" y="4274"/>
                </a:cubicBezTo>
                <a:lnTo>
                  <a:pt x="1512" y="8263"/>
                </a:lnTo>
                <a:cubicBezTo>
                  <a:pt x="1429" y="8311"/>
                  <a:pt x="1370" y="8406"/>
                  <a:pt x="1370" y="8489"/>
                </a:cubicBezTo>
                <a:lnTo>
                  <a:pt x="1370" y="8704"/>
                </a:lnTo>
                <a:lnTo>
                  <a:pt x="1191" y="8704"/>
                </a:lnTo>
                <a:cubicBezTo>
                  <a:pt x="953" y="8704"/>
                  <a:pt x="762" y="8894"/>
                  <a:pt x="762" y="9132"/>
                </a:cubicBezTo>
                <a:lnTo>
                  <a:pt x="762" y="9323"/>
                </a:lnTo>
                <a:cubicBezTo>
                  <a:pt x="584" y="9382"/>
                  <a:pt x="453" y="9549"/>
                  <a:pt x="453" y="9739"/>
                </a:cubicBezTo>
                <a:lnTo>
                  <a:pt x="453" y="9906"/>
                </a:lnTo>
                <a:lnTo>
                  <a:pt x="155" y="9906"/>
                </a:lnTo>
                <a:cubicBezTo>
                  <a:pt x="60" y="9906"/>
                  <a:pt x="0" y="9966"/>
                  <a:pt x="0" y="10049"/>
                </a:cubicBezTo>
                <a:cubicBezTo>
                  <a:pt x="0" y="10144"/>
                  <a:pt x="60" y="10204"/>
                  <a:pt x="155" y="10204"/>
                </a:cubicBezTo>
                <a:lnTo>
                  <a:pt x="10049" y="10204"/>
                </a:lnTo>
                <a:cubicBezTo>
                  <a:pt x="10133" y="10204"/>
                  <a:pt x="10192" y="10144"/>
                  <a:pt x="10192" y="10049"/>
                </a:cubicBezTo>
                <a:cubicBezTo>
                  <a:pt x="10180" y="9954"/>
                  <a:pt x="10109" y="9870"/>
                  <a:pt x="10037" y="9870"/>
                </a:cubicBezTo>
                <a:lnTo>
                  <a:pt x="9740" y="9870"/>
                </a:lnTo>
                <a:lnTo>
                  <a:pt x="9740" y="9716"/>
                </a:lnTo>
                <a:cubicBezTo>
                  <a:pt x="9740" y="9513"/>
                  <a:pt x="9597" y="9335"/>
                  <a:pt x="9430" y="9299"/>
                </a:cubicBezTo>
                <a:lnTo>
                  <a:pt x="9430" y="9097"/>
                </a:lnTo>
                <a:cubicBezTo>
                  <a:pt x="9430" y="8858"/>
                  <a:pt x="9228" y="8668"/>
                  <a:pt x="8990" y="8668"/>
                </a:cubicBezTo>
                <a:lnTo>
                  <a:pt x="8918" y="8668"/>
                </a:lnTo>
                <a:lnTo>
                  <a:pt x="8918" y="8465"/>
                </a:lnTo>
                <a:cubicBezTo>
                  <a:pt x="8918" y="8358"/>
                  <a:pt x="8859" y="8287"/>
                  <a:pt x="8787" y="8239"/>
                </a:cubicBezTo>
                <a:lnTo>
                  <a:pt x="8787" y="4251"/>
                </a:lnTo>
                <a:cubicBezTo>
                  <a:pt x="8823" y="4263"/>
                  <a:pt x="8894" y="4274"/>
                  <a:pt x="8930" y="4274"/>
                </a:cubicBezTo>
                <a:cubicBezTo>
                  <a:pt x="9168" y="4274"/>
                  <a:pt x="9371" y="4084"/>
                  <a:pt x="9371" y="3858"/>
                </a:cubicBezTo>
                <a:cubicBezTo>
                  <a:pt x="9371" y="3786"/>
                  <a:pt x="9347" y="3715"/>
                  <a:pt x="9323" y="3655"/>
                </a:cubicBezTo>
                <a:cubicBezTo>
                  <a:pt x="9394" y="3608"/>
                  <a:pt x="9454" y="3524"/>
                  <a:pt x="9454" y="3417"/>
                </a:cubicBezTo>
                <a:lnTo>
                  <a:pt x="9454" y="2667"/>
                </a:lnTo>
                <a:cubicBezTo>
                  <a:pt x="9454" y="2572"/>
                  <a:pt x="9394" y="2465"/>
                  <a:pt x="9311" y="2417"/>
                </a:cubicBezTo>
                <a:lnTo>
                  <a:pt x="5227" y="36"/>
                </a:lnTo>
                <a:cubicBezTo>
                  <a:pt x="5185" y="12"/>
                  <a:pt x="5141" y="0"/>
                  <a:pt x="509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42" name="Google Shape;11842;p71"/>
          <p:cNvGrpSpPr/>
          <p:nvPr/>
        </p:nvGrpSpPr>
        <p:grpSpPr>
          <a:xfrm>
            <a:off x="5811827" y="3806451"/>
            <a:ext cx="283743" cy="308444"/>
            <a:chOff x="5964227" y="3858701"/>
            <a:chExt cx="283743" cy="308444"/>
          </a:xfrm>
        </p:grpSpPr>
        <p:sp>
          <p:nvSpPr>
            <p:cNvPr id="11843" name="Google Shape;11843;p71"/>
            <p:cNvSpPr/>
            <p:nvPr/>
          </p:nvSpPr>
          <p:spPr>
            <a:xfrm>
              <a:off x="5964227" y="3858701"/>
              <a:ext cx="283743" cy="308444"/>
            </a:xfrm>
            <a:custGeom>
              <a:rect b="b" l="l" r="r" t="t"/>
              <a:pathLst>
                <a:path extrusionOk="0" h="7585" w="6978">
                  <a:moveTo>
                    <a:pt x="6084" y="3060"/>
                  </a:moveTo>
                  <a:cubicBezTo>
                    <a:pt x="6453" y="3120"/>
                    <a:pt x="6739" y="3429"/>
                    <a:pt x="6739" y="3822"/>
                  </a:cubicBezTo>
                  <a:cubicBezTo>
                    <a:pt x="6739" y="4203"/>
                    <a:pt x="6453" y="4525"/>
                    <a:pt x="6084" y="4584"/>
                  </a:cubicBezTo>
                  <a:lnTo>
                    <a:pt x="6084" y="3060"/>
                  </a:lnTo>
                  <a:close/>
                  <a:moveTo>
                    <a:pt x="881" y="2929"/>
                  </a:moveTo>
                  <a:lnTo>
                    <a:pt x="881" y="4715"/>
                  </a:lnTo>
                  <a:lnTo>
                    <a:pt x="607" y="4715"/>
                  </a:lnTo>
                  <a:cubicBezTo>
                    <a:pt x="405" y="4715"/>
                    <a:pt x="226" y="4536"/>
                    <a:pt x="226" y="4322"/>
                  </a:cubicBezTo>
                  <a:lnTo>
                    <a:pt x="226" y="3310"/>
                  </a:lnTo>
                  <a:cubicBezTo>
                    <a:pt x="226" y="3108"/>
                    <a:pt x="405" y="2929"/>
                    <a:pt x="607" y="2929"/>
                  </a:cubicBezTo>
                  <a:close/>
                  <a:moveTo>
                    <a:pt x="1893" y="2917"/>
                  </a:moveTo>
                  <a:lnTo>
                    <a:pt x="1893" y="4715"/>
                  </a:lnTo>
                  <a:lnTo>
                    <a:pt x="1107" y="4715"/>
                  </a:lnTo>
                  <a:lnTo>
                    <a:pt x="1107" y="2917"/>
                  </a:lnTo>
                  <a:close/>
                  <a:moveTo>
                    <a:pt x="2024" y="5596"/>
                  </a:moveTo>
                  <a:lnTo>
                    <a:pt x="2024" y="6108"/>
                  </a:lnTo>
                  <a:lnTo>
                    <a:pt x="1798" y="6108"/>
                  </a:lnTo>
                  <a:lnTo>
                    <a:pt x="1929" y="5596"/>
                  </a:lnTo>
                  <a:close/>
                  <a:moveTo>
                    <a:pt x="1858" y="4953"/>
                  </a:moveTo>
                  <a:lnTo>
                    <a:pt x="1405" y="6620"/>
                  </a:lnTo>
                  <a:lnTo>
                    <a:pt x="1107" y="6620"/>
                  </a:lnTo>
                  <a:lnTo>
                    <a:pt x="1107" y="4953"/>
                  </a:lnTo>
                  <a:close/>
                  <a:moveTo>
                    <a:pt x="5846" y="250"/>
                  </a:moveTo>
                  <a:lnTo>
                    <a:pt x="5846" y="7394"/>
                  </a:lnTo>
                  <a:lnTo>
                    <a:pt x="5322" y="7394"/>
                  </a:lnTo>
                  <a:lnTo>
                    <a:pt x="5322" y="2358"/>
                  </a:lnTo>
                  <a:cubicBezTo>
                    <a:pt x="5322" y="2298"/>
                    <a:pt x="5263" y="2239"/>
                    <a:pt x="5203" y="2239"/>
                  </a:cubicBezTo>
                  <a:cubicBezTo>
                    <a:pt x="5144" y="2239"/>
                    <a:pt x="5084" y="2298"/>
                    <a:pt x="5084" y="2358"/>
                  </a:cubicBezTo>
                  <a:lnTo>
                    <a:pt x="5084" y="6608"/>
                  </a:lnTo>
                  <a:cubicBezTo>
                    <a:pt x="4941" y="6394"/>
                    <a:pt x="4715" y="6108"/>
                    <a:pt x="4417" y="5834"/>
                  </a:cubicBezTo>
                  <a:cubicBezTo>
                    <a:pt x="4096" y="5501"/>
                    <a:pt x="3739" y="5251"/>
                    <a:pt x="3393" y="5072"/>
                  </a:cubicBezTo>
                  <a:cubicBezTo>
                    <a:pt x="2989" y="4858"/>
                    <a:pt x="2572" y="4739"/>
                    <a:pt x="2155" y="4727"/>
                  </a:cubicBezTo>
                  <a:lnTo>
                    <a:pt x="2155" y="2917"/>
                  </a:lnTo>
                  <a:cubicBezTo>
                    <a:pt x="2572" y="2893"/>
                    <a:pt x="2989" y="2774"/>
                    <a:pt x="3393" y="2572"/>
                  </a:cubicBezTo>
                  <a:cubicBezTo>
                    <a:pt x="3751" y="2393"/>
                    <a:pt x="4096" y="2120"/>
                    <a:pt x="4417" y="1810"/>
                  </a:cubicBezTo>
                  <a:cubicBezTo>
                    <a:pt x="4715" y="1524"/>
                    <a:pt x="4941" y="1250"/>
                    <a:pt x="5084" y="1036"/>
                  </a:cubicBezTo>
                  <a:lnTo>
                    <a:pt x="5084" y="1798"/>
                  </a:lnTo>
                  <a:cubicBezTo>
                    <a:pt x="5084" y="1858"/>
                    <a:pt x="5144" y="1917"/>
                    <a:pt x="5203" y="1917"/>
                  </a:cubicBezTo>
                  <a:cubicBezTo>
                    <a:pt x="5263" y="1917"/>
                    <a:pt x="5322" y="1858"/>
                    <a:pt x="5322" y="1798"/>
                  </a:cubicBezTo>
                  <a:lnTo>
                    <a:pt x="5322" y="250"/>
                  </a:lnTo>
                  <a:close/>
                  <a:moveTo>
                    <a:pt x="5203" y="0"/>
                  </a:moveTo>
                  <a:cubicBezTo>
                    <a:pt x="5144" y="0"/>
                    <a:pt x="5084" y="60"/>
                    <a:pt x="5084" y="119"/>
                  </a:cubicBezTo>
                  <a:lnTo>
                    <a:pt x="5084" y="596"/>
                  </a:lnTo>
                  <a:cubicBezTo>
                    <a:pt x="5013" y="715"/>
                    <a:pt x="4715" y="1167"/>
                    <a:pt x="4239" y="1619"/>
                  </a:cubicBezTo>
                  <a:cubicBezTo>
                    <a:pt x="3751" y="2096"/>
                    <a:pt x="2965" y="2655"/>
                    <a:pt x="2024" y="2655"/>
                  </a:cubicBezTo>
                  <a:lnTo>
                    <a:pt x="619" y="2655"/>
                  </a:lnTo>
                  <a:cubicBezTo>
                    <a:pt x="286" y="2655"/>
                    <a:pt x="0" y="2941"/>
                    <a:pt x="0" y="3286"/>
                  </a:cubicBezTo>
                  <a:lnTo>
                    <a:pt x="0" y="4298"/>
                  </a:lnTo>
                  <a:cubicBezTo>
                    <a:pt x="0" y="4632"/>
                    <a:pt x="286" y="4917"/>
                    <a:pt x="619" y="4917"/>
                  </a:cubicBezTo>
                  <a:lnTo>
                    <a:pt x="893" y="4917"/>
                  </a:lnTo>
                  <a:lnTo>
                    <a:pt x="893" y="6703"/>
                  </a:lnTo>
                  <a:cubicBezTo>
                    <a:pt x="893" y="6763"/>
                    <a:pt x="953" y="6822"/>
                    <a:pt x="1012" y="6822"/>
                  </a:cubicBezTo>
                  <a:lnTo>
                    <a:pt x="1512" y="6822"/>
                  </a:lnTo>
                  <a:cubicBezTo>
                    <a:pt x="1572" y="6822"/>
                    <a:pt x="1619" y="6799"/>
                    <a:pt x="1631" y="6739"/>
                  </a:cubicBezTo>
                  <a:lnTo>
                    <a:pt x="1750" y="6322"/>
                  </a:lnTo>
                  <a:lnTo>
                    <a:pt x="2155" y="6322"/>
                  </a:lnTo>
                  <a:cubicBezTo>
                    <a:pt x="2215" y="6322"/>
                    <a:pt x="2274" y="6263"/>
                    <a:pt x="2274" y="6203"/>
                  </a:cubicBezTo>
                  <a:lnTo>
                    <a:pt x="2274" y="5441"/>
                  </a:lnTo>
                  <a:cubicBezTo>
                    <a:pt x="2274" y="5382"/>
                    <a:pt x="2215" y="5322"/>
                    <a:pt x="2155" y="5322"/>
                  </a:cubicBezTo>
                  <a:lnTo>
                    <a:pt x="2012" y="5322"/>
                  </a:lnTo>
                  <a:lnTo>
                    <a:pt x="2108" y="4917"/>
                  </a:lnTo>
                  <a:cubicBezTo>
                    <a:pt x="3024" y="4953"/>
                    <a:pt x="3763" y="5501"/>
                    <a:pt x="4239" y="5965"/>
                  </a:cubicBezTo>
                  <a:cubicBezTo>
                    <a:pt x="4715" y="6430"/>
                    <a:pt x="5013" y="6882"/>
                    <a:pt x="5084" y="6989"/>
                  </a:cubicBezTo>
                  <a:lnTo>
                    <a:pt x="5084" y="7465"/>
                  </a:lnTo>
                  <a:cubicBezTo>
                    <a:pt x="5084" y="7525"/>
                    <a:pt x="5144" y="7584"/>
                    <a:pt x="5203" y="7584"/>
                  </a:cubicBezTo>
                  <a:lnTo>
                    <a:pt x="5965" y="7584"/>
                  </a:lnTo>
                  <a:cubicBezTo>
                    <a:pt x="6025" y="7584"/>
                    <a:pt x="6084" y="7525"/>
                    <a:pt x="6084" y="7465"/>
                  </a:cubicBezTo>
                  <a:lnTo>
                    <a:pt x="6084" y="4775"/>
                  </a:lnTo>
                  <a:cubicBezTo>
                    <a:pt x="6596" y="4715"/>
                    <a:pt x="6977" y="4286"/>
                    <a:pt x="6977" y="3774"/>
                  </a:cubicBezTo>
                  <a:cubicBezTo>
                    <a:pt x="6977" y="3298"/>
                    <a:pt x="6596" y="2870"/>
                    <a:pt x="6084" y="2810"/>
                  </a:cubicBezTo>
                  <a:lnTo>
                    <a:pt x="6084" y="119"/>
                  </a:lnTo>
                  <a:cubicBezTo>
                    <a:pt x="6084" y="60"/>
                    <a:pt x="6025" y="0"/>
                    <a:pt x="5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71"/>
            <p:cNvSpPr/>
            <p:nvPr/>
          </p:nvSpPr>
          <p:spPr>
            <a:xfrm>
              <a:off x="6202788" y="3976471"/>
              <a:ext cx="19719" cy="7601"/>
            </a:xfrm>
            <a:custGeom>
              <a:rect b="b" l="l" r="r" t="t"/>
              <a:pathLst>
                <a:path extrusionOk="0" h="239" w="62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cubicBezTo>
                    <a:pt x="0" y="179"/>
                    <a:pt x="60" y="238"/>
                    <a:pt x="119" y="238"/>
                  </a:cubicBezTo>
                  <a:lnTo>
                    <a:pt x="500" y="238"/>
                  </a:lnTo>
                  <a:cubicBezTo>
                    <a:pt x="560" y="238"/>
                    <a:pt x="619" y="179"/>
                    <a:pt x="619" y="119"/>
                  </a:cubicBezTo>
                  <a:cubicBezTo>
                    <a:pt x="619" y="60"/>
                    <a:pt x="560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71"/>
            <p:cNvSpPr/>
            <p:nvPr/>
          </p:nvSpPr>
          <p:spPr>
            <a:xfrm>
              <a:off x="6186122" y="3930259"/>
              <a:ext cx="17429" cy="16316"/>
            </a:xfrm>
            <a:custGeom>
              <a:rect b="b" l="l" r="r" t="t"/>
              <a:pathLst>
                <a:path extrusionOk="0" h="513" w="548">
                  <a:moveTo>
                    <a:pt x="429" y="0"/>
                  </a:moveTo>
                  <a:cubicBezTo>
                    <a:pt x="399" y="0"/>
                    <a:pt x="369" y="12"/>
                    <a:pt x="346" y="36"/>
                  </a:cubicBezTo>
                  <a:lnTo>
                    <a:pt x="72" y="298"/>
                  </a:lnTo>
                  <a:cubicBezTo>
                    <a:pt x="0" y="381"/>
                    <a:pt x="60" y="512"/>
                    <a:pt x="167" y="512"/>
                  </a:cubicBezTo>
                  <a:cubicBezTo>
                    <a:pt x="191" y="512"/>
                    <a:pt x="226" y="501"/>
                    <a:pt x="250" y="477"/>
                  </a:cubicBezTo>
                  <a:lnTo>
                    <a:pt x="524" y="215"/>
                  </a:lnTo>
                  <a:cubicBezTo>
                    <a:pt x="548" y="167"/>
                    <a:pt x="548" y="84"/>
                    <a:pt x="512" y="36"/>
                  </a:cubicBezTo>
                  <a:cubicBezTo>
                    <a:pt x="488" y="12"/>
                    <a:pt x="459" y="0"/>
                    <a:pt x="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71"/>
            <p:cNvSpPr/>
            <p:nvPr/>
          </p:nvSpPr>
          <p:spPr>
            <a:xfrm>
              <a:off x="6187235" y="4013556"/>
              <a:ext cx="16316" cy="15934"/>
            </a:xfrm>
            <a:custGeom>
              <a:rect b="b" l="l" r="r" t="t"/>
              <a:pathLst>
                <a:path extrusionOk="0" h="501" w="513">
                  <a:moveTo>
                    <a:pt x="120" y="1"/>
                  </a:moveTo>
                  <a:cubicBezTo>
                    <a:pt x="90" y="1"/>
                    <a:pt x="61" y="13"/>
                    <a:pt x="37" y="37"/>
                  </a:cubicBezTo>
                  <a:cubicBezTo>
                    <a:pt x="1" y="84"/>
                    <a:pt x="1" y="156"/>
                    <a:pt x="37" y="203"/>
                  </a:cubicBezTo>
                  <a:lnTo>
                    <a:pt x="311" y="465"/>
                  </a:lnTo>
                  <a:cubicBezTo>
                    <a:pt x="334" y="489"/>
                    <a:pt x="367" y="501"/>
                    <a:pt x="400" y="501"/>
                  </a:cubicBezTo>
                  <a:cubicBezTo>
                    <a:pt x="433" y="501"/>
                    <a:pt x="465" y="489"/>
                    <a:pt x="489" y="465"/>
                  </a:cubicBezTo>
                  <a:cubicBezTo>
                    <a:pt x="513" y="429"/>
                    <a:pt x="513" y="346"/>
                    <a:pt x="477" y="310"/>
                  </a:cubicBezTo>
                  <a:lnTo>
                    <a:pt x="203" y="37"/>
                  </a:lnTo>
                  <a:cubicBezTo>
                    <a:pt x="180" y="13"/>
                    <a:pt x="150" y="1"/>
                    <a:pt x="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7" name="Google Shape;11847;p71"/>
          <p:cNvGrpSpPr/>
          <p:nvPr/>
        </p:nvGrpSpPr>
        <p:grpSpPr>
          <a:xfrm>
            <a:off x="6243508" y="3873073"/>
            <a:ext cx="320372" cy="213602"/>
            <a:chOff x="6395908" y="3873073"/>
            <a:chExt cx="320372" cy="213602"/>
          </a:xfrm>
        </p:grpSpPr>
        <p:sp>
          <p:nvSpPr>
            <p:cNvPr id="11848" name="Google Shape;11848;p71"/>
            <p:cNvSpPr/>
            <p:nvPr/>
          </p:nvSpPr>
          <p:spPr>
            <a:xfrm>
              <a:off x="6395908" y="3873073"/>
              <a:ext cx="320372" cy="213602"/>
            </a:xfrm>
            <a:custGeom>
              <a:rect b="b" l="l" r="r" t="t"/>
              <a:pathLst>
                <a:path extrusionOk="0" h="6716" w="10073">
                  <a:moveTo>
                    <a:pt x="9585" y="310"/>
                  </a:moveTo>
                  <a:cubicBezTo>
                    <a:pt x="9692" y="310"/>
                    <a:pt x="9763" y="394"/>
                    <a:pt x="9763" y="501"/>
                  </a:cubicBezTo>
                  <a:lnTo>
                    <a:pt x="9763" y="6228"/>
                  </a:lnTo>
                  <a:cubicBezTo>
                    <a:pt x="9763" y="6335"/>
                    <a:pt x="9692" y="6406"/>
                    <a:pt x="9585" y="6406"/>
                  </a:cubicBezTo>
                  <a:lnTo>
                    <a:pt x="488" y="6406"/>
                  </a:lnTo>
                  <a:cubicBezTo>
                    <a:pt x="381" y="6406"/>
                    <a:pt x="310" y="6335"/>
                    <a:pt x="310" y="6228"/>
                  </a:cubicBezTo>
                  <a:lnTo>
                    <a:pt x="310" y="501"/>
                  </a:lnTo>
                  <a:cubicBezTo>
                    <a:pt x="310" y="394"/>
                    <a:pt x="381" y="310"/>
                    <a:pt x="488" y="310"/>
                  </a:cubicBezTo>
                  <a:close/>
                  <a:moveTo>
                    <a:pt x="488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228"/>
                  </a:lnTo>
                  <a:cubicBezTo>
                    <a:pt x="0" y="6490"/>
                    <a:pt x="227" y="6716"/>
                    <a:pt x="488" y="6716"/>
                  </a:cubicBezTo>
                  <a:lnTo>
                    <a:pt x="9585" y="6716"/>
                  </a:lnTo>
                  <a:cubicBezTo>
                    <a:pt x="9847" y="6716"/>
                    <a:pt x="10073" y="6490"/>
                    <a:pt x="10073" y="6228"/>
                  </a:cubicBezTo>
                  <a:lnTo>
                    <a:pt x="10073" y="501"/>
                  </a:lnTo>
                  <a:cubicBezTo>
                    <a:pt x="10073" y="227"/>
                    <a:pt x="9871" y="1"/>
                    <a:pt x="95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71"/>
            <p:cNvSpPr/>
            <p:nvPr/>
          </p:nvSpPr>
          <p:spPr>
            <a:xfrm>
              <a:off x="6427713" y="3894669"/>
              <a:ext cx="256762" cy="171175"/>
            </a:xfrm>
            <a:custGeom>
              <a:rect b="b" l="l" r="r" t="t"/>
              <a:pathLst>
                <a:path extrusionOk="0" h="5382" w="8073">
                  <a:moveTo>
                    <a:pt x="7751" y="322"/>
                  </a:moveTo>
                  <a:lnTo>
                    <a:pt x="7751" y="5060"/>
                  </a:lnTo>
                  <a:lnTo>
                    <a:pt x="310" y="5060"/>
                  </a:lnTo>
                  <a:lnTo>
                    <a:pt x="310" y="322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215"/>
                  </a:lnTo>
                  <a:cubicBezTo>
                    <a:pt x="0" y="5310"/>
                    <a:pt x="72" y="5382"/>
                    <a:pt x="155" y="5382"/>
                  </a:cubicBezTo>
                  <a:lnTo>
                    <a:pt x="7918" y="5382"/>
                  </a:lnTo>
                  <a:cubicBezTo>
                    <a:pt x="8001" y="5382"/>
                    <a:pt x="8073" y="5310"/>
                    <a:pt x="8073" y="5215"/>
                  </a:cubicBezTo>
                  <a:lnTo>
                    <a:pt x="8073" y="155"/>
                  </a:lnTo>
                  <a:cubicBezTo>
                    <a:pt x="8073" y="72"/>
                    <a:pt x="8001" y="0"/>
                    <a:pt x="7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71"/>
            <p:cNvSpPr/>
            <p:nvPr/>
          </p:nvSpPr>
          <p:spPr>
            <a:xfrm>
              <a:off x="6411429" y="3969633"/>
              <a:ext cx="10623" cy="21627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513"/>
                  </a:lnTo>
                  <a:cubicBezTo>
                    <a:pt x="0" y="596"/>
                    <a:pt x="72" y="679"/>
                    <a:pt x="167" y="679"/>
                  </a:cubicBezTo>
                  <a:cubicBezTo>
                    <a:pt x="251" y="679"/>
                    <a:pt x="334" y="596"/>
                    <a:pt x="334" y="513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71"/>
            <p:cNvSpPr/>
            <p:nvPr/>
          </p:nvSpPr>
          <p:spPr>
            <a:xfrm>
              <a:off x="6690136" y="3964704"/>
              <a:ext cx="10623" cy="31487"/>
            </a:xfrm>
            <a:custGeom>
              <a:rect b="b" l="l" r="r" t="t"/>
              <a:pathLst>
                <a:path extrusionOk="0" h="990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34"/>
                  </a:lnTo>
                  <a:cubicBezTo>
                    <a:pt x="0" y="918"/>
                    <a:pt x="84" y="989"/>
                    <a:pt x="167" y="989"/>
                  </a:cubicBezTo>
                  <a:cubicBezTo>
                    <a:pt x="251" y="989"/>
                    <a:pt x="334" y="918"/>
                    <a:pt x="334" y="834"/>
                  </a:cubicBezTo>
                  <a:lnTo>
                    <a:pt x="334" y="156"/>
                  </a:ln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71"/>
            <p:cNvSpPr/>
            <p:nvPr/>
          </p:nvSpPr>
          <p:spPr>
            <a:xfrm>
              <a:off x="6690136" y="3894669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51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71"/>
            <p:cNvSpPr/>
            <p:nvPr/>
          </p:nvSpPr>
          <p:spPr>
            <a:xfrm>
              <a:off x="6411429" y="3942758"/>
              <a:ext cx="10623" cy="15553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67" y="489"/>
                  </a:cubicBezTo>
                  <a:cubicBezTo>
                    <a:pt x="251" y="489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71"/>
            <p:cNvSpPr/>
            <p:nvPr/>
          </p:nvSpPr>
          <p:spPr>
            <a:xfrm>
              <a:off x="6411429" y="4001820"/>
              <a:ext cx="10623" cy="15934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501"/>
                    <a:pt x="167" y="501"/>
                  </a:cubicBezTo>
                  <a:cubicBezTo>
                    <a:pt x="251" y="501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71"/>
            <p:cNvSpPr/>
            <p:nvPr/>
          </p:nvSpPr>
          <p:spPr>
            <a:xfrm>
              <a:off x="6448927" y="4017723"/>
              <a:ext cx="214366" cy="32218"/>
            </a:xfrm>
            <a:custGeom>
              <a:rect b="b" l="l" r="r" t="t"/>
              <a:pathLst>
                <a:path extrusionOk="0" h="1013" w="6740">
                  <a:moveTo>
                    <a:pt x="1512" y="322"/>
                  </a:moveTo>
                  <a:cubicBezTo>
                    <a:pt x="1619" y="322"/>
                    <a:pt x="1691" y="394"/>
                    <a:pt x="1691" y="501"/>
                  </a:cubicBezTo>
                  <a:cubicBezTo>
                    <a:pt x="1691" y="608"/>
                    <a:pt x="1619" y="679"/>
                    <a:pt x="1512" y="679"/>
                  </a:cubicBezTo>
                  <a:cubicBezTo>
                    <a:pt x="1417" y="679"/>
                    <a:pt x="1334" y="608"/>
                    <a:pt x="1334" y="501"/>
                  </a:cubicBezTo>
                  <a:cubicBezTo>
                    <a:pt x="1334" y="394"/>
                    <a:pt x="1417" y="322"/>
                    <a:pt x="1512" y="322"/>
                  </a:cubicBezTo>
                  <a:close/>
                  <a:moveTo>
                    <a:pt x="1512" y="1"/>
                  </a:moveTo>
                  <a:cubicBezTo>
                    <a:pt x="1298" y="1"/>
                    <a:pt x="1119" y="132"/>
                    <a:pt x="1036" y="334"/>
                  </a:cubicBezTo>
                  <a:lnTo>
                    <a:pt x="167" y="334"/>
                  </a:lnTo>
                  <a:cubicBezTo>
                    <a:pt x="72" y="334"/>
                    <a:pt x="0" y="418"/>
                    <a:pt x="0" y="501"/>
                  </a:cubicBezTo>
                  <a:cubicBezTo>
                    <a:pt x="0" y="596"/>
                    <a:pt x="72" y="668"/>
                    <a:pt x="167" y="668"/>
                  </a:cubicBezTo>
                  <a:lnTo>
                    <a:pt x="1036" y="668"/>
                  </a:lnTo>
                  <a:cubicBezTo>
                    <a:pt x="1096" y="858"/>
                    <a:pt x="1298" y="1013"/>
                    <a:pt x="1512" y="1013"/>
                  </a:cubicBezTo>
                  <a:cubicBezTo>
                    <a:pt x="1739" y="1013"/>
                    <a:pt x="1917" y="870"/>
                    <a:pt x="1989" y="668"/>
                  </a:cubicBezTo>
                  <a:lnTo>
                    <a:pt x="6572" y="668"/>
                  </a:lnTo>
                  <a:cubicBezTo>
                    <a:pt x="6668" y="668"/>
                    <a:pt x="6739" y="596"/>
                    <a:pt x="6739" y="501"/>
                  </a:cubicBezTo>
                  <a:cubicBezTo>
                    <a:pt x="6727" y="418"/>
                    <a:pt x="6668" y="334"/>
                    <a:pt x="6572" y="334"/>
                  </a:cubicBezTo>
                  <a:lnTo>
                    <a:pt x="1989" y="334"/>
                  </a:lnTo>
                  <a:cubicBezTo>
                    <a:pt x="1929" y="144"/>
                    <a:pt x="1739" y="1"/>
                    <a:pt x="1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71"/>
            <p:cNvSpPr/>
            <p:nvPr/>
          </p:nvSpPr>
          <p:spPr>
            <a:xfrm>
              <a:off x="6535627" y="3940913"/>
              <a:ext cx="46244" cy="46181"/>
            </a:xfrm>
            <a:custGeom>
              <a:rect b="b" l="l" r="r" t="t"/>
              <a:pathLst>
                <a:path extrusionOk="0" h="1452" w="1454">
                  <a:moveTo>
                    <a:pt x="298" y="308"/>
                  </a:moveTo>
                  <a:lnTo>
                    <a:pt x="1096" y="713"/>
                  </a:lnTo>
                  <a:cubicBezTo>
                    <a:pt x="1108" y="713"/>
                    <a:pt x="1132" y="713"/>
                    <a:pt x="1108" y="725"/>
                  </a:cubicBezTo>
                  <a:lnTo>
                    <a:pt x="310" y="1130"/>
                  </a:lnTo>
                  <a:lnTo>
                    <a:pt x="298" y="1130"/>
                  </a:lnTo>
                  <a:lnTo>
                    <a:pt x="298" y="1118"/>
                  </a:lnTo>
                  <a:lnTo>
                    <a:pt x="298" y="332"/>
                  </a:lnTo>
                  <a:lnTo>
                    <a:pt x="298" y="308"/>
                  </a:lnTo>
                  <a:close/>
                  <a:moveTo>
                    <a:pt x="303" y="0"/>
                  </a:moveTo>
                  <a:cubicBezTo>
                    <a:pt x="247" y="0"/>
                    <a:pt x="194" y="15"/>
                    <a:pt x="144" y="46"/>
                  </a:cubicBezTo>
                  <a:cubicBezTo>
                    <a:pt x="36" y="106"/>
                    <a:pt x="1" y="213"/>
                    <a:pt x="1" y="332"/>
                  </a:cubicBezTo>
                  <a:lnTo>
                    <a:pt x="1" y="1130"/>
                  </a:lnTo>
                  <a:cubicBezTo>
                    <a:pt x="1" y="1249"/>
                    <a:pt x="60" y="1356"/>
                    <a:pt x="144" y="1416"/>
                  </a:cubicBezTo>
                  <a:cubicBezTo>
                    <a:pt x="203" y="1440"/>
                    <a:pt x="263" y="1451"/>
                    <a:pt x="322" y="1451"/>
                  </a:cubicBezTo>
                  <a:cubicBezTo>
                    <a:pt x="370" y="1451"/>
                    <a:pt x="429" y="1440"/>
                    <a:pt x="477" y="1428"/>
                  </a:cubicBezTo>
                  <a:lnTo>
                    <a:pt x="1275" y="1023"/>
                  </a:lnTo>
                  <a:cubicBezTo>
                    <a:pt x="1382" y="963"/>
                    <a:pt x="1453" y="856"/>
                    <a:pt x="1453" y="725"/>
                  </a:cubicBezTo>
                  <a:cubicBezTo>
                    <a:pt x="1453" y="594"/>
                    <a:pt x="1370" y="487"/>
                    <a:pt x="1263" y="427"/>
                  </a:cubicBezTo>
                  <a:lnTo>
                    <a:pt x="453" y="35"/>
                  </a:lnTo>
                  <a:cubicBezTo>
                    <a:pt x="403" y="12"/>
                    <a:pt x="352" y="0"/>
                    <a:pt x="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71"/>
            <p:cNvSpPr/>
            <p:nvPr/>
          </p:nvSpPr>
          <p:spPr>
            <a:xfrm>
              <a:off x="6497016" y="3916233"/>
              <a:ext cx="117424" cy="96242"/>
            </a:xfrm>
            <a:custGeom>
              <a:rect b="b" l="l" r="r" t="t"/>
              <a:pathLst>
                <a:path extrusionOk="0" h="3026" w="3692">
                  <a:moveTo>
                    <a:pt x="2858" y="299"/>
                  </a:moveTo>
                  <a:cubicBezTo>
                    <a:pt x="3144" y="299"/>
                    <a:pt x="3382" y="537"/>
                    <a:pt x="3382" y="822"/>
                  </a:cubicBezTo>
                  <a:lnTo>
                    <a:pt x="3382" y="2180"/>
                  </a:lnTo>
                  <a:cubicBezTo>
                    <a:pt x="3382" y="2454"/>
                    <a:pt x="3144" y="2692"/>
                    <a:pt x="2858" y="2692"/>
                  </a:cubicBezTo>
                  <a:lnTo>
                    <a:pt x="834" y="2692"/>
                  </a:lnTo>
                  <a:cubicBezTo>
                    <a:pt x="560" y="2692"/>
                    <a:pt x="322" y="2454"/>
                    <a:pt x="322" y="2180"/>
                  </a:cubicBezTo>
                  <a:lnTo>
                    <a:pt x="322" y="822"/>
                  </a:lnTo>
                  <a:cubicBezTo>
                    <a:pt x="322" y="537"/>
                    <a:pt x="560" y="299"/>
                    <a:pt x="834" y="299"/>
                  </a:cubicBezTo>
                  <a:close/>
                  <a:moveTo>
                    <a:pt x="834" y="1"/>
                  </a:moveTo>
                  <a:cubicBezTo>
                    <a:pt x="381" y="1"/>
                    <a:pt x="0" y="370"/>
                    <a:pt x="0" y="834"/>
                  </a:cubicBezTo>
                  <a:lnTo>
                    <a:pt x="0" y="2192"/>
                  </a:lnTo>
                  <a:cubicBezTo>
                    <a:pt x="0" y="2656"/>
                    <a:pt x="381" y="3025"/>
                    <a:pt x="834" y="3025"/>
                  </a:cubicBezTo>
                  <a:lnTo>
                    <a:pt x="2858" y="3025"/>
                  </a:lnTo>
                  <a:cubicBezTo>
                    <a:pt x="3322" y="3025"/>
                    <a:pt x="3691" y="2656"/>
                    <a:pt x="3691" y="2192"/>
                  </a:cubicBezTo>
                  <a:lnTo>
                    <a:pt x="3691" y="834"/>
                  </a:lnTo>
                  <a:cubicBezTo>
                    <a:pt x="3691" y="370"/>
                    <a:pt x="3322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8" name="Google Shape;11858;p71"/>
          <p:cNvGrpSpPr/>
          <p:nvPr/>
        </p:nvGrpSpPr>
        <p:grpSpPr>
          <a:xfrm>
            <a:off x="7262890" y="3802816"/>
            <a:ext cx="357138" cy="352018"/>
            <a:chOff x="7415290" y="3802816"/>
            <a:chExt cx="357138" cy="352018"/>
          </a:xfrm>
        </p:grpSpPr>
        <p:sp>
          <p:nvSpPr>
            <p:cNvPr id="11859" name="Google Shape;11859;p71"/>
            <p:cNvSpPr/>
            <p:nvPr/>
          </p:nvSpPr>
          <p:spPr>
            <a:xfrm>
              <a:off x="7680385" y="3835289"/>
              <a:ext cx="59475" cy="58267"/>
            </a:xfrm>
            <a:custGeom>
              <a:rect b="b" l="l" r="r" t="t"/>
              <a:pathLst>
                <a:path extrusionOk="0" h="1832" w="1870">
                  <a:moveTo>
                    <a:pt x="1695" y="1"/>
                  </a:moveTo>
                  <a:cubicBezTo>
                    <a:pt x="1652" y="1"/>
                    <a:pt x="1608" y="16"/>
                    <a:pt x="1572" y="46"/>
                  </a:cubicBezTo>
                  <a:lnTo>
                    <a:pt x="60" y="1546"/>
                  </a:lnTo>
                  <a:cubicBezTo>
                    <a:pt x="0" y="1605"/>
                    <a:pt x="0" y="1713"/>
                    <a:pt x="60" y="1784"/>
                  </a:cubicBezTo>
                  <a:cubicBezTo>
                    <a:pt x="96" y="1820"/>
                    <a:pt x="143" y="1832"/>
                    <a:pt x="179" y="1832"/>
                  </a:cubicBezTo>
                  <a:cubicBezTo>
                    <a:pt x="227" y="1832"/>
                    <a:pt x="274" y="1820"/>
                    <a:pt x="298" y="1784"/>
                  </a:cubicBezTo>
                  <a:lnTo>
                    <a:pt x="1810" y="284"/>
                  </a:lnTo>
                  <a:cubicBezTo>
                    <a:pt x="1870" y="224"/>
                    <a:pt x="1870" y="117"/>
                    <a:pt x="1810" y="46"/>
                  </a:cubicBezTo>
                  <a:cubicBezTo>
                    <a:pt x="1780" y="16"/>
                    <a:pt x="1739" y="1"/>
                    <a:pt x="16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71"/>
            <p:cNvSpPr/>
            <p:nvPr/>
          </p:nvSpPr>
          <p:spPr>
            <a:xfrm>
              <a:off x="7659553" y="3805329"/>
              <a:ext cx="30310" cy="76109"/>
            </a:xfrm>
            <a:custGeom>
              <a:rect b="b" l="l" r="r" t="t"/>
              <a:pathLst>
                <a:path extrusionOk="0" h="2393" w="953">
                  <a:moveTo>
                    <a:pt x="771" y="1"/>
                  </a:moveTo>
                  <a:cubicBezTo>
                    <a:pt x="703" y="1"/>
                    <a:pt x="639" y="54"/>
                    <a:pt x="620" y="130"/>
                  </a:cubicBezTo>
                  <a:lnTo>
                    <a:pt x="36" y="2178"/>
                  </a:lnTo>
                  <a:cubicBezTo>
                    <a:pt x="0" y="2274"/>
                    <a:pt x="60" y="2357"/>
                    <a:pt x="155" y="2393"/>
                  </a:cubicBezTo>
                  <a:lnTo>
                    <a:pt x="191" y="2393"/>
                  </a:lnTo>
                  <a:cubicBezTo>
                    <a:pt x="274" y="2393"/>
                    <a:pt x="334" y="2345"/>
                    <a:pt x="358" y="2274"/>
                  </a:cubicBezTo>
                  <a:lnTo>
                    <a:pt x="941" y="214"/>
                  </a:lnTo>
                  <a:cubicBezTo>
                    <a:pt x="953" y="107"/>
                    <a:pt x="893" y="23"/>
                    <a:pt x="822" y="11"/>
                  </a:cubicBezTo>
                  <a:cubicBezTo>
                    <a:pt x="805" y="4"/>
                    <a:pt x="788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71"/>
            <p:cNvSpPr/>
            <p:nvPr/>
          </p:nvSpPr>
          <p:spPr>
            <a:xfrm>
              <a:off x="7619033" y="3802816"/>
              <a:ext cx="31837" cy="75600"/>
            </a:xfrm>
            <a:custGeom>
              <a:rect b="b" l="l" r="r" t="t"/>
              <a:pathLst>
                <a:path extrusionOk="0" h="2377" w="1001">
                  <a:moveTo>
                    <a:pt x="180" y="1"/>
                  </a:moveTo>
                  <a:cubicBezTo>
                    <a:pt x="164" y="1"/>
                    <a:pt x="148" y="3"/>
                    <a:pt x="131" y="7"/>
                  </a:cubicBezTo>
                  <a:cubicBezTo>
                    <a:pt x="48" y="43"/>
                    <a:pt x="1" y="126"/>
                    <a:pt x="24" y="221"/>
                  </a:cubicBezTo>
                  <a:lnTo>
                    <a:pt x="655" y="2257"/>
                  </a:lnTo>
                  <a:cubicBezTo>
                    <a:pt x="667" y="2329"/>
                    <a:pt x="739" y="2376"/>
                    <a:pt x="798" y="2376"/>
                  </a:cubicBezTo>
                  <a:lnTo>
                    <a:pt x="846" y="2376"/>
                  </a:lnTo>
                  <a:cubicBezTo>
                    <a:pt x="953" y="2329"/>
                    <a:pt x="1001" y="2245"/>
                    <a:pt x="965" y="2150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71"/>
            <p:cNvSpPr/>
            <p:nvPr/>
          </p:nvSpPr>
          <p:spPr>
            <a:xfrm>
              <a:off x="7693266" y="3885509"/>
              <a:ext cx="76904" cy="28879"/>
            </a:xfrm>
            <a:custGeom>
              <a:rect b="b" l="l" r="r" t="t"/>
              <a:pathLst>
                <a:path extrusionOk="0" h="908" w="2418">
                  <a:moveTo>
                    <a:pt x="2222" y="0"/>
                  </a:moveTo>
                  <a:cubicBezTo>
                    <a:pt x="2212" y="0"/>
                    <a:pt x="2201" y="1"/>
                    <a:pt x="2191" y="3"/>
                  </a:cubicBezTo>
                  <a:lnTo>
                    <a:pt x="131" y="586"/>
                  </a:lnTo>
                  <a:cubicBezTo>
                    <a:pt x="48" y="610"/>
                    <a:pt x="0" y="705"/>
                    <a:pt x="12" y="788"/>
                  </a:cubicBezTo>
                  <a:cubicBezTo>
                    <a:pt x="36" y="860"/>
                    <a:pt x="107" y="907"/>
                    <a:pt x="179" y="907"/>
                  </a:cubicBezTo>
                  <a:lnTo>
                    <a:pt x="226" y="907"/>
                  </a:lnTo>
                  <a:lnTo>
                    <a:pt x="2274" y="324"/>
                  </a:lnTo>
                  <a:cubicBezTo>
                    <a:pt x="2369" y="300"/>
                    <a:pt x="2417" y="193"/>
                    <a:pt x="2393" y="122"/>
                  </a:cubicBezTo>
                  <a:cubicBezTo>
                    <a:pt x="2372" y="38"/>
                    <a:pt x="2297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71"/>
            <p:cNvSpPr/>
            <p:nvPr/>
          </p:nvSpPr>
          <p:spPr>
            <a:xfrm>
              <a:off x="7695524" y="3924566"/>
              <a:ext cx="76904" cy="29960"/>
            </a:xfrm>
            <a:custGeom>
              <a:rect b="b" l="l" r="r" t="t"/>
              <a:pathLst>
                <a:path extrusionOk="0" h="942" w="2418">
                  <a:moveTo>
                    <a:pt x="180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7"/>
                    <a:pt x="143" y="322"/>
                  </a:cubicBezTo>
                  <a:lnTo>
                    <a:pt x="2179" y="941"/>
                  </a:lnTo>
                  <a:lnTo>
                    <a:pt x="2227" y="941"/>
                  </a:lnTo>
                  <a:cubicBezTo>
                    <a:pt x="2298" y="941"/>
                    <a:pt x="2358" y="906"/>
                    <a:pt x="2370" y="822"/>
                  </a:cubicBezTo>
                  <a:cubicBezTo>
                    <a:pt x="2418" y="751"/>
                    <a:pt x="2370" y="668"/>
                    <a:pt x="2287" y="632"/>
                  </a:cubicBezTo>
                  <a:lnTo>
                    <a:pt x="239" y="13"/>
                  </a:lnTo>
                  <a:cubicBezTo>
                    <a:pt x="220" y="5"/>
                    <a:pt x="200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71"/>
            <p:cNvSpPr/>
            <p:nvPr/>
          </p:nvSpPr>
          <p:spPr>
            <a:xfrm>
              <a:off x="7473620" y="3916519"/>
              <a:ext cx="75378" cy="85333"/>
            </a:xfrm>
            <a:custGeom>
              <a:rect b="b" l="l" r="r" t="t"/>
              <a:pathLst>
                <a:path extrusionOk="0" h="2683" w="2370">
                  <a:moveTo>
                    <a:pt x="2184" y="0"/>
                  </a:moveTo>
                  <a:cubicBezTo>
                    <a:pt x="2139" y="0"/>
                    <a:pt x="2098" y="19"/>
                    <a:pt x="2072" y="51"/>
                  </a:cubicBezTo>
                  <a:lnTo>
                    <a:pt x="60" y="2421"/>
                  </a:lnTo>
                  <a:cubicBezTo>
                    <a:pt x="1" y="2492"/>
                    <a:pt x="12" y="2599"/>
                    <a:pt x="72" y="2647"/>
                  </a:cubicBezTo>
                  <a:cubicBezTo>
                    <a:pt x="108" y="2671"/>
                    <a:pt x="155" y="2683"/>
                    <a:pt x="179" y="2683"/>
                  </a:cubicBezTo>
                  <a:cubicBezTo>
                    <a:pt x="227" y="2683"/>
                    <a:pt x="274" y="2671"/>
                    <a:pt x="298" y="2623"/>
                  </a:cubicBezTo>
                  <a:lnTo>
                    <a:pt x="2310" y="266"/>
                  </a:lnTo>
                  <a:cubicBezTo>
                    <a:pt x="2370" y="182"/>
                    <a:pt x="2370" y="99"/>
                    <a:pt x="2298" y="40"/>
                  </a:cubicBezTo>
                  <a:cubicBezTo>
                    <a:pt x="2261" y="13"/>
                    <a:pt x="2221" y="0"/>
                    <a:pt x="2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71"/>
            <p:cNvSpPr/>
            <p:nvPr/>
          </p:nvSpPr>
          <p:spPr>
            <a:xfrm>
              <a:off x="7415290" y="3850078"/>
              <a:ext cx="310576" cy="304756"/>
            </a:xfrm>
            <a:custGeom>
              <a:rect b="b" l="l" r="r" t="t"/>
              <a:pathLst>
                <a:path extrusionOk="0" h="9582" w="9765">
                  <a:moveTo>
                    <a:pt x="5716" y="386"/>
                  </a:moveTo>
                  <a:cubicBezTo>
                    <a:pt x="5941" y="386"/>
                    <a:pt x="6202" y="495"/>
                    <a:pt x="6407" y="700"/>
                  </a:cubicBezTo>
                  <a:cubicBezTo>
                    <a:pt x="6645" y="938"/>
                    <a:pt x="6764" y="1259"/>
                    <a:pt x="6704" y="1533"/>
                  </a:cubicBezTo>
                  <a:lnTo>
                    <a:pt x="5573" y="402"/>
                  </a:lnTo>
                  <a:cubicBezTo>
                    <a:pt x="5618" y="391"/>
                    <a:pt x="5666" y="386"/>
                    <a:pt x="5716" y="386"/>
                  </a:cubicBezTo>
                  <a:close/>
                  <a:moveTo>
                    <a:pt x="5144" y="426"/>
                  </a:moveTo>
                  <a:lnTo>
                    <a:pt x="6657" y="1950"/>
                  </a:lnTo>
                  <a:lnTo>
                    <a:pt x="6347" y="2260"/>
                  </a:lnTo>
                  <a:lnTo>
                    <a:pt x="4823" y="747"/>
                  </a:lnTo>
                  <a:lnTo>
                    <a:pt x="5144" y="426"/>
                  </a:lnTo>
                  <a:close/>
                  <a:moveTo>
                    <a:pt x="8341" y="3017"/>
                  </a:moveTo>
                  <a:cubicBezTo>
                    <a:pt x="8572" y="3017"/>
                    <a:pt x="8831" y="3126"/>
                    <a:pt x="9026" y="3331"/>
                  </a:cubicBezTo>
                  <a:cubicBezTo>
                    <a:pt x="9276" y="3569"/>
                    <a:pt x="9383" y="3903"/>
                    <a:pt x="9324" y="4165"/>
                  </a:cubicBezTo>
                  <a:lnTo>
                    <a:pt x="8192" y="3033"/>
                  </a:lnTo>
                  <a:cubicBezTo>
                    <a:pt x="8240" y="3023"/>
                    <a:pt x="8290" y="3017"/>
                    <a:pt x="8341" y="3017"/>
                  </a:cubicBezTo>
                  <a:close/>
                  <a:moveTo>
                    <a:pt x="7776" y="3081"/>
                  </a:moveTo>
                  <a:lnTo>
                    <a:pt x="7800" y="3105"/>
                  </a:lnTo>
                  <a:lnTo>
                    <a:pt x="9288" y="4593"/>
                  </a:lnTo>
                  <a:lnTo>
                    <a:pt x="8978" y="4915"/>
                  </a:lnTo>
                  <a:lnTo>
                    <a:pt x="7466" y="3391"/>
                  </a:lnTo>
                  <a:lnTo>
                    <a:pt x="7776" y="3081"/>
                  </a:lnTo>
                  <a:close/>
                  <a:moveTo>
                    <a:pt x="3966" y="4796"/>
                  </a:moveTo>
                  <a:lnTo>
                    <a:pt x="4942" y="5772"/>
                  </a:lnTo>
                  <a:lnTo>
                    <a:pt x="4335" y="6498"/>
                  </a:lnTo>
                  <a:lnTo>
                    <a:pt x="3239" y="5403"/>
                  </a:lnTo>
                  <a:lnTo>
                    <a:pt x="3966" y="4796"/>
                  </a:lnTo>
                  <a:close/>
                  <a:moveTo>
                    <a:pt x="3573" y="7427"/>
                  </a:moveTo>
                  <a:lnTo>
                    <a:pt x="3680" y="7534"/>
                  </a:lnTo>
                  <a:lnTo>
                    <a:pt x="4930" y="8784"/>
                  </a:lnTo>
                  <a:lnTo>
                    <a:pt x="4442" y="9272"/>
                  </a:lnTo>
                  <a:lnTo>
                    <a:pt x="3085" y="7915"/>
                  </a:lnTo>
                  <a:lnTo>
                    <a:pt x="3573" y="7427"/>
                  </a:lnTo>
                  <a:close/>
                  <a:moveTo>
                    <a:pt x="5101" y="0"/>
                  </a:moveTo>
                  <a:cubicBezTo>
                    <a:pt x="5058" y="0"/>
                    <a:pt x="5013" y="15"/>
                    <a:pt x="4978" y="45"/>
                  </a:cubicBezTo>
                  <a:lnTo>
                    <a:pt x="4525" y="486"/>
                  </a:lnTo>
                  <a:cubicBezTo>
                    <a:pt x="4513" y="486"/>
                    <a:pt x="4490" y="474"/>
                    <a:pt x="4466" y="474"/>
                  </a:cubicBezTo>
                  <a:cubicBezTo>
                    <a:pt x="4430" y="474"/>
                    <a:pt x="4382" y="509"/>
                    <a:pt x="4347" y="533"/>
                  </a:cubicBezTo>
                  <a:lnTo>
                    <a:pt x="1096" y="4474"/>
                  </a:lnTo>
                  <a:lnTo>
                    <a:pt x="1001" y="4391"/>
                  </a:lnTo>
                  <a:cubicBezTo>
                    <a:pt x="971" y="4361"/>
                    <a:pt x="930" y="4346"/>
                    <a:pt x="886" y="4346"/>
                  </a:cubicBezTo>
                  <a:cubicBezTo>
                    <a:pt x="843" y="4346"/>
                    <a:pt x="799" y="4361"/>
                    <a:pt x="763" y="4391"/>
                  </a:cubicBezTo>
                  <a:lnTo>
                    <a:pt x="49" y="5105"/>
                  </a:lnTo>
                  <a:cubicBezTo>
                    <a:pt x="25" y="5129"/>
                    <a:pt x="1" y="5177"/>
                    <a:pt x="1" y="5224"/>
                  </a:cubicBezTo>
                  <a:cubicBezTo>
                    <a:pt x="1" y="5272"/>
                    <a:pt x="25" y="5308"/>
                    <a:pt x="49" y="5343"/>
                  </a:cubicBezTo>
                  <a:lnTo>
                    <a:pt x="703" y="5998"/>
                  </a:lnTo>
                  <a:cubicBezTo>
                    <a:pt x="733" y="6028"/>
                    <a:pt x="775" y="6043"/>
                    <a:pt x="818" y="6043"/>
                  </a:cubicBezTo>
                  <a:cubicBezTo>
                    <a:pt x="861" y="6043"/>
                    <a:pt x="906" y="6028"/>
                    <a:pt x="942" y="5998"/>
                  </a:cubicBezTo>
                  <a:cubicBezTo>
                    <a:pt x="1001" y="5939"/>
                    <a:pt x="1001" y="5831"/>
                    <a:pt x="942" y="5760"/>
                  </a:cubicBezTo>
                  <a:lnTo>
                    <a:pt x="406" y="5224"/>
                  </a:lnTo>
                  <a:lnTo>
                    <a:pt x="894" y="4736"/>
                  </a:lnTo>
                  <a:lnTo>
                    <a:pt x="989" y="4819"/>
                  </a:lnTo>
                  <a:lnTo>
                    <a:pt x="2144" y="5986"/>
                  </a:lnTo>
                  <a:lnTo>
                    <a:pt x="2239" y="6070"/>
                  </a:lnTo>
                  <a:lnTo>
                    <a:pt x="1751" y="6558"/>
                  </a:lnTo>
                  <a:lnTo>
                    <a:pt x="1394" y="6201"/>
                  </a:lnTo>
                  <a:cubicBezTo>
                    <a:pt x="1364" y="6171"/>
                    <a:pt x="1323" y="6156"/>
                    <a:pt x="1279" y="6156"/>
                  </a:cubicBezTo>
                  <a:cubicBezTo>
                    <a:pt x="1236" y="6156"/>
                    <a:pt x="1192" y="6171"/>
                    <a:pt x="1156" y="6201"/>
                  </a:cubicBezTo>
                  <a:cubicBezTo>
                    <a:pt x="1096" y="6260"/>
                    <a:pt x="1096" y="6367"/>
                    <a:pt x="1156" y="6439"/>
                  </a:cubicBezTo>
                  <a:lnTo>
                    <a:pt x="1632" y="6915"/>
                  </a:lnTo>
                  <a:cubicBezTo>
                    <a:pt x="1656" y="6951"/>
                    <a:pt x="1704" y="6963"/>
                    <a:pt x="1751" y="6963"/>
                  </a:cubicBezTo>
                  <a:cubicBezTo>
                    <a:pt x="1787" y="6963"/>
                    <a:pt x="1835" y="6951"/>
                    <a:pt x="1870" y="6915"/>
                  </a:cubicBezTo>
                  <a:lnTo>
                    <a:pt x="2585" y="6201"/>
                  </a:lnTo>
                  <a:cubicBezTo>
                    <a:pt x="2608" y="6177"/>
                    <a:pt x="2620" y="6129"/>
                    <a:pt x="2620" y="6081"/>
                  </a:cubicBezTo>
                  <a:cubicBezTo>
                    <a:pt x="2620" y="6046"/>
                    <a:pt x="2608" y="5998"/>
                    <a:pt x="2585" y="5962"/>
                  </a:cubicBezTo>
                  <a:lnTo>
                    <a:pt x="2489" y="5879"/>
                  </a:lnTo>
                  <a:lnTo>
                    <a:pt x="2906" y="5534"/>
                  </a:lnTo>
                  <a:lnTo>
                    <a:pt x="4049" y="6677"/>
                  </a:lnTo>
                  <a:lnTo>
                    <a:pt x="3716" y="7093"/>
                  </a:lnTo>
                  <a:lnTo>
                    <a:pt x="3620" y="7010"/>
                  </a:lnTo>
                  <a:cubicBezTo>
                    <a:pt x="3597" y="6974"/>
                    <a:pt x="3549" y="6963"/>
                    <a:pt x="3501" y="6963"/>
                  </a:cubicBezTo>
                  <a:cubicBezTo>
                    <a:pt x="3454" y="6963"/>
                    <a:pt x="3418" y="6974"/>
                    <a:pt x="3382" y="7010"/>
                  </a:cubicBezTo>
                  <a:lnTo>
                    <a:pt x="2668" y="7725"/>
                  </a:lnTo>
                  <a:cubicBezTo>
                    <a:pt x="2608" y="7784"/>
                    <a:pt x="2608" y="7891"/>
                    <a:pt x="2668" y="7963"/>
                  </a:cubicBezTo>
                  <a:lnTo>
                    <a:pt x="4251" y="9534"/>
                  </a:lnTo>
                  <a:cubicBezTo>
                    <a:pt x="4275" y="9570"/>
                    <a:pt x="4323" y="9582"/>
                    <a:pt x="4371" y="9582"/>
                  </a:cubicBezTo>
                  <a:cubicBezTo>
                    <a:pt x="4406" y="9582"/>
                    <a:pt x="4454" y="9570"/>
                    <a:pt x="4490" y="9534"/>
                  </a:cubicBezTo>
                  <a:lnTo>
                    <a:pt x="5204" y="8820"/>
                  </a:lnTo>
                  <a:cubicBezTo>
                    <a:pt x="5264" y="8760"/>
                    <a:pt x="5264" y="8665"/>
                    <a:pt x="5204" y="8582"/>
                  </a:cubicBezTo>
                  <a:lnTo>
                    <a:pt x="5109" y="8498"/>
                  </a:lnTo>
                  <a:lnTo>
                    <a:pt x="6966" y="6963"/>
                  </a:lnTo>
                  <a:cubicBezTo>
                    <a:pt x="7049" y="6903"/>
                    <a:pt x="7049" y="6796"/>
                    <a:pt x="6990" y="6736"/>
                  </a:cubicBezTo>
                  <a:cubicBezTo>
                    <a:pt x="6959" y="6699"/>
                    <a:pt x="6915" y="6681"/>
                    <a:pt x="6871" y="6681"/>
                  </a:cubicBezTo>
                  <a:cubicBezTo>
                    <a:pt x="6831" y="6681"/>
                    <a:pt x="6792" y="6696"/>
                    <a:pt x="6764" y="6724"/>
                  </a:cubicBezTo>
                  <a:lnTo>
                    <a:pt x="4871" y="8284"/>
                  </a:lnTo>
                  <a:lnTo>
                    <a:pt x="3918" y="7332"/>
                  </a:lnTo>
                  <a:lnTo>
                    <a:pt x="7073" y="3498"/>
                  </a:lnTo>
                  <a:lnTo>
                    <a:pt x="8693" y="5117"/>
                  </a:lnTo>
                  <a:lnTo>
                    <a:pt x="7252" y="6308"/>
                  </a:lnTo>
                  <a:cubicBezTo>
                    <a:pt x="7180" y="6367"/>
                    <a:pt x="7180" y="6474"/>
                    <a:pt x="7240" y="6534"/>
                  </a:cubicBezTo>
                  <a:cubicBezTo>
                    <a:pt x="7271" y="6571"/>
                    <a:pt x="7315" y="6589"/>
                    <a:pt x="7359" y="6589"/>
                  </a:cubicBezTo>
                  <a:cubicBezTo>
                    <a:pt x="7398" y="6589"/>
                    <a:pt x="7438" y="6574"/>
                    <a:pt x="7466" y="6546"/>
                  </a:cubicBezTo>
                  <a:lnTo>
                    <a:pt x="9050" y="5236"/>
                  </a:lnTo>
                  <a:cubicBezTo>
                    <a:pt x="9085" y="5212"/>
                    <a:pt x="9109" y="5165"/>
                    <a:pt x="9109" y="5117"/>
                  </a:cubicBezTo>
                  <a:cubicBezTo>
                    <a:pt x="9109" y="5105"/>
                    <a:pt x="9109" y="5069"/>
                    <a:pt x="9097" y="5058"/>
                  </a:cubicBezTo>
                  <a:lnTo>
                    <a:pt x="9550" y="4617"/>
                  </a:lnTo>
                  <a:cubicBezTo>
                    <a:pt x="9565" y="4619"/>
                    <a:pt x="9578" y="4620"/>
                    <a:pt x="9591" y="4620"/>
                  </a:cubicBezTo>
                  <a:cubicBezTo>
                    <a:pt x="9704" y="4620"/>
                    <a:pt x="9698" y="4528"/>
                    <a:pt x="9633" y="4474"/>
                  </a:cubicBezTo>
                  <a:lnTo>
                    <a:pt x="9574" y="4415"/>
                  </a:lnTo>
                  <a:cubicBezTo>
                    <a:pt x="9764" y="4022"/>
                    <a:pt x="9645" y="3486"/>
                    <a:pt x="9264" y="3093"/>
                  </a:cubicBezTo>
                  <a:cubicBezTo>
                    <a:pt x="8995" y="2832"/>
                    <a:pt x="8659" y="2694"/>
                    <a:pt x="8348" y="2694"/>
                  </a:cubicBezTo>
                  <a:cubicBezTo>
                    <a:pt x="8204" y="2694"/>
                    <a:pt x="8066" y="2723"/>
                    <a:pt x="7942" y="2783"/>
                  </a:cubicBezTo>
                  <a:lnTo>
                    <a:pt x="7883" y="2724"/>
                  </a:lnTo>
                  <a:cubicBezTo>
                    <a:pt x="7847" y="2688"/>
                    <a:pt x="7800" y="2676"/>
                    <a:pt x="7764" y="2676"/>
                  </a:cubicBezTo>
                  <a:cubicBezTo>
                    <a:pt x="7716" y="2676"/>
                    <a:pt x="7669" y="2688"/>
                    <a:pt x="7645" y="2724"/>
                  </a:cubicBezTo>
                  <a:lnTo>
                    <a:pt x="7192" y="3164"/>
                  </a:lnTo>
                  <a:cubicBezTo>
                    <a:pt x="7180" y="3164"/>
                    <a:pt x="7145" y="3153"/>
                    <a:pt x="7133" y="3153"/>
                  </a:cubicBezTo>
                  <a:cubicBezTo>
                    <a:pt x="7085" y="3153"/>
                    <a:pt x="7049" y="3188"/>
                    <a:pt x="7014" y="3212"/>
                  </a:cubicBezTo>
                  <a:lnTo>
                    <a:pt x="5121" y="5510"/>
                  </a:lnTo>
                  <a:lnTo>
                    <a:pt x="4192" y="4569"/>
                  </a:lnTo>
                  <a:lnTo>
                    <a:pt x="4621" y="4212"/>
                  </a:lnTo>
                  <a:cubicBezTo>
                    <a:pt x="4692" y="4153"/>
                    <a:pt x="4692" y="4045"/>
                    <a:pt x="4632" y="3986"/>
                  </a:cubicBezTo>
                  <a:cubicBezTo>
                    <a:pt x="4601" y="3949"/>
                    <a:pt x="4557" y="3931"/>
                    <a:pt x="4514" y="3931"/>
                  </a:cubicBezTo>
                  <a:cubicBezTo>
                    <a:pt x="4474" y="3931"/>
                    <a:pt x="4435" y="3946"/>
                    <a:pt x="4406" y="3974"/>
                  </a:cubicBezTo>
                  <a:lnTo>
                    <a:pt x="3847" y="4438"/>
                  </a:lnTo>
                  <a:lnTo>
                    <a:pt x="2299" y="5712"/>
                  </a:lnTo>
                  <a:lnTo>
                    <a:pt x="1346" y="4760"/>
                  </a:lnTo>
                  <a:lnTo>
                    <a:pt x="4502" y="926"/>
                  </a:lnTo>
                  <a:lnTo>
                    <a:pt x="6121" y="2545"/>
                  </a:lnTo>
                  <a:lnTo>
                    <a:pt x="4906" y="3557"/>
                  </a:lnTo>
                  <a:cubicBezTo>
                    <a:pt x="4823" y="3617"/>
                    <a:pt x="4823" y="3724"/>
                    <a:pt x="4883" y="3784"/>
                  </a:cubicBezTo>
                  <a:cubicBezTo>
                    <a:pt x="4914" y="3821"/>
                    <a:pt x="4958" y="3839"/>
                    <a:pt x="5001" y="3839"/>
                  </a:cubicBezTo>
                  <a:cubicBezTo>
                    <a:pt x="5041" y="3839"/>
                    <a:pt x="5080" y="3824"/>
                    <a:pt x="5109" y="3795"/>
                  </a:cubicBezTo>
                  <a:lnTo>
                    <a:pt x="6478" y="2664"/>
                  </a:lnTo>
                  <a:cubicBezTo>
                    <a:pt x="6514" y="2629"/>
                    <a:pt x="6537" y="2593"/>
                    <a:pt x="6537" y="2545"/>
                  </a:cubicBezTo>
                  <a:cubicBezTo>
                    <a:pt x="6537" y="2533"/>
                    <a:pt x="6537" y="2498"/>
                    <a:pt x="6526" y="2486"/>
                  </a:cubicBezTo>
                  <a:lnTo>
                    <a:pt x="6966" y="2033"/>
                  </a:lnTo>
                  <a:cubicBezTo>
                    <a:pt x="7002" y="2010"/>
                    <a:pt x="7014" y="1962"/>
                    <a:pt x="7014" y="1914"/>
                  </a:cubicBezTo>
                  <a:cubicBezTo>
                    <a:pt x="7014" y="1879"/>
                    <a:pt x="7002" y="1831"/>
                    <a:pt x="6966" y="1795"/>
                  </a:cubicBezTo>
                  <a:lnTo>
                    <a:pt x="6907" y="1736"/>
                  </a:lnTo>
                  <a:cubicBezTo>
                    <a:pt x="7109" y="1343"/>
                    <a:pt x="6990" y="807"/>
                    <a:pt x="6597" y="414"/>
                  </a:cubicBezTo>
                  <a:cubicBezTo>
                    <a:pt x="6336" y="153"/>
                    <a:pt x="6003" y="15"/>
                    <a:pt x="5688" y="15"/>
                  </a:cubicBezTo>
                  <a:cubicBezTo>
                    <a:pt x="5544" y="15"/>
                    <a:pt x="5403" y="44"/>
                    <a:pt x="5275" y="105"/>
                  </a:cubicBezTo>
                  <a:lnTo>
                    <a:pt x="5216" y="45"/>
                  </a:lnTo>
                  <a:cubicBezTo>
                    <a:pt x="5186" y="15"/>
                    <a:pt x="5144" y="0"/>
                    <a:pt x="51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71"/>
            <p:cNvSpPr/>
            <p:nvPr/>
          </p:nvSpPr>
          <p:spPr>
            <a:xfrm>
              <a:off x="7557299" y="4000198"/>
              <a:ext cx="75410" cy="85714"/>
            </a:xfrm>
            <a:custGeom>
              <a:rect b="b" l="l" r="r" t="t"/>
              <a:pathLst>
                <a:path extrusionOk="0" h="2695" w="2371">
                  <a:moveTo>
                    <a:pt x="2189" y="1"/>
                  </a:moveTo>
                  <a:cubicBezTo>
                    <a:pt x="2143" y="1"/>
                    <a:pt x="2099" y="19"/>
                    <a:pt x="2072" y="52"/>
                  </a:cubicBezTo>
                  <a:lnTo>
                    <a:pt x="60" y="2421"/>
                  </a:lnTo>
                  <a:cubicBezTo>
                    <a:pt x="1" y="2493"/>
                    <a:pt x="25" y="2600"/>
                    <a:pt x="72" y="2647"/>
                  </a:cubicBezTo>
                  <a:cubicBezTo>
                    <a:pt x="108" y="2671"/>
                    <a:pt x="156" y="2695"/>
                    <a:pt x="179" y="2695"/>
                  </a:cubicBezTo>
                  <a:cubicBezTo>
                    <a:pt x="227" y="2695"/>
                    <a:pt x="275" y="2671"/>
                    <a:pt x="298" y="2635"/>
                  </a:cubicBezTo>
                  <a:lnTo>
                    <a:pt x="2311" y="266"/>
                  </a:lnTo>
                  <a:cubicBezTo>
                    <a:pt x="2370" y="195"/>
                    <a:pt x="2370" y="99"/>
                    <a:pt x="2299" y="40"/>
                  </a:cubicBezTo>
                  <a:cubicBezTo>
                    <a:pt x="2267" y="13"/>
                    <a:pt x="2227" y="1"/>
                    <a:pt x="2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67" name="Google Shape;11867;p71"/>
          <p:cNvGrpSpPr/>
          <p:nvPr/>
        </p:nvGrpSpPr>
        <p:grpSpPr>
          <a:xfrm>
            <a:off x="6737312" y="3833413"/>
            <a:ext cx="355230" cy="293401"/>
            <a:chOff x="6889712" y="3833413"/>
            <a:chExt cx="355230" cy="293401"/>
          </a:xfrm>
        </p:grpSpPr>
        <p:sp>
          <p:nvSpPr>
            <p:cNvPr id="11868" name="Google Shape;11868;p71"/>
            <p:cNvSpPr/>
            <p:nvPr/>
          </p:nvSpPr>
          <p:spPr>
            <a:xfrm>
              <a:off x="6926797" y="3833413"/>
              <a:ext cx="279121" cy="293401"/>
            </a:xfrm>
            <a:custGeom>
              <a:rect b="b" l="l" r="r" t="t"/>
              <a:pathLst>
                <a:path extrusionOk="0" h="9225" w="8776">
                  <a:moveTo>
                    <a:pt x="5097" y="3534"/>
                  </a:moveTo>
                  <a:cubicBezTo>
                    <a:pt x="5121" y="3534"/>
                    <a:pt x="5156" y="3546"/>
                    <a:pt x="5180" y="3557"/>
                  </a:cubicBezTo>
                  <a:cubicBezTo>
                    <a:pt x="5228" y="3617"/>
                    <a:pt x="5228" y="3688"/>
                    <a:pt x="5180" y="3736"/>
                  </a:cubicBezTo>
                  <a:cubicBezTo>
                    <a:pt x="5162" y="3760"/>
                    <a:pt x="5130" y="3772"/>
                    <a:pt x="5095" y="3772"/>
                  </a:cubicBezTo>
                  <a:cubicBezTo>
                    <a:pt x="5061" y="3772"/>
                    <a:pt x="5025" y="3760"/>
                    <a:pt x="5002" y="3736"/>
                  </a:cubicBezTo>
                  <a:cubicBezTo>
                    <a:pt x="4978" y="3712"/>
                    <a:pt x="4978" y="3677"/>
                    <a:pt x="4978" y="3653"/>
                  </a:cubicBezTo>
                  <a:cubicBezTo>
                    <a:pt x="4978" y="3617"/>
                    <a:pt x="4990" y="3593"/>
                    <a:pt x="5002" y="3557"/>
                  </a:cubicBezTo>
                  <a:cubicBezTo>
                    <a:pt x="5037" y="3534"/>
                    <a:pt x="5061" y="3534"/>
                    <a:pt x="5097" y="3534"/>
                  </a:cubicBezTo>
                  <a:close/>
                  <a:moveTo>
                    <a:pt x="3710" y="3543"/>
                  </a:moveTo>
                  <a:cubicBezTo>
                    <a:pt x="3742" y="3543"/>
                    <a:pt x="3775" y="3551"/>
                    <a:pt x="3799" y="3569"/>
                  </a:cubicBezTo>
                  <a:cubicBezTo>
                    <a:pt x="3835" y="3605"/>
                    <a:pt x="3835" y="3629"/>
                    <a:pt x="3835" y="3665"/>
                  </a:cubicBezTo>
                  <a:cubicBezTo>
                    <a:pt x="3835" y="3688"/>
                    <a:pt x="3811" y="3724"/>
                    <a:pt x="3799" y="3748"/>
                  </a:cubicBezTo>
                  <a:cubicBezTo>
                    <a:pt x="3775" y="3772"/>
                    <a:pt x="3742" y="3784"/>
                    <a:pt x="3710" y="3784"/>
                  </a:cubicBezTo>
                  <a:cubicBezTo>
                    <a:pt x="3677" y="3784"/>
                    <a:pt x="3644" y="3772"/>
                    <a:pt x="3620" y="3748"/>
                  </a:cubicBezTo>
                  <a:cubicBezTo>
                    <a:pt x="3573" y="3688"/>
                    <a:pt x="3573" y="3617"/>
                    <a:pt x="3620" y="3569"/>
                  </a:cubicBezTo>
                  <a:cubicBezTo>
                    <a:pt x="3644" y="3551"/>
                    <a:pt x="3677" y="3543"/>
                    <a:pt x="3710" y="3543"/>
                  </a:cubicBezTo>
                  <a:close/>
                  <a:moveTo>
                    <a:pt x="8109" y="4498"/>
                  </a:moveTo>
                  <a:lnTo>
                    <a:pt x="8109" y="4665"/>
                  </a:lnTo>
                  <a:lnTo>
                    <a:pt x="8085" y="4665"/>
                  </a:lnTo>
                  <a:cubicBezTo>
                    <a:pt x="8073" y="4843"/>
                    <a:pt x="7764" y="5141"/>
                    <a:pt x="6895" y="5355"/>
                  </a:cubicBezTo>
                  <a:cubicBezTo>
                    <a:pt x="6216" y="5534"/>
                    <a:pt x="5335" y="5629"/>
                    <a:pt x="4406" y="5629"/>
                  </a:cubicBezTo>
                  <a:cubicBezTo>
                    <a:pt x="3501" y="5629"/>
                    <a:pt x="2608" y="5522"/>
                    <a:pt x="1930" y="5355"/>
                  </a:cubicBezTo>
                  <a:cubicBezTo>
                    <a:pt x="1049" y="5141"/>
                    <a:pt x="739" y="4843"/>
                    <a:pt x="739" y="4665"/>
                  </a:cubicBezTo>
                  <a:lnTo>
                    <a:pt x="739" y="4498"/>
                  </a:lnTo>
                  <a:cubicBezTo>
                    <a:pt x="941" y="4665"/>
                    <a:pt x="1251" y="4796"/>
                    <a:pt x="1656" y="4915"/>
                  </a:cubicBezTo>
                  <a:cubicBezTo>
                    <a:pt x="2406" y="5129"/>
                    <a:pt x="3382" y="5248"/>
                    <a:pt x="4418" y="5248"/>
                  </a:cubicBezTo>
                  <a:cubicBezTo>
                    <a:pt x="5466" y="5248"/>
                    <a:pt x="6442" y="5129"/>
                    <a:pt x="7192" y="4915"/>
                  </a:cubicBezTo>
                  <a:cubicBezTo>
                    <a:pt x="7597" y="4796"/>
                    <a:pt x="7907" y="4653"/>
                    <a:pt x="8109" y="4498"/>
                  </a:cubicBezTo>
                  <a:close/>
                  <a:moveTo>
                    <a:pt x="8085" y="5189"/>
                  </a:moveTo>
                  <a:lnTo>
                    <a:pt x="8085" y="7915"/>
                  </a:lnTo>
                  <a:cubicBezTo>
                    <a:pt x="8085" y="8106"/>
                    <a:pt x="7776" y="8356"/>
                    <a:pt x="7085" y="8558"/>
                  </a:cubicBezTo>
                  <a:lnTo>
                    <a:pt x="7085" y="5629"/>
                  </a:lnTo>
                  <a:cubicBezTo>
                    <a:pt x="7442" y="5522"/>
                    <a:pt x="7823" y="5391"/>
                    <a:pt x="8085" y="5189"/>
                  </a:cubicBezTo>
                  <a:close/>
                  <a:moveTo>
                    <a:pt x="739" y="5201"/>
                  </a:moveTo>
                  <a:cubicBezTo>
                    <a:pt x="953" y="5355"/>
                    <a:pt x="1287" y="5510"/>
                    <a:pt x="1727" y="5629"/>
                  </a:cubicBezTo>
                  <a:lnTo>
                    <a:pt x="1727" y="6713"/>
                  </a:lnTo>
                  <a:cubicBezTo>
                    <a:pt x="1727" y="6808"/>
                    <a:pt x="1811" y="6879"/>
                    <a:pt x="1894" y="6879"/>
                  </a:cubicBezTo>
                  <a:cubicBezTo>
                    <a:pt x="1989" y="6879"/>
                    <a:pt x="2061" y="6808"/>
                    <a:pt x="2061" y="6713"/>
                  </a:cubicBezTo>
                  <a:lnTo>
                    <a:pt x="2061" y="5712"/>
                  </a:lnTo>
                  <a:cubicBezTo>
                    <a:pt x="2704" y="5867"/>
                    <a:pt x="3454" y="5939"/>
                    <a:pt x="4263" y="5951"/>
                  </a:cubicBezTo>
                  <a:lnTo>
                    <a:pt x="4263" y="8891"/>
                  </a:lnTo>
                  <a:lnTo>
                    <a:pt x="4251" y="8891"/>
                  </a:lnTo>
                  <a:cubicBezTo>
                    <a:pt x="4097" y="8891"/>
                    <a:pt x="3954" y="8891"/>
                    <a:pt x="3811" y="8868"/>
                  </a:cubicBezTo>
                  <a:cubicBezTo>
                    <a:pt x="3275" y="8844"/>
                    <a:pt x="2775" y="8784"/>
                    <a:pt x="2323" y="8701"/>
                  </a:cubicBezTo>
                  <a:cubicBezTo>
                    <a:pt x="2239" y="8689"/>
                    <a:pt x="2144" y="8665"/>
                    <a:pt x="2061" y="8653"/>
                  </a:cubicBezTo>
                  <a:lnTo>
                    <a:pt x="2061" y="7403"/>
                  </a:lnTo>
                  <a:cubicBezTo>
                    <a:pt x="2061" y="7308"/>
                    <a:pt x="1989" y="7236"/>
                    <a:pt x="1894" y="7236"/>
                  </a:cubicBezTo>
                  <a:cubicBezTo>
                    <a:pt x="1811" y="7236"/>
                    <a:pt x="1727" y="7308"/>
                    <a:pt x="1727" y="7403"/>
                  </a:cubicBezTo>
                  <a:lnTo>
                    <a:pt x="1727" y="8558"/>
                  </a:lnTo>
                  <a:lnTo>
                    <a:pt x="1465" y="8463"/>
                  </a:lnTo>
                  <a:cubicBezTo>
                    <a:pt x="1001" y="8308"/>
                    <a:pt x="739" y="8094"/>
                    <a:pt x="739" y="7915"/>
                  </a:cubicBezTo>
                  <a:lnTo>
                    <a:pt x="739" y="5201"/>
                  </a:lnTo>
                  <a:close/>
                  <a:moveTo>
                    <a:pt x="8582" y="0"/>
                  </a:moveTo>
                  <a:cubicBezTo>
                    <a:pt x="8541" y="0"/>
                    <a:pt x="8496" y="15"/>
                    <a:pt x="8454" y="45"/>
                  </a:cubicBezTo>
                  <a:lnTo>
                    <a:pt x="5775" y="2724"/>
                  </a:lnTo>
                  <a:cubicBezTo>
                    <a:pt x="5502" y="2700"/>
                    <a:pt x="5204" y="2664"/>
                    <a:pt x="4882" y="2664"/>
                  </a:cubicBezTo>
                  <a:cubicBezTo>
                    <a:pt x="4799" y="2664"/>
                    <a:pt x="4728" y="2724"/>
                    <a:pt x="4728" y="2831"/>
                  </a:cubicBezTo>
                  <a:cubicBezTo>
                    <a:pt x="4728" y="2915"/>
                    <a:pt x="4787" y="2998"/>
                    <a:pt x="4882" y="2998"/>
                  </a:cubicBezTo>
                  <a:cubicBezTo>
                    <a:pt x="5097" y="3010"/>
                    <a:pt x="5299" y="3010"/>
                    <a:pt x="5502" y="3034"/>
                  </a:cubicBezTo>
                  <a:lnTo>
                    <a:pt x="5275" y="3260"/>
                  </a:lnTo>
                  <a:cubicBezTo>
                    <a:pt x="5216" y="3234"/>
                    <a:pt x="5151" y="3221"/>
                    <a:pt x="5086" y="3221"/>
                  </a:cubicBezTo>
                  <a:cubicBezTo>
                    <a:pt x="4971" y="3221"/>
                    <a:pt x="4855" y="3263"/>
                    <a:pt x="4763" y="3355"/>
                  </a:cubicBezTo>
                  <a:cubicBezTo>
                    <a:pt x="4680" y="3438"/>
                    <a:pt x="4632" y="3546"/>
                    <a:pt x="4632" y="3665"/>
                  </a:cubicBezTo>
                  <a:cubicBezTo>
                    <a:pt x="4632" y="3784"/>
                    <a:pt x="4680" y="3903"/>
                    <a:pt x="4763" y="3974"/>
                  </a:cubicBezTo>
                  <a:cubicBezTo>
                    <a:pt x="4859" y="4069"/>
                    <a:pt x="4978" y="4105"/>
                    <a:pt x="5085" y="4105"/>
                  </a:cubicBezTo>
                  <a:cubicBezTo>
                    <a:pt x="5204" y="4105"/>
                    <a:pt x="5311" y="4069"/>
                    <a:pt x="5394" y="3974"/>
                  </a:cubicBezTo>
                  <a:cubicBezTo>
                    <a:pt x="5525" y="3843"/>
                    <a:pt x="5549" y="3629"/>
                    <a:pt x="5478" y="3474"/>
                  </a:cubicBezTo>
                  <a:lnTo>
                    <a:pt x="5883" y="3069"/>
                  </a:lnTo>
                  <a:cubicBezTo>
                    <a:pt x="7299" y="3248"/>
                    <a:pt x="8050" y="3653"/>
                    <a:pt x="8050" y="3950"/>
                  </a:cubicBezTo>
                  <a:cubicBezTo>
                    <a:pt x="8050" y="4343"/>
                    <a:pt x="6656" y="4915"/>
                    <a:pt x="4382" y="4915"/>
                  </a:cubicBezTo>
                  <a:cubicBezTo>
                    <a:pt x="2096" y="4915"/>
                    <a:pt x="703" y="4343"/>
                    <a:pt x="703" y="3950"/>
                  </a:cubicBezTo>
                  <a:cubicBezTo>
                    <a:pt x="703" y="3653"/>
                    <a:pt x="1465" y="3248"/>
                    <a:pt x="2870" y="3069"/>
                  </a:cubicBezTo>
                  <a:lnTo>
                    <a:pt x="3275" y="3474"/>
                  </a:lnTo>
                  <a:cubicBezTo>
                    <a:pt x="3204" y="3629"/>
                    <a:pt x="3227" y="3843"/>
                    <a:pt x="3370" y="3974"/>
                  </a:cubicBezTo>
                  <a:cubicBezTo>
                    <a:pt x="3454" y="4069"/>
                    <a:pt x="3573" y="4105"/>
                    <a:pt x="3680" y="4105"/>
                  </a:cubicBezTo>
                  <a:cubicBezTo>
                    <a:pt x="3799" y="4105"/>
                    <a:pt x="3918" y="4069"/>
                    <a:pt x="3989" y="3974"/>
                  </a:cubicBezTo>
                  <a:cubicBezTo>
                    <a:pt x="4085" y="3891"/>
                    <a:pt x="4120" y="3784"/>
                    <a:pt x="4120" y="3665"/>
                  </a:cubicBezTo>
                  <a:cubicBezTo>
                    <a:pt x="4120" y="3546"/>
                    <a:pt x="4085" y="3426"/>
                    <a:pt x="3989" y="3355"/>
                  </a:cubicBezTo>
                  <a:cubicBezTo>
                    <a:pt x="3906" y="3263"/>
                    <a:pt x="3787" y="3221"/>
                    <a:pt x="3672" y="3221"/>
                  </a:cubicBezTo>
                  <a:cubicBezTo>
                    <a:pt x="3608" y="3221"/>
                    <a:pt x="3545" y="3234"/>
                    <a:pt x="3489" y="3260"/>
                  </a:cubicBezTo>
                  <a:lnTo>
                    <a:pt x="3263" y="3034"/>
                  </a:lnTo>
                  <a:cubicBezTo>
                    <a:pt x="3561" y="3010"/>
                    <a:pt x="3870" y="2998"/>
                    <a:pt x="4216" y="2998"/>
                  </a:cubicBezTo>
                  <a:cubicBezTo>
                    <a:pt x="4299" y="2998"/>
                    <a:pt x="4382" y="2915"/>
                    <a:pt x="4382" y="2831"/>
                  </a:cubicBezTo>
                  <a:cubicBezTo>
                    <a:pt x="4382" y="2736"/>
                    <a:pt x="4299" y="2664"/>
                    <a:pt x="4216" y="2664"/>
                  </a:cubicBezTo>
                  <a:cubicBezTo>
                    <a:pt x="3799" y="2664"/>
                    <a:pt x="3382" y="2700"/>
                    <a:pt x="2977" y="2736"/>
                  </a:cubicBezTo>
                  <a:lnTo>
                    <a:pt x="299" y="57"/>
                  </a:lnTo>
                  <a:cubicBezTo>
                    <a:pt x="269" y="27"/>
                    <a:pt x="227" y="12"/>
                    <a:pt x="184" y="12"/>
                  </a:cubicBezTo>
                  <a:cubicBezTo>
                    <a:pt x="141" y="12"/>
                    <a:pt x="96" y="27"/>
                    <a:pt x="60" y="57"/>
                  </a:cubicBezTo>
                  <a:cubicBezTo>
                    <a:pt x="1" y="117"/>
                    <a:pt x="1" y="224"/>
                    <a:pt x="60" y="295"/>
                  </a:cubicBezTo>
                  <a:lnTo>
                    <a:pt x="2561" y="2795"/>
                  </a:lnTo>
                  <a:cubicBezTo>
                    <a:pt x="1322" y="2998"/>
                    <a:pt x="358" y="3379"/>
                    <a:pt x="358" y="3962"/>
                  </a:cubicBezTo>
                  <a:lnTo>
                    <a:pt x="358" y="4236"/>
                  </a:lnTo>
                  <a:lnTo>
                    <a:pt x="358" y="4653"/>
                  </a:lnTo>
                  <a:lnTo>
                    <a:pt x="358" y="7927"/>
                  </a:lnTo>
                  <a:cubicBezTo>
                    <a:pt x="358" y="8165"/>
                    <a:pt x="525" y="8499"/>
                    <a:pt x="1299" y="8796"/>
                  </a:cubicBezTo>
                  <a:cubicBezTo>
                    <a:pt x="1549" y="8880"/>
                    <a:pt x="1858" y="8975"/>
                    <a:pt x="2204" y="9034"/>
                  </a:cubicBezTo>
                  <a:cubicBezTo>
                    <a:pt x="2668" y="9118"/>
                    <a:pt x="3192" y="9177"/>
                    <a:pt x="3739" y="9213"/>
                  </a:cubicBezTo>
                  <a:cubicBezTo>
                    <a:pt x="3942" y="9225"/>
                    <a:pt x="4144" y="9225"/>
                    <a:pt x="4347" y="9225"/>
                  </a:cubicBezTo>
                  <a:cubicBezTo>
                    <a:pt x="4751" y="9225"/>
                    <a:pt x="5156" y="9213"/>
                    <a:pt x="5537" y="9165"/>
                  </a:cubicBezTo>
                  <a:cubicBezTo>
                    <a:pt x="5633" y="9153"/>
                    <a:pt x="5692" y="9082"/>
                    <a:pt x="5692" y="8987"/>
                  </a:cubicBezTo>
                  <a:cubicBezTo>
                    <a:pt x="5668" y="8903"/>
                    <a:pt x="5597" y="8844"/>
                    <a:pt x="5513" y="8844"/>
                  </a:cubicBezTo>
                  <a:cubicBezTo>
                    <a:pt x="5180" y="8868"/>
                    <a:pt x="4859" y="8880"/>
                    <a:pt x="4513" y="8880"/>
                  </a:cubicBezTo>
                  <a:lnTo>
                    <a:pt x="4513" y="5939"/>
                  </a:lnTo>
                  <a:cubicBezTo>
                    <a:pt x="5299" y="5927"/>
                    <a:pt x="6073" y="5855"/>
                    <a:pt x="6716" y="5701"/>
                  </a:cubicBezTo>
                  <a:lnTo>
                    <a:pt x="6716" y="8630"/>
                  </a:lnTo>
                  <a:cubicBezTo>
                    <a:pt x="6537" y="8677"/>
                    <a:pt x="6359" y="8713"/>
                    <a:pt x="6145" y="8737"/>
                  </a:cubicBezTo>
                  <a:cubicBezTo>
                    <a:pt x="6061" y="8749"/>
                    <a:pt x="6002" y="8844"/>
                    <a:pt x="6014" y="8927"/>
                  </a:cubicBezTo>
                  <a:cubicBezTo>
                    <a:pt x="6025" y="9011"/>
                    <a:pt x="6109" y="9070"/>
                    <a:pt x="6180" y="9070"/>
                  </a:cubicBezTo>
                  <a:lnTo>
                    <a:pt x="6204" y="9070"/>
                  </a:lnTo>
                  <a:cubicBezTo>
                    <a:pt x="6383" y="9034"/>
                    <a:pt x="6645" y="8987"/>
                    <a:pt x="6907" y="8915"/>
                  </a:cubicBezTo>
                  <a:cubicBezTo>
                    <a:pt x="6918" y="8915"/>
                    <a:pt x="6918" y="8915"/>
                    <a:pt x="6942" y="8903"/>
                  </a:cubicBezTo>
                  <a:cubicBezTo>
                    <a:pt x="7609" y="8725"/>
                    <a:pt x="8371" y="8415"/>
                    <a:pt x="8371" y="7891"/>
                  </a:cubicBezTo>
                  <a:lnTo>
                    <a:pt x="8371" y="4629"/>
                  </a:lnTo>
                  <a:lnTo>
                    <a:pt x="8371" y="4617"/>
                  </a:lnTo>
                  <a:lnTo>
                    <a:pt x="8371" y="3903"/>
                  </a:lnTo>
                  <a:cubicBezTo>
                    <a:pt x="8371" y="3546"/>
                    <a:pt x="7990" y="3236"/>
                    <a:pt x="7299" y="2998"/>
                  </a:cubicBezTo>
                  <a:cubicBezTo>
                    <a:pt x="6966" y="2891"/>
                    <a:pt x="6585" y="2795"/>
                    <a:pt x="6168" y="2736"/>
                  </a:cubicBezTo>
                  <a:lnTo>
                    <a:pt x="8669" y="236"/>
                  </a:lnTo>
                  <a:cubicBezTo>
                    <a:pt x="8776" y="224"/>
                    <a:pt x="8776" y="117"/>
                    <a:pt x="8692" y="45"/>
                  </a:cubicBezTo>
                  <a:cubicBezTo>
                    <a:pt x="8663" y="15"/>
                    <a:pt x="8624" y="0"/>
                    <a:pt x="85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71"/>
            <p:cNvSpPr/>
            <p:nvPr/>
          </p:nvSpPr>
          <p:spPr>
            <a:xfrm>
              <a:off x="6922281" y="3873646"/>
              <a:ext cx="40170" cy="54387"/>
            </a:xfrm>
            <a:custGeom>
              <a:rect b="b" l="l" r="r" t="t"/>
              <a:pathLst>
                <a:path extrusionOk="0" h="1710" w="1263">
                  <a:moveTo>
                    <a:pt x="191" y="0"/>
                  </a:moveTo>
                  <a:cubicBezTo>
                    <a:pt x="162" y="0"/>
                    <a:pt x="132" y="9"/>
                    <a:pt x="107" y="30"/>
                  </a:cubicBezTo>
                  <a:cubicBezTo>
                    <a:pt x="24" y="78"/>
                    <a:pt x="0" y="185"/>
                    <a:pt x="60" y="256"/>
                  </a:cubicBezTo>
                  <a:lnTo>
                    <a:pt x="953" y="1638"/>
                  </a:lnTo>
                  <a:cubicBezTo>
                    <a:pt x="976" y="1685"/>
                    <a:pt x="1036" y="1709"/>
                    <a:pt x="1083" y="1709"/>
                  </a:cubicBezTo>
                  <a:cubicBezTo>
                    <a:pt x="1119" y="1709"/>
                    <a:pt x="1143" y="1697"/>
                    <a:pt x="1179" y="1685"/>
                  </a:cubicBezTo>
                  <a:cubicBezTo>
                    <a:pt x="1250" y="1638"/>
                    <a:pt x="1262" y="1530"/>
                    <a:pt x="1214" y="1459"/>
                  </a:cubicBezTo>
                  <a:lnTo>
                    <a:pt x="321" y="78"/>
                  </a:lnTo>
                  <a:cubicBezTo>
                    <a:pt x="298" y="32"/>
                    <a:pt x="24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71"/>
            <p:cNvSpPr/>
            <p:nvPr/>
          </p:nvSpPr>
          <p:spPr>
            <a:xfrm>
              <a:off x="6889712" y="3913529"/>
              <a:ext cx="56804" cy="29261"/>
            </a:xfrm>
            <a:custGeom>
              <a:rect b="b" l="l" r="r" t="t"/>
              <a:pathLst>
                <a:path extrusionOk="0" h="920" w="1786">
                  <a:moveTo>
                    <a:pt x="167" y="1"/>
                  </a:moveTo>
                  <a:cubicBezTo>
                    <a:pt x="103" y="1"/>
                    <a:pt x="50" y="36"/>
                    <a:pt x="24" y="98"/>
                  </a:cubicBezTo>
                  <a:cubicBezTo>
                    <a:pt x="0" y="193"/>
                    <a:pt x="24" y="276"/>
                    <a:pt x="119" y="312"/>
                  </a:cubicBezTo>
                  <a:lnTo>
                    <a:pt x="1536" y="907"/>
                  </a:lnTo>
                  <a:cubicBezTo>
                    <a:pt x="1560" y="919"/>
                    <a:pt x="1584" y="919"/>
                    <a:pt x="1607" y="919"/>
                  </a:cubicBezTo>
                  <a:cubicBezTo>
                    <a:pt x="1667" y="919"/>
                    <a:pt x="1715" y="872"/>
                    <a:pt x="1750" y="812"/>
                  </a:cubicBezTo>
                  <a:cubicBezTo>
                    <a:pt x="1786" y="729"/>
                    <a:pt x="1738" y="634"/>
                    <a:pt x="1667" y="610"/>
                  </a:cubicBezTo>
                  <a:lnTo>
                    <a:pt x="238" y="15"/>
                  </a:lnTo>
                  <a:cubicBezTo>
                    <a:pt x="213" y="5"/>
                    <a:pt x="189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71"/>
            <p:cNvSpPr/>
            <p:nvPr/>
          </p:nvSpPr>
          <p:spPr>
            <a:xfrm>
              <a:off x="7171823" y="3873710"/>
              <a:ext cx="39788" cy="54323"/>
            </a:xfrm>
            <a:custGeom>
              <a:rect b="b" l="l" r="r" t="t"/>
              <a:pathLst>
                <a:path extrusionOk="0" h="1708" w="1251">
                  <a:moveTo>
                    <a:pt x="1062" y="0"/>
                  </a:moveTo>
                  <a:cubicBezTo>
                    <a:pt x="1010" y="0"/>
                    <a:pt x="958" y="25"/>
                    <a:pt x="929" y="76"/>
                  </a:cubicBezTo>
                  <a:lnTo>
                    <a:pt x="36" y="1457"/>
                  </a:lnTo>
                  <a:cubicBezTo>
                    <a:pt x="0" y="1528"/>
                    <a:pt x="12" y="1636"/>
                    <a:pt x="84" y="1683"/>
                  </a:cubicBezTo>
                  <a:cubicBezTo>
                    <a:pt x="119" y="1695"/>
                    <a:pt x="143" y="1707"/>
                    <a:pt x="179" y="1707"/>
                  </a:cubicBezTo>
                  <a:cubicBezTo>
                    <a:pt x="238" y="1707"/>
                    <a:pt x="274" y="1683"/>
                    <a:pt x="310" y="1636"/>
                  </a:cubicBezTo>
                  <a:lnTo>
                    <a:pt x="1203" y="254"/>
                  </a:lnTo>
                  <a:cubicBezTo>
                    <a:pt x="1250" y="183"/>
                    <a:pt x="1227" y="76"/>
                    <a:pt x="1155" y="28"/>
                  </a:cubicBezTo>
                  <a:cubicBezTo>
                    <a:pt x="1128" y="10"/>
                    <a:pt x="1095" y="0"/>
                    <a:pt x="1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71"/>
            <p:cNvSpPr/>
            <p:nvPr/>
          </p:nvSpPr>
          <p:spPr>
            <a:xfrm>
              <a:off x="7187725" y="3913529"/>
              <a:ext cx="57217" cy="29261"/>
            </a:xfrm>
            <a:custGeom>
              <a:rect b="b" l="l" r="r" t="t"/>
              <a:pathLst>
                <a:path extrusionOk="0" h="920" w="1799">
                  <a:moveTo>
                    <a:pt x="1610" y="1"/>
                  </a:moveTo>
                  <a:cubicBezTo>
                    <a:pt x="1588" y="1"/>
                    <a:pt x="1567" y="5"/>
                    <a:pt x="1548" y="15"/>
                  </a:cubicBezTo>
                  <a:lnTo>
                    <a:pt x="119" y="610"/>
                  </a:lnTo>
                  <a:cubicBezTo>
                    <a:pt x="36" y="634"/>
                    <a:pt x="0" y="741"/>
                    <a:pt x="36" y="812"/>
                  </a:cubicBezTo>
                  <a:cubicBezTo>
                    <a:pt x="60" y="872"/>
                    <a:pt x="119" y="919"/>
                    <a:pt x="179" y="919"/>
                  </a:cubicBezTo>
                  <a:cubicBezTo>
                    <a:pt x="191" y="919"/>
                    <a:pt x="227" y="919"/>
                    <a:pt x="238" y="907"/>
                  </a:cubicBezTo>
                  <a:lnTo>
                    <a:pt x="1667" y="312"/>
                  </a:lnTo>
                  <a:cubicBezTo>
                    <a:pt x="1762" y="276"/>
                    <a:pt x="1798" y="181"/>
                    <a:pt x="1762" y="98"/>
                  </a:cubicBezTo>
                  <a:cubicBezTo>
                    <a:pt x="1736" y="36"/>
                    <a:pt x="1671" y="1"/>
                    <a:pt x="16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3" name="Google Shape;11873;p71"/>
          <p:cNvGrpSpPr/>
          <p:nvPr/>
        </p:nvGrpSpPr>
        <p:grpSpPr>
          <a:xfrm>
            <a:off x="7707152" y="3835870"/>
            <a:ext cx="282318" cy="337168"/>
            <a:chOff x="1635875" y="237775"/>
            <a:chExt cx="4370250" cy="5219325"/>
          </a:xfrm>
        </p:grpSpPr>
        <p:sp>
          <p:nvSpPr>
            <p:cNvPr id="11874" name="Google Shape;11874;p71"/>
            <p:cNvSpPr/>
            <p:nvPr/>
          </p:nvSpPr>
          <p:spPr>
            <a:xfrm>
              <a:off x="3572675" y="2020200"/>
              <a:ext cx="583925" cy="556900"/>
            </a:xfrm>
            <a:custGeom>
              <a:rect b="b" l="l" r="r" t="t"/>
              <a:pathLst>
                <a:path extrusionOk="0" h="22276" w="23357">
                  <a:moveTo>
                    <a:pt x="11172" y="6159"/>
                  </a:moveTo>
                  <a:cubicBezTo>
                    <a:pt x="12402" y="6159"/>
                    <a:pt x="13657" y="6612"/>
                    <a:pt x="14680" y="7624"/>
                  </a:cubicBezTo>
                  <a:cubicBezTo>
                    <a:pt x="16604" y="9582"/>
                    <a:pt x="16604" y="12746"/>
                    <a:pt x="14680" y="14670"/>
                  </a:cubicBezTo>
                  <a:lnTo>
                    <a:pt x="14680" y="14703"/>
                  </a:lnTo>
                  <a:cubicBezTo>
                    <a:pt x="13658" y="15714"/>
                    <a:pt x="12405" y="16167"/>
                    <a:pt x="11177" y="16167"/>
                  </a:cubicBezTo>
                  <a:cubicBezTo>
                    <a:pt x="8601" y="16167"/>
                    <a:pt x="6133" y="14173"/>
                    <a:pt x="6133" y="11147"/>
                  </a:cubicBezTo>
                  <a:cubicBezTo>
                    <a:pt x="6133" y="8145"/>
                    <a:pt x="8598" y="6159"/>
                    <a:pt x="11172" y="6159"/>
                  </a:cubicBezTo>
                  <a:close/>
                  <a:moveTo>
                    <a:pt x="11218" y="1"/>
                  </a:moveTo>
                  <a:cubicBezTo>
                    <a:pt x="5493" y="1"/>
                    <a:pt x="1" y="4440"/>
                    <a:pt x="1" y="11147"/>
                  </a:cubicBezTo>
                  <a:cubicBezTo>
                    <a:pt x="1" y="15649"/>
                    <a:pt x="2708" y="19694"/>
                    <a:pt x="6883" y="21423"/>
                  </a:cubicBezTo>
                  <a:cubicBezTo>
                    <a:pt x="8258" y="21996"/>
                    <a:pt x="9705" y="22276"/>
                    <a:pt x="11142" y="22276"/>
                  </a:cubicBezTo>
                  <a:cubicBezTo>
                    <a:pt x="14033" y="22276"/>
                    <a:pt x="16882" y="21145"/>
                    <a:pt x="19018" y="19009"/>
                  </a:cubicBezTo>
                  <a:cubicBezTo>
                    <a:pt x="23356" y="14670"/>
                    <a:pt x="23356" y="7624"/>
                    <a:pt x="19018" y="3286"/>
                  </a:cubicBezTo>
                  <a:cubicBezTo>
                    <a:pt x="16749" y="1017"/>
                    <a:pt x="13957" y="1"/>
                    <a:pt x="112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71"/>
            <p:cNvSpPr/>
            <p:nvPr/>
          </p:nvSpPr>
          <p:spPr>
            <a:xfrm>
              <a:off x="1635875" y="237775"/>
              <a:ext cx="4370250" cy="5219325"/>
            </a:xfrm>
            <a:custGeom>
              <a:rect b="b" l="l" r="r" t="t"/>
              <a:pathLst>
                <a:path extrusionOk="0" h="208773" w="174810">
                  <a:moveTo>
                    <a:pt x="18855" y="146249"/>
                  </a:moveTo>
                  <a:lnTo>
                    <a:pt x="24792" y="152218"/>
                  </a:lnTo>
                  <a:lnTo>
                    <a:pt x="14875" y="160863"/>
                  </a:lnTo>
                  <a:lnTo>
                    <a:pt x="10178" y="156198"/>
                  </a:lnTo>
                  <a:lnTo>
                    <a:pt x="18855" y="146249"/>
                  </a:lnTo>
                  <a:close/>
                  <a:moveTo>
                    <a:pt x="90749" y="190905"/>
                  </a:moveTo>
                  <a:lnTo>
                    <a:pt x="95479" y="195603"/>
                  </a:lnTo>
                  <a:lnTo>
                    <a:pt x="88531" y="200855"/>
                  </a:lnTo>
                  <a:lnTo>
                    <a:pt x="85530" y="197853"/>
                  </a:lnTo>
                  <a:lnTo>
                    <a:pt x="90749" y="190905"/>
                  </a:lnTo>
                  <a:close/>
                  <a:moveTo>
                    <a:pt x="132129" y="0"/>
                  </a:moveTo>
                  <a:cubicBezTo>
                    <a:pt x="124550" y="0"/>
                    <a:pt x="116929" y="2213"/>
                    <a:pt x="110288" y="6734"/>
                  </a:cubicBezTo>
                  <a:cubicBezTo>
                    <a:pt x="108853" y="7712"/>
                    <a:pt x="108494" y="9637"/>
                    <a:pt x="109473" y="11040"/>
                  </a:cubicBezTo>
                  <a:cubicBezTo>
                    <a:pt x="110062" y="11914"/>
                    <a:pt x="111032" y="12383"/>
                    <a:pt x="112019" y="12383"/>
                  </a:cubicBezTo>
                  <a:cubicBezTo>
                    <a:pt x="112615" y="12383"/>
                    <a:pt x="113217" y="12211"/>
                    <a:pt x="113746" y="11855"/>
                  </a:cubicBezTo>
                  <a:cubicBezTo>
                    <a:pt x="119348" y="8059"/>
                    <a:pt x="125738" y="6222"/>
                    <a:pt x="132075" y="6222"/>
                  </a:cubicBezTo>
                  <a:cubicBezTo>
                    <a:pt x="141530" y="6222"/>
                    <a:pt x="150867" y="10312"/>
                    <a:pt x="157293" y="18085"/>
                  </a:cubicBezTo>
                  <a:cubicBezTo>
                    <a:pt x="168058" y="31068"/>
                    <a:pt x="167177" y="50085"/>
                    <a:pt x="155303" y="62057"/>
                  </a:cubicBezTo>
                  <a:cubicBezTo>
                    <a:pt x="144310" y="73050"/>
                    <a:pt x="135373" y="78432"/>
                    <a:pt x="128001" y="78432"/>
                  </a:cubicBezTo>
                  <a:cubicBezTo>
                    <a:pt x="125293" y="78400"/>
                    <a:pt x="122651" y="77715"/>
                    <a:pt x="120302" y="76377"/>
                  </a:cubicBezTo>
                  <a:lnTo>
                    <a:pt x="120204" y="76344"/>
                  </a:lnTo>
                  <a:cubicBezTo>
                    <a:pt x="116029" y="74028"/>
                    <a:pt x="112180" y="70147"/>
                    <a:pt x="108135" y="66069"/>
                  </a:cubicBezTo>
                  <a:lnTo>
                    <a:pt x="106569" y="64503"/>
                  </a:lnTo>
                  <a:lnTo>
                    <a:pt x="105036" y="62970"/>
                  </a:lnTo>
                  <a:cubicBezTo>
                    <a:pt x="100959" y="58925"/>
                    <a:pt x="97110" y="55109"/>
                    <a:pt x="94826" y="50803"/>
                  </a:cubicBezTo>
                  <a:cubicBezTo>
                    <a:pt x="94794" y="50705"/>
                    <a:pt x="94728" y="50640"/>
                    <a:pt x="94696" y="50575"/>
                  </a:cubicBezTo>
                  <a:cubicBezTo>
                    <a:pt x="91010" y="43333"/>
                    <a:pt x="91956" y="34819"/>
                    <a:pt x="103797" y="21315"/>
                  </a:cubicBezTo>
                  <a:cubicBezTo>
                    <a:pt x="104906" y="20010"/>
                    <a:pt x="104775" y="18085"/>
                    <a:pt x="103503" y="16976"/>
                  </a:cubicBezTo>
                  <a:cubicBezTo>
                    <a:pt x="102924" y="16471"/>
                    <a:pt x="102202" y="16223"/>
                    <a:pt x="101483" y="16223"/>
                  </a:cubicBezTo>
                  <a:cubicBezTo>
                    <a:pt x="100624" y="16223"/>
                    <a:pt x="99769" y="16577"/>
                    <a:pt x="99165" y="17270"/>
                  </a:cubicBezTo>
                  <a:cubicBezTo>
                    <a:pt x="88987" y="28915"/>
                    <a:pt x="85171" y="38538"/>
                    <a:pt x="87161" y="47639"/>
                  </a:cubicBezTo>
                  <a:cubicBezTo>
                    <a:pt x="87454" y="49042"/>
                    <a:pt x="87911" y="50412"/>
                    <a:pt x="88466" y="51749"/>
                  </a:cubicBezTo>
                  <a:lnTo>
                    <a:pt x="16898" y="134799"/>
                  </a:lnTo>
                  <a:cubicBezTo>
                    <a:pt x="15430" y="136496"/>
                    <a:pt x="14843" y="138779"/>
                    <a:pt x="15300" y="140964"/>
                  </a:cubicBezTo>
                  <a:lnTo>
                    <a:pt x="5350" y="152381"/>
                  </a:lnTo>
                  <a:cubicBezTo>
                    <a:pt x="3361" y="154665"/>
                    <a:pt x="3459" y="158122"/>
                    <a:pt x="5611" y="160275"/>
                  </a:cubicBezTo>
                  <a:lnTo>
                    <a:pt x="6166" y="160830"/>
                  </a:lnTo>
                  <a:cubicBezTo>
                    <a:pt x="1" y="169963"/>
                    <a:pt x="1143" y="182163"/>
                    <a:pt x="8939" y="189992"/>
                  </a:cubicBezTo>
                  <a:lnTo>
                    <a:pt x="10831" y="191884"/>
                  </a:lnTo>
                  <a:cubicBezTo>
                    <a:pt x="15332" y="196369"/>
                    <a:pt x="21220" y="198612"/>
                    <a:pt x="27104" y="198612"/>
                  </a:cubicBezTo>
                  <a:cubicBezTo>
                    <a:pt x="32988" y="198612"/>
                    <a:pt x="38867" y="196369"/>
                    <a:pt x="43352" y="191884"/>
                  </a:cubicBezTo>
                  <a:lnTo>
                    <a:pt x="76135" y="159101"/>
                  </a:lnTo>
                  <a:cubicBezTo>
                    <a:pt x="79368" y="155770"/>
                    <a:pt x="83668" y="154097"/>
                    <a:pt x="87964" y="154097"/>
                  </a:cubicBezTo>
                  <a:cubicBezTo>
                    <a:pt x="92165" y="154097"/>
                    <a:pt x="96363" y="155696"/>
                    <a:pt x="99556" y="158905"/>
                  </a:cubicBezTo>
                  <a:cubicBezTo>
                    <a:pt x="106048" y="165397"/>
                    <a:pt x="105982" y="175933"/>
                    <a:pt x="99393" y="182326"/>
                  </a:cubicBezTo>
                  <a:lnTo>
                    <a:pt x="95153" y="186600"/>
                  </a:lnTo>
                  <a:lnTo>
                    <a:pt x="94859" y="186306"/>
                  </a:lnTo>
                  <a:cubicBezTo>
                    <a:pt x="93710" y="185157"/>
                    <a:pt x="92220" y="184595"/>
                    <a:pt x="90735" y="184595"/>
                  </a:cubicBezTo>
                  <a:cubicBezTo>
                    <a:pt x="88974" y="184595"/>
                    <a:pt x="87220" y="185386"/>
                    <a:pt x="86052" y="186926"/>
                  </a:cubicBezTo>
                  <a:lnTo>
                    <a:pt x="80474" y="194363"/>
                  </a:lnTo>
                  <a:cubicBezTo>
                    <a:pt x="78908" y="196483"/>
                    <a:pt x="78908" y="199387"/>
                    <a:pt x="80539" y="201474"/>
                  </a:cubicBezTo>
                  <a:lnTo>
                    <a:pt x="78484" y="203529"/>
                  </a:lnTo>
                  <a:cubicBezTo>
                    <a:pt x="77277" y="204736"/>
                    <a:pt x="77277" y="206693"/>
                    <a:pt x="78484" y="207868"/>
                  </a:cubicBezTo>
                  <a:cubicBezTo>
                    <a:pt x="79087" y="208471"/>
                    <a:pt x="79878" y="208773"/>
                    <a:pt x="80665" y="208773"/>
                  </a:cubicBezTo>
                  <a:cubicBezTo>
                    <a:pt x="81452" y="208773"/>
                    <a:pt x="82235" y="208471"/>
                    <a:pt x="82822" y="207868"/>
                  </a:cubicBezTo>
                  <a:lnTo>
                    <a:pt x="84910" y="205813"/>
                  </a:lnTo>
                  <a:cubicBezTo>
                    <a:pt x="85958" y="206645"/>
                    <a:pt x="87236" y="207061"/>
                    <a:pt x="88518" y="207061"/>
                  </a:cubicBezTo>
                  <a:cubicBezTo>
                    <a:pt x="89748" y="207061"/>
                    <a:pt x="90983" y="206677"/>
                    <a:pt x="92021" y="205911"/>
                  </a:cubicBezTo>
                  <a:lnTo>
                    <a:pt x="99458" y="200300"/>
                  </a:lnTo>
                  <a:cubicBezTo>
                    <a:pt x="102264" y="198180"/>
                    <a:pt x="102557" y="194004"/>
                    <a:pt x="100046" y="191493"/>
                  </a:cubicBezTo>
                  <a:lnTo>
                    <a:pt x="99491" y="190938"/>
                  </a:lnTo>
                  <a:lnTo>
                    <a:pt x="103764" y="186697"/>
                  </a:lnTo>
                  <a:cubicBezTo>
                    <a:pt x="112408" y="177825"/>
                    <a:pt x="112311" y="163700"/>
                    <a:pt x="103568" y="154926"/>
                  </a:cubicBezTo>
                  <a:cubicBezTo>
                    <a:pt x="99169" y="150526"/>
                    <a:pt x="93397" y="148324"/>
                    <a:pt x="87623" y="148324"/>
                  </a:cubicBezTo>
                  <a:cubicBezTo>
                    <a:pt x="81923" y="148324"/>
                    <a:pt x="76220" y="150469"/>
                    <a:pt x="71829" y="154763"/>
                  </a:cubicBezTo>
                  <a:lnTo>
                    <a:pt x="39014" y="187546"/>
                  </a:lnTo>
                  <a:cubicBezTo>
                    <a:pt x="35719" y="190824"/>
                    <a:pt x="31414" y="192463"/>
                    <a:pt x="27108" y="192463"/>
                  </a:cubicBezTo>
                  <a:cubicBezTo>
                    <a:pt x="22802" y="192463"/>
                    <a:pt x="18496" y="190824"/>
                    <a:pt x="15202" y="187546"/>
                  </a:cubicBezTo>
                  <a:lnTo>
                    <a:pt x="13277" y="185654"/>
                  </a:lnTo>
                  <a:cubicBezTo>
                    <a:pt x="7895" y="180239"/>
                    <a:pt x="6818" y="171888"/>
                    <a:pt x="10635" y="165299"/>
                  </a:cubicBezTo>
                  <a:lnTo>
                    <a:pt x="10635" y="165299"/>
                  </a:lnTo>
                  <a:lnTo>
                    <a:pt x="10765" y="165429"/>
                  </a:lnTo>
                  <a:cubicBezTo>
                    <a:pt x="11888" y="166552"/>
                    <a:pt x="13367" y="167116"/>
                    <a:pt x="14848" y="167116"/>
                  </a:cubicBezTo>
                  <a:cubicBezTo>
                    <a:pt x="16206" y="167116"/>
                    <a:pt x="17567" y="166642"/>
                    <a:pt x="18659" y="165690"/>
                  </a:cubicBezTo>
                  <a:lnTo>
                    <a:pt x="30076" y="155741"/>
                  </a:lnTo>
                  <a:cubicBezTo>
                    <a:pt x="30533" y="155839"/>
                    <a:pt x="31022" y="155872"/>
                    <a:pt x="31512" y="155904"/>
                  </a:cubicBezTo>
                  <a:cubicBezTo>
                    <a:pt x="33240" y="155904"/>
                    <a:pt x="34937" y="155285"/>
                    <a:pt x="36241" y="154143"/>
                  </a:cubicBezTo>
                  <a:lnTo>
                    <a:pt x="51018" y="141421"/>
                  </a:lnTo>
                  <a:cubicBezTo>
                    <a:pt x="52290" y="140312"/>
                    <a:pt x="52453" y="138387"/>
                    <a:pt x="51344" y="137083"/>
                  </a:cubicBezTo>
                  <a:cubicBezTo>
                    <a:pt x="50733" y="136381"/>
                    <a:pt x="49864" y="136017"/>
                    <a:pt x="48994" y="136017"/>
                  </a:cubicBezTo>
                  <a:cubicBezTo>
                    <a:pt x="48286" y="136017"/>
                    <a:pt x="47577" y="136259"/>
                    <a:pt x="47006" y="136756"/>
                  </a:cubicBezTo>
                  <a:lnTo>
                    <a:pt x="32229" y="149478"/>
                  </a:lnTo>
                  <a:cubicBezTo>
                    <a:pt x="32023" y="149665"/>
                    <a:pt x="31764" y="149756"/>
                    <a:pt x="31500" y="149756"/>
                  </a:cubicBezTo>
                  <a:cubicBezTo>
                    <a:pt x="31304" y="149756"/>
                    <a:pt x="31105" y="149706"/>
                    <a:pt x="30924" y="149609"/>
                  </a:cubicBezTo>
                  <a:lnTo>
                    <a:pt x="30859" y="149543"/>
                  </a:lnTo>
                  <a:cubicBezTo>
                    <a:pt x="30794" y="149511"/>
                    <a:pt x="30761" y="149478"/>
                    <a:pt x="30729" y="149446"/>
                  </a:cubicBezTo>
                  <a:lnTo>
                    <a:pt x="21628" y="140345"/>
                  </a:lnTo>
                  <a:cubicBezTo>
                    <a:pt x="21562" y="140279"/>
                    <a:pt x="21497" y="140182"/>
                    <a:pt x="21465" y="140116"/>
                  </a:cubicBezTo>
                  <a:cubicBezTo>
                    <a:pt x="21204" y="139692"/>
                    <a:pt x="21236" y="139170"/>
                    <a:pt x="21562" y="138812"/>
                  </a:cubicBezTo>
                  <a:lnTo>
                    <a:pt x="91727" y="57392"/>
                  </a:lnTo>
                  <a:cubicBezTo>
                    <a:pt x="94304" y="60948"/>
                    <a:pt x="97534" y="64177"/>
                    <a:pt x="100698" y="67341"/>
                  </a:cubicBezTo>
                  <a:lnTo>
                    <a:pt x="102198" y="68842"/>
                  </a:lnTo>
                  <a:lnTo>
                    <a:pt x="103764" y="70408"/>
                  </a:lnTo>
                  <a:lnTo>
                    <a:pt x="104906" y="71549"/>
                  </a:lnTo>
                  <a:lnTo>
                    <a:pt x="105004" y="71647"/>
                  </a:lnTo>
                  <a:lnTo>
                    <a:pt x="105950" y="72593"/>
                  </a:lnTo>
                  <a:lnTo>
                    <a:pt x="106374" y="72985"/>
                  </a:lnTo>
                  <a:lnTo>
                    <a:pt x="107091" y="73702"/>
                  </a:lnTo>
                  <a:cubicBezTo>
                    <a:pt x="109146" y="75725"/>
                    <a:pt x="111299" y="77617"/>
                    <a:pt x="113615" y="79378"/>
                  </a:cubicBezTo>
                  <a:lnTo>
                    <a:pt x="57901" y="127362"/>
                  </a:lnTo>
                  <a:cubicBezTo>
                    <a:pt x="56629" y="128471"/>
                    <a:pt x="56466" y="130428"/>
                    <a:pt x="57575" y="131700"/>
                  </a:cubicBezTo>
                  <a:cubicBezTo>
                    <a:pt x="58182" y="132414"/>
                    <a:pt x="59033" y="132777"/>
                    <a:pt x="59893" y="132777"/>
                  </a:cubicBezTo>
                  <a:cubicBezTo>
                    <a:pt x="60604" y="132777"/>
                    <a:pt x="61322" y="132529"/>
                    <a:pt x="61913" y="132027"/>
                  </a:cubicBezTo>
                  <a:lnTo>
                    <a:pt x="119193" y="82640"/>
                  </a:lnTo>
                  <a:cubicBezTo>
                    <a:pt x="121966" y="83912"/>
                    <a:pt x="124934" y="84565"/>
                    <a:pt x="127968" y="84565"/>
                  </a:cubicBezTo>
                  <a:lnTo>
                    <a:pt x="128001" y="84565"/>
                  </a:lnTo>
                  <a:cubicBezTo>
                    <a:pt x="137199" y="84565"/>
                    <a:pt x="147246" y="78791"/>
                    <a:pt x="159642" y="66395"/>
                  </a:cubicBezTo>
                  <a:cubicBezTo>
                    <a:pt x="174810" y="51195"/>
                    <a:pt x="174810" y="26599"/>
                    <a:pt x="159642" y="11398"/>
                  </a:cubicBezTo>
                  <a:cubicBezTo>
                    <a:pt x="152117" y="3874"/>
                    <a:pt x="142159" y="0"/>
                    <a:pt x="132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6" name="Google Shape;11876;p71"/>
          <p:cNvGrpSpPr/>
          <p:nvPr/>
        </p:nvGrpSpPr>
        <p:grpSpPr>
          <a:xfrm>
            <a:off x="3103963" y="3361140"/>
            <a:ext cx="297886" cy="337578"/>
            <a:chOff x="3103963" y="3361140"/>
            <a:chExt cx="297886" cy="337578"/>
          </a:xfrm>
        </p:grpSpPr>
        <p:sp>
          <p:nvSpPr>
            <p:cNvPr id="11877" name="Google Shape;11877;p71"/>
            <p:cNvSpPr/>
            <p:nvPr/>
          </p:nvSpPr>
          <p:spPr>
            <a:xfrm>
              <a:off x="3245305" y="3519402"/>
              <a:ext cx="14026" cy="14408"/>
            </a:xfrm>
            <a:custGeom>
              <a:rect b="b" l="l" r="r" t="t"/>
              <a:pathLst>
                <a:path extrusionOk="0" h="453" w="441">
                  <a:moveTo>
                    <a:pt x="227" y="0"/>
                  </a:moveTo>
                  <a:cubicBezTo>
                    <a:pt x="96" y="0"/>
                    <a:pt x="0" y="107"/>
                    <a:pt x="0" y="226"/>
                  </a:cubicBezTo>
                  <a:cubicBezTo>
                    <a:pt x="0" y="357"/>
                    <a:pt x="96" y="453"/>
                    <a:pt x="227" y="453"/>
                  </a:cubicBezTo>
                  <a:cubicBezTo>
                    <a:pt x="346" y="453"/>
                    <a:pt x="441" y="357"/>
                    <a:pt x="441" y="226"/>
                  </a:cubicBezTo>
                  <a:cubicBezTo>
                    <a:pt x="441" y="107"/>
                    <a:pt x="346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71"/>
            <p:cNvSpPr/>
            <p:nvPr/>
          </p:nvSpPr>
          <p:spPr>
            <a:xfrm>
              <a:off x="3284679" y="3597388"/>
              <a:ext cx="74646" cy="74646"/>
            </a:xfrm>
            <a:custGeom>
              <a:rect b="b" l="l" r="r" t="t"/>
              <a:pathLst>
                <a:path extrusionOk="0" h="2347" w="2347">
                  <a:moveTo>
                    <a:pt x="1167" y="1"/>
                  </a:moveTo>
                  <a:cubicBezTo>
                    <a:pt x="513" y="1"/>
                    <a:pt x="1" y="513"/>
                    <a:pt x="1" y="1168"/>
                  </a:cubicBezTo>
                  <a:cubicBezTo>
                    <a:pt x="1" y="1823"/>
                    <a:pt x="513" y="2346"/>
                    <a:pt x="1167" y="2346"/>
                  </a:cubicBezTo>
                  <a:cubicBezTo>
                    <a:pt x="1787" y="2346"/>
                    <a:pt x="2287" y="1870"/>
                    <a:pt x="2346" y="1263"/>
                  </a:cubicBezTo>
                  <a:cubicBezTo>
                    <a:pt x="2334" y="1203"/>
                    <a:pt x="2275" y="1132"/>
                    <a:pt x="2179" y="1108"/>
                  </a:cubicBezTo>
                  <a:cubicBezTo>
                    <a:pt x="2096" y="1108"/>
                    <a:pt x="2025" y="1168"/>
                    <a:pt x="2025" y="1263"/>
                  </a:cubicBezTo>
                  <a:cubicBezTo>
                    <a:pt x="1979" y="1706"/>
                    <a:pt x="1609" y="2051"/>
                    <a:pt x="1172" y="2051"/>
                  </a:cubicBezTo>
                  <a:cubicBezTo>
                    <a:pt x="1151" y="2051"/>
                    <a:pt x="1129" y="2050"/>
                    <a:pt x="1108" y="2049"/>
                  </a:cubicBezTo>
                  <a:cubicBezTo>
                    <a:pt x="655" y="2025"/>
                    <a:pt x="298" y="1644"/>
                    <a:pt x="298" y="1192"/>
                  </a:cubicBezTo>
                  <a:cubicBezTo>
                    <a:pt x="298" y="651"/>
                    <a:pt x="733" y="325"/>
                    <a:pt x="1174" y="325"/>
                  </a:cubicBezTo>
                  <a:cubicBezTo>
                    <a:pt x="1451" y="325"/>
                    <a:pt x="1731" y="454"/>
                    <a:pt x="1906" y="739"/>
                  </a:cubicBezTo>
                  <a:cubicBezTo>
                    <a:pt x="1930" y="788"/>
                    <a:pt x="1988" y="820"/>
                    <a:pt x="2045" y="820"/>
                  </a:cubicBezTo>
                  <a:cubicBezTo>
                    <a:pt x="2072" y="820"/>
                    <a:pt x="2097" y="814"/>
                    <a:pt x="2120" y="799"/>
                  </a:cubicBezTo>
                  <a:cubicBezTo>
                    <a:pt x="2203" y="751"/>
                    <a:pt x="2227" y="656"/>
                    <a:pt x="2179" y="572"/>
                  </a:cubicBezTo>
                  <a:cubicBezTo>
                    <a:pt x="1977" y="215"/>
                    <a:pt x="158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71"/>
            <p:cNvSpPr/>
            <p:nvPr/>
          </p:nvSpPr>
          <p:spPr>
            <a:xfrm>
              <a:off x="3145692" y="3597483"/>
              <a:ext cx="75028" cy="74933"/>
            </a:xfrm>
            <a:custGeom>
              <a:rect b="b" l="l" r="r" t="t"/>
              <a:pathLst>
                <a:path extrusionOk="0" h="2356" w="2359">
                  <a:moveTo>
                    <a:pt x="1176" y="1"/>
                  </a:moveTo>
                  <a:cubicBezTo>
                    <a:pt x="539" y="1"/>
                    <a:pt x="1" y="522"/>
                    <a:pt x="1" y="1189"/>
                  </a:cubicBezTo>
                  <a:cubicBezTo>
                    <a:pt x="1" y="1820"/>
                    <a:pt x="525" y="2355"/>
                    <a:pt x="1180" y="2355"/>
                  </a:cubicBezTo>
                  <a:cubicBezTo>
                    <a:pt x="1715" y="2355"/>
                    <a:pt x="2180" y="1998"/>
                    <a:pt x="2311" y="1486"/>
                  </a:cubicBezTo>
                  <a:cubicBezTo>
                    <a:pt x="2347" y="1379"/>
                    <a:pt x="2358" y="1272"/>
                    <a:pt x="2358" y="1165"/>
                  </a:cubicBezTo>
                  <a:cubicBezTo>
                    <a:pt x="2358" y="903"/>
                    <a:pt x="2251" y="617"/>
                    <a:pt x="2073" y="415"/>
                  </a:cubicBezTo>
                  <a:cubicBezTo>
                    <a:pt x="2037" y="379"/>
                    <a:pt x="1985" y="356"/>
                    <a:pt x="1936" y="356"/>
                  </a:cubicBezTo>
                  <a:cubicBezTo>
                    <a:pt x="1902" y="356"/>
                    <a:pt x="1870" y="367"/>
                    <a:pt x="1846" y="391"/>
                  </a:cubicBezTo>
                  <a:cubicBezTo>
                    <a:pt x="1787" y="450"/>
                    <a:pt x="1775" y="558"/>
                    <a:pt x="1835" y="617"/>
                  </a:cubicBezTo>
                  <a:cubicBezTo>
                    <a:pt x="1966" y="784"/>
                    <a:pt x="2049" y="974"/>
                    <a:pt x="2049" y="1189"/>
                  </a:cubicBezTo>
                  <a:cubicBezTo>
                    <a:pt x="2049" y="1260"/>
                    <a:pt x="2025" y="1331"/>
                    <a:pt x="2013" y="1403"/>
                  </a:cubicBezTo>
                  <a:cubicBezTo>
                    <a:pt x="1906" y="1784"/>
                    <a:pt x="1573" y="2046"/>
                    <a:pt x="1180" y="2046"/>
                  </a:cubicBezTo>
                  <a:cubicBezTo>
                    <a:pt x="703" y="2046"/>
                    <a:pt x="322" y="1653"/>
                    <a:pt x="322" y="1189"/>
                  </a:cubicBezTo>
                  <a:cubicBezTo>
                    <a:pt x="322" y="699"/>
                    <a:pt x="714" y="319"/>
                    <a:pt x="1171" y="319"/>
                  </a:cubicBezTo>
                  <a:cubicBezTo>
                    <a:pt x="1236" y="319"/>
                    <a:pt x="1303" y="327"/>
                    <a:pt x="1370" y="343"/>
                  </a:cubicBezTo>
                  <a:cubicBezTo>
                    <a:pt x="1387" y="347"/>
                    <a:pt x="1403" y="349"/>
                    <a:pt x="1418" y="349"/>
                  </a:cubicBezTo>
                  <a:cubicBezTo>
                    <a:pt x="1489" y="349"/>
                    <a:pt x="1543" y="305"/>
                    <a:pt x="1573" y="236"/>
                  </a:cubicBezTo>
                  <a:cubicBezTo>
                    <a:pt x="1585" y="141"/>
                    <a:pt x="1537" y="69"/>
                    <a:pt x="1454" y="34"/>
                  </a:cubicBezTo>
                  <a:cubicBezTo>
                    <a:pt x="1360" y="11"/>
                    <a:pt x="1267" y="1"/>
                    <a:pt x="1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71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71"/>
            <p:cNvSpPr/>
            <p:nvPr/>
          </p:nvSpPr>
          <p:spPr>
            <a:xfrm>
              <a:off x="3277873" y="349061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71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71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71"/>
            <p:cNvSpPr/>
            <p:nvPr/>
          </p:nvSpPr>
          <p:spPr>
            <a:xfrm>
              <a:off x="3103963" y="3361140"/>
              <a:ext cx="297886" cy="337578"/>
            </a:xfrm>
            <a:custGeom>
              <a:rect b="b" l="l" r="r" t="t"/>
              <a:pathLst>
                <a:path extrusionOk="0" h="10614" w="9366">
                  <a:moveTo>
                    <a:pt x="3824" y="312"/>
                  </a:moveTo>
                  <a:cubicBezTo>
                    <a:pt x="3859" y="312"/>
                    <a:pt x="3900" y="334"/>
                    <a:pt x="3909" y="369"/>
                  </a:cubicBezTo>
                  <a:cubicBezTo>
                    <a:pt x="4444" y="2345"/>
                    <a:pt x="4516" y="2607"/>
                    <a:pt x="4516" y="2631"/>
                  </a:cubicBezTo>
                  <a:lnTo>
                    <a:pt x="4016" y="4536"/>
                  </a:lnTo>
                  <a:lnTo>
                    <a:pt x="3206" y="1631"/>
                  </a:lnTo>
                  <a:cubicBezTo>
                    <a:pt x="3075" y="1107"/>
                    <a:pt x="3313" y="559"/>
                    <a:pt x="3789" y="321"/>
                  </a:cubicBezTo>
                  <a:cubicBezTo>
                    <a:pt x="3799" y="315"/>
                    <a:pt x="3811" y="312"/>
                    <a:pt x="3824" y="312"/>
                  </a:cubicBezTo>
                  <a:close/>
                  <a:moveTo>
                    <a:pt x="4682" y="4655"/>
                  </a:moveTo>
                  <a:cubicBezTo>
                    <a:pt x="5004" y="4667"/>
                    <a:pt x="5218" y="4988"/>
                    <a:pt x="5147" y="5286"/>
                  </a:cubicBezTo>
                  <a:lnTo>
                    <a:pt x="4790" y="6595"/>
                  </a:lnTo>
                  <a:cubicBezTo>
                    <a:pt x="4766" y="6655"/>
                    <a:pt x="4147" y="8989"/>
                    <a:pt x="4111" y="9072"/>
                  </a:cubicBezTo>
                  <a:cubicBezTo>
                    <a:pt x="3902" y="9809"/>
                    <a:pt x="3226" y="10296"/>
                    <a:pt x="2495" y="10296"/>
                  </a:cubicBezTo>
                  <a:cubicBezTo>
                    <a:pt x="2352" y="10296"/>
                    <a:pt x="2207" y="10278"/>
                    <a:pt x="2063" y="10239"/>
                  </a:cubicBezTo>
                  <a:cubicBezTo>
                    <a:pt x="1158" y="10001"/>
                    <a:pt x="634" y="9072"/>
                    <a:pt x="872" y="8167"/>
                  </a:cubicBezTo>
                  <a:cubicBezTo>
                    <a:pt x="1083" y="7391"/>
                    <a:pt x="1785" y="6913"/>
                    <a:pt x="2515" y="6913"/>
                  </a:cubicBezTo>
                  <a:cubicBezTo>
                    <a:pt x="2815" y="6913"/>
                    <a:pt x="3119" y="6994"/>
                    <a:pt x="3397" y="7167"/>
                  </a:cubicBezTo>
                  <a:cubicBezTo>
                    <a:pt x="3428" y="7186"/>
                    <a:pt x="3461" y="7196"/>
                    <a:pt x="3493" y="7196"/>
                  </a:cubicBezTo>
                  <a:cubicBezTo>
                    <a:pt x="3559" y="7196"/>
                    <a:pt x="3619" y="7156"/>
                    <a:pt x="3635" y="7084"/>
                  </a:cubicBezTo>
                  <a:cubicBezTo>
                    <a:pt x="3659" y="7048"/>
                    <a:pt x="3682" y="6905"/>
                    <a:pt x="3813" y="6393"/>
                  </a:cubicBezTo>
                  <a:lnTo>
                    <a:pt x="3992" y="5762"/>
                  </a:lnTo>
                  <a:lnTo>
                    <a:pt x="4194" y="5024"/>
                  </a:lnTo>
                  <a:cubicBezTo>
                    <a:pt x="4254" y="4821"/>
                    <a:pt x="4444" y="4655"/>
                    <a:pt x="4682" y="4655"/>
                  </a:cubicBezTo>
                  <a:close/>
                  <a:moveTo>
                    <a:pt x="5337" y="5774"/>
                  </a:moveTo>
                  <a:cubicBezTo>
                    <a:pt x="5614" y="6801"/>
                    <a:pt x="5643" y="6918"/>
                    <a:pt x="5642" y="6918"/>
                  </a:cubicBezTo>
                  <a:cubicBezTo>
                    <a:pt x="5641" y="6918"/>
                    <a:pt x="5638" y="6908"/>
                    <a:pt x="5638" y="6908"/>
                  </a:cubicBezTo>
                  <a:lnTo>
                    <a:pt x="5638" y="6908"/>
                  </a:lnTo>
                  <a:cubicBezTo>
                    <a:pt x="5638" y="6908"/>
                    <a:pt x="5647" y="6939"/>
                    <a:pt x="5694" y="7107"/>
                  </a:cubicBezTo>
                  <a:cubicBezTo>
                    <a:pt x="5706" y="7155"/>
                    <a:pt x="5730" y="7203"/>
                    <a:pt x="5778" y="7215"/>
                  </a:cubicBezTo>
                  <a:cubicBezTo>
                    <a:pt x="5800" y="7223"/>
                    <a:pt x="5820" y="7227"/>
                    <a:pt x="5839" y="7227"/>
                  </a:cubicBezTo>
                  <a:cubicBezTo>
                    <a:pt x="5948" y="7227"/>
                    <a:pt x="6017" y="7094"/>
                    <a:pt x="6373" y="7012"/>
                  </a:cubicBezTo>
                  <a:cubicBezTo>
                    <a:pt x="6538" y="6965"/>
                    <a:pt x="6699" y="6943"/>
                    <a:pt x="6855" y="6943"/>
                  </a:cubicBezTo>
                  <a:cubicBezTo>
                    <a:pt x="8084" y="6943"/>
                    <a:pt x="8957" y="8303"/>
                    <a:pt x="8302" y="9465"/>
                  </a:cubicBezTo>
                  <a:cubicBezTo>
                    <a:pt x="7970" y="10039"/>
                    <a:pt x="7408" y="10308"/>
                    <a:pt x="6849" y="10308"/>
                  </a:cubicBezTo>
                  <a:cubicBezTo>
                    <a:pt x="6144" y="10308"/>
                    <a:pt x="5444" y="9880"/>
                    <a:pt x="5218" y="9096"/>
                  </a:cubicBezTo>
                  <a:cubicBezTo>
                    <a:pt x="5183" y="9001"/>
                    <a:pt x="4921" y="8000"/>
                    <a:pt x="4825" y="7667"/>
                  </a:cubicBezTo>
                  <a:cubicBezTo>
                    <a:pt x="4849" y="7619"/>
                    <a:pt x="4885" y="7453"/>
                    <a:pt x="5040" y="6869"/>
                  </a:cubicBezTo>
                  <a:cubicBezTo>
                    <a:pt x="5218" y="6191"/>
                    <a:pt x="5159" y="6453"/>
                    <a:pt x="5337" y="5774"/>
                  </a:cubicBezTo>
                  <a:close/>
                  <a:moveTo>
                    <a:pt x="3839" y="0"/>
                  </a:moveTo>
                  <a:cubicBezTo>
                    <a:pt x="3778" y="0"/>
                    <a:pt x="3716" y="15"/>
                    <a:pt x="3659" y="47"/>
                  </a:cubicBezTo>
                  <a:cubicBezTo>
                    <a:pt x="3063" y="357"/>
                    <a:pt x="2742" y="1035"/>
                    <a:pt x="2920" y="1714"/>
                  </a:cubicBezTo>
                  <a:lnTo>
                    <a:pt x="3849" y="5143"/>
                  </a:lnTo>
                  <a:cubicBezTo>
                    <a:pt x="3670" y="5833"/>
                    <a:pt x="3718" y="5655"/>
                    <a:pt x="3397" y="6810"/>
                  </a:cubicBezTo>
                  <a:cubicBezTo>
                    <a:pt x="3278" y="6750"/>
                    <a:pt x="3158" y="6715"/>
                    <a:pt x="3039" y="6679"/>
                  </a:cubicBezTo>
                  <a:cubicBezTo>
                    <a:pt x="2859" y="6630"/>
                    <a:pt x="2682" y="6607"/>
                    <a:pt x="2510" y="6607"/>
                  </a:cubicBezTo>
                  <a:cubicBezTo>
                    <a:pt x="1060" y="6607"/>
                    <a:pt x="0" y="8245"/>
                    <a:pt x="777" y="9608"/>
                  </a:cubicBezTo>
                  <a:cubicBezTo>
                    <a:pt x="1168" y="10290"/>
                    <a:pt x="1839" y="10613"/>
                    <a:pt x="2507" y="10613"/>
                  </a:cubicBezTo>
                  <a:cubicBezTo>
                    <a:pt x="3342" y="10613"/>
                    <a:pt x="4173" y="10107"/>
                    <a:pt x="4444" y="9167"/>
                  </a:cubicBezTo>
                  <a:lnTo>
                    <a:pt x="4682" y="8262"/>
                  </a:lnTo>
                  <a:cubicBezTo>
                    <a:pt x="4932" y="9215"/>
                    <a:pt x="4921" y="9167"/>
                    <a:pt x="4932" y="9179"/>
                  </a:cubicBezTo>
                  <a:cubicBezTo>
                    <a:pt x="5087" y="9691"/>
                    <a:pt x="5409" y="10084"/>
                    <a:pt x="5873" y="10358"/>
                  </a:cubicBezTo>
                  <a:cubicBezTo>
                    <a:pt x="6181" y="10531"/>
                    <a:pt x="6516" y="10613"/>
                    <a:pt x="6848" y="10613"/>
                  </a:cubicBezTo>
                  <a:cubicBezTo>
                    <a:pt x="7542" y="10613"/>
                    <a:pt x="8221" y="10252"/>
                    <a:pt x="8600" y="9608"/>
                  </a:cubicBezTo>
                  <a:cubicBezTo>
                    <a:pt x="9365" y="8226"/>
                    <a:pt x="8308" y="6606"/>
                    <a:pt x="6852" y="6606"/>
                  </a:cubicBezTo>
                  <a:cubicBezTo>
                    <a:pt x="6677" y="6606"/>
                    <a:pt x="6497" y="6629"/>
                    <a:pt x="6314" y="6679"/>
                  </a:cubicBezTo>
                  <a:cubicBezTo>
                    <a:pt x="6195" y="6715"/>
                    <a:pt x="6064" y="6750"/>
                    <a:pt x="5956" y="6810"/>
                  </a:cubicBezTo>
                  <a:cubicBezTo>
                    <a:pt x="5587" y="5405"/>
                    <a:pt x="5516" y="5179"/>
                    <a:pt x="5516" y="5143"/>
                  </a:cubicBezTo>
                  <a:lnTo>
                    <a:pt x="5778" y="4167"/>
                  </a:lnTo>
                  <a:cubicBezTo>
                    <a:pt x="5814" y="4071"/>
                    <a:pt x="5754" y="4000"/>
                    <a:pt x="5671" y="3976"/>
                  </a:cubicBezTo>
                  <a:cubicBezTo>
                    <a:pt x="5653" y="3969"/>
                    <a:pt x="5637" y="3965"/>
                    <a:pt x="5621" y="3965"/>
                  </a:cubicBezTo>
                  <a:cubicBezTo>
                    <a:pt x="5559" y="3965"/>
                    <a:pt x="5509" y="4015"/>
                    <a:pt x="5480" y="4071"/>
                  </a:cubicBezTo>
                  <a:cubicBezTo>
                    <a:pt x="5468" y="4107"/>
                    <a:pt x="5444" y="4226"/>
                    <a:pt x="5337" y="4655"/>
                  </a:cubicBezTo>
                  <a:cubicBezTo>
                    <a:pt x="5179" y="4455"/>
                    <a:pt x="4939" y="4336"/>
                    <a:pt x="4695" y="4336"/>
                  </a:cubicBezTo>
                  <a:cubicBezTo>
                    <a:pt x="4590" y="4336"/>
                    <a:pt x="4485" y="4358"/>
                    <a:pt x="4385" y="4405"/>
                  </a:cubicBezTo>
                  <a:cubicBezTo>
                    <a:pt x="4444" y="4167"/>
                    <a:pt x="4980" y="2190"/>
                    <a:pt x="5087" y="1797"/>
                  </a:cubicBezTo>
                  <a:cubicBezTo>
                    <a:pt x="5111" y="1702"/>
                    <a:pt x="5052" y="1631"/>
                    <a:pt x="4980" y="1607"/>
                  </a:cubicBezTo>
                  <a:cubicBezTo>
                    <a:pt x="4961" y="1600"/>
                    <a:pt x="4942" y="1596"/>
                    <a:pt x="4925" y="1596"/>
                  </a:cubicBezTo>
                  <a:cubicBezTo>
                    <a:pt x="4858" y="1596"/>
                    <a:pt x="4809" y="1647"/>
                    <a:pt x="4790" y="1714"/>
                  </a:cubicBezTo>
                  <a:lnTo>
                    <a:pt x="4694" y="2023"/>
                  </a:lnTo>
                  <a:cubicBezTo>
                    <a:pt x="4218" y="249"/>
                    <a:pt x="4266" y="416"/>
                    <a:pt x="4218" y="285"/>
                  </a:cubicBezTo>
                  <a:cubicBezTo>
                    <a:pt x="4166" y="111"/>
                    <a:pt x="4005" y="0"/>
                    <a:pt x="38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71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71"/>
            <p:cNvSpPr/>
            <p:nvPr/>
          </p:nvSpPr>
          <p:spPr>
            <a:xfrm>
              <a:off x="3278986" y="3524681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71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71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71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71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71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71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71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71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71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71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71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71"/>
            <p:cNvSpPr/>
            <p:nvPr/>
          </p:nvSpPr>
          <p:spPr>
            <a:xfrm>
              <a:off x="3259299" y="3361140"/>
              <a:ext cx="51174" cy="118060"/>
            </a:xfrm>
            <a:custGeom>
              <a:rect b="b" l="l" r="r" t="t"/>
              <a:pathLst>
                <a:path extrusionOk="0" h="3712" w="1609">
                  <a:moveTo>
                    <a:pt x="637" y="0"/>
                  </a:moveTo>
                  <a:cubicBezTo>
                    <a:pt x="469" y="0"/>
                    <a:pt x="315" y="111"/>
                    <a:pt x="263" y="285"/>
                  </a:cubicBezTo>
                  <a:cubicBezTo>
                    <a:pt x="215" y="428"/>
                    <a:pt x="263" y="285"/>
                    <a:pt x="37" y="1119"/>
                  </a:cubicBezTo>
                  <a:cubicBezTo>
                    <a:pt x="1" y="1202"/>
                    <a:pt x="60" y="1273"/>
                    <a:pt x="144" y="1309"/>
                  </a:cubicBezTo>
                  <a:cubicBezTo>
                    <a:pt x="156" y="1313"/>
                    <a:pt x="169" y="1314"/>
                    <a:pt x="181" y="1314"/>
                  </a:cubicBezTo>
                  <a:cubicBezTo>
                    <a:pt x="248" y="1314"/>
                    <a:pt x="304" y="1262"/>
                    <a:pt x="334" y="1202"/>
                  </a:cubicBezTo>
                  <a:cubicBezTo>
                    <a:pt x="346" y="1154"/>
                    <a:pt x="394" y="976"/>
                    <a:pt x="560" y="404"/>
                  </a:cubicBezTo>
                  <a:cubicBezTo>
                    <a:pt x="569" y="370"/>
                    <a:pt x="602" y="342"/>
                    <a:pt x="637" y="342"/>
                  </a:cubicBezTo>
                  <a:cubicBezTo>
                    <a:pt x="652" y="342"/>
                    <a:pt x="666" y="346"/>
                    <a:pt x="680" y="357"/>
                  </a:cubicBezTo>
                  <a:cubicBezTo>
                    <a:pt x="1156" y="607"/>
                    <a:pt x="1394" y="1142"/>
                    <a:pt x="1251" y="1666"/>
                  </a:cubicBezTo>
                  <a:lnTo>
                    <a:pt x="763" y="3512"/>
                  </a:lnTo>
                  <a:cubicBezTo>
                    <a:pt x="739" y="3595"/>
                    <a:pt x="799" y="3678"/>
                    <a:pt x="870" y="3702"/>
                  </a:cubicBezTo>
                  <a:cubicBezTo>
                    <a:pt x="885" y="3709"/>
                    <a:pt x="901" y="3712"/>
                    <a:pt x="916" y="3712"/>
                  </a:cubicBezTo>
                  <a:cubicBezTo>
                    <a:pt x="982" y="3712"/>
                    <a:pt x="1041" y="3653"/>
                    <a:pt x="1061" y="3595"/>
                  </a:cubicBezTo>
                  <a:cubicBezTo>
                    <a:pt x="1537" y="1750"/>
                    <a:pt x="1608" y="1702"/>
                    <a:pt x="1608" y="1381"/>
                  </a:cubicBezTo>
                  <a:cubicBezTo>
                    <a:pt x="1596" y="785"/>
                    <a:pt x="1299" y="297"/>
                    <a:pt x="822" y="47"/>
                  </a:cubicBezTo>
                  <a:cubicBezTo>
                    <a:pt x="762" y="15"/>
                    <a:pt x="699" y="0"/>
                    <a:pt x="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71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71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1" name="Google Shape;11901;p71"/>
          <p:cNvGrpSpPr/>
          <p:nvPr/>
        </p:nvGrpSpPr>
        <p:grpSpPr>
          <a:xfrm>
            <a:off x="2667821" y="3361108"/>
            <a:ext cx="273046" cy="337801"/>
            <a:chOff x="2667821" y="3361108"/>
            <a:chExt cx="273046" cy="337801"/>
          </a:xfrm>
        </p:grpSpPr>
        <p:sp>
          <p:nvSpPr>
            <p:cNvPr id="11902" name="Google Shape;11902;p71"/>
            <p:cNvSpPr/>
            <p:nvPr/>
          </p:nvSpPr>
          <p:spPr>
            <a:xfrm>
              <a:off x="2799971" y="3361108"/>
              <a:ext cx="10273" cy="36385"/>
            </a:xfrm>
            <a:custGeom>
              <a:rect b="b" l="l" r="r" t="t"/>
              <a:pathLst>
                <a:path extrusionOk="0" h="1144" w="323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977"/>
                  </a:lnTo>
                  <a:cubicBezTo>
                    <a:pt x="1" y="1072"/>
                    <a:pt x="72" y="1143"/>
                    <a:pt x="155" y="1143"/>
                  </a:cubicBezTo>
                  <a:cubicBezTo>
                    <a:pt x="251" y="1143"/>
                    <a:pt x="322" y="1072"/>
                    <a:pt x="322" y="977"/>
                  </a:cubicBezTo>
                  <a:lnTo>
                    <a:pt x="322" y="167"/>
                  </a:lnTo>
                  <a:cubicBezTo>
                    <a:pt x="310" y="60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71"/>
            <p:cNvSpPr/>
            <p:nvPr/>
          </p:nvSpPr>
          <p:spPr>
            <a:xfrm>
              <a:off x="2838964" y="3371063"/>
              <a:ext cx="22009" cy="34381"/>
            </a:xfrm>
            <a:custGeom>
              <a:rect b="b" l="l" r="r" t="t"/>
              <a:pathLst>
                <a:path extrusionOk="0" h="1081" w="692">
                  <a:moveTo>
                    <a:pt x="517" y="0"/>
                  </a:moveTo>
                  <a:cubicBezTo>
                    <a:pt x="454" y="0"/>
                    <a:pt x="385" y="31"/>
                    <a:pt x="358" y="104"/>
                  </a:cubicBezTo>
                  <a:lnTo>
                    <a:pt x="49" y="866"/>
                  </a:lnTo>
                  <a:cubicBezTo>
                    <a:pt x="1" y="961"/>
                    <a:pt x="84" y="1080"/>
                    <a:pt x="203" y="1080"/>
                  </a:cubicBezTo>
                  <a:cubicBezTo>
                    <a:pt x="263" y="1080"/>
                    <a:pt x="322" y="1057"/>
                    <a:pt x="346" y="985"/>
                  </a:cubicBezTo>
                  <a:lnTo>
                    <a:pt x="656" y="223"/>
                  </a:lnTo>
                  <a:cubicBezTo>
                    <a:pt x="691" y="152"/>
                    <a:pt x="644" y="45"/>
                    <a:pt x="572" y="9"/>
                  </a:cubicBezTo>
                  <a:cubicBezTo>
                    <a:pt x="556" y="3"/>
                    <a:pt x="537" y="0"/>
                    <a:pt x="5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71"/>
            <p:cNvSpPr/>
            <p:nvPr/>
          </p:nvSpPr>
          <p:spPr>
            <a:xfrm>
              <a:off x="2873822" y="3399815"/>
              <a:ext cx="29197" cy="28338"/>
            </a:xfrm>
            <a:custGeom>
              <a:rect b="b" l="l" r="r" t="t"/>
              <a:pathLst>
                <a:path extrusionOk="0" h="891" w="918">
                  <a:moveTo>
                    <a:pt x="744" y="1"/>
                  </a:moveTo>
                  <a:cubicBezTo>
                    <a:pt x="703" y="1"/>
                    <a:pt x="661" y="16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84"/>
                    <a:pt x="60" y="843"/>
                  </a:cubicBezTo>
                  <a:cubicBezTo>
                    <a:pt x="84" y="879"/>
                    <a:pt x="131" y="891"/>
                    <a:pt x="179" y="891"/>
                  </a:cubicBezTo>
                  <a:cubicBezTo>
                    <a:pt x="286" y="891"/>
                    <a:pt x="274" y="831"/>
                    <a:pt x="858" y="272"/>
                  </a:cubicBezTo>
                  <a:cubicBezTo>
                    <a:pt x="917" y="212"/>
                    <a:pt x="917" y="105"/>
                    <a:pt x="858" y="45"/>
                  </a:cubicBezTo>
                  <a:cubicBezTo>
                    <a:pt x="828" y="16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71"/>
            <p:cNvSpPr/>
            <p:nvPr/>
          </p:nvSpPr>
          <p:spPr>
            <a:xfrm>
              <a:off x="2894655" y="3442656"/>
              <a:ext cx="37116" cy="19592"/>
            </a:xfrm>
            <a:custGeom>
              <a:rect b="b" l="l" r="r" t="t"/>
              <a:pathLst>
                <a:path extrusionOk="0" h="616" w="1167">
                  <a:moveTo>
                    <a:pt x="973" y="1"/>
                  </a:moveTo>
                  <a:cubicBezTo>
                    <a:pt x="955" y="1"/>
                    <a:pt x="936" y="3"/>
                    <a:pt x="917" y="8"/>
                  </a:cubicBezTo>
                  <a:lnTo>
                    <a:pt x="155" y="318"/>
                  </a:lnTo>
                  <a:cubicBezTo>
                    <a:pt x="0" y="377"/>
                    <a:pt x="36" y="615"/>
                    <a:pt x="214" y="615"/>
                  </a:cubicBezTo>
                  <a:cubicBezTo>
                    <a:pt x="274" y="615"/>
                    <a:pt x="238" y="615"/>
                    <a:pt x="1036" y="294"/>
                  </a:cubicBezTo>
                  <a:cubicBezTo>
                    <a:pt x="1131" y="282"/>
                    <a:pt x="1167" y="175"/>
                    <a:pt x="1131" y="103"/>
                  </a:cubicBezTo>
                  <a:cubicBezTo>
                    <a:pt x="1103" y="37"/>
                    <a:pt x="1044" y="1"/>
                    <a:pt x="9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71"/>
            <p:cNvSpPr/>
            <p:nvPr/>
          </p:nvSpPr>
          <p:spPr>
            <a:xfrm>
              <a:off x="2904482" y="3493258"/>
              <a:ext cx="36385" cy="10273"/>
            </a:xfrm>
            <a:custGeom>
              <a:rect b="b" l="l" r="r" t="t"/>
              <a:pathLst>
                <a:path extrusionOk="0" h="323" w="1144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4" y="251"/>
                    <a:pt x="1144" y="155"/>
                  </a:cubicBezTo>
                  <a:cubicBezTo>
                    <a:pt x="1144" y="72"/>
                    <a:pt x="107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71"/>
            <p:cNvSpPr/>
            <p:nvPr/>
          </p:nvSpPr>
          <p:spPr>
            <a:xfrm>
              <a:off x="2895386" y="3533364"/>
              <a:ext cx="35653" cy="20196"/>
            </a:xfrm>
            <a:custGeom>
              <a:rect b="b" l="l" r="r" t="t"/>
              <a:pathLst>
                <a:path extrusionOk="0" h="635" w="1121">
                  <a:moveTo>
                    <a:pt x="179" y="0"/>
                  </a:moveTo>
                  <a:cubicBezTo>
                    <a:pt x="118" y="0"/>
                    <a:pt x="54" y="38"/>
                    <a:pt x="37" y="109"/>
                  </a:cubicBezTo>
                  <a:cubicBezTo>
                    <a:pt x="1" y="180"/>
                    <a:pt x="37" y="288"/>
                    <a:pt x="120" y="311"/>
                  </a:cubicBezTo>
                  <a:lnTo>
                    <a:pt x="882" y="621"/>
                  </a:lnTo>
                  <a:cubicBezTo>
                    <a:pt x="901" y="630"/>
                    <a:pt x="922" y="635"/>
                    <a:pt x="943" y="635"/>
                  </a:cubicBezTo>
                  <a:cubicBezTo>
                    <a:pt x="1004" y="635"/>
                    <a:pt x="1067" y="599"/>
                    <a:pt x="1084" y="538"/>
                  </a:cubicBezTo>
                  <a:cubicBezTo>
                    <a:pt x="1120" y="442"/>
                    <a:pt x="1084" y="359"/>
                    <a:pt x="1001" y="323"/>
                  </a:cubicBezTo>
                  <a:lnTo>
                    <a:pt x="239" y="14"/>
                  </a:lnTo>
                  <a:cubicBezTo>
                    <a:pt x="221" y="5"/>
                    <a:pt x="200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71"/>
            <p:cNvSpPr/>
            <p:nvPr/>
          </p:nvSpPr>
          <p:spPr>
            <a:xfrm>
              <a:off x="2872677" y="3567586"/>
              <a:ext cx="30692" cy="28338"/>
            </a:xfrm>
            <a:custGeom>
              <a:rect b="b" l="l" r="r" t="t"/>
              <a:pathLst>
                <a:path extrusionOk="0" h="891" w="965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644" y="819"/>
                    <a:pt x="620" y="890"/>
                    <a:pt x="751" y="890"/>
                  </a:cubicBezTo>
                  <a:cubicBezTo>
                    <a:pt x="894" y="890"/>
                    <a:pt x="965" y="712"/>
                    <a:pt x="858" y="616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71"/>
            <p:cNvSpPr/>
            <p:nvPr/>
          </p:nvSpPr>
          <p:spPr>
            <a:xfrm>
              <a:off x="2838233" y="3589818"/>
              <a:ext cx="21214" cy="34318"/>
            </a:xfrm>
            <a:custGeom>
              <a:rect b="b" l="l" r="r" t="t"/>
              <a:pathLst>
                <a:path extrusionOk="0" h="1079" w="667">
                  <a:moveTo>
                    <a:pt x="179" y="1"/>
                  </a:moveTo>
                  <a:cubicBezTo>
                    <a:pt x="159" y="1"/>
                    <a:pt x="139" y="4"/>
                    <a:pt x="119" y="13"/>
                  </a:cubicBezTo>
                  <a:cubicBezTo>
                    <a:pt x="48" y="37"/>
                    <a:pt x="0" y="132"/>
                    <a:pt x="24" y="215"/>
                  </a:cubicBezTo>
                  <a:lnTo>
                    <a:pt x="345" y="977"/>
                  </a:lnTo>
                  <a:cubicBezTo>
                    <a:pt x="365" y="1036"/>
                    <a:pt x="425" y="1079"/>
                    <a:pt x="499" y="1079"/>
                  </a:cubicBezTo>
                  <a:cubicBezTo>
                    <a:pt x="514" y="1079"/>
                    <a:pt x="531" y="1077"/>
                    <a:pt x="548" y="1072"/>
                  </a:cubicBezTo>
                  <a:cubicBezTo>
                    <a:pt x="643" y="1037"/>
                    <a:pt x="667" y="929"/>
                    <a:pt x="643" y="858"/>
                  </a:cubicBezTo>
                  <a:lnTo>
                    <a:pt x="322" y="96"/>
                  </a:lnTo>
                  <a:cubicBezTo>
                    <a:pt x="303" y="41"/>
                    <a:pt x="24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71"/>
            <p:cNvSpPr/>
            <p:nvPr/>
          </p:nvSpPr>
          <p:spPr>
            <a:xfrm>
              <a:off x="2747334" y="3589754"/>
              <a:ext cx="21627" cy="34572"/>
            </a:xfrm>
            <a:custGeom>
              <a:rect b="b" l="l" r="r" t="t"/>
              <a:pathLst>
                <a:path extrusionOk="0" h="1087" w="680">
                  <a:moveTo>
                    <a:pt x="499" y="1"/>
                  </a:moveTo>
                  <a:cubicBezTo>
                    <a:pt x="438" y="1"/>
                    <a:pt x="375" y="36"/>
                    <a:pt x="358" y="98"/>
                  </a:cubicBezTo>
                  <a:lnTo>
                    <a:pt x="36" y="860"/>
                  </a:lnTo>
                  <a:cubicBezTo>
                    <a:pt x="1" y="967"/>
                    <a:pt x="72" y="1086"/>
                    <a:pt x="191" y="1086"/>
                  </a:cubicBezTo>
                  <a:cubicBezTo>
                    <a:pt x="251" y="1086"/>
                    <a:pt x="310" y="1051"/>
                    <a:pt x="334" y="979"/>
                  </a:cubicBezTo>
                  <a:lnTo>
                    <a:pt x="655" y="217"/>
                  </a:lnTo>
                  <a:cubicBezTo>
                    <a:pt x="679" y="134"/>
                    <a:pt x="632" y="39"/>
                    <a:pt x="560" y="15"/>
                  </a:cubicBezTo>
                  <a:cubicBezTo>
                    <a:pt x="542" y="5"/>
                    <a:pt x="520" y="1"/>
                    <a:pt x="4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71"/>
            <p:cNvSpPr/>
            <p:nvPr/>
          </p:nvSpPr>
          <p:spPr>
            <a:xfrm>
              <a:off x="2705319" y="3566441"/>
              <a:ext cx="29547" cy="28625"/>
            </a:xfrm>
            <a:custGeom>
              <a:rect b="b" l="l" r="r" t="t"/>
              <a:pathLst>
                <a:path extrusionOk="0" h="900" w="929">
                  <a:moveTo>
                    <a:pt x="744" y="1"/>
                  </a:moveTo>
                  <a:cubicBezTo>
                    <a:pt x="702" y="1"/>
                    <a:pt x="661" y="15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95"/>
                    <a:pt x="60" y="855"/>
                  </a:cubicBezTo>
                  <a:cubicBezTo>
                    <a:pt x="89" y="885"/>
                    <a:pt x="128" y="899"/>
                    <a:pt x="167" y="899"/>
                  </a:cubicBezTo>
                  <a:cubicBezTo>
                    <a:pt x="205" y="899"/>
                    <a:pt x="244" y="885"/>
                    <a:pt x="274" y="855"/>
                  </a:cubicBezTo>
                  <a:lnTo>
                    <a:pt x="857" y="271"/>
                  </a:lnTo>
                  <a:cubicBezTo>
                    <a:pt x="929" y="212"/>
                    <a:pt x="929" y="105"/>
                    <a:pt x="857" y="45"/>
                  </a:cubicBezTo>
                  <a:cubicBezTo>
                    <a:pt x="827" y="15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71"/>
            <p:cNvSpPr/>
            <p:nvPr/>
          </p:nvSpPr>
          <p:spPr>
            <a:xfrm>
              <a:off x="2676918" y="3532060"/>
              <a:ext cx="35240" cy="20133"/>
            </a:xfrm>
            <a:custGeom>
              <a:rect b="b" l="l" r="r" t="t"/>
              <a:pathLst>
                <a:path extrusionOk="0" h="633" w="1108">
                  <a:moveTo>
                    <a:pt x="918" y="1"/>
                  </a:moveTo>
                  <a:cubicBezTo>
                    <a:pt x="903" y="1"/>
                    <a:pt x="886" y="3"/>
                    <a:pt x="869" y="7"/>
                  </a:cubicBezTo>
                  <a:lnTo>
                    <a:pt x="119" y="329"/>
                  </a:lnTo>
                  <a:cubicBezTo>
                    <a:pt x="36" y="352"/>
                    <a:pt x="0" y="448"/>
                    <a:pt x="24" y="531"/>
                  </a:cubicBezTo>
                  <a:cubicBezTo>
                    <a:pt x="53" y="590"/>
                    <a:pt x="115" y="632"/>
                    <a:pt x="182" y="632"/>
                  </a:cubicBezTo>
                  <a:cubicBezTo>
                    <a:pt x="197" y="632"/>
                    <a:pt x="211" y="630"/>
                    <a:pt x="226" y="626"/>
                  </a:cubicBezTo>
                  <a:lnTo>
                    <a:pt x="988" y="305"/>
                  </a:lnTo>
                  <a:cubicBezTo>
                    <a:pt x="1060" y="281"/>
                    <a:pt x="1107" y="174"/>
                    <a:pt x="1084" y="102"/>
                  </a:cubicBezTo>
                  <a:cubicBezTo>
                    <a:pt x="1054" y="44"/>
                    <a:pt x="992" y="1"/>
                    <a:pt x="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71"/>
            <p:cNvSpPr/>
            <p:nvPr/>
          </p:nvSpPr>
          <p:spPr>
            <a:xfrm>
              <a:off x="2667821" y="3491763"/>
              <a:ext cx="36385" cy="10241"/>
            </a:xfrm>
            <a:custGeom>
              <a:rect b="b" l="l" r="r" t="t"/>
              <a:pathLst>
                <a:path extrusionOk="0" h="322" w="114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3" y="250"/>
                    <a:pt x="1143" y="167"/>
                  </a:cubicBezTo>
                  <a:cubicBezTo>
                    <a:pt x="1131" y="72"/>
                    <a:pt x="1048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71"/>
            <p:cNvSpPr/>
            <p:nvPr/>
          </p:nvSpPr>
          <p:spPr>
            <a:xfrm>
              <a:off x="2677267" y="3441702"/>
              <a:ext cx="35653" cy="20069"/>
            </a:xfrm>
            <a:custGeom>
              <a:rect b="b" l="l" r="r" t="t"/>
              <a:pathLst>
                <a:path extrusionOk="0" h="631" w="1121">
                  <a:moveTo>
                    <a:pt x="173" y="1"/>
                  </a:moveTo>
                  <a:cubicBezTo>
                    <a:pt x="110" y="1"/>
                    <a:pt x="51" y="36"/>
                    <a:pt x="25" y="98"/>
                  </a:cubicBezTo>
                  <a:cubicBezTo>
                    <a:pt x="1" y="193"/>
                    <a:pt x="25" y="276"/>
                    <a:pt x="120" y="312"/>
                  </a:cubicBezTo>
                  <a:lnTo>
                    <a:pt x="882" y="622"/>
                  </a:lnTo>
                  <a:cubicBezTo>
                    <a:pt x="899" y="627"/>
                    <a:pt x="918" y="630"/>
                    <a:pt x="937" y="630"/>
                  </a:cubicBezTo>
                  <a:cubicBezTo>
                    <a:pt x="999" y="630"/>
                    <a:pt x="1066" y="599"/>
                    <a:pt x="1084" y="526"/>
                  </a:cubicBezTo>
                  <a:cubicBezTo>
                    <a:pt x="1120" y="443"/>
                    <a:pt x="1084" y="348"/>
                    <a:pt x="1001" y="324"/>
                  </a:cubicBezTo>
                  <a:lnTo>
                    <a:pt x="239" y="14"/>
                  </a:lnTo>
                  <a:cubicBezTo>
                    <a:pt x="217" y="5"/>
                    <a:pt x="19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71"/>
            <p:cNvSpPr/>
            <p:nvPr/>
          </p:nvSpPr>
          <p:spPr>
            <a:xfrm>
              <a:off x="2706051" y="3399084"/>
              <a:ext cx="30724" cy="28338"/>
            </a:xfrm>
            <a:custGeom>
              <a:rect b="b" l="l" r="r" t="t"/>
              <a:pathLst>
                <a:path extrusionOk="0" h="891" w="966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199"/>
                    <a:pt x="60" y="259"/>
                  </a:cubicBezTo>
                  <a:cubicBezTo>
                    <a:pt x="644" y="819"/>
                    <a:pt x="632" y="890"/>
                    <a:pt x="751" y="890"/>
                  </a:cubicBezTo>
                  <a:cubicBezTo>
                    <a:pt x="894" y="890"/>
                    <a:pt x="965" y="723"/>
                    <a:pt x="870" y="616"/>
                  </a:cubicBezTo>
                  <a:lnTo>
                    <a:pt x="287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71"/>
            <p:cNvSpPr/>
            <p:nvPr/>
          </p:nvSpPr>
          <p:spPr>
            <a:xfrm>
              <a:off x="2748861" y="3370713"/>
              <a:ext cx="21596" cy="34190"/>
            </a:xfrm>
            <a:custGeom>
              <a:rect b="b" l="l" r="r" t="t"/>
              <a:pathLst>
                <a:path extrusionOk="0" h="1075" w="679">
                  <a:moveTo>
                    <a:pt x="170" y="1"/>
                  </a:moveTo>
                  <a:cubicBezTo>
                    <a:pt x="153" y="1"/>
                    <a:pt x="136" y="3"/>
                    <a:pt x="119" y="8"/>
                  </a:cubicBezTo>
                  <a:cubicBezTo>
                    <a:pt x="36" y="44"/>
                    <a:pt x="0" y="127"/>
                    <a:pt x="24" y="210"/>
                  </a:cubicBezTo>
                  <a:lnTo>
                    <a:pt x="334" y="972"/>
                  </a:lnTo>
                  <a:cubicBezTo>
                    <a:pt x="362" y="1039"/>
                    <a:pt x="421" y="1075"/>
                    <a:pt x="491" y="1075"/>
                  </a:cubicBezTo>
                  <a:cubicBezTo>
                    <a:pt x="510" y="1075"/>
                    <a:pt x="528" y="1073"/>
                    <a:pt x="548" y="1068"/>
                  </a:cubicBezTo>
                  <a:cubicBezTo>
                    <a:pt x="631" y="1020"/>
                    <a:pt x="679" y="937"/>
                    <a:pt x="631" y="841"/>
                  </a:cubicBezTo>
                  <a:lnTo>
                    <a:pt x="322" y="103"/>
                  </a:lnTo>
                  <a:cubicBezTo>
                    <a:pt x="293" y="37"/>
                    <a:pt x="235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71"/>
            <p:cNvSpPr/>
            <p:nvPr/>
          </p:nvSpPr>
          <p:spPr>
            <a:xfrm>
              <a:off x="2749242" y="3533364"/>
              <a:ext cx="111731" cy="115198"/>
            </a:xfrm>
            <a:custGeom>
              <a:rect b="b" l="l" r="r" t="t"/>
              <a:pathLst>
                <a:path extrusionOk="0" h="3622" w="3513">
                  <a:moveTo>
                    <a:pt x="3224" y="0"/>
                  </a:moveTo>
                  <a:cubicBezTo>
                    <a:pt x="3217" y="0"/>
                    <a:pt x="3210" y="1"/>
                    <a:pt x="3203" y="2"/>
                  </a:cubicBezTo>
                  <a:cubicBezTo>
                    <a:pt x="3108" y="14"/>
                    <a:pt x="3048" y="85"/>
                    <a:pt x="3060" y="180"/>
                  </a:cubicBezTo>
                  <a:lnTo>
                    <a:pt x="3155" y="740"/>
                  </a:lnTo>
                  <a:lnTo>
                    <a:pt x="3155" y="776"/>
                  </a:lnTo>
                  <a:cubicBezTo>
                    <a:pt x="3155" y="842"/>
                    <a:pt x="3087" y="909"/>
                    <a:pt x="3017" y="909"/>
                  </a:cubicBezTo>
                  <a:cubicBezTo>
                    <a:pt x="2999" y="909"/>
                    <a:pt x="2982" y="904"/>
                    <a:pt x="2965" y="895"/>
                  </a:cubicBezTo>
                  <a:cubicBezTo>
                    <a:pt x="2965" y="895"/>
                    <a:pt x="1929" y="359"/>
                    <a:pt x="1917" y="347"/>
                  </a:cubicBezTo>
                  <a:cubicBezTo>
                    <a:pt x="1858" y="320"/>
                    <a:pt x="1794" y="308"/>
                    <a:pt x="1731" y="308"/>
                  </a:cubicBezTo>
                  <a:cubicBezTo>
                    <a:pt x="1654" y="308"/>
                    <a:pt x="1578" y="326"/>
                    <a:pt x="1512" y="359"/>
                  </a:cubicBezTo>
                  <a:cubicBezTo>
                    <a:pt x="1453" y="383"/>
                    <a:pt x="548" y="859"/>
                    <a:pt x="500" y="895"/>
                  </a:cubicBezTo>
                  <a:cubicBezTo>
                    <a:pt x="480" y="906"/>
                    <a:pt x="459" y="911"/>
                    <a:pt x="438" y="911"/>
                  </a:cubicBezTo>
                  <a:cubicBezTo>
                    <a:pt x="372" y="911"/>
                    <a:pt x="310" y="857"/>
                    <a:pt x="310" y="776"/>
                  </a:cubicBezTo>
                  <a:cubicBezTo>
                    <a:pt x="310" y="764"/>
                    <a:pt x="310" y="740"/>
                    <a:pt x="345" y="585"/>
                  </a:cubicBezTo>
                  <a:cubicBezTo>
                    <a:pt x="357" y="490"/>
                    <a:pt x="298" y="418"/>
                    <a:pt x="203" y="407"/>
                  </a:cubicBezTo>
                  <a:cubicBezTo>
                    <a:pt x="190" y="403"/>
                    <a:pt x="178" y="401"/>
                    <a:pt x="166" y="401"/>
                  </a:cubicBezTo>
                  <a:cubicBezTo>
                    <a:pt x="99" y="401"/>
                    <a:pt x="44" y="457"/>
                    <a:pt x="24" y="538"/>
                  </a:cubicBezTo>
                  <a:cubicBezTo>
                    <a:pt x="0" y="680"/>
                    <a:pt x="0" y="716"/>
                    <a:pt x="0" y="776"/>
                  </a:cubicBezTo>
                  <a:cubicBezTo>
                    <a:pt x="0" y="1030"/>
                    <a:pt x="223" y="1224"/>
                    <a:pt x="464" y="1224"/>
                  </a:cubicBezTo>
                  <a:cubicBezTo>
                    <a:pt x="527" y="1224"/>
                    <a:pt x="592" y="1210"/>
                    <a:pt x="655" y="1180"/>
                  </a:cubicBezTo>
                  <a:lnTo>
                    <a:pt x="1238" y="883"/>
                  </a:lnTo>
                  <a:lnTo>
                    <a:pt x="1238" y="1454"/>
                  </a:lnTo>
                  <a:cubicBezTo>
                    <a:pt x="1238" y="1550"/>
                    <a:pt x="1310" y="1621"/>
                    <a:pt x="1393" y="1621"/>
                  </a:cubicBezTo>
                  <a:cubicBezTo>
                    <a:pt x="1488" y="1621"/>
                    <a:pt x="1560" y="1550"/>
                    <a:pt x="1560" y="1454"/>
                  </a:cubicBezTo>
                  <a:lnTo>
                    <a:pt x="1560" y="716"/>
                  </a:lnTo>
                  <a:cubicBezTo>
                    <a:pt x="1631" y="689"/>
                    <a:pt x="1683" y="636"/>
                    <a:pt x="1744" y="636"/>
                  </a:cubicBezTo>
                  <a:cubicBezTo>
                    <a:pt x="1764" y="636"/>
                    <a:pt x="1786" y="642"/>
                    <a:pt x="1810" y="657"/>
                  </a:cubicBezTo>
                  <a:lnTo>
                    <a:pt x="1929" y="716"/>
                  </a:lnTo>
                  <a:lnTo>
                    <a:pt x="1929" y="3455"/>
                  </a:lnTo>
                  <a:cubicBezTo>
                    <a:pt x="1929" y="3538"/>
                    <a:pt x="2012" y="3621"/>
                    <a:pt x="2096" y="3621"/>
                  </a:cubicBezTo>
                  <a:cubicBezTo>
                    <a:pt x="2191" y="3621"/>
                    <a:pt x="2262" y="3538"/>
                    <a:pt x="2262" y="3455"/>
                  </a:cubicBezTo>
                  <a:lnTo>
                    <a:pt x="2262" y="883"/>
                  </a:lnTo>
                  <a:cubicBezTo>
                    <a:pt x="2798" y="1145"/>
                    <a:pt x="2870" y="1240"/>
                    <a:pt x="3048" y="1240"/>
                  </a:cubicBezTo>
                  <a:cubicBezTo>
                    <a:pt x="3298" y="1216"/>
                    <a:pt x="3512" y="966"/>
                    <a:pt x="3465" y="704"/>
                  </a:cubicBezTo>
                  <a:lnTo>
                    <a:pt x="3382" y="133"/>
                  </a:lnTo>
                  <a:cubicBezTo>
                    <a:pt x="3360" y="57"/>
                    <a:pt x="3298" y="0"/>
                    <a:pt x="32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71"/>
            <p:cNvSpPr/>
            <p:nvPr/>
          </p:nvSpPr>
          <p:spPr>
            <a:xfrm>
              <a:off x="2795010" y="3417371"/>
              <a:ext cx="94365" cy="106960"/>
            </a:xfrm>
            <a:custGeom>
              <a:rect b="b" l="l" r="r" t="t"/>
              <a:pathLst>
                <a:path extrusionOk="0" h="3363" w="2967">
                  <a:moveTo>
                    <a:pt x="275" y="1"/>
                  </a:moveTo>
                  <a:cubicBezTo>
                    <a:pt x="121" y="1"/>
                    <a:pt x="0" y="85"/>
                    <a:pt x="49" y="220"/>
                  </a:cubicBezTo>
                  <a:cubicBezTo>
                    <a:pt x="68" y="296"/>
                    <a:pt x="133" y="334"/>
                    <a:pt x="195" y="334"/>
                  </a:cubicBezTo>
                  <a:cubicBezTo>
                    <a:pt x="210" y="334"/>
                    <a:pt x="226" y="332"/>
                    <a:pt x="240" y="327"/>
                  </a:cubicBezTo>
                  <a:cubicBezTo>
                    <a:pt x="253" y="324"/>
                    <a:pt x="266" y="323"/>
                    <a:pt x="280" y="323"/>
                  </a:cubicBezTo>
                  <a:cubicBezTo>
                    <a:pt x="329" y="323"/>
                    <a:pt x="379" y="342"/>
                    <a:pt x="407" y="398"/>
                  </a:cubicBezTo>
                  <a:lnTo>
                    <a:pt x="907" y="1434"/>
                  </a:lnTo>
                  <a:cubicBezTo>
                    <a:pt x="966" y="1565"/>
                    <a:pt x="1097" y="1649"/>
                    <a:pt x="1252" y="1684"/>
                  </a:cubicBezTo>
                  <a:lnTo>
                    <a:pt x="2395" y="1851"/>
                  </a:lnTo>
                  <a:cubicBezTo>
                    <a:pt x="2502" y="1863"/>
                    <a:pt x="2550" y="1994"/>
                    <a:pt x="2466" y="2065"/>
                  </a:cubicBezTo>
                  <a:lnTo>
                    <a:pt x="1657" y="2875"/>
                  </a:lnTo>
                  <a:cubicBezTo>
                    <a:pt x="1562" y="2958"/>
                    <a:pt x="1514" y="3077"/>
                    <a:pt x="1514" y="3196"/>
                  </a:cubicBezTo>
                  <a:cubicBezTo>
                    <a:pt x="1514" y="3292"/>
                    <a:pt x="1597" y="3363"/>
                    <a:pt x="1681" y="3363"/>
                  </a:cubicBezTo>
                  <a:cubicBezTo>
                    <a:pt x="1776" y="3363"/>
                    <a:pt x="1847" y="3292"/>
                    <a:pt x="1847" y="3196"/>
                  </a:cubicBezTo>
                  <a:cubicBezTo>
                    <a:pt x="1847" y="3101"/>
                    <a:pt x="1883" y="3137"/>
                    <a:pt x="2705" y="2303"/>
                  </a:cubicBezTo>
                  <a:cubicBezTo>
                    <a:pt x="2966" y="2030"/>
                    <a:pt x="2812" y="1577"/>
                    <a:pt x="2443" y="1518"/>
                  </a:cubicBezTo>
                  <a:lnTo>
                    <a:pt x="1300" y="1351"/>
                  </a:lnTo>
                  <a:cubicBezTo>
                    <a:pt x="1252" y="1351"/>
                    <a:pt x="1216" y="1327"/>
                    <a:pt x="1192" y="1279"/>
                  </a:cubicBezTo>
                  <a:lnTo>
                    <a:pt x="680" y="255"/>
                  </a:lnTo>
                  <a:cubicBezTo>
                    <a:pt x="594" y="76"/>
                    <a:pt x="42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71"/>
            <p:cNvSpPr/>
            <p:nvPr/>
          </p:nvSpPr>
          <p:spPr>
            <a:xfrm>
              <a:off x="2719695" y="3433974"/>
              <a:ext cx="76141" cy="101744"/>
            </a:xfrm>
            <a:custGeom>
              <a:rect b="b" l="l" r="r" t="t"/>
              <a:pathLst>
                <a:path extrusionOk="0" h="3199" w="2394">
                  <a:moveTo>
                    <a:pt x="2232" y="0"/>
                  </a:moveTo>
                  <a:cubicBezTo>
                    <a:pt x="2173" y="0"/>
                    <a:pt x="2110" y="39"/>
                    <a:pt x="2084" y="91"/>
                  </a:cubicBezTo>
                  <a:lnTo>
                    <a:pt x="1763" y="757"/>
                  </a:lnTo>
                  <a:cubicBezTo>
                    <a:pt x="1751" y="805"/>
                    <a:pt x="1703" y="817"/>
                    <a:pt x="1655" y="829"/>
                  </a:cubicBezTo>
                  <a:lnTo>
                    <a:pt x="512" y="996"/>
                  </a:lnTo>
                  <a:cubicBezTo>
                    <a:pt x="131" y="1055"/>
                    <a:pt x="0" y="1508"/>
                    <a:pt x="250" y="1758"/>
                  </a:cubicBezTo>
                  <a:cubicBezTo>
                    <a:pt x="1108" y="2603"/>
                    <a:pt x="1132" y="2555"/>
                    <a:pt x="1120" y="2674"/>
                  </a:cubicBezTo>
                  <a:lnTo>
                    <a:pt x="1060" y="3020"/>
                  </a:lnTo>
                  <a:cubicBezTo>
                    <a:pt x="1048" y="3115"/>
                    <a:pt x="1120" y="3198"/>
                    <a:pt x="1203" y="3198"/>
                  </a:cubicBezTo>
                  <a:cubicBezTo>
                    <a:pt x="1286" y="3198"/>
                    <a:pt x="1358" y="3139"/>
                    <a:pt x="1358" y="3067"/>
                  </a:cubicBezTo>
                  <a:lnTo>
                    <a:pt x="1417" y="2722"/>
                  </a:lnTo>
                  <a:cubicBezTo>
                    <a:pt x="1441" y="2579"/>
                    <a:pt x="1382" y="2424"/>
                    <a:pt x="1286" y="2317"/>
                  </a:cubicBezTo>
                  <a:lnTo>
                    <a:pt x="465" y="1519"/>
                  </a:lnTo>
                  <a:cubicBezTo>
                    <a:pt x="393" y="1448"/>
                    <a:pt x="429" y="1305"/>
                    <a:pt x="536" y="1293"/>
                  </a:cubicBezTo>
                  <a:lnTo>
                    <a:pt x="1679" y="1127"/>
                  </a:lnTo>
                  <a:cubicBezTo>
                    <a:pt x="1834" y="1115"/>
                    <a:pt x="1953" y="1007"/>
                    <a:pt x="2025" y="876"/>
                  </a:cubicBezTo>
                  <a:lnTo>
                    <a:pt x="2358" y="210"/>
                  </a:lnTo>
                  <a:cubicBezTo>
                    <a:pt x="2394" y="150"/>
                    <a:pt x="2370" y="55"/>
                    <a:pt x="2298" y="19"/>
                  </a:cubicBezTo>
                  <a:cubicBezTo>
                    <a:pt x="2278" y="6"/>
                    <a:pt x="2256" y="0"/>
                    <a:pt x="22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71"/>
            <p:cNvSpPr/>
            <p:nvPr/>
          </p:nvSpPr>
          <p:spPr>
            <a:xfrm>
              <a:off x="2787472" y="3594366"/>
              <a:ext cx="32600" cy="104543"/>
            </a:xfrm>
            <a:custGeom>
              <a:rect b="b" l="l" r="r" t="t"/>
              <a:pathLst>
                <a:path extrusionOk="0" h="3287" w="1025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2787"/>
                  </a:lnTo>
                  <a:cubicBezTo>
                    <a:pt x="1" y="3072"/>
                    <a:pt x="227" y="3287"/>
                    <a:pt x="513" y="3287"/>
                  </a:cubicBezTo>
                  <a:cubicBezTo>
                    <a:pt x="786" y="3287"/>
                    <a:pt x="1013" y="3072"/>
                    <a:pt x="1013" y="2787"/>
                  </a:cubicBezTo>
                  <a:lnTo>
                    <a:pt x="1013" y="2156"/>
                  </a:lnTo>
                  <a:cubicBezTo>
                    <a:pt x="1025" y="2072"/>
                    <a:pt x="953" y="2001"/>
                    <a:pt x="882" y="2001"/>
                  </a:cubicBezTo>
                  <a:cubicBezTo>
                    <a:pt x="786" y="2001"/>
                    <a:pt x="715" y="2072"/>
                    <a:pt x="715" y="2156"/>
                  </a:cubicBezTo>
                  <a:lnTo>
                    <a:pt x="715" y="2787"/>
                  </a:lnTo>
                  <a:cubicBezTo>
                    <a:pt x="715" y="2894"/>
                    <a:pt x="620" y="2977"/>
                    <a:pt x="525" y="2977"/>
                  </a:cubicBezTo>
                  <a:cubicBezTo>
                    <a:pt x="417" y="2977"/>
                    <a:pt x="334" y="2894"/>
                    <a:pt x="334" y="2787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1" name="Google Shape;11921;p71"/>
          <p:cNvGrpSpPr/>
          <p:nvPr/>
        </p:nvGrpSpPr>
        <p:grpSpPr>
          <a:xfrm>
            <a:off x="2212469" y="3360313"/>
            <a:ext cx="282715" cy="338660"/>
            <a:chOff x="2212469" y="3360313"/>
            <a:chExt cx="282715" cy="338660"/>
          </a:xfrm>
        </p:grpSpPr>
        <p:sp>
          <p:nvSpPr>
            <p:cNvPr id="11922" name="Google Shape;11922;p71"/>
            <p:cNvSpPr/>
            <p:nvPr/>
          </p:nvSpPr>
          <p:spPr>
            <a:xfrm>
              <a:off x="2282313" y="3360313"/>
              <a:ext cx="212871" cy="200403"/>
            </a:xfrm>
            <a:custGeom>
              <a:rect b="b" l="l" r="r" t="t"/>
              <a:pathLst>
                <a:path extrusionOk="0" h="6301" w="6693">
                  <a:moveTo>
                    <a:pt x="2751" y="2573"/>
                  </a:moveTo>
                  <a:lnTo>
                    <a:pt x="4108" y="3919"/>
                  </a:lnTo>
                  <a:lnTo>
                    <a:pt x="2882" y="5157"/>
                  </a:lnTo>
                  <a:lnTo>
                    <a:pt x="1525" y="3800"/>
                  </a:lnTo>
                  <a:lnTo>
                    <a:pt x="2751" y="2573"/>
                  </a:lnTo>
                  <a:close/>
                  <a:moveTo>
                    <a:pt x="5397" y="0"/>
                  </a:moveTo>
                  <a:cubicBezTo>
                    <a:pt x="5323" y="0"/>
                    <a:pt x="5261" y="55"/>
                    <a:pt x="5239" y="121"/>
                  </a:cubicBezTo>
                  <a:cubicBezTo>
                    <a:pt x="5228" y="216"/>
                    <a:pt x="5287" y="287"/>
                    <a:pt x="5359" y="299"/>
                  </a:cubicBezTo>
                  <a:cubicBezTo>
                    <a:pt x="5775" y="383"/>
                    <a:pt x="5990" y="656"/>
                    <a:pt x="6037" y="692"/>
                  </a:cubicBezTo>
                  <a:cubicBezTo>
                    <a:pt x="6478" y="1133"/>
                    <a:pt x="6478" y="1871"/>
                    <a:pt x="6037" y="2335"/>
                  </a:cubicBezTo>
                  <a:lnTo>
                    <a:pt x="5406" y="2954"/>
                  </a:lnTo>
                  <a:lnTo>
                    <a:pt x="3715" y="1264"/>
                  </a:lnTo>
                  <a:lnTo>
                    <a:pt x="4335" y="633"/>
                  </a:lnTo>
                  <a:cubicBezTo>
                    <a:pt x="4466" y="502"/>
                    <a:pt x="4632" y="395"/>
                    <a:pt x="4823" y="347"/>
                  </a:cubicBezTo>
                  <a:cubicBezTo>
                    <a:pt x="4918" y="323"/>
                    <a:pt x="4966" y="228"/>
                    <a:pt x="4930" y="156"/>
                  </a:cubicBezTo>
                  <a:cubicBezTo>
                    <a:pt x="4910" y="88"/>
                    <a:pt x="4842" y="43"/>
                    <a:pt x="4778" y="43"/>
                  </a:cubicBezTo>
                  <a:cubicBezTo>
                    <a:pt x="4765" y="43"/>
                    <a:pt x="4752" y="45"/>
                    <a:pt x="4739" y="49"/>
                  </a:cubicBezTo>
                  <a:cubicBezTo>
                    <a:pt x="4501" y="133"/>
                    <a:pt x="4287" y="240"/>
                    <a:pt x="4108" y="430"/>
                  </a:cubicBezTo>
                  <a:lnTo>
                    <a:pt x="3489" y="1049"/>
                  </a:lnTo>
                  <a:lnTo>
                    <a:pt x="3180" y="752"/>
                  </a:lnTo>
                  <a:cubicBezTo>
                    <a:pt x="3073" y="651"/>
                    <a:pt x="2933" y="600"/>
                    <a:pt x="2794" y="600"/>
                  </a:cubicBezTo>
                  <a:cubicBezTo>
                    <a:pt x="2656" y="600"/>
                    <a:pt x="2519" y="651"/>
                    <a:pt x="2418" y="752"/>
                  </a:cubicBezTo>
                  <a:lnTo>
                    <a:pt x="2049" y="1121"/>
                  </a:lnTo>
                  <a:cubicBezTo>
                    <a:pt x="1834" y="1335"/>
                    <a:pt x="1834" y="1680"/>
                    <a:pt x="2049" y="1883"/>
                  </a:cubicBezTo>
                  <a:lnTo>
                    <a:pt x="2525" y="2359"/>
                  </a:lnTo>
                  <a:lnTo>
                    <a:pt x="60" y="4812"/>
                  </a:lnTo>
                  <a:cubicBezTo>
                    <a:pt x="1" y="4871"/>
                    <a:pt x="1" y="4978"/>
                    <a:pt x="60" y="5038"/>
                  </a:cubicBezTo>
                  <a:cubicBezTo>
                    <a:pt x="90" y="5068"/>
                    <a:pt x="132" y="5083"/>
                    <a:pt x="173" y="5083"/>
                  </a:cubicBezTo>
                  <a:cubicBezTo>
                    <a:pt x="215" y="5083"/>
                    <a:pt x="257" y="5068"/>
                    <a:pt x="286" y="5038"/>
                  </a:cubicBezTo>
                  <a:lnTo>
                    <a:pt x="1287" y="4038"/>
                  </a:lnTo>
                  <a:lnTo>
                    <a:pt x="2644" y="5395"/>
                  </a:lnTo>
                  <a:lnTo>
                    <a:pt x="2001" y="6038"/>
                  </a:lnTo>
                  <a:cubicBezTo>
                    <a:pt x="1894" y="6145"/>
                    <a:pt x="1965" y="6300"/>
                    <a:pt x="2120" y="6300"/>
                  </a:cubicBezTo>
                  <a:cubicBezTo>
                    <a:pt x="2123" y="6300"/>
                    <a:pt x="2125" y="6300"/>
                    <a:pt x="2127" y="6300"/>
                  </a:cubicBezTo>
                  <a:cubicBezTo>
                    <a:pt x="2236" y="6300"/>
                    <a:pt x="2191" y="6277"/>
                    <a:pt x="4370" y="4133"/>
                  </a:cubicBezTo>
                  <a:cubicBezTo>
                    <a:pt x="4454" y="4133"/>
                    <a:pt x="4525" y="4062"/>
                    <a:pt x="4525" y="3966"/>
                  </a:cubicBezTo>
                  <a:cubicBezTo>
                    <a:pt x="4525" y="3859"/>
                    <a:pt x="4442" y="3835"/>
                    <a:pt x="4335" y="3716"/>
                  </a:cubicBezTo>
                  <a:lnTo>
                    <a:pt x="2977" y="2359"/>
                  </a:lnTo>
                  <a:lnTo>
                    <a:pt x="2287" y="1657"/>
                  </a:lnTo>
                  <a:cubicBezTo>
                    <a:pt x="2191" y="1573"/>
                    <a:pt x="2191" y="1430"/>
                    <a:pt x="2287" y="1347"/>
                  </a:cubicBezTo>
                  <a:lnTo>
                    <a:pt x="2656" y="978"/>
                  </a:lnTo>
                  <a:cubicBezTo>
                    <a:pt x="2697" y="930"/>
                    <a:pt x="2754" y="906"/>
                    <a:pt x="2811" y="906"/>
                  </a:cubicBezTo>
                  <a:cubicBezTo>
                    <a:pt x="2867" y="906"/>
                    <a:pt x="2924" y="930"/>
                    <a:pt x="2965" y="978"/>
                  </a:cubicBezTo>
                  <a:lnTo>
                    <a:pt x="5716" y="3728"/>
                  </a:lnTo>
                  <a:cubicBezTo>
                    <a:pt x="5811" y="3812"/>
                    <a:pt x="5811" y="3954"/>
                    <a:pt x="5716" y="4038"/>
                  </a:cubicBezTo>
                  <a:lnTo>
                    <a:pt x="5347" y="4407"/>
                  </a:lnTo>
                  <a:cubicBezTo>
                    <a:pt x="5305" y="4455"/>
                    <a:pt x="5248" y="4478"/>
                    <a:pt x="5192" y="4478"/>
                  </a:cubicBezTo>
                  <a:cubicBezTo>
                    <a:pt x="5135" y="4478"/>
                    <a:pt x="5079" y="4455"/>
                    <a:pt x="5037" y="4407"/>
                  </a:cubicBezTo>
                  <a:lnTo>
                    <a:pt x="4918" y="4288"/>
                  </a:lnTo>
                  <a:cubicBezTo>
                    <a:pt x="4888" y="4258"/>
                    <a:pt x="4847" y="4243"/>
                    <a:pt x="4805" y="4243"/>
                  </a:cubicBezTo>
                  <a:cubicBezTo>
                    <a:pt x="4763" y="4243"/>
                    <a:pt x="4722" y="4258"/>
                    <a:pt x="4692" y="4288"/>
                  </a:cubicBezTo>
                  <a:cubicBezTo>
                    <a:pt x="4632" y="4347"/>
                    <a:pt x="4632" y="4455"/>
                    <a:pt x="4692" y="4514"/>
                  </a:cubicBezTo>
                  <a:lnTo>
                    <a:pt x="4811" y="4633"/>
                  </a:lnTo>
                  <a:cubicBezTo>
                    <a:pt x="4918" y="4740"/>
                    <a:pt x="5055" y="4794"/>
                    <a:pt x="5192" y="4794"/>
                  </a:cubicBezTo>
                  <a:cubicBezTo>
                    <a:pt x="5329" y="4794"/>
                    <a:pt x="5466" y="4740"/>
                    <a:pt x="5573" y="4633"/>
                  </a:cubicBezTo>
                  <a:lnTo>
                    <a:pt x="5942" y="4264"/>
                  </a:lnTo>
                  <a:cubicBezTo>
                    <a:pt x="6156" y="4050"/>
                    <a:pt x="6156" y="3716"/>
                    <a:pt x="5942" y="3502"/>
                  </a:cubicBezTo>
                  <a:lnTo>
                    <a:pt x="5644" y="3204"/>
                  </a:lnTo>
                  <a:lnTo>
                    <a:pt x="6275" y="2585"/>
                  </a:lnTo>
                  <a:cubicBezTo>
                    <a:pt x="6537" y="2300"/>
                    <a:pt x="6692" y="1930"/>
                    <a:pt x="6692" y="1526"/>
                  </a:cubicBezTo>
                  <a:cubicBezTo>
                    <a:pt x="6692" y="823"/>
                    <a:pt x="6216" y="454"/>
                    <a:pt x="6180" y="406"/>
                  </a:cubicBezTo>
                  <a:cubicBezTo>
                    <a:pt x="5978" y="204"/>
                    <a:pt x="5704" y="73"/>
                    <a:pt x="5418" y="2"/>
                  </a:cubicBezTo>
                  <a:cubicBezTo>
                    <a:pt x="5411" y="1"/>
                    <a:pt x="5404" y="0"/>
                    <a:pt x="5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71"/>
            <p:cNvSpPr/>
            <p:nvPr/>
          </p:nvSpPr>
          <p:spPr>
            <a:xfrm>
              <a:off x="2234987" y="3526304"/>
              <a:ext cx="106070" cy="94143"/>
            </a:xfrm>
            <a:custGeom>
              <a:rect b="b" l="l" r="r" t="t"/>
              <a:pathLst>
                <a:path extrusionOk="0" h="2960" w="3335">
                  <a:moveTo>
                    <a:pt x="1245" y="1"/>
                  </a:moveTo>
                  <a:cubicBezTo>
                    <a:pt x="1203" y="1"/>
                    <a:pt x="1161" y="15"/>
                    <a:pt x="1132" y="45"/>
                  </a:cubicBezTo>
                  <a:cubicBezTo>
                    <a:pt x="1120" y="57"/>
                    <a:pt x="620" y="462"/>
                    <a:pt x="739" y="1152"/>
                  </a:cubicBezTo>
                  <a:lnTo>
                    <a:pt x="227" y="1664"/>
                  </a:lnTo>
                  <a:cubicBezTo>
                    <a:pt x="84" y="1807"/>
                    <a:pt x="0" y="2010"/>
                    <a:pt x="0" y="2200"/>
                  </a:cubicBezTo>
                  <a:cubicBezTo>
                    <a:pt x="0" y="2659"/>
                    <a:pt x="376" y="2960"/>
                    <a:pt x="766" y="2960"/>
                  </a:cubicBezTo>
                  <a:cubicBezTo>
                    <a:pt x="953" y="2960"/>
                    <a:pt x="1144" y="2890"/>
                    <a:pt x="1298" y="2736"/>
                  </a:cubicBezTo>
                  <a:lnTo>
                    <a:pt x="1810" y="2236"/>
                  </a:lnTo>
                  <a:cubicBezTo>
                    <a:pt x="1868" y="2243"/>
                    <a:pt x="1926" y="2247"/>
                    <a:pt x="1984" y="2247"/>
                  </a:cubicBezTo>
                  <a:cubicBezTo>
                    <a:pt x="2308" y="2247"/>
                    <a:pt x="2626" y="2133"/>
                    <a:pt x="2858" y="1891"/>
                  </a:cubicBezTo>
                  <a:lnTo>
                    <a:pt x="3275" y="1474"/>
                  </a:lnTo>
                  <a:cubicBezTo>
                    <a:pt x="3334" y="1414"/>
                    <a:pt x="3334" y="1307"/>
                    <a:pt x="3275" y="1248"/>
                  </a:cubicBezTo>
                  <a:cubicBezTo>
                    <a:pt x="3245" y="1218"/>
                    <a:pt x="3206" y="1203"/>
                    <a:pt x="3168" y="1203"/>
                  </a:cubicBezTo>
                  <a:cubicBezTo>
                    <a:pt x="3129" y="1203"/>
                    <a:pt x="3090" y="1218"/>
                    <a:pt x="3060" y="1248"/>
                  </a:cubicBezTo>
                  <a:lnTo>
                    <a:pt x="2644" y="1664"/>
                  </a:lnTo>
                  <a:cubicBezTo>
                    <a:pt x="2464" y="1844"/>
                    <a:pt x="2237" y="1929"/>
                    <a:pt x="2008" y="1929"/>
                  </a:cubicBezTo>
                  <a:cubicBezTo>
                    <a:pt x="1934" y="1929"/>
                    <a:pt x="1859" y="1920"/>
                    <a:pt x="1786" y="1903"/>
                  </a:cubicBezTo>
                  <a:cubicBezTo>
                    <a:pt x="1772" y="1900"/>
                    <a:pt x="1760" y="1898"/>
                    <a:pt x="1748" y="1898"/>
                  </a:cubicBezTo>
                  <a:cubicBezTo>
                    <a:pt x="1709" y="1898"/>
                    <a:pt x="1680" y="1914"/>
                    <a:pt x="1644" y="1950"/>
                  </a:cubicBezTo>
                  <a:lnTo>
                    <a:pt x="1072" y="2510"/>
                  </a:lnTo>
                  <a:cubicBezTo>
                    <a:pt x="989" y="2605"/>
                    <a:pt x="882" y="2641"/>
                    <a:pt x="762" y="2641"/>
                  </a:cubicBezTo>
                  <a:cubicBezTo>
                    <a:pt x="358" y="2641"/>
                    <a:pt x="167" y="2164"/>
                    <a:pt x="453" y="1891"/>
                  </a:cubicBezTo>
                  <a:lnTo>
                    <a:pt x="1012" y="1319"/>
                  </a:lnTo>
                  <a:cubicBezTo>
                    <a:pt x="1060" y="1283"/>
                    <a:pt x="1072" y="1236"/>
                    <a:pt x="1060" y="1176"/>
                  </a:cubicBezTo>
                  <a:cubicBezTo>
                    <a:pt x="929" y="605"/>
                    <a:pt x="1358" y="283"/>
                    <a:pt x="1358" y="259"/>
                  </a:cubicBezTo>
                  <a:cubicBezTo>
                    <a:pt x="1417" y="200"/>
                    <a:pt x="1417" y="105"/>
                    <a:pt x="1358" y="45"/>
                  </a:cubicBezTo>
                  <a:cubicBezTo>
                    <a:pt x="1328" y="15"/>
                    <a:pt x="1286" y="1"/>
                    <a:pt x="1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71"/>
            <p:cNvSpPr/>
            <p:nvPr/>
          </p:nvSpPr>
          <p:spPr>
            <a:xfrm>
              <a:off x="2212469" y="3622386"/>
              <a:ext cx="61924" cy="76586"/>
            </a:xfrm>
            <a:custGeom>
              <a:rect b="b" l="l" r="r" t="t"/>
              <a:pathLst>
                <a:path extrusionOk="0" h="2408" w="1947">
                  <a:moveTo>
                    <a:pt x="982" y="322"/>
                  </a:moveTo>
                  <a:lnTo>
                    <a:pt x="1447" y="1382"/>
                  </a:lnTo>
                  <a:cubicBezTo>
                    <a:pt x="1566" y="1680"/>
                    <a:pt x="1387" y="2084"/>
                    <a:pt x="970" y="2084"/>
                  </a:cubicBezTo>
                  <a:cubicBezTo>
                    <a:pt x="589" y="2084"/>
                    <a:pt x="387" y="1691"/>
                    <a:pt x="518" y="1382"/>
                  </a:cubicBezTo>
                  <a:lnTo>
                    <a:pt x="982" y="322"/>
                  </a:lnTo>
                  <a:close/>
                  <a:moveTo>
                    <a:pt x="975" y="1"/>
                  </a:moveTo>
                  <a:cubicBezTo>
                    <a:pt x="863" y="1"/>
                    <a:pt x="750" y="60"/>
                    <a:pt x="697" y="179"/>
                  </a:cubicBezTo>
                  <a:lnTo>
                    <a:pt x="220" y="1263"/>
                  </a:lnTo>
                  <a:cubicBezTo>
                    <a:pt x="0" y="1773"/>
                    <a:pt x="333" y="2407"/>
                    <a:pt x="977" y="2407"/>
                  </a:cubicBezTo>
                  <a:cubicBezTo>
                    <a:pt x="994" y="2407"/>
                    <a:pt x="1012" y="2407"/>
                    <a:pt x="1030" y="2406"/>
                  </a:cubicBezTo>
                  <a:cubicBezTo>
                    <a:pt x="1601" y="2382"/>
                    <a:pt x="1947" y="1775"/>
                    <a:pt x="1720" y="1263"/>
                  </a:cubicBezTo>
                  <a:lnTo>
                    <a:pt x="1244" y="179"/>
                  </a:lnTo>
                  <a:cubicBezTo>
                    <a:pt x="1197" y="60"/>
                    <a:pt x="1086" y="1"/>
                    <a:pt x="9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5" name="Google Shape;11925;p71"/>
          <p:cNvGrpSpPr/>
          <p:nvPr/>
        </p:nvGrpSpPr>
        <p:grpSpPr>
          <a:xfrm>
            <a:off x="1768821" y="3361108"/>
            <a:ext cx="278739" cy="339073"/>
            <a:chOff x="1768821" y="3361108"/>
            <a:chExt cx="278739" cy="339073"/>
          </a:xfrm>
        </p:grpSpPr>
        <p:sp>
          <p:nvSpPr>
            <p:cNvPr id="11926" name="Google Shape;11926;p71"/>
            <p:cNvSpPr/>
            <p:nvPr/>
          </p:nvSpPr>
          <p:spPr>
            <a:xfrm>
              <a:off x="1784374" y="3549744"/>
              <a:ext cx="32218" cy="21564"/>
            </a:xfrm>
            <a:custGeom>
              <a:rect b="b" l="l" r="r" t="t"/>
              <a:pathLst>
                <a:path extrusionOk="0" h="678" w="1013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71"/>
            <p:cNvSpPr/>
            <p:nvPr/>
          </p:nvSpPr>
          <p:spPr>
            <a:xfrm>
              <a:off x="1998326" y="3551652"/>
              <a:ext cx="32218" cy="21532"/>
            </a:xfrm>
            <a:custGeom>
              <a:rect b="b" l="l" r="r" t="t"/>
              <a:pathLst>
                <a:path extrusionOk="0" h="677" w="1013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71"/>
            <p:cNvSpPr/>
            <p:nvPr/>
          </p:nvSpPr>
          <p:spPr>
            <a:xfrm>
              <a:off x="1826007" y="3466383"/>
              <a:ext cx="142041" cy="233799"/>
            </a:xfrm>
            <a:custGeom>
              <a:rect b="b" l="l" r="r" t="t"/>
              <a:pathLst>
                <a:path extrusionOk="0" h="7351" w="4466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71"/>
            <p:cNvSpPr/>
            <p:nvPr/>
          </p:nvSpPr>
          <p:spPr>
            <a:xfrm>
              <a:off x="1820345" y="3409706"/>
              <a:ext cx="177631" cy="144236"/>
            </a:xfrm>
            <a:custGeom>
              <a:rect b="b" l="l" r="r" t="t"/>
              <a:pathLst>
                <a:path extrusionOk="0" h="4535" w="5585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71"/>
            <p:cNvSpPr/>
            <p:nvPr/>
          </p:nvSpPr>
          <p:spPr>
            <a:xfrm>
              <a:off x="1904406" y="3361108"/>
              <a:ext cx="10241" cy="32982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71"/>
            <p:cNvSpPr/>
            <p:nvPr/>
          </p:nvSpPr>
          <p:spPr>
            <a:xfrm>
              <a:off x="1836248" y="3378219"/>
              <a:ext cx="23504" cy="29865"/>
            </a:xfrm>
            <a:custGeom>
              <a:rect b="b" l="l" r="r" t="t"/>
              <a:pathLst>
                <a:path extrusionOk="0" h="939" w="739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71"/>
            <p:cNvSpPr/>
            <p:nvPr/>
          </p:nvSpPr>
          <p:spPr>
            <a:xfrm>
              <a:off x="1787014" y="3427072"/>
              <a:ext cx="31073" cy="21691"/>
            </a:xfrm>
            <a:custGeom>
              <a:rect b="b" l="l" r="r" t="t"/>
              <a:pathLst>
                <a:path extrusionOk="0" h="682" w="977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71"/>
            <p:cNvSpPr/>
            <p:nvPr/>
          </p:nvSpPr>
          <p:spPr>
            <a:xfrm>
              <a:off x="1768821" y="3494021"/>
              <a:ext cx="33363" cy="10623"/>
            </a:xfrm>
            <a:custGeom>
              <a:rect b="b" l="l" r="r" t="t"/>
              <a:pathLst>
                <a:path extrusionOk="0" h="334" w="1049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71"/>
            <p:cNvSpPr/>
            <p:nvPr/>
          </p:nvSpPr>
          <p:spPr>
            <a:xfrm>
              <a:off x="2014610" y="3495930"/>
              <a:ext cx="32950" cy="10623"/>
            </a:xfrm>
            <a:custGeom>
              <a:rect b="b" l="l" r="r" t="t"/>
              <a:pathLst>
                <a:path extrusionOk="0" h="334" w="1036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71"/>
            <p:cNvSpPr/>
            <p:nvPr/>
          </p:nvSpPr>
          <p:spPr>
            <a:xfrm>
              <a:off x="1999439" y="3428948"/>
              <a:ext cx="31105" cy="21882"/>
            </a:xfrm>
            <a:custGeom>
              <a:rect b="b" l="l" r="r" t="t"/>
              <a:pathLst>
                <a:path extrusionOk="0" h="688" w="978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71"/>
            <p:cNvSpPr/>
            <p:nvPr/>
          </p:nvSpPr>
          <p:spPr>
            <a:xfrm>
              <a:off x="1958156" y="3379269"/>
              <a:ext cx="23917" cy="29579"/>
            </a:xfrm>
            <a:custGeom>
              <a:rect b="b" l="l" r="r" t="t"/>
              <a:pathLst>
                <a:path extrusionOk="0" h="930" w="752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37" name="Google Shape;11937;p71"/>
          <p:cNvGrpSpPr/>
          <p:nvPr/>
        </p:nvGrpSpPr>
        <p:grpSpPr>
          <a:xfrm>
            <a:off x="5337883" y="3336873"/>
            <a:ext cx="307141" cy="376826"/>
            <a:chOff x="5337883" y="3336873"/>
            <a:chExt cx="307141" cy="376826"/>
          </a:xfrm>
        </p:grpSpPr>
        <p:sp>
          <p:nvSpPr>
            <p:cNvPr id="11938" name="Google Shape;11938;p71"/>
            <p:cNvSpPr/>
            <p:nvPr/>
          </p:nvSpPr>
          <p:spPr>
            <a:xfrm>
              <a:off x="5405659" y="3336873"/>
              <a:ext cx="223844" cy="125375"/>
            </a:xfrm>
            <a:custGeom>
              <a:rect b="b" l="l" r="r" t="t"/>
              <a:pathLst>
                <a:path extrusionOk="0" h="3942" w="7038">
                  <a:moveTo>
                    <a:pt x="2882" y="346"/>
                  </a:moveTo>
                  <a:lnTo>
                    <a:pt x="2882" y="679"/>
                  </a:lnTo>
                  <a:lnTo>
                    <a:pt x="2429" y="679"/>
                  </a:lnTo>
                  <a:lnTo>
                    <a:pt x="2429" y="346"/>
                  </a:lnTo>
                  <a:close/>
                  <a:moveTo>
                    <a:pt x="3501" y="1036"/>
                  </a:moveTo>
                  <a:lnTo>
                    <a:pt x="3501" y="1227"/>
                  </a:lnTo>
                  <a:lnTo>
                    <a:pt x="3513" y="1227"/>
                  </a:lnTo>
                  <a:lnTo>
                    <a:pt x="3513" y="1405"/>
                  </a:lnTo>
                  <a:lnTo>
                    <a:pt x="1798" y="1405"/>
                  </a:lnTo>
                  <a:lnTo>
                    <a:pt x="1798" y="1227"/>
                  </a:lnTo>
                  <a:lnTo>
                    <a:pt x="1798" y="1036"/>
                  </a:lnTo>
                  <a:close/>
                  <a:moveTo>
                    <a:pt x="2334" y="0"/>
                  </a:moveTo>
                  <a:cubicBezTo>
                    <a:pt x="2191" y="0"/>
                    <a:pt x="2072" y="119"/>
                    <a:pt x="2072" y="274"/>
                  </a:cubicBezTo>
                  <a:lnTo>
                    <a:pt x="2072" y="703"/>
                  </a:lnTo>
                  <a:lnTo>
                    <a:pt x="1691" y="703"/>
                  </a:lnTo>
                  <a:cubicBezTo>
                    <a:pt x="1560" y="703"/>
                    <a:pt x="1441" y="810"/>
                    <a:pt x="1441" y="953"/>
                  </a:cubicBezTo>
                  <a:lnTo>
                    <a:pt x="1441" y="1060"/>
                  </a:lnTo>
                  <a:lnTo>
                    <a:pt x="179" y="1060"/>
                  </a:lnTo>
                  <a:cubicBezTo>
                    <a:pt x="84" y="1060"/>
                    <a:pt x="0" y="1132"/>
                    <a:pt x="0" y="1239"/>
                  </a:cubicBezTo>
                  <a:cubicBezTo>
                    <a:pt x="0" y="1346"/>
                    <a:pt x="72" y="1417"/>
                    <a:pt x="179" y="1417"/>
                  </a:cubicBezTo>
                  <a:lnTo>
                    <a:pt x="1441" y="1417"/>
                  </a:lnTo>
                  <a:lnTo>
                    <a:pt x="1441" y="1524"/>
                  </a:lnTo>
                  <a:cubicBezTo>
                    <a:pt x="1441" y="1655"/>
                    <a:pt x="1548" y="1774"/>
                    <a:pt x="1691" y="1774"/>
                  </a:cubicBezTo>
                  <a:lnTo>
                    <a:pt x="3596" y="1774"/>
                  </a:lnTo>
                  <a:cubicBezTo>
                    <a:pt x="3739" y="1774"/>
                    <a:pt x="3858" y="1667"/>
                    <a:pt x="3858" y="1524"/>
                  </a:cubicBezTo>
                  <a:lnTo>
                    <a:pt x="3858" y="1417"/>
                  </a:lnTo>
                  <a:lnTo>
                    <a:pt x="6680" y="1417"/>
                  </a:lnTo>
                  <a:lnTo>
                    <a:pt x="6680" y="3763"/>
                  </a:lnTo>
                  <a:cubicBezTo>
                    <a:pt x="6680" y="3858"/>
                    <a:pt x="6751" y="3941"/>
                    <a:pt x="6858" y="3941"/>
                  </a:cubicBezTo>
                  <a:cubicBezTo>
                    <a:pt x="6954" y="3941"/>
                    <a:pt x="7037" y="3870"/>
                    <a:pt x="7037" y="3763"/>
                  </a:cubicBezTo>
                  <a:lnTo>
                    <a:pt x="7037" y="1417"/>
                  </a:lnTo>
                  <a:cubicBezTo>
                    <a:pt x="7025" y="1191"/>
                    <a:pt x="6870" y="1048"/>
                    <a:pt x="6680" y="1048"/>
                  </a:cubicBezTo>
                  <a:lnTo>
                    <a:pt x="3858" y="1048"/>
                  </a:lnTo>
                  <a:lnTo>
                    <a:pt x="3858" y="941"/>
                  </a:lnTo>
                  <a:cubicBezTo>
                    <a:pt x="3858" y="810"/>
                    <a:pt x="3751" y="679"/>
                    <a:pt x="3596" y="679"/>
                  </a:cubicBezTo>
                  <a:lnTo>
                    <a:pt x="3227" y="679"/>
                  </a:lnTo>
                  <a:lnTo>
                    <a:pt x="3227" y="274"/>
                  </a:lnTo>
                  <a:cubicBezTo>
                    <a:pt x="3227" y="119"/>
                    <a:pt x="3108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71"/>
            <p:cNvSpPr/>
            <p:nvPr/>
          </p:nvSpPr>
          <p:spPr>
            <a:xfrm>
              <a:off x="5337883" y="3369060"/>
              <a:ext cx="307141" cy="344639"/>
            </a:xfrm>
            <a:custGeom>
              <a:rect b="b" l="l" r="r" t="t"/>
              <a:pathLst>
                <a:path extrusionOk="0" h="10836" w="9657">
                  <a:moveTo>
                    <a:pt x="5811" y="1774"/>
                  </a:moveTo>
                  <a:lnTo>
                    <a:pt x="6370" y="2572"/>
                  </a:lnTo>
                  <a:lnTo>
                    <a:pt x="6144" y="2453"/>
                  </a:lnTo>
                  <a:cubicBezTo>
                    <a:pt x="6119" y="2445"/>
                    <a:pt x="6087" y="2436"/>
                    <a:pt x="6054" y="2436"/>
                  </a:cubicBezTo>
                  <a:cubicBezTo>
                    <a:pt x="6041" y="2436"/>
                    <a:pt x="6027" y="2438"/>
                    <a:pt x="6013" y="2441"/>
                  </a:cubicBezTo>
                  <a:cubicBezTo>
                    <a:pt x="5965" y="2453"/>
                    <a:pt x="5941" y="2489"/>
                    <a:pt x="5906" y="2536"/>
                  </a:cubicBezTo>
                  <a:lnTo>
                    <a:pt x="5775" y="2798"/>
                  </a:lnTo>
                  <a:lnTo>
                    <a:pt x="5596" y="2548"/>
                  </a:lnTo>
                  <a:cubicBezTo>
                    <a:pt x="5560" y="2501"/>
                    <a:pt x="5501" y="2465"/>
                    <a:pt x="5465" y="2465"/>
                  </a:cubicBezTo>
                  <a:cubicBezTo>
                    <a:pt x="5441" y="2465"/>
                    <a:pt x="5430" y="2465"/>
                    <a:pt x="5406" y="2489"/>
                  </a:cubicBezTo>
                  <a:lnTo>
                    <a:pt x="5203" y="2548"/>
                  </a:lnTo>
                  <a:lnTo>
                    <a:pt x="5811" y="1774"/>
                  </a:lnTo>
                  <a:close/>
                  <a:moveTo>
                    <a:pt x="2870" y="3346"/>
                  </a:moveTo>
                  <a:lnTo>
                    <a:pt x="3179" y="3787"/>
                  </a:lnTo>
                  <a:lnTo>
                    <a:pt x="2905" y="4049"/>
                  </a:lnTo>
                  <a:lnTo>
                    <a:pt x="2798" y="3906"/>
                  </a:lnTo>
                  <a:cubicBezTo>
                    <a:pt x="2763" y="3858"/>
                    <a:pt x="2703" y="3822"/>
                    <a:pt x="2643" y="3822"/>
                  </a:cubicBezTo>
                  <a:lnTo>
                    <a:pt x="2620" y="3822"/>
                  </a:lnTo>
                  <a:lnTo>
                    <a:pt x="2453" y="3858"/>
                  </a:lnTo>
                  <a:lnTo>
                    <a:pt x="2501" y="3822"/>
                  </a:lnTo>
                  <a:lnTo>
                    <a:pt x="2870" y="3346"/>
                  </a:lnTo>
                  <a:close/>
                  <a:moveTo>
                    <a:pt x="6084" y="2870"/>
                  </a:moveTo>
                  <a:lnTo>
                    <a:pt x="6763" y="3227"/>
                  </a:lnTo>
                  <a:lnTo>
                    <a:pt x="7870" y="4811"/>
                  </a:lnTo>
                  <a:lnTo>
                    <a:pt x="1679" y="4811"/>
                  </a:lnTo>
                  <a:lnTo>
                    <a:pt x="2143" y="4275"/>
                  </a:lnTo>
                  <a:lnTo>
                    <a:pt x="2572" y="4203"/>
                  </a:lnTo>
                  <a:lnTo>
                    <a:pt x="2727" y="4418"/>
                  </a:lnTo>
                  <a:cubicBezTo>
                    <a:pt x="2751" y="4465"/>
                    <a:pt x="2798" y="4501"/>
                    <a:pt x="2846" y="4501"/>
                  </a:cubicBezTo>
                  <a:lnTo>
                    <a:pt x="2858" y="4501"/>
                  </a:lnTo>
                  <a:cubicBezTo>
                    <a:pt x="2905" y="4501"/>
                    <a:pt x="2941" y="4477"/>
                    <a:pt x="2977" y="4453"/>
                  </a:cubicBezTo>
                  <a:lnTo>
                    <a:pt x="3358" y="4084"/>
                  </a:lnTo>
                  <a:lnTo>
                    <a:pt x="3525" y="4322"/>
                  </a:lnTo>
                  <a:cubicBezTo>
                    <a:pt x="3560" y="4358"/>
                    <a:pt x="3620" y="4394"/>
                    <a:pt x="3655" y="4394"/>
                  </a:cubicBezTo>
                  <a:cubicBezTo>
                    <a:pt x="3727" y="4394"/>
                    <a:pt x="3763" y="4358"/>
                    <a:pt x="3798" y="4334"/>
                  </a:cubicBezTo>
                  <a:lnTo>
                    <a:pt x="4798" y="3048"/>
                  </a:lnTo>
                  <a:lnTo>
                    <a:pt x="5346" y="2870"/>
                  </a:lnTo>
                  <a:lnTo>
                    <a:pt x="5632" y="3263"/>
                  </a:lnTo>
                  <a:cubicBezTo>
                    <a:pt x="5656" y="3310"/>
                    <a:pt x="5715" y="3334"/>
                    <a:pt x="5763" y="3334"/>
                  </a:cubicBezTo>
                  <a:lnTo>
                    <a:pt x="5775" y="3334"/>
                  </a:lnTo>
                  <a:cubicBezTo>
                    <a:pt x="5834" y="3334"/>
                    <a:pt x="5894" y="3287"/>
                    <a:pt x="5906" y="3227"/>
                  </a:cubicBezTo>
                  <a:lnTo>
                    <a:pt x="6084" y="2870"/>
                  </a:lnTo>
                  <a:close/>
                  <a:moveTo>
                    <a:pt x="8811" y="5132"/>
                  </a:moveTo>
                  <a:lnTo>
                    <a:pt x="8811" y="5537"/>
                  </a:lnTo>
                  <a:lnTo>
                    <a:pt x="750" y="5537"/>
                  </a:lnTo>
                  <a:lnTo>
                    <a:pt x="750" y="5132"/>
                  </a:lnTo>
                  <a:close/>
                  <a:moveTo>
                    <a:pt x="9263" y="5882"/>
                  </a:moveTo>
                  <a:lnTo>
                    <a:pt x="9263" y="6239"/>
                  </a:lnTo>
                  <a:lnTo>
                    <a:pt x="298" y="6239"/>
                  </a:lnTo>
                  <a:lnTo>
                    <a:pt x="298" y="5882"/>
                  </a:lnTo>
                  <a:close/>
                  <a:moveTo>
                    <a:pt x="4239" y="6597"/>
                  </a:moveTo>
                  <a:lnTo>
                    <a:pt x="4239" y="7620"/>
                  </a:lnTo>
                  <a:lnTo>
                    <a:pt x="3167" y="7620"/>
                  </a:lnTo>
                  <a:lnTo>
                    <a:pt x="3465" y="6597"/>
                  </a:lnTo>
                  <a:close/>
                  <a:moveTo>
                    <a:pt x="6084" y="6597"/>
                  </a:moveTo>
                  <a:lnTo>
                    <a:pt x="6382" y="7620"/>
                  </a:lnTo>
                  <a:lnTo>
                    <a:pt x="5310" y="7620"/>
                  </a:lnTo>
                  <a:lnTo>
                    <a:pt x="5310" y="6597"/>
                  </a:lnTo>
                  <a:close/>
                  <a:moveTo>
                    <a:pt x="4941" y="6597"/>
                  </a:moveTo>
                  <a:lnTo>
                    <a:pt x="4941" y="9466"/>
                  </a:lnTo>
                  <a:lnTo>
                    <a:pt x="4953" y="9466"/>
                  </a:lnTo>
                  <a:lnTo>
                    <a:pt x="4596" y="9478"/>
                  </a:lnTo>
                  <a:cubicBezTo>
                    <a:pt x="4596" y="9478"/>
                    <a:pt x="4584" y="9478"/>
                    <a:pt x="4584" y="9466"/>
                  </a:cubicBezTo>
                  <a:lnTo>
                    <a:pt x="4584" y="6597"/>
                  </a:lnTo>
                  <a:close/>
                  <a:moveTo>
                    <a:pt x="3132" y="6585"/>
                  </a:moveTo>
                  <a:lnTo>
                    <a:pt x="1965" y="10514"/>
                  </a:lnTo>
                  <a:lnTo>
                    <a:pt x="1584" y="10514"/>
                  </a:lnTo>
                  <a:lnTo>
                    <a:pt x="1584" y="10490"/>
                  </a:lnTo>
                  <a:lnTo>
                    <a:pt x="2727" y="6585"/>
                  </a:lnTo>
                  <a:close/>
                  <a:moveTo>
                    <a:pt x="6846" y="6597"/>
                  </a:moveTo>
                  <a:lnTo>
                    <a:pt x="7989" y="10514"/>
                  </a:lnTo>
                  <a:lnTo>
                    <a:pt x="7608" y="10526"/>
                  </a:lnTo>
                  <a:lnTo>
                    <a:pt x="7596" y="10526"/>
                  </a:lnTo>
                  <a:lnTo>
                    <a:pt x="6442" y="6597"/>
                  </a:lnTo>
                  <a:close/>
                  <a:moveTo>
                    <a:pt x="786" y="0"/>
                  </a:moveTo>
                  <a:cubicBezTo>
                    <a:pt x="596" y="0"/>
                    <a:pt x="453" y="143"/>
                    <a:pt x="453" y="346"/>
                  </a:cubicBezTo>
                  <a:lnTo>
                    <a:pt x="453" y="5501"/>
                  </a:lnTo>
                  <a:lnTo>
                    <a:pt x="298" y="5501"/>
                  </a:lnTo>
                  <a:cubicBezTo>
                    <a:pt x="131" y="5501"/>
                    <a:pt x="0" y="5644"/>
                    <a:pt x="0" y="5799"/>
                  </a:cubicBezTo>
                  <a:lnTo>
                    <a:pt x="0" y="6251"/>
                  </a:lnTo>
                  <a:cubicBezTo>
                    <a:pt x="0" y="6418"/>
                    <a:pt x="131" y="6549"/>
                    <a:pt x="298" y="6549"/>
                  </a:cubicBezTo>
                  <a:lnTo>
                    <a:pt x="2393" y="6549"/>
                  </a:lnTo>
                  <a:lnTo>
                    <a:pt x="1286" y="10371"/>
                  </a:lnTo>
                  <a:cubicBezTo>
                    <a:pt x="1250" y="10478"/>
                    <a:pt x="1262" y="10597"/>
                    <a:pt x="1346" y="10680"/>
                  </a:cubicBezTo>
                  <a:cubicBezTo>
                    <a:pt x="1417" y="10776"/>
                    <a:pt x="1524" y="10835"/>
                    <a:pt x="1620" y="10835"/>
                  </a:cubicBezTo>
                  <a:lnTo>
                    <a:pt x="2012" y="10835"/>
                  </a:lnTo>
                  <a:cubicBezTo>
                    <a:pt x="2179" y="10835"/>
                    <a:pt x="2310" y="10728"/>
                    <a:pt x="2358" y="10585"/>
                  </a:cubicBezTo>
                  <a:lnTo>
                    <a:pt x="3132" y="7930"/>
                  </a:lnTo>
                  <a:lnTo>
                    <a:pt x="4298" y="7930"/>
                  </a:lnTo>
                  <a:lnTo>
                    <a:pt x="4298" y="9430"/>
                  </a:lnTo>
                  <a:cubicBezTo>
                    <a:pt x="4298" y="9633"/>
                    <a:pt x="4465" y="9787"/>
                    <a:pt x="4656" y="9787"/>
                  </a:cubicBezTo>
                  <a:lnTo>
                    <a:pt x="5001" y="9787"/>
                  </a:lnTo>
                  <a:cubicBezTo>
                    <a:pt x="5191" y="9787"/>
                    <a:pt x="5358" y="9633"/>
                    <a:pt x="5358" y="9430"/>
                  </a:cubicBezTo>
                  <a:lnTo>
                    <a:pt x="5358" y="7930"/>
                  </a:lnTo>
                  <a:lnTo>
                    <a:pt x="6537" y="7930"/>
                  </a:lnTo>
                  <a:lnTo>
                    <a:pt x="7311" y="10585"/>
                  </a:lnTo>
                  <a:cubicBezTo>
                    <a:pt x="7358" y="10728"/>
                    <a:pt x="7489" y="10835"/>
                    <a:pt x="7656" y="10835"/>
                  </a:cubicBezTo>
                  <a:lnTo>
                    <a:pt x="8037" y="10835"/>
                  </a:lnTo>
                  <a:cubicBezTo>
                    <a:pt x="8156" y="10835"/>
                    <a:pt x="8263" y="10787"/>
                    <a:pt x="8323" y="10680"/>
                  </a:cubicBezTo>
                  <a:cubicBezTo>
                    <a:pt x="8394" y="10597"/>
                    <a:pt x="8406" y="10478"/>
                    <a:pt x="8382" y="10371"/>
                  </a:cubicBezTo>
                  <a:lnTo>
                    <a:pt x="7263" y="6549"/>
                  </a:lnTo>
                  <a:lnTo>
                    <a:pt x="9359" y="6549"/>
                  </a:lnTo>
                  <a:cubicBezTo>
                    <a:pt x="9525" y="6549"/>
                    <a:pt x="9656" y="6418"/>
                    <a:pt x="9656" y="6251"/>
                  </a:cubicBezTo>
                  <a:lnTo>
                    <a:pt x="9656" y="5799"/>
                  </a:lnTo>
                  <a:cubicBezTo>
                    <a:pt x="9621" y="5668"/>
                    <a:pt x="9478" y="5537"/>
                    <a:pt x="9323" y="5537"/>
                  </a:cubicBezTo>
                  <a:lnTo>
                    <a:pt x="9168" y="5537"/>
                  </a:lnTo>
                  <a:lnTo>
                    <a:pt x="9168" y="3525"/>
                  </a:lnTo>
                  <a:cubicBezTo>
                    <a:pt x="9168" y="3441"/>
                    <a:pt x="9097" y="3346"/>
                    <a:pt x="8989" y="3346"/>
                  </a:cubicBezTo>
                  <a:cubicBezTo>
                    <a:pt x="8882" y="3346"/>
                    <a:pt x="8811" y="3429"/>
                    <a:pt x="8811" y="3525"/>
                  </a:cubicBezTo>
                  <a:lnTo>
                    <a:pt x="8811" y="4775"/>
                  </a:lnTo>
                  <a:lnTo>
                    <a:pt x="8370" y="4775"/>
                  </a:lnTo>
                  <a:lnTo>
                    <a:pt x="7084" y="2965"/>
                  </a:lnTo>
                  <a:lnTo>
                    <a:pt x="5965" y="1370"/>
                  </a:lnTo>
                  <a:cubicBezTo>
                    <a:pt x="5941" y="1322"/>
                    <a:pt x="5882" y="1298"/>
                    <a:pt x="5834" y="1298"/>
                  </a:cubicBezTo>
                  <a:cubicBezTo>
                    <a:pt x="5775" y="1298"/>
                    <a:pt x="5727" y="1322"/>
                    <a:pt x="5703" y="1358"/>
                  </a:cubicBezTo>
                  <a:lnTo>
                    <a:pt x="3727" y="3906"/>
                  </a:lnTo>
                  <a:lnTo>
                    <a:pt x="3036" y="2929"/>
                  </a:lnTo>
                  <a:cubicBezTo>
                    <a:pt x="3013" y="2894"/>
                    <a:pt x="2965" y="2870"/>
                    <a:pt x="2917" y="2858"/>
                  </a:cubicBezTo>
                  <a:lnTo>
                    <a:pt x="2905" y="2858"/>
                  </a:lnTo>
                  <a:cubicBezTo>
                    <a:pt x="2846" y="2858"/>
                    <a:pt x="2798" y="2894"/>
                    <a:pt x="2774" y="2917"/>
                  </a:cubicBezTo>
                  <a:lnTo>
                    <a:pt x="1346" y="4763"/>
                  </a:lnTo>
                  <a:lnTo>
                    <a:pt x="786" y="4763"/>
                  </a:lnTo>
                  <a:lnTo>
                    <a:pt x="786" y="358"/>
                  </a:lnTo>
                  <a:lnTo>
                    <a:pt x="1548" y="358"/>
                  </a:lnTo>
                  <a:cubicBezTo>
                    <a:pt x="1643" y="358"/>
                    <a:pt x="1727" y="286"/>
                    <a:pt x="1727" y="179"/>
                  </a:cubicBezTo>
                  <a:cubicBezTo>
                    <a:pt x="1727" y="84"/>
                    <a:pt x="1655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0" name="Google Shape;11940;p71"/>
          <p:cNvGrpSpPr/>
          <p:nvPr/>
        </p:nvGrpSpPr>
        <p:grpSpPr>
          <a:xfrm>
            <a:off x="4883835" y="3337255"/>
            <a:ext cx="323425" cy="377557"/>
            <a:chOff x="4883835" y="3337255"/>
            <a:chExt cx="323425" cy="377557"/>
          </a:xfrm>
        </p:grpSpPr>
        <p:sp>
          <p:nvSpPr>
            <p:cNvPr id="11941" name="Google Shape;11941;p71"/>
            <p:cNvSpPr/>
            <p:nvPr/>
          </p:nvSpPr>
          <p:spPr>
            <a:xfrm>
              <a:off x="4883835" y="3447682"/>
              <a:ext cx="323425" cy="142932"/>
            </a:xfrm>
            <a:custGeom>
              <a:rect b="b" l="l" r="r" t="t"/>
              <a:pathLst>
                <a:path extrusionOk="0" h="4494" w="10169">
                  <a:moveTo>
                    <a:pt x="7537" y="1993"/>
                  </a:moveTo>
                  <a:lnTo>
                    <a:pt x="7537" y="2005"/>
                  </a:lnTo>
                  <a:lnTo>
                    <a:pt x="7537" y="2279"/>
                  </a:lnTo>
                  <a:lnTo>
                    <a:pt x="7537" y="2291"/>
                  </a:lnTo>
                  <a:lnTo>
                    <a:pt x="7537" y="2577"/>
                  </a:lnTo>
                  <a:cubicBezTo>
                    <a:pt x="7502" y="2589"/>
                    <a:pt x="7442" y="2636"/>
                    <a:pt x="7299" y="2672"/>
                  </a:cubicBezTo>
                  <a:cubicBezTo>
                    <a:pt x="7109" y="2731"/>
                    <a:pt x="6787" y="2791"/>
                    <a:pt x="6371" y="2839"/>
                  </a:cubicBezTo>
                  <a:cubicBezTo>
                    <a:pt x="6347" y="2839"/>
                    <a:pt x="6335" y="2839"/>
                    <a:pt x="6299" y="2851"/>
                  </a:cubicBezTo>
                  <a:cubicBezTo>
                    <a:pt x="5990" y="2886"/>
                    <a:pt x="5656" y="2898"/>
                    <a:pt x="5299" y="2910"/>
                  </a:cubicBezTo>
                  <a:lnTo>
                    <a:pt x="4847" y="2910"/>
                  </a:lnTo>
                  <a:cubicBezTo>
                    <a:pt x="4501" y="2910"/>
                    <a:pt x="4156" y="2886"/>
                    <a:pt x="3846" y="2851"/>
                  </a:cubicBezTo>
                  <a:cubicBezTo>
                    <a:pt x="3811" y="2851"/>
                    <a:pt x="3799" y="2851"/>
                    <a:pt x="3775" y="2839"/>
                  </a:cubicBezTo>
                  <a:cubicBezTo>
                    <a:pt x="3358" y="2791"/>
                    <a:pt x="3037" y="2731"/>
                    <a:pt x="2846" y="2672"/>
                  </a:cubicBezTo>
                  <a:cubicBezTo>
                    <a:pt x="2715" y="2636"/>
                    <a:pt x="2632" y="2601"/>
                    <a:pt x="2620" y="2577"/>
                  </a:cubicBezTo>
                  <a:lnTo>
                    <a:pt x="2620" y="2410"/>
                  </a:lnTo>
                  <a:lnTo>
                    <a:pt x="2620" y="2398"/>
                  </a:lnTo>
                  <a:lnTo>
                    <a:pt x="2620" y="2291"/>
                  </a:lnTo>
                  <a:lnTo>
                    <a:pt x="2620" y="2279"/>
                  </a:lnTo>
                  <a:lnTo>
                    <a:pt x="2620" y="2243"/>
                  </a:lnTo>
                  <a:lnTo>
                    <a:pt x="2620" y="2077"/>
                  </a:lnTo>
                  <a:lnTo>
                    <a:pt x="2620" y="2065"/>
                  </a:lnTo>
                  <a:lnTo>
                    <a:pt x="2620" y="2005"/>
                  </a:lnTo>
                  <a:lnTo>
                    <a:pt x="2620" y="1993"/>
                  </a:lnTo>
                  <a:cubicBezTo>
                    <a:pt x="3263" y="2112"/>
                    <a:pt x="4144" y="2184"/>
                    <a:pt x="5085" y="2184"/>
                  </a:cubicBezTo>
                  <a:cubicBezTo>
                    <a:pt x="6013" y="2184"/>
                    <a:pt x="6906" y="2112"/>
                    <a:pt x="7537" y="1993"/>
                  </a:cubicBezTo>
                  <a:close/>
                  <a:moveTo>
                    <a:pt x="2239" y="2112"/>
                  </a:moveTo>
                  <a:lnTo>
                    <a:pt x="2239" y="2136"/>
                  </a:lnTo>
                  <a:lnTo>
                    <a:pt x="2239" y="2303"/>
                  </a:lnTo>
                  <a:lnTo>
                    <a:pt x="2239" y="2362"/>
                  </a:lnTo>
                  <a:lnTo>
                    <a:pt x="2239" y="2374"/>
                  </a:lnTo>
                  <a:lnTo>
                    <a:pt x="2239" y="2601"/>
                  </a:lnTo>
                  <a:lnTo>
                    <a:pt x="2239" y="2636"/>
                  </a:lnTo>
                  <a:cubicBezTo>
                    <a:pt x="2239" y="2874"/>
                    <a:pt x="2501" y="3017"/>
                    <a:pt x="3156" y="3136"/>
                  </a:cubicBezTo>
                  <a:cubicBezTo>
                    <a:pt x="3668" y="3232"/>
                    <a:pt x="4346" y="3267"/>
                    <a:pt x="5061" y="3267"/>
                  </a:cubicBezTo>
                  <a:cubicBezTo>
                    <a:pt x="5775" y="3267"/>
                    <a:pt x="6454" y="3232"/>
                    <a:pt x="6966" y="3136"/>
                  </a:cubicBezTo>
                  <a:cubicBezTo>
                    <a:pt x="7609" y="3017"/>
                    <a:pt x="7895" y="2874"/>
                    <a:pt x="7895" y="2636"/>
                  </a:cubicBezTo>
                  <a:lnTo>
                    <a:pt x="7895" y="2398"/>
                  </a:lnTo>
                  <a:lnTo>
                    <a:pt x="7895" y="2339"/>
                  </a:lnTo>
                  <a:lnTo>
                    <a:pt x="7895" y="2172"/>
                  </a:lnTo>
                  <a:lnTo>
                    <a:pt x="7895" y="2136"/>
                  </a:lnTo>
                  <a:cubicBezTo>
                    <a:pt x="8073" y="2160"/>
                    <a:pt x="8240" y="2160"/>
                    <a:pt x="8395" y="2172"/>
                  </a:cubicBezTo>
                  <a:lnTo>
                    <a:pt x="8514" y="2172"/>
                  </a:lnTo>
                  <a:cubicBezTo>
                    <a:pt x="8728" y="2184"/>
                    <a:pt x="9049" y="2208"/>
                    <a:pt x="9323" y="2267"/>
                  </a:cubicBezTo>
                  <a:cubicBezTo>
                    <a:pt x="9585" y="2327"/>
                    <a:pt x="9752" y="2410"/>
                    <a:pt x="9764" y="2517"/>
                  </a:cubicBezTo>
                  <a:cubicBezTo>
                    <a:pt x="9766" y="2516"/>
                    <a:pt x="9769" y="2516"/>
                    <a:pt x="9771" y="2516"/>
                  </a:cubicBezTo>
                  <a:cubicBezTo>
                    <a:pt x="9796" y="2516"/>
                    <a:pt x="9769" y="2587"/>
                    <a:pt x="9680" y="2720"/>
                  </a:cubicBezTo>
                  <a:cubicBezTo>
                    <a:pt x="9430" y="3053"/>
                    <a:pt x="8871" y="3398"/>
                    <a:pt x="8204" y="3648"/>
                  </a:cubicBezTo>
                  <a:cubicBezTo>
                    <a:pt x="7323" y="3994"/>
                    <a:pt x="6240" y="4172"/>
                    <a:pt x="5085" y="4172"/>
                  </a:cubicBezTo>
                  <a:cubicBezTo>
                    <a:pt x="3918" y="4172"/>
                    <a:pt x="2846" y="3994"/>
                    <a:pt x="1953" y="3648"/>
                  </a:cubicBezTo>
                  <a:cubicBezTo>
                    <a:pt x="1287" y="3398"/>
                    <a:pt x="739" y="3053"/>
                    <a:pt x="477" y="2720"/>
                  </a:cubicBezTo>
                  <a:cubicBezTo>
                    <a:pt x="370" y="2589"/>
                    <a:pt x="358" y="2505"/>
                    <a:pt x="358" y="2481"/>
                  </a:cubicBezTo>
                  <a:cubicBezTo>
                    <a:pt x="394" y="2374"/>
                    <a:pt x="548" y="2291"/>
                    <a:pt x="810" y="2231"/>
                  </a:cubicBezTo>
                  <a:cubicBezTo>
                    <a:pt x="1072" y="2172"/>
                    <a:pt x="1406" y="2160"/>
                    <a:pt x="1608" y="2136"/>
                  </a:cubicBezTo>
                  <a:lnTo>
                    <a:pt x="1727" y="2136"/>
                  </a:lnTo>
                  <a:cubicBezTo>
                    <a:pt x="1894" y="2124"/>
                    <a:pt x="2060" y="2124"/>
                    <a:pt x="2239" y="2112"/>
                  </a:cubicBezTo>
                  <a:close/>
                  <a:moveTo>
                    <a:pt x="2344" y="1"/>
                  </a:moveTo>
                  <a:cubicBezTo>
                    <a:pt x="2333" y="1"/>
                    <a:pt x="2322" y="2"/>
                    <a:pt x="2310" y="5"/>
                  </a:cubicBezTo>
                  <a:cubicBezTo>
                    <a:pt x="2227" y="17"/>
                    <a:pt x="2144" y="100"/>
                    <a:pt x="2168" y="195"/>
                  </a:cubicBezTo>
                  <a:cubicBezTo>
                    <a:pt x="2239" y="684"/>
                    <a:pt x="2263" y="1207"/>
                    <a:pt x="2287" y="1743"/>
                  </a:cubicBezTo>
                  <a:cubicBezTo>
                    <a:pt x="2084" y="1755"/>
                    <a:pt x="1929" y="1755"/>
                    <a:pt x="1751" y="1767"/>
                  </a:cubicBezTo>
                  <a:lnTo>
                    <a:pt x="1632" y="1767"/>
                  </a:lnTo>
                  <a:cubicBezTo>
                    <a:pt x="1072" y="1803"/>
                    <a:pt x="167" y="1850"/>
                    <a:pt x="48" y="2386"/>
                  </a:cubicBezTo>
                  <a:cubicBezTo>
                    <a:pt x="1" y="2529"/>
                    <a:pt x="84" y="2720"/>
                    <a:pt x="227" y="2922"/>
                  </a:cubicBezTo>
                  <a:cubicBezTo>
                    <a:pt x="525" y="3303"/>
                    <a:pt x="1120" y="3672"/>
                    <a:pt x="1846" y="3958"/>
                  </a:cubicBezTo>
                  <a:cubicBezTo>
                    <a:pt x="2775" y="4315"/>
                    <a:pt x="3906" y="4494"/>
                    <a:pt x="5097" y="4494"/>
                  </a:cubicBezTo>
                  <a:cubicBezTo>
                    <a:pt x="6299" y="4494"/>
                    <a:pt x="7418" y="4315"/>
                    <a:pt x="8335" y="3958"/>
                  </a:cubicBezTo>
                  <a:cubicBezTo>
                    <a:pt x="9073" y="3672"/>
                    <a:pt x="9669" y="3303"/>
                    <a:pt x="9966" y="2922"/>
                  </a:cubicBezTo>
                  <a:cubicBezTo>
                    <a:pt x="10109" y="2743"/>
                    <a:pt x="10169" y="2565"/>
                    <a:pt x="10145" y="2398"/>
                  </a:cubicBezTo>
                  <a:cubicBezTo>
                    <a:pt x="10002" y="1862"/>
                    <a:pt x="9097" y="1815"/>
                    <a:pt x="8561" y="1791"/>
                  </a:cubicBezTo>
                  <a:lnTo>
                    <a:pt x="8442" y="1791"/>
                  </a:lnTo>
                  <a:cubicBezTo>
                    <a:pt x="8276" y="1767"/>
                    <a:pt x="8097" y="1767"/>
                    <a:pt x="7906" y="1755"/>
                  </a:cubicBezTo>
                  <a:cubicBezTo>
                    <a:pt x="7918" y="1219"/>
                    <a:pt x="7966" y="696"/>
                    <a:pt x="8025" y="207"/>
                  </a:cubicBezTo>
                  <a:cubicBezTo>
                    <a:pt x="8037" y="124"/>
                    <a:pt x="7966" y="29"/>
                    <a:pt x="7883" y="17"/>
                  </a:cubicBezTo>
                  <a:cubicBezTo>
                    <a:pt x="7876" y="16"/>
                    <a:pt x="7869" y="16"/>
                    <a:pt x="7862" y="16"/>
                  </a:cubicBezTo>
                  <a:cubicBezTo>
                    <a:pt x="7775" y="16"/>
                    <a:pt x="7702" y="83"/>
                    <a:pt x="7680" y="160"/>
                  </a:cubicBezTo>
                  <a:cubicBezTo>
                    <a:pt x="7621" y="636"/>
                    <a:pt x="7585" y="1136"/>
                    <a:pt x="7561" y="1636"/>
                  </a:cubicBezTo>
                  <a:cubicBezTo>
                    <a:pt x="6954" y="1755"/>
                    <a:pt x="6049" y="1827"/>
                    <a:pt x="5097" y="1827"/>
                  </a:cubicBezTo>
                  <a:cubicBezTo>
                    <a:pt x="4132" y="1827"/>
                    <a:pt x="3251" y="1755"/>
                    <a:pt x="2620" y="1636"/>
                  </a:cubicBezTo>
                  <a:cubicBezTo>
                    <a:pt x="2608" y="1136"/>
                    <a:pt x="2561" y="624"/>
                    <a:pt x="2501" y="148"/>
                  </a:cubicBezTo>
                  <a:cubicBezTo>
                    <a:pt x="2490" y="74"/>
                    <a:pt x="2424" y="1"/>
                    <a:pt x="2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71"/>
            <p:cNvSpPr/>
            <p:nvPr/>
          </p:nvSpPr>
          <p:spPr>
            <a:xfrm>
              <a:off x="4931161" y="3600377"/>
              <a:ext cx="228392" cy="114434"/>
            </a:xfrm>
            <a:custGeom>
              <a:rect b="b" l="l" r="r" t="t"/>
              <a:pathLst>
                <a:path extrusionOk="0" h="3598" w="7181">
                  <a:moveTo>
                    <a:pt x="3823" y="967"/>
                  </a:moveTo>
                  <a:cubicBezTo>
                    <a:pt x="3906" y="967"/>
                    <a:pt x="3942" y="1014"/>
                    <a:pt x="3978" y="1074"/>
                  </a:cubicBezTo>
                  <a:lnTo>
                    <a:pt x="3978" y="1109"/>
                  </a:lnTo>
                  <a:lnTo>
                    <a:pt x="3978" y="1133"/>
                  </a:lnTo>
                  <a:lnTo>
                    <a:pt x="3978" y="2443"/>
                  </a:lnTo>
                  <a:lnTo>
                    <a:pt x="3978" y="2479"/>
                  </a:lnTo>
                  <a:lnTo>
                    <a:pt x="3978" y="2502"/>
                  </a:lnTo>
                  <a:cubicBezTo>
                    <a:pt x="3966" y="2562"/>
                    <a:pt x="3906" y="2610"/>
                    <a:pt x="3823" y="2610"/>
                  </a:cubicBezTo>
                  <a:lnTo>
                    <a:pt x="3382" y="2610"/>
                  </a:lnTo>
                  <a:cubicBezTo>
                    <a:pt x="3311" y="2610"/>
                    <a:pt x="3263" y="2562"/>
                    <a:pt x="3228" y="2502"/>
                  </a:cubicBezTo>
                  <a:lnTo>
                    <a:pt x="3228" y="2479"/>
                  </a:lnTo>
                  <a:lnTo>
                    <a:pt x="3228" y="2443"/>
                  </a:lnTo>
                  <a:lnTo>
                    <a:pt x="3228" y="1133"/>
                  </a:lnTo>
                  <a:lnTo>
                    <a:pt x="3228" y="1109"/>
                  </a:lnTo>
                  <a:lnTo>
                    <a:pt x="3228" y="1074"/>
                  </a:lnTo>
                  <a:cubicBezTo>
                    <a:pt x="3251" y="1014"/>
                    <a:pt x="3311" y="967"/>
                    <a:pt x="3382" y="967"/>
                  </a:cubicBezTo>
                  <a:close/>
                  <a:moveTo>
                    <a:pt x="6018" y="345"/>
                  </a:moveTo>
                  <a:cubicBezTo>
                    <a:pt x="6123" y="345"/>
                    <a:pt x="6218" y="361"/>
                    <a:pt x="6299" y="395"/>
                  </a:cubicBezTo>
                  <a:cubicBezTo>
                    <a:pt x="6478" y="467"/>
                    <a:pt x="6597" y="586"/>
                    <a:pt x="6668" y="752"/>
                  </a:cubicBezTo>
                  <a:cubicBezTo>
                    <a:pt x="6835" y="1169"/>
                    <a:pt x="6561" y="1717"/>
                    <a:pt x="6561" y="1717"/>
                  </a:cubicBezTo>
                  <a:cubicBezTo>
                    <a:pt x="6537" y="1764"/>
                    <a:pt x="6537" y="1824"/>
                    <a:pt x="6561" y="1871"/>
                  </a:cubicBezTo>
                  <a:cubicBezTo>
                    <a:pt x="6585" y="1883"/>
                    <a:pt x="6835" y="2431"/>
                    <a:pt x="6692" y="2836"/>
                  </a:cubicBezTo>
                  <a:cubicBezTo>
                    <a:pt x="6621" y="3003"/>
                    <a:pt x="6502" y="3122"/>
                    <a:pt x="6311" y="3193"/>
                  </a:cubicBezTo>
                  <a:cubicBezTo>
                    <a:pt x="6237" y="3225"/>
                    <a:pt x="6151" y="3241"/>
                    <a:pt x="6052" y="3241"/>
                  </a:cubicBezTo>
                  <a:cubicBezTo>
                    <a:pt x="5643" y="3241"/>
                    <a:pt x="5033" y="2968"/>
                    <a:pt x="4323" y="2479"/>
                  </a:cubicBezTo>
                  <a:lnTo>
                    <a:pt x="4323" y="2443"/>
                  </a:lnTo>
                  <a:lnTo>
                    <a:pt x="4323" y="2300"/>
                  </a:lnTo>
                  <a:lnTo>
                    <a:pt x="5037" y="2491"/>
                  </a:lnTo>
                  <a:lnTo>
                    <a:pt x="5073" y="2491"/>
                  </a:lnTo>
                  <a:cubicBezTo>
                    <a:pt x="5156" y="2491"/>
                    <a:pt x="5228" y="2443"/>
                    <a:pt x="5240" y="2360"/>
                  </a:cubicBezTo>
                  <a:cubicBezTo>
                    <a:pt x="5275" y="2264"/>
                    <a:pt x="5216" y="2169"/>
                    <a:pt x="5121" y="2133"/>
                  </a:cubicBezTo>
                  <a:lnTo>
                    <a:pt x="4323" y="1907"/>
                  </a:lnTo>
                  <a:lnTo>
                    <a:pt x="4323" y="1657"/>
                  </a:lnTo>
                  <a:lnTo>
                    <a:pt x="5121" y="1431"/>
                  </a:lnTo>
                  <a:cubicBezTo>
                    <a:pt x="5216" y="1407"/>
                    <a:pt x="5275" y="1312"/>
                    <a:pt x="5240" y="1217"/>
                  </a:cubicBezTo>
                  <a:cubicBezTo>
                    <a:pt x="5221" y="1140"/>
                    <a:pt x="5156" y="1087"/>
                    <a:pt x="5076" y="1087"/>
                  </a:cubicBezTo>
                  <a:cubicBezTo>
                    <a:pt x="5056" y="1087"/>
                    <a:pt x="5035" y="1090"/>
                    <a:pt x="5013" y="1098"/>
                  </a:cubicBezTo>
                  <a:lnTo>
                    <a:pt x="4299" y="1288"/>
                  </a:lnTo>
                  <a:lnTo>
                    <a:pt x="4299" y="1133"/>
                  </a:lnTo>
                  <a:lnTo>
                    <a:pt x="4299" y="1109"/>
                  </a:lnTo>
                  <a:cubicBezTo>
                    <a:pt x="5002" y="606"/>
                    <a:pt x="5600" y="345"/>
                    <a:pt x="6018" y="345"/>
                  </a:cubicBezTo>
                  <a:close/>
                  <a:moveTo>
                    <a:pt x="1132" y="359"/>
                  </a:moveTo>
                  <a:cubicBezTo>
                    <a:pt x="1549" y="359"/>
                    <a:pt x="2144" y="633"/>
                    <a:pt x="2858" y="1133"/>
                  </a:cubicBezTo>
                  <a:lnTo>
                    <a:pt x="2858" y="1169"/>
                  </a:lnTo>
                  <a:lnTo>
                    <a:pt x="2858" y="1312"/>
                  </a:lnTo>
                  <a:lnTo>
                    <a:pt x="2144" y="1121"/>
                  </a:lnTo>
                  <a:cubicBezTo>
                    <a:pt x="2131" y="1118"/>
                    <a:pt x="2118" y="1116"/>
                    <a:pt x="2105" y="1116"/>
                  </a:cubicBezTo>
                  <a:cubicBezTo>
                    <a:pt x="2030" y="1116"/>
                    <a:pt x="1948" y="1170"/>
                    <a:pt x="1918" y="1240"/>
                  </a:cubicBezTo>
                  <a:cubicBezTo>
                    <a:pt x="1906" y="1312"/>
                    <a:pt x="1965" y="1419"/>
                    <a:pt x="2061" y="1431"/>
                  </a:cubicBezTo>
                  <a:lnTo>
                    <a:pt x="2858" y="1657"/>
                  </a:lnTo>
                  <a:lnTo>
                    <a:pt x="2858" y="1931"/>
                  </a:lnTo>
                  <a:lnTo>
                    <a:pt x="2061" y="2145"/>
                  </a:lnTo>
                  <a:cubicBezTo>
                    <a:pt x="1965" y="2181"/>
                    <a:pt x="1906" y="2264"/>
                    <a:pt x="1942" y="2372"/>
                  </a:cubicBezTo>
                  <a:cubicBezTo>
                    <a:pt x="1954" y="2443"/>
                    <a:pt x="2025" y="2502"/>
                    <a:pt x="2108" y="2502"/>
                  </a:cubicBezTo>
                  <a:lnTo>
                    <a:pt x="2144" y="2502"/>
                  </a:lnTo>
                  <a:lnTo>
                    <a:pt x="2858" y="2312"/>
                  </a:lnTo>
                  <a:lnTo>
                    <a:pt x="2858" y="2467"/>
                  </a:lnTo>
                  <a:lnTo>
                    <a:pt x="2858" y="2491"/>
                  </a:lnTo>
                  <a:cubicBezTo>
                    <a:pt x="2155" y="2994"/>
                    <a:pt x="1558" y="3255"/>
                    <a:pt x="1146" y="3255"/>
                  </a:cubicBezTo>
                  <a:cubicBezTo>
                    <a:pt x="1042" y="3255"/>
                    <a:pt x="949" y="3239"/>
                    <a:pt x="870" y="3205"/>
                  </a:cubicBezTo>
                  <a:cubicBezTo>
                    <a:pt x="692" y="3134"/>
                    <a:pt x="572" y="3014"/>
                    <a:pt x="489" y="2848"/>
                  </a:cubicBezTo>
                  <a:cubicBezTo>
                    <a:pt x="334" y="2431"/>
                    <a:pt x="596" y="1883"/>
                    <a:pt x="596" y="1883"/>
                  </a:cubicBezTo>
                  <a:cubicBezTo>
                    <a:pt x="632" y="1836"/>
                    <a:pt x="632" y="1776"/>
                    <a:pt x="596" y="1729"/>
                  </a:cubicBezTo>
                  <a:cubicBezTo>
                    <a:pt x="596" y="1729"/>
                    <a:pt x="346" y="1181"/>
                    <a:pt x="489" y="764"/>
                  </a:cubicBezTo>
                  <a:cubicBezTo>
                    <a:pt x="549" y="597"/>
                    <a:pt x="668" y="478"/>
                    <a:pt x="870" y="407"/>
                  </a:cubicBezTo>
                  <a:cubicBezTo>
                    <a:pt x="942" y="383"/>
                    <a:pt x="1025" y="359"/>
                    <a:pt x="1132" y="359"/>
                  </a:cubicBezTo>
                  <a:close/>
                  <a:moveTo>
                    <a:pt x="1141" y="0"/>
                  </a:moveTo>
                  <a:cubicBezTo>
                    <a:pt x="1002" y="0"/>
                    <a:pt x="871" y="23"/>
                    <a:pt x="751" y="74"/>
                  </a:cubicBezTo>
                  <a:cubicBezTo>
                    <a:pt x="477" y="193"/>
                    <a:pt x="287" y="371"/>
                    <a:pt x="180" y="633"/>
                  </a:cubicBezTo>
                  <a:cubicBezTo>
                    <a:pt x="1" y="1074"/>
                    <a:pt x="180" y="1598"/>
                    <a:pt x="251" y="1800"/>
                  </a:cubicBezTo>
                  <a:cubicBezTo>
                    <a:pt x="227" y="1895"/>
                    <a:pt x="168" y="2026"/>
                    <a:pt x="144" y="2193"/>
                  </a:cubicBezTo>
                  <a:cubicBezTo>
                    <a:pt x="72" y="2491"/>
                    <a:pt x="96" y="2741"/>
                    <a:pt x="180" y="2967"/>
                  </a:cubicBezTo>
                  <a:cubicBezTo>
                    <a:pt x="287" y="3217"/>
                    <a:pt x="465" y="3419"/>
                    <a:pt x="751" y="3514"/>
                  </a:cubicBezTo>
                  <a:cubicBezTo>
                    <a:pt x="870" y="3562"/>
                    <a:pt x="1001" y="3598"/>
                    <a:pt x="1144" y="3598"/>
                  </a:cubicBezTo>
                  <a:cubicBezTo>
                    <a:pt x="1727" y="3598"/>
                    <a:pt x="2442" y="3205"/>
                    <a:pt x="3013" y="2800"/>
                  </a:cubicBezTo>
                  <a:cubicBezTo>
                    <a:pt x="3097" y="2895"/>
                    <a:pt x="3228" y="2955"/>
                    <a:pt x="3370" y="2955"/>
                  </a:cubicBezTo>
                  <a:lnTo>
                    <a:pt x="3811" y="2955"/>
                  </a:lnTo>
                  <a:cubicBezTo>
                    <a:pt x="3966" y="2955"/>
                    <a:pt x="4085" y="2895"/>
                    <a:pt x="4168" y="2800"/>
                  </a:cubicBezTo>
                  <a:cubicBezTo>
                    <a:pt x="4752" y="3205"/>
                    <a:pt x="5454" y="3598"/>
                    <a:pt x="6037" y="3598"/>
                  </a:cubicBezTo>
                  <a:cubicBezTo>
                    <a:pt x="6180" y="3598"/>
                    <a:pt x="6311" y="3562"/>
                    <a:pt x="6430" y="3514"/>
                  </a:cubicBezTo>
                  <a:cubicBezTo>
                    <a:pt x="6704" y="3395"/>
                    <a:pt x="6895" y="3217"/>
                    <a:pt x="7002" y="2967"/>
                  </a:cubicBezTo>
                  <a:cubicBezTo>
                    <a:pt x="7180" y="2502"/>
                    <a:pt x="7014" y="1991"/>
                    <a:pt x="6930" y="1788"/>
                  </a:cubicBezTo>
                  <a:cubicBezTo>
                    <a:pt x="6954" y="1705"/>
                    <a:pt x="7014" y="1574"/>
                    <a:pt x="7049" y="1407"/>
                  </a:cubicBezTo>
                  <a:cubicBezTo>
                    <a:pt x="7109" y="1109"/>
                    <a:pt x="7085" y="848"/>
                    <a:pt x="7002" y="633"/>
                  </a:cubicBezTo>
                  <a:cubicBezTo>
                    <a:pt x="6895" y="371"/>
                    <a:pt x="6716" y="181"/>
                    <a:pt x="6430" y="74"/>
                  </a:cubicBezTo>
                  <a:cubicBezTo>
                    <a:pt x="6308" y="23"/>
                    <a:pt x="6175" y="0"/>
                    <a:pt x="6035" y="0"/>
                  </a:cubicBezTo>
                  <a:cubicBezTo>
                    <a:pt x="5449" y="0"/>
                    <a:pt x="4735" y="394"/>
                    <a:pt x="4168" y="788"/>
                  </a:cubicBezTo>
                  <a:cubicBezTo>
                    <a:pt x="4085" y="705"/>
                    <a:pt x="3954" y="645"/>
                    <a:pt x="3811" y="645"/>
                  </a:cubicBezTo>
                  <a:lnTo>
                    <a:pt x="3370" y="645"/>
                  </a:lnTo>
                  <a:cubicBezTo>
                    <a:pt x="3216" y="645"/>
                    <a:pt x="3097" y="705"/>
                    <a:pt x="3013" y="788"/>
                  </a:cubicBezTo>
                  <a:cubicBezTo>
                    <a:pt x="2437" y="394"/>
                    <a:pt x="1721" y="0"/>
                    <a:pt x="11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71"/>
            <p:cNvSpPr/>
            <p:nvPr/>
          </p:nvSpPr>
          <p:spPr>
            <a:xfrm>
              <a:off x="4926263" y="3337255"/>
              <a:ext cx="238601" cy="97355"/>
            </a:xfrm>
            <a:custGeom>
              <a:rect b="b" l="l" r="r" t="t"/>
              <a:pathLst>
                <a:path extrusionOk="0" h="3061" w="7502">
                  <a:moveTo>
                    <a:pt x="3774" y="346"/>
                  </a:moveTo>
                  <a:cubicBezTo>
                    <a:pt x="4667" y="346"/>
                    <a:pt x="5513" y="405"/>
                    <a:pt x="6168" y="524"/>
                  </a:cubicBezTo>
                  <a:cubicBezTo>
                    <a:pt x="6858" y="643"/>
                    <a:pt x="7096" y="798"/>
                    <a:pt x="7144" y="869"/>
                  </a:cubicBezTo>
                  <a:cubicBezTo>
                    <a:pt x="7096" y="917"/>
                    <a:pt x="6953" y="1000"/>
                    <a:pt x="6572" y="1108"/>
                  </a:cubicBezTo>
                  <a:cubicBezTo>
                    <a:pt x="6561" y="1108"/>
                    <a:pt x="6549" y="1108"/>
                    <a:pt x="6525" y="1120"/>
                  </a:cubicBezTo>
                  <a:lnTo>
                    <a:pt x="6513" y="1120"/>
                  </a:lnTo>
                  <a:cubicBezTo>
                    <a:pt x="6501" y="1120"/>
                    <a:pt x="6489" y="1120"/>
                    <a:pt x="6465" y="1131"/>
                  </a:cubicBezTo>
                  <a:lnTo>
                    <a:pt x="6453" y="1131"/>
                  </a:lnTo>
                  <a:cubicBezTo>
                    <a:pt x="6441" y="1131"/>
                    <a:pt x="6430" y="1131"/>
                    <a:pt x="6430" y="1155"/>
                  </a:cubicBezTo>
                  <a:lnTo>
                    <a:pt x="6406" y="1155"/>
                  </a:lnTo>
                  <a:cubicBezTo>
                    <a:pt x="6394" y="1155"/>
                    <a:pt x="6382" y="1155"/>
                    <a:pt x="6370" y="1167"/>
                  </a:cubicBezTo>
                  <a:lnTo>
                    <a:pt x="6346" y="1167"/>
                  </a:lnTo>
                  <a:cubicBezTo>
                    <a:pt x="6334" y="1167"/>
                    <a:pt x="6310" y="1179"/>
                    <a:pt x="6287" y="1179"/>
                  </a:cubicBezTo>
                  <a:cubicBezTo>
                    <a:pt x="6275" y="1179"/>
                    <a:pt x="6251" y="1191"/>
                    <a:pt x="6215" y="1191"/>
                  </a:cubicBezTo>
                  <a:cubicBezTo>
                    <a:pt x="6203" y="1191"/>
                    <a:pt x="6168" y="1215"/>
                    <a:pt x="6156" y="1215"/>
                  </a:cubicBezTo>
                  <a:cubicBezTo>
                    <a:pt x="6132" y="1215"/>
                    <a:pt x="6084" y="1227"/>
                    <a:pt x="6049" y="1227"/>
                  </a:cubicBezTo>
                  <a:lnTo>
                    <a:pt x="6025" y="1227"/>
                  </a:lnTo>
                  <a:cubicBezTo>
                    <a:pt x="6013" y="1227"/>
                    <a:pt x="5977" y="1227"/>
                    <a:pt x="5965" y="1239"/>
                  </a:cubicBezTo>
                  <a:cubicBezTo>
                    <a:pt x="5929" y="1239"/>
                    <a:pt x="5918" y="1239"/>
                    <a:pt x="5894" y="1250"/>
                  </a:cubicBezTo>
                  <a:lnTo>
                    <a:pt x="5846" y="1250"/>
                  </a:lnTo>
                  <a:cubicBezTo>
                    <a:pt x="5810" y="1250"/>
                    <a:pt x="5787" y="1274"/>
                    <a:pt x="5751" y="1274"/>
                  </a:cubicBezTo>
                  <a:cubicBezTo>
                    <a:pt x="5382" y="1310"/>
                    <a:pt x="4965" y="1358"/>
                    <a:pt x="4525" y="1370"/>
                  </a:cubicBezTo>
                  <a:lnTo>
                    <a:pt x="3048" y="1370"/>
                  </a:lnTo>
                  <a:cubicBezTo>
                    <a:pt x="2620" y="1358"/>
                    <a:pt x="2203" y="1310"/>
                    <a:pt x="1822" y="1274"/>
                  </a:cubicBezTo>
                  <a:lnTo>
                    <a:pt x="1810" y="1274"/>
                  </a:lnTo>
                  <a:cubicBezTo>
                    <a:pt x="1786" y="1274"/>
                    <a:pt x="1750" y="1250"/>
                    <a:pt x="1727" y="1250"/>
                  </a:cubicBezTo>
                  <a:lnTo>
                    <a:pt x="1679" y="1250"/>
                  </a:lnTo>
                  <a:cubicBezTo>
                    <a:pt x="1643" y="1250"/>
                    <a:pt x="1631" y="1250"/>
                    <a:pt x="1608" y="1239"/>
                  </a:cubicBezTo>
                  <a:cubicBezTo>
                    <a:pt x="1584" y="1239"/>
                    <a:pt x="1560" y="1239"/>
                    <a:pt x="1548" y="1227"/>
                  </a:cubicBezTo>
                  <a:lnTo>
                    <a:pt x="1512" y="1227"/>
                  </a:lnTo>
                  <a:cubicBezTo>
                    <a:pt x="1488" y="1227"/>
                    <a:pt x="1441" y="1215"/>
                    <a:pt x="1405" y="1215"/>
                  </a:cubicBezTo>
                  <a:cubicBezTo>
                    <a:pt x="1393" y="1215"/>
                    <a:pt x="1369" y="1191"/>
                    <a:pt x="1346" y="1191"/>
                  </a:cubicBezTo>
                  <a:cubicBezTo>
                    <a:pt x="1310" y="1179"/>
                    <a:pt x="1262" y="1179"/>
                    <a:pt x="1215" y="1167"/>
                  </a:cubicBezTo>
                  <a:lnTo>
                    <a:pt x="1203" y="1167"/>
                  </a:lnTo>
                  <a:cubicBezTo>
                    <a:pt x="1191" y="1167"/>
                    <a:pt x="1167" y="1167"/>
                    <a:pt x="1155" y="1155"/>
                  </a:cubicBezTo>
                  <a:lnTo>
                    <a:pt x="1143" y="1155"/>
                  </a:lnTo>
                  <a:cubicBezTo>
                    <a:pt x="1131" y="1155"/>
                    <a:pt x="1107" y="1155"/>
                    <a:pt x="1096" y="1131"/>
                  </a:cubicBezTo>
                  <a:lnTo>
                    <a:pt x="1084" y="1131"/>
                  </a:lnTo>
                  <a:cubicBezTo>
                    <a:pt x="1072" y="1131"/>
                    <a:pt x="1048" y="1131"/>
                    <a:pt x="1036" y="1120"/>
                  </a:cubicBezTo>
                  <a:lnTo>
                    <a:pt x="1024" y="1120"/>
                  </a:lnTo>
                  <a:cubicBezTo>
                    <a:pt x="1012" y="1120"/>
                    <a:pt x="988" y="1120"/>
                    <a:pt x="976" y="1108"/>
                  </a:cubicBezTo>
                  <a:cubicBezTo>
                    <a:pt x="595" y="1000"/>
                    <a:pt x="453" y="917"/>
                    <a:pt x="417" y="881"/>
                  </a:cubicBezTo>
                  <a:lnTo>
                    <a:pt x="393" y="881"/>
                  </a:lnTo>
                  <a:lnTo>
                    <a:pt x="381" y="869"/>
                  </a:lnTo>
                  <a:cubicBezTo>
                    <a:pt x="429" y="810"/>
                    <a:pt x="679" y="655"/>
                    <a:pt x="1381" y="524"/>
                  </a:cubicBezTo>
                  <a:cubicBezTo>
                    <a:pt x="2036" y="405"/>
                    <a:pt x="2881" y="346"/>
                    <a:pt x="3774" y="346"/>
                  </a:cubicBezTo>
                  <a:close/>
                  <a:moveTo>
                    <a:pt x="3751" y="0"/>
                  </a:moveTo>
                  <a:cubicBezTo>
                    <a:pt x="2774" y="0"/>
                    <a:pt x="1869" y="72"/>
                    <a:pt x="1191" y="215"/>
                  </a:cubicBezTo>
                  <a:cubicBezTo>
                    <a:pt x="405" y="358"/>
                    <a:pt x="24" y="548"/>
                    <a:pt x="0" y="834"/>
                  </a:cubicBezTo>
                  <a:lnTo>
                    <a:pt x="0" y="869"/>
                  </a:lnTo>
                  <a:cubicBezTo>
                    <a:pt x="0" y="953"/>
                    <a:pt x="36" y="1048"/>
                    <a:pt x="107" y="1120"/>
                  </a:cubicBezTo>
                  <a:cubicBezTo>
                    <a:pt x="250" y="1405"/>
                    <a:pt x="488" y="1989"/>
                    <a:pt x="667" y="2894"/>
                  </a:cubicBezTo>
                  <a:cubicBezTo>
                    <a:pt x="677" y="2963"/>
                    <a:pt x="754" y="3033"/>
                    <a:pt x="827" y="3033"/>
                  </a:cubicBezTo>
                  <a:cubicBezTo>
                    <a:pt x="841" y="3033"/>
                    <a:pt x="856" y="3030"/>
                    <a:pt x="869" y="3025"/>
                  </a:cubicBezTo>
                  <a:cubicBezTo>
                    <a:pt x="965" y="3013"/>
                    <a:pt x="1036" y="2905"/>
                    <a:pt x="1012" y="2822"/>
                  </a:cubicBezTo>
                  <a:cubicBezTo>
                    <a:pt x="869" y="2191"/>
                    <a:pt x="726" y="1715"/>
                    <a:pt x="595" y="1370"/>
                  </a:cubicBezTo>
                  <a:lnTo>
                    <a:pt x="595" y="1370"/>
                  </a:lnTo>
                  <a:lnTo>
                    <a:pt x="726" y="1417"/>
                  </a:lnTo>
                  <a:lnTo>
                    <a:pt x="738" y="1417"/>
                  </a:lnTo>
                  <a:cubicBezTo>
                    <a:pt x="750" y="1417"/>
                    <a:pt x="750" y="1417"/>
                    <a:pt x="774" y="1429"/>
                  </a:cubicBezTo>
                  <a:cubicBezTo>
                    <a:pt x="1036" y="1512"/>
                    <a:pt x="1346" y="1560"/>
                    <a:pt x="1703" y="1608"/>
                  </a:cubicBezTo>
                  <a:cubicBezTo>
                    <a:pt x="1738" y="1608"/>
                    <a:pt x="1750" y="1608"/>
                    <a:pt x="1786" y="1631"/>
                  </a:cubicBezTo>
                  <a:lnTo>
                    <a:pt x="1810" y="1631"/>
                  </a:lnTo>
                  <a:cubicBezTo>
                    <a:pt x="2298" y="1691"/>
                    <a:pt x="2858" y="1715"/>
                    <a:pt x="3453" y="1727"/>
                  </a:cubicBezTo>
                  <a:lnTo>
                    <a:pt x="4227" y="1727"/>
                  </a:lnTo>
                  <a:cubicBezTo>
                    <a:pt x="4894" y="1715"/>
                    <a:pt x="5537" y="1655"/>
                    <a:pt x="6072" y="1584"/>
                  </a:cubicBezTo>
                  <a:cubicBezTo>
                    <a:pt x="6108" y="1584"/>
                    <a:pt x="6144" y="1572"/>
                    <a:pt x="6168" y="1572"/>
                  </a:cubicBezTo>
                  <a:lnTo>
                    <a:pt x="6191" y="1572"/>
                  </a:lnTo>
                  <a:cubicBezTo>
                    <a:pt x="6334" y="1536"/>
                    <a:pt x="6465" y="1512"/>
                    <a:pt x="6584" y="1477"/>
                  </a:cubicBezTo>
                  <a:cubicBezTo>
                    <a:pt x="6608" y="1477"/>
                    <a:pt x="6620" y="1465"/>
                    <a:pt x="6644" y="1465"/>
                  </a:cubicBezTo>
                  <a:lnTo>
                    <a:pt x="6680" y="1465"/>
                  </a:lnTo>
                  <a:cubicBezTo>
                    <a:pt x="6751" y="1453"/>
                    <a:pt x="6822" y="1417"/>
                    <a:pt x="6882" y="1405"/>
                  </a:cubicBezTo>
                  <a:lnTo>
                    <a:pt x="6882" y="1405"/>
                  </a:lnTo>
                  <a:cubicBezTo>
                    <a:pt x="6751" y="1751"/>
                    <a:pt x="6608" y="2227"/>
                    <a:pt x="6465" y="2846"/>
                  </a:cubicBezTo>
                  <a:cubicBezTo>
                    <a:pt x="6453" y="2941"/>
                    <a:pt x="6513" y="3036"/>
                    <a:pt x="6608" y="3060"/>
                  </a:cubicBezTo>
                  <a:lnTo>
                    <a:pt x="6632" y="3060"/>
                  </a:lnTo>
                  <a:cubicBezTo>
                    <a:pt x="6703" y="3060"/>
                    <a:pt x="6787" y="3001"/>
                    <a:pt x="6811" y="2917"/>
                  </a:cubicBezTo>
                  <a:cubicBezTo>
                    <a:pt x="7001" y="2012"/>
                    <a:pt x="7239" y="1429"/>
                    <a:pt x="7358" y="1155"/>
                  </a:cubicBezTo>
                  <a:cubicBezTo>
                    <a:pt x="7465" y="1036"/>
                    <a:pt x="7501" y="953"/>
                    <a:pt x="7501" y="858"/>
                  </a:cubicBezTo>
                  <a:lnTo>
                    <a:pt x="7501" y="834"/>
                  </a:lnTo>
                  <a:cubicBezTo>
                    <a:pt x="7465" y="560"/>
                    <a:pt x="7096" y="358"/>
                    <a:pt x="6310" y="215"/>
                  </a:cubicBezTo>
                  <a:cubicBezTo>
                    <a:pt x="5620" y="72"/>
                    <a:pt x="4715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4" name="Google Shape;11944;p71"/>
          <p:cNvGrpSpPr/>
          <p:nvPr/>
        </p:nvGrpSpPr>
        <p:grpSpPr>
          <a:xfrm>
            <a:off x="6193310" y="3407289"/>
            <a:ext cx="352590" cy="237488"/>
            <a:chOff x="6193310" y="3407289"/>
            <a:chExt cx="352590" cy="237488"/>
          </a:xfrm>
        </p:grpSpPr>
        <p:sp>
          <p:nvSpPr>
            <p:cNvPr id="11945" name="Google Shape;11945;p71"/>
            <p:cNvSpPr/>
            <p:nvPr/>
          </p:nvSpPr>
          <p:spPr>
            <a:xfrm>
              <a:off x="6193310" y="3522042"/>
              <a:ext cx="352590" cy="122735"/>
            </a:xfrm>
            <a:custGeom>
              <a:rect b="b" l="l" r="r" t="t"/>
              <a:pathLst>
                <a:path extrusionOk="0" h="3859" w="11086">
                  <a:moveTo>
                    <a:pt x="10549" y="310"/>
                  </a:moveTo>
                  <a:cubicBezTo>
                    <a:pt x="10668" y="310"/>
                    <a:pt x="10776" y="417"/>
                    <a:pt x="10776" y="536"/>
                  </a:cubicBezTo>
                  <a:lnTo>
                    <a:pt x="10776" y="3287"/>
                  </a:lnTo>
                  <a:lnTo>
                    <a:pt x="10764" y="3287"/>
                  </a:lnTo>
                  <a:cubicBezTo>
                    <a:pt x="10764" y="3406"/>
                    <a:pt x="10657" y="3513"/>
                    <a:pt x="10538" y="3513"/>
                  </a:cubicBezTo>
                  <a:lnTo>
                    <a:pt x="6811" y="3513"/>
                  </a:lnTo>
                  <a:cubicBezTo>
                    <a:pt x="6692" y="3513"/>
                    <a:pt x="6597" y="3465"/>
                    <a:pt x="6513" y="3394"/>
                  </a:cubicBezTo>
                  <a:lnTo>
                    <a:pt x="5668" y="2620"/>
                  </a:lnTo>
                  <a:cubicBezTo>
                    <a:pt x="5644" y="2584"/>
                    <a:pt x="5608" y="2572"/>
                    <a:pt x="5561" y="2572"/>
                  </a:cubicBezTo>
                  <a:cubicBezTo>
                    <a:pt x="5525" y="2572"/>
                    <a:pt x="5454" y="2584"/>
                    <a:pt x="5430" y="2620"/>
                  </a:cubicBezTo>
                  <a:lnTo>
                    <a:pt x="4584" y="3394"/>
                  </a:lnTo>
                  <a:cubicBezTo>
                    <a:pt x="4489" y="3465"/>
                    <a:pt x="4382" y="3513"/>
                    <a:pt x="4287" y="3513"/>
                  </a:cubicBezTo>
                  <a:lnTo>
                    <a:pt x="560" y="3513"/>
                  </a:lnTo>
                  <a:cubicBezTo>
                    <a:pt x="441" y="3513"/>
                    <a:pt x="334" y="3406"/>
                    <a:pt x="334" y="3287"/>
                  </a:cubicBezTo>
                  <a:lnTo>
                    <a:pt x="334" y="536"/>
                  </a:lnTo>
                  <a:cubicBezTo>
                    <a:pt x="334" y="417"/>
                    <a:pt x="441" y="310"/>
                    <a:pt x="560" y="310"/>
                  </a:cubicBezTo>
                  <a:close/>
                  <a:moveTo>
                    <a:pt x="548" y="1"/>
                  </a:moveTo>
                  <a:cubicBezTo>
                    <a:pt x="251" y="1"/>
                    <a:pt x="0" y="251"/>
                    <a:pt x="0" y="548"/>
                  </a:cubicBezTo>
                  <a:lnTo>
                    <a:pt x="0" y="3299"/>
                  </a:lnTo>
                  <a:cubicBezTo>
                    <a:pt x="0" y="3596"/>
                    <a:pt x="251" y="3858"/>
                    <a:pt x="548" y="3858"/>
                  </a:cubicBezTo>
                  <a:lnTo>
                    <a:pt x="4275" y="3858"/>
                  </a:lnTo>
                  <a:cubicBezTo>
                    <a:pt x="4465" y="3858"/>
                    <a:pt x="4644" y="3775"/>
                    <a:pt x="4787" y="3644"/>
                  </a:cubicBezTo>
                  <a:lnTo>
                    <a:pt x="5537" y="2965"/>
                  </a:lnTo>
                  <a:lnTo>
                    <a:pt x="6275" y="3644"/>
                  </a:lnTo>
                  <a:cubicBezTo>
                    <a:pt x="6430" y="3775"/>
                    <a:pt x="6608" y="3858"/>
                    <a:pt x="6799" y="3858"/>
                  </a:cubicBezTo>
                  <a:lnTo>
                    <a:pt x="10526" y="3858"/>
                  </a:lnTo>
                  <a:cubicBezTo>
                    <a:pt x="10823" y="3858"/>
                    <a:pt x="11073" y="3596"/>
                    <a:pt x="11073" y="3299"/>
                  </a:cubicBezTo>
                  <a:lnTo>
                    <a:pt x="11073" y="548"/>
                  </a:lnTo>
                  <a:cubicBezTo>
                    <a:pt x="11085" y="239"/>
                    <a:pt x="10835" y="1"/>
                    <a:pt x="10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71"/>
            <p:cNvSpPr/>
            <p:nvPr/>
          </p:nvSpPr>
          <p:spPr>
            <a:xfrm>
              <a:off x="6217927" y="3546277"/>
              <a:ext cx="132563" cy="73120"/>
            </a:xfrm>
            <a:custGeom>
              <a:rect b="b" l="l" r="r" t="t"/>
              <a:pathLst>
                <a:path extrusionOk="0" h="2299" w="4168">
                  <a:moveTo>
                    <a:pt x="3834" y="322"/>
                  </a:moveTo>
                  <a:lnTo>
                    <a:pt x="3834" y="1560"/>
                  </a:lnTo>
                  <a:lnTo>
                    <a:pt x="3382" y="1977"/>
                  </a:lnTo>
                  <a:lnTo>
                    <a:pt x="322" y="1977"/>
                  </a:lnTo>
                  <a:lnTo>
                    <a:pt x="322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2048"/>
                  </a:lnTo>
                  <a:cubicBezTo>
                    <a:pt x="0" y="2179"/>
                    <a:pt x="119" y="2298"/>
                    <a:pt x="250" y="2298"/>
                  </a:cubicBezTo>
                  <a:lnTo>
                    <a:pt x="3406" y="2298"/>
                  </a:lnTo>
                  <a:cubicBezTo>
                    <a:pt x="3465" y="2298"/>
                    <a:pt x="3525" y="2275"/>
                    <a:pt x="3572" y="2239"/>
                  </a:cubicBezTo>
                  <a:lnTo>
                    <a:pt x="4072" y="1787"/>
                  </a:lnTo>
                  <a:cubicBezTo>
                    <a:pt x="4120" y="1739"/>
                    <a:pt x="4156" y="1667"/>
                    <a:pt x="4156" y="1608"/>
                  </a:cubicBezTo>
                  <a:lnTo>
                    <a:pt x="4156" y="263"/>
                  </a:lnTo>
                  <a:cubicBezTo>
                    <a:pt x="4168" y="120"/>
                    <a:pt x="4049" y="1"/>
                    <a:pt x="3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71"/>
            <p:cNvSpPr/>
            <p:nvPr/>
          </p:nvSpPr>
          <p:spPr>
            <a:xfrm>
              <a:off x="6388720" y="3546277"/>
              <a:ext cx="132563" cy="72738"/>
            </a:xfrm>
            <a:custGeom>
              <a:rect b="b" l="l" r="r" t="t"/>
              <a:pathLst>
                <a:path extrusionOk="0" h="2287" w="4168">
                  <a:moveTo>
                    <a:pt x="3846" y="322"/>
                  </a:moveTo>
                  <a:lnTo>
                    <a:pt x="3846" y="1977"/>
                  </a:lnTo>
                  <a:lnTo>
                    <a:pt x="786" y="1977"/>
                  </a:lnTo>
                  <a:lnTo>
                    <a:pt x="333" y="1560"/>
                  </a:lnTo>
                  <a:lnTo>
                    <a:pt x="333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1584"/>
                  </a:lnTo>
                  <a:cubicBezTo>
                    <a:pt x="0" y="1667"/>
                    <a:pt x="36" y="1727"/>
                    <a:pt x="72" y="1763"/>
                  </a:cubicBezTo>
                  <a:lnTo>
                    <a:pt x="584" y="2227"/>
                  </a:lnTo>
                  <a:cubicBezTo>
                    <a:pt x="631" y="2275"/>
                    <a:pt x="691" y="2287"/>
                    <a:pt x="750" y="2287"/>
                  </a:cubicBezTo>
                  <a:lnTo>
                    <a:pt x="3905" y="2287"/>
                  </a:lnTo>
                  <a:cubicBezTo>
                    <a:pt x="4036" y="2287"/>
                    <a:pt x="4155" y="2168"/>
                    <a:pt x="4155" y="2037"/>
                  </a:cubicBezTo>
                  <a:lnTo>
                    <a:pt x="4155" y="239"/>
                  </a:lnTo>
                  <a:cubicBezTo>
                    <a:pt x="4167" y="120"/>
                    <a:pt x="4048" y="1"/>
                    <a:pt x="3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71"/>
            <p:cNvSpPr/>
            <p:nvPr/>
          </p:nvSpPr>
          <p:spPr>
            <a:xfrm>
              <a:off x="6405736" y="3407289"/>
              <a:ext cx="121591" cy="105306"/>
            </a:xfrm>
            <a:custGeom>
              <a:rect b="b" l="l" r="r" t="t"/>
              <a:pathLst>
                <a:path extrusionOk="0" h="3311" w="3823">
                  <a:moveTo>
                    <a:pt x="668" y="1"/>
                  </a:moveTo>
                  <a:cubicBezTo>
                    <a:pt x="299" y="1"/>
                    <a:pt x="1" y="299"/>
                    <a:pt x="1" y="680"/>
                  </a:cubicBezTo>
                  <a:lnTo>
                    <a:pt x="1" y="1775"/>
                  </a:lnTo>
                  <a:cubicBezTo>
                    <a:pt x="1" y="2073"/>
                    <a:pt x="239" y="2311"/>
                    <a:pt x="537" y="2311"/>
                  </a:cubicBezTo>
                  <a:cubicBezTo>
                    <a:pt x="822" y="2311"/>
                    <a:pt x="1049" y="2085"/>
                    <a:pt x="1072" y="1823"/>
                  </a:cubicBezTo>
                  <a:lnTo>
                    <a:pt x="2132" y="3251"/>
                  </a:lnTo>
                  <a:cubicBezTo>
                    <a:pt x="2156" y="3299"/>
                    <a:pt x="2204" y="3311"/>
                    <a:pt x="2263" y="3311"/>
                  </a:cubicBezTo>
                  <a:cubicBezTo>
                    <a:pt x="2287" y="3311"/>
                    <a:pt x="2335" y="3299"/>
                    <a:pt x="2346" y="3275"/>
                  </a:cubicBezTo>
                  <a:cubicBezTo>
                    <a:pt x="2430" y="3216"/>
                    <a:pt x="2442" y="3132"/>
                    <a:pt x="2382" y="3061"/>
                  </a:cubicBezTo>
                  <a:lnTo>
                    <a:pt x="1037" y="1227"/>
                  </a:lnTo>
                  <a:cubicBezTo>
                    <a:pt x="1009" y="1181"/>
                    <a:pt x="953" y="1164"/>
                    <a:pt x="901" y="1164"/>
                  </a:cubicBezTo>
                  <a:cubicBezTo>
                    <a:pt x="886" y="1164"/>
                    <a:pt x="872" y="1165"/>
                    <a:pt x="858" y="1168"/>
                  </a:cubicBezTo>
                  <a:cubicBezTo>
                    <a:pt x="799" y="1180"/>
                    <a:pt x="739" y="1251"/>
                    <a:pt x="739" y="1311"/>
                  </a:cubicBezTo>
                  <a:lnTo>
                    <a:pt x="739" y="1775"/>
                  </a:lnTo>
                  <a:cubicBezTo>
                    <a:pt x="739" y="1894"/>
                    <a:pt x="656" y="1989"/>
                    <a:pt x="537" y="1989"/>
                  </a:cubicBezTo>
                  <a:cubicBezTo>
                    <a:pt x="418" y="1989"/>
                    <a:pt x="322" y="1894"/>
                    <a:pt x="322" y="1775"/>
                  </a:cubicBezTo>
                  <a:lnTo>
                    <a:pt x="322" y="680"/>
                  </a:lnTo>
                  <a:cubicBezTo>
                    <a:pt x="322" y="477"/>
                    <a:pt x="489" y="322"/>
                    <a:pt x="680" y="322"/>
                  </a:cubicBezTo>
                  <a:cubicBezTo>
                    <a:pt x="787" y="322"/>
                    <a:pt x="882" y="358"/>
                    <a:pt x="941" y="418"/>
                  </a:cubicBezTo>
                  <a:lnTo>
                    <a:pt x="3525" y="3204"/>
                  </a:lnTo>
                  <a:cubicBezTo>
                    <a:pt x="3558" y="3236"/>
                    <a:pt x="3605" y="3255"/>
                    <a:pt x="3651" y="3255"/>
                  </a:cubicBezTo>
                  <a:cubicBezTo>
                    <a:pt x="3688" y="3255"/>
                    <a:pt x="3725" y="3242"/>
                    <a:pt x="3751" y="3216"/>
                  </a:cubicBezTo>
                  <a:cubicBezTo>
                    <a:pt x="3811" y="3180"/>
                    <a:pt x="3823" y="3073"/>
                    <a:pt x="3751" y="3001"/>
                  </a:cubicBezTo>
                  <a:lnTo>
                    <a:pt x="1156" y="215"/>
                  </a:lnTo>
                  <a:cubicBezTo>
                    <a:pt x="1025" y="84"/>
                    <a:pt x="846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71"/>
            <p:cNvSpPr/>
            <p:nvPr/>
          </p:nvSpPr>
          <p:spPr>
            <a:xfrm>
              <a:off x="6212616" y="3407289"/>
              <a:ext cx="120827" cy="105306"/>
            </a:xfrm>
            <a:custGeom>
              <a:rect b="b" l="l" r="r" t="t"/>
              <a:pathLst>
                <a:path extrusionOk="0" h="3311" w="3799">
                  <a:moveTo>
                    <a:pt x="3132" y="1"/>
                  </a:moveTo>
                  <a:cubicBezTo>
                    <a:pt x="2930" y="1"/>
                    <a:pt x="2751" y="84"/>
                    <a:pt x="2632" y="215"/>
                  </a:cubicBezTo>
                  <a:lnTo>
                    <a:pt x="60" y="2978"/>
                  </a:lnTo>
                  <a:cubicBezTo>
                    <a:pt x="1" y="3037"/>
                    <a:pt x="1" y="3144"/>
                    <a:pt x="72" y="3204"/>
                  </a:cubicBezTo>
                  <a:cubicBezTo>
                    <a:pt x="101" y="3232"/>
                    <a:pt x="140" y="3247"/>
                    <a:pt x="180" y="3247"/>
                  </a:cubicBezTo>
                  <a:cubicBezTo>
                    <a:pt x="223" y="3247"/>
                    <a:pt x="267" y="3229"/>
                    <a:pt x="298" y="3192"/>
                  </a:cubicBezTo>
                  <a:lnTo>
                    <a:pt x="2870" y="418"/>
                  </a:lnTo>
                  <a:cubicBezTo>
                    <a:pt x="2930" y="346"/>
                    <a:pt x="3037" y="311"/>
                    <a:pt x="3132" y="311"/>
                  </a:cubicBezTo>
                  <a:cubicBezTo>
                    <a:pt x="3323" y="311"/>
                    <a:pt x="3489" y="477"/>
                    <a:pt x="3489" y="668"/>
                  </a:cubicBezTo>
                  <a:lnTo>
                    <a:pt x="3489" y="1775"/>
                  </a:lnTo>
                  <a:cubicBezTo>
                    <a:pt x="3489" y="1894"/>
                    <a:pt x="3394" y="1977"/>
                    <a:pt x="3275" y="1977"/>
                  </a:cubicBezTo>
                  <a:cubicBezTo>
                    <a:pt x="3156" y="1977"/>
                    <a:pt x="3061" y="1894"/>
                    <a:pt x="3061" y="1775"/>
                  </a:cubicBezTo>
                  <a:lnTo>
                    <a:pt x="3061" y="1334"/>
                  </a:lnTo>
                  <a:cubicBezTo>
                    <a:pt x="3061" y="1251"/>
                    <a:pt x="3025" y="1192"/>
                    <a:pt x="2953" y="1180"/>
                  </a:cubicBezTo>
                  <a:cubicBezTo>
                    <a:pt x="2937" y="1177"/>
                    <a:pt x="2921" y="1176"/>
                    <a:pt x="2906" y="1176"/>
                  </a:cubicBezTo>
                  <a:cubicBezTo>
                    <a:pt x="2851" y="1176"/>
                    <a:pt x="2800" y="1193"/>
                    <a:pt x="2763" y="1239"/>
                  </a:cubicBezTo>
                  <a:lnTo>
                    <a:pt x="1429" y="3061"/>
                  </a:lnTo>
                  <a:cubicBezTo>
                    <a:pt x="1370" y="3132"/>
                    <a:pt x="1382" y="3239"/>
                    <a:pt x="1465" y="3275"/>
                  </a:cubicBezTo>
                  <a:cubicBezTo>
                    <a:pt x="1489" y="3299"/>
                    <a:pt x="1525" y="3311"/>
                    <a:pt x="1549" y="3311"/>
                  </a:cubicBezTo>
                  <a:cubicBezTo>
                    <a:pt x="1596" y="3311"/>
                    <a:pt x="1656" y="3275"/>
                    <a:pt x="1679" y="3251"/>
                  </a:cubicBezTo>
                  <a:lnTo>
                    <a:pt x="2727" y="1835"/>
                  </a:lnTo>
                  <a:cubicBezTo>
                    <a:pt x="2739" y="2120"/>
                    <a:pt x="2977" y="2323"/>
                    <a:pt x="3263" y="2323"/>
                  </a:cubicBezTo>
                  <a:cubicBezTo>
                    <a:pt x="3561" y="2323"/>
                    <a:pt x="3799" y="2085"/>
                    <a:pt x="3799" y="1787"/>
                  </a:cubicBezTo>
                  <a:lnTo>
                    <a:pt x="3799" y="692"/>
                  </a:lnTo>
                  <a:cubicBezTo>
                    <a:pt x="3799" y="299"/>
                    <a:pt x="3501" y="1"/>
                    <a:pt x="3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0" name="Google Shape;11950;p71"/>
          <p:cNvGrpSpPr/>
          <p:nvPr/>
        </p:nvGrpSpPr>
        <p:grpSpPr>
          <a:xfrm>
            <a:off x="6637117" y="3397843"/>
            <a:ext cx="353735" cy="254504"/>
            <a:chOff x="6637117" y="3397843"/>
            <a:chExt cx="353735" cy="254504"/>
          </a:xfrm>
        </p:grpSpPr>
        <p:sp>
          <p:nvSpPr>
            <p:cNvPr id="11951" name="Google Shape;11951;p71"/>
            <p:cNvSpPr/>
            <p:nvPr/>
          </p:nvSpPr>
          <p:spPr>
            <a:xfrm>
              <a:off x="6637117" y="3397843"/>
              <a:ext cx="353735" cy="254504"/>
            </a:xfrm>
            <a:custGeom>
              <a:rect b="b" l="l" r="r" t="t"/>
              <a:pathLst>
                <a:path extrusionOk="0" h="8002" w="11122">
                  <a:moveTo>
                    <a:pt x="1941" y="358"/>
                  </a:moveTo>
                  <a:cubicBezTo>
                    <a:pt x="2001" y="358"/>
                    <a:pt x="2048" y="405"/>
                    <a:pt x="2048" y="465"/>
                  </a:cubicBezTo>
                  <a:lnTo>
                    <a:pt x="2025" y="810"/>
                  </a:lnTo>
                  <a:lnTo>
                    <a:pt x="1334" y="810"/>
                  </a:lnTo>
                  <a:lnTo>
                    <a:pt x="1334" y="465"/>
                  </a:lnTo>
                  <a:cubicBezTo>
                    <a:pt x="1334" y="405"/>
                    <a:pt x="1370" y="358"/>
                    <a:pt x="1429" y="358"/>
                  </a:cubicBezTo>
                  <a:close/>
                  <a:moveTo>
                    <a:pt x="10002" y="1179"/>
                  </a:moveTo>
                  <a:cubicBezTo>
                    <a:pt x="10061" y="1179"/>
                    <a:pt x="10109" y="1227"/>
                    <a:pt x="10109" y="1286"/>
                  </a:cubicBezTo>
                  <a:lnTo>
                    <a:pt x="10097" y="1596"/>
                  </a:lnTo>
                  <a:lnTo>
                    <a:pt x="8752" y="1596"/>
                  </a:lnTo>
                  <a:lnTo>
                    <a:pt x="8752" y="1286"/>
                  </a:lnTo>
                  <a:cubicBezTo>
                    <a:pt x="8752" y="1227"/>
                    <a:pt x="8799" y="1179"/>
                    <a:pt x="8859" y="1179"/>
                  </a:cubicBezTo>
                  <a:close/>
                  <a:moveTo>
                    <a:pt x="1417" y="0"/>
                  </a:moveTo>
                  <a:cubicBezTo>
                    <a:pt x="1179" y="0"/>
                    <a:pt x="989" y="203"/>
                    <a:pt x="989" y="441"/>
                  </a:cubicBezTo>
                  <a:lnTo>
                    <a:pt x="989" y="774"/>
                  </a:lnTo>
                  <a:lnTo>
                    <a:pt x="846" y="774"/>
                  </a:lnTo>
                  <a:cubicBezTo>
                    <a:pt x="655" y="774"/>
                    <a:pt x="477" y="834"/>
                    <a:pt x="334" y="953"/>
                  </a:cubicBezTo>
                  <a:cubicBezTo>
                    <a:pt x="251" y="1012"/>
                    <a:pt x="251" y="1120"/>
                    <a:pt x="298" y="1191"/>
                  </a:cubicBezTo>
                  <a:cubicBezTo>
                    <a:pt x="332" y="1238"/>
                    <a:pt x="382" y="1259"/>
                    <a:pt x="431" y="1259"/>
                  </a:cubicBezTo>
                  <a:cubicBezTo>
                    <a:pt x="468" y="1259"/>
                    <a:pt x="506" y="1247"/>
                    <a:pt x="536" y="1227"/>
                  </a:cubicBezTo>
                  <a:cubicBezTo>
                    <a:pt x="644" y="1132"/>
                    <a:pt x="756" y="1114"/>
                    <a:pt x="865" y="1114"/>
                  </a:cubicBezTo>
                  <a:cubicBezTo>
                    <a:pt x="932" y="1114"/>
                    <a:pt x="998" y="1121"/>
                    <a:pt x="1062" y="1121"/>
                  </a:cubicBezTo>
                  <a:cubicBezTo>
                    <a:pt x="1077" y="1121"/>
                    <a:pt x="1093" y="1121"/>
                    <a:pt x="1108" y="1120"/>
                  </a:cubicBezTo>
                  <a:lnTo>
                    <a:pt x="2489" y="1120"/>
                  </a:lnTo>
                  <a:cubicBezTo>
                    <a:pt x="2751" y="1120"/>
                    <a:pt x="2977" y="1346"/>
                    <a:pt x="2977" y="1608"/>
                  </a:cubicBezTo>
                  <a:lnTo>
                    <a:pt x="2977" y="2239"/>
                  </a:lnTo>
                  <a:cubicBezTo>
                    <a:pt x="2977" y="2322"/>
                    <a:pt x="3049" y="2405"/>
                    <a:pt x="3144" y="2405"/>
                  </a:cubicBezTo>
                  <a:cubicBezTo>
                    <a:pt x="3227" y="2405"/>
                    <a:pt x="3311" y="2322"/>
                    <a:pt x="3311" y="2239"/>
                  </a:cubicBezTo>
                  <a:lnTo>
                    <a:pt x="3311" y="1929"/>
                  </a:lnTo>
                  <a:lnTo>
                    <a:pt x="10311" y="1929"/>
                  </a:lnTo>
                  <a:cubicBezTo>
                    <a:pt x="10573" y="1941"/>
                    <a:pt x="10776" y="2167"/>
                    <a:pt x="10776" y="2417"/>
                  </a:cubicBezTo>
                  <a:lnTo>
                    <a:pt x="10776" y="2608"/>
                  </a:lnTo>
                  <a:lnTo>
                    <a:pt x="10490" y="2608"/>
                  </a:lnTo>
                  <a:cubicBezTo>
                    <a:pt x="10407" y="2608"/>
                    <a:pt x="10335" y="2679"/>
                    <a:pt x="10335" y="2774"/>
                  </a:cubicBezTo>
                  <a:cubicBezTo>
                    <a:pt x="10335" y="2858"/>
                    <a:pt x="10407" y="2941"/>
                    <a:pt x="10490" y="2941"/>
                  </a:cubicBezTo>
                  <a:lnTo>
                    <a:pt x="10776" y="2941"/>
                  </a:lnTo>
                  <a:lnTo>
                    <a:pt x="10776" y="6846"/>
                  </a:lnTo>
                  <a:lnTo>
                    <a:pt x="10014" y="6846"/>
                  </a:lnTo>
                  <a:cubicBezTo>
                    <a:pt x="9764" y="6846"/>
                    <a:pt x="9573" y="6644"/>
                    <a:pt x="9573" y="6406"/>
                  </a:cubicBezTo>
                  <a:lnTo>
                    <a:pt x="9573" y="3382"/>
                  </a:lnTo>
                  <a:cubicBezTo>
                    <a:pt x="9573" y="3191"/>
                    <a:pt x="9704" y="3013"/>
                    <a:pt x="9883" y="2953"/>
                  </a:cubicBezTo>
                  <a:cubicBezTo>
                    <a:pt x="9978" y="2917"/>
                    <a:pt x="10014" y="2834"/>
                    <a:pt x="9990" y="2739"/>
                  </a:cubicBezTo>
                  <a:cubicBezTo>
                    <a:pt x="9962" y="2675"/>
                    <a:pt x="9907" y="2632"/>
                    <a:pt x="9839" y="2632"/>
                  </a:cubicBezTo>
                  <a:cubicBezTo>
                    <a:pt x="9819" y="2632"/>
                    <a:pt x="9797" y="2635"/>
                    <a:pt x="9776" y="2644"/>
                  </a:cubicBezTo>
                  <a:cubicBezTo>
                    <a:pt x="9454" y="2739"/>
                    <a:pt x="9228" y="3036"/>
                    <a:pt x="9228" y="3382"/>
                  </a:cubicBezTo>
                  <a:lnTo>
                    <a:pt x="9228" y="6406"/>
                  </a:lnTo>
                  <a:cubicBezTo>
                    <a:pt x="9228" y="6835"/>
                    <a:pt x="9573" y="7180"/>
                    <a:pt x="10002" y="7180"/>
                  </a:cubicBezTo>
                  <a:lnTo>
                    <a:pt x="10764" y="7180"/>
                  </a:lnTo>
                  <a:cubicBezTo>
                    <a:pt x="10764" y="7442"/>
                    <a:pt x="10538" y="7668"/>
                    <a:pt x="10276" y="7668"/>
                  </a:cubicBezTo>
                  <a:lnTo>
                    <a:pt x="3132" y="7668"/>
                  </a:lnTo>
                  <a:cubicBezTo>
                    <a:pt x="3203" y="7573"/>
                    <a:pt x="3251" y="7466"/>
                    <a:pt x="3275" y="7335"/>
                  </a:cubicBezTo>
                  <a:cubicBezTo>
                    <a:pt x="3287" y="7251"/>
                    <a:pt x="3227" y="7156"/>
                    <a:pt x="3144" y="7144"/>
                  </a:cubicBezTo>
                  <a:cubicBezTo>
                    <a:pt x="3136" y="7143"/>
                    <a:pt x="3128" y="7143"/>
                    <a:pt x="3120" y="7143"/>
                  </a:cubicBezTo>
                  <a:cubicBezTo>
                    <a:pt x="3035" y="7143"/>
                    <a:pt x="2964" y="7199"/>
                    <a:pt x="2953" y="7275"/>
                  </a:cubicBezTo>
                  <a:cubicBezTo>
                    <a:pt x="2906" y="7501"/>
                    <a:pt x="2691" y="7668"/>
                    <a:pt x="2477" y="7668"/>
                  </a:cubicBezTo>
                  <a:lnTo>
                    <a:pt x="751" y="7668"/>
                  </a:lnTo>
                  <a:cubicBezTo>
                    <a:pt x="513" y="7632"/>
                    <a:pt x="334" y="7430"/>
                    <a:pt x="334" y="7180"/>
                  </a:cubicBezTo>
                  <a:lnTo>
                    <a:pt x="334" y="2548"/>
                  </a:lnTo>
                  <a:lnTo>
                    <a:pt x="334" y="1691"/>
                  </a:lnTo>
                  <a:cubicBezTo>
                    <a:pt x="334" y="1596"/>
                    <a:pt x="251" y="1524"/>
                    <a:pt x="167" y="1524"/>
                  </a:cubicBezTo>
                  <a:cubicBezTo>
                    <a:pt x="72" y="1524"/>
                    <a:pt x="1" y="1596"/>
                    <a:pt x="1" y="1691"/>
                  </a:cubicBezTo>
                  <a:lnTo>
                    <a:pt x="1" y="7180"/>
                  </a:lnTo>
                  <a:cubicBezTo>
                    <a:pt x="1" y="7585"/>
                    <a:pt x="298" y="7918"/>
                    <a:pt x="691" y="7978"/>
                  </a:cubicBezTo>
                  <a:cubicBezTo>
                    <a:pt x="703" y="7978"/>
                    <a:pt x="727" y="7978"/>
                    <a:pt x="751" y="8001"/>
                  </a:cubicBezTo>
                  <a:lnTo>
                    <a:pt x="10276" y="8001"/>
                  </a:lnTo>
                  <a:cubicBezTo>
                    <a:pt x="10716" y="8001"/>
                    <a:pt x="11085" y="7620"/>
                    <a:pt x="11085" y="7180"/>
                  </a:cubicBezTo>
                  <a:lnTo>
                    <a:pt x="11085" y="2405"/>
                  </a:lnTo>
                  <a:cubicBezTo>
                    <a:pt x="11121" y="2001"/>
                    <a:pt x="10823" y="1655"/>
                    <a:pt x="10442" y="1596"/>
                  </a:cubicBezTo>
                  <a:lnTo>
                    <a:pt x="10442" y="1262"/>
                  </a:lnTo>
                  <a:cubicBezTo>
                    <a:pt x="10442" y="1024"/>
                    <a:pt x="10240" y="834"/>
                    <a:pt x="10002" y="834"/>
                  </a:cubicBezTo>
                  <a:lnTo>
                    <a:pt x="8859" y="834"/>
                  </a:lnTo>
                  <a:cubicBezTo>
                    <a:pt x="8621" y="834"/>
                    <a:pt x="8430" y="1024"/>
                    <a:pt x="8430" y="1262"/>
                  </a:cubicBezTo>
                  <a:lnTo>
                    <a:pt x="8430" y="1584"/>
                  </a:lnTo>
                  <a:lnTo>
                    <a:pt x="7966" y="1584"/>
                  </a:lnTo>
                  <a:lnTo>
                    <a:pt x="7621" y="834"/>
                  </a:lnTo>
                  <a:cubicBezTo>
                    <a:pt x="7502" y="572"/>
                    <a:pt x="7240" y="405"/>
                    <a:pt x="6942" y="405"/>
                  </a:cubicBezTo>
                  <a:lnTo>
                    <a:pt x="5597" y="405"/>
                  </a:lnTo>
                  <a:cubicBezTo>
                    <a:pt x="5358" y="405"/>
                    <a:pt x="5120" y="524"/>
                    <a:pt x="4989" y="715"/>
                  </a:cubicBezTo>
                  <a:cubicBezTo>
                    <a:pt x="4930" y="798"/>
                    <a:pt x="4966" y="893"/>
                    <a:pt x="5037" y="941"/>
                  </a:cubicBezTo>
                  <a:cubicBezTo>
                    <a:pt x="5064" y="963"/>
                    <a:pt x="5096" y="974"/>
                    <a:pt x="5128" y="974"/>
                  </a:cubicBezTo>
                  <a:cubicBezTo>
                    <a:pt x="5181" y="974"/>
                    <a:pt x="5234" y="945"/>
                    <a:pt x="5263" y="893"/>
                  </a:cubicBezTo>
                  <a:cubicBezTo>
                    <a:pt x="5335" y="798"/>
                    <a:pt x="5466" y="715"/>
                    <a:pt x="5597" y="715"/>
                  </a:cubicBezTo>
                  <a:lnTo>
                    <a:pt x="6942" y="715"/>
                  </a:lnTo>
                  <a:cubicBezTo>
                    <a:pt x="7109" y="715"/>
                    <a:pt x="7252" y="810"/>
                    <a:pt x="7323" y="953"/>
                  </a:cubicBezTo>
                  <a:lnTo>
                    <a:pt x="7609" y="1572"/>
                  </a:lnTo>
                  <a:lnTo>
                    <a:pt x="4942" y="1572"/>
                  </a:lnTo>
                  <a:lnTo>
                    <a:pt x="4989" y="1465"/>
                  </a:lnTo>
                  <a:cubicBezTo>
                    <a:pt x="5037" y="1370"/>
                    <a:pt x="4989" y="1286"/>
                    <a:pt x="4918" y="1239"/>
                  </a:cubicBezTo>
                  <a:cubicBezTo>
                    <a:pt x="4891" y="1225"/>
                    <a:pt x="4866" y="1219"/>
                    <a:pt x="4841" y="1219"/>
                  </a:cubicBezTo>
                  <a:cubicBezTo>
                    <a:pt x="4779" y="1219"/>
                    <a:pt x="4726" y="1259"/>
                    <a:pt x="4692" y="1310"/>
                  </a:cubicBezTo>
                  <a:lnTo>
                    <a:pt x="4573" y="1572"/>
                  </a:lnTo>
                  <a:lnTo>
                    <a:pt x="3311" y="1572"/>
                  </a:lnTo>
                  <a:cubicBezTo>
                    <a:pt x="3299" y="1131"/>
                    <a:pt x="2918" y="774"/>
                    <a:pt x="2489" y="774"/>
                  </a:cubicBezTo>
                  <a:lnTo>
                    <a:pt x="2358" y="774"/>
                  </a:lnTo>
                  <a:lnTo>
                    <a:pt x="2358" y="441"/>
                  </a:lnTo>
                  <a:cubicBezTo>
                    <a:pt x="2358" y="203"/>
                    <a:pt x="2168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71"/>
            <p:cNvSpPr/>
            <p:nvPr/>
          </p:nvSpPr>
          <p:spPr>
            <a:xfrm>
              <a:off x="6732532" y="3484925"/>
              <a:ext cx="10273" cy="129923"/>
            </a:xfrm>
            <a:custGeom>
              <a:rect b="b" l="l" r="r" t="t"/>
              <a:pathLst>
                <a:path extrusionOk="0" h="4085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918"/>
                  </a:lnTo>
                  <a:cubicBezTo>
                    <a:pt x="1" y="4013"/>
                    <a:pt x="72" y="4085"/>
                    <a:pt x="156" y="4085"/>
                  </a:cubicBezTo>
                  <a:cubicBezTo>
                    <a:pt x="251" y="4085"/>
                    <a:pt x="322" y="4013"/>
                    <a:pt x="322" y="3918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71"/>
            <p:cNvSpPr/>
            <p:nvPr/>
          </p:nvSpPr>
          <p:spPr>
            <a:xfrm>
              <a:off x="6903707" y="3467591"/>
              <a:ext cx="38293" cy="29483"/>
            </a:xfrm>
            <a:custGeom>
              <a:rect b="b" l="l" r="r" t="t"/>
              <a:pathLst>
                <a:path extrusionOk="0" h="927" w="1204">
                  <a:moveTo>
                    <a:pt x="728" y="0"/>
                  </a:moveTo>
                  <a:cubicBezTo>
                    <a:pt x="676" y="0"/>
                    <a:pt x="625" y="26"/>
                    <a:pt x="596" y="70"/>
                  </a:cubicBezTo>
                  <a:cubicBezTo>
                    <a:pt x="536" y="153"/>
                    <a:pt x="572" y="248"/>
                    <a:pt x="644" y="296"/>
                  </a:cubicBezTo>
                  <a:cubicBezTo>
                    <a:pt x="775" y="391"/>
                    <a:pt x="703" y="593"/>
                    <a:pt x="548" y="593"/>
                  </a:cubicBezTo>
                  <a:cubicBezTo>
                    <a:pt x="453" y="593"/>
                    <a:pt x="370" y="510"/>
                    <a:pt x="394" y="403"/>
                  </a:cubicBezTo>
                  <a:cubicBezTo>
                    <a:pt x="405" y="308"/>
                    <a:pt x="346" y="224"/>
                    <a:pt x="251" y="212"/>
                  </a:cubicBezTo>
                  <a:cubicBezTo>
                    <a:pt x="238" y="209"/>
                    <a:pt x="225" y="207"/>
                    <a:pt x="213" y="207"/>
                  </a:cubicBezTo>
                  <a:cubicBezTo>
                    <a:pt x="141" y="207"/>
                    <a:pt x="70" y="262"/>
                    <a:pt x="60" y="343"/>
                  </a:cubicBezTo>
                  <a:cubicBezTo>
                    <a:pt x="1" y="653"/>
                    <a:pt x="239" y="927"/>
                    <a:pt x="548" y="927"/>
                  </a:cubicBezTo>
                  <a:cubicBezTo>
                    <a:pt x="1013" y="927"/>
                    <a:pt x="1203" y="308"/>
                    <a:pt x="822" y="34"/>
                  </a:cubicBezTo>
                  <a:cubicBezTo>
                    <a:pt x="794" y="11"/>
                    <a:pt x="761" y="0"/>
                    <a:pt x="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71"/>
            <p:cNvSpPr/>
            <p:nvPr/>
          </p:nvSpPr>
          <p:spPr>
            <a:xfrm>
              <a:off x="6750725" y="3461739"/>
              <a:ext cx="177249" cy="177345"/>
            </a:xfrm>
            <a:custGeom>
              <a:rect b="b" l="l" r="r" t="t"/>
              <a:pathLst>
                <a:path extrusionOk="0" h="5576" w="5573">
                  <a:moveTo>
                    <a:pt x="2753" y="0"/>
                  </a:moveTo>
                  <a:cubicBezTo>
                    <a:pt x="2168" y="0"/>
                    <a:pt x="1571" y="186"/>
                    <a:pt x="1048" y="599"/>
                  </a:cubicBezTo>
                  <a:cubicBezTo>
                    <a:pt x="977" y="658"/>
                    <a:pt x="953" y="765"/>
                    <a:pt x="1013" y="837"/>
                  </a:cubicBezTo>
                  <a:cubicBezTo>
                    <a:pt x="1049" y="881"/>
                    <a:pt x="1103" y="906"/>
                    <a:pt x="1156" y="906"/>
                  </a:cubicBezTo>
                  <a:cubicBezTo>
                    <a:pt x="1190" y="906"/>
                    <a:pt x="1223" y="896"/>
                    <a:pt x="1251" y="873"/>
                  </a:cubicBezTo>
                  <a:cubicBezTo>
                    <a:pt x="1711" y="505"/>
                    <a:pt x="2238" y="339"/>
                    <a:pt x="2753" y="339"/>
                  </a:cubicBezTo>
                  <a:cubicBezTo>
                    <a:pt x="4023" y="339"/>
                    <a:pt x="5227" y="1342"/>
                    <a:pt x="5227" y="2790"/>
                  </a:cubicBezTo>
                  <a:cubicBezTo>
                    <a:pt x="5227" y="3373"/>
                    <a:pt x="5013" y="3921"/>
                    <a:pt x="4668" y="4361"/>
                  </a:cubicBezTo>
                  <a:cubicBezTo>
                    <a:pt x="4203" y="4933"/>
                    <a:pt x="3501" y="5242"/>
                    <a:pt x="2775" y="5242"/>
                  </a:cubicBezTo>
                  <a:cubicBezTo>
                    <a:pt x="1417" y="5242"/>
                    <a:pt x="322" y="4147"/>
                    <a:pt x="322" y="2790"/>
                  </a:cubicBezTo>
                  <a:cubicBezTo>
                    <a:pt x="322" y="2242"/>
                    <a:pt x="501" y="1730"/>
                    <a:pt x="822" y="1301"/>
                  </a:cubicBezTo>
                  <a:cubicBezTo>
                    <a:pt x="882" y="1230"/>
                    <a:pt x="870" y="1123"/>
                    <a:pt x="798" y="1075"/>
                  </a:cubicBezTo>
                  <a:cubicBezTo>
                    <a:pt x="763" y="1050"/>
                    <a:pt x="727" y="1038"/>
                    <a:pt x="692" y="1038"/>
                  </a:cubicBezTo>
                  <a:cubicBezTo>
                    <a:pt x="644" y="1038"/>
                    <a:pt x="600" y="1062"/>
                    <a:pt x="572" y="1111"/>
                  </a:cubicBezTo>
                  <a:cubicBezTo>
                    <a:pt x="203" y="1599"/>
                    <a:pt x="0" y="2182"/>
                    <a:pt x="0" y="2790"/>
                  </a:cubicBezTo>
                  <a:cubicBezTo>
                    <a:pt x="0" y="4325"/>
                    <a:pt x="1251" y="5576"/>
                    <a:pt x="2787" y="5576"/>
                  </a:cubicBezTo>
                  <a:cubicBezTo>
                    <a:pt x="3620" y="5576"/>
                    <a:pt x="4394" y="5195"/>
                    <a:pt x="4930" y="4575"/>
                  </a:cubicBezTo>
                  <a:cubicBezTo>
                    <a:pt x="5346" y="4087"/>
                    <a:pt x="5573" y="3444"/>
                    <a:pt x="5573" y="2790"/>
                  </a:cubicBezTo>
                  <a:cubicBezTo>
                    <a:pt x="5564" y="1130"/>
                    <a:pt x="4194" y="0"/>
                    <a:pt x="2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71"/>
            <p:cNvSpPr/>
            <p:nvPr/>
          </p:nvSpPr>
          <p:spPr>
            <a:xfrm>
              <a:off x="6778363" y="3495166"/>
              <a:ext cx="134090" cy="110681"/>
            </a:xfrm>
            <a:custGeom>
              <a:rect b="b" l="l" r="r" t="t"/>
              <a:pathLst>
                <a:path extrusionOk="0" h="3480" w="4216">
                  <a:moveTo>
                    <a:pt x="1906" y="0"/>
                  </a:moveTo>
                  <a:cubicBezTo>
                    <a:pt x="834" y="0"/>
                    <a:pt x="1" y="965"/>
                    <a:pt x="179" y="2024"/>
                  </a:cubicBezTo>
                  <a:cubicBezTo>
                    <a:pt x="190" y="2100"/>
                    <a:pt x="271" y="2157"/>
                    <a:pt x="348" y="2157"/>
                  </a:cubicBezTo>
                  <a:cubicBezTo>
                    <a:pt x="355" y="2157"/>
                    <a:pt x="363" y="2156"/>
                    <a:pt x="370" y="2155"/>
                  </a:cubicBezTo>
                  <a:cubicBezTo>
                    <a:pt x="465" y="2143"/>
                    <a:pt x="525" y="2048"/>
                    <a:pt x="501" y="1965"/>
                  </a:cubicBezTo>
                  <a:cubicBezTo>
                    <a:pt x="348" y="1037"/>
                    <a:pt x="1082" y="310"/>
                    <a:pt x="1901" y="310"/>
                  </a:cubicBezTo>
                  <a:cubicBezTo>
                    <a:pt x="2228" y="310"/>
                    <a:pt x="2568" y="426"/>
                    <a:pt x="2870" y="691"/>
                  </a:cubicBezTo>
                  <a:cubicBezTo>
                    <a:pt x="3442" y="1215"/>
                    <a:pt x="3477" y="2108"/>
                    <a:pt x="2941" y="2691"/>
                  </a:cubicBezTo>
                  <a:cubicBezTo>
                    <a:pt x="2660" y="2994"/>
                    <a:pt x="2278" y="3142"/>
                    <a:pt x="1899" y="3142"/>
                  </a:cubicBezTo>
                  <a:cubicBezTo>
                    <a:pt x="1444" y="3142"/>
                    <a:pt x="993" y="2928"/>
                    <a:pt x="727" y="2512"/>
                  </a:cubicBezTo>
                  <a:cubicBezTo>
                    <a:pt x="696" y="2466"/>
                    <a:pt x="645" y="2435"/>
                    <a:pt x="590" y="2435"/>
                  </a:cubicBezTo>
                  <a:cubicBezTo>
                    <a:pt x="561" y="2435"/>
                    <a:pt x="530" y="2444"/>
                    <a:pt x="501" y="2465"/>
                  </a:cubicBezTo>
                  <a:cubicBezTo>
                    <a:pt x="429" y="2512"/>
                    <a:pt x="405" y="2620"/>
                    <a:pt x="465" y="2691"/>
                  </a:cubicBezTo>
                  <a:cubicBezTo>
                    <a:pt x="803" y="3212"/>
                    <a:pt x="1362" y="3480"/>
                    <a:pt x="1924" y="3480"/>
                  </a:cubicBezTo>
                  <a:cubicBezTo>
                    <a:pt x="2390" y="3480"/>
                    <a:pt x="2858" y="3295"/>
                    <a:pt x="3203" y="2917"/>
                  </a:cubicBezTo>
                  <a:cubicBezTo>
                    <a:pt x="4215" y="1810"/>
                    <a:pt x="3418" y="0"/>
                    <a:pt x="1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71"/>
            <p:cNvSpPr/>
            <p:nvPr/>
          </p:nvSpPr>
          <p:spPr>
            <a:xfrm>
              <a:off x="6820791" y="3521501"/>
              <a:ext cx="49997" cy="41665"/>
            </a:xfrm>
            <a:custGeom>
              <a:rect b="b" l="l" r="r" t="t"/>
              <a:pathLst>
                <a:path extrusionOk="0" h="1310" w="1572">
                  <a:moveTo>
                    <a:pt x="756" y="0"/>
                  </a:moveTo>
                  <a:cubicBezTo>
                    <a:pt x="743" y="0"/>
                    <a:pt x="729" y="2"/>
                    <a:pt x="715" y="6"/>
                  </a:cubicBezTo>
                  <a:cubicBezTo>
                    <a:pt x="203" y="101"/>
                    <a:pt x="0" y="744"/>
                    <a:pt x="381" y="1113"/>
                  </a:cubicBezTo>
                  <a:cubicBezTo>
                    <a:pt x="506" y="1244"/>
                    <a:pt x="676" y="1309"/>
                    <a:pt x="845" y="1309"/>
                  </a:cubicBezTo>
                  <a:cubicBezTo>
                    <a:pt x="1015" y="1309"/>
                    <a:pt x="1185" y="1244"/>
                    <a:pt x="1310" y="1113"/>
                  </a:cubicBezTo>
                  <a:cubicBezTo>
                    <a:pt x="1524" y="911"/>
                    <a:pt x="1572" y="613"/>
                    <a:pt x="1453" y="363"/>
                  </a:cubicBezTo>
                  <a:cubicBezTo>
                    <a:pt x="1418" y="301"/>
                    <a:pt x="1356" y="266"/>
                    <a:pt x="1293" y="266"/>
                  </a:cubicBezTo>
                  <a:cubicBezTo>
                    <a:pt x="1271" y="266"/>
                    <a:pt x="1248" y="270"/>
                    <a:pt x="1226" y="280"/>
                  </a:cubicBezTo>
                  <a:cubicBezTo>
                    <a:pt x="1155" y="327"/>
                    <a:pt x="1107" y="422"/>
                    <a:pt x="1155" y="506"/>
                  </a:cubicBezTo>
                  <a:cubicBezTo>
                    <a:pt x="1215" y="625"/>
                    <a:pt x="1191" y="791"/>
                    <a:pt x="1096" y="899"/>
                  </a:cubicBezTo>
                  <a:cubicBezTo>
                    <a:pt x="1024" y="964"/>
                    <a:pt x="938" y="997"/>
                    <a:pt x="851" y="997"/>
                  </a:cubicBezTo>
                  <a:cubicBezTo>
                    <a:pt x="765" y="997"/>
                    <a:pt x="679" y="964"/>
                    <a:pt x="607" y="899"/>
                  </a:cubicBezTo>
                  <a:cubicBezTo>
                    <a:pt x="417" y="696"/>
                    <a:pt x="524" y="375"/>
                    <a:pt x="774" y="327"/>
                  </a:cubicBezTo>
                  <a:cubicBezTo>
                    <a:pt x="869" y="315"/>
                    <a:pt x="929" y="220"/>
                    <a:pt x="905" y="137"/>
                  </a:cubicBezTo>
                  <a:cubicBezTo>
                    <a:pt x="895" y="56"/>
                    <a:pt x="833" y="0"/>
                    <a:pt x="7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7" name="Google Shape;11957;p71"/>
          <p:cNvGrpSpPr/>
          <p:nvPr/>
        </p:nvGrpSpPr>
        <p:grpSpPr>
          <a:xfrm>
            <a:off x="7075994" y="3349531"/>
            <a:ext cx="360637" cy="352336"/>
            <a:chOff x="7075994" y="3349531"/>
            <a:chExt cx="360637" cy="352336"/>
          </a:xfrm>
        </p:grpSpPr>
        <p:sp>
          <p:nvSpPr>
            <p:cNvPr id="11958" name="Google Shape;11958;p71"/>
            <p:cNvSpPr/>
            <p:nvPr/>
          </p:nvSpPr>
          <p:spPr>
            <a:xfrm>
              <a:off x="7277097" y="3607502"/>
              <a:ext cx="56454" cy="57154"/>
            </a:xfrm>
            <a:custGeom>
              <a:rect b="b" l="l" r="r" t="t"/>
              <a:pathLst>
                <a:path extrusionOk="0" h="1797" w="1775">
                  <a:moveTo>
                    <a:pt x="871" y="0"/>
                  </a:moveTo>
                  <a:cubicBezTo>
                    <a:pt x="656" y="0"/>
                    <a:pt x="438" y="79"/>
                    <a:pt x="262" y="254"/>
                  </a:cubicBezTo>
                  <a:cubicBezTo>
                    <a:pt x="203" y="314"/>
                    <a:pt x="203" y="421"/>
                    <a:pt x="262" y="493"/>
                  </a:cubicBezTo>
                  <a:cubicBezTo>
                    <a:pt x="292" y="522"/>
                    <a:pt x="331" y="537"/>
                    <a:pt x="372" y="537"/>
                  </a:cubicBezTo>
                  <a:cubicBezTo>
                    <a:pt x="414" y="537"/>
                    <a:pt x="459" y="522"/>
                    <a:pt x="500" y="493"/>
                  </a:cubicBezTo>
                  <a:cubicBezTo>
                    <a:pt x="609" y="391"/>
                    <a:pt x="753" y="335"/>
                    <a:pt x="898" y="335"/>
                  </a:cubicBezTo>
                  <a:cubicBezTo>
                    <a:pt x="1007" y="335"/>
                    <a:pt x="1117" y="367"/>
                    <a:pt x="1215" y="433"/>
                  </a:cubicBezTo>
                  <a:cubicBezTo>
                    <a:pt x="1465" y="612"/>
                    <a:pt x="1536" y="957"/>
                    <a:pt x="1357" y="1231"/>
                  </a:cubicBezTo>
                  <a:cubicBezTo>
                    <a:pt x="1241" y="1398"/>
                    <a:pt x="1069" y="1475"/>
                    <a:pt x="898" y="1475"/>
                  </a:cubicBezTo>
                  <a:cubicBezTo>
                    <a:pt x="632" y="1475"/>
                    <a:pt x="370" y="1288"/>
                    <a:pt x="334" y="969"/>
                  </a:cubicBezTo>
                  <a:cubicBezTo>
                    <a:pt x="322" y="885"/>
                    <a:pt x="238" y="826"/>
                    <a:pt x="155" y="826"/>
                  </a:cubicBezTo>
                  <a:cubicBezTo>
                    <a:pt x="60" y="838"/>
                    <a:pt x="0" y="909"/>
                    <a:pt x="0" y="1005"/>
                  </a:cubicBezTo>
                  <a:cubicBezTo>
                    <a:pt x="58" y="1504"/>
                    <a:pt x="477" y="1797"/>
                    <a:pt x="901" y="1797"/>
                  </a:cubicBezTo>
                  <a:cubicBezTo>
                    <a:pt x="1174" y="1797"/>
                    <a:pt x="1449" y="1675"/>
                    <a:pt x="1631" y="1409"/>
                  </a:cubicBezTo>
                  <a:cubicBezTo>
                    <a:pt x="1727" y="1255"/>
                    <a:pt x="1774" y="1076"/>
                    <a:pt x="1774" y="897"/>
                  </a:cubicBezTo>
                  <a:cubicBezTo>
                    <a:pt x="1774" y="355"/>
                    <a:pt x="1329" y="0"/>
                    <a:pt x="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71"/>
            <p:cNvSpPr/>
            <p:nvPr/>
          </p:nvSpPr>
          <p:spPr>
            <a:xfrm>
              <a:off x="7090784" y="3428917"/>
              <a:ext cx="190894" cy="81421"/>
            </a:xfrm>
            <a:custGeom>
              <a:rect b="b" l="l" r="r" t="t"/>
              <a:pathLst>
                <a:path extrusionOk="0" h="2560" w="6002">
                  <a:moveTo>
                    <a:pt x="3568" y="0"/>
                  </a:moveTo>
                  <a:cubicBezTo>
                    <a:pt x="2130" y="0"/>
                    <a:pt x="671" y="803"/>
                    <a:pt x="48" y="2333"/>
                  </a:cubicBezTo>
                  <a:cubicBezTo>
                    <a:pt x="0" y="2440"/>
                    <a:pt x="72" y="2559"/>
                    <a:pt x="191" y="2559"/>
                  </a:cubicBezTo>
                  <a:cubicBezTo>
                    <a:pt x="250" y="2559"/>
                    <a:pt x="310" y="2512"/>
                    <a:pt x="346" y="2452"/>
                  </a:cubicBezTo>
                  <a:cubicBezTo>
                    <a:pt x="909" y="1087"/>
                    <a:pt x="2208" y="325"/>
                    <a:pt x="3537" y="325"/>
                  </a:cubicBezTo>
                  <a:cubicBezTo>
                    <a:pt x="4202" y="325"/>
                    <a:pt x="4874" y="516"/>
                    <a:pt x="5465" y="916"/>
                  </a:cubicBezTo>
                  <a:cubicBezTo>
                    <a:pt x="5537" y="976"/>
                    <a:pt x="5608" y="1024"/>
                    <a:pt x="5680" y="1095"/>
                  </a:cubicBezTo>
                  <a:cubicBezTo>
                    <a:pt x="5719" y="1123"/>
                    <a:pt x="5762" y="1138"/>
                    <a:pt x="5802" y="1138"/>
                  </a:cubicBezTo>
                  <a:cubicBezTo>
                    <a:pt x="5846" y="1138"/>
                    <a:pt x="5887" y="1120"/>
                    <a:pt x="5918" y="1083"/>
                  </a:cubicBezTo>
                  <a:cubicBezTo>
                    <a:pt x="6001" y="1012"/>
                    <a:pt x="5977" y="905"/>
                    <a:pt x="5906" y="845"/>
                  </a:cubicBezTo>
                  <a:cubicBezTo>
                    <a:pt x="5250" y="277"/>
                    <a:pt x="4413" y="0"/>
                    <a:pt x="35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71"/>
            <p:cNvSpPr/>
            <p:nvPr/>
          </p:nvSpPr>
          <p:spPr>
            <a:xfrm>
              <a:off x="7075994" y="3520102"/>
              <a:ext cx="136762" cy="167072"/>
            </a:xfrm>
            <a:custGeom>
              <a:rect b="b" l="l" r="r" t="t"/>
              <a:pathLst>
                <a:path extrusionOk="0" h="5253" w="4300">
                  <a:moveTo>
                    <a:pt x="489" y="1"/>
                  </a:moveTo>
                  <a:cubicBezTo>
                    <a:pt x="404" y="1"/>
                    <a:pt x="332" y="57"/>
                    <a:pt x="311" y="133"/>
                  </a:cubicBezTo>
                  <a:cubicBezTo>
                    <a:pt x="1" y="1621"/>
                    <a:pt x="608" y="3181"/>
                    <a:pt x="1882" y="4050"/>
                  </a:cubicBezTo>
                  <a:cubicBezTo>
                    <a:pt x="1954" y="4110"/>
                    <a:pt x="2847" y="4765"/>
                    <a:pt x="4049" y="5241"/>
                  </a:cubicBezTo>
                  <a:cubicBezTo>
                    <a:pt x="4061" y="5253"/>
                    <a:pt x="4097" y="5253"/>
                    <a:pt x="4109" y="5253"/>
                  </a:cubicBezTo>
                  <a:cubicBezTo>
                    <a:pt x="4168" y="5253"/>
                    <a:pt x="4240" y="5205"/>
                    <a:pt x="4263" y="5146"/>
                  </a:cubicBezTo>
                  <a:cubicBezTo>
                    <a:pt x="4299" y="5050"/>
                    <a:pt x="4263" y="4955"/>
                    <a:pt x="4168" y="4907"/>
                  </a:cubicBezTo>
                  <a:cubicBezTo>
                    <a:pt x="2978" y="4431"/>
                    <a:pt x="2085" y="3764"/>
                    <a:pt x="2073" y="3764"/>
                  </a:cubicBezTo>
                  <a:cubicBezTo>
                    <a:pt x="906" y="2979"/>
                    <a:pt x="346" y="1562"/>
                    <a:pt x="644" y="193"/>
                  </a:cubicBezTo>
                  <a:cubicBezTo>
                    <a:pt x="656" y="97"/>
                    <a:pt x="596" y="14"/>
                    <a:pt x="513" y="2"/>
                  </a:cubicBezTo>
                  <a:cubicBezTo>
                    <a:pt x="505" y="1"/>
                    <a:pt x="497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71"/>
            <p:cNvSpPr/>
            <p:nvPr/>
          </p:nvSpPr>
          <p:spPr>
            <a:xfrm>
              <a:off x="7158560" y="3468609"/>
              <a:ext cx="87496" cy="57249"/>
            </a:xfrm>
            <a:custGeom>
              <a:rect b="b" l="l" r="r" t="t"/>
              <a:pathLst>
                <a:path extrusionOk="0" h="1800" w="2751">
                  <a:moveTo>
                    <a:pt x="2222" y="0"/>
                  </a:moveTo>
                  <a:cubicBezTo>
                    <a:pt x="2208" y="0"/>
                    <a:pt x="2194" y="1"/>
                    <a:pt x="2179" y="2"/>
                  </a:cubicBezTo>
                  <a:lnTo>
                    <a:pt x="929" y="61"/>
                  </a:lnTo>
                  <a:cubicBezTo>
                    <a:pt x="572" y="73"/>
                    <a:pt x="346" y="430"/>
                    <a:pt x="477" y="752"/>
                  </a:cubicBezTo>
                  <a:cubicBezTo>
                    <a:pt x="203" y="788"/>
                    <a:pt x="1" y="1026"/>
                    <a:pt x="12" y="1311"/>
                  </a:cubicBezTo>
                  <a:cubicBezTo>
                    <a:pt x="24" y="1573"/>
                    <a:pt x="262" y="1800"/>
                    <a:pt x="536" y="1800"/>
                  </a:cubicBezTo>
                  <a:cubicBezTo>
                    <a:pt x="560" y="1800"/>
                    <a:pt x="548" y="1800"/>
                    <a:pt x="953" y="1788"/>
                  </a:cubicBezTo>
                  <a:cubicBezTo>
                    <a:pt x="1036" y="1788"/>
                    <a:pt x="1108" y="1692"/>
                    <a:pt x="1096" y="1609"/>
                  </a:cubicBezTo>
                  <a:cubicBezTo>
                    <a:pt x="1096" y="1521"/>
                    <a:pt x="1024" y="1453"/>
                    <a:pt x="938" y="1453"/>
                  </a:cubicBezTo>
                  <a:cubicBezTo>
                    <a:pt x="931" y="1453"/>
                    <a:pt x="924" y="1453"/>
                    <a:pt x="917" y="1454"/>
                  </a:cubicBezTo>
                  <a:lnTo>
                    <a:pt x="536" y="1466"/>
                  </a:lnTo>
                  <a:cubicBezTo>
                    <a:pt x="429" y="1466"/>
                    <a:pt x="322" y="1383"/>
                    <a:pt x="322" y="1276"/>
                  </a:cubicBezTo>
                  <a:cubicBezTo>
                    <a:pt x="322" y="1169"/>
                    <a:pt x="405" y="1085"/>
                    <a:pt x="512" y="1085"/>
                  </a:cubicBezTo>
                  <a:lnTo>
                    <a:pt x="655" y="1085"/>
                  </a:lnTo>
                  <a:cubicBezTo>
                    <a:pt x="846" y="1073"/>
                    <a:pt x="929" y="847"/>
                    <a:pt x="798" y="716"/>
                  </a:cubicBezTo>
                  <a:cubicBezTo>
                    <a:pt x="691" y="597"/>
                    <a:pt x="774" y="395"/>
                    <a:pt x="929" y="395"/>
                  </a:cubicBezTo>
                  <a:lnTo>
                    <a:pt x="2179" y="335"/>
                  </a:lnTo>
                  <a:cubicBezTo>
                    <a:pt x="2287" y="335"/>
                    <a:pt x="2394" y="430"/>
                    <a:pt x="2394" y="538"/>
                  </a:cubicBezTo>
                  <a:cubicBezTo>
                    <a:pt x="2394" y="633"/>
                    <a:pt x="2322" y="728"/>
                    <a:pt x="2215" y="728"/>
                  </a:cubicBezTo>
                  <a:lnTo>
                    <a:pt x="2096" y="728"/>
                  </a:lnTo>
                  <a:cubicBezTo>
                    <a:pt x="1906" y="740"/>
                    <a:pt x="1810" y="966"/>
                    <a:pt x="1929" y="1097"/>
                  </a:cubicBezTo>
                  <a:cubicBezTo>
                    <a:pt x="2036" y="1216"/>
                    <a:pt x="1941" y="1395"/>
                    <a:pt x="1786" y="1407"/>
                  </a:cubicBezTo>
                  <a:lnTo>
                    <a:pt x="1572" y="1431"/>
                  </a:lnTo>
                  <a:cubicBezTo>
                    <a:pt x="1489" y="1431"/>
                    <a:pt x="1405" y="1514"/>
                    <a:pt x="1429" y="1609"/>
                  </a:cubicBezTo>
                  <a:cubicBezTo>
                    <a:pt x="1429" y="1686"/>
                    <a:pt x="1501" y="1753"/>
                    <a:pt x="1587" y="1753"/>
                  </a:cubicBezTo>
                  <a:cubicBezTo>
                    <a:pt x="1594" y="1753"/>
                    <a:pt x="1601" y="1753"/>
                    <a:pt x="1608" y="1752"/>
                  </a:cubicBezTo>
                  <a:lnTo>
                    <a:pt x="1810" y="1740"/>
                  </a:lnTo>
                  <a:cubicBezTo>
                    <a:pt x="2156" y="1728"/>
                    <a:pt x="2406" y="1383"/>
                    <a:pt x="2287" y="1038"/>
                  </a:cubicBezTo>
                  <a:cubicBezTo>
                    <a:pt x="2537" y="1014"/>
                    <a:pt x="2751" y="776"/>
                    <a:pt x="2739" y="490"/>
                  </a:cubicBezTo>
                  <a:cubicBezTo>
                    <a:pt x="2716" y="218"/>
                    <a:pt x="2500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71"/>
            <p:cNvSpPr/>
            <p:nvPr/>
          </p:nvSpPr>
          <p:spPr>
            <a:xfrm>
              <a:off x="7199461" y="3548567"/>
              <a:ext cx="78399" cy="78749"/>
            </a:xfrm>
            <a:custGeom>
              <a:rect b="b" l="l" r="r" t="t"/>
              <a:pathLst>
                <a:path extrusionOk="0" h="2476" w="2465">
                  <a:moveTo>
                    <a:pt x="1751" y="0"/>
                  </a:moveTo>
                  <a:cubicBezTo>
                    <a:pt x="1512" y="0"/>
                    <a:pt x="1465" y="107"/>
                    <a:pt x="393" y="679"/>
                  </a:cubicBezTo>
                  <a:cubicBezTo>
                    <a:pt x="96" y="857"/>
                    <a:pt x="36" y="1274"/>
                    <a:pt x="286" y="1512"/>
                  </a:cubicBezTo>
                  <a:cubicBezTo>
                    <a:pt x="96" y="1655"/>
                    <a:pt x="0" y="1917"/>
                    <a:pt x="96" y="2143"/>
                  </a:cubicBezTo>
                  <a:cubicBezTo>
                    <a:pt x="178" y="2358"/>
                    <a:pt x="376" y="2475"/>
                    <a:pt x="576" y="2475"/>
                  </a:cubicBezTo>
                  <a:cubicBezTo>
                    <a:pt x="665" y="2475"/>
                    <a:pt x="754" y="2452"/>
                    <a:pt x="834" y="2405"/>
                  </a:cubicBezTo>
                  <a:lnTo>
                    <a:pt x="1120" y="2250"/>
                  </a:lnTo>
                  <a:cubicBezTo>
                    <a:pt x="1191" y="2203"/>
                    <a:pt x="1227" y="2096"/>
                    <a:pt x="1179" y="2024"/>
                  </a:cubicBezTo>
                  <a:cubicBezTo>
                    <a:pt x="1146" y="1975"/>
                    <a:pt x="1091" y="1943"/>
                    <a:pt x="1033" y="1943"/>
                  </a:cubicBezTo>
                  <a:cubicBezTo>
                    <a:pt x="1006" y="1943"/>
                    <a:pt x="979" y="1950"/>
                    <a:pt x="953" y="1965"/>
                  </a:cubicBezTo>
                  <a:lnTo>
                    <a:pt x="679" y="2131"/>
                  </a:lnTo>
                  <a:cubicBezTo>
                    <a:pt x="648" y="2149"/>
                    <a:pt x="614" y="2157"/>
                    <a:pt x="582" y="2157"/>
                  </a:cubicBezTo>
                  <a:cubicBezTo>
                    <a:pt x="504" y="2157"/>
                    <a:pt x="430" y="2108"/>
                    <a:pt x="405" y="2024"/>
                  </a:cubicBezTo>
                  <a:cubicBezTo>
                    <a:pt x="381" y="1953"/>
                    <a:pt x="417" y="1834"/>
                    <a:pt x="500" y="1786"/>
                  </a:cubicBezTo>
                  <a:cubicBezTo>
                    <a:pt x="679" y="1679"/>
                    <a:pt x="703" y="1429"/>
                    <a:pt x="524" y="1298"/>
                  </a:cubicBezTo>
                  <a:cubicBezTo>
                    <a:pt x="417" y="1203"/>
                    <a:pt x="441" y="1036"/>
                    <a:pt x="560" y="976"/>
                  </a:cubicBezTo>
                  <a:cubicBezTo>
                    <a:pt x="1715" y="345"/>
                    <a:pt x="1655" y="345"/>
                    <a:pt x="1751" y="345"/>
                  </a:cubicBezTo>
                  <a:cubicBezTo>
                    <a:pt x="1846" y="345"/>
                    <a:pt x="1941" y="429"/>
                    <a:pt x="1941" y="536"/>
                  </a:cubicBezTo>
                  <a:cubicBezTo>
                    <a:pt x="1941" y="702"/>
                    <a:pt x="1774" y="726"/>
                    <a:pt x="1715" y="774"/>
                  </a:cubicBezTo>
                  <a:cubicBezTo>
                    <a:pt x="1548" y="857"/>
                    <a:pt x="1572" y="1095"/>
                    <a:pt x="1751" y="1155"/>
                  </a:cubicBezTo>
                  <a:cubicBezTo>
                    <a:pt x="1893" y="1214"/>
                    <a:pt x="1905" y="1429"/>
                    <a:pt x="1763" y="1512"/>
                  </a:cubicBezTo>
                  <a:lnTo>
                    <a:pt x="1524" y="1655"/>
                  </a:lnTo>
                  <a:cubicBezTo>
                    <a:pt x="1453" y="1691"/>
                    <a:pt x="1417" y="1798"/>
                    <a:pt x="1465" y="1869"/>
                  </a:cubicBezTo>
                  <a:cubicBezTo>
                    <a:pt x="1496" y="1924"/>
                    <a:pt x="1548" y="1953"/>
                    <a:pt x="1603" y="1953"/>
                  </a:cubicBezTo>
                  <a:cubicBezTo>
                    <a:pt x="1632" y="1953"/>
                    <a:pt x="1662" y="1945"/>
                    <a:pt x="1691" y="1929"/>
                  </a:cubicBezTo>
                  <a:lnTo>
                    <a:pt x="1929" y="1798"/>
                  </a:lnTo>
                  <a:cubicBezTo>
                    <a:pt x="2239" y="1619"/>
                    <a:pt x="2298" y="1203"/>
                    <a:pt x="2024" y="964"/>
                  </a:cubicBezTo>
                  <a:cubicBezTo>
                    <a:pt x="2465" y="667"/>
                    <a:pt x="2263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71"/>
            <p:cNvSpPr/>
            <p:nvPr/>
          </p:nvSpPr>
          <p:spPr>
            <a:xfrm>
              <a:off x="7114256" y="3523855"/>
              <a:ext cx="72738" cy="76141"/>
            </a:xfrm>
            <a:custGeom>
              <a:rect b="b" l="l" r="r" t="t"/>
              <a:pathLst>
                <a:path extrusionOk="0" h="2394" w="2287">
                  <a:moveTo>
                    <a:pt x="518" y="1"/>
                  </a:moveTo>
                  <a:cubicBezTo>
                    <a:pt x="480" y="1"/>
                    <a:pt x="442" y="5"/>
                    <a:pt x="405" y="15"/>
                  </a:cubicBezTo>
                  <a:cubicBezTo>
                    <a:pt x="167" y="75"/>
                    <a:pt x="0" y="289"/>
                    <a:pt x="0" y="527"/>
                  </a:cubicBezTo>
                  <a:cubicBezTo>
                    <a:pt x="0" y="670"/>
                    <a:pt x="60" y="741"/>
                    <a:pt x="191" y="1098"/>
                  </a:cubicBezTo>
                  <a:cubicBezTo>
                    <a:pt x="217" y="1168"/>
                    <a:pt x="282" y="1212"/>
                    <a:pt x="342" y="1212"/>
                  </a:cubicBezTo>
                  <a:cubicBezTo>
                    <a:pt x="364" y="1212"/>
                    <a:pt x="386" y="1206"/>
                    <a:pt x="405" y="1194"/>
                  </a:cubicBezTo>
                  <a:cubicBezTo>
                    <a:pt x="489" y="1158"/>
                    <a:pt x="536" y="1063"/>
                    <a:pt x="489" y="979"/>
                  </a:cubicBezTo>
                  <a:cubicBezTo>
                    <a:pt x="346" y="587"/>
                    <a:pt x="334" y="587"/>
                    <a:pt x="334" y="527"/>
                  </a:cubicBezTo>
                  <a:cubicBezTo>
                    <a:pt x="334" y="420"/>
                    <a:pt x="417" y="325"/>
                    <a:pt x="512" y="325"/>
                  </a:cubicBezTo>
                  <a:cubicBezTo>
                    <a:pt x="584" y="325"/>
                    <a:pt x="667" y="384"/>
                    <a:pt x="703" y="467"/>
                  </a:cubicBezTo>
                  <a:cubicBezTo>
                    <a:pt x="727" y="503"/>
                    <a:pt x="751" y="729"/>
                    <a:pt x="953" y="729"/>
                  </a:cubicBezTo>
                  <a:cubicBezTo>
                    <a:pt x="1024" y="729"/>
                    <a:pt x="1108" y="682"/>
                    <a:pt x="1143" y="610"/>
                  </a:cubicBezTo>
                  <a:cubicBezTo>
                    <a:pt x="1182" y="550"/>
                    <a:pt x="1245" y="520"/>
                    <a:pt x="1308" y="520"/>
                  </a:cubicBezTo>
                  <a:cubicBezTo>
                    <a:pt x="1382" y="520"/>
                    <a:pt x="1457" y="562"/>
                    <a:pt x="1489" y="646"/>
                  </a:cubicBezTo>
                  <a:cubicBezTo>
                    <a:pt x="1965" y="1860"/>
                    <a:pt x="1953" y="1813"/>
                    <a:pt x="1953" y="1872"/>
                  </a:cubicBezTo>
                  <a:cubicBezTo>
                    <a:pt x="1953" y="1998"/>
                    <a:pt x="1851" y="2071"/>
                    <a:pt x="1752" y="2071"/>
                  </a:cubicBezTo>
                  <a:cubicBezTo>
                    <a:pt x="1682" y="2071"/>
                    <a:pt x="1614" y="2035"/>
                    <a:pt x="1584" y="1956"/>
                  </a:cubicBezTo>
                  <a:lnTo>
                    <a:pt x="1524" y="1813"/>
                  </a:lnTo>
                  <a:cubicBezTo>
                    <a:pt x="1481" y="1719"/>
                    <a:pt x="1394" y="1671"/>
                    <a:pt x="1311" y="1671"/>
                  </a:cubicBezTo>
                  <a:cubicBezTo>
                    <a:pt x="1237" y="1671"/>
                    <a:pt x="1165" y="1710"/>
                    <a:pt x="1132" y="1789"/>
                  </a:cubicBezTo>
                  <a:cubicBezTo>
                    <a:pt x="1099" y="1855"/>
                    <a:pt x="1035" y="1888"/>
                    <a:pt x="971" y="1888"/>
                  </a:cubicBezTo>
                  <a:cubicBezTo>
                    <a:pt x="895" y="1888"/>
                    <a:pt x="818" y="1843"/>
                    <a:pt x="786" y="1753"/>
                  </a:cubicBezTo>
                  <a:lnTo>
                    <a:pt x="727" y="1599"/>
                  </a:lnTo>
                  <a:cubicBezTo>
                    <a:pt x="709" y="1529"/>
                    <a:pt x="647" y="1485"/>
                    <a:pt x="587" y="1485"/>
                  </a:cubicBezTo>
                  <a:cubicBezTo>
                    <a:pt x="565" y="1485"/>
                    <a:pt x="543" y="1491"/>
                    <a:pt x="524" y="1503"/>
                  </a:cubicBezTo>
                  <a:cubicBezTo>
                    <a:pt x="429" y="1539"/>
                    <a:pt x="393" y="1634"/>
                    <a:pt x="429" y="1718"/>
                  </a:cubicBezTo>
                  <a:lnTo>
                    <a:pt x="489" y="1872"/>
                  </a:lnTo>
                  <a:cubicBezTo>
                    <a:pt x="566" y="2089"/>
                    <a:pt x="769" y="2215"/>
                    <a:pt x="976" y="2215"/>
                  </a:cubicBezTo>
                  <a:cubicBezTo>
                    <a:pt x="1088" y="2215"/>
                    <a:pt x="1202" y="2178"/>
                    <a:pt x="1298" y="2099"/>
                  </a:cubicBezTo>
                  <a:cubicBezTo>
                    <a:pt x="1389" y="2281"/>
                    <a:pt x="1578" y="2393"/>
                    <a:pt x="1774" y="2393"/>
                  </a:cubicBezTo>
                  <a:cubicBezTo>
                    <a:pt x="1834" y="2393"/>
                    <a:pt x="1894" y="2383"/>
                    <a:pt x="1953" y="2361"/>
                  </a:cubicBezTo>
                  <a:cubicBezTo>
                    <a:pt x="2144" y="2289"/>
                    <a:pt x="2286" y="2099"/>
                    <a:pt x="2286" y="1872"/>
                  </a:cubicBezTo>
                  <a:cubicBezTo>
                    <a:pt x="2286" y="1718"/>
                    <a:pt x="2239" y="1718"/>
                    <a:pt x="1786" y="527"/>
                  </a:cubicBezTo>
                  <a:cubicBezTo>
                    <a:pt x="1708" y="316"/>
                    <a:pt x="1502" y="187"/>
                    <a:pt x="1296" y="187"/>
                  </a:cubicBezTo>
                  <a:cubicBezTo>
                    <a:pt x="1187" y="187"/>
                    <a:pt x="1079" y="223"/>
                    <a:pt x="989" y="301"/>
                  </a:cubicBezTo>
                  <a:cubicBezTo>
                    <a:pt x="899" y="122"/>
                    <a:pt x="710" y="1"/>
                    <a:pt x="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71"/>
            <p:cNvSpPr/>
            <p:nvPr/>
          </p:nvSpPr>
          <p:spPr>
            <a:xfrm>
              <a:off x="7221057" y="3349531"/>
              <a:ext cx="215574" cy="352336"/>
            </a:xfrm>
            <a:custGeom>
              <a:rect b="b" l="l" r="r" t="t"/>
              <a:pathLst>
                <a:path extrusionOk="0" h="11078" w="6778">
                  <a:moveTo>
                    <a:pt x="6543" y="0"/>
                  </a:moveTo>
                  <a:cubicBezTo>
                    <a:pt x="6514" y="0"/>
                    <a:pt x="6483" y="6"/>
                    <a:pt x="6453" y="19"/>
                  </a:cubicBezTo>
                  <a:cubicBezTo>
                    <a:pt x="5834" y="281"/>
                    <a:pt x="5215" y="710"/>
                    <a:pt x="4643" y="1257"/>
                  </a:cubicBezTo>
                  <a:cubicBezTo>
                    <a:pt x="4584" y="1317"/>
                    <a:pt x="4560" y="1424"/>
                    <a:pt x="4643" y="1496"/>
                  </a:cubicBezTo>
                  <a:cubicBezTo>
                    <a:pt x="4675" y="1527"/>
                    <a:pt x="4715" y="1545"/>
                    <a:pt x="4759" y="1545"/>
                  </a:cubicBezTo>
                  <a:cubicBezTo>
                    <a:pt x="4799" y="1545"/>
                    <a:pt x="4842" y="1530"/>
                    <a:pt x="4882" y="1496"/>
                  </a:cubicBezTo>
                  <a:cubicBezTo>
                    <a:pt x="5358" y="1043"/>
                    <a:pt x="5858" y="686"/>
                    <a:pt x="6370" y="436"/>
                  </a:cubicBezTo>
                  <a:lnTo>
                    <a:pt x="6370" y="436"/>
                  </a:lnTo>
                  <a:cubicBezTo>
                    <a:pt x="6001" y="1579"/>
                    <a:pt x="5239" y="2615"/>
                    <a:pt x="4382" y="3448"/>
                  </a:cubicBezTo>
                  <a:cubicBezTo>
                    <a:pt x="4361" y="3441"/>
                    <a:pt x="4342" y="3437"/>
                    <a:pt x="4323" y="3437"/>
                  </a:cubicBezTo>
                  <a:cubicBezTo>
                    <a:pt x="4218" y="3437"/>
                    <a:pt x="4139" y="3540"/>
                    <a:pt x="4179" y="3651"/>
                  </a:cubicBezTo>
                  <a:cubicBezTo>
                    <a:pt x="4072" y="3746"/>
                    <a:pt x="3989" y="3829"/>
                    <a:pt x="3893" y="3901"/>
                  </a:cubicBezTo>
                  <a:cubicBezTo>
                    <a:pt x="3762" y="3698"/>
                    <a:pt x="3548" y="3520"/>
                    <a:pt x="3322" y="3424"/>
                  </a:cubicBezTo>
                  <a:cubicBezTo>
                    <a:pt x="3393" y="3341"/>
                    <a:pt x="3441" y="3234"/>
                    <a:pt x="3524" y="3127"/>
                  </a:cubicBezTo>
                  <a:cubicBezTo>
                    <a:pt x="3703" y="3281"/>
                    <a:pt x="3727" y="3341"/>
                    <a:pt x="3834" y="3341"/>
                  </a:cubicBezTo>
                  <a:cubicBezTo>
                    <a:pt x="3977" y="3341"/>
                    <a:pt x="4060" y="3150"/>
                    <a:pt x="3941" y="3055"/>
                  </a:cubicBezTo>
                  <a:lnTo>
                    <a:pt x="3715" y="2865"/>
                  </a:lnTo>
                  <a:cubicBezTo>
                    <a:pt x="3762" y="2793"/>
                    <a:pt x="3739" y="2817"/>
                    <a:pt x="3774" y="2793"/>
                  </a:cubicBezTo>
                  <a:cubicBezTo>
                    <a:pt x="3774" y="2793"/>
                    <a:pt x="3905" y="2615"/>
                    <a:pt x="3917" y="2591"/>
                  </a:cubicBezTo>
                  <a:lnTo>
                    <a:pt x="4322" y="2936"/>
                  </a:lnTo>
                  <a:cubicBezTo>
                    <a:pt x="4354" y="2963"/>
                    <a:pt x="4394" y="2975"/>
                    <a:pt x="4433" y="2975"/>
                  </a:cubicBezTo>
                  <a:cubicBezTo>
                    <a:pt x="4480" y="2975"/>
                    <a:pt x="4527" y="2957"/>
                    <a:pt x="4560" y="2924"/>
                  </a:cubicBezTo>
                  <a:cubicBezTo>
                    <a:pt x="4620" y="2853"/>
                    <a:pt x="4608" y="2746"/>
                    <a:pt x="4548" y="2686"/>
                  </a:cubicBezTo>
                  <a:lnTo>
                    <a:pt x="4132" y="2329"/>
                  </a:lnTo>
                  <a:cubicBezTo>
                    <a:pt x="4239" y="2198"/>
                    <a:pt x="4346" y="2067"/>
                    <a:pt x="4441" y="1960"/>
                  </a:cubicBezTo>
                  <a:cubicBezTo>
                    <a:pt x="4501" y="1877"/>
                    <a:pt x="4501" y="1769"/>
                    <a:pt x="4429" y="1722"/>
                  </a:cubicBezTo>
                  <a:cubicBezTo>
                    <a:pt x="4395" y="1693"/>
                    <a:pt x="4356" y="1678"/>
                    <a:pt x="4316" y="1678"/>
                  </a:cubicBezTo>
                  <a:cubicBezTo>
                    <a:pt x="4272" y="1678"/>
                    <a:pt x="4228" y="1696"/>
                    <a:pt x="4191" y="1734"/>
                  </a:cubicBezTo>
                  <a:cubicBezTo>
                    <a:pt x="3953" y="1984"/>
                    <a:pt x="3727" y="2269"/>
                    <a:pt x="3512" y="2579"/>
                  </a:cubicBezTo>
                  <a:cubicBezTo>
                    <a:pt x="3512" y="2579"/>
                    <a:pt x="3286" y="2877"/>
                    <a:pt x="2989" y="3353"/>
                  </a:cubicBezTo>
                  <a:cubicBezTo>
                    <a:pt x="2968" y="3352"/>
                    <a:pt x="2948" y="3351"/>
                    <a:pt x="2928" y="3351"/>
                  </a:cubicBezTo>
                  <a:cubicBezTo>
                    <a:pt x="2474" y="3351"/>
                    <a:pt x="2039" y="3609"/>
                    <a:pt x="1846" y="4008"/>
                  </a:cubicBezTo>
                  <a:cubicBezTo>
                    <a:pt x="1750" y="4174"/>
                    <a:pt x="1738" y="4353"/>
                    <a:pt x="1667" y="4484"/>
                  </a:cubicBezTo>
                  <a:cubicBezTo>
                    <a:pt x="1584" y="4603"/>
                    <a:pt x="1488" y="4710"/>
                    <a:pt x="1334" y="4794"/>
                  </a:cubicBezTo>
                  <a:cubicBezTo>
                    <a:pt x="1167" y="4901"/>
                    <a:pt x="1012" y="4948"/>
                    <a:pt x="845" y="4996"/>
                  </a:cubicBezTo>
                  <a:cubicBezTo>
                    <a:pt x="786" y="5008"/>
                    <a:pt x="679" y="5032"/>
                    <a:pt x="572" y="5055"/>
                  </a:cubicBezTo>
                  <a:cubicBezTo>
                    <a:pt x="369" y="5091"/>
                    <a:pt x="274" y="5365"/>
                    <a:pt x="441" y="5508"/>
                  </a:cubicBezTo>
                  <a:cubicBezTo>
                    <a:pt x="560" y="5615"/>
                    <a:pt x="679" y="5722"/>
                    <a:pt x="810" y="5794"/>
                  </a:cubicBezTo>
                  <a:cubicBezTo>
                    <a:pt x="836" y="5809"/>
                    <a:pt x="863" y="5815"/>
                    <a:pt x="890" y="5815"/>
                  </a:cubicBezTo>
                  <a:cubicBezTo>
                    <a:pt x="948" y="5815"/>
                    <a:pt x="1003" y="5783"/>
                    <a:pt x="1036" y="5734"/>
                  </a:cubicBezTo>
                  <a:cubicBezTo>
                    <a:pt x="1084" y="5663"/>
                    <a:pt x="1048" y="5556"/>
                    <a:pt x="976" y="5508"/>
                  </a:cubicBezTo>
                  <a:cubicBezTo>
                    <a:pt x="905" y="5472"/>
                    <a:pt x="822" y="5413"/>
                    <a:pt x="750" y="5353"/>
                  </a:cubicBezTo>
                  <a:cubicBezTo>
                    <a:pt x="1238" y="5234"/>
                    <a:pt x="1679" y="5079"/>
                    <a:pt x="1929" y="4663"/>
                  </a:cubicBezTo>
                  <a:cubicBezTo>
                    <a:pt x="2036" y="4484"/>
                    <a:pt x="2048" y="4293"/>
                    <a:pt x="2119" y="4163"/>
                  </a:cubicBezTo>
                  <a:cubicBezTo>
                    <a:pt x="2261" y="3880"/>
                    <a:pt x="2560" y="3676"/>
                    <a:pt x="2883" y="3676"/>
                  </a:cubicBezTo>
                  <a:cubicBezTo>
                    <a:pt x="3078" y="3676"/>
                    <a:pt x="3281" y="3750"/>
                    <a:pt x="3465" y="3924"/>
                  </a:cubicBezTo>
                  <a:cubicBezTo>
                    <a:pt x="3881" y="4317"/>
                    <a:pt x="3762" y="5020"/>
                    <a:pt x="3203" y="5365"/>
                  </a:cubicBezTo>
                  <a:cubicBezTo>
                    <a:pt x="2842" y="5574"/>
                    <a:pt x="2359" y="5745"/>
                    <a:pt x="1888" y="5745"/>
                  </a:cubicBezTo>
                  <a:cubicBezTo>
                    <a:pt x="1769" y="5745"/>
                    <a:pt x="1651" y="5734"/>
                    <a:pt x="1536" y="5710"/>
                  </a:cubicBezTo>
                  <a:cubicBezTo>
                    <a:pt x="1524" y="5707"/>
                    <a:pt x="1511" y="5705"/>
                    <a:pt x="1498" y="5705"/>
                  </a:cubicBezTo>
                  <a:cubicBezTo>
                    <a:pt x="1426" y="5705"/>
                    <a:pt x="1356" y="5760"/>
                    <a:pt x="1345" y="5841"/>
                  </a:cubicBezTo>
                  <a:cubicBezTo>
                    <a:pt x="1334" y="5925"/>
                    <a:pt x="1393" y="6020"/>
                    <a:pt x="1488" y="6032"/>
                  </a:cubicBezTo>
                  <a:cubicBezTo>
                    <a:pt x="1628" y="6059"/>
                    <a:pt x="1767" y="6071"/>
                    <a:pt x="1906" y="6071"/>
                  </a:cubicBezTo>
                  <a:cubicBezTo>
                    <a:pt x="2074" y="6071"/>
                    <a:pt x="2242" y="6053"/>
                    <a:pt x="2405" y="6020"/>
                  </a:cubicBezTo>
                  <a:cubicBezTo>
                    <a:pt x="2453" y="6937"/>
                    <a:pt x="3060" y="7675"/>
                    <a:pt x="3881" y="8044"/>
                  </a:cubicBezTo>
                  <a:cubicBezTo>
                    <a:pt x="4262" y="8211"/>
                    <a:pt x="4501" y="8592"/>
                    <a:pt x="4501" y="8996"/>
                  </a:cubicBezTo>
                  <a:cubicBezTo>
                    <a:pt x="4501" y="9330"/>
                    <a:pt x="4322" y="9580"/>
                    <a:pt x="4322" y="9580"/>
                  </a:cubicBezTo>
                  <a:cubicBezTo>
                    <a:pt x="3643" y="10415"/>
                    <a:pt x="2769" y="10754"/>
                    <a:pt x="1808" y="10754"/>
                  </a:cubicBezTo>
                  <a:cubicBezTo>
                    <a:pt x="1304" y="10754"/>
                    <a:pt x="775" y="10661"/>
                    <a:pt x="238" y="10497"/>
                  </a:cubicBezTo>
                  <a:cubicBezTo>
                    <a:pt x="219" y="10492"/>
                    <a:pt x="201" y="10489"/>
                    <a:pt x="183" y="10489"/>
                  </a:cubicBezTo>
                  <a:cubicBezTo>
                    <a:pt x="111" y="10489"/>
                    <a:pt x="52" y="10528"/>
                    <a:pt x="24" y="10604"/>
                  </a:cubicBezTo>
                  <a:cubicBezTo>
                    <a:pt x="0" y="10687"/>
                    <a:pt x="36" y="10782"/>
                    <a:pt x="131" y="10806"/>
                  </a:cubicBezTo>
                  <a:cubicBezTo>
                    <a:pt x="703" y="10981"/>
                    <a:pt x="1263" y="11077"/>
                    <a:pt x="1799" y="11077"/>
                  </a:cubicBezTo>
                  <a:cubicBezTo>
                    <a:pt x="2869" y="11077"/>
                    <a:pt x="3838" y="10691"/>
                    <a:pt x="4584" y="9770"/>
                  </a:cubicBezTo>
                  <a:cubicBezTo>
                    <a:pt x="4584" y="9758"/>
                    <a:pt x="4596" y="9758"/>
                    <a:pt x="4596" y="9735"/>
                  </a:cubicBezTo>
                  <a:cubicBezTo>
                    <a:pt x="5072" y="9032"/>
                    <a:pt x="4786" y="8068"/>
                    <a:pt x="4001" y="7711"/>
                  </a:cubicBezTo>
                  <a:cubicBezTo>
                    <a:pt x="3286" y="7401"/>
                    <a:pt x="2738" y="6746"/>
                    <a:pt x="2715" y="5913"/>
                  </a:cubicBezTo>
                  <a:cubicBezTo>
                    <a:pt x="3108" y="5794"/>
                    <a:pt x="3358" y="5627"/>
                    <a:pt x="3370" y="5615"/>
                  </a:cubicBezTo>
                  <a:cubicBezTo>
                    <a:pt x="3893" y="5282"/>
                    <a:pt x="4120" y="4710"/>
                    <a:pt x="4001" y="4198"/>
                  </a:cubicBezTo>
                  <a:cubicBezTo>
                    <a:pt x="5191" y="3210"/>
                    <a:pt x="6346" y="1805"/>
                    <a:pt x="6739" y="257"/>
                  </a:cubicBezTo>
                  <a:cubicBezTo>
                    <a:pt x="6778" y="121"/>
                    <a:pt x="6673" y="0"/>
                    <a:pt x="65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5" name="Google Shape;11965;p71"/>
          <p:cNvGrpSpPr/>
          <p:nvPr/>
        </p:nvGrpSpPr>
        <p:grpSpPr>
          <a:xfrm>
            <a:off x="7651983" y="3349181"/>
            <a:ext cx="107183" cy="352399"/>
            <a:chOff x="7651983" y="3349181"/>
            <a:chExt cx="107183" cy="352399"/>
          </a:xfrm>
        </p:grpSpPr>
        <p:sp>
          <p:nvSpPr>
            <p:cNvPr id="11966" name="Google Shape;11966;p71"/>
            <p:cNvSpPr/>
            <p:nvPr/>
          </p:nvSpPr>
          <p:spPr>
            <a:xfrm>
              <a:off x="7651983" y="3349181"/>
              <a:ext cx="84092" cy="247507"/>
            </a:xfrm>
            <a:custGeom>
              <a:rect b="b" l="l" r="r" t="t"/>
              <a:pathLst>
                <a:path extrusionOk="0" h="7782" w="2644">
                  <a:moveTo>
                    <a:pt x="1699" y="0"/>
                  </a:moveTo>
                  <a:cubicBezTo>
                    <a:pt x="1523" y="0"/>
                    <a:pt x="1349" y="75"/>
                    <a:pt x="1227" y="221"/>
                  </a:cubicBezTo>
                  <a:lnTo>
                    <a:pt x="750" y="756"/>
                  </a:lnTo>
                  <a:cubicBezTo>
                    <a:pt x="274" y="1292"/>
                    <a:pt x="0" y="1995"/>
                    <a:pt x="0" y="2721"/>
                  </a:cubicBezTo>
                  <a:lnTo>
                    <a:pt x="0" y="4602"/>
                  </a:lnTo>
                  <a:cubicBezTo>
                    <a:pt x="0" y="4793"/>
                    <a:pt x="381" y="4840"/>
                    <a:pt x="381" y="5138"/>
                  </a:cubicBezTo>
                  <a:cubicBezTo>
                    <a:pt x="381" y="5328"/>
                    <a:pt x="227" y="5388"/>
                    <a:pt x="48" y="5602"/>
                  </a:cubicBezTo>
                  <a:cubicBezTo>
                    <a:pt x="24" y="5626"/>
                    <a:pt x="0" y="5674"/>
                    <a:pt x="0" y="5721"/>
                  </a:cubicBezTo>
                  <a:lnTo>
                    <a:pt x="0" y="6876"/>
                  </a:lnTo>
                  <a:cubicBezTo>
                    <a:pt x="0" y="7162"/>
                    <a:pt x="60" y="7424"/>
                    <a:pt x="167" y="7686"/>
                  </a:cubicBezTo>
                  <a:cubicBezTo>
                    <a:pt x="203" y="7745"/>
                    <a:pt x="262" y="7781"/>
                    <a:pt x="322" y="7781"/>
                  </a:cubicBezTo>
                  <a:cubicBezTo>
                    <a:pt x="441" y="7781"/>
                    <a:pt x="512" y="7662"/>
                    <a:pt x="465" y="7543"/>
                  </a:cubicBezTo>
                  <a:cubicBezTo>
                    <a:pt x="381" y="7341"/>
                    <a:pt x="346" y="6710"/>
                    <a:pt x="334" y="5793"/>
                  </a:cubicBezTo>
                  <a:cubicBezTo>
                    <a:pt x="441" y="5638"/>
                    <a:pt x="703" y="5507"/>
                    <a:pt x="703" y="5150"/>
                  </a:cubicBezTo>
                  <a:cubicBezTo>
                    <a:pt x="703" y="4769"/>
                    <a:pt x="393" y="4614"/>
                    <a:pt x="334" y="4543"/>
                  </a:cubicBezTo>
                  <a:lnTo>
                    <a:pt x="334" y="2757"/>
                  </a:lnTo>
                  <a:cubicBezTo>
                    <a:pt x="334" y="2114"/>
                    <a:pt x="572" y="1495"/>
                    <a:pt x="989" y="1018"/>
                  </a:cubicBezTo>
                  <a:lnTo>
                    <a:pt x="1465" y="483"/>
                  </a:lnTo>
                  <a:cubicBezTo>
                    <a:pt x="1522" y="408"/>
                    <a:pt x="1604" y="372"/>
                    <a:pt x="1687" y="372"/>
                  </a:cubicBezTo>
                  <a:cubicBezTo>
                    <a:pt x="1777" y="372"/>
                    <a:pt x="1867" y="414"/>
                    <a:pt x="1929" y="494"/>
                  </a:cubicBezTo>
                  <a:lnTo>
                    <a:pt x="2310" y="971"/>
                  </a:lnTo>
                  <a:cubicBezTo>
                    <a:pt x="2343" y="1010"/>
                    <a:pt x="2390" y="1028"/>
                    <a:pt x="2438" y="1028"/>
                  </a:cubicBezTo>
                  <a:cubicBezTo>
                    <a:pt x="2477" y="1028"/>
                    <a:pt x="2516" y="1016"/>
                    <a:pt x="2548" y="995"/>
                  </a:cubicBezTo>
                  <a:cubicBezTo>
                    <a:pt x="2620" y="887"/>
                    <a:pt x="2644" y="792"/>
                    <a:pt x="2584" y="721"/>
                  </a:cubicBezTo>
                  <a:lnTo>
                    <a:pt x="2191" y="244"/>
                  </a:lnTo>
                  <a:cubicBezTo>
                    <a:pt x="2064" y="81"/>
                    <a:pt x="1881" y="0"/>
                    <a:pt x="1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71"/>
            <p:cNvSpPr/>
            <p:nvPr/>
          </p:nvSpPr>
          <p:spPr>
            <a:xfrm>
              <a:off x="7667885" y="3387379"/>
              <a:ext cx="91280" cy="314202"/>
            </a:xfrm>
            <a:custGeom>
              <a:rect b="b" l="l" r="r" t="t"/>
              <a:pathLst>
                <a:path extrusionOk="0" h="9879" w="2870">
                  <a:moveTo>
                    <a:pt x="2334" y="1"/>
                  </a:moveTo>
                  <a:cubicBezTo>
                    <a:pt x="2310" y="1"/>
                    <a:pt x="2286" y="6"/>
                    <a:pt x="2263" y="20"/>
                  </a:cubicBezTo>
                  <a:cubicBezTo>
                    <a:pt x="2179" y="67"/>
                    <a:pt x="2144" y="151"/>
                    <a:pt x="2179" y="246"/>
                  </a:cubicBezTo>
                  <a:cubicBezTo>
                    <a:pt x="2536" y="948"/>
                    <a:pt x="2453" y="1544"/>
                    <a:pt x="2465" y="1639"/>
                  </a:cubicBezTo>
                  <a:lnTo>
                    <a:pt x="2084" y="2044"/>
                  </a:lnTo>
                  <a:cubicBezTo>
                    <a:pt x="1822" y="2318"/>
                    <a:pt x="1858" y="2746"/>
                    <a:pt x="2144" y="2973"/>
                  </a:cubicBezTo>
                  <a:lnTo>
                    <a:pt x="2465" y="3234"/>
                  </a:lnTo>
                  <a:lnTo>
                    <a:pt x="2465" y="5616"/>
                  </a:lnTo>
                  <a:cubicBezTo>
                    <a:pt x="2465" y="5973"/>
                    <a:pt x="2358" y="6306"/>
                    <a:pt x="2155" y="6580"/>
                  </a:cubicBezTo>
                  <a:lnTo>
                    <a:pt x="1334" y="7711"/>
                  </a:lnTo>
                  <a:lnTo>
                    <a:pt x="1334" y="3937"/>
                  </a:lnTo>
                  <a:lnTo>
                    <a:pt x="2084" y="3389"/>
                  </a:lnTo>
                  <a:cubicBezTo>
                    <a:pt x="2155" y="3330"/>
                    <a:pt x="2167" y="3223"/>
                    <a:pt x="2108" y="3151"/>
                  </a:cubicBezTo>
                  <a:cubicBezTo>
                    <a:pt x="2073" y="3102"/>
                    <a:pt x="2022" y="3078"/>
                    <a:pt x="1972" y="3078"/>
                  </a:cubicBezTo>
                  <a:cubicBezTo>
                    <a:pt x="1935" y="3078"/>
                    <a:pt x="1899" y="3091"/>
                    <a:pt x="1870" y="3115"/>
                  </a:cubicBezTo>
                  <a:lnTo>
                    <a:pt x="1322" y="3520"/>
                  </a:lnTo>
                  <a:lnTo>
                    <a:pt x="1322" y="210"/>
                  </a:lnTo>
                  <a:cubicBezTo>
                    <a:pt x="1322" y="127"/>
                    <a:pt x="1251" y="44"/>
                    <a:pt x="1155" y="44"/>
                  </a:cubicBezTo>
                  <a:cubicBezTo>
                    <a:pt x="1072" y="44"/>
                    <a:pt x="989" y="127"/>
                    <a:pt x="989" y="210"/>
                  </a:cubicBezTo>
                  <a:lnTo>
                    <a:pt x="989" y="1270"/>
                  </a:lnTo>
                  <a:lnTo>
                    <a:pt x="608" y="925"/>
                  </a:lnTo>
                  <a:cubicBezTo>
                    <a:pt x="575" y="897"/>
                    <a:pt x="535" y="883"/>
                    <a:pt x="495" y="883"/>
                  </a:cubicBezTo>
                  <a:cubicBezTo>
                    <a:pt x="448" y="883"/>
                    <a:pt x="402" y="903"/>
                    <a:pt x="370" y="948"/>
                  </a:cubicBezTo>
                  <a:cubicBezTo>
                    <a:pt x="310" y="1020"/>
                    <a:pt x="310" y="1127"/>
                    <a:pt x="381" y="1187"/>
                  </a:cubicBezTo>
                  <a:cubicBezTo>
                    <a:pt x="846" y="1579"/>
                    <a:pt x="977" y="1722"/>
                    <a:pt x="989" y="1722"/>
                  </a:cubicBezTo>
                  <a:lnTo>
                    <a:pt x="989" y="4842"/>
                  </a:lnTo>
                  <a:lnTo>
                    <a:pt x="655" y="4532"/>
                  </a:lnTo>
                  <a:cubicBezTo>
                    <a:pt x="615" y="4504"/>
                    <a:pt x="573" y="4489"/>
                    <a:pt x="533" y="4489"/>
                  </a:cubicBezTo>
                  <a:cubicBezTo>
                    <a:pt x="489" y="4489"/>
                    <a:pt x="448" y="4507"/>
                    <a:pt x="417" y="4544"/>
                  </a:cubicBezTo>
                  <a:cubicBezTo>
                    <a:pt x="358" y="4616"/>
                    <a:pt x="358" y="4723"/>
                    <a:pt x="429" y="4782"/>
                  </a:cubicBezTo>
                  <a:lnTo>
                    <a:pt x="989" y="5306"/>
                  </a:lnTo>
                  <a:lnTo>
                    <a:pt x="989" y="7795"/>
                  </a:lnTo>
                  <a:lnTo>
                    <a:pt x="322" y="6854"/>
                  </a:lnTo>
                  <a:cubicBezTo>
                    <a:pt x="283" y="6808"/>
                    <a:pt x="235" y="6782"/>
                    <a:pt x="183" y="6782"/>
                  </a:cubicBezTo>
                  <a:cubicBezTo>
                    <a:pt x="155" y="6782"/>
                    <a:pt x="125" y="6789"/>
                    <a:pt x="96" y="6806"/>
                  </a:cubicBezTo>
                  <a:cubicBezTo>
                    <a:pt x="24" y="6866"/>
                    <a:pt x="12" y="6961"/>
                    <a:pt x="60" y="7033"/>
                  </a:cubicBezTo>
                  <a:lnTo>
                    <a:pt x="989" y="8342"/>
                  </a:lnTo>
                  <a:lnTo>
                    <a:pt x="989" y="8699"/>
                  </a:lnTo>
                  <a:lnTo>
                    <a:pt x="298" y="8033"/>
                  </a:lnTo>
                  <a:cubicBezTo>
                    <a:pt x="268" y="8003"/>
                    <a:pt x="227" y="7988"/>
                    <a:pt x="183" y="7988"/>
                  </a:cubicBezTo>
                  <a:cubicBezTo>
                    <a:pt x="140" y="7988"/>
                    <a:pt x="96" y="8003"/>
                    <a:pt x="60" y="8033"/>
                  </a:cubicBezTo>
                  <a:cubicBezTo>
                    <a:pt x="0" y="8092"/>
                    <a:pt x="0" y="8187"/>
                    <a:pt x="60" y="8271"/>
                  </a:cubicBezTo>
                  <a:lnTo>
                    <a:pt x="977" y="9164"/>
                  </a:lnTo>
                  <a:lnTo>
                    <a:pt x="977" y="9711"/>
                  </a:lnTo>
                  <a:cubicBezTo>
                    <a:pt x="977" y="9795"/>
                    <a:pt x="1048" y="9878"/>
                    <a:pt x="1143" y="9878"/>
                  </a:cubicBezTo>
                  <a:cubicBezTo>
                    <a:pt x="1227" y="9878"/>
                    <a:pt x="1310" y="9795"/>
                    <a:pt x="1310" y="9711"/>
                  </a:cubicBezTo>
                  <a:lnTo>
                    <a:pt x="1310" y="9164"/>
                  </a:lnTo>
                  <a:lnTo>
                    <a:pt x="2263" y="8187"/>
                  </a:lnTo>
                  <a:cubicBezTo>
                    <a:pt x="2322" y="8128"/>
                    <a:pt x="2322" y="8033"/>
                    <a:pt x="2263" y="7949"/>
                  </a:cubicBezTo>
                  <a:cubicBezTo>
                    <a:pt x="2234" y="7915"/>
                    <a:pt x="2195" y="7900"/>
                    <a:pt x="2154" y="7900"/>
                  </a:cubicBezTo>
                  <a:cubicBezTo>
                    <a:pt x="2109" y="7900"/>
                    <a:pt x="2062" y="7918"/>
                    <a:pt x="2024" y="7949"/>
                  </a:cubicBezTo>
                  <a:lnTo>
                    <a:pt x="1286" y="8688"/>
                  </a:lnTo>
                  <a:lnTo>
                    <a:pt x="1286" y="8247"/>
                  </a:lnTo>
                  <a:lnTo>
                    <a:pt x="2382" y="6759"/>
                  </a:lnTo>
                  <a:cubicBezTo>
                    <a:pt x="2632" y="6425"/>
                    <a:pt x="2763" y="6021"/>
                    <a:pt x="2763" y="5604"/>
                  </a:cubicBezTo>
                  <a:lnTo>
                    <a:pt x="2763" y="3151"/>
                  </a:lnTo>
                  <a:cubicBezTo>
                    <a:pt x="2798" y="3115"/>
                    <a:pt x="2763" y="3068"/>
                    <a:pt x="2739" y="3044"/>
                  </a:cubicBezTo>
                  <a:lnTo>
                    <a:pt x="2346" y="2734"/>
                  </a:lnTo>
                  <a:cubicBezTo>
                    <a:pt x="2215" y="2627"/>
                    <a:pt x="2203" y="2413"/>
                    <a:pt x="2322" y="2282"/>
                  </a:cubicBezTo>
                  <a:cubicBezTo>
                    <a:pt x="2715" y="1853"/>
                    <a:pt x="2798" y="1841"/>
                    <a:pt x="2798" y="1722"/>
                  </a:cubicBezTo>
                  <a:cubicBezTo>
                    <a:pt x="2775" y="1568"/>
                    <a:pt x="2870" y="877"/>
                    <a:pt x="2477" y="91"/>
                  </a:cubicBezTo>
                  <a:cubicBezTo>
                    <a:pt x="2451" y="40"/>
                    <a:pt x="2394" y="1"/>
                    <a:pt x="2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8" name="Google Shape;11968;p71"/>
          <p:cNvGrpSpPr/>
          <p:nvPr/>
        </p:nvGrpSpPr>
        <p:grpSpPr>
          <a:xfrm>
            <a:off x="7973468" y="3382322"/>
            <a:ext cx="352590" cy="287072"/>
            <a:chOff x="7973468" y="3382322"/>
            <a:chExt cx="352590" cy="287072"/>
          </a:xfrm>
        </p:grpSpPr>
        <p:sp>
          <p:nvSpPr>
            <p:cNvPr id="11969" name="Google Shape;11969;p71"/>
            <p:cNvSpPr/>
            <p:nvPr/>
          </p:nvSpPr>
          <p:spPr>
            <a:xfrm>
              <a:off x="7973468" y="3382322"/>
              <a:ext cx="352590" cy="287072"/>
            </a:xfrm>
            <a:custGeom>
              <a:rect b="b" l="l" r="r" t="t"/>
              <a:pathLst>
                <a:path extrusionOk="0" h="9026" w="11086">
                  <a:moveTo>
                    <a:pt x="5370" y="334"/>
                  </a:moveTo>
                  <a:lnTo>
                    <a:pt x="5370" y="7001"/>
                  </a:lnTo>
                  <a:lnTo>
                    <a:pt x="941" y="7001"/>
                  </a:lnTo>
                  <a:lnTo>
                    <a:pt x="941" y="334"/>
                  </a:lnTo>
                  <a:close/>
                  <a:moveTo>
                    <a:pt x="5370" y="7323"/>
                  </a:moveTo>
                  <a:lnTo>
                    <a:pt x="5370" y="7656"/>
                  </a:lnTo>
                  <a:lnTo>
                    <a:pt x="941" y="7656"/>
                  </a:lnTo>
                  <a:lnTo>
                    <a:pt x="941" y="7323"/>
                  </a:lnTo>
                  <a:close/>
                  <a:moveTo>
                    <a:pt x="10133" y="7323"/>
                  </a:moveTo>
                  <a:lnTo>
                    <a:pt x="10133" y="7656"/>
                  </a:lnTo>
                  <a:lnTo>
                    <a:pt x="5704" y="7656"/>
                  </a:lnTo>
                  <a:lnTo>
                    <a:pt x="5704" y="7323"/>
                  </a:lnTo>
                  <a:close/>
                  <a:moveTo>
                    <a:pt x="5835" y="7977"/>
                  </a:moveTo>
                  <a:lnTo>
                    <a:pt x="5835" y="8680"/>
                  </a:lnTo>
                  <a:lnTo>
                    <a:pt x="5240" y="8692"/>
                  </a:lnTo>
                  <a:cubicBezTo>
                    <a:pt x="5240" y="8692"/>
                    <a:pt x="5228" y="8692"/>
                    <a:pt x="5228" y="8680"/>
                  </a:cubicBezTo>
                  <a:lnTo>
                    <a:pt x="5228" y="7977"/>
                  </a:lnTo>
                  <a:close/>
                  <a:moveTo>
                    <a:pt x="775" y="0"/>
                  </a:moveTo>
                  <a:cubicBezTo>
                    <a:pt x="691" y="0"/>
                    <a:pt x="608" y="72"/>
                    <a:pt x="608" y="167"/>
                  </a:cubicBezTo>
                  <a:lnTo>
                    <a:pt x="608" y="536"/>
                  </a:lnTo>
                  <a:lnTo>
                    <a:pt x="465" y="536"/>
                  </a:lnTo>
                  <a:cubicBezTo>
                    <a:pt x="215" y="536"/>
                    <a:pt x="1" y="738"/>
                    <a:pt x="1" y="1000"/>
                  </a:cubicBezTo>
                  <a:lnTo>
                    <a:pt x="1" y="1715"/>
                  </a:lnTo>
                  <a:cubicBezTo>
                    <a:pt x="1" y="1798"/>
                    <a:pt x="72" y="1881"/>
                    <a:pt x="167" y="1881"/>
                  </a:cubicBezTo>
                  <a:cubicBezTo>
                    <a:pt x="251" y="1881"/>
                    <a:pt x="334" y="1798"/>
                    <a:pt x="334" y="1715"/>
                  </a:cubicBezTo>
                  <a:lnTo>
                    <a:pt x="334" y="1000"/>
                  </a:lnTo>
                  <a:cubicBezTo>
                    <a:pt x="334" y="929"/>
                    <a:pt x="394" y="869"/>
                    <a:pt x="465" y="869"/>
                  </a:cubicBezTo>
                  <a:lnTo>
                    <a:pt x="608" y="869"/>
                  </a:lnTo>
                  <a:lnTo>
                    <a:pt x="608" y="7799"/>
                  </a:lnTo>
                  <a:cubicBezTo>
                    <a:pt x="608" y="7894"/>
                    <a:pt x="691" y="7965"/>
                    <a:pt x="775" y="7965"/>
                  </a:cubicBezTo>
                  <a:lnTo>
                    <a:pt x="4918" y="7965"/>
                  </a:lnTo>
                  <a:lnTo>
                    <a:pt x="4918" y="8335"/>
                  </a:lnTo>
                  <a:lnTo>
                    <a:pt x="465" y="8335"/>
                  </a:lnTo>
                  <a:cubicBezTo>
                    <a:pt x="394" y="8335"/>
                    <a:pt x="334" y="8275"/>
                    <a:pt x="334" y="8204"/>
                  </a:cubicBezTo>
                  <a:lnTo>
                    <a:pt x="334" y="2429"/>
                  </a:lnTo>
                  <a:cubicBezTo>
                    <a:pt x="334" y="2334"/>
                    <a:pt x="251" y="2262"/>
                    <a:pt x="167" y="2262"/>
                  </a:cubicBezTo>
                  <a:cubicBezTo>
                    <a:pt x="72" y="2262"/>
                    <a:pt x="1" y="2334"/>
                    <a:pt x="1" y="2429"/>
                  </a:cubicBezTo>
                  <a:lnTo>
                    <a:pt x="1" y="8204"/>
                  </a:lnTo>
                  <a:cubicBezTo>
                    <a:pt x="1" y="8454"/>
                    <a:pt x="215" y="8668"/>
                    <a:pt x="465" y="8668"/>
                  </a:cubicBezTo>
                  <a:lnTo>
                    <a:pt x="4918" y="8668"/>
                  </a:lnTo>
                  <a:lnTo>
                    <a:pt x="4918" y="8680"/>
                  </a:lnTo>
                  <a:cubicBezTo>
                    <a:pt x="4918" y="8858"/>
                    <a:pt x="5061" y="9025"/>
                    <a:pt x="5251" y="9025"/>
                  </a:cubicBezTo>
                  <a:lnTo>
                    <a:pt x="5835" y="9025"/>
                  </a:lnTo>
                  <a:cubicBezTo>
                    <a:pt x="6013" y="9025"/>
                    <a:pt x="6180" y="8870"/>
                    <a:pt x="6180" y="8680"/>
                  </a:cubicBezTo>
                  <a:lnTo>
                    <a:pt x="6180" y="8668"/>
                  </a:lnTo>
                  <a:lnTo>
                    <a:pt x="10633" y="8668"/>
                  </a:lnTo>
                  <a:cubicBezTo>
                    <a:pt x="10883" y="8668"/>
                    <a:pt x="11085" y="8454"/>
                    <a:pt x="11085" y="8204"/>
                  </a:cubicBezTo>
                  <a:lnTo>
                    <a:pt x="11085" y="1012"/>
                  </a:lnTo>
                  <a:cubicBezTo>
                    <a:pt x="11074" y="762"/>
                    <a:pt x="10871" y="548"/>
                    <a:pt x="10609" y="548"/>
                  </a:cubicBezTo>
                  <a:lnTo>
                    <a:pt x="10466" y="548"/>
                  </a:lnTo>
                  <a:lnTo>
                    <a:pt x="10466" y="179"/>
                  </a:lnTo>
                  <a:cubicBezTo>
                    <a:pt x="10466" y="95"/>
                    <a:pt x="10395" y="12"/>
                    <a:pt x="10300" y="12"/>
                  </a:cubicBezTo>
                  <a:lnTo>
                    <a:pt x="9692" y="12"/>
                  </a:lnTo>
                  <a:cubicBezTo>
                    <a:pt x="9597" y="12"/>
                    <a:pt x="9526" y="95"/>
                    <a:pt x="9526" y="179"/>
                  </a:cubicBezTo>
                  <a:cubicBezTo>
                    <a:pt x="9526" y="274"/>
                    <a:pt x="9597" y="345"/>
                    <a:pt x="9692" y="345"/>
                  </a:cubicBezTo>
                  <a:lnTo>
                    <a:pt x="10133" y="345"/>
                  </a:lnTo>
                  <a:lnTo>
                    <a:pt x="10133" y="5894"/>
                  </a:lnTo>
                  <a:cubicBezTo>
                    <a:pt x="10133" y="5989"/>
                    <a:pt x="10216" y="6060"/>
                    <a:pt x="10300" y="6060"/>
                  </a:cubicBezTo>
                  <a:cubicBezTo>
                    <a:pt x="10395" y="6060"/>
                    <a:pt x="10466" y="5989"/>
                    <a:pt x="10466" y="5894"/>
                  </a:cubicBezTo>
                  <a:lnTo>
                    <a:pt x="10466" y="881"/>
                  </a:lnTo>
                  <a:lnTo>
                    <a:pt x="10609" y="881"/>
                  </a:lnTo>
                  <a:cubicBezTo>
                    <a:pt x="10693" y="881"/>
                    <a:pt x="10752" y="941"/>
                    <a:pt x="10752" y="1012"/>
                  </a:cubicBezTo>
                  <a:lnTo>
                    <a:pt x="10752" y="8204"/>
                  </a:lnTo>
                  <a:cubicBezTo>
                    <a:pt x="10752" y="8275"/>
                    <a:pt x="10693" y="8335"/>
                    <a:pt x="10609" y="8335"/>
                  </a:cubicBezTo>
                  <a:lnTo>
                    <a:pt x="6168" y="8335"/>
                  </a:lnTo>
                  <a:lnTo>
                    <a:pt x="6168" y="7965"/>
                  </a:lnTo>
                  <a:lnTo>
                    <a:pt x="10300" y="7965"/>
                  </a:lnTo>
                  <a:cubicBezTo>
                    <a:pt x="10395" y="7965"/>
                    <a:pt x="10466" y="7882"/>
                    <a:pt x="10466" y="7799"/>
                  </a:cubicBezTo>
                  <a:lnTo>
                    <a:pt x="10466" y="6584"/>
                  </a:lnTo>
                  <a:cubicBezTo>
                    <a:pt x="10466" y="6489"/>
                    <a:pt x="10395" y="6418"/>
                    <a:pt x="10300" y="6418"/>
                  </a:cubicBezTo>
                  <a:cubicBezTo>
                    <a:pt x="10216" y="6418"/>
                    <a:pt x="10133" y="6489"/>
                    <a:pt x="10133" y="6584"/>
                  </a:cubicBezTo>
                  <a:lnTo>
                    <a:pt x="10133" y="7001"/>
                  </a:lnTo>
                  <a:lnTo>
                    <a:pt x="5704" y="7001"/>
                  </a:lnTo>
                  <a:lnTo>
                    <a:pt x="5704" y="334"/>
                  </a:lnTo>
                  <a:lnTo>
                    <a:pt x="9002" y="334"/>
                  </a:lnTo>
                  <a:cubicBezTo>
                    <a:pt x="9097" y="334"/>
                    <a:pt x="9169" y="250"/>
                    <a:pt x="9169" y="167"/>
                  </a:cubicBezTo>
                  <a:cubicBezTo>
                    <a:pt x="9169" y="72"/>
                    <a:pt x="9097" y="0"/>
                    <a:pt x="90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71"/>
            <p:cNvSpPr/>
            <p:nvPr/>
          </p:nvSpPr>
          <p:spPr>
            <a:xfrm>
              <a:off x="8051486" y="3417149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62"/>
                    <a:pt x="2322" y="167"/>
                  </a:cubicBezTo>
                  <a:cubicBezTo>
                    <a:pt x="2322" y="84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71"/>
            <p:cNvSpPr/>
            <p:nvPr/>
          </p:nvSpPr>
          <p:spPr>
            <a:xfrm>
              <a:off x="8022702" y="3437981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71"/>
            <p:cNvSpPr/>
            <p:nvPr/>
          </p:nvSpPr>
          <p:spPr>
            <a:xfrm>
              <a:off x="8022702" y="3458432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74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71"/>
            <p:cNvSpPr/>
            <p:nvPr/>
          </p:nvSpPr>
          <p:spPr>
            <a:xfrm>
              <a:off x="8022702" y="3479264"/>
              <a:ext cx="81071" cy="10623"/>
            </a:xfrm>
            <a:custGeom>
              <a:rect b="b" l="l" r="r" t="t"/>
              <a:pathLst>
                <a:path extrusionOk="0" h="334" w="2549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2382" y="334"/>
                  </a:lnTo>
                  <a:cubicBezTo>
                    <a:pt x="2477" y="334"/>
                    <a:pt x="2549" y="262"/>
                    <a:pt x="2549" y="167"/>
                  </a:cubicBezTo>
                  <a:cubicBezTo>
                    <a:pt x="2549" y="84"/>
                    <a:pt x="2477" y="0"/>
                    <a:pt x="2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71"/>
            <p:cNvSpPr/>
            <p:nvPr/>
          </p:nvSpPr>
          <p:spPr>
            <a:xfrm>
              <a:off x="8051486" y="3520515"/>
              <a:ext cx="73883" cy="10655"/>
            </a:xfrm>
            <a:custGeom>
              <a:rect b="b" l="l" r="r" t="t"/>
              <a:pathLst>
                <a:path extrusionOk="0" h="335" w="2323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51"/>
                    <a:pt x="2322" y="168"/>
                  </a:cubicBezTo>
                  <a:cubicBezTo>
                    <a:pt x="2322" y="72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71"/>
            <p:cNvSpPr/>
            <p:nvPr/>
          </p:nvSpPr>
          <p:spPr>
            <a:xfrm>
              <a:off x="8022702" y="3540966"/>
              <a:ext cx="102667" cy="10273"/>
            </a:xfrm>
            <a:custGeom>
              <a:rect b="b" l="l" r="r" t="t"/>
              <a:pathLst>
                <a:path extrusionOk="0" h="323" w="3228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2" y="263"/>
                    <a:pt x="72" y="322"/>
                    <a:pt x="167" y="322"/>
                  </a:cubicBezTo>
                  <a:lnTo>
                    <a:pt x="3072" y="322"/>
                  </a:lnTo>
                  <a:cubicBezTo>
                    <a:pt x="3156" y="322"/>
                    <a:pt x="3227" y="251"/>
                    <a:pt x="3227" y="168"/>
                  </a:cubicBezTo>
                  <a:cubicBezTo>
                    <a:pt x="3227" y="72"/>
                    <a:pt x="315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71"/>
            <p:cNvSpPr/>
            <p:nvPr/>
          </p:nvSpPr>
          <p:spPr>
            <a:xfrm>
              <a:off x="8022702" y="3561798"/>
              <a:ext cx="49266" cy="10273"/>
            </a:xfrm>
            <a:custGeom>
              <a:rect b="b" l="l" r="r" t="t"/>
              <a:pathLst>
                <a:path extrusionOk="0" h="323" w="1549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2" y="251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1"/>
                    <a:pt x="1548" y="167"/>
                  </a:cubicBez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71"/>
            <p:cNvSpPr/>
            <p:nvPr/>
          </p:nvSpPr>
          <p:spPr>
            <a:xfrm>
              <a:off x="8200683" y="3486452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156" y="334"/>
                  </a:lnTo>
                  <a:cubicBezTo>
                    <a:pt x="2251" y="334"/>
                    <a:pt x="2322" y="250"/>
                    <a:pt x="2322" y="167"/>
                  </a:cubicBezTo>
                  <a:cubicBezTo>
                    <a:pt x="2322" y="72"/>
                    <a:pt x="2251" y="0"/>
                    <a:pt x="2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71"/>
            <p:cNvSpPr/>
            <p:nvPr/>
          </p:nvSpPr>
          <p:spPr>
            <a:xfrm>
              <a:off x="8171899" y="3506902"/>
              <a:ext cx="102667" cy="10241"/>
            </a:xfrm>
            <a:custGeom>
              <a:rect b="b" l="l" r="r" t="t"/>
              <a:pathLst>
                <a:path extrusionOk="0" h="322" w="322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061" y="322"/>
                  </a:lnTo>
                  <a:cubicBezTo>
                    <a:pt x="3156" y="322"/>
                    <a:pt x="3227" y="250"/>
                    <a:pt x="3227" y="167"/>
                  </a:cubicBezTo>
                  <a:cubicBezTo>
                    <a:pt x="3227" y="72"/>
                    <a:pt x="3156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71"/>
            <p:cNvSpPr/>
            <p:nvPr/>
          </p:nvSpPr>
          <p:spPr>
            <a:xfrm>
              <a:off x="8171899" y="3527735"/>
              <a:ext cx="49266" cy="10241"/>
            </a:xfrm>
            <a:custGeom>
              <a:rect b="b" l="l" r="r" t="t"/>
              <a:pathLst>
                <a:path extrusionOk="0" h="322" w="154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0"/>
                    <a:pt x="1548" y="167"/>
                  </a:cubicBezTo>
                  <a:cubicBezTo>
                    <a:pt x="1548" y="72"/>
                    <a:pt x="1477" y="0"/>
                    <a:pt x="1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71"/>
            <p:cNvSpPr/>
            <p:nvPr/>
          </p:nvSpPr>
          <p:spPr>
            <a:xfrm>
              <a:off x="8174189" y="3417149"/>
              <a:ext cx="102635" cy="45099"/>
            </a:xfrm>
            <a:custGeom>
              <a:rect b="b" l="l" r="r" t="t"/>
              <a:pathLst>
                <a:path extrusionOk="0" h="1418" w="3227">
                  <a:moveTo>
                    <a:pt x="2905" y="334"/>
                  </a:moveTo>
                  <a:lnTo>
                    <a:pt x="2905" y="1096"/>
                  </a:lnTo>
                  <a:lnTo>
                    <a:pt x="333" y="1096"/>
                  </a:lnTo>
                  <a:lnTo>
                    <a:pt x="333" y="334"/>
                  </a:lnTo>
                  <a:close/>
                  <a:moveTo>
                    <a:pt x="167" y="1"/>
                  </a:moveTo>
                  <a:cubicBezTo>
                    <a:pt x="72" y="12"/>
                    <a:pt x="0" y="84"/>
                    <a:pt x="0" y="167"/>
                  </a:cubicBezTo>
                  <a:lnTo>
                    <a:pt x="0" y="1251"/>
                  </a:lnTo>
                  <a:cubicBezTo>
                    <a:pt x="0" y="1346"/>
                    <a:pt x="72" y="1417"/>
                    <a:pt x="167" y="1417"/>
                  </a:cubicBezTo>
                  <a:lnTo>
                    <a:pt x="3072" y="1417"/>
                  </a:lnTo>
                  <a:cubicBezTo>
                    <a:pt x="3155" y="1417"/>
                    <a:pt x="3227" y="1346"/>
                    <a:pt x="3227" y="1251"/>
                  </a:cubicBezTo>
                  <a:lnTo>
                    <a:pt x="3227" y="167"/>
                  </a:lnTo>
                  <a:cubicBezTo>
                    <a:pt x="3227" y="84"/>
                    <a:pt x="315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984" name="Shape 119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5" name="Google Shape;11985;p7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986" name="Google Shape;11986;p72"/>
          <p:cNvGrpSpPr/>
          <p:nvPr/>
        </p:nvGrpSpPr>
        <p:grpSpPr>
          <a:xfrm>
            <a:off x="849677" y="1500658"/>
            <a:ext cx="347872" cy="347488"/>
            <a:chOff x="849677" y="1500658"/>
            <a:chExt cx="347872" cy="347488"/>
          </a:xfrm>
        </p:grpSpPr>
        <p:sp>
          <p:nvSpPr>
            <p:cNvPr id="11987" name="Google Shape;11987;p72"/>
            <p:cNvSpPr/>
            <p:nvPr/>
          </p:nvSpPr>
          <p:spPr>
            <a:xfrm>
              <a:off x="84967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10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60" y="2715"/>
                    <a:pt x="1441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84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75" y="310"/>
                    <a:pt x="10549" y="1084"/>
                    <a:pt x="10549" y="2024"/>
                  </a:cubicBezTo>
                  <a:cubicBezTo>
                    <a:pt x="10549" y="2584"/>
                    <a:pt x="10275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3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23" y="989"/>
                  </a:cubicBezTo>
                  <a:cubicBezTo>
                    <a:pt x="9002" y="989"/>
                    <a:pt x="9204" y="1036"/>
                    <a:pt x="9347" y="1143"/>
                  </a:cubicBezTo>
                  <a:cubicBezTo>
                    <a:pt x="9369" y="1154"/>
                    <a:pt x="9394" y="1160"/>
                    <a:pt x="9421" y="1160"/>
                  </a:cubicBezTo>
                  <a:cubicBezTo>
                    <a:pt x="9479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3" y="858"/>
                  </a:cubicBezTo>
                  <a:cubicBezTo>
                    <a:pt x="9299" y="739"/>
                    <a:pt x="9061" y="667"/>
                    <a:pt x="8823" y="667"/>
                  </a:cubicBezTo>
                  <a:cubicBezTo>
                    <a:pt x="8287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16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05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60" y="10859"/>
                    <a:pt x="5430" y="10859"/>
                  </a:cubicBezTo>
                  <a:cubicBezTo>
                    <a:pt x="6799" y="10859"/>
                    <a:pt x="8061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23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54" y="0"/>
                    <a:pt x="8847" y="0"/>
                  </a:cubicBezTo>
                  <a:cubicBezTo>
                    <a:pt x="8025" y="0"/>
                    <a:pt x="7275" y="489"/>
                    <a:pt x="6966" y="1251"/>
                  </a:cubicBezTo>
                  <a:cubicBezTo>
                    <a:pt x="6477" y="1096"/>
                    <a:pt x="5965" y="1024"/>
                    <a:pt x="5430" y="1024"/>
                  </a:cubicBezTo>
                  <a:cubicBezTo>
                    <a:pt x="4894" y="1024"/>
                    <a:pt x="4394" y="1096"/>
                    <a:pt x="3894" y="1251"/>
                  </a:cubicBezTo>
                  <a:cubicBezTo>
                    <a:pt x="3584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8" name="Google Shape;11988;p72"/>
            <p:cNvSpPr/>
            <p:nvPr/>
          </p:nvSpPr>
          <p:spPr>
            <a:xfrm>
              <a:off x="936557" y="1663346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45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50" y="334"/>
                    <a:pt x="833" y="250"/>
                    <a:pt x="833" y="167"/>
                  </a:cubicBezTo>
                  <a:cubicBezTo>
                    <a:pt x="833" y="72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72"/>
            <p:cNvSpPr/>
            <p:nvPr/>
          </p:nvSpPr>
          <p:spPr>
            <a:xfrm>
              <a:off x="106682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25" y="596"/>
                    <a:pt x="1025" y="691"/>
                  </a:cubicBezTo>
                  <a:lnTo>
                    <a:pt x="1025" y="846"/>
                  </a:lnTo>
                  <a:cubicBezTo>
                    <a:pt x="1025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72"/>
            <p:cNvSpPr/>
            <p:nvPr/>
          </p:nvSpPr>
          <p:spPr>
            <a:xfrm>
              <a:off x="893101" y="1636178"/>
              <a:ext cx="110144" cy="116352"/>
            </a:xfrm>
            <a:custGeom>
              <a:rect b="b" l="l" r="r" t="t"/>
              <a:pathLst>
                <a:path extrusionOk="0" h="3636" w="3442">
                  <a:moveTo>
                    <a:pt x="1926" y="1"/>
                  </a:moveTo>
                  <a:cubicBezTo>
                    <a:pt x="1743" y="1"/>
                    <a:pt x="1556" y="34"/>
                    <a:pt x="1370" y="99"/>
                  </a:cubicBezTo>
                  <a:cubicBezTo>
                    <a:pt x="941" y="254"/>
                    <a:pt x="560" y="576"/>
                    <a:pt x="310" y="992"/>
                  </a:cubicBezTo>
                  <a:cubicBezTo>
                    <a:pt x="84" y="1373"/>
                    <a:pt x="1" y="1802"/>
                    <a:pt x="48" y="2219"/>
                  </a:cubicBezTo>
                  <a:cubicBezTo>
                    <a:pt x="60" y="2302"/>
                    <a:pt x="132" y="2361"/>
                    <a:pt x="227" y="2361"/>
                  </a:cubicBezTo>
                  <a:cubicBezTo>
                    <a:pt x="310" y="2350"/>
                    <a:pt x="370" y="2278"/>
                    <a:pt x="370" y="2183"/>
                  </a:cubicBezTo>
                  <a:cubicBezTo>
                    <a:pt x="346" y="1850"/>
                    <a:pt x="417" y="1469"/>
                    <a:pt x="608" y="1159"/>
                  </a:cubicBezTo>
                  <a:cubicBezTo>
                    <a:pt x="822" y="802"/>
                    <a:pt x="1132" y="540"/>
                    <a:pt x="1489" y="397"/>
                  </a:cubicBezTo>
                  <a:cubicBezTo>
                    <a:pt x="1635" y="348"/>
                    <a:pt x="1782" y="323"/>
                    <a:pt x="1922" y="323"/>
                  </a:cubicBezTo>
                  <a:cubicBezTo>
                    <a:pt x="2125" y="323"/>
                    <a:pt x="2316" y="375"/>
                    <a:pt x="2477" y="480"/>
                  </a:cubicBezTo>
                  <a:cubicBezTo>
                    <a:pt x="2775" y="635"/>
                    <a:pt x="2977" y="933"/>
                    <a:pt x="3049" y="1314"/>
                  </a:cubicBezTo>
                  <a:cubicBezTo>
                    <a:pt x="3120" y="1683"/>
                    <a:pt x="3037" y="2100"/>
                    <a:pt x="2822" y="2457"/>
                  </a:cubicBezTo>
                  <a:cubicBezTo>
                    <a:pt x="2511" y="2985"/>
                    <a:pt x="1984" y="3293"/>
                    <a:pt x="1482" y="3293"/>
                  </a:cubicBezTo>
                  <a:cubicBezTo>
                    <a:pt x="1294" y="3293"/>
                    <a:pt x="1110" y="3250"/>
                    <a:pt x="941" y="3159"/>
                  </a:cubicBezTo>
                  <a:cubicBezTo>
                    <a:pt x="787" y="3064"/>
                    <a:pt x="667" y="2957"/>
                    <a:pt x="584" y="2814"/>
                  </a:cubicBezTo>
                  <a:cubicBezTo>
                    <a:pt x="553" y="2768"/>
                    <a:pt x="498" y="2742"/>
                    <a:pt x="443" y="2742"/>
                  </a:cubicBezTo>
                  <a:cubicBezTo>
                    <a:pt x="413" y="2742"/>
                    <a:pt x="383" y="2749"/>
                    <a:pt x="358" y="2766"/>
                  </a:cubicBezTo>
                  <a:cubicBezTo>
                    <a:pt x="286" y="2814"/>
                    <a:pt x="263" y="2921"/>
                    <a:pt x="310" y="2993"/>
                  </a:cubicBezTo>
                  <a:cubicBezTo>
                    <a:pt x="429" y="3171"/>
                    <a:pt x="596" y="3314"/>
                    <a:pt x="787" y="3433"/>
                  </a:cubicBezTo>
                  <a:cubicBezTo>
                    <a:pt x="1013" y="3576"/>
                    <a:pt x="1251" y="3635"/>
                    <a:pt x="1501" y="3635"/>
                  </a:cubicBezTo>
                  <a:cubicBezTo>
                    <a:pt x="2108" y="3635"/>
                    <a:pt x="2739" y="3254"/>
                    <a:pt x="3108" y="2635"/>
                  </a:cubicBezTo>
                  <a:cubicBezTo>
                    <a:pt x="3346" y="2195"/>
                    <a:pt x="3442" y="1695"/>
                    <a:pt x="3346" y="1254"/>
                  </a:cubicBezTo>
                  <a:cubicBezTo>
                    <a:pt x="3263" y="790"/>
                    <a:pt x="3001" y="421"/>
                    <a:pt x="2632" y="195"/>
                  </a:cubicBezTo>
                  <a:cubicBezTo>
                    <a:pt x="2418" y="64"/>
                    <a:pt x="2177" y="1"/>
                    <a:pt x="19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72"/>
            <p:cNvSpPr/>
            <p:nvPr/>
          </p:nvSpPr>
          <p:spPr>
            <a:xfrm>
              <a:off x="1043597" y="1636882"/>
              <a:ext cx="116608" cy="115264"/>
            </a:xfrm>
            <a:custGeom>
              <a:rect b="b" l="l" r="r" t="t"/>
              <a:pathLst>
                <a:path extrusionOk="0" h="3602" w="3644">
                  <a:moveTo>
                    <a:pt x="1513" y="292"/>
                  </a:moveTo>
                  <a:cubicBezTo>
                    <a:pt x="1668" y="292"/>
                    <a:pt x="1810" y="327"/>
                    <a:pt x="1965" y="363"/>
                  </a:cubicBezTo>
                  <a:cubicBezTo>
                    <a:pt x="2322" y="506"/>
                    <a:pt x="2632" y="768"/>
                    <a:pt x="2846" y="1125"/>
                  </a:cubicBezTo>
                  <a:cubicBezTo>
                    <a:pt x="3275" y="1887"/>
                    <a:pt x="3120" y="2780"/>
                    <a:pt x="2513" y="3125"/>
                  </a:cubicBezTo>
                  <a:cubicBezTo>
                    <a:pt x="2344" y="3225"/>
                    <a:pt x="2157" y="3271"/>
                    <a:pt x="1965" y="3271"/>
                  </a:cubicBezTo>
                  <a:cubicBezTo>
                    <a:pt x="1467" y="3271"/>
                    <a:pt x="938" y="2956"/>
                    <a:pt x="620" y="2423"/>
                  </a:cubicBezTo>
                  <a:cubicBezTo>
                    <a:pt x="417" y="2066"/>
                    <a:pt x="346" y="1649"/>
                    <a:pt x="405" y="1280"/>
                  </a:cubicBezTo>
                  <a:cubicBezTo>
                    <a:pt x="477" y="899"/>
                    <a:pt x="667" y="601"/>
                    <a:pt x="965" y="446"/>
                  </a:cubicBezTo>
                  <a:cubicBezTo>
                    <a:pt x="1132" y="339"/>
                    <a:pt x="1322" y="292"/>
                    <a:pt x="1513" y="292"/>
                  </a:cubicBezTo>
                  <a:close/>
                  <a:moveTo>
                    <a:pt x="1522" y="0"/>
                  </a:moveTo>
                  <a:cubicBezTo>
                    <a:pt x="1267" y="0"/>
                    <a:pt x="1022" y="66"/>
                    <a:pt x="798" y="184"/>
                  </a:cubicBezTo>
                  <a:cubicBezTo>
                    <a:pt x="429" y="411"/>
                    <a:pt x="179" y="780"/>
                    <a:pt x="84" y="1244"/>
                  </a:cubicBezTo>
                  <a:cubicBezTo>
                    <a:pt x="1" y="1697"/>
                    <a:pt x="108" y="2185"/>
                    <a:pt x="346" y="2601"/>
                  </a:cubicBezTo>
                  <a:cubicBezTo>
                    <a:pt x="703" y="3221"/>
                    <a:pt x="1334" y="3602"/>
                    <a:pt x="1953" y="3602"/>
                  </a:cubicBezTo>
                  <a:cubicBezTo>
                    <a:pt x="2203" y="3602"/>
                    <a:pt x="2441" y="3542"/>
                    <a:pt x="2668" y="3399"/>
                  </a:cubicBezTo>
                  <a:cubicBezTo>
                    <a:pt x="3442" y="2959"/>
                    <a:pt x="3644" y="1875"/>
                    <a:pt x="3120" y="994"/>
                  </a:cubicBezTo>
                  <a:cubicBezTo>
                    <a:pt x="2870" y="565"/>
                    <a:pt x="2501" y="244"/>
                    <a:pt x="2072" y="101"/>
                  </a:cubicBezTo>
                  <a:cubicBezTo>
                    <a:pt x="1886" y="32"/>
                    <a:pt x="1701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72"/>
            <p:cNvSpPr/>
            <p:nvPr/>
          </p:nvSpPr>
          <p:spPr>
            <a:xfrm>
              <a:off x="968173" y="1730002"/>
              <a:ext cx="110144" cy="96064"/>
            </a:xfrm>
            <a:custGeom>
              <a:rect b="b" l="l" r="r" t="t"/>
              <a:pathLst>
                <a:path extrusionOk="0" h="3002" w="3442">
                  <a:moveTo>
                    <a:pt x="1715" y="287"/>
                  </a:moveTo>
                  <a:cubicBezTo>
                    <a:pt x="2024" y="287"/>
                    <a:pt x="2405" y="430"/>
                    <a:pt x="2405" y="644"/>
                  </a:cubicBezTo>
                  <a:cubicBezTo>
                    <a:pt x="2405" y="823"/>
                    <a:pt x="2108" y="1168"/>
                    <a:pt x="1715" y="1168"/>
                  </a:cubicBezTo>
                  <a:cubicBezTo>
                    <a:pt x="1334" y="1168"/>
                    <a:pt x="1036" y="823"/>
                    <a:pt x="1036" y="644"/>
                  </a:cubicBezTo>
                  <a:cubicBezTo>
                    <a:pt x="1036" y="430"/>
                    <a:pt x="1405" y="287"/>
                    <a:pt x="1715" y="287"/>
                  </a:cubicBezTo>
                  <a:close/>
                  <a:moveTo>
                    <a:pt x="1727" y="2025"/>
                  </a:moveTo>
                  <a:cubicBezTo>
                    <a:pt x="1834" y="2025"/>
                    <a:pt x="1929" y="2025"/>
                    <a:pt x="2024" y="2037"/>
                  </a:cubicBezTo>
                  <a:cubicBezTo>
                    <a:pt x="2185" y="2061"/>
                    <a:pt x="2328" y="2073"/>
                    <a:pt x="2456" y="2073"/>
                  </a:cubicBezTo>
                  <a:cubicBezTo>
                    <a:pt x="2584" y="2073"/>
                    <a:pt x="2697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51" y="2692"/>
                    <a:pt x="1727" y="2692"/>
                  </a:cubicBezTo>
                  <a:cubicBezTo>
                    <a:pt x="1215" y="2692"/>
                    <a:pt x="774" y="2418"/>
                    <a:pt x="655" y="2037"/>
                  </a:cubicBezTo>
                  <a:lnTo>
                    <a:pt x="655" y="2037"/>
                  </a:lnTo>
                  <a:cubicBezTo>
                    <a:pt x="762" y="2061"/>
                    <a:pt x="878" y="2073"/>
                    <a:pt x="1006" y="2073"/>
                  </a:cubicBezTo>
                  <a:cubicBezTo>
                    <a:pt x="1134" y="2073"/>
                    <a:pt x="1274" y="2061"/>
                    <a:pt x="1429" y="2037"/>
                  </a:cubicBezTo>
                  <a:cubicBezTo>
                    <a:pt x="1536" y="2025"/>
                    <a:pt x="1631" y="2025"/>
                    <a:pt x="1727" y="2025"/>
                  </a:cubicBezTo>
                  <a:close/>
                  <a:moveTo>
                    <a:pt x="1715" y="1"/>
                  </a:moveTo>
                  <a:cubicBezTo>
                    <a:pt x="1143" y="1"/>
                    <a:pt x="703" y="299"/>
                    <a:pt x="703" y="668"/>
                  </a:cubicBezTo>
                  <a:cubicBezTo>
                    <a:pt x="703" y="858"/>
                    <a:pt x="822" y="1073"/>
                    <a:pt x="1000" y="1239"/>
                  </a:cubicBezTo>
                  <a:cubicBezTo>
                    <a:pt x="1167" y="1370"/>
                    <a:pt x="1346" y="1454"/>
                    <a:pt x="1548" y="1501"/>
                  </a:cubicBezTo>
                  <a:lnTo>
                    <a:pt x="1548" y="1739"/>
                  </a:lnTo>
                  <a:cubicBezTo>
                    <a:pt x="1489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4" y="1783"/>
                    <a:pt x="510" y="1731"/>
                    <a:pt x="405" y="1608"/>
                  </a:cubicBezTo>
                  <a:cubicBezTo>
                    <a:pt x="298" y="1501"/>
                    <a:pt x="334" y="1382"/>
                    <a:pt x="334" y="1370"/>
                  </a:cubicBezTo>
                  <a:cubicBezTo>
                    <a:pt x="346" y="1275"/>
                    <a:pt x="286" y="1204"/>
                    <a:pt x="215" y="1180"/>
                  </a:cubicBezTo>
                  <a:cubicBezTo>
                    <a:pt x="200" y="1176"/>
                    <a:pt x="186" y="1174"/>
                    <a:pt x="173" y="1174"/>
                  </a:cubicBezTo>
                  <a:cubicBezTo>
                    <a:pt x="99" y="1174"/>
                    <a:pt x="42" y="1228"/>
                    <a:pt x="12" y="1299"/>
                  </a:cubicBezTo>
                  <a:cubicBezTo>
                    <a:pt x="0" y="1394"/>
                    <a:pt x="0" y="1620"/>
                    <a:pt x="167" y="1799"/>
                  </a:cubicBezTo>
                  <a:cubicBezTo>
                    <a:pt x="191" y="1835"/>
                    <a:pt x="238" y="1858"/>
                    <a:pt x="274" y="1894"/>
                  </a:cubicBezTo>
                  <a:cubicBezTo>
                    <a:pt x="310" y="2513"/>
                    <a:pt x="941" y="3001"/>
                    <a:pt x="1703" y="3001"/>
                  </a:cubicBezTo>
                  <a:cubicBezTo>
                    <a:pt x="2453" y="3001"/>
                    <a:pt x="3084" y="2513"/>
                    <a:pt x="3132" y="1894"/>
                  </a:cubicBezTo>
                  <a:cubicBezTo>
                    <a:pt x="3167" y="1858"/>
                    <a:pt x="3203" y="1835"/>
                    <a:pt x="3227" y="1799"/>
                  </a:cubicBezTo>
                  <a:cubicBezTo>
                    <a:pt x="3429" y="1620"/>
                    <a:pt x="3441" y="1406"/>
                    <a:pt x="3417" y="1299"/>
                  </a:cubicBezTo>
                  <a:cubicBezTo>
                    <a:pt x="3398" y="1223"/>
                    <a:pt x="3341" y="1169"/>
                    <a:pt x="3270" y="1169"/>
                  </a:cubicBezTo>
                  <a:cubicBezTo>
                    <a:pt x="3253" y="1169"/>
                    <a:pt x="3234" y="1173"/>
                    <a:pt x="3215" y="1180"/>
                  </a:cubicBezTo>
                  <a:cubicBezTo>
                    <a:pt x="3132" y="1192"/>
                    <a:pt x="3072" y="1275"/>
                    <a:pt x="3096" y="1370"/>
                  </a:cubicBezTo>
                  <a:cubicBezTo>
                    <a:pt x="3096" y="1370"/>
                    <a:pt x="3108" y="1501"/>
                    <a:pt x="3024" y="1608"/>
                  </a:cubicBezTo>
                  <a:cubicBezTo>
                    <a:pt x="2908" y="1725"/>
                    <a:pt x="2690" y="1781"/>
                    <a:pt x="2385" y="1781"/>
                  </a:cubicBezTo>
                  <a:cubicBezTo>
                    <a:pt x="2286" y="1781"/>
                    <a:pt x="2177" y="1775"/>
                    <a:pt x="2060" y="1763"/>
                  </a:cubicBezTo>
                  <a:cubicBezTo>
                    <a:pt x="2000" y="1739"/>
                    <a:pt x="1941" y="1739"/>
                    <a:pt x="1881" y="1739"/>
                  </a:cubicBezTo>
                  <a:lnTo>
                    <a:pt x="1881" y="1501"/>
                  </a:lnTo>
                  <a:cubicBezTo>
                    <a:pt x="2072" y="1477"/>
                    <a:pt x="2262" y="1382"/>
                    <a:pt x="2429" y="1239"/>
                  </a:cubicBezTo>
                  <a:cubicBezTo>
                    <a:pt x="2620" y="1073"/>
                    <a:pt x="2727" y="858"/>
                    <a:pt x="2727" y="668"/>
                  </a:cubicBezTo>
                  <a:cubicBezTo>
                    <a:pt x="2727" y="299"/>
                    <a:pt x="2274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3" name="Google Shape;11993;p72"/>
          <p:cNvGrpSpPr/>
          <p:nvPr/>
        </p:nvGrpSpPr>
        <p:grpSpPr>
          <a:xfrm>
            <a:off x="1415853" y="1500658"/>
            <a:ext cx="315872" cy="347488"/>
            <a:chOff x="1415853" y="1500658"/>
            <a:chExt cx="315872" cy="347488"/>
          </a:xfrm>
        </p:grpSpPr>
        <p:sp>
          <p:nvSpPr>
            <p:cNvPr id="11994" name="Google Shape;11994;p72"/>
            <p:cNvSpPr/>
            <p:nvPr/>
          </p:nvSpPr>
          <p:spPr>
            <a:xfrm>
              <a:off x="1415853" y="1500658"/>
              <a:ext cx="315872" cy="347488"/>
            </a:xfrm>
            <a:custGeom>
              <a:rect b="b" l="l" r="r" t="t"/>
              <a:pathLst>
                <a:path extrusionOk="0" h="10859" w="9871">
                  <a:moveTo>
                    <a:pt x="4894" y="322"/>
                  </a:moveTo>
                  <a:cubicBezTo>
                    <a:pt x="5739" y="322"/>
                    <a:pt x="6465" y="786"/>
                    <a:pt x="6834" y="1465"/>
                  </a:cubicBezTo>
                  <a:cubicBezTo>
                    <a:pt x="6775" y="1429"/>
                    <a:pt x="6727" y="1393"/>
                    <a:pt x="6668" y="1370"/>
                  </a:cubicBezTo>
                  <a:cubicBezTo>
                    <a:pt x="6643" y="1353"/>
                    <a:pt x="6614" y="1345"/>
                    <a:pt x="6586" y="1345"/>
                  </a:cubicBezTo>
                  <a:cubicBezTo>
                    <a:pt x="6532" y="1345"/>
                    <a:pt x="6481" y="1374"/>
                    <a:pt x="6465" y="1429"/>
                  </a:cubicBezTo>
                  <a:cubicBezTo>
                    <a:pt x="6418" y="1501"/>
                    <a:pt x="6441" y="1608"/>
                    <a:pt x="6525" y="1632"/>
                  </a:cubicBezTo>
                  <a:cubicBezTo>
                    <a:pt x="6882" y="1822"/>
                    <a:pt x="7096" y="2179"/>
                    <a:pt x="7120" y="2584"/>
                  </a:cubicBezTo>
                  <a:cubicBezTo>
                    <a:pt x="7084" y="3787"/>
                    <a:pt x="6108" y="4763"/>
                    <a:pt x="4894" y="4763"/>
                  </a:cubicBezTo>
                  <a:cubicBezTo>
                    <a:pt x="3727" y="4763"/>
                    <a:pt x="2739" y="3822"/>
                    <a:pt x="2703" y="2632"/>
                  </a:cubicBezTo>
                  <a:cubicBezTo>
                    <a:pt x="2727" y="2048"/>
                    <a:pt x="3215" y="1584"/>
                    <a:pt x="3810" y="1584"/>
                  </a:cubicBezTo>
                  <a:cubicBezTo>
                    <a:pt x="4132" y="1584"/>
                    <a:pt x="4441" y="1715"/>
                    <a:pt x="4644" y="1965"/>
                  </a:cubicBezTo>
                  <a:cubicBezTo>
                    <a:pt x="4703" y="2036"/>
                    <a:pt x="4798" y="2060"/>
                    <a:pt x="4882" y="2060"/>
                  </a:cubicBezTo>
                  <a:cubicBezTo>
                    <a:pt x="4989" y="2060"/>
                    <a:pt x="5084" y="2013"/>
                    <a:pt x="5144" y="1929"/>
                  </a:cubicBezTo>
                  <a:cubicBezTo>
                    <a:pt x="5334" y="1679"/>
                    <a:pt x="5632" y="1524"/>
                    <a:pt x="5941" y="1501"/>
                  </a:cubicBezTo>
                  <a:cubicBezTo>
                    <a:pt x="6037" y="1501"/>
                    <a:pt x="6096" y="1429"/>
                    <a:pt x="6096" y="1334"/>
                  </a:cubicBezTo>
                  <a:cubicBezTo>
                    <a:pt x="6096" y="1251"/>
                    <a:pt x="6013" y="1191"/>
                    <a:pt x="5929" y="1191"/>
                  </a:cubicBezTo>
                  <a:cubicBezTo>
                    <a:pt x="5525" y="1215"/>
                    <a:pt x="5132" y="1405"/>
                    <a:pt x="4882" y="1739"/>
                  </a:cubicBezTo>
                  <a:cubicBezTo>
                    <a:pt x="4882" y="1739"/>
                    <a:pt x="4870" y="1739"/>
                    <a:pt x="4870" y="1751"/>
                  </a:cubicBezTo>
                  <a:cubicBezTo>
                    <a:pt x="4596" y="1453"/>
                    <a:pt x="4215" y="1274"/>
                    <a:pt x="3798" y="1274"/>
                  </a:cubicBezTo>
                  <a:cubicBezTo>
                    <a:pt x="3453" y="1274"/>
                    <a:pt x="3143" y="1393"/>
                    <a:pt x="2893" y="1608"/>
                  </a:cubicBezTo>
                  <a:cubicBezTo>
                    <a:pt x="3250" y="846"/>
                    <a:pt x="4024" y="322"/>
                    <a:pt x="4894" y="322"/>
                  </a:cubicBezTo>
                  <a:close/>
                  <a:moveTo>
                    <a:pt x="2310" y="4430"/>
                  </a:moveTo>
                  <a:lnTo>
                    <a:pt x="2310" y="4430"/>
                  </a:lnTo>
                  <a:cubicBezTo>
                    <a:pt x="1726" y="5334"/>
                    <a:pt x="1369" y="6489"/>
                    <a:pt x="1357" y="7537"/>
                  </a:cubicBezTo>
                  <a:cubicBezTo>
                    <a:pt x="1146" y="7654"/>
                    <a:pt x="878" y="7684"/>
                    <a:pt x="652" y="7684"/>
                  </a:cubicBezTo>
                  <a:cubicBezTo>
                    <a:pt x="534" y="7684"/>
                    <a:pt x="427" y="7676"/>
                    <a:pt x="345" y="7668"/>
                  </a:cubicBezTo>
                  <a:cubicBezTo>
                    <a:pt x="703" y="6227"/>
                    <a:pt x="1357" y="5334"/>
                    <a:pt x="1857" y="4834"/>
                  </a:cubicBezTo>
                  <a:cubicBezTo>
                    <a:pt x="2024" y="4668"/>
                    <a:pt x="2179" y="4537"/>
                    <a:pt x="2310" y="4430"/>
                  </a:cubicBezTo>
                  <a:close/>
                  <a:moveTo>
                    <a:pt x="7501" y="4430"/>
                  </a:moveTo>
                  <a:cubicBezTo>
                    <a:pt x="7644" y="4537"/>
                    <a:pt x="7799" y="4668"/>
                    <a:pt x="7953" y="4834"/>
                  </a:cubicBezTo>
                  <a:cubicBezTo>
                    <a:pt x="8454" y="5334"/>
                    <a:pt x="9132" y="6251"/>
                    <a:pt x="9466" y="7680"/>
                  </a:cubicBezTo>
                  <a:cubicBezTo>
                    <a:pt x="9400" y="7687"/>
                    <a:pt x="9313" y="7693"/>
                    <a:pt x="9214" y="7693"/>
                  </a:cubicBezTo>
                  <a:cubicBezTo>
                    <a:pt x="8988" y="7693"/>
                    <a:pt x="8701" y="7661"/>
                    <a:pt x="8477" y="7537"/>
                  </a:cubicBezTo>
                  <a:cubicBezTo>
                    <a:pt x="8454" y="6466"/>
                    <a:pt x="8084" y="5323"/>
                    <a:pt x="7501" y="4430"/>
                  </a:cubicBezTo>
                  <a:close/>
                  <a:moveTo>
                    <a:pt x="3727" y="10192"/>
                  </a:moveTo>
                  <a:cubicBezTo>
                    <a:pt x="3965" y="10192"/>
                    <a:pt x="4155" y="10335"/>
                    <a:pt x="4215" y="10549"/>
                  </a:cubicBezTo>
                  <a:lnTo>
                    <a:pt x="2548" y="10549"/>
                  </a:lnTo>
                  <a:cubicBezTo>
                    <a:pt x="2619" y="10335"/>
                    <a:pt x="2822" y="10192"/>
                    <a:pt x="3036" y="10192"/>
                  </a:cubicBezTo>
                  <a:close/>
                  <a:moveTo>
                    <a:pt x="6930" y="4132"/>
                  </a:moveTo>
                  <a:cubicBezTo>
                    <a:pt x="7692" y="5049"/>
                    <a:pt x="8192" y="6406"/>
                    <a:pt x="8192" y="7644"/>
                  </a:cubicBezTo>
                  <a:cubicBezTo>
                    <a:pt x="8156" y="8513"/>
                    <a:pt x="7799" y="9359"/>
                    <a:pt x="7180" y="9966"/>
                  </a:cubicBezTo>
                  <a:cubicBezTo>
                    <a:pt x="7060" y="9906"/>
                    <a:pt x="6930" y="9859"/>
                    <a:pt x="6787" y="9859"/>
                  </a:cubicBezTo>
                  <a:lnTo>
                    <a:pt x="6108" y="9859"/>
                  </a:lnTo>
                  <a:cubicBezTo>
                    <a:pt x="5703" y="9859"/>
                    <a:pt x="5358" y="10156"/>
                    <a:pt x="5286" y="10549"/>
                  </a:cubicBezTo>
                  <a:lnTo>
                    <a:pt x="4560" y="10549"/>
                  </a:lnTo>
                  <a:cubicBezTo>
                    <a:pt x="4489" y="10156"/>
                    <a:pt x="4143" y="9859"/>
                    <a:pt x="3739" y="9859"/>
                  </a:cubicBezTo>
                  <a:lnTo>
                    <a:pt x="3048" y="9859"/>
                  </a:lnTo>
                  <a:cubicBezTo>
                    <a:pt x="2905" y="9859"/>
                    <a:pt x="2774" y="9894"/>
                    <a:pt x="2667" y="9966"/>
                  </a:cubicBezTo>
                  <a:cubicBezTo>
                    <a:pt x="2036" y="9359"/>
                    <a:pt x="1679" y="8525"/>
                    <a:pt x="1679" y="7644"/>
                  </a:cubicBezTo>
                  <a:cubicBezTo>
                    <a:pt x="1679" y="6406"/>
                    <a:pt x="2179" y="5061"/>
                    <a:pt x="2953" y="4132"/>
                  </a:cubicBezTo>
                  <a:cubicBezTo>
                    <a:pt x="2989" y="4180"/>
                    <a:pt x="3036" y="4239"/>
                    <a:pt x="3084" y="4275"/>
                  </a:cubicBezTo>
                  <a:cubicBezTo>
                    <a:pt x="2655" y="5049"/>
                    <a:pt x="2393" y="6049"/>
                    <a:pt x="2393" y="6954"/>
                  </a:cubicBezTo>
                  <a:cubicBezTo>
                    <a:pt x="2393" y="8442"/>
                    <a:pt x="3548" y="9668"/>
                    <a:pt x="4941" y="9668"/>
                  </a:cubicBezTo>
                  <a:cubicBezTo>
                    <a:pt x="6346" y="9668"/>
                    <a:pt x="7489" y="8442"/>
                    <a:pt x="7489" y="6954"/>
                  </a:cubicBezTo>
                  <a:cubicBezTo>
                    <a:pt x="7489" y="6525"/>
                    <a:pt x="7430" y="6096"/>
                    <a:pt x="7322" y="5644"/>
                  </a:cubicBezTo>
                  <a:cubicBezTo>
                    <a:pt x="7312" y="5569"/>
                    <a:pt x="7234" y="5523"/>
                    <a:pt x="7158" y="5523"/>
                  </a:cubicBezTo>
                  <a:cubicBezTo>
                    <a:pt x="7149" y="5523"/>
                    <a:pt x="7140" y="5524"/>
                    <a:pt x="7132" y="5525"/>
                  </a:cubicBezTo>
                  <a:cubicBezTo>
                    <a:pt x="7037" y="5549"/>
                    <a:pt x="7001" y="5632"/>
                    <a:pt x="7013" y="5727"/>
                  </a:cubicBezTo>
                  <a:cubicBezTo>
                    <a:pt x="7120" y="6144"/>
                    <a:pt x="7156" y="6561"/>
                    <a:pt x="7156" y="6954"/>
                  </a:cubicBezTo>
                  <a:cubicBezTo>
                    <a:pt x="7156" y="8287"/>
                    <a:pt x="6168" y="9359"/>
                    <a:pt x="4941" y="9359"/>
                  </a:cubicBezTo>
                  <a:cubicBezTo>
                    <a:pt x="3727" y="9359"/>
                    <a:pt x="2727" y="8287"/>
                    <a:pt x="2727" y="6954"/>
                  </a:cubicBezTo>
                  <a:cubicBezTo>
                    <a:pt x="2727" y="6120"/>
                    <a:pt x="2953" y="5215"/>
                    <a:pt x="3334" y="4501"/>
                  </a:cubicBezTo>
                  <a:cubicBezTo>
                    <a:pt x="3762" y="4858"/>
                    <a:pt x="4334" y="5084"/>
                    <a:pt x="4941" y="5084"/>
                  </a:cubicBezTo>
                  <a:cubicBezTo>
                    <a:pt x="5548" y="5084"/>
                    <a:pt x="6120" y="4858"/>
                    <a:pt x="6549" y="4501"/>
                  </a:cubicBezTo>
                  <a:cubicBezTo>
                    <a:pt x="6644" y="4668"/>
                    <a:pt x="6727" y="4846"/>
                    <a:pt x="6787" y="5037"/>
                  </a:cubicBezTo>
                  <a:cubicBezTo>
                    <a:pt x="6822" y="5096"/>
                    <a:pt x="6882" y="5144"/>
                    <a:pt x="6941" y="5144"/>
                  </a:cubicBezTo>
                  <a:cubicBezTo>
                    <a:pt x="6953" y="5144"/>
                    <a:pt x="6989" y="5144"/>
                    <a:pt x="7001" y="5132"/>
                  </a:cubicBezTo>
                  <a:cubicBezTo>
                    <a:pt x="7084" y="5096"/>
                    <a:pt x="7120" y="5013"/>
                    <a:pt x="7084" y="4918"/>
                  </a:cubicBezTo>
                  <a:cubicBezTo>
                    <a:pt x="7001" y="4691"/>
                    <a:pt x="6894" y="4477"/>
                    <a:pt x="6787" y="4275"/>
                  </a:cubicBezTo>
                  <a:cubicBezTo>
                    <a:pt x="6834" y="4239"/>
                    <a:pt x="6882" y="4180"/>
                    <a:pt x="6930" y="4132"/>
                  </a:cubicBezTo>
                  <a:close/>
                  <a:moveTo>
                    <a:pt x="6787" y="10192"/>
                  </a:moveTo>
                  <a:cubicBezTo>
                    <a:pt x="7025" y="10192"/>
                    <a:pt x="7227" y="10335"/>
                    <a:pt x="7287" y="10549"/>
                  </a:cubicBezTo>
                  <a:lnTo>
                    <a:pt x="5620" y="10549"/>
                  </a:lnTo>
                  <a:cubicBezTo>
                    <a:pt x="5691" y="10335"/>
                    <a:pt x="5882" y="10192"/>
                    <a:pt x="6108" y="10192"/>
                  </a:cubicBezTo>
                  <a:close/>
                  <a:moveTo>
                    <a:pt x="4929" y="0"/>
                  </a:moveTo>
                  <a:cubicBezTo>
                    <a:pt x="3524" y="0"/>
                    <a:pt x="2381" y="1143"/>
                    <a:pt x="2381" y="2536"/>
                  </a:cubicBezTo>
                  <a:cubicBezTo>
                    <a:pt x="2381" y="3001"/>
                    <a:pt x="2500" y="3429"/>
                    <a:pt x="2727" y="3810"/>
                  </a:cubicBezTo>
                  <a:cubicBezTo>
                    <a:pt x="2548" y="3894"/>
                    <a:pt x="2131" y="4132"/>
                    <a:pt x="1667" y="4596"/>
                  </a:cubicBezTo>
                  <a:cubicBezTo>
                    <a:pt x="1107" y="5156"/>
                    <a:pt x="369" y="6156"/>
                    <a:pt x="12" y="7775"/>
                  </a:cubicBezTo>
                  <a:cubicBezTo>
                    <a:pt x="0" y="7823"/>
                    <a:pt x="12" y="7870"/>
                    <a:pt x="36" y="7894"/>
                  </a:cubicBezTo>
                  <a:cubicBezTo>
                    <a:pt x="60" y="7930"/>
                    <a:pt x="95" y="7954"/>
                    <a:pt x="131" y="7978"/>
                  </a:cubicBezTo>
                  <a:cubicBezTo>
                    <a:pt x="155" y="7978"/>
                    <a:pt x="369" y="8013"/>
                    <a:pt x="655" y="8013"/>
                  </a:cubicBezTo>
                  <a:cubicBezTo>
                    <a:pt x="881" y="8013"/>
                    <a:pt x="1143" y="7990"/>
                    <a:pt x="1381" y="7894"/>
                  </a:cubicBezTo>
                  <a:cubicBezTo>
                    <a:pt x="1441" y="8752"/>
                    <a:pt x="1822" y="9561"/>
                    <a:pt x="2429" y="10156"/>
                  </a:cubicBezTo>
                  <a:cubicBezTo>
                    <a:pt x="2310" y="10311"/>
                    <a:pt x="2238" y="10490"/>
                    <a:pt x="2238" y="10692"/>
                  </a:cubicBezTo>
                  <a:cubicBezTo>
                    <a:pt x="2238" y="10787"/>
                    <a:pt x="2310" y="10859"/>
                    <a:pt x="2393" y="10859"/>
                  </a:cubicBezTo>
                  <a:lnTo>
                    <a:pt x="7501" y="10859"/>
                  </a:lnTo>
                  <a:cubicBezTo>
                    <a:pt x="7596" y="10859"/>
                    <a:pt x="7668" y="10787"/>
                    <a:pt x="7668" y="10692"/>
                  </a:cubicBezTo>
                  <a:cubicBezTo>
                    <a:pt x="7668" y="10490"/>
                    <a:pt x="7596" y="10311"/>
                    <a:pt x="7477" y="10156"/>
                  </a:cubicBezTo>
                  <a:cubicBezTo>
                    <a:pt x="8084" y="9549"/>
                    <a:pt x="8454" y="8752"/>
                    <a:pt x="8513" y="7894"/>
                  </a:cubicBezTo>
                  <a:cubicBezTo>
                    <a:pt x="8751" y="7990"/>
                    <a:pt x="9025" y="8013"/>
                    <a:pt x="9239" y="8013"/>
                  </a:cubicBezTo>
                  <a:cubicBezTo>
                    <a:pt x="9525" y="8013"/>
                    <a:pt x="9751" y="7978"/>
                    <a:pt x="9763" y="7978"/>
                  </a:cubicBezTo>
                  <a:cubicBezTo>
                    <a:pt x="9811" y="7954"/>
                    <a:pt x="9835" y="7942"/>
                    <a:pt x="9870" y="7894"/>
                  </a:cubicBezTo>
                  <a:cubicBezTo>
                    <a:pt x="9847" y="7859"/>
                    <a:pt x="9847" y="7811"/>
                    <a:pt x="9847" y="7775"/>
                  </a:cubicBezTo>
                  <a:cubicBezTo>
                    <a:pt x="9489" y="6156"/>
                    <a:pt x="8739" y="5156"/>
                    <a:pt x="8192" y="4596"/>
                  </a:cubicBezTo>
                  <a:cubicBezTo>
                    <a:pt x="7727" y="4132"/>
                    <a:pt x="7311" y="3894"/>
                    <a:pt x="7132" y="3810"/>
                  </a:cubicBezTo>
                  <a:cubicBezTo>
                    <a:pt x="7334" y="3429"/>
                    <a:pt x="7477" y="3001"/>
                    <a:pt x="7477" y="2536"/>
                  </a:cubicBezTo>
                  <a:cubicBezTo>
                    <a:pt x="7477" y="1143"/>
                    <a:pt x="6334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72"/>
            <p:cNvSpPr/>
            <p:nvPr/>
          </p:nvSpPr>
          <p:spPr>
            <a:xfrm>
              <a:off x="152404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24" y="322"/>
                  </a:moveTo>
                  <a:cubicBezTo>
                    <a:pt x="631" y="322"/>
                    <a:pt x="703" y="393"/>
                    <a:pt x="703" y="500"/>
                  </a:cubicBezTo>
                  <a:lnTo>
                    <a:pt x="703" y="667"/>
                  </a:lnTo>
                  <a:cubicBezTo>
                    <a:pt x="703" y="774"/>
                    <a:pt x="631" y="846"/>
                    <a:pt x="524" y="846"/>
                  </a:cubicBezTo>
                  <a:cubicBezTo>
                    <a:pt x="417" y="846"/>
                    <a:pt x="346" y="774"/>
                    <a:pt x="346" y="667"/>
                  </a:cubicBezTo>
                  <a:lnTo>
                    <a:pt x="346" y="500"/>
                  </a:lnTo>
                  <a:cubicBezTo>
                    <a:pt x="346" y="393"/>
                    <a:pt x="417" y="322"/>
                    <a:pt x="524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27" y="1167"/>
                    <a:pt x="512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1012" y="227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72"/>
            <p:cNvSpPr/>
            <p:nvPr/>
          </p:nvSpPr>
          <p:spPr>
            <a:xfrm>
              <a:off x="158996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00" y="322"/>
                  </a:moveTo>
                  <a:cubicBezTo>
                    <a:pt x="607" y="322"/>
                    <a:pt x="679" y="393"/>
                    <a:pt x="679" y="500"/>
                  </a:cubicBezTo>
                  <a:lnTo>
                    <a:pt x="679" y="667"/>
                  </a:lnTo>
                  <a:cubicBezTo>
                    <a:pt x="679" y="774"/>
                    <a:pt x="607" y="846"/>
                    <a:pt x="500" y="846"/>
                  </a:cubicBezTo>
                  <a:cubicBezTo>
                    <a:pt x="393" y="846"/>
                    <a:pt x="322" y="774"/>
                    <a:pt x="322" y="667"/>
                  </a:cubicBezTo>
                  <a:lnTo>
                    <a:pt x="322" y="500"/>
                  </a:lnTo>
                  <a:cubicBezTo>
                    <a:pt x="322" y="393"/>
                    <a:pt x="393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15" y="1167"/>
                    <a:pt x="500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988" y="227"/>
                    <a:pt x="774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72"/>
            <p:cNvSpPr/>
            <p:nvPr/>
          </p:nvSpPr>
          <p:spPr>
            <a:xfrm>
              <a:off x="1551085" y="1598386"/>
              <a:ext cx="43488" cy="42496"/>
            </a:xfrm>
            <a:custGeom>
              <a:rect b="b" l="l" r="r" t="t"/>
              <a:pathLst>
                <a:path extrusionOk="0" h="1328" w="1359">
                  <a:moveTo>
                    <a:pt x="691" y="352"/>
                  </a:moveTo>
                  <a:lnTo>
                    <a:pt x="977" y="542"/>
                  </a:lnTo>
                  <a:lnTo>
                    <a:pt x="691" y="911"/>
                  </a:lnTo>
                  <a:lnTo>
                    <a:pt x="406" y="542"/>
                  </a:lnTo>
                  <a:lnTo>
                    <a:pt x="691" y="352"/>
                  </a:lnTo>
                  <a:close/>
                  <a:moveTo>
                    <a:pt x="685" y="0"/>
                  </a:moveTo>
                  <a:cubicBezTo>
                    <a:pt x="656" y="0"/>
                    <a:pt x="626" y="6"/>
                    <a:pt x="596" y="18"/>
                  </a:cubicBezTo>
                  <a:lnTo>
                    <a:pt x="96" y="364"/>
                  </a:lnTo>
                  <a:cubicBezTo>
                    <a:pt x="60" y="399"/>
                    <a:pt x="37" y="423"/>
                    <a:pt x="25" y="471"/>
                  </a:cubicBezTo>
                  <a:cubicBezTo>
                    <a:pt x="1" y="518"/>
                    <a:pt x="25" y="554"/>
                    <a:pt x="48" y="590"/>
                  </a:cubicBezTo>
                  <a:lnTo>
                    <a:pt x="560" y="1268"/>
                  </a:lnTo>
                  <a:cubicBezTo>
                    <a:pt x="584" y="1316"/>
                    <a:pt x="632" y="1328"/>
                    <a:pt x="691" y="1328"/>
                  </a:cubicBezTo>
                  <a:cubicBezTo>
                    <a:pt x="739" y="1328"/>
                    <a:pt x="799" y="1304"/>
                    <a:pt x="822" y="1268"/>
                  </a:cubicBezTo>
                  <a:lnTo>
                    <a:pt x="1322" y="590"/>
                  </a:lnTo>
                  <a:cubicBezTo>
                    <a:pt x="1358" y="554"/>
                    <a:pt x="1358" y="518"/>
                    <a:pt x="1358" y="471"/>
                  </a:cubicBezTo>
                  <a:cubicBezTo>
                    <a:pt x="1358" y="423"/>
                    <a:pt x="1334" y="399"/>
                    <a:pt x="1287" y="364"/>
                  </a:cubicBezTo>
                  <a:lnTo>
                    <a:pt x="775" y="18"/>
                  </a:lnTo>
                  <a:cubicBezTo>
                    <a:pt x="745" y="6"/>
                    <a:pt x="715" y="0"/>
                    <a:pt x="6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8" name="Google Shape;11998;p72"/>
          <p:cNvGrpSpPr/>
          <p:nvPr/>
        </p:nvGrpSpPr>
        <p:grpSpPr>
          <a:xfrm>
            <a:off x="4697389" y="1500658"/>
            <a:ext cx="347520" cy="347104"/>
            <a:chOff x="4697389" y="1500658"/>
            <a:chExt cx="347520" cy="347104"/>
          </a:xfrm>
        </p:grpSpPr>
        <p:sp>
          <p:nvSpPr>
            <p:cNvPr id="11999" name="Google Shape;11999;p72"/>
            <p:cNvSpPr/>
            <p:nvPr/>
          </p:nvSpPr>
          <p:spPr>
            <a:xfrm>
              <a:off x="4697389" y="1500658"/>
              <a:ext cx="347520" cy="347104"/>
            </a:xfrm>
            <a:custGeom>
              <a:rect b="b" l="l" r="r" t="t"/>
              <a:pathLst>
                <a:path extrusionOk="0" h="10847" w="10860">
                  <a:moveTo>
                    <a:pt x="2082" y="1011"/>
                  </a:moveTo>
                  <a:cubicBezTo>
                    <a:pt x="2474" y="1011"/>
                    <a:pt x="2807" y="1244"/>
                    <a:pt x="2977" y="1608"/>
                  </a:cubicBezTo>
                  <a:cubicBezTo>
                    <a:pt x="2560" y="1810"/>
                    <a:pt x="2191" y="2084"/>
                    <a:pt x="1846" y="2405"/>
                  </a:cubicBezTo>
                  <a:cubicBezTo>
                    <a:pt x="1691" y="2560"/>
                    <a:pt x="1548" y="2703"/>
                    <a:pt x="1417" y="2858"/>
                  </a:cubicBezTo>
                  <a:cubicBezTo>
                    <a:pt x="1156" y="2656"/>
                    <a:pt x="1001" y="2358"/>
                    <a:pt x="1001" y="2036"/>
                  </a:cubicBezTo>
                  <a:cubicBezTo>
                    <a:pt x="1001" y="1465"/>
                    <a:pt x="1453" y="1012"/>
                    <a:pt x="2025" y="1012"/>
                  </a:cubicBezTo>
                  <a:cubicBezTo>
                    <a:pt x="2044" y="1011"/>
                    <a:pt x="2063" y="1011"/>
                    <a:pt x="2082" y="1011"/>
                  </a:cubicBezTo>
                  <a:close/>
                  <a:moveTo>
                    <a:pt x="2025" y="310"/>
                  </a:moveTo>
                  <a:cubicBezTo>
                    <a:pt x="2703" y="310"/>
                    <a:pt x="3322" y="715"/>
                    <a:pt x="3584" y="1322"/>
                  </a:cubicBezTo>
                  <a:cubicBezTo>
                    <a:pt x="3465" y="1370"/>
                    <a:pt x="3358" y="1405"/>
                    <a:pt x="3239" y="1453"/>
                  </a:cubicBezTo>
                  <a:cubicBezTo>
                    <a:pt x="3025" y="977"/>
                    <a:pt x="2549" y="667"/>
                    <a:pt x="2013" y="667"/>
                  </a:cubicBezTo>
                  <a:cubicBezTo>
                    <a:pt x="1263" y="667"/>
                    <a:pt x="655" y="1274"/>
                    <a:pt x="655" y="2024"/>
                  </a:cubicBezTo>
                  <a:cubicBezTo>
                    <a:pt x="655" y="2453"/>
                    <a:pt x="858" y="2834"/>
                    <a:pt x="1191" y="3096"/>
                  </a:cubicBezTo>
                  <a:cubicBezTo>
                    <a:pt x="1120" y="3191"/>
                    <a:pt x="1060" y="3287"/>
                    <a:pt x="977" y="3394"/>
                  </a:cubicBezTo>
                  <a:cubicBezTo>
                    <a:pt x="584" y="3072"/>
                    <a:pt x="310" y="2572"/>
                    <a:pt x="310" y="2024"/>
                  </a:cubicBezTo>
                  <a:cubicBezTo>
                    <a:pt x="310" y="1084"/>
                    <a:pt x="1084" y="310"/>
                    <a:pt x="2025" y="310"/>
                  </a:cubicBezTo>
                  <a:close/>
                  <a:moveTo>
                    <a:pt x="8823" y="310"/>
                  </a:moveTo>
                  <a:cubicBezTo>
                    <a:pt x="9764" y="310"/>
                    <a:pt x="10538" y="1084"/>
                    <a:pt x="10538" y="2024"/>
                  </a:cubicBezTo>
                  <a:cubicBezTo>
                    <a:pt x="10538" y="2572"/>
                    <a:pt x="10264" y="3072"/>
                    <a:pt x="9835" y="3406"/>
                  </a:cubicBezTo>
                  <a:cubicBezTo>
                    <a:pt x="9776" y="3298"/>
                    <a:pt x="9704" y="3191"/>
                    <a:pt x="9633" y="3108"/>
                  </a:cubicBezTo>
                  <a:cubicBezTo>
                    <a:pt x="9954" y="2858"/>
                    <a:pt x="10157" y="2453"/>
                    <a:pt x="10157" y="2036"/>
                  </a:cubicBezTo>
                  <a:cubicBezTo>
                    <a:pt x="10157" y="1858"/>
                    <a:pt x="10133" y="1679"/>
                    <a:pt x="10061" y="1513"/>
                  </a:cubicBezTo>
                  <a:cubicBezTo>
                    <a:pt x="10034" y="1458"/>
                    <a:pt x="9965" y="1417"/>
                    <a:pt x="9902" y="1417"/>
                  </a:cubicBezTo>
                  <a:cubicBezTo>
                    <a:pt x="9882" y="1417"/>
                    <a:pt x="9864" y="1421"/>
                    <a:pt x="9847" y="1429"/>
                  </a:cubicBezTo>
                  <a:cubicBezTo>
                    <a:pt x="9776" y="1453"/>
                    <a:pt x="9728" y="1560"/>
                    <a:pt x="9764" y="1632"/>
                  </a:cubicBezTo>
                  <a:cubicBezTo>
                    <a:pt x="9823" y="1763"/>
                    <a:pt x="9835" y="1905"/>
                    <a:pt x="9835" y="2036"/>
                  </a:cubicBezTo>
                  <a:cubicBezTo>
                    <a:pt x="9835" y="2358"/>
                    <a:pt x="9680" y="2656"/>
                    <a:pt x="9418" y="2858"/>
                  </a:cubicBezTo>
                  <a:cubicBezTo>
                    <a:pt x="9287" y="2703"/>
                    <a:pt x="9145" y="2536"/>
                    <a:pt x="8990" y="2405"/>
                  </a:cubicBezTo>
                  <a:cubicBezTo>
                    <a:pt x="8645" y="2096"/>
                    <a:pt x="8252" y="1822"/>
                    <a:pt x="7859" y="1608"/>
                  </a:cubicBezTo>
                  <a:cubicBezTo>
                    <a:pt x="8014" y="1227"/>
                    <a:pt x="8395" y="989"/>
                    <a:pt x="8787" y="989"/>
                  </a:cubicBezTo>
                  <a:cubicBezTo>
                    <a:pt x="8966" y="989"/>
                    <a:pt x="9168" y="1036"/>
                    <a:pt x="9311" y="1143"/>
                  </a:cubicBezTo>
                  <a:cubicBezTo>
                    <a:pt x="9334" y="1158"/>
                    <a:pt x="9360" y="1165"/>
                    <a:pt x="9386" y="1165"/>
                  </a:cubicBezTo>
                  <a:cubicBezTo>
                    <a:pt x="9444" y="1165"/>
                    <a:pt x="9505" y="1133"/>
                    <a:pt x="9538" y="1084"/>
                  </a:cubicBezTo>
                  <a:cubicBezTo>
                    <a:pt x="9585" y="1012"/>
                    <a:pt x="9549" y="905"/>
                    <a:pt x="9478" y="858"/>
                  </a:cubicBezTo>
                  <a:cubicBezTo>
                    <a:pt x="9264" y="739"/>
                    <a:pt x="9026" y="667"/>
                    <a:pt x="8787" y="667"/>
                  </a:cubicBezTo>
                  <a:cubicBezTo>
                    <a:pt x="8252" y="667"/>
                    <a:pt x="7775" y="977"/>
                    <a:pt x="7561" y="1453"/>
                  </a:cubicBezTo>
                  <a:cubicBezTo>
                    <a:pt x="7454" y="1405"/>
                    <a:pt x="7335" y="1370"/>
                    <a:pt x="7216" y="1322"/>
                  </a:cubicBezTo>
                  <a:cubicBezTo>
                    <a:pt x="7525" y="727"/>
                    <a:pt x="8156" y="310"/>
                    <a:pt x="8823" y="310"/>
                  </a:cubicBezTo>
                  <a:close/>
                  <a:moveTo>
                    <a:pt x="5430" y="6775"/>
                  </a:moveTo>
                  <a:cubicBezTo>
                    <a:pt x="5692" y="6775"/>
                    <a:pt x="5954" y="6882"/>
                    <a:pt x="6144" y="7073"/>
                  </a:cubicBezTo>
                  <a:cubicBezTo>
                    <a:pt x="6323" y="7275"/>
                    <a:pt x="6430" y="7525"/>
                    <a:pt x="6418" y="7787"/>
                  </a:cubicBezTo>
                  <a:lnTo>
                    <a:pt x="6359" y="9204"/>
                  </a:lnTo>
                  <a:cubicBezTo>
                    <a:pt x="6097" y="9299"/>
                    <a:pt x="5775" y="9335"/>
                    <a:pt x="5430" y="9335"/>
                  </a:cubicBezTo>
                  <a:cubicBezTo>
                    <a:pt x="5085" y="9335"/>
                    <a:pt x="4763" y="9299"/>
                    <a:pt x="4513" y="9204"/>
                  </a:cubicBezTo>
                  <a:lnTo>
                    <a:pt x="4454" y="7787"/>
                  </a:lnTo>
                  <a:cubicBezTo>
                    <a:pt x="4430" y="7525"/>
                    <a:pt x="4537" y="7275"/>
                    <a:pt x="4715" y="7073"/>
                  </a:cubicBezTo>
                  <a:cubicBezTo>
                    <a:pt x="4906" y="6882"/>
                    <a:pt x="5168" y="6775"/>
                    <a:pt x="5430" y="6775"/>
                  </a:cubicBezTo>
                  <a:close/>
                  <a:moveTo>
                    <a:pt x="5430" y="1334"/>
                  </a:moveTo>
                  <a:cubicBezTo>
                    <a:pt x="8061" y="1334"/>
                    <a:pt x="10204" y="3322"/>
                    <a:pt x="10204" y="5775"/>
                  </a:cubicBezTo>
                  <a:cubicBezTo>
                    <a:pt x="10204" y="6823"/>
                    <a:pt x="9811" y="7835"/>
                    <a:pt x="9073" y="8644"/>
                  </a:cubicBezTo>
                  <a:cubicBezTo>
                    <a:pt x="8418" y="9359"/>
                    <a:pt x="7549" y="9859"/>
                    <a:pt x="6573" y="10085"/>
                  </a:cubicBezTo>
                  <a:cubicBezTo>
                    <a:pt x="6620" y="9966"/>
                    <a:pt x="6656" y="9835"/>
                    <a:pt x="6656" y="9704"/>
                  </a:cubicBezTo>
                  <a:lnTo>
                    <a:pt x="6668" y="9442"/>
                  </a:lnTo>
                  <a:cubicBezTo>
                    <a:pt x="6740" y="9406"/>
                    <a:pt x="6811" y="9371"/>
                    <a:pt x="6894" y="9311"/>
                  </a:cubicBezTo>
                  <a:cubicBezTo>
                    <a:pt x="6966" y="9263"/>
                    <a:pt x="6978" y="9168"/>
                    <a:pt x="6918" y="9085"/>
                  </a:cubicBezTo>
                  <a:cubicBezTo>
                    <a:pt x="6884" y="9044"/>
                    <a:pt x="6843" y="9023"/>
                    <a:pt x="6798" y="9023"/>
                  </a:cubicBezTo>
                  <a:cubicBezTo>
                    <a:pt x="6764" y="9023"/>
                    <a:pt x="6728" y="9035"/>
                    <a:pt x="6692" y="9061"/>
                  </a:cubicBezTo>
                  <a:lnTo>
                    <a:pt x="6680" y="9073"/>
                  </a:lnTo>
                  <a:lnTo>
                    <a:pt x="6728" y="7835"/>
                  </a:lnTo>
                  <a:cubicBezTo>
                    <a:pt x="6740" y="7478"/>
                    <a:pt x="6609" y="7144"/>
                    <a:pt x="6370" y="6882"/>
                  </a:cubicBezTo>
                  <a:cubicBezTo>
                    <a:pt x="6120" y="6632"/>
                    <a:pt x="5787" y="6489"/>
                    <a:pt x="5430" y="6489"/>
                  </a:cubicBezTo>
                  <a:cubicBezTo>
                    <a:pt x="5073" y="6489"/>
                    <a:pt x="4751" y="6632"/>
                    <a:pt x="4489" y="6882"/>
                  </a:cubicBezTo>
                  <a:cubicBezTo>
                    <a:pt x="4239" y="7144"/>
                    <a:pt x="4120" y="7478"/>
                    <a:pt x="4132" y="7835"/>
                  </a:cubicBezTo>
                  <a:lnTo>
                    <a:pt x="4180" y="9073"/>
                  </a:lnTo>
                  <a:lnTo>
                    <a:pt x="4168" y="9061"/>
                  </a:lnTo>
                  <a:cubicBezTo>
                    <a:pt x="4138" y="9041"/>
                    <a:pt x="4104" y="9032"/>
                    <a:pt x="4070" y="9032"/>
                  </a:cubicBezTo>
                  <a:cubicBezTo>
                    <a:pt x="4023" y="9032"/>
                    <a:pt x="3976" y="9050"/>
                    <a:pt x="3942" y="9085"/>
                  </a:cubicBezTo>
                  <a:cubicBezTo>
                    <a:pt x="3894" y="9168"/>
                    <a:pt x="3918" y="9252"/>
                    <a:pt x="3977" y="9311"/>
                  </a:cubicBezTo>
                  <a:cubicBezTo>
                    <a:pt x="4037" y="9359"/>
                    <a:pt x="4108" y="9406"/>
                    <a:pt x="4192" y="9442"/>
                  </a:cubicBezTo>
                  <a:lnTo>
                    <a:pt x="4215" y="9704"/>
                  </a:lnTo>
                  <a:cubicBezTo>
                    <a:pt x="4215" y="9835"/>
                    <a:pt x="4239" y="9966"/>
                    <a:pt x="4287" y="10085"/>
                  </a:cubicBezTo>
                  <a:cubicBezTo>
                    <a:pt x="3322" y="9859"/>
                    <a:pt x="2441" y="9359"/>
                    <a:pt x="1787" y="8644"/>
                  </a:cubicBezTo>
                  <a:cubicBezTo>
                    <a:pt x="1060" y="7835"/>
                    <a:pt x="655" y="6823"/>
                    <a:pt x="655" y="5775"/>
                  </a:cubicBezTo>
                  <a:cubicBezTo>
                    <a:pt x="655" y="3334"/>
                    <a:pt x="2799" y="1334"/>
                    <a:pt x="5430" y="1334"/>
                  </a:cubicBezTo>
                  <a:close/>
                  <a:moveTo>
                    <a:pt x="6335" y="9549"/>
                  </a:moveTo>
                  <a:lnTo>
                    <a:pt x="6335" y="9668"/>
                  </a:lnTo>
                  <a:cubicBezTo>
                    <a:pt x="6323" y="10156"/>
                    <a:pt x="5918" y="10537"/>
                    <a:pt x="5430" y="10537"/>
                  </a:cubicBezTo>
                  <a:cubicBezTo>
                    <a:pt x="4942" y="10537"/>
                    <a:pt x="4549" y="10145"/>
                    <a:pt x="4525" y="9668"/>
                  </a:cubicBezTo>
                  <a:lnTo>
                    <a:pt x="4525" y="9549"/>
                  </a:lnTo>
                  <a:cubicBezTo>
                    <a:pt x="4787" y="9621"/>
                    <a:pt x="5108" y="9668"/>
                    <a:pt x="5430" y="9668"/>
                  </a:cubicBezTo>
                  <a:cubicBezTo>
                    <a:pt x="5763" y="9668"/>
                    <a:pt x="6073" y="9621"/>
                    <a:pt x="6335" y="9549"/>
                  </a:cubicBezTo>
                  <a:close/>
                  <a:moveTo>
                    <a:pt x="2025" y="0"/>
                  </a:moveTo>
                  <a:cubicBezTo>
                    <a:pt x="905" y="0"/>
                    <a:pt x="1" y="905"/>
                    <a:pt x="1" y="2024"/>
                  </a:cubicBezTo>
                  <a:cubicBezTo>
                    <a:pt x="1" y="2679"/>
                    <a:pt x="322" y="3298"/>
                    <a:pt x="846" y="3668"/>
                  </a:cubicBezTo>
                  <a:cubicBezTo>
                    <a:pt x="501" y="4310"/>
                    <a:pt x="322" y="5025"/>
                    <a:pt x="322" y="5751"/>
                  </a:cubicBezTo>
                  <a:cubicBezTo>
                    <a:pt x="322" y="6882"/>
                    <a:pt x="763" y="7978"/>
                    <a:pt x="1548" y="8835"/>
                  </a:cubicBezTo>
                  <a:cubicBezTo>
                    <a:pt x="2310" y="9668"/>
                    <a:pt x="3358" y="10240"/>
                    <a:pt x="4513" y="10430"/>
                  </a:cubicBezTo>
                  <a:cubicBezTo>
                    <a:pt x="4727" y="10680"/>
                    <a:pt x="5061" y="10847"/>
                    <a:pt x="5430" y="10847"/>
                  </a:cubicBezTo>
                  <a:cubicBezTo>
                    <a:pt x="5799" y="10847"/>
                    <a:pt x="6132" y="10680"/>
                    <a:pt x="6359" y="10430"/>
                  </a:cubicBezTo>
                  <a:cubicBezTo>
                    <a:pt x="7502" y="10240"/>
                    <a:pt x="8537" y="9668"/>
                    <a:pt x="9299" y="8835"/>
                  </a:cubicBezTo>
                  <a:cubicBezTo>
                    <a:pt x="10085" y="7978"/>
                    <a:pt x="10526" y="6882"/>
                    <a:pt x="10526" y="5751"/>
                  </a:cubicBezTo>
                  <a:cubicBezTo>
                    <a:pt x="10526" y="5025"/>
                    <a:pt x="10347" y="4310"/>
                    <a:pt x="10002" y="3668"/>
                  </a:cubicBezTo>
                  <a:cubicBezTo>
                    <a:pt x="10538" y="3298"/>
                    <a:pt x="10859" y="2691"/>
                    <a:pt x="10859" y="2024"/>
                  </a:cubicBezTo>
                  <a:cubicBezTo>
                    <a:pt x="10859" y="905"/>
                    <a:pt x="9954" y="0"/>
                    <a:pt x="8835" y="0"/>
                  </a:cubicBezTo>
                  <a:cubicBezTo>
                    <a:pt x="8025" y="0"/>
                    <a:pt x="7287" y="489"/>
                    <a:pt x="6966" y="1227"/>
                  </a:cubicBezTo>
                  <a:cubicBezTo>
                    <a:pt x="6478" y="1084"/>
                    <a:pt x="5954" y="1012"/>
                    <a:pt x="5430" y="1012"/>
                  </a:cubicBezTo>
                  <a:cubicBezTo>
                    <a:pt x="4906" y="1012"/>
                    <a:pt x="4394" y="1084"/>
                    <a:pt x="3894" y="1227"/>
                  </a:cubicBezTo>
                  <a:cubicBezTo>
                    <a:pt x="3584" y="489"/>
                    <a:pt x="2846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72"/>
            <p:cNvSpPr/>
            <p:nvPr/>
          </p:nvSpPr>
          <p:spPr>
            <a:xfrm>
              <a:off x="4773581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80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89" y="536"/>
                    <a:pt x="1430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80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8" y="263"/>
                    <a:pt x="918" y="167"/>
                  </a:cubicBezTo>
                  <a:cubicBezTo>
                    <a:pt x="918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72"/>
            <p:cNvSpPr/>
            <p:nvPr/>
          </p:nvSpPr>
          <p:spPr>
            <a:xfrm>
              <a:off x="4920653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79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77" y="536"/>
                    <a:pt x="1429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79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7" y="263"/>
                    <a:pt x="917" y="167"/>
                  </a:cubicBezTo>
                  <a:cubicBezTo>
                    <a:pt x="917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2" name="Google Shape;12002;p72"/>
          <p:cNvGrpSpPr/>
          <p:nvPr/>
        </p:nvGrpSpPr>
        <p:grpSpPr>
          <a:xfrm>
            <a:off x="3603533" y="1964946"/>
            <a:ext cx="347520" cy="353760"/>
            <a:chOff x="3603533" y="1964946"/>
            <a:chExt cx="347520" cy="353760"/>
          </a:xfrm>
        </p:grpSpPr>
        <p:sp>
          <p:nvSpPr>
            <p:cNvPr id="12003" name="Google Shape;12003;p72"/>
            <p:cNvSpPr/>
            <p:nvPr/>
          </p:nvSpPr>
          <p:spPr>
            <a:xfrm>
              <a:off x="3603533" y="1964946"/>
              <a:ext cx="347520" cy="353760"/>
            </a:xfrm>
            <a:custGeom>
              <a:rect b="b" l="l" r="r" t="t"/>
              <a:pathLst>
                <a:path extrusionOk="0" h="11055" w="10860">
                  <a:moveTo>
                    <a:pt x="596" y="5672"/>
                  </a:moveTo>
                  <a:cubicBezTo>
                    <a:pt x="608" y="5672"/>
                    <a:pt x="632" y="5672"/>
                    <a:pt x="656" y="5684"/>
                  </a:cubicBezTo>
                  <a:cubicBezTo>
                    <a:pt x="537" y="5863"/>
                    <a:pt x="513" y="6065"/>
                    <a:pt x="548" y="6184"/>
                  </a:cubicBezTo>
                  <a:cubicBezTo>
                    <a:pt x="560" y="6292"/>
                    <a:pt x="668" y="6339"/>
                    <a:pt x="715" y="6351"/>
                  </a:cubicBezTo>
                  <a:cubicBezTo>
                    <a:pt x="679" y="6363"/>
                    <a:pt x="632" y="6387"/>
                    <a:pt x="596" y="6387"/>
                  </a:cubicBezTo>
                  <a:cubicBezTo>
                    <a:pt x="441" y="6387"/>
                    <a:pt x="322" y="6268"/>
                    <a:pt x="322" y="6113"/>
                  </a:cubicBezTo>
                  <a:lnTo>
                    <a:pt x="322" y="5934"/>
                  </a:lnTo>
                  <a:cubicBezTo>
                    <a:pt x="322" y="5792"/>
                    <a:pt x="441" y="5672"/>
                    <a:pt x="596" y="5672"/>
                  </a:cubicBezTo>
                  <a:close/>
                  <a:moveTo>
                    <a:pt x="4918" y="6857"/>
                  </a:moveTo>
                  <a:cubicBezTo>
                    <a:pt x="5037" y="6857"/>
                    <a:pt x="5130" y="6890"/>
                    <a:pt x="5180" y="6946"/>
                  </a:cubicBezTo>
                  <a:cubicBezTo>
                    <a:pt x="5228" y="7018"/>
                    <a:pt x="5204" y="7161"/>
                    <a:pt x="5085" y="7339"/>
                  </a:cubicBezTo>
                  <a:cubicBezTo>
                    <a:pt x="4918" y="7577"/>
                    <a:pt x="4799" y="7828"/>
                    <a:pt x="4739" y="8066"/>
                  </a:cubicBezTo>
                  <a:cubicBezTo>
                    <a:pt x="4478" y="7673"/>
                    <a:pt x="4287" y="7280"/>
                    <a:pt x="4192" y="7066"/>
                  </a:cubicBezTo>
                  <a:cubicBezTo>
                    <a:pt x="4358" y="7018"/>
                    <a:pt x="4466" y="6982"/>
                    <a:pt x="4537" y="6946"/>
                  </a:cubicBezTo>
                  <a:cubicBezTo>
                    <a:pt x="4678" y="6884"/>
                    <a:pt x="4809" y="6857"/>
                    <a:pt x="4918" y="6857"/>
                  </a:cubicBezTo>
                  <a:close/>
                  <a:moveTo>
                    <a:pt x="8464" y="324"/>
                  </a:moveTo>
                  <a:cubicBezTo>
                    <a:pt x="8714" y="324"/>
                    <a:pt x="8950" y="378"/>
                    <a:pt x="9169" y="481"/>
                  </a:cubicBezTo>
                  <a:cubicBezTo>
                    <a:pt x="9645" y="743"/>
                    <a:pt x="9942" y="1220"/>
                    <a:pt x="10097" y="1541"/>
                  </a:cubicBezTo>
                  <a:cubicBezTo>
                    <a:pt x="9938" y="1498"/>
                    <a:pt x="9780" y="1477"/>
                    <a:pt x="9628" y="1477"/>
                  </a:cubicBezTo>
                  <a:cubicBezTo>
                    <a:pt x="9361" y="1477"/>
                    <a:pt x="9112" y="1543"/>
                    <a:pt x="8907" y="1672"/>
                  </a:cubicBezTo>
                  <a:cubicBezTo>
                    <a:pt x="8585" y="1922"/>
                    <a:pt x="8418" y="2315"/>
                    <a:pt x="8466" y="2827"/>
                  </a:cubicBezTo>
                  <a:cubicBezTo>
                    <a:pt x="8526" y="3458"/>
                    <a:pt x="8942" y="4089"/>
                    <a:pt x="9371" y="4756"/>
                  </a:cubicBezTo>
                  <a:cubicBezTo>
                    <a:pt x="9942" y="5625"/>
                    <a:pt x="10538" y="6494"/>
                    <a:pt x="10538" y="7589"/>
                  </a:cubicBezTo>
                  <a:cubicBezTo>
                    <a:pt x="10514" y="8470"/>
                    <a:pt x="10240" y="9268"/>
                    <a:pt x="9728" y="9816"/>
                  </a:cubicBezTo>
                  <a:cubicBezTo>
                    <a:pt x="9192" y="10399"/>
                    <a:pt x="8454" y="10697"/>
                    <a:pt x="7585" y="10697"/>
                  </a:cubicBezTo>
                  <a:lnTo>
                    <a:pt x="4668" y="10697"/>
                  </a:lnTo>
                  <a:cubicBezTo>
                    <a:pt x="4739" y="10494"/>
                    <a:pt x="4930" y="10328"/>
                    <a:pt x="5180" y="10328"/>
                  </a:cubicBezTo>
                  <a:lnTo>
                    <a:pt x="6383" y="10328"/>
                  </a:lnTo>
                  <a:cubicBezTo>
                    <a:pt x="6466" y="10328"/>
                    <a:pt x="6549" y="10256"/>
                    <a:pt x="6549" y="10161"/>
                  </a:cubicBezTo>
                  <a:cubicBezTo>
                    <a:pt x="6549" y="10066"/>
                    <a:pt x="6466" y="9994"/>
                    <a:pt x="6383" y="9994"/>
                  </a:cubicBezTo>
                  <a:lnTo>
                    <a:pt x="5978" y="9994"/>
                  </a:lnTo>
                  <a:cubicBezTo>
                    <a:pt x="5621" y="9768"/>
                    <a:pt x="5180" y="9328"/>
                    <a:pt x="5049" y="8756"/>
                  </a:cubicBezTo>
                  <a:cubicBezTo>
                    <a:pt x="4966" y="8339"/>
                    <a:pt x="5073" y="7911"/>
                    <a:pt x="5370" y="7494"/>
                  </a:cubicBezTo>
                  <a:cubicBezTo>
                    <a:pt x="5668" y="7077"/>
                    <a:pt x="5513" y="6815"/>
                    <a:pt x="5430" y="6720"/>
                  </a:cubicBezTo>
                  <a:cubicBezTo>
                    <a:pt x="5318" y="6588"/>
                    <a:pt x="5135" y="6522"/>
                    <a:pt x="4926" y="6522"/>
                  </a:cubicBezTo>
                  <a:cubicBezTo>
                    <a:pt x="4759" y="6522"/>
                    <a:pt x="4574" y="6564"/>
                    <a:pt x="4394" y="6649"/>
                  </a:cubicBezTo>
                  <a:cubicBezTo>
                    <a:pt x="4281" y="6705"/>
                    <a:pt x="4082" y="6798"/>
                    <a:pt x="3745" y="6798"/>
                  </a:cubicBezTo>
                  <a:cubicBezTo>
                    <a:pt x="3445" y="6798"/>
                    <a:pt x="3034" y="6724"/>
                    <a:pt x="2477" y="6482"/>
                  </a:cubicBezTo>
                  <a:cubicBezTo>
                    <a:pt x="1882" y="6232"/>
                    <a:pt x="1310" y="6125"/>
                    <a:pt x="989" y="6065"/>
                  </a:cubicBezTo>
                  <a:cubicBezTo>
                    <a:pt x="953" y="6053"/>
                    <a:pt x="882" y="6053"/>
                    <a:pt x="846" y="6042"/>
                  </a:cubicBezTo>
                  <a:cubicBezTo>
                    <a:pt x="846" y="5946"/>
                    <a:pt x="870" y="5803"/>
                    <a:pt x="1060" y="5708"/>
                  </a:cubicBezTo>
                  <a:cubicBezTo>
                    <a:pt x="1092" y="5699"/>
                    <a:pt x="1141" y="5695"/>
                    <a:pt x="1201" y="5695"/>
                  </a:cubicBezTo>
                  <a:cubicBezTo>
                    <a:pt x="1298" y="5695"/>
                    <a:pt x="1423" y="5705"/>
                    <a:pt x="1549" y="5720"/>
                  </a:cubicBezTo>
                  <a:cubicBezTo>
                    <a:pt x="1739" y="5737"/>
                    <a:pt x="1967" y="5757"/>
                    <a:pt x="2218" y="5757"/>
                  </a:cubicBezTo>
                  <a:cubicBezTo>
                    <a:pt x="2877" y="5757"/>
                    <a:pt x="3697" y="5613"/>
                    <a:pt x="4430" y="4863"/>
                  </a:cubicBezTo>
                  <a:cubicBezTo>
                    <a:pt x="4489" y="4803"/>
                    <a:pt x="4489" y="4696"/>
                    <a:pt x="4430" y="4637"/>
                  </a:cubicBezTo>
                  <a:cubicBezTo>
                    <a:pt x="4400" y="4607"/>
                    <a:pt x="4358" y="4592"/>
                    <a:pt x="4317" y="4592"/>
                  </a:cubicBezTo>
                  <a:cubicBezTo>
                    <a:pt x="4275" y="4592"/>
                    <a:pt x="4233" y="4607"/>
                    <a:pt x="4204" y="4637"/>
                  </a:cubicBezTo>
                  <a:cubicBezTo>
                    <a:pt x="3608" y="5232"/>
                    <a:pt x="2977" y="5411"/>
                    <a:pt x="2406" y="5446"/>
                  </a:cubicBezTo>
                  <a:cubicBezTo>
                    <a:pt x="2227" y="5387"/>
                    <a:pt x="2072" y="5280"/>
                    <a:pt x="1977" y="5172"/>
                  </a:cubicBezTo>
                  <a:cubicBezTo>
                    <a:pt x="2120" y="5172"/>
                    <a:pt x="2287" y="5161"/>
                    <a:pt x="2465" y="5113"/>
                  </a:cubicBezTo>
                  <a:cubicBezTo>
                    <a:pt x="2549" y="5101"/>
                    <a:pt x="2596" y="5006"/>
                    <a:pt x="2584" y="4922"/>
                  </a:cubicBezTo>
                  <a:cubicBezTo>
                    <a:pt x="2574" y="4839"/>
                    <a:pt x="2499" y="4801"/>
                    <a:pt x="2425" y="4801"/>
                  </a:cubicBezTo>
                  <a:cubicBezTo>
                    <a:pt x="2415" y="4801"/>
                    <a:pt x="2404" y="4802"/>
                    <a:pt x="2394" y="4803"/>
                  </a:cubicBezTo>
                  <a:cubicBezTo>
                    <a:pt x="2241" y="4843"/>
                    <a:pt x="2103" y="4859"/>
                    <a:pt x="1981" y="4859"/>
                  </a:cubicBezTo>
                  <a:cubicBezTo>
                    <a:pt x="1552" y="4859"/>
                    <a:pt x="1310" y="4660"/>
                    <a:pt x="1227" y="4577"/>
                  </a:cubicBezTo>
                  <a:cubicBezTo>
                    <a:pt x="1275" y="4268"/>
                    <a:pt x="1584" y="3148"/>
                    <a:pt x="2703" y="2767"/>
                  </a:cubicBezTo>
                  <a:lnTo>
                    <a:pt x="2703" y="2827"/>
                  </a:lnTo>
                  <a:cubicBezTo>
                    <a:pt x="2703" y="2910"/>
                    <a:pt x="2775" y="2982"/>
                    <a:pt x="2870" y="2982"/>
                  </a:cubicBezTo>
                  <a:cubicBezTo>
                    <a:pt x="2954" y="2982"/>
                    <a:pt x="3037" y="2910"/>
                    <a:pt x="3037" y="2827"/>
                  </a:cubicBezTo>
                  <a:cubicBezTo>
                    <a:pt x="3049" y="2291"/>
                    <a:pt x="3346" y="2065"/>
                    <a:pt x="3489" y="1993"/>
                  </a:cubicBezTo>
                  <a:cubicBezTo>
                    <a:pt x="3823" y="2386"/>
                    <a:pt x="3727" y="2863"/>
                    <a:pt x="3727" y="2898"/>
                  </a:cubicBezTo>
                  <a:cubicBezTo>
                    <a:pt x="3716" y="2982"/>
                    <a:pt x="3775" y="3077"/>
                    <a:pt x="3846" y="3089"/>
                  </a:cubicBezTo>
                  <a:lnTo>
                    <a:pt x="3882" y="3089"/>
                  </a:lnTo>
                  <a:cubicBezTo>
                    <a:pt x="3930" y="3089"/>
                    <a:pt x="3966" y="3077"/>
                    <a:pt x="4001" y="3029"/>
                  </a:cubicBezTo>
                  <a:cubicBezTo>
                    <a:pt x="4132" y="3160"/>
                    <a:pt x="4311" y="3398"/>
                    <a:pt x="4370" y="3696"/>
                  </a:cubicBezTo>
                  <a:cubicBezTo>
                    <a:pt x="4382" y="3779"/>
                    <a:pt x="4442" y="3815"/>
                    <a:pt x="4525" y="3815"/>
                  </a:cubicBezTo>
                  <a:cubicBezTo>
                    <a:pt x="6037" y="3863"/>
                    <a:pt x="7418" y="4684"/>
                    <a:pt x="8192" y="5982"/>
                  </a:cubicBezTo>
                  <a:cubicBezTo>
                    <a:pt x="8538" y="6554"/>
                    <a:pt x="8752" y="7208"/>
                    <a:pt x="8788" y="7863"/>
                  </a:cubicBezTo>
                  <a:cubicBezTo>
                    <a:pt x="8835" y="8566"/>
                    <a:pt x="8704" y="9256"/>
                    <a:pt x="8371" y="9911"/>
                  </a:cubicBezTo>
                  <a:cubicBezTo>
                    <a:pt x="8335" y="9983"/>
                    <a:pt x="8371" y="10090"/>
                    <a:pt x="8454" y="10125"/>
                  </a:cubicBezTo>
                  <a:cubicBezTo>
                    <a:pt x="8478" y="10149"/>
                    <a:pt x="8490" y="10149"/>
                    <a:pt x="8526" y="10149"/>
                  </a:cubicBezTo>
                  <a:cubicBezTo>
                    <a:pt x="8585" y="10149"/>
                    <a:pt x="8645" y="10113"/>
                    <a:pt x="8669" y="10054"/>
                  </a:cubicBezTo>
                  <a:cubicBezTo>
                    <a:pt x="9014" y="9351"/>
                    <a:pt x="9169" y="8613"/>
                    <a:pt x="9121" y="7851"/>
                  </a:cubicBezTo>
                  <a:cubicBezTo>
                    <a:pt x="9073" y="7137"/>
                    <a:pt x="8847" y="6434"/>
                    <a:pt x="8478" y="5815"/>
                  </a:cubicBezTo>
                  <a:cubicBezTo>
                    <a:pt x="8121" y="5208"/>
                    <a:pt x="7633" y="4696"/>
                    <a:pt x="7061" y="4327"/>
                  </a:cubicBezTo>
                  <a:cubicBezTo>
                    <a:pt x="6787" y="3553"/>
                    <a:pt x="6394" y="2172"/>
                    <a:pt x="6847" y="1243"/>
                  </a:cubicBezTo>
                  <a:cubicBezTo>
                    <a:pt x="7025" y="862"/>
                    <a:pt x="7347" y="589"/>
                    <a:pt x="7799" y="446"/>
                  </a:cubicBezTo>
                  <a:cubicBezTo>
                    <a:pt x="8029" y="364"/>
                    <a:pt x="8252" y="324"/>
                    <a:pt x="8464" y="324"/>
                  </a:cubicBezTo>
                  <a:close/>
                  <a:moveTo>
                    <a:pt x="8449" y="0"/>
                  </a:moveTo>
                  <a:cubicBezTo>
                    <a:pt x="8203" y="0"/>
                    <a:pt x="7947" y="46"/>
                    <a:pt x="7680" y="136"/>
                  </a:cubicBezTo>
                  <a:cubicBezTo>
                    <a:pt x="7145" y="315"/>
                    <a:pt x="6752" y="636"/>
                    <a:pt x="6525" y="1112"/>
                  </a:cubicBezTo>
                  <a:cubicBezTo>
                    <a:pt x="6311" y="1577"/>
                    <a:pt x="6252" y="2172"/>
                    <a:pt x="6335" y="2875"/>
                  </a:cubicBezTo>
                  <a:cubicBezTo>
                    <a:pt x="6383" y="3244"/>
                    <a:pt x="6490" y="3660"/>
                    <a:pt x="6621" y="4077"/>
                  </a:cubicBezTo>
                  <a:cubicBezTo>
                    <a:pt x="6025" y="3744"/>
                    <a:pt x="5335" y="3565"/>
                    <a:pt x="4644" y="3529"/>
                  </a:cubicBezTo>
                  <a:cubicBezTo>
                    <a:pt x="4489" y="3065"/>
                    <a:pt x="4180" y="2767"/>
                    <a:pt x="4025" y="2660"/>
                  </a:cubicBezTo>
                  <a:cubicBezTo>
                    <a:pt x="4013" y="2422"/>
                    <a:pt x="3942" y="2065"/>
                    <a:pt x="3668" y="1767"/>
                  </a:cubicBezTo>
                  <a:lnTo>
                    <a:pt x="3704" y="1589"/>
                  </a:lnTo>
                  <a:cubicBezTo>
                    <a:pt x="3716" y="1505"/>
                    <a:pt x="3656" y="1422"/>
                    <a:pt x="3573" y="1410"/>
                  </a:cubicBezTo>
                  <a:cubicBezTo>
                    <a:pt x="3564" y="1409"/>
                    <a:pt x="3556" y="1409"/>
                    <a:pt x="3549" y="1409"/>
                  </a:cubicBezTo>
                  <a:cubicBezTo>
                    <a:pt x="3466" y="1409"/>
                    <a:pt x="3405" y="1465"/>
                    <a:pt x="3394" y="1541"/>
                  </a:cubicBezTo>
                  <a:lnTo>
                    <a:pt x="3358" y="1720"/>
                  </a:lnTo>
                  <a:cubicBezTo>
                    <a:pt x="3192" y="1803"/>
                    <a:pt x="2882" y="1993"/>
                    <a:pt x="2751" y="2434"/>
                  </a:cubicBezTo>
                  <a:cubicBezTo>
                    <a:pt x="1227" y="2839"/>
                    <a:pt x="894" y="4399"/>
                    <a:pt x="894" y="4672"/>
                  </a:cubicBezTo>
                  <a:cubicBezTo>
                    <a:pt x="894" y="4696"/>
                    <a:pt x="906" y="4744"/>
                    <a:pt x="918" y="4756"/>
                  </a:cubicBezTo>
                  <a:cubicBezTo>
                    <a:pt x="929" y="4780"/>
                    <a:pt x="1108" y="5018"/>
                    <a:pt x="1501" y="5149"/>
                  </a:cubicBezTo>
                  <a:cubicBezTo>
                    <a:pt x="1549" y="5208"/>
                    <a:pt x="1620" y="5339"/>
                    <a:pt x="1763" y="5458"/>
                  </a:cubicBezTo>
                  <a:cubicBezTo>
                    <a:pt x="1703" y="5458"/>
                    <a:pt x="1644" y="5446"/>
                    <a:pt x="1584" y="5446"/>
                  </a:cubicBezTo>
                  <a:cubicBezTo>
                    <a:pt x="1447" y="5428"/>
                    <a:pt x="1325" y="5416"/>
                    <a:pt x="1220" y="5416"/>
                  </a:cubicBezTo>
                  <a:cubicBezTo>
                    <a:pt x="1114" y="5416"/>
                    <a:pt x="1025" y="5428"/>
                    <a:pt x="953" y="5458"/>
                  </a:cubicBezTo>
                  <a:cubicBezTo>
                    <a:pt x="929" y="5458"/>
                    <a:pt x="929" y="5470"/>
                    <a:pt x="918" y="5470"/>
                  </a:cubicBezTo>
                  <a:cubicBezTo>
                    <a:pt x="870" y="5446"/>
                    <a:pt x="810" y="5411"/>
                    <a:pt x="751" y="5399"/>
                  </a:cubicBezTo>
                  <a:lnTo>
                    <a:pt x="751" y="5339"/>
                  </a:lnTo>
                  <a:cubicBezTo>
                    <a:pt x="751" y="5256"/>
                    <a:pt x="679" y="5172"/>
                    <a:pt x="596" y="5172"/>
                  </a:cubicBezTo>
                  <a:cubicBezTo>
                    <a:pt x="501" y="5172"/>
                    <a:pt x="429" y="5256"/>
                    <a:pt x="429" y="5339"/>
                  </a:cubicBezTo>
                  <a:lnTo>
                    <a:pt x="429" y="5399"/>
                  </a:lnTo>
                  <a:cubicBezTo>
                    <a:pt x="167" y="5470"/>
                    <a:pt x="1" y="5696"/>
                    <a:pt x="1" y="5970"/>
                  </a:cubicBezTo>
                  <a:lnTo>
                    <a:pt x="1" y="6149"/>
                  </a:lnTo>
                  <a:cubicBezTo>
                    <a:pt x="1" y="6470"/>
                    <a:pt x="263" y="6744"/>
                    <a:pt x="596" y="6744"/>
                  </a:cubicBezTo>
                  <a:cubicBezTo>
                    <a:pt x="798" y="6744"/>
                    <a:pt x="989" y="6637"/>
                    <a:pt x="1096" y="6458"/>
                  </a:cubicBezTo>
                  <a:cubicBezTo>
                    <a:pt x="1430" y="6518"/>
                    <a:pt x="1870" y="6625"/>
                    <a:pt x="2358" y="6827"/>
                  </a:cubicBezTo>
                  <a:cubicBezTo>
                    <a:pt x="2958" y="7080"/>
                    <a:pt x="3399" y="7165"/>
                    <a:pt x="3740" y="7165"/>
                  </a:cubicBezTo>
                  <a:cubicBezTo>
                    <a:pt x="3785" y="7165"/>
                    <a:pt x="3829" y="7164"/>
                    <a:pt x="3870" y="7161"/>
                  </a:cubicBezTo>
                  <a:cubicBezTo>
                    <a:pt x="3954" y="7375"/>
                    <a:pt x="4239" y="8018"/>
                    <a:pt x="4704" y="8542"/>
                  </a:cubicBezTo>
                  <a:cubicBezTo>
                    <a:pt x="4704" y="8661"/>
                    <a:pt x="4716" y="8768"/>
                    <a:pt x="4739" y="8887"/>
                  </a:cubicBezTo>
                  <a:cubicBezTo>
                    <a:pt x="4847" y="9363"/>
                    <a:pt x="5132" y="9756"/>
                    <a:pt x="5454" y="10042"/>
                  </a:cubicBezTo>
                  <a:lnTo>
                    <a:pt x="5180" y="10042"/>
                  </a:lnTo>
                  <a:cubicBezTo>
                    <a:pt x="4692" y="10042"/>
                    <a:pt x="4323" y="10435"/>
                    <a:pt x="4323" y="10887"/>
                  </a:cubicBezTo>
                  <a:cubicBezTo>
                    <a:pt x="4323" y="10983"/>
                    <a:pt x="4394" y="11054"/>
                    <a:pt x="4489" y="11054"/>
                  </a:cubicBezTo>
                  <a:lnTo>
                    <a:pt x="7597" y="11054"/>
                  </a:lnTo>
                  <a:cubicBezTo>
                    <a:pt x="8561" y="11054"/>
                    <a:pt x="9383" y="10709"/>
                    <a:pt x="9978" y="10078"/>
                  </a:cubicBezTo>
                  <a:cubicBezTo>
                    <a:pt x="10550" y="9459"/>
                    <a:pt x="10859" y="8590"/>
                    <a:pt x="10859" y="7613"/>
                  </a:cubicBezTo>
                  <a:cubicBezTo>
                    <a:pt x="10847" y="6399"/>
                    <a:pt x="10204" y="5434"/>
                    <a:pt x="9645" y="4577"/>
                  </a:cubicBezTo>
                  <a:cubicBezTo>
                    <a:pt x="9228" y="3958"/>
                    <a:pt x="8835" y="3363"/>
                    <a:pt x="8776" y="2791"/>
                  </a:cubicBezTo>
                  <a:cubicBezTo>
                    <a:pt x="8752" y="2410"/>
                    <a:pt x="8847" y="2113"/>
                    <a:pt x="9073" y="1946"/>
                  </a:cubicBezTo>
                  <a:cubicBezTo>
                    <a:pt x="9208" y="1850"/>
                    <a:pt x="9386" y="1802"/>
                    <a:pt x="9584" y="1802"/>
                  </a:cubicBezTo>
                  <a:cubicBezTo>
                    <a:pt x="9806" y="1802"/>
                    <a:pt x="10055" y="1862"/>
                    <a:pt x="10300" y="1982"/>
                  </a:cubicBezTo>
                  <a:cubicBezTo>
                    <a:pt x="10320" y="1989"/>
                    <a:pt x="10339" y="1993"/>
                    <a:pt x="10359" y="1993"/>
                  </a:cubicBezTo>
                  <a:cubicBezTo>
                    <a:pt x="10399" y="1993"/>
                    <a:pt x="10439" y="1978"/>
                    <a:pt x="10478" y="1946"/>
                  </a:cubicBezTo>
                  <a:cubicBezTo>
                    <a:pt x="10514" y="1898"/>
                    <a:pt x="10550" y="1839"/>
                    <a:pt x="10514" y="1779"/>
                  </a:cubicBezTo>
                  <a:cubicBezTo>
                    <a:pt x="10502" y="1743"/>
                    <a:pt x="10181" y="672"/>
                    <a:pt x="9300" y="208"/>
                  </a:cubicBezTo>
                  <a:cubicBezTo>
                    <a:pt x="9036" y="69"/>
                    <a:pt x="8751" y="0"/>
                    <a:pt x="8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72"/>
            <p:cNvSpPr/>
            <p:nvPr/>
          </p:nvSpPr>
          <p:spPr>
            <a:xfrm>
              <a:off x="3823757" y="2285522"/>
              <a:ext cx="16416" cy="10304"/>
            </a:xfrm>
            <a:custGeom>
              <a:rect b="b" l="l" r="r" t="t"/>
              <a:pathLst>
                <a:path extrusionOk="0" h="322" w="513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346" y="322"/>
                  </a:lnTo>
                  <a:cubicBezTo>
                    <a:pt x="441" y="322"/>
                    <a:pt x="513" y="250"/>
                    <a:pt x="513" y="155"/>
                  </a:cubicBezTo>
                  <a:cubicBezTo>
                    <a:pt x="513" y="72"/>
                    <a:pt x="441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72"/>
            <p:cNvSpPr/>
            <p:nvPr/>
          </p:nvSpPr>
          <p:spPr>
            <a:xfrm>
              <a:off x="3664493" y="2075218"/>
              <a:ext cx="26720" cy="26688"/>
            </a:xfrm>
            <a:custGeom>
              <a:rect b="b" l="l" r="r" t="t"/>
              <a:pathLst>
                <a:path extrusionOk="0" h="834" w="835">
                  <a:moveTo>
                    <a:pt x="417" y="321"/>
                  </a:moveTo>
                  <a:cubicBezTo>
                    <a:pt x="477" y="321"/>
                    <a:pt x="513" y="357"/>
                    <a:pt x="513" y="417"/>
                  </a:cubicBezTo>
                  <a:cubicBezTo>
                    <a:pt x="513" y="476"/>
                    <a:pt x="453" y="524"/>
                    <a:pt x="417" y="524"/>
                  </a:cubicBezTo>
                  <a:cubicBezTo>
                    <a:pt x="358" y="524"/>
                    <a:pt x="310" y="476"/>
                    <a:pt x="310" y="417"/>
                  </a:cubicBezTo>
                  <a:cubicBezTo>
                    <a:pt x="310" y="357"/>
                    <a:pt x="346" y="321"/>
                    <a:pt x="417" y="321"/>
                  </a:cubicBezTo>
                  <a:close/>
                  <a:moveTo>
                    <a:pt x="417" y="0"/>
                  </a:moveTo>
                  <a:cubicBezTo>
                    <a:pt x="179" y="0"/>
                    <a:pt x="1" y="202"/>
                    <a:pt x="1" y="417"/>
                  </a:cubicBezTo>
                  <a:cubicBezTo>
                    <a:pt x="1" y="655"/>
                    <a:pt x="191" y="833"/>
                    <a:pt x="417" y="833"/>
                  </a:cubicBezTo>
                  <a:cubicBezTo>
                    <a:pt x="656" y="833"/>
                    <a:pt x="834" y="643"/>
                    <a:pt x="834" y="417"/>
                  </a:cubicBezTo>
                  <a:cubicBezTo>
                    <a:pt x="834" y="202"/>
                    <a:pt x="63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6" name="Google Shape;12006;p72"/>
          <p:cNvGrpSpPr/>
          <p:nvPr/>
        </p:nvGrpSpPr>
        <p:grpSpPr>
          <a:xfrm>
            <a:off x="1950765" y="1964338"/>
            <a:ext cx="357792" cy="352448"/>
            <a:chOff x="1950765" y="1964338"/>
            <a:chExt cx="357792" cy="352448"/>
          </a:xfrm>
        </p:grpSpPr>
        <p:sp>
          <p:nvSpPr>
            <p:cNvPr id="12007" name="Google Shape;12007;p72"/>
            <p:cNvSpPr/>
            <p:nvPr/>
          </p:nvSpPr>
          <p:spPr>
            <a:xfrm>
              <a:off x="2048301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2" y="1"/>
                  </a:moveTo>
                  <a:cubicBezTo>
                    <a:pt x="346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46" y="1858"/>
                    <a:pt x="762" y="1858"/>
                  </a:cubicBezTo>
                  <a:cubicBezTo>
                    <a:pt x="1179" y="1858"/>
                    <a:pt x="1524" y="1513"/>
                    <a:pt x="1524" y="1096"/>
                  </a:cubicBezTo>
                  <a:lnTo>
                    <a:pt x="1524" y="751"/>
                  </a:lnTo>
                  <a:cubicBezTo>
                    <a:pt x="1524" y="656"/>
                    <a:pt x="1489" y="549"/>
                    <a:pt x="1453" y="442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0" y="351"/>
                    <a:pt x="1259" y="357"/>
                    <a:pt x="1239" y="370"/>
                  </a:cubicBezTo>
                  <a:cubicBezTo>
                    <a:pt x="1167" y="418"/>
                    <a:pt x="1120" y="501"/>
                    <a:pt x="1167" y="572"/>
                  </a:cubicBezTo>
                  <a:cubicBezTo>
                    <a:pt x="1191" y="632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12" y="1561"/>
                    <a:pt x="762" y="1561"/>
                  </a:cubicBezTo>
                  <a:cubicBezTo>
                    <a:pt x="524" y="1561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7"/>
                    <a:pt x="512" y="322"/>
                    <a:pt x="762" y="322"/>
                  </a:cubicBezTo>
                  <a:cubicBezTo>
                    <a:pt x="858" y="322"/>
                    <a:pt x="929" y="251"/>
                    <a:pt x="929" y="156"/>
                  </a:cubicBezTo>
                  <a:cubicBezTo>
                    <a:pt x="929" y="72"/>
                    <a:pt x="858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72"/>
            <p:cNvSpPr/>
            <p:nvPr/>
          </p:nvSpPr>
          <p:spPr>
            <a:xfrm>
              <a:off x="2164109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56"/>
                    <a:pt x="1489" y="549"/>
                    <a:pt x="1442" y="442"/>
                  </a:cubicBezTo>
                  <a:cubicBezTo>
                    <a:pt x="1416" y="390"/>
                    <a:pt x="1359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2" y="632"/>
                    <a:pt x="1203" y="703"/>
                    <a:pt x="1203" y="775"/>
                  </a:cubicBezTo>
                  <a:lnTo>
                    <a:pt x="1203" y="1120"/>
                  </a:lnTo>
                  <a:cubicBezTo>
                    <a:pt x="1203" y="1358"/>
                    <a:pt x="1013" y="1561"/>
                    <a:pt x="763" y="1561"/>
                  </a:cubicBezTo>
                  <a:cubicBezTo>
                    <a:pt x="525" y="1561"/>
                    <a:pt x="311" y="1370"/>
                    <a:pt x="311" y="1120"/>
                  </a:cubicBezTo>
                  <a:lnTo>
                    <a:pt x="311" y="775"/>
                  </a:lnTo>
                  <a:cubicBezTo>
                    <a:pt x="311" y="537"/>
                    <a:pt x="513" y="322"/>
                    <a:pt x="763" y="322"/>
                  </a:cubicBezTo>
                  <a:cubicBezTo>
                    <a:pt x="846" y="322"/>
                    <a:pt x="930" y="251"/>
                    <a:pt x="930" y="156"/>
                  </a:cubicBezTo>
                  <a:cubicBezTo>
                    <a:pt x="930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72"/>
            <p:cNvSpPr/>
            <p:nvPr/>
          </p:nvSpPr>
          <p:spPr>
            <a:xfrm>
              <a:off x="2097453" y="2224562"/>
              <a:ext cx="65952" cy="56416"/>
            </a:xfrm>
            <a:custGeom>
              <a:rect b="b" l="l" r="r" t="t"/>
              <a:pathLst>
                <a:path extrusionOk="0" h="1763" w="2061">
                  <a:moveTo>
                    <a:pt x="1012" y="322"/>
                  </a:moveTo>
                  <a:cubicBezTo>
                    <a:pt x="1405" y="322"/>
                    <a:pt x="1715" y="560"/>
                    <a:pt x="1715" y="858"/>
                  </a:cubicBezTo>
                  <a:cubicBezTo>
                    <a:pt x="1727" y="1096"/>
                    <a:pt x="1489" y="1250"/>
                    <a:pt x="1191" y="1405"/>
                  </a:cubicBezTo>
                  <a:cubicBezTo>
                    <a:pt x="1131" y="1435"/>
                    <a:pt x="1075" y="1450"/>
                    <a:pt x="1021" y="1450"/>
                  </a:cubicBezTo>
                  <a:cubicBezTo>
                    <a:pt x="968" y="1450"/>
                    <a:pt x="917" y="1435"/>
                    <a:pt x="870" y="1405"/>
                  </a:cubicBezTo>
                  <a:lnTo>
                    <a:pt x="846" y="1405"/>
                  </a:lnTo>
                  <a:cubicBezTo>
                    <a:pt x="548" y="1250"/>
                    <a:pt x="310" y="1096"/>
                    <a:pt x="310" y="858"/>
                  </a:cubicBezTo>
                  <a:cubicBezTo>
                    <a:pt x="310" y="560"/>
                    <a:pt x="631" y="322"/>
                    <a:pt x="1012" y="322"/>
                  </a:cubicBezTo>
                  <a:close/>
                  <a:moveTo>
                    <a:pt x="1024" y="0"/>
                  </a:moveTo>
                  <a:cubicBezTo>
                    <a:pt x="465" y="0"/>
                    <a:pt x="0" y="381"/>
                    <a:pt x="0" y="846"/>
                  </a:cubicBezTo>
                  <a:cubicBezTo>
                    <a:pt x="0" y="1310"/>
                    <a:pt x="417" y="1524"/>
                    <a:pt x="703" y="1679"/>
                  </a:cubicBezTo>
                  <a:lnTo>
                    <a:pt x="715" y="1679"/>
                  </a:lnTo>
                  <a:cubicBezTo>
                    <a:pt x="822" y="1739"/>
                    <a:pt x="929" y="1762"/>
                    <a:pt x="1024" y="1762"/>
                  </a:cubicBezTo>
                  <a:cubicBezTo>
                    <a:pt x="1131" y="1762"/>
                    <a:pt x="1239" y="1739"/>
                    <a:pt x="1346" y="1679"/>
                  </a:cubicBezTo>
                  <a:lnTo>
                    <a:pt x="1358" y="1679"/>
                  </a:lnTo>
                  <a:cubicBezTo>
                    <a:pt x="1643" y="1524"/>
                    <a:pt x="2060" y="1286"/>
                    <a:pt x="2060" y="846"/>
                  </a:cubicBezTo>
                  <a:cubicBezTo>
                    <a:pt x="2060" y="381"/>
                    <a:pt x="1596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72"/>
            <p:cNvSpPr/>
            <p:nvPr/>
          </p:nvSpPr>
          <p:spPr>
            <a:xfrm>
              <a:off x="1950765" y="1964338"/>
              <a:ext cx="357792" cy="352448"/>
            </a:xfrm>
            <a:custGeom>
              <a:rect b="b" l="l" r="r" t="t"/>
              <a:pathLst>
                <a:path extrusionOk="0" h="11014" w="11181">
                  <a:moveTo>
                    <a:pt x="2155" y="346"/>
                  </a:moveTo>
                  <a:cubicBezTo>
                    <a:pt x="2429" y="357"/>
                    <a:pt x="2715" y="453"/>
                    <a:pt x="2977" y="608"/>
                  </a:cubicBezTo>
                  <a:cubicBezTo>
                    <a:pt x="3453" y="893"/>
                    <a:pt x="3822" y="1358"/>
                    <a:pt x="4025" y="1917"/>
                  </a:cubicBezTo>
                  <a:cubicBezTo>
                    <a:pt x="4049" y="2001"/>
                    <a:pt x="4060" y="2072"/>
                    <a:pt x="4072" y="2132"/>
                  </a:cubicBezTo>
                  <a:cubicBezTo>
                    <a:pt x="3930" y="2203"/>
                    <a:pt x="3763" y="2298"/>
                    <a:pt x="3620" y="2393"/>
                  </a:cubicBezTo>
                  <a:cubicBezTo>
                    <a:pt x="3584" y="2239"/>
                    <a:pt x="3537" y="2072"/>
                    <a:pt x="3477" y="1905"/>
                  </a:cubicBezTo>
                  <a:cubicBezTo>
                    <a:pt x="3275" y="1322"/>
                    <a:pt x="2929" y="846"/>
                    <a:pt x="2501" y="536"/>
                  </a:cubicBezTo>
                  <a:cubicBezTo>
                    <a:pt x="2382" y="453"/>
                    <a:pt x="2263" y="393"/>
                    <a:pt x="2155" y="346"/>
                  </a:cubicBezTo>
                  <a:close/>
                  <a:moveTo>
                    <a:pt x="1582" y="529"/>
                  </a:moveTo>
                  <a:cubicBezTo>
                    <a:pt x="2211" y="529"/>
                    <a:pt x="2889" y="1119"/>
                    <a:pt x="3203" y="2012"/>
                  </a:cubicBezTo>
                  <a:cubicBezTo>
                    <a:pt x="3275" y="2203"/>
                    <a:pt x="3322" y="2417"/>
                    <a:pt x="3346" y="2608"/>
                  </a:cubicBezTo>
                  <a:cubicBezTo>
                    <a:pt x="3048" y="2846"/>
                    <a:pt x="2775" y="3132"/>
                    <a:pt x="2501" y="3453"/>
                  </a:cubicBezTo>
                  <a:cubicBezTo>
                    <a:pt x="2239" y="3786"/>
                    <a:pt x="2001" y="4156"/>
                    <a:pt x="1798" y="4537"/>
                  </a:cubicBezTo>
                  <a:cubicBezTo>
                    <a:pt x="1251" y="4287"/>
                    <a:pt x="810" y="3786"/>
                    <a:pt x="584" y="3144"/>
                  </a:cubicBezTo>
                  <a:cubicBezTo>
                    <a:pt x="370" y="2572"/>
                    <a:pt x="370" y="1977"/>
                    <a:pt x="572" y="1465"/>
                  </a:cubicBezTo>
                  <a:cubicBezTo>
                    <a:pt x="703" y="1108"/>
                    <a:pt x="929" y="810"/>
                    <a:pt x="1203" y="608"/>
                  </a:cubicBezTo>
                  <a:cubicBezTo>
                    <a:pt x="1227" y="596"/>
                    <a:pt x="1251" y="596"/>
                    <a:pt x="1263" y="584"/>
                  </a:cubicBezTo>
                  <a:cubicBezTo>
                    <a:pt x="1366" y="547"/>
                    <a:pt x="1474" y="529"/>
                    <a:pt x="1582" y="529"/>
                  </a:cubicBezTo>
                  <a:close/>
                  <a:moveTo>
                    <a:pt x="9061" y="357"/>
                  </a:moveTo>
                  <a:lnTo>
                    <a:pt x="9061" y="357"/>
                  </a:lnTo>
                  <a:cubicBezTo>
                    <a:pt x="8930" y="417"/>
                    <a:pt x="8811" y="488"/>
                    <a:pt x="8680" y="584"/>
                  </a:cubicBezTo>
                  <a:cubicBezTo>
                    <a:pt x="8609" y="643"/>
                    <a:pt x="8585" y="727"/>
                    <a:pt x="8644" y="810"/>
                  </a:cubicBezTo>
                  <a:cubicBezTo>
                    <a:pt x="8680" y="846"/>
                    <a:pt x="8728" y="869"/>
                    <a:pt x="8787" y="869"/>
                  </a:cubicBezTo>
                  <a:cubicBezTo>
                    <a:pt x="8811" y="869"/>
                    <a:pt x="8859" y="846"/>
                    <a:pt x="8871" y="834"/>
                  </a:cubicBezTo>
                  <a:cubicBezTo>
                    <a:pt x="9134" y="647"/>
                    <a:pt x="9409" y="545"/>
                    <a:pt x="9662" y="545"/>
                  </a:cubicBezTo>
                  <a:cubicBezTo>
                    <a:pt x="9764" y="545"/>
                    <a:pt x="9862" y="561"/>
                    <a:pt x="9954" y="596"/>
                  </a:cubicBezTo>
                  <a:cubicBezTo>
                    <a:pt x="9978" y="596"/>
                    <a:pt x="10002" y="608"/>
                    <a:pt x="10037" y="631"/>
                  </a:cubicBezTo>
                  <a:cubicBezTo>
                    <a:pt x="10311" y="822"/>
                    <a:pt x="10526" y="1119"/>
                    <a:pt x="10657" y="1477"/>
                  </a:cubicBezTo>
                  <a:cubicBezTo>
                    <a:pt x="10847" y="1989"/>
                    <a:pt x="10835" y="2584"/>
                    <a:pt x="10645" y="3155"/>
                  </a:cubicBezTo>
                  <a:cubicBezTo>
                    <a:pt x="10418" y="3775"/>
                    <a:pt x="9978" y="4298"/>
                    <a:pt x="9418" y="4548"/>
                  </a:cubicBezTo>
                  <a:cubicBezTo>
                    <a:pt x="9228" y="4167"/>
                    <a:pt x="8990" y="3810"/>
                    <a:pt x="8728" y="3465"/>
                  </a:cubicBezTo>
                  <a:cubicBezTo>
                    <a:pt x="8454" y="3144"/>
                    <a:pt x="8168" y="2858"/>
                    <a:pt x="7870" y="2620"/>
                  </a:cubicBezTo>
                  <a:cubicBezTo>
                    <a:pt x="7906" y="2429"/>
                    <a:pt x="7954" y="2215"/>
                    <a:pt x="8025" y="2024"/>
                  </a:cubicBezTo>
                  <a:cubicBezTo>
                    <a:pt x="8109" y="1774"/>
                    <a:pt x="8251" y="1536"/>
                    <a:pt x="8394" y="1310"/>
                  </a:cubicBezTo>
                  <a:cubicBezTo>
                    <a:pt x="8454" y="1239"/>
                    <a:pt x="8430" y="1131"/>
                    <a:pt x="8371" y="1084"/>
                  </a:cubicBezTo>
                  <a:cubicBezTo>
                    <a:pt x="8340" y="1062"/>
                    <a:pt x="8309" y="1053"/>
                    <a:pt x="8278" y="1053"/>
                  </a:cubicBezTo>
                  <a:cubicBezTo>
                    <a:pt x="8225" y="1053"/>
                    <a:pt x="8175" y="1081"/>
                    <a:pt x="8144" y="1119"/>
                  </a:cubicBezTo>
                  <a:cubicBezTo>
                    <a:pt x="7966" y="1358"/>
                    <a:pt x="7835" y="1620"/>
                    <a:pt x="7728" y="1905"/>
                  </a:cubicBezTo>
                  <a:cubicBezTo>
                    <a:pt x="7668" y="2072"/>
                    <a:pt x="7620" y="2227"/>
                    <a:pt x="7597" y="2393"/>
                  </a:cubicBezTo>
                  <a:cubicBezTo>
                    <a:pt x="7442" y="2286"/>
                    <a:pt x="7299" y="2203"/>
                    <a:pt x="7132" y="2132"/>
                  </a:cubicBezTo>
                  <a:cubicBezTo>
                    <a:pt x="7156" y="2060"/>
                    <a:pt x="7180" y="1977"/>
                    <a:pt x="7204" y="1917"/>
                  </a:cubicBezTo>
                  <a:cubicBezTo>
                    <a:pt x="7418" y="1358"/>
                    <a:pt x="7787" y="893"/>
                    <a:pt x="8251" y="608"/>
                  </a:cubicBezTo>
                  <a:cubicBezTo>
                    <a:pt x="8513" y="465"/>
                    <a:pt x="8787" y="369"/>
                    <a:pt x="9061" y="357"/>
                  </a:cubicBezTo>
                  <a:close/>
                  <a:moveTo>
                    <a:pt x="5620" y="2072"/>
                  </a:moveTo>
                  <a:cubicBezTo>
                    <a:pt x="6632" y="2072"/>
                    <a:pt x="7680" y="2655"/>
                    <a:pt x="8502" y="3667"/>
                  </a:cubicBezTo>
                  <a:cubicBezTo>
                    <a:pt x="9311" y="4679"/>
                    <a:pt x="9775" y="5965"/>
                    <a:pt x="9775" y="7204"/>
                  </a:cubicBezTo>
                  <a:cubicBezTo>
                    <a:pt x="9764" y="7656"/>
                    <a:pt x="9645" y="8085"/>
                    <a:pt x="9418" y="8466"/>
                  </a:cubicBezTo>
                  <a:cubicBezTo>
                    <a:pt x="9121" y="8454"/>
                    <a:pt x="8834" y="8450"/>
                    <a:pt x="8581" y="8450"/>
                  </a:cubicBezTo>
                  <a:cubicBezTo>
                    <a:pt x="8076" y="8450"/>
                    <a:pt x="7708" y="8466"/>
                    <a:pt x="7668" y="8466"/>
                  </a:cubicBezTo>
                  <a:cubicBezTo>
                    <a:pt x="7573" y="8466"/>
                    <a:pt x="7501" y="8549"/>
                    <a:pt x="7513" y="8632"/>
                  </a:cubicBezTo>
                  <a:cubicBezTo>
                    <a:pt x="7513" y="8721"/>
                    <a:pt x="7585" y="8788"/>
                    <a:pt x="7662" y="8788"/>
                  </a:cubicBezTo>
                  <a:cubicBezTo>
                    <a:pt x="7668" y="8788"/>
                    <a:pt x="7674" y="8788"/>
                    <a:pt x="7680" y="8787"/>
                  </a:cubicBezTo>
                  <a:cubicBezTo>
                    <a:pt x="7688" y="8787"/>
                    <a:pt x="8003" y="8771"/>
                    <a:pt x="8455" y="8771"/>
                  </a:cubicBezTo>
                  <a:cubicBezTo>
                    <a:pt x="8681" y="8771"/>
                    <a:pt x="8942" y="8775"/>
                    <a:pt x="9216" y="8787"/>
                  </a:cubicBezTo>
                  <a:cubicBezTo>
                    <a:pt x="9144" y="8882"/>
                    <a:pt x="9061" y="8978"/>
                    <a:pt x="8978" y="9085"/>
                  </a:cubicBezTo>
                  <a:lnTo>
                    <a:pt x="8740" y="9323"/>
                  </a:lnTo>
                  <a:cubicBezTo>
                    <a:pt x="7990" y="9109"/>
                    <a:pt x="7394" y="9001"/>
                    <a:pt x="7370" y="8990"/>
                  </a:cubicBezTo>
                  <a:cubicBezTo>
                    <a:pt x="7362" y="8988"/>
                    <a:pt x="7354" y="8988"/>
                    <a:pt x="7346" y="8988"/>
                  </a:cubicBezTo>
                  <a:cubicBezTo>
                    <a:pt x="7261" y="8988"/>
                    <a:pt x="7191" y="9044"/>
                    <a:pt x="7180" y="9120"/>
                  </a:cubicBezTo>
                  <a:cubicBezTo>
                    <a:pt x="7156" y="9216"/>
                    <a:pt x="7216" y="9299"/>
                    <a:pt x="7311" y="9323"/>
                  </a:cubicBezTo>
                  <a:cubicBezTo>
                    <a:pt x="7323" y="9323"/>
                    <a:pt x="7799" y="9406"/>
                    <a:pt x="8418" y="9573"/>
                  </a:cubicBezTo>
                  <a:cubicBezTo>
                    <a:pt x="7990" y="9871"/>
                    <a:pt x="7478" y="10109"/>
                    <a:pt x="6894" y="10240"/>
                  </a:cubicBezTo>
                  <a:cubicBezTo>
                    <a:pt x="6918" y="10192"/>
                    <a:pt x="6966" y="10168"/>
                    <a:pt x="6989" y="10121"/>
                  </a:cubicBezTo>
                  <a:cubicBezTo>
                    <a:pt x="7037" y="10049"/>
                    <a:pt x="7025" y="9942"/>
                    <a:pt x="6954" y="9894"/>
                  </a:cubicBezTo>
                  <a:cubicBezTo>
                    <a:pt x="6924" y="9882"/>
                    <a:pt x="6892" y="9875"/>
                    <a:pt x="6862" y="9875"/>
                  </a:cubicBezTo>
                  <a:cubicBezTo>
                    <a:pt x="6808" y="9875"/>
                    <a:pt x="6758" y="9896"/>
                    <a:pt x="6727" y="9942"/>
                  </a:cubicBezTo>
                  <a:cubicBezTo>
                    <a:pt x="6608" y="10109"/>
                    <a:pt x="6430" y="10216"/>
                    <a:pt x="6216" y="10216"/>
                  </a:cubicBezTo>
                  <a:cubicBezTo>
                    <a:pt x="6096" y="10216"/>
                    <a:pt x="6001" y="10180"/>
                    <a:pt x="5894" y="10109"/>
                  </a:cubicBezTo>
                  <a:cubicBezTo>
                    <a:pt x="5811" y="10055"/>
                    <a:pt x="5712" y="10028"/>
                    <a:pt x="5616" y="10028"/>
                  </a:cubicBezTo>
                  <a:cubicBezTo>
                    <a:pt x="5519" y="10028"/>
                    <a:pt x="5424" y="10055"/>
                    <a:pt x="5346" y="10109"/>
                  </a:cubicBezTo>
                  <a:cubicBezTo>
                    <a:pt x="5239" y="10168"/>
                    <a:pt x="5132" y="10216"/>
                    <a:pt x="5013" y="10216"/>
                  </a:cubicBezTo>
                  <a:cubicBezTo>
                    <a:pt x="4811" y="10216"/>
                    <a:pt x="4632" y="10109"/>
                    <a:pt x="4513" y="9942"/>
                  </a:cubicBezTo>
                  <a:cubicBezTo>
                    <a:pt x="4482" y="9896"/>
                    <a:pt x="4427" y="9875"/>
                    <a:pt x="4373" y="9875"/>
                  </a:cubicBezTo>
                  <a:cubicBezTo>
                    <a:pt x="4343" y="9875"/>
                    <a:pt x="4312" y="9882"/>
                    <a:pt x="4287" y="9894"/>
                  </a:cubicBezTo>
                  <a:cubicBezTo>
                    <a:pt x="4215" y="9942"/>
                    <a:pt x="4203" y="10049"/>
                    <a:pt x="4239" y="10121"/>
                  </a:cubicBezTo>
                  <a:cubicBezTo>
                    <a:pt x="4275" y="10168"/>
                    <a:pt x="4299" y="10216"/>
                    <a:pt x="4346" y="10240"/>
                  </a:cubicBezTo>
                  <a:cubicBezTo>
                    <a:pt x="3763" y="10109"/>
                    <a:pt x="3263" y="9882"/>
                    <a:pt x="2810" y="9573"/>
                  </a:cubicBezTo>
                  <a:cubicBezTo>
                    <a:pt x="3441" y="9406"/>
                    <a:pt x="3918" y="9323"/>
                    <a:pt x="3930" y="9323"/>
                  </a:cubicBezTo>
                  <a:cubicBezTo>
                    <a:pt x="4025" y="9299"/>
                    <a:pt x="4072" y="9216"/>
                    <a:pt x="4060" y="9120"/>
                  </a:cubicBezTo>
                  <a:cubicBezTo>
                    <a:pt x="4050" y="9044"/>
                    <a:pt x="3969" y="8988"/>
                    <a:pt x="3892" y="8988"/>
                  </a:cubicBezTo>
                  <a:cubicBezTo>
                    <a:pt x="3884" y="8988"/>
                    <a:pt x="3877" y="8988"/>
                    <a:pt x="3870" y="8990"/>
                  </a:cubicBezTo>
                  <a:cubicBezTo>
                    <a:pt x="3822" y="8990"/>
                    <a:pt x="3227" y="9109"/>
                    <a:pt x="2501" y="9323"/>
                  </a:cubicBezTo>
                  <a:cubicBezTo>
                    <a:pt x="2406" y="9240"/>
                    <a:pt x="2334" y="9168"/>
                    <a:pt x="2263" y="9085"/>
                  </a:cubicBezTo>
                  <a:cubicBezTo>
                    <a:pt x="2167" y="8990"/>
                    <a:pt x="2096" y="8882"/>
                    <a:pt x="2025" y="8787"/>
                  </a:cubicBezTo>
                  <a:cubicBezTo>
                    <a:pt x="2298" y="8775"/>
                    <a:pt x="2558" y="8771"/>
                    <a:pt x="2783" y="8771"/>
                  </a:cubicBezTo>
                  <a:cubicBezTo>
                    <a:pt x="3232" y="8771"/>
                    <a:pt x="3545" y="8787"/>
                    <a:pt x="3560" y="8787"/>
                  </a:cubicBezTo>
                  <a:cubicBezTo>
                    <a:pt x="3644" y="8787"/>
                    <a:pt x="3715" y="8728"/>
                    <a:pt x="3715" y="8632"/>
                  </a:cubicBezTo>
                  <a:cubicBezTo>
                    <a:pt x="3715" y="8549"/>
                    <a:pt x="3656" y="8466"/>
                    <a:pt x="3572" y="8466"/>
                  </a:cubicBezTo>
                  <a:cubicBezTo>
                    <a:pt x="3533" y="8466"/>
                    <a:pt x="3160" y="8450"/>
                    <a:pt x="2651" y="8450"/>
                  </a:cubicBezTo>
                  <a:cubicBezTo>
                    <a:pt x="2396" y="8450"/>
                    <a:pt x="2108" y="8454"/>
                    <a:pt x="1810" y="8466"/>
                  </a:cubicBezTo>
                  <a:cubicBezTo>
                    <a:pt x="1596" y="8073"/>
                    <a:pt x="1477" y="7632"/>
                    <a:pt x="1477" y="7204"/>
                  </a:cubicBezTo>
                  <a:cubicBezTo>
                    <a:pt x="1477" y="5965"/>
                    <a:pt x="1929" y="4679"/>
                    <a:pt x="2751" y="3667"/>
                  </a:cubicBezTo>
                  <a:cubicBezTo>
                    <a:pt x="3572" y="2655"/>
                    <a:pt x="4608" y="2072"/>
                    <a:pt x="5620" y="2072"/>
                  </a:cubicBezTo>
                  <a:close/>
                  <a:moveTo>
                    <a:pt x="5605" y="10335"/>
                  </a:moveTo>
                  <a:cubicBezTo>
                    <a:pt x="5641" y="10335"/>
                    <a:pt x="5680" y="10347"/>
                    <a:pt x="5715" y="10371"/>
                  </a:cubicBezTo>
                  <a:cubicBezTo>
                    <a:pt x="5858" y="10478"/>
                    <a:pt x="6037" y="10525"/>
                    <a:pt x="6216" y="10525"/>
                  </a:cubicBezTo>
                  <a:cubicBezTo>
                    <a:pt x="6311" y="10525"/>
                    <a:pt x="6394" y="10502"/>
                    <a:pt x="6477" y="10478"/>
                  </a:cubicBezTo>
                  <a:lnTo>
                    <a:pt x="6477" y="10478"/>
                  </a:lnTo>
                  <a:cubicBezTo>
                    <a:pt x="6204" y="10644"/>
                    <a:pt x="5906" y="10716"/>
                    <a:pt x="5608" y="10716"/>
                  </a:cubicBezTo>
                  <a:cubicBezTo>
                    <a:pt x="5311" y="10716"/>
                    <a:pt x="5013" y="10644"/>
                    <a:pt x="4751" y="10478"/>
                  </a:cubicBezTo>
                  <a:lnTo>
                    <a:pt x="4751" y="10478"/>
                  </a:lnTo>
                  <a:cubicBezTo>
                    <a:pt x="4834" y="10502"/>
                    <a:pt x="4918" y="10525"/>
                    <a:pt x="5001" y="10525"/>
                  </a:cubicBezTo>
                  <a:cubicBezTo>
                    <a:pt x="5180" y="10525"/>
                    <a:pt x="5358" y="10478"/>
                    <a:pt x="5513" y="10371"/>
                  </a:cubicBezTo>
                  <a:cubicBezTo>
                    <a:pt x="5537" y="10347"/>
                    <a:pt x="5570" y="10335"/>
                    <a:pt x="5605" y="10335"/>
                  </a:cubicBezTo>
                  <a:close/>
                  <a:moveTo>
                    <a:pt x="2035" y="1"/>
                  </a:moveTo>
                  <a:cubicBezTo>
                    <a:pt x="1822" y="1"/>
                    <a:pt x="1610" y="39"/>
                    <a:pt x="1405" y="119"/>
                  </a:cubicBezTo>
                  <a:cubicBezTo>
                    <a:pt x="846" y="310"/>
                    <a:pt x="429" y="738"/>
                    <a:pt x="215" y="1358"/>
                  </a:cubicBezTo>
                  <a:cubicBezTo>
                    <a:pt x="0" y="1929"/>
                    <a:pt x="0" y="2620"/>
                    <a:pt x="227" y="3239"/>
                  </a:cubicBezTo>
                  <a:cubicBezTo>
                    <a:pt x="477" y="3953"/>
                    <a:pt x="989" y="4537"/>
                    <a:pt x="1608" y="4822"/>
                  </a:cubicBezTo>
                  <a:cubicBezTo>
                    <a:pt x="1263" y="5584"/>
                    <a:pt x="1084" y="6406"/>
                    <a:pt x="1084" y="7204"/>
                  </a:cubicBezTo>
                  <a:cubicBezTo>
                    <a:pt x="1084" y="7632"/>
                    <a:pt x="1191" y="8085"/>
                    <a:pt x="1382" y="8489"/>
                  </a:cubicBezTo>
                  <a:cubicBezTo>
                    <a:pt x="953" y="8513"/>
                    <a:pt x="524" y="8561"/>
                    <a:pt x="167" y="8644"/>
                  </a:cubicBezTo>
                  <a:cubicBezTo>
                    <a:pt x="72" y="8668"/>
                    <a:pt x="36" y="8751"/>
                    <a:pt x="48" y="8847"/>
                  </a:cubicBezTo>
                  <a:cubicBezTo>
                    <a:pt x="60" y="8918"/>
                    <a:pt x="131" y="8966"/>
                    <a:pt x="215" y="8966"/>
                  </a:cubicBezTo>
                  <a:lnTo>
                    <a:pt x="239" y="8966"/>
                  </a:lnTo>
                  <a:cubicBezTo>
                    <a:pt x="608" y="8870"/>
                    <a:pt x="1084" y="8823"/>
                    <a:pt x="1560" y="8799"/>
                  </a:cubicBezTo>
                  <a:cubicBezTo>
                    <a:pt x="1667" y="8978"/>
                    <a:pt x="1798" y="9144"/>
                    <a:pt x="1953" y="9287"/>
                  </a:cubicBezTo>
                  <a:lnTo>
                    <a:pt x="2072" y="9406"/>
                  </a:lnTo>
                  <a:cubicBezTo>
                    <a:pt x="1667" y="9525"/>
                    <a:pt x="1239" y="9680"/>
                    <a:pt x="834" y="9859"/>
                  </a:cubicBezTo>
                  <a:cubicBezTo>
                    <a:pt x="762" y="9882"/>
                    <a:pt x="715" y="9990"/>
                    <a:pt x="762" y="10061"/>
                  </a:cubicBezTo>
                  <a:cubicBezTo>
                    <a:pt x="786" y="10121"/>
                    <a:pt x="846" y="10156"/>
                    <a:pt x="905" y="10156"/>
                  </a:cubicBezTo>
                  <a:cubicBezTo>
                    <a:pt x="929" y="10156"/>
                    <a:pt x="953" y="10156"/>
                    <a:pt x="965" y="10132"/>
                  </a:cubicBezTo>
                  <a:cubicBezTo>
                    <a:pt x="1417" y="9942"/>
                    <a:pt x="1905" y="9775"/>
                    <a:pt x="2358" y="9644"/>
                  </a:cubicBezTo>
                  <a:cubicBezTo>
                    <a:pt x="2870" y="10061"/>
                    <a:pt x="3501" y="10359"/>
                    <a:pt x="4227" y="10525"/>
                  </a:cubicBezTo>
                  <a:cubicBezTo>
                    <a:pt x="4596" y="10835"/>
                    <a:pt x="5073" y="11014"/>
                    <a:pt x="5573" y="11014"/>
                  </a:cubicBezTo>
                  <a:cubicBezTo>
                    <a:pt x="6061" y="11014"/>
                    <a:pt x="6537" y="10835"/>
                    <a:pt x="6906" y="10525"/>
                  </a:cubicBezTo>
                  <a:cubicBezTo>
                    <a:pt x="7620" y="10359"/>
                    <a:pt x="8263" y="10061"/>
                    <a:pt x="8787" y="9644"/>
                  </a:cubicBezTo>
                  <a:cubicBezTo>
                    <a:pt x="9240" y="9775"/>
                    <a:pt x="9740" y="9942"/>
                    <a:pt x="10168" y="10132"/>
                  </a:cubicBezTo>
                  <a:cubicBezTo>
                    <a:pt x="10180" y="10156"/>
                    <a:pt x="10216" y="10156"/>
                    <a:pt x="10228" y="10156"/>
                  </a:cubicBezTo>
                  <a:cubicBezTo>
                    <a:pt x="10287" y="10156"/>
                    <a:pt x="10347" y="10121"/>
                    <a:pt x="10371" y="10061"/>
                  </a:cubicBezTo>
                  <a:cubicBezTo>
                    <a:pt x="10407" y="9990"/>
                    <a:pt x="10371" y="9882"/>
                    <a:pt x="10299" y="9859"/>
                  </a:cubicBezTo>
                  <a:cubicBezTo>
                    <a:pt x="9918" y="9680"/>
                    <a:pt x="9478" y="9525"/>
                    <a:pt x="9061" y="9406"/>
                  </a:cubicBezTo>
                  <a:lnTo>
                    <a:pt x="9180" y="9287"/>
                  </a:lnTo>
                  <a:cubicBezTo>
                    <a:pt x="9335" y="9144"/>
                    <a:pt x="9466" y="8966"/>
                    <a:pt x="9573" y="8799"/>
                  </a:cubicBezTo>
                  <a:cubicBezTo>
                    <a:pt x="10049" y="8823"/>
                    <a:pt x="10526" y="8870"/>
                    <a:pt x="10895" y="8966"/>
                  </a:cubicBezTo>
                  <a:lnTo>
                    <a:pt x="10930" y="8966"/>
                  </a:lnTo>
                  <a:cubicBezTo>
                    <a:pt x="11002" y="8966"/>
                    <a:pt x="11061" y="8918"/>
                    <a:pt x="11085" y="8847"/>
                  </a:cubicBezTo>
                  <a:cubicBezTo>
                    <a:pt x="11133" y="8751"/>
                    <a:pt x="11085" y="8680"/>
                    <a:pt x="11002" y="8644"/>
                  </a:cubicBezTo>
                  <a:cubicBezTo>
                    <a:pt x="10645" y="8573"/>
                    <a:pt x="10216" y="8513"/>
                    <a:pt x="9775" y="8489"/>
                  </a:cubicBezTo>
                  <a:cubicBezTo>
                    <a:pt x="9978" y="8085"/>
                    <a:pt x="10073" y="7644"/>
                    <a:pt x="10073" y="7204"/>
                  </a:cubicBezTo>
                  <a:cubicBezTo>
                    <a:pt x="10073" y="6406"/>
                    <a:pt x="9895" y="5584"/>
                    <a:pt x="9561" y="4822"/>
                  </a:cubicBezTo>
                  <a:cubicBezTo>
                    <a:pt x="10168" y="4525"/>
                    <a:pt x="10692" y="3941"/>
                    <a:pt x="10942" y="3239"/>
                  </a:cubicBezTo>
                  <a:cubicBezTo>
                    <a:pt x="11169" y="2608"/>
                    <a:pt x="11180" y="1929"/>
                    <a:pt x="10954" y="1358"/>
                  </a:cubicBezTo>
                  <a:cubicBezTo>
                    <a:pt x="10728" y="762"/>
                    <a:pt x="10311" y="334"/>
                    <a:pt x="9764" y="119"/>
                  </a:cubicBezTo>
                  <a:cubicBezTo>
                    <a:pt x="9561" y="49"/>
                    <a:pt x="9352" y="14"/>
                    <a:pt x="9141" y="14"/>
                  </a:cubicBezTo>
                  <a:cubicBezTo>
                    <a:pt x="8782" y="14"/>
                    <a:pt x="8418" y="115"/>
                    <a:pt x="8073" y="310"/>
                  </a:cubicBezTo>
                  <a:cubicBezTo>
                    <a:pt x="7537" y="631"/>
                    <a:pt x="7120" y="1155"/>
                    <a:pt x="6882" y="1786"/>
                  </a:cubicBezTo>
                  <a:cubicBezTo>
                    <a:pt x="6858" y="1846"/>
                    <a:pt x="6835" y="1905"/>
                    <a:pt x="6823" y="1977"/>
                  </a:cubicBezTo>
                  <a:cubicBezTo>
                    <a:pt x="6418" y="1810"/>
                    <a:pt x="6001" y="1727"/>
                    <a:pt x="5584" y="1727"/>
                  </a:cubicBezTo>
                  <a:cubicBezTo>
                    <a:pt x="5168" y="1727"/>
                    <a:pt x="4763" y="1822"/>
                    <a:pt x="4346" y="1977"/>
                  </a:cubicBezTo>
                  <a:cubicBezTo>
                    <a:pt x="4334" y="1917"/>
                    <a:pt x="4299" y="1858"/>
                    <a:pt x="4287" y="1786"/>
                  </a:cubicBezTo>
                  <a:cubicBezTo>
                    <a:pt x="4060" y="1143"/>
                    <a:pt x="3632" y="619"/>
                    <a:pt x="3096" y="310"/>
                  </a:cubicBezTo>
                  <a:cubicBezTo>
                    <a:pt x="2753" y="109"/>
                    <a:pt x="2392" y="1"/>
                    <a:pt x="20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1" name="Google Shape;12011;p72"/>
          <p:cNvGrpSpPr/>
          <p:nvPr/>
        </p:nvGrpSpPr>
        <p:grpSpPr>
          <a:xfrm>
            <a:off x="7435629" y="1964690"/>
            <a:ext cx="367712" cy="353248"/>
            <a:chOff x="7435629" y="1964690"/>
            <a:chExt cx="367712" cy="353248"/>
          </a:xfrm>
        </p:grpSpPr>
        <p:sp>
          <p:nvSpPr>
            <p:cNvPr id="12012" name="Google Shape;12012;p72"/>
            <p:cNvSpPr/>
            <p:nvPr/>
          </p:nvSpPr>
          <p:spPr>
            <a:xfrm>
              <a:off x="7586125" y="2054258"/>
              <a:ext cx="65952" cy="62880"/>
            </a:xfrm>
            <a:custGeom>
              <a:rect b="b" l="l" r="r" t="t"/>
              <a:pathLst>
                <a:path extrusionOk="0" h="1965" w="2061">
                  <a:moveTo>
                    <a:pt x="1037" y="334"/>
                  </a:moveTo>
                  <a:cubicBezTo>
                    <a:pt x="1120" y="334"/>
                    <a:pt x="1299" y="405"/>
                    <a:pt x="1465" y="560"/>
                  </a:cubicBezTo>
                  <a:cubicBezTo>
                    <a:pt x="1596" y="679"/>
                    <a:pt x="1691" y="798"/>
                    <a:pt x="1715" y="917"/>
                  </a:cubicBezTo>
                  <a:cubicBezTo>
                    <a:pt x="1489" y="774"/>
                    <a:pt x="1215" y="691"/>
                    <a:pt x="1037" y="691"/>
                  </a:cubicBezTo>
                  <a:cubicBezTo>
                    <a:pt x="858" y="691"/>
                    <a:pt x="572" y="774"/>
                    <a:pt x="346" y="917"/>
                  </a:cubicBezTo>
                  <a:cubicBezTo>
                    <a:pt x="382" y="810"/>
                    <a:pt x="465" y="667"/>
                    <a:pt x="596" y="560"/>
                  </a:cubicBezTo>
                  <a:cubicBezTo>
                    <a:pt x="763" y="405"/>
                    <a:pt x="941" y="334"/>
                    <a:pt x="1037" y="334"/>
                  </a:cubicBezTo>
                  <a:close/>
                  <a:moveTo>
                    <a:pt x="1025" y="1012"/>
                  </a:moveTo>
                  <a:cubicBezTo>
                    <a:pt x="1191" y="1012"/>
                    <a:pt x="1477" y="1119"/>
                    <a:pt x="1620" y="1238"/>
                  </a:cubicBezTo>
                  <a:cubicBezTo>
                    <a:pt x="1596" y="1298"/>
                    <a:pt x="1537" y="1369"/>
                    <a:pt x="1465" y="1429"/>
                  </a:cubicBezTo>
                  <a:cubicBezTo>
                    <a:pt x="1299" y="1584"/>
                    <a:pt x="1120" y="1655"/>
                    <a:pt x="1037" y="1655"/>
                  </a:cubicBezTo>
                  <a:cubicBezTo>
                    <a:pt x="941" y="1655"/>
                    <a:pt x="763" y="1584"/>
                    <a:pt x="596" y="1429"/>
                  </a:cubicBezTo>
                  <a:cubicBezTo>
                    <a:pt x="525" y="1369"/>
                    <a:pt x="465" y="1310"/>
                    <a:pt x="418" y="1238"/>
                  </a:cubicBezTo>
                  <a:cubicBezTo>
                    <a:pt x="584" y="1119"/>
                    <a:pt x="870" y="1012"/>
                    <a:pt x="1025" y="1012"/>
                  </a:cubicBezTo>
                  <a:close/>
                  <a:moveTo>
                    <a:pt x="1037" y="0"/>
                  </a:moveTo>
                  <a:cubicBezTo>
                    <a:pt x="668" y="0"/>
                    <a:pt x="1" y="512"/>
                    <a:pt x="1" y="988"/>
                  </a:cubicBezTo>
                  <a:cubicBezTo>
                    <a:pt x="1" y="1465"/>
                    <a:pt x="668" y="1965"/>
                    <a:pt x="1037" y="1965"/>
                  </a:cubicBezTo>
                  <a:cubicBezTo>
                    <a:pt x="1394" y="1965"/>
                    <a:pt x="2061" y="1465"/>
                    <a:pt x="2061" y="988"/>
                  </a:cubicBezTo>
                  <a:cubicBezTo>
                    <a:pt x="2061" y="512"/>
                    <a:pt x="139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72"/>
            <p:cNvSpPr/>
            <p:nvPr/>
          </p:nvSpPr>
          <p:spPr>
            <a:xfrm>
              <a:off x="7553357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3" y="334"/>
                  </a:moveTo>
                  <a:cubicBezTo>
                    <a:pt x="608" y="334"/>
                    <a:pt x="691" y="418"/>
                    <a:pt x="691" y="513"/>
                  </a:cubicBezTo>
                  <a:lnTo>
                    <a:pt x="691" y="691"/>
                  </a:lnTo>
                  <a:cubicBezTo>
                    <a:pt x="691" y="787"/>
                    <a:pt x="596" y="870"/>
                    <a:pt x="513" y="870"/>
                  </a:cubicBezTo>
                  <a:cubicBezTo>
                    <a:pt x="406" y="870"/>
                    <a:pt x="334" y="775"/>
                    <a:pt x="334" y="691"/>
                  </a:cubicBezTo>
                  <a:lnTo>
                    <a:pt x="334" y="513"/>
                  </a:lnTo>
                  <a:cubicBezTo>
                    <a:pt x="334" y="406"/>
                    <a:pt x="418" y="334"/>
                    <a:pt x="513" y="334"/>
                  </a:cubicBezTo>
                  <a:close/>
                  <a:moveTo>
                    <a:pt x="513" y="1"/>
                  </a:moveTo>
                  <a:cubicBezTo>
                    <a:pt x="227" y="1"/>
                    <a:pt x="1" y="227"/>
                    <a:pt x="1" y="501"/>
                  </a:cubicBezTo>
                  <a:lnTo>
                    <a:pt x="1" y="680"/>
                  </a:lnTo>
                  <a:cubicBezTo>
                    <a:pt x="1" y="965"/>
                    <a:pt x="227" y="1192"/>
                    <a:pt x="513" y="1192"/>
                  </a:cubicBezTo>
                  <a:cubicBezTo>
                    <a:pt x="787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75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72"/>
            <p:cNvSpPr/>
            <p:nvPr/>
          </p:nvSpPr>
          <p:spPr>
            <a:xfrm>
              <a:off x="7652429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24" y="334"/>
                  </a:moveTo>
                  <a:cubicBezTo>
                    <a:pt x="632" y="334"/>
                    <a:pt x="703" y="418"/>
                    <a:pt x="703" y="513"/>
                  </a:cubicBezTo>
                  <a:lnTo>
                    <a:pt x="703" y="691"/>
                  </a:lnTo>
                  <a:cubicBezTo>
                    <a:pt x="703" y="787"/>
                    <a:pt x="608" y="870"/>
                    <a:pt x="524" y="870"/>
                  </a:cubicBezTo>
                  <a:cubicBezTo>
                    <a:pt x="417" y="870"/>
                    <a:pt x="346" y="775"/>
                    <a:pt x="346" y="691"/>
                  </a:cubicBezTo>
                  <a:lnTo>
                    <a:pt x="346" y="513"/>
                  </a:lnTo>
                  <a:cubicBezTo>
                    <a:pt x="346" y="406"/>
                    <a:pt x="429" y="334"/>
                    <a:pt x="524" y="334"/>
                  </a:cubicBezTo>
                  <a:close/>
                  <a:moveTo>
                    <a:pt x="512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80"/>
                  </a:lnTo>
                  <a:cubicBezTo>
                    <a:pt x="0" y="965"/>
                    <a:pt x="227" y="1192"/>
                    <a:pt x="512" y="1192"/>
                  </a:cubicBezTo>
                  <a:cubicBezTo>
                    <a:pt x="786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72"/>
            <p:cNvSpPr/>
            <p:nvPr/>
          </p:nvSpPr>
          <p:spPr>
            <a:xfrm>
              <a:off x="7435629" y="1964690"/>
              <a:ext cx="367712" cy="353248"/>
            </a:xfrm>
            <a:custGeom>
              <a:rect b="b" l="l" r="r" t="t"/>
              <a:pathLst>
                <a:path extrusionOk="0" h="11039" w="11491">
                  <a:moveTo>
                    <a:pt x="572" y="2549"/>
                  </a:moveTo>
                  <a:lnTo>
                    <a:pt x="572" y="2549"/>
                  </a:lnTo>
                  <a:cubicBezTo>
                    <a:pt x="1418" y="3275"/>
                    <a:pt x="2323" y="3692"/>
                    <a:pt x="2715" y="3847"/>
                  </a:cubicBezTo>
                  <a:cubicBezTo>
                    <a:pt x="2668" y="3990"/>
                    <a:pt x="2596" y="4121"/>
                    <a:pt x="2501" y="4240"/>
                  </a:cubicBezTo>
                  <a:cubicBezTo>
                    <a:pt x="2394" y="4395"/>
                    <a:pt x="2311" y="4537"/>
                    <a:pt x="2215" y="4704"/>
                  </a:cubicBezTo>
                  <a:cubicBezTo>
                    <a:pt x="2181" y="4706"/>
                    <a:pt x="2147" y="4706"/>
                    <a:pt x="2113" y="4706"/>
                  </a:cubicBezTo>
                  <a:cubicBezTo>
                    <a:pt x="1579" y="4706"/>
                    <a:pt x="1163" y="4529"/>
                    <a:pt x="894" y="4204"/>
                  </a:cubicBezTo>
                  <a:cubicBezTo>
                    <a:pt x="501" y="3692"/>
                    <a:pt x="525" y="2954"/>
                    <a:pt x="572" y="2549"/>
                  </a:cubicBezTo>
                  <a:close/>
                  <a:moveTo>
                    <a:pt x="5730" y="346"/>
                  </a:moveTo>
                  <a:cubicBezTo>
                    <a:pt x="5745" y="346"/>
                    <a:pt x="5760" y="346"/>
                    <a:pt x="5775" y="346"/>
                  </a:cubicBezTo>
                  <a:cubicBezTo>
                    <a:pt x="7037" y="382"/>
                    <a:pt x="8133" y="1347"/>
                    <a:pt x="8288" y="2597"/>
                  </a:cubicBezTo>
                  <a:cubicBezTo>
                    <a:pt x="8323" y="2787"/>
                    <a:pt x="8323" y="2978"/>
                    <a:pt x="8311" y="3180"/>
                  </a:cubicBezTo>
                  <a:cubicBezTo>
                    <a:pt x="8276" y="3514"/>
                    <a:pt x="8347" y="3859"/>
                    <a:pt x="8502" y="4192"/>
                  </a:cubicBezTo>
                  <a:cubicBezTo>
                    <a:pt x="8536" y="4244"/>
                    <a:pt x="8589" y="4283"/>
                    <a:pt x="8652" y="4283"/>
                  </a:cubicBezTo>
                  <a:cubicBezTo>
                    <a:pt x="8676" y="4283"/>
                    <a:pt x="8702" y="4277"/>
                    <a:pt x="8728" y="4264"/>
                  </a:cubicBezTo>
                  <a:cubicBezTo>
                    <a:pt x="8800" y="4216"/>
                    <a:pt x="8847" y="4133"/>
                    <a:pt x="8800" y="4037"/>
                  </a:cubicBezTo>
                  <a:cubicBezTo>
                    <a:pt x="8764" y="3978"/>
                    <a:pt x="8752" y="3930"/>
                    <a:pt x="8728" y="3871"/>
                  </a:cubicBezTo>
                  <a:cubicBezTo>
                    <a:pt x="9109" y="3716"/>
                    <a:pt x="10014" y="3299"/>
                    <a:pt x="10871" y="2585"/>
                  </a:cubicBezTo>
                  <a:lnTo>
                    <a:pt x="10871" y="2585"/>
                  </a:lnTo>
                  <a:cubicBezTo>
                    <a:pt x="10943" y="2954"/>
                    <a:pt x="10978" y="3692"/>
                    <a:pt x="10574" y="4204"/>
                  </a:cubicBezTo>
                  <a:cubicBezTo>
                    <a:pt x="10288" y="4549"/>
                    <a:pt x="9835" y="4728"/>
                    <a:pt x="9240" y="4728"/>
                  </a:cubicBezTo>
                  <a:cubicBezTo>
                    <a:pt x="9216" y="4680"/>
                    <a:pt x="9181" y="4621"/>
                    <a:pt x="9169" y="4573"/>
                  </a:cubicBezTo>
                  <a:cubicBezTo>
                    <a:pt x="9144" y="4524"/>
                    <a:pt x="9086" y="4492"/>
                    <a:pt x="9025" y="4492"/>
                  </a:cubicBezTo>
                  <a:cubicBezTo>
                    <a:pt x="8997" y="4492"/>
                    <a:pt x="8969" y="4499"/>
                    <a:pt x="8942" y="4514"/>
                  </a:cubicBezTo>
                  <a:cubicBezTo>
                    <a:pt x="8871" y="4561"/>
                    <a:pt x="8847" y="4668"/>
                    <a:pt x="8883" y="4740"/>
                  </a:cubicBezTo>
                  <a:cubicBezTo>
                    <a:pt x="9169" y="5228"/>
                    <a:pt x="9335" y="5800"/>
                    <a:pt x="9359" y="6371"/>
                  </a:cubicBezTo>
                  <a:lnTo>
                    <a:pt x="8680" y="6716"/>
                  </a:lnTo>
                  <a:lnTo>
                    <a:pt x="7728" y="6073"/>
                  </a:lnTo>
                  <a:cubicBezTo>
                    <a:pt x="7704" y="6059"/>
                    <a:pt x="7675" y="6053"/>
                    <a:pt x="7645" y="6053"/>
                  </a:cubicBezTo>
                  <a:cubicBezTo>
                    <a:pt x="7599" y="6053"/>
                    <a:pt x="7550" y="6068"/>
                    <a:pt x="7514" y="6097"/>
                  </a:cubicBezTo>
                  <a:lnTo>
                    <a:pt x="7335" y="6276"/>
                  </a:lnTo>
                  <a:cubicBezTo>
                    <a:pt x="7276" y="6335"/>
                    <a:pt x="7276" y="6431"/>
                    <a:pt x="7335" y="6490"/>
                  </a:cubicBezTo>
                  <a:cubicBezTo>
                    <a:pt x="7365" y="6520"/>
                    <a:pt x="7407" y="6535"/>
                    <a:pt x="7448" y="6535"/>
                  </a:cubicBezTo>
                  <a:cubicBezTo>
                    <a:pt x="7490" y="6535"/>
                    <a:pt x="7532" y="6520"/>
                    <a:pt x="7561" y="6490"/>
                  </a:cubicBezTo>
                  <a:lnTo>
                    <a:pt x="7633" y="6419"/>
                  </a:lnTo>
                  <a:lnTo>
                    <a:pt x="8561" y="7026"/>
                  </a:lnTo>
                  <a:cubicBezTo>
                    <a:pt x="8585" y="7050"/>
                    <a:pt x="8621" y="7062"/>
                    <a:pt x="8645" y="7062"/>
                  </a:cubicBezTo>
                  <a:cubicBezTo>
                    <a:pt x="8680" y="7062"/>
                    <a:pt x="8692" y="7062"/>
                    <a:pt x="8728" y="7050"/>
                  </a:cubicBezTo>
                  <a:lnTo>
                    <a:pt x="9871" y="6478"/>
                  </a:lnTo>
                  <a:lnTo>
                    <a:pt x="9871" y="6573"/>
                  </a:lnTo>
                  <a:cubicBezTo>
                    <a:pt x="9871" y="8859"/>
                    <a:pt x="8014" y="10717"/>
                    <a:pt x="5716" y="10717"/>
                  </a:cubicBezTo>
                  <a:cubicBezTo>
                    <a:pt x="3430" y="10717"/>
                    <a:pt x="1561" y="8859"/>
                    <a:pt x="1561" y="6573"/>
                  </a:cubicBezTo>
                  <a:cubicBezTo>
                    <a:pt x="1561" y="6454"/>
                    <a:pt x="1561" y="6335"/>
                    <a:pt x="1584" y="6216"/>
                  </a:cubicBezTo>
                  <a:lnTo>
                    <a:pt x="2180" y="6704"/>
                  </a:lnTo>
                  <a:cubicBezTo>
                    <a:pt x="2209" y="6728"/>
                    <a:pt x="2242" y="6740"/>
                    <a:pt x="2275" y="6740"/>
                  </a:cubicBezTo>
                  <a:cubicBezTo>
                    <a:pt x="2308" y="6740"/>
                    <a:pt x="2340" y="6728"/>
                    <a:pt x="2370" y="6704"/>
                  </a:cubicBezTo>
                  <a:lnTo>
                    <a:pt x="2954" y="6276"/>
                  </a:lnTo>
                  <a:lnTo>
                    <a:pt x="4263" y="7585"/>
                  </a:lnTo>
                  <a:cubicBezTo>
                    <a:pt x="4287" y="7609"/>
                    <a:pt x="4335" y="7621"/>
                    <a:pt x="4382" y="7621"/>
                  </a:cubicBezTo>
                  <a:cubicBezTo>
                    <a:pt x="4418" y="7621"/>
                    <a:pt x="4466" y="7609"/>
                    <a:pt x="4501" y="7585"/>
                  </a:cubicBezTo>
                  <a:lnTo>
                    <a:pt x="5394" y="6645"/>
                  </a:lnTo>
                  <a:lnTo>
                    <a:pt x="6311" y="7562"/>
                  </a:lnTo>
                  <a:cubicBezTo>
                    <a:pt x="6341" y="7591"/>
                    <a:pt x="6383" y="7606"/>
                    <a:pt x="6424" y="7606"/>
                  </a:cubicBezTo>
                  <a:cubicBezTo>
                    <a:pt x="6466" y="7606"/>
                    <a:pt x="6508" y="7591"/>
                    <a:pt x="6537" y="7562"/>
                  </a:cubicBezTo>
                  <a:lnTo>
                    <a:pt x="7061" y="7050"/>
                  </a:lnTo>
                  <a:cubicBezTo>
                    <a:pt x="7121" y="6990"/>
                    <a:pt x="7121" y="6883"/>
                    <a:pt x="7061" y="6823"/>
                  </a:cubicBezTo>
                  <a:cubicBezTo>
                    <a:pt x="7031" y="6794"/>
                    <a:pt x="6990" y="6779"/>
                    <a:pt x="6948" y="6779"/>
                  </a:cubicBezTo>
                  <a:cubicBezTo>
                    <a:pt x="6906" y="6779"/>
                    <a:pt x="6865" y="6794"/>
                    <a:pt x="6835" y="6823"/>
                  </a:cubicBezTo>
                  <a:lnTo>
                    <a:pt x="6430" y="7228"/>
                  </a:lnTo>
                  <a:lnTo>
                    <a:pt x="5513" y="6300"/>
                  </a:lnTo>
                  <a:cubicBezTo>
                    <a:pt x="5478" y="6276"/>
                    <a:pt x="5430" y="6252"/>
                    <a:pt x="5394" y="6252"/>
                  </a:cubicBezTo>
                  <a:cubicBezTo>
                    <a:pt x="5347" y="6252"/>
                    <a:pt x="5299" y="6276"/>
                    <a:pt x="5275" y="6300"/>
                  </a:cubicBezTo>
                  <a:lnTo>
                    <a:pt x="4382" y="7240"/>
                  </a:lnTo>
                  <a:lnTo>
                    <a:pt x="3085" y="5942"/>
                  </a:lnTo>
                  <a:cubicBezTo>
                    <a:pt x="3053" y="5911"/>
                    <a:pt x="3012" y="5896"/>
                    <a:pt x="2971" y="5896"/>
                  </a:cubicBezTo>
                  <a:cubicBezTo>
                    <a:pt x="2934" y="5896"/>
                    <a:pt x="2898" y="5908"/>
                    <a:pt x="2870" y="5931"/>
                  </a:cubicBezTo>
                  <a:lnTo>
                    <a:pt x="2275" y="6371"/>
                  </a:lnTo>
                  <a:lnTo>
                    <a:pt x="2096" y="6228"/>
                  </a:lnTo>
                  <a:cubicBezTo>
                    <a:pt x="2156" y="5585"/>
                    <a:pt x="2382" y="4990"/>
                    <a:pt x="2751" y="4466"/>
                  </a:cubicBezTo>
                  <a:cubicBezTo>
                    <a:pt x="3025" y="4085"/>
                    <a:pt x="3156" y="3621"/>
                    <a:pt x="3132" y="3133"/>
                  </a:cubicBezTo>
                  <a:lnTo>
                    <a:pt x="3132" y="2954"/>
                  </a:lnTo>
                  <a:cubicBezTo>
                    <a:pt x="3132" y="2251"/>
                    <a:pt x="3406" y="1585"/>
                    <a:pt x="3906" y="1097"/>
                  </a:cubicBezTo>
                  <a:cubicBezTo>
                    <a:pt x="4395" y="607"/>
                    <a:pt x="5044" y="346"/>
                    <a:pt x="5730" y="346"/>
                  </a:cubicBezTo>
                  <a:close/>
                  <a:moveTo>
                    <a:pt x="5778" y="1"/>
                  </a:moveTo>
                  <a:cubicBezTo>
                    <a:pt x="5008" y="1"/>
                    <a:pt x="4264" y="298"/>
                    <a:pt x="3716" y="835"/>
                  </a:cubicBezTo>
                  <a:cubicBezTo>
                    <a:pt x="3144" y="1394"/>
                    <a:pt x="2835" y="2132"/>
                    <a:pt x="2835" y="2918"/>
                  </a:cubicBezTo>
                  <a:lnTo>
                    <a:pt x="2835" y="3121"/>
                  </a:lnTo>
                  <a:cubicBezTo>
                    <a:pt x="2846" y="3252"/>
                    <a:pt x="2835" y="3394"/>
                    <a:pt x="2823" y="3537"/>
                  </a:cubicBezTo>
                  <a:cubicBezTo>
                    <a:pt x="2382" y="3359"/>
                    <a:pt x="1430" y="2906"/>
                    <a:pt x="584" y="2121"/>
                  </a:cubicBezTo>
                  <a:cubicBezTo>
                    <a:pt x="552" y="2089"/>
                    <a:pt x="515" y="2073"/>
                    <a:pt x="484" y="2073"/>
                  </a:cubicBezTo>
                  <a:cubicBezTo>
                    <a:pt x="468" y="2073"/>
                    <a:pt x="453" y="2077"/>
                    <a:pt x="441" y="2085"/>
                  </a:cubicBezTo>
                  <a:cubicBezTo>
                    <a:pt x="382" y="2109"/>
                    <a:pt x="334" y="2144"/>
                    <a:pt x="334" y="2204"/>
                  </a:cubicBezTo>
                  <a:cubicBezTo>
                    <a:pt x="322" y="2263"/>
                    <a:pt x="1" y="3573"/>
                    <a:pt x="679" y="4407"/>
                  </a:cubicBezTo>
                  <a:cubicBezTo>
                    <a:pt x="989" y="4811"/>
                    <a:pt x="1477" y="5026"/>
                    <a:pt x="2096" y="5049"/>
                  </a:cubicBezTo>
                  <a:cubicBezTo>
                    <a:pt x="1989" y="5347"/>
                    <a:pt x="1894" y="5657"/>
                    <a:pt x="1846" y="5978"/>
                  </a:cubicBezTo>
                  <a:lnTo>
                    <a:pt x="1584" y="5752"/>
                  </a:lnTo>
                  <a:cubicBezTo>
                    <a:pt x="1553" y="5720"/>
                    <a:pt x="1516" y="5710"/>
                    <a:pt x="1477" y="5710"/>
                  </a:cubicBezTo>
                  <a:cubicBezTo>
                    <a:pt x="1457" y="5710"/>
                    <a:pt x="1438" y="5712"/>
                    <a:pt x="1418" y="5716"/>
                  </a:cubicBezTo>
                  <a:cubicBezTo>
                    <a:pt x="1358" y="5752"/>
                    <a:pt x="1334" y="5800"/>
                    <a:pt x="1311" y="5859"/>
                  </a:cubicBezTo>
                  <a:cubicBezTo>
                    <a:pt x="1299" y="6097"/>
                    <a:pt x="1287" y="6335"/>
                    <a:pt x="1287" y="6550"/>
                  </a:cubicBezTo>
                  <a:cubicBezTo>
                    <a:pt x="1287" y="9026"/>
                    <a:pt x="3287" y="11038"/>
                    <a:pt x="5763" y="11038"/>
                  </a:cubicBezTo>
                  <a:cubicBezTo>
                    <a:pt x="8228" y="11038"/>
                    <a:pt x="10240" y="9026"/>
                    <a:pt x="10240" y="6550"/>
                  </a:cubicBezTo>
                  <a:lnTo>
                    <a:pt x="10240" y="6192"/>
                  </a:lnTo>
                  <a:cubicBezTo>
                    <a:pt x="10240" y="6115"/>
                    <a:pt x="10179" y="6048"/>
                    <a:pt x="10094" y="6048"/>
                  </a:cubicBezTo>
                  <a:cubicBezTo>
                    <a:pt x="10087" y="6048"/>
                    <a:pt x="10081" y="6049"/>
                    <a:pt x="10074" y="6050"/>
                  </a:cubicBezTo>
                  <a:cubicBezTo>
                    <a:pt x="10050" y="6050"/>
                    <a:pt x="10014" y="6061"/>
                    <a:pt x="9990" y="6073"/>
                  </a:cubicBezTo>
                  <a:lnTo>
                    <a:pt x="9728" y="6216"/>
                  </a:lnTo>
                  <a:cubicBezTo>
                    <a:pt x="9693" y="5811"/>
                    <a:pt x="9585" y="5407"/>
                    <a:pt x="9442" y="5038"/>
                  </a:cubicBezTo>
                  <a:cubicBezTo>
                    <a:pt x="10074" y="5002"/>
                    <a:pt x="10550" y="4799"/>
                    <a:pt x="10871" y="4395"/>
                  </a:cubicBezTo>
                  <a:cubicBezTo>
                    <a:pt x="11490" y="3573"/>
                    <a:pt x="11181" y="2251"/>
                    <a:pt x="11169" y="2204"/>
                  </a:cubicBezTo>
                  <a:cubicBezTo>
                    <a:pt x="11157" y="2144"/>
                    <a:pt x="11109" y="2109"/>
                    <a:pt x="11062" y="2085"/>
                  </a:cubicBezTo>
                  <a:cubicBezTo>
                    <a:pt x="11047" y="2082"/>
                    <a:pt x="11032" y="2080"/>
                    <a:pt x="11018" y="2080"/>
                  </a:cubicBezTo>
                  <a:cubicBezTo>
                    <a:pt x="10975" y="2080"/>
                    <a:pt x="10937" y="2094"/>
                    <a:pt x="10919" y="2121"/>
                  </a:cubicBezTo>
                  <a:cubicBezTo>
                    <a:pt x="10062" y="2906"/>
                    <a:pt x="9097" y="3359"/>
                    <a:pt x="8680" y="3537"/>
                  </a:cubicBezTo>
                  <a:cubicBezTo>
                    <a:pt x="8669" y="3418"/>
                    <a:pt x="8645" y="3299"/>
                    <a:pt x="8669" y="3180"/>
                  </a:cubicBezTo>
                  <a:cubicBezTo>
                    <a:pt x="8680" y="2966"/>
                    <a:pt x="8680" y="2740"/>
                    <a:pt x="8657" y="2537"/>
                  </a:cubicBezTo>
                  <a:cubicBezTo>
                    <a:pt x="8454" y="1120"/>
                    <a:pt x="7240" y="37"/>
                    <a:pt x="5823" y="1"/>
                  </a:cubicBezTo>
                  <a:cubicBezTo>
                    <a:pt x="5808" y="1"/>
                    <a:pt x="5793" y="1"/>
                    <a:pt x="5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6" name="Google Shape;12016;p72"/>
          <p:cNvGrpSpPr/>
          <p:nvPr/>
        </p:nvGrpSpPr>
        <p:grpSpPr>
          <a:xfrm>
            <a:off x="2512749" y="1965042"/>
            <a:ext cx="333024" cy="352896"/>
            <a:chOff x="2512749" y="1965042"/>
            <a:chExt cx="333024" cy="352896"/>
          </a:xfrm>
        </p:grpSpPr>
        <p:sp>
          <p:nvSpPr>
            <p:cNvPr id="12017" name="Google Shape;12017;p72"/>
            <p:cNvSpPr/>
            <p:nvPr/>
          </p:nvSpPr>
          <p:spPr>
            <a:xfrm>
              <a:off x="2590829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5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5" y="1882"/>
                  </a:cubicBezTo>
                  <a:cubicBezTo>
                    <a:pt x="1203" y="1882"/>
                    <a:pt x="1549" y="1548"/>
                    <a:pt x="1549" y="1120"/>
                  </a:cubicBezTo>
                  <a:lnTo>
                    <a:pt x="1549" y="775"/>
                  </a:lnTo>
                  <a:cubicBezTo>
                    <a:pt x="1537" y="667"/>
                    <a:pt x="1525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3" y="351"/>
                    <a:pt x="1271" y="356"/>
                    <a:pt x="1251" y="370"/>
                  </a:cubicBezTo>
                  <a:cubicBezTo>
                    <a:pt x="1180" y="417"/>
                    <a:pt x="1132" y="501"/>
                    <a:pt x="1180" y="584"/>
                  </a:cubicBezTo>
                  <a:cubicBezTo>
                    <a:pt x="1203" y="644"/>
                    <a:pt x="1227" y="703"/>
                    <a:pt x="1227" y="775"/>
                  </a:cubicBezTo>
                  <a:lnTo>
                    <a:pt x="1227" y="1120"/>
                  </a:lnTo>
                  <a:cubicBezTo>
                    <a:pt x="1227" y="1358"/>
                    <a:pt x="1025" y="1560"/>
                    <a:pt x="775" y="1560"/>
                  </a:cubicBezTo>
                  <a:cubicBezTo>
                    <a:pt x="525" y="1560"/>
                    <a:pt x="334" y="1370"/>
                    <a:pt x="334" y="1120"/>
                  </a:cubicBezTo>
                  <a:lnTo>
                    <a:pt x="334" y="775"/>
                  </a:lnTo>
                  <a:cubicBezTo>
                    <a:pt x="334" y="536"/>
                    <a:pt x="525" y="322"/>
                    <a:pt x="775" y="322"/>
                  </a:cubicBezTo>
                  <a:cubicBezTo>
                    <a:pt x="870" y="322"/>
                    <a:pt x="942" y="251"/>
                    <a:pt x="942" y="167"/>
                  </a:cubicBezTo>
                  <a:cubicBezTo>
                    <a:pt x="942" y="72"/>
                    <a:pt x="870" y="1"/>
                    <a:pt x="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72"/>
            <p:cNvSpPr/>
            <p:nvPr/>
          </p:nvSpPr>
          <p:spPr>
            <a:xfrm>
              <a:off x="2718477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4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4" y="1882"/>
                  </a:cubicBezTo>
                  <a:cubicBezTo>
                    <a:pt x="1191" y="1882"/>
                    <a:pt x="1548" y="1548"/>
                    <a:pt x="1548" y="1120"/>
                  </a:cubicBezTo>
                  <a:lnTo>
                    <a:pt x="1548" y="775"/>
                  </a:lnTo>
                  <a:cubicBezTo>
                    <a:pt x="1536" y="667"/>
                    <a:pt x="1501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2" y="351"/>
                    <a:pt x="1271" y="356"/>
                    <a:pt x="1251" y="370"/>
                  </a:cubicBezTo>
                  <a:cubicBezTo>
                    <a:pt x="1179" y="417"/>
                    <a:pt x="1132" y="501"/>
                    <a:pt x="1179" y="584"/>
                  </a:cubicBezTo>
                  <a:cubicBezTo>
                    <a:pt x="1203" y="644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24" y="1560"/>
                    <a:pt x="774" y="1560"/>
                  </a:cubicBezTo>
                  <a:cubicBezTo>
                    <a:pt x="536" y="1560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6"/>
                    <a:pt x="524" y="322"/>
                    <a:pt x="774" y="322"/>
                  </a:cubicBez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72"/>
            <p:cNvSpPr/>
            <p:nvPr/>
          </p:nvSpPr>
          <p:spPr>
            <a:xfrm>
              <a:off x="2624365" y="2242994"/>
              <a:ext cx="110528" cy="52064"/>
            </a:xfrm>
            <a:custGeom>
              <a:rect b="b" l="l" r="r" t="t"/>
              <a:pathLst>
                <a:path extrusionOk="0" h="1627" w="3454">
                  <a:moveTo>
                    <a:pt x="1870" y="365"/>
                  </a:moveTo>
                  <a:cubicBezTo>
                    <a:pt x="1882" y="365"/>
                    <a:pt x="1882" y="389"/>
                    <a:pt x="1906" y="389"/>
                  </a:cubicBezTo>
                  <a:cubicBezTo>
                    <a:pt x="2001" y="460"/>
                    <a:pt x="2120" y="508"/>
                    <a:pt x="2239" y="555"/>
                  </a:cubicBezTo>
                  <a:lnTo>
                    <a:pt x="2239" y="793"/>
                  </a:lnTo>
                  <a:cubicBezTo>
                    <a:pt x="2239" y="1091"/>
                    <a:pt x="2001" y="1329"/>
                    <a:pt x="1703" y="1329"/>
                  </a:cubicBezTo>
                  <a:cubicBezTo>
                    <a:pt x="1406" y="1329"/>
                    <a:pt x="1168" y="1091"/>
                    <a:pt x="1168" y="793"/>
                  </a:cubicBezTo>
                  <a:lnTo>
                    <a:pt x="1168" y="555"/>
                  </a:lnTo>
                  <a:cubicBezTo>
                    <a:pt x="1287" y="520"/>
                    <a:pt x="1406" y="460"/>
                    <a:pt x="1513" y="389"/>
                  </a:cubicBezTo>
                  <a:cubicBezTo>
                    <a:pt x="1525" y="389"/>
                    <a:pt x="1525" y="365"/>
                    <a:pt x="1537" y="365"/>
                  </a:cubicBezTo>
                  <a:lnTo>
                    <a:pt x="1537" y="603"/>
                  </a:lnTo>
                  <a:cubicBezTo>
                    <a:pt x="1537" y="698"/>
                    <a:pt x="1620" y="770"/>
                    <a:pt x="1703" y="770"/>
                  </a:cubicBezTo>
                  <a:cubicBezTo>
                    <a:pt x="1799" y="770"/>
                    <a:pt x="1870" y="698"/>
                    <a:pt x="1870" y="603"/>
                  </a:cubicBezTo>
                  <a:lnTo>
                    <a:pt x="1870" y="365"/>
                  </a:lnTo>
                  <a:close/>
                  <a:moveTo>
                    <a:pt x="173" y="0"/>
                  </a:moveTo>
                  <a:cubicBezTo>
                    <a:pt x="132" y="0"/>
                    <a:pt x="91" y="18"/>
                    <a:pt x="60" y="55"/>
                  </a:cubicBezTo>
                  <a:cubicBezTo>
                    <a:pt x="1" y="115"/>
                    <a:pt x="1" y="222"/>
                    <a:pt x="72" y="282"/>
                  </a:cubicBezTo>
                  <a:cubicBezTo>
                    <a:pt x="298" y="472"/>
                    <a:pt x="572" y="591"/>
                    <a:pt x="870" y="591"/>
                  </a:cubicBezTo>
                  <a:lnTo>
                    <a:pt x="894" y="591"/>
                  </a:lnTo>
                  <a:lnTo>
                    <a:pt x="894" y="770"/>
                  </a:lnTo>
                  <a:cubicBezTo>
                    <a:pt x="894" y="1246"/>
                    <a:pt x="1275" y="1627"/>
                    <a:pt x="1739" y="1627"/>
                  </a:cubicBezTo>
                  <a:cubicBezTo>
                    <a:pt x="2203" y="1627"/>
                    <a:pt x="2584" y="1234"/>
                    <a:pt x="2584" y="770"/>
                  </a:cubicBezTo>
                  <a:lnTo>
                    <a:pt x="2584" y="591"/>
                  </a:lnTo>
                  <a:lnTo>
                    <a:pt x="2596" y="591"/>
                  </a:lnTo>
                  <a:cubicBezTo>
                    <a:pt x="2894" y="591"/>
                    <a:pt x="3180" y="496"/>
                    <a:pt x="3406" y="282"/>
                  </a:cubicBezTo>
                  <a:cubicBezTo>
                    <a:pt x="3454" y="234"/>
                    <a:pt x="3454" y="139"/>
                    <a:pt x="3394" y="55"/>
                  </a:cubicBezTo>
                  <a:cubicBezTo>
                    <a:pt x="3361" y="23"/>
                    <a:pt x="3314" y="4"/>
                    <a:pt x="3268" y="4"/>
                  </a:cubicBezTo>
                  <a:cubicBezTo>
                    <a:pt x="3231" y="4"/>
                    <a:pt x="3195" y="17"/>
                    <a:pt x="3168" y="43"/>
                  </a:cubicBezTo>
                  <a:cubicBezTo>
                    <a:pt x="3001" y="198"/>
                    <a:pt x="2799" y="270"/>
                    <a:pt x="2584" y="270"/>
                  </a:cubicBezTo>
                  <a:cubicBezTo>
                    <a:pt x="2406" y="270"/>
                    <a:pt x="2239" y="210"/>
                    <a:pt x="2096" y="115"/>
                  </a:cubicBezTo>
                  <a:cubicBezTo>
                    <a:pt x="1983" y="43"/>
                    <a:pt x="1852" y="8"/>
                    <a:pt x="1721" y="8"/>
                  </a:cubicBezTo>
                  <a:cubicBezTo>
                    <a:pt x="1590" y="8"/>
                    <a:pt x="1459" y="43"/>
                    <a:pt x="1346" y="115"/>
                  </a:cubicBezTo>
                  <a:cubicBezTo>
                    <a:pt x="1203" y="222"/>
                    <a:pt x="1037" y="270"/>
                    <a:pt x="858" y="270"/>
                  </a:cubicBezTo>
                  <a:cubicBezTo>
                    <a:pt x="656" y="270"/>
                    <a:pt x="441" y="198"/>
                    <a:pt x="275" y="43"/>
                  </a:cubicBezTo>
                  <a:cubicBezTo>
                    <a:pt x="246" y="15"/>
                    <a:pt x="210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72"/>
            <p:cNvSpPr/>
            <p:nvPr/>
          </p:nvSpPr>
          <p:spPr>
            <a:xfrm>
              <a:off x="2654477" y="2194834"/>
              <a:ext cx="49184" cy="38144"/>
            </a:xfrm>
            <a:custGeom>
              <a:rect b="b" l="l" r="r" t="t"/>
              <a:pathLst>
                <a:path extrusionOk="0" h="1192" w="1537">
                  <a:moveTo>
                    <a:pt x="1131" y="346"/>
                  </a:moveTo>
                  <a:cubicBezTo>
                    <a:pt x="1155" y="346"/>
                    <a:pt x="1167" y="346"/>
                    <a:pt x="1167" y="358"/>
                  </a:cubicBezTo>
                  <a:cubicBezTo>
                    <a:pt x="1203" y="358"/>
                    <a:pt x="1203" y="370"/>
                    <a:pt x="1179" y="393"/>
                  </a:cubicBezTo>
                  <a:lnTo>
                    <a:pt x="798" y="870"/>
                  </a:lnTo>
                  <a:cubicBezTo>
                    <a:pt x="786" y="882"/>
                    <a:pt x="786" y="882"/>
                    <a:pt x="762" y="882"/>
                  </a:cubicBezTo>
                  <a:cubicBezTo>
                    <a:pt x="750" y="882"/>
                    <a:pt x="750" y="882"/>
                    <a:pt x="738" y="870"/>
                  </a:cubicBezTo>
                  <a:lnTo>
                    <a:pt x="346" y="393"/>
                  </a:lnTo>
                  <a:cubicBezTo>
                    <a:pt x="334" y="370"/>
                    <a:pt x="334" y="358"/>
                    <a:pt x="346" y="358"/>
                  </a:cubicBezTo>
                  <a:cubicBezTo>
                    <a:pt x="357" y="358"/>
                    <a:pt x="357" y="346"/>
                    <a:pt x="381" y="346"/>
                  </a:cubicBezTo>
                  <a:close/>
                  <a:moveTo>
                    <a:pt x="393" y="1"/>
                  </a:moveTo>
                  <a:cubicBezTo>
                    <a:pt x="262" y="1"/>
                    <a:pt x="131" y="72"/>
                    <a:pt x="60" y="215"/>
                  </a:cubicBezTo>
                  <a:cubicBezTo>
                    <a:pt x="0" y="334"/>
                    <a:pt x="24" y="477"/>
                    <a:pt x="107" y="584"/>
                  </a:cubicBezTo>
                  <a:lnTo>
                    <a:pt x="500" y="1060"/>
                  </a:lnTo>
                  <a:cubicBezTo>
                    <a:pt x="572" y="1144"/>
                    <a:pt x="655" y="1191"/>
                    <a:pt x="774" y="1191"/>
                  </a:cubicBezTo>
                  <a:cubicBezTo>
                    <a:pt x="881" y="1191"/>
                    <a:pt x="989" y="1144"/>
                    <a:pt x="1060" y="1060"/>
                  </a:cubicBezTo>
                  <a:lnTo>
                    <a:pt x="1453" y="584"/>
                  </a:lnTo>
                  <a:cubicBezTo>
                    <a:pt x="1524" y="477"/>
                    <a:pt x="1536" y="334"/>
                    <a:pt x="1477" y="215"/>
                  </a:cubicBezTo>
                  <a:cubicBezTo>
                    <a:pt x="1417" y="96"/>
                    <a:pt x="1298" y="1"/>
                    <a:pt x="1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72"/>
            <p:cNvSpPr/>
            <p:nvPr/>
          </p:nvSpPr>
          <p:spPr>
            <a:xfrm>
              <a:off x="2512749" y="1965042"/>
              <a:ext cx="333024" cy="352896"/>
            </a:xfrm>
            <a:custGeom>
              <a:rect b="b" l="l" r="r" t="t"/>
              <a:pathLst>
                <a:path extrusionOk="0" h="11028" w="10407">
                  <a:moveTo>
                    <a:pt x="1038" y="321"/>
                  </a:moveTo>
                  <a:cubicBezTo>
                    <a:pt x="1078" y="321"/>
                    <a:pt x="1119" y="335"/>
                    <a:pt x="1155" y="371"/>
                  </a:cubicBezTo>
                  <a:lnTo>
                    <a:pt x="3108" y="1955"/>
                  </a:lnTo>
                  <a:cubicBezTo>
                    <a:pt x="2881" y="2062"/>
                    <a:pt x="2667" y="2181"/>
                    <a:pt x="2441" y="2300"/>
                  </a:cubicBezTo>
                  <a:lnTo>
                    <a:pt x="846" y="502"/>
                  </a:lnTo>
                  <a:cubicBezTo>
                    <a:pt x="869" y="431"/>
                    <a:pt x="905" y="371"/>
                    <a:pt x="965" y="335"/>
                  </a:cubicBezTo>
                  <a:cubicBezTo>
                    <a:pt x="988" y="326"/>
                    <a:pt x="1012" y="321"/>
                    <a:pt x="1038" y="321"/>
                  </a:cubicBezTo>
                  <a:close/>
                  <a:moveTo>
                    <a:pt x="869" y="990"/>
                  </a:moveTo>
                  <a:lnTo>
                    <a:pt x="2191" y="2479"/>
                  </a:lnTo>
                  <a:cubicBezTo>
                    <a:pt x="2012" y="2610"/>
                    <a:pt x="1834" y="2752"/>
                    <a:pt x="1667" y="2907"/>
                  </a:cubicBezTo>
                  <a:cubicBezTo>
                    <a:pt x="1357" y="3205"/>
                    <a:pt x="1084" y="3538"/>
                    <a:pt x="869" y="3895"/>
                  </a:cubicBezTo>
                  <a:lnTo>
                    <a:pt x="869" y="990"/>
                  </a:lnTo>
                  <a:close/>
                  <a:moveTo>
                    <a:pt x="9373" y="324"/>
                  </a:moveTo>
                  <a:cubicBezTo>
                    <a:pt x="9394" y="324"/>
                    <a:pt x="9414" y="328"/>
                    <a:pt x="9430" y="335"/>
                  </a:cubicBezTo>
                  <a:cubicBezTo>
                    <a:pt x="9489" y="371"/>
                    <a:pt x="9537" y="431"/>
                    <a:pt x="9537" y="502"/>
                  </a:cubicBezTo>
                  <a:lnTo>
                    <a:pt x="9228" y="859"/>
                  </a:lnTo>
                  <a:cubicBezTo>
                    <a:pt x="9168" y="919"/>
                    <a:pt x="9168" y="1026"/>
                    <a:pt x="9239" y="1086"/>
                  </a:cubicBezTo>
                  <a:cubicBezTo>
                    <a:pt x="9275" y="1109"/>
                    <a:pt x="9323" y="1121"/>
                    <a:pt x="9347" y="1121"/>
                  </a:cubicBezTo>
                  <a:cubicBezTo>
                    <a:pt x="9394" y="1121"/>
                    <a:pt x="9442" y="1109"/>
                    <a:pt x="9466" y="1062"/>
                  </a:cubicBezTo>
                  <a:lnTo>
                    <a:pt x="9537" y="990"/>
                  </a:lnTo>
                  <a:lnTo>
                    <a:pt x="9537" y="3895"/>
                  </a:lnTo>
                  <a:cubicBezTo>
                    <a:pt x="9323" y="3538"/>
                    <a:pt x="9049" y="3205"/>
                    <a:pt x="8739" y="2907"/>
                  </a:cubicBezTo>
                  <a:cubicBezTo>
                    <a:pt x="8573" y="2764"/>
                    <a:pt x="8394" y="2610"/>
                    <a:pt x="8215" y="2479"/>
                  </a:cubicBezTo>
                  <a:lnTo>
                    <a:pt x="9001" y="1586"/>
                  </a:lnTo>
                  <a:cubicBezTo>
                    <a:pt x="9061" y="1526"/>
                    <a:pt x="9061" y="1419"/>
                    <a:pt x="8989" y="1359"/>
                  </a:cubicBezTo>
                  <a:cubicBezTo>
                    <a:pt x="8962" y="1332"/>
                    <a:pt x="8925" y="1317"/>
                    <a:pt x="8887" y="1317"/>
                  </a:cubicBezTo>
                  <a:cubicBezTo>
                    <a:pt x="8842" y="1317"/>
                    <a:pt x="8795" y="1338"/>
                    <a:pt x="8763" y="1383"/>
                  </a:cubicBezTo>
                  <a:lnTo>
                    <a:pt x="7942" y="2300"/>
                  </a:lnTo>
                  <a:cubicBezTo>
                    <a:pt x="7739" y="2169"/>
                    <a:pt x="7513" y="2050"/>
                    <a:pt x="7275" y="1955"/>
                  </a:cubicBezTo>
                  <a:lnTo>
                    <a:pt x="9239" y="371"/>
                  </a:lnTo>
                  <a:cubicBezTo>
                    <a:pt x="9279" y="339"/>
                    <a:pt x="9329" y="324"/>
                    <a:pt x="9373" y="324"/>
                  </a:cubicBezTo>
                  <a:close/>
                  <a:moveTo>
                    <a:pt x="5191" y="1859"/>
                  </a:moveTo>
                  <a:cubicBezTo>
                    <a:pt x="7787" y="1859"/>
                    <a:pt x="9882" y="3836"/>
                    <a:pt x="9882" y="6277"/>
                  </a:cubicBezTo>
                  <a:cubicBezTo>
                    <a:pt x="9882" y="6753"/>
                    <a:pt x="9811" y="7217"/>
                    <a:pt x="9656" y="7646"/>
                  </a:cubicBezTo>
                  <a:cubicBezTo>
                    <a:pt x="8940" y="7550"/>
                    <a:pt x="8096" y="7537"/>
                    <a:pt x="7673" y="7537"/>
                  </a:cubicBezTo>
                  <a:cubicBezTo>
                    <a:pt x="7520" y="7537"/>
                    <a:pt x="7422" y="7539"/>
                    <a:pt x="7406" y="7539"/>
                  </a:cubicBezTo>
                  <a:cubicBezTo>
                    <a:pt x="7323" y="7539"/>
                    <a:pt x="7251" y="7610"/>
                    <a:pt x="7251" y="7705"/>
                  </a:cubicBezTo>
                  <a:cubicBezTo>
                    <a:pt x="7251" y="7789"/>
                    <a:pt x="7323" y="7872"/>
                    <a:pt x="7406" y="7872"/>
                  </a:cubicBezTo>
                  <a:cubicBezTo>
                    <a:pt x="7415" y="7872"/>
                    <a:pt x="7581" y="7867"/>
                    <a:pt x="7836" y="7867"/>
                  </a:cubicBezTo>
                  <a:cubicBezTo>
                    <a:pt x="8260" y="7867"/>
                    <a:pt x="8930" y="7881"/>
                    <a:pt x="9525" y="7955"/>
                  </a:cubicBezTo>
                  <a:cubicBezTo>
                    <a:pt x="9418" y="8194"/>
                    <a:pt x="9287" y="8432"/>
                    <a:pt x="9156" y="8646"/>
                  </a:cubicBezTo>
                  <a:cubicBezTo>
                    <a:pt x="8204" y="8289"/>
                    <a:pt x="7203" y="8086"/>
                    <a:pt x="7156" y="8075"/>
                  </a:cubicBezTo>
                  <a:cubicBezTo>
                    <a:pt x="7149" y="8074"/>
                    <a:pt x="7141" y="8073"/>
                    <a:pt x="7134" y="8073"/>
                  </a:cubicBezTo>
                  <a:cubicBezTo>
                    <a:pt x="7057" y="8073"/>
                    <a:pt x="6976" y="8129"/>
                    <a:pt x="6965" y="8206"/>
                  </a:cubicBezTo>
                  <a:cubicBezTo>
                    <a:pt x="6953" y="8301"/>
                    <a:pt x="7013" y="8384"/>
                    <a:pt x="7096" y="8408"/>
                  </a:cubicBezTo>
                  <a:cubicBezTo>
                    <a:pt x="7120" y="8408"/>
                    <a:pt x="8049" y="8598"/>
                    <a:pt x="8966" y="8920"/>
                  </a:cubicBezTo>
                  <a:cubicBezTo>
                    <a:pt x="8108" y="10015"/>
                    <a:pt x="6739" y="10706"/>
                    <a:pt x="5191" y="10706"/>
                  </a:cubicBezTo>
                  <a:cubicBezTo>
                    <a:pt x="3667" y="10706"/>
                    <a:pt x="2298" y="10015"/>
                    <a:pt x="1429" y="8920"/>
                  </a:cubicBezTo>
                  <a:cubicBezTo>
                    <a:pt x="2334" y="8598"/>
                    <a:pt x="3274" y="8420"/>
                    <a:pt x="3286" y="8408"/>
                  </a:cubicBezTo>
                  <a:cubicBezTo>
                    <a:pt x="3382" y="8384"/>
                    <a:pt x="3441" y="8301"/>
                    <a:pt x="3429" y="8206"/>
                  </a:cubicBezTo>
                  <a:cubicBezTo>
                    <a:pt x="3407" y="8129"/>
                    <a:pt x="3336" y="8073"/>
                    <a:pt x="3251" y="8073"/>
                  </a:cubicBezTo>
                  <a:cubicBezTo>
                    <a:pt x="3243" y="8073"/>
                    <a:pt x="3235" y="8074"/>
                    <a:pt x="3227" y="8075"/>
                  </a:cubicBezTo>
                  <a:cubicBezTo>
                    <a:pt x="3167" y="8086"/>
                    <a:pt x="2191" y="8289"/>
                    <a:pt x="1238" y="8646"/>
                  </a:cubicBezTo>
                  <a:cubicBezTo>
                    <a:pt x="1084" y="8420"/>
                    <a:pt x="965" y="8194"/>
                    <a:pt x="869" y="7955"/>
                  </a:cubicBezTo>
                  <a:cubicBezTo>
                    <a:pt x="1465" y="7881"/>
                    <a:pt x="2134" y="7867"/>
                    <a:pt x="2556" y="7867"/>
                  </a:cubicBezTo>
                  <a:cubicBezTo>
                    <a:pt x="2809" y="7867"/>
                    <a:pt x="2972" y="7872"/>
                    <a:pt x="2977" y="7872"/>
                  </a:cubicBezTo>
                  <a:cubicBezTo>
                    <a:pt x="3072" y="7872"/>
                    <a:pt x="3143" y="7789"/>
                    <a:pt x="3143" y="7705"/>
                  </a:cubicBezTo>
                  <a:cubicBezTo>
                    <a:pt x="3143" y="7610"/>
                    <a:pt x="3072" y="7539"/>
                    <a:pt x="2977" y="7539"/>
                  </a:cubicBezTo>
                  <a:cubicBezTo>
                    <a:pt x="2961" y="7539"/>
                    <a:pt x="2865" y="7537"/>
                    <a:pt x="2713" y="7537"/>
                  </a:cubicBezTo>
                  <a:cubicBezTo>
                    <a:pt x="2296" y="7537"/>
                    <a:pt x="1460" y="7550"/>
                    <a:pt x="726" y="7646"/>
                  </a:cubicBezTo>
                  <a:cubicBezTo>
                    <a:pt x="584" y="7217"/>
                    <a:pt x="512" y="6753"/>
                    <a:pt x="512" y="6277"/>
                  </a:cubicBezTo>
                  <a:cubicBezTo>
                    <a:pt x="512" y="3836"/>
                    <a:pt x="2608" y="1859"/>
                    <a:pt x="5191" y="1859"/>
                  </a:cubicBezTo>
                  <a:close/>
                  <a:moveTo>
                    <a:pt x="1042" y="0"/>
                  </a:moveTo>
                  <a:cubicBezTo>
                    <a:pt x="968" y="0"/>
                    <a:pt x="893" y="17"/>
                    <a:pt x="822" y="50"/>
                  </a:cubicBezTo>
                  <a:cubicBezTo>
                    <a:pt x="643" y="145"/>
                    <a:pt x="536" y="324"/>
                    <a:pt x="536" y="514"/>
                  </a:cubicBezTo>
                  <a:lnTo>
                    <a:pt x="536" y="4538"/>
                  </a:lnTo>
                  <a:cubicBezTo>
                    <a:pt x="310" y="5086"/>
                    <a:pt x="191" y="5669"/>
                    <a:pt x="191" y="6277"/>
                  </a:cubicBezTo>
                  <a:cubicBezTo>
                    <a:pt x="191" y="6765"/>
                    <a:pt x="262" y="7241"/>
                    <a:pt x="417" y="7705"/>
                  </a:cubicBezTo>
                  <a:cubicBezTo>
                    <a:pt x="310" y="7717"/>
                    <a:pt x="226" y="7753"/>
                    <a:pt x="131" y="7765"/>
                  </a:cubicBezTo>
                  <a:cubicBezTo>
                    <a:pt x="48" y="7789"/>
                    <a:pt x="0" y="7884"/>
                    <a:pt x="12" y="7955"/>
                  </a:cubicBezTo>
                  <a:cubicBezTo>
                    <a:pt x="36" y="8027"/>
                    <a:pt x="107" y="8075"/>
                    <a:pt x="167" y="8075"/>
                  </a:cubicBezTo>
                  <a:lnTo>
                    <a:pt x="203" y="8075"/>
                  </a:lnTo>
                  <a:cubicBezTo>
                    <a:pt x="310" y="8051"/>
                    <a:pt x="417" y="8027"/>
                    <a:pt x="524" y="8003"/>
                  </a:cubicBezTo>
                  <a:cubicBezTo>
                    <a:pt x="631" y="8265"/>
                    <a:pt x="762" y="8527"/>
                    <a:pt x="929" y="8765"/>
                  </a:cubicBezTo>
                  <a:cubicBezTo>
                    <a:pt x="762" y="8837"/>
                    <a:pt x="595" y="8908"/>
                    <a:pt x="453" y="8979"/>
                  </a:cubicBezTo>
                  <a:cubicBezTo>
                    <a:pt x="369" y="9027"/>
                    <a:pt x="345" y="9122"/>
                    <a:pt x="369" y="9206"/>
                  </a:cubicBezTo>
                  <a:cubicBezTo>
                    <a:pt x="405" y="9265"/>
                    <a:pt x="465" y="9301"/>
                    <a:pt x="524" y="9301"/>
                  </a:cubicBezTo>
                  <a:cubicBezTo>
                    <a:pt x="548" y="9301"/>
                    <a:pt x="560" y="9301"/>
                    <a:pt x="595" y="9277"/>
                  </a:cubicBezTo>
                  <a:cubicBezTo>
                    <a:pt x="762" y="9194"/>
                    <a:pt x="941" y="9122"/>
                    <a:pt x="1119" y="9039"/>
                  </a:cubicBezTo>
                  <a:cubicBezTo>
                    <a:pt x="1286" y="9253"/>
                    <a:pt x="1453" y="9456"/>
                    <a:pt x="1655" y="9634"/>
                  </a:cubicBezTo>
                  <a:cubicBezTo>
                    <a:pt x="2608" y="10527"/>
                    <a:pt x="3858" y="11027"/>
                    <a:pt x="5191" y="11027"/>
                  </a:cubicBezTo>
                  <a:cubicBezTo>
                    <a:pt x="6537" y="11027"/>
                    <a:pt x="7787" y="10527"/>
                    <a:pt x="8739" y="9634"/>
                  </a:cubicBezTo>
                  <a:cubicBezTo>
                    <a:pt x="8930" y="9444"/>
                    <a:pt x="9108" y="9253"/>
                    <a:pt x="9275" y="9039"/>
                  </a:cubicBezTo>
                  <a:cubicBezTo>
                    <a:pt x="9454" y="9122"/>
                    <a:pt x="9632" y="9194"/>
                    <a:pt x="9787" y="9277"/>
                  </a:cubicBezTo>
                  <a:cubicBezTo>
                    <a:pt x="9823" y="9301"/>
                    <a:pt x="9835" y="9301"/>
                    <a:pt x="9870" y="9301"/>
                  </a:cubicBezTo>
                  <a:cubicBezTo>
                    <a:pt x="9930" y="9301"/>
                    <a:pt x="9990" y="9265"/>
                    <a:pt x="10013" y="9206"/>
                  </a:cubicBezTo>
                  <a:cubicBezTo>
                    <a:pt x="10061" y="9134"/>
                    <a:pt x="10025" y="9027"/>
                    <a:pt x="9942" y="8979"/>
                  </a:cubicBezTo>
                  <a:cubicBezTo>
                    <a:pt x="9787" y="8908"/>
                    <a:pt x="9632" y="8837"/>
                    <a:pt x="9466" y="8765"/>
                  </a:cubicBezTo>
                  <a:cubicBezTo>
                    <a:pt x="9632" y="8527"/>
                    <a:pt x="9763" y="8265"/>
                    <a:pt x="9870" y="8003"/>
                  </a:cubicBezTo>
                  <a:cubicBezTo>
                    <a:pt x="9978" y="8015"/>
                    <a:pt x="10073" y="8051"/>
                    <a:pt x="10180" y="8075"/>
                  </a:cubicBezTo>
                  <a:lnTo>
                    <a:pt x="10228" y="8075"/>
                  </a:lnTo>
                  <a:cubicBezTo>
                    <a:pt x="10299" y="8075"/>
                    <a:pt x="10359" y="8027"/>
                    <a:pt x="10371" y="7955"/>
                  </a:cubicBezTo>
                  <a:cubicBezTo>
                    <a:pt x="10406" y="7872"/>
                    <a:pt x="10347" y="7777"/>
                    <a:pt x="10275" y="7765"/>
                  </a:cubicBezTo>
                  <a:cubicBezTo>
                    <a:pt x="10180" y="7729"/>
                    <a:pt x="10085" y="7717"/>
                    <a:pt x="9990" y="7705"/>
                  </a:cubicBezTo>
                  <a:cubicBezTo>
                    <a:pt x="10132" y="7241"/>
                    <a:pt x="10216" y="6765"/>
                    <a:pt x="10216" y="6277"/>
                  </a:cubicBezTo>
                  <a:cubicBezTo>
                    <a:pt x="10216" y="5669"/>
                    <a:pt x="10097" y="5086"/>
                    <a:pt x="9870" y="4538"/>
                  </a:cubicBezTo>
                  <a:lnTo>
                    <a:pt x="9870" y="514"/>
                  </a:lnTo>
                  <a:cubicBezTo>
                    <a:pt x="9870" y="324"/>
                    <a:pt x="9763" y="145"/>
                    <a:pt x="9585" y="50"/>
                  </a:cubicBezTo>
                  <a:cubicBezTo>
                    <a:pt x="9514" y="17"/>
                    <a:pt x="9439" y="0"/>
                    <a:pt x="9365" y="0"/>
                  </a:cubicBezTo>
                  <a:cubicBezTo>
                    <a:pt x="9253" y="0"/>
                    <a:pt x="9142" y="38"/>
                    <a:pt x="9049" y="109"/>
                  </a:cubicBezTo>
                  <a:lnTo>
                    <a:pt x="6942" y="1812"/>
                  </a:lnTo>
                  <a:cubicBezTo>
                    <a:pt x="6382" y="1621"/>
                    <a:pt x="5810" y="1514"/>
                    <a:pt x="5191" y="1514"/>
                  </a:cubicBezTo>
                  <a:cubicBezTo>
                    <a:pt x="4584" y="1514"/>
                    <a:pt x="4001" y="1621"/>
                    <a:pt x="3453" y="1812"/>
                  </a:cubicBezTo>
                  <a:lnTo>
                    <a:pt x="1357" y="109"/>
                  </a:lnTo>
                  <a:cubicBezTo>
                    <a:pt x="1264" y="38"/>
                    <a:pt x="1154" y="0"/>
                    <a:pt x="10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2" name="Google Shape;12022;p72"/>
          <p:cNvGrpSpPr/>
          <p:nvPr/>
        </p:nvGrpSpPr>
        <p:grpSpPr>
          <a:xfrm>
            <a:off x="1398317" y="1981778"/>
            <a:ext cx="365792" cy="335392"/>
            <a:chOff x="1398317" y="1981778"/>
            <a:chExt cx="365792" cy="335392"/>
          </a:xfrm>
        </p:grpSpPr>
        <p:sp>
          <p:nvSpPr>
            <p:cNvPr id="12023" name="Google Shape;12023;p72"/>
            <p:cNvSpPr/>
            <p:nvPr/>
          </p:nvSpPr>
          <p:spPr>
            <a:xfrm>
              <a:off x="1398317" y="1981778"/>
              <a:ext cx="365792" cy="335392"/>
            </a:xfrm>
            <a:custGeom>
              <a:rect b="b" l="l" r="r" t="t"/>
              <a:pathLst>
                <a:path extrusionOk="0" h="10481" w="11431">
                  <a:moveTo>
                    <a:pt x="1882" y="717"/>
                  </a:moveTo>
                  <a:cubicBezTo>
                    <a:pt x="1905" y="801"/>
                    <a:pt x="1929" y="848"/>
                    <a:pt x="1965" y="932"/>
                  </a:cubicBezTo>
                  <a:cubicBezTo>
                    <a:pt x="2132" y="1277"/>
                    <a:pt x="2441" y="1706"/>
                    <a:pt x="3084" y="1944"/>
                  </a:cubicBezTo>
                  <a:cubicBezTo>
                    <a:pt x="2917" y="2146"/>
                    <a:pt x="2775" y="2372"/>
                    <a:pt x="2655" y="2610"/>
                  </a:cubicBezTo>
                  <a:cubicBezTo>
                    <a:pt x="1739" y="2003"/>
                    <a:pt x="1739" y="1217"/>
                    <a:pt x="1882" y="717"/>
                  </a:cubicBezTo>
                  <a:close/>
                  <a:moveTo>
                    <a:pt x="9573" y="717"/>
                  </a:moveTo>
                  <a:cubicBezTo>
                    <a:pt x="9597" y="836"/>
                    <a:pt x="9633" y="955"/>
                    <a:pt x="9633" y="1110"/>
                  </a:cubicBezTo>
                  <a:cubicBezTo>
                    <a:pt x="9656" y="1717"/>
                    <a:pt x="9383" y="2229"/>
                    <a:pt x="8799" y="2610"/>
                  </a:cubicBezTo>
                  <a:cubicBezTo>
                    <a:pt x="8680" y="2372"/>
                    <a:pt x="8549" y="2146"/>
                    <a:pt x="8370" y="1944"/>
                  </a:cubicBezTo>
                  <a:cubicBezTo>
                    <a:pt x="9002" y="1694"/>
                    <a:pt x="9323" y="1277"/>
                    <a:pt x="9478" y="932"/>
                  </a:cubicBezTo>
                  <a:cubicBezTo>
                    <a:pt x="9513" y="860"/>
                    <a:pt x="9537" y="777"/>
                    <a:pt x="9573" y="717"/>
                  </a:cubicBezTo>
                  <a:close/>
                  <a:moveTo>
                    <a:pt x="548" y="2658"/>
                  </a:moveTo>
                  <a:lnTo>
                    <a:pt x="2358" y="3563"/>
                  </a:lnTo>
                  <a:cubicBezTo>
                    <a:pt x="2310" y="3837"/>
                    <a:pt x="2298" y="4134"/>
                    <a:pt x="2322" y="4432"/>
                  </a:cubicBezTo>
                  <a:cubicBezTo>
                    <a:pt x="2163" y="4457"/>
                    <a:pt x="2014" y="4470"/>
                    <a:pt x="1875" y="4470"/>
                  </a:cubicBezTo>
                  <a:cubicBezTo>
                    <a:pt x="1483" y="4470"/>
                    <a:pt x="1173" y="4369"/>
                    <a:pt x="953" y="4158"/>
                  </a:cubicBezTo>
                  <a:cubicBezTo>
                    <a:pt x="524" y="3742"/>
                    <a:pt x="524" y="3015"/>
                    <a:pt x="548" y="2658"/>
                  </a:cubicBezTo>
                  <a:close/>
                  <a:moveTo>
                    <a:pt x="10895" y="2646"/>
                  </a:moveTo>
                  <a:lnTo>
                    <a:pt x="10895" y="2646"/>
                  </a:lnTo>
                  <a:cubicBezTo>
                    <a:pt x="10930" y="3015"/>
                    <a:pt x="10930" y="3742"/>
                    <a:pt x="10490" y="4158"/>
                  </a:cubicBezTo>
                  <a:cubicBezTo>
                    <a:pt x="10270" y="4369"/>
                    <a:pt x="9960" y="4470"/>
                    <a:pt x="9568" y="4470"/>
                  </a:cubicBezTo>
                  <a:cubicBezTo>
                    <a:pt x="9429" y="4470"/>
                    <a:pt x="9280" y="4457"/>
                    <a:pt x="9121" y="4432"/>
                  </a:cubicBezTo>
                  <a:cubicBezTo>
                    <a:pt x="9156" y="4134"/>
                    <a:pt x="9144" y="3849"/>
                    <a:pt x="9097" y="3551"/>
                  </a:cubicBezTo>
                  <a:lnTo>
                    <a:pt x="10895" y="2646"/>
                  </a:lnTo>
                  <a:close/>
                  <a:moveTo>
                    <a:pt x="5727" y="1003"/>
                  </a:moveTo>
                  <a:cubicBezTo>
                    <a:pt x="6644" y="1003"/>
                    <a:pt x="7489" y="1396"/>
                    <a:pt x="8085" y="2087"/>
                  </a:cubicBezTo>
                  <a:cubicBezTo>
                    <a:pt x="8668" y="2777"/>
                    <a:pt x="8918" y="3682"/>
                    <a:pt x="8787" y="4575"/>
                  </a:cubicBezTo>
                  <a:lnTo>
                    <a:pt x="8347" y="7409"/>
                  </a:lnTo>
                  <a:cubicBezTo>
                    <a:pt x="8251" y="8064"/>
                    <a:pt x="7906" y="8635"/>
                    <a:pt x="7394" y="9052"/>
                  </a:cubicBezTo>
                  <a:cubicBezTo>
                    <a:pt x="7275" y="8504"/>
                    <a:pt x="6799" y="8099"/>
                    <a:pt x="6227" y="8099"/>
                  </a:cubicBezTo>
                  <a:lnTo>
                    <a:pt x="5215" y="8099"/>
                  </a:lnTo>
                  <a:cubicBezTo>
                    <a:pt x="4644" y="8099"/>
                    <a:pt x="4156" y="8504"/>
                    <a:pt x="4037" y="9052"/>
                  </a:cubicBezTo>
                  <a:cubicBezTo>
                    <a:pt x="3525" y="8635"/>
                    <a:pt x="3191" y="8064"/>
                    <a:pt x="3084" y="7409"/>
                  </a:cubicBezTo>
                  <a:lnTo>
                    <a:pt x="2655" y="4575"/>
                  </a:lnTo>
                  <a:cubicBezTo>
                    <a:pt x="2548" y="3932"/>
                    <a:pt x="2655" y="3301"/>
                    <a:pt x="2929" y="2730"/>
                  </a:cubicBezTo>
                  <a:cubicBezTo>
                    <a:pt x="2964" y="2730"/>
                    <a:pt x="3169" y="2755"/>
                    <a:pt x="3475" y="2755"/>
                  </a:cubicBezTo>
                  <a:cubicBezTo>
                    <a:pt x="3589" y="2755"/>
                    <a:pt x="3718" y="2751"/>
                    <a:pt x="3858" y="2741"/>
                  </a:cubicBezTo>
                  <a:cubicBezTo>
                    <a:pt x="4418" y="2718"/>
                    <a:pt x="4894" y="2646"/>
                    <a:pt x="5299" y="2491"/>
                  </a:cubicBezTo>
                  <a:lnTo>
                    <a:pt x="5299" y="2491"/>
                  </a:lnTo>
                  <a:lnTo>
                    <a:pt x="5215" y="2860"/>
                  </a:lnTo>
                  <a:cubicBezTo>
                    <a:pt x="5192" y="2920"/>
                    <a:pt x="5215" y="2968"/>
                    <a:pt x="5239" y="3015"/>
                  </a:cubicBezTo>
                  <a:cubicBezTo>
                    <a:pt x="5275" y="3039"/>
                    <a:pt x="5311" y="3075"/>
                    <a:pt x="5358" y="3075"/>
                  </a:cubicBezTo>
                  <a:lnTo>
                    <a:pt x="5394" y="3075"/>
                  </a:lnTo>
                  <a:cubicBezTo>
                    <a:pt x="5430" y="3075"/>
                    <a:pt x="6644" y="2896"/>
                    <a:pt x="7370" y="2360"/>
                  </a:cubicBezTo>
                  <a:cubicBezTo>
                    <a:pt x="7442" y="2301"/>
                    <a:pt x="7454" y="2206"/>
                    <a:pt x="7394" y="2134"/>
                  </a:cubicBezTo>
                  <a:cubicBezTo>
                    <a:pt x="7360" y="2094"/>
                    <a:pt x="7319" y="2072"/>
                    <a:pt x="7276" y="2072"/>
                  </a:cubicBezTo>
                  <a:cubicBezTo>
                    <a:pt x="7244" y="2072"/>
                    <a:pt x="7211" y="2085"/>
                    <a:pt x="7180" y="2110"/>
                  </a:cubicBezTo>
                  <a:cubicBezTo>
                    <a:pt x="6716" y="2468"/>
                    <a:pt x="5965" y="2646"/>
                    <a:pt x="5596" y="2718"/>
                  </a:cubicBezTo>
                  <a:lnTo>
                    <a:pt x="5715" y="2265"/>
                  </a:lnTo>
                  <a:cubicBezTo>
                    <a:pt x="5727" y="2206"/>
                    <a:pt x="5715" y="2146"/>
                    <a:pt x="5656" y="2110"/>
                  </a:cubicBezTo>
                  <a:cubicBezTo>
                    <a:pt x="5628" y="2082"/>
                    <a:pt x="5592" y="2071"/>
                    <a:pt x="5555" y="2071"/>
                  </a:cubicBezTo>
                  <a:cubicBezTo>
                    <a:pt x="5529" y="2071"/>
                    <a:pt x="5502" y="2077"/>
                    <a:pt x="5477" y="2087"/>
                  </a:cubicBezTo>
                  <a:cubicBezTo>
                    <a:pt x="4891" y="2384"/>
                    <a:pt x="4113" y="2450"/>
                    <a:pt x="3585" y="2450"/>
                  </a:cubicBezTo>
                  <a:cubicBezTo>
                    <a:pt x="3394" y="2450"/>
                    <a:pt x="3236" y="2441"/>
                    <a:pt x="3132" y="2432"/>
                  </a:cubicBezTo>
                  <a:cubicBezTo>
                    <a:pt x="3203" y="2313"/>
                    <a:pt x="3287" y="2206"/>
                    <a:pt x="3382" y="2087"/>
                  </a:cubicBezTo>
                  <a:cubicBezTo>
                    <a:pt x="3977" y="1408"/>
                    <a:pt x="4822" y="1003"/>
                    <a:pt x="5727" y="1003"/>
                  </a:cubicBezTo>
                  <a:close/>
                  <a:moveTo>
                    <a:pt x="6215" y="8421"/>
                  </a:moveTo>
                  <a:cubicBezTo>
                    <a:pt x="6656" y="8421"/>
                    <a:pt x="7013" y="8730"/>
                    <a:pt x="7085" y="9147"/>
                  </a:cubicBezTo>
                  <a:lnTo>
                    <a:pt x="7108" y="9349"/>
                  </a:lnTo>
                  <a:cubicBezTo>
                    <a:pt x="7156" y="9564"/>
                    <a:pt x="7097" y="9766"/>
                    <a:pt x="6966" y="9921"/>
                  </a:cubicBezTo>
                  <a:cubicBezTo>
                    <a:pt x="6835" y="10088"/>
                    <a:pt x="6644" y="10171"/>
                    <a:pt x="6430" y="10171"/>
                  </a:cubicBezTo>
                  <a:lnTo>
                    <a:pt x="5013" y="10171"/>
                  </a:lnTo>
                  <a:cubicBezTo>
                    <a:pt x="4811" y="10171"/>
                    <a:pt x="4608" y="10076"/>
                    <a:pt x="4477" y="9921"/>
                  </a:cubicBezTo>
                  <a:cubicBezTo>
                    <a:pt x="4346" y="9754"/>
                    <a:pt x="4287" y="9552"/>
                    <a:pt x="4310" y="9349"/>
                  </a:cubicBezTo>
                  <a:lnTo>
                    <a:pt x="4346" y="9147"/>
                  </a:lnTo>
                  <a:cubicBezTo>
                    <a:pt x="4418" y="8730"/>
                    <a:pt x="4775" y="8421"/>
                    <a:pt x="5203" y="8421"/>
                  </a:cubicBezTo>
                  <a:close/>
                  <a:moveTo>
                    <a:pt x="1937" y="1"/>
                  </a:moveTo>
                  <a:cubicBezTo>
                    <a:pt x="1876" y="1"/>
                    <a:pt x="1817" y="34"/>
                    <a:pt x="1786" y="86"/>
                  </a:cubicBezTo>
                  <a:cubicBezTo>
                    <a:pt x="1774" y="98"/>
                    <a:pt x="1524" y="527"/>
                    <a:pt x="1489" y="1098"/>
                  </a:cubicBezTo>
                  <a:cubicBezTo>
                    <a:pt x="1465" y="1610"/>
                    <a:pt x="1620" y="2337"/>
                    <a:pt x="2513" y="2908"/>
                  </a:cubicBezTo>
                  <a:cubicBezTo>
                    <a:pt x="2477" y="3015"/>
                    <a:pt x="2441" y="3111"/>
                    <a:pt x="2417" y="3218"/>
                  </a:cubicBezTo>
                  <a:lnTo>
                    <a:pt x="477" y="2253"/>
                  </a:lnTo>
                  <a:cubicBezTo>
                    <a:pt x="453" y="2241"/>
                    <a:pt x="426" y="2235"/>
                    <a:pt x="401" y="2235"/>
                  </a:cubicBezTo>
                  <a:cubicBezTo>
                    <a:pt x="375" y="2235"/>
                    <a:pt x="352" y="2241"/>
                    <a:pt x="334" y="2253"/>
                  </a:cubicBezTo>
                  <a:cubicBezTo>
                    <a:pt x="286" y="2289"/>
                    <a:pt x="250" y="2313"/>
                    <a:pt x="239" y="2372"/>
                  </a:cubicBezTo>
                  <a:cubicBezTo>
                    <a:pt x="227" y="2432"/>
                    <a:pt x="0" y="3694"/>
                    <a:pt x="715" y="4384"/>
                  </a:cubicBezTo>
                  <a:cubicBezTo>
                    <a:pt x="1001" y="4646"/>
                    <a:pt x="1370" y="4789"/>
                    <a:pt x="1846" y="4789"/>
                  </a:cubicBezTo>
                  <a:cubicBezTo>
                    <a:pt x="2013" y="4789"/>
                    <a:pt x="2179" y="4765"/>
                    <a:pt x="2370" y="4742"/>
                  </a:cubicBezTo>
                  <a:lnTo>
                    <a:pt x="2786" y="7444"/>
                  </a:lnTo>
                  <a:cubicBezTo>
                    <a:pt x="2906" y="8242"/>
                    <a:pt x="3346" y="8956"/>
                    <a:pt x="3989" y="9409"/>
                  </a:cubicBezTo>
                  <a:cubicBezTo>
                    <a:pt x="3977" y="9659"/>
                    <a:pt x="4060" y="9921"/>
                    <a:pt x="4227" y="10123"/>
                  </a:cubicBezTo>
                  <a:cubicBezTo>
                    <a:pt x="4418" y="10349"/>
                    <a:pt x="4703" y="10480"/>
                    <a:pt x="5013" y="10480"/>
                  </a:cubicBezTo>
                  <a:lnTo>
                    <a:pt x="6430" y="10480"/>
                  </a:lnTo>
                  <a:cubicBezTo>
                    <a:pt x="6727" y="10480"/>
                    <a:pt x="7013" y="10349"/>
                    <a:pt x="7216" y="10123"/>
                  </a:cubicBezTo>
                  <a:cubicBezTo>
                    <a:pt x="7382" y="9933"/>
                    <a:pt x="7478" y="9683"/>
                    <a:pt x="7454" y="9409"/>
                  </a:cubicBezTo>
                  <a:cubicBezTo>
                    <a:pt x="8109" y="8945"/>
                    <a:pt x="8549" y="8242"/>
                    <a:pt x="8668" y="7444"/>
                  </a:cubicBezTo>
                  <a:lnTo>
                    <a:pt x="9085" y="4742"/>
                  </a:lnTo>
                  <a:cubicBezTo>
                    <a:pt x="9263" y="4765"/>
                    <a:pt x="9442" y="4789"/>
                    <a:pt x="9597" y="4789"/>
                  </a:cubicBezTo>
                  <a:cubicBezTo>
                    <a:pt x="10073" y="4789"/>
                    <a:pt x="10454" y="4646"/>
                    <a:pt x="10728" y="4384"/>
                  </a:cubicBezTo>
                  <a:cubicBezTo>
                    <a:pt x="11430" y="3694"/>
                    <a:pt x="11204" y="2420"/>
                    <a:pt x="11192" y="2372"/>
                  </a:cubicBezTo>
                  <a:cubicBezTo>
                    <a:pt x="11180" y="2325"/>
                    <a:pt x="11145" y="2289"/>
                    <a:pt x="11109" y="2253"/>
                  </a:cubicBezTo>
                  <a:cubicBezTo>
                    <a:pt x="11085" y="2241"/>
                    <a:pt x="11058" y="2235"/>
                    <a:pt x="11032" y="2235"/>
                  </a:cubicBezTo>
                  <a:cubicBezTo>
                    <a:pt x="11005" y="2235"/>
                    <a:pt x="10978" y="2241"/>
                    <a:pt x="10954" y="2253"/>
                  </a:cubicBezTo>
                  <a:lnTo>
                    <a:pt x="9025" y="3218"/>
                  </a:lnTo>
                  <a:cubicBezTo>
                    <a:pt x="8990" y="3122"/>
                    <a:pt x="8966" y="3015"/>
                    <a:pt x="8918" y="2908"/>
                  </a:cubicBezTo>
                  <a:cubicBezTo>
                    <a:pt x="9811" y="2337"/>
                    <a:pt x="9978" y="1610"/>
                    <a:pt x="9942" y="1098"/>
                  </a:cubicBezTo>
                  <a:cubicBezTo>
                    <a:pt x="9918" y="527"/>
                    <a:pt x="9656" y="98"/>
                    <a:pt x="9644" y="86"/>
                  </a:cubicBezTo>
                  <a:cubicBezTo>
                    <a:pt x="9624" y="34"/>
                    <a:pt x="9558" y="1"/>
                    <a:pt x="9494" y="1"/>
                  </a:cubicBezTo>
                  <a:cubicBezTo>
                    <a:pt x="9484" y="1"/>
                    <a:pt x="9475" y="1"/>
                    <a:pt x="9466" y="3"/>
                  </a:cubicBezTo>
                  <a:cubicBezTo>
                    <a:pt x="9394" y="27"/>
                    <a:pt x="9347" y="86"/>
                    <a:pt x="9347" y="158"/>
                  </a:cubicBezTo>
                  <a:cubicBezTo>
                    <a:pt x="9347" y="158"/>
                    <a:pt x="9347" y="467"/>
                    <a:pt x="9168" y="813"/>
                  </a:cubicBezTo>
                  <a:cubicBezTo>
                    <a:pt x="8966" y="1241"/>
                    <a:pt x="8609" y="1527"/>
                    <a:pt x="8132" y="1682"/>
                  </a:cubicBezTo>
                  <a:cubicBezTo>
                    <a:pt x="7489" y="1051"/>
                    <a:pt x="6620" y="694"/>
                    <a:pt x="5715" y="694"/>
                  </a:cubicBezTo>
                  <a:cubicBezTo>
                    <a:pt x="4811" y="694"/>
                    <a:pt x="3941" y="1051"/>
                    <a:pt x="3310" y="1682"/>
                  </a:cubicBezTo>
                  <a:cubicBezTo>
                    <a:pt x="2810" y="1527"/>
                    <a:pt x="2453" y="1241"/>
                    <a:pt x="2263" y="813"/>
                  </a:cubicBezTo>
                  <a:cubicBezTo>
                    <a:pt x="2096" y="467"/>
                    <a:pt x="2084" y="170"/>
                    <a:pt x="2084" y="158"/>
                  </a:cubicBezTo>
                  <a:cubicBezTo>
                    <a:pt x="2084" y="86"/>
                    <a:pt x="2036" y="27"/>
                    <a:pt x="1965" y="3"/>
                  </a:cubicBezTo>
                  <a:cubicBezTo>
                    <a:pt x="1956" y="1"/>
                    <a:pt x="1946" y="1"/>
                    <a:pt x="19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4" name="Google Shape;12024;p72"/>
            <p:cNvSpPr/>
            <p:nvPr/>
          </p:nvSpPr>
          <p:spPr>
            <a:xfrm>
              <a:off x="1498893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72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98" y="513"/>
                    <a:pt x="1203" y="513"/>
                  </a:cubicBezTo>
                  <a:cubicBezTo>
                    <a:pt x="1120" y="513"/>
                    <a:pt x="1036" y="596"/>
                    <a:pt x="1036" y="680"/>
                  </a:cubicBezTo>
                  <a:lnTo>
                    <a:pt x="1036" y="858"/>
                  </a:lnTo>
                  <a:cubicBezTo>
                    <a:pt x="1036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72"/>
            <p:cNvSpPr/>
            <p:nvPr/>
          </p:nvSpPr>
          <p:spPr>
            <a:xfrm>
              <a:off x="1620429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87" y="513"/>
                    <a:pt x="1203" y="513"/>
                  </a:cubicBezTo>
                  <a:cubicBezTo>
                    <a:pt x="1108" y="513"/>
                    <a:pt x="1037" y="596"/>
                    <a:pt x="1037" y="680"/>
                  </a:cubicBezTo>
                  <a:lnTo>
                    <a:pt x="1037" y="858"/>
                  </a:lnTo>
                  <a:cubicBezTo>
                    <a:pt x="1037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72"/>
            <p:cNvSpPr/>
            <p:nvPr/>
          </p:nvSpPr>
          <p:spPr>
            <a:xfrm>
              <a:off x="1548813" y="2263314"/>
              <a:ext cx="15264" cy="21088"/>
            </a:xfrm>
            <a:custGeom>
              <a:rect b="b" l="l" r="r" t="t"/>
              <a:pathLst>
                <a:path extrusionOk="0" h="659" w="477">
                  <a:moveTo>
                    <a:pt x="283" y="0"/>
                  </a:moveTo>
                  <a:cubicBezTo>
                    <a:pt x="240" y="0"/>
                    <a:pt x="200" y="19"/>
                    <a:pt x="167" y="51"/>
                  </a:cubicBezTo>
                  <a:cubicBezTo>
                    <a:pt x="48" y="182"/>
                    <a:pt x="0" y="337"/>
                    <a:pt x="0" y="492"/>
                  </a:cubicBezTo>
                  <a:cubicBezTo>
                    <a:pt x="0" y="587"/>
                    <a:pt x="72" y="659"/>
                    <a:pt x="167" y="659"/>
                  </a:cubicBezTo>
                  <a:cubicBezTo>
                    <a:pt x="250" y="659"/>
                    <a:pt x="334" y="587"/>
                    <a:pt x="334" y="492"/>
                  </a:cubicBezTo>
                  <a:cubicBezTo>
                    <a:pt x="334" y="408"/>
                    <a:pt x="358" y="337"/>
                    <a:pt x="417" y="254"/>
                  </a:cubicBezTo>
                  <a:cubicBezTo>
                    <a:pt x="477" y="194"/>
                    <a:pt x="465" y="99"/>
                    <a:pt x="393" y="39"/>
                  </a:cubicBezTo>
                  <a:cubicBezTo>
                    <a:pt x="356" y="13"/>
                    <a:pt x="318" y="0"/>
                    <a:pt x="2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72"/>
            <p:cNvSpPr/>
            <p:nvPr/>
          </p:nvSpPr>
          <p:spPr>
            <a:xfrm>
              <a:off x="1599469" y="2263186"/>
              <a:ext cx="15296" cy="21216"/>
            </a:xfrm>
            <a:custGeom>
              <a:rect b="b" l="l" r="r" t="t"/>
              <a:pathLst>
                <a:path extrusionOk="0" h="663" w="478">
                  <a:moveTo>
                    <a:pt x="180" y="0"/>
                  </a:moveTo>
                  <a:cubicBezTo>
                    <a:pt x="140" y="0"/>
                    <a:pt x="101" y="15"/>
                    <a:pt x="72" y="43"/>
                  </a:cubicBezTo>
                  <a:cubicBezTo>
                    <a:pt x="1" y="91"/>
                    <a:pt x="1" y="198"/>
                    <a:pt x="60" y="258"/>
                  </a:cubicBezTo>
                  <a:cubicBezTo>
                    <a:pt x="120" y="341"/>
                    <a:pt x="144" y="412"/>
                    <a:pt x="144" y="496"/>
                  </a:cubicBezTo>
                  <a:cubicBezTo>
                    <a:pt x="144" y="591"/>
                    <a:pt x="215" y="663"/>
                    <a:pt x="310" y="663"/>
                  </a:cubicBezTo>
                  <a:cubicBezTo>
                    <a:pt x="394" y="663"/>
                    <a:pt x="477" y="591"/>
                    <a:pt x="477" y="496"/>
                  </a:cubicBezTo>
                  <a:cubicBezTo>
                    <a:pt x="453" y="353"/>
                    <a:pt x="394" y="186"/>
                    <a:pt x="299" y="55"/>
                  </a:cubicBezTo>
                  <a:cubicBezTo>
                    <a:pt x="267" y="18"/>
                    <a:pt x="223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72"/>
            <p:cNvSpPr/>
            <p:nvPr/>
          </p:nvSpPr>
          <p:spPr>
            <a:xfrm>
              <a:off x="1631117" y="2062130"/>
              <a:ext cx="22496" cy="23392"/>
            </a:xfrm>
            <a:custGeom>
              <a:rect b="b" l="l" r="r" t="t"/>
              <a:pathLst>
                <a:path extrusionOk="0" h="731" w="703">
                  <a:moveTo>
                    <a:pt x="521" y="0"/>
                  </a:moveTo>
                  <a:cubicBezTo>
                    <a:pt x="470" y="0"/>
                    <a:pt x="422" y="24"/>
                    <a:pt x="393" y="76"/>
                  </a:cubicBezTo>
                  <a:cubicBezTo>
                    <a:pt x="286" y="207"/>
                    <a:pt x="179" y="338"/>
                    <a:pt x="60" y="457"/>
                  </a:cubicBezTo>
                  <a:cubicBezTo>
                    <a:pt x="0" y="516"/>
                    <a:pt x="0" y="623"/>
                    <a:pt x="60" y="683"/>
                  </a:cubicBezTo>
                  <a:cubicBezTo>
                    <a:pt x="95" y="707"/>
                    <a:pt x="143" y="730"/>
                    <a:pt x="179" y="730"/>
                  </a:cubicBezTo>
                  <a:cubicBezTo>
                    <a:pt x="226" y="730"/>
                    <a:pt x="274" y="707"/>
                    <a:pt x="298" y="683"/>
                  </a:cubicBezTo>
                  <a:cubicBezTo>
                    <a:pt x="441" y="552"/>
                    <a:pt x="560" y="397"/>
                    <a:pt x="655" y="254"/>
                  </a:cubicBezTo>
                  <a:cubicBezTo>
                    <a:pt x="703" y="195"/>
                    <a:pt x="691" y="88"/>
                    <a:pt x="619" y="28"/>
                  </a:cubicBezTo>
                  <a:cubicBezTo>
                    <a:pt x="587" y="10"/>
                    <a:pt x="553" y="0"/>
                    <a:pt x="5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9" name="Google Shape;12029;p72"/>
          <p:cNvGrpSpPr/>
          <p:nvPr/>
        </p:nvGrpSpPr>
        <p:grpSpPr>
          <a:xfrm>
            <a:off x="3052237" y="2003570"/>
            <a:ext cx="353600" cy="314752"/>
            <a:chOff x="3052237" y="2003570"/>
            <a:chExt cx="353600" cy="314752"/>
          </a:xfrm>
        </p:grpSpPr>
        <p:sp>
          <p:nvSpPr>
            <p:cNvPr id="12030" name="Google Shape;12030;p72"/>
            <p:cNvSpPr/>
            <p:nvPr/>
          </p:nvSpPr>
          <p:spPr>
            <a:xfrm>
              <a:off x="3261773" y="2108338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68"/>
                    <a:pt x="1489" y="549"/>
                    <a:pt x="1453" y="441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1" y="632"/>
                    <a:pt x="1215" y="691"/>
                    <a:pt x="1215" y="775"/>
                  </a:cubicBezTo>
                  <a:lnTo>
                    <a:pt x="1215" y="1108"/>
                  </a:lnTo>
                  <a:cubicBezTo>
                    <a:pt x="1215" y="1346"/>
                    <a:pt x="1013" y="1561"/>
                    <a:pt x="763" y="1561"/>
                  </a:cubicBezTo>
                  <a:cubicBezTo>
                    <a:pt x="525" y="1561"/>
                    <a:pt x="322" y="1370"/>
                    <a:pt x="322" y="1108"/>
                  </a:cubicBezTo>
                  <a:lnTo>
                    <a:pt x="322" y="775"/>
                  </a:lnTo>
                  <a:cubicBezTo>
                    <a:pt x="322" y="537"/>
                    <a:pt x="513" y="322"/>
                    <a:pt x="763" y="322"/>
                  </a:cubicBezTo>
                  <a:cubicBezTo>
                    <a:pt x="858" y="322"/>
                    <a:pt x="930" y="251"/>
                    <a:pt x="930" y="156"/>
                  </a:cubicBezTo>
                  <a:cubicBezTo>
                    <a:pt x="930" y="72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72"/>
            <p:cNvSpPr/>
            <p:nvPr/>
          </p:nvSpPr>
          <p:spPr>
            <a:xfrm>
              <a:off x="3146349" y="2108338"/>
              <a:ext cx="48416" cy="59488"/>
            </a:xfrm>
            <a:custGeom>
              <a:rect b="b" l="l" r="r" t="t"/>
              <a:pathLst>
                <a:path extrusionOk="0" h="1859" w="1513">
                  <a:moveTo>
                    <a:pt x="750" y="1"/>
                  </a:moveTo>
                  <a:cubicBezTo>
                    <a:pt x="334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34" y="1858"/>
                    <a:pt x="750" y="1858"/>
                  </a:cubicBezTo>
                  <a:cubicBezTo>
                    <a:pt x="1167" y="1858"/>
                    <a:pt x="1512" y="1513"/>
                    <a:pt x="1512" y="1096"/>
                  </a:cubicBezTo>
                  <a:lnTo>
                    <a:pt x="1512" y="751"/>
                  </a:lnTo>
                  <a:cubicBezTo>
                    <a:pt x="1512" y="668"/>
                    <a:pt x="1489" y="549"/>
                    <a:pt x="1441" y="441"/>
                  </a:cubicBezTo>
                  <a:cubicBezTo>
                    <a:pt x="1407" y="390"/>
                    <a:pt x="1354" y="351"/>
                    <a:pt x="1296" y="351"/>
                  </a:cubicBezTo>
                  <a:cubicBezTo>
                    <a:pt x="1273" y="351"/>
                    <a:pt x="1250" y="357"/>
                    <a:pt x="1227" y="370"/>
                  </a:cubicBezTo>
                  <a:cubicBezTo>
                    <a:pt x="1155" y="418"/>
                    <a:pt x="1108" y="501"/>
                    <a:pt x="1155" y="572"/>
                  </a:cubicBezTo>
                  <a:cubicBezTo>
                    <a:pt x="1191" y="632"/>
                    <a:pt x="1203" y="691"/>
                    <a:pt x="1203" y="775"/>
                  </a:cubicBezTo>
                  <a:lnTo>
                    <a:pt x="1203" y="1108"/>
                  </a:lnTo>
                  <a:cubicBezTo>
                    <a:pt x="1203" y="1346"/>
                    <a:pt x="1012" y="1561"/>
                    <a:pt x="750" y="1561"/>
                  </a:cubicBezTo>
                  <a:cubicBezTo>
                    <a:pt x="512" y="1561"/>
                    <a:pt x="310" y="1370"/>
                    <a:pt x="310" y="1108"/>
                  </a:cubicBezTo>
                  <a:lnTo>
                    <a:pt x="310" y="775"/>
                  </a:lnTo>
                  <a:cubicBezTo>
                    <a:pt x="310" y="537"/>
                    <a:pt x="500" y="322"/>
                    <a:pt x="750" y="322"/>
                  </a:cubicBezTo>
                  <a:cubicBezTo>
                    <a:pt x="846" y="322"/>
                    <a:pt x="917" y="251"/>
                    <a:pt x="917" y="156"/>
                  </a:cubicBezTo>
                  <a:cubicBezTo>
                    <a:pt x="917" y="72"/>
                    <a:pt x="846" y="1"/>
                    <a:pt x="7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72"/>
            <p:cNvSpPr/>
            <p:nvPr/>
          </p:nvSpPr>
          <p:spPr>
            <a:xfrm>
              <a:off x="3052237" y="2003570"/>
              <a:ext cx="353600" cy="314752"/>
            </a:xfrm>
            <a:custGeom>
              <a:rect b="b" l="l" r="r" t="t"/>
              <a:pathLst>
                <a:path extrusionOk="0" h="9836" w="11050">
                  <a:moveTo>
                    <a:pt x="2227" y="334"/>
                  </a:moveTo>
                  <a:cubicBezTo>
                    <a:pt x="2477" y="334"/>
                    <a:pt x="2786" y="429"/>
                    <a:pt x="3013" y="513"/>
                  </a:cubicBezTo>
                  <a:cubicBezTo>
                    <a:pt x="2144" y="989"/>
                    <a:pt x="2013" y="2049"/>
                    <a:pt x="1882" y="3061"/>
                  </a:cubicBezTo>
                  <a:cubicBezTo>
                    <a:pt x="1786" y="3894"/>
                    <a:pt x="1667" y="4763"/>
                    <a:pt x="1179" y="5275"/>
                  </a:cubicBezTo>
                  <a:cubicBezTo>
                    <a:pt x="1138" y="5316"/>
                    <a:pt x="1091" y="5329"/>
                    <a:pt x="1054" y="5329"/>
                  </a:cubicBezTo>
                  <a:cubicBezTo>
                    <a:pt x="1038" y="5329"/>
                    <a:pt x="1023" y="5326"/>
                    <a:pt x="1012" y="5323"/>
                  </a:cubicBezTo>
                  <a:cubicBezTo>
                    <a:pt x="953" y="5311"/>
                    <a:pt x="893" y="5263"/>
                    <a:pt x="881" y="5204"/>
                  </a:cubicBezTo>
                  <a:cubicBezTo>
                    <a:pt x="798" y="4906"/>
                    <a:pt x="691" y="4418"/>
                    <a:pt x="703" y="3668"/>
                  </a:cubicBezTo>
                  <a:cubicBezTo>
                    <a:pt x="715" y="2918"/>
                    <a:pt x="512" y="2620"/>
                    <a:pt x="346" y="2513"/>
                  </a:cubicBezTo>
                  <a:cubicBezTo>
                    <a:pt x="465" y="2037"/>
                    <a:pt x="1012" y="334"/>
                    <a:pt x="2227" y="334"/>
                  </a:cubicBezTo>
                  <a:close/>
                  <a:moveTo>
                    <a:pt x="5513" y="5847"/>
                  </a:moveTo>
                  <a:cubicBezTo>
                    <a:pt x="5977" y="5847"/>
                    <a:pt x="6370" y="6085"/>
                    <a:pt x="6370" y="6382"/>
                  </a:cubicBezTo>
                  <a:cubicBezTo>
                    <a:pt x="6370" y="6632"/>
                    <a:pt x="6001" y="6811"/>
                    <a:pt x="5739" y="6930"/>
                  </a:cubicBezTo>
                  <a:lnTo>
                    <a:pt x="5715" y="6930"/>
                  </a:lnTo>
                  <a:cubicBezTo>
                    <a:pt x="5650" y="6960"/>
                    <a:pt x="5576" y="6975"/>
                    <a:pt x="5501" y="6975"/>
                  </a:cubicBezTo>
                  <a:cubicBezTo>
                    <a:pt x="5427" y="6975"/>
                    <a:pt x="5352" y="6960"/>
                    <a:pt x="5287" y="6930"/>
                  </a:cubicBezTo>
                  <a:lnTo>
                    <a:pt x="5275" y="6930"/>
                  </a:lnTo>
                  <a:cubicBezTo>
                    <a:pt x="5001" y="6811"/>
                    <a:pt x="4632" y="6632"/>
                    <a:pt x="4632" y="6382"/>
                  </a:cubicBezTo>
                  <a:cubicBezTo>
                    <a:pt x="4632" y="6097"/>
                    <a:pt x="5037" y="5847"/>
                    <a:pt x="5513" y="5847"/>
                  </a:cubicBezTo>
                  <a:close/>
                  <a:moveTo>
                    <a:pt x="8847" y="298"/>
                  </a:moveTo>
                  <a:cubicBezTo>
                    <a:pt x="10061" y="298"/>
                    <a:pt x="10597" y="1989"/>
                    <a:pt x="10716" y="2465"/>
                  </a:cubicBezTo>
                  <a:cubicBezTo>
                    <a:pt x="10502" y="2620"/>
                    <a:pt x="10276" y="2918"/>
                    <a:pt x="10287" y="3656"/>
                  </a:cubicBezTo>
                  <a:cubicBezTo>
                    <a:pt x="10299" y="4406"/>
                    <a:pt x="10204" y="4894"/>
                    <a:pt x="10109" y="5192"/>
                  </a:cubicBezTo>
                  <a:cubicBezTo>
                    <a:pt x="10097" y="5251"/>
                    <a:pt x="10037" y="5299"/>
                    <a:pt x="9978" y="5311"/>
                  </a:cubicBezTo>
                  <a:cubicBezTo>
                    <a:pt x="9968" y="5311"/>
                    <a:pt x="9955" y="5312"/>
                    <a:pt x="9940" y="5312"/>
                  </a:cubicBezTo>
                  <a:cubicBezTo>
                    <a:pt x="9902" y="5312"/>
                    <a:pt x="9854" y="5306"/>
                    <a:pt x="9811" y="5263"/>
                  </a:cubicBezTo>
                  <a:cubicBezTo>
                    <a:pt x="9311" y="4739"/>
                    <a:pt x="9204" y="3882"/>
                    <a:pt x="9097" y="3049"/>
                  </a:cubicBezTo>
                  <a:cubicBezTo>
                    <a:pt x="9025" y="2501"/>
                    <a:pt x="8966" y="1918"/>
                    <a:pt x="8763" y="1441"/>
                  </a:cubicBezTo>
                  <a:cubicBezTo>
                    <a:pt x="8745" y="1369"/>
                    <a:pt x="8678" y="1337"/>
                    <a:pt x="8616" y="1337"/>
                  </a:cubicBezTo>
                  <a:cubicBezTo>
                    <a:pt x="8597" y="1337"/>
                    <a:pt x="8578" y="1340"/>
                    <a:pt x="8561" y="1346"/>
                  </a:cubicBezTo>
                  <a:cubicBezTo>
                    <a:pt x="8466" y="1382"/>
                    <a:pt x="8442" y="1489"/>
                    <a:pt x="8466" y="1560"/>
                  </a:cubicBezTo>
                  <a:cubicBezTo>
                    <a:pt x="8656" y="1989"/>
                    <a:pt x="8716" y="2525"/>
                    <a:pt x="8787" y="3072"/>
                  </a:cubicBezTo>
                  <a:cubicBezTo>
                    <a:pt x="8871" y="3787"/>
                    <a:pt x="8966" y="4513"/>
                    <a:pt x="9311" y="5097"/>
                  </a:cubicBezTo>
                  <a:cubicBezTo>
                    <a:pt x="9228" y="5739"/>
                    <a:pt x="8966" y="6251"/>
                    <a:pt x="8752" y="6561"/>
                  </a:cubicBezTo>
                  <a:cubicBezTo>
                    <a:pt x="8561" y="6847"/>
                    <a:pt x="8323" y="7085"/>
                    <a:pt x="8085" y="7263"/>
                  </a:cubicBezTo>
                  <a:cubicBezTo>
                    <a:pt x="8073" y="6978"/>
                    <a:pt x="7906" y="6704"/>
                    <a:pt x="7632" y="6513"/>
                  </a:cubicBezTo>
                  <a:cubicBezTo>
                    <a:pt x="7382" y="6323"/>
                    <a:pt x="7037" y="6216"/>
                    <a:pt x="6680" y="6204"/>
                  </a:cubicBezTo>
                  <a:cubicBezTo>
                    <a:pt x="6585" y="5799"/>
                    <a:pt x="6108" y="5513"/>
                    <a:pt x="5513" y="5513"/>
                  </a:cubicBezTo>
                  <a:cubicBezTo>
                    <a:pt x="4918" y="5513"/>
                    <a:pt x="4441" y="5811"/>
                    <a:pt x="4334" y="6204"/>
                  </a:cubicBezTo>
                  <a:cubicBezTo>
                    <a:pt x="4263" y="6204"/>
                    <a:pt x="4191" y="6216"/>
                    <a:pt x="4108" y="6216"/>
                  </a:cubicBezTo>
                  <a:cubicBezTo>
                    <a:pt x="4025" y="6228"/>
                    <a:pt x="3965" y="6311"/>
                    <a:pt x="3977" y="6394"/>
                  </a:cubicBezTo>
                  <a:cubicBezTo>
                    <a:pt x="3989" y="6466"/>
                    <a:pt x="4049" y="6525"/>
                    <a:pt x="4144" y="6525"/>
                  </a:cubicBezTo>
                  <a:lnTo>
                    <a:pt x="4168" y="6525"/>
                  </a:lnTo>
                  <a:cubicBezTo>
                    <a:pt x="4227" y="6513"/>
                    <a:pt x="4287" y="6513"/>
                    <a:pt x="4346" y="6513"/>
                  </a:cubicBezTo>
                  <a:cubicBezTo>
                    <a:pt x="4453" y="6871"/>
                    <a:pt x="4870" y="7061"/>
                    <a:pt x="5156" y="7192"/>
                  </a:cubicBezTo>
                  <a:lnTo>
                    <a:pt x="5168" y="7192"/>
                  </a:lnTo>
                  <a:cubicBezTo>
                    <a:pt x="5287" y="7240"/>
                    <a:pt x="5406" y="7275"/>
                    <a:pt x="5525" y="7275"/>
                  </a:cubicBezTo>
                  <a:cubicBezTo>
                    <a:pt x="5644" y="7275"/>
                    <a:pt x="5763" y="7240"/>
                    <a:pt x="5882" y="7192"/>
                  </a:cubicBezTo>
                  <a:lnTo>
                    <a:pt x="5894" y="7192"/>
                  </a:lnTo>
                  <a:cubicBezTo>
                    <a:pt x="6192" y="7061"/>
                    <a:pt x="6608" y="6871"/>
                    <a:pt x="6704" y="6513"/>
                  </a:cubicBezTo>
                  <a:cubicBezTo>
                    <a:pt x="7299" y="6525"/>
                    <a:pt x="7787" y="6882"/>
                    <a:pt x="7787" y="7299"/>
                  </a:cubicBezTo>
                  <a:cubicBezTo>
                    <a:pt x="7787" y="7728"/>
                    <a:pt x="7287" y="8085"/>
                    <a:pt x="6656" y="8085"/>
                  </a:cubicBezTo>
                  <a:cubicBezTo>
                    <a:pt x="6346" y="8085"/>
                    <a:pt x="6049" y="8002"/>
                    <a:pt x="5834" y="7835"/>
                  </a:cubicBezTo>
                  <a:cubicBezTo>
                    <a:pt x="5745" y="7769"/>
                    <a:pt x="5641" y="7737"/>
                    <a:pt x="5537" y="7737"/>
                  </a:cubicBezTo>
                  <a:cubicBezTo>
                    <a:pt x="5433" y="7737"/>
                    <a:pt x="5328" y="7769"/>
                    <a:pt x="5239" y="7835"/>
                  </a:cubicBezTo>
                  <a:cubicBezTo>
                    <a:pt x="5025" y="8002"/>
                    <a:pt x="4739" y="8085"/>
                    <a:pt x="4430" y="8085"/>
                  </a:cubicBezTo>
                  <a:cubicBezTo>
                    <a:pt x="3799" y="8085"/>
                    <a:pt x="3298" y="7740"/>
                    <a:pt x="3298" y="7299"/>
                  </a:cubicBezTo>
                  <a:cubicBezTo>
                    <a:pt x="3298" y="7109"/>
                    <a:pt x="3394" y="6930"/>
                    <a:pt x="3572" y="6775"/>
                  </a:cubicBezTo>
                  <a:cubicBezTo>
                    <a:pt x="3656" y="6716"/>
                    <a:pt x="3656" y="6621"/>
                    <a:pt x="3608" y="6561"/>
                  </a:cubicBezTo>
                  <a:cubicBezTo>
                    <a:pt x="3578" y="6523"/>
                    <a:pt x="3519" y="6500"/>
                    <a:pt x="3465" y="6500"/>
                  </a:cubicBezTo>
                  <a:cubicBezTo>
                    <a:pt x="3434" y="6500"/>
                    <a:pt x="3404" y="6508"/>
                    <a:pt x="3382" y="6525"/>
                  </a:cubicBezTo>
                  <a:cubicBezTo>
                    <a:pt x="3132" y="6716"/>
                    <a:pt x="2989" y="6978"/>
                    <a:pt x="2977" y="7240"/>
                  </a:cubicBezTo>
                  <a:cubicBezTo>
                    <a:pt x="2739" y="7061"/>
                    <a:pt x="2501" y="6823"/>
                    <a:pt x="2310" y="6549"/>
                  </a:cubicBezTo>
                  <a:cubicBezTo>
                    <a:pt x="2096" y="6228"/>
                    <a:pt x="1834" y="5739"/>
                    <a:pt x="1763" y="5085"/>
                  </a:cubicBezTo>
                  <a:cubicBezTo>
                    <a:pt x="2096" y="4513"/>
                    <a:pt x="2191" y="3775"/>
                    <a:pt x="2275" y="3061"/>
                  </a:cubicBezTo>
                  <a:cubicBezTo>
                    <a:pt x="2358" y="2489"/>
                    <a:pt x="2417" y="1953"/>
                    <a:pt x="2596" y="1513"/>
                  </a:cubicBezTo>
                  <a:cubicBezTo>
                    <a:pt x="2786" y="1048"/>
                    <a:pt x="3072" y="786"/>
                    <a:pt x="3489" y="632"/>
                  </a:cubicBezTo>
                  <a:cubicBezTo>
                    <a:pt x="3627" y="681"/>
                    <a:pt x="3748" y="700"/>
                    <a:pt x="3863" y="700"/>
                  </a:cubicBezTo>
                  <a:cubicBezTo>
                    <a:pt x="4027" y="700"/>
                    <a:pt x="4178" y="662"/>
                    <a:pt x="4346" y="620"/>
                  </a:cubicBezTo>
                  <a:cubicBezTo>
                    <a:pt x="4620" y="548"/>
                    <a:pt x="4953" y="453"/>
                    <a:pt x="5573" y="453"/>
                  </a:cubicBezTo>
                  <a:cubicBezTo>
                    <a:pt x="6180" y="453"/>
                    <a:pt x="6501" y="548"/>
                    <a:pt x="6787" y="620"/>
                  </a:cubicBezTo>
                  <a:cubicBezTo>
                    <a:pt x="6954" y="667"/>
                    <a:pt x="7120" y="715"/>
                    <a:pt x="7275" y="715"/>
                  </a:cubicBezTo>
                  <a:cubicBezTo>
                    <a:pt x="7394" y="715"/>
                    <a:pt x="7525" y="691"/>
                    <a:pt x="7656" y="632"/>
                  </a:cubicBezTo>
                  <a:cubicBezTo>
                    <a:pt x="7870" y="715"/>
                    <a:pt x="8073" y="834"/>
                    <a:pt x="8216" y="989"/>
                  </a:cubicBezTo>
                  <a:cubicBezTo>
                    <a:pt x="8245" y="1019"/>
                    <a:pt x="8287" y="1034"/>
                    <a:pt x="8329" y="1034"/>
                  </a:cubicBezTo>
                  <a:cubicBezTo>
                    <a:pt x="8371" y="1034"/>
                    <a:pt x="8412" y="1019"/>
                    <a:pt x="8442" y="989"/>
                  </a:cubicBezTo>
                  <a:cubicBezTo>
                    <a:pt x="8501" y="929"/>
                    <a:pt x="8501" y="822"/>
                    <a:pt x="8442" y="763"/>
                  </a:cubicBezTo>
                  <a:cubicBezTo>
                    <a:pt x="8323" y="644"/>
                    <a:pt x="8192" y="548"/>
                    <a:pt x="8049" y="465"/>
                  </a:cubicBezTo>
                  <a:cubicBezTo>
                    <a:pt x="8287" y="382"/>
                    <a:pt x="8585" y="298"/>
                    <a:pt x="8847" y="298"/>
                  </a:cubicBezTo>
                  <a:close/>
                  <a:moveTo>
                    <a:pt x="3929" y="8395"/>
                  </a:moveTo>
                  <a:lnTo>
                    <a:pt x="3929" y="8395"/>
                  </a:lnTo>
                  <a:cubicBezTo>
                    <a:pt x="4072" y="8418"/>
                    <a:pt x="4215" y="8430"/>
                    <a:pt x="4382" y="8430"/>
                  </a:cubicBezTo>
                  <a:lnTo>
                    <a:pt x="4489" y="8430"/>
                  </a:lnTo>
                  <a:lnTo>
                    <a:pt x="4489" y="8787"/>
                  </a:lnTo>
                  <a:lnTo>
                    <a:pt x="4489" y="8906"/>
                  </a:lnTo>
                  <a:cubicBezTo>
                    <a:pt x="4227" y="8764"/>
                    <a:pt x="4049" y="8585"/>
                    <a:pt x="3929" y="8395"/>
                  </a:cubicBezTo>
                  <a:close/>
                  <a:moveTo>
                    <a:pt x="7061" y="8395"/>
                  </a:moveTo>
                  <a:lnTo>
                    <a:pt x="7061" y="8395"/>
                  </a:lnTo>
                  <a:cubicBezTo>
                    <a:pt x="6942" y="8585"/>
                    <a:pt x="6763" y="8764"/>
                    <a:pt x="6513" y="8906"/>
                  </a:cubicBezTo>
                  <a:lnTo>
                    <a:pt x="6513" y="8787"/>
                  </a:lnTo>
                  <a:lnTo>
                    <a:pt x="6513" y="8430"/>
                  </a:lnTo>
                  <a:lnTo>
                    <a:pt x="6608" y="8430"/>
                  </a:lnTo>
                  <a:cubicBezTo>
                    <a:pt x="6763" y="8430"/>
                    <a:pt x="6906" y="8418"/>
                    <a:pt x="7061" y="8395"/>
                  </a:cubicBezTo>
                  <a:close/>
                  <a:moveTo>
                    <a:pt x="5656" y="8168"/>
                  </a:moveTo>
                  <a:cubicBezTo>
                    <a:pt x="5823" y="8275"/>
                    <a:pt x="6001" y="8347"/>
                    <a:pt x="6192" y="8395"/>
                  </a:cubicBezTo>
                  <a:lnTo>
                    <a:pt x="6192" y="8787"/>
                  </a:lnTo>
                  <a:cubicBezTo>
                    <a:pt x="6192" y="9180"/>
                    <a:pt x="5882" y="9490"/>
                    <a:pt x="5489" y="9490"/>
                  </a:cubicBezTo>
                  <a:cubicBezTo>
                    <a:pt x="5108" y="9490"/>
                    <a:pt x="4799" y="9180"/>
                    <a:pt x="4799" y="8787"/>
                  </a:cubicBezTo>
                  <a:lnTo>
                    <a:pt x="4799" y="8395"/>
                  </a:lnTo>
                  <a:cubicBezTo>
                    <a:pt x="4989" y="8347"/>
                    <a:pt x="5180" y="8275"/>
                    <a:pt x="5334" y="8168"/>
                  </a:cubicBezTo>
                  <a:lnTo>
                    <a:pt x="5334" y="8633"/>
                  </a:lnTo>
                  <a:cubicBezTo>
                    <a:pt x="5334" y="8716"/>
                    <a:pt x="5406" y="8787"/>
                    <a:pt x="5489" y="8787"/>
                  </a:cubicBezTo>
                  <a:cubicBezTo>
                    <a:pt x="5584" y="8787"/>
                    <a:pt x="5656" y="8716"/>
                    <a:pt x="5656" y="8633"/>
                  </a:cubicBezTo>
                  <a:lnTo>
                    <a:pt x="5656" y="8168"/>
                  </a:lnTo>
                  <a:close/>
                  <a:moveTo>
                    <a:pt x="2239" y="1"/>
                  </a:moveTo>
                  <a:cubicBezTo>
                    <a:pt x="1536" y="1"/>
                    <a:pt x="929" y="441"/>
                    <a:pt x="477" y="1287"/>
                  </a:cubicBezTo>
                  <a:cubicBezTo>
                    <a:pt x="155" y="1906"/>
                    <a:pt x="24" y="2513"/>
                    <a:pt x="24" y="2537"/>
                  </a:cubicBezTo>
                  <a:cubicBezTo>
                    <a:pt x="0" y="2584"/>
                    <a:pt x="0" y="2632"/>
                    <a:pt x="36" y="2680"/>
                  </a:cubicBezTo>
                  <a:cubicBezTo>
                    <a:pt x="60" y="2703"/>
                    <a:pt x="96" y="2727"/>
                    <a:pt x="143" y="2727"/>
                  </a:cubicBezTo>
                  <a:cubicBezTo>
                    <a:pt x="167" y="2751"/>
                    <a:pt x="405" y="2882"/>
                    <a:pt x="393" y="3656"/>
                  </a:cubicBezTo>
                  <a:cubicBezTo>
                    <a:pt x="381" y="4430"/>
                    <a:pt x="477" y="4977"/>
                    <a:pt x="584" y="5287"/>
                  </a:cubicBezTo>
                  <a:cubicBezTo>
                    <a:pt x="643" y="5466"/>
                    <a:pt x="774" y="5585"/>
                    <a:pt x="953" y="5632"/>
                  </a:cubicBezTo>
                  <a:cubicBezTo>
                    <a:pt x="1001" y="5656"/>
                    <a:pt x="1036" y="5656"/>
                    <a:pt x="1072" y="5656"/>
                  </a:cubicBezTo>
                  <a:cubicBezTo>
                    <a:pt x="1215" y="5656"/>
                    <a:pt x="1334" y="5597"/>
                    <a:pt x="1429" y="5501"/>
                  </a:cubicBezTo>
                  <a:lnTo>
                    <a:pt x="1453" y="5489"/>
                  </a:lnTo>
                  <a:cubicBezTo>
                    <a:pt x="1667" y="6549"/>
                    <a:pt x="2370" y="7371"/>
                    <a:pt x="3037" y="7716"/>
                  </a:cubicBezTo>
                  <a:cubicBezTo>
                    <a:pt x="3120" y="7871"/>
                    <a:pt x="3239" y="8014"/>
                    <a:pt x="3394" y="8133"/>
                  </a:cubicBezTo>
                  <a:lnTo>
                    <a:pt x="3537" y="8228"/>
                  </a:lnTo>
                  <a:cubicBezTo>
                    <a:pt x="3668" y="8633"/>
                    <a:pt x="4037" y="9121"/>
                    <a:pt x="4668" y="9347"/>
                  </a:cubicBezTo>
                  <a:cubicBezTo>
                    <a:pt x="4846" y="9645"/>
                    <a:pt x="5168" y="9835"/>
                    <a:pt x="5537" y="9835"/>
                  </a:cubicBezTo>
                  <a:cubicBezTo>
                    <a:pt x="5918" y="9835"/>
                    <a:pt x="6239" y="9645"/>
                    <a:pt x="6418" y="9347"/>
                  </a:cubicBezTo>
                  <a:cubicBezTo>
                    <a:pt x="7049" y="9121"/>
                    <a:pt x="7406" y="8633"/>
                    <a:pt x="7549" y="8228"/>
                  </a:cubicBezTo>
                  <a:lnTo>
                    <a:pt x="7680" y="8133"/>
                  </a:lnTo>
                  <a:cubicBezTo>
                    <a:pt x="7847" y="8014"/>
                    <a:pt x="7966" y="7883"/>
                    <a:pt x="8037" y="7716"/>
                  </a:cubicBezTo>
                  <a:cubicBezTo>
                    <a:pt x="8692" y="7371"/>
                    <a:pt x="9406" y="6549"/>
                    <a:pt x="9633" y="5489"/>
                  </a:cubicBezTo>
                  <a:lnTo>
                    <a:pt x="9644" y="5501"/>
                  </a:lnTo>
                  <a:cubicBezTo>
                    <a:pt x="9740" y="5608"/>
                    <a:pt x="9871" y="5656"/>
                    <a:pt x="10002" y="5656"/>
                  </a:cubicBezTo>
                  <a:cubicBezTo>
                    <a:pt x="10049" y="5656"/>
                    <a:pt x="10085" y="5656"/>
                    <a:pt x="10121" y="5632"/>
                  </a:cubicBezTo>
                  <a:cubicBezTo>
                    <a:pt x="10299" y="5585"/>
                    <a:pt x="10442" y="5454"/>
                    <a:pt x="10502" y="5287"/>
                  </a:cubicBezTo>
                  <a:cubicBezTo>
                    <a:pt x="10585" y="4977"/>
                    <a:pt x="10704" y="4442"/>
                    <a:pt x="10692" y="3656"/>
                  </a:cubicBezTo>
                  <a:cubicBezTo>
                    <a:pt x="10680" y="2882"/>
                    <a:pt x="10918" y="2751"/>
                    <a:pt x="10942" y="2727"/>
                  </a:cubicBezTo>
                  <a:cubicBezTo>
                    <a:pt x="10990" y="2727"/>
                    <a:pt x="11014" y="2703"/>
                    <a:pt x="11049" y="2680"/>
                  </a:cubicBezTo>
                  <a:cubicBezTo>
                    <a:pt x="11002" y="2644"/>
                    <a:pt x="11014" y="2596"/>
                    <a:pt x="11002" y="2537"/>
                  </a:cubicBezTo>
                  <a:cubicBezTo>
                    <a:pt x="11002" y="2513"/>
                    <a:pt x="10871" y="1906"/>
                    <a:pt x="10537" y="1287"/>
                  </a:cubicBezTo>
                  <a:cubicBezTo>
                    <a:pt x="10097" y="441"/>
                    <a:pt x="9490" y="1"/>
                    <a:pt x="8787" y="1"/>
                  </a:cubicBezTo>
                  <a:cubicBezTo>
                    <a:pt x="8263" y="1"/>
                    <a:pt x="7597" y="310"/>
                    <a:pt x="7525" y="358"/>
                  </a:cubicBezTo>
                  <a:cubicBezTo>
                    <a:pt x="7410" y="398"/>
                    <a:pt x="7314" y="415"/>
                    <a:pt x="7221" y="415"/>
                  </a:cubicBezTo>
                  <a:cubicBezTo>
                    <a:pt x="7093" y="415"/>
                    <a:pt x="6970" y="382"/>
                    <a:pt x="6811" y="334"/>
                  </a:cubicBezTo>
                  <a:cubicBezTo>
                    <a:pt x="6537" y="263"/>
                    <a:pt x="6156" y="155"/>
                    <a:pt x="5513" y="155"/>
                  </a:cubicBezTo>
                  <a:cubicBezTo>
                    <a:pt x="4870" y="155"/>
                    <a:pt x="4489" y="263"/>
                    <a:pt x="4215" y="334"/>
                  </a:cubicBezTo>
                  <a:cubicBezTo>
                    <a:pt x="4049" y="382"/>
                    <a:pt x="3932" y="415"/>
                    <a:pt x="3806" y="415"/>
                  </a:cubicBezTo>
                  <a:cubicBezTo>
                    <a:pt x="3716" y="415"/>
                    <a:pt x="3621" y="398"/>
                    <a:pt x="3501" y="358"/>
                  </a:cubicBezTo>
                  <a:cubicBezTo>
                    <a:pt x="3429" y="310"/>
                    <a:pt x="2763" y="1"/>
                    <a:pt x="2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3" name="Google Shape;12033;p72"/>
          <p:cNvGrpSpPr/>
          <p:nvPr/>
        </p:nvGrpSpPr>
        <p:grpSpPr>
          <a:xfrm>
            <a:off x="1404013" y="2958066"/>
            <a:ext cx="368096" cy="223968"/>
            <a:chOff x="1404013" y="2958066"/>
            <a:chExt cx="368096" cy="223968"/>
          </a:xfrm>
        </p:grpSpPr>
        <p:sp>
          <p:nvSpPr>
            <p:cNvPr id="12034" name="Google Shape;12034;p72"/>
            <p:cNvSpPr/>
            <p:nvPr/>
          </p:nvSpPr>
          <p:spPr>
            <a:xfrm>
              <a:off x="1426893" y="3073426"/>
              <a:ext cx="40032" cy="45760"/>
            </a:xfrm>
            <a:custGeom>
              <a:rect b="b" l="l" r="r" t="t"/>
              <a:pathLst>
                <a:path extrusionOk="0" h="1430" w="1251">
                  <a:moveTo>
                    <a:pt x="631" y="0"/>
                  </a:moveTo>
                  <a:cubicBezTo>
                    <a:pt x="286" y="0"/>
                    <a:pt x="0" y="286"/>
                    <a:pt x="0" y="631"/>
                  </a:cubicBezTo>
                  <a:lnTo>
                    <a:pt x="0" y="810"/>
                  </a:lnTo>
                  <a:cubicBezTo>
                    <a:pt x="0" y="1155"/>
                    <a:pt x="286" y="1429"/>
                    <a:pt x="631" y="1429"/>
                  </a:cubicBezTo>
                  <a:cubicBezTo>
                    <a:pt x="965" y="1429"/>
                    <a:pt x="1251" y="1155"/>
                    <a:pt x="1251" y="810"/>
                  </a:cubicBezTo>
                  <a:lnTo>
                    <a:pt x="1251" y="703"/>
                  </a:lnTo>
                  <a:cubicBezTo>
                    <a:pt x="1239" y="619"/>
                    <a:pt x="1167" y="536"/>
                    <a:pt x="1072" y="536"/>
                  </a:cubicBezTo>
                  <a:cubicBezTo>
                    <a:pt x="989" y="536"/>
                    <a:pt x="905" y="619"/>
                    <a:pt x="905" y="703"/>
                  </a:cubicBezTo>
                  <a:lnTo>
                    <a:pt x="905" y="798"/>
                  </a:lnTo>
                  <a:cubicBezTo>
                    <a:pt x="905" y="941"/>
                    <a:pt x="786" y="1072"/>
                    <a:pt x="631" y="1072"/>
                  </a:cubicBezTo>
                  <a:cubicBezTo>
                    <a:pt x="477" y="1072"/>
                    <a:pt x="346" y="953"/>
                    <a:pt x="346" y="798"/>
                  </a:cubicBezTo>
                  <a:lnTo>
                    <a:pt x="346" y="619"/>
                  </a:lnTo>
                  <a:cubicBezTo>
                    <a:pt x="346" y="465"/>
                    <a:pt x="465" y="334"/>
                    <a:pt x="631" y="334"/>
                  </a:cubicBezTo>
                  <a:cubicBezTo>
                    <a:pt x="715" y="334"/>
                    <a:pt x="786" y="262"/>
                    <a:pt x="786" y="167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72"/>
            <p:cNvSpPr/>
            <p:nvPr/>
          </p:nvSpPr>
          <p:spPr>
            <a:xfrm>
              <a:off x="1404013" y="2958066"/>
              <a:ext cx="368096" cy="223968"/>
            </a:xfrm>
            <a:custGeom>
              <a:rect b="b" l="l" r="r" t="t"/>
              <a:pathLst>
                <a:path extrusionOk="0" h="6999" w="11503">
                  <a:moveTo>
                    <a:pt x="7800" y="2593"/>
                  </a:moveTo>
                  <a:lnTo>
                    <a:pt x="7895" y="2855"/>
                  </a:lnTo>
                  <a:cubicBezTo>
                    <a:pt x="7811" y="2831"/>
                    <a:pt x="7740" y="2820"/>
                    <a:pt x="7669" y="2796"/>
                  </a:cubicBezTo>
                  <a:cubicBezTo>
                    <a:pt x="7716" y="2712"/>
                    <a:pt x="7752" y="2653"/>
                    <a:pt x="7800" y="2593"/>
                  </a:cubicBezTo>
                  <a:close/>
                  <a:moveTo>
                    <a:pt x="4656" y="2820"/>
                  </a:moveTo>
                  <a:lnTo>
                    <a:pt x="4656" y="2820"/>
                  </a:lnTo>
                  <a:cubicBezTo>
                    <a:pt x="4347" y="3212"/>
                    <a:pt x="3263" y="3582"/>
                    <a:pt x="2430" y="3772"/>
                  </a:cubicBezTo>
                  <a:cubicBezTo>
                    <a:pt x="2370" y="3570"/>
                    <a:pt x="2263" y="3379"/>
                    <a:pt x="2132" y="3248"/>
                  </a:cubicBezTo>
                  <a:cubicBezTo>
                    <a:pt x="2096" y="3224"/>
                    <a:pt x="2049" y="3177"/>
                    <a:pt x="2013" y="3141"/>
                  </a:cubicBezTo>
                  <a:cubicBezTo>
                    <a:pt x="2537" y="3010"/>
                    <a:pt x="3466" y="2831"/>
                    <a:pt x="4656" y="2820"/>
                  </a:cubicBezTo>
                  <a:close/>
                  <a:moveTo>
                    <a:pt x="5049" y="2820"/>
                  </a:moveTo>
                  <a:cubicBezTo>
                    <a:pt x="5371" y="2820"/>
                    <a:pt x="5704" y="2855"/>
                    <a:pt x="6061" y="2879"/>
                  </a:cubicBezTo>
                  <a:lnTo>
                    <a:pt x="4883" y="4224"/>
                  </a:lnTo>
                  <a:cubicBezTo>
                    <a:pt x="4097" y="4129"/>
                    <a:pt x="3490" y="4022"/>
                    <a:pt x="3073" y="3951"/>
                  </a:cubicBezTo>
                  <a:cubicBezTo>
                    <a:pt x="3251" y="3903"/>
                    <a:pt x="3454" y="3832"/>
                    <a:pt x="3644" y="3760"/>
                  </a:cubicBezTo>
                  <a:cubicBezTo>
                    <a:pt x="4454" y="3462"/>
                    <a:pt x="4918" y="3165"/>
                    <a:pt x="5049" y="2820"/>
                  </a:cubicBezTo>
                  <a:close/>
                  <a:moveTo>
                    <a:pt x="8431" y="3355"/>
                  </a:moveTo>
                  <a:lnTo>
                    <a:pt x="8431" y="3355"/>
                  </a:lnTo>
                  <a:cubicBezTo>
                    <a:pt x="9240" y="3605"/>
                    <a:pt x="10014" y="3951"/>
                    <a:pt x="10764" y="4367"/>
                  </a:cubicBezTo>
                  <a:cubicBezTo>
                    <a:pt x="10109" y="4379"/>
                    <a:pt x="9455" y="4415"/>
                    <a:pt x="8812" y="4415"/>
                  </a:cubicBezTo>
                  <a:lnTo>
                    <a:pt x="8431" y="3355"/>
                  </a:lnTo>
                  <a:close/>
                  <a:moveTo>
                    <a:pt x="9586" y="4725"/>
                  </a:moveTo>
                  <a:lnTo>
                    <a:pt x="9990" y="5070"/>
                  </a:lnTo>
                  <a:cubicBezTo>
                    <a:pt x="9752" y="5201"/>
                    <a:pt x="9466" y="5320"/>
                    <a:pt x="9181" y="5427"/>
                  </a:cubicBezTo>
                  <a:lnTo>
                    <a:pt x="8931" y="4736"/>
                  </a:lnTo>
                  <a:cubicBezTo>
                    <a:pt x="9157" y="4736"/>
                    <a:pt x="9359" y="4736"/>
                    <a:pt x="9586" y="4725"/>
                  </a:cubicBezTo>
                  <a:close/>
                  <a:moveTo>
                    <a:pt x="2489" y="4177"/>
                  </a:moveTo>
                  <a:cubicBezTo>
                    <a:pt x="2668" y="4224"/>
                    <a:pt x="2954" y="4284"/>
                    <a:pt x="3347" y="4355"/>
                  </a:cubicBezTo>
                  <a:cubicBezTo>
                    <a:pt x="3239" y="4594"/>
                    <a:pt x="2978" y="5153"/>
                    <a:pt x="2489" y="5689"/>
                  </a:cubicBezTo>
                  <a:cubicBezTo>
                    <a:pt x="2335" y="5665"/>
                    <a:pt x="2216" y="5653"/>
                    <a:pt x="2132" y="5629"/>
                  </a:cubicBezTo>
                  <a:cubicBezTo>
                    <a:pt x="2358" y="5248"/>
                    <a:pt x="2489" y="4772"/>
                    <a:pt x="2489" y="4320"/>
                  </a:cubicBezTo>
                  <a:lnTo>
                    <a:pt x="2489" y="4177"/>
                  </a:lnTo>
                  <a:close/>
                  <a:moveTo>
                    <a:pt x="3704" y="4403"/>
                  </a:moveTo>
                  <a:cubicBezTo>
                    <a:pt x="3978" y="4439"/>
                    <a:pt x="4275" y="4486"/>
                    <a:pt x="4621" y="4522"/>
                  </a:cubicBezTo>
                  <a:cubicBezTo>
                    <a:pt x="4597" y="4522"/>
                    <a:pt x="3454" y="5832"/>
                    <a:pt x="3454" y="5832"/>
                  </a:cubicBezTo>
                  <a:cubicBezTo>
                    <a:pt x="3251" y="5796"/>
                    <a:pt x="3049" y="5784"/>
                    <a:pt x="2894" y="5748"/>
                  </a:cubicBezTo>
                  <a:cubicBezTo>
                    <a:pt x="3370" y="5177"/>
                    <a:pt x="3632" y="4594"/>
                    <a:pt x="3704" y="4403"/>
                  </a:cubicBezTo>
                  <a:close/>
                  <a:moveTo>
                    <a:pt x="1251" y="3224"/>
                  </a:moveTo>
                  <a:cubicBezTo>
                    <a:pt x="1835" y="3224"/>
                    <a:pt x="2156" y="3605"/>
                    <a:pt x="2156" y="4308"/>
                  </a:cubicBezTo>
                  <a:cubicBezTo>
                    <a:pt x="2156" y="4713"/>
                    <a:pt x="2037" y="5129"/>
                    <a:pt x="1846" y="5451"/>
                  </a:cubicBezTo>
                  <a:cubicBezTo>
                    <a:pt x="1668" y="5748"/>
                    <a:pt x="1442" y="5927"/>
                    <a:pt x="1251" y="5927"/>
                  </a:cubicBezTo>
                  <a:cubicBezTo>
                    <a:pt x="1061" y="5927"/>
                    <a:pt x="834" y="5748"/>
                    <a:pt x="656" y="5451"/>
                  </a:cubicBezTo>
                  <a:cubicBezTo>
                    <a:pt x="465" y="5129"/>
                    <a:pt x="346" y="4713"/>
                    <a:pt x="346" y="4308"/>
                  </a:cubicBezTo>
                  <a:cubicBezTo>
                    <a:pt x="346" y="3605"/>
                    <a:pt x="668" y="3224"/>
                    <a:pt x="1251" y="3224"/>
                  </a:cubicBezTo>
                  <a:close/>
                  <a:moveTo>
                    <a:pt x="7454" y="3081"/>
                  </a:moveTo>
                  <a:cubicBezTo>
                    <a:pt x="7657" y="3129"/>
                    <a:pt x="7835" y="3177"/>
                    <a:pt x="8026" y="3224"/>
                  </a:cubicBezTo>
                  <a:lnTo>
                    <a:pt x="8454" y="4391"/>
                  </a:lnTo>
                  <a:lnTo>
                    <a:pt x="8264" y="4391"/>
                  </a:lnTo>
                  <a:cubicBezTo>
                    <a:pt x="8169" y="4391"/>
                    <a:pt x="8097" y="4474"/>
                    <a:pt x="8097" y="4558"/>
                  </a:cubicBezTo>
                  <a:cubicBezTo>
                    <a:pt x="8097" y="4653"/>
                    <a:pt x="8169" y="4725"/>
                    <a:pt x="8264" y="4725"/>
                  </a:cubicBezTo>
                  <a:lnTo>
                    <a:pt x="8573" y="4725"/>
                  </a:lnTo>
                  <a:lnTo>
                    <a:pt x="8859" y="5510"/>
                  </a:lnTo>
                  <a:cubicBezTo>
                    <a:pt x="8526" y="5629"/>
                    <a:pt x="8157" y="5725"/>
                    <a:pt x="7776" y="5796"/>
                  </a:cubicBezTo>
                  <a:cubicBezTo>
                    <a:pt x="7085" y="5915"/>
                    <a:pt x="6347" y="5975"/>
                    <a:pt x="5537" y="5975"/>
                  </a:cubicBezTo>
                  <a:cubicBezTo>
                    <a:pt x="5752" y="5677"/>
                    <a:pt x="6073" y="5201"/>
                    <a:pt x="6418" y="4701"/>
                  </a:cubicBezTo>
                  <a:cubicBezTo>
                    <a:pt x="6788" y="4713"/>
                    <a:pt x="7157" y="4736"/>
                    <a:pt x="7538" y="4736"/>
                  </a:cubicBezTo>
                  <a:cubicBezTo>
                    <a:pt x="7621" y="4736"/>
                    <a:pt x="7692" y="4665"/>
                    <a:pt x="7692" y="4570"/>
                  </a:cubicBezTo>
                  <a:cubicBezTo>
                    <a:pt x="7692" y="4486"/>
                    <a:pt x="7621" y="4415"/>
                    <a:pt x="7538" y="4391"/>
                  </a:cubicBezTo>
                  <a:cubicBezTo>
                    <a:pt x="7216" y="4379"/>
                    <a:pt x="6919" y="4379"/>
                    <a:pt x="6621" y="4355"/>
                  </a:cubicBezTo>
                  <a:cubicBezTo>
                    <a:pt x="6919" y="3903"/>
                    <a:pt x="7216" y="3462"/>
                    <a:pt x="7454" y="3081"/>
                  </a:cubicBezTo>
                  <a:close/>
                  <a:moveTo>
                    <a:pt x="7406" y="1933"/>
                  </a:moveTo>
                  <a:cubicBezTo>
                    <a:pt x="7423" y="1933"/>
                    <a:pt x="7435" y="1935"/>
                    <a:pt x="7442" y="1938"/>
                  </a:cubicBezTo>
                  <a:cubicBezTo>
                    <a:pt x="7466" y="1938"/>
                    <a:pt x="7550" y="1974"/>
                    <a:pt x="7597" y="2058"/>
                  </a:cubicBezTo>
                  <a:lnTo>
                    <a:pt x="7645" y="2212"/>
                  </a:lnTo>
                  <a:cubicBezTo>
                    <a:pt x="6978" y="3224"/>
                    <a:pt x="5323" y="5737"/>
                    <a:pt x="5073" y="5987"/>
                  </a:cubicBezTo>
                  <a:cubicBezTo>
                    <a:pt x="4940" y="6127"/>
                    <a:pt x="4780" y="6199"/>
                    <a:pt x="4592" y="6199"/>
                  </a:cubicBezTo>
                  <a:cubicBezTo>
                    <a:pt x="4477" y="6199"/>
                    <a:pt x="4351" y="6172"/>
                    <a:pt x="4216" y="6118"/>
                  </a:cubicBezTo>
                  <a:cubicBezTo>
                    <a:pt x="4049" y="6058"/>
                    <a:pt x="3918" y="5975"/>
                    <a:pt x="3823" y="5915"/>
                  </a:cubicBezTo>
                  <a:lnTo>
                    <a:pt x="7264" y="1998"/>
                  </a:lnTo>
                  <a:cubicBezTo>
                    <a:pt x="7306" y="1947"/>
                    <a:pt x="7366" y="1933"/>
                    <a:pt x="7406" y="1933"/>
                  </a:cubicBezTo>
                  <a:close/>
                  <a:moveTo>
                    <a:pt x="525" y="1"/>
                  </a:moveTo>
                  <a:cubicBezTo>
                    <a:pt x="480" y="1"/>
                    <a:pt x="436" y="16"/>
                    <a:pt x="406" y="45"/>
                  </a:cubicBezTo>
                  <a:cubicBezTo>
                    <a:pt x="394" y="69"/>
                    <a:pt x="1" y="462"/>
                    <a:pt x="1" y="1438"/>
                  </a:cubicBezTo>
                  <a:cubicBezTo>
                    <a:pt x="1" y="2248"/>
                    <a:pt x="394" y="2784"/>
                    <a:pt x="632" y="3046"/>
                  </a:cubicBezTo>
                  <a:cubicBezTo>
                    <a:pt x="537" y="3105"/>
                    <a:pt x="453" y="3165"/>
                    <a:pt x="370" y="3236"/>
                  </a:cubicBezTo>
                  <a:cubicBezTo>
                    <a:pt x="132" y="3486"/>
                    <a:pt x="13" y="3843"/>
                    <a:pt x="13" y="4320"/>
                  </a:cubicBezTo>
                  <a:cubicBezTo>
                    <a:pt x="13" y="4784"/>
                    <a:pt x="156" y="5260"/>
                    <a:pt x="370" y="5641"/>
                  </a:cubicBezTo>
                  <a:cubicBezTo>
                    <a:pt x="632" y="6058"/>
                    <a:pt x="942" y="6284"/>
                    <a:pt x="1263" y="6284"/>
                  </a:cubicBezTo>
                  <a:cubicBezTo>
                    <a:pt x="1501" y="6284"/>
                    <a:pt x="1739" y="6153"/>
                    <a:pt x="1942" y="5927"/>
                  </a:cubicBezTo>
                  <a:cubicBezTo>
                    <a:pt x="1966" y="5939"/>
                    <a:pt x="2037" y="5939"/>
                    <a:pt x="2132" y="5975"/>
                  </a:cubicBezTo>
                  <a:lnTo>
                    <a:pt x="1715" y="6677"/>
                  </a:lnTo>
                  <a:lnTo>
                    <a:pt x="715" y="6677"/>
                  </a:lnTo>
                  <a:cubicBezTo>
                    <a:pt x="632" y="6677"/>
                    <a:pt x="549" y="6749"/>
                    <a:pt x="549" y="6832"/>
                  </a:cubicBezTo>
                  <a:cubicBezTo>
                    <a:pt x="549" y="6927"/>
                    <a:pt x="632" y="6999"/>
                    <a:pt x="715" y="6999"/>
                  </a:cubicBezTo>
                  <a:lnTo>
                    <a:pt x="1704" y="6999"/>
                  </a:lnTo>
                  <a:cubicBezTo>
                    <a:pt x="1823" y="6999"/>
                    <a:pt x="1942" y="6939"/>
                    <a:pt x="2001" y="6832"/>
                  </a:cubicBezTo>
                  <a:lnTo>
                    <a:pt x="2477" y="6034"/>
                  </a:lnTo>
                  <a:cubicBezTo>
                    <a:pt x="2597" y="6046"/>
                    <a:pt x="2728" y="6082"/>
                    <a:pt x="2894" y="6094"/>
                  </a:cubicBezTo>
                  <a:lnTo>
                    <a:pt x="2894" y="6653"/>
                  </a:lnTo>
                  <a:cubicBezTo>
                    <a:pt x="2894" y="6653"/>
                    <a:pt x="2894" y="6677"/>
                    <a:pt x="2870" y="6677"/>
                  </a:cubicBezTo>
                  <a:lnTo>
                    <a:pt x="2513" y="6677"/>
                  </a:lnTo>
                  <a:cubicBezTo>
                    <a:pt x="2430" y="6677"/>
                    <a:pt x="2358" y="6749"/>
                    <a:pt x="2358" y="6832"/>
                  </a:cubicBezTo>
                  <a:cubicBezTo>
                    <a:pt x="2358" y="6927"/>
                    <a:pt x="2430" y="6999"/>
                    <a:pt x="2513" y="6999"/>
                  </a:cubicBezTo>
                  <a:lnTo>
                    <a:pt x="2870" y="6999"/>
                  </a:lnTo>
                  <a:cubicBezTo>
                    <a:pt x="3073" y="6999"/>
                    <a:pt x="3216" y="6856"/>
                    <a:pt x="3216" y="6653"/>
                  </a:cubicBezTo>
                  <a:lnTo>
                    <a:pt x="3216" y="6153"/>
                  </a:lnTo>
                  <a:cubicBezTo>
                    <a:pt x="3347" y="6165"/>
                    <a:pt x="3501" y="6177"/>
                    <a:pt x="3644" y="6201"/>
                  </a:cubicBezTo>
                  <a:cubicBezTo>
                    <a:pt x="3751" y="6272"/>
                    <a:pt x="3918" y="6356"/>
                    <a:pt x="4097" y="6439"/>
                  </a:cubicBezTo>
                  <a:cubicBezTo>
                    <a:pt x="4275" y="6510"/>
                    <a:pt x="4454" y="6534"/>
                    <a:pt x="4621" y="6534"/>
                  </a:cubicBezTo>
                  <a:cubicBezTo>
                    <a:pt x="4859" y="6534"/>
                    <a:pt x="5073" y="6451"/>
                    <a:pt x="5275" y="6296"/>
                  </a:cubicBezTo>
                  <a:lnTo>
                    <a:pt x="5609" y="6296"/>
                  </a:lnTo>
                  <a:cubicBezTo>
                    <a:pt x="6895" y="6296"/>
                    <a:pt x="8026" y="6153"/>
                    <a:pt x="8990" y="5856"/>
                  </a:cubicBezTo>
                  <a:lnTo>
                    <a:pt x="9288" y="6653"/>
                  </a:lnTo>
                  <a:cubicBezTo>
                    <a:pt x="9359" y="6868"/>
                    <a:pt x="9562" y="6999"/>
                    <a:pt x="9776" y="6999"/>
                  </a:cubicBezTo>
                  <a:lnTo>
                    <a:pt x="10788" y="6999"/>
                  </a:lnTo>
                  <a:cubicBezTo>
                    <a:pt x="10883" y="6999"/>
                    <a:pt x="10955" y="6927"/>
                    <a:pt x="10955" y="6832"/>
                  </a:cubicBezTo>
                  <a:cubicBezTo>
                    <a:pt x="10955" y="6749"/>
                    <a:pt x="10883" y="6677"/>
                    <a:pt x="10788" y="6677"/>
                  </a:cubicBezTo>
                  <a:lnTo>
                    <a:pt x="9776" y="6677"/>
                  </a:lnTo>
                  <a:cubicBezTo>
                    <a:pt x="9705" y="6677"/>
                    <a:pt x="9633" y="6630"/>
                    <a:pt x="9597" y="6558"/>
                  </a:cubicBezTo>
                  <a:lnTo>
                    <a:pt x="9300" y="5760"/>
                  </a:lnTo>
                  <a:cubicBezTo>
                    <a:pt x="9693" y="5629"/>
                    <a:pt x="10050" y="5463"/>
                    <a:pt x="10371" y="5272"/>
                  </a:cubicBezTo>
                  <a:cubicBezTo>
                    <a:pt x="10419" y="5248"/>
                    <a:pt x="10455" y="5201"/>
                    <a:pt x="10467" y="5141"/>
                  </a:cubicBezTo>
                  <a:cubicBezTo>
                    <a:pt x="10478" y="5082"/>
                    <a:pt x="10455" y="5034"/>
                    <a:pt x="10407" y="4986"/>
                  </a:cubicBezTo>
                  <a:lnTo>
                    <a:pt x="10109" y="4736"/>
                  </a:lnTo>
                  <a:cubicBezTo>
                    <a:pt x="10514" y="4725"/>
                    <a:pt x="10931" y="4713"/>
                    <a:pt x="11348" y="4677"/>
                  </a:cubicBezTo>
                  <a:cubicBezTo>
                    <a:pt x="11419" y="4677"/>
                    <a:pt x="11479" y="4617"/>
                    <a:pt x="11491" y="4558"/>
                  </a:cubicBezTo>
                  <a:cubicBezTo>
                    <a:pt x="11502" y="4463"/>
                    <a:pt x="11479" y="4379"/>
                    <a:pt x="11419" y="4355"/>
                  </a:cubicBezTo>
                  <a:cubicBezTo>
                    <a:pt x="10431" y="3736"/>
                    <a:pt x="9395" y="3272"/>
                    <a:pt x="8288" y="2950"/>
                  </a:cubicBezTo>
                  <a:lnTo>
                    <a:pt x="7919" y="1938"/>
                  </a:lnTo>
                  <a:cubicBezTo>
                    <a:pt x="7859" y="1760"/>
                    <a:pt x="7716" y="1641"/>
                    <a:pt x="7514" y="1617"/>
                  </a:cubicBezTo>
                  <a:cubicBezTo>
                    <a:pt x="7480" y="1610"/>
                    <a:pt x="7446" y="1607"/>
                    <a:pt x="7411" y="1607"/>
                  </a:cubicBezTo>
                  <a:cubicBezTo>
                    <a:pt x="7265" y="1607"/>
                    <a:pt x="7122" y="1668"/>
                    <a:pt x="7026" y="1784"/>
                  </a:cubicBezTo>
                  <a:lnTo>
                    <a:pt x="6323" y="2569"/>
                  </a:lnTo>
                  <a:cubicBezTo>
                    <a:pt x="5785" y="2506"/>
                    <a:pt x="5273" y="2481"/>
                    <a:pt x="4799" y="2481"/>
                  </a:cubicBezTo>
                  <a:cubicBezTo>
                    <a:pt x="3040" y="2481"/>
                    <a:pt x="1788" y="2833"/>
                    <a:pt x="1525" y="2927"/>
                  </a:cubicBezTo>
                  <a:cubicBezTo>
                    <a:pt x="1430" y="2903"/>
                    <a:pt x="1346" y="2891"/>
                    <a:pt x="1239" y="2891"/>
                  </a:cubicBezTo>
                  <a:lnTo>
                    <a:pt x="1168" y="2891"/>
                  </a:lnTo>
                  <a:cubicBezTo>
                    <a:pt x="989" y="2462"/>
                    <a:pt x="823" y="1879"/>
                    <a:pt x="942" y="1343"/>
                  </a:cubicBezTo>
                  <a:cubicBezTo>
                    <a:pt x="1013" y="998"/>
                    <a:pt x="1168" y="843"/>
                    <a:pt x="1180" y="843"/>
                  </a:cubicBezTo>
                  <a:cubicBezTo>
                    <a:pt x="1239" y="784"/>
                    <a:pt x="1239" y="664"/>
                    <a:pt x="1180" y="605"/>
                  </a:cubicBezTo>
                  <a:cubicBezTo>
                    <a:pt x="1150" y="575"/>
                    <a:pt x="1105" y="560"/>
                    <a:pt x="1061" y="560"/>
                  </a:cubicBezTo>
                  <a:cubicBezTo>
                    <a:pt x="1016" y="560"/>
                    <a:pt x="971" y="575"/>
                    <a:pt x="942" y="605"/>
                  </a:cubicBezTo>
                  <a:cubicBezTo>
                    <a:pt x="906" y="629"/>
                    <a:pt x="287" y="1272"/>
                    <a:pt x="727" y="2653"/>
                  </a:cubicBezTo>
                  <a:cubicBezTo>
                    <a:pt x="549" y="2415"/>
                    <a:pt x="334" y="2010"/>
                    <a:pt x="334" y="1438"/>
                  </a:cubicBezTo>
                  <a:cubicBezTo>
                    <a:pt x="334" y="629"/>
                    <a:pt x="644" y="307"/>
                    <a:pt x="644" y="283"/>
                  </a:cubicBezTo>
                  <a:cubicBezTo>
                    <a:pt x="703" y="224"/>
                    <a:pt x="703" y="105"/>
                    <a:pt x="644" y="45"/>
                  </a:cubicBezTo>
                  <a:cubicBezTo>
                    <a:pt x="614" y="16"/>
                    <a:pt x="569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36" name="Google Shape;12036;p72"/>
          <p:cNvSpPr/>
          <p:nvPr/>
        </p:nvSpPr>
        <p:spPr>
          <a:xfrm>
            <a:off x="4147597" y="2886354"/>
            <a:ext cx="367712" cy="367680"/>
          </a:xfrm>
          <a:custGeom>
            <a:rect b="b" l="l" r="r" t="t"/>
            <a:pathLst>
              <a:path extrusionOk="0" h="11490" w="11491">
                <a:moveTo>
                  <a:pt x="5585" y="1643"/>
                </a:moveTo>
                <a:lnTo>
                  <a:pt x="5585" y="3013"/>
                </a:lnTo>
                <a:cubicBezTo>
                  <a:pt x="5322" y="3482"/>
                  <a:pt x="4845" y="3751"/>
                  <a:pt x="4340" y="3751"/>
                </a:cubicBezTo>
                <a:cubicBezTo>
                  <a:pt x="4204" y="3751"/>
                  <a:pt x="4066" y="3732"/>
                  <a:pt x="3930" y="3691"/>
                </a:cubicBezTo>
                <a:lnTo>
                  <a:pt x="2966" y="2727"/>
                </a:lnTo>
                <a:lnTo>
                  <a:pt x="2966" y="2727"/>
                </a:lnTo>
                <a:cubicBezTo>
                  <a:pt x="3070" y="2737"/>
                  <a:pt x="3176" y="2742"/>
                  <a:pt x="3281" y="2742"/>
                </a:cubicBezTo>
                <a:cubicBezTo>
                  <a:pt x="3666" y="2742"/>
                  <a:pt x="4051" y="2672"/>
                  <a:pt x="4406" y="2513"/>
                </a:cubicBezTo>
                <a:cubicBezTo>
                  <a:pt x="4871" y="2322"/>
                  <a:pt x="5275" y="2024"/>
                  <a:pt x="5585" y="1643"/>
                </a:cubicBezTo>
                <a:close/>
                <a:moveTo>
                  <a:pt x="5573" y="3560"/>
                </a:moveTo>
                <a:lnTo>
                  <a:pt x="5573" y="5322"/>
                </a:lnTo>
                <a:lnTo>
                  <a:pt x="4323" y="4084"/>
                </a:lnTo>
                <a:cubicBezTo>
                  <a:pt x="4799" y="4084"/>
                  <a:pt x="5240" y="3882"/>
                  <a:pt x="5573" y="3560"/>
                </a:cubicBezTo>
                <a:close/>
                <a:moveTo>
                  <a:pt x="5918" y="3560"/>
                </a:moveTo>
                <a:cubicBezTo>
                  <a:pt x="6240" y="3882"/>
                  <a:pt x="6692" y="4084"/>
                  <a:pt x="7168" y="4084"/>
                </a:cubicBezTo>
                <a:lnTo>
                  <a:pt x="5918" y="5322"/>
                </a:lnTo>
                <a:lnTo>
                  <a:pt x="5918" y="3560"/>
                </a:lnTo>
                <a:close/>
                <a:moveTo>
                  <a:pt x="2727" y="2965"/>
                </a:moveTo>
                <a:lnTo>
                  <a:pt x="3692" y="3929"/>
                </a:lnTo>
                <a:cubicBezTo>
                  <a:pt x="3894" y="4572"/>
                  <a:pt x="3608" y="5251"/>
                  <a:pt x="3013" y="5584"/>
                </a:cubicBezTo>
                <a:lnTo>
                  <a:pt x="1644" y="5584"/>
                </a:lnTo>
                <a:cubicBezTo>
                  <a:pt x="2025" y="5275"/>
                  <a:pt x="2323" y="4870"/>
                  <a:pt x="2525" y="4406"/>
                </a:cubicBezTo>
                <a:cubicBezTo>
                  <a:pt x="2716" y="3941"/>
                  <a:pt x="2775" y="3453"/>
                  <a:pt x="2727" y="2965"/>
                </a:cubicBezTo>
                <a:close/>
                <a:moveTo>
                  <a:pt x="4085" y="4334"/>
                </a:moveTo>
                <a:lnTo>
                  <a:pt x="5335" y="5584"/>
                </a:lnTo>
                <a:lnTo>
                  <a:pt x="3561" y="5584"/>
                </a:lnTo>
                <a:cubicBezTo>
                  <a:pt x="3894" y="5251"/>
                  <a:pt x="4085" y="4799"/>
                  <a:pt x="4085" y="4334"/>
                </a:cubicBezTo>
                <a:close/>
                <a:moveTo>
                  <a:pt x="7407" y="4334"/>
                </a:moveTo>
                <a:cubicBezTo>
                  <a:pt x="7407" y="4810"/>
                  <a:pt x="7585" y="5251"/>
                  <a:pt x="7919" y="5584"/>
                </a:cubicBezTo>
                <a:lnTo>
                  <a:pt x="6156" y="5584"/>
                </a:lnTo>
                <a:lnTo>
                  <a:pt x="7407" y="4334"/>
                </a:lnTo>
                <a:close/>
                <a:moveTo>
                  <a:pt x="5918" y="1643"/>
                </a:moveTo>
                <a:cubicBezTo>
                  <a:pt x="6228" y="2024"/>
                  <a:pt x="6633" y="2322"/>
                  <a:pt x="7085" y="2513"/>
                </a:cubicBezTo>
                <a:cubicBezTo>
                  <a:pt x="7457" y="2665"/>
                  <a:pt x="7843" y="2741"/>
                  <a:pt x="8239" y="2741"/>
                </a:cubicBezTo>
                <a:cubicBezTo>
                  <a:pt x="8338" y="2741"/>
                  <a:pt x="8438" y="2736"/>
                  <a:pt x="8538" y="2727"/>
                </a:cubicBezTo>
                <a:lnTo>
                  <a:pt x="8538" y="2727"/>
                </a:lnTo>
                <a:lnTo>
                  <a:pt x="8502" y="2751"/>
                </a:lnTo>
                <a:cubicBezTo>
                  <a:pt x="8442" y="2810"/>
                  <a:pt x="8442" y="2929"/>
                  <a:pt x="8502" y="2989"/>
                </a:cubicBezTo>
                <a:cubicBezTo>
                  <a:pt x="8538" y="3025"/>
                  <a:pt x="8573" y="3036"/>
                  <a:pt x="8621" y="3036"/>
                </a:cubicBezTo>
                <a:cubicBezTo>
                  <a:pt x="8669" y="3036"/>
                  <a:pt x="8716" y="3025"/>
                  <a:pt x="8740" y="2989"/>
                </a:cubicBezTo>
                <a:lnTo>
                  <a:pt x="8764" y="2965"/>
                </a:lnTo>
                <a:lnTo>
                  <a:pt x="8764" y="2965"/>
                </a:lnTo>
                <a:cubicBezTo>
                  <a:pt x="8716" y="3453"/>
                  <a:pt x="8788" y="3941"/>
                  <a:pt x="8978" y="4406"/>
                </a:cubicBezTo>
                <a:cubicBezTo>
                  <a:pt x="9169" y="4870"/>
                  <a:pt x="9466" y="5275"/>
                  <a:pt x="9859" y="5584"/>
                </a:cubicBezTo>
                <a:lnTo>
                  <a:pt x="8490" y="5584"/>
                </a:lnTo>
                <a:cubicBezTo>
                  <a:pt x="7895" y="5251"/>
                  <a:pt x="7609" y="4572"/>
                  <a:pt x="7799" y="3929"/>
                </a:cubicBezTo>
                <a:lnTo>
                  <a:pt x="8204" y="3525"/>
                </a:lnTo>
                <a:cubicBezTo>
                  <a:pt x="8264" y="3465"/>
                  <a:pt x="8264" y="3346"/>
                  <a:pt x="8204" y="3286"/>
                </a:cubicBezTo>
                <a:cubicBezTo>
                  <a:pt x="8175" y="3257"/>
                  <a:pt x="8130" y="3242"/>
                  <a:pt x="8085" y="3242"/>
                </a:cubicBezTo>
                <a:cubicBezTo>
                  <a:pt x="8041" y="3242"/>
                  <a:pt x="7996" y="3257"/>
                  <a:pt x="7966" y="3286"/>
                </a:cubicBezTo>
                <a:lnTo>
                  <a:pt x="7561" y="3691"/>
                </a:lnTo>
                <a:cubicBezTo>
                  <a:pt x="7428" y="3731"/>
                  <a:pt x="7293" y="3750"/>
                  <a:pt x="7160" y="3750"/>
                </a:cubicBezTo>
                <a:cubicBezTo>
                  <a:pt x="6652" y="3750"/>
                  <a:pt x="6171" y="3472"/>
                  <a:pt x="5906" y="3001"/>
                </a:cubicBezTo>
                <a:lnTo>
                  <a:pt x="5906" y="1643"/>
                </a:lnTo>
                <a:close/>
                <a:moveTo>
                  <a:pt x="5347" y="5906"/>
                </a:moveTo>
                <a:lnTo>
                  <a:pt x="4097" y="7156"/>
                </a:lnTo>
                <a:cubicBezTo>
                  <a:pt x="4097" y="6680"/>
                  <a:pt x="3918" y="6239"/>
                  <a:pt x="3573" y="5906"/>
                </a:cubicBezTo>
                <a:close/>
                <a:moveTo>
                  <a:pt x="7942" y="5906"/>
                </a:moveTo>
                <a:cubicBezTo>
                  <a:pt x="7609" y="6239"/>
                  <a:pt x="7418" y="6704"/>
                  <a:pt x="7418" y="7156"/>
                </a:cubicBezTo>
                <a:lnTo>
                  <a:pt x="6168" y="5906"/>
                </a:lnTo>
                <a:close/>
                <a:moveTo>
                  <a:pt x="5585" y="6144"/>
                </a:moveTo>
                <a:lnTo>
                  <a:pt x="5585" y="7918"/>
                </a:lnTo>
                <a:cubicBezTo>
                  <a:pt x="5263" y="7585"/>
                  <a:pt x="4811" y="7394"/>
                  <a:pt x="4335" y="7394"/>
                </a:cubicBezTo>
                <a:lnTo>
                  <a:pt x="5585" y="6144"/>
                </a:lnTo>
                <a:close/>
                <a:moveTo>
                  <a:pt x="5918" y="6144"/>
                </a:moveTo>
                <a:lnTo>
                  <a:pt x="7168" y="7394"/>
                </a:lnTo>
                <a:cubicBezTo>
                  <a:pt x="6680" y="7394"/>
                  <a:pt x="6240" y="7573"/>
                  <a:pt x="5918" y="7918"/>
                </a:cubicBezTo>
                <a:lnTo>
                  <a:pt x="5918" y="6144"/>
                </a:lnTo>
                <a:close/>
                <a:moveTo>
                  <a:pt x="9859" y="5906"/>
                </a:moveTo>
                <a:cubicBezTo>
                  <a:pt x="9466" y="6215"/>
                  <a:pt x="9169" y="6620"/>
                  <a:pt x="8978" y="7085"/>
                </a:cubicBezTo>
                <a:cubicBezTo>
                  <a:pt x="8788" y="7549"/>
                  <a:pt x="8728" y="8037"/>
                  <a:pt x="8776" y="8525"/>
                </a:cubicBezTo>
                <a:lnTo>
                  <a:pt x="7799" y="7561"/>
                </a:lnTo>
                <a:cubicBezTo>
                  <a:pt x="7609" y="6918"/>
                  <a:pt x="7895" y="6239"/>
                  <a:pt x="8490" y="5906"/>
                </a:cubicBezTo>
                <a:close/>
                <a:moveTo>
                  <a:pt x="3001" y="5906"/>
                </a:moveTo>
                <a:cubicBezTo>
                  <a:pt x="3597" y="6239"/>
                  <a:pt x="3870" y="6918"/>
                  <a:pt x="3680" y="7561"/>
                </a:cubicBezTo>
                <a:lnTo>
                  <a:pt x="3275" y="7966"/>
                </a:lnTo>
                <a:cubicBezTo>
                  <a:pt x="3216" y="8025"/>
                  <a:pt x="3216" y="8144"/>
                  <a:pt x="3275" y="8204"/>
                </a:cubicBezTo>
                <a:cubicBezTo>
                  <a:pt x="3311" y="8228"/>
                  <a:pt x="3358" y="8251"/>
                  <a:pt x="3394" y="8251"/>
                </a:cubicBezTo>
                <a:cubicBezTo>
                  <a:pt x="3442" y="8251"/>
                  <a:pt x="3489" y="8228"/>
                  <a:pt x="3513" y="8204"/>
                </a:cubicBezTo>
                <a:lnTo>
                  <a:pt x="3918" y="7799"/>
                </a:lnTo>
                <a:cubicBezTo>
                  <a:pt x="4051" y="7759"/>
                  <a:pt x="4186" y="7740"/>
                  <a:pt x="4320" y="7740"/>
                </a:cubicBezTo>
                <a:cubicBezTo>
                  <a:pt x="4828" y="7740"/>
                  <a:pt x="5309" y="8018"/>
                  <a:pt x="5573" y="8490"/>
                </a:cubicBezTo>
                <a:lnTo>
                  <a:pt x="5573" y="9844"/>
                </a:lnTo>
                <a:lnTo>
                  <a:pt x="5573" y="9844"/>
                </a:lnTo>
                <a:cubicBezTo>
                  <a:pt x="5265" y="9458"/>
                  <a:pt x="4865" y="9166"/>
                  <a:pt x="4406" y="8978"/>
                </a:cubicBezTo>
                <a:cubicBezTo>
                  <a:pt x="4049" y="8823"/>
                  <a:pt x="3668" y="8751"/>
                  <a:pt x="3275" y="8751"/>
                </a:cubicBezTo>
                <a:cubicBezTo>
                  <a:pt x="3180" y="8751"/>
                  <a:pt x="3061" y="8751"/>
                  <a:pt x="2954" y="8763"/>
                </a:cubicBezTo>
                <a:lnTo>
                  <a:pt x="2977" y="8740"/>
                </a:lnTo>
                <a:cubicBezTo>
                  <a:pt x="3037" y="8680"/>
                  <a:pt x="3037" y="8561"/>
                  <a:pt x="2977" y="8501"/>
                </a:cubicBezTo>
                <a:cubicBezTo>
                  <a:pt x="2948" y="8472"/>
                  <a:pt x="2903" y="8457"/>
                  <a:pt x="2858" y="8457"/>
                </a:cubicBezTo>
                <a:cubicBezTo>
                  <a:pt x="2814" y="8457"/>
                  <a:pt x="2769" y="8472"/>
                  <a:pt x="2739" y="8501"/>
                </a:cubicBezTo>
                <a:lnTo>
                  <a:pt x="2716" y="8525"/>
                </a:lnTo>
                <a:cubicBezTo>
                  <a:pt x="2775" y="8037"/>
                  <a:pt x="2704" y="7549"/>
                  <a:pt x="2501" y="7085"/>
                </a:cubicBezTo>
                <a:cubicBezTo>
                  <a:pt x="2311" y="6620"/>
                  <a:pt x="2013" y="6227"/>
                  <a:pt x="1632" y="5906"/>
                </a:cubicBezTo>
                <a:close/>
                <a:moveTo>
                  <a:pt x="7165" y="7740"/>
                </a:moveTo>
                <a:cubicBezTo>
                  <a:pt x="7297" y="7740"/>
                  <a:pt x="7430" y="7759"/>
                  <a:pt x="7561" y="7799"/>
                </a:cubicBezTo>
                <a:lnTo>
                  <a:pt x="8538" y="8763"/>
                </a:lnTo>
                <a:cubicBezTo>
                  <a:pt x="8447" y="8757"/>
                  <a:pt x="8357" y="8754"/>
                  <a:pt x="8267" y="8754"/>
                </a:cubicBezTo>
                <a:cubicBezTo>
                  <a:pt x="7861" y="8754"/>
                  <a:pt x="7465" y="8822"/>
                  <a:pt x="7085" y="8978"/>
                </a:cubicBezTo>
                <a:cubicBezTo>
                  <a:pt x="6633" y="9168"/>
                  <a:pt x="6228" y="9466"/>
                  <a:pt x="5918" y="9847"/>
                </a:cubicBezTo>
                <a:lnTo>
                  <a:pt x="5918" y="8490"/>
                </a:lnTo>
                <a:cubicBezTo>
                  <a:pt x="6173" y="8018"/>
                  <a:pt x="6660" y="7740"/>
                  <a:pt x="7165" y="7740"/>
                </a:cubicBezTo>
                <a:close/>
                <a:moveTo>
                  <a:pt x="5752" y="0"/>
                </a:moveTo>
                <a:cubicBezTo>
                  <a:pt x="5656" y="0"/>
                  <a:pt x="5585" y="72"/>
                  <a:pt x="5585" y="167"/>
                </a:cubicBezTo>
                <a:lnTo>
                  <a:pt x="5585" y="1024"/>
                </a:lnTo>
                <a:cubicBezTo>
                  <a:pt x="5299" y="1560"/>
                  <a:pt x="4847" y="1977"/>
                  <a:pt x="4287" y="2203"/>
                </a:cubicBezTo>
                <a:cubicBezTo>
                  <a:pt x="3970" y="2334"/>
                  <a:pt x="3626" y="2397"/>
                  <a:pt x="3281" y="2397"/>
                </a:cubicBezTo>
                <a:cubicBezTo>
                  <a:pt x="3029" y="2397"/>
                  <a:pt x="2778" y="2364"/>
                  <a:pt x="2537" y="2298"/>
                </a:cubicBezTo>
                <a:lnTo>
                  <a:pt x="1918" y="1679"/>
                </a:lnTo>
                <a:cubicBezTo>
                  <a:pt x="1894" y="1649"/>
                  <a:pt x="1849" y="1634"/>
                  <a:pt x="1803" y="1634"/>
                </a:cubicBezTo>
                <a:cubicBezTo>
                  <a:pt x="1757" y="1634"/>
                  <a:pt x="1709" y="1649"/>
                  <a:pt x="1680" y="1679"/>
                </a:cubicBezTo>
                <a:cubicBezTo>
                  <a:pt x="1620" y="1739"/>
                  <a:pt x="1620" y="1858"/>
                  <a:pt x="1680" y="1917"/>
                </a:cubicBezTo>
                <a:lnTo>
                  <a:pt x="2299" y="2536"/>
                </a:lnTo>
                <a:cubicBezTo>
                  <a:pt x="2477" y="3108"/>
                  <a:pt x="2442" y="3727"/>
                  <a:pt x="2204" y="4287"/>
                </a:cubicBezTo>
                <a:cubicBezTo>
                  <a:pt x="1977" y="4834"/>
                  <a:pt x="1549" y="5299"/>
                  <a:pt x="1025" y="5584"/>
                </a:cubicBezTo>
                <a:lnTo>
                  <a:pt x="168" y="5584"/>
                </a:lnTo>
                <a:cubicBezTo>
                  <a:pt x="84" y="5584"/>
                  <a:pt x="1" y="5656"/>
                  <a:pt x="1" y="5751"/>
                </a:cubicBezTo>
                <a:cubicBezTo>
                  <a:pt x="1" y="5834"/>
                  <a:pt x="84" y="5906"/>
                  <a:pt x="168" y="5906"/>
                </a:cubicBezTo>
                <a:lnTo>
                  <a:pt x="1025" y="5906"/>
                </a:lnTo>
                <a:cubicBezTo>
                  <a:pt x="1573" y="6192"/>
                  <a:pt x="1977" y="6656"/>
                  <a:pt x="2204" y="7204"/>
                </a:cubicBezTo>
                <a:cubicBezTo>
                  <a:pt x="2430" y="7751"/>
                  <a:pt x="2465" y="8382"/>
                  <a:pt x="2299" y="8966"/>
                </a:cubicBezTo>
                <a:lnTo>
                  <a:pt x="1680" y="9573"/>
                </a:lnTo>
                <a:cubicBezTo>
                  <a:pt x="1620" y="9632"/>
                  <a:pt x="1620" y="9752"/>
                  <a:pt x="1680" y="9811"/>
                </a:cubicBezTo>
                <a:cubicBezTo>
                  <a:pt x="1715" y="9835"/>
                  <a:pt x="1763" y="9859"/>
                  <a:pt x="1799" y="9859"/>
                </a:cubicBezTo>
                <a:cubicBezTo>
                  <a:pt x="1846" y="9859"/>
                  <a:pt x="1894" y="9835"/>
                  <a:pt x="1918" y="9811"/>
                </a:cubicBezTo>
                <a:lnTo>
                  <a:pt x="2537" y="9204"/>
                </a:lnTo>
                <a:cubicBezTo>
                  <a:pt x="2786" y="9126"/>
                  <a:pt x="3044" y="9087"/>
                  <a:pt x="3302" y="9087"/>
                </a:cubicBezTo>
                <a:cubicBezTo>
                  <a:pt x="3636" y="9087"/>
                  <a:pt x="3971" y="9153"/>
                  <a:pt x="4287" y="9287"/>
                </a:cubicBezTo>
                <a:cubicBezTo>
                  <a:pt x="4835" y="9513"/>
                  <a:pt x="5299" y="9942"/>
                  <a:pt x="5585" y="10466"/>
                </a:cubicBezTo>
                <a:lnTo>
                  <a:pt x="5585" y="11323"/>
                </a:lnTo>
                <a:cubicBezTo>
                  <a:pt x="5585" y="11418"/>
                  <a:pt x="5656" y="11490"/>
                  <a:pt x="5752" y="11490"/>
                </a:cubicBezTo>
                <a:cubicBezTo>
                  <a:pt x="5835" y="11490"/>
                  <a:pt x="5906" y="11418"/>
                  <a:pt x="5906" y="11323"/>
                </a:cubicBezTo>
                <a:lnTo>
                  <a:pt x="5906" y="10466"/>
                </a:lnTo>
                <a:cubicBezTo>
                  <a:pt x="6192" y="9930"/>
                  <a:pt x="6656" y="9513"/>
                  <a:pt x="7204" y="9287"/>
                </a:cubicBezTo>
                <a:cubicBezTo>
                  <a:pt x="7522" y="9159"/>
                  <a:pt x="7859" y="9095"/>
                  <a:pt x="8198" y="9095"/>
                </a:cubicBezTo>
                <a:cubicBezTo>
                  <a:pt x="8456" y="9095"/>
                  <a:pt x="8714" y="9132"/>
                  <a:pt x="8966" y="9204"/>
                </a:cubicBezTo>
                <a:lnTo>
                  <a:pt x="9574" y="9811"/>
                </a:lnTo>
                <a:cubicBezTo>
                  <a:pt x="9609" y="9835"/>
                  <a:pt x="9645" y="9859"/>
                  <a:pt x="9693" y="9859"/>
                </a:cubicBezTo>
                <a:cubicBezTo>
                  <a:pt x="9740" y="9859"/>
                  <a:pt x="9776" y="9835"/>
                  <a:pt x="9812" y="9811"/>
                </a:cubicBezTo>
                <a:cubicBezTo>
                  <a:pt x="9871" y="9752"/>
                  <a:pt x="9871" y="9632"/>
                  <a:pt x="9812" y="9573"/>
                </a:cubicBezTo>
                <a:lnTo>
                  <a:pt x="9204" y="8966"/>
                </a:lnTo>
                <a:cubicBezTo>
                  <a:pt x="9026" y="8382"/>
                  <a:pt x="9050" y="7775"/>
                  <a:pt x="9288" y="7204"/>
                </a:cubicBezTo>
                <a:cubicBezTo>
                  <a:pt x="9514" y="6656"/>
                  <a:pt x="9943" y="6192"/>
                  <a:pt x="10466" y="5906"/>
                </a:cubicBezTo>
                <a:lnTo>
                  <a:pt x="11324" y="5906"/>
                </a:lnTo>
                <a:cubicBezTo>
                  <a:pt x="11419" y="5906"/>
                  <a:pt x="11490" y="5834"/>
                  <a:pt x="11490" y="5751"/>
                </a:cubicBezTo>
                <a:cubicBezTo>
                  <a:pt x="11490" y="5656"/>
                  <a:pt x="11419" y="5584"/>
                  <a:pt x="11336" y="5584"/>
                </a:cubicBezTo>
                <a:lnTo>
                  <a:pt x="10466" y="5584"/>
                </a:lnTo>
                <a:cubicBezTo>
                  <a:pt x="9931" y="5299"/>
                  <a:pt x="9514" y="4834"/>
                  <a:pt x="9288" y="4287"/>
                </a:cubicBezTo>
                <a:cubicBezTo>
                  <a:pt x="9073" y="3739"/>
                  <a:pt x="9038" y="3108"/>
                  <a:pt x="9204" y="2536"/>
                </a:cubicBezTo>
                <a:lnTo>
                  <a:pt x="9812" y="1917"/>
                </a:lnTo>
                <a:cubicBezTo>
                  <a:pt x="9871" y="1858"/>
                  <a:pt x="9871" y="1739"/>
                  <a:pt x="9812" y="1679"/>
                </a:cubicBezTo>
                <a:cubicBezTo>
                  <a:pt x="9782" y="1649"/>
                  <a:pt x="9737" y="1634"/>
                  <a:pt x="9693" y="1634"/>
                </a:cubicBezTo>
                <a:cubicBezTo>
                  <a:pt x="9648" y="1634"/>
                  <a:pt x="9603" y="1649"/>
                  <a:pt x="9574" y="1679"/>
                </a:cubicBezTo>
                <a:lnTo>
                  <a:pt x="8966" y="2298"/>
                </a:lnTo>
                <a:cubicBezTo>
                  <a:pt x="8720" y="2374"/>
                  <a:pt x="8470" y="2411"/>
                  <a:pt x="8220" y="2411"/>
                </a:cubicBezTo>
                <a:cubicBezTo>
                  <a:pt x="7877" y="2411"/>
                  <a:pt x="7535" y="2341"/>
                  <a:pt x="7204" y="2203"/>
                </a:cubicBezTo>
                <a:cubicBezTo>
                  <a:pt x="6656" y="1977"/>
                  <a:pt x="6192" y="1548"/>
                  <a:pt x="5918" y="1024"/>
                </a:cubicBezTo>
                <a:lnTo>
                  <a:pt x="5918" y="167"/>
                </a:lnTo>
                <a:cubicBezTo>
                  <a:pt x="5918" y="72"/>
                  <a:pt x="5835" y="0"/>
                  <a:pt x="575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37" name="Google Shape;12037;p72"/>
          <p:cNvSpPr/>
          <p:nvPr/>
        </p:nvSpPr>
        <p:spPr>
          <a:xfrm>
            <a:off x="880141" y="2886290"/>
            <a:ext cx="323520" cy="367360"/>
          </a:xfrm>
          <a:custGeom>
            <a:rect b="b" l="l" r="r" t="t"/>
            <a:pathLst>
              <a:path extrusionOk="0" h="11480" w="10110">
                <a:moveTo>
                  <a:pt x="4240" y="2681"/>
                </a:moveTo>
                <a:cubicBezTo>
                  <a:pt x="4347" y="2681"/>
                  <a:pt x="4442" y="2777"/>
                  <a:pt x="4442" y="2872"/>
                </a:cubicBezTo>
                <a:cubicBezTo>
                  <a:pt x="4442" y="2979"/>
                  <a:pt x="4347" y="3062"/>
                  <a:pt x="4240" y="3062"/>
                </a:cubicBezTo>
                <a:cubicBezTo>
                  <a:pt x="4144" y="3050"/>
                  <a:pt x="4049" y="2979"/>
                  <a:pt x="4049" y="2872"/>
                </a:cubicBezTo>
                <a:cubicBezTo>
                  <a:pt x="4049" y="2765"/>
                  <a:pt x="4144" y="2681"/>
                  <a:pt x="4240" y="2681"/>
                </a:cubicBezTo>
                <a:close/>
                <a:moveTo>
                  <a:pt x="5692" y="2681"/>
                </a:moveTo>
                <a:cubicBezTo>
                  <a:pt x="5787" y="2681"/>
                  <a:pt x="5883" y="2777"/>
                  <a:pt x="5883" y="2872"/>
                </a:cubicBezTo>
                <a:cubicBezTo>
                  <a:pt x="5883" y="2979"/>
                  <a:pt x="5787" y="3062"/>
                  <a:pt x="5692" y="3062"/>
                </a:cubicBezTo>
                <a:cubicBezTo>
                  <a:pt x="5585" y="3062"/>
                  <a:pt x="5490" y="2979"/>
                  <a:pt x="5490" y="2872"/>
                </a:cubicBezTo>
                <a:cubicBezTo>
                  <a:pt x="5490" y="2777"/>
                  <a:pt x="5585" y="2681"/>
                  <a:pt x="5692" y="2681"/>
                </a:cubicBezTo>
                <a:close/>
                <a:moveTo>
                  <a:pt x="4978" y="1788"/>
                </a:moveTo>
                <a:cubicBezTo>
                  <a:pt x="5299" y="1788"/>
                  <a:pt x="5585" y="2038"/>
                  <a:pt x="5752" y="2348"/>
                </a:cubicBezTo>
                <a:lnTo>
                  <a:pt x="5692" y="2348"/>
                </a:lnTo>
                <a:cubicBezTo>
                  <a:pt x="5394" y="2348"/>
                  <a:pt x="5168" y="2598"/>
                  <a:pt x="5168" y="2872"/>
                </a:cubicBezTo>
                <a:cubicBezTo>
                  <a:pt x="5168" y="3158"/>
                  <a:pt x="5371" y="3384"/>
                  <a:pt x="5656" y="3396"/>
                </a:cubicBezTo>
                <a:cubicBezTo>
                  <a:pt x="5478" y="3539"/>
                  <a:pt x="5228" y="3598"/>
                  <a:pt x="4990" y="3598"/>
                </a:cubicBezTo>
                <a:cubicBezTo>
                  <a:pt x="4751" y="3598"/>
                  <a:pt x="4466" y="3539"/>
                  <a:pt x="4287" y="3396"/>
                </a:cubicBezTo>
                <a:cubicBezTo>
                  <a:pt x="4561" y="3384"/>
                  <a:pt x="4775" y="3146"/>
                  <a:pt x="4775" y="2872"/>
                </a:cubicBezTo>
                <a:cubicBezTo>
                  <a:pt x="4775" y="2574"/>
                  <a:pt x="4537" y="2348"/>
                  <a:pt x="4263" y="2348"/>
                </a:cubicBezTo>
                <a:lnTo>
                  <a:pt x="4204" y="2348"/>
                </a:lnTo>
                <a:cubicBezTo>
                  <a:pt x="4359" y="2038"/>
                  <a:pt x="4644" y="1788"/>
                  <a:pt x="4978" y="1788"/>
                </a:cubicBezTo>
                <a:close/>
                <a:moveTo>
                  <a:pt x="4978" y="3943"/>
                </a:moveTo>
                <a:cubicBezTo>
                  <a:pt x="5275" y="3943"/>
                  <a:pt x="5525" y="4455"/>
                  <a:pt x="5525" y="5039"/>
                </a:cubicBezTo>
                <a:cubicBezTo>
                  <a:pt x="5525" y="5610"/>
                  <a:pt x="5252" y="6122"/>
                  <a:pt x="4978" y="6122"/>
                </a:cubicBezTo>
                <a:cubicBezTo>
                  <a:pt x="4680" y="6122"/>
                  <a:pt x="4418" y="5610"/>
                  <a:pt x="4418" y="5039"/>
                </a:cubicBezTo>
                <a:cubicBezTo>
                  <a:pt x="4418" y="4455"/>
                  <a:pt x="4680" y="3943"/>
                  <a:pt x="4978" y="3943"/>
                </a:cubicBezTo>
                <a:close/>
                <a:moveTo>
                  <a:pt x="5064" y="6488"/>
                </a:moveTo>
                <a:cubicBezTo>
                  <a:pt x="5446" y="6488"/>
                  <a:pt x="5749" y="6618"/>
                  <a:pt x="6002" y="6848"/>
                </a:cubicBezTo>
                <a:cubicBezTo>
                  <a:pt x="6204" y="7063"/>
                  <a:pt x="6347" y="7360"/>
                  <a:pt x="6406" y="7706"/>
                </a:cubicBezTo>
                <a:cubicBezTo>
                  <a:pt x="6311" y="7789"/>
                  <a:pt x="6192" y="7860"/>
                  <a:pt x="6049" y="7920"/>
                </a:cubicBezTo>
                <a:cubicBezTo>
                  <a:pt x="5954" y="7956"/>
                  <a:pt x="5906" y="8051"/>
                  <a:pt x="5954" y="8146"/>
                </a:cubicBezTo>
                <a:cubicBezTo>
                  <a:pt x="5990" y="8206"/>
                  <a:pt x="6049" y="8253"/>
                  <a:pt x="6109" y="8253"/>
                </a:cubicBezTo>
                <a:cubicBezTo>
                  <a:pt x="6121" y="8253"/>
                  <a:pt x="6145" y="8253"/>
                  <a:pt x="6168" y="8230"/>
                </a:cubicBezTo>
                <a:cubicBezTo>
                  <a:pt x="6252" y="8194"/>
                  <a:pt x="6347" y="8158"/>
                  <a:pt x="6418" y="8111"/>
                </a:cubicBezTo>
                <a:lnTo>
                  <a:pt x="6418" y="8111"/>
                </a:lnTo>
                <a:cubicBezTo>
                  <a:pt x="6418" y="8408"/>
                  <a:pt x="6347" y="8753"/>
                  <a:pt x="6216" y="9063"/>
                </a:cubicBezTo>
                <a:cubicBezTo>
                  <a:pt x="6073" y="9158"/>
                  <a:pt x="5894" y="9230"/>
                  <a:pt x="5692" y="9289"/>
                </a:cubicBezTo>
                <a:cubicBezTo>
                  <a:pt x="5597" y="9325"/>
                  <a:pt x="5537" y="9408"/>
                  <a:pt x="5561" y="9492"/>
                </a:cubicBezTo>
                <a:cubicBezTo>
                  <a:pt x="5585" y="9575"/>
                  <a:pt x="5656" y="9611"/>
                  <a:pt x="5728" y="9611"/>
                </a:cubicBezTo>
                <a:lnTo>
                  <a:pt x="5775" y="9611"/>
                </a:lnTo>
                <a:cubicBezTo>
                  <a:pt x="5847" y="9599"/>
                  <a:pt x="5918" y="9575"/>
                  <a:pt x="6002" y="9539"/>
                </a:cubicBezTo>
                <a:lnTo>
                  <a:pt x="6002" y="9539"/>
                </a:lnTo>
                <a:cubicBezTo>
                  <a:pt x="5966" y="9599"/>
                  <a:pt x="5942" y="9646"/>
                  <a:pt x="5906" y="9706"/>
                </a:cubicBezTo>
                <a:cubicBezTo>
                  <a:pt x="5609" y="10170"/>
                  <a:pt x="5252" y="10444"/>
                  <a:pt x="4966" y="10444"/>
                </a:cubicBezTo>
                <a:cubicBezTo>
                  <a:pt x="4692" y="10444"/>
                  <a:pt x="4335" y="10170"/>
                  <a:pt x="4037" y="9706"/>
                </a:cubicBezTo>
                <a:cubicBezTo>
                  <a:pt x="4001" y="9646"/>
                  <a:pt x="3978" y="9599"/>
                  <a:pt x="3942" y="9539"/>
                </a:cubicBezTo>
                <a:lnTo>
                  <a:pt x="3942" y="9539"/>
                </a:lnTo>
                <a:cubicBezTo>
                  <a:pt x="4251" y="9646"/>
                  <a:pt x="4609" y="9706"/>
                  <a:pt x="4966" y="9706"/>
                </a:cubicBezTo>
                <a:cubicBezTo>
                  <a:pt x="5061" y="9706"/>
                  <a:pt x="5132" y="9634"/>
                  <a:pt x="5132" y="9539"/>
                </a:cubicBezTo>
                <a:cubicBezTo>
                  <a:pt x="5132" y="9456"/>
                  <a:pt x="5061" y="9373"/>
                  <a:pt x="4966" y="9373"/>
                </a:cubicBezTo>
                <a:cubicBezTo>
                  <a:pt x="4478" y="9373"/>
                  <a:pt x="4037" y="9277"/>
                  <a:pt x="3716" y="9063"/>
                </a:cubicBezTo>
                <a:cubicBezTo>
                  <a:pt x="3597" y="8753"/>
                  <a:pt x="3525" y="8408"/>
                  <a:pt x="3525" y="8111"/>
                </a:cubicBezTo>
                <a:lnTo>
                  <a:pt x="3525" y="8111"/>
                </a:lnTo>
                <a:cubicBezTo>
                  <a:pt x="3882" y="8325"/>
                  <a:pt x="4418" y="8456"/>
                  <a:pt x="4966" y="8456"/>
                </a:cubicBezTo>
                <a:cubicBezTo>
                  <a:pt x="5085" y="8456"/>
                  <a:pt x="5228" y="8456"/>
                  <a:pt x="5347" y="8444"/>
                </a:cubicBezTo>
                <a:cubicBezTo>
                  <a:pt x="5430" y="8420"/>
                  <a:pt x="5502" y="8349"/>
                  <a:pt x="5490" y="8265"/>
                </a:cubicBezTo>
                <a:cubicBezTo>
                  <a:pt x="5479" y="8177"/>
                  <a:pt x="5416" y="8109"/>
                  <a:pt x="5332" y="8109"/>
                </a:cubicBezTo>
                <a:cubicBezTo>
                  <a:pt x="5325" y="8109"/>
                  <a:pt x="5318" y="8110"/>
                  <a:pt x="5311" y="8111"/>
                </a:cubicBezTo>
                <a:cubicBezTo>
                  <a:pt x="5192" y="8122"/>
                  <a:pt x="5085" y="8122"/>
                  <a:pt x="4966" y="8122"/>
                </a:cubicBezTo>
                <a:cubicBezTo>
                  <a:pt x="4394" y="8122"/>
                  <a:pt x="3835" y="7980"/>
                  <a:pt x="3537" y="7741"/>
                </a:cubicBezTo>
                <a:cubicBezTo>
                  <a:pt x="3597" y="7384"/>
                  <a:pt x="3739" y="7087"/>
                  <a:pt x="3942" y="6872"/>
                </a:cubicBezTo>
                <a:cubicBezTo>
                  <a:pt x="4192" y="6622"/>
                  <a:pt x="4549" y="6491"/>
                  <a:pt x="4966" y="6491"/>
                </a:cubicBezTo>
                <a:cubicBezTo>
                  <a:pt x="4999" y="6489"/>
                  <a:pt x="5032" y="6488"/>
                  <a:pt x="5064" y="6488"/>
                </a:cubicBezTo>
                <a:close/>
                <a:moveTo>
                  <a:pt x="2134" y="1"/>
                </a:moveTo>
                <a:cubicBezTo>
                  <a:pt x="2057" y="1"/>
                  <a:pt x="1976" y="57"/>
                  <a:pt x="1965" y="133"/>
                </a:cubicBezTo>
                <a:cubicBezTo>
                  <a:pt x="1954" y="229"/>
                  <a:pt x="2013" y="312"/>
                  <a:pt x="2096" y="324"/>
                </a:cubicBezTo>
                <a:cubicBezTo>
                  <a:pt x="2644" y="431"/>
                  <a:pt x="3216" y="1145"/>
                  <a:pt x="3561" y="1776"/>
                </a:cubicBezTo>
                <a:cubicBezTo>
                  <a:pt x="3620" y="1884"/>
                  <a:pt x="3739" y="1955"/>
                  <a:pt x="3859" y="1955"/>
                </a:cubicBezTo>
                <a:lnTo>
                  <a:pt x="4085" y="1955"/>
                </a:lnTo>
                <a:cubicBezTo>
                  <a:pt x="3870" y="2217"/>
                  <a:pt x="3763" y="2550"/>
                  <a:pt x="3763" y="2860"/>
                </a:cubicBezTo>
                <a:cubicBezTo>
                  <a:pt x="3763" y="3205"/>
                  <a:pt x="3906" y="3467"/>
                  <a:pt x="4156" y="3669"/>
                </a:cubicBezTo>
                <a:cubicBezTo>
                  <a:pt x="4263" y="3741"/>
                  <a:pt x="4382" y="3800"/>
                  <a:pt x="4513" y="3848"/>
                </a:cubicBezTo>
                <a:cubicBezTo>
                  <a:pt x="4406" y="3967"/>
                  <a:pt x="4323" y="4110"/>
                  <a:pt x="4263" y="4289"/>
                </a:cubicBezTo>
                <a:lnTo>
                  <a:pt x="2513" y="3812"/>
                </a:lnTo>
                <a:cubicBezTo>
                  <a:pt x="2454" y="3800"/>
                  <a:pt x="2394" y="3765"/>
                  <a:pt x="2358" y="3729"/>
                </a:cubicBezTo>
                <a:lnTo>
                  <a:pt x="834" y="2205"/>
                </a:lnTo>
                <a:cubicBezTo>
                  <a:pt x="805" y="2175"/>
                  <a:pt x="760" y="2160"/>
                  <a:pt x="715" y="2160"/>
                </a:cubicBezTo>
                <a:cubicBezTo>
                  <a:pt x="671" y="2160"/>
                  <a:pt x="626" y="2175"/>
                  <a:pt x="596" y="2205"/>
                </a:cubicBezTo>
                <a:cubicBezTo>
                  <a:pt x="537" y="2265"/>
                  <a:pt x="537" y="2384"/>
                  <a:pt x="596" y="2443"/>
                </a:cubicBezTo>
                <a:lnTo>
                  <a:pt x="2120" y="3967"/>
                </a:lnTo>
                <a:cubicBezTo>
                  <a:pt x="2204" y="4050"/>
                  <a:pt x="2311" y="4110"/>
                  <a:pt x="2430" y="4146"/>
                </a:cubicBezTo>
                <a:lnTo>
                  <a:pt x="4180" y="4622"/>
                </a:lnTo>
                <a:cubicBezTo>
                  <a:pt x="4156" y="4753"/>
                  <a:pt x="4156" y="4884"/>
                  <a:pt x="4156" y="5015"/>
                </a:cubicBezTo>
                <a:cubicBezTo>
                  <a:pt x="4156" y="5074"/>
                  <a:pt x="4156" y="5158"/>
                  <a:pt x="4168" y="5217"/>
                </a:cubicBezTo>
                <a:lnTo>
                  <a:pt x="2501" y="5217"/>
                </a:lnTo>
                <a:cubicBezTo>
                  <a:pt x="2382" y="5217"/>
                  <a:pt x="2251" y="5241"/>
                  <a:pt x="2144" y="5301"/>
                </a:cubicBezTo>
                <a:lnTo>
                  <a:pt x="108" y="6491"/>
                </a:lnTo>
                <a:cubicBezTo>
                  <a:pt x="37" y="6539"/>
                  <a:pt x="1" y="6646"/>
                  <a:pt x="49" y="6717"/>
                </a:cubicBezTo>
                <a:cubicBezTo>
                  <a:pt x="72" y="6777"/>
                  <a:pt x="132" y="6801"/>
                  <a:pt x="191" y="6801"/>
                </a:cubicBezTo>
                <a:cubicBezTo>
                  <a:pt x="227" y="6801"/>
                  <a:pt x="251" y="6801"/>
                  <a:pt x="287" y="6777"/>
                </a:cubicBezTo>
                <a:lnTo>
                  <a:pt x="2323" y="5586"/>
                </a:lnTo>
                <a:cubicBezTo>
                  <a:pt x="2382" y="5551"/>
                  <a:pt x="2442" y="5539"/>
                  <a:pt x="2513" y="5539"/>
                </a:cubicBezTo>
                <a:lnTo>
                  <a:pt x="4240" y="5539"/>
                </a:lnTo>
                <a:cubicBezTo>
                  <a:pt x="4299" y="5789"/>
                  <a:pt x="4406" y="6015"/>
                  <a:pt x="4537" y="6170"/>
                </a:cubicBezTo>
                <a:cubicBezTo>
                  <a:pt x="4263" y="6241"/>
                  <a:pt x="4001" y="6384"/>
                  <a:pt x="3799" y="6587"/>
                </a:cubicBezTo>
                <a:cubicBezTo>
                  <a:pt x="3668" y="6717"/>
                  <a:pt x="3549" y="6884"/>
                  <a:pt x="3466" y="7075"/>
                </a:cubicBezTo>
                <a:lnTo>
                  <a:pt x="2418" y="7837"/>
                </a:lnTo>
                <a:cubicBezTo>
                  <a:pt x="2299" y="7920"/>
                  <a:pt x="2204" y="8039"/>
                  <a:pt x="2156" y="8194"/>
                </a:cubicBezTo>
                <a:lnTo>
                  <a:pt x="1132" y="11254"/>
                </a:lnTo>
                <a:cubicBezTo>
                  <a:pt x="1108" y="11349"/>
                  <a:pt x="1144" y="11432"/>
                  <a:pt x="1239" y="11468"/>
                </a:cubicBezTo>
                <a:cubicBezTo>
                  <a:pt x="1251" y="11468"/>
                  <a:pt x="1263" y="11480"/>
                  <a:pt x="1299" y="11480"/>
                </a:cubicBezTo>
                <a:cubicBezTo>
                  <a:pt x="1370" y="11480"/>
                  <a:pt x="1430" y="11432"/>
                  <a:pt x="1465" y="11361"/>
                </a:cubicBezTo>
                <a:lnTo>
                  <a:pt x="2489" y="8289"/>
                </a:lnTo>
                <a:cubicBezTo>
                  <a:pt x="2513" y="8218"/>
                  <a:pt x="2561" y="8158"/>
                  <a:pt x="2620" y="8111"/>
                </a:cubicBezTo>
                <a:lnTo>
                  <a:pt x="3323" y="7610"/>
                </a:lnTo>
                <a:lnTo>
                  <a:pt x="3323" y="7610"/>
                </a:lnTo>
                <a:cubicBezTo>
                  <a:pt x="3287" y="7741"/>
                  <a:pt x="3287" y="7896"/>
                  <a:pt x="3287" y="8039"/>
                </a:cubicBezTo>
                <a:cubicBezTo>
                  <a:pt x="3287" y="9301"/>
                  <a:pt x="4240" y="10766"/>
                  <a:pt x="5073" y="10766"/>
                </a:cubicBezTo>
                <a:cubicBezTo>
                  <a:pt x="5906" y="10766"/>
                  <a:pt x="6859" y="9325"/>
                  <a:pt x="6859" y="8039"/>
                </a:cubicBezTo>
                <a:cubicBezTo>
                  <a:pt x="6859" y="7896"/>
                  <a:pt x="6847" y="7741"/>
                  <a:pt x="6835" y="7610"/>
                </a:cubicBezTo>
                <a:lnTo>
                  <a:pt x="6835" y="7610"/>
                </a:lnTo>
                <a:lnTo>
                  <a:pt x="7538" y="8111"/>
                </a:lnTo>
                <a:cubicBezTo>
                  <a:pt x="7597" y="8158"/>
                  <a:pt x="7633" y="8218"/>
                  <a:pt x="7669" y="8289"/>
                </a:cubicBezTo>
                <a:lnTo>
                  <a:pt x="8692" y="11361"/>
                </a:lnTo>
                <a:cubicBezTo>
                  <a:pt x="8728" y="11432"/>
                  <a:pt x="8788" y="11480"/>
                  <a:pt x="8859" y="11480"/>
                </a:cubicBezTo>
                <a:cubicBezTo>
                  <a:pt x="8871" y="11480"/>
                  <a:pt x="8883" y="11480"/>
                  <a:pt x="8919" y="11468"/>
                </a:cubicBezTo>
                <a:cubicBezTo>
                  <a:pt x="9002" y="11432"/>
                  <a:pt x="9050" y="11349"/>
                  <a:pt x="9026" y="11254"/>
                </a:cubicBezTo>
                <a:lnTo>
                  <a:pt x="7990" y="8194"/>
                </a:lnTo>
                <a:cubicBezTo>
                  <a:pt x="7954" y="8039"/>
                  <a:pt x="7859" y="7920"/>
                  <a:pt x="7740" y="7837"/>
                </a:cubicBezTo>
                <a:lnTo>
                  <a:pt x="6680" y="7075"/>
                </a:lnTo>
                <a:cubicBezTo>
                  <a:pt x="6597" y="6884"/>
                  <a:pt x="6490" y="6717"/>
                  <a:pt x="6359" y="6587"/>
                </a:cubicBezTo>
                <a:cubicBezTo>
                  <a:pt x="6145" y="6372"/>
                  <a:pt x="5906" y="6241"/>
                  <a:pt x="5609" y="6170"/>
                </a:cubicBezTo>
                <a:cubicBezTo>
                  <a:pt x="5752" y="6003"/>
                  <a:pt x="5847" y="5789"/>
                  <a:pt x="5906" y="5539"/>
                </a:cubicBezTo>
                <a:lnTo>
                  <a:pt x="7633" y="5539"/>
                </a:lnTo>
                <a:cubicBezTo>
                  <a:pt x="7692" y="5539"/>
                  <a:pt x="7776" y="5551"/>
                  <a:pt x="7835" y="5586"/>
                </a:cubicBezTo>
                <a:lnTo>
                  <a:pt x="9871" y="6777"/>
                </a:lnTo>
                <a:cubicBezTo>
                  <a:pt x="9895" y="6789"/>
                  <a:pt x="9931" y="6801"/>
                  <a:pt x="9955" y="6801"/>
                </a:cubicBezTo>
                <a:cubicBezTo>
                  <a:pt x="10014" y="6801"/>
                  <a:pt x="10074" y="6777"/>
                  <a:pt x="10109" y="6717"/>
                </a:cubicBezTo>
                <a:cubicBezTo>
                  <a:pt x="10014" y="6658"/>
                  <a:pt x="9990" y="6551"/>
                  <a:pt x="9919" y="6503"/>
                </a:cubicBezTo>
                <a:lnTo>
                  <a:pt x="7871" y="5313"/>
                </a:lnTo>
                <a:cubicBezTo>
                  <a:pt x="7776" y="5253"/>
                  <a:pt x="7633" y="5229"/>
                  <a:pt x="7514" y="5229"/>
                </a:cubicBezTo>
                <a:lnTo>
                  <a:pt x="5847" y="5229"/>
                </a:lnTo>
                <a:cubicBezTo>
                  <a:pt x="5847" y="5170"/>
                  <a:pt x="5871" y="5110"/>
                  <a:pt x="5871" y="5039"/>
                </a:cubicBezTo>
                <a:cubicBezTo>
                  <a:pt x="5871" y="4896"/>
                  <a:pt x="5847" y="4765"/>
                  <a:pt x="5835" y="4634"/>
                </a:cubicBezTo>
                <a:lnTo>
                  <a:pt x="7597" y="4158"/>
                </a:lnTo>
                <a:cubicBezTo>
                  <a:pt x="7716" y="4122"/>
                  <a:pt x="7811" y="4062"/>
                  <a:pt x="7907" y="3979"/>
                </a:cubicBezTo>
                <a:lnTo>
                  <a:pt x="9419" y="2455"/>
                </a:lnTo>
                <a:cubicBezTo>
                  <a:pt x="9478" y="2396"/>
                  <a:pt x="9478" y="2276"/>
                  <a:pt x="9419" y="2217"/>
                </a:cubicBezTo>
                <a:cubicBezTo>
                  <a:pt x="9389" y="2187"/>
                  <a:pt x="9344" y="2172"/>
                  <a:pt x="9300" y="2172"/>
                </a:cubicBezTo>
                <a:cubicBezTo>
                  <a:pt x="9255" y="2172"/>
                  <a:pt x="9210" y="2187"/>
                  <a:pt x="9181" y="2217"/>
                </a:cubicBezTo>
                <a:lnTo>
                  <a:pt x="7657" y="3729"/>
                </a:lnTo>
                <a:cubicBezTo>
                  <a:pt x="7609" y="3765"/>
                  <a:pt x="7549" y="3800"/>
                  <a:pt x="7490" y="3812"/>
                </a:cubicBezTo>
                <a:lnTo>
                  <a:pt x="5752" y="4289"/>
                </a:lnTo>
                <a:cubicBezTo>
                  <a:pt x="5692" y="4110"/>
                  <a:pt x="5597" y="3967"/>
                  <a:pt x="5490" y="3848"/>
                </a:cubicBezTo>
                <a:cubicBezTo>
                  <a:pt x="5633" y="3800"/>
                  <a:pt x="5752" y="3741"/>
                  <a:pt x="5847" y="3669"/>
                </a:cubicBezTo>
                <a:cubicBezTo>
                  <a:pt x="6109" y="3467"/>
                  <a:pt x="6240" y="3193"/>
                  <a:pt x="6240" y="2860"/>
                </a:cubicBezTo>
                <a:cubicBezTo>
                  <a:pt x="6240" y="2550"/>
                  <a:pt x="6121" y="2217"/>
                  <a:pt x="5930" y="1955"/>
                </a:cubicBezTo>
                <a:lnTo>
                  <a:pt x="6145" y="1955"/>
                </a:lnTo>
                <a:cubicBezTo>
                  <a:pt x="6287" y="1955"/>
                  <a:pt x="6383" y="1884"/>
                  <a:pt x="6442" y="1776"/>
                </a:cubicBezTo>
                <a:cubicBezTo>
                  <a:pt x="6787" y="1145"/>
                  <a:pt x="7359" y="431"/>
                  <a:pt x="7907" y="324"/>
                </a:cubicBezTo>
                <a:cubicBezTo>
                  <a:pt x="7990" y="312"/>
                  <a:pt x="8050" y="229"/>
                  <a:pt x="8038" y="133"/>
                </a:cubicBezTo>
                <a:cubicBezTo>
                  <a:pt x="8027" y="57"/>
                  <a:pt x="7946" y="1"/>
                  <a:pt x="7869" y="1"/>
                </a:cubicBezTo>
                <a:cubicBezTo>
                  <a:pt x="7861" y="1"/>
                  <a:pt x="7854" y="1"/>
                  <a:pt x="7847" y="2"/>
                </a:cubicBezTo>
                <a:cubicBezTo>
                  <a:pt x="7490" y="74"/>
                  <a:pt x="7121" y="336"/>
                  <a:pt x="6740" y="764"/>
                </a:cubicBezTo>
                <a:cubicBezTo>
                  <a:pt x="6466" y="1086"/>
                  <a:pt x="6252" y="1431"/>
                  <a:pt x="6168" y="1610"/>
                </a:cubicBezTo>
                <a:lnTo>
                  <a:pt x="5585" y="1610"/>
                </a:lnTo>
                <a:cubicBezTo>
                  <a:pt x="5406" y="1491"/>
                  <a:pt x="5216" y="1431"/>
                  <a:pt x="5002" y="1431"/>
                </a:cubicBezTo>
                <a:cubicBezTo>
                  <a:pt x="4799" y="1431"/>
                  <a:pt x="4597" y="1491"/>
                  <a:pt x="4418" y="1610"/>
                </a:cubicBezTo>
                <a:lnTo>
                  <a:pt x="3847" y="1610"/>
                </a:lnTo>
                <a:cubicBezTo>
                  <a:pt x="3739" y="1431"/>
                  <a:pt x="3549" y="1086"/>
                  <a:pt x="3263" y="764"/>
                </a:cubicBezTo>
                <a:cubicBezTo>
                  <a:pt x="2894" y="336"/>
                  <a:pt x="2537" y="74"/>
                  <a:pt x="2156" y="2"/>
                </a:cubicBezTo>
                <a:cubicBezTo>
                  <a:pt x="2149" y="1"/>
                  <a:pt x="2142" y="1"/>
                  <a:pt x="21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38" name="Google Shape;12038;p72"/>
          <p:cNvGrpSpPr/>
          <p:nvPr/>
        </p:nvGrpSpPr>
        <p:grpSpPr>
          <a:xfrm>
            <a:off x="1951149" y="2885202"/>
            <a:ext cx="370368" cy="367328"/>
            <a:chOff x="1951149" y="2885202"/>
            <a:chExt cx="370368" cy="367328"/>
          </a:xfrm>
        </p:grpSpPr>
        <p:sp>
          <p:nvSpPr>
            <p:cNvPr id="12039" name="Google Shape;12039;p72"/>
            <p:cNvSpPr/>
            <p:nvPr/>
          </p:nvSpPr>
          <p:spPr>
            <a:xfrm>
              <a:off x="1951149" y="2885202"/>
              <a:ext cx="370368" cy="367328"/>
            </a:xfrm>
            <a:custGeom>
              <a:rect b="b" l="l" r="r" t="t"/>
              <a:pathLst>
                <a:path extrusionOk="0" h="11479" w="11574">
                  <a:moveTo>
                    <a:pt x="4632" y="1287"/>
                  </a:moveTo>
                  <a:cubicBezTo>
                    <a:pt x="4691" y="1358"/>
                    <a:pt x="4727" y="1465"/>
                    <a:pt x="4727" y="1548"/>
                  </a:cubicBezTo>
                  <a:cubicBezTo>
                    <a:pt x="4727" y="1810"/>
                    <a:pt x="4513" y="2013"/>
                    <a:pt x="4263" y="2013"/>
                  </a:cubicBezTo>
                  <a:cubicBezTo>
                    <a:pt x="4072" y="2013"/>
                    <a:pt x="3906" y="1894"/>
                    <a:pt x="3834" y="1715"/>
                  </a:cubicBezTo>
                  <a:cubicBezTo>
                    <a:pt x="4048" y="1537"/>
                    <a:pt x="4334" y="1394"/>
                    <a:pt x="4632" y="1287"/>
                  </a:cubicBezTo>
                  <a:close/>
                  <a:moveTo>
                    <a:pt x="6954" y="1287"/>
                  </a:moveTo>
                  <a:cubicBezTo>
                    <a:pt x="7263" y="1394"/>
                    <a:pt x="7537" y="1537"/>
                    <a:pt x="7763" y="1739"/>
                  </a:cubicBezTo>
                  <a:cubicBezTo>
                    <a:pt x="7680" y="1918"/>
                    <a:pt x="7513" y="2037"/>
                    <a:pt x="7323" y="2037"/>
                  </a:cubicBezTo>
                  <a:cubicBezTo>
                    <a:pt x="7073" y="2037"/>
                    <a:pt x="6870" y="1822"/>
                    <a:pt x="6870" y="1572"/>
                  </a:cubicBezTo>
                  <a:cubicBezTo>
                    <a:pt x="6870" y="1453"/>
                    <a:pt x="6894" y="1358"/>
                    <a:pt x="6954" y="1287"/>
                  </a:cubicBezTo>
                  <a:close/>
                  <a:moveTo>
                    <a:pt x="2477" y="5049"/>
                  </a:moveTo>
                  <a:cubicBezTo>
                    <a:pt x="2620" y="5049"/>
                    <a:pt x="2751" y="5168"/>
                    <a:pt x="2751" y="5335"/>
                  </a:cubicBezTo>
                  <a:cubicBezTo>
                    <a:pt x="2751" y="5501"/>
                    <a:pt x="2632" y="5620"/>
                    <a:pt x="2477" y="5620"/>
                  </a:cubicBezTo>
                  <a:cubicBezTo>
                    <a:pt x="2310" y="5620"/>
                    <a:pt x="2191" y="5489"/>
                    <a:pt x="2191" y="5335"/>
                  </a:cubicBezTo>
                  <a:cubicBezTo>
                    <a:pt x="2191" y="5192"/>
                    <a:pt x="2310" y="5049"/>
                    <a:pt x="2477" y="5049"/>
                  </a:cubicBezTo>
                  <a:close/>
                  <a:moveTo>
                    <a:pt x="9132" y="5049"/>
                  </a:moveTo>
                  <a:cubicBezTo>
                    <a:pt x="9275" y="5049"/>
                    <a:pt x="9406" y="5168"/>
                    <a:pt x="9406" y="5335"/>
                  </a:cubicBezTo>
                  <a:cubicBezTo>
                    <a:pt x="9406" y="5489"/>
                    <a:pt x="9287" y="5620"/>
                    <a:pt x="9132" y="5620"/>
                  </a:cubicBezTo>
                  <a:cubicBezTo>
                    <a:pt x="8978" y="5620"/>
                    <a:pt x="8847" y="5501"/>
                    <a:pt x="8847" y="5335"/>
                  </a:cubicBezTo>
                  <a:cubicBezTo>
                    <a:pt x="8847" y="5192"/>
                    <a:pt x="8966" y="5049"/>
                    <a:pt x="9132" y="5049"/>
                  </a:cubicBezTo>
                  <a:close/>
                  <a:moveTo>
                    <a:pt x="3453" y="9549"/>
                  </a:moveTo>
                  <a:cubicBezTo>
                    <a:pt x="3667" y="9549"/>
                    <a:pt x="3834" y="9716"/>
                    <a:pt x="3834" y="9919"/>
                  </a:cubicBezTo>
                  <a:cubicBezTo>
                    <a:pt x="3834" y="10073"/>
                    <a:pt x="3739" y="10204"/>
                    <a:pt x="3596" y="10264"/>
                  </a:cubicBezTo>
                  <a:cubicBezTo>
                    <a:pt x="3429" y="10109"/>
                    <a:pt x="3263" y="9930"/>
                    <a:pt x="3132" y="9740"/>
                  </a:cubicBezTo>
                  <a:cubicBezTo>
                    <a:pt x="3191" y="9621"/>
                    <a:pt x="3322" y="9549"/>
                    <a:pt x="3453" y="9549"/>
                  </a:cubicBezTo>
                  <a:close/>
                  <a:moveTo>
                    <a:pt x="8132" y="9549"/>
                  </a:moveTo>
                  <a:cubicBezTo>
                    <a:pt x="8263" y="9549"/>
                    <a:pt x="8394" y="9621"/>
                    <a:pt x="8454" y="9740"/>
                  </a:cubicBezTo>
                  <a:cubicBezTo>
                    <a:pt x="8323" y="9930"/>
                    <a:pt x="8156" y="10109"/>
                    <a:pt x="8001" y="10264"/>
                  </a:cubicBezTo>
                  <a:cubicBezTo>
                    <a:pt x="7858" y="10204"/>
                    <a:pt x="7763" y="10073"/>
                    <a:pt x="7763" y="9919"/>
                  </a:cubicBezTo>
                  <a:cubicBezTo>
                    <a:pt x="7763" y="9716"/>
                    <a:pt x="7918" y="9549"/>
                    <a:pt x="8132" y="9549"/>
                  </a:cubicBezTo>
                  <a:close/>
                  <a:moveTo>
                    <a:pt x="5775" y="1072"/>
                  </a:moveTo>
                  <a:cubicBezTo>
                    <a:pt x="6061" y="1072"/>
                    <a:pt x="6346" y="1108"/>
                    <a:pt x="6596" y="1167"/>
                  </a:cubicBezTo>
                  <a:cubicBezTo>
                    <a:pt x="6537" y="1287"/>
                    <a:pt x="6501" y="1406"/>
                    <a:pt x="6501" y="1537"/>
                  </a:cubicBezTo>
                  <a:cubicBezTo>
                    <a:pt x="6501" y="1989"/>
                    <a:pt x="6858" y="2346"/>
                    <a:pt x="7311" y="2346"/>
                  </a:cubicBezTo>
                  <a:cubicBezTo>
                    <a:pt x="7597" y="2346"/>
                    <a:pt x="7847" y="2191"/>
                    <a:pt x="7989" y="1965"/>
                  </a:cubicBezTo>
                  <a:cubicBezTo>
                    <a:pt x="8204" y="2227"/>
                    <a:pt x="8323" y="2501"/>
                    <a:pt x="8323" y="2799"/>
                  </a:cubicBezTo>
                  <a:cubicBezTo>
                    <a:pt x="8323" y="3001"/>
                    <a:pt x="8228" y="3144"/>
                    <a:pt x="8037" y="3275"/>
                  </a:cubicBezTo>
                  <a:cubicBezTo>
                    <a:pt x="7966" y="3322"/>
                    <a:pt x="7930" y="3430"/>
                    <a:pt x="7989" y="3513"/>
                  </a:cubicBezTo>
                  <a:cubicBezTo>
                    <a:pt x="8019" y="3565"/>
                    <a:pt x="8072" y="3594"/>
                    <a:pt x="8127" y="3594"/>
                  </a:cubicBezTo>
                  <a:cubicBezTo>
                    <a:pt x="8161" y="3594"/>
                    <a:pt x="8196" y="3583"/>
                    <a:pt x="8228" y="3561"/>
                  </a:cubicBezTo>
                  <a:cubicBezTo>
                    <a:pt x="8370" y="3477"/>
                    <a:pt x="8466" y="3370"/>
                    <a:pt x="8549" y="3251"/>
                  </a:cubicBezTo>
                  <a:cubicBezTo>
                    <a:pt x="8740" y="3263"/>
                    <a:pt x="8906" y="3382"/>
                    <a:pt x="8990" y="3549"/>
                  </a:cubicBezTo>
                  <a:cubicBezTo>
                    <a:pt x="9180" y="3930"/>
                    <a:pt x="9335" y="4346"/>
                    <a:pt x="9442" y="4787"/>
                  </a:cubicBezTo>
                  <a:cubicBezTo>
                    <a:pt x="9347" y="4739"/>
                    <a:pt x="9240" y="4704"/>
                    <a:pt x="9144" y="4704"/>
                  </a:cubicBezTo>
                  <a:cubicBezTo>
                    <a:pt x="8799" y="4704"/>
                    <a:pt x="8513" y="4989"/>
                    <a:pt x="8513" y="5335"/>
                  </a:cubicBezTo>
                  <a:cubicBezTo>
                    <a:pt x="8513" y="5680"/>
                    <a:pt x="8799" y="5954"/>
                    <a:pt x="9144" y="5954"/>
                  </a:cubicBezTo>
                  <a:cubicBezTo>
                    <a:pt x="9323" y="5954"/>
                    <a:pt x="9466" y="5882"/>
                    <a:pt x="9585" y="5763"/>
                  </a:cubicBezTo>
                  <a:cubicBezTo>
                    <a:pt x="9597" y="5918"/>
                    <a:pt x="9597" y="6073"/>
                    <a:pt x="9597" y="6240"/>
                  </a:cubicBezTo>
                  <a:cubicBezTo>
                    <a:pt x="9585" y="7466"/>
                    <a:pt x="9228" y="8597"/>
                    <a:pt x="8668" y="9454"/>
                  </a:cubicBezTo>
                  <a:cubicBezTo>
                    <a:pt x="8537" y="9311"/>
                    <a:pt x="8335" y="9204"/>
                    <a:pt x="8132" y="9204"/>
                  </a:cubicBezTo>
                  <a:cubicBezTo>
                    <a:pt x="7739" y="9204"/>
                    <a:pt x="7418" y="9514"/>
                    <a:pt x="7418" y="9919"/>
                  </a:cubicBezTo>
                  <a:cubicBezTo>
                    <a:pt x="7418" y="10157"/>
                    <a:pt x="7537" y="10359"/>
                    <a:pt x="7716" y="10502"/>
                  </a:cubicBezTo>
                  <a:cubicBezTo>
                    <a:pt x="7144" y="10942"/>
                    <a:pt x="6489" y="11192"/>
                    <a:pt x="5775" y="11192"/>
                  </a:cubicBezTo>
                  <a:cubicBezTo>
                    <a:pt x="5084" y="11192"/>
                    <a:pt x="4406" y="10942"/>
                    <a:pt x="3846" y="10502"/>
                  </a:cubicBezTo>
                  <a:cubicBezTo>
                    <a:pt x="4025" y="10359"/>
                    <a:pt x="4144" y="10157"/>
                    <a:pt x="4144" y="9919"/>
                  </a:cubicBezTo>
                  <a:cubicBezTo>
                    <a:pt x="4144" y="9526"/>
                    <a:pt x="3822" y="9204"/>
                    <a:pt x="3429" y="9204"/>
                  </a:cubicBezTo>
                  <a:cubicBezTo>
                    <a:pt x="3215" y="9204"/>
                    <a:pt x="3025" y="9288"/>
                    <a:pt x="2894" y="9454"/>
                  </a:cubicBezTo>
                  <a:cubicBezTo>
                    <a:pt x="2322" y="8597"/>
                    <a:pt x="1977" y="7466"/>
                    <a:pt x="1977" y="6228"/>
                  </a:cubicBezTo>
                  <a:cubicBezTo>
                    <a:pt x="1977" y="6061"/>
                    <a:pt x="1977" y="5918"/>
                    <a:pt x="2001" y="5751"/>
                  </a:cubicBezTo>
                  <a:cubicBezTo>
                    <a:pt x="2120" y="5870"/>
                    <a:pt x="2263" y="5942"/>
                    <a:pt x="2441" y="5942"/>
                  </a:cubicBezTo>
                  <a:cubicBezTo>
                    <a:pt x="2786" y="5942"/>
                    <a:pt x="3072" y="5656"/>
                    <a:pt x="3072" y="5323"/>
                  </a:cubicBezTo>
                  <a:cubicBezTo>
                    <a:pt x="3072" y="4977"/>
                    <a:pt x="2786" y="4692"/>
                    <a:pt x="2441" y="4692"/>
                  </a:cubicBezTo>
                  <a:cubicBezTo>
                    <a:pt x="2334" y="4692"/>
                    <a:pt x="2239" y="4727"/>
                    <a:pt x="2143" y="4763"/>
                  </a:cubicBezTo>
                  <a:cubicBezTo>
                    <a:pt x="2251" y="4335"/>
                    <a:pt x="2394" y="3918"/>
                    <a:pt x="2596" y="3537"/>
                  </a:cubicBezTo>
                  <a:cubicBezTo>
                    <a:pt x="2679" y="3370"/>
                    <a:pt x="2846" y="3251"/>
                    <a:pt x="3025" y="3239"/>
                  </a:cubicBezTo>
                  <a:cubicBezTo>
                    <a:pt x="3156" y="3453"/>
                    <a:pt x="3429" y="3632"/>
                    <a:pt x="3810" y="3751"/>
                  </a:cubicBezTo>
                  <a:cubicBezTo>
                    <a:pt x="4227" y="3870"/>
                    <a:pt x="4810" y="3954"/>
                    <a:pt x="5596" y="3954"/>
                  </a:cubicBezTo>
                  <a:lnTo>
                    <a:pt x="5596" y="10621"/>
                  </a:lnTo>
                  <a:cubicBezTo>
                    <a:pt x="5596" y="10704"/>
                    <a:pt x="5668" y="10776"/>
                    <a:pt x="5763" y="10776"/>
                  </a:cubicBezTo>
                  <a:cubicBezTo>
                    <a:pt x="5846" y="10776"/>
                    <a:pt x="5930" y="10704"/>
                    <a:pt x="5930" y="10621"/>
                  </a:cubicBezTo>
                  <a:lnTo>
                    <a:pt x="5930" y="3954"/>
                  </a:lnTo>
                  <a:cubicBezTo>
                    <a:pt x="6537" y="3954"/>
                    <a:pt x="7025" y="3906"/>
                    <a:pt x="7418" y="3834"/>
                  </a:cubicBezTo>
                  <a:cubicBezTo>
                    <a:pt x="7501" y="3811"/>
                    <a:pt x="7561" y="3727"/>
                    <a:pt x="7549" y="3632"/>
                  </a:cubicBezTo>
                  <a:cubicBezTo>
                    <a:pt x="7538" y="3556"/>
                    <a:pt x="7457" y="3500"/>
                    <a:pt x="7380" y="3500"/>
                  </a:cubicBezTo>
                  <a:cubicBezTo>
                    <a:pt x="7373" y="3500"/>
                    <a:pt x="7366" y="3500"/>
                    <a:pt x="7358" y="3501"/>
                  </a:cubicBezTo>
                  <a:cubicBezTo>
                    <a:pt x="6966" y="3573"/>
                    <a:pt x="6442" y="3620"/>
                    <a:pt x="5763" y="3620"/>
                  </a:cubicBezTo>
                  <a:cubicBezTo>
                    <a:pt x="4037" y="3620"/>
                    <a:pt x="3227" y="3358"/>
                    <a:pt x="3227" y="2799"/>
                  </a:cubicBezTo>
                  <a:cubicBezTo>
                    <a:pt x="3227" y="2501"/>
                    <a:pt x="3346" y="2203"/>
                    <a:pt x="3560" y="1965"/>
                  </a:cubicBezTo>
                  <a:cubicBezTo>
                    <a:pt x="3703" y="2191"/>
                    <a:pt x="3965" y="2346"/>
                    <a:pt x="4239" y="2346"/>
                  </a:cubicBezTo>
                  <a:cubicBezTo>
                    <a:pt x="4691" y="2346"/>
                    <a:pt x="5049" y="1989"/>
                    <a:pt x="5049" y="1537"/>
                  </a:cubicBezTo>
                  <a:cubicBezTo>
                    <a:pt x="5049" y="1406"/>
                    <a:pt x="5013" y="1287"/>
                    <a:pt x="4953" y="1167"/>
                  </a:cubicBezTo>
                  <a:cubicBezTo>
                    <a:pt x="5215" y="1108"/>
                    <a:pt x="5489" y="1072"/>
                    <a:pt x="5775" y="1072"/>
                  </a:cubicBezTo>
                  <a:close/>
                  <a:moveTo>
                    <a:pt x="3632" y="1"/>
                  </a:moveTo>
                  <a:cubicBezTo>
                    <a:pt x="3548" y="1"/>
                    <a:pt x="3465" y="84"/>
                    <a:pt x="3465" y="167"/>
                  </a:cubicBezTo>
                  <a:cubicBezTo>
                    <a:pt x="3465" y="263"/>
                    <a:pt x="3548" y="334"/>
                    <a:pt x="3632" y="334"/>
                  </a:cubicBezTo>
                  <a:cubicBezTo>
                    <a:pt x="3834" y="334"/>
                    <a:pt x="3906" y="334"/>
                    <a:pt x="3977" y="370"/>
                  </a:cubicBezTo>
                  <a:cubicBezTo>
                    <a:pt x="4048" y="394"/>
                    <a:pt x="4132" y="465"/>
                    <a:pt x="4287" y="608"/>
                  </a:cubicBezTo>
                  <a:cubicBezTo>
                    <a:pt x="4382" y="679"/>
                    <a:pt x="4501" y="786"/>
                    <a:pt x="4632" y="906"/>
                  </a:cubicBezTo>
                  <a:cubicBezTo>
                    <a:pt x="4322" y="1001"/>
                    <a:pt x="4037" y="1144"/>
                    <a:pt x="3787" y="1322"/>
                  </a:cubicBezTo>
                  <a:cubicBezTo>
                    <a:pt x="3441" y="1560"/>
                    <a:pt x="3191" y="1858"/>
                    <a:pt x="3060" y="2168"/>
                  </a:cubicBezTo>
                  <a:lnTo>
                    <a:pt x="2382" y="2168"/>
                  </a:lnTo>
                  <a:cubicBezTo>
                    <a:pt x="2322" y="2168"/>
                    <a:pt x="2263" y="2132"/>
                    <a:pt x="2239" y="2096"/>
                  </a:cubicBezTo>
                  <a:lnTo>
                    <a:pt x="1453" y="989"/>
                  </a:lnTo>
                  <a:cubicBezTo>
                    <a:pt x="1415" y="943"/>
                    <a:pt x="1357" y="922"/>
                    <a:pt x="1302" y="922"/>
                  </a:cubicBezTo>
                  <a:cubicBezTo>
                    <a:pt x="1271" y="922"/>
                    <a:pt x="1240" y="928"/>
                    <a:pt x="1215" y="941"/>
                  </a:cubicBezTo>
                  <a:cubicBezTo>
                    <a:pt x="1131" y="1001"/>
                    <a:pt x="1120" y="1108"/>
                    <a:pt x="1167" y="1179"/>
                  </a:cubicBezTo>
                  <a:lnTo>
                    <a:pt x="1953" y="2287"/>
                  </a:lnTo>
                  <a:cubicBezTo>
                    <a:pt x="2060" y="2418"/>
                    <a:pt x="2203" y="2513"/>
                    <a:pt x="2382" y="2513"/>
                  </a:cubicBezTo>
                  <a:lnTo>
                    <a:pt x="2953" y="2513"/>
                  </a:lnTo>
                  <a:cubicBezTo>
                    <a:pt x="2941" y="2596"/>
                    <a:pt x="2917" y="2703"/>
                    <a:pt x="2917" y="2787"/>
                  </a:cubicBezTo>
                  <a:lnTo>
                    <a:pt x="2917" y="2906"/>
                  </a:lnTo>
                  <a:cubicBezTo>
                    <a:pt x="2655" y="2953"/>
                    <a:pt x="2417" y="3132"/>
                    <a:pt x="2298" y="3382"/>
                  </a:cubicBezTo>
                  <a:cubicBezTo>
                    <a:pt x="2072" y="3846"/>
                    <a:pt x="1893" y="4358"/>
                    <a:pt x="1786" y="4870"/>
                  </a:cubicBezTo>
                  <a:lnTo>
                    <a:pt x="1572" y="4870"/>
                  </a:lnTo>
                  <a:cubicBezTo>
                    <a:pt x="1310" y="4870"/>
                    <a:pt x="1108" y="5037"/>
                    <a:pt x="1048" y="5287"/>
                  </a:cubicBezTo>
                  <a:lnTo>
                    <a:pt x="798" y="6466"/>
                  </a:lnTo>
                  <a:cubicBezTo>
                    <a:pt x="774" y="6525"/>
                    <a:pt x="750" y="6573"/>
                    <a:pt x="691" y="6597"/>
                  </a:cubicBezTo>
                  <a:lnTo>
                    <a:pt x="119" y="6882"/>
                  </a:lnTo>
                  <a:cubicBezTo>
                    <a:pt x="36" y="6930"/>
                    <a:pt x="0" y="7037"/>
                    <a:pt x="48" y="7109"/>
                  </a:cubicBezTo>
                  <a:cubicBezTo>
                    <a:pt x="84" y="7168"/>
                    <a:pt x="143" y="7192"/>
                    <a:pt x="203" y="7192"/>
                  </a:cubicBezTo>
                  <a:cubicBezTo>
                    <a:pt x="227" y="7192"/>
                    <a:pt x="238" y="7192"/>
                    <a:pt x="274" y="7180"/>
                  </a:cubicBezTo>
                  <a:lnTo>
                    <a:pt x="834" y="6894"/>
                  </a:lnTo>
                  <a:cubicBezTo>
                    <a:pt x="989" y="6823"/>
                    <a:pt x="1072" y="6692"/>
                    <a:pt x="1120" y="6537"/>
                  </a:cubicBezTo>
                  <a:lnTo>
                    <a:pt x="1370" y="5370"/>
                  </a:lnTo>
                  <a:cubicBezTo>
                    <a:pt x="1393" y="5275"/>
                    <a:pt x="1465" y="5216"/>
                    <a:pt x="1572" y="5216"/>
                  </a:cubicBezTo>
                  <a:lnTo>
                    <a:pt x="1727" y="5216"/>
                  </a:lnTo>
                  <a:cubicBezTo>
                    <a:pt x="1691" y="5549"/>
                    <a:pt x="1655" y="5882"/>
                    <a:pt x="1655" y="6216"/>
                  </a:cubicBezTo>
                  <a:cubicBezTo>
                    <a:pt x="1655" y="6799"/>
                    <a:pt x="1727" y="7359"/>
                    <a:pt x="1870" y="7894"/>
                  </a:cubicBezTo>
                  <a:lnTo>
                    <a:pt x="1489" y="8204"/>
                  </a:lnTo>
                  <a:cubicBezTo>
                    <a:pt x="1358" y="8311"/>
                    <a:pt x="1298" y="8490"/>
                    <a:pt x="1310" y="8656"/>
                  </a:cubicBezTo>
                  <a:lnTo>
                    <a:pt x="1477" y="10442"/>
                  </a:lnTo>
                  <a:cubicBezTo>
                    <a:pt x="1489" y="10526"/>
                    <a:pt x="1548" y="10585"/>
                    <a:pt x="1643" y="10585"/>
                  </a:cubicBezTo>
                  <a:lnTo>
                    <a:pt x="1655" y="10585"/>
                  </a:lnTo>
                  <a:cubicBezTo>
                    <a:pt x="1751" y="10573"/>
                    <a:pt x="1822" y="10502"/>
                    <a:pt x="1810" y="10407"/>
                  </a:cubicBezTo>
                  <a:lnTo>
                    <a:pt x="1643" y="8621"/>
                  </a:lnTo>
                  <a:cubicBezTo>
                    <a:pt x="1643" y="8561"/>
                    <a:pt x="1655" y="8502"/>
                    <a:pt x="1715" y="8466"/>
                  </a:cubicBezTo>
                  <a:lnTo>
                    <a:pt x="1965" y="8240"/>
                  </a:lnTo>
                  <a:cubicBezTo>
                    <a:pt x="2179" y="8859"/>
                    <a:pt x="2465" y="9430"/>
                    <a:pt x="2846" y="9919"/>
                  </a:cubicBezTo>
                  <a:cubicBezTo>
                    <a:pt x="3620" y="10931"/>
                    <a:pt x="4668" y="11478"/>
                    <a:pt x="5775" y="11478"/>
                  </a:cubicBezTo>
                  <a:cubicBezTo>
                    <a:pt x="6894" y="11478"/>
                    <a:pt x="7942" y="10931"/>
                    <a:pt x="8716" y="9919"/>
                  </a:cubicBezTo>
                  <a:cubicBezTo>
                    <a:pt x="9097" y="9430"/>
                    <a:pt x="9382" y="8847"/>
                    <a:pt x="9585" y="8240"/>
                  </a:cubicBezTo>
                  <a:lnTo>
                    <a:pt x="9847" y="8466"/>
                  </a:lnTo>
                  <a:cubicBezTo>
                    <a:pt x="9883" y="8502"/>
                    <a:pt x="9918" y="8561"/>
                    <a:pt x="9918" y="8621"/>
                  </a:cubicBezTo>
                  <a:lnTo>
                    <a:pt x="9752" y="10407"/>
                  </a:lnTo>
                  <a:cubicBezTo>
                    <a:pt x="9740" y="10502"/>
                    <a:pt x="9811" y="10585"/>
                    <a:pt x="9906" y="10585"/>
                  </a:cubicBezTo>
                  <a:lnTo>
                    <a:pt x="9918" y="10585"/>
                  </a:lnTo>
                  <a:cubicBezTo>
                    <a:pt x="10002" y="10585"/>
                    <a:pt x="10085" y="10526"/>
                    <a:pt x="10085" y="10442"/>
                  </a:cubicBezTo>
                  <a:lnTo>
                    <a:pt x="10240" y="8656"/>
                  </a:lnTo>
                  <a:cubicBezTo>
                    <a:pt x="10264" y="8478"/>
                    <a:pt x="10180" y="8311"/>
                    <a:pt x="10061" y="8204"/>
                  </a:cubicBezTo>
                  <a:lnTo>
                    <a:pt x="9692" y="7894"/>
                  </a:lnTo>
                  <a:cubicBezTo>
                    <a:pt x="9823" y="7359"/>
                    <a:pt x="9906" y="6799"/>
                    <a:pt x="9906" y="6216"/>
                  </a:cubicBezTo>
                  <a:cubicBezTo>
                    <a:pt x="9906" y="5870"/>
                    <a:pt x="9871" y="5549"/>
                    <a:pt x="9823" y="5216"/>
                  </a:cubicBezTo>
                  <a:lnTo>
                    <a:pt x="9990" y="5216"/>
                  </a:lnTo>
                  <a:cubicBezTo>
                    <a:pt x="10085" y="5216"/>
                    <a:pt x="10156" y="5275"/>
                    <a:pt x="10180" y="5370"/>
                  </a:cubicBezTo>
                  <a:lnTo>
                    <a:pt x="10442" y="6537"/>
                  </a:lnTo>
                  <a:cubicBezTo>
                    <a:pt x="10466" y="6692"/>
                    <a:pt x="10573" y="6823"/>
                    <a:pt x="10716" y="6894"/>
                  </a:cubicBezTo>
                  <a:lnTo>
                    <a:pt x="11287" y="7180"/>
                  </a:lnTo>
                  <a:cubicBezTo>
                    <a:pt x="11311" y="7192"/>
                    <a:pt x="11335" y="7192"/>
                    <a:pt x="11359" y="7192"/>
                  </a:cubicBezTo>
                  <a:cubicBezTo>
                    <a:pt x="11418" y="7192"/>
                    <a:pt x="11478" y="7168"/>
                    <a:pt x="11514" y="7109"/>
                  </a:cubicBezTo>
                  <a:cubicBezTo>
                    <a:pt x="11573" y="7037"/>
                    <a:pt x="11526" y="6930"/>
                    <a:pt x="11454" y="6882"/>
                  </a:cubicBezTo>
                  <a:lnTo>
                    <a:pt x="10883" y="6597"/>
                  </a:lnTo>
                  <a:cubicBezTo>
                    <a:pt x="10835" y="6573"/>
                    <a:pt x="10787" y="6525"/>
                    <a:pt x="10776" y="6466"/>
                  </a:cubicBezTo>
                  <a:lnTo>
                    <a:pt x="10525" y="5287"/>
                  </a:lnTo>
                  <a:cubicBezTo>
                    <a:pt x="10466" y="5049"/>
                    <a:pt x="10264" y="4870"/>
                    <a:pt x="10002" y="4870"/>
                  </a:cubicBezTo>
                  <a:lnTo>
                    <a:pt x="9787" y="4870"/>
                  </a:lnTo>
                  <a:cubicBezTo>
                    <a:pt x="9680" y="4358"/>
                    <a:pt x="9502" y="3846"/>
                    <a:pt x="9275" y="3382"/>
                  </a:cubicBezTo>
                  <a:cubicBezTo>
                    <a:pt x="9156" y="3132"/>
                    <a:pt x="8918" y="2965"/>
                    <a:pt x="8656" y="2906"/>
                  </a:cubicBezTo>
                  <a:lnTo>
                    <a:pt x="8656" y="2787"/>
                  </a:lnTo>
                  <a:cubicBezTo>
                    <a:pt x="8656" y="2703"/>
                    <a:pt x="8632" y="2596"/>
                    <a:pt x="8620" y="2513"/>
                  </a:cubicBezTo>
                  <a:lnTo>
                    <a:pt x="9192" y="2513"/>
                  </a:lnTo>
                  <a:cubicBezTo>
                    <a:pt x="9347" y="2513"/>
                    <a:pt x="9513" y="2418"/>
                    <a:pt x="9621" y="2287"/>
                  </a:cubicBezTo>
                  <a:lnTo>
                    <a:pt x="10406" y="1179"/>
                  </a:lnTo>
                  <a:cubicBezTo>
                    <a:pt x="10466" y="1108"/>
                    <a:pt x="10442" y="1001"/>
                    <a:pt x="10359" y="941"/>
                  </a:cubicBezTo>
                  <a:cubicBezTo>
                    <a:pt x="10334" y="920"/>
                    <a:pt x="10304" y="911"/>
                    <a:pt x="10274" y="911"/>
                  </a:cubicBezTo>
                  <a:cubicBezTo>
                    <a:pt x="10218" y="911"/>
                    <a:pt x="10159" y="942"/>
                    <a:pt x="10121" y="989"/>
                  </a:cubicBezTo>
                  <a:lnTo>
                    <a:pt x="9335" y="2096"/>
                  </a:lnTo>
                  <a:cubicBezTo>
                    <a:pt x="9311" y="2132"/>
                    <a:pt x="9252" y="2168"/>
                    <a:pt x="9192" y="2168"/>
                  </a:cubicBezTo>
                  <a:lnTo>
                    <a:pt x="8513" y="2168"/>
                  </a:lnTo>
                  <a:cubicBezTo>
                    <a:pt x="8382" y="1834"/>
                    <a:pt x="8132" y="1560"/>
                    <a:pt x="7787" y="1322"/>
                  </a:cubicBezTo>
                  <a:cubicBezTo>
                    <a:pt x="7537" y="1144"/>
                    <a:pt x="7251" y="1001"/>
                    <a:pt x="6942" y="906"/>
                  </a:cubicBezTo>
                  <a:cubicBezTo>
                    <a:pt x="7085" y="786"/>
                    <a:pt x="7204" y="679"/>
                    <a:pt x="7287" y="608"/>
                  </a:cubicBezTo>
                  <a:cubicBezTo>
                    <a:pt x="7442" y="465"/>
                    <a:pt x="7525" y="394"/>
                    <a:pt x="7597" y="370"/>
                  </a:cubicBezTo>
                  <a:cubicBezTo>
                    <a:pt x="7656" y="334"/>
                    <a:pt x="7739" y="334"/>
                    <a:pt x="7942" y="334"/>
                  </a:cubicBezTo>
                  <a:cubicBezTo>
                    <a:pt x="8025" y="334"/>
                    <a:pt x="8097" y="263"/>
                    <a:pt x="8097" y="167"/>
                  </a:cubicBezTo>
                  <a:cubicBezTo>
                    <a:pt x="8097" y="84"/>
                    <a:pt x="8025" y="1"/>
                    <a:pt x="7942" y="1"/>
                  </a:cubicBezTo>
                  <a:cubicBezTo>
                    <a:pt x="7489" y="1"/>
                    <a:pt x="7442" y="24"/>
                    <a:pt x="7073" y="346"/>
                  </a:cubicBezTo>
                  <a:cubicBezTo>
                    <a:pt x="6966" y="441"/>
                    <a:pt x="6751" y="632"/>
                    <a:pt x="6537" y="798"/>
                  </a:cubicBezTo>
                  <a:cubicBezTo>
                    <a:pt x="6299" y="751"/>
                    <a:pt x="6049" y="715"/>
                    <a:pt x="5775" y="715"/>
                  </a:cubicBezTo>
                  <a:cubicBezTo>
                    <a:pt x="5525" y="715"/>
                    <a:pt x="5275" y="751"/>
                    <a:pt x="5037" y="798"/>
                  </a:cubicBezTo>
                  <a:cubicBezTo>
                    <a:pt x="4822" y="632"/>
                    <a:pt x="4608" y="441"/>
                    <a:pt x="4501" y="346"/>
                  </a:cubicBezTo>
                  <a:cubicBezTo>
                    <a:pt x="4108" y="24"/>
                    <a:pt x="4084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72"/>
            <p:cNvSpPr/>
            <p:nvPr/>
          </p:nvSpPr>
          <p:spPr>
            <a:xfrm>
              <a:off x="206164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810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810" y="1608"/>
                  </a:cubicBezTo>
                  <a:cubicBezTo>
                    <a:pt x="1250" y="1608"/>
                    <a:pt x="1608" y="1251"/>
                    <a:pt x="1608" y="798"/>
                  </a:cubicBezTo>
                  <a:cubicBezTo>
                    <a:pt x="1608" y="727"/>
                    <a:pt x="1596" y="655"/>
                    <a:pt x="1584" y="584"/>
                  </a:cubicBezTo>
                  <a:cubicBezTo>
                    <a:pt x="1555" y="508"/>
                    <a:pt x="1496" y="454"/>
                    <a:pt x="1425" y="454"/>
                  </a:cubicBezTo>
                  <a:cubicBezTo>
                    <a:pt x="1407" y="454"/>
                    <a:pt x="1388" y="458"/>
                    <a:pt x="1369" y="465"/>
                  </a:cubicBezTo>
                  <a:cubicBezTo>
                    <a:pt x="1286" y="489"/>
                    <a:pt x="1227" y="584"/>
                    <a:pt x="1250" y="667"/>
                  </a:cubicBezTo>
                  <a:cubicBezTo>
                    <a:pt x="1274" y="715"/>
                    <a:pt x="1274" y="739"/>
                    <a:pt x="1274" y="786"/>
                  </a:cubicBezTo>
                  <a:cubicBezTo>
                    <a:pt x="1274" y="1036"/>
                    <a:pt x="1060" y="1251"/>
                    <a:pt x="810" y="1251"/>
                  </a:cubicBezTo>
                  <a:cubicBezTo>
                    <a:pt x="560" y="1251"/>
                    <a:pt x="345" y="1036"/>
                    <a:pt x="345" y="786"/>
                  </a:cubicBezTo>
                  <a:cubicBezTo>
                    <a:pt x="345" y="536"/>
                    <a:pt x="560" y="322"/>
                    <a:pt x="810" y="322"/>
                  </a:cubicBezTo>
                  <a:cubicBezTo>
                    <a:pt x="893" y="322"/>
                    <a:pt x="976" y="250"/>
                    <a:pt x="976" y="155"/>
                  </a:cubicBezTo>
                  <a:cubicBezTo>
                    <a:pt x="976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72"/>
            <p:cNvSpPr/>
            <p:nvPr/>
          </p:nvSpPr>
          <p:spPr>
            <a:xfrm>
              <a:off x="215956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798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798" y="1608"/>
                  </a:cubicBezTo>
                  <a:cubicBezTo>
                    <a:pt x="1250" y="1608"/>
                    <a:pt x="1607" y="1251"/>
                    <a:pt x="1607" y="798"/>
                  </a:cubicBezTo>
                  <a:cubicBezTo>
                    <a:pt x="1607" y="727"/>
                    <a:pt x="1607" y="655"/>
                    <a:pt x="1572" y="584"/>
                  </a:cubicBezTo>
                  <a:cubicBezTo>
                    <a:pt x="1553" y="508"/>
                    <a:pt x="1488" y="454"/>
                    <a:pt x="1420" y="454"/>
                  </a:cubicBezTo>
                  <a:cubicBezTo>
                    <a:pt x="1403" y="454"/>
                    <a:pt x="1386" y="458"/>
                    <a:pt x="1369" y="465"/>
                  </a:cubicBezTo>
                  <a:cubicBezTo>
                    <a:pt x="1274" y="489"/>
                    <a:pt x="1215" y="584"/>
                    <a:pt x="1250" y="667"/>
                  </a:cubicBezTo>
                  <a:cubicBezTo>
                    <a:pt x="1262" y="715"/>
                    <a:pt x="1262" y="739"/>
                    <a:pt x="1262" y="786"/>
                  </a:cubicBezTo>
                  <a:cubicBezTo>
                    <a:pt x="1262" y="1036"/>
                    <a:pt x="1048" y="1251"/>
                    <a:pt x="798" y="1251"/>
                  </a:cubicBezTo>
                  <a:cubicBezTo>
                    <a:pt x="548" y="1251"/>
                    <a:pt x="333" y="1036"/>
                    <a:pt x="333" y="786"/>
                  </a:cubicBezTo>
                  <a:cubicBezTo>
                    <a:pt x="333" y="536"/>
                    <a:pt x="548" y="322"/>
                    <a:pt x="798" y="322"/>
                  </a:cubicBezTo>
                  <a:cubicBezTo>
                    <a:pt x="893" y="322"/>
                    <a:pt x="964" y="250"/>
                    <a:pt x="964" y="155"/>
                  </a:cubicBezTo>
                  <a:cubicBezTo>
                    <a:pt x="964" y="72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2" name="Google Shape;12042;p72"/>
          <p:cNvGrpSpPr/>
          <p:nvPr/>
        </p:nvGrpSpPr>
        <p:grpSpPr>
          <a:xfrm>
            <a:off x="2501677" y="2906162"/>
            <a:ext cx="367328" cy="327296"/>
            <a:chOff x="2501677" y="2906162"/>
            <a:chExt cx="367328" cy="327296"/>
          </a:xfrm>
        </p:grpSpPr>
        <p:sp>
          <p:nvSpPr>
            <p:cNvPr id="12043" name="Google Shape;12043;p72"/>
            <p:cNvSpPr/>
            <p:nvPr/>
          </p:nvSpPr>
          <p:spPr>
            <a:xfrm>
              <a:off x="2670093" y="3049810"/>
              <a:ext cx="131488" cy="107456"/>
            </a:xfrm>
            <a:custGeom>
              <a:rect b="b" l="l" r="r" t="t"/>
              <a:pathLst>
                <a:path extrusionOk="0" h="3358" w="4109">
                  <a:moveTo>
                    <a:pt x="2263" y="0"/>
                  </a:moveTo>
                  <a:cubicBezTo>
                    <a:pt x="1012" y="0"/>
                    <a:pt x="0" y="1012"/>
                    <a:pt x="0" y="2262"/>
                  </a:cubicBezTo>
                  <a:cubicBezTo>
                    <a:pt x="0" y="2346"/>
                    <a:pt x="72" y="2429"/>
                    <a:pt x="155" y="2429"/>
                  </a:cubicBezTo>
                  <a:cubicBezTo>
                    <a:pt x="250" y="2429"/>
                    <a:pt x="322" y="2346"/>
                    <a:pt x="322" y="2262"/>
                  </a:cubicBezTo>
                  <a:cubicBezTo>
                    <a:pt x="322" y="1203"/>
                    <a:pt x="1191" y="345"/>
                    <a:pt x="2239" y="345"/>
                  </a:cubicBezTo>
                  <a:cubicBezTo>
                    <a:pt x="3072" y="345"/>
                    <a:pt x="3751" y="1012"/>
                    <a:pt x="3751" y="1846"/>
                  </a:cubicBezTo>
                  <a:cubicBezTo>
                    <a:pt x="3751" y="2489"/>
                    <a:pt x="3227" y="3024"/>
                    <a:pt x="2572" y="3024"/>
                  </a:cubicBezTo>
                  <a:cubicBezTo>
                    <a:pt x="2084" y="3024"/>
                    <a:pt x="1667" y="2620"/>
                    <a:pt x="1667" y="2108"/>
                  </a:cubicBezTo>
                  <a:cubicBezTo>
                    <a:pt x="1667" y="1727"/>
                    <a:pt x="1977" y="1429"/>
                    <a:pt x="2346" y="1429"/>
                  </a:cubicBezTo>
                  <a:cubicBezTo>
                    <a:pt x="2441" y="1429"/>
                    <a:pt x="2513" y="1357"/>
                    <a:pt x="2513" y="1262"/>
                  </a:cubicBezTo>
                  <a:cubicBezTo>
                    <a:pt x="2513" y="1167"/>
                    <a:pt x="2441" y="1096"/>
                    <a:pt x="2346" y="1096"/>
                  </a:cubicBezTo>
                  <a:cubicBezTo>
                    <a:pt x="1786" y="1096"/>
                    <a:pt x="1322" y="1560"/>
                    <a:pt x="1322" y="2119"/>
                  </a:cubicBezTo>
                  <a:cubicBezTo>
                    <a:pt x="1322" y="2810"/>
                    <a:pt x="1870" y="3358"/>
                    <a:pt x="2560" y="3358"/>
                  </a:cubicBezTo>
                  <a:cubicBezTo>
                    <a:pt x="3394" y="3358"/>
                    <a:pt x="4060" y="2691"/>
                    <a:pt x="4060" y="1858"/>
                  </a:cubicBezTo>
                  <a:cubicBezTo>
                    <a:pt x="4108" y="810"/>
                    <a:pt x="3287" y="0"/>
                    <a:pt x="2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72"/>
            <p:cNvSpPr/>
            <p:nvPr/>
          </p:nvSpPr>
          <p:spPr>
            <a:xfrm>
              <a:off x="2760397" y="3097522"/>
              <a:ext cx="13344" cy="19360"/>
            </a:xfrm>
            <a:custGeom>
              <a:rect b="b" l="l" r="r" t="t"/>
              <a:pathLst>
                <a:path extrusionOk="0" h="605" w="417">
                  <a:moveTo>
                    <a:pt x="186" y="1"/>
                  </a:moveTo>
                  <a:cubicBezTo>
                    <a:pt x="164" y="1"/>
                    <a:pt x="142" y="4"/>
                    <a:pt x="119" y="9"/>
                  </a:cubicBezTo>
                  <a:cubicBezTo>
                    <a:pt x="36" y="45"/>
                    <a:pt x="0" y="140"/>
                    <a:pt x="36" y="236"/>
                  </a:cubicBezTo>
                  <a:cubicBezTo>
                    <a:pt x="60" y="295"/>
                    <a:pt x="72" y="367"/>
                    <a:pt x="72" y="438"/>
                  </a:cubicBezTo>
                  <a:cubicBezTo>
                    <a:pt x="72" y="533"/>
                    <a:pt x="155" y="605"/>
                    <a:pt x="238" y="605"/>
                  </a:cubicBezTo>
                  <a:cubicBezTo>
                    <a:pt x="334" y="605"/>
                    <a:pt x="405" y="533"/>
                    <a:pt x="405" y="438"/>
                  </a:cubicBezTo>
                  <a:cubicBezTo>
                    <a:pt x="417" y="319"/>
                    <a:pt x="393" y="200"/>
                    <a:pt x="346" y="105"/>
                  </a:cubicBezTo>
                  <a:cubicBezTo>
                    <a:pt x="318" y="32"/>
                    <a:pt x="25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72"/>
            <p:cNvSpPr/>
            <p:nvPr/>
          </p:nvSpPr>
          <p:spPr>
            <a:xfrm>
              <a:off x="2501677" y="2906162"/>
              <a:ext cx="367328" cy="327296"/>
            </a:xfrm>
            <a:custGeom>
              <a:rect b="b" l="l" r="r" t="t"/>
              <a:pathLst>
                <a:path extrusionOk="0" h="10228" w="11479">
                  <a:moveTo>
                    <a:pt x="703" y="346"/>
                  </a:moveTo>
                  <a:cubicBezTo>
                    <a:pt x="811" y="346"/>
                    <a:pt x="894" y="441"/>
                    <a:pt x="894" y="548"/>
                  </a:cubicBezTo>
                  <a:cubicBezTo>
                    <a:pt x="894" y="643"/>
                    <a:pt x="811" y="739"/>
                    <a:pt x="703" y="739"/>
                  </a:cubicBezTo>
                  <a:cubicBezTo>
                    <a:pt x="596" y="739"/>
                    <a:pt x="513" y="643"/>
                    <a:pt x="513" y="548"/>
                  </a:cubicBezTo>
                  <a:cubicBezTo>
                    <a:pt x="513" y="441"/>
                    <a:pt x="596" y="346"/>
                    <a:pt x="703" y="346"/>
                  </a:cubicBezTo>
                  <a:close/>
                  <a:moveTo>
                    <a:pt x="2144" y="346"/>
                  </a:moveTo>
                  <a:cubicBezTo>
                    <a:pt x="2251" y="346"/>
                    <a:pt x="2335" y="441"/>
                    <a:pt x="2335" y="536"/>
                  </a:cubicBezTo>
                  <a:cubicBezTo>
                    <a:pt x="2335" y="643"/>
                    <a:pt x="2251" y="739"/>
                    <a:pt x="2144" y="739"/>
                  </a:cubicBezTo>
                  <a:cubicBezTo>
                    <a:pt x="2049" y="739"/>
                    <a:pt x="1954" y="643"/>
                    <a:pt x="1954" y="536"/>
                  </a:cubicBezTo>
                  <a:cubicBezTo>
                    <a:pt x="1954" y="441"/>
                    <a:pt x="2037" y="346"/>
                    <a:pt x="2144" y="346"/>
                  </a:cubicBezTo>
                  <a:close/>
                  <a:moveTo>
                    <a:pt x="7240" y="2167"/>
                  </a:moveTo>
                  <a:cubicBezTo>
                    <a:pt x="9395" y="2167"/>
                    <a:pt x="11145" y="3918"/>
                    <a:pt x="11145" y="6085"/>
                  </a:cubicBezTo>
                  <a:cubicBezTo>
                    <a:pt x="11145" y="7787"/>
                    <a:pt x="9764" y="9168"/>
                    <a:pt x="8050" y="9168"/>
                  </a:cubicBezTo>
                  <a:cubicBezTo>
                    <a:pt x="7514" y="9168"/>
                    <a:pt x="7014" y="9013"/>
                    <a:pt x="6597" y="8680"/>
                  </a:cubicBezTo>
                  <a:cubicBezTo>
                    <a:pt x="6180" y="8371"/>
                    <a:pt x="5883" y="7942"/>
                    <a:pt x="5716" y="7454"/>
                  </a:cubicBezTo>
                  <a:cubicBezTo>
                    <a:pt x="5692" y="7370"/>
                    <a:pt x="5633" y="7335"/>
                    <a:pt x="5561" y="7335"/>
                  </a:cubicBezTo>
                  <a:cubicBezTo>
                    <a:pt x="5537" y="7335"/>
                    <a:pt x="5525" y="7335"/>
                    <a:pt x="5513" y="7347"/>
                  </a:cubicBezTo>
                  <a:cubicBezTo>
                    <a:pt x="5418" y="7370"/>
                    <a:pt x="5383" y="7466"/>
                    <a:pt x="5406" y="7549"/>
                  </a:cubicBezTo>
                  <a:cubicBezTo>
                    <a:pt x="5454" y="7692"/>
                    <a:pt x="5502" y="7823"/>
                    <a:pt x="5561" y="7942"/>
                  </a:cubicBezTo>
                  <a:cubicBezTo>
                    <a:pt x="5190" y="8141"/>
                    <a:pt x="4851" y="8237"/>
                    <a:pt x="4541" y="8237"/>
                  </a:cubicBezTo>
                  <a:cubicBezTo>
                    <a:pt x="4314" y="8237"/>
                    <a:pt x="4103" y="8186"/>
                    <a:pt x="3906" y="8085"/>
                  </a:cubicBezTo>
                  <a:cubicBezTo>
                    <a:pt x="3347" y="7787"/>
                    <a:pt x="3097" y="7168"/>
                    <a:pt x="3073" y="6823"/>
                  </a:cubicBezTo>
                  <a:cubicBezTo>
                    <a:pt x="2930" y="5573"/>
                    <a:pt x="3323" y="4358"/>
                    <a:pt x="4120" y="3477"/>
                  </a:cubicBezTo>
                  <a:cubicBezTo>
                    <a:pt x="4906" y="2620"/>
                    <a:pt x="6002" y="2167"/>
                    <a:pt x="7240" y="2167"/>
                  </a:cubicBezTo>
                  <a:close/>
                  <a:moveTo>
                    <a:pt x="1430" y="2703"/>
                  </a:moveTo>
                  <a:cubicBezTo>
                    <a:pt x="1834" y="2703"/>
                    <a:pt x="2156" y="3025"/>
                    <a:pt x="2156" y="3429"/>
                  </a:cubicBezTo>
                  <a:lnTo>
                    <a:pt x="2156" y="5763"/>
                  </a:lnTo>
                  <a:cubicBezTo>
                    <a:pt x="2156" y="6180"/>
                    <a:pt x="2370" y="6573"/>
                    <a:pt x="2716" y="6811"/>
                  </a:cubicBezTo>
                  <a:lnTo>
                    <a:pt x="2716" y="6882"/>
                  </a:lnTo>
                  <a:cubicBezTo>
                    <a:pt x="2751" y="7299"/>
                    <a:pt x="3049" y="8061"/>
                    <a:pt x="3728" y="8418"/>
                  </a:cubicBezTo>
                  <a:cubicBezTo>
                    <a:pt x="3978" y="8549"/>
                    <a:pt x="4240" y="8609"/>
                    <a:pt x="4501" y="8609"/>
                  </a:cubicBezTo>
                  <a:cubicBezTo>
                    <a:pt x="4942" y="8609"/>
                    <a:pt x="5359" y="8442"/>
                    <a:pt x="5704" y="8263"/>
                  </a:cubicBezTo>
                  <a:cubicBezTo>
                    <a:pt x="5883" y="8549"/>
                    <a:pt x="6109" y="8787"/>
                    <a:pt x="6371" y="8990"/>
                  </a:cubicBezTo>
                  <a:cubicBezTo>
                    <a:pt x="6859" y="9347"/>
                    <a:pt x="7430" y="9549"/>
                    <a:pt x="8038" y="9549"/>
                  </a:cubicBezTo>
                  <a:cubicBezTo>
                    <a:pt x="8704" y="9549"/>
                    <a:pt x="9323" y="9359"/>
                    <a:pt x="9859" y="9025"/>
                  </a:cubicBezTo>
                  <a:lnTo>
                    <a:pt x="10705" y="9585"/>
                  </a:lnTo>
                  <a:cubicBezTo>
                    <a:pt x="10752" y="9621"/>
                    <a:pt x="10776" y="9680"/>
                    <a:pt x="10776" y="9740"/>
                  </a:cubicBezTo>
                  <a:cubicBezTo>
                    <a:pt x="10800" y="9811"/>
                    <a:pt x="10705" y="9906"/>
                    <a:pt x="10597" y="9906"/>
                  </a:cubicBezTo>
                  <a:lnTo>
                    <a:pt x="4478" y="9906"/>
                  </a:lnTo>
                  <a:cubicBezTo>
                    <a:pt x="2596" y="9906"/>
                    <a:pt x="1061" y="8371"/>
                    <a:pt x="1061" y="6477"/>
                  </a:cubicBezTo>
                  <a:lnTo>
                    <a:pt x="1061" y="4477"/>
                  </a:lnTo>
                  <a:cubicBezTo>
                    <a:pt x="1120" y="4489"/>
                    <a:pt x="1180" y="4489"/>
                    <a:pt x="1251" y="4489"/>
                  </a:cubicBezTo>
                  <a:cubicBezTo>
                    <a:pt x="1346" y="4489"/>
                    <a:pt x="1418" y="4418"/>
                    <a:pt x="1418" y="4322"/>
                  </a:cubicBezTo>
                  <a:cubicBezTo>
                    <a:pt x="1418" y="4239"/>
                    <a:pt x="1346" y="4156"/>
                    <a:pt x="1251" y="4156"/>
                  </a:cubicBezTo>
                  <a:cubicBezTo>
                    <a:pt x="751" y="4156"/>
                    <a:pt x="346" y="3763"/>
                    <a:pt x="346" y="3251"/>
                  </a:cubicBezTo>
                  <a:lnTo>
                    <a:pt x="346" y="3072"/>
                  </a:lnTo>
                  <a:cubicBezTo>
                    <a:pt x="346" y="2870"/>
                    <a:pt x="513" y="2703"/>
                    <a:pt x="715" y="2703"/>
                  </a:cubicBezTo>
                  <a:close/>
                  <a:moveTo>
                    <a:pt x="715" y="0"/>
                  </a:moveTo>
                  <a:cubicBezTo>
                    <a:pt x="418" y="0"/>
                    <a:pt x="203" y="239"/>
                    <a:pt x="203" y="524"/>
                  </a:cubicBezTo>
                  <a:cubicBezTo>
                    <a:pt x="203" y="810"/>
                    <a:pt x="418" y="1036"/>
                    <a:pt x="691" y="1048"/>
                  </a:cubicBezTo>
                  <a:lnTo>
                    <a:pt x="953" y="2322"/>
                  </a:lnTo>
                  <a:lnTo>
                    <a:pt x="715" y="2322"/>
                  </a:lnTo>
                  <a:cubicBezTo>
                    <a:pt x="334" y="2322"/>
                    <a:pt x="1" y="2644"/>
                    <a:pt x="1" y="3037"/>
                  </a:cubicBezTo>
                  <a:lnTo>
                    <a:pt x="1" y="3215"/>
                  </a:lnTo>
                  <a:cubicBezTo>
                    <a:pt x="1" y="3727"/>
                    <a:pt x="299" y="4156"/>
                    <a:pt x="715" y="4358"/>
                  </a:cubicBezTo>
                  <a:lnTo>
                    <a:pt x="715" y="6466"/>
                  </a:lnTo>
                  <a:cubicBezTo>
                    <a:pt x="715" y="8549"/>
                    <a:pt x="2418" y="10228"/>
                    <a:pt x="4478" y="10228"/>
                  </a:cubicBezTo>
                  <a:lnTo>
                    <a:pt x="10597" y="10228"/>
                  </a:lnTo>
                  <a:cubicBezTo>
                    <a:pt x="10883" y="10228"/>
                    <a:pt x="11121" y="9990"/>
                    <a:pt x="11121" y="9716"/>
                  </a:cubicBezTo>
                  <a:cubicBezTo>
                    <a:pt x="11121" y="9549"/>
                    <a:pt x="11038" y="9383"/>
                    <a:pt x="10895" y="9299"/>
                  </a:cubicBezTo>
                  <a:lnTo>
                    <a:pt x="10157" y="8799"/>
                  </a:lnTo>
                  <a:cubicBezTo>
                    <a:pt x="10955" y="8180"/>
                    <a:pt x="11479" y="7192"/>
                    <a:pt x="11479" y="6096"/>
                  </a:cubicBezTo>
                  <a:cubicBezTo>
                    <a:pt x="11479" y="3739"/>
                    <a:pt x="9574" y="1834"/>
                    <a:pt x="7216" y="1834"/>
                  </a:cubicBezTo>
                  <a:cubicBezTo>
                    <a:pt x="5894" y="1834"/>
                    <a:pt x="4704" y="2346"/>
                    <a:pt x="3859" y="3251"/>
                  </a:cubicBezTo>
                  <a:cubicBezTo>
                    <a:pt x="3108" y="4072"/>
                    <a:pt x="2692" y="5168"/>
                    <a:pt x="2680" y="6335"/>
                  </a:cubicBezTo>
                  <a:cubicBezTo>
                    <a:pt x="2549" y="6168"/>
                    <a:pt x="2477" y="5977"/>
                    <a:pt x="2477" y="5751"/>
                  </a:cubicBezTo>
                  <a:lnTo>
                    <a:pt x="2477" y="3418"/>
                  </a:lnTo>
                  <a:cubicBezTo>
                    <a:pt x="2477" y="3001"/>
                    <a:pt x="2215" y="2632"/>
                    <a:pt x="1882" y="2453"/>
                  </a:cubicBezTo>
                  <a:lnTo>
                    <a:pt x="2156" y="1060"/>
                  </a:lnTo>
                  <a:cubicBezTo>
                    <a:pt x="2442" y="1048"/>
                    <a:pt x="2656" y="810"/>
                    <a:pt x="2656" y="548"/>
                  </a:cubicBezTo>
                  <a:cubicBezTo>
                    <a:pt x="2656" y="251"/>
                    <a:pt x="2418" y="24"/>
                    <a:pt x="2132" y="24"/>
                  </a:cubicBezTo>
                  <a:cubicBezTo>
                    <a:pt x="1834" y="24"/>
                    <a:pt x="1608" y="262"/>
                    <a:pt x="1608" y="548"/>
                  </a:cubicBezTo>
                  <a:cubicBezTo>
                    <a:pt x="1608" y="727"/>
                    <a:pt x="1703" y="882"/>
                    <a:pt x="1846" y="977"/>
                  </a:cubicBezTo>
                  <a:lnTo>
                    <a:pt x="1561" y="2358"/>
                  </a:lnTo>
                  <a:cubicBezTo>
                    <a:pt x="1525" y="2358"/>
                    <a:pt x="1477" y="2346"/>
                    <a:pt x="1418" y="2346"/>
                  </a:cubicBezTo>
                  <a:lnTo>
                    <a:pt x="1287" y="2346"/>
                  </a:lnTo>
                  <a:lnTo>
                    <a:pt x="1001" y="977"/>
                  </a:lnTo>
                  <a:cubicBezTo>
                    <a:pt x="1144" y="882"/>
                    <a:pt x="1239" y="715"/>
                    <a:pt x="1239" y="524"/>
                  </a:cubicBezTo>
                  <a:cubicBezTo>
                    <a:pt x="1239" y="227"/>
                    <a:pt x="1001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46" name="Google Shape;12046;p72"/>
          <p:cNvSpPr/>
          <p:nvPr/>
        </p:nvSpPr>
        <p:spPr>
          <a:xfrm>
            <a:off x="3597837" y="2929394"/>
            <a:ext cx="368832" cy="281600"/>
          </a:xfrm>
          <a:custGeom>
            <a:rect b="b" l="l" r="r" t="t"/>
            <a:pathLst>
              <a:path extrusionOk="0" h="8800" w="11526">
                <a:moveTo>
                  <a:pt x="5787" y="3215"/>
                </a:moveTo>
                <a:cubicBezTo>
                  <a:pt x="5894" y="3215"/>
                  <a:pt x="5977" y="3299"/>
                  <a:pt x="5977" y="3406"/>
                </a:cubicBezTo>
                <a:cubicBezTo>
                  <a:pt x="5977" y="3501"/>
                  <a:pt x="5894" y="3596"/>
                  <a:pt x="5787" y="3596"/>
                </a:cubicBezTo>
                <a:cubicBezTo>
                  <a:pt x="5679" y="3596"/>
                  <a:pt x="5596" y="3501"/>
                  <a:pt x="5596" y="3406"/>
                </a:cubicBezTo>
                <a:cubicBezTo>
                  <a:pt x="5596" y="3299"/>
                  <a:pt x="5679" y="3215"/>
                  <a:pt x="5787" y="3215"/>
                </a:cubicBezTo>
                <a:close/>
                <a:moveTo>
                  <a:pt x="10632" y="346"/>
                </a:moveTo>
                <a:cubicBezTo>
                  <a:pt x="10894" y="346"/>
                  <a:pt x="11049" y="394"/>
                  <a:pt x="11133" y="489"/>
                </a:cubicBezTo>
                <a:cubicBezTo>
                  <a:pt x="11192" y="537"/>
                  <a:pt x="11192" y="620"/>
                  <a:pt x="11192" y="703"/>
                </a:cubicBezTo>
                <a:cubicBezTo>
                  <a:pt x="11192" y="858"/>
                  <a:pt x="11049" y="1084"/>
                  <a:pt x="10918" y="1334"/>
                </a:cubicBezTo>
                <a:lnTo>
                  <a:pt x="10787" y="1560"/>
                </a:lnTo>
                <a:cubicBezTo>
                  <a:pt x="10656" y="1346"/>
                  <a:pt x="10394" y="1096"/>
                  <a:pt x="9942" y="953"/>
                </a:cubicBezTo>
                <a:cubicBezTo>
                  <a:pt x="9922" y="945"/>
                  <a:pt x="9902" y="941"/>
                  <a:pt x="9882" y="941"/>
                </a:cubicBezTo>
                <a:cubicBezTo>
                  <a:pt x="9817" y="941"/>
                  <a:pt x="9755" y="982"/>
                  <a:pt x="9728" y="1037"/>
                </a:cubicBezTo>
                <a:cubicBezTo>
                  <a:pt x="9680" y="1132"/>
                  <a:pt x="9728" y="1227"/>
                  <a:pt x="9835" y="1275"/>
                </a:cubicBezTo>
                <a:cubicBezTo>
                  <a:pt x="10442" y="1489"/>
                  <a:pt x="10597" y="1882"/>
                  <a:pt x="10609" y="1941"/>
                </a:cubicBezTo>
                <a:cubicBezTo>
                  <a:pt x="10418" y="2394"/>
                  <a:pt x="10299" y="2894"/>
                  <a:pt x="10490" y="3477"/>
                </a:cubicBezTo>
                <a:cubicBezTo>
                  <a:pt x="10501" y="3537"/>
                  <a:pt x="10501" y="3585"/>
                  <a:pt x="10454" y="3632"/>
                </a:cubicBezTo>
                <a:cubicBezTo>
                  <a:pt x="10192" y="3977"/>
                  <a:pt x="8823" y="4108"/>
                  <a:pt x="8239" y="4132"/>
                </a:cubicBezTo>
                <a:cubicBezTo>
                  <a:pt x="7799" y="4156"/>
                  <a:pt x="7376" y="4165"/>
                  <a:pt x="7041" y="4165"/>
                </a:cubicBezTo>
                <a:cubicBezTo>
                  <a:pt x="6706" y="4165"/>
                  <a:pt x="6459" y="4156"/>
                  <a:pt x="6370" y="4144"/>
                </a:cubicBezTo>
                <a:cubicBezTo>
                  <a:pt x="6346" y="4108"/>
                  <a:pt x="6334" y="4073"/>
                  <a:pt x="6322" y="4037"/>
                </a:cubicBezTo>
                <a:cubicBezTo>
                  <a:pt x="6310" y="4025"/>
                  <a:pt x="6322" y="3966"/>
                  <a:pt x="6322" y="3966"/>
                </a:cubicBezTo>
                <a:cubicBezTo>
                  <a:pt x="6346" y="3835"/>
                  <a:pt x="6763" y="2906"/>
                  <a:pt x="7525" y="2037"/>
                </a:cubicBezTo>
                <a:cubicBezTo>
                  <a:pt x="7763" y="1751"/>
                  <a:pt x="8061" y="1465"/>
                  <a:pt x="8406" y="1203"/>
                </a:cubicBezTo>
                <a:cubicBezTo>
                  <a:pt x="8692" y="1156"/>
                  <a:pt x="8954" y="1156"/>
                  <a:pt x="9192" y="1156"/>
                </a:cubicBezTo>
                <a:cubicBezTo>
                  <a:pt x="9287" y="1156"/>
                  <a:pt x="9370" y="1096"/>
                  <a:pt x="9370" y="1001"/>
                </a:cubicBezTo>
                <a:cubicBezTo>
                  <a:pt x="9382" y="918"/>
                  <a:pt x="9311" y="822"/>
                  <a:pt x="9204" y="822"/>
                </a:cubicBezTo>
                <a:lnTo>
                  <a:pt x="8954" y="822"/>
                </a:lnTo>
                <a:cubicBezTo>
                  <a:pt x="9442" y="548"/>
                  <a:pt x="10013" y="346"/>
                  <a:pt x="10632" y="346"/>
                </a:cubicBezTo>
                <a:close/>
                <a:moveTo>
                  <a:pt x="917" y="334"/>
                </a:moveTo>
                <a:cubicBezTo>
                  <a:pt x="1548" y="334"/>
                  <a:pt x="2108" y="537"/>
                  <a:pt x="2596" y="810"/>
                </a:cubicBezTo>
                <a:lnTo>
                  <a:pt x="2358" y="810"/>
                </a:lnTo>
                <a:cubicBezTo>
                  <a:pt x="2274" y="810"/>
                  <a:pt x="2191" y="894"/>
                  <a:pt x="2191" y="989"/>
                </a:cubicBezTo>
                <a:cubicBezTo>
                  <a:pt x="2191" y="1084"/>
                  <a:pt x="2286" y="1156"/>
                  <a:pt x="2381" y="1156"/>
                </a:cubicBezTo>
                <a:cubicBezTo>
                  <a:pt x="2438" y="1153"/>
                  <a:pt x="2495" y="1151"/>
                  <a:pt x="2554" y="1151"/>
                </a:cubicBezTo>
                <a:cubicBezTo>
                  <a:pt x="2745" y="1151"/>
                  <a:pt x="2949" y="1167"/>
                  <a:pt x="3167" y="1203"/>
                </a:cubicBezTo>
                <a:cubicBezTo>
                  <a:pt x="3501" y="1465"/>
                  <a:pt x="3798" y="1763"/>
                  <a:pt x="4036" y="2037"/>
                </a:cubicBezTo>
                <a:cubicBezTo>
                  <a:pt x="4798" y="2918"/>
                  <a:pt x="5227" y="3823"/>
                  <a:pt x="5251" y="3966"/>
                </a:cubicBezTo>
                <a:lnTo>
                  <a:pt x="5251" y="4061"/>
                </a:lnTo>
                <a:cubicBezTo>
                  <a:pt x="5227" y="4085"/>
                  <a:pt x="5215" y="4120"/>
                  <a:pt x="5203" y="4168"/>
                </a:cubicBezTo>
                <a:cubicBezTo>
                  <a:pt x="5120" y="4168"/>
                  <a:pt x="4867" y="4174"/>
                  <a:pt x="4525" y="4174"/>
                </a:cubicBezTo>
                <a:cubicBezTo>
                  <a:pt x="4182" y="4174"/>
                  <a:pt x="3751" y="4168"/>
                  <a:pt x="3310" y="4144"/>
                </a:cubicBezTo>
                <a:cubicBezTo>
                  <a:pt x="2751" y="4085"/>
                  <a:pt x="1369" y="3966"/>
                  <a:pt x="1096" y="3608"/>
                </a:cubicBezTo>
                <a:cubicBezTo>
                  <a:pt x="1072" y="3573"/>
                  <a:pt x="1048" y="3525"/>
                  <a:pt x="1072" y="3465"/>
                </a:cubicBezTo>
                <a:cubicBezTo>
                  <a:pt x="1262" y="2894"/>
                  <a:pt x="1143" y="2382"/>
                  <a:pt x="953" y="1930"/>
                </a:cubicBezTo>
                <a:cubicBezTo>
                  <a:pt x="965" y="1870"/>
                  <a:pt x="1096" y="1465"/>
                  <a:pt x="1727" y="1263"/>
                </a:cubicBezTo>
                <a:cubicBezTo>
                  <a:pt x="1798" y="1227"/>
                  <a:pt x="1858" y="1156"/>
                  <a:pt x="1846" y="1072"/>
                </a:cubicBezTo>
                <a:cubicBezTo>
                  <a:pt x="1825" y="981"/>
                  <a:pt x="1753" y="924"/>
                  <a:pt x="1666" y="924"/>
                </a:cubicBezTo>
                <a:cubicBezTo>
                  <a:pt x="1651" y="924"/>
                  <a:pt x="1635" y="926"/>
                  <a:pt x="1619" y="929"/>
                </a:cubicBezTo>
                <a:cubicBezTo>
                  <a:pt x="1155" y="1084"/>
                  <a:pt x="905" y="1346"/>
                  <a:pt x="774" y="1549"/>
                </a:cubicBezTo>
                <a:lnTo>
                  <a:pt x="631" y="1322"/>
                </a:lnTo>
                <a:cubicBezTo>
                  <a:pt x="500" y="1072"/>
                  <a:pt x="369" y="846"/>
                  <a:pt x="369" y="691"/>
                </a:cubicBezTo>
                <a:cubicBezTo>
                  <a:pt x="369" y="620"/>
                  <a:pt x="369" y="537"/>
                  <a:pt x="429" y="477"/>
                </a:cubicBezTo>
                <a:cubicBezTo>
                  <a:pt x="500" y="382"/>
                  <a:pt x="667" y="334"/>
                  <a:pt x="917" y="334"/>
                </a:cubicBezTo>
                <a:close/>
                <a:moveTo>
                  <a:pt x="6680" y="4478"/>
                </a:moveTo>
                <a:lnTo>
                  <a:pt x="8751" y="5716"/>
                </a:lnTo>
                <a:lnTo>
                  <a:pt x="8751" y="5716"/>
                </a:lnTo>
                <a:lnTo>
                  <a:pt x="7108" y="5609"/>
                </a:lnTo>
                <a:lnTo>
                  <a:pt x="6501" y="4870"/>
                </a:lnTo>
                <a:lnTo>
                  <a:pt x="6453" y="4478"/>
                </a:lnTo>
                <a:close/>
                <a:moveTo>
                  <a:pt x="5120" y="4478"/>
                </a:moveTo>
                <a:cubicBezTo>
                  <a:pt x="5096" y="4597"/>
                  <a:pt x="5084" y="4728"/>
                  <a:pt x="5072" y="4882"/>
                </a:cubicBezTo>
                <a:lnTo>
                  <a:pt x="4441" y="5609"/>
                </a:lnTo>
                <a:lnTo>
                  <a:pt x="2810" y="5716"/>
                </a:lnTo>
                <a:lnTo>
                  <a:pt x="4882" y="4478"/>
                </a:lnTo>
                <a:close/>
                <a:moveTo>
                  <a:pt x="2322" y="4358"/>
                </a:moveTo>
                <a:cubicBezTo>
                  <a:pt x="2596" y="4394"/>
                  <a:pt x="2929" y="4430"/>
                  <a:pt x="3298" y="4442"/>
                </a:cubicBezTo>
                <a:cubicBezTo>
                  <a:pt x="3632" y="4466"/>
                  <a:pt x="3941" y="4478"/>
                  <a:pt x="4227" y="4478"/>
                </a:cubicBezTo>
                <a:lnTo>
                  <a:pt x="2060" y="5751"/>
                </a:lnTo>
                <a:lnTo>
                  <a:pt x="1381" y="5799"/>
                </a:lnTo>
                <a:cubicBezTo>
                  <a:pt x="1453" y="5275"/>
                  <a:pt x="1786" y="4775"/>
                  <a:pt x="2322" y="4358"/>
                </a:cubicBezTo>
                <a:close/>
                <a:moveTo>
                  <a:pt x="9239" y="4370"/>
                </a:moveTo>
                <a:cubicBezTo>
                  <a:pt x="9787" y="4775"/>
                  <a:pt x="10097" y="5275"/>
                  <a:pt x="10180" y="5811"/>
                </a:cubicBezTo>
                <a:lnTo>
                  <a:pt x="9489" y="5775"/>
                </a:lnTo>
                <a:lnTo>
                  <a:pt x="7334" y="4489"/>
                </a:lnTo>
                <a:cubicBezTo>
                  <a:pt x="7620" y="4489"/>
                  <a:pt x="7930" y="4478"/>
                  <a:pt x="8251" y="4466"/>
                </a:cubicBezTo>
                <a:cubicBezTo>
                  <a:pt x="8632" y="4442"/>
                  <a:pt x="8954" y="4418"/>
                  <a:pt x="9239" y="4370"/>
                </a:cubicBezTo>
                <a:close/>
                <a:moveTo>
                  <a:pt x="5787" y="3942"/>
                </a:moveTo>
                <a:cubicBezTo>
                  <a:pt x="5846" y="3942"/>
                  <a:pt x="5953" y="4025"/>
                  <a:pt x="6013" y="4180"/>
                </a:cubicBezTo>
                <a:cubicBezTo>
                  <a:pt x="6096" y="4370"/>
                  <a:pt x="6156" y="4656"/>
                  <a:pt x="6156" y="4930"/>
                </a:cubicBezTo>
                <a:cubicBezTo>
                  <a:pt x="6156" y="5216"/>
                  <a:pt x="6108" y="5501"/>
                  <a:pt x="6013" y="5692"/>
                </a:cubicBezTo>
                <a:cubicBezTo>
                  <a:pt x="5953" y="5847"/>
                  <a:pt x="5858" y="5930"/>
                  <a:pt x="5787" y="5930"/>
                </a:cubicBezTo>
                <a:cubicBezTo>
                  <a:pt x="5715" y="5930"/>
                  <a:pt x="5620" y="5847"/>
                  <a:pt x="5560" y="5692"/>
                </a:cubicBezTo>
                <a:cubicBezTo>
                  <a:pt x="5477" y="5501"/>
                  <a:pt x="5418" y="5216"/>
                  <a:pt x="5418" y="4930"/>
                </a:cubicBezTo>
                <a:cubicBezTo>
                  <a:pt x="5418" y="4656"/>
                  <a:pt x="5453" y="4370"/>
                  <a:pt x="5560" y="4180"/>
                </a:cubicBezTo>
                <a:cubicBezTo>
                  <a:pt x="5632" y="4025"/>
                  <a:pt x="5727" y="3942"/>
                  <a:pt x="5787" y="3942"/>
                </a:cubicBezTo>
                <a:close/>
                <a:moveTo>
                  <a:pt x="5096" y="5370"/>
                </a:moveTo>
                <a:cubicBezTo>
                  <a:pt x="5179" y="5787"/>
                  <a:pt x="5334" y="6097"/>
                  <a:pt x="5548" y="6216"/>
                </a:cubicBezTo>
                <a:cubicBezTo>
                  <a:pt x="5477" y="6442"/>
                  <a:pt x="5298" y="6859"/>
                  <a:pt x="5084" y="7275"/>
                </a:cubicBezTo>
                <a:cubicBezTo>
                  <a:pt x="4906" y="7633"/>
                  <a:pt x="4739" y="7895"/>
                  <a:pt x="4584" y="8109"/>
                </a:cubicBezTo>
                <a:cubicBezTo>
                  <a:pt x="4358" y="8407"/>
                  <a:pt x="4203" y="8442"/>
                  <a:pt x="4144" y="8466"/>
                </a:cubicBezTo>
                <a:cubicBezTo>
                  <a:pt x="4068" y="8471"/>
                  <a:pt x="3994" y="8474"/>
                  <a:pt x="3920" y="8474"/>
                </a:cubicBezTo>
                <a:cubicBezTo>
                  <a:pt x="3493" y="8474"/>
                  <a:pt x="3094" y="8384"/>
                  <a:pt x="2739" y="8180"/>
                </a:cubicBezTo>
                <a:lnTo>
                  <a:pt x="2977" y="7895"/>
                </a:lnTo>
                <a:cubicBezTo>
                  <a:pt x="3036" y="7823"/>
                  <a:pt x="3012" y="7716"/>
                  <a:pt x="2953" y="7656"/>
                </a:cubicBezTo>
                <a:cubicBezTo>
                  <a:pt x="2924" y="7632"/>
                  <a:pt x="2889" y="7622"/>
                  <a:pt x="2854" y="7622"/>
                </a:cubicBezTo>
                <a:cubicBezTo>
                  <a:pt x="2803" y="7622"/>
                  <a:pt x="2750" y="7645"/>
                  <a:pt x="2715" y="7680"/>
                </a:cubicBezTo>
                <a:lnTo>
                  <a:pt x="2453" y="7990"/>
                </a:lnTo>
                <a:cubicBezTo>
                  <a:pt x="2215" y="7811"/>
                  <a:pt x="1989" y="7573"/>
                  <a:pt x="1786" y="7275"/>
                </a:cubicBezTo>
                <a:cubicBezTo>
                  <a:pt x="1524" y="6918"/>
                  <a:pt x="1393" y="6525"/>
                  <a:pt x="1369" y="6156"/>
                </a:cubicBezTo>
                <a:lnTo>
                  <a:pt x="4144" y="5978"/>
                </a:lnTo>
                <a:lnTo>
                  <a:pt x="3179" y="7121"/>
                </a:lnTo>
                <a:cubicBezTo>
                  <a:pt x="3120" y="7204"/>
                  <a:pt x="3132" y="7299"/>
                  <a:pt x="3191" y="7359"/>
                </a:cubicBezTo>
                <a:cubicBezTo>
                  <a:pt x="3227" y="7395"/>
                  <a:pt x="3274" y="7406"/>
                  <a:pt x="3298" y="7406"/>
                </a:cubicBezTo>
                <a:cubicBezTo>
                  <a:pt x="3346" y="7406"/>
                  <a:pt x="3393" y="7395"/>
                  <a:pt x="3429" y="7347"/>
                </a:cubicBezTo>
                <a:lnTo>
                  <a:pt x="5096" y="5370"/>
                </a:lnTo>
                <a:close/>
                <a:moveTo>
                  <a:pt x="6465" y="5370"/>
                </a:moveTo>
                <a:lnTo>
                  <a:pt x="8132" y="7335"/>
                </a:lnTo>
                <a:cubicBezTo>
                  <a:pt x="8168" y="7371"/>
                  <a:pt x="8215" y="7395"/>
                  <a:pt x="8275" y="7395"/>
                </a:cubicBezTo>
                <a:cubicBezTo>
                  <a:pt x="8311" y="7395"/>
                  <a:pt x="8346" y="7371"/>
                  <a:pt x="8370" y="7347"/>
                </a:cubicBezTo>
                <a:cubicBezTo>
                  <a:pt x="8454" y="7287"/>
                  <a:pt x="8454" y="7180"/>
                  <a:pt x="8394" y="7109"/>
                </a:cubicBezTo>
                <a:lnTo>
                  <a:pt x="7418" y="5966"/>
                </a:lnTo>
                <a:lnTo>
                  <a:pt x="10204" y="6144"/>
                </a:lnTo>
                <a:cubicBezTo>
                  <a:pt x="10180" y="6513"/>
                  <a:pt x="10037" y="6906"/>
                  <a:pt x="9787" y="7275"/>
                </a:cubicBezTo>
                <a:cubicBezTo>
                  <a:pt x="9585" y="7573"/>
                  <a:pt x="9358" y="7811"/>
                  <a:pt x="9120" y="7990"/>
                </a:cubicBezTo>
                <a:lnTo>
                  <a:pt x="8847" y="7668"/>
                </a:lnTo>
                <a:cubicBezTo>
                  <a:pt x="8815" y="7631"/>
                  <a:pt x="8774" y="7613"/>
                  <a:pt x="8731" y="7613"/>
                </a:cubicBezTo>
                <a:cubicBezTo>
                  <a:pt x="8691" y="7613"/>
                  <a:pt x="8648" y="7628"/>
                  <a:pt x="8608" y="7656"/>
                </a:cubicBezTo>
                <a:cubicBezTo>
                  <a:pt x="8537" y="7716"/>
                  <a:pt x="8537" y="7823"/>
                  <a:pt x="8596" y="7895"/>
                </a:cubicBezTo>
                <a:lnTo>
                  <a:pt x="8835" y="8180"/>
                </a:lnTo>
                <a:cubicBezTo>
                  <a:pt x="8479" y="8384"/>
                  <a:pt x="8080" y="8474"/>
                  <a:pt x="7645" y="8474"/>
                </a:cubicBezTo>
                <a:cubicBezTo>
                  <a:pt x="7571" y="8474"/>
                  <a:pt x="7495" y="8471"/>
                  <a:pt x="7418" y="8466"/>
                </a:cubicBezTo>
                <a:cubicBezTo>
                  <a:pt x="7358" y="8466"/>
                  <a:pt x="7215" y="8407"/>
                  <a:pt x="6989" y="8109"/>
                </a:cubicBezTo>
                <a:cubicBezTo>
                  <a:pt x="6822" y="7895"/>
                  <a:pt x="6668" y="7609"/>
                  <a:pt x="6489" y="7275"/>
                </a:cubicBezTo>
                <a:cubicBezTo>
                  <a:pt x="6275" y="6859"/>
                  <a:pt x="6096" y="6442"/>
                  <a:pt x="6013" y="6216"/>
                </a:cubicBezTo>
                <a:cubicBezTo>
                  <a:pt x="6227" y="6097"/>
                  <a:pt x="6394" y="5763"/>
                  <a:pt x="6465" y="5370"/>
                </a:cubicBezTo>
                <a:close/>
                <a:moveTo>
                  <a:pt x="869" y="1"/>
                </a:moveTo>
                <a:cubicBezTo>
                  <a:pt x="500" y="1"/>
                  <a:pt x="262" y="84"/>
                  <a:pt x="119" y="263"/>
                </a:cubicBezTo>
                <a:cubicBezTo>
                  <a:pt x="0" y="429"/>
                  <a:pt x="0" y="608"/>
                  <a:pt x="0" y="703"/>
                </a:cubicBezTo>
                <a:cubicBezTo>
                  <a:pt x="0" y="953"/>
                  <a:pt x="143" y="1203"/>
                  <a:pt x="310" y="1501"/>
                </a:cubicBezTo>
                <a:cubicBezTo>
                  <a:pt x="595" y="2001"/>
                  <a:pt x="965" y="2644"/>
                  <a:pt x="715" y="3358"/>
                </a:cubicBezTo>
                <a:cubicBezTo>
                  <a:pt x="655" y="3525"/>
                  <a:pt x="679" y="3680"/>
                  <a:pt x="786" y="3823"/>
                </a:cubicBezTo>
                <a:cubicBezTo>
                  <a:pt x="929" y="4025"/>
                  <a:pt x="1286" y="4192"/>
                  <a:pt x="1822" y="4299"/>
                </a:cubicBezTo>
                <a:cubicBezTo>
                  <a:pt x="857" y="5156"/>
                  <a:pt x="715" y="6394"/>
                  <a:pt x="1453" y="7466"/>
                </a:cubicBezTo>
                <a:cubicBezTo>
                  <a:pt x="1858" y="8026"/>
                  <a:pt x="2322" y="8418"/>
                  <a:pt x="2834" y="8621"/>
                </a:cubicBezTo>
                <a:cubicBezTo>
                  <a:pt x="3155" y="8740"/>
                  <a:pt x="3477" y="8799"/>
                  <a:pt x="3834" y="8799"/>
                </a:cubicBezTo>
                <a:cubicBezTo>
                  <a:pt x="3929" y="8799"/>
                  <a:pt x="4024" y="8799"/>
                  <a:pt x="4120" y="8788"/>
                </a:cubicBezTo>
                <a:cubicBezTo>
                  <a:pt x="4322" y="8776"/>
                  <a:pt x="4548" y="8609"/>
                  <a:pt x="4786" y="8311"/>
                </a:cubicBezTo>
                <a:cubicBezTo>
                  <a:pt x="4953" y="8085"/>
                  <a:pt x="5144" y="7787"/>
                  <a:pt x="5322" y="7418"/>
                </a:cubicBezTo>
                <a:cubicBezTo>
                  <a:pt x="5418" y="7252"/>
                  <a:pt x="5489" y="7097"/>
                  <a:pt x="5548" y="6942"/>
                </a:cubicBezTo>
                <a:lnTo>
                  <a:pt x="5548" y="7537"/>
                </a:lnTo>
                <a:cubicBezTo>
                  <a:pt x="5548" y="7633"/>
                  <a:pt x="5620" y="7704"/>
                  <a:pt x="5715" y="7704"/>
                </a:cubicBezTo>
                <a:cubicBezTo>
                  <a:pt x="5799" y="7704"/>
                  <a:pt x="5870" y="7633"/>
                  <a:pt x="5870" y="7537"/>
                </a:cubicBezTo>
                <a:lnTo>
                  <a:pt x="5870" y="6954"/>
                </a:lnTo>
                <a:cubicBezTo>
                  <a:pt x="5929" y="7109"/>
                  <a:pt x="6013" y="7252"/>
                  <a:pt x="6096" y="7418"/>
                </a:cubicBezTo>
                <a:cubicBezTo>
                  <a:pt x="6287" y="7787"/>
                  <a:pt x="6465" y="8085"/>
                  <a:pt x="6632" y="8311"/>
                </a:cubicBezTo>
                <a:cubicBezTo>
                  <a:pt x="6870" y="8621"/>
                  <a:pt x="7096" y="8776"/>
                  <a:pt x="7299" y="8788"/>
                </a:cubicBezTo>
                <a:cubicBezTo>
                  <a:pt x="7406" y="8799"/>
                  <a:pt x="7501" y="8799"/>
                  <a:pt x="7584" y="8799"/>
                </a:cubicBezTo>
                <a:cubicBezTo>
                  <a:pt x="7942" y="8799"/>
                  <a:pt x="8275" y="8740"/>
                  <a:pt x="8585" y="8621"/>
                </a:cubicBezTo>
                <a:cubicBezTo>
                  <a:pt x="9108" y="8418"/>
                  <a:pt x="9585" y="8026"/>
                  <a:pt x="9966" y="7466"/>
                </a:cubicBezTo>
                <a:cubicBezTo>
                  <a:pt x="10728" y="6394"/>
                  <a:pt x="10561" y="5156"/>
                  <a:pt x="9597" y="4299"/>
                </a:cubicBezTo>
                <a:cubicBezTo>
                  <a:pt x="10144" y="4192"/>
                  <a:pt x="10490" y="4025"/>
                  <a:pt x="10632" y="3823"/>
                </a:cubicBezTo>
                <a:cubicBezTo>
                  <a:pt x="10740" y="3680"/>
                  <a:pt x="10775" y="3525"/>
                  <a:pt x="10716" y="3358"/>
                </a:cubicBezTo>
                <a:cubicBezTo>
                  <a:pt x="10478" y="2644"/>
                  <a:pt x="10835" y="2001"/>
                  <a:pt x="11109" y="1501"/>
                </a:cubicBezTo>
                <a:cubicBezTo>
                  <a:pt x="11275" y="1203"/>
                  <a:pt x="11430" y="941"/>
                  <a:pt x="11430" y="703"/>
                </a:cubicBezTo>
                <a:cubicBezTo>
                  <a:pt x="11525" y="608"/>
                  <a:pt x="11525" y="406"/>
                  <a:pt x="11394" y="263"/>
                </a:cubicBezTo>
                <a:cubicBezTo>
                  <a:pt x="11252" y="84"/>
                  <a:pt x="11013" y="1"/>
                  <a:pt x="10632" y="1"/>
                </a:cubicBezTo>
                <a:cubicBezTo>
                  <a:pt x="9120" y="1"/>
                  <a:pt x="7942" y="989"/>
                  <a:pt x="7215" y="1846"/>
                </a:cubicBezTo>
                <a:cubicBezTo>
                  <a:pt x="6787" y="2346"/>
                  <a:pt x="6465" y="2834"/>
                  <a:pt x="6287" y="3144"/>
                </a:cubicBezTo>
                <a:cubicBezTo>
                  <a:pt x="6275" y="3168"/>
                  <a:pt x="6275" y="3180"/>
                  <a:pt x="6263" y="3204"/>
                </a:cubicBezTo>
                <a:cubicBezTo>
                  <a:pt x="6227" y="3132"/>
                  <a:pt x="6180" y="3061"/>
                  <a:pt x="6120" y="3013"/>
                </a:cubicBezTo>
                <a:cubicBezTo>
                  <a:pt x="6168" y="2846"/>
                  <a:pt x="6287" y="2442"/>
                  <a:pt x="6441" y="2013"/>
                </a:cubicBezTo>
                <a:cubicBezTo>
                  <a:pt x="6775" y="1084"/>
                  <a:pt x="6977" y="1049"/>
                  <a:pt x="6977" y="1049"/>
                </a:cubicBezTo>
                <a:cubicBezTo>
                  <a:pt x="6977" y="1049"/>
                  <a:pt x="7001" y="1060"/>
                  <a:pt x="7049" y="1144"/>
                </a:cubicBezTo>
                <a:cubicBezTo>
                  <a:pt x="7081" y="1193"/>
                  <a:pt x="7136" y="1225"/>
                  <a:pt x="7195" y="1225"/>
                </a:cubicBezTo>
                <a:cubicBezTo>
                  <a:pt x="7221" y="1225"/>
                  <a:pt x="7249" y="1218"/>
                  <a:pt x="7275" y="1203"/>
                </a:cubicBezTo>
                <a:cubicBezTo>
                  <a:pt x="7346" y="1156"/>
                  <a:pt x="7382" y="1049"/>
                  <a:pt x="7334" y="977"/>
                </a:cubicBezTo>
                <a:cubicBezTo>
                  <a:pt x="7205" y="779"/>
                  <a:pt x="7068" y="721"/>
                  <a:pt x="6971" y="721"/>
                </a:cubicBezTo>
                <a:cubicBezTo>
                  <a:pt x="6951" y="721"/>
                  <a:pt x="6934" y="723"/>
                  <a:pt x="6918" y="727"/>
                </a:cubicBezTo>
                <a:cubicBezTo>
                  <a:pt x="6561" y="763"/>
                  <a:pt x="6287" y="1394"/>
                  <a:pt x="6096" y="1930"/>
                </a:cubicBezTo>
                <a:cubicBezTo>
                  <a:pt x="5965" y="2311"/>
                  <a:pt x="5858" y="2692"/>
                  <a:pt x="5799" y="2870"/>
                </a:cubicBezTo>
                <a:lnTo>
                  <a:pt x="5715" y="2870"/>
                </a:lnTo>
                <a:cubicBezTo>
                  <a:pt x="5668" y="2668"/>
                  <a:pt x="5548" y="2299"/>
                  <a:pt x="5418" y="1930"/>
                </a:cubicBezTo>
                <a:cubicBezTo>
                  <a:pt x="5215" y="1394"/>
                  <a:pt x="4953" y="763"/>
                  <a:pt x="4596" y="727"/>
                </a:cubicBezTo>
                <a:cubicBezTo>
                  <a:pt x="4576" y="723"/>
                  <a:pt x="4555" y="721"/>
                  <a:pt x="4533" y="721"/>
                </a:cubicBezTo>
                <a:cubicBezTo>
                  <a:pt x="4422" y="721"/>
                  <a:pt x="4288" y="779"/>
                  <a:pt x="4179" y="977"/>
                </a:cubicBezTo>
                <a:cubicBezTo>
                  <a:pt x="4132" y="1049"/>
                  <a:pt x="4167" y="1156"/>
                  <a:pt x="4239" y="1203"/>
                </a:cubicBezTo>
                <a:cubicBezTo>
                  <a:pt x="4261" y="1214"/>
                  <a:pt x="4286" y="1220"/>
                  <a:pt x="4313" y="1220"/>
                </a:cubicBezTo>
                <a:cubicBezTo>
                  <a:pt x="4371" y="1220"/>
                  <a:pt x="4432" y="1193"/>
                  <a:pt x="4465" y="1144"/>
                </a:cubicBezTo>
                <a:cubicBezTo>
                  <a:pt x="4501" y="1049"/>
                  <a:pt x="4536" y="1049"/>
                  <a:pt x="4536" y="1049"/>
                </a:cubicBezTo>
                <a:cubicBezTo>
                  <a:pt x="4536" y="1049"/>
                  <a:pt x="4727" y="1084"/>
                  <a:pt x="5072" y="2013"/>
                </a:cubicBezTo>
                <a:cubicBezTo>
                  <a:pt x="5215" y="2430"/>
                  <a:pt x="5334" y="2846"/>
                  <a:pt x="5382" y="3013"/>
                </a:cubicBezTo>
                <a:cubicBezTo>
                  <a:pt x="5322" y="3073"/>
                  <a:pt x="5275" y="3132"/>
                  <a:pt x="5251" y="3204"/>
                </a:cubicBezTo>
                <a:cubicBezTo>
                  <a:pt x="5239" y="3180"/>
                  <a:pt x="5215" y="3168"/>
                  <a:pt x="5215" y="3144"/>
                </a:cubicBezTo>
                <a:cubicBezTo>
                  <a:pt x="5037" y="2834"/>
                  <a:pt x="4727" y="2346"/>
                  <a:pt x="4298" y="1846"/>
                </a:cubicBezTo>
                <a:cubicBezTo>
                  <a:pt x="3584" y="989"/>
                  <a:pt x="2393" y="1"/>
                  <a:pt x="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47" name="Google Shape;12047;p72"/>
          <p:cNvGrpSpPr/>
          <p:nvPr/>
        </p:nvGrpSpPr>
        <p:grpSpPr>
          <a:xfrm>
            <a:off x="3050317" y="2893714"/>
            <a:ext cx="367712" cy="354240"/>
            <a:chOff x="3050317" y="2893714"/>
            <a:chExt cx="367712" cy="354240"/>
          </a:xfrm>
        </p:grpSpPr>
        <p:sp>
          <p:nvSpPr>
            <p:cNvPr id="12048" name="Google Shape;12048;p72"/>
            <p:cNvSpPr/>
            <p:nvPr/>
          </p:nvSpPr>
          <p:spPr>
            <a:xfrm>
              <a:off x="3079661" y="2945010"/>
              <a:ext cx="33184" cy="33184"/>
            </a:xfrm>
            <a:custGeom>
              <a:rect b="b" l="l" r="r" t="t"/>
              <a:pathLst>
                <a:path extrusionOk="0" h="1037" w="1037">
                  <a:moveTo>
                    <a:pt x="513" y="346"/>
                  </a:moveTo>
                  <a:cubicBezTo>
                    <a:pt x="620" y="346"/>
                    <a:pt x="703" y="430"/>
                    <a:pt x="703" y="537"/>
                  </a:cubicBezTo>
                  <a:cubicBezTo>
                    <a:pt x="691" y="644"/>
                    <a:pt x="620" y="727"/>
                    <a:pt x="513" y="727"/>
                  </a:cubicBezTo>
                  <a:cubicBezTo>
                    <a:pt x="405" y="727"/>
                    <a:pt x="322" y="644"/>
                    <a:pt x="322" y="537"/>
                  </a:cubicBezTo>
                  <a:cubicBezTo>
                    <a:pt x="322" y="430"/>
                    <a:pt x="417" y="346"/>
                    <a:pt x="513" y="346"/>
                  </a:cubicBezTo>
                  <a:close/>
                  <a:moveTo>
                    <a:pt x="513" y="1"/>
                  </a:moveTo>
                  <a:cubicBezTo>
                    <a:pt x="215" y="1"/>
                    <a:pt x="1" y="239"/>
                    <a:pt x="1" y="513"/>
                  </a:cubicBezTo>
                  <a:cubicBezTo>
                    <a:pt x="1" y="811"/>
                    <a:pt x="239" y="1037"/>
                    <a:pt x="513" y="1037"/>
                  </a:cubicBezTo>
                  <a:cubicBezTo>
                    <a:pt x="810" y="1037"/>
                    <a:pt x="1037" y="799"/>
                    <a:pt x="1037" y="513"/>
                  </a:cubicBezTo>
                  <a:cubicBezTo>
                    <a:pt x="1037" y="239"/>
                    <a:pt x="798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72"/>
            <p:cNvSpPr/>
            <p:nvPr/>
          </p:nvSpPr>
          <p:spPr>
            <a:xfrm>
              <a:off x="3050317" y="2893714"/>
              <a:ext cx="367712" cy="354240"/>
            </a:xfrm>
            <a:custGeom>
              <a:rect b="b" l="l" r="r" t="t"/>
              <a:pathLst>
                <a:path extrusionOk="0" h="11070" w="11491">
                  <a:moveTo>
                    <a:pt x="4156" y="5604"/>
                  </a:moveTo>
                  <a:lnTo>
                    <a:pt x="4156" y="5676"/>
                  </a:lnTo>
                  <a:cubicBezTo>
                    <a:pt x="4156" y="5795"/>
                    <a:pt x="4168" y="5902"/>
                    <a:pt x="4192" y="6021"/>
                  </a:cubicBezTo>
                  <a:lnTo>
                    <a:pt x="3847" y="5914"/>
                  </a:lnTo>
                  <a:cubicBezTo>
                    <a:pt x="3799" y="5902"/>
                    <a:pt x="3787" y="5854"/>
                    <a:pt x="3787" y="5843"/>
                  </a:cubicBezTo>
                  <a:cubicBezTo>
                    <a:pt x="3787" y="5831"/>
                    <a:pt x="3787" y="5783"/>
                    <a:pt x="3835" y="5771"/>
                  </a:cubicBezTo>
                  <a:lnTo>
                    <a:pt x="4156" y="5604"/>
                  </a:lnTo>
                  <a:close/>
                  <a:moveTo>
                    <a:pt x="4430" y="8748"/>
                  </a:moveTo>
                  <a:cubicBezTo>
                    <a:pt x="4501" y="8867"/>
                    <a:pt x="4585" y="8986"/>
                    <a:pt x="4692" y="9069"/>
                  </a:cubicBezTo>
                  <a:lnTo>
                    <a:pt x="4335" y="9188"/>
                  </a:lnTo>
                  <a:cubicBezTo>
                    <a:pt x="4323" y="9194"/>
                    <a:pt x="4313" y="9196"/>
                    <a:pt x="4304" y="9196"/>
                  </a:cubicBezTo>
                  <a:cubicBezTo>
                    <a:pt x="4276" y="9196"/>
                    <a:pt x="4260" y="9173"/>
                    <a:pt x="4251" y="9164"/>
                  </a:cubicBezTo>
                  <a:cubicBezTo>
                    <a:pt x="4228" y="9141"/>
                    <a:pt x="4216" y="9117"/>
                    <a:pt x="4251" y="9069"/>
                  </a:cubicBezTo>
                  <a:lnTo>
                    <a:pt x="4430" y="8748"/>
                  </a:lnTo>
                  <a:close/>
                  <a:moveTo>
                    <a:pt x="10657" y="9295"/>
                  </a:moveTo>
                  <a:lnTo>
                    <a:pt x="10681" y="9545"/>
                  </a:lnTo>
                  <a:cubicBezTo>
                    <a:pt x="10693" y="9593"/>
                    <a:pt x="10645" y="9605"/>
                    <a:pt x="10633" y="9629"/>
                  </a:cubicBezTo>
                  <a:cubicBezTo>
                    <a:pt x="10628" y="9629"/>
                    <a:pt x="10618" y="9631"/>
                    <a:pt x="10605" y="9631"/>
                  </a:cubicBezTo>
                  <a:cubicBezTo>
                    <a:pt x="10585" y="9631"/>
                    <a:pt x="10559" y="9626"/>
                    <a:pt x="10538" y="9605"/>
                  </a:cubicBezTo>
                  <a:lnTo>
                    <a:pt x="10347" y="9426"/>
                  </a:lnTo>
                  <a:cubicBezTo>
                    <a:pt x="10455" y="9402"/>
                    <a:pt x="10562" y="9355"/>
                    <a:pt x="10657" y="9295"/>
                  </a:cubicBezTo>
                  <a:close/>
                  <a:moveTo>
                    <a:pt x="3847" y="1128"/>
                  </a:moveTo>
                  <a:cubicBezTo>
                    <a:pt x="4454" y="1128"/>
                    <a:pt x="4978" y="1556"/>
                    <a:pt x="5097" y="2152"/>
                  </a:cubicBezTo>
                  <a:cubicBezTo>
                    <a:pt x="5097" y="2175"/>
                    <a:pt x="5097" y="2235"/>
                    <a:pt x="5073" y="2330"/>
                  </a:cubicBezTo>
                  <a:cubicBezTo>
                    <a:pt x="5061" y="2414"/>
                    <a:pt x="5121" y="2509"/>
                    <a:pt x="5216" y="2521"/>
                  </a:cubicBezTo>
                  <a:lnTo>
                    <a:pt x="5240" y="2521"/>
                  </a:lnTo>
                  <a:cubicBezTo>
                    <a:pt x="5311" y="2521"/>
                    <a:pt x="5394" y="2461"/>
                    <a:pt x="5406" y="2390"/>
                  </a:cubicBezTo>
                  <a:cubicBezTo>
                    <a:pt x="5418" y="2330"/>
                    <a:pt x="5418" y="2283"/>
                    <a:pt x="5418" y="2259"/>
                  </a:cubicBezTo>
                  <a:cubicBezTo>
                    <a:pt x="5549" y="2211"/>
                    <a:pt x="5692" y="2199"/>
                    <a:pt x="5823" y="2199"/>
                  </a:cubicBezTo>
                  <a:cubicBezTo>
                    <a:pt x="6526" y="2199"/>
                    <a:pt x="7085" y="2759"/>
                    <a:pt x="7085" y="3461"/>
                  </a:cubicBezTo>
                  <a:cubicBezTo>
                    <a:pt x="7085" y="3854"/>
                    <a:pt x="6907" y="4223"/>
                    <a:pt x="6597" y="4461"/>
                  </a:cubicBezTo>
                  <a:cubicBezTo>
                    <a:pt x="6537" y="4473"/>
                    <a:pt x="6490" y="4497"/>
                    <a:pt x="6430" y="4521"/>
                  </a:cubicBezTo>
                  <a:cubicBezTo>
                    <a:pt x="6347" y="4545"/>
                    <a:pt x="6299" y="4640"/>
                    <a:pt x="6311" y="4723"/>
                  </a:cubicBezTo>
                  <a:cubicBezTo>
                    <a:pt x="6335" y="4795"/>
                    <a:pt x="6406" y="4842"/>
                    <a:pt x="6478" y="4842"/>
                  </a:cubicBezTo>
                  <a:lnTo>
                    <a:pt x="6526" y="4842"/>
                  </a:lnTo>
                  <a:cubicBezTo>
                    <a:pt x="6573" y="4831"/>
                    <a:pt x="6597" y="4819"/>
                    <a:pt x="6645" y="4795"/>
                  </a:cubicBezTo>
                  <a:cubicBezTo>
                    <a:pt x="6895" y="5045"/>
                    <a:pt x="7049" y="5366"/>
                    <a:pt x="7049" y="5723"/>
                  </a:cubicBezTo>
                  <a:cubicBezTo>
                    <a:pt x="7049" y="6081"/>
                    <a:pt x="6895" y="6426"/>
                    <a:pt x="6609" y="6676"/>
                  </a:cubicBezTo>
                  <a:lnTo>
                    <a:pt x="6478" y="6724"/>
                  </a:lnTo>
                  <a:cubicBezTo>
                    <a:pt x="6395" y="6747"/>
                    <a:pt x="6347" y="6843"/>
                    <a:pt x="6371" y="6926"/>
                  </a:cubicBezTo>
                  <a:cubicBezTo>
                    <a:pt x="6406" y="6997"/>
                    <a:pt x="6466" y="7045"/>
                    <a:pt x="6537" y="7045"/>
                  </a:cubicBezTo>
                  <a:cubicBezTo>
                    <a:pt x="6549" y="7045"/>
                    <a:pt x="6573" y="7045"/>
                    <a:pt x="6597" y="7033"/>
                  </a:cubicBezTo>
                  <a:cubicBezTo>
                    <a:pt x="6633" y="7021"/>
                    <a:pt x="6656" y="7021"/>
                    <a:pt x="6692" y="6997"/>
                  </a:cubicBezTo>
                  <a:cubicBezTo>
                    <a:pt x="6847" y="7164"/>
                    <a:pt x="6966" y="7355"/>
                    <a:pt x="7026" y="7581"/>
                  </a:cubicBezTo>
                  <a:lnTo>
                    <a:pt x="7026" y="7759"/>
                  </a:lnTo>
                  <a:cubicBezTo>
                    <a:pt x="7026" y="7855"/>
                    <a:pt x="7109" y="7938"/>
                    <a:pt x="7192" y="7938"/>
                  </a:cubicBezTo>
                  <a:lnTo>
                    <a:pt x="7204" y="7938"/>
                  </a:lnTo>
                  <a:cubicBezTo>
                    <a:pt x="7299" y="7938"/>
                    <a:pt x="7371" y="7867"/>
                    <a:pt x="7371" y="7771"/>
                  </a:cubicBezTo>
                  <a:lnTo>
                    <a:pt x="7371" y="7652"/>
                  </a:lnTo>
                  <a:cubicBezTo>
                    <a:pt x="7538" y="7581"/>
                    <a:pt x="7704" y="7557"/>
                    <a:pt x="7883" y="7557"/>
                  </a:cubicBezTo>
                  <a:cubicBezTo>
                    <a:pt x="8073" y="7557"/>
                    <a:pt x="8264" y="7593"/>
                    <a:pt x="8442" y="7688"/>
                  </a:cubicBezTo>
                  <a:cubicBezTo>
                    <a:pt x="8442" y="7688"/>
                    <a:pt x="8550" y="7736"/>
                    <a:pt x="8681" y="7855"/>
                  </a:cubicBezTo>
                  <a:cubicBezTo>
                    <a:pt x="8716" y="7879"/>
                    <a:pt x="8752" y="7890"/>
                    <a:pt x="8800" y="7890"/>
                  </a:cubicBezTo>
                  <a:cubicBezTo>
                    <a:pt x="8847" y="7890"/>
                    <a:pt x="8895" y="7879"/>
                    <a:pt x="8919" y="7831"/>
                  </a:cubicBezTo>
                  <a:cubicBezTo>
                    <a:pt x="8978" y="7759"/>
                    <a:pt x="8978" y="7652"/>
                    <a:pt x="8907" y="7593"/>
                  </a:cubicBezTo>
                  <a:cubicBezTo>
                    <a:pt x="8823" y="7533"/>
                    <a:pt x="8776" y="7474"/>
                    <a:pt x="8716" y="7450"/>
                  </a:cubicBezTo>
                  <a:cubicBezTo>
                    <a:pt x="8907" y="6974"/>
                    <a:pt x="9371" y="6640"/>
                    <a:pt x="9883" y="6640"/>
                  </a:cubicBezTo>
                  <a:cubicBezTo>
                    <a:pt x="10586" y="6640"/>
                    <a:pt x="11157" y="7212"/>
                    <a:pt x="11157" y="7914"/>
                  </a:cubicBezTo>
                  <a:cubicBezTo>
                    <a:pt x="11157" y="8605"/>
                    <a:pt x="10586" y="9164"/>
                    <a:pt x="9883" y="9164"/>
                  </a:cubicBezTo>
                  <a:cubicBezTo>
                    <a:pt x="9728" y="9164"/>
                    <a:pt x="9574" y="9129"/>
                    <a:pt x="9431" y="9069"/>
                  </a:cubicBezTo>
                  <a:cubicBezTo>
                    <a:pt x="9454" y="8807"/>
                    <a:pt x="9431" y="8533"/>
                    <a:pt x="9371" y="8319"/>
                  </a:cubicBezTo>
                  <a:cubicBezTo>
                    <a:pt x="9342" y="8240"/>
                    <a:pt x="9279" y="8194"/>
                    <a:pt x="9205" y="8194"/>
                  </a:cubicBezTo>
                  <a:cubicBezTo>
                    <a:pt x="9189" y="8194"/>
                    <a:pt x="9173" y="8196"/>
                    <a:pt x="9157" y="8200"/>
                  </a:cubicBezTo>
                  <a:cubicBezTo>
                    <a:pt x="9073" y="8224"/>
                    <a:pt x="9026" y="8319"/>
                    <a:pt x="9038" y="8402"/>
                  </a:cubicBezTo>
                  <a:cubicBezTo>
                    <a:pt x="9097" y="8629"/>
                    <a:pt x="9109" y="8867"/>
                    <a:pt x="9085" y="9129"/>
                  </a:cubicBezTo>
                  <a:cubicBezTo>
                    <a:pt x="8931" y="9664"/>
                    <a:pt x="8431" y="10057"/>
                    <a:pt x="7859" y="10057"/>
                  </a:cubicBezTo>
                  <a:cubicBezTo>
                    <a:pt x="7323" y="10057"/>
                    <a:pt x="6847" y="9712"/>
                    <a:pt x="6668" y="9212"/>
                  </a:cubicBezTo>
                  <a:cubicBezTo>
                    <a:pt x="6811" y="9093"/>
                    <a:pt x="7026" y="8867"/>
                    <a:pt x="7180" y="8510"/>
                  </a:cubicBezTo>
                  <a:cubicBezTo>
                    <a:pt x="7204" y="8414"/>
                    <a:pt x="7180" y="8331"/>
                    <a:pt x="7085" y="8283"/>
                  </a:cubicBezTo>
                  <a:cubicBezTo>
                    <a:pt x="7063" y="8274"/>
                    <a:pt x="7041" y="8270"/>
                    <a:pt x="7019" y="8270"/>
                  </a:cubicBezTo>
                  <a:cubicBezTo>
                    <a:pt x="6956" y="8270"/>
                    <a:pt x="6897" y="8305"/>
                    <a:pt x="6871" y="8367"/>
                  </a:cubicBezTo>
                  <a:cubicBezTo>
                    <a:pt x="6704" y="8760"/>
                    <a:pt x="6430" y="8962"/>
                    <a:pt x="6395" y="9010"/>
                  </a:cubicBezTo>
                  <a:cubicBezTo>
                    <a:pt x="6204" y="9105"/>
                    <a:pt x="6002" y="9164"/>
                    <a:pt x="5799" y="9164"/>
                  </a:cubicBezTo>
                  <a:cubicBezTo>
                    <a:pt x="5097" y="9164"/>
                    <a:pt x="4525" y="8593"/>
                    <a:pt x="4525" y="7890"/>
                  </a:cubicBezTo>
                  <a:cubicBezTo>
                    <a:pt x="4525" y="7557"/>
                    <a:pt x="4656" y="7236"/>
                    <a:pt x="4906" y="6997"/>
                  </a:cubicBezTo>
                  <a:cubicBezTo>
                    <a:pt x="5049" y="7057"/>
                    <a:pt x="5347" y="7152"/>
                    <a:pt x="5740" y="7152"/>
                  </a:cubicBezTo>
                  <a:lnTo>
                    <a:pt x="5847" y="7152"/>
                  </a:lnTo>
                  <a:cubicBezTo>
                    <a:pt x="5942" y="7152"/>
                    <a:pt x="6014" y="7057"/>
                    <a:pt x="6014" y="6974"/>
                  </a:cubicBezTo>
                  <a:cubicBezTo>
                    <a:pt x="6014" y="6878"/>
                    <a:pt x="5930" y="6807"/>
                    <a:pt x="5835" y="6807"/>
                  </a:cubicBezTo>
                  <a:cubicBezTo>
                    <a:pt x="5814" y="6807"/>
                    <a:pt x="5794" y="6808"/>
                    <a:pt x="5774" y="6808"/>
                  </a:cubicBezTo>
                  <a:cubicBezTo>
                    <a:pt x="5331" y="6808"/>
                    <a:pt x="5034" y="6687"/>
                    <a:pt x="4954" y="6664"/>
                  </a:cubicBezTo>
                  <a:cubicBezTo>
                    <a:pt x="4680" y="6426"/>
                    <a:pt x="4513" y="6069"/>
                    <a:pt x="4513" y="5688"/>
                  </a:cubicBezTo>
                  <a:cubicBezTo>
                    <a:pt x="4513" y="5319"/>
                    <a:pt x="4680" y="4973"/>
                    <a:pt x="4942" y="4735"/>
                  </a:cubicBezTo>
                  <a:cubicBezTo>
                    <a:pt x="5097" y="4795"/>
                    <a:pt x="5371" y="4878"/>
                    <a:pt x="5752" y="4902"/>
                  </a:cubicBezTo>
                  <a:lnTo>
                    <a:pt x="5764" y="4902"/>
                  </a:lnTo>
                  <a:cubicBezTo>
                    <a:pt x="5847" y="4902"/>
                    <a:pt x="5930" y="4831"/>
                    <a:pt x="5930" y="4735"/>
                  </a:cubicBezTo>
                  <a:cubicBezTo>
                    <a:pt x="5930" y="4652"/>
                    <a:pt x="5847" y="4557"/>
                    <a:pt x="5764" y="4557"/>
                  </a:cubicBezTo>
                  <a:cubicBezTo>
                    <a:pt x="5371" y="4545"/>
                    <a:pt x="5073" y="4426"/>
                    <a:pt x="5002" y="4402"/>
                  </a:cubicBezTo>
                  <a:cubicBezTo>
                    <a:pt x="4799" y="4223"/>
                    <a:pt x="4656" y="3997"/>
                    <a:pt x="4585" y="3747"/>
                  </a:cubicBezTo>
                  <a:cubicBezTo>
                    <a:pt x="4811" y="3545"/>
                    <a:pt x="4990" y="3330"/>
                    <a:pt x="5121" y="3092"/>
                  </a:cubicBezTo>
                  <a:cubicBezTo>
                    <a:pt x="5168" y="3009"/>
                    <a:pt x="5144" y="2914"/>
                    <a:pt x="5061" y="2866"/>
                  </a:cubicBezTo>
                  <a:cubicBezTo>
                    <a:pt x="5039" y="2851"/>
                    <a:pt x="5013" y="2844"/>
                    <a:pt x="4987" y="2844"/>
                  </a:cubicBezTo>
                  <a:cubicBezTo>
                    <a:pt x="4929" y="2844"/>
                    <a:pt x="4871" y="2876"/>
                    <a:pt x="4847" y="2926"/>
                  </a:cubicBezTo>
                  <a:cubicBezTo>
                    <a:pt x="4704" y="3152"/>
                    <a:pt x="4549" y="3354"/>
                    <a:pt x="4323" y="3545"/>
                  </a:cubicBezTo>
                  <a:cubicBezTo>
                    <a:pt x="4168" y="3604"/>
                    <a:pt x="4013" y="3640"/>
                    <a:pt x="3847" y="3640"/>
                  </a:cubicBezTo>
                  <a:cubicBezTo>
                    <a:pt x="3513" y="3640"/>
                    <a:pt x="3204" y="3521"/>
                    <a:pt x="2966" y="3295"/>
                  </a:cubicBezTo>
                  <a:cubicBezTo>
                    <a:pt x="3013" y="3033"/>
                    <a:pt x="3025" y="2771"/>
                    <a:pt x="3025" y="2556"/>
                  </a:cubicBezTo>
                  <a:cubicBezTo>
                    <a:pt x="3025" y="2461"/>
                    <a:pt x="2954" y="2390"/>
                    <a:pt x="2858" y="2390"/>
                  </a:cubicBezTo>
                  <a:cubicBezTo>
                    <a:pt x="2775" y="2390"/>
                    <a:pt x="2692" y="2461"/>
                    <a:pt x="2692" y="2556"/>
                  </a:cubicBezTo>
                  <a:cubicBezTo>
                    <a:pt x="2692" y="2771"/>
                    <a:pt x="2668" y="3033"/>
                    <a:pt x="2632" y="3295"/>
                  </a:cubicBezTo>
                  <a:cubicBezTo>
                    <a:pt x="2394" y="3604"/>
                    <a:pt x="2025" y="3807"/>
                    <a:pt x="1620" y="3807"/>
                  </a:cubicBezTo>
                  <a:cubicBezTo>
                    <a:pt x="930" y="3807"/>
                    <a:pt x="358" y="3235"/>
                    <a:pt x="358" y="2533"/>
                  </a:cubicBezTo>
                  <a:cubicBezTo>
                    <a:pt x="358" y="1842"/>
                    <a:pt x="930" y="1271"/>
                    <a:pt x="1620" y="1271"/>
                  </a:cubicBezTo>
                  <a:cubicBezTo>
                    <a:pt x="1965" y="1271"/>
                    <a:pt x="2299" y="1402"/>
                    <a:pt x="2549" y="1663"/>
                  </a:cubicBezTo>
                  <a:cubicBezTo>
                    <a:pt x="2561" y="1675"/>
                    <a:pt x="2596" y="1747"/>
                    <a:pt x="2620" y="1854"/>
                  </a:cubicBezTo>
                  <a:cubicBezTo>
                    <a:pt x="2644" y="1925"/>
                    <a:pt x="2716" y="1973"/>
                    <a:pt x="2787" y="1973"/>
                  </a:cubicBezTo>
                  <a:lnTo>
                    <a:pt x="2835" y="1973"/>
                  </a:lnTo>
                  <a:cubicBezTo>
                    <a:pt x="2918" y="1937"/>
                    <a:pt x="2977" y="1854"/>
                    <a:pt x="2954" y="1759"/>
                  </a:cubicBezTo>
                  <a:cubicBezTo>
                    <a:pt x="2918" y="1675"/>
                    <a:pt x="2906" y="1616"/>
                    <a:pt x="2870" y="1568"/>
                  </a:cubicBezTo>
                  <a:cubicBezTo>
                    <a:pt x="3108" y="1282"/>
                    <a:pt x="3466" y="1128"/>
                    <a:pt x="3847" y="1128"/>
                  </a:cubicBezTo>
                  <a:close/>
                  <a:moveTo>
                    <a:pt x="7490" y="10367"/>
                  </a:moveTo>
                  <a:lnTo>
                    <a:pt x="7490" y="10367"/>
                  </a:lnTo>
                  <a:cubicBezTo>
                    <a:pt x="7609" y="10403"/>
                    <a:pt x="7728" y="10415"/>
                    <a:pt x="7859" y="10415"/>
                  </a:cubicBezTo>
                  <a:lnTo>
                    <a:pt x="7716" y="10665"/>
                  </a:lnTo>
                  <a:cubicBezTo>
                    <a:pt x="7680" y="10712"/>
                    <a:pt x="7657" y="10712"/>
                    <a:pt x="7645" y="10712"/>
                  </a:cubicBezTo>
                  <a:cubicBezTo>
                    <a:pt x="7621" y="10712"/>
                    <a:pt x="7585" y="10700"/>
                    <a:pt x="7561" y="10653"/>
                  </a:cubicBezTo>
                  <a:lnTo>
                    <a:pt x="7490" y="10367"/>
                  </a:lnTo>
                  <a:close/>
                  <a:moveTo>
                    <a:pt x="1449" y="1"/>
                  </a:moveTo>
                  <a:cubicBezTo>
                    <a:pt x="1407" y="1"/>
                    <a:pt x="1362" y="16"/>
                    <a:pt x="1322" y="44"/>
                  </a:cubicBezTo>
                  <a:cubicBezTo>
                    <a:pt x="1251" y="104"/>
                    <a:pt x="1251" y="199"/>
                    <a:pt x="1311" y="282"/>
                  </a:cubicBezTo>
                  <a:cubicBezTo>
                    <a:pt x="1489" y="485"/>
                    <a:pt x="1561" y="735"/>
                    <a:pt x="1608" y="901"/>
                  </a:cubicBezTo>
                  <a:cubicBezTo>
                    <a:pt x="1549" y="901"/>
                    <a:pt x="1477" y="901"/>
                    <a:pt x="1418" y="913"/>
                  </a:cubicBezTo>
                  <a:cubicBezTo>
                    <a:pt x="1156" y="532"/>
                    <a:pt x="787" y="378"/>
                    <a:pt x="775" y="378"/>
                  </a:cubicBezTo>
                  <a:cubicBezTo>
                    <a:pt x="760" y="373"/>
                    <a:pt x="745" y="371"/>
                    <a:pt x="730" y="371"/>
                  </a:cubicBezTo>
                  <a:cubicBezTo>
                    <a:pt x="660" y="371"/>
                    <a:pt x="590" y="414"/>
                    <a:pt x="560" y="473"/>
                  </a:cubicBezTo>
                  <a:cubicBezTo>
                    <a:pt x="525" y="556"/>
                    <a:pt x="572" y="651"/>
                    <a:pt x="644" y="699"/>
                  </a:cubicBezTo>
                  <a:cubicBezTo>
                    <a:pt x="644" y="699"/>
                    <a:pt x="858" y="782"/>
                    <a:pt x="1049" y="1009"/>
                  </a:cubicBezTo>
                  <a:cubicBezTo>
                    <a:pt x="441" y="1235"/>
                    <a:pt x="1" y="1830"/>
                    <a:pt x="1" y="2509"/>
                  </a:cubicBezTo>
                  <a:cubicBezTo>
                    <a:pt x="1" y="3402"/>
                    <a:pt x="715" y="4116"/>
                    <a:pt x="1608" y="4116"/>
                  </a:cubicBezTo>
                  <a:cubicBezTo>
                    <a:pt x="2061" y="4116"/>
                    <a:pt x="2489" y="3926"/>
                    <a:pt x="2799" y="3592"/>
                  </a:cubicBezTo>
                  <a:cubicBezTo>
                    <a:pt x="3085" y="3830"/>
                    <a:pt x="3454" y="3985"/>
                    <a:pt x="3847" y="3985"/>
                  </a:cubicBezTo>
                  <a:cubicBezTo>
                    <a:pt x="3989" y="3985"/>
                    <a:pt x="4144" y="3973"/>
                    <a:pt x="4287" y="3926"/>
                  </a:cubicBezTo>
                  <a:cubicBezTo>
                    <a:pt x="4370" y="4164"/>
                    <a:pt x="4501" y="4390"/>
                    <a:pt x="4668" y="4569"/>
                  </a:cubicBezTo>
                  <a:cubicBezTo>
                    <a:pt x="4466" y="4747"/>
                    <a:pt x="4335" y="4985"/>
                    <a:pt x="4251" y="5223"/>
                  </a:cubicBezTo>
                  <a:lnTo>
                    <a:pt x="3692" y="5485"/>
                  </a:lnTo>
                  <a:cubicBezTo>
                    <a:pt x="3549" y="5557"/>
                    <a:pt x="3442" y="5723"/>
                    <a:pt x="3454" y="5890"/>
                  </a:cubicBezTo>
                  <a:cubicBezTo>
                    <a:pt x="3478" y="6069"/>
                    <a:pt x="3573" y="6200"/>
                    <a:pt x="3751" y="6259"/>
                  </a:cubicBezTo>
                  <a:lnTo>
                    <a:pt x="4347" y="6450"/>
                  </a:lnTo>
                  <a:cubicBezTo>
                    <a:pt x="4430" y="6593"/>
                    <a:pt x="4513" y="6724"/>
                    <a:pt x="4621" y="6843"/>
                  </a:cubicBezTo>
                  <a:cubicBezTo>
                    <a:pt x="4347" y="7140"/>
                    <a:pt x="4192" y="7521"/>
                    <a:pt x="4192" y="7926"/>
                  </a:cubicBezTo>
                  <a:cubicBezTo>
                    <a:pt x="4192" y="8093"/>
                    <a:pt x="4216" y="8260"/>
                    <a:pt x="4263" y="8402"/>
                  </a:cubicBezTo>
                  <a:lnTo>
                    <a:pt x="3966" y="8938"/>
                  </a:lnTo>
                  <a:cubicBezTo>
                    <a:pt x="3870" y="9093"/>
                    <a:pt x="3894" y="9272"/>
                    <a:pt x="4013" y="9402"/>
                  </a:cubicBezTo>
                  <a:cubicBezTo>
                    <a:pt x="4085" y="9510"/>
                    <a:pt x="4204" y="9545"/>
                    <a:pt x="4335" y="9545"/>
                  </a:cubicBezTo>
                  <a:cubicBezTo>
                    <a:pt x="4382" y="9545"/>
                    <a:pt x="4430" y="9545"/>
                    <a:pt x="4454" y="9533"/>
                  </a:cubicBezTo>
                  <a:lnTo>
                    <a:pt x="5061" y="9343"/>
                  </a:lnTo>
                  <a:cubicBezTo>
                    <a:pt x="5287" y="9462"/>
                    <a:pt x="5537" y="9522"/>
                    <a:pt x="5811" y="9522"/>
                  </a:cubicBezTo>
                  <a:cubicBezTo>
                    <a:pt x="6002" y="9522"/>
                    <a:pt x="6216" y="9486"/>
                    <a:pt x="6395" y="9414"/>
                  </a:cubicBezTo>
                  <a:cubicBezTo>
                    <a:pt x="6537" y="9772"/>
                    <a:pt x="6787" y="10057"/>
                    <a:pt x="7121" y="10236"/>
                  </a:cubicBezTo>
                  <a:lnTo>
                    <a:pt x="7252" y="10760"/>
                  </a:lnTo>
                  <a:cubicBezTo>
                    <a:pt x="7299" y="10915"/>
                    <a:pt x="7430" y="11034"/>
                    <a:pt x="7609" y="11069"/>
                  </a:cubicBezTo>
                  <a:lnTo>
                    <a:pt x="7657" y="11069"/>
                  </a:lnTo>
                  <a:cubicBezTo>
                    <a:pt x="7799" y="11069"/>
                    <a:pt x="7954" y="10974"/>
                    <a:pt x="8026" y="10843"/>
                  </a:cubicBezTo>
                  <a:lnTo>
                    <a:pt x="8276" y="10367"/>
                  </a:lnTo>
                  <a:cubicBezTo>
                    <a:pt x="8752" y="10236"/>
                    <a:pt x="9157" y="9891"/>
                    <a:pt x="9347" y="9426"/>
                  </a:cubicBezTo>
                  <a:cubicBezTo>
                    <a:pt x="9526" y="9486"/>
                    <a:pt x="9704" y="9522"/>
                    <a:pt x="9883" y="9522"/>
                  </a:cubicBezTo>
                  <a:lnTo>
                    <a:pt x="9931" y="9522"/>
                  </a:lnTo>
                  <a:lnTo>
                    <a:pt x="10312" y="9879"/>
                  </a:lnTo>
                  <a:cubicBezTo>
                    <a:pt x="10395" y="9950"/>
                    <a:pt x="10502" y="9986"/>
                    <a:pt x="10597" y="9986"/>
                  </a:cubicBezTo>
                  <a:cubicBezTo>
                    <a:pt x="10657" y="9986"/>
                    <a:pt x="10717" y="9962"/>
                    <a:pt x="10776" y="9938"/>
                  </a:cubicBezTo>
                  <a:cubicBezTo>
                    <a:pt x="10931" y="9867"/>
                    <a:pt x="11038" y="9700"/>
                    <a:pt x="11014" y="9533"/>
                  </a:cubicBezTo>
                  <a:lnTo>
                    <a:pt x="10990" y="9069"/>
                  </a:lnTo>
                  <a:cubicBezTo>
                    <a:pt x="11300" y="8760"/>
                    <a:pt x="11490" y="8343"/>
                    <a:pt x="11490" y="7902"/>
                  </a:cubicBezTo>
                  <a:cubicBezTo>
                    <a:pt x="11490" y="7009"/>
                    <a:pt x="10776" y="6295"/>
                    <a:pt x="9883" y="6295"/>
                  </a:cubicBezTo>
                  <a:cubicBezTo>
                    <a:pt x="9228" y="6295"/>
                    <a:pt x="8657" y="6688"/>
                    <a:pt x="8395" y="7283"/>
                  </a:cubicBezTo>
                  <a:cubicBezTo>
                    <a:pt x="8216" y="7224"/>
                    <a:pt x="8038" y="7200"/>
                    <a:pt x="7859" y="7200"/>
                  </a:cubicBezTo>
                  <a:cubicBezTo>
                    <a:pt x="7669" y="7200"/>
                    <a:pt x="7466" y="7224"/>
                    <a:pt x="7288" y="7307"/>
                  </a:cubicBezTo>
                  <a:cubicBezTo>
                    <a:pt x="7204" y="7105"/>
                    <a:pt x="7085" y="6926"/>
                    <a:pt x="6954" y="6783"/>
                  </a:cubicBezTo>
                  <a:cubicBezTo>
                    <a:pt x="7228" y="6485"/>
                    <a:pt x="7383" y="6093"/>
                    <a:pt x="7383" y="5700"/>
                  </a:cubicBezTo>
                  <a:cubicBezTo>
                    <a:pt x="7383" y="5283"/>
                    <a:pt x="7228" y="4878"/>
                    <a:pt x="6942" y="4580"/>
                  </a:cubicBezTo>
                  <a:cubicBezTo>
                    <a:pt x="7252" y="4283"/>
                    <a:pt x="7430" y="3866"/>
                    <a:pt x="7430" y="3437"/>
                  </a:cubicBezTo>
                  <a:cubicBezTo>
                    <a:pt x="7430" y="2545"/>
                    <a:pt x="6716" y="1830"/>
                    <a:pt x="5823" y="1830"/>
                  </a:cubicBezTo>
                  <a:cubicBezTo>
                    <a:pt x="5680" y="1830"/>
                    <a:pt x="5525" y="1842"/>
                    <a:pt x="5383" y="1890"/>
                  </a:cubicBezTo>
                  <a:cubicBezTo>
                    <a:pt x="5168" y="1211"/>
                    <a:pt x="4561" y="759"/>
                    <a:pt x="3847" y="759"/>
                  </a:cubicBezTo>
                  <a:cubicBezTo>
                    <a:pt x="3394" y="759"/>
                    <a:pt x="2966" y="949"/>
                    <a:pt x="2656" y="1271"/>
                  </a:cubicBezTo>
                  <a:cubicBezTo>
                    <a:pt x="2442" y="1116"/>
                    <a:pt x="2204" y="997"/>
                    <a:pt x="1954" y="937"/>
                  </a:cubicBezTo>
                  <a:cubicBezTo>
                    <a:pt x="1918" y="735"/>
                    <a:pt x="1834" y="366"/>
                    <a:pt x="1561" y="56"/>
                  </a:cubicBezTo>
                  <a:cubicBezTo>
                    <a:pt x="1536" y="19"/>
                    <a:pt x="1495" y="1"/>
                    <a:pt x="14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50" name="Google Shape;12050;p72"/>
          <p:cNvSpPr/>
          <p:nvPr/>
        </p:nvSpPr>
        <p:spPr>
          <a:xfrm>
            <a:off x="4694733" y="2884434"/>
            <a:ext cx="370368" cy="368096"/>
          </a:xfrm>
          <a:custGeom>
            <a:rect b="b" l="l" r="r" t="t"/>
            <a:pathLst>
              <a:path extrusionOk="0" h="11503" w="11574">
                <a:moveTo>
                  <a:pt x="5799" y="4168"/>
                </a:moveTo>
                <a:cubicBezTo>
                  <a:pt x="6001" y="4168"/>
                  <a:pt x="6168" y="4335"/>
                  <a:pt x="6168" y="4537"/>
                </a:cubicBezTo>
                <a:cubicBezTo>
                  <a:pt x="6168" y="4632"/>
                  <a:pt x="6144" y="4704"/>
                  <a:pt x="6096" y="4775"/>
                </a:cubicBezTo>
                <a:cubicBezTo>
                  <a:pt x="6001" y="4751"/>
                  <a:pt x="5906" y="4740"/>
                  <a:pt x="5811" y="4740"/>
                </a:cubicBezTo>
                <a:cubicBezTo>
                  <a:pt x="5703" y="4740"/>
                  <a:pt x="5620" y="4751"/>
                  <a:pt x="5525" y="4775"/>
                </a:cubicBezTo>
                <a:cubicBezTo>
                  <a:pt x="5465" y="4716"/>
                  <a:pt x="5453" y="4632"/>
                  <a:pt x="5453" y="4537"/>
                </a:cubicBezTo>
                <a:cubicBezTo>
                  <a:pt x="5430" y="4347"/>
                  <a:pt x="5608" y="4168"/>
                  <a:pt x="5799" y="4168"/>
                </a:cubicBezTo>
                <a:close/>
                <a:moveTo>
                  <a:pt x="5822" y="5085"/>
                </a:moveTo>
                <a:cubicBezTo>
                  <a:pt x="6227" y="5085"/>
                  <a:pt x="6549" y="5418"/>
                  <a:pt x="6549" y="5823"/>
                </a:cubicBezTo>
                <a:cubicBezTo>
                  <a:pt x="6549" y="5942"/>
                  <a:pt x="6525" y="6037"/>
                  <a:pt x="6477" y="6144"/>
                </a:cubicBezTo>
                <a:cubicBezTo>
                  <a:pt x="6430" y="6168"/>
                  <a:pt x="6406" y="6192"/>
                  <a:pt x="6394" y="6240"/>
                </a:cubicBezTo>
                <a:cubicBezTo>
                  <a:pt x="6358" y="6323"/>
                  <a:pt x="6406" y="6418"/>
                  <a:pt x="6489" y="6466"/>
                </a:cubicBezTo>
                <a:cubicBezTo>
                  <a:pt x="6977" y="6645"/>
                  <a:pt x="7251" y="7026"/>
                  <a:pt x="7251" y="7549"/>
                </a:cubicBezTo>
                <a:cubicBezTo>
                  <a:pt x="7251" y="8323"/>
                  <a:pt x="6620" y="9228"/>
                  <a:pt x="5811" y="9228"/>
                </a:cubicBezTo>
                <a:cubicBezTo>
                  <a:pt x="5001" y="9228"/>
                  <a:pt x="4370" y="8323"/>
                  <a:pt x="4370" y="7549"/>
                </a:cubicBezTo>
                <a:cubicBezTo>
                  <a:pt x="4370" y="7168"/>
                  <a:pt x="4513" y="6859"/>
                  <a:pt x="4787" y="6656"/>
                </a:cubicBezTo>
                <a:cubicBezTo>
                  <a:pt x="5037" y="6442"/>
                  <a:pt x="5406" y="6323"/>
                  <a:pt x="5822" y="6323"/>
                </a:cubicBezTo>
                <a:cubicBezTo>
                  <a:pt x="5918" y="6323"/>
                  <a:pt x="5989" y="6252"/>
                  <a:pt x="5989" y="6156"/>
                </a:cubicBezTo>
                <a:cubicBezTo>
                  <a:pt x="5989" y="6073"/>
                  <a:pt x="5918" y="6002"/>
                  <a:pt x="5822" y="6002"/>
                </a:cubicBezTo>
                <a:cubicBezTo>
                  <a:pt x="5584" y="6002"/>
                  <a:pt x="5358" y="6025"/>
                  <a:pt x="5156" y="6097"/>
                </a:cubicBezTo>
                <a:cubicBezTo>
                  <a:pt x="5108" y="6013"/>
                  <a:pt x="5096" y="5906"/>
                  <a:pt x="5096" y="5823"/>
                </a:cubicBezTo>
                <a:cubicBezTo>
                  <a:pt x="5096" y="5418"/>
                  <a:pt x="5418" y="5085"/>
                  <a:pt x="5822" y="5085"/>
                </a:cubicBezTo>
                <a:close/>
                <a:moveTo>
                  <a:pt x="3798" y="1"/>
                </a:moveTo>
                <a:cubicBezTo>
                  <a:pt x="3715" y="1"/>
                  <a:pt x="3620" y="72"/>
                  <a:pt x="3620" y="168"/>
                </a:cubicBezTo>
                <a:lnTo>
                  <a:pt x="3620" y="2930"/>
                </a:lnTo>
                <a:cubicBezTo>
                  <a:pt x="3620" y="3037"/>
                  <a:pt x="3655" y="3120"/>
                  <a:pt x="3715" y="3216"/>
                </a:cubicBezTo>
                <a:lnTo>
                  <a:pt x="4918" y="5109"/>
                </a:lnTo>
                <a:cubicBezTo>
                  <a:pt x="4906" y="5121"/>
                  <a:pt x="4894" y="5132"/>
                  <a:pt x="4870" y="5168"/>
                </a:cubicBezTo>
                <a:lnTo>
                  <a:pt x="2536" y="3335"/>
                </a:lnTo>
                <a:cubicBezTo>
                  <a:pt x="2512" y="3323"/>
                  <a:pt x="2489" y="3287"/>
                  <a:pt x="2477" y="3263"/>
                </a:cubicBezTo>
                <a:lnTo>
                  <a:pt x="1620" y="1013"/>
                </a:lnTo>
                <a:cubicBezTo>
                  <a:pt x="1593" y="942"/>
                  <a:pt x="1527" y="904"/>
                  <a:pt x="1460" y="904"/>
                </a:cubicBezTo>
                <a:cubicBezTo>
                  <a:pt x="1437" y="904"/>
                  <a:pt x="1415" y="908"/>
                  <a:pt x="1393" y="918"/>
                </a:cubicBezTo>
                <a:cubicBezTo>
                  <a:pt x="1298" y="965"/>
                  <a:pt x="1262" y="1060"/>
                  <a:pt x="1298" y="1144"/>
                </a:cubicBezTo>
                <a:lnTo>
                  <a:pt x="2167" y="3394"/>
                </a:lnTo>
                <a:cubicBezTo>
                  <a:pt x="2191" y="3489"/>
                  <a:pt x="2251" y="3561"/>
                  <a:pt x="2334" y="3620"/>
                </a:cubicBezTo>
                <a:lnTo>
                  <a:pt x="4739" y="5513"/>
                </a:lnTo>
                <a:cubicBezTo>
                  <a:pt x="4739" y="5525"/>
                  <a:pt x="4727" y="5537"/>
                  <a:pt x="4727" y="5549"/>
                </a:cubicBezTo>
                <a:lnTo>
                  <a:pt x="3429" y="5275"/>
                </a:lnTo>
                <a:cubicBezTo>
                  <a:pt x="3384" y="5263"/>
                  <a:pt x="3339" y="5256"/>
                  <a:pt x="3294" y="5256"/>
                </a:cubicBezTo>
                <a:cubicBezTo>
                  <a:pt x="3209" y="5256"/>
                  <a:pt x="3126" y="5280"/>
                  <a:pt x="3048" y="5335"/>
                </a:cubicBezTo>
                <a:lnTo>
                  <a:pt x="1108" y="6466"/>
                </a:lnTo>
                <a:cubicBezTo>
                  <a:pt x="1000" y="6525"/>
                  <a:pt x="929" y="6609"/>
                  <a:pt x="881" y="6716"/>
                </a:cubicBezTo>
                <a:lnTo>
                  <a:pt x="36" y="8764"/>
                </a:lnTo>
                <a:cubicBezTo>
                  <a:pt x="0" y="8859"/>
                  <a:pt x="36" y="8942"/>
                  <a:pt x="131" y="8990"/>
                </a:cubicBezTo>
                <a:cubicBezTo>
                  <a:pt x="143" y="9002"/>
                  <a:pt x="167" y="9002"/>
                  <a:pt x="191" y="9002"/>
                </a:cubicBezTo>
                <a:cubicBezTo>
                  <a:pt x="250" y="9002"/>
                  <a:pt x="322" y="8966"/>
                  <a:pt x="334" y="8907"/>
                </a:cubicBezTo>
                <a:lnTo>
                  <a:pt x="1179" y="6847"/>
                </a:lnTo>
                <a:cubicBezTo>
                  <a:pt x="1203" y="6799"/>
                  <a:pt x="1227" y="6775"/>
                  <a:pt x="1262" y="6764"/>
                </a:cubicBezTo>
                <a:lnTo>
                  <a:pt x="3191" y="5632"/>
                </a:lnTo>
                <a:cubicBezTo>
                  <a:pt x="3221" y="5610"/>
                  <a:pt x="3252" y="5602"/>
                  <a:pt x="3279" y="5602"/>
                </a:cubicBezTo>
                <a:cubicBezTo>
                  <a:pt x="3294" y="5602"/>
                  <a:pt x="3309" y="5604"/>
                  <a:pt x="3322" y="5609"/>
                </a:cubicBezTo>
                <a:lnTo>
                  <a:pt x="4679" y="5906"/>
                </a:lnTo>
                <a:cubicBezTo>
                  <a:pt x="4679" y="5942"/>
                  <a:pt x="4691" y="5966"/>
                  <a:pt x="4691" y="6002"/>
                </a:cubicBezTo>
                <a:lnTo>
                  <a:pt x="3882" y="6264"/>
                </a:lnTo>
                <a:cubicBezTo>
                  <a:pt x="3727" y="6311"/>
                  <a:pt x="3596" y="6430"/>
                  <a:pt x="3548" y="6597"/>
                </a:cubicBezTo>
                <a:lnTo>
                  <a:pt x="2727" y="8871"/>
                </a:lnTo>
                <a:cubicBezTo>
                  <a:pt x="2703" y="8942"/>
                  <a:pt x="2703" y="9014"/>
                  <a:pt x="2703" y="9097"/>
                </a:cubicBezTo>
                <a:lnTo>
                  <a:pt x="2882" y="11359"/>
                </a:lnTo>
                <a:cubicBezTo>
                  <a:pt x="2882" y="11443"/>
                  <a:pt x="2953" y="11502"/>
                  <a:pt x="3048" y="11502"/>
                </a:cubicBezTo>
                <a:lnTo>
                  <a:pt x="3060" y="11502"/>
                </a:lnTo>
                <a:cubicBezTo>
                  <a:pt x="3144" y="11502"/>
                  <a:pt x="3227" y="11419"/>
                  <a:pt x="3203" y="11324"/>
                </a:cubicBezTo>
                <a:lnTo>
                  <a:pt x="3024" y="9061"/>
                </a:lnTo>
                <a:cubicBezTo>
                  <a:pt x="3024" y="9038"/>
                  <a:pt x="3024" y="9002"/>
                  <a:pt x="3048" y="8990"/>
                </a:cubicBezTo>
                <a:lnTo>
                  <a:pt x="3858" y="6716"/>
                </a:lnTo>
                <a:cubicBezTo>
                  <a:pt x="3882" y="6656"/>
                  <a:pt x="3917" y="6609"/>
                  <a:pt x="3977" y="6597"/>
                </a:cubicBezTo>
                <a:lnTo>
                  <a:pt x="4370" y="6466"/>
                </a:lnTo>
                <a:lnTo>
                  <a:pt x="4370" y="6466"/>
                </a:lnTo>
                <a:cubicBezTo>
                  <a:pt x="4096" y="6728"/>
                  <a:pt x="3953" y="7097"/>
                  <a:pt x="3953" y="7514"/>
                </a:cubicBezTo>
                <a:cubicBezTo>
                  <a:pt x="3953" y="7990"/>
                  <a:pt x="4144" y="8502"/>
                  <a:pt x="4453" y="8883"/>
                </a:cubicBezTo>
                <a:cubicBezTo>
                  <a:pt x="4810" y="9300"/>
                  <a:pt x="5263" y="9538"/>
                  <a:pt x="5739" y="9538"/>
                </a:cubicBezTo>
                <a:cubicBezTo>
                  <a:pt x="6215" y="9538"/>
                  <a:pt x="6656" y="9300"/>
                  <a:pt x="7013" y="8883"/>
                </a:cubicBezTo>
                <a:cubicBezTo>
                  <a:pt x="7346" y="8502"/>
                  <a:pt x="7525" y="7990"/>
                  <a:pt x="7525" y="7514"/>
                </a:cubicBezTo>
                <a:cubicBezTo>
                  <a:pt x="7525" y="7097"/>
                  <a:pt x="7370" y="6728"/>
                  <a:pt x="7108" y="6466"/>
                </a:cubicBezTo>
                <a:lnTo>
                  <a:pt x="7108" y="6466"/>
                </a:lnTo>
                <a:lnTo>
                  <a:pt x="7489" y="6597"/>
                </a:lnTo>
                <a:cubicBezTo>
                  <a:pt x="7549" y="6609"/>
                  <a:pt x="7596" y="6656"/>
                  <a:pt x="7608" y="6716"/>
                </a:cubicBezTo>
                <a:lnTo>
                  <a:pt x="8430" y="8990"/>
                </a:lnTo>
                <a:cubicBezTo>
                  <a:pt x="8442" y="9014"/>
                  <a:pt x="8442" y="9038"/>
                  <a:pt x="8442" y="9061"/>
                </a:cubicBezTo>
                <a:lnTo>
                  <a:pt x="8263" y="11324"/>
                </a:lnTo>
                <a:cubicBezTo>
                  <a:pt x="8263" y="11419"/>
                  <a:pt x="8323" y="11502"/>
                  <a:pt x="8418" y="11502"/>
                </a:cubicBezTo>
                <a:lnTo>
                  <a:pt x="8430" y="11502"/>
                </a:lnTo>
                <a:cubicBezTo>
                  <a:pt x="8513" y="11502"/>
                  <a:pt x="8597" y="11431"/>
                  <a:pt x="8597" y="11359"/>
                </a:cubicBezTo>
                <a:lnTo>
                  <a:pt x="8775" y="9097"/>
                </a:lnTo>
                <a:cubicBezTo>
                  <a:pt x="8775" y="9014"/>
                  <a:pt x="8775" y="8942"/>
                  <a:pt x="8739" y="8871"/>
                </a:cubicBezTo>
                <a:lnTo>
                  <a:pt x="7918" y="6597"/>
                </a:lnTo>
                <a:cubicBezTo>
                  <a:pt x="7858" y="6442"/>
                  <a:pt x="7739" y="6323"/>
                  <a:pt x="7596" y="6264"/>
                </a:cubicBezTo>
                <a:lnTo>
                  <a:pt x="6775" y="6002"/>
                </a:lnTo>
                <a:cubicBezTo>
                  <a:pt x="6775" y="5966"/>
                  <a:pt x="6787" y="5942"/>
                  <a:pt x="6787" y="5906"/>
                </a:cubicBezTo>
                <a:lnTo>
                  <a:pt x="8144" y="5609"/>
                </a:lnTo>
                <a:cubicBezTo>
                  <a:pt x="8157" y="5605"/>
                  <a:pt x="8170" y="5604"/>
                  <a:pt x="8182" y="5604"/>
                </a:cubicBezTo>
                <a:cubicBezTo>
                  <a:pt x="8216" y="5604"/>
                  <a:pt x="8249" y="5615"/>
                  <a:pt x="8275" y="5632"/>
                </a:cubicBezTo>
                <a:lnTo>
                  <a:pt x="10216" y="6764"/>
                </a:lnTo>
                <a:cubicBezTo>
                  <a:pt x="10240" y="6775"/>
                  <a:pt x="10275" y="6823"/>
                  <a:pt x="10287" y="6847"/>
                </a:cubicBezTo>
                <a:lnTo>
                  <a:pt x="11133" y="8907"/>
                </a:lnTo>
                <a:cubicBezTo>
                  <a:pt x="11168" y="8954"/>
                  <a:pt x="11228" y="9002"/>
                  <a:pt x="11287" y="9002"/>
                </a:cubicBezTo>
                <a:cubicBezTo>
                  <a:pt x="11299" y="9002"/>
                  <a:pt x="11335" y="9002"/>
                  <a:pt x="11347" y="8990"/>
                </a:cubicBezTo>
                <a:cubicBezTo>
                  <a:pt x="11526" y="8978"/>
                  <a:pt x="11573" y="8883"/>
                  <a:pt x="11526" y="8800"/>
                </a:cubicBezTo>
                <a:lnTo>
                  <a:pt x="10680" y="6740"/>
                </a:lnTo>
                <a:cubicBezTo>
                  <a:pt x="10633" y="6645"/>
                  <a:pt x="10561" y="6549"/>
                  <a:pt x="10454" y="6490"/>
                </a:cubicBezTo>
                <a:lnTo>
                  <a:pt x="8525" y="5359"/>
                </a:lnTo>
                <a:cubicBezTo>
                  <a:pt x="8442" y="5309"/>
                  <a:pt x="8348" y="5288"/>
                  <a:pt x="8253" y="5288"/>
                </a:cubicBezTo>
                <a:cubicBezTo>
                  <a:pt x="8213" y="5288"/>
                  <a:pt x="8172" y="5292"/>
                  <a:pt x="8132" y="5299"/>
                </a:cubicBezTo>
                <a:lnTo>
                  <a:pt x="6834" y="5585"/>
                </a:lnTo>
                <a:cubicBezTo>
                  <a:pt x="6834" y="5573"/>
                  <a:pt x="6834" y="5549"/>
                  <a:pt x="6823" y="5537"/>
                </a:cubicBezTo>
                <a:lnTo>
                  <a:pt x="9240" y="3644"/>
                </a:lnTo>
                <a:cubicBezTo>
                  <a:pt x="9311" y="3585"/>
                  <a:pt x="9370" y="3513"/>
                  <a:pt x="9394" y="3430"/>
                </a:cubicBezTo>
                <a:lnTo>
                  <a:pt x="10263" y="1180"/>
                </a:lnTo>
                <a:cubicBezTo>
                  <a:pt x="10287" y="1084"/>
                  <a:pt x="10252" y="1001"/>
                  <a:pt x="10168" y="953"/>
                </a:cubicBezTo>
                <a:cubicBezTo>
                  <a:pt x="10149" y="945"/>
                  <a:pt x="10129" y="941"/>
                  <a:pt x="10110" y="941"/>
                </a:cubicBezTo>
                <a:cubicBezTo>
                  <a:pt x="10044" y="941"/>
                  <a:pt x="9981" y="984"/>
                  <a:pt x="9954" y="1049"/>
                </a:cubicBezTo>
                <a:lnTo>
                  <a:pt x="9085" y="3287"/>
                </a:lnTo>
                <a:cubicBezTo>
                  <a:pt x="9073" y="3323"/>
                  <a:pt x="9061" y="3346"/>
                  <a:pt x="9025" y="3370"/>
                </a:cubicBezTo>
                <a:lnTo>
                  <a:pt x="6692" y="5192"/>
                </a:lnTo>
                <a:cubicBezTo>
                  <a:pt x="6680" y="5180"/>
                  <a:pt x="6656" y="5156"/>
                  <a:pt x="6644" y="5132"/>
                </a:cubicBezTo>
                <a:lnTo>
                  <a:pt x="7846" y="3251"/>
                </a:lnTo>
                <a:cubicBezTo>
                  <a:pt x="7906" y="3156"/>
                  <a:pt x="7942" y="3061"/>
                  <a:pt x="7942" y="2965"/>
                </a:cubicBezTo>
                <a:lnTo>
                  <a:pt x="7942" y="191"/>
                </a:lnTo>
                <a:cubicBezTo>
                  <a:pt x="7942" y="108"/>
                  <a:pt x="7858" y="13"/>
                  <a:pt x="7775" y="13"/>
                </a:cubicBezTo>
                <a:cubicBezTo>
                  <a:pt x="7692" y="13"/>
                  <a:pt x="7596" y="84"/>
                  <a:pt x="7596" y="179"/>
                </a:cubicBezTo>
                <a:lnTo>
                  <a:pt x="7596" y="2954"/>
                </a:lnTo>
                <a:cubicBezTo>
                  <a:pt x="7596" y="2977"/>
                  <a:pt x="7585" y="3025"/>
                  <a:pt x="7561" y="3049"/>
                </a:cubicBezTo>
                <a:lnTo>
                  <a:pt x="6406" y="4882"/>
                </a:lnTo>
                <a:lnTo>
                  <a:pt x="6394" y="4870"/>
                </a:lnTo>
                <a:cubicBezTo>
                  <a:pt x="6465" y="4751"/>
                  <a:pt x="6501" y="4632"/>
                  <a:pt x="6501" y="4489"/>
                </a:cubicBezTo>
                <a:lnTo>
                  <a:pt x="6501" y="3597"/>
                </a:lnTo>
                <a:cubicBezTo>
                  <a:pt x="6501" y="3466"/>
                  <a:pt x="6453" y="3346"/>
                  <a:pt x="6406" y="3275"/>
                </a:cubicBezTo>
                <a:cubicBezTo>
                  <a:pt x="6377" y="3223"/>
                  <a:pt x="6322" y="3196"/>
                  <a:pt x="6267" y="3196"/>
                </a:cubicBezTo>
                <a:cubicBezTo>
                  <a:pt x="6209" y="3196"/>
                  <a:pt x="6151" y="3226"/>
                  <a:pt x="6120" y="3287"/>
                </a:cubicBezTo>
                <a:cubicBezTo>
                  <a:pt x="6096" y="3335"/>
                  <a:pt x="6096" y="3406"/>
                  <a:pt x="6120" y="3454"/>
                </a:cubicBezTo>
                <a:cubicBezTo>
                  <a:pt x="6144" y="3489"/>
                  <a:pt x="6156" y="3525"/>
                  <a:pt x="6156" y="3597"/>
                </a:cubicBezTo>
                <a:lnTo>
                  <a:pt x="6156" y="3894"/>
                </a:lnTo>
                <a:cubicBezTo>
                  <a:pt x="6049" y="3847"/>
                  <a:pt x="5918" y="3799"/>
                  <a:pt x="5787" y="3799"/>
                </a:cubicBezTo>
                <a:cubicBezTo>
                  <a:pt x="5644" y="3799"/>
                  <a:pt x="5513" y="3835"/>
                  <a:pt x="5406" y="3894"/>
                </a:cubicBezTo>
                <a:lnTo>
                  <a:pt x="5406" y="3597"/>
                </a:lnTo>
                <a:cubicBezTo>
                  <a:pt x="5406" y="3525"/>
                  <a:pt x="5430" y="3489"/>
                  <a:pt x="5441" y="3454"/>
                </a:cubicBezTo>
                <a:cubicBezTo>
                  <a:pt x="5465" y="3406"/>
                  <a:pt x="5465" y="3346"/>
                  <a:pt x="5441" y="3287"/>
                </a:cubicBezTo>
                <a:cubicBezTo>
                  <a:pt x="5411" y="3226"/>
                  <a:pt x="5352" y="3196"/>
                  <a:pt x="5294" y="3196"/>
                </a:cubicBezTo>
                <a:cubicBezTo>
                  <a:pt x="5239" y="3196"/>
                  <a:pt x="5185" y="3223"/>
                  <a:pt x="5156" y="3275"/>
                </a:cubicBezTo>
                <a:cubicBezTo>
                  <a:pt x="5108" y="3358"/>
                  <a:pt x="5072" y="3466"/>
                  <a:pt x="5072" y="3597"/>
                </a:cubicBezTo>
                <a:lnTo>
                  <a:pt x="5072" y="4489"/>
                </a:lnTo>
                <a:cubicBezTo>
                  <a:pt x="5072" y="4632"/>
                  <a:pt x="5108" y="4763"/>
                  <a:pt x="5168" y="4870"/>
                </a:cubicBezTo>
                <a:lnTo>
                  <a:pt x="5156" y="4882"/>
                </a:lnTo>
                <a:lnTo>
                  <a:pt x="4001" y="3049"/>
                </a:lnTo>
                <a:cubicBezTo>
                  <a:pt x="3977" y="3025"/>
                  <a:pt x="3965" y="2989"/>
                  <a:pt x="3965" y="2954"/>
                </a:cubicBezTo>
                <a:lnTo>
                  <a:pt x="3965" y="179"/>
                </a:lnTo>
                <a:cubicBezTo>
                  <a:pt x="3965" y="84"/>
                  <a:pt x="3894" y="1"/>
                  <a:pt x="379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51" name="Google Shape;12051;p72"/>
          <p:cNvSpPr/>
          <p:nvPr/>
        </p:nvSpPr>
        <p:spPr>
          <a:xfrm>
            <a:off x="8046381" y="2886290"/>
            <a:ext cx="253408" cy="366240"/>
          </a:xfrm>
          <a:custGeom>
            <a:rect b="b" l="l" r="r" t="t"/>
            <a:pathLst>
              <a:path extrusionOk="0" h="11445" w="7919">
                <a:moveTo>
                  <a:pt x="3644" y="443"/>
                </a:moveTo>
                <a:lnTo>
                  <a:pt x="3644" y="443"/>
                </a:lnTo>
                <a:cubicBezTo>
                  <a:pt x="4001" y="586"/>
                  <a:pt x="4513" y="860"/>
                  <a:pt x="4787" y="1443"/>
                </a:cubicBezTo>
                <a:cubicBezTo>
                  <a:pt x="4823" y="1514"/>
                  <a:pt x="4846" y="1598"/>
                  <a:pt x="4870" y="1669"/>
                </a:cubicBezTo>
                <a:cubicBezTo>
                  <a:pt x="4727" y="1788"/>
                  <a:pt x="4608" y="1919"/>
                  <a:pt x="4513" y="2074"/>
                </a:cubicBezTo>
                <a:cubicBezTo>
                  <a:pt x="4346" y="2324"/>
                  <a:pt x="4227" y="2634"/>
                  <a:pt x="4168" y="2943"/>
                </a:cubicBezTo>
                <a:cubicBezTo>
                  <a:pt x="3180" y="1824"/>
                  <a:pt x="2025" y="1122"/>
                  <a:pt x="1417" y="812"/>
                </a:cubicBezTo>
                <a:cubicBezTo>
                  <a:pt x="1594" y="775"/>
                  <a:pt x="1818" y="743"/>
                  <a:pt x="2064" y="743"/>
                </a:cubicBezTo>
                <a:cubicBezTo>
                  <a:pt x="2446" y="743"/>
                  <a:pt x="2879" y="820"/>
                  <a:pt x="3263" y="1074"/>
                </a:cubicBezTo>
                <a:cubicBezTo>
                  <a:pt x="3525" y="1253"/>
                  <a:pt x="3799" y="1514"/>
                  <a:pt x="3953" y="1788"/>
                </a:cubicBezTo>
                <a:cubicBezTo>
                  <a:pt x="3986" y="1837"/>
                  <a:pt x="4047" y="1870"/>
                  <a:pt x="4109" y="1870"/>
                </a:cubicBezTo>
                <a:cubicBezTo>
                  <a:pt x="4137" y="1870"/>
                  <a:pt x="4165" y="1863"/>
                  <a:pt x="4192" y="1848"/>
                </a:cubicBezTo>
                <a:cubicBezTo>
                  <a:pt x="4275" y="1800"/>
                  <a:pt x="4299" y="1693"/>
                  <a:pt x="4251" y="1610"/>
                </a:cubicBezTo>
                <a:cubicBezTo>
                  <a:pt x="4192" y="1514"/>
                  <a:pt x="4120" y="1419"/>
                  <a:pt x="4049" y="1324"/>
                </a:cubicBezTo>
                <a:cubicBezTo>
                  <a:pt x="3918" y="955"/>
                  <a:pt x="3763" y="657"/>
                  <a:pt x="3644" y="443"/>
                </a:cubicBezTo>
                <a:close/>
                <a:moveTo>
                  <a:pt x="6120" y="1562"/>
                </a:moveTo>
                <a:cubicBezTo>
                  <a:pt x="6597" y="1562"/>
                  <a:pt x="7013" y="1741"/>
                  <a:pt x="7287" y="1895"/>
                </a:cubicBezTo>
                <a:cubicBezTo>
                  <a:pt x="6716" y="2015"/>
                  <a:pt x="5620" y="2336"/>
                  <a:pt x="4489" y="3038"/>
                </a:cubicBezTo>
                <a:cubicBezTo>
                  <a:pt x="4608" y="2241"/>
                  <a:pt x="5144" y="1753"/>
                  <a:pt x="5656" y="1622"/>
                </a:cubicBezTo>
                <a:cubicBezTo>
                  <a:pt x="5799" y="1586"/>
                  <a:pt x="5966" y="1562"/>
                  <a:pt x="6120" y="1562"/>
                </a:cubicBezTo>
                <a:close/>
                <a:moveTo>
                  <a:pt x="2565" y="2490"/>
                </a:moveTo>
                <a:cubicBezTo>
                  <a:pt x="2926" y="2490"/>
                  <a:pt x="3255" y="2578"/>
                  <a:pt x="3513" y="2753"/>
                </a:cubicBezTo>
                <a:cubicBezTo>
                  <a:pt x="3513" y="2753"/>
                  <a:pt x="3525" y="2753"/>
                  <a:pt x="3525" y="2777"/>
                </a:cubicBezTo>
                <a:cubicBezTo>
                  <a:pt x="3656" y="2907"/>
                  <a:pt x="3799" y="3050"/>
                  <a:pt x="3930" y="3205"/>
                </a:cubicBezTo>
                <a:cubicBezTo>
                  <a:pt x="3683" y="3183"/>
                  <a:pt x="3444" y="3173"/>
                  <a:pt x="3214" y="3173"/>
                </a:cubicBezTo>
                <a:cubicBezTo>
                  <a:pt x="2468" y="3173"/>
                  <a:pt x="1822" y="3277"/>
                  <a:pt x="1358" y="3396"/>
                </a:cubicBezTo>
                <a:cubicBezTo>
                  <a:pt x="1036" y="3467"/>
                  <a:pt x="774" y="3539"/>
                  <a:pt x="560" y="3622"/>
                </a:cubicBezTo>
                <a:cubicBezTo>
                  <a:pt x="834" y="3229"/>
                  <a:pt x="1334" y="2681"/>
                  <a:pt x="2084" y="2538"/>
                </a:cubicBezTo>
                <a:cubicBezTo>
                  <a:pt x="2248" y="2506"/>
                  <a:pt x="2410" y="2490"/>
                  <a:pt x="2565" y="2490"/>
                </a:cubicBezTo>
                <a:close/>
                <a:moveTo>
                  <a:pt x="3418" y="3515"/>
                </a:moveTo>
                <a:cubicBezTo>
                  <a:pt x="3691" y="3515"/>
                  <a:pt x="3989" y="3539"/>
                  <a:pt x="4275" y="3574"/>
                </a:cubicBezTo>
                <a:cubicBezTo>
                  <a:pt x="4477" y="3646"/>
                  <a:pt x="4668" y="3741"/>
                  <a:pt x="4846" y="3836"/>
                </a:cubicBezTo>
                <a:cubicBezTo>
                  <a:pt x="4704" y="4027"/>
                  <a:pt x="4465" y="4134"/>
                  <a:pt x="4227" y="4134"/>
                </a:cubicBezTo>
                <a:cubicBezTo>
                  <a:pt x="3834" y="4134"/>
                  <a:pt x="3513" y="3872"/>
                  <a:pt x="3418" y="3515"/>
                </a:cubicBezTo>
                <a:close/>
                <a:moveTo>
                  <a:pt x="5379" y="3205"/>
                </a:moveTo>
                <a:cubicBezTo>
                  <a:pt x="5749" y="3205"/>
                  <a:pt x="6090" y="3348"/>
                  <a:pt x="6394" y="3634"/>
                </a:cubicBezTo>
                <a:cubicBezTo>
                  <a:pt x="6859" y="4062"/>
                  <a:pt x="6966" y="4729"/>
                  <a:pt x="6978" y="5193"/>
                </a:cubicBezTo>
                <a:cubicBezTo>
                  <a:pt x="6597" y="4705"/>
                  <a:pt x="5835" y="3896"/>
                  <a:pt x="4692" y="3384"/>
                </a:cubicBezTo>
                <a:cubicBezTo>
                  <a:pt x="4787" y="3336"/>
                  <a:pt x="4906" y="3277"/>
                  <a:pt x="5049" y="3241"/>
                </a:cubicBezTo>
                <a:cubicBezTo>
                  <a:pt x="5161" y="3217"/>
                  <a:pt x="5271" y="3205"/>
                  <a:pt x="5379" y="3205"/>
                </a:cubicBezTo>
                <a:close/>
                <a:moveTo>
                  <a:pt x="3751" y="4360"/>
                </a:moveTo>
                <a:cubicBezTo>
                  <a:pt x="3834" y="4408"/>
                  <a:pt x="3942" y="4431"/>
                  <a:pt x="4049" y="4455"/>
                </a:cubicBezTo>
                <a:cubicBezTo>
                  <a:pt x="3691" y="5586"/>
                  <a:pt x="3537" y="7063"/>
                  <a:pt x="3584" y="8849"/>
                </a:cubicBezTo>
                <a:cubicBezTo>
                  <a:pt x="3620" y="9896"/>
                  <a:pt x="3703" y="10777"/>
                  <a:pt x="3763" y="11147"/>
                </a:cubicBezTo>
                <a:lnTo>
                  <a:pt x="3037" y="11147"/>
                </a:lnTo>
                <a:cubicBezTo>
                  <a:pt x="2989" y="10349"/>
                  <a:pt x="2858" y="6658"/>
                  <a:pt x="3751" y="4360"/>
                </a:cubicBezTo>
                <a:close/>
                <a:moveTo>
                  <a:pt x="3294" y="0"/>
                </a:moveTo>
                <a:cubicBezTo>
                  <a:pt x="3233" y="0"/>
                  <a:pt x="3176" y="32"/>
                  <a:pt x="3156" y="74"/>
                </a:cubicBezTo>
                <a:cubicBezTo>
                  <a:pt x="3120" y="133"/>
                  <a:pt x="3120" y="205"/>
                  <a:pt x="3156" y="252"/>
                </a:cubicBezTo>
                <a:cubicBezTo>
                  <a:pt x="3156" y="252"/>
                  <a:pt x="3287" y="443"/>
                  <a:pt x="3453" y="764"/>
                </a:cubicBezTo>
                <a:cubicBezTo>
                  <a:pt x="3001" y="466"/>
                  <a:pt x="2506" y="376"/>
                  <a:pt x="2072" y="376"/>
                </a:cubicBezTo>
                <a:cubicBezTo>
                  <a:pt x="1433" y="376"/>
                  <a:pt x="929" y="572"/>
                  <a:pt x="894" y="586"/>
                </a:cubicBezTo>
                <a:cubicBezTo>
                  <a:pt x="834" y="610"/>
                  <a:pt x="786" y="669"/>
                  <a:pt x="786" y="729"/>
                </a:cubicBezTo>
                <a:cubicBezTo>
                  <a:pt x="786" y="800"/>
                  <a:pt x="834" y="860"/>
                  <a:pt x="894" y="895"/>
                </a:cubicBezTo>
                <a:cubicBezTo>
                  <a:pt x="905" y="895"/>
                  <a:pt x="1858" y="1312"/>
                  <a:pt x="2882" y="2145"/>
                </a:cubicBezTo>
                <a:cubicBezTo>
                  <a:pt x="2768" y="2130"/>
                  <a:pt x="2646" y="2121"/>
                  <a:pt x="2521" y="2121"/>
                </a:cubicBezTo>
                <a:cubicBezTo>
                  <a:pt x="2360" y="2121"/>
                  <a:pt x="2192" y="2136"/>
                  <a:pt x="2025" y="2169"/>
                </a:cubicBezTo>
                <a:cubicBezTo>
                  <a:pt x="679" y="2443"/>
                  <a:pt x="60" y="3800"/>
                  <a:pt x="24" y="3860"/>
                </a:cubicBezTo>
                <a:cubicBezTo>
                  <a:pt x="1" y="3920"/>
                  <a:pt x="12" y="3991"/>
                  <a:pt x="60" y="4050"/>
                </a:cubicBezTo>
                <a:cubicBezTo>
                  <a:pt x="84" y="4074"/>
                  <a:pt x="132" y="4098"/>
                  <a:pt x="179" y="4098"/>
                </a:cubicBezTo>
                <a:cubicBezTo>
                  <a:pt x="203" y="4098"/>
                  <a:pt x="227" y="4098"/>
                  <a:pt x="251" y="4074"/>
                </a:cubicBezTo>
                <a:cubicBezTo>
                  <a:pt x="262" y="4074"/>
                  <a:pt x="1453" y="3527"/>
                  <a:pt x="3084" y="3479"/>
                </a:cubicBezTo>
                <a:cubicBezTo>
                  <a:pt x="3120" y="3753"/>
                  <a:pt x="3263" y="3991"/>
                  <a:pt x="3453" y="4158"/>
                </a:cubicBezTo>
                <a:cubicBezTo>
                  <a:pt x="3001" y="5253"/>
                  <a:pt x="2751" y="6777"/>
                  <a:pt x="2679" y="8682"/>
                </a:cubicBezTo>
                <a:cubicBezTo>
                  <a:pt x="2632" y="9789"/>
                  <a:pt x="2679" y="10742"/>
                  <a:pt x="2691" y="11123"/>
                </a:cubicBezTo>
                <a:lnTo>
                  <a:pt x="2513" y="11123"/>
                </a:lnTo>
                <a:cubicBezTo>
                  <a:pt x="2429" y="11123"/>
                  <a:pt x="2346" y="11194"/>
                  <a:pt x="2346" y="11278"/>
                </a:cubicBezTo>
                <a:cubicBezTo>
                  <a:pt x="2346" y="11373"/>
                  <a:pt x="2429" y="11444"/>
                  <a:pt x="2513" y="11444"/>
                </a:cubicBezTo>
                <a:lnTo>
                  <a:pt x="4311" y="11444"/>
                </a:lnTo>
                <a:cubicBezTo>
                  <a:pt x="4406" y="11444"/>
                  <a:pt x="4477" y="11373"/>
                  <a:pt x="4477" y="11278"/>
                </a:cubicBezTo>
                <a:cubicBezTo>
                  <a:pt x="4477" y="11194"/>
                  <a:pt x="4406" y="11123"/>
                  <a:pt x="4311" y="11123"/>
                </a:cubicBezTo>
                <a:lnTo>
                  <a:pt x="4108" y="11123"/>
                </a:lnTo>
                <a:cubicBezTo>
                  <a:pt x="4013" y="10361"/>
                  <a:pt x="3608" y="6801"/>
                  <a:pt x="4406" y="4420"/>
                </a:cubicBezTo>
                <a:cubicBezTo>
                  <a:pt x="4704" y="4372"/>
                  <a:pt x="4977" y="4217"/>
                  <a:pt x="5156" y="3979"/>
                </a:cubicBezTo>
                <a:cubicBezTo>
                  <a:pt x="6347" y="4717"/>
                  <a:pt x="6978" y="5717"/>
                  <a:pt x="6990" y="5729"/>
                </a:cubicBezTo>
                <a:cubicBezTo>
                  <a:pt x="7025" y="5777"/>
                  <a:pt x="7085" y="5801"/>
                  <a:pt x="7144" y="5801"/>
                </a:cubicBezTo>
                <a:lnTo>
                  <a:pt x="7168" y="5801"/>
                </a:lnTo>
                <a:cubicBezTo>
                  <a:pt x="7240" y="5789"/>
                  <a:pt x="7287" y="5729"/>
                  <a:pt x="7299" y="5670"/>
                </a:cubicBezTo>
                <a:cubicBezTo>
                  <a:pt x="7299" y="5658"/>
                  <a:pt x="7359" y="5289"/>
                  <a:pt x="7299" y="4824"/>
                </a:cubicBezTo>
                <a:cubicBezTo>
                  <a:pt x="7228" y="4193"/>
                  <a:pt x="7001" y="3693"/>
                  <a:pt x="6632" y="3348"/>
                </a:cubicBezTo>
                <a:cubicBezTo>
                  <a:pt x="6251" y="2991"/>
                  <a:pt x="5847" y="2860"/>
                  <a:pt x="5501" y="2848"/>
                </a:cubicBezTo>
                <a:cubicBezTo>
                  <a:pt x="6739" y="2253"/>
                  <a:pt x="7752" y="2098"/>
                  <a:pt x="7763" y="2098"/>
                </a:cubicBezTo>
                <a:cubicBezTo>
                  <a:pt x="7823" y="2086"/>
                  <a:pt x="7882" y="2038"/>
                  <a:pt x="7906" y="1979"/>
                </a:cubicBezTo>
                <a:cubicBezTo>
                  <a:pt x="7918" y="1955"/>
                  <a:pt x="7882" y="1884"/>
                  <a:pt x="7847" y="1836"/>
                </a:cubicBezTo>
                <a:cubicBezTo>
                  <a:pt x="7807" y="1806"/>
                  <a:pt x="7083" y="1226"/>
                  <a:pt x="6150" y="1226"/>
                </a:cubicBezTo>
                <a:cubicBezTo>
                  <a:pt x="5968" y="1226"/>
                  <a:pt x="5779" y="1248"/>
                  <a:pt x="5585" y="1300"/>
                </a:cubicBezTo>
                <a:cubicBezTo>
                  <a:pt x="5430" y="1336"/>
                  <a:pt x="5299" y="1383"/>
                  <a:pt x="5168" y="1455"/>
                </a:cubicBezTo>
                <a:cubicBezTo>
                  <a:pt x="5144" y="1407"/>
                  <a:pt x="5132" y="1360"/>
                  <a:pt x="5108" y="1300"/>
                </a:cubicBezTo>
                <a:cubicBezTo>
                  <a:pt x="4584" y="181"/>
                  <a:pt x="3382" y="2"/>
                  <a:pt x="3322" y="2"/>
                </a:cubicBezTo>
                <a:cubicBezTo>
                  <a:pt x="3313" y="1"/>
                  <a:pt x="3304" y="0"/>
                  <a:pt x="329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52" name="Google Shape;12052;p72"/>
          <p:cNvGrpSpPr/>
          <p:nvPr/>
        </p:nvGrpSpPr>
        <p:grpSpPr>
          <a:xfrm>
            <a:off x="7531277" y="2886354"/>
            <a:ext cx="185184" cy="367296"/>
            <a:chOff x="7531277" y="2886354"/>
            <a:chExt cx="185184" cy="367296"/>
          </a:xfrm>
        </p:grpSpPr>
        <p:sp>
          <p:nvSpPr>
            <p:cNvPr id="12053" name="Google Shape;12053;p72"/>
            <p:cNvSpPr/>
            <p:nvPr/>
          </p:nvSpPr>
          <p:spPr>
            <a:xfrm>
              <a:off x="7531277" y="2886354"/>
              <a:ext cx="185184" cy="367296"/>
            </a:xfrm>
            <a:custGeom>
              <a:rect b="b" l="l" r="r" t="t"/>
              <a:pathLst>
                <a:path extrusionOk="0" h="11478" w="5787">
                  <a:moveTo>
                    <a:pt x="2894" y="667"/>
                  </a:moveTo>
                  <a:lnTo>
                    <a:pt x="4810" y="5775"/>
                  </a:lnTo>
                  <a:lnTo>
                    <a:pt x="3977" y="5775"/>
                  </a:lnTo>
                  <a:cubicBezTo>
                    <a:pt x="3894" y="5775"/>
                    <a:pt x="3822" y="5846"/>
                    <a:pt x="3822" y="5942"/>
                  </a:cubicBezTo>
                  <a:cubicBezTo>
                    <a:pt x="3822" y="6025"/>
                    <a:pt x="3894" y="6096"/>
                    <a:pt x="3977" y="6096"/>
                  </a:cubicBezTo>
                  <a:lnTo>
                    <a:pt x="4179" y="6096"/>
                  </a:lnTo>
                  <a:lnTo>
                    <a:pt x="5156" y="8287"/>
                  </a:lnTo>
                  <a:lnTo>
                    <a:pt x="4513" y="8287"/>
                  </a:lnTo>
                  <a:cubicBezTo>
                    <a:pt x="4429" y="8287"/>
                    <a:pt x="4358" y="8359"/>
                    <a:pt x="4358" y="8454"/>
                  </a:cubicBezTo>
                  <a:cubicBezTo>
                    <a:pt x="4358" y="8549"/>
                    <a:pt x="4429" y="8620"/>
                    <a:pt x="4513" y="8620"/>
                  </a:cubicBezTo>
                  <a:lnTo>
                    <a:pt x="4632" y="8620"/>
                  </a:lnTo>
                  <a:lnTo>
                    <a:pt x="5310" y="9716"/>
                  </a:lnTo>
                  <a:lnTo>
                    <a:pt x="500" y="9716"/>
                  </a:lnTo>
                  <a:lnTo>
                    <a:pt x="1167" y="8620"/>
                  </a:lnTo>
                  <a:lnTo>
                    <a:pt x="2894" y="8620"/>
                  </a:lnTo>
                  <a:cubicBezTo>
                    <a:pt x="2977" y="8620"/>
                    <a:pt x="3060" y="8549"/>
                    <a:pt x="3060" y="8454"/>
                  </a:cubicBezTo>
                  <a:cubicBezTo>
                    <a:pt x="3060" y="8359"/>
                    <a:pt x="2977" y="8287"/>
                    <a:pt x="2894" y="8287"/>
                  </a:cubicBezTo>
                  <a:lnTo>
                    <a:pt x="631" y="8287"/>
                  </a:lnTo>
                  <a:lnTo>
                    <a:pt x="1608" y="6096"/>
                  </a:lnTo>
                  <a:lnTo>
                    <a:pt x="2346" y="6096"/>
                  </a:lnTo>
                  <a:cubicBezTo>
                    <a:pt x="2429" y="6096"/>
                    <a:pt x="2501" y="6025"/>
                    <a:pt x="2501" y="5942"/>
                  </a:cubicBezTo>
                  <a:cubicBezTo>
                    <a:pt x="2501" y="5846"/>
                    <a:pt x="2429" y="5775"/>
                    <a:pt x="2346" y="5775"/>
                  </a:cubicBezTo>
                  <a:lnTo>
                    <a:pt x="977" y="5775"/>
                  </a:lnTo>
                  <a:lnTo>
                    <a:pt x="2894" y="667"/>
                  </a:lnTo>
                  <a:close/>
                  <a:moveTo>
                    <a:pt x="3263" y="10049"/>
                  </a:moveTo>
                  <a:lnTo>
                    <a:pt x="3263" y="11145"/>
                  </a:lnTo>
                  <a:lnTo>
                    <a:pt x="2524" y="11145"/>
                  </a:lnTo>
                  <a:lnTo>
                    <a:pt x="2524" y="10049"/>
                  </a:lnTo>
                  <a:close/>
                  <a:moveTo>
                    <a:pt x="2882" y="0"/>
                  </a:moveTo>
                  <a:cubicBezTo>
                    <a:pt x="2810" y="0"/>
                    <a:pt x="2751" y="48"/>
                    <a:pt x="2715" y="108"/>
                  </a:cubicBezTo>
                  <a:lnTo>
                    <a:pt x="560" y="5870"/>
                  </a:lnTo>
                  <a:cubicBezTo>
                    <a:pt x="548" y="5906"/>
                    <a:pt x="548" y="5965"/>
                    <a:pt x="572" y="6013"/>
                  </a:cubicBezTo>
                  <a:cubicBezTo>
                    <a:pt x="596" y="6061"/>
                    <a:pt x="667" y="6084"/>
                    <a:pt x="703" y="6084"/>
                  </a:cubicBezTo>
                  <a:lnTo>
                    <a:pt x="1227" y="6084"/>
                  </a:lnTo>
                  <a:lnTo>
                    <a:pt x="203" y="8359"/>
                  </a:lnTo>
                  <a:cubicBezTo>
                    <a:pt x="167" y="8406"/>
                    <a:pt x="191" y="8478"/>
                    <a:pt x="215" y="8525"/>
                  </a:cubicBezTo>
                  <a:cubicBezTo>
                    <a:pt x="250" y="8573"/>
                    <a:pt x="298" y="8597"/>
                    <a:pt x="369" y="8597"/>
                  </a:cubicBezTo>
                  <a:lnTo>
                    <a:pt x="750" y="8597"/>
                  </a:lnTo>
                  <a:lnTo>
                    <a:pt x="36" y="9787"/>
                  </a:lnTo>
                  <a:cubicBezTo>
                    <a:pt x="0" y="9835"/>
                    <a:pt x="0" y="9906"/>
                    <a:pt x="36" y="9954"/>
                  </a:cubicBezTo>
                  <a:cubicBezTo>
                    <a:pt x="72" y="10013"/>
                    <a:pt x="119" y="10049"/>
                    <a:pt x="191" y="10049"/>
                  </a:cubicBezTo>
                  <a:lnTo>
                    <a:pt x="2179" y="10049"/>
                  </a:lnTo>
                  <a:lnTo>
                    <a:pt x="2179" y="11145"/>
                  </a:lnTo>
                  <a:lnTo>
                    <a:pt x="1989" y="11145"/>
                  </a:lnTo>
                  <a:cubicBezTo>
                    <a:pt x="1893" y="11145"/>
                    <a:pt x="1822" y="11228"/>
                    <a:pt x="1822" y="11311"/>
                  </a:cubicBezTo>
                  <a:cubicBezTo>
                    <a:pt x="1822" y="11407"/>
                    <a:pt x="1893" y="11478"/>
                    <a:pt x="1989" y="11478"/>
                  </a:cubicBezTo>
                  <a:lnTo>
                    <a:pt x="3786" y="11478"/>
                  </a:lnTo>
                  <a:cubicBezTo>
                    <a:pt x="3870" y="11478"/>
                    <a:pt x="3953" y="11407"/>
                    <a:pt x="3953" y="11311"/>
                  </a:cubicBezTo>
                  <a:cubicBezTo>
                    <a:pt x="3953" y="11228"/>
                    <a:pt x="3870" y="11145"/>
                    <a:pt x="3786" y="11145"/>
                  </a:cubicBezTo>
                  <a:lnTo>
                    <a:pt x="3596" y="11145"/>
                  </a:lnTo>
                  <a:lnTo>
                    <a:pt x="3596" y="10049"/>
                  </a:lnTo>
                  <a:lnTo>
                    <a:pt x="5584" y="10049"/>
                  </a:lnTo>
                  <a:cubicBezTo>
                    <a:pt x="5644" y="10049"/>
                    <a:pt x="5703" y="10013"/>
                    <a:pt x="5739" y="9954"/>
                  </a:cubicBezTo>
                  <a:cubicBezTo>
                    <a:pt x="5787" y="9918"/>
                    <a:pt x="5787" y="9859"/>
                    <a:pt x="5739" y="9787"/>
                  </a:cubicBezTo>
                  <a:lnTo>
                    <a:pt x="5025" y="8597"/>
                  </a:lnTo>
                  <a:lnTo>
                    <a:pt x="5406" y="8597"/>
                  </a:lnTo>
                  <a:cubicBezTo>
                    <a:pt x="5465" y="8597"/>
                    <a:pt x="5513" y="8573"/>
                    <a:pt x="5549" y="8525"/>
                  </a:cubicBezTo>
                  <a:cubicBezTo>
                    <a:pt x="5572" y="8490"/>
                    <a:pt x="5572" y="8418"/>
                    <a:pt x="5561" y="8359"/>
                  </a:cubicBezTo>
                  <a:lnTo>
                    <a:pt x="4537" y="6084"/>
                  </a:lnTo>
                  <a:lnTo>
                    <a:pt x="5049" y="6084"/>
                  </a:lnTo>
                  <a:cubicBezTo>
                    <a:pt x="5108" y="6084"/>
                    <a:pt x="5156" y="6061"/>
                    <a:pt x="5191" y="6013"/>
                  </a:cubicBezTo>
                  <a:cubicBezTo>
                    <a:pt x="5215" y="5965"/>
                    <a:pt x="5227" y="5906"/>
                    <a:pt x="5203" y="5870"/>
                  </a:cubicBezTo>
                  <a:lnTo>
                    <a:pt x="3048" y="108"/>
                  </a:lnTo>
                  <a:cubicBezTo>
                    <a:pt x="3013" y="48"/>
                    <a:pt x="2953" y="0"/>
                    <a:pt x="2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72"/>
            <p:cNvSpPr/>
            <p:nvPr/>
          </p:nvSpPr>
          <p:spPr>
            <a:xfrm>
              <a:off x="7642157" y="3151154"/>
              <a:ext cx="16032" cy="10688"/>
            </a:xfrm>
            <a:custGeom>
              <a:rect b="b" l="l" r="r" t="t"/>
              <a:pathLst>
                <a:path extrusionOk="0" h="334" w="501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34"/>
                    <a:pt x="155" y="334"/>
                  </a:cubicBezTo>
                  <a:lnTo>
                    <a:pt x="333" y="334"/>
                  </a:lnTo>
                  <a:cubicBezTo>
                    <a:pt x="429" y="334"/>
                    <a:pt x="500" y="250"/>
                    <a:pt x="500" y="167"/>
                  </a:cubicBezTo>
                  <a:cubicBezTo>
                    <a:pt x="500" y="72"/>
                    <a:pt x="429" y="0"/>
                    <a:pt x="3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72"/>
            <p:cNvSpPr/>
            <p:nvPr/>
          </p:nvSpPr>
          <p:spPr>
            <a:xfrm>
              <a:off x="7625005" y="3070738"/>
              <a:ext cx="16032" cy="10336"/>
            </a:xfrm>
            <a:custGeom>
              <a:rect b="b" l="l" r="r" t="t"/>
              <a:pathLst>
                <a:path extrusionOk="0" h="323" w="501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334" y="322"/>
                  </a:lnTo>
                  <a:cubicBezTo>
                    <a:pt x="429" y="322"/>
                    <a:pt x="500" y="251"/>
                    <a:pt x="500" y="168"/>
                  </a:cubicBezTo>
                  <a:cubicBezTo>
                    <a:pt x="500" y="72"/>
                    <a:pt x="429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6" name="Google Shape;12056;p72"/>
          <p:cNvGrpSpPr/>
          <p:nvPr/>
        </p:nvGrpSpPr>
        <p:grpSpPr>
          <a:xfrm>
            <a:off x="6926637" y="2886738"/>
            <a:ext cx="297184" cy="367296"/>
            <a:chOff x="6926637" y="2886738"/>
            <a:chExt cx="297184" cy="367296"/>
          </a:xfrm>
        </p:grpSpPr>
        <p:sp>
          <p:nvSpPr>
            <p:cNvPr id="12057" name="Google Shape;12057;p72"/>
            <p:cNvSpPr/>
            <p:nvPr/>
          </p:nvSpPr>
          <p:spPr>
            <a:xfrm>
              <a:off x="7006637" y="2961202"/>
              <a:ext cx="106720" cy="100064"/>
            </a:xfrm>
            <a:custGeom>
              <a:rect b="b" l="l" r="r" t="t"/>
              <a:pathLst>
                <a:path extrusionOk="0" h="3127" w="3335">
                  <a:moveTo>
                    <a:pt x="2155" y="1"/>
                  </a:moveTo>
                  <a:cubicBezTo>
                    <a:pt x="1646" y="1"/>
                    <a:pt x="1141" y="200"/>
                    <a:pt x="762" y="578"/>
                  </a:cubicBezTo>
                  <a:cubicBezTo>
                    <a:pt x="108" y="1233"/>
                    <a:pt x="0" y="2281"/>
                    <a:pt x="512" y="3055"/>
                  </a:cubicBezTo>
                  <a:cubicBezTo>
                    <a:pt x="536" y="3091"/>
                    <a:pt x="596" y="3126"/>
                    <a:pt x="643" y="3126"/>
                  </a:cubicBezTo>
                  <a:cubicBezTo>
                    <a:pt x="667" y="3126"/>
                    <a:pt x="703" y="3114"/>
                    <a:pt x="727" y="3091"/>
                  </a:cubicBezTo>
                  <a:cubicBezTo>
                    <a:pt x="810" y="3055"/>
                    <a:pt x="834" y="2948"/>
                    <a:pt x="774" y="2852"/>
                  </a:cubicBezTo>
                  <a:cubicBezTo>
                    <a:pt x="346" y="2221"/>
                    <a:pt x="429" y="1352"/>
                    <a:pt x="989" y="805"/>
                  </a:cubicBezTo>
                  <a:cubicBezTo>
                    <a:pt x="1306" y="488"/>
                    <a:pt x="1726" y="322"/>
                    <a:pt x="2149" y="322"/>
                  </a:cubicBezTo>
                  <a:cubicBezTo>
                    <a:pt x="2457" y="322"/>
                    <a:pt x="2766" y="410"/>
                    <a:pt x="3036" y="590"/>
                  </a:cubicBezTo>
                  <a:cubicBezTo>
                    <a:pt x="3065" y="609"/>
                    <a:pt x="3099" y="619"/>
                    <a:pt x="3134" y="619"/>
                  </a:cubicBezTo>
                  <a:cubicBezTo>
                    <a:pt x="3186" y="619"/>
                    <a:pt x="3239" y="597"/>
                    <a:pt x="3275" y="555"/>
                  </a:cubicBezTo>
                  <a:cubicBezTo>
                    <a:pt x="3334" y="471"/>
                    <a:pt x="3310" y="376"/>
                    <a:pt x="3227" y="328"/>
                  </a:cubicBezTo>
                  <a:cubicBezTo>
                    <a:pt x="2900" y="107"/>
                    <a:pt x="2527" y="1"/>
                    <a:pt x="2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72"/>
            <p:cNvSpPr/>
            <p:nvPr/>
          </p:nvSpPr>
          <p:spPr>
            <a:xfrm>
              <a:off x="7037485" y="2986738"/>
              <a:ext cx="106720" cy="100800"/>
            </a:xfrm>
            <a:custGeom>
              <a:rect b="b" l="l" r="r" t="t"/>
              <a:pathLst>
                <a:path extrusionOk="0" h="3150" w="3335">
                  <a:moveTo>
                    <a:pt x="2689" y="0"/>
                  </a:moveTo>
                  <a:cubicBezTo>
                    <a:pt x="2658" y="0"/>
                    <a:pt x="2626" y="10"/>
                    <a:pt x="2596" y="30"/>
                  </a:cubicBezTo>
                  <a:cubicBezTo>
                    <a:pt x="2525" y="78"/>
                    <a:pt x="2489" y="185"/>
                    <a:pt x="2549" y="269"/>
                  </a:cubicBezTo>
                  <a:cubicBezTo>
                    <a:pt x="2977" y="911"/>
                    <a:pt x="2894" y="1781"/>
                    <a:pt x="2346" y="2328"/>
                  </a:cubicBezTo>
                  <a:cubicBezTo>
                    <a:pt x="2025" y="2643"/>
                    <a:pt x="1605" y="2808"/>
                    <a:pt x="1183" y="2808"/>
                  </a:cubicBezTo>
                  <a:cubicBezTo>
                    <a:pt x="872" y="2808"/>
                    <a:pt x="560" y="2718"/>
                    <a:pt x="287" y="2531"/>
                  </a:cubicBezTo>
                  <a:cubicBezTo>
                    <a:pt x="261" y="2518"/>
                    <a:pt x="231" y="2511"/>
                    <a:pt x="200" y="2511"/>
                  </a:cubicBezTo>
                  <a:cubicBezTo>
                    <a:pt x="144" y="2511"/>
                    <a:pt x="87" y="2533"/>
                    <a:pt x="48" y="2578"/>
                  </a:cubicBezTo>
                  <a:cubicBezTo>
                    <a:pt x="1" y="2650"/>
                    <a:pt x="25" y="2757"/>
                    <a:pt x="96" y="2816"/>
                  </a:cubicBezTo>
                  <a:cubicBezTo>
                    <a:pt x="418" y="3043"/>
                    <a:pt x="799" y="3150"/>
                    <a:pt x="1180" y="3150"/>
                  </a:cubicBezTo>
                  <a:cubicBezTo>
                    <a:pt x="1691" y="3150"/>
                    <a:pt x="2192" y="2947"/>
                    <a:pt x="2584" y="2566"/>
                  </a:cubicBezTo>
                  <a:cubicBezTo>
                    <a:pt x="3239" y="1888"/>
                    <a:pt x="3335" y="852"/>
                    <a:pt x="2834" y="78"/>
                  </a:cubicBezTo>
                  <a:cubicBezTo>
                    <a:pt x="2804" y="32"/>
                    <a:pt x="2748" y="0"/>
                    <a:pt x="26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72"/>
            <p:cNvSpPr/>
            <p:nvPr/>
          </p:nvSpPr>
          <p:spPr>
            <a:xfrm>
              <a:off x="6926637" y="2886738"/>
              <a:ext cx="297184" cy="367296"/>
            </a:xfrm>
            <a:custGeom>
              <a:rect b="b" l="l" r="r" t="t"/>
              <a:pathLst>
                <a:path extrusionOk="0" h="11478" w="9287">
                  <a:moveTo>
                    <a:pt x="4644" y="441"/>
                  </a:moveTo>
                  <a:cubicBezTo>
                    <a:pt x="4822" y="691"/>
                    <a:pt x="5108" y="1191"/>
                    <a:pt x="4989" y="1631"/>
                  </a:cubicBezTo>
                  <a:cubicBezTo>
                    <a:pt x="4882" y="1608"/>
                    <a:pt x="4763" y="1608"/>
                    <a:pt x="4644" y="1608"/>
                  </a:cubicBezTo>
                  <a:cubicBezTo>
                    <a:pt x="4524" y="1608"/>
                    <a:pt x="4417" y="1608"/>
                    <a:pt x="4298" y="1631"/>
                  </a:cubicBezTo>
                  <a:cubicBezTo>
                    <a:pt x="4179" y="1191"/>
                    <a:pt x="4465" y="691"/>
                    <a:pt x="4644" y="441"/>
                  </a:cubicBezTo>
                  <a:close/>
                  <a:moveTo>
                    <a:pt x="3167" y="738"/>
                  </a:moveTo>
                  <a:lnTo>
                    <a:pt x="3167" y="738"/>
                  </a:lnTo>
                  <a:cubicBezTo>
                    <a:pt x="3441" y="893"/>
                    <a:pt x="3905" y="1250"/>
                    <a:pt x="3941" y="1703"/>
                  </a:cubicBezTo>
                  <a:cubicBezTo>
                    <a:pt x="3727" y="1762"/>
                    <a:pt x="3512" y="1846"/>
                    <a:pt x="3322" y="1965"/>
                  </a:cubicBezTo>
                  <a:cubicBezTo>
                    <a:pt x="3036" y="1608"/>
                    <a:pt x="3108" y="1036"/>
                    <a:pt x="3167" y="738"/>
                  </a:cubicBezTo>
                  <a:close/>
                  <a:moveTo>
                    <a:pt x="6120" y="738"/>
                  </a:moveTo>
                  <a:lnTo>
                    <a:pt x="6120" y="738"/>
                  </a:lnTo>
                  <a:cubicBezTo>
                    <a:pt x="6179" y="1048"/>
                    <a:pt x="6251" y="1608"/>
                    <a:pt x="5965" y="1965"/>
                  </a:cubicBezTo>
                  <a:cubicBezTo>
                    <a:pt x="5775" y="1846"/>
                    <a:pt x="5572" y="1774"/>
                    <a:pt x="5346" y="1703"/>
                  </a:cubicBezTo>
                  <a:cubicBezTo>
                    <a:pt x="5406" y="1250"/>
                    <a:pt x="5870" y="893"/>
                    <a:pt x="6120" y="738"/>
                  </a:cubicBezTo>
                  <a:close/>
                  <a:moveTo>
                    <a:pt x="1917" y="1572"/>
                  </a:moveTo>
                  <a:lnTo>
                    <a:pt x="1917" y="1572"/>
                  </a:lnTo>
                  <a:cubicBezTo>
                    <a:pt x="2024" y="1584"/>
                    <a:pt x="2155" y="1608"/>
                    <a:pt x="2310" y="1667"/>
                  </a:cubicBezTo>
                  <a:cubicBezTo>
                    <a:pt x="2548" y="1762"/>
                    <a:pt x="2858" y="1905"/>
                    <a:pt x="3012" y="2179"/>
                  </a:cubicBezTo>
                  <a:cubicBezTo>
                    <a:pt x="2834" y="2310"/>
                    <a:pt x="2667" y="2477"/>
                    <a:pt x="2536" y="2655"/>
                  </a:cubicBezTo>
                  <a:cubicBezTo>
                    <a:pt x="2143" y="2441"/>
                    <a:pt x="1977" y="1881"/>
                    <a:pt x="1917" y="1572"/>
                  </a:cubicBezTo>
                  <a:close/>
                  <a:moveTo>
                    <a:pt x="7382" y="1572"/>
                  </a:moveTo>
                  <a:cubicBezTo>
                    <a:pt x="7370" y="1667"/>
                    <a:pt x="7334" y="1810"/>
                    <a:pt x="7275" y="1953"/>
                  </a:cubicBezTo>
                  <a:cubicBezTo>
                    <a:pt x="7191" y="2191"/>
                    <a:pt x="7037" y="2501"/>
                    <a:pt x="6775" y="2655"/>
                  </a:cubicBezTo>
                  <a:cubicBezTo>
                    <a:pt x="6632" y="2477"/>
                    <a:pt x="6477" y="2310"/>
                    <a:pt x="6298" y="2179"/>
                  </a:cubicBezTo>
                  <a:cubicBezTo>
                    <a:pt x="6501" y="1774"/>
                    <a:pt x="7072" y="1631"/>
                    <a:pt x="7382" y="1572"/>
                  </a:cubicBezTo>
                  <a:close/>
                  <a:moveTo>
                    <a:pt x="1642" y="2755"/>
                  </a:moveTo>
                  <a:cubicBezTo>
                    <a:pt x="1872" y="2755"/>
                    <a:pt x="2131" y="2801"/>
                    <a:pt x="2322" y="2953"/>
                  </a:cubicBezTo>
                  <a:cubicBezTo>
                    <a:pt x="2203" y="3144"/>
                    <a:pt x="2131" y="3358"/>
                    <a:pt x="2060" y="3572"/>
                  </a:cubicBezTo>
                  <a:cubicBezTo>
                    <a:pt x="1607" y="3548"/>
                    <a:pt x="1250" y="3084"/>
                    <a:pt x="1084" y="2822"/>
                  </a:cubicBezTo>
                  <a:cubicBezTo>
                    <a:pt x="1191" y="2786"/>
                    <a:pt x="1322" y="2774"/>
                    <a:pt x="1476" y="2763"/>
                  </a:cubicBezTo>
                  <a:cubicBezTo>
                    <a:pt x="1529" y="2758"/>
                    <a:pt x="1585" y="2755"/>
                    <a:pt x="1642" y="2755"/>
                  </a:cubicBezTo>
                  <a:close/>
                  <a:moveTo>
                    <a:pt x="7670" y="2763"/>
                  </a:moveTo>
                  <a:cubicBezTo>
                    <a:pt x="7877" y="2763"/>
                    <a:pt x="8075" y="2795"/>
                    <a:pt x="8215" y="2822"/>
                  </a:cubicBezTo>
                  <a:cubicBezTo>
                    <a:pt x="8156" y="2905"/>
                    <a:pt x="8084" y="3013"/>
                    <a:pt x="7977" y="3132"/>
                  </a:cubicBezTo>
                  <a:cubicBezTo>
                    <a:pt x="7799" y="3322"/>
                    <a:pt x="7549" y="3560"/>
                    <a:pt x="7239" y="3596"/>
                  </a:cubicBezTo>
                  <a:cubicBezTo>
                    <a:pt x="7180" y="3370"/>
                    <a:pt x="7084" y="3155"/>
                    <a:pt x="6965" y="2965"/>
                  </a:cubicBezTo>
                  <a:cubicBezTo>
                    <a:pt x="7160" y="2809"/>
                    <a:pt x="7422" y="2763"/>
                    <a:pt x="7670" y="2763"/>
                  </a:cubicBezTo>
                  <a:close/>
                  <a:moveTo>
                    <a:pt x="7544" y="3920"/>
                  </a:moveTo>
                  <a:cubicBezTo>
                    <a:pt x="7912" y="3920"/>
                    <a:pt x="8297" y="4139"/>
                    <a:pt x="8513" y="4287"/>
                  </a:cubicBezTo>
                  <a:cubicBezTo>
                    <a:pt x="8430" y="4346"/>
                    <a:pt x="8311" y="4417"/>
                    <a:pt x="8168" y="4477"/>
                  </a:cubicBezTo>
                  <a:cubicBezTo>
                    <a:pt x="7983" y="4569"/>
                    <a:pt x="7748" y="4655"/>
                    <a:pt x="7512" y="4655"/>
                  </a:cubicBezTo>
                  <a:cubicBezTo>
                    <a:pt x="7445" y="4655"/>
                    <a:pt x="7377" y="4648"/>
                    <a:pt x="7311" y="4632"/>
                  </a:cubicBezTo>
                  <a:cubicBezTo>
                    <a:pt x="7322" y="4525"/>
                    <a:pt x="7322" y="4406"/>
                    <a:pt x="7322" y="4287"/>
                  </a:cubicBezTo>
                  <a:cubicBezTo>
                    <a:pt x="7322" y="4167"/>
                    <a:pt x="7322" y="4072"/>
                    <a:pt x="7311" y="3953"/>
                  </a:cubicBezTo>
                  <a:cubicBezTo>
                    <a:pt x="7386" y="3930"/>
                    <a:pt x="7465" y="3920"/>
                    <a:pt x="7544" y="3920"/>
                  </a:cubicBezTo>
                  <a:close/>
                  <a:moveTo>
                    <a:pt x="1744" y="3920"/>
                  </a:moveTo>
                  <a:cubicBezTo>
                    <a:pt x="1823" y="3920"/>
                    <a:pt x="1901" y="3930"/>
                    <a:pt x="1977" y="3953"/>
                  </a:cubicBezTo>
                  <a:cubicBezTo>
                    <a:pt x="1965" y="4048"/>
                    <a:pt x="1965" y="4167"/>
                    <a:pt x="1965" y="4287"/>
                  </a:cubicBezTo>
                  <a:cubicBezTo>
                    <a:pt x="1965" y="4406"/>
                    <a:pt x="1965" y="4513"/>
                    <a:pt x="1977" y="4632"/>
                  </a:cubicBezTo>
                  <a:cubicBezTo>
                    <a:pt x="1903" y="4654"/>
                    <a:pt x="1827" y="4664"/>
                    <a:pt x="1751" y="4664"/>
                  </a:cubicBezTo>
                  <a:cubicBezTo>
                    <a:pt x="1383" y="4664"/>
                    <a:pt x="1003" y="4434"/>
                    <a:pt x="786" y="4287"/>
                  </a:cubicBezTo>
                  <a:cubicBezTo>
                    <a:pt x="1002" y="4139"/>
                    <a:pt x="1379" y="3920"/>
                    <a:pt x="1744" y="3920"/>
                  </a:cubicBezTo>
                  <a:close/>
                  <a:moveTo>
                    <a:pt x="7251" y="5001"/>
                  </a:moveTo>
                  <a:cubicBezTo>
                    <a:pt x="7680" y="5049"/>
                    <a:pt x="8037" y="5513"/>
                    <a:pt x="8215" y="5763"/>
                  </a:cubicBezTo>
                  <a:cubicBezTo>
                    <a:pt x="8108" y="5799"/>
                    <a:pt x="7977" y="5811"/>
                    <a:pt x="7834" y="5822"/>
                  </a:cubicBezTo>
                  <a:cubicBezTo>
                    <a:pt x="7790" y="5824"/>
                    <a:pt x="7743" y="5826"/>
                    <a:pt x="7695" y="5826"/>
                  </a:cubicBezTo>
                  <a:cubicBezTo>
                    <a:pt x="7451" y="5826"/>
                    <a:pt x="7176" y="5791"/>
                    <a:pt x="6977" y="5632"/>
                  </a:cubicBezTo>
                  <a:cubicBezTo>
                    <a:pt x="7096" y="5441"/>
                    <a:pt x="7180" y="5227"/>
                    <a:pt x="7251" y="5001"/>
                  </a:cubicBezTo>
                  <a:close/>
                  <a:moveTo>
                    <a:pt x="2072" y="4989"/>
                  </a:moveTo>
                  <a:cubicBezTo>
                    <a:pt x="2131" y="5215"/>
                    <a:pt x="2215" y="5418"/>
                    <a:pt x="2334" y="5608"/>
                  </a:cubicBezTo>
                  <a:cubicBezTo>
                    <a:pt x="2127" y="5775"/>
                    <a:pt x="1853" y="5826"/>
                    <a:pt x="1600" y="5826"/>
                  </a:cubicBezTo>
                  <a:cubicBezTo>
                    <a:pt x="1401" y="5826"/>
                    <a:pt x="1214" y="5794"/>
                    <a:pt x="1084" y="5763"/>
                  </a:cubicBezTo>
                  <a:cubicBezTo>
                    <a:pt x="1143" y="5668"/>
                    <a:pt x="1226" y="5572"/>
                    <a:pt x="1322" y="5453"/>
                  </a:cubicBezTo>
                  <a:cubicBezTo>
                    <a:pt x="1500" y="5263"/>
                    <a:pt x="1762" y="5013"/>
                    <a:pt x="2072" y="4989"/>
                  </a:cubicBezTo>
                  <a:close/>
                  <a:moveTo>
                    <a:pt x="4644" y="1941"/>
                  </a:moveTo>
                  <a:cubicBezTo>
                    <a:pt x="5941" y="1941"/>
                    <a:pt x="6989" y="3001"/>
                    <a:pt x="6989" y="4287"/>
                  </a:cubicBezTo>
                  <a:cubicBezTo>
                    <a:pt x="6989" y="5584"/>
                    <a:pt x="5941" y="6644"/>
                    <a:pt x="4644" y="6644"/>
                  </a:cubicBezTo>
                  <a:cubicBezTo>
                    <a:pt x="3346" y="6644"/>
                    <a:pt x="2298" y="5584"/>
                    <a:pt x="2298" y="4287"/>
                  </a:cubicBezTo>
                  <a:cubicBezTo>
                    <a:pt x="2298" y="2989"/>
                    <a:pt x="3346" y="1941"/>
                    <a:pt x="4644" y="1941"/>
                  </a:cubicBezTo>
                  <a:close/>
                  <a:moveTo>
                    <a:pt x="2512" y="5941"/>
                  </a:moveTo>
                  <a:cubicBezTo>
                    <a:pt x="2655" y="6120"/>
                    <a:pt x="2810" y="6287"/>
                    <a:pt x="2989" y="6418"/>
                  </a:cubicBezTo>
                  <a:cubicBezTo>
                    <a:pt x="2798" y="6799"/>
                    <a:pt x="2238" y="6965"/>
                    <a:pt x="1917" y="7025"/>
                  </a:cubicBezTo>
                  <a:cubicBezTo>
                    <a:pt x="1929" y="6918"/>
                    <a:pt x="1965" y="6787"/>
                    <a:pt x="2012" y="6656"/>
                  </a:cubicBezTo>
                  <a:cubicBezTo>
                    <a:pt x="2096" y="6406"/>
                    <a:pt x="2250" y="6096"/>
                    <a:pt x="2512" y="5941"/>
                  </a:cubicBezTo>
                  <a:close/>
                  <a:moveTo>
                    <a:pt x="6763" y="5941"/>
                  </a:moveTo>
                  <a:cubicBezTo>
                    <a:pt x="7144" y="6156"/>
                    <a:pt x="7311" y="6715"/>
                    <a:pt x="7370" y="7025"/>
                  </a:cubicBezTo>
                  <a:cubicBezTo>
                    <a:pt x="7275" y="7001"/>
                    <a:pt x="7144" y="6965"/>
                    <a:pt x="7001" y="6930"/>
                  </a:cubicBezTo>
                  <a:cubicBezTo>
                    <a:pt x="6739" y="6834"/>
                    <a:pt x="6429" y="6692"/>
                    <a:pt x="6287" y="6418"/>
                  </a:cubicBezTo>
                  <a:cubicBezTo>
                    <a:pt x="6465" y="6287"/>
                    <a:pt x="6620" y="6120"/>
                    <a:pt x="6763" y="5941"/>
                  </a:cubicBezTo>
                  <a:close/>
                  <a:moveTo>
                    <a:pt x="3322" y="6632"/>
                  </a:moveTo>
                  <a:cubicBezTo>
                    <a:pt x="3512" y="6751"/>
                    <a:pt x="3727" y="6823"/>
                    <a:pt x="3941" y="6894"/>
                  </a:cubicBezTo>
                  <a:cubicBezTo>
                    <a:pt x="3905" y="7323"/>
                    <a:pt x="3441" y="7680"/>
                    <a:pt x="3167" y="7858"/>
                  </a:cubicBezTo>
                  <a:cubicBezTo>
                    <a:pt x="3108" y="7549"/>
                    <a:pt x="3036" y="6989"/>
                    <a:pt x="3322" y="6632"/>
                  </a:cubicBezTo>
                  <a:close/>
                  <a:moveTo>
                    <a:pt x="5965" y="6608"/>
                  </a:moveTo>
                  <a:cubicBezTo>
                    <a:pt x="6263" y="6965"/>
                    <a:pt x="6191" y="7549"/>
                    <a:pt x="6120" y="7858"/>
                  </a:cubicBezTo>
                  <a:cubicBezTo>
                    <a:pt x="6025" y="7799"/>
                    <a:pt x="5929" y="7727"/>
                    <a:pt x="5810" y="7620"/>
                  </a:cubicBezTo>
                  <a:cubicBezTo>
                    <a:pt x="5608" y="7442"/>
                    <a:pt x="5370" y="7192"/>
                    <a:pt x="5346" y="6882"/>
                  </a:cubicBezTo>
                  <a:cubicBezTo>
                    <a:pt x="5572" y="6823"/>
                    <a:pt x="5775" y="6727"/>
                    <a:pt x="5965" y="6608"/>
                  </a:cubicBezTo>
                  <a:close/>
                  <a:moveTo>
                    <a:pt x="4989" y="6954"/>
                  </a:moveTo>
                  <a:cubicBezTo>
                    <a:pt x="5120" y="7382"/>
                    <a:pt x="4822" y="7894"/>
                    <a:pt x="4644" y="8156"/>
                  </a:cubicBezTo>
                  <a:cubicBezTo>
                    <a:pt x="4584" y="8073"/>
                    <a:pt x="4513" y="7954"/>
                    <a:pt x="4453" y="7823"/>
                  </a:cubicBezTo>
                  <a:cubicBezTo>
                    <a:pt x="4334" y="7585"/>
                    <a:pt x="4227" y="7251"/>
                    <a:pt x="4298" y="6954"/>
                  </a:cubicBezTo>
                  <a:lnTo>
                    <a:pt x="4298" y="6954"/>
                  </a:lnTo>
                  <a:cubicBezTo>
                    <a:pt x="4405" y="6965"/>
                    <a:pt x="4524" y="6965"/>
                    <a:pt x="4644" y="6965"/>
                  </a:cubicBezTo>
                  <a:cubicBezTo>
                    <a:pt x="4763" y="6965"/>
                    <a:pt x="4870" y="6965"/>
                    <a:pt x="4989" y="6954"/>
                  </a:cubicBezTo>
                  <a:close/>
                  <a:moveTo>
                    <a:pt x="488" y="7787"/>
                  </a:moveTo>
                  <a:lnTo>
                    <a:pt x="488" y="7787"/>
                  </a:lnTo>
                  <a:cubicBezTo>
                    <a:pt x="1774" y="8132"/>
                    <a:pt x="2608" y="8728"/>
                    <a:pt x="3084" y="9204"/>
                  </a:cubicBezTo>
                  <a:cubicBezTo>
                    <a:pt x="3370" y="9490"/>
                    <a:pt x="3572" y="9751"/>
                    <a:pt x="3691" y="9930"/>
                  </a:cubicBezTo>
                  <a:cubicBezTo>
                    <a:pt x="2322" y="9668"/>
                    <a:pt x="1500" y="9049"/>
                    <a:pt x="1060" y="8573"/>
                  </a:cubicBezTo>
                  <a:cubicBezTo>
                    <a:pt x="774" y="8275"/>
                    <a:pt x="595" y="8001"/>
                    <a:pt x="488" y="7787"/>
                  </a:cubicBezTo>
                  <a:close/>
                  <a:moveTo>
                    <a:pt x="8811" y="7787"/>
                  </a:moveTo>
                  <a:lnTo>
                    <a:pt x="8811" y="7787"/>
                  </a:lnTo>
                  <a:cubicBezTo>
                    <a:pt x="8704" y="7989"/>
                    <a:pt x="8525" y="8275"/>
                    <a:pt x="8251" y="8573"/>
                  </a:cubicBezTo>
                  <a:cubicBezTo>
                    <a:pt x="7787" y="9049"/>
                    <a:pt x="6977" y="9668"/>
                    <a:pt x="5632" y="9930"/>
                  </a:cubicBezTo>
                  <a:cubicBezTo>
                    <a:pt x="5965" y="9394"/>
                    <a:pt x="6894" y="8299"/>
                    <a:pt x="8811" y="7787"/>
                  </a:cubicBezTo>
                  <a:close/>
                  <a:moveTo>
                    <a:pt x="4644" y="0"/>
                  </a:moveTo>
                  <a:cubicBezTo>
                    <a:pt x="4584" y="0"/>
                    <a:pt x="4548" y="24"/>
                    <a:pt x="4513" y="60"/>
                  </a:cubicBezTo>
                  <a:cubicBezTo>
                    <a:pt x="4477" y="96"/>
                    <a:pt x="4120" y="512"/>
                    <a:pt x="3989" y="1036"/>
                  </a:cubicBezTo>
                  <a:cubicBezTo>
                    <a:pt x="3655" y="596"/>
                    <a:pt x="3167" y="346"/>
                    <a:pt x="3143" y="334"/>
                  </a:cubicBezTo>
                  <a:cubicBezTo>
                    <a:pt x="3114" y="326"/>
                    <a:pt x="3085" y="315"/>
                    <a:pt x="3057" y="315"/>
                  </a:cubicBezTo>
                  <a:cubicBezTo>
                    <a:pt x="3038" y="315"/>
                    <a:pt x="3019" y="320"/>
                    <a:pt x="3000" y="334"/>
                  </a:cubicBezTo>
                  <a:cubicBezTo>
                    <a:pt x="2965" y="346"/>
                    <a:pt x="2929" y="393"/>
                    <a:pt x="2917" y="441"/>
                  </a:cubicBezTo>
                  <a:cubicBezTo>
                    <a:pt x="2905" y="465"/>
                    <a:pt x="2739" y="1000"/>
                    <a:pt x="2798" y="1536"/>
                  </a:cubicBezTo>
                  <a:cubicBezTo>
                    <a:pt x="2334" y="1274"/>
                    <a:pt x="1774" y="1227"/>
                    <a:pt x="1738" y="1227"/>
                  </a:cubicBezTo>
                  <a:cubicBezTo>
                    <a:pt x="1691" y="1227"/>
                    <a:pt x="1655" y="1239"/>
                    <a:pt x="1607" y="1274"/>
                  </a:cubicBezTo>
                  <a:cubicBezTo>
                    <a:pt x="1572" y="1298"/>
                    <a:pt x="1548" y="1358"/>
                    <a:pt x="1560" y="1405"/>
                  </a:cubicBezTo>
                  <a:cubicBezTo>
                    <a:pt x="1560" y="1429"/>
                    <a:pt x="1607" y="2001"/>
                    <a:pt x="1869" y="2465"/>
                  </a:cubicBezTo>
                  <a:cubicBezTo>
                    <a:pt x="1769" y="2449"/>
                    <a:pt x="1670" y="2443"/>
                    <a:pt x="1574" y="2443"/>
                  </a:cubicBezTo>
                  <a:cubicBezTo>
                    <a:pt x="1158" y="2443"/>
                    <a:pt x="813" y="2565"/>
                    <a:pt x="774" y="2584"/>
                  </a:cubicBezTo>
                  <a:cubicBezTo>
                    <a:pt x="726" y="2596"/>
                    <a:pt x="679" y="2620"/>
                    <a:pt x="667" y="2667"/>
                  </a:cubicBezTo>
                  <a:cubicBezTo>
                    <a:pt x="655" y="2715"/>
                    <a:pt x="655" y="2763"/>
                    <a:pt x="667" y="2798"/>
                  </a:cubicBezTo>
                  <a:cubicBezTo>
                    <a:pt x="679" y="2834"/>
                    <a:pt x="941" y="3322"/>
                    <a:pt x="1369" y="3655"/>
                  </a:cubicBezTo>
                  <a:cubicBezTo>
                    <a:pt x="845" y="3786"/>
                    <a:pt x="429" y="4156"/>
                    <a:pt x="405" y="4167"/>
                  </a:cubicBezTo>
                  <a:cubicBezTo>
                    <a:pt x="369" y="4203"/>
                    <a:pt x="345" y="4251"/>
                    <a:pt x="345" y="4310"/>
                  </a:cubicBezTo>
                  <a:cubicBezTo>
                    <a:pt x="345" y="4346"/>
                    <a:pt x="357" y="4394"/>
                    <a:pt x="405" y="4441"/>
                  </a:cubicBezTo>
                  <a:cubicBezTo>
                    <a:pt x="429" y="4465"/>
                    <a:pt x="845" y="4822"/>
                    <a:pt x="1369" y="4965"/>
                  </a:cubicBezTo>
                  <a:cubicBezTo>
                    <a:pt x="941" y="5287"/>
                    <a:pt x="679" y="5775"/>
                    <a:pt x="667" y="5811"/>
                  </a:cubicBezTo>
                  <a:cubicBezTo>
                    <a:pt x="655" y="5858"/>
                    <a:pt x="643" y="5894"/>
                    <a:pt x="667" y="5941"/>
                  </a:cubicBezTo>
                  <a:cubicBezTo>
                    <a:pt x="679" y="5989"/>
                    <a:pt x="726" y="6013"/>
                    <a:pt x="774" y="6037"/>
                  </a:cubicBezTo>
                  <a:cubicBezTo>
                    <a:pt x="798" y="6049"/>
                    <a:pt x="1179" y="6168"/>
                    <a:pt x="1607" y="6168"/>
                  </a:cubicBezTo>
                  <a:cubicBezTo>
                    <a:pt x="1691" y="6168"/>
                    <a:pt x="1786" y="6168"/>
                    <a:pt x="1869" y="6156"/>
                  </a:cubicBezTo>
                  <a:lnTo>
                    <a:pt x="1869" y="6156"/>
                  </a:lnTo>
                  <a:cubicBezTo>
                    <a:pt x="1607" y="6608"/>
                    <a:pt x="1560" y="7180"/>
                    <a:pt x="1560" y="7204"/>
                  </a:cubicBezTo>
                  <a:cubicBezTo>
                    <a:pt x="1560" y="7251"/>
                    <a:pt x="1572" y="7299"/>
                    <a:pt x="1607" y="7346"/>
                  </a:cubicBezTo>
                  <a:cubicBezTo>
                    <a:pt x="1631" y="7370"/>
                    <a:pt x="1679" y="7382"/>
                    <a:pt x="1726" y="7382"/>
                  </a:cubicBezTo>
                  <a:lnTo>
                    <a:pt x="1738" y="7382"/>
                  </a:lnTo>
                  <a:cubicBezTo>
                    <a:pt x="1774" y="7382"/>
                    <a:pt x="2334" y="7346"/>
                    <a:pt x="2798" y="7073"/>
                  </a:cubicBezTo>
                  <a:lnTo>
                    <a:pt x="2798" y="7073"/>
                  </a:lnTo>
                  <a:cubicBezTo>
                    <a:pt x="2727" y="7608"/>
                    <a:pt x="2905" y="8132"/>
                    <a:pt x="2917" y="8180"/>
                  </a:cubicBezTo>
                  <a:cubicBezTo>
                    <a:pt x="2929" y="8216"/>
                    <a:pt x="2965" y="8263"/>
                    <a:pt x="3000" y="8275"/>
                  </a:cubicBezTo>
                  <a:cubicBezTo>
                    <a:pt x="3024" y="8299"/>
                    <a:pt x="3048" y="8299"/>
                    <a:pt x="3060" y="8299"/>
                  </a:cubicBezTo>
                  <a:cubicBezTo>
                    <a:pt x="3096" y="8299"/>
                    <a:pt x="3108" y="8299"/>
                    <a:pt x="3143" y="8275"/>
                  </a:cubicBezTo>
                  <a:cubicBezTo>
                    <a:pt x="3167" y="8263"/>
                    <a:pt x="3655" y="8013"/>
                    <a:pt x="3989" y="7585"/>
                  </a:cubicBezTo>
                  <a:cubicBezTo>
                    <a:pt x="4108" y="8013"/>
                    <a:pt x="4370" y="8370"/>
                    <a:pt x="4477" y="8501"/>
                  </a:cubicBezTo>
                  <a:lnTo>
                    <a:pt x="4477" y="10466"/>
                  </a:lnTo>
                  <a:cubicBezTo>
                    <a:pt x="4334" y="10287"/>
                    <a:pt x="4179" y="10121"/>
                    <a:pt x="4132" y="10085"/>
                  </a:cubicBezTo>
                  <a:cubicBezTo>
                    <a:pt x="4072" y="9966"/>
                    <a:pt x="3834" y="9501"/>
                    <a:pt x="3322" y="8978"/>
                  </a:cubicBezTo>
                  <a:cubicBezTo>
                    <a:pt x="2762" y="8442"/>
                    <a:pt x="1786" y="7727"/>
                    <a:pt x="226" y="7382"/>
                  </a:cubicBezTo>
                  <a:cubicBezTo>
                    <a:pt x="212" y="7379"/>
                    <a:pt x="198" y="7378"/>
                    <a:pt x="184" y="7378"/>
                  </a:cubicBezTo>
                  <a:cubicBezTo>
                    <a:pt x="139" y="7378"/>
                    <a:pt x="96" y="7393"/>
                    <a:pt x="60" y="7430"/>
                  </a:cubicBezTo>
                  <a:cubicBezTo>
                    <a:pt x="12" y="7477"/>
                    <a:pt x="0" y="7537"/>
                    <a:pt x="24" y="7596"/>
                  </a:cubicBezTo>
                  <a:cubicBezTo>
                    <a:pt x="24" y="7620"/>
                    <a:pt x="202" y="8180"/>
                    <a:pt x="786" y="8799"/>
                  </a:cubicBezTo>
                  <a:cubicBezTo>
                    <a:pt x="1310" y="9347"/>
                    <a:pt x="2274" y="10061"/>
                    <a:pt x="3893" y="10323"/>
                  </a:cubicBezTo>
                  <a:cubicBezTo>
                    <a:pt x="4001" y="10442"/>
                    <a:pt x="4334" y="10799"/>
                    <a:pt x="4465" y="11014"/>
                  </a:cubicBezTo>
                  <a:lnTo>
                    <a:pt x="4465" y="11311"/>
                  </a:lnTo>
                  <a:cubicBezTo>
                    <a:pt x="4465" y="11406"/>
                    <a:pt x="4536" y="11478"/>
                    <a:pt x="4632" y="11478"/>
                  </a:cubicBezTo>
                  <a:cubicBezTo>
                    <a:pt x="4715" y="11478"/>
                    <a:pt x="4786" y="11406"/>
                    <a:pt x="4786" y="11311"/>
                  </a:cubicBezTo>
                  <a:lnTo>
                    <a:pt x="4786" y="11014"/>
                  </a:lnTo>
                  <a:cubicBezTo>
                    <a:pt x="4941" y="10799"/>
                    <a:pt x="5251" y="10442"/>
                    <a:pt x="5358" y="10323"/>
                  </a:cubicBezTo>
                  <a:cubicBezTo>
                    <a:pt x="6989" y="10061"/>
                    <a:pt x="7942" y="9347"/>
                    <a:pt x="8465" y="8799"/>
                  </a:cubicBezTo>
                  <a:cubicBezTo>
                    <a:pt x="9049" y="8192"/>
                    <a:pt x="9227" y="7620"/>
                    <a:pt x="9227" y="7596"/>
                  </a:cubicBezTo>
                  <a:cubicBezTo>
                    <a:pt x="9287" y="7537"/>
                    <a:pt x="9275" y="7477"/>
                    <a:pt x="9227" y="7430"/>
                  </a:cubicBezTo>
                  <a:cubicBezTo>
                    <a:pt x="9191" y="7393"/>
                    <a:pt x="9148" y="7378"/>
                    <a:pt x="9103" y="7378"/>
                  </a:cubicBezTo>
                  <a:cubicBezTo>
                    <a:pt x="9089" y="7378"/>
                    <a:pt x="9075" y="7379"/>
                    <a:pt x="9061" y="7382"/>
                  </a:cubicBezTo>
                  <a:cubicBezTo>
                    <a:pt x="7501" y="7716"/>
                    <a:pt x="6525" y="8430"/>
                    <a:pt x="5965" y="8978"/>
                  </a:cubicBezTo>
                  <a:cubicBezTo>
                    <a:pt x="5453" y="9501"/>
                    <a:pt x="5215" y="9966"/>
                    <a:pt x="5155" y="10085"/>
                  </a:cubicBezTo>
                  <a:cubicBezTo>
                    <a:pt x="5108" y="10144"/>
                    <a:pt x="4953" y="10287"/>
                    <a:pt x="4810" y="10466"/>
                  </a:cubicBezTo>
                  <a:lnTo>
                    <a:pt x="4810" y="8501"/>
                  </a:lnTo>
                  <a:cubicBezTo>
                    <a:pt x="4917" y="8370"/>
                    <a:pt x="5179" y="8013"/>
                    <a:pt x="5298" y="7585"/>
                  </a:cubicBezTo>
                  <a:cubicBezTo>
                    <a:pt x="5632" y="8013"/>
                    <a:pt x="6120" y="8263"/>
                    <a:pt x="6144" y="8275"/>
                  </a:cubicBezTo>
                  <a:cubicBezTo>
                    <a:pt x="6179" y="8299"/>
                    <a:pt x="6191" y="8299"/>
                    <a:pt x="6227" y="8299"/>
                  </a:cubicBezTo>
                  <a:cubicBezTo>
                    <a:pt x="6239" y="8299"/>
                    <a:pt x="6263" y="8299"/>
                    <a:pt x="6287" y="8275"/>
                  </a:cubicBezTo>
                  <a:cubicBezTo>
                    <a:pt x="6322" y="8263"/>
                    <a:pt x="6358" y="8216"/>
                    <a:pt x="6370" y="8180"/>
                  </a:cubicBezTo>
                  <a:cubicBezTo>
                    <a:pt x="6382" y="8144"/>
                    <a:pt x="6549" y="7608"/>
                    <a:pt x="6489" y="7073"/>
                  </a:cubicBezTo>
                  <a:lnTo>
                    <a:pt x="6489" y="7073"/>
                  </a:lnTo>
                  <a:cubicBezTo>
                    <a:pt x="6953" y="7346"/>
                    <a:pt x="7513" y="7382"/>
                    <a:pt x="7549" y="7382"/>
                  </a:cubicBezTo>
                  <a:lnTo>
                    <a:pt x="7561" y="7382"/>
                  </a:lnTo>
                  <a:cubicBezTo>
                    <a:pt x="7608" y="7382"/>
                    <a:pt x="7656" y="7370"/>
                    <a:pt x="7680" y="7346"/>
                  </a:cubicBezTo>
                  <a:cubicBezTo>
                    <a:pt x="7715" y="7311"/>
                    <a:pt x="7739" y="7251"/>
                    <a:pt x="7727" y="7204"/>
                  </a:cubicBezTo>
                  <a:cubicBezTo>
                    <a:pt x="7727" y="7180"/>
                    <a:pt x="7680" y="6608"/>
                    <a:pt x="7418" y="6156"/>
                  </a:cubicBezTo>
                  <a:lnTo>
                    <a:pt x="7418" y="6156"/>
                  </a:lnTo>
                  <a:cubicBezTo>
                    <a:pt x="7501" y="6168"/>
                    <a:pt x="7596" y="6168"/>
                    <a:pt x="7680" y="6168"/>
                  </a:cubicBezTo>
                  <a:cubicBezTo>
                    <a:pt x="8108" y="6168"/>
                    <a:pt x="8489" y="6049"/>
                    <a:pt x="8513" y="6037"/>
                  </a:cubicBezTo>
                  <a:cubicBezTo>
                    <a:pt x="8561" y="6013"/>
                    <a:pt x="8596" y="5989"/>
                    <a:pt x="8620" y="5941"/>
                  </a:cubicBezTo>
                  <a:cubicBezTo>
                    <a:pt x="8632" y="5894"/>
                    <a:pt x="8632" y="5858"/>
                    <a:pt x="8620" y="5811"/>
                  </a:cubicBezTo>
                  <a:cubicBezTo>
                    <a:pt x="8608" y="5775"/>
                    <a:pt x="8346" y="5287"/>
                    <a:pt x="7918" y="4965"/>
                  </a:cubicBezTo>
                  <a:cubicBezTo>
                    <a:pt x="8442" y="4822"/>
                    <a:pt x="8858" y="4453"/>
                    <a:pt x="8882" y="4441"/>
                  </a:cubicBezTo>
                  <a:cubicBezTo>
                    <a:pt x="8918" y="4406"/>
                    <a:pt x="8942" y="4370"/>
                    <a:pt x="8942" y="4310"/>
                  </a:cubicBezTo>
                  <a:cubicBezTo>
                    <a:pt x="8942" y="4263"/>
                    <a:pt x="8930" y="4215"/>
                    <a:pt x="8882" y="4167"/>
                  </a:cubicBezTo>
                  <a:cubicBezTo>
                    <a:pt x="8858" y="4144"/>
                    <a:pt x="8442" y="3786"/>
                    <a:pt x="7918" y="3655"/>
                  </a:cubicBezTo>
                  <a:cubicBezTo>
                    <a:pt x="8346" y="3322"/>
                    <a:pt x="8596" y="2834"/>
                    <a:pt x="8620" y="2798"/>
                  </a:cubicBezTo>
                  <a:cubicBezTo>
                    <a:pt x="8632" y="2763"/>
                    <a:pt x="8644" y="2715"/>
                    <a:pt x="8620" y="2667"/>
                  </a:cubicBezTo>
                  <a:cubicBezTo>
                    <a:pt x="8608" y="2620"/>
                    <a:pt x="8561" y="2596"/>
                    <a:pt x="8513" y="2584"/>
                  </a:cubicBezTo>
                  <a:cubicBezTo>
                    <a:pt x="8483" y="2564"/>
                    <a:pt x="8108" y="2451"/>
                    <a:pt x="7664" y="2451"/>
                  </a:cubicBezTo>
                  <a:cubicBezTo>
                    <a:pt x="7580" y="2451"/>
                    <a:pt x="7493" y="2455"/>
                    <a:pt x="7406" y="2465"/>
                  </a:cubicBezTo>
                  <a:cubicBezTo>
                    <a:pt x="7680" y="2001"/>
                    <a:pt x="7727" y="1429"/>
                    <a:pt x="7727" y="1405"/>
                  </a:cubicBezTo>
                  <a:cubicBezTo>
                    <a:pt x="7727" y="1358"/>
                    <a:pt x="7703" y="1310"/>
                    <a:pt x="7680" y="1274"/>
                  </a:cubicBezTo>
                  <a:cubicBezTo>
                    <a:pt x="7650" y="1245"/>
                    <a:pt x="7605" y="1224"/>
                    <a:pt x="7570" y="1224"/>
                  </a:cubicBezTo>
                  <a:cubicBezTo>
                    <a:pt x="7562" y="1224"/>
                    <a:pt x="7555" y="1225"/>
                    <a:pt x="7549" y="1227"/>
                  </a:cubicBezTo>
                  <a:cubicBezTo>
                    <a:pt x="7513" y="1227"/>
                    <a:pt x="6953" y="1274"/>
                    <a:pt x="6489" y="1536"/>
                  </a:cubicBezTo>
                  <a:cubicBezTo>
                    <a:pt x="6560" y="1000"/>
                    <a:pt x="6382" y="477"/>
                    <a:pt x="6370" y="441"/>
                  </a:cubicBezTo>
                  <a:cubicBezTo>
                    <a:pt x="6358" y="393"/>
                    <a:pt x="6322" y="346"/>
                    <a:pt x="6287" y="334"/>
                  </a:cubicBezTo>
                  <a:cubicBezTo>
                    <a:pt x="6263" y="328"/>
                    <a:pt x="6239" y="325"/>
                    <a:pt x="6215" y="325"/>
                  </a:cubicBezTo>
                  <a:cubicBezTo>
                    <a:pt x="6191" y="325"/>
                    <a:pt x="6168" y="328"/>
                    <a:pt x="6144" y="334"/>
                  </a:cubicBezTo>
                  <a:cubicBezTo>
                    <a:pt x="6120" y="346"/>
                    <a:pt x="5620" y="596"/>
                    <a:pt x="5298" y="1036"/>
                  </a:cubicBezTo>
                  <a:cubicBezTo>
                    <a:pt x="5167" y="512"/>
                    <a:pt x="4786" y="96"/>
                    <a:pt x="4774" y="60"/>
                  </a:cubicBezTo>
                  <a:cubicBezTo>
                    <a:pt x="4751" y="36"/>
                    <a:pt x="4703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60" name="Google Shape;12060;p72"/>
          <p:cNvSpPr/>
          <p:nvPr/>
        </p:nvSpPr>
        <p:spPr>
          <a:xfrm>
            <a:off x="5255565" y="2885970"/>
            <a:ext cx="346368" cy="368064"/>
          </a:xfrm>
          <a:custGeom>
            <a:rect b="b" l="l" r="r" t="t"/>
            <a:pathLst>
              <a:path extrusionOk="0" h="11502" w="10824">
                <a:moveTo>
                  <a:pt x="5430" y="441"/>
                </a:moveTo>
                <a:cubicBezTo>
                  <a:pt x="5584" y="620"/>
                  <a:pt x="5846" y="977"/>
                  <a:pt x="6192" y="1453"/>
                </a:cubicBezTo>
                <a:cubicBezTo>
                  <a:pt x="5906" y="1727"/>
                  <a:pt x="5656" y="2013"/>
                  <a:pt x="5430" y="2275"/>
                </a:cubicBezTo>
                <a:cubicBezTo>
                  <a:pt x="5203" y="2013"/>
                  <a:pt x="4953" y="1727"/>
                  <a:pt x="4668" y="1453"/>
                </a:cubicBezTo>
                <a:cubicBezTo>
                  <a:pt x="5001" y="977"/>
                  <a:pt x="5287" y="643"/>
                  <a:pt x="5430" y="441"/>
                </a:cubicBezTo>
                <a:close/>
                <a:moveTo>
                  <a:pt x="6906" y="1274"/>
                </a:moveTo>
                <a:cubicBezTo>
                  <a:pt x="7204" y="1846"/>
                  <a:pt x="8061" y="3596"/>
                  <a:pt x="8061" y="4775"/>
                </a:cubicBezTo>
                <a:cubicBezTo>
                  <a:pt x="8061" y="5811"/>
                  <a:pt x="7454" y="6704"/>
                  <a:pt x="6596" y="7120"/>
                </a:cubicBezTo>
                <a:cubicBezTo>
                  <a:pt x="6632" y="7061"/>
                  <a:pt x="6680" y="7001"/>
                  <a:pt x="6715" y="6930"/>
                </a:cubicBezTo>
                <a:cubicBezTo>
                  <a:pt x="6954" y="6513"/>
                  <a:pt x="7037" y="5989"/>
                  <a:pt x="6977" y="5394"/>
                </a:cubicBezTo>
                <a:cubicBezTo>
                  <a:pt x="6906" y="4739"/>
                  <a:pt x="6656" y="4049"/>
                  <a:pt x="6215" y="3334"/>
                </a:cubicBezTo>
                <a:cubicBezTo>
                  <a:pt x="6192" y="3279"/>
                  <a:pt x="6138" y="3250"/>
                  <a:pt x="6076" y="3250"/>
                </a:cubicBezTo>
                <a:cubicBezTo>
                  <a:pt x="6044" y="3250"/>
                  <a:pt x="6010" y="3258"/>
                  <a:pt x="5977" y="3275"/>
                </a:cubicBezTo>
                <a:cubicBezTo>
                  <a:pt x="5906" y="3310"/>
                  <a:pt x="5882" y="3418"/>
                  <a:pt x="5918" y="3513"/>
                </a:cubicBezTo>
                <a:cubicBezTo>
                  <a:pt x="6680" y="4763"/>
                  <a:pt x="6858" y="5965"/>
                  <a:pt x="6418" y="6775"/>
                </a:cubicBezTo>
                <a:cubicBezTo>
                  <a:pt x="6180" y="7156"/>
                  <a:pt x="5822" y="7394"/>
                  <a:pt x="5430" y="7394"/>
                </a:cubicBezTo>
                <a:cubicBezTo>
                  <a:pt x="3989" y="7394"/>
                  <a:pt x="2810" y="6216"/>
                  <a:pt x="2810" y="4775"/>
                </a:cubicBezTo>
                <a:cubicBezTo>
                  <a:pt x="2810" y="3596"/>
                  <a:pt x="3679" y="1846"/>
                  <a:pt x="3977" y="1274"/>
                </a:cubicBezTo>
                <a:cubicBezTo>
                  <a:pt x="4584" y="1834"/>
                  <a:pt x="5096" y="2394"/>
                  <a:pt x="5525" y="2941"/>
                </a:cubicBezTo>
                <a:cubicBezTo>
                  <a:pt x="5549" y="2989"/>
                  <a:pt x="5608" y="3025"/>
                  <a:pt x="5656" y="3025"/>
                </a:cubicBezTo>
                <a:cubicBezTo>
                  <a:pt x="5680" y="3025"/>
                  <a:pt x="5727" y="3001"/>
                  <a:pt x="5763" y="2989"/>
                </a:cubicBezTo>
                <a:cubicBezTo>
                  <a:pt x="5834" y="2929"/>
                  <a:pt x="5846" y="2822"/>
                  <a:pt x="5787" y="2751"/>
                </a:cubicBezTo>
                <a:lnTo>
                  <a:pt x="5656" y="2572"/>
                </a:lnTo>
                <a:cubicBezTo>
                  <a:pt x="6013" y="2144"/>
                  <a:pt x="6430" y="1715"/>
                  <a:pt x="6906" y="1274"/>
                </a:cubicBezTo>
                <a:close/>
                <a:moveTo>
                  <a:pt x="5608" y="7716"/>
                </a:moveTo>
                <a:lnTo>
                  <a:pt x="5608" y="10061"/>
                </a:lnTo>
                <a:cubicBezTo>
                  <a:pt x="5501" y="9883"/>
                  <a:pt x="5382" y="9668"/>
                  <a:pt x="5227" y="9454"/>
                </a:cubicBezTo>
                <a:lnTo>
                  <a:pt x="5227" y="7716"/>
                </a:lnTo>
                <a:close/>
                <a:moveTo>
                  <a:pt x="10347" y="5906"/>
                </a:moveTo>
                <a:cubicBezTo>
                  <a:pt x="10228" y="6204"/>
                  <a:pt x="9990" y="6680"/>
                  <a:pt x="9597" y="7228"/>
                </a:cubicBezTo>
                <a:cubicBezTo>
                  <a:pt x="8989" y="8085"/>
                  <a:pt x="7870" y="9275"/>
                  <a:pt x="5953" y="10228"/>
                </a:cubicBezTo>
                <a:lnTo>
                  <a:pt x="5953" y="9549"/>
                </a:lnTo>
                <a:cubicBezTo>
                  <a:pt x="6680" y="8513"/>
                  <a:pt x="8037" y="7049"/>
                  <a:pt x="10347" y="5906"/>
                </a:cubicBezTo>
                <a:close/>
                <a:moveTo>
                  <a:pt x="488" y="5906"/>
                </a:moveTo>
                <a:lnTo>
                  <a:pt x="488" y="5906"/>
                </a:lnTo>
                <a:cubicBezTo>
                  <a:pt x="2512" y="6906"/>
                  <a:pt x="3775" y="8156"/>
                  <a:pt x="4489" y="9049"/>
                </a:cubicBezTo>
                <a:cubicBezTo>
                  <a:pt x="4941" y="9609"/>
                  <a:pt x="5251" y="10133"/>
                  <a:pt x="5441" y="10490"/>
                </a:cubicBezTo>
                <a:cubicBezTo>
                  <a:pt x="4548" y="10085"/>
                  <a:pt x="3751" y="9609"/>
                  <a:pt x="3036" y="9073"/>
                </a:cubicBezTo>
                <a:cubicBezTo>
                  <a:pt x="2393" y="8585"/>
                  <a:pt x="1834" y="8013"/>
                  <a:pt x="1369" y="7406"/>
                </a:cubicBezTo>
                <a:cubicBezTo>
                  <a:pt x="905" y="6799"/>
                  <a:pt x="631" y="6251"/>
                  <a:pt x="488" y="5906"/>
                </a:cubicBezTo>
                <a:close/>
                <a:moveTo>
                  <a:pt x="5418" y="0"/>
                </a:moveTo>
                <a:cubicBezTo>
                  <a:pt x="5358" y="0"/>
                  <a:pt x="5322" y="12"/>
                  <a:pt x="5275" y="60"/>
                </a:cubicBezTo>
                <a:cubicBezTo>
                  <a:pt x="5263" y="72"/>
                  <a:pt x="4918" y="477"/>
                  <a:pt x="4406" y="1215"/>
                </a:cubicBezTo>
                <a:cubicBezTo>
                  <a:pt x="4263" y="1096"/>
                  <a:pt x="4144" y="977"/>
                  <a:pt x="4001" y="858"/>
                </a:cubicBezTo>
                <a:cubicBezTo>
                  <a:pt x="3989" y="846"/>
                  <a:pt x="3989" y="846"/>
                  <a:pt x="3965" y="846"/>
                </a:cubicBezTo>
                <a:cubicBezTo>
                  <a:pt x="3943" y="831"/>
                  <a:pt x="3917" y="824"/>
                  <a:pt x="3891" y="824"/>
                </a:cubicBezTo>
                <a:cubicBezTo>
                  <a:pt x="3833" y="824"/>
                  <a:pt x="3775" y="856"/>
                  <a:pt x="3751" y="905"/>
                </a:cubicBezTo>
                <a:cubicBezTo>
                  <a:pt x="3727" y="941"/>
                  <a:pt x="3417" y="1501"/>
                  <a:pt x="3108" y="2263"/>
                </a:cubicBezTo>
                <a:cubicBezTo>
                  <a:pt x="2679" y="3287"/>
                  <a:pt x="2453" y="4132"/>
                  <a:pt x="2453" y="4763"/>
                </a:cubicBezTo>
                <a:cubicBezTo>
                  <a:pt x="2453" y="6204"/>
                  <a:pt x="3489" y="7418"/>
                  <a:pt x="4882" y="7668"/>
                </a:cubicBezTo>
                <a:lnTo>
                  <a:pt x="4882" y="8966"/>
                </a:lnTo>
                <a:cubicBezTo>
                  <a:pt x="4846" y="8930"/>
                  <a:pt x="4798" y="8883"/>
                  <a:pt x="4763" y="8823"/>
                </a:cubicBezTo>
                <a:cubicBezTo>
                  <a:pt x="3989" y="7859"/>
                  <a:pt x="2572" y="6477"/>
                  <a:pt x="250" y="5394"/>
                </a:cubicBezTo>
                <a:cubicBezTo>
                  <a:pt x="230" y="5386"/>
                  <a:pt x="209" y="5382"/>
                  <a:pt x="188" y="5382"/>
                </a:cubicBezTo>
                <a:cubicBezTo>
                  <a:pt x="146" y="5382"/>
                  <a:pt x="103" y="5398"/>
                  <a:pt x="72" y="5430"/>
                </a:cubicBezTo>
                <a:cubicBezTo>
                  <a:pt x="24" y="5477"/>
                  <a:pt x="0" y="5537"/>
                  <a:pt x="12" y="5608"/>
                </a:cubicBezTo>
                <a:cubicBezTo>
                  <a:pt x="24" y="5644"/>
                  <a:pt x="250" y="6489"/>
                  <a:pt x="1072" y="7573"/>
                </a:cubicBezTo>
                <a:cubicBezTo>
                  <a:pt x="1548" y="8216"/>
                  <a:pt x="2120" y="8799"/>
                  <a:pt x="2798" y="9311"/>
                </a:cubicBezTo>
                <a:cubicBezTo>
                  <a:pt x="3405" y="9787"/>
                  <a:pt x="4108" y="10228"/>
                  <a:pt x="4858" y="10585"/>
                </a:cubicBezTo>
                <a:lnTo>
                  <a:pt x="4858" y="11323"/>
                </a:lnTo>
                <a:cubicBezTo>
                  <a:pt x="4858" y="11419"/>
                  <a:pt x="4941" y="11490"/>
                  <a:pt x="5025" y="11490"/>
                </a:cubicBezTo>
                <a:cubicBezTo>
                  <a:pt x="5120" y="11490"/>
                  <a:pt x="5191" y="11419"/>
                  <a:pt x="5191" y="11323"/>
                </a:cubicBezTo>
                <a:lnTo>
                  <a:pt x="5191" y="10740"/>
                </a:lnTo>
                <a:cubicBezTo>
                  <a:pt x="5310" y="10799"/>
                  <a:pt x="5441" y="10847"/>
                  <a:pt x="5572" y="10907"/>
                </a:cubicBezTo>
                <a:lnTo>
                  <a:pt x="5572" y="11335"/>
                </a:lnTo>
                <a:cubicBezTo>
                  <a:pt x="5572" y="11430"/>
                  <a:pt x="5656" y="11502"/>
                  <a:pt x="5739" y="11502"/>
                </a:cubicBezTo>
                <a:cubicBezTo>
                  <a:pt x="5834" y="11502"/>
                  <a:pt x="5906" y="11430"/>
                  <a:pt x="5906" y="11335"/>
                </a:cubicBezTo>
                <a:lnTo>
                  <a:pt x="5906" y="10597"/>
                </a:lnTo>
                <a:cubicBezTo>
                  <a:pt x="7989" y="9597"/>
                  <a:pt x="9192" y="8323"/>
                  <a:pt x="9835" y="7406"/>
                </a:cubicBezTo>
                <a:cubicBezTo>
                  <a:pt x="10549" y="6418"/>
                  <a:pt x="10740" y="5656"/>
                  <a:pt x="10752" y="5620"/>
                </a:cubicBezTo>
                <a:cubicBezTo>
                  <a:pt x="10823" y="5549"/>
                  <a:pt x="10799" y="5489"/>
                  <a:pt x="10740" y="5442"/>
                </a:cubicBezTo>
                <a:cubicBezTo>
                  <a:pt x="10717" y="5419"/>
                  <a:pt x="10675" y="5411"/>
                  <a:pt x="10633" y="5411"/>
                </a:cubicBezTo>
                <a:cubicBezTo>
                  <a:pt x="10608" y="5411"/>
                  <a:pt x="10583" y="5413"/>
                  <a:pt x="10561" y="5418"/>
                </a:cubicBezTo>
                <a:cubicBezTo>
                  <a:pt x="8227" y="6489"/>
                  <a:pt x="6799" y="7882"/>
                  <a:pt x="5953" y="8966"/>
                </a:cubicBezTo>
                <a:lnTo>
                  <a:pt x="5953" y="7668"/>
                </a:lnTo>
                <a:cubicBezTo>
                  <a:pt x="7335" y="7406"/>
                  <a:pt x="8370" y="6204"/>
                  <a:pt x="8370" y="4763"/>
                </a:cubicBezTo>
                <a:cubicBezTo>
                  <a:pt x="8370" y="4120"/>
                  <a:pt x="8156" y="3287"/>
                  <a:pt x="7716" y="2263"/>
                </a:cubicBezTo>
                <a:cubicBezTo>
                  <a:pt x="7406" y="1501"/>
                  <a:pt x="7084" y="941"/>
                  <a:pt x="7084" y="905"/>
                </a:cubicBezTo>
                <a:cubicBezTo>
                  <a:pt x="7052" y="856"/>
                  <a:pt x="6991" y="824"/>
                  <a:pt x="6933" y="824"/>
                </a:cubicBezTo>
                <a:cubicBezTo>
                  <a:pt x="6907" y="824"/>
                  <a:pt x="6881" y="831"/>
                  <a:pt x="6858" y="846"/>
                </a:cubicBezTo>
                <a:cubicBezTo>
                  <a:pt x="6846" y="846"/>
                  <a:pt x="6846" y="858"/>
                  <a:pt x="6823" y="858"/>
                </a:cubicBezTo>
                <a:lnTo>
                  <a:pt x="6430" y="1215"/>
                </a:lnTo>
                <a:cubicBezTo>
                  <a:pt x="5906" y="477"/>
                  <a:pt x="5560" y="72"/>
                  <a:pt x="5549" y="60"/>
                </a:cubicBezTo>
                <a:cubicBezTo>
                  <a:pt x="5513" y="12"/>
                  <a:pt x="5477" y="0"/>
                  <a:pt x="541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61" name="Google Shape;12061;p72"/>
          <p:cNvSpPr/>
          <p:nvPr/>
        </p:nvSpPr>
        <p:spPr>
          <a:xfrm>
            <a:off x="5834285" y="2886674"/>
            <a:ext cx="289216" cy="368512"/>
          </a:xfrm>
          <a:custGeom>
            <a:rect b="b" l="l" r="r" t="t"/>
            <a:pathLst>
              <a:path extrusionOk="0" h="11516" w="9038">
                <a:moveTo>
                  <a:pt x="6103" y="573"/>
                </a:moveTo>
                <a:cubicBezTo>
                  <a:pt x="6692" y="573"/>
                  <a:pt x="7223" y="753"/>
                  <a:pt x="7645" y="1110"/>
                </a:cubicBezTo>
                <a:cubicBezTo>
                  <a:pt x="8252" y="1633"/>
                  <a:pt x="8585" y="2479"/>
                  <a:pt x="8597" y="3515"/>
                </a:cubicBezTo>
                <a:cubicBezTo>
                  <a:pt x="8192" y="2788"/>
                  <a:pt x="7585" y="2122"/>
                  <a:pt x="6847" y="1633"/>
                </a:cubicBezTo>
                <a:cubicBezTo>
                  <a:pt x="6144" y="1169"/>
                  <a:pt x="5382" y="919"/>
                  <a:pt x="4728" y="895"/>
                </a:cubicBezTo>
                <a:cubicBezTo>
                  <a:pt x="4894" y="812"/>
                  <a:pt x="5061" y="752"/>
                  <a:pt x="5240" y="693"/>
                </a:cubicBezTo>
                <a:cubicBezTo>
                  <a:pt x="5537" y="613"/>
                  <a:pt x="5826" y="573"/>
                  <a:pt x="6103" y="573"/>
                </a:cubicBezTo>
                <a:close/>
                <a:moveTo>
                  <a:pt x="1394" y="1205"/>
                </a:moveTo>
                <a:cubicBezTo>
                  <a:pt x="1465" y="2598"/>
                  <a:pt x="1680" y="5098"/>
                  <a:pt x="2263" y="7063"/>
                </a:cubicBezTo>
                <a:cubicBezTo>
                  <a:pt x="2144" y="7360"/>
                  <a:pt x="2084" y="7670"/>
                  <a:pt x="2037" y="7944"/>
                </a:cubicBezTo>
                <a:cubicBezTo>
                  <a:pt x="1739" y="7051"/>
                  <a:pt x="1465" y="6194"/>
                  <a:pt x="1263" y="5455"/>
                </a:cubicBezTo>
                <a:cubicBezTo>
                  <a:pt x="1049" y="3705"/>
                  <a:pt x="1168" y="2384"/>
                  <a:pt x="1322" y="1586"/>
                </a:cubicBezTo>
                <a:cubicBezTo>
                  <a:pt x="1346" y="1443"/>
                  <a:pt x="1370" y="1324"/>
                  <a:pt x="1394" y="1205"/>
                </a:cubicBezTo>
                <a:close/>
                <a:moveTo>
                  <a:pt x="1503" y="0"/>
                </a:moveTo>
                <a:cubicBezTo>
                  <a:pt x="1439" y="0"/>
                  <a:pt x="1377" y="45"/>
                  <a:pt x="1334" y="109"/>
                </a:cubicBezTo>
                <a:cubicBezTo>
                  <a:pt x="1322" y="121"/>
                  <a:pt x="1108" y="598"/>
                  <a:pt x="965" y="1526"/>
                </a:cubicBezTo>
                <a:cubicBezTo>
                  <a:pt x="870" y="2074"/>
                  <a:pt x="787" y="2848"/>
                  <a:pt x="799" y="3836"/>
                </a:cubicBezTo>
                <a:cubicBezTo>
                  <a:pt x="537" y="2788"/>
                  <a:pt x="418" y="2145"/>
                  <a:pt x="394" y="2133"/>
                </a:cubicBezTo>
                <a:cubicBezTo>
                  <a:pt x="382" y="2050"/>
                  <a:pt x="310" y="2003"/>
                  <a:pt x="215" y="2003"/>
                </a:cubicBezTo>
                <a:cubicBezTo>
                  <a:pt x="132" y="2003"/>
                  <a:pt x="72" y="2074"/>
                  <a:pt x="60" y="2169"/>
                </a:cubicBezTo>
                <a:cubicBezTo>
                  <a:pt x="60" y="2181"/>
                  <a:pt x="1" y="3324"/>
                  <a:pt x="144" y="5039"/>
                </a:cubicBezTo>
                <a:cubicBezTo>
                  <a:pt x="299" y="6610"/>
                  <a:pt x="668" y="8991"/>
                  <a:pt x="1608" y="11408"/>
                </a:cubicBezTo>
                <a:cubicBezTo>
                  <a:pt x="1632" y="11468"/>
                  <a:pt x="1692" y="11516"/>
                  <a:pt x="1763" y="11516"/>
                </a:cubicBezTo>
                <a:cubicBezTo>
                  <a:pt x="1787" y="11516"/>
                  <a:pt x="1811" y="11516"/>
                  <a:pt x="1823" y="11492"/>
                </a:cubicBezTo>
                <a:cubicBezTo>
                  <a:pt x="1918" y="11468"/>
                  <a:pt x="1965" y="11361"/>
                  <a:pt x="1918" y="11277"/>
                </a:cubicBezTo>
                <a:cubicBezTo>
                  <a:pt x="989" y="8908"/>
                  <a:pt x="620" y="6551"/>
                  <a:pt x="477" y="5003"/>
                </a:cubicBezTo>
                <a:cubicBezTo>
                  <a:pt x="429" y="4503"/>
                  <a:pt x="394" y="4050"/>
                  <a:pt x="382" y="3669"/>
                </a:cubicBezTo>
                <a:lnTo>
                  <a:pt x="382" y="3669"/>
                </a:lnTo>
                <a:cubicBezTo>
                  <a:pt x="691" y="4931"/>
                  <a:pt x="1227" y="6896"/>
                  <a:pt x="2037" y="9099"/>
                </a:cubicBezTo>
                <a:cubicBezTo>
                  <a:pt x="2056" y="9175"/>
                  <a:pt x="2128" y="9213"/>
                  <a:pt x="2193" y="9213"/>
                </a:cubicBezTo>
                <a:cubicBezTo>
                  <a:pt x="2209" y="9213"/>
                  <a:pt x="2225" y="9211"/>
                  <a:pt x="2239" y="9206"/>
                </a:cubicBezTo>
                <a:cubicBezTo>
                  <a:pt x="2334" y="9170"/>
                  <a:pt x="2382" y="9075"/>
                  <a:pt x="2346" y="8991"/>
                </a:cubicBezTo>
                <a:lnTo>
                  <a:pt x="2263" y="8730"/>
                </a:lnTo>
                <a:cubicBezTo>
                  <a:pt x="2263" y="8670"/>
                  <a:pt x="2287" y="8075"/>
                  <a:pt x="2454" y="7467"/>
                </a:cubicBezTo>
                <a:cubicBezTo>
                  <a:pt x="2596" y="6896"/>
                  <a:pt x="2894" y="6194"/>
                  <a:pt x="3466" y="6098"/>
                </a:cubicBezTo>
                <a:cubicBezTo>
                  <a:pt x="3510" y="6089"/>
                  <a:pt x="3557" y="6084"/>
                  <a:pt x="3607" y="6084"/>
                </a:cubicBezTo>
                <a:cubicBezTo>
                  <a:pt x="4169" y="6084"/>
                  <a:pt x="5061" y="6699"/>
                  <a:pt x="6144" y="7837"/>
                </a:cubicBezTo>
                <a:cubicBezTo>
                  <a:pt x="6430" y="8134"/>
                  <a:pt x="6680" y="8432"/>
                  <a:pt x="6918" y="8694"/>
                </a:cubicBezTo>
                <a:cubicBezTo>
                  <a:pt x="6692" y="8539"/>
                  <a:pt x="6454" y="8337"/>
                  <a:pt x="6216" y="8158"/>
                </a:cubicBezTo>
                <a:cubicBezTo>
                  <a:pt x="5656" y="7741"/>
                  <a:pt x="5180" y="7420"/>
                  <a:pt x="4787" y="7194"/>
                </a:cubicBezTo>
                <a:cubicBezTo>
                  <a:pt x="4227" y="6854"/>
                  <a:pt x="3961" y="6782"/>
                  <a:pt x="3806" y="6782"/>
                </a:cubicBezTo>
                <a:cubicBezTo>
                  <a:pt x="3776" y="6782"/>
                  <a:pt x="3750" y="6785"/>
                  <a:pt x="3728" y="6789"/>
                </a:cubicBezTo>
                <a:cubicBezTo>
                  <a:pt x="3489" y="6836"/>
                  <a:pt x="3239" y="7122"/>
                  <a:pt x="2954" y="8872"/>
                </a:cubicBezTo>
                <a:cubicBezTo>
                  <a:pt x="2882" y="9325"/>
                  <a:pt x="2823" y="9765"/>
                  <a:pt x="2775" y="10111"/>
                </a:cubicBezTo>
                <a:cubicBezTo>
                  <a:pt x="2715" y="9968"/>
                  <a:pt x="2680" y="9825"/>
                  <a:pt x="2620" y="9682"/>
                </a:cubicBezTo>
                <a:cubicBezTo>
                  <a:pt x="2592" y="9606"/>
                  <a:pt x="2517" y="9568"/>
                  <a:pt x="2446" y="9568"/>
                </a:cubicBezTo>
                <a:cubicBezTo>
                  <a:pt x="2428" y="9568"/>
                  <a:pt x="2411" y="9570"/>
                  <a:pt x="2394" y="9575"/>
                </a:cubicBezTo>
                <a:cubicBezTo>
                  <a:pt x="2299" y="9611"/>
                  <a:pt x="2263" y="9706"/>
                  <a:pt x="2287" y="9801"/>
                </a:cubicBezTo>
                <a:cubicBezTo>
                  <a:pt x="2501" y="10349"/>
                  <a:pt x="2715" y="10885"/>
                  <a:pt x="2930" y="11408"/>
                </a:cubicBezTo>
                <a:cubicBezTo>
                  <a:pt x="2954" y="11468"/>
                  <a:pt x="3013" y="11516"/>
                  <a:pt x="3073" y="11516"/>
                </a:cubicBezTo>
                <a:cubicBezTo>
                  <a:pt x="3096" y="11516"/>
                  <a:pt x="3120" y="11516"/>
                  <a:pt x="3132" y="11492"/>
                </a:cubicBezTo>
                <a:cubicBezTo>
                  <a:pt x="3227" y="11468"/>
                  <a:pt x="3251" y="11361"/>
                  <a:pt x="3227" y="11277"/>
                </a:cubicBezTo>
                <a:cubicBezTo>
                  <a:pt x="3156" y="11111"/>
                  <a:pt x="3096" y="10932"/>
                  <a:pt x="3013" y="10765"/>
                </a:cubicBezTo>
                <a:cubicBezTo>
                  <a:pt x="3037" y="10646"/>
                  <a:pt x="3108" y="9825"/>
                  <a:pt x="3239" y="8980"/>
                </a:cubicBezTo>
                <a:cubicBezTo>
                  <a:pt x="3513" y="7325"/>
                  <a:pt x="3728" y="7122"/>
                  <a:pt x="3763" y="7086"/>
                </a:cubicBezTo>
                <a:cubicBezTo>
                  <a:pt x="3811" y="7086"/>
                  <a:pt x="3989" y="7110"/>
                  <a:pt x="4585" y="7444"/>
                </a:cubicBezTo>
                <a:cubicBezTo>
                  <a:pt x="4954" y="7670"/>
                  <a:pt x="5430" y="8003"/>
                  <a:pt x="5978" y="8396"/>
                </a:cubicBezTo>
                <a:cubicBezTo>
                  <a:pt x="6930" y="9099"/>
                  <a:pt x="7811" y="9825"/>
                  <a:pt x="7823" y="9825"/>
                </a:cubicBezTo>
                <a:cubicBezTo>
                  <a:pt x="7851" y="9853"/>
                  <a:pt x="7890" y="9865"/>
                  <a:pt x="7929" y="9865"/>
                </a:cubicBezTo>
                <a:cubicBezTo>
                  <a:pt x="7973" y="9865"/>
                  <a:pt x="8018" y="9850"/>
                  <a:pt x="8049" y="9825"/>
                </a:cubicBezTo>
                <a:cubicBezTo>
                  <a:pt x="8109" y="9765"/>
                  <a:pt x="8121" y="9682"/>
                  <a:pt x="8061" y="9611"/>
                </a:cubicBezTo>
                <a:cubicBezTo>
                  <a:pt x="8049" y="9587"/>
                  <a:pt x="7287" y="8551"/>
                  <a:pt x="6371" y="7563"/>
                </a:cubicBezTo>
                <a:cubicBezTo>
                  <a:pt x="5203" y="6341"/>
                  <a:pt x="4276" y="5718"/>
                  <a:pt x="3591" y="5718"/>
                </a:cubicBezTo>
                <a:cubicBezTo>
                  <a:pt x="3514" y="5718"/>
                  <a:pt x="3441" y="5726"/>
                  <a:pt x="3370" y="5741"/>
                </a:cubicBezTo>
                <a:cubicBezTo>
                  <a:pt x="3013" y="5813"/>
                  <a:pt x="2751" y="6051"/>
                  <a:pt x="2537" y="6348"/>
                </a:cubicBezTo>
                <a:cubicBezTo>
                  <a:pt x="2537" y="6253"/>
                  <a:pt x="2537" y="6170"/>
                  <a:pt x="2561" y="6063"/>
                </a:cubicBezTo>
                <a:cubicBezTo>
                  <a:pt x="2680" y="5693"/>
                  <a:pt x="3108" y="4527"/>
                  <a:pt x="3835" y="3753"/>
                </a:cubicBezTo>
                <a:cubicBezTo>
                  <a:pt x="4035" y="3686"/>
                  <a:pt x="4236" y="3648"/>
                  <a:pt x="4428" y="3648"/>
                </a:cubicBezTo>
                <a:cubicBezTo>
                  <a:pt x="4510" y="3648"/>
                  <a:pt x="4590" y="3655"/>
                  <a:pt x="4668" y="3669"/>
                </a:cubicBezTo>
                <a:cubicBezTo>
                  <a:pt x="4676" y="3670"/>
                  <a:pt x="4684" y="3671"/>
                  <a:pt x="4692" y="3671"/>
                </a:cubicBezTo>
                <a:cubicBezTo>
                  <a:pt x="4777" y="3671"/>
                  <a:pt x="4848" y="3613"/>
                  <a:pt x="4859" y="3515"/>
                </a:cubicBezTo>
                <a:cubicBezTo>
                  <a:pt x="4871" y="3431"/>
                  <a:pt x="4823" y="3336"/>
                  <a:pt x="4716" y="3324"/>
                </a:cubicBezTo>
                <a:cubicBezTo>
                  <a:pt x="4632" y="3316"/>
                  <a:pt x="4547" y="3307"/>
                  <a:pt x="4463" y="3307"/>
                </a:cubicBezTo>
                <a:cubicBezTo>
                  <a:pt x="4428" y="3307"/>
                  <a:pt x="4393" y="3309"/>
                  <a:pt x="4359" y="3312"/>
                </a:cubicBezTo>
                <a:cubicBezTo>
                  <a:pt x="4597" y="3157"/>
                  <a:pt x="4847" y="3074"/>
                  <a:pt x="5109" y="3038"/>
                </a:cubicBezTo>
                <a:cubicBezTo>
                  <a:pt x="5184" y="3031"/>
                  <a:pt x="5258" y="3027"/>
                  <a:pt x="5330" y="3027"/>
                </a:cubicBezTo>
                <a:cubicBezTo>
                  <a:pt x="5831" y="3027"/>
                  <a:pt x="6264" y="3205"/>
                  <a:pt x="6597" y="3538"/>
                </a:cubicBezTo>
                <a:cubicBezTo>
                  <a:pt x="7335" y="4265"/>
                  <a:pt x="7538" y="5622"/>
                  <a:pt x="7585" y="6551"/>
                </a:cubicBezTo>
                <a:cubicBezTo>
                  <a:pt x="7514" y="6348"/>
                  <a:pt x="7407" y="6122"/>
                  <a:pt x="7299" y="5896"/>
                </a:cubicBezTo>
                <a:cubicBezTo>
                  <a:pt x="6752" y="4741"/>
                  <a:pt x="6121" y="3967"/>
                  <a:pt x="5430" y="3574"/>
                </a:cubicBezTo>
                <a:cubicBezTo>
                  <a:pt x="5404" y="3563"/>
                  <a:pt x="5377" y="3558"/>
                  <a:pt x="5351" y="3558"/>
                </a:cubicBezTo>
                <a:cubicBezTo>
                  <a:pt x="5292" y="3558"/>
                  <a:pt x="5237" y="3584"/>
                  <a:pt x="5204" y="3634"/>
                </a:cubicBezTo>
                <a:cubicBezTo>
                  <a:pt x="5156" y="3717"/>
                  <a:pt x="5192" y="3812"/>
                  <a:pt x="5263" y="3860"/>
                </a:cubicBezTo>
                <a:cubicBezTo>
                  <a:pt x="6776" y="4693"/>
                  <a:pt x="7585" y="7563"/>
                  <a:pt x="7597" y="7598"/>
                </a:cubicBezTo>
                <a:cubicBezTo>
                  <a:pt x="7609" y="7670"/>
                  <a:pt x="7692" y="7718"/>
                  <a:pt x="7764" y="7718"/>
                </a:cubicBezTo>
                <a:lnTo>
                  <a:pt x="7776" y="7718"/>
                </a:lnTo>
                <a:cubicBezTo>
                  <a:pt x="7847" y="7694"/>
                  <a:pt x="7930" y="7646"/>
                  <a:pt x="7930" y="7563"/>
                </a:cubicBezTo>
                <a:cubicBezTo>
                  <a:pt x="7930" y="7539"/>
                  <a:pt x="7990" y="6825"/>
                  <a:pt x="7883" y="5932"/>
                </a:cubicBezTo>
                <a:cubicBezTo>
                  <a:pt x="7752" y="4717"/>
                  <a:pt x="7395" y="3824"/>
                  <a:pt x="6835" y="3288"/>
                </a:cubicBezTo>
                <a:cubicBezTo>
                  <a:pt x="6432" y="2896"/>
                  <a:pt x="5926" y="2683"/>
                  <a:pt x="5315" y="2683"/>
                </a:cubicBezTo>
                <a:cubicBezTo>
                  <a:pt x="5240" y="2683"/>
                  <a:pt x="5163" y="2687"/>
                  <a:pt x="5085" y="2693"/>
                </a:cubicBezTo>
                <a:cubicBezTo>
                  <a:pt x="4620" y="2741"/>
                  <a:pt x="4192" y="2955"/>
                  <a:pt x="3787" y="3324"/>
                </a:cubicBezTo>
                <a:cubicBezTo>
                  <a:pt x="3477" y="3610"/>
                  <a:pt x="3180" y="3991"/>
                  <a:pt x="2894" y="4467"/>
                </a:cubicBezTo>
                <a:cubicBezTo>
                  <a:pt x="2811" y="4622"/>
                  <a:pt x="2727" y="4765"/>
                  <a:pt x="2656" y="4920"/>
                </a:cubicBezTo>
                <a:cubicBezTo>
                  <a:pt x="2692" y="4670"/>
                  <a:pt x="2727" y="4408"/>
                  <a:pt x="2787" y="4146"/>
                </a:cubicBezTo>
                <a:cubicBezTo>
                  <a:pt x="2977" y="3276"/>
                  <a:pt x="3239" y="2562"/>
                  <a:pt x="3585" y="2014"/>
                </a:cubicBezTo>
                <a:cubicBezTo>
                  <a:pt x="3739" y="1752"/>
                  <a:pt x="3918" y="1526"/>
                  <a:pt x="4132" y="1336"/>
                </a:cubicBezTo>
                <a:cubicBezTo>
                  <a:pt x="4291" y="1291"/>
                  <a:pt x="4463" y="1270"/>
                  <a:pt x="4645" y="1270"/>
                </a:cubicBezTo>
                <a:cubicBezTo>
                  <a:pt x="5245" y="1270"/>
                  <a:pt x="5949" y="1505"/>
                  <a:pt x="6597" y="1943"/>
                </a:cubicBezTo>
                <a:cubicBezTo>
                  <a:pt x="7526" y="2550"/>
                  <a:pt x="8204" y="3431"/>
                  <a:pt x="8490" y="4372"/>
                </a:cubicBezTo>
                <a:cubicBezTo>
                  <a:pt x="8520" y="4432"/>
                  <a:pt x="8568" y="4484"/>
                  <a:pt x="8632" y="4484"/>
                </a:cubicBezTo>
                <a:cubicBezTo>
                  <a:pt x="8644" y="4484"/>
                  <a:pt x="8656" y="4483"/>
                  <a:pt x="8669" y="4479"/>
                </a:cubicBezTo>
                <a:cubicBezTo>
                  <a:pt x="8740" y="4479"/>
                  <a:pt x="8823" y="4408"/>
                  <a:pt x="8823" y="4336"/>
                </a:cubicBezTo>
                <a:cubicBezTo>
                  <a:pt x="9038" y="2824"/>
                  <a:pt x="8669" y="1586"/>
                  <a:pt x="7835" y="871"/>
                </a:cubicBezTo>
                <a:cubicBezTo>
                  <a:pt x="7351" y="452"/>
                  <a:pt x="6757" y="240"/>
                  <a:pt x="6102" y="240"/>
                </a:cubicBezTo>
                <a:cubicBezTo>
                  <a:pt x="5791" y="240"/>
                  <a:pt x="5466" y="287"/>
                  <a:pt x="5132" y="383"/>
                </a:cubicBezTo>
                <a:cubicBezTo>
                  <a:pt x="4394" y="574"/>
                  <a:pt x="3799" y="1062"/>
                  <a:pt x="3347" y="1824"/>
                </a:cubicBezTo>
                <a:cubicBezTo>
                  <a:pt x="2989" y="2419"/>
                  <a:pt x="2704" y="3157"/>
                  <a:pt x="2513" y="4074"/>
                </a:cubicBezTo>
                <a:cubicBezTo>
                  <a:pt x="2382" y="4693"/>
                  <a:pt x="2323" y="5301"/>
                  <a:pt x="2275" y="5801"/>
                </a:cubicBezTo>
                <a:cubicBezTo>
                  <a:pt x="1727" y="3181"/>
                  <a:pt x="1668" y="205"/>
                  <a:pt x="1668" y="169"/>
                </a:cubicBezTo>
                <a:cubicBezTo>
                  <a:pt x="1668" y="98"/>
                  <a:pt x="1608" y="26"/>
                  <a:pt x="1525" y="2"/>
                </a:cubicBezTo>
                <a:cubicBezTo>
                  <a:pt x="1517" y="1"/>
                  <a:pt x="1510" y="0"/>
                  <a:pt x="150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62" name="Google Shape;12062;p72"/>
          <p:cNvGrpSpPr/>
          <p:nvPr/>
        </p:nvGrpSpPr>
        <p:grpSpPr>
          <a:xfrm>
            <a:off x="6340653" y="2886354"/>
            <a:ext cx="370368" cy="368064"/>
            <a:chOff x="6340653" y="2886354"/>
            <a:chExt cx="370368" cy="368064"/>
          </a:xfrm>
        </p:grpSpPr>
        <p:sp>
          <p:nvSpPr>
            <p:cNvPr id="12063" name="Google Shape;12063;p72"/>
            <p:cNvSpPr/>
            <p:nvPr/>
          </p:nvSpPr>
          <p:spPr>
            <a:xfrm>
              <a:off x="6521229" y="2938162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3"/>
                    <a:pt x="168" y="513"/>
                  </a:cubicBezTo>
                  <a:cubicBezTo>
                    <a:pt x="263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72"/>
            <p:cNvSpPr/>
            <p:nvPr/>
          </p:nvSpPr>
          <p:spPr>
            <a:xfrm>
              <a:off x="6647725" y="3010258"/>
              <a:ext cx="17568" cy="16704"/>
            </a:xfrm>
            <a:custGeom>
              <a:rect b="b" l="l" r="r" t="t"/>
              <a:pathLst>
                <a:path extrusionOk="0" h="522" w="549">
                  <a:moveTo>
                    <a:pt x="349" y="1"/>
                  </a:moveTo>
                  <a:cubicBezTo>
                    <a:pt x="307" y="1"/>
                    <a:pt x="269" y="16"/>
                    <a:pt x="239" y="46"/>
                  </a:cubicBezTo>
                  <a:lnTo>
                    <a:pt x="60" y="236"/>
                  </a:lnTo>
                  <a:cubicBezTo>
                    <a:pt x="1" y="307"/>
                    <a:pt x="1" y="415"/>
                    <a:pt x="60" y="474"/>
                  </a:cubicBezTo>
                  <a:cubicBezTo>
                    <a:pt x="84" y="510"/>
                    <a:pt x="132" y="522"/>
                    <a:pt x="179" y="522"/>
                  </a:cubicBezTo>
                  <a:cubicBezTo>
                    <a:pt x="215" y="522"/>
                    <a:pt x="263" y="498"/>
                    <a:pt x="298" y="462"/>
                  </a:cubicBezTo>
                  <a:lnTo>
                    <a:pt x="477" y="260"/>
                  </a:lnTo>
                  <a:cubicBezTo>
                    <a:pt x="548" y="224"/>
                    <a:pt x="536" y="105"/>
                    <a:pt x="477" y="46"/>
                  </a:cubicBezTo>
                  <a:cubicBezTo>
                    <a:pt x="435" y="16"/>
                    <a:pt x="391" y="1"/>
                    <a:pt x="3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72"/>
            <p:cNvSpPr/>
            <p:nvPr/>
          </p:nvSpPr>
          <p:spPr>
            <a:xfrm>
              <a:off x="6635533" y="3166354"/>
              <a:ext cx="17952" cy="11872"/>
            </a:xfrm>
            <a:custGeom>
              <a:rect b="b" l="l" r="r" t="t"/>
              <a:pathLst>
                <a:path extrusionOk="0" h="371" w="561">
                  <a:moveTo>
                    <a:pt x="194" y="0"/>
                  </a:moveTo>
                  <a:cubicBezTo>
                    <a:pt x="108" y="0"/>
                    <a:pt x="36" y="67"/>
                    <a:pt x="25" y="144"/>
                  </a:cubicBezTo>
                  <a:cubicBezTo>
                    <a:pt x="1" y="240"/>
                    <a:pt x="84" y="335"/>
                    <a:pt x="167" y="347"/>
                  </a:cubicBezTo>
                  <a:lnTo>
                    <a:pt x="358" y="371"/>
                  </a:lnTo>
                  <a:lnTo>
                    <a:pt x="394" y="371"/>
                  </a:lnTo>
                  <a:cubicBezTo>
                    <a:pt x="477" y="371"/>
                    <a:pt x="536" y="311"/>
                    <a:pt x="560" y="228"/>
                  </a:cubicBezTo>
                  <a:cubicBezTo>
                    <a:pt x="560" y="121"/>
                    <a:pt x="501" y="37"/>
                    <a:pt x="406" y="37"/>
                  </a:cubicBezTo>
                  <a:lnTo>
                    <a:pt x="215" y="1"/>
                  </a:ln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72"/>
            <p:cNvSpPr/>
            <p:nvPr/>
          </p:nvSpPr>
          <p:spPr>
            <a:xfrm>
              <a:off x="6387885" y="3009970"/>
              <a:ext cx="18336" cy="17376"/>
            </a:xfrm>
            <a:custGeom>
              <a:rect b="b" l="l" r="r" t="t"/>
              <a:pathLst>
                <a:path extrusionOk="0" h="543" w="573">
                  <a:moveTo>
                    <a:pt x="208" y="1"/>
                  </a:moveTo>
                  <a:cubicBezTo>
                    <a:pt x="164" y="1"/>
                    <a:pt x="120" y="19"/>
                    <a:pt x="84" y="55"/>
                  </a:cubicBezTo>
                  <a:cubicBezTo>
                    <a:pt x="1" y="114"/>
                    <a:pt x="1" y="221"/>
                    <a:pt x="84" y="293"/>
                  </a:cubicBezTo>
                  <a:lnTo>
                    <a:pt x="263" y="483"/>
                  </a:lnTo>
                  <a:cubicBezTo>
                    <a:pt x="286" y="519"/>
                    <a:pt x="334" y="543"/>
                    <a:pt x="382" y="543"/>
                  </a:cubicBezTo>
                  <a:cubicBezTo>
                    <a:pt x="417" y="543"/>
                    <a:pt x="465" y="531"/>
                    <a:pt x="501" y="495"/>
                  </a:cubicBezTo>
                  <a:cubicBezTo>
                    <a:pt x="560" y="424"/>
                    <a:pt x="572" y="316"/>
                    <a:pt x="501" y="245"/>
                  </a:cubicBezTo>
                  <a:lnTo>
                    <a:pt x="322" y="55"/>
                  </a:lnTo>
                  <a:cubicBezTo>
                    <a:pt x="292" y="19"/>
                    <a:pt x="251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72"/>
            <p:cNvSpPr/>
            <p:nvPr/>
          </p:nvSpPr>
          <p:spPr>
            <a:xfrm>
              <a:off x="6398925" y="3166354"/>
              <a:ext cx="18336" cy="11872"/>
            </a:xfrm>
            <a:custGeom>
              <a:rect b="b" l="l" r="r" t="t"/>
              <a:pathLst>
                <a:path extrusionOk="0" h="371" w="573">
                  <a:moveTo>
                    <a:pt x="379" y="0"/>
                  </a:moveTo>
                  <a:cubicBezTo>
                    <a:pt x="372" y="0"/>
                    <a:pt x="365" y="1"/>
                    <a:pt x="358" y="1"/>
                  </a:cubicBezTo>
                  <a:lnTo>
                    <a:pt x="168" y="37"/>
                  </a:lnTo>
                  <a:cubicBezTo>
                    <a:pt x="72" y="49"/>
                    <a:pt x="1" y="132"/>
                    <a:pt x="13" y="228"/>
                  </a:cubicBezTo>
                  <a:cubicBezTo>
                    <a:pt x="37" y="311"/>
                    <a:pt x="108" y="371"/>
                    <a:pt x="180" y="371"/>
                  </a:cubicBezTo>
                  <a:lnTo>
                    <a:pt x="215" y="371"/>
                  </a:lnTo>
                  <a:lnTo>
                    <a:pt x="406" y="347"/>
                  </a:lnTo>
                  <a:cubicBezTo>
                    <a:pt x="513" y="311"/>
                    <a:pt x="572" y="240"/>
                    <a:pt x="549" y="144"/>
                  </a:cubicBezTo>
                  <a:cubicBezTo>
                    <a:pt x="538" y="67"/>
                    <a:pt x="465" y="0"/>
                    <a:pt x="3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72"/>
            <p:cNvSpPr/>
            <p:nvPr/>
          </p:nvSpPr>
          <p:spPr>
            <a:xfrm>
              <a:off x="6340653" y="2886354"/>
              <a:ext cx="370368" cy="368064"/>
            </a:xfrm>
            <a:custGeom>
              <a:rect b="b" l="l" r="r" t="t"/>
              <a:pathLst>
                <a:path extrusionOk="0" h="11502" w="11574">
                  <a:moveTo>
                    <a:pt x="5811" y="489"/>
                  </a:moveTo>
                  <a:lnTo>
                    <a:pt x="6751" y="2060"/>
                  </a:lnTo>
                  <a:cubicBezTo>
                    <a:pt x="6775" y="2096"/>
                    <a:pt x="6823" y="2132"/>
                    <a:pt x="6870" y="2132"/>
                  </a:cubicBezTo>
                  <a:lnTo>
                    <a:pt x="7644" y="2263"/>
                  </a:lnTo>
                  <a:lnTo>
                    <a:pt x="5989" y="4048"/>
                  </a:lnTo>
                  <a:lnTo>
                    <a:pt x="5989" y="2679"/>
                  </a:lnTo>
                  <a:cubicBezTo>
                    <a:pt x="5977" y="2596"/>
                    <a:pt x="5906" y="2513"/>
                    <a:pt x="5811" y="2513"/>
                  </a:cubicBezTo>
                  <a:cubicBezTo>
                    <a:pt x="5727" y="2513"/>
                    <a:pt x="5644" y="2596"/>
                    <a:pt x="5644" y="2679"/>
                  </a:cubicBezTo>
                  <a:lnTo>
                    <a:pt x="5644" y="4025"/>
                  </a:lnTo>
                  <a:lnTo>
                    <a:pt x="4144" y="2251"/>
                  </a:lnTo>
                  <a:lnTo>
                    <a:pt x="4775" y="2132"/>
                  </a:lnTo>
                  <a:cubicBezTo>
                    <a:pt x="4810" y="2120"/>
                    <a:pt x="4858" y="2084"/>
                    <a:pt x="4870" y="2060"/>
                  </a:cubicBezTo>
                  <a:lnTo>
                    <a:pt x="5811" y="489"/>
                  </a:lnTo>
                  <a:close/>
                  <a:moveTo>
                    <a:pt x="4096" y="2727"/>
                  </a:moveTo>
                  <a:lnTo>
                    <a:pt x="5644" y="4549"/>
                  </a:lnTo>
                  <a:lnTo>
                    <a:pt x="5644" y="6192"/>
                  </a:lnTo>
                  <a:lnTo>
                    <a:pt x="4429" y="4763"/>
                  </a:lnTo>
                  <a:lnTo>
                    <a:pt x="4096" y="2727"/>
                  </a:lnTo>
                  <a:close/>
                  <a:moveTo>
                    <a:pt x="7668" y="2727"/>
                  </a:moveTo>
                  <a:lnTo>
                    <a:pt x="7215" y="4751"/>
                  </a:lnTo>
                  <a:lnTo>
                    <a:pt x="5989" y="6192"/>
                  </a:lnTo>
                  <a:lnTo>
                    <a:pt x="5989" y="4560"/>
                  </a:lnTo>
                  <a:lnTo>
                    <a:pt x="7668" y="2727"/>
                  </a:lnTo>
                  <a:close/>
                  <a:moveTo>
                    <a:pt x="11025" y="2858"/>
                  </a:moveTo>
                  <a:lnTo>
                    <a:pt x="10335" y="4596"/>
                  </a:lnTo>
                  <a:cubicBezTo>
                    <a:pt x="10311" y="4656"/>
                    <a:pt x="10323" y="4727"/>
                    <a:pt x="10371" y="4775"/>
                  </a:cubicBezTo>
                  <a:lnTo>
                    <a:pt x="10906" y="5311"/>
                  </a:lnTo>
                  <a:lnTo>
                    <a:pt x="10228" y="5584"/>
                  </a:lnTo>
                  <a:cubicBezTo>
                    <a:pt x="10144" y="5608"/>
                    <a:pt x="10109" y="5703"/>
                    <a:pt x="10121" y="5787"/>
                  </a:cubicBezTo>
                  <a:lnTo>
                    <a:pt x="10263" y="6192"/>
                  </a:lnTo>
                  <a:lnTo>
                    <a:pt x="8537" y="7096"/>
                  </a:lnTo>
                  <a:cubicBezTo>
                    <a:pt x="8489" y="7132"/>
                    <a:pt x="8442" y="7180"/>
                    <a:pt x="8442" y="7239"/>
                  </a:cubicBezTo>
                  <a:cubicBezTo>
                    <a:pt x="8442" y="7299"/>
                    <a:pt x="8466" y="7335"/>
                    <a:pt x="8501" y="7382"/>
                  </a:cubicBezTo>
                  <a:lnTo>
                    <a:pt x="10502" y="9097"/>
                  </a:lnTo>
                  <a:lnTo>
                    <a:pt x="7811" y="10049"/>
                  </a:lnTo>
                  <a:lnTo>
                    <a:pt x="6299" y="8680"/>
                  </a:lnTo>
                  <a:lnTo>
                    <a:pt x="8644" y="8990"/>
                  </a:lnTo>
                  <a:lnTo>
                    <a:pt x="8668" y="8990"/>
                  </a:lnTo>
                  <a:cubicBezTo>
                    <a:pt x="8763" y="8990"/>
                    <a:pt x="8823" y="8930"/>
                    <a:pt x="8835" y="8847"/>
                  </a:cubicBezTo>
                  <a:cubicBezTo>
                    <a:pt x="8847" y="8751"/>
                    <a:pt x="8775" y="8656"/>
                    <a:pt x="8680" y="8644"/>
                  </a:cubicBezTo>
                  <a:lnTo>
                    <a:pt x="6120" y="8311"/>
                  </a:lnTo>
                  <a:lnTo>
                    <a:pt x="9323" y="4918"/>
                  </a:lnTo>
                  <a:cubicBezTo>
                    <a:pt x="9382" y="4834"/>
                    <a:pt x="9382" y="4739"/>
                    <a:pt x="9311" y="4680"/>
                  </a:cubicBezTo>
                  <a:cubicBezTo>
                    <a:pt x="9275" y="4650"/>
                    <a:pt x="9231" y="4635"/>
                    <a:pt x="9187" y="4635"/>
                  </a:cubicBezTo>
                  <a:cubicBezTo>
                    <a:pt x="9144" y="4635"/>
                    <a:pt x="9103" y="4650"/>
                    <a:pt x="9073" y="4680"/>
                  </a:cubicBezTo>
                  <a:lnTo>
                    <a:pt x="5941" y="8013"/>
                  </a:lnTo>
                  <a:lnTo>
                    <a:pt x="5941" y="6704"/>
                  </a:lnTo>
                  <a:lnTo>
                    <a:pt x="8823" y="3322"/>
                  </a:lnTo>
                  <a:lnTo>
                    <a:pt x="9061" y="3679"/>
                  </a:lnTo>
                  <a:cubicBezTo>
                    <a:pt x="9086" y="3729"/>
                    <a:pt x="9140" y="3750"/>
                    <a:pt x="9194" y="3750"/>
                  </a:cubicBezTo>
                  <a:cubicBezTo>
                    <a:pt x="9218" y="3750"/>
                    <a:pt x="9242" y="3746"/>
                    <a:pt x="9263" y="3739"/>
                  </a:cubicBezTo>
                  <a:lnTo>
                    <a:pt x="11025" y="2858"/>
                  </a:lnTo>
                  <a:close/>
                  <a:moveTo>
                    <a:pt x="524" y="2870"/>
                  </a:moveTo>
                  <a:lnTo>
                    <a:pt x="2286" y="3751"/>
                  </a:lnTo>
                  <a:cubicBezTo>
                    <a:pt x="2309" y="3766"/>
                    <a:pt x="2333" y="3773"/>
                    <a:pt x="2358" y="3773"/>
                  </a:cubicBezTo>
                  <a:cubicBezTo>
                    <a:pt x="2412" y="3773"/>
                    <a:pt x="2464" y="3740"/>
                    <a:pt x="2489" y="3691"/>
                  </a:cubicBezTo>
                  <a:lnTo>
                    <a:pt x="2727" y="3334"/>
                  </a:lnTo>
                  <a:lnTo>
                    <a:pt x="5608" y="6715"/>
                  </a:lnTo>
                  <a:lnTo>
                    <a:pt x="5608" y="7987"/>
                  </a:lnTo>
                  <a:lnTo>
                    <a:pt x="2524" y="4691"/>
                  </a:lnTo>
                  <a:cubicBezTo>
                    <a:pt x="2495" y="4656"/>
                    <a:pt x="2453" y="4638"/>
                    <a:pt x="2410" y="4638"/>
                  </a:cubicBezTo>
                  <a:cubicBezTo>
                    <a:pt x="2367" y="4638"/>
                    <a:pt x="2322" y="4656"/>
                    <a:pt x="2286" y="4691"/>
                  </a:cubicBezTo>
                  <a:cubicBezTo>
                    <a:pt x="2215" y="4751"/>
                    <a:pt x="2215" y="4858"/>
                    <a:pt x="2274" y="4930"/>
                  </a:cubicBezTo>
                  <a:lnTo>
                    <a:pt x="5465" y="8323"/>
                  </a:lnTo>
                  <a:lnTo>
                    <a:pt x="2905" y="8656"/>
                  </a:lnTo>
                  <a:cubicBezTo>
                    <a:pt x="2822" y="8680"/>
                    <a:pt x="2751" y="8763"/>
                    <a:pt x="2763" y="8859"/>
                  </a:cubicBezTo>
                  <a:cubicBezTo>
                    <a:pt x="2774" y="8942"/>
                    <a:pt x="2846" y="9001"/>
                    <a:pt x="2929" y="9001"/>
                  </a:cubicBezTo>
                  <a:lnTo>
                    <a:pt x="2953" y="9001"/>
                  </a:lnTo>
                  <a:lnTo>
                    <a:pt x="5287" y="8692"/>
                  </a:lnTo>
                  <a:lnTo>
                    <a:pt x="3786" y="10061"/>
                  </a:lnTo>
                  <a:lnTo>
                    <a:pt x="1096" y="9109"/>
                  </a:lnTo>
                  <a:lnTo>
                    <a:pt x="3084" y="7394"/>
                  </a:lnTo>
                  <a:cubicBezTo>
                    <a:pt x="3132" y="7370"/>
                    <a:pt x="3144" y="7311"/>
                    <a:pt x="3144" y="7251"/>
                  </a:cubicBezTo>
                  <a:cubicBezTo>
                    <a:pt x="3144" y="7192"/>
                    <a:pt x="3108" y="7144"/>
                    <a:pt x="3060" y="7108"/>
                  </a:cubicBezTo>
                  <a:lnTo>
                    <a:pt x="1334" y="6204"/>
                  </a:lnTo>
                  <a:lnTo>
                    <a:pt x="1465" y="5799"/>
                  </a:lnTo>
                  <a:cubicBezTo>
                    <a:pt x="1500" y="5715"/>
                    <a:pt x="1453" y="5620"/>
                    <a:pt x="1358" y="5596"/>
                  </a:cubicBezTo>
                  <a:lnTo>
                    <a:pt x="691" y="5322"/>
                  </a:lnTo>
                  <a:lnTo>
                    <a:pt x="1227" y="4787"/>
                  </a:lnTo>
                  <a:cubicBezTo>
                    <a:pt x="1274" y="4751"/>
                    <a:pt x="1286" y="4680"/>
                    <a:pt x="1262" y="4608"/>
                  </a:cubicBezTo>
                  <a:lnTo>
                    <a:pt x="524" y="2870"/>
                  </a:lnTo>
                  <a:close/>
                  <a:moveTo>
                    <a:pt x="5775" y="0"/>
                  </a:moveTo>
                  <a:cubicBezTo>
                    <a:pt x="5715" y="0"/>
                    <a:pt x="5656" y="24"/>
                    <a:pt x="5632" y="72"/>
                  </a:cubicBezTo>
                  <a:lnTo>
                    <a:pt x="4584" y="1810"/>
                  </a:lnTo>
                  <a:lnTo>
                    <a:pt x="3763" y="1977"/>
                  </a:lnTo>
                  <a:cubicBezTo>
                    <a:pt x="3667" y="2001"/>
                    <a:pt x="3608" y="2084"/>
                    <a:pt x="3620" y="2167"/>
                  </a:cubicBezTo>
                  <a:lnTo>
                    <a:pt x="3965" y="4251"/>
                  </a:lnTo>
                  <a:lnTo>
                    <a:pt x="2846" y="2929"/>
                  </a:lnTo>
                  <a:cubicBezTo>
                    <a:pt x="2822" y="2894"/>
                    <a:pt x="2763" y="2870"/>
                    <a:pt x="2715" y="2870"/>
                  </a:cubicBezTo>
                  <a:cubicBezTo>
                    <a:pt x="2655" y="2870"/>
                    <a:pt x="2608" y="2905"/>
                    <a:pt x="2584" y="2941"/>
                  </a:cubicBezTo>
                  <a:lnTo>
                    <a:pt x="2298" y="3358"/>
                  </a:lnTo>
                  <a:lnTo>
                    <a:pt x="274" y="2346"/>
                  </a:lnTo>
                  <a:cubicBezTo>
                    <a:pt x="254" y="2338"/>
                    <a:pt x="233" y="2334"/>
                    <a:pt x="211" y="2334"/>
                  </a:cubicBezTo>
                  <a:cubicBezTo>
                    <a:pt x="168" y="2334"/>
                    <a:pt x="123" y="2350"/>
                    <a:pt x="84" y="2382"/>
                  </a:cubicBezTo>
                  <a:cubicBezTo>
                    <a:pt x="36" y="2429"/>
                    <a:pt x="0" y="2501"/>
                    <a:pt x="36" y="2572"/>
                  </a:cubicBezTo>
                  <a:lnTo>
                    <a:pt x="893" y="4632"/>
                  </a:lnTo>
                  <a:lnTo>
                    <a:pt x="262" y="5263"/>
                  </a:lnTo>
                  <a:cubicBezTo>
                    <a:pt x="215" y="5311"/>
                    <a:pt x="203" y="5370"/>
                    <a:pt x="215" y="5418"/>
                  </a:cubicBezTo>
                  <a:cubicBezTo>
                    <a:pt x="226" y="5477"/>
                    <a:pt x="262" y="5525"/>
                    <a:pt x="322" y="5537"/>
                  </a:cubicBezTo>
                  <a:lnTo>
                    <a:pt x="1072" y="5834"/>
                  </a:lnTo>
                  <a:lnTo>
                    <a:pt x="941" y="6215"/>
                  </a:lnTo>
                  <a:cubicBezTo>
                    <a:pt x="917" y="6299"/>
                    <a:pt x="953" y="6382"/>
                    <a:pt x="1012" y="6430"/>
                  </a:cubicBezTo>
                  <a:lnTo>
                    <a:pt x="2655" y="7287"/>
                  </a:lnTo>
                  <a:lnTo>
                    <a:pt x="631" y="9037"/>
                  </a:lnTo>
                  <a:cubicBezTo>
                    <a:pt x="584" y="9073"/>
                    <a:pt x="572" y="9132"/>
                    <a:pt x="572" y="9192"/>
                  </a:cubicBezTo>
                  <a:cubicBezTo>
                    <a:pt x="584" y="9252"/>
                    <a:pt x="631" y="9299"/>
                    <a:pt x="679" y="9335"/>
                  </a:cubicBezTo>
                  <a:lnTo>
                    <a:pt x="3727" y="10418"/>
                  </a:lnTo>
                  <a:cubicBezTo>
                    <a:pt x="3747" y="10422"/>
                    <a:pt x="3767" y="10425"/>
                    <a:pt x="3786" y="10425"/>
                  </a:cubicBezTo>
                  <a:cubicBezTo>
                    <a:pt x="3825" y="10425"/>
                    <a:pt x="3862" y="10414"/>
                    <a:pt x="3894" y="10383"/>
                  </a:cubicBezTo>
                  <a:lnTo>
                    <a:pt x="5584" y="8835"/>
                  </a:lnTo>
                  <a:lnTo>
                    <a:pt x="5584" y="11335"/>
                  </a:lnTo>
                  <a:cubicBezTo>
                    <a:pt x="5584" y="11430"/>
                    <a:pt x="5656" y="11502"/>
                    <a:pt x="5751" y="11502"/>
                  </a:cubicBezTo>
                  <a:cubicBezTo>
                    <a:pt x="5834" y="11502"/>
                    <a:pt x="5918" y="11430"/>
                    <a:pt x="5918" y="11335"/>
                  </a:cubicBezTo>
                  <a:lnTo>
                    <a:pt x="5918" y="8835"/>
                  </a:lnTo>
                  <a:lnTo>
                    <a:pt x="7608" y="10383"/>
                  </a:lnTo>
                  <a:cubicBezTo>
                    <a:pt x="7644" y="10418"/>
                    <a:pt x="7680" y="10430"/>
                    <a:pt x="7727" y="10430"/>
                  </a:cubicBezTo>
                  <a:cubicBezTo>
                    <a:pt x="7739" y="10430"/>
                    <a:pt x="7775" y="10430"/>
                    <a:pt x="7787" y="10418"/>
                  </a:cubicBezTo>
                  <a:lnTo>
                    <a:pt x="10835" y="9335"/>
                  </a:lnTo>
                  <a:cubicBezTo>
                    <a:pt x="10894" y="9311"/>
                    <a:pt x="10942" y="9252"/>
                    <a:pt x="10942" y="9192"/>
                  </a:cubicBezTo>
                  <a:cubicBezTo>
                    <a:pt x="10954" y="9132"/>
                    <a:pt x="10930" y="9073"/>
                    <a:pt x="10883" y="9037"/>
                  </a:cubicBezTo>
                  <a:lnTo>
                    <a:pt x="8859" y="7287"/>
                  </a:lnTo>
                  <a:lnTo>
                    <a:pt x="10502" y="6430"/>
                  </a:lnTo>
                  <a:cubicBezTo>
                    <a:pt x="10573" y="6382"/>
                    <a:pt x="10597" y="6311"/>
                    <a:pt x="10573" y="6215"/>
                  </a:cubicBezTo>
                  <a:lnTo>
                    <a:pt x="10442" y="5834"/>
                  </a:lnTo>
                  <a:lnTo>
                    <a:pt x="11192" y="5537"/>
                  </a:lnTo>
                  <a:cubicBezTo>
                    <a:pt x="11252" y="5525"/>
                    <a:pt x="11287" y="5465"/>
                    <a:pt x="11299" y="5418"/>
                  </a:cubicBezTo>
                  <a:cubicBezTo>
                    <a:pt x="11311" y="5358"/>
                    <a:pt x="11299" y="5299"/>
                    <a:pt x="11252" y="5263"/>
                  </a:cubicBezTo>
                  <a:lnTo>
                    <a:pt x="10621" y="4632"/>
                  </a:lnTo>
                  <a:lnTo>
                    <a:pt x="11478" y="2572"/>
                  </a:lnTo>
                  <a:cubicBezTo>
                    <a:pt x="11573" y="2501"/>
                    <a:pt x="11561" y="2429"/>
                    <a:pt x="11502" y="2382"/>
                  </a:cubicBezTo>
                  <a:cubicBezTo>
                    <a:pt x="11470" y="2350"/>
                    <a:pt x="11417" y="2334"/>
                    <a:pt x="11368" y="2334"/>
                  </a:cubicBezTo>
                  <a:cubicBezTo>
                    <a:pt x="11343" y="2334"/>
                    <a:pt x="11319" y="2338"/>
                    <a:pt x="11299" y="2346"/>
                  </a:cubicBezTo>
                  <a:lnTo>
                    <a:pt x="9275" y="3358"/>
                  </a:lnTo>
                  <a:lnTo>
                    <a:pt x="9001" y="2941"/>
                  </a:lnTo>
                  <a:cubicBezTo>
                    <a:pt x="8966" y="2905"/>
                    <a:pt x="8918" y="2870"/>
                    <a:pt x="8859" y="2870"/>
                  </a:cubicBezTo>
                  <a:cubicBezTo>
                    <a:pt x="8799" y="2870"/>
                    <a:pt x="8763" y="2894"/>
                    <a:pt x="8728" y="2929"/>
                  </a:cubicBezTo>
                  <a:lnTo>
                    <a:pt x="7656" y="4179"/>
                  </a:lnTo>
                  <a:lnTo>
                    <a:pt x="7656" y="4179"/>
                  </a:lnTo>
                  <a:lnTo>
                    <a:pt x="8120" y="2167"/>
                  </a:lnTo>
                  <a:cubicBezTo>
                    <a:pt x="8132" y="2132"/>
                    <a:pt x="8120" y="2084"/>
                    <a:pt x="8085" y="2036"/>
                  </a:cubicBezTo>
                  <a:cubicBezTo>
                    <a:pt x="8061" y="2001"/>
                    <a:pt x="8025" y="1977"/>
                    <a:pt x="7966" y="1965"/>
                  </a:cubicBezTo>
                  <a:lnTo>
                    <a:pt x="6965" y="1798"/>
                  </a:lnTo>
                  <a:lnTo>
                    <a:pt x="5930" y="72"/>
                  </a:lnTo>
                  <a:cubicBezTo>
                    <a:pt x="5894" y="24"/>
                    <a:pt x="5846" y="0"/>
                    <a:pt x="5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9" name="Google Shape;12069;p72"/>
          <p:cNvGrpSpPr/>
          <p:nvPr/>
        </p:nvGrpSpPr>
        <p:grpSpPr>
          <a:xfrm>
            <a:off x="5246797" y="1981426"/>
            <a:ext cx="354752" cy="336512"/>
            <a:chOff x="5246797" y="1981426"/>
            <a:chExt cx="354752" cy="336512"/>
          </a:xfrm>
        </p:grpSpPr>
        <p:sp>
          <p:nvSpPr>
            <p:cNvPr id="12070" name="Google Shape;12070;p72"/>
            <p:cNvSpPr/>
            <p:nvPr/>
          </p:nvSpPr>
          <p:spPr>
            <a:xfrm>
              <a:off x="5246797" y="1981426"/>
              <a:ext cx="354752" cy="336512"/>
            </a:xfrm>
            <a:custGeom>
              <a:rect b="b" l="l" r="r" t="t"/>
              <a:pathLst>
                <a:path extrusionOk="0" h="10516" w="11086">
                  <a:moveTo>
                    <a:pt x="3239" y="312"/>
                  </a:moveTo>
                  <a:cubicBezTo>
                    <a:pt x="3352" y="312"/>
                    <a:pt x="3467" y="328"/>
                    <a:pt x="3584" y="359"/>
                  </a:cubicBezTo>
                  <a:cubicBezTo>
                    <a:pt x="4120" y="490"/>
                    <a:pt x="4322" y="955"/>
                    <a:pt x="4275" y="1324"/>
                  </a:cubicBezTo>
                  <a:cubicBezTo>
                    <a:pt x="4215" y="1776"/>
                    <a:pt x="3906" y="1979"/>
                    <a:pt x="3584" y="2038"/>
                  </a:cubicBezTo>
                  <a:lnTo>
                    <a:pt x="3679" y="1955"/>
                  </a:lnTo>
                  <a:cubicBezTo>
                    <a:pt x="3799" y="1824"/>
                    <a:pt x="3846" y="1633"/>
                    <a:pt x="3810" y="1443"/>
                  </a:cubicBezTo>
                  <a:cubicBezTo>
                    <a:pt x="3787" y="1193"/>
                    <a:pt x="3572" y="1014"/>
                    <a:pt x="3310" y="990"/>
                  </a:cubicBezTo>
                  <a:lnTo>
                    <a:pt x="3263" y="990"/>
                  </a:lnTo>
                  <a:cubicBezTo>
                    <a:pt x="3013" y="990"/>
                    <a:pt x="2798" y="1133"/>
                    <a:pt x="2679" y="1383"/>
                  </a:cubicBezTo>
                  <a:cubicBezTo>
                    <a:pt x="2620" y="1383"/>
                    <a:pt x="2560" y="1383"/>
                    <a:pt x="2477" y="1371"/>
                  </a:cubicBezTo>
                  <a:cubicBezTo>
                    <a:pt x="2275" y="1324"/>
                    <a:pt x="2120" y="1252"/>
                    <a:pt x="1977" y="1097"/>
                  </a:cubicBezTo>
                  <a:cubicBezTo>
                    <a:pt x="2060" y="1002"/>
                    <a:pt x="2179" y="836"/>
                    <a:pt x="2358" y="669"/>
                  </a:cubicBezTo>
                  <a:cubicBezTo>
                    <a:pt x="2629" y="433"/>
                    <a:pt x="2926" y="312"/>
                    <a:pt x="3239" y="312"/>
                  </a:cubicBezTo>
                  <a:close/>
                  <a:moveTo>
                    <a:pt x="4549" y="9837"/>
                  </a:moveTo>
                  <a:lnTo>
                    <a:pt x="4870" y="9944"/>
                  </a:lnTo>
                  <a:lnTo>
                    <a:pt x="4858" y="10182"/>
                  </a:lnTo>
                  <a:lnTo>
                    <a:pt x="4394" y="10182"/>
                  </a:lnTo>
                  <a:lnTo>
                    <a:pt x="4549" y="9837"/>
                  </a:lnTo>
                  <a:close/>
                  <a:moveTo>
                    <a:pt x="10025" y="9837"/>
                  </a:moveTo>
                  <a:lnTo>
                    <a:pt x="10383" y="9956"/>
                  </a:lnTo>
                  <a:lnTo>
                    <a:pt x="10347" y="10182"/>
                  </a:lnTo>
                  <a:lnTo>
                    <a:pt x="9871" y="10182"/>
                  </a:lnTo>
                  <a:lnTo>
                    <a:pt x="10025" y="9837"/>
                  </a:lnTo>
                  <a:close/>
                  <a:moveTo>
                    <a:pt x="3258" y="0"/>
                  </a:moveTo>
                  <a:cubicBezTo>
                    <a:pt x="2856" y="0"/>
                    <a:pt x="2470" y="146"/>
                    <a:pt x="2132" y="431"/>
                  </a:cubicBezTo>
                  <a:cubicBezTo>
                    <a:pt x="1846" y="669"/>
                    <a:pt x="1691" y="943"/>
                    <a:pt x="1643" y="1026"/>
                  </a:cubicBezTo>
                  <a:cubicBezTo>
                    <a:pt x="691" y="1836"/>
                    <a:pt x="60" y="2848"/>
                    <a:pt x="36" y="2895"/>
                  </a:cubicBezTo>
                  <a:cubicBezTo>
                    <a:pt x="0" y="2931"/>
                    <a:pt x="0" y="2979"/>
                    <a:pt x="24" y="3026"/>
                  </a:cubicBezTo>
                  <a:lnTo>
                    <a:pt x="119" y="3324"/>
                  </a:lnTo>
                  <a:cubicBezTo>
                    <a:pt x="203" y="3526"/>
                    <a:pt x="393" y="3669"/>
                    <a:pt x="596" y="3669"/>
                  </a:cubicBezTo>
                  <a:cubicBezTo>
                    <a:pt x="631" y="3669"/>
                    <a:pt x="679" y="3669"/>
                    <a:pt x="703" y="3645"/>
                  </a:cubicBezTo>
                  <a:cubicBezTo>
                    <a:pt x="953" y="3598"/>
                    <a:pt x="1191" y="3586"/>
                    <a:pt x="1417" y="3574"/>
                  </a:cubicBezTo>
                  <a:cubicBezTo>
                    <a:pt x="1703" y="3562"/>
                    <a:pt x="1989" y="3538"/>
                    <a:pt x="2239" y="3443"/>
                  </a:cubicBezTo>
                  <a:cubicBezTo>
                    <a:pt x="2322" y="3622"/>
                    <a:pt x="2405" y="3884"/>
                    <a:pt x="2489" y="4217"/>
                  </a:cubicBezTo>
                  <a:cubicBezTo>
                    <a:pt x="2727" y="5062"/>
                    <a:pt x="3037" y="6217"/>
                    <a:pt x="4072" y="6741"/>
                  </a:cubicBezTo>
                  <a:lnTo>
                    <a:pt x="4370" y="7979"/>
                  </a:lnTo>
                  <a:lnTo>
                    <a:pt x="4370" y="9456"/>
                  </a:lnTo>
                  <a:lnTo>
                    <a:pt x="4013" y="10289"/>
                  </a:lnTo>
                  <a:cubicBezTo>
                    <a:pt x="3989" y="10337"/>
                    <a:pt x="3989" y="10384"/>
                    <a:pt x="4025" y="10432"/>
                  </a:cubicBezTo>
                  <a:cubicBezTo>
                    <a:pt x="4049" y="10480"/>
                    <a:pt x="4096" y="10515"/>
                    <a:pt x="4156" y="10515"/>
                  </a:cubicBezTo>
                  <a:lnTo>
                    <a:pt x="5025" y="10515"/>
                  </a:lnTo>
                  <a:cubicBezTo>
                    <a:pt x="5108" y="10515"/>
                    <a:pt x="5168" y="10456"/>
                    <a:pt x="5180" y="10360"/>
                  </a:cubicBezTo>
                  <a:lnTo>
                    <a:pt x="5382" y="7134"/>
                  </a:lnTo>
                  <a:cubicBezTo>
                    <a:pt x="5465" y="7134"/>
                    <a:pt x="5561" y="7146"/>
                    <a:pt x="5644" y="7146"/>
                  </a:cubicBezTo>
                  <a:cubicBezTo>
                    <a:pt x="5739" y="7146"/>
                    <a:pt x="5811" y="7074"/>
                    <a:pt x="5811" y="7003"/>
                  </a:cubicBezTo>
                  <a:cubicBezTo>
                    <a:pt x="5811" y="6908"/>
                    <a:pt x="5751" y="6836"/>
                    <a:pt x="5656" y="6836"/>
                  </a:cubicBezTo>
                  <a:cubicBezTo>
                    <a:pt x="5573" y="6836"/>
                    <a:pt x="5477" y="6812"/>
                    <a:pt x="5406" y="6812"/>
                  </a:cubicBezTo>
                  <a:lnTo>
                    <a:pt x="5418" y="6551"/>
                  </a:lnTo>
                  <a:cubicBezTo>
                    <a:pt x="5418" y="6455"/>
                    <a:pt x="5358" y="6384"/>
                    <a:pt x="5275" y="6384"/>
                  </a:cubicBezTo>
                  <a:cubicBezTo>
                    <a:pt x="5180" y="6384"/>
                    <a:pt x="5108" y="6443"/>
                    <a:pt x="5108" y="6539"/>
                  </a:cubicBezTo>
                  <a:lnTo>
                    <a:pt x="4918" y="9646"/>
                  </a:lnTo>
                  <a:lnTo>
                    <a:pt x="4691" y="9575"/>
                  </a:lnTo>
                  <a:cubicBezTo>
                    <a:pt x="4703" y="9551"/>
                    <a:pt x="4703" y="9527"/>
                    <a:pt x="4703" y="9515"/>
                  </a:cubicBezTo>
                  <a:lnTo>
                    <a:pt x="4703" y="7991"/>
                  </a:lnTo>
                  <a:lnTo>
                    <a:pt x="4703" y="7944"/>
                  </a:lnTo>
                  <a:lnTo>
                    <a:pt x="4394" y="6622"/>
                  </a:lnTo>
                  <a:cubicBezTo>
                    <a:pt x="4382" y="6574"/>
                    <a:pt x="4346" y="6539"/>
                    <a:pt x="4310" y="6515"/>
                  </a:cubicBezTo>
                  <a:cubicBezTo>
                    <a:pt x="3370" y="6086"/>
                    <a:pt x="3072" y="5027"/>
                    <a:pt x="2846" y="4169"/>
                  </a:cubicBezTo>
                  <a:cubicBezTo>
                    <a:pt x="2763" y="3836"/>
                    <a:pt x="2667" y="3538"/>
                    <a:pt x="2560" y="3336"/>
                  </a:cubicBezTo>
                  <a:cubicBezTo>
                    <a:pt x="2667" y="3264"/>
                    <a:pt x="2775" y="3157"/>
                    <a:pt x="2858" y="3026"/>
                  </a:cubicBezTo>
                  <a:cubicBezTo>
                    <a:pt x="2906" y="2943"/>
                    <a:pt x="2894" y="2848"/>
                    <a:pt x="2822" y="2800"/>
                  </a:cubicBezTo>
                  <a:cubicBezTo>
                    <a:pt x="2790" y="2782"/>
                    <a:pt x="2756" y="2772"/>
                    <a:pt x="2724" y="2772"/>
                  </a:cubicBezTo>
                  <a:cubicBezTo>
                    <a:pt x="2673" y="2772"/>
                    <a:pt x="2625" y="2796"/>
                    <a:pt x="2596" y="2848"/>
                  </a:cubicBezTo>
                  <a:cubicBezTo>
                    <a:pt x="2322" y="3241"/>
                    <a:pt x="1953" y="3264"/>
                    <a:pt x="1429" y="3300"/>
                  </a:cubicBezTo>
                  <a:cubicBezTo>
                    <a:pt x="1215" y="3324"/>
                    <a:pt x="953" y="3336"/>
                    <a:pt x="679" y="3395"/>
                  </a:cubicBezTo>
                  <a:cubicBezTo>
                    <a:pt x="667" y="3397"/>
                    <a:pt x="656" y="3398"/>
                    <a:pt x="645" y="3398"/>
                  </a:cubicBezTo>
                  <a:cubicBezTo>
                    <a:pt x="564" y="3398"/>
                    <a:pt x="496" y="3360"/>
                    <a:pt x="465" y="3276"/>
                  </a:cubicBezTo>
                  <a:lnTo>
                    <a:pt x="393" y="3050"/>
                  </a:lnTo>
                  <a:cubicBezTo>
                    <a:pt x="536" y="2824"/>
                    <a:pt x="1060" y="2050"/>
                    <a:pt x="1810" y="1419"/>
                  </a:cubicBezTo>
                  <a:cubicBezTo>
                    <a:pt x="2138" y="1715"/>
                    <a:pt x="2493" y="1774"/>
                    <a:pt x="2701" y="1774"/>
                  </a:cubicBezTo>
                  <a:cubicBezTo>
                    <a:pt x="2803" y="1774"/>
                    <a:pt x="2870" y="1760"/>
                    <a:pt x="2882" y="1752"/>
                  </a:cubicBezTo>
                  <a:cubicBezTo>
                    <a:pt x="2941" y="1740"/>
                    <a:pt x="2977" y="1705"/>
                    <a:pt x="3001" y="1657"/>
                  </a:cubicBezTo>
                  <a:cubicBezTo>
                    <a:pt x="3084" y="1371"/>
                    <a:pt x="3275" y="1371"/>
                    <a:pt x="3322" y="1371"/>
                  </a:cubicBezTo>
                  <a:cubicBezTo>
                    <a:pt x="3418" y="1383"/>
                    <a:pt x="3513" y="1431"/>
                    <a:pt x="3537" y="1550"/>
                  </a:cubicBezTo>
                  <a:cubicBezTo>
                    <a:pt x="3548" y="1657"/>
                    <a:pt x="3537" y="1728"/>
                    <a:pt x="3477" y="1800"/>
                  </a:cubicBezTo>
                  <a:cubicBezTo>
                    <a:pt x="3334" y="1955"/>
                    <a:pt x="3037" y="2002"/>
                    <a:pt x="2941" y="2002"/>
                  </a:cubicBezTo>
                  <a:cubicBezTo>
                    <a:pt x="2858" y="2002"/>
                    <a:pt x="2798" y="2038"/>
                    <a:pt x="2786" y="2098"/>
                  </a:cubicBezTo>
                  <a:cubicBezTo>
                    <a:pt x="2775" y="2157"/>
                    <a:pt x="2786" y="2229"/>
                    <a:pt x="2846" y="2276"/>
                  </a:cubicBezTo>
                  <a:cubicBezTo>
                    <a:pt x="2858" y="2300"/>
                    <a:pt x="3060" y="2443"/>
                    <a:pt x="3358" y="2443"/>
                  </a:cubicBezTo>
                  <a:lnTo>
                    <a:pt x="3394" y="2443"/>
                  </a:lnTo>
                  <a:cubicBezTo>
                    <a:pt x="3489" y="2443"/>
                    <a:pt x="3560" y="2443"/>
                    <a:pt x="3632" y="2431"/>
                  </a:cubicBezTo>
                  <a:cubicBezTo>
                    <a:pt x="3727" y="2705"/>
                    <a:pt x="3810" y="2979"/>
                    <a:pt x="4025" y="3098"/>
                  </a:cubicBezTo>
                  <a:cubicBezTo>
                    <a:pt x="4522" y="3413"/>
                    <a:pt x="5457" y="3460"/>
                    <a:pt x="6454" y="3460"/>
                  </a:cubicBezTo>
                  <a:cubicBezTo>
                    <a:pt x="6698" y="3460"/>
                    <a:pt x="6946" y="3457"/>
                    <a:pt x="7192" y="3455"/>
                  </a:cubicBezTo>
                  <a:cubicBezTo>
                    <a:pt x="7402" y="3452"/>
                    <a:pt x="7611" y="3450"/>
                    <a:pt x="7813" y="3450"/>
                  </a:cubicBezTo>
                  <a:cubicBezTo>
                    <a:pt x="8512" y="3450"/>
                    <a:pt x="9135" y="3475"/>
                    <a:pt x="9514" y="3586"/>
                  </a:cubicBezTo>
                  <a:cubicBezTo>
                    <a:pt x="10406" y="3884"/>
                    <a:pt x="10585" y="4491"/>
                    <a:pt x="10585" y="4955"/>
                  </a:cubicBezTo>
                  <a:cubicBezTo>
                    <a:pt x="10585" y="5265"/>
                    <a:pt x="10514" y="5538"/>
                    <a:pt x="10442" y="5800"/>
                  </a:cubicBezTo>
                  <a:cubicBezTo>
                    <a:pt x="10347" y="6146"/>
                    <a:pt x="10240" y="6503"/>
                    <a:pt x="10323" y="6920"/>
                  </a:cubicBezTo>
                  <a:cubicBezTo>
                    <a:pt x="10395" y="7324"/>
                    <a:pt x="10657" y="7670"/>
                    <a:pt x="10764" y="7801"/>
                  </a:cubicBezTo>
                  <a:lnTo>
                    <a:pt x="10478" y="9670"/>
                  </a:lnTo>
                  <a:lnTo>
                    <a:pt x="10204" y="9587"/>
                  </a:lnTo>
                  <a:cubicBezTo>
                    <a:pt x="10204" y="9575"/>
                    <a:pt x="10216" y="9551"/>
                    <a:pt x="10216" y="9539"/>
                  </a:cubicBezTo>
                  <a:lnTo>
                    <a:pt x="10430" y="7872"/>
                  </a:lnTo>
                  <a:cubicBezTo>
                    <a:pt x="10454" y="7813"/>
                    <a:pt x="10418" y="7753"/>
                    <a:pt x="10359" y="7705"/>
                  </a:cubicBezTo>
                  <a:cubicBezTo>
                    <a:pt x="9216" y="6967"/>
                    <a:pt x="8811" y="6253"/>
                    <a:pt x="8692" y="5979"/>
                  </a:cubicBezTo>
                  <a:cubicBezTo>
                    <a:pt x="8674" y="5924"/>
                    <a:pt x="8607" y="5884"/>
                    <a:pt x="8544" y="5884"/>
                  </a:cubicBezTo>
                  <a:cubicBezTo>
                    <a:pt x="8525" y="5884"/>
                    <a:pt x="8506" y="5887"/>
                    <a:pt x="8490" y="5896"/>
                  </a:cubicBezTo>
                  <a:cubicBezTo>
                    <a:pt x="8406" y="5919"/>
                    <a:pt x="8371" y="6027"/>
                    <a:pt x="8394" y="6098"/>
                  </a:cubicBezTo>
                  <a:lnTo>
                    <a:pt x="8501" y="6312"/>
                  </a:lnTo>
                  <a:cubicBezTo>
                    <a:pt x="8168" y="6431"/>
                    <a:pt x="7239" y="6753"/>
                    <a:pt x="6346" y="6812"/>
                  </a:cubicBezTo>
                  <a:cubicBezTo>
                    <a:pt x="6251" y="6812"/>
                    <a:pt x="6180" y="6896"/>
                    <a:pt x="6192" y="6979"/>
                  </a:cubicBezTo>
                  <a:cubicBezTo>
                    <a:pt x="6192" y="7074"/>
                    <a:pt x="6263" y="7134"/>
                    <a:pt x="6358" y="7134"/>
                  </a:cubicBezTo>
                  <a:lnTo>
                    <a:pt x="6370" y="7134"/>
                  </a:lnTo>
                  <a:cubicBezTo>
                    <a:pt x="7382" y="7074"/>
                    <a:pt x="8430" y="6681"/>
                    <a:pt x="8692" y="6574"/>
                  </a:cubicBezTo>
                  <a:cubicBezTo>
                    <a:pt x="8942" y="6932"/>
                    <a:pt x="9383" y="7408"/>
                    <a:pt x="10109" y="7908"/>
                  </a:cubicBezTo>
                  <a:lnTo>
                    <a:pt x="9895" y="9432"/>
                  </a:lnTo>
                  <a:lnTo>
                    <a:pt x="9525" y="10289"/>
                  </a:lnTo>
                  <a:cubicBezTo>
                    <a:pt x="9514" y="10325"/>
                    <a:pt x="9514" y="10384"/>
                    <a:pt x="9537" y="10432"/>
                  </a:cubicBezTo>
                  <a:cubicBezTo>
                    <a:pt x="9573" y="10480"/>
                    <a:pt x="9621" y="10503"/>
                    <a:pt x="9680" y="10503"/>
                  </a:cubicBezTo>
                  <a:lnTo>
                    <a:pt x="10537" y="10503"/>
                  </a:lnTo>
                  <a:cubicBezTo>
                    <a:pt x="10609" y="10503"/>
                    <a:pt x="10692" y="10444"/>
                    <a:pt x="10704" y="10372"/>
                  </a:cubicBezTo>
                  <a:lnTo>
                    <a:pt x="11085" y="7741"/>
                  </a:lnTo>
                  <a:cubicBezTo>
                    <a:pt x="11049" y="7682"/>
                    <a:pt x="11026" y="7634"/>
                    <a:pt x="10990" y="7610"/>
                  </a:cubicBezTo>
                  <a:cubicBezTo>
                    <a:pt x="10990" y="7610"/>
                    <a:pt x="10645" y="7241"/>
                    <a:pt x="10573" y="6824"/>
                  </a:cubicBezTo>
                  <a:cubicBezTo>
                    <a:pt x="10514" y="6479"/>
                    <a:pt x="10585" y="6181"/>
                    <a:pt x="10680" y="5848"/>
                  </a:cubicBezTo>
                  <a:cubicBezTo>
                    <a:pt x="10752" y="5574"/>
                    <a:pt x="10835" y="5277"/>
                    <a:pt x="10835" y="4919"/>
                  </a:cubicBezTo>
                  <a:cubicBezTo>
                    <a:pt x="10835" y="4110"/>
                    <a:pt x="10383" y="3514"/>
                    <a:pt x="9537" y="3252"/>
                  </a:cubicBezTo>
                  <a:cubicBezTo>
                    <a:pt x="9075" y="3095"/>
                    <a:pt x="8298" y="3086"/>
                    <a:pt x="7459" y="3086"/>
                  </a:cubicBezTo>
                  <a:cubicBezTo>
                    <a:pt x="7347" y="3086"/>
                    <a:pt x="7234" y="3086"/>
                    <a:pt x="7120" y="3086"/>
                  </a:cubicBezTo>
                  <a:cubicBezTo>
                    <a:pt x="6906" y="3088"/>
                    <a:pt x="6687" y="3090"/>
                    <a:pt x="6469" y="3090"/>
                  </a:cubicBezTo>
                  <a:cubicBezTo>
                    <a:pt x="5513" y="3090"/>
                    <a:pt x="4578" y="3048"/>
                    <a:pt x="4132" y="2776"/>
                  </a:cubicBezTo>
                  <a:cubicBezTo>
                    <a:pt x="4025" y="2717"/>
                    <a:pt x="3953" y="2490"/>
                    <a:pt x="3894" y="2276"/>
                  </a:cubicBezTo>
                  <a:cubicBezTo>
                    <a:pt x="4310" y="2098"/>
                    <a:pt x="4549" y="1740"/>
                    <a:pt x="4584" y="1371"/>
                  </a:cubicBezTo>
                  <a:cubicBezTo>
                    <a:pt x="4620" y="1086"/>
                    <a:pt x="4561" y="800"/>
                    <a:pt x="4406" y="562"/>
                  </a:cubicBezTo>
                  <a:cubicBezTo>
                    <a:pt x="4251" y="312"/>
                    <a:pt x="3989" y="133"/>
                    <a:pt x="3668" y="50"/>
                  </a:cubicBezTo>
                  <a:cubicBezTo>
                    <a:pt x="3530" y="17"/>
                    <a:pt x="3393" y="0"/>
                    <a:pt x="32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72"/>
            <p:cNvSpPr/>
            <p:nvPr/>
          </p:nvSpPr>
          <p:spPr>
            <a:xfrm>
              <a:off x="5295565" y="2044338"/>
              <a:ext cx="10304" cy="10688"/>
            </a:xfrm>
            <a:custGeom>
              <a:rect b="b" l="l" r="r" t="t"/>
              <a:pathLst>
                <a:path extrusionOk="0" h="334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2" name="Google Shape;12072;p72"/>
          <p:cNvGrpSpPr/>
          <p:nvPr/>
        </p:nvGrpSpPr>
        <p:grpSpPr>
          <a:xfrm>
            <a:off x="4148749" y="2102066"/>
            <a:ext cx="355136" cy="216256"/>
            <a:chOff x="4148749" y="2102066"/>
            <a:chExt cx="355136" cy="216256"/>
          </a:xfrm>
        </p:grpSpPr>
        <p:sp>
          <p:nvSpPr>
            <p:cNvPr id="12073" name="Google Shape;12073;p72"/>
            <p:cNvSpPr/>
            <p:nvPr/>
          </p:nvSpPr>
          <p:spPr>
            <a:xfrm>
              <a:off x="4148749" y="2102066"/>
              <a:ext cx="355136" cy="216256"/>
            </a:xfrm>
            <a:custGeom>
              <a:rect b="b" l="l" r="r" t="t"/>
              <a:pathLst>
                <a:path extrusionOk="0" h="6758" w="11098">
                  <a:moveTo>
                    <a:pt x="10395" y="340"/>
                  </a:moveTo>
                  <a:cubicBezTo>
                    <a:pt x="10442" y="340"/>
                    <a:pt x="10490" y="352"/>
                    <a:pt x="10514" y="387"/>
                  </a:cubicBezTo>
                  <a:cubicBezTo>
                    <a:pt x="10561" y="435"/>
                    <a:pt x="10561" y="495"/>
                    <a:pt x="10550" y="530"/>
                  </a:cubicBezTo>
                  <a:cubicBezTo>
                    <a:pt x="10538" y="578"/>
                    <a:pt x="10478" y="637"/>
                    <a:pt x="10383" y="709"/>
                  </a:cubicBezTo>
                  <a:cubicBezTo>
                    <a:pt x="10383" y="709"/>
                    <a:pt x="10383" y="697"/>
                    <a:pt x="10371" y="697"/>
                  </a:cubicBezTo>
                  <a:cubicBezTo>
                    <a:pt x="10300" y="602"/>
                    <a:pt x="10252" y="471"/>
                    <a:pt x="10264" y="399"/>
                  </a:cubicBezTo>
                  <a:cubicBezTo>
                    <a:pt x="10264" y="387"/>
                    <a:pt x="10276" y="352"/>
                    <a:pt x="10359" y="340"/>
                  </a:cubicBezTo>
                  <a:close/>
                  <a:moveTo>
                    <a:pt x="10435" y="0"/>
                  </a:moveTo>
                  <a:cubicBezTo>
                    <a:pt x="10390" y="0"/>
                    <a:pt x="10345" y="6"/>
                    <a:pt x="10300" y="18"/>
                  </a:cubicBezTo>
                  <a:cubicBezTo>
                    <a:pt x="10133" y="42"/>
                    <a:pt x="10026" y="149"/>
                    <a:pt x="9966" y="280"/>
                  </a:cubicBezTo>
                  <a:cubicBezTo>
                    <a:pt x="9895" y="495"/>
                    <a:pt x="10002" y="745"/>
                    <a:pt x="10121" y="887"/>
                  </a:cubicBezTo>
                  <a:cubicBezTo>
                    <a:pt x="10026" y="947"/>
                    <a:pt x="9930" y="1006"/>
                    <a:pt x="9823" y="1054"/>
                  </a:cubicBezTo>
                  <a:cubicBezTo>
                    <a:pt x="9478" y="804"/>
                    <a:pt x="9061" y="625"/>
                    <a:pt x="8573" y="506"/>
                  </a:cubicBezTo>
                  <a:cubicBezTo>
                    <a:pt x="8134" y="404"/>
                    <a:pt x="7632" y="355"/>
                    <a:pt x="7072" y="355"/>
                  </a:cubicBezTo>
                  <a:cubicBezTo>
                    <a:pt x="6721" y="355"/>
                    <a:pt x="6348" y="374"/>
                    <a:pt x="5954" y="411"/>
                  </a:cubicBezTo>
                  <a:cubicBezTo>
                    <a:pt x="4489" y="566"/>
                    <a:pt x="3144" y="971"/>
                    <a:pt x="2751" y="1090"/>
                  </a:cubicBezTo>
                  <a:cubicBezTo>
                    <a:pt x="2644" y="935"/>
                    <a:pt x="2549" y="816"/>
                    <a:pt x="2429" y="733"/>
                  </a:cubicBezTo>
                  <a:cubicBezTo>
                    <a:pt x="2263" y="590"/>
                    <a:pt x="2144" y="554"/>
                    <a:pt x="2132" y="554"/>
                  </a:cubicBezTo>
                  <a:cubicBezTo>
                    <a:pt x="2112" y="546"/>
                    <a:pt x="2092" y="542"/>
                    <a:pt x="2073" y="542"/>
                  </a:cubicBezTo>
                  <a:cubicBezTo>
                    <a:pt x="2011" y="542"/>
                    <a:pt x="1957" y="580"/>
                    <a:pt x="1929" y="625"/>
                  </a:cubicBezTo>
                  <a:cubicBezTo>
                    <a:pt x="1787" y="911"/>
                    <a:pt x="1727" y="1173"/>
                    <a:pt x="1715" y="1387"/>
                  </a:cubicBezTo>
                  <a:lnTo>
                    <a:pt x="1429" y="1483"/>
                  </a:lnTo>
                  <a:cubicBezTo>
                    <a:pt x="1382" y="1507"/>
                    <a:pt x="1334" y="1542"/>
                    <a:pt x="1322" y="1602"/>
                  </a:cubicBezTo>
                  <a:cubicBezTo>
                    <a:pt x="1203" y="2114"/>
                    <a:pt x="394" y="2519"/>
                    <a:pt x="120" y="2638"/>
                  </a:cubicBezTo>
                  <a:cubicBezTo>
                    <a:pt x="48" y="2661"/>
                    <a:pt x="1" y="2733"/>
                    <a:pt x="13" y="2828"/>
                  </a:cubicBezTo>
                  <a:lnTo>
                    <a:pt x="155" y="3412"/>
                  </a:lnTo>
                  <a:cubicBezTo>
                    <a:pt x="191" y="3543"/>
                    <a:pt x="310" y="3626"/>
                    <a:pt x="441" y="3662"/>
                  </a:cubicBezTo>
                  <a:cubicBezTo>
                    <a:pt x="477" y="3662"/>
                    <a:pt x="501" y="3662"/>
                    <a:pt x="536" y="3673"/>
                  </a:cubicBezTo>
                  <a:cubicBezTo>
                    <a:pt x="727" y="4102"/>
                    <a:pt x="1632" y="4281"/>
                    <a:pt x="2751" y="4507"/>
                  </a:cubicBezTo>
                  <a:cubicBezTo>
                    <a:pt x="2822" y="4519"/>
                    <a:pt x="2882" y="4543"/>
                    <a:pt x="2953" y="4555"/>
                  </a:cubicBezTo>
                  <a:lnTo>
                    <a:pt x="3346" y="5852"/>
                  </a:lnTo>
                  <a:lnTo>
                    <a:pt x="3132" y="6567"/>
                  </a:lnTo>
                  <a:cubicBezTo>
                    <a:pt x="3120" y="6602"/>
                    <a:pt x="3132" y="6662"/>
                    <a:pt x="3168" y="6698"/>
                  </a:cubicBezTo>
                  <a:cubicBezTo>
                    <a:pt x="3203" y="6745"/>
                    <a:pt x="3239" y="6757"/>
                    <a:pt x="3299" y="6757"/>
                  </a:cubicBezTo>
                  <a:lnTo>
                    <a:pt x="3989" y="6757"/>
                  </a:lnTo>
                  <a:cubicBezTo>
                    <a:pt x="4073" y="6757"/>
                    <a:pt x="4132" y="6698"/>
                    <a:pt x="4156" y="6602"/>
                  </a:cubicBezTo>
                  <a:lnTo>
                    <a:pt x="4299" y="5197"/>
                  </a:lnTo>
                  <a:cubicBezTo>
                    <a:pt x="4311" y="5078"/>
                    <a:pt x="4311" y="4959"/>
                    <a:pt x="4311" y="4816"/>
                  </a:cubicBezTo>
                  <a:cubicBezTo>
                    <a:pt x="5049" y="4983"/>
                    <a:pt x="5858" y="5078"/>
                    <a:pt x="6692" y="5078"/>
                  </a:cubicBezTo>
                  <a:cubicBezTo>
                    <a:pt x="7073" y="5078"/>
                    <a:pt x="7442" y="5055"/>
                    <a:pt x="7811" y="5019"/>
                  </a:cubicBezTo>
                  <a:cubicBezTo>
                    <a:pt x="7906" y="4995"/>
                    <a:pt x="7966" y="4924"/>
                    <a:pt x="7966" y="4840"/>
                  </a:cubicBezTo>
                  <a:cubicBezTo>
                    <a:pt x="7942" y="4745"/>
                    <a:pt x="7871" y="4686"/>
                    <a:pt x="7787" y="4686"/>
                  </a:cubicBezTo>
                  <a:cubicBezTo>
                    <a:pt x="7401" y="4725"/>
                    <a:pt x="7033" y="4741"/>
                    <a:pt x="6688" y="4741"/>
                  </a:cubicBezTo>
                  <a:cubicBezTo>
                    <a:pt x="5578" y="4741"/>
                    <a:pt x="4717" y="4574"/>
                    <a:pt x="4299" y="4483"/>
                  </a:cubicBezTo>
                  <a:cubicBezTo>
                    <a:pt x="4287" y="4340"/>
                    <a:pt x="4251" y="4209"/>
                    <a:pt x="4215" y="4090"/>
                  </a:cubicBezTo>
                  <a:lnTo>
                    <a:pt x="4120" y="3828"/>
                  </a:lnTo>
                  <a:cubicBezTo>
                    <a:pt x="4092" y="3754"/>
                    <a:pt x="4036" y="3709"/>
                    <a:pt x="3974" y="3709"/>
                  </a:cubicBezTo>
                  <a:cubicBezTo>
                    <a:pt x="3955" y="3709"/>
                    <a:pt x="3937" y="3713"/>
                    <a:pt x="3918" y="3721"/>
                  </a:cubicBezTo>
                  <a:cubicBezTo>
                    <a:pt x="3823" y="3745"/>
                    <a:pt x="3775" y="3840"/>
                    <a:pt x="3811" y="3924"/>
                  </a:cubicBezTo>
                  <a:lnTo>
                    <a:pt x="3894" y="4197"/>
                  </a:lnTo>
                  <a:cubicBezTo>
                    <a:pt x="3989" y="4507"/>
                    <a:pt x="4025" y="4840"/>
                    <a:pt x="3989" y="5162"/>
                  </a:cubicBezTo>
                  <a:lnTo>
                    <a:pt x="3858" y="6424"/>
                  </a:lnTo>
                  <a:lnTo>
                    <a:pt x="3525" y="6424"/>
                  </a:lnTo>
                  <a:lnTo>
                    <a:pt x="3692" y="5876"/>
                  </a:lnTo>
                  <a:cubicBezTo>
                    <a:pt x="3703" y="5852"/>
                    <a:pt x="3703" y="5817"/>
                    <a:pt x="3692" y="5793"/>
                  </a:cubicBezTo>
                  <a:lnTo>
                    <a:pt x="3275" y="4364"/>
                  </a:lnTo>
                  <a:cubicBezTo>
                    <a:pt x="3263" y="4305"/>
                    <a:pt x="3215" y="4257"/>
                    <a:pt x="3156" y="4245"/>
                  </a:cubicBezTo>
                  <a:cubicBezTo>
                    <a:pt x="3049" y="4221"/>
                    <a:pt x="2941" y="4197"/>
                    <a:pt x="2858" y="4185"/>
                  </a:cubicBezTo>
                  <a:cubicBezTo>
                    <a:pt x="2322" y="4078"/>
                    <a:pt x="1798" y="3971"/>
                    <a:pt x="1429" y="3852"/>
                  </a:cubicBezTo>
                  <a:cubicBezTo>
                    <a:pt x="1239" y="3793"/>
                    <a:pt x="1096" y="3733"/>
                    <a:pt x="1013" y="3673"/>
                  </a:cubicBezTo>
                  <a:cubicBezTo>
                    <a:pt x="1239" y="3662"/>
                    <a:pt x="1453" y="3590"/>
                    <a:pt x="1608" y="3423"/>
                  </a:cubicBezTo>
                  <a:cubicBezTo>
                    <a:pt x="1667" y="3364"/>
                    <a:pt x="1667" y="3257"/>
                    <a:pt x="1608" y="3197"/>
                  </a:cubicBezTo>
                  <a:cubicBezTo>
                    <a:pt x="1578" y="3167"/>
                    <a:pt x="1537" y="3153"/>
                    <a:pt x="1495" y="3153"/>
                  </a:cubicBezTo>
                  <a:cubicBezTo>
                    <a:pt x="1453" y="3153"/>
                    <a:pt x="1411" y="3167"/>
                    <a:pt x="1382" y="3197"/>
                  </a:cubicBezTo>
                  <a:cubicBezTo>
                    <a:pt x="1285" y="3294"/>
                    <a:pt x="1092" y="3351"/>
                    <a:pt x="835" y="3351"/>
                  </a:cubicBezTo>
                  <a:cubicBezTo>
                    <a:pt x="743" y="3351"/>
                    <a:pt x="643" y="3344"/>
                    <a:pt x="536" y="3328"/>
                  </a:cubicBezTo>
                  <a:lnTo>
                    <a:pt x="524" y="3316"/>
                  </a:lnTo>
                  <a:lnTo>
                    <a:pt x="405" y="2876"/>
                  </a:lnTo>
                  <a:cubicBezTo>
                    <a:pt x="524" y="2816"/>
                    <a:pt x="703" y="2721"/>
                    <a:pt x="894" y="2602"/>
                  </a:cubicBezTo>
                  <a:cubicBezTo>
                    <a:pt x="1298" y="2340"/>
                    <a:pt x="1548" y="2066"/>
                    <a:pt x="1656" y="1768"/>
                  </a:cubicBezTo>
                  <a:lnTo>
                    <a:pt x="1775" y="1721"/>
                  </a:lnTo>
                  <a:cubicBezTo>
                    <a:pt x="1798" y="1888"/>
                    <a:pt x="1846" y="1983"/>
                    <a:pt x="1858" y="1995"/>
                  </a:cubicBezTo>
                  <a:cubicBezTo>
                    <a:pt x="1894" y="2054"/>
                    <a:pt x="1953" y="2078"/>
                    <a:pt x="2013" y="2078"/>
                  </a:cubicBezTo>
                  <a:cubicBezTo>
                    <a:pt x="2037" y="2078"/>
                    <a:pt x="2072" y="2078"/>
                    <a:pt x="2084" y="2066"/>
                  </a:cubicBezTo>
                  <a:cubicBezTo>
                    <a:pt x="2156" y="2019"/>
                    <a:pt x="2191" y="1935"/>
                    <a:pt x="2144" y="1840"/>
                  </a:cubicBezTo>
                  <a:cubicBezTo>
                    <a:pt x="2132" y="1828"/>
                    <a:pt x="1965" y="1483"/>
                    <a:pt x="2179" y="935"/>
                  </a:cubicBezTo>
                  <a:cubicBezTo>
                    <a:pt x="2322" y="1030"/>
                    <a:pt x="2525" y="1221"/>
                    <a:pt x="2727" y="1602"/>
                  </a:cubicBezTo>
                  <a:cubicBezTo>
                    <a:pt x="2754" y="1663"/>
                    <a:pt x="2812" y="1699"/>
                    <a:pt x="2875" y="1699"/>
                  </a:cubicBezTo>
                  <a:cubicBezTo>
                    <a:pt x="2897" y="1699"/>
                    <a:pt x="2920" y="1694"/>
                    <a:pt x="2941" y="1685"/>
                  </a:cubicBezTo>
                  <a:cubicBezTo>
                    <a:pt x="3025" y="1638"/>
                    <a:pt x="3061" y="1542"/>
                    <a:pt x="3025" y="1459"/>
                  </a:cubicBezTo>
                  <a:cubicBezTo>
                    <a:pt x="3001" y="1423"/>
                    <a:pt x="2989" y="1411"/>
                    <a:pt x="2977" y="1387"/>
                  </a:cubicBezTo>
                  <a:cubicBezTo>
                    <a:pt x="3442" y="1245"/>
                    <a:pt x="4692" y="887"/>
                    <a:pt x="6025" y="756"/>
                  </a:cubicBezTo>
                  <a:cubicBezTo>
                    <a:pt x="6402" y="716"/>
                    <a:pt x="6758" y="696"/>
                    <a:pt x="7091" y="696"/>
                  </a:cubicBezTo>
                  <a:cubicBezTo>
                    <a:pt x="7633" y="696"/>
                    <a:pt x="8117" y="749"/>
                    <a:pt x="8537" y="852"/>
                  </a:cubicBezTo>
                  <a:cubicBezTo>
                    <a:pt x="9359" y="1042"/>
                    <a:pt x="9942" y="1423"/>
                    <a:pt x="10264" y="2007"/>
                  </a:cubicBezTo>
                  <a:cubicBezTo>
                    <a:pt x="10847" y="3054"/>
                    <a:pt x="10192" y="4007"/>
                    <a:pt x="9895" y="4281"/>
                  </a:cubicBezTo>
                  <a:cubicBezTo>
                    <a:pt x="9835" y="4340"/>
                    <a:pt x="9823" y="4447"/>
                    <a:pt x="9883" y="4507"/>
                  </a:cubicBezTo>
                  <a:cubicBezTo>
                    <a:pt x="9907" y="4543"/>
                    <a:pt x="9954" y="4555"/>
                    <a:pt x="10002" y="4555"/>
                  </a:cubicBezTo>
                  <a:cubicBezTo>
                    <a:pt x="10038" y="4555"/>
                    <a:pt x="10073" y="4543"/>
                    <a:pt x="10109" y="4507"/>
                  </a:cubicBezTo>
                  <a:lnTo>
                    <a:pt x="10121" y="4495"/>
                  </a:lnTo>
                  <a:lnTo>
                    <a:pt x="10180" y="4614"/>
                  </a:lnTo>
                  <a:cubicBezTo>
                    <a:pt x="10204" y="4686"/>
                    <a:pt x="10216" y="4781"/>
                    <a:pt x="10192" y="4864"/>
                  </a:cubicBezTo>
                  <a:lnTo>
                    <a:pt x="9752" y="6412"/>
                  </a:lnTo>
                  <a:lnTo>
                    <a:pt x="9454" y="6412"/>
                  </a:lnTo>
                  <a:lnTo>
                    <a:pt x="9728" y="5995"/>
                  </a:lnTo>
                  <a:cubicBezTo>
                    <a:pt x="9764" y="5971"/>
                    <a:pt x="9764" y="5924"/>
                    <a:pt x="9764" y="5876"/>
                  </a:cubicBezTo>
                  <a:lnTo>
                    <a:pt x="9633" y="4995"/>
                  </a:lnTo>
                  <a:cubicBezTo>
                    <a:pt x="9633" y="4971"/>
                    <a:pt x="9597" y="4924"/>
                    <a:pt x="9585" y="4912"/>
                  </a:cubicBezTo>
                  <a:lnTo>
                    <a:pt x="8883" y="4245"/>
                  </a:lnTo>
                  <a:cubicBezTo>
                    <a:pt x="8853" y="4215"/>
                    <a:pt x="8811" y="4200"/>
                    <a:pt x="8770" y="4200"/>
                  </a:cubicBezTo>
                  <a:cubicBezTo>
                    <a:pt x="8728" y="4200"/>
                    <a:pt x="8686" y="4215"/>
                    <a:pt x="8656" y="4245"/>
                  </a:cubicBezTo>
                  <a:cubicBezTo>
                    <a:pt x="8597" y="4305"/>
                    <a:pt x="8597" y="4400"/>
                    <a:pt x="8656" y="4459"/>
                  </a:cubicBezTo>
                  <a:lnTo>
                    <a:pt x="8716" y="4519"/>
                  </a:lnTo>
                  <a:cubicBezTo>
                    <a:pt x="8645" y="4543"/>
                    <a:pt x="8561" y="4555"/>
                    <a:pt x="8478" y="4566"/>
                  </a:cubicBezTo>
                  <a:cubicBezTo>
                    <a:pt x="8395" y="4578"/>
                    <a:pt x="8335" y="4674"/>
                    <a:pt x="8347" y="4757"/>
                  </a:cubicBezTo>
                  <a:cubicBezTo>
                    <a:pt x="8359" y="4840"/>
                    <a:pt x="8442" y="4900"/>
                    <a:pt x="8514" y="4900"/>
                  </a:cubicBezTo>
                  <a:lnTo>
                    <a:pt x="8537" y="4900"/>
                  </a:lnTo>
                  <a:cubicBezTo>
                    <a:pt x="8692" y="4864"/>
                    <a:pt x="8859" y="4840"/>
                    <a:pt x="9002" y="4793"/>
                  </a:cubicBezTo>
                  <a:lnTo>
                    <a:pt x="9335" y="5102"/>
                  </a:lnTo>
                  <a:lnTo>
                    <a:pt x="9454" y="5864"/>
                  </a:lnTo>
                  <a:lnTo>
                    <a:pt x="9037" y="6471"/>
                  </a:lnTo>
                  <a:cubicBezTo>
                    <a:pt x="9002" y="6519"/>
                    <a:pt x="8990" y="6590"/>
                    <a:pt x="9014" y="6638"/>
                  </a:cubicBezTo>
                  <a:cubicBezTo>
                    <a:pt x="9049" y="6698"/>
                    <a:pt x="9109" y="6721"/>
                    <a:pt x="9168" y="6721"/>
                  </a:cubicBezTo>
                  <a:lnTo>
                    <a:pt x="9895" y="6721"/>
                  </a:lnTo>
                  <a:cubicBezTo>
                    <a:pt x="9966" y="6721"/>
                    <a:pt x="10026" y="6686"/>
                    <a:pt x="10049" y="6602"/>
                  </a:cubicBezTo>
                  <a:lnTo>
                    <a:pt x="10538" y="4936"/>
                  </a:lnTo>
                  <a:cubicBezTo>
                    <a:pt x="10585" y="4781"/>
                    <a:pt x="10561" y="4614"/>
                    <a:pt x="10502" y="4459"/>
                  </a:cubicBezTo>
                  <a:lnTo>
                    <a:pt x="10383" y="4209"/>
                  </a:lnTo>
                  <a:cubicBezTo>
                    <a:pt x="10526" y="4019"/>
                    <a:pt x="10669" y="3769"/>
                    <a:pt x="10764" y="3483"/>
                  </a:cubicBezTo>
                  <a:cubicBezTo>
                    <a:pt x="10942" y="2911"/>
                    <a:pt x="10859" y="2340"/>
                    <a:pt x="10585" y="1816"/>
                  </a:cubicBezTo>
                  <a:cubicBezTo>
                    <a:pt x="10466" y="1626"/>
                    <a:pt x="10323" y="1423"/>
                    <a:pt x="10169" y="1280"/>
                  </a:cubicBezTo>
                  <a:cubicBezTo>
                    <a:pt x="10252" y="1233"/>
                    <a:pt x="10347" y="1173"/>
                    <a:pt x="10430" y="1114"/>
                  </a:cubicBezTo>
                  <a:cubicBezTo>
                    <a:pt x="10645" y="1304"/>
                    <a:pt x="10835" y="1459"/>
                    <a:pt x="10883" y="1483"/>
                  </a:cubicBezTo>
                  <a:cubicBezTo>
                    <a:pt x="10907" y="1507"/>
                    <a:pt x="10919" y="1507"/>
                    <a:pt x="10954" y="1507"/>
                  </a:cubicBezTo>
                  <a:cubicBezTo>
                    <a:pt x="11014" y="1507"/>
                    <a:pt x="11073" y="1471"/>
                    <a:pt x="11097" y="1411"/>
                  </a:cubicBezTo>
                  <a:cubicBezTo>
                    <a:pt x="11073" y="1364"/>
                    <a:pt x="11038" y="1268"/>
                    <a:pt x="10966" y="1221"/>
                  </a:cubicBezTo>
                  <a:cubicBezTo>
                    <a:pt x="10942" y="1209"/>
                    <a:pt x="10788" y="1090"/>
                    <a:pt x="10621" y="935"/>
                  </a:cubicBezTo>
                  <a:cubicBezTo>
                    <a:pt x="10764" y="828"/>
                    <a:pt x="10835" y="733"/>
                    <a:pt x="10859" y="625"/>
                  </a:cubicBezTo>
                  <a:cubicBezTo>
                    <a:pt x="10919" y="447"/>
                    <a:pt x="10895" y="280"/>
                    <a:pt x="10776" y="149"/>
                  </a:cubicBezTo>
                  <a:cubicBezTo>
                    <a:pt x="10687" y="52"/>
                    <a:pt x="10565" y="0"/>
                    <a:pt x="104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72"/>
            <p:cNvSpPr/>
            <p:nvPr/>
          </p:nvSpPr>
          <p:spPr>
            <a:xfrm>
              <a:off x="4195981" y="2177682"/>
              <a:ext cx="10336" cy="10720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5" name="Google Shape;12075;p72"/>
          <p:cNvGrpSpPr/>
          <p:nvPr/>
        </p:nvGrpSpPr>
        <p:grpSpPr>
          <a:xfrm>
            <a:off x="5794669" y="2001426"/>
            <a:ext cx="354752" cy="315360"/>
            <a:chOff x="5794669" y="2001426"/>
            <a:chExt cx="354752" cy="315360"/>
          </a:xfrm>
        </p:grpSpPr>
        <p:sp>
          <p:nvSpPr>
            <p:cNvPr id="12076" name="Google Shape;12076;p72"/>
            <p:cNvSpPr/>
            <p:nvPr/>
          </p:nvSpPr>
          <p:spPr>
            <a:xfrm>
              <a:off x="5841165" y="2051186"/>
              <a:ext cx="10688" cy="10336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56"/>
                  </a:cubicBez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72"/>
            <p:cNvSpPr/>
            <p:nvPr/>
          </p:nvSpPr>
          <p:spPr>
            <a:xfrm>
              <a:off x="5794669" y="2001426"/>
              <a:ext cx="354752" cy="315360"/>
            </a:xfrm>
            <a:custGeom>
              <a:rect b="b" l="l" r="r" t="t"/>
              <a:pathLst>
                <a:path extrusionOk="0" h="9855" w="11086">
                  <a:moveTo>
                    <a:pt x="1179" y="568"/>
                  </a:moveTo>
                  <a:lnTo>
                    <a:pt x="1298" y="877"/>
                  </a:lnTo>
                  <a:lnTo>
                    <a:pt x="1215" y="925"/>
                  </a:lnTo>
                  <a:lnTo>
                    <a:pt x="1203" y="937"/>
                  </a:lnTo>
                  <a:lnTo>
                    <a:pt x="894" y="782"/>
                  </a:lnTo>
                  <a:cubicBezTo>
                    <a:pt x="965" y="722"/>
                    <a:pt x="1048" y="639"/>
                    <a:pt x="1179" y="568"/>
                  </a:cubicBezTo>
                  <a:close/>
                  <a:moveTo>
                    <a:pt x="10028" y="3376"/>
                  </a:moveTo>
                  <a:cubicBezTo>
                    <a:pt x="10073" y="3406"/>
                    <a:pt x="10123" y="3430"/>
                    <a:pt x="10145" y="3473"/>
                  </a:cubicBezTo>
                  <a:cubicBezTo>
                    <a:pt x="10502" y="3794"/>
                    <a:pt x="10621" y="4592"/>
                    <a:pt x="10490" y="5699"/>
                  </a:cubicBezTo>
                  <a:cubicBezTo>
                    <a:pt x="10430" y="6199"/>
                    <a:pt x="10490" y="6521"/>
                    <a:pt x="10561" y="6735"/>
                  </a:cubicBezTo>
                  <a:cubicBezTo>
                    <a:pt x="10502" y="6688"/>
                    <a:pt x="10430" y="6628"/>
                    <a:pt x="10371" y="6568"/>
                  </a:cubicBezTo>
                  <a:cubicBezTo>
                    <a:pt x="10240" y="6402"/>
                    <a:pt x="10192" y="6176"/>
                    <a:pt x="10228" y="5902"/>
                  </a:cubicBezTo>
                  <a:cubicBezTo>
                    <a:pt x="10359" y="5080"/>
                    <a:pt x="10478" y="3937"/>
                    <a:pt x="10049" y="3401"/>
                  </a:cubicBezTo>
                  <a:cubicBezTo>
                    <a:pt x="10038" y="3390"/>
                    <a:pt x="10032" y="3382"/>
                    <a:pt x="10028" y="3376"/>
                  </a:cubicBezTo>
                  <a:close/>
                  <a:moveTo>
                    <a:pt x="3942" y="9212"/>
                  </a:moveTo>
                  <a:lnTo>
                    <a:pt x="3918" y="9557"/>
                  </a:lnTo>
                  <a:lnTo>
                    <a:pt x="3692" y="9557"/>
                  </a:lnTo>
                  <a:lnTo>
                    <a:pt x="3942" y="9212"/>
                  </a:lnTo>
                  <a:close/>
                  <a:moveTo>
                    <a:pt x="2035" y="334"/>
                  </a:moveTo>
                  <a:cubicBezTo>
                    <a:pt x="2129" y="334"/>
                    <a:pt x="2230" y="339"/>
                    <a:pt x="2334" y="353"/>
                  </a:cubicBezTo>
                  <a:cubicBezTo>
                    <a:pt x="2918" y="461"/>
                    <a:pt x="3453" y="889"/>
                    <a:pt x="3894" y="1365"/>
                  </a:cubicBezTo>
                  <a:cubicBezTo>
                    <a:pt x="3644" y="1187"/>
                    <a:pt x="3370" y="1056"/>
                    <a:pt x="3120" y="937"/>
                  </a:cubicBezTo>
                  <a:cubicBezTo>
                    <a:pt x="3100" y="931"/>
                    <a:pt x="3080" y="928"/>
                    <a:pt x="3060" y="928"/>
                  </a:cubicBezTo>
                  <a:cubicBezTo>
                    <a:pt x="2996" y="928"/>
                    <a:pt x="2936" y="959"/>
                    <a:pt x="2918" y="1032"/>
                  </a:cubicBezTo>
                  <a:cubicBezTo>
                    <a:pt x="2882" y="1115"/>
                    <a:pt x="2918" y="1211"/>
                    <a:pt x="3001" y="1234"/>
                  </a:cubicBezTo>
                  <a:cubicBezTo>
                    <a:pt x="3763" y="1568"/>
                    <a:pt x="4406" y="2127"/>
                    <a:pt x="4823" y="2544"/>
                  </a:cubicBezTo>
                  <a:cubicBezTo>
                    <a:pt x="4882" y="2604"/>
                    <a:pt x="4918" y="2663"/>
                    <a:pt x="4966" y="2711"/>
                  </a:cubicBezTo>
                  <a:cubicBezTo>
                    <a:pt x="5164" y="2947"/>
                    <a:pt x="5332" y="3115"/>
                    <a:pt x="5777" y="3115"/>
                  </a:cubicBezTo>
                  <a:cubicBezTo>
                    <a:pt x="6028" y="3115"/>
                    <a:pt x="6366" y="3061"/>
                    <a:pt x="6847" y="2937"/>
                  </a:cubicBezTo>
                  <a:cubicBezTo>
                    <a:pt x="7304" y="2816"/>
                    <a:pt x="7698" y="2755"/>
                    <a:pt x="8035" y="2755"/>
                  </a:cubicBezTo>
                  <a:cubicBezTo>
                    <a:pt x="8497" y="2755"/>
                    <a:pt x="8852" y="2870"/>
                    <a:pt x="9121" y="3104"/>
                  </a:cubicBezTo>
                  <a:cubicBezTo>
                    <a:pt x="9454" y="3437"/>
                    <a:pt x="9514" y="4175"/>
                    <a:pt x="9216" y="4806"/>
                  </a:cubicBezTo>
                  <a:cubicBezTo>
                    <a:pt x="9037" y="5187"/>
                    <a:pt x="8954" y="5640"/>
                    <a:pt x="8990" y="6045"/>
                  </a:cubicBezTo>
                  <a:cubicBezTo>
                    <a:pt x="9037" y="6509"/>
                    <a:pt x="9228" y="6854"/>
                    <a:pt x="9538" y="7045"/>
                  </a:cubicBezTo>
                  <a:lnTo>
                    <a:pt x="9538" y="9557"/>
                  </a:lnTo>
                  <a:lnTo>
                    <a:pt x="9287" y="9557"/>
                  </a:lnTo>
                  <a:lnTo>
                    <a:pt x="9514" y="9164"/>
                  </a:lnTo>
                  <a:cubicBezTo>
                    <a:pt x="9526" y="9140"/>
                    <a:pt x="9538" y="9093"/>
                    <a:pt x="9526" y="9069"/>
                  </a:cubicBezTo>
                  <a:lnTo>
                    <a:pt x="9240" y="7366"/>
                  </a:lnTo>
                  <a:cubicBezTo>
                    <a:pt x="9240" y="7342"/>
                    <a:pt x="9204" y="7295"/>
                    <a:pt x="9180" y="7283"/>
                  </a:cubicBezTo>
                  <a:cubicBezTo>
                    <a:pt x="7918" y="6176"/>
                    <a:pt x="7418" y="4532"/>
                    <a:pt x="7406" y="4509"/>
                  </a:cubicBezTo>
                  <a:cubicBezTo>
                    <a:pt x="7387" y="4440"/>
                    <a:pt x="7318" y="4395"/>
                    <a:pt x="7255" y="4395"/>
                  </a:cubicBezTo>
                  <a:cubicBezTo>
                    <a:pt x="7241" y="4395"/>
                    <a:pt x="7228" y="4397"/>
                    <a:pt x="7216" y="4402"/>
                  </a:cubicBezTo>
                  <a:cubicBezTo>
                    <a:pt x="7121" y="4437"/>
                    <a:pt x="7085" y="4532"/>
                    <a:pt x="7109" y="4604"/>
                  </a:cubicBezTo>
                  <a:cubicBezTo>
                    <a:pt x="7109" y="4616"/>
                    <a:pt x="7156" y="4771"/>
                    <a:pt x="7240" y="4985"/>
                  </a:cubicBezTo>
                  <a:cubicBezTo>
                    <a:pt x="7144" y="5080"/>
                    <a:pt x="6859" y="5283"/>
                    <a:pt x="6466" y="5461"/>
                  </a:cubicBezTo>
                  <a:cubicBezTo>
                    <a:pt x="6070" y="5641"/>
                    <a:pt x="5688" y="5729"/>
                    <a:pt x="5316" y="5729"/>
                  </a:cubicBezTo>
                  <a:cubicBezTo>
                    <a:pt x="5072" y="5729"/>
                    <a:pt x="4832" y="5691"/>
                    <a:pt x="4596" y="5616"/>
                  </a:cubicBezTo>
                  <a:lnTo>
                    <a:pt x="4668" y="5128"/>
                  </a:lnTo>
                  <a:cubicBezTo>
                    <a:pt x="4680" y="5033"/>
                    <a:pt x="4620" y="4961"/>
                    <a:pt x="4537" y="4949"/>
                  </a:cubicBezTo>
                  <a:cubicBezTo>
                    <a:pt x="4523" y="4946"/>
                    <a:pt x="4509" y="4944"/>
                    <a:pt x="4496" y="4944"/>
                  </a:cubicBezTo>
                  <a:cubicBezTo>
                    <a:pt x="4422" y="4944"/>
                    <a:pt x="4368" y="4999"/>
                    <a:pt x="4358" y="5080"/>
                  </a:cubicBezTo>
                  <a:lnTo>
                    <a:pt x="4192" y="6187"/>
                  </a:lnTo>
                  <a:cubicBezTo>
                    <a:pt x="4120" y="6735"/>
                    <a:pt x="4061" y="7283"/>
                    <a:pt x="4025" y="7819"/>
                  </a:cubicBezTo>
                  <a:lnTo>
                    <a:pt x="3953" y="8962"/>
                  </a:lnTo>
                  <a:lnTo>
                    <a:pt x="3632" y="5056"/>
                  </a:lnTo>
                  <a:cubicBezTo>
                    <a:pt x="3632" y="5044"/>
                    <a:pt x="3632" y="5021"/>
                    <a:pt x="3620" y="4997"/>
                  </a:cubicBezTo>
                  <a:lnTo>
                    <a:pt x="2334" y="2401"/>
                  </a:lnTo>
                  <a:cubicBezTo>
                    <a:pt x="2370" y="2354"/>
                    <a:pt x="2382" y="2306"/>
                    <a:pt x="2394" y="2270"/>
                  </a:cubicBezTo>
                  <a:lnTo>
                    <a:pt x="2513" y="1889"/>
                  </a:lnTo>
                  <a:cubicBezTo>
                    <a:pt x="2549" y="1806"/>
                    <a:pt x="2501" y="1711"/>
                    <a:pt x="2406" y="1687"/>
                  </a:cubicBezTo>
                  <a:cubicBezTo>
                    <a:pt x="2387" y="1679"/>
                    <a:pt x="2368" y="1675"/>
                    <a:pt x="2349" y="1675"/>
                  </a:cubicBezTo>
                  <a:cubicBezTo>
                    <a:pt x="2283" y="1675"/>
                    <a:pt x="2222" y="1720"/>
                    <a:pt x="2203" y="1794"/>
                  </a:cubicBezTo>
                  <a:lnTo>
                    <a:pt x="2084" y="2163"/>
                  </a:lnTo>
                  <a:cubicBezTo>
                    <a:pt x="2072" y="2211"/>
                    <a:pt x="2025" y="2246"/>
                    <a:pt x="1977" y="2270"/>
                  </a:cubicBezTo>
                  <a:lnTo>
                    <a:pt x="739" y="2866"/>
                  </a:lnTo>
                  <a:cubicBezTo>
                    <a:pt x="716" y="2873"/>
                    <a:pt x="694" y="2877"/>
                    <a:pt x="671" y="2877"/>
                  </a:cubicBezTo>
                  <a:cubicBezTo>
                    <a:pt x="623" y="2877"/>
                    <a:pt x="577" y="2859"/>
                    <a:pt x="536" y="2818"/>
                  </a:cubicBezTo>
                  <a:lnTo>
                    <a:pt x="524" y="2794"/>
                  </a:lnTo>
                  <a:lnTo>
                    <a:pt x="370" y="2675"/>
                  </a:lnTo>
                  <a:lnTo>
                    <a:pt x="370" y="2663"/>
                  </a:lnTo>
                  <a:lnTo>
                    <a:pt x="1048" y="1830"/>
                  </a:lnTo>
                  <a:cubicBezTo>
                    <a:pt x="1096" y="1770"/>
                    <a:pt x="1144" y="1699"/>
                    <a:pt x="1167" y="1627"/>
                  </a:cubicBezTo>
                  <a:lnTo>
                    <a:pt x="1263" y="1389"/>
                  </a:lnTo>
                  <a:cubicBezTo>
                    <a:pt x="1286" y="1306"/>
                    <a:pt x="1334" y="1246"/>
                    <a:pt x="1406" y="1211"/>
                  </a:cubicBezTo>
                  <a:lnTo>
                    <a:pt x="1429" y="1187"/>
                  </a:lnTo>
                  <a:cubicBezTo>
                    <a:pt x="1453" y="1246"/>
                    <a:pt x="1513" y="1294"/>
                    <a:pt x="1572" y="1294"/>
                  </a:cubicBezTo>
                  <a:cubicBezTo>
                    <a:pt x="1584" y="1294"/>
                    <a:pt x="1608" y="1294"/>
                    <a:pt x="1632" y="1282"/>
                  </a:cubicBezTo>
                  <a:cubicBezTo>
                    <a:pt x="1727" y="1246"/>
                    <a:pt x="1763" y="1163"/>
                    <a:pt x="1727" y="1068"/>
                  </a:cubicBezTo>
                  <a:lnTo>
                    <a:pt x="1548" y="568"/>
                  </a:lnTo>
                  <a:lnTo>
                    <a:pt x="1548" y="568"/>
                  </a:lnTo>
                  <a:cubicBezTo>
                    <a:pt x="1918" y="699"/>
                    <a:pt x="2144" y="949"/>
                    <a:pt x="2144" y="973"/>
                  </a:cubicBezTo>
                  <a:cubicBezTo>
                    <a:pt x="2168" y="996"/>
                    <a:pt x="2215" y="1032"/>
                    <a:pt x="2263" y="1032"/>
                  </a:cubicBezTo>
                  <a:cubicBezTo>
                    <a:pt x="2263" y="1032"/>
                    <a:pt x="2299" y="1032"/>
                    <a:pt x="2382" y="1044"/>
                  </a:cubicBezTo>
                  <a:cubicBezTo>
                    <a:pt x="2389" y="1045"/>
                    <a:pt x="2396" y="1045"/>
                    <a:pt x="2404" y="1045"/>
                  </a:cubicBezTo>
                  <a:cubicBezTo>
                    <a:pt x="2481" y="1045"/>
                    <a:pt x="2561" y="989"/>
                    <a:pt x="2572" y="913"/>
                  </a:cubicBezTo>
                  <a:cubicBezTo>
                    <a:pt x="2584" y="818"/>
                    <a:pt x="2525" y="734"/>
                    <a:pt x="2441" y="711"/>
                  </a:cubicBezTo>
                  <a:cubicBezTo>
                    <a:pt x="2406" y="711"/>
                    <a:pt x="2382" y="699"/>
                    <a:pt x="2346" y="699"/>
                  </a:cubicBezTo>
                  <a:cubicBezTo>
                    <a:pt x="2275" y="627"/>
                    <a:pt x="2096" y="461"/>
                    <a:pt x="1846" y="341"/>
                  </a:cubicBezTo>
                  <a:cubicBezTo>
                    <a:pt x="1905" y="337"/>
                    <a:pt x="1969" y="334"/>
                    <a:pt x="2035" y="334"/>
                  </a:cubicBezTo>
                  <a:close/>
                  <a:moveTo>
                    <a:pt x="1997" y="1"/>
                  </a:moveTo>
                  <a:cubicBezTo>
                    <a:pt x="1066" y="1"/>
                    <a:pt x="522" y="680"/>
                    <a:pt x="501" y="722"/>
                  </a:cubicBezTo>
                  <a:cubicBezTo>
                    <a:pt x="477" y="758"/>
                    <a:pt x="453" y="806"/>
                    <a:pt x="477" y="853"/>
                  </a:cubicBezTo>
                  <a:cubicBezTo>
                    <a:pt x="489" y="901"/>
                    <a:pt x="513" y="937"/>
                    <a:pt x="548" y="961"/>
                  </a:cubicBezTo>
                  <a:lnTo>
                    <a:pt x="965" y="1199"/>
                  </a:lnTo>
                  <a:cubicBezTo>
                    <a:pt x="953" y="1223"/>
                    <a:pt x="929" y="1258"/>
                    <a:pt x="929" y="1282"/>
                  </a:cubicBezTo>
                  <a:lnTo>
                    <a:pt x="846" y="1520"/>
                  </a:lnTo>
                  <a:cubicBezTo>
                    <a:pt x="834" y="1568"/>
                    <a:pt x="810" y="1592"/>
                    <a:pt x="786" y="1627"/>
                  </a:cubicBezTo>
                  <a:lnTo>
                    <a:pt x="96" y="2461"/>
                  </a:lnTo>
                  <a:cubicBezTo>
                    <a:pt x="1" y="2592"/>
                    <a:pt x="1" y="2782"/>
                    <a:pt x="132" y="2901"/>
                  </a:cubicBezTo>
                  <a:lnTo>
                    <a:pt x="143" y="2925"/>
                  </a:lnTo>
                  <a:lnTo>
                    <a:pt x="298" y="3044"/>
                  </a:lnTo>
                  <a:cubicBezTo>
                    <a:pt x="382" y="3128"/>
                    <a:pt x="513" y="3175"/>
                    <a:pt x="655" y="3175"/>
                  </a:cubicBezTo>
                  <a:cubicBezTo>
                    <a:pt x="727" y="3175"/>
                    <a:pt x="786" y="3163"/>
                    <a:pt x="858" y="3128"/>
                  </a:cubicBezTo>
                  <a:lnTo>
                    <a:pt x="2048" y="2568"/>
                  </a:lnTo>
                  <a:lnTo>
                    <a:pt x="3287" y="5080"/>
                  </a:lnTo>
                  <a:lnTo>
                    <a:pt x="3632" y="9057"/>
                  </a:lnTo>
                  <a:lnTo>
                    <a:pt x="3227" y="9605"/>
                  </a:lnTo>
                  <a:cubicBezTo>
                    <a:pt x="3191" y="9652"/>
                    <a:pt x="3180" y="9724"/>
                    <a:pt x="3215" y="9771"/>
                  </a:cubicBezTo>
                  <a:cubicBezTo>
                    <a:pt x="3239" y="9831"/>
                    <a:pt x="3299" y="9855"/>
                    <a:pt x="3358" y="9855"/>
                  </a:cubicBezTo>
                  <a:lnTo>
                    <a:pt x="4049" y="9855"/>
                  </a:lnTo>
                  <a:cubicBezTo>
                    <a:pt x="4132" y="9855"/>
                    <a:pt x="4192" y="9795"/>
                    <a:pt x="4204" y="9712"/>
                  </a:cubicBezTo>
                  <a:lnTo>
                    <a:pt x="4323" y="7807"/>
                  </a:lnTo>
                  <a:cubicBezTo>
                    <a:pt x="4358" y="7271"/>
                    <a:pt x="4418" y="6735"/>
                    <a:pt x="4489" y="6199"/>
                  </a:cubicBezTo>
                  <a:lnTo>
                    <a:pt x="4537" y="5902"/>
                  </a:lnTo>
                  <a:cubicBezTo>
                    <a:pt x="4787" y="5973"/>
                    <a:pt x="5037" y="6021"/>
                    <a:pt x="5311" y="6021"/>
                  </a:cubicBezTo>
                  <a:cubicBezTo>
                    <a:pt x="5739" y="6021"/>
                    <a:pt x="6168" y="5914"/>
                    <a:pt x="6609" y="5723"/>
                  </a:cubicBezTo>
                  <a:cubicBezTo>
                    <a:pt x="6966" y="5556"/>
                    <a:pt x="7228" y="5378"/>
                    <a:pt x="7382" y="5259"/>
                  </a:cubicBezTo>
                  <a:cubicBezTo>
                    <a:pt x="7644" y="5866"/>
                    <a:pt x="8133" y="6747"/>
                    <a:pt x="8930" y="7450"/>
                  </a:cubicBezTo>
                  <a:lnTo>
                    <a:pt x="9192" y="9033"/>
                  </a:lnTo>
                  <a:lnTo>
                    <a:pt x="8847" y="9616"/>
                  </a:lnTo>
                  <a:cubicBezTo>
                    <a:pt x="8823" y="9664"/>
                    <a:pt x="8823" y="9724"/>
                    <a:pt x="8847" y="9783"/>
                  </a:cubicBezTo>
                  <a:cubicBezTo>
                    <a:pt x="8883" y="9831"/>
                    <a:pt x="8942" y="9855"/>
                    <a:pt x="8990" y="9855"/>
                  </a:cubicBezTo>
                  <a:lnTo>
                    <a:pt x="9668" y="9855"/>
                  </a:lnTo>
                  <a:cubicBezTo>
                    <a:pt x="9764" y="9855"/>
                    <a:pt x="9835" y="9783"/>
                    <a:pt x="9835" y="9688"/>
                  </a:cubicBezTo>
                  <a:lnTo>
                    <a:pt x="9835" y="6926"/>
                  </a:lnTo>
                  <a:cubicBezTo>
                    <a:pt x="9835" y="6866"/>
                    <a:pt x="9799" y="6807"/>
                    <a:pt x="9740" y="6771"/>
                  </a:cubicBezTo>
                  <a:cubicBezTo>
                    <a:pt x="9418" y="6616"/>
                    <a:pt x="9311" y="6259"/>
                    <a:pt x="9287" y="5973"/>
                  </a:cubicBezTo>
                  <a:cubicBezTo>
                    <a:pt x="9252" y="5628"/>
                    <a:pt x="9323" y="5211"/>
                    <a:pt x="9478" y="4913"/>
                  </a:cubicBezTo>
                  <a:cubicBezTo>
                    <a:pt x="9645" y="4556"/>
                    <a:pt x="9728" y="4151"/>
                    <a:pt x="9704" y="3782"/>
                  </a:cubicBezTo>
                  <a:cubicBezTo>
                    <a:pt x="9680" y="3663"/>
                    <a:pt x="9668" y="3544"/>
                    <a:pt x="9645" y="3437"/>
                  </a:cubicBezTo>
                  <a:lnTo>
                    <a:pt x="9645" y="3437"/>
                  </a:lnTo>
                  <a:cubicBezTo>
                    <a:pt x="9704" y="3473"/>
                    <a:pt x="9740" y="3497"/>
                    <a:pt x="9776" y="3556"/>
                  </a:cubicBezTo>
                  <a:cubicBezTo>
                    <a:pt x="10026" y="3890"/>
                    <a:pt x="10073" y="4652"/>
                    <a:pt x="9895" y="5806"/>
                  </a:cubicBezTo>
                  <a:cubicBezTo>
                    <a:pt x="9823" y="6271"/>
                    <a:pt x="9966" y="6568"/>
                    <a:pt x="10097" y="6735"/>
                  </a:cubicBezTo>
                  <a:cubicBezTo>
                    <a:pt x="10276" y="6949"/>
                    <a:pt x="10573" y="7069"/>
                    <a:pt x="10871" y="7069"/>
                  </a:cubicBezTo>
                  <a:cubicBezTo>
                    <a:pt x="10954" y="7069"/>
                    <a:pt x="11014" y="7033"/>
                    <a:pt x="11026" y="6973"/>
                  </a:cubicBezTo>
                  <a:cubicBezTo>
                    <a:pt x="11085" y="6938"/>
                    <a:pt x="11062" y="6878"/>
                    <a:pt x="11014" y="6830"/>
                  </a:cubicBezTo>
                  <a:cubicBezTo>
                    <a:pt x="11014" y="6830"/>
                    <a:pt x="10728" y="6568"/>
                    <a:pt x="10835" y="5735"/>
                  </a:cubicBezTo>
                  <a:cubicBezTo>
                    <a:pt x="10978" y="4473"/>
                    <a:pt x="10835" y="3616"/>
                    <a:pt x="10383" y="3223"/>
                  </a:cubicBezTo>
                  <a:cubicBezTo>
                    <a:pt x="10193" y="3051"/>
                    <a:pt x="9955" y="2955"/>
                    <a:pt x="9680" y="2955"/>
                  </a:cubicBezTo>
                  <a:cubicBezTo>
                    <a:pt x="9593" y="2955"/>
                    <a:pt x="9501" y="2965"/>
                    <a:pt x="9407" y="2985"/>
                  </a:cubicBezTo>
                  <a:cubicBezTo>
                    <a:pt x="9371" y="2937"/>
                    <a:pt x="9335" y="2889"/>
                    <a:pt x="9287" y="2866"/>
                  </a:cubicBezTo>
                  <a:cubicBezTo>
                    <a:pt x="8959" y="2580"/>
                    <a:pt x="8531" y="2435"/>
                    <a:pt x="7984" y="2435"/>
                  </a:cubicBezTo>
                  <a:cubicBezTo>
                    <a:pt x="7620" y="2435"/>
                    <a:pt x="7203" y="2499"/>
                    <a:pt x="6728" y="2627"/>
                  </a:cubicBezTo>
                  <a:cubicBezTo>
                    <a:pt x="6277" y="2738"/>
                    <a:pt x="5955" y="2798"/>
                    <a:pt x="5727" y="2798"/>
                  </a:cubicBezTo>
                  <a:cubicBezTo>
                    <a:pt x="5659" y="2798"/>
                    <a:pt x="5600" y="2793"/>
                    <a:pt x="5549" y="2782"/>
                  </a:cubicBezTo>
                  <a:cubicBezTo>
                    <a:pt x="5477" y="2770"/>
                    <a:pt x="5418" y="2747"/>
                    <a:pt x="5370" y="2711"/>
                  </a:cubicBezTo>
                  <a:cubicBezTo>
                    <a:pt x="5299" y="2651"/>
                    <a:pt x="5156" y="2461"/>
                    <a:pt x="5001" y="2246"/>
                  </a:cubicBezTo>
                  <a:cubicBezTo>
                    <a:pt x="4442" y="1508"/>
                    <a:pt x="3513" y="258"/>
                    <a:pt x="2346" y="32"/>
                  </a:cubicBezTo>
                  <a:cubicBezTo>
                    <a:pt x="2224" y="10"/>
                    <a:pt x="2108" y="1"/>
                    <a:pt x="19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8" name="Google Shape;12078;p72"/>
          <p:cNvGrpSpPr/>
          <p:nvPr/>
        </p:nvGrpSpPr>
        <p:grpSpPr>
          <a:xfrm>
            <a:off x="6345229" y="2029842"/>
            <a:ext cx="352832" cy="289216"/>
            <a:chOff x="6345229" y="2029842"/>
            <a:chExt cx="352832" cy="289216"/>
          </a:xfrm>
        </p:grpSpPr>
        <p:sp>
          <p:nvSpPr>
            <p:cNvPr id="12079" name="Google Shape;12079;p72"/>
            <p:cNvSpPr/>
            <p:nvPr/>
          </p:nvSpPr>
          <p:spPr>
            <a:xfrm>
              <a:off x="6392845" y="2048146"/>
              <a:ext cx="12992" cy="10720"/>
            </a:xfrm>
            <a:custGeom>
              <a:rect b="b" l="l" r="r" t="t"/>
              <a:pathLst>
                <a:path extrusionOk="0" h="335" w="40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39" y="334"/>
                  </a:lnTo>
                  <a:cubicBezTo>
                    <a:pt x="322" y="334"/>
                    <a:pt x="405" y="251"/>
                    <a:pt x="405" y="167"/>
                  </a:cubicBezTo>
                  <a:cubicBezTo>
                    <a:pt x="405" y="72"/>
                    <a:pt x="322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72"/>
            <p:cNvSpPr/>
            <p:nvPr/>
          </p:nvSpPr>
          <p:spPr>
            <a:xfrm>
              <a:off x="6345229" y="2029842"/>
              <a:ext cx="352832" cy="289216"/>
            </a:xfrm>
            <a:custGeom>
              <a:rect b="b" l="l" r="r" t="t"/>
              <a:pathLst>
                <a:path extrusionOk="0" h="9038" w="11026">
                  <a:moveTo>
                    <a:pt x="5620" y="5168"/>
                  </a:moveTo>
                  <a:lnTo>
                    <a:pt x="6037" y="6752"/>
                  </a:lnTo>
                  <a:lnTo>
                    <a:pt x="6203" y="8669"/>
                  </a:lnTo>
                  <a:lnTo>
                    <a:pt x="5560" y="8669"/>
                  </a:lnTo>
                  <a:lnTo>
                    <a:pt x="5596" y="8597"/>
                  </a:lnTo>
                  <a:cubicBezTo>
                    <a:pt x="5620" y="8526"/>
                    <a:pt x="5679" y="8478"/>
                    <a:pt x="5775" y="8478"/>
                  </a:cubicBezTo>
                  <a:lnTo>
                    <a:pt x="5858" y="8478"/>
                  </a:lnTo>
                  <a:cubicBezTo>
                    <a:pt x="5906" y="8478"/>
                    <a:pt x="5953" y="8455"/>
                    <a:pt x="5977" y="8419"/>
                  </a:cubicBezTo>
                  <a:cubicBezTo>
                    <a:pt x="6013" y="8383"/>
                    <a:pt x="6025" y="8347"/>
                    <a:pt x="6025" y="8288"/>
                  </a:cubicBezTo>
                  <a:cubicBezTo>
                    <a:pt x="6013" y="8228"/>
                    <a:pt x="5810" y="6716"/>
                    <a:pt x="5239" y="5323"/>
                  </a:cubicBezTo>
                  <a:lnTo>
                    <a:pt x="5239" y="5192"/>
                  </a:lnTo>
                  <a:cubicBezTo>
                    <a:pt x="5370" y="5192"/>
                    <a:pt x="5489" y="5192"/>
                    <a:pt x="5620" y="5168"/>
                  </a:cubicBezTo>
                  <a:close/>
                  <a:moveTo>
                    <a:pt x="8513" y="4335"/>
                  </a:moveTo>
                  <a:lnTo>
                    <a:pt x="8573" y="4573"/>
                  </a:lnTo>
                  <a:cubicBezTo>
                    <a:pt x="8632" y="4811"/>
                    <a:pt x="8704" y="5038"/>
                    <a:pt x="8823" y="5240"/>
                  </a:cubicBezTo>
                  <a:lnTo>
                    <a:pt x="9120" y="5776"/>
                  </a:lnTo>
                  <a:lnTo>
                    <a:pt x="9168" y="6728"/>
                  </a:lnTo>
                  <a:lnTo>
                    <a:pt x="8335" y="8669"/>
                  </a:lnTo>
                  <a:lnTo>
                    <a:pt x="7799" y="8669"/>
                  </a:lnTo>
                  <a:lnTo>
                    <a:pt x="7823" y="8597"/>
                  </a:lnTo>
                  <a:cubicBezTo>
                    <a:pt x="7858" y="8526"/>
                    <a:pt x="7918" y="8478"/>
                    <a:pt x="8001" y="8478"/>
                  </a:cubicBezTo>
                  <a:lnTo>
                    <a:pt x="8096" y="8478"/>
                  </a:lnTo>
                  <a:cubicBezTo>
                    <a:pt x="8156" y="8478"/>
                    <a:pt x="8215" y="8431"/>
                    <a:pt x="8239" y="8383"/>
                  </a:cubicBezTo>
                  <a:cubicBezTo>
                    <a:pt x="8263" y="8336"/>
                    <a:pt x="8716" y="7312"/>
                    <a:pt x="8775" y="6431"/>
                  </a:cubicBezTo>
                  <a:cubicBezTo>
                    <a:pt x="8787" y="6157"/>
                    <a:pt x="8704" y="5716"/>
                    <a:pt x="8513" y="5157"/>
                  </a:cubicBezTo>
                  <a:cubicBezTo>
                    <a:pt x="8406" y="4859"/>
                    <a:pt x="8299" y="4621"/>
                    <a:pt x="8263" y="4490"/>
                  </a:cubicBezTo>
                  <a:cubicBezTo>
                    <a:pt x="8358" y="4430"/>
                    <a:pt x="8442" y="4383"/>
                    <a:pt x="8513" y="4335"/>
                  </a:cubicBezTo>
                  <a:close/>
                  <a:moveTo>
                    <a:pt x="2509" y="0"/>
                  </a:moveTo>
                  <a:cubicBezTo>
                    <a:pt x="2469" y="0"/>
                    <a:pt x="2426" y="4"/>
                    <a:pt x="2381" y="13"/>
                  </a:cubicBezTo>
                  <a:lnTo>
                    <a:pt x="1750" y="13"/>
                  </a:lnTo>
                  <a:cubicBezTo>
                    <a:pt x="1572" y="13"/>
                    <a:pt x="1393" y="85"/>
                    <a:pt x="1274" y="204"/>
                  </a:cubicBezTo>
                  <a:lnTo>
                    <a:pt x="1119" y="370"/>
                  </a:lnTo>
                  <a:lnTo>
                    <a:pt x="560" y="454"/>
                  </a:lnTo>
                  <a:cubicBezTo>
                    <a:pt x="238" y="513"/>
                    <a:pt x="0" y="799"/>
                    <a:pt x="0" y="1120"/>
                  </a:cubicBezTo>
                  <a:lnTo>
                    <a:pt x="0" y="1204"/>
                  </a:lnTo>
                  <a:cubicBezTo>
                    <a:pt x="0" y="1382"/>
                    <a:pt x="143" y="1525"/>
                    <a:pt x="322" y="1525"/>
                  </a:cubicBezTo>
                  <a:lnTo>
                    <a:pt x="1536" y="1525"/>
                  </a:lnTo>
                  <a:lnTo>
                    <a:pt x="1536" y="2871"/>
                  </a:lnTo>
                  <a:cubicBezTo>
                    <a:pt x="1536" y="3383"/>
                    <a:pt x="1798" y="3906"/>
                    <a:pt x="2262" y="4276"/>
                  </a:cubicBezTo>
                  <a:cubicBezTo>
                    <a:pt x="2739" y="4668"/>
                    <a:pt x="3405" y="4895"/>
                    <a:pt x="4120" y="4895"/>
                  </a:cubicBezTo>
                  <a:cubicBezTo>
                    <a:pt x="4132" y="4895"/>
                    <a:pt x="4132" y="4895"/>
                    <a:pt x="4132" y="4907"/>
                  </a:cubicBezTo>
                  <a:lnTo>
                    <a:pt x="4132" y="8169"/>
                  </a:lnTo>
                  <a:cubicBezTo>
                    <a:pt x="3941" y="8193"/>
                    <a:pt x="3774" y="8312"/>
                    <a:pt x="3715" y="8502"/>
                  </a:cubicBezTo>
                  <a:lnTo>
                    <a:pt x="3632" y="8788"/>
                  </a:lnTo>
                  <a:cubicBezTo>
                    <a:pt x="3620" y="8836"/>
                    <a:pt x="3620" y="8895"/>
                    <a:pt x="3643" y="8943"/>
                  </a:cubicBezTo>
                  <a:cubicBezTo>
                    <a:pt x="3679" y="8978"/>
                    <a:pt x="3715" y="9014"/>
                    <a:pt x="3774" y="9014"/>
                  </a:cubicBezTo>
                  <a:lnTo>
                    <a:pt x="4822" y="9014"/>
                  </a:lnTo>
                  <a:cubicBezTo>
                    <a:pt x="4906" y="9014"/>
                    <a:pt x="4965" y="8955"/>
                    <a:pt x="4989" y="8859"/>
                  </a:cubicBezTo>
                  <a:lnTo>
                    <a:pt x="5179" y="6145"/>
                  </a:lnTo>
                  <a:cubicBezTo>
                    <a:pt x="5465" y="7014"/>
                    <a:pt x="5608" y="7835"/>
                    <a:pt x="5668" y="8181"/>
                  </a:cubicBezTo>
                  <a:cubicBezTo>
                    <a:pt x="5489" y="8205"/>
                    <a:pt x="5346" y="8347"/>
                    <a:pt x="5287" y="8526"/>
                  </a:cubicBezTo>
                  <a:lnTo>
                    <a:pt x="5191" y="8800"/>
                  </a:lnTo>
                  <a:cubicBezTo>
                    <a:pt x="5179" y="8847"/>
                    <a:pt x="5179" y="8907"/>
                    <a:pt x="5203" y="8955"/>
                  </a:cubicBezTo>
                  <a:cubicBezTo>
                    <a:pt x="5239" y="9002"/>
                    <a:pt x="5287" y="9026"/>
                    <a:pt x="5346" y="9026"/>
                  </a:cubicBezTo>
                  <a:lnTo>
                    <a:pt x="6382" y="9026"/>
                  </a:lnTo>
                  <a:cubicBezTo>
                    <a:pt x="6430" y="9026"/>
                    <a:pt x="6477" y="9014"/>
                    <a:pt x="6501" y="8978"/>
                  </a:cubicBezTo>
                  <a:cubicBezTo>
                    <a:pt x="6537" y="8955"/>
                    <a:pt x="6549" y="8907"/>
                    <a:pt x="6549" y="8859"/>
                  </a:cubicBezTo>
                  <a:lnTo>
                    <a:pt x="6370" y="6764"/>
                  </a:lnTo>
                  <a:lnTo>
                    <a:pt x="6370" y="6728"/>
                  </a:lnTo>
                  <a:lnTo>
                    <a:pt x="5965" y="5204"/>
                  </a:lnTo>
                  <a:cubicBezTo>
                    <a:pt x="6394" y="5157"/>
                    <a:pt x="6799" y="5085"/>
                    <a:pt x="7192" y="4978"/>
                  </a:cubicBezTo>
                  <a:cubicBezTo>
                    <a:pt x="7275" y="4942"/>
                    <a:pt x="7322" y="4859"/>
                    <a:pt x="7287" y="4787"/>
                  </a:cubicBezTo>
                  <a:cubicBezTo>
                    <a:pt x="7268" y="4714"/>
                    <a:pt x="7207" y="4668"/>
                    <a:pt x="7147" y="4668"/>
                  </a:cubicBezTo>
                  <a:cubicBezTo>
                    <a:pt x="7130" y="4668"/>
                    <a:pt x="7112" y="4672"/>
                    <a:pt x="7096" y="4680"/>
                  </a:cubicBezTo>
                  <a:cubicBezTo>
                    <a:pt x="6549" y="4847"/>
                    <a:pt x="5918" y="4918"/>
                    <a:pt x="5287" y="4930"/>
                  </a:cubicBezTo>
                  <a:lnTo>
                    <a:pt x="5310" y="4490"/>
                  </a:lnTo>
                  <a:cubicBezTo>
                    <a:pt x="5310" y="4395"/>
                    <a:pt x="5251" y="4323"/>
                    <a:pt x="5167" y="4311"/>
                  </a:cubicBezTo>
                  <a:cubicBezTo>
                    <a:pt x="5072" y="4311"/>
                    <a:pt x="5001" y="4371"/>
                    <a:pt x="4989" y="4454"/>
                  </a:cubicBezTo>
                  <a:lnTo>
                    <a:pt x="4667" y="8728"/>
                  </a:lnTo>
                  <a:lnTo>
                    <a:pt x="4013" y="8728"/>
                  </a:lnTo>
                  <a:lnTo>
                    <a:pt x="4048" y="8657"/>
                  </a:lnTo>
                  <a:cubicBezTo>
                    <a:pt x="4072" y="8574"/>
                    <a:pt x="4132" y="8538"/>
                    <a:pt x="4227" y="8538"/>
                  </a:cubicBezTo>
                  <a:lnTo>
                    <a:pt x="4310" y="8538"/>
                  </a:lnTo>
                  <a:cubicBezTo>
                    <a:pt x="4405" y="8538"/>
                    <a:pt x="4477" y="8455"/>
                    <a:pt x="4477" y="8371"/>
                  </a:cubicBezTo>
                  <a:lnTo>
                    <a:pt x="4477" y="4990"/>
                  </a:lnTo>
                  <a:cubicBezTo>
                    <a:pt x="4477" y="4811"/>
                    <a:pt x="4334" y="4668"/>
                    <a:pt x="4132" y="4668"/>
                  </a:cubicBezTo>
                  <a:cubicBezTo>
                    <a:pt x="2727" y="4668"/>
                    <a:pt x="1869" y="3799"/>
                    <a:pt x="1869" y="2966"/>
                  </a:cubicBezTo>
                  <a:lnTo>
                    <a:pt x="1869" y="1478"/>
                  </a:lnTo>
                  <a:cubicBezTo>
                    <a:pt x="1869" y="1394"/>
                    <a:pt x="1798" y="1311"/>
                    <a:pt x="1715" y="1311"/>
                  </a:cubicBezTo>
                  <a:lnTo>
                    <a:pt x="345" y="1311"/>
                  </a:lnTo>
                  <a:cubicBezTo>
                    <a:pt x="345" y="1311"/>
                    <a:pt x="322" y="1311"/>
                    <a:pt x="322" y="1299"/>
                  </a:cubicBezTo>
                  <a:lnTo>
                    <a:pt x="322" y="1228"/>
                  </a:lnTo>
                  <a:cubicBezTo>
                    <a:pt x="322" y="1049"/>
                    <a:pt x="441" y="894"/>
                    <a:pt x="619" y="870"/>
                  </a:cubicBezTo>
                  <a:lnTo>
                    <a:pt x="1238" y="763"/>
                  </a:lnTo>
                  <a:cubicBezTo>
                    <a:pt x="1262" y="763"/>
                    <a:pt x="1298" y="751"/>
                    <a:pt x="1322" y="716"/>
                  </a:cubicBezTo>
                  <a:lnTo>
                    <a:pt x="1512" y="525"/>
                  </a:lnTo>
                  <a:cubicBezTo>
                    <a:pt x="1596" y="454"/>
                    <a:pt x="1679" y="418"/>
                    <a:pt x="1774" y="418"/>
                  </a:cubicBezTo>
                  <a:lnTo>
                    <a:pt x="1977" y="418"/>
                  </a:lnTo>
                  <a:cubicBezTo>
                    <a:pt x="1977" y="442"/>
                    <a:pt x="1988" y="454"/>
                    <a:pt x="1988" y="454"/>
                  </a:cubicBezTo>
                  <a:cubicBezTo>
                    <a:pt x="2021" y="503"/>
                    <a:pt x="2082" y="535"/>
                    <a:pt x="2140" y="535"/>
                  </a:cubicBezTo>
                  <a:cubicBezTo>
                    <a:pt x="2166" y="535"/>
                    <a:pt x="2192" y="528"/>
                    <a:pt x="2215" y="513"/>
                  </a:cubicBezTo>
                  <a:cubicBezTo>
                    <a:pt x="2346" y="441"/>
                    <a:pt x="2452" y="416"/>
                    <a:pt x="2535" y="416"/>
                  </a:cubicBezTo>
                  <a:cubicBezTo>
                    <a:pt x="2602" y="416"/>
                    <a:pt x="2654" y="432"/>
                    <a:pt x="2691" y="454"/>
                  </a:cubicBezTo>
                  <a:lnTo>
                    <a:pt x="2346" y="739"/>
                  </a:lnTo>
                  <a:cubicBezTo>
                    <a:pt x="2274" y="799"/>
                    <a:pt x="2274" y="894"/>
                    <a:pt x="2334" y="954"/>
                  </a:cubicBezTo>
                  <a:cubicBezTo>
                    <a:pt x="2369" y="989"/>
                    <a:pt x="2393" y="1001"/>
                    <a:pt x="2441" y="1013"/>
                  </a:cubicBezTo>
                  <a:lnTo>
                    <a:pt x="2441" y="2668"/>
                  </a:lnTo>
                  <a:cubicBezTo>
                    <a:pt x="2441" y="3144"/>
                    <a:pt x="2822" y="3514"/>
                    <a:pt x="3286" y="3514"/>
                  </a:cubicBezTo>
                  <a:lnTo>
                    <a:pt x="3382" y="3514"/>
                  </a:lnTo>
                  <a:cubicBezTo>
                    <a:pt x="3858" y="3514"/>
                    <a:pt x="4191" y="3144"/>
                    <a:pt x="4310" y="2978"/>
                  </a:cubicBezTo>
                  <a:cubicBezTo>
                    <a:pt x="4548" y="2668"/>
                    <a:pt x="4727" y="2204"/>
                    <a:pt x="4906" y="1763"/>
                  </a:cubicBezTo>
                  <a:cubicBezTo>
                    <a:pt x="5084" y="1287"/>
                    <a:pt x="5298" y="739"/>
                    <a:pt x="5525" y="680"/>
                  </a:cubicBezTo>
                  <a:cubicBezTo>
                    <a:pt x="5567" y="667"/>
                    <a:pt x="5603" y="660"/>
                    <a:pt x="5635" y="660"/>
                  </a:cubicBezTo>
                  <a:cubicBezTo>
                    <a:pt x="5745" y="660"/>
                    <a:pt x="5804" y="742"/>
                    <a:pt x="5906" y="918"/>
                  </a:cubicBezTo>
                  <a:cubicBezTo>
                    <a:pt x="6025" y="1108"/>
                    <a:pt x="6179" y="1370"/>
                    <a:pt x="6549" y="1370"/>
                  </a:cubicBezTo>
                  <a:cubicBezTo>
                    <a:pt x="6989" y="1370"/>
                    <a:pt x="7132" y="1120"/>
                    <a:pt x="7251" y="942"/>
                  </a:cubicBezTo>
                  <a:cubicBezTo>
                    <a:pt x="7334" y="775"/>
                    <a:pt x="7382" y="716"/>
                    <a:pt x="7549" y="716"/>
                  </a:cubicBezTo>
                  <a:cubicBezTo>
                    <a:pt x="7799" y="716"/>
                    <a:pt x="7930" y="870"/>
                    <a:pt x="8204" y="1168"/>
                  </a:cubicBezTo>
                  <a:cubicBezTo>
                    <a:pt x="8382" y="1370"/>
                    <a:pt x="8596" y="1609"/>
                    <a:pt x="8930" y="1870"/>
                  </a:cubicBezTo>
                  <a:cubicBezTo>
                    <a:pt x="9466" y="2251"/>
                    <a:pt x="10049" y="2763"/>
                    <a:pt x="10049" y="3692"/>
                  </a:cubicBezTo>
                  <a:lnTo>
                    <a:pt x="10049" y="5561"/>
                  </a:lnTo>
                  <a:cubicBezTo>
                    <a:pt x="10049" y="5716"/>
                    <a:pt x="10085" y="5883"/>
                    <a:pt x="10192" y="6038"/>
                  </a:cubicBezTo>
                  <a:lnTo>
                    <a:pt x="10382" y="6335"/>
                  </a:lnTo>
                  <a:lnTo>
                    <a:pt x="10228" y="8717"/>
                  </a:lnTo>
                  <a:lnTo>
                    <a:pt x="9573" y="8717"/>
                  </a:lnTo>
                  <a:lnTo>
                    <a:pt x="9597" y="8633"/>
                  </a:lnTo>
                  <a:cubicBezTo>
                    <a:pt x="9632" y="8562"/>
                    <a:pt x="9692" y="8514"/>
                    <a:pt x="9775" y="8514"/>
                  </a:cubicBezTo>
                  <a:lnTo>
                    <a:pt x="9870" y="8514"/>
                  </a:lnTo>
                  <a:cubicBezTo>
                    <a:pt x="9954" y="8514"/>
                    <a:pt x="10025" y="8443"/>
                    <a:pt x="10025" y="8359"/>
                  </a:cubicBezTo>
                  <a:lnTo>
                    <a:pt x="10025" y="6812"/>
                  </a:lnTo>
                  <a:cubicBezTo>
                    <a:pt x="10025" y="6776"/>
                    <a:pt x="10025" y="6752"/>
                    <a:pt x="10013" y="6728"/>
                  </a:cubicBezTo>
                  <a:lnTo>
                    <a:pt x="9132" y="5145"/>
                  </a:lnTo>
                  <a:cubicBezTo>
                    <a:pt x="9037" y="4966"/>
                    <a:pt x="8954" y="4752"/>
                    <a:pt x="8918" y="4549"/>
                  </a:cubicBezTo>
                  <a:lnTo>
                    <a:pt x="8704" y="3609"/>
                  </a:lnTo>
                  <a:cubicBezTo>
                    <a:pt x="8694" y="3533"/>
                    <a:pt x="8631" y="3479"/>
                    <a:pt x="8564" y="3479"/>
                  </a:cubicBezTo>
                  <a:cubicBezTo>
                    <a:pt x="8547" y="3479"/>
                    <a:pt x="8530" y="3483"/>
                    <a:pt x="8513" y="3490"/>
                  </a:cubicBezTo>
                  <a:cubicBezTo>
                    <a:pt x="8418" y="3502"/>
                    <a:pt x="8358" y="3597"/>
                    <a:pt x="8394" y="3680"/>
                  </a:cubicBezTo>
                  <a:lnTo>
                    <a:pt x="8465" y="4037"/>
                  </a:lnTo>
                  <a:cubicBezTo>
                    <a:pt x="8358" y="4109"/>
                    <a:pt x="8144" y="4276"/>
                    <a:pt x="7787" y="4430"/>
                  </a:cubicBezTo>
                  <a:cubicBezTo>
                    <a:pt x="7703" y="4454"/>
                    <a:pt x="7668" y="4561"/>
                    <a:pt x="7703" y="4633"/>
                  </a:cubicBezTo>
                  <a:cubicBezTo>
                    <a:pt x="7739" y="4692"/>
                    <a:pt x="7799" y="4728"/>
                    <a:pt x="7858" y="4728"/>
                  </a:cubicBezTo>
                  <a:cubicBezTo>
                    <a:pt x="7870" y="4728"/>
                    <a:pt x="7906" y="4728"/>
                    <a:pt x="7918" y="4704"/>
                  </a:cubicBezTo>
                  <a:lnTo>
                    <a:pt x="8001" y="4668"/>
                  </a:lnTo>
                  <a:cubicBezTo>
                    <a:pt x="8180" y="5097"/>
                    <a:pt x="8525" y="6002"/>
                    <a:pt x="8501" y="6454"/>
                  </a:cubicBezTo>
                  <a:cubicBezTo>
                    <a:pt x="8454" y="7121"/>
                    <a:pt x="8144" y="7919"/>
                    <a:pt x="8037" y="8193"/>
                  </a:cubicBezTo>
                  <a:cubicBezTo>
                    <a:pt x="7823" y="8193"/>
                    <a:pt x="7632" y="8336"/>
                    <a:pt x="7561" y="8538"/>
                  </a:cubicBezTo>
                  <a:lnTo>
                    <a:pt x="7465" y="8812"/>
                  </a:lnTo>
                  <a:cubicBezTo>
                    <a:pt x="7453" y="8859"/>
                    <a:pt x="7453" y="8919"/>
                    <a:pt x="7489" y="8967"/>
                  </a:cubicBezTo>
                  <a:cubicBezTo>
                    <a:pt x="7513" y="9014"/>
                    <a:pt x="7561" y="9038"/>
                    <a:pt x="7620" y="9038"/>
                  </a:cubicBezTo>
                  <a:lnTo>
                    <a:pt x="8477" y="9038"/>
                  </a:lnTo>
                  <a:cubicBezTo>
                    <a:pt x="8537" y="9038"/>
                    <a:pt x="8596" y="8990"/>
                    <a:pt x="8632" y="8931"/>
                  </a:cubicBezTo>
                  <a:lnTo>
                    <a:pt x="9489" y="6871"/>
                  </a:lnTo>
                  <a:cubicBezTo>
                    <a:pt x="9513" y="6847"/>
                    <a:pt x="9513" y="6823"/>
                    <a:pt x="9513" y="6788"/>
                  </a:cubicBezTo>
                  <a:lnTo>
                    <a:pt x="9489" y="6454"/>
                  </a:lnTo>
                  <a:lnTo>
                    <a:pt x="9704" y="6835"/>
                  </a:lnTo>
                  <a:lnTo>
                    <a:pt x="9704" y="8193"/>
                  </a:lnTo>
                  <a:cubicBezTo>
                    <a:pt x="9513" y="8216"/>
                    <a:pt x="9347" y="8336"/>
                    <a:pt x="9287" y="8538"/>
                  </a:cubicBezTo>
                  <a:lnTo>
                    <a:pt x="9192" y="8812"/>
                  </a:lnTo>
                  <a:cubicBezTo>
                    <a:pt x="9180" y="8859"/>
                    <a:pt x="9180" y="8919"/>
                    <a:pt x="9216" y="8967"/>
                  </a:cubicBezTo>
                  <a:cubicBezTo>
                    <a:pt x="9239" y="9014"/>
                    <a:pt x="9287" y="9038"/>
                    <a:pt x="9347" y="9038"/>
                  </a:cubicBezTo>
                  <a:lnTo>
                    <a:pt x="10382" y="9038"/>
                  </a:lnTo>
                  <a:cubicBezTo>
                    <a:pt x="10478" y="9038"/>
                    <a:pt x="10537" y="8978"/>
                    <a:pt x="10549" y="8895"/>
                  </a:cubicBezTo>
                  <a:lnTo>
                    <a:pt x="10728" y="6300"/>
                  </a:lnTo>
                  <a:cubicBezTo>
                    <a:pt x="10728" y="6276"/>
                    <a:pt x="10728" y="6228"/>
                    <a:pt x="10704" y="6192"/>
                  </a:cubicBezTo>
                  <a:lnTo>
                    <a:pt x="10478" y="5859"/>
                  </a:lnTo>
                  <a:cubicBezTo>
                    <a:pt x="10418" y="5764"/>
                    <a:pt x="10382" y="5657"/>
                    <a:pt x="10382" y="5561"/>
                  </a:cubicBezTo>
                  <a:lnTo>
                    <a:pt x="10382" y="3835"/>
                  </a:lnTo>
                  <a:cubicBezTo>
                    <a:pt x="10501" y="3930"/>
                    <a:pt x="10585" y="4085"/>
                    <a:pt x="10585" y="4252"/>
                  </a:cubicBezTo>
                  <a:lnTo>
                    <a:pt x="10585" y="5049"/>
                  </a:lnTo>
                  <a:cubicBezTo>
                    <a:pt x="10585" y="5228"/>
                    <a:pt x="10656" y="5407"/>
                    <a:pt x="10775" y="5526"/>
                  </a:cubicBezTo>
                  <a:lnTo>
                    <a:pt x="10787" y="5538"/>
                  </a:lnTo>
                  <a:cubicBezTo>
                    <a:pt x="10823" y="5573"/>
                    <a:pt x="10859" y="5585"/>
                    <a:pt x="10906" y="5585"/>
                  </a:cubicBezTo>
                  <a:cubicBezTo>
                    <a:pt x="10954" y="5585"/>
                    <a:pt x="11002" y="5573"/>
                    <a:pt x="11025" y="5538"/>
                  </a:cubicBezTo>
                  <a:cubicBezTo>
                    <a:pt x="11025" y="5430"/>
                    <a:pt x="11025" y="5335"/>
                    <a:pt x="10966" y="5264"/>
                  </a:cubicBezTo>
                  <a:lnTo>
                    <a:pt x="10954" y="5252"/>
                  </a:lnTo>
                  <a:cubicBezTo>
                    <a:pt x="10882" y="5168"/>
                    <a:pt x="10847" y="5085"/>
                    <a:pt x="10847" y="4990"/>
                  </a:cubicBezTo>
                  <a:lnTo>
                    <a:pt x="10847" y="4192"/>
                  </a:lnTo>
                  <a:cubicBezTo>
                    <a:pt x="10847" y="3906"/>
                    <a:pt x="10704" y="3644"/>
                    <a:pt x="10478" y="3478"/>
                  </a:cubicBezTo>
                  <a:lnTo>
                    <a:pt x="10323" y="3371"/>
                  </a:lnTo>
                  <a:cubicBezTo>
                    <a:pt x="10240" y="2490"/>
                    <a:pt x="9692" y="1978"/>
                    <a:pt x="9097" y="1537"/>
                  </a:cubicBezTo>
                  <a:cubicBezTo>
                    <a:pt x="8799" y="1323"/>
                    <a:pt x="8585" y="1097"/>
                    <a:pt x="8406" y="882"/>
                  </a:cubicBezTo>
                  <a:cubicBezTo>
                    <a:pt x="8144" y="585"/>
                    <a:pt x="7918" y="335"/>
                    <a:pt x="7513" y="335"/>
                  </a:cubicBezTo>
                  <a:cubicBezTo>
                    <a:pt x="7156" y="335"/>
                    <a:pt x="7037" y="561"/>
                    <a:pt x="6930" y="727"/>
                  </a:cubicBezTo>
                  <a:cubicBezTo>
                    <a:pt x="6846" y="882"/>
                    <a:pt x="6787" y="989"/>
                    <a:pt x="6537" y="989"/>
                  </a:cubicBezTo>
                  <a:cubicBezTo>
                    <a:pt x="6358" y="989"/>
                    <a:pt x="6275" y="870"/>
                    <a:pt x="6156" y="680"/>
                  </a:cubicBezTo>
                  <a:cubicBezTo>
                    <a:pt x="6047" y="492"/>
                    <a:pt x="5905" y="255"/>
                    <a:pt x="5608" y="255"/>
                  </a:cubicBezTo>
                  <a:cubicBezTo>
                    <a:pt x="5547" y="255"/>
                    <a:pt x="5480" y="265"/>
                    <a:pt x="5406" y="287"/>
                  </a:cubicBezTo>
                  <a:cubicBezTo>
                    <a:pt x="5025" y="394"/>
                    <a:pt x="4822" y="942"/>
                    <a:pt x="4584" y="1573"/>
                  </a:cubicBezTo>
                  <a:cubicBezTo>
                    <a:pt x="4417" y="1990"/>
                    <a:pt x="4251" y="2430"/>
                    <a:pt x="4048" y="2704"/>
                  </a:cubicBezTo>
                  <a:cubicBezTo>
                    <a:pt x="3977" y="2787"/>
                    <a:pt x="3703" y="3121"/>
                    <a:pt x="3358" y="3121"/>
                  </a:cubicBezTo>
                  <a:lnTo>
                    <a:pt x="3274" y="3121"/>
                  </a:lnTo>
                  <a:cubicBezTo>
                    <a:pt x="2977" y="3121"/>
                    <a:pt x="2739" y="2882"/>
                    <a:pt x="2739" y="2585"/>
                  </a:cubicBezTo>
                  <a:lnTo>
                    <a:pt x="2739" y="739"/>
                  </a:lnTo>
                  <a:lnTo>
                    <a:pt x="3024" y="501"/>
                  </a:lnTo>
                  <a:cubicBezTo>
                    <a:pt x="3084" y="454"/>
                    <a:pt x="3096" y="346"/>
                    <a:pt x="3048" y="287"/>
                  </a:cubicBezTo>
                  <a:cubicBezTo>
                    <a:pt x="3048" y="287"/>
                    <a:pt x="2857" y="0"/>
                    <a:pt x="25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81" name="Google Shape;12081;p72"/>
          <p:cNvGrpSpPr/>
          <p:nvPr/>
        </p:nvGrpSpPr>
        <p:grpSpPr>
          <a:xfrm>
            <a:off x="4697389" y="2036338"/>
            <a:ext cx="354752" cy="281984"/>
            <a:chOff x="4697389" y="2036338"/>
            <a:chExt cx="354752" cy="281984"/>
          </a:xfrm>
        </p:grpSpPr>
        <p:sp>
          <p:nvSpPr>
            <p:cNvPr id="12082" name="Google Shape;12082;p72"/>
            <p:cNvSpPr/>
            <p:nvPr/>
          </p:nvSpPr>
          <p:spPr>
            <a:xfrm>
              <a:off x="4697389" y="2036338"/>
              <a:ext cx="354752" cy="281984"/>
            </a:xfrm>
            <a:custGeom>
              <a:rect b="b" l="l" r="r" t="t"/>
              <a:pathLst>
                <a:path extrusionOk="0" h="8812" w="11086">
                  <a:moveTo>
                    <a:pt x="1322" y="822"/>
                  </a:moveTo>
                  <a:cubicBezTo>
                    <a:pt x="1596" y="1203"/>
                    <a:pt x="2025" y="1417"/>
                    <a:pt x="2394" y="1489"/>
                  </a:cubicBezTo>
                  <a:cubicBezTo>
                    <a:pt x="2334" y="1656"/>
                    <a:pt x="2215" y="1751"/>
                    <a:pt x="2156" y="1810"/>
                  </a:cubicBezTo>
                  <a:cubicBezTo>
                    <a:pt x="1834" y="1715"/>
                    <a:pt x="1596" y="1536"/>
                    <a:pt x="1453" y="1275"/>
                  </a:cubicBezTo>
                  <a:cubicBezTo>
                    <a:pt x="1370" y="1132"/>
                    <a:pt x="1322" y="965"/>
                    <a:pt x="1322" y="822"/>
                  </a:cubicBezTo>
                  <a:close/>
                  <a:moveTo>
                    <a:pt x="2703" y="1513"/>
                  </a:moveTo>
                  <a:cubicBezTo>
                    <a:pt x="3191" y="1513"/>
                    <a:pt x="3465" y="1584"/>
                    <a:pt x="3584" y="1644"/>
                  </a:cubicBezTo>
                  <a:cubicBezTo>
                    <a:pt x="3358" y="2001"/>
                    <a:pt x="2894" y="2025"/>
                    <a:pt x="2870" y="2025"/>
                  </a:cubicBezTo>
                  <a:cubicBezTo>
                    <a:pt x="2775" y="2025"/>
                    <a:pt x="2703" y="2096"/>
                    <a:pt x="2703" y="2179"/>
                  </a:cubicBezTo>
                  <a:cubicBezTo>
                    <a:pt x="2703" y="2275"/>
                    <a:pt x="2775" y="2346"/>
                    <a:pt x="2870" y="2346"/>
                  </a:cubicBezTo>
                  <a:cubicBezTo>
                    <a:pt x="2930" y="2346"/>
                    <a:pt x="3465" y="2334"/>
                    <a:pt x="3787" y="1929"/>
                  </a:cubicBezTo>
                  <a:cubicBezTo>
                    <a:pt x="4407" y="2054"/>
                    <a:pt x="4966" y="2098"/>
                    <a:pt x="5472" y="2098"/>
                  </a:cubicBezTo>
                  <a:cubicBezTo>
                    <a:pt x="6171" y="2098"/>
                    <a:pt x="6769" y="2015"/>
                    <a:pt x="7287" y="1953"/>
                  </a:cubicBezTo>
                  <a:cubicBezTo>
                    <a:pt x="7708" y="1896"/>
                    <a:pt x="8072" y="1843"/>
                    <a:pt x="8405" y="1843"/>
                  </a:cubicBezTo>
                  <a:cubicBezTo>
                    <a:pt x="8628" y="1843"/>
                    <a:pt x="8837" y="1867"/>
                    <a:pt x="9037" y="1929"/>
                  </a:cubicBezTo>
                  <a:cubicBezTo>
                    <a:pt x="9788" y="2179"/>
                    <a:pt x="10014" y="3108"/>
                    <a:pt x="10014" y="3334"/>
                  </a:cubicBezTo>
                  <a:cubicBezTo>
                    <a:pt x="10061" y="3739"/>
                    <a:pt x="9966" y="3953"/>
                    <a:pt x="9871" y="4192"/>
                  </a:cubicBezTo>
                  <a:cubicBezTo>
                    <a:pt x="9776" y="4406"/>
                    <a:pt x="9692" y="4608"/>
                    <a:pt x="9692" y="4930"/>
                  </a:cubicBezTo>
                  <a:cubicBezTo>
                    <a:pt x="9692" y="5561"/>
                    <a:pt x="9966" y="6251"/>
                    <a:pt x="10026" y="6418"/>
                  </a:cubicBezTo>
                  <a:lnTo>
                    <a:pt x="10026" y="7644"/>
                  </a:lnTo>
                  <a:cubicBezTo>
                    <a:pt x="10026" y="7740"/>
                    <a:pt x="10014" y="7847"/>
                    <a:pt x="9966" y="7930"/>
                  </a:cubicBezTo>
                  <a:lnTo>
                    <a:pt x="9728" y="8466"/>
                  </a:lnTo>
                  <a:lnTo>
                    <a:pt x="9037" y="8466"/>
                  </a:lnTo>
                  <a:lnTo>
                    <a:pt x="9073" y="8323"/>
                  </a:lnTo>
                  <a:cubicBezTo>
                    <a:pt x="9085" y="8263"/>
                    <a:pt x="9133" y="8216"/>
                    <a:pt x="9192" y="8204"/>
                  </a:cubicBezTo>
                  <a:lnTo>
                    <a:pt x="9609" y="8049"/>
                  </a:lnTo>
                  <a:cubicBezTo>
                    <a:pt x="9668" y="8025"/>
                    <a:pt x="9716" y="7954"/>
                    <a:pt x="9716" y="7906"/>
                  </a:cubicBezTo>
                  <a:lnTo>
                    <a:pt x="9716" y="6906"/>
                  </a:lnTo>
                  <a:cubicBezTo>
                    <a:pt x="9716" y="6870"/>
                    <a:pt x="9716" y="6859"/>
                    <a:pt x="9704" y="6835"/>
                  </a:cubicBezTo>
                  <a:lnTo>
                    <a:pt x="8585" y="4715"/>
                  </a:lnTo>
                  <a:cubicBezTo>
                    <a:pt x="8550" y="4663"/>
                    <a:pt x="8496" y="4630"/>
                    <a:pt x="8432" y="4630"/>
                  </a:cubicBezTo>
                  <a:cubicBezTo>
                    <a:pt x="8409" y="4630"/>
                    <a:pt x="8384" y="4634"/>
                    <a:pt x="8359" y="4644"/>
                  </a:cubicBezTo>
                  <a:cubicBezTo>
                    <a:pt x="8287" y="4692"/>
                    <a:pt x="8252" y="4775"/>
                    <a:pt x="8287" y="4870"/>
                  </a:cubicBezTo>
                  <a:lnTo>
                    <a:pt x="8621" y="5489"/>
                  </a:lnTo>
                  <a:cubicBezTo>
                    <a:pt x="7990" y="5787"/>
                    <a:pt x="7323" y="5978"/>
                    <a:pt x="6680" y="6037"/>
                  </a:cubicBezTo>
                  <a:cubicBezTo>
                    <a:pt x="6482" y="6061"/>
                    <a:pt x="6287" y="6073"/>
                    <a:pt x="6097" y="6073"/>
                  </a:cubicBezTo>
                  <a:cubicBezTo>
                    <a:pt x="5635" y="6073"/>
                    <a:pt x="5202" y="6002"/>
                    <a:pt x="4823" y="5858"/>
                  </a:cubicBezTo>
                  <a:lnTo>
                    <a:pt x="4894" y="5442"/>
                  </a:lnTo>
                  <a:cubicBezTo>
                    <a:pt x="4906" y="5358"/>
                    <a:pt x="4846" y="5263"/>
                    <a:pt x="4763" y="5251"/>
                  </a:cubicBezTo>
                  <a:cubicBezTo>
                    <a:pt x="4755" y="5250"/>
                    <a:pt x="4747" y="5250"/>
                    <a:pt x="4739" y="5250"/>
                  </a:cubicBezTo>
                  <a:cubicBezTo>
                    <a:pt x="4654" y="5250"/>
                    <a:pt x="4583" y="5306"/>
                    <a:pt x="4573" y="5382"/>
                  </a:cubicBezTo>
                  <a:lnTo>
                    <a:pt x="4120" y="7954"/>
                  </a:lnTo>
                  <a:cubicBezTo>
                    <a:pt x="4108" y="8002"/>
                    <a:pt x="4096" y="8061"/>
                    <a:pt x="4061" y="8109"/>
                  </a:cubicBezTo>
                  <a:lnTo>
                    <a:pt x="3823" y="8454"/>
                  </a:lnTo>
                  <a:lnTo>
                    <a:pt x="3096" y="8454"/>
                  </a:lnTo>
                  <a:lnTo>
                    <a:pt x="3144" y="8335"/>
                  </a:lnTo>
                  <a:cubicBezTo>
                    <a:pt x="3156" y="8275"/>
                    <a:pt x="3215" y="8228"/>
                    <a:pt x="3275" y="8216"/>
                  </a:cubicBezTo>
                  <a:lnTo>
                    <a:pt x="3775" y="8073"/>
                  </a:lnTo>
                  <a:cubicBezTo>
                    <a:pt x="3858" y="8061"/>
                    <a:pt x="3894" y="7990"/>
                    <a:pt x="3894" y="7918"/>
                  </a:cubicBezTo>
                  <a:lnTo>
                    <a:pt x="3882" y="5656"/>
                  </a:lnTo>
                  <a:cubicBezTo>
                    <a:pt x="3882" y="5597"/>
                    <a:pt x="3846" y="5549"/>
                    <a:pt x="3811" y="5525"/>
                  </a:cubicBezTo>
                  <a:cubicBezTo>
                    <a:pt x="3787" y="5525"/>
                    <a:pt x="2810" y="4930"/>
                    <a:pt x="2096" y="3953"/>
                  </a:cubicBezTo>
                  <a:cubicBezTo>
                    <a:pt x="2382" y="3870"/>
                    <a:pt x="2584" y="3739"/>
                    <a:pt x="2727" y="3584"/>
                  </a:cubicBezTo>
                  <a:cubicBezTo>
                    <a:pt x="2882" y="3382"/>
                    <a:pt x="2858" y="3191"/>
                    <a:pt x="2846" y="3180"/>
                  </a:cubicBezTo>
                  <a:cubicBezTo>
                    <a:pt x="2826" y="3109"/>
                    <a:pt x="2763" y="3055"/>
                    <a:pt x="2686" y="3055"/>
                  </a:cubicBezTo>
                  <a:cubicBezTo>
                    <a:pt x="2672" y="3055"/>
                    <a:pt x="2658" y="3057"/>
                    <a:pt x="2644" y="3060"/>
                  </a:cubicBezTo>
                  <a:cubicBezTo>
                    <a:pt x="2560" y="3084"/>
                    <a:pt x="2501" y="3168"/>
                    <a:pt x="2525" y="3263"/>
                  </a:cubicBezTo>
                  <a:cubicBezTo>
                    <a:pt x="2525" y="3263"/>
                    <a:pt x="2525" y="3311"/>
                    <a:pt x="2465" y="3394"/>
                  </a:cubicBezTo>
                  <a:cubicBezTo>
                    <a:pt x="2334" y="3561"/>
                    <a:pt x="1929" y="3822"/>
                    <a:pt x="608" y="3858"/>
                  </a:cubicBezTo>
                  <a:cubicBezTo>
                    <a:pt x="524" y="3858"/>
                    <a:pt x="441" y="3799"/>
                    <a:pt x="429" y="3715"/>
                  </a:cubicBezTo>
                  <a:lnTo>
                    <a:pt x="358" y="3418"/>
                  </a:lnTo>
                  <a:cubicBezTo>
                    <a:pt x="346" y="3358"/>
                    <a:pt x="358" y="3299"/>
                    <a:pt x="405" y="3239"/>
                  </a:cubicBezTo>
                  <a:lnTo>
                    <a:pt x="1632" y="1929"/>
                  </a:lnTo>
                  <a:cubicBezTo>
                    <a:pt x="1787" y="2025"/>
                    <a:pt x="1953" y="2096"/>
                    <a:pt x="2120" y="2144"/>
                  </a:cubicBezTo>
                  <a:cubicBezTo>
                    <a:pt x="2133" y="2147"/>
                    <a:pt x="2145" y="2148"/>
                    <a:pt x="2158" y="2148"/>
                  </a:cubicBezTo>
                  <a:cubicBezTo>
                    <a:pt x="2191" y="2148"/>
                    <a:pt x="2222" y="2137"/>
                    <a:pt x="2239" y="2120"/>
                  </a:cubicBezTo>
                  <a:cubicBezTo>
                    <a:pt x="2263" y="2108"/>
                    <a:pt x="2584" y="1929"/>
                    <a:pt x="2703" y="1513"/>
                  </a:cubicBezTo>
                  <a:close/>
                  <a:moveTo>
                    <a:pt x="1239" y="1"/>
                  </a:moveTo>
                  <a:cubicBezTo>
                    <a:pt x="1156" y="1"/>
                    <a:pt x="1084" y="48"/>
                    <a:pt x="1072" y="108"/>
                  </a:cubicBezTo>
                  <a:cubicBezTo>
                    <a:pt x="1060" y="132"/>
                    <a:pt x="834" y="822"/>
                    <a:pt x="1156" y="1417"/>
                  </a:cubicBezTo>
                  <a:cubicBezTo>
                    <a:pt x="1215" y="1536"/>
                    <a:pt x="1298" y="1620"/>
                    <a:pt x="1382" y="1715"/>
                  </a:cubicBezTo>
                  <a:lnTo>
                    <a:pt x="167" y="3001"/>
                  </a:lnTo>
                  <a:cubicBezTo>
                    <a:pt x="48" y="3144"/>
                    <a:pt x="1" y="3322"/>
                    <a:pt x="48" y="3477"/>
                  </a:cubicBezTo>
                  <a:lnTo>
                    <a:pt x="120" y="3775"/>
                  </a:lnTo>
                  <a:cubicBezTo>
                    <a:pt x="179" y="4001"/>
                    <a:pt x="370" y="4156"/>
                    <a:pt x="608" y="4156"/>
                  </a:cubicBezTo>
                  <a:lnTo>
                    <a:pt x="620" y="4156"/>
                  </a:lnTo>
                  <a:cubicBezTo>
                    <a:pt x="1072" y="4132"/>
                    <a:pt x="1453" y="4108"/>
                    <a:pt x="1787" y="4049"/>
                  </a:cubicBezTo>
                  <a:cubicBezTo>
                    <a:pt x="2441" y="4989"/>
                    <a:pt x="3322" y="5585"/>
                    <a:pt x="3584" y="5739"/>
                  </a:cubicBezTo>
                  <a:lnTo>
                    <a:pt x="3596" y="7799"/>
                  </a:lnTo>
                  <a:lnTo>
                    <a:pt x="3215" y="7882"/>
                  </a:lnTo>
                  <a:cubicBezTo>
                    <a:pt x="3049" y="7930"/>
                    <a:pt x="2918" y="8049"/>
                    <a:pt x="2858" y="8216"/>
                  </a:cubicBezTo>
                  <a:lnTo>
                    <a:pt x="2739" y="8561"/>
                  </a:lnTo>
                  <a:cubicBezTo>
                    <a:pt x="2727" y="8597"/>
                    <a:pt x="2727" y="8656"/>
                    <a:pt x="2751" y="8704"/>
                  </a:cubicBezTo>
                  <a:cubicBezTo>
                    <a:pt x="2787" y="8752"/>
                    <a:pt x="2822" y="8775"/>
                    <a:pt x="2882" y="8775"/>
                  </a:cubicBezTo>
                  <a:lnTo>
                    <a:pt x="3930" y="8775"/>
                  </a:lnTo>
                  <a:cubicBezTo>
                    <a:pt x="3989" y="8775"/>
                    <a:pt x="4037" y="8752"/>
                    <a:pt x="4061" y="8704"/>
                  </a:cubicBezTo>
                  <a:lnTo>
                    <a:pt x="4346" y="8287"/>
                  </a:lnTo>
                  <a:cubicBezTo>
                    <a:pt x="4406" y="8204"/>
                    <a:pt x="4430" y="8109"/>
                    <a:pt x="4454" y="8025"/>
                  </a:cubicBezTo>
                  <a:lnTo>
                    <a:pt x="4763" y="6180"/>
                  </a:lnTo>
                  <a:cubicBezTo>
                    <a:pt x="5192" y="6323"/>
                    <a:pt x="5656" y="6394"/>
                    <a:pt x="6144" y="6394"/>
                  </a:cubicBezTo>
                  <a:cubicBezTo>
                    <a:pt x="6990" y="6394"/>
                    <a:pt x="7906" y="6192"/>
                    <a:pt x="8764" y="5775"/>
                  </a:cubicBezTo>
                  <a:lnTo>
                    <a:pt x="9395" y="6954"/>
                  </a:lnTo>
                  <a:lnTo>
                    <a:pt x="9395" y="7799"/>
                  </a:lnTo>
                  <a:lnTo>
                    <a:pt x="9073" y="7918"/>
                  </a:lnTo>
                  <a:cubicBezTo>
                    <a:pt x="8930" y="7966"/>
                    <a:pt x="8811" y="8085"/>
                    <a:pt x="8764" y="8228"/>
                  </a:cubicBezTo>
                  <a:lnTo>
                    <a:pt x="8645" y="8585"/>
                  </a:lnTo>
                  <a:cubicBezTo>
                    <a:pt x="8633" y="8633"/>
                    <a:pt x="8633" y="8692"/>
                    <a:pt x="8656" y="8740"/>
                  </a:cubicBezTo>
                  <a:cubicBezTo>
                    <a:pt x="8692" y="8775"/>
                    <a:pt x="8740" y="8811"/>
                    <a:pt x="8799" y="8811"/>
                  </a:cubicBezTo>
                  <a:lnTo>
                    <a:pt x="9835" y="8811"/>
                  </a:lnTo>
                  <a:cubicBezTo>
                    <a:pt x="9895" y="8811"/>
                    <a:pt x="9954" y="8764"/>
                    <a:pt x="9990" y="8704"/>
                  </a:cubicBezTo>
                  <a:lnTo>
                    <a:pt x="10252" y="8061"/>
                  </a:lnTo>
                  <a:cubicBezTo>
                    <a:pt x="10311" y="7930"/>
                    <a:pt x="10347" y="7799"/>
                    <a:pt x="10347" y="7668"/>
                  </a:cubicBezTo>
                  <a:lnTo>
                    <a:pt x="10347" y="6394"/>
                  </a:lnTo>
                  <a:cubicBezTo>
                    <a:pt x="10347" y="6370"/>
                    <a:pt x="10347" y="6359"/>
                    <a:pt x="10323" y="6335"/>
                  </a:cubicBezTo>
                  <a:cubicBezTo>
                    <a:pt x="10323" y="6335"/>
                    <a:pt x="10002" y="5597"/>
                    <a:pt x="10002" y="4954"/>
                  </a:cubicBezTo>
                  <a:cubicBezTo>
                    <a:pt x="10002" y="4704"/>
                    <a:pt x="10073" y="4537"/>
                    <a:pt x="10145" y="4346"/>
                  </a:cubicBezTo>
                  <a:cubicBezTo>
                    <a:pt x="10252" y="4096"/>
                    <a:pt x="10371" y="3811"/>
                    <a:pt x="10347" y="3322"/>
                  </a:cubicBezTo>
                  <a:cubicBezTo>
                    <a:pt x="10323" y="3096"/>
                    <a:pt x="10240" y="2739"/>
                    <a:pt x="10026" y="2394"/>
                  </a:cubicBezTo>
                  <a:lnTo>
                    <a:pt x="10026" y="2394"/>
                  </a:lnTo>
                  <a:cubicBezTo>
                    <a:pt x="10109" y="2441"/>
                    <a:pt x="10192" y="2501"/>
                    <a:pt x="10264" y="2584"/>
                  </a:cubicBezTo>
                  <a:cubicBezTo>
                    <a:pt x="10645" y="2989"/>
                    <a:pt x="10716" y="3656"/>
                    <a:pt x="10466" y="4394"/>
                  </a:cubicBezTo>
                  <a:cubicBezTo>
                    <a:pt x="10133" y="5346"/>
                    <a:pt x="10716" y="6132"/>
                    <a:pt x="10740" y="6156"/>
                  </a:cubicBezTo>
                  <a:cubicBezTo>
                    <a:pt x="10776" y="6204"/>
                    <a:pt x="10823" y="6216"/>
                    <a:pt x="10883" y="6216"/>
                  </a:cubicBezTo>
                  <a:cubicBezTo>
                    <a:pt x="10907" y="6216"/>
                    <a:pt x="10954" y="6204"/>
                    <a:pt x="10978" y="6192"/>
                  </a:cubicBezTo>
                  <a:cubicBezTo>
                    <a:pt x="11062" y="6120"/>
                    <a:pt x="11073" y="6013"/>
                    <a:pt x="11026" y="5942"/>
                  </a:cubicBezTo>
                  <a:cubicBezTo>
                    <a:pt x="11026" y="5942"/>
                    <a:pt x="10526" y="5263"/>
                    <a:pt x="10788" y="4465"/>
                  </a:cubicBezTo>
                  <a:cubicBezTo>
                    <a:pt x="11085" y="3620"/>
                    <a:pt x="10978" y="2846"/>
                    <a:pt x="10538" y="2334"/>
                  </a:cubicBezTo>
                  <a:cubicBezTo>
                    <a:pt x="10322" y="2108"/>
                    <a:pt x="10058" y="1960"/>
                    <a:pt x="9825" y="1960"/>
                  </a:cubicBezTo>
                  <a:cubicBezTo>
                    <a:pt x="9800" y="1960"/>
                    <a:pt x="9776" y="1962"/>
                    <a:pt x="9752" y="1965"/>
                  </a:cubicBezTo>
                  <a:cubicBezTo>
                    <a:pt x="9585" y="1810"/>
                    <a:pt x="9395" y="1679"/>
                    <a:pt x="9157" y="1608"/>
                  </a:cubicBezTo>
                  <a:cubicBezTo>
                    <a:pt x="8917" y="1531"/>
                    <a:pt x="8666" y="1503"/>
                    <a:pt x="8402" y="1503"/>
                  </a:cubicBezTo>
                  <a:cubicBezTo>
                    <a:pt x="8051" y="1503"/>
                    <a:pt x="7677" y="1553"/>
                    <a:pt x="7275" y="1608"/>
                  </a:cubicBezTo>
                  <a:cubicBezTo>
                    <a:pt x="6773" y="1678"/>
                    <a:pt x="6202" y="1756"/>
                    <a:pt x="5537" y="1756"/>
                  </a:cubicBezTo>
                  <a:cubicBezTo>
                    <a:pt x="5067" y="1756"/>
                    <a:pt x="4550" y="1716"/>
                    <a:pt x="3977" y="1608"/>
                  </a:cubicBezTo>
                  <a:cubicBezTo>
                    <a:pt x="3989" y="1548"/>
                    <a:pt x="3977" y="1489"/>
                    <a:pt x="3930" y="1453"/>
                  </a:cubicBezTo>
                  <a:cubicBezTo>
                    <a:pt x="3882" y="1417"/>
                    <a:pt x="3620" y="1191"/>
                    <a:pt x="2703" y="1191"/>
                  </a:cubicBezTo>
                  <a:cubicBezTo>
                    <a:pt x="2251" y="1191"/>
                    <a:pt x="1501" y="905"/>
                    <a:pt x="1382" y="132"/>
                  </a:cubicBezTo>
                  <a:cubicBezTo>
                    <a:pt x="1370" y="60"/>
                    <a:pt x="1310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72"/>
            <p:cNvSpPr/>
            <p:nvPr/>
          </p:nvSpPr>
          <p:spPr>
            <a:xfrm>
              <a:off x="4747693" y="2113682"/>
              <a:ext cx="10688" cy="10688"/>
            </a:xfrm>
            <a:custGeom>
              <a:rect b="b" l="l" r="r" t="t"/>
              <a:pathLst>
                <a:path extrusionOk="0" h="33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62" y="334"/>
                    <a:pt x="334" y="262"/>
                    <a:pt x="334" y="167"/>
                  </a:cubicBez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84" name="Google Shape;12084;p72"/>
          <p:cNvGrpSpPr/>
          <p:nvPr/>
        </p:nvGrpSpPr>
        <p:grpSpPr>
          <a:xfrm>
            <a:off x="1404013" y="2424754"/>
            <a:ext cx="353600" cy="354944"/>
            <a:chOff x="1404013" y="2424754"/>
            <a:chExt cx="353600" cy="354944"/>
          </a:xfrm>
        </p:grpSpPr>
        <p:sp>
          <p:nvSpPr>
            <p:cNvPr id="12085" name="Google Shape;12085;p72"/>
            <p:cNvSpPr/>
            <p:nvPr/>
          </p:nvSpPr>
          <p:spPr>
            <a:xfrm>
              <a:off x="1404013" y="2424754"/>
              <a:ext cx="353600" cy="354944"/>
            </a:xfrm>
            <a:custGeom>
              <a:rect b="b" l="l" r="r" t="t"/>
              <a:pathLst>
                <a:path extrusionOk="0" h="11092" w="11050">
                  <a:moveTo>
                    <a:pt x="5514" y="316"/>
                  </a:moveTo>
                  <a:cubicBezTo>
                    <a:pt x="6061" y="316"/>
                    <a:pt x="6597" y="412"/>
                    <a:pt x="7121" y="567"/>
                  </a:cubicBezTo>
                  <a:cubicBezTo>
                    <a:pt x="7038" y="602"/>
                    <a:pt x="6978" y="614"/>
                    <a:pt x="6907" y="650"/>
                  </a:cubicBezTo>
                  <a:cubicBezTo>
                    <a:pt x="6299" y="900"/>
                    <a:pt x="5835" y="1329"/>
                    <a:pt x="5514" y="1936"/>
                  </a:cubicBezTo>
                  <a:cubicBezTo>
                    <a:pt x="5180" y="1317"/>
                    <a:pt x="4716" y="900"/>
                    <a:pt x="4109" y="650"/>
                  </a:cubicBezTo>
                  <a:cubicBezTo>
                    <a:pt x="4037" y="614"/>
                    <a:pt x="3978" y="590"/>
                    <a:pt x="3906" y="567"/>
                  </a:cubicBezTo>
                  <a:cubicBezTo>
                    <a:pt x="4418" y="412"/>
                    <a:pt x="4954" y="316"/>
                    <a:pt x="5514" y="316"/>
                  </a:cubicBezTo>
                  <a:close/>
                  <a:moveTo>
                    <a:pt x="3263" y="2043"/>
                  </a:moveTo>
                  <a:cubicBezTo>
                    <a:pt x="4121" y="2043"/>
                    <a:pt x="4835" y="2745"/>
                    <a:pt x="4835" y="3626"/>
                  </a:cubicBezTo>
                  <a:cubicBezTo>
                    <a:pt x="4835" y="4484"/>
                    <a:pt x="4144" y="5198"/>
                    <a:pt x="3263" y="5198"/>
                  </a:cubicBezTo>
                  <a:cubicBezTo>
                    <a:pt x="2382" y="5198"/>
                    <a:pt x="1680" y="4496"/>
                    <a:pt x="1680" y="3626"/>
                  </a:cubicBezTo>
                  <a:cubicBezTo>
                    <a:pt x="1680" y="2757"/>
                    <a:pt x="2394" y="2043"/>
                    <a:pt x="3263" y="2043"/>
                  </a:cubicBezTo>
                  <a:close/>
                  <a:moveTo>
                    <a:pt x="692" y="424"/>
                  </a:moveTo>
                  <a:lnTo>
                    <a:pt x="692" y="424"/>
                  </a:lnTo>
                  <a:cubicBezTo>
                    <a:pt x="1120" y="567"/>
                    <a:pt x="1620" y="602"/>
                    <a:pt x="2144" y="626"/>
                  </a:cubicBezTo>
                  <a:cubicBezTo>
                    <a:pt x="3394" y="721"/>
                    <a:pt x="4704" y="793"/>
                    <a:pt x="5359" y="2388"/>
                  </a:cubicBezTo>
                  <a:cubicBezTo>
                    <a:pt x="5395" y="2448"/>
                    <a:pt x="5454" y="2495"/>
                    <a:pt x="5514" y="2495"/>
                  </a:cubicBezTo>
                  <a:cubicBezTo>
                    <a:pt x="5525" y="2495"/>
                    <a:pt x="5549" y="2495"/>
                    <a:pt x="5573" y="2472"/>
                  </a:cubicBezTo>
                  <a:cubicBezTo>
                    <a:pt x="5609" y="2460"/>
                    <a:pt x="5645" y="2436"/>
                    <a:pt x="5656" y="2388"/>
                  </a:cubicBezTo>
                  <a:cubicBezTo>
                    <a:pt x="6311" y="793"/>
                    <a:pt x="7609" y="697"/>
                    <a:pt x="8871" y="626"/>
                  </a:cubicBezTo>
                  <a:cubicBezTo>
                    <a:pt x="9395" y="602"/>
                    <a:pt x="9895" y="555"/>
                    <a:pt x="10336" y="424"/>
                  </a:cubicBezTo>
                  <a:lnTo>
                    <a:pt x="10336" y="424"/>
                  </a:lnTo>
                  <a:cubicBezTo>
                    <a:pt x="10288" y="567"/>
                    <a:pt x="10217" y="745"/>
                    <a:pt x="10050" y="948"/>
                  </a:cubicBezTo>
                  <a:cubicBezTo>
                    <a:pt x="9621" y="1459"/>
                    <a:pt x="8824" y="1733"/>
                    <a:pt x="7752" y="1733"/>
                  </a:cubicBezTo>
                  <a:cubicBezTo>
                    <a:pt x="6716" y="1733"/>
                    <a:pt x="5871" y="2579"/>
                    <a:pt x="5871" y="3626"/>
                  </a:cubicBezTo>
                  <a:cubicBezTo>
                    <a:pt x="5871" y="4662"/>
                    <a:pt x="6716" y="5508"/>
                    <a:pt x="7752" y="5508"/>
                  </a:cubicBezTo>
                  <a:cubicBezTo>
                    <a:pt x="8800" y="5508"/>
                    <a:pt x="9645" y="4662"/>
                    <a:pt x="9645" y="3626"/>
                  </a:cubicBezTo>
                  <a:cubicBezTo>
                    <a:pt x="9645" y="3341"/>
                    <a:pt x="9586" y="3055"/>
                    <a:pt x="9455" y="2781"/>
                  </a:cubicBezTo>
                  <a:cubicBezTo>
                    <a:pt x="9420" y="2730"/>
                    <a:pt x="9367" y="2690"/>
                    <a:pt x="9305" y="2690"/>
                  </a:cubicBezTo>
                  <a:cubicBezTo>
                    <a:pt x="9281" y="2690"/>
                    <a:pt x="9255" y="2696"/>
                    <a:pt x="9228" y="2710"/>
                  </a:cubicBezTo>
                  <a:cubicBezTo>
                    <a:pt x="9157" y="2757"/>
                    <a:pt x="9109" y="2841"/>
                    <a:pt x="9157" y="2936"/>
                  </a:cubicBezTo>
                  <a:cubicBezTo>
                    <a:pt x="9264" y="3138"/>
                    <a:pt x="9324" y="3376"/>
                    <a:pt x="9324" y="3626"/>
                  </a:cubicBezTo>
                  <a:cubicBezTo>
                    <a:pt x="9324" y="4484"/>
                    <a:pt x="8621" y="5198"/>
                    <a:pt x="7740" y="5198"/>
                  </a:cubicBezTo>
                  <a:cubicBezTo>
                    <a:pt x="6883" y="5198"/>
                    <a:pt x="6168" y="4496"/>
                    <a:pt x="6168" y="3626"/>
                  </a:cubicBezTo>
                  <a:cubicBezTo>
                    <a:pt x="6168" y="2757"/>
                    <a:pt x="6859" y="2043"/>
                    <a:pt x="7740" y="2043"/>
                  </a:cubicBezTo>
                  <a:cubicBezTo>
                    <a:pt x="8085" y="2043"/>
                    <a:pt x="8407" y="2150"/>
                    <a:pt x="8681" y="2352"/>
                  </a:cubicBezTo>
                  <a:cubicBezTo>
                    <a:pt x="8712" y="2378"/>
                    <a:pt x="8749" y="2391"/>
                    <a:pt x="8786" y="2391"/>
                  </a:cubicBezTo>
                  <a:cubicBezTo>
                    <a:pt x="8834" y="2391"/>
                    <a:pt x="8880" y="2369"/>
                    <a:pt x="8907" y="2329"/>
                  </a:cubicBezTo>
                  <a:cubicBezTo>
                    <a:pt x="8966" y="2257"/>
                    <a:pt x="8943" y="2150"/>
                    <a:pt x="8871" y="2102"/>
                  </a:cubicBezTo>
                  <a:cubicBezTo>
                    <a:pt x="8812" y="2055"/>
                    <a:pt x="8740" y="2019"/>
                    <a:pt x="8681" y="1971"/>
                  </a:cubicBezTo>
                  <a:cubicBezTo>
                    <a:pt x="8919" y="1924"/>
                    <a:pt x="9145" y="1864"/>
                    <a:pt x="9347" y="1793"/>
                  </a:cubicBezTo>
                  <a:cubicBezTo>
                    <a:pt x="9871" y="2257"/>
                    <a:pt x="10181" y="2924"/>
                    <a:pt x="10181" y="3626"/>
                  </a:cubicBezTo>
                  <a:cubicBezTo>
                    <a:pt x="10181" y="4960"/>
                    <a:pt x="9097" y="6067"/>
                    <a:pt x="7740" y="6067"/>
                  </a:cubicBezTo>
                  <a:cubicBezTo>
                    <a:pt x="7133" y="6067"/>
                    <a:pt x="6549" y="5841"/>
                    <a:pt x="6085" y="5424"/>
                  </a:cubicBezTo>
                  <a:lnTo>
                    <a:pt x="6145" y="5246"/>
                  </a:lnTo>
                  <a:cubicBezTo>
                    <a:pt x="6168" y="5186"/>
                    <a:pt x="6168" y="5115"/>
                    <a:pt x="6121" y="5067"/>
                  </a:cubicBezTo>
                  <a:lnTo>
                    <a:pt x="5847" y="4793"/>
                  </a:lnTo>
                  <a:cubicBezTo>
                    <a:pt x="5752" y="4698"/>
                    <a:pt x="5624" y="4650"/>
                    <a:pt x="5494" y="4650"/>
                  </a:cubicBezTo>
                  <a:cubicBezTo>
                    <a:pt x="5365" y="4650"/>
                    <a:pt x="5234" y="4698"/>
                    <a:pt x="5133" y="4793"/>
                  </a:cubicBezTo>
                  <a:lnTo>
                    <a:pt x="4871" y="5067"/>
                  </a:lnTo>
                  <a:cubicBezTo>
                    <a:pt x="4823" y="5115"/>
                    <a:pt x="4811" y="5186"/>
                    <a:pt x="4835" y="5246"/>
                  </a:cubicBezTo>
                  <a:lnTo>
                    <a:pt x="4894" y="5424"/>
                  </a:lnTo>
                  <a:cubicBezTo>
                    <a:pt x="4454" y="5841"/>
                    <a:pt x="3871" y="6067"/>
                    <a:pt x="3251" y="6067"/>
                  </a:cubicBezTo>
                  <a:cubicBezTo>
                    <a:pt x="1906" y="6067"/>
                    <a:pt x="811" y="4972"/>
                    <a:pt x="811" y="3626"/>
                  </a:cubicBezTo>
                  <a:cubicBezTo>
                    <a:pt x="823" y="2912"/>
                    <a:pt x="1120" y="2257"/>
                    <a:pt x="1656" y="1793"/>
                  </a:cubicBezTo>
                  <a:cubicBezTo>
                    <a:pt x="1858" y="1864"/>
                    <a:pt x="2085" y="1924"/>
                    <a:pt x="2323" y="1971"/>
                  </a:cubicBezTo>
                  <a:cubicBezTo>
                    <a:pt x="1751" y="2293"/>
                    <a:pt x="1370" y="2912"/>
                    <a:pt x="1370" y="3626"/>
                  </a:cubicBezTo>
                  <a:cubicBezTo>
                    <a:pt x="1370" y="4662"/>
                    <a:pt x="2216" y="5508"/>
                    <a:pt x="3263" y="5508"/>
                  </a:cubicBezTo>
                  <a:cubicBezTo>
                    <a:pt x="4299" y="5508"/>
                    <a:pt x="5156" y="4662"/>
                    <a:pt x="5156" y="3626"/>
                  </a:cubicBezTo>
                  <a:cubicBezTo>
                    <a:pt x="5156" y="2579"/>
                    <a:pt x="4299" y="1733"/>
                    <a:pt x="3263" y="1733"/>
                  </a:cubicBezTo>
                  <a:cubicBezTo>
                    <a:pt x="2192" y="1733"/>
                    <a:pt x="1406" y="1459"/>
                    <a:pt x="965" y="948"/>
                  </a:cubicBezTo>
                  <a:cubicBezTo>
                    <a:pt x="823" y="745"/>
                    <a:pt x="727" y="567"/>
                    <a:pt x="692" y="424"/>
                  </a:cubicBezTo>
                  <a:close/>
                  <a:moveTo>
                    <a:pt x="5537" y="4954"/>
                  </a:moveTo>
                  <a:cubicBezTo>
                    <a:pt x="5585" y="4954"/>
                    <a:pt x="5633" y="4972"/>
                    <a:pt x="5668" y="5008"/>
                  </a:cubicBezTo>
                  <a:lnTo>
                    <a:pt x="5847" y="5210"/>
                  </a:lnTo>
                  <a:lnTo>
                    <a:pt x="5525" y="6091"/>
                  </a:lnTo>
                  <a:lnTo>
                    <a:pt x="5192" y="5210"/>
                  </a:lnTo>
                  <a:lnTo>
                    <a:pt x="5406" y="5008"/>
                  </a:lnTo>
                  <a:cubicBezTo>
                    <a:pt x="5442" y="4972"/>
                    <a:pt x="5490" y="4954"/>
                    <a:pt x="5537" y="4954"/>
                  </a:cubicBezTo>
                  <a:close/>
                  <a:moveTo>
                    <a:pt x="10431" y="4317"/>
                  </a:moveTo>
                  <a:cubicBezTo>
                    <a:pt x="10550" y="4781"/>
                    <a:pt x="10669" y="5329"/>
                    <a:pt x="10717" y="5710"/>
                  </a:cubicBezTo>
                  <a:lnTo>
                    <a:pt x="10359" y="5710"/>
                  </a:lnTo>
                  <a:cubicBezTo>
                    <a:pt x="10276" y="5710"/>
                    <a:pt x="10193" y="5781"/>
                    <a:pt x="10193" y="5865"/>
                  </a:cubicBezTo>
                  <a:lnTo>
                    <a:pt x="10193" y="6258"/>
                  </a:lnTo>
                  <a:cubicBezTo>
                    <a:pt x="10024" y="6288"/>
                    <a:pt x="9681" y="6339"/>
                    <a:pt x="9255" y="6339"/>
                  </a:cubicBezTo>
                  <a:cubicBezTo>
                    <a:pt x="9020" y="6339"/>
                    <a:pt x="8760" y="6324"/>
                    <a:pt x="8490" y="6282"/>
                  </a:cubicBezTo>
                  <a:cubicBezTo>
                    <a:pt x="9431" y="6031"/>
                    <a:pt x="10181" y="5269"/>
                    <a:pt x="10431" y="4317"/>
                  </a:cubicBezTo>
                  <a:close/>
                  <a:moveTo>
                    <a:pt x="584" y="4317"/>
                  </a:moveTo>
                  <a:cubicBezTo>
                    <a:pt x="834" y="5269"/>
                    <a:pt x="1585" y="6031"/>
                    <a:pt x="2537" y="6282"/>
                  </a:cubicBezTo>
                  <a:cubicBezTo>
                    <a:pt x="2245" y="6326"/>
                    <a:pt x="1970" y="6342"/>
                    <a:pt x="1726" y="6342"/>
                  </a:cubicBezTo>
                  <a:cubicBezTo>
                    <a:pt x="1312" y="6342"/>
                    <a:pt x="987" y="6295"/>
                    <a:pt x="823" y="6258"/>
                  </a:cubicBezTo>
                  <a:lnTo>
                    <a:pt x="823" y="5865"/>
                  </a:lnTo>
                  <a:cubicBezTo>
                    <a:pt x="823" y="5781"/>
                    <a:pt x="751" y="5710"/>
                    <a:pt x="656" y="5710"/>
                  </a:cubicBezTo>
                  <a:lnTo>
                    <a:pt x="299" y="5710"/>
                  </a:lnTo>
                  <a:cubicBezTo>
                    <a:pt x="334" y="5329"/>
                    <a:pt x="465" y="4781"/>
                    <a:pt x="584" y="4317"/>
                  </a:cubicBezTo>
                  <a:close/>
                  <a:moveTo>
                    <a:pt x="8454" y="6615"/>
                  </a:moveTo>
                  <a:cubicBezTo>
                    <a:pt x="8752" y="6663"/>
                    <a:pt x="9026" y="6674"/>
                    <a:pt x="9276" y="6674"/>
                  </a:cubicBezTo>
                  <a:lnTo>
                    <a:pt x="9502" y="6674"/>
                  </a:lnTo>
                  <a:cubicBezTo>
                    <a:pt x="9383" y="7627"/>
                    <a:pt x="8931" y="8508"/>
                    <a:pt x="8228" y="9163"/>
                  </a:cubicBezTo>
                  <a:cubicBezTo>
                    <a:pt x="7907" y="9460"/>
                    <a:pt x="7550" y="9699"/>
                    <a:pt x="7157" y="9877"/>
                  </a:cubicBezTo>
                  <a:cubicBezTo>
                    <a:pt x="7323" y="9722"/>
                    <a:pt x="7478" y="9556"/>
                    <a:pt x="7609" y="9365"/>
                  </a:cubicBezTo>
                  <a:cubicBezTo>
                    <a:pt x="8145" y="8627"/>
                    <a:pt x="8443" y="7651"/>
                    <a:pt x="8454" y="6615"/>
                  </a:cubicBezTo>
                  <a:close/>
                  <a:moveTo>
                    <a:pt x="6002" y="5734"/>
                  </a:moveTo>
                  <a:cubicBezTo>
                    <a:pt x="6430" y="6103"/>
                    <a:pt x="6966" y="6317"/>
                    <a:pt x="7550" y="6377"/>
                  </a:cubicBezTo>
                  <a:cubicBezTo>
                    <a:pt x="7740" y="6448"/>
                    <a:pt x="7931" y="6508"/>
                    <a:pt x="8121" y="6555"/>
                  </a:cubicBezTo>
                  <a:lnTo>
                    <a:pt x="8121" y="6567"/>
                  </a:lnTo>
                  <a:cubicBezTo>
                    <a:pt x="8133" y="8579"/>
                    <a:pt x="6954" y="10211"/>
                    <a:pt x="5514" y="10211"/>
                  </a:cubicBezTo>
                  <a:cubicBezTo>
                    <a:pt x="4942" y="10211"/>
                    <a:pt x="4394" y="9961"/>
                    <a:pt x="3942" y="9484"/>
                  </a:cubicBezTo>
                  <a:cubicBezTo>
                    <a:pt x="3501" y="9008"/>
                    <a:pt x="3156" y="8329"/>
                    <a:pt x="3013" y="7579"/>
                  </a:cubicBezTo>
                  <a:cubicBezTo>
                    <a:pt x="2993" y="7509"/>
                    <a:pt x="2930" y="7455"/>
                    <a:pt x="2853" y="7455"/>
                  </a:cubicBezTo>
                  <a:cubicBezTo>
                    <a:pt x="2839" y="7455"/>
                    <a:pt x="2825" y="7457"/>
                    <a:pt x="2811" y="7460"/>
                  </a:cubicBezTo>
                  <a:cubicBezTo>
                    <a:pt x="2728" y="7472"/>
                    <a:pt x="2668" y="7567"/>
                    <a:pt x="2692" y="7651"/>
                  </a:cubicBezTo>
                  <a:cubicBezTo>
                    <a:pt x="2858" y="8472"/>
                    <a:pt x="3228" y="9199"/>
                    <a:pt x="3716" y="9722"/>
                  </a:cubicBezTo>
                  <a:lnTo>
                    <a:pt x="3882" y="9889"/>
                  </a:lnTo>
                  <a:cubicBezTo>
                    <a:pt x="3501" y="9710"/>
                    <a:pt x="3120" y="9472"/>
                    <a:pt x="2811" y="9175"/>
                  </a:cubicBezTo>
                  <a:cubicBezTo>
                    <a:pt x="2096" y="8520"/>
                    <a:pt x="1668" y="7639"/>
                    <a:pt x="1549" y="6686"/>
                  </a:cubicBezTo>
                  <a:lnTo>
                    <a:pt x="1775" y="6686"/>
                  </a:lnTo>
                  <a:cubicBezTo>
                    <a:pt x="2025" y="6686"/>
                    <a:pt x="2299" y="6674"/>
                    <a:pt x="2597" y="6627"/>
                  </a:cubicBezTo>
                  <a:cubicBezTo>
                    <a:pt x="2597" y="6734"/>
                    <a:pt x="2597" y="6841"/>
                    <a:pt x="2608" y="6936"/>
                  </a:cubicBezTo>
                  <a:cubicBezTo>
                    <a:pt x="2608" y="7032"/>
                    <a:pt x="2680" y="7091"/>
                    <a:pt x="2775" y="7091"/>
                  </a:cubicBezTo>
                  <a:lnTo>
                    <a:pt x="2787" y="7091"/>
                  </a:lnTo>
                  <a:cubicBezTo>
                    <a:pt x="2870" y="7091"/>
                    <a:pt x="2954" y="6996"/>
                    <a:pt x="2930" y="6913"/>
                  </a:cubicBezTo>
                  <a:cubicBezTo>
                    <a:pt x="2930" y="6805"/>
                    <a:pt x="2918" y="6686"/>
                    <a:pt x="2918" y="6567"/>
                  </a:cubicBezTo>
                  <a:lnTo>
                    <a:pt x="2918" y="6555"/>
                  </a:lnTo>
                  <a:cubicBezTo>
                    <a:pt x="3109" y="6508"/>
                    <a:pt x="3311" y="6448"/>
                    <a:pt x="3501" y="6377"/>
                  </a:cubicBezTo>
                  <a:cubicBezTo>
                    <a:pt x="4061" y="6329"/>
                    <a:pt x="4597" y="6103"/>
                    <a:pt x="5049" y="5734"/>
                  </a:cubicBezTo>
                  <a:lnTo>
                    <a:pt x="5371" y="6615"/>
                  </a:lnTo>
                  <a:cubicBezTo>
                    <a:pt x="5406" y="6674"/>
                    <a:pt x="5466" y="6722"/>
                    <a:pt x="5525" y="6722"/>
                  </a:cubicBezTo>
                  <a:cubicBezTo>
                    <a:pt x="5597" y="6722"/>
                    <a:pt x="5656" y="6674"/>
                    <a:pt x="5668" y="6615"/>
                  </a:cubicBezTo>
                  <a:lnTo>
                    <a:pt x="6002" y="5734"/>
                  </a:lnTo>
                  <a:close/>
                  <a:moveTo>
                    <a:pt x="505" y="1"/>
                  </a:moveTo>
                  <a:cubicBezTo>
                    <a:pt x="477" y="1"/>
                    <a:pt x="447" y="7"/>
                    <a:pt x="418" y="19"/>
                  </a:cubicBezTo>
                  <a:cubicBezTo>
                    <a:pt x="370" y="55"/>
                    <a:pt x="346" y="90"/>
                    <a:pt x="346" y="150"/>
                  </a:cubicBezTo>
                  <a:cubicBezTo>
                    <a:pt x="346" y="174"/>
                    <a:pt x="346" y="650"/>
                    <a:pt x="727" y="1126"/>
                  </a:cubicBezTo>
                  <a:cubicBezTo>
                    <a:pt x="894" y="1329"/>
                    <a:pt x="1108" y="1507"/>
                    <a:pt x="1358" y="1638"/>
                  </a:cubicBezTo>
                  <a:cubicBezTo>
                    <a:pt x="882" y="2102"/>
                    <a:pt x="584" y="2733"/>
                    <a:pt x="525" y="3400"/>
                  </a:cubicBezTo>
                  <a:cubicBezTo>
                    <a:pt x="501" y="3472"/>
                    <a:pt x="1" y="5162"/>
                    <a:pt x="1" y="5865"/>
                  </a:cubicBezTo>
                  <a:cubicBezTo>
                    <a:pt x="1" y="5960"/>
                    <a:pt x="72" y="6031"/>
                    <a:pt x="168" y="6031"/>
                  </a:cubicBezTo>
                  <a:lnTo>
                    <a:pt x="525" y="6031"/>
                  </a:lnTo>
                  <a:lnTo>
                    <a:pt x="525" y="6389"/>
                  </a:lnTo>
                  <a:cubicBezTo>
                    <a:pt x="525" y="6460"/>
                    <a:pt x="561" y="6520"/>
                    <a:pt x="644" y="6555"/>
                  </a:cubicBezTo>
                  <a:cubicBezTo>
                    <a:pt x="668" y="6555"/>
                    <a:pt x="882" y="6615"/>
                    <a:pt x="1239" y="6639"/>
                  </a:cubicBezTo>
                  <a:cubicBezTo>
                    <a:pt x="1334" y="7698"/>
                    <a:pt x="1811" y="8663"/>
                    <a:pt x="2608" y="9401"/>
                  </a:cubicBezTo>
                  <a:cubicBezTo>
                    <a:pt x="2918" y="9675"/>
                    <a:pt x="3263" y="9913"/>
                    <a:pt x="3632" y="10115"/>
                  </a:cubicBezTo>
                  <a:lnTo>
                    <a:pt x="2454" y="10211"/>
                  </a:lnTo>
                  <a:cubicBezTo>
                    <a:pt x="2251" y="10234"/>
                    <a:pt x="2085" y="10365"/>
                    <a:pt x="2013" y="10556"/>
                  </a:cubicBezTo>
                  <a:lnTo>
                    <a:pt x="1906" y="10853"/>
                  </a:lnTo>
                  <a:cubicBezTo>
                    <a:pt x="1882" y="10949"/>
                    <a:pt x="1918" y="11032"/>
                    <a:pt x="2013" y="11068"/>
                  </a:cubicBezTo>
                  <a:cubicBezTo>
                    <a:pt x="2025" y="11068"/>
                    <a:pt x="2037" y="11080"/>
                    <a:pt x="2049" y="11080"/>
                  </a:cubicBezTo>
                  <a:cubicBezTo>
                    <a:pt x="2132" y="11080"/>
                    <a:pt x="2192" y="11032"/>
                    <a:pt x="2204" y="10973"/>
                  </a:cubicBezTo>
                  <a:lnTo>
                    <a:pt x="2311" y="10675"/>
                  </a:lnTo>
                  <a:cubicBezTo>
                    <a:pt x="2335" y="10603"/>
                    <a:pt x="2394" y="10556"/>
                    <a:pt x="2477" y="10556"/>
                  </a:cubicBezTo>
                  <a:lnTo>
                    <a:pt x="2597" y="10544"/>
                  </a:lnTo>
                  <a:lnTo>
                    <a:pt x="2597" y="10925"/>
                  </a:lnTo>
                  <a:cubicBezTo>
                    <a:pt x="2597" y="11020"/>
                    <a:pt x="2668" y="11092"/>
                    <a:pt x="2751" y="11092"/>
                  </a:cubicBezTo>
                  <a:cubicBezTo>
                    <a:pt x="2847" y="11092"/>
                    <a:pt x="2918" y="11020"/>
                    <a:pt x="2918" y="10925"/>
                  </a:cubicBezTo>
                  <a:lnTo>
                    <a:pt x="2918" y="10508"/>
                  </a:lnTo>
                  <a:lnTo>
                    <a:pt x="3144" y="10496"/>
                  </a:lnTo>
                  <a:lnTo>
                    <a:pt x="3311" y="10973"/>
                  </a:lnTo>
                  <a:cubicBezTo>
                    <a:pt x="3335" y="11044"/>
                    <a:pt x="3394" y="11080"/>
                    <a:pt x="3454" y="11080"/>
                  </a:cubicBezTo>
                  <a:cubicBezTo>
                    <a:pt x="3466" y="11080"/>
                    <a:pt x="3490" y="11080"/>
                    <a:pt x="3501" y="11056"/>
                  </a:cubicBezTo>
                  <a:cubicBezTo>
                    <a:pt x="3585" y="11032"/>
                    <a:pt x="3632" y="10937"/>
                    <a:pt x="3609" y="10853"/>
                  </a:cubicBezTo>
                  <a:lnTo>
                    <a:pt x="3466" y="10449"/>
                  </a:lnTo>
                  <a:lnTo>
                    <a:pt x="4323" y="10377"/>
                  </a:lnTo>
                  <a:cubicBezTo>
                    <a:pt x="4704" y="10496"/>
                    <a:pt x="5121" y="10556"/>
                    <a:pt x="5525" y="10556"/>
                  </a:cubicBezTo>
                  <a:cubicBezTo>
                    <a:pt x="5942" y="10556"/>
                    <a:pt x="6347" y="10496"/>
                    <a:pt x="6728" y="10377"/>
                  </a:cubicBezTo>
                  <a:lnTo>
                    <a:pt x="7573" y="10449"/>
                  </a:lnTo>
                  <a:lnTo>
                    <a:pt x="7442" y="10853"/>
                  </a:lnTo>
                  <a:cubicBezTo>
                    <a:pt x="7419" y="10937"/>
                    <a:pt x="7454" y="11032"/>
                    <a:pt x="7550" y="11056"/>
                  </a:cubicBezTo>
                  <a:cubicBezTo>
                    <a:pt x="7561" y="11056"/>
                    <a:pt x="7573" y="11080"/>
                    <a:pt x="7597" y="11080"/>
                  </a:cubicBezTo>
                  <a:cubicBezTo>
                    <a:pt x="7669" y="11080"/>
                    <a:pt x="7728" y="11032"/>
                    <a:pt x="7740" y="10973"/>
                  </a:cubicBezTo>
                  <a:lnTo>
                    <a:pt x="7907" y="10496"/>
                  </a:lnTo>
                  <a:lnTo>
                    <a:pt x="8133" y="10508"/>
                  </a:lnTo>
                  <a:lnTo>
                    <a:pt x="8133" y="10925"/>
                  </a:lnTo>
                  <a:cubicBezTo>
                    <a:pt x="8133" y="11020"/>
                    <a:pt x="8204" y="11092"/>
                    <a:pt x="8288" y="11092"/>
                  </a:cubicBezTo>
                  <a:cubicBezTo>
                    <a:pt x="8383" y="11092"/>
                    <a:pt x="8454" y="11020"/>
                    <a:pt x="8454" y="10925"/>
                  </a:cubicBezTo>
                  <a:lnTo>
                    <a:pt x="8454" y="10544"/>
                  </a:lnTo>
                  <a:lnTo>
                    <a:pt x="8573" y="10556"/>
                  </a:lnTo>
                  <a:cubicBezTo>
                    <a:pt x="8645" y="10556"/>
                    <a:pt x="8704" y="10615"/>
                    <a:pt x="8740" y="10675"/>
                  </a:cubicBezTo>
                  <a:lnTo>
                    <a:pt x="8847" y="10973"/>
                  </a:lnTo>
                  <a:cubicBezTo>
                    <a:pt x="8871" y="11044"/>
                    <a:pt x="8931" y="11080"/>
                    <a:pt x="8990" y="11080"/>
                  </a:cubicBezTo>
                  <a:cubicBezTo>
                    <a:pt x="9002" y="11080"/>
                    <a:pt x="9026" y="11080"/>
                    <a:pt x="9038" y="11056"/>
                  </a:cubicBezTo>
                  <a:cubicBezTo>
                    <a:pt x="9121" y="11032"/>
                    <a:pt x="9169" y="10937"/>
                    <a:pt x="9145" y="10853"/>
                  </a:cubicBezTo>
                  <a:lnTo>
                    <a:pt x="9038" y="10556"/>
                  </a:lnTo>
                  <a:cubicBezTo>
                    <a:pt x="8978" y="10365"/>
                    <a:pt x="8800" y="10222"/>
                    <a:pt x="8585" y="10211"/>
                  </a:cubicBezTo>
                  <a:lnTo>
                    <a:pt x="7419" y="10103"/>
                  </a:lnTo>
                  <a:cubicBezTo>
                    <a:pt x="7788" y="9925"/>
                    <a:pt x="8133" y="9687"/>
                    <a:pt x="8443" y="9389"/>
                  </a:cubicBezTo>
                  <a:cubicBezTo>
                    <a:pt x="9216" y="8663"/>
                    <a:pt x="9705" y="7698"/>
                    <a:pt x="9812" y="6639"/>
                  </a:cubicBezTo>
                  <a:cubicBezTo>
                    <a:pt x="10157" y="6615"/>
                    <a:pt x="10371" y="6555"/>
                    <a:pt x="10407" y="6555"/>
                  </a:cubicBezTo>
                  <a:cubicBezTo>
                    <a:pt x="10478" y="6532"/>
                    <a:pt x="10526" y="6460"/>
                    <a:pt x="10526" y="6389"/>
                  </a:cubicBezTo>
                  <a:lnTo>
                    <a:pt x="10526" y="6031"/>
                  </a:lnTo>
                  <a:lnTo>
                    <a:pt x="10883" y="6031"/>
                  </a:lnTo>
                  <a:cubicBezTo>
                    <a:pt x="10967" y="6031"/>
                    <a:pt x="11050" y="5960"/>
                    <a:pt x="11050" y="5865"/>
                  </a:cubicBezTo>
                  <a:cubicBezTo>
                    <a:pt x="11050" y="5174"/>
                    <a:pt x="10538" y="3472"/>
                    <a:pt x="10526" y="3400"/>
                  </a:cubicBezTo>
                  <a:cubicBezTo>
                    <a:pt x="10467" y="2733"/>
                    <a:pt x="10181" y="2102"/>
                    <a:pt x="9693" y="1638"/>
                  </a:cubicBezTo>
                  <a:cubicBezTo>
                    <a:pt x="9943" y="1507"/>
                    <a:pt x="10157" y="1329"/>
                    <a:pt x="10312" y="1126"/>
                  </a:cubicBezTo>
                  <a:cubicBezTo>
                    <a:pt x="10693" y="650"/>
                    <a:pt x="10705" y="174"/>
                    <a:pt x="10705" y="150"/>
                  </a:cubicBezTo>
                  <a:cubicBezTo>
                    <a:pt x="10705" y="90"/>
                    <a:pt x="10669" y="55"/>
                    <a:pt x="10633" y="19"/>
                  </a:cubicBezTo>
                  <a:cubicBezTo>
                    <a:pt x="10609" y="7"/>
                    <a:pt x="10583" y="1"/>
                    <a:pt x="10554" y="1"/>
                  </a:cubicBezTo>
                  <a:cubicBezTo>
                    <a:pt x="10526" y="1"/>
                    <a:pt x="10496" y="7"/>
                    <a:pt x="10467" y="19"/>
                  </a:cubicBezTo>
                  <a:cubicBezTo>
                    <a:pt x="10038" y="233"/>
                    <a:pt x="9455" y="269"/>
                    <a:pt x="8859" y="316"/>
                  </a:cubicBezTo>
                  <a:cubicBezTo>
                    <a:pt x="8466" y="352"/>
                    <a:pt x="8062" y="376"/>
                    <a:pt x="7681" y="436"/>
                  </a:cubicBezTo>
                  <a:cubicBezTo>
                    <a:pt x="7002" y="150"/>
                    <a:pt x="6264" y="7"/>
                    <a:pt x="5525" y="7"/>
                  </a:cubicBezTo>
                  <a:cubicBezTo>
                    <a:pt x="4775" y="7"/>
                    <a:pt x="4049" y="150"/>
                    <a:pt x="3370" y="436"/>
                  </a:cubicBezTo>
                  <a:cubicBezTo>
                    <a:pt x="2978" y="364"/>
                    <a:pt x="2573" y="328"/>
                    <a:pt x="2192" y="316"/>
                  </a:cubicBezTo>
                  <a:cubicBezTo>
                    <a:pt x="1585" y="269"/>
                    <a:pt x="1001" y="245"/>
                    <a:pt x="584" y="19"/>
                  </a:cubicBezTo>
                  <a:cubicBezTo>
                    <a:pt x="561" y="7"/>
                    <a:pt x="534" y="1"/>
                    <a:pt x="5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72"/>
            <p:cNvSpPr/>
            <p:nvPr/>
          </p:nvSpPr>
          <p:spPr>
            <a:xfrm>
              <a:off x="1481357" y="2507634"/>
              <a:ext cx="54144" cy="65568"/>
            </a:xfrm>
            <a:custGeom>
              <a:rect b="b" l="l" r="r" t="t"/>
              <a:pathLst>
                <a:path extrusionOk="0" h="2049" w="1692">
                  <a:moveTo>
                    <a:pt x="846" y="322"/>
                  </a:moveTo>
                  <a:cubicBezTo>
                    <a:pt x="1144" y="322"/>
                    <a:pt x="1382" y="560"/>
                    <a:pt x="1382" y="858"/>
                  </a:cubicBezTo>
                  <a:lnTo>
                    <a:pt x="1382" y="1191"/>
                  </a:lnTo>
                  <a:cubicBezTo>
                    <a:pt x="1382" y="1489"/>
                    <a:pt x="1144" y="1727"/>
                    <a:pt x="846" y="1727"/>
                  </a:cubicBezTo>
                  <a:cubicBezTo>
                    <a:pt x="549" y="1727"/>
                    <a:pt x="311" y="1489"/>
                    <a:pt x="311" y="1191"/>
                  </a:cubicBezTo>
                  <a:lnTo>
                    <a:pt x="311" y="858"/>
                  </a:lnTo>
                  <a:cubicBezTo>
                    <a:pt x="311" y="560"/>
                    <a:pt x="549" y="322"/>
                    <a:pt x="846" y="322"/>
                  </a:cubicBezTo>
                  <a:close/>
                  <a:moveTo>
                    <a:pt x="846" y="1"/>
                  </a:moveTo>
                  <a:cubicBezTo>
                    <a:pt x="370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82" y="2048"/>
                    <a:pt x="846" y="2048"/>
                  </a:cubicBezTo>
                  <a:cubicBezTo>
                    <a:pt x="1323" y="2048"/>
                    <a:pt x="1692" y="1656"/>
                    <a:pt x="1692" y="1191"/>
                  </a:cubicBezTo>
                  <a:lnTo>
                    <a:pt x="1692" y="858"/>
                  </a:lnTo>
                  <a:cubicBezTo>
                    <a:pt x="1692" y="382"/>
                    <a:pt x="1323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72"/>
            <p:cNvSpPr/>
            <p:nvPr/>
          </p:nvSpPr>
          <p:spPr>
            <a:xfrm>
              <a:off x="1625389" y="2507634"/>
              <a:ext cx="54528" cy="65568"/>
            </a:xfrm>
            <a:custGeom>
              <a:rect b="b" l="l" r="r" t="t"/>
              <a:pathLst>
                <a:path extrusionOk="0" h="2049" w="1704">
                  <a:moveTo>
                    <a:pt x="834" y="322"/>
                  </a:moveTo>
                  <a:cubicBezTo>
                    <a:pt x="1132" y="322"/>
                    <a:pt x="1370" y="560"/>
                    <a:pt x="1370" y="858"/>
                  </a:cubicBezTo>
                  <a:lnTo>
                    <a:pt x="1370" y="1191"/>
                  </a:lnTo>
                  <a:cubicBezTo>
                    <a:pt x="1370" y="1489"/>
                    <a:pt x="1132" y="1727"/>
                    <a:pt x="834" y="1727"/>
                  </a:cubicBezTo>
                  <a:cubicBezTo>
                    <a:pt x="536" y="1727"/>
                    <a:pt x="298" y="1489"/>
                    <a:pt x="298" y="1191"/>
                  </a:cubicBezTo>
                  <a:lnTo>
                    <a:pt x="298" y="858"/>
                  </a:lnTo>
                  <a:cubicBezTo>
                    <a:pt x="298" y="560"/>
                    <a:pt x="536" y="322"/>
                    <a:pt x="834" y="322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93" y="2048"/>
                    <a:pt x="858" y="2048"/>
                  </a:cubicBezTo>
                  <a:cubicBezTo>
                    <a:pt x="1334" y="2048"/>
                    <a:pt x="1703" y="1656"/>
                    <a:pt x="1703" y="1191"/>
                  </a:cubicBezTo>
                  <a:lnTo>
                    <a:pt x="1703" y="858"/>
                  </a:lnTo>
                  <a:cubicBezTo>
                    <a:pt x="1703" y="382"/>
                    <a:pt x="1310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72"/>
            <p:cNvSpPr/>
            <p:nvPr/>
          </p:nvSpPr>
          <p:spPr>
            <a:xfrm>
              <a:off x="1503085" y="2529746"/>
              <a:ext cx="10688" cy="21344"/>
            </a:xfrm>
            <a:custGeom>
              <a:rect b="b" l="l" r="r" t="t"/>
              <a:pathLst>
                <a:path extrusionOk="0" h="667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5"/>
                    <a:pt x="72" y="667"/>
                    <a:pt x="167" y="667"/>
                  </a:cubicBezTo>
                  <a:cubicBezTo>
                    <a:pt x="251" y="667"/>
                    <a:pt x="334" y="595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72"/>
            <p:cNvSpPr/>
            <p:nvPr/>
          </p:nvSpPr>
          <p:spPr>
            <a:xfrm>
              <a:off x="1647501" y="2529746"/>
              <a:ext cx="10304" cy="21344"/>
            </a:xfrm>
            <a:custGeom>
              <a:rect b="b" l="l" r="r" t="t"/>
              <a:pathLst>
                <a:path extrusionOk="0" h="66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00"/>
                  </a:lnTo>
                  <a:cubicBezTo>
                    <a:pt x="0" y="595"/>
                    <a:pt x="72" y="667"/>
                    <a:pt x="167" y="667"/>
                  </a:cubicBezTo>
                  <a:cubicBezTo>
                    <a:pt x="250" y="667"/>
                    <a:pt x="322" y="595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0" name="Google Shape;12090;p72"/>
          <p:cNvGrpSpPr/>
          <p:nvPr/>
        </p:nvGrpSpPr>
        <p:grpSpPr>
          <a:xfrm>
            <a:off x="854253" y="2428274"/>
            <a:ext cx="355104" cy="351040"/>
            <a:chOff x="854253" y="2428274"/>
            <a:chExt cx="355104" cy="351040"/>
          </a:xfrm>
        </p:grpSpPr>
        <p:sp>
          <p:nvSpPr>
            <p:cNvPr id="12091" name="Google Shape;12091;p72"/>
            <p:cNvSpPr/>
            <p:nvPr/>
          </p:nvSpPr>
          <p:spPr>
            <a:xfrm>
              <a:off x="854253" y="2428274"/>
              <a:ext cx="355104" cy="351040"/>
            </a:xfrm>
            <a:custGeom>
              <a:rect b="b" l="l" r="r" t="t"/>
              <a:pathLst>
                <a:path extrusionOk="0" h="10970" w="11097">
                  <a:moveTo>
                    <a:pt x="2584" y="7660"/>
                  </a:moveTo>
                  <a:cubicBezTo>
                    <a:pt x="2870" y="7660"/>
                    <a:pt x="3132" y="7803"/>
                    <a:pt x="3286" y="8017"/>
                  </a:cubicBezTo>
                  <a:cubicBezTo>
                    <a:pt x="3179" y="8934"/>
                    <a:pt x="2417" y="9124"/>
                    <a:pt x="2370" y="9124"/>
                  </a:cubicBezTo>
                  <a:cubicBezTo>
                    <a:pt x="2286" y="9136"/>
                    <a:pt x="2239" y="9219"/>
                    <a:pt x="2251" y="9315"/>
                  </a:cubicBezTo>
                  <a:cubicBezTo>
                    <a:pt x="2262" y="9386"/>
                    <a:pt x="2346" y="9434"/>
                    <a:pt x="2417" y="9434"/>
                  </a:cubicBezTo>
                  <a:lnTo>
                    <a:pt x="2465" y="9434"/>
                  </a:lnTo>
                  <a:cubicBezTo>
                    <a:pt x="2477" y="9434"/>
                    <a:pt x="2727" y="9374"/>
                    <a:pt x="3001" y="9172"/>
                  </a:cubicBezTo>
                  <a:cubicBezTo>
                    <a:pt x="3144" y="9053"/>
                    <a:pt x="3346" y="8874"/>
                    <a:pt x="3453" y="8600"/>
                  </a:cubicBezTo>
                  <a:lnTo>
                    <a:pt x="3453" y="8600"/>
                  </a:lnTo>
                  <a:cubicBezTo>
                    <a:pt x="3394" y="9350"/>
                    <a:pt x="2774" y="9946"/>
                    <a:pt x="2001" y="9946"/>
                  </a:cubicBezTo>
                  <a:cubicBezTo>
                    <a:pt x="1548" y="9946"/>
                    <a:pt x="1179" y="9565"/>
                    <a:pt x="1179" y="9124"/>
                  </a:cubicBezTo>
                  <a:cubicBezTo>
                    <a:pt x="1179" y="8898"/>
                    <a:pt x="1274" y="8708"/>
                    <a:pt x="1417" y="8541"/>
                  </a:cubicBezTo>
                  <a:lnTo>
                    <a:pt x="2298" y="7660"/>
                  </a:lnTo>
                  <a:close/>
                  <a:moveTo>
                    <a:pt x="6251" y="0"/>
                  </a:moveTo>
                  <a:cubicBezTo>
                    <a:pt x="6168" y="0"/>
                    <a:pt x="6086" y="24"/>
                    <a:pt x="6013" y="76"/>
                  </a:cubicBezTo>
                  <a:cubicBezTo>
                    <a:pt x="5203" y="516"/>
                    <a:pt x="4644" y="1230"/>
                    <a:pt x="4453" y="1504"/>
                  </a:cubicBezTo>
                  <a:lnTo>
                    <a:pt x="4370" y="1457"/>
                  </a:lnTo>
                  <a:cubicBezTo>
                    <a:pt x="4300" y="1423"/>
                    <a:pt x="4225" y="1407"/>
                    <a:pt x="4152" y="1407"/>
                  </a:cubicBezTo>
                  <a:cubicBezTo>
                    <a:pt x="3988" y="1407"/>
                    <a:pt x="3829" y="1487"/>
                    <a:pt x="3739" y="1635"/>
                  </a:cubicBezTo>
                  <a:cubicBezTo>
                    <a:pt x="3132" y="2552"/>
                    <a:pt x="3084" y="3981"/>
                    <a:pt x="3084" y="4207"/>
                  </a:cubicBezTo>
                  <a:cubicBezTo>
                    <a:pt x="3013" y="4397"/>
                    <a:pt x="2941" y="4600"/>
                    <a:pt x="2893" y="4802"/>
                  </a:cubicBezTo>
                  <a:cubicBezTo>
                    <a:pt x="2465" y="4862"/>
                    <a:pt x="1929" y="4993"/>
                    <a:pt x="1417" y="5267"/>
                  </a:cubicBezTo>
                  <a:cubicBezTo>
                    <a:pt x="1000" y="5493"/>
                    <a:pt x="679" y="5755"/>
                    <a:pt x="441" y="6088"/>
                  </a:cubicBezTo>
                  <a:cubicBezTo>
                    <a:pt x="155" y="6481"/>
                    <a:pt x="0" y="6957"/>
                    <a:pt x="0" y="7493"/>
                  </a:cubicBezTo>
                  <a:cubicBezTo>
                    <a:pt x="0" y="7588"/>
                    <a:pt x="84" y="7660"/>
                    <a:pt x="167" y="7660"/>
                  </a:cubicBezTo>
                  <a:lnTo>
                    <a:pt x="1846" y="7660"/>
                  </a:lnTo>
                  <a:lnTo>
                    <a:pt x="1191" y="8315"/>
                  </a:lnTo>
                  <a:cubicBezTo>
                    <a:pt x="977" y="8541"/>
                    <a:pt x="869" y="8827"/>
                    <a:pt x="869" y="9124"/>
                  </a:cubicBezTo>
                  <a:cubicBezTo>
                    <a:pt x="869" y="9743"/>
                    <a:pt x="1369" y="10267"/>
                    <a:pt x="2012" y="10267"/>
                  </a:cubicBezTo>
                  <a:cubicBezTo>
                    <a:pt x="2608" y="10267"/>
                    <a:pt x="3144" y="9970"/>
                    <a:pt x="3477" y="9505"/>
                  </a:cubicBezTo>
                  <a:lnTo>
                    <a:pt x="3477" y="10803"/>
                  </a:lnTo>
                  <a:cubicBezTo>
                    <a:pt x="3477" y="10886"/>
                    <a:pt x="3548" y="10970"/>
                    <a:pt x="3632" y="10970"/>
                  </a:cubicBezTo>
                  <a:cubicBezTo>
                    <a:pt x="3727" y="10970"/>
                    <a:pt x="3798" y="10886"/>
                    <a:pt x="3798" y="10803"/>
                  </a:cubicBezTo>
                  <a:lnTo>
                    <a:pt x="3798" y="8553"/>
                  </a:lnTo>
                  <a:lnTo>
                    <a:pt x="3798" y="8469"/>
                  </a:lnTo>
                  <a:cubicBezTo>
                    <a:pt x="3751" y="7838"/>
                    <a:pt x="3239" y="7362"/>
                    <a:pt x="2608" y="7362"/>
                  </a:cubicBezTo>
                  <a:lnTo>
                    <a:pt x="774" y="7362"/>
                  </a:lnTo>
                  <a:cubicBezTo>
                    <a:pt x="1239" y="7184"/>
                    <a:pt x="2084" y="6993"/>
                    <a:pt x="3655" y="6993"/>
                  </a:cubicBezTo>
                  <a:cubicBezTo>
                    <a:pt x="3739" y="6993"/>
                    <a:pt x="3810" y="6922"/>
                    <a:pt x="3810" y="6826"/>
                  </a:cubicBezTo>
                  <a:cubicBezTo>
                    <a:pt x="3810" y="6743"/>
                    <a:pt x="3739" y="6660"/>
                    <a:pt x="3655" y="6660"/>
                  </a:cubicBezTo>
                  <a:cubicBezTo>
                    <a:pt x="1703" y="6660"/>
                    <a:pt x="774" y="6957"/>
                    <a:pt x="357" y="7184"/>
                  </a:cubicBezTo>
                  <a:cubicBezTo>
                    <a:pt x="453" y="6481"/>
                    <a:pt x="869" y="5933"/>
                    <a:pt x="1572" y="5564"/>
                  </a:cubicBezTo>
                  <a:cubicBezTo>
                    <a:pt x="2239" y="5207"/>
                    <a:pt x="3013" y="5112"/>
                    <a:pt x="3417" y="5088"/>
                  </a:cubicBezTo>
                  <a:cubicBezTo>
                    <a:pt x="3489" y="5088"/>
                    <a:pt x="3560" y="5112"/>
                    <a:pt x="3596" y="5195"/>
                  </a:cubicBezTo>
                  <a:cubicBezTo>
                    <a:pt x="3691" y="5410"/>
                    <a:pt x="3894" y="5826"/>
                    <a:pt x="4013" y="6172"/>
                  </a:cubicBezTo>
                  <a:cubicBezTo>
                    <a:pt x="4032" y="6248"/>
                    <a:pt x="4096" y="6286"/>
                    <a:pt x="4164" y="6286"/>
                  </a:cubicBezTo>
                  <a:cubicBezTo>
                    <a:pt x="4181" y="6286"/>
                    <a:pt x="4198" y="6283"/>
                    <a:pt x="4215" y="6279"/>
                  </a:cubicBezTo>
                  <a:cubicBezTo>
                    <a:pt x="4310" y="6243"/>
                    <a:pt x="4346" y="6160"/>
                    <a:pt x="4322" y="6064"/>
                  </a:cubicBezTo>
                  <a:cubicBezTo>
                    <a:pt x="4203" y="5731"/>
                    <a:pt x="4025" y="5326"/>
                    <a:pt x="3894" y="5040"/>
                  </a:cubicBezTo>
                  <a:cubicBezTo>
                    <a:pt x="3803" y="4860"/>
                    <a:pt x="3627" y="4754"/>
                    <a:pt x="3426" y="4754"/>
                  </a:cubicBezTo>
                  <a:cubicBezTo>
                    <a:pt x="3415" y="4754"/>
                    <a:pt x="3404" y="4754"/>
                    <a:pt x="3394" y="4755"/>
                  </a:cubicBezTo>
                  <a:cubicBezTo>
                    <a:pt x="3358" y="4755"/>
                    <a:pt x="3310" y="4755"/>
                    <a:pt x="3251" y="4778"/>
                  </a:cubicBezTo>
                  <a:cubicBezTo>
                    <a:pt x="3453" y="4005"/>
                    <a:pt x="3906" y="3314"/>
                    <a:pt x="4525" y="2814"/>
                  </a:cubicBezTo>
                  <a:cubicBezTo>
                    <a:pt x="5215" y="2254"/>
                    <a:pt x="6061" y="1957"/>
                    <a:pt x="6942" y="1957"/>
                  </a:cubicBezTo>
                  <a:cubicBezTo>
                    <a:pt x="7585" y="1957"/>
                    <a:pt x="8204" y="2123"/>
                    <a:pt x="8775" y="2421"/>
                  </a:cubicBezTo>
                  <a:cubicBezTo>
                    <a:pt x="8800" y="2437"/>
                    <a:pt x="8828" y="2445"/>
                    <a:pt x="8857" y="2445"/>
                  </a:cubicBezTo>
                  <a:cubicBezTo>
                    <a:pt x="8912" y="2445"/>
                    <a:pt x="8966" y="2416"/>
                    <a:pt x="8989" y="2362"/>
                  </a:cubicBezTo>
                  <a:cubicBezTo>
                    <a:pt x="9037" y="2290"/>
                    <a:pt x="9013" y="2183"/>
                    <a:pt x="8930" y="2147"/>
                  </a:cubicBezTo>
                  <a:cubicBezTo>
                    <a:pt x="8323" y="1814"/>
                    <a:pt x="7644" y="1635"/>
                    <a:pt x="6954" y="1635"/>
                  </a:cubicBezTo>
                  <a:cubicBezTo>
                    <a:pt x="6001" y="1635"/>
                    <a:pt x="5084" y="1969"/>
                    <a:pt x="4334" y="2564"/>
                  </a:cubicBezTo>
                  <a:cubicBezTo>
                    <a:pt x="4013" y="2826"/>
                    <a:pt x="3727" y="3135"/>
                    <a:pt x="3501" y="3481"/>
                  </a:cubicBezTo>
                  <a:cubicBezTo>
                    <a:pt x="3572" y="2981"/>
                    <a:pt x="3727" y="2302"/>
                    <a:pt x="4036" y="1814"/>
                  </a:cubicBezTo>
                  <a:cubicBezTo>
                    <a:pt x="4070" y="1764"/>
                    <a:pt x="4132" y="1743"/>
                    <a:pt x="4191" y="1743"/>
                  </a:cubicBezTo>
                  <a:cubicBezTo>
                    <a:pt x="4216" y="1743"/>
                    <a:pt x="4241" y="1747"/>
                    <a:pt x="4263" y="1754"/>
                  </a:cubicBezTo>
                  <a:lnTo>
                    <a:pt x="4465" y="1850"/>
                  </a:lnTo>
                  <a:cubicBezTo>
                    <a:pt x="4487" y="1856"/>
                    <a:pt x="4508" y="1859"/>
                    <a:pt x="4529" y="1859"/>
                  </a:cubicBezTo>
                  <a:cubicBezTo>
                    <a:pt x="4589" y="1859"/>
                    <a:pt x="4644" y="1834"/>
                    <a:pt x="4679" y="1790"/>
                  </a:cubicBezTo>
                  <a:cubicBezTo>
                    <a:pt x="4679" y="1766"/>
                    <a:pt x="5275" y="861"/>
                    <a:pt x="6215" y="337"/>
                  </a:cubicBezTo>
                  <a:cubicBezTo>
                    <a:pt x="6236" y="324"/>
                    <a:pt x="6261" y="318"/>
                    <a:pt x="6288" y="318"/>
                  </a:cubicBezTo>
                  <a:cubicBezTo>
                    <a:pt x="6307" y="318"/>
                    <a:pt x="6327" y="321"/>
                    <a:pt x="6346" y="326"/>
                  </a:cubicBezTo>
                  <a:cubicBezTo>
                    <a:pt x="6394" y="337"/>
                    <a:pt x="6430" y="373"/>
                    <a:pt x="6465" y="421"/>
                  </a:cubicBezTo>
                  <a:lnTo>
                    <a:pt x="6656" y="802"/>
                  </a:lnTo>
                  <a:cubicBezTo>
                    <a:pt x="6668" y="849"/>
                    <a:pt x="6715" y="873"/>
                    <a:pt x="6751" y="897"/>
                  </a:cubicBezTo>
                  <a:cubicBezTo>
                    <a:pt x="6769" y="901"/>
                    <a:pt x="6784" y="904"/>
                    <a:pt x="6799" y="904"/>
                  </a:cubicBezTo>
                  <a:cubicBezTo>
                    <a:pt x="6825" y="904"/>
                    <a:pt x="6848" y="896"/>
                    <a:pt x="6870" y="873"/>
                  </a:cubicBezTo>
                  <a:cubicBezTo>
                    <a:pt x="6870" y="873"/>
                    <a:pt x="7585" y="504"/>
                    <a:pt x="8513" y="397"/>
                  </a:cubicBezTo>
                  <a:cubicBezTo>
                    <a:pt x="8585" y="397"/>
                    <a:pt x="8644" y="421"/>
                    <a:pt x="8668" y="457"/>
                  </a:cubicBezTo>
                  <a:cubicBezTo>
                    <a:pt x="8716" y="504"/>
                    <a:pt x="8728" y="564"/>
                    <a:pt x="8716" y="623"/>
                  </a:cubicBezTo>
                  <a:lnTo>
                    <a:pt x="8620" y="1052"/>
                  </a:lnTo>
                  <a:cubicBezTo>
                    <a:pt x="8608" y="1099"/>
                    <a:pt x="8620" y="1147"/>
                    <a:pt x="8656" y="1171"/>
                  </a:cubicBezTo>
                  <a:cubicBezTo>
                    <a:pt x="8680" y="1207"/>
                    <a:pt x="8716" y="1230"/>
                    <a:pt x="8751" y="1254"/>
                  </a:cubicBezTo>
                  <a:cubicBezTo>
                    <a:pt x="8775" y="1254"/>
                    <a:pt x="9740" y="1397"/>
                    <a:pt x="10466" y="1933"/>
                  </a:cubicBezTo>
                  <a:cubicBezTo>
                    <a:pt x="10513" y="1969"/>
                    <a:pt x="10537" y="2028"/>
                    <a:pt x="10537" y="2088"/>
                  </a:cubicBezTo>
                  <a:cubicBezTo>
                    <a:pt x="10537" y="2147"/>
                    <a:pt x="10513" y="2207"/>
                    <a:pt x="10466" y="2231"/>
                  </a:cubicBezTo>
                  <a:lnTo>
                    <a:pt x="9751" y="2719"/>
                  </a:lnTo>
                  <a:cubicBezTo>
                    <a:pt x="9680" y="2647"/>
                    <a:pt x="9585" y="2588"/>
                    <a:pt x="9513" y="2516"/>
                  </a:cubicBezTo>
                  <a:cubicBezTo>
                    <a:pt x="9482" y="2491"/>
                    <a:pt x="9445" y="2478"/>
                    <a:pt x="9408" y="2478"/>
                  </a:cubicBezTo>
                  <a:cubicBezTo>
                    <a:pt x="9360" y="2478"/>
                    <a:pt x="9314" y="2500"/>
                    <a:pt x="9287" y="2540"/>
                  </a:cubicBezTo>
                  <a:cubicBezTo>
                    <a:pt x="9228" y="2623"/>
                    <a:pt x="9251" y="2719"/>
                    <a:pt x="9323" y="2766"/>
                  </a:cubicBezTo>
                  <a:cubicBezTo>
                    <a:pt x="10240" y="3493"/>
                    <a:pt x="10764" y="4588"/>
                    <a:pt x="10764" y="5755"/>
                  </a:cubicBezTo>
                  <a:lnTo>
                    <a:pt x="10764" y="10791"/>
                  </a:lnTo>
                  <a:cubicBezTo>
                    <a:pt x="10764" y="10874"/>
                    <a:pt x="10835" y="10958"/>
                    <a:pt x="10930" y="10958"/>
                  </a:cubicBezTo>
                  <a:cubicBezTo>
                    <a:pt x="11014" y="10958"/>
                    <a:pt x="11097" y="10874"/>
                    <a:pt x="11097" y="10791"/>
                  </a:cubicBezTo>
                  <a:lnTo>
                    <a:pt x="11097" y="5755"/>
                  </a:lnTo>
                  <a:cubicBezTo>
                    <a:pt x="11061" y="4707"/>
                    <a:pt x="10668" y="3719"/>
                    <a:pt x="9966" y="2957"/>
                  </a:cubicBezTo>
                  <a:lnTo>
                    <a:pt x="10621" y="2504"/>
                  </a:lnTo>
                  <a:cubicBezTo>
                    <a:pt x="10752" y="2409"/>
                    <a:pt x="10847" y="2242"/>
                    <a:pt x="10847" y="2076"/>
                  </a:cubicBezTo>
                  <a:cubicBezTo>
                    <a:pt x="10847" y="1921"/>
                    <a:pt x="10764" y="1766"/>
                    <a:pt x="10633" y="1659"/>
                  </a:cubicBezTo>
                  <a:cubicBezTo>
                    <a:pt x="10013" y="1219"/>
                    <a:pt x="9275" y="1028"/>
                    <a:pt x="8954" y="945"/>
                  </a:cubicBezTo>
                  <a:lnTo>
                    <a:pt x="9013" y="683"/>
                  </a:lnTo>
                  <a:cubicBezTo>
                    <a:pt x="9037" y="516"/>
                    <a:pt x="9001" y="349"/>
                    <a:pt x="8894" y="230"/>
                  </a:cubicBezTo>
                  <a:cubicBezTo>
                    <a:pt x="8803" y="129"/>
                    <a:pt x="8668" y="70"/>
                    <a:pt x="8526" y="70"/>
                  </a:cubicBezTo>
                  <a:cubicBezTo>
                    <a:pt x="8502" y="70"/>
                    <a:pt x="8478" y="72"/>
                    <a:pt x="8454" y="76"/>
                  </a:cubicBezTo>
                  <a:cubicBezTo>
                    <a:pt x="7704" y="147"/>
                    <a:pt x="7108" y="385"/>
                    <a:pt x="6834" y="516"/>
                  </a:cubicBezTo>
                  <a:lnTo>
                    <a:pt x="6715" y="278"/>
                  </a:lnTo>
                  <a:cubicBezTo>
                    <a:pt x="6656" y="159"/>
                    <a:pt x="6537" y="52"/>
                    <a:pt x="6406" y="28"/>
                  </a:cubicBezTo>
                  <a:cubicBezTo>
                    <a:pt x="6355" y="10"/>
                    <a:pt x="6303" y="0"/>
                    <a:pt x="6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72"/>
            <p:cNvSpPr/>
            <p:nvPr/>
          </p:nvSpPr>
          <p:spPr>
            <a:xfrm>
              <a:off x="1003597" y="2557554"/>
              <a:ext cx="49568" cy="60608"/>
            </a:xfrm>
            <a:custGeom>
              <a:rect b="b" l="l" r="r" t="t"/>
              <a:pathLst>
                <a:path extrusionOk="0" h="1894" w="1549">
                  <a:moveTo>
                    <a:pt x="774" y="0"/>
                  </a:moveTo>
                  <a:cubicBezTo>
                    <a:pt x="358" y="0"/>
                    <a:pt x="1" y="346"/>
                    <a:pt x="1" y="774"/>
                  </a:cubicBezTo>
                  <a:lnTo>
                    <a:pt x="1" y="1119"/>
                  </a:lnTo>
                  <a:cubicBezTo>
                    <a:pt x="1" y="1536"/>
                    <a:pt x="346" y="1893"/>
                    <a:pt x="774" y="1893"/>
                  </a:cubicBezTo>
                  <a:cubicBezTo>
                    <a:pt x="1203" y="1893"/>
                    <a:pt x="1548" y="1548"/>
                    <a:pt x="1548" y="1119"/>
                  </a:cubicBezTo>
                  <a:lnTo>
                    <a:pt x="1548" y="774"/>
                  </a:lnTo>
                  <a:cubicBezTo>
                    <a:pt x="1548" y="643"/>
                    <a:pt x="1513" y="548"/>
                    <a:pt x="1477" y="441"/>
                  </a:cubicBezTo>
                  <a:cubicBezTo>
                    <a:pt x="1443" y="389"/>
                    <a:pt x="1383" y="350"/>
                    <a:pt x="1322" y="350"/>
                  </a:cubicBezTo>
                  <a:cubicBezTo>
                    <a:pt x="1298" y="350"/>
                    <a:pt x="1274" y="356"/>
                    <a:pt x="1251" y="369"/>
                  </a:cubicBezTo>
                  <a:cubicBezTo>
                    <a:pt x="1179" y="405"/>
                    <a:pt x="1132" y="500"/>
                    <a:pt x="1179" y="584"/>
                  </a:cubicBezTo>
                  <a:cubicBezTo>
                    <a:pt x="1203" y="643"/>
                    <a:pt x="1215" y="703"/>
                    <a:pt x="1215" y="786"/>
                  </a:cubicBezTo>
                  <a:lnTo>
                    <a:pt x="1215" y="1119"/>
                  </a:lnTo>
                  <a:cubicBezTo>
                    <a:pt x="1215" y="1358"/>
                    <a:pt x="1024" y="1572"/>
                    <a:pt x="774" y="1572"/>
                  </a:cubicBezTo>
                  <a:cubicBezTo>
                    <a:pt x="536" y="1572"/>
                    <a:pt x="322" y="1381"/>
                    <a:pt x="322" y="1119"/>
                  </a:cubicBezTo>
                  <a:lnTo>
                    <a:pt x="322" y="786"/>
                  </a:lnTo>
                  <a:cubicBezTo>
                    <a:pt x="322" y="548"/>
                    <a:pt x="524" y="334"/>
                    <a:pt x="774" y="334"/>
                  </a:cubicBezTo>
                  <a:cubicBezTo>
                    <a:pt x="858" y="334"/>
                    <a:pt x="941" y="262"/>
                    <a:pt x="941" y="167"/>
                  </a:cubicBezTo>
                  <a:cubicBezTo>
                    <a:pt x="941" y="84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93" name="Google Shape;12093;p72"/>
          <p:cNvGrpSpPr/>
          <p:nvPr/>
        </p:nvGrpSpPr>
        <p:grpSpPr>
          <a:xfrm>
            <a:off x="6896909" y="2440946"/>
            <a:ext cx="354752" cy="275904"/>
            <a:chOff x="6896909" y="2440946"/>
            <a:chExt cx="354752" cy="275904"/>
          </a:xfrm>
        </p:grpSpPr>
        <p:sp>
          <p:nvSpPr>
            <p:cNvPr id="12094" name="Google Shape;12094;p72"/>
            <p:cNvSpPr/>
            <p:nvPr/>
          </p:nvSpPr>
          <p:spPr>
            <a:xfrm>
              <a:off x="7052365" y="2573938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46"/>
                  </a:moveTo>
                  <a:cubicBezTo>
                    <a:pt x="607" y="346"/>
                    <a:pt x="691" y="429"/>
                    <a:pt x="691" y="524"/>
                  </a:cubicBezTo>
                  <a:cubicBezTo>
                    <a:pt x="691" y="607"/>
                    <a:pt x="607" y="703"/>
                    <a:pt x="512" y="703"/>
                  </a:cubicBezTo>
                  <a:cubicBezTo>
                    <a:pt x="405" y="703"/>
                    <a:pt x="334" y="607"/>
                    <a:pt x="334" y="524"/>
                  </a:cubicBezTo>
                  <a:cubicBezTo>
                    <a:pt x="334" y="429"/>
                    <a:pt x="417" y="346"/>
                    <a:pt x="512" y="346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cubicBezTo>
                    <a:pt x="786" y="1012"/>
                    <a:pt x="1012" y="786"/>
                    <a:pt x="1012" y="500"/>
                  </a:cubicBezTo>
                  <a:cubicBezTo>
                    <a:pt x="1012" y="226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72"/>
            <p:cNvSpPr/>
            <p:nvPr/>
          </p:nvSpPr>
          <p:spPr>
            <a:xfrm>
              <a:off x="6896909" y="2440946"/>
              <a:ext cx="354752" cy="275904"/>
            </a:xfrm>
            <a:custGeom>
              <a:rect b="b" l="l" r="r" t="t"/>
              <a:pathLst>
                <a:path extrusionOk="0" h="8622" w="11086">
                  <a:moveTo>
                    <a:pt x="3882" y="4847"/>
                  </a:moveTo>
                  <a:cubicBezTo>
                    <a:pt x="3894" y="5049"/>
                    <a:pt x="3953" y="5454"/>
                    <a:pt x="4132" y="5883"/>
                  </a:cubicBezTo>
                  <a:cubicBezTo>
                    <a:pt x="4370" y="6466"/>
                    <a:pt x="4870" y="7192"/>
                    <a:pt x="5930" y="7502"/>
                  </a:cubicBezTo>
                  <a:cubicBezTo>
                    <a:pt x="5942" y="7538"/>
                    <a:pt x="5965" y="7550"/>
                    <a:pt x="5977" y="7585"/>
                  </a:cubicBezTo>
                  <a:cubicBezTo>
                    <a:pt x="4668" y="7585"/>
                    <a:pt x="3441" y="6823"/>
                    <a:pt x="2846" y="5645"/>
                  </a:cubicBezTo>
                  <a:cubicBezTo>
                    <a:pt x="2820" y="5592"/>
                    <a:pt x="2762" y="5559"/>
                    <a:pt x="2700" y="5559"/>
                  </a:cubicBezTo>
                  <a:cubicBezTo>
                    <a:pt x="2677" y="5559"/>
                    <a:pt x="2654" y="5564"/>
                    <a:pt x="2632" y="5573"/>
                  </a:cubicBezTo>
                  <a:cubicBezTo>
                    <a:pt x="2489" y="5597"/>
                    <a:pt x="2465" y="5704"/>
                    <a:pt x="2513" y="5776"/>
                  </a:cubicBezTo>
                  <a:cubicBezTo>
                    <a:pt x="2834" y="6418"/>
                    <a:pt x="3322" y="6942"/>
                    <a:pt x="3941" y="7323"/>
                  </a:cubicBezTo>
                  <a:cubicBezTo>
                    <a:pt x="4275" y="7538"/>
                    <a:pt x="4644" y="7681"/>
                    <a:pt x="5037" y="7788"/>
                  </a:cubicBezTo>
                  <a:cubicBezTo>
                    <a:pt x="4967" y="7792"/>
                    <a:pt x="4898" y="7794"/>
                    <a:pt x="4829" y="7794"/>
                  </a:cubicBezTo>
                  <a:cubicBezTo>
                    <a:pt x="4067" y="7794"/>
                    <a:pt x="3326" y="7554"/>
                    <a:pt x="2715" y="7073"/>
                  </a:cubicBezTo>
                  <a:cubicBezTo>
                    <a:pt x="1989" y="6526"/>
                    <a:pt x="1512" y="5740"/>
                    <a:pt x="1358" y="4847"/>
                  </a:cubicBezTo>
                  <a:lnTo>
                    <a:pt x="2191" y="4847"/>
                  </a:lnTo>
                  <a:cubicBezTo>
                    <a:pt x="2215" y="4918"/>
                    <a:pt x="2227" y="4990"/>
                    <a:pt x="2251" y="5061"/>
                  </a:cubicBezTo>
                  <a:cubicBezTo>
                    <a:pt x="2274" y="5144"/>
                    <a:pt x="2346" y="5180"/>
                    <a:pt x="2417" y="5180"/>
                  </a:cubicBezTo>
                  <a:lnTo>
                    <a:pt x="2465" y="5180"/>
                  </a:lnTo>
                  <a:cubicBezTo>
                    <a:pt x="2548" y="5156"/>
                    <a:pt x="2596" y="5061"/>
                    <a:pt x="2584" y="4990"/>
                  </a:cubicBezTo>
                  <a:cubicBezTo>
                    <a:pt x="2572" y="4942"/>
                    <a:pt x="2548" y="4906"/>
                    <a:pt x="2548" y="4847"/>
                  </a:cubicBezTo>
                  <a:close/>
                  <a:moveTo>
                    <a:pt x="1001" y="4823"/>
                  </a:moveTo>
                  <a:cubicBezTo>
                    <a:pt x="1155" y="5823"/>
                    <a:pt x="1679" y="6704"/>
                    <a:pt x="2489" y="7323"/>
                  </a:cubicBezTo>
                  <a:cubicBezTo>
                    <a:pt x="2953" y="7681"/>
                    <a:pt x="3477" y="7919"/>
                    <a:pt x="4025" y="8026"/>
                  </a:cubicBezTo>
                  <a:cubicBezTo>
                    <a:pt x="3959" y="8030"/>
                    <a:pt x="3893" y="8032"/>
                    <a:pt x="3827" y="8032"/>
                  </a:cubicBezTo>
                  <a:cubicBezTo>
                    <a:pt x="3076" y="8032"/>
                    <a:pt x="2350" y="7782"/>
                    <a:pt x="1715" y="7311"/>
                  </a:cubicBezTo>
                  <a:cubicBezTo>
                    <a:pt x="929" y="6704"/>
                    <a:pt x="441" y="5811"/>
                    <a:pt x="334" y="4823"/>
                  </a:cubicBezTo>
                  <a:close/>
                  <a:moveTo>
                    <a:pt x="6858" y="370"/>
                  </a:moveTo>
                  <a:lnTo>
                    <a:pt x="6858" y="370"/>
                  </a:lnTo>
                  <a:cubicBezTo>
                    <a:pt x="7585" y="572"/>
                    <a:pt x="7823" y="1227"/>
                    <a:pt x="7835" y="1251"/>
                  </a:cubicBezTo>
                  <a:cubicBezTo>
                    <a:pt x="7847" y="1311"/>
                    <a:pt x="7930" y="1358"/>
                    <a:pt x="7989" y="1358"/>
                  </a:cubicBezTo>
                  <a:lnTo>
                    <a:pt x="8168" y="1358"/>
                  </a:lnTo>
                  <a:cubicBezTo>
                    <a:pt x="9609" y="1358"/>
                    <a:pt x="10764" y="2537"/>
                    <a:pt x="10764" y="3966"/>
                  </a:cubicBezTo>
                  <a:cubicBezTo>
                    <a:pt x="10752" y="5335"/>
                    <a:pt x="9835" y="6526"/>
                    <a:pt x="8537" y="6883"/>
                  </a:cubicBezTo>
                  <a:lnTo>
                    <a:pt x="7525" y="7169"/>
                  </a:lnTo>
                  <a:lnTo>
                    <a:pt x="7454" y="6716"/>
                  </a:lnTo>
                  <a:cubicBezTo>
                    <a:pt x="7432" y="6630"/>
                    <a:pt x="7363" y="6583"/>
                    <a:pt x="7280" y="6583"/>
                  </a:cubicBezTo>
                  <a:cubicBezTo>
                    <a:pt x="7270" y="6583"/>
                    <a:pt x="7261" y="6584"/>
                    <a:pt x="7251" y="6585"/>
                  </a:cubicBezTo>
                  <a:cubicBezTo>
                    <a:pt x="7168" y="6597"/>
                    <a:pt x="7108" y="6692"/>
                    <a:pt x="7120" y="6776"/>
                  </a:cubicBezTo>
                  <a:lnTo>
                    <a:pt x="7358" y="8073"/>
                  </a:lnTo>
                  <a:cubicBezTo>
                    <a:pt x="7370" y="8145"/>
                    <a:pt x="7347" y="8204"/>
                    <a:pt x="7287" y="8252"/>
                  </a:cubicBezTo>
                  <a:cubicBezTo>
                    <a:pt x="7255" y="8278"/>
                    <a:pt x="7216" y="8289"/>
                    <a:pt x="7180" y="8289"/>
                  </a:cubicBezTo>
                  <a:cubicBezTo>
                    <a:pt x="7148" y="8289"/>
                    <a:pt x="7119" y="8280"/>
                    <a:pt x="7097" y="8264"/>
                  </a:cubicBezTo>
                  <a:cubicBezTo>
                    <a:pt x="6287" y="7823"/>
                    <a:pt x="6049" y="7061"/>
                    <a:pt x="6049" y="7049"/>
                  </a:cubicBezTo>
                  <a:cubicBezTo>
                    <a:pt x="6030" y="6976"/>
                    <a:pt x="5969" y="6930"/>
                    <a:pt x="5909" y="6930"/>
                  </a:cubicBezTo>
                  <a:cubicBezTo>
                    <a:pt x="5892" y="6930"/>
                    <a:pt x="5874" y="6934"/>
                    <a:pt x="5858" y="6942"/>
                  </a:cubicBezTo>
                  <a:cubicBezTo>
                    <a:pt x="5787" y="6954"/>
                    <a:pt x="5739" y="7026"/>
                    <a:pt x="5739" y="7109"/>
                  </a:cubicBezTo>
                  <a:cubicBezTo>
                    <a:pt x="5108" y="6847"/>
                    <a:pt x="4668" y="6407"/>
                    <a:pt x="4394" y="5764"/>
                  </a:cubicBezTo>
                  <a:cubicBezTo>
                    <a:pt x="4239" y="5395"/>
                    <a:pt x="4191" y="5037"/>
                    <a:pt x="4156" y="4847"/>
                  </a:cubicBezTo>
                  <a:lnTo>
                    <a:pt x="4334" y="4847"/>
                  </a:lnTo>
                  <a:cubicBezTo>
                    <a:pt x="4430" y="4847"/>
                    <a:pt x="4501" y="4763"/>
                    <a:pt x="4501" y="4680"/>
                  </a:cubicBezTo>
                  <a:cubicBezTo>
                    <a:pt x="4501" y="4585"/>
                    <a:pt x="4430" y="4513"/>
                    <a:pt x="4334" y="4513"/>
                  </a:cubicBezTo>
                  <a:lnTo>
                    <a:pt x="334" y="4513"/>
                  </a:lnTo>
                  <a:lnTo>
                    <a:pt x="334" y="4502"/>
                  </a:lnTo>
                  <a:cubicBezTo>
                    <a:pt x="334" y="4204"/>
                    <a:pt x="572" y="3966"/>
                    <a:pt x="870" y="3966"/>
                  </a:cubicBezTo>
                  <a:lnTo>
                    <a:pt x="8418" y="3966"/>
                  </a:lnTo>
                  <a:cubicBezTo>
                    <a:pt x="9025" y="3966"/>
                    <a:pt x="9537" y="3454"/>
                    <a:pt x="9537" y="2847"/>
                  </a:cubicBezTo>
                  <a:cubicBezTo>
                    <a:pt x="9537" y="2239"/>
                    <a:pt x="9025" y="1727"/>
                    <a:pt x="8418" y="1727"/>
                  </a:cubicBezTo>
                  <a:lnTo>
                    <a:pt x="7989" y="1727"/>
                  </a:lnTo>
                  <a:cubicBezTo>
                    <a:pt x="7906" y="1727"/>
                    <a:pt x="7847" y="1775"/>
                    <a:pt x="7835" y="1835"/>
                  </a:cubicBezTo>
                  <a:cubicBezTo>
                    <a:pt x="7835" y="1846"/>
                    <a:pt x="7597" y="2525"/>
                    <a:pt x="6858" y="2716"/>
                  </a:cubicBezTo>
                  <a:cubicBezTo>
                    <a:pt x="6894" y="2573"/>
                    <a:pt x="6930" y="2394"/>
                    <a:pt x="6930" y="2156"/>
                  </a:cubicBezTo>
                  <a:cubicBezTo>
                    <a:pt x="6930" y="1823"/>
                    <a:pt x="7168" y="1704"/>
                    <a:pt x="7180" y="1704"/>
                  </a:cubicBezTo>
                  <a:cubicBezTo>
                    <a:pt x="7239" y="1668"/>
                    <a:pt x="7287" y="1608"/>
                    <a:pt x="7287" y="1549"/>
                  </a:cubicBezTo>
                  <a:cubicBezTo>
                    <a:pt x="7287" y="1489"/>
                    <a:pt x="7251" y="1430"/>
                    <a:pt x="7192" y="1406"/>
                  </a:cubicBezTo>
                  <a:cubicBezTo>
                    <a:pt x="7180" y="1406"/>
                    <a:pt x="6942" y="1287"/>
                    <a:pt x="6942" y="930"/>
                  </a:cubicBezTo>
                  <a:cubicBezTo>
                    <a:pt x="6942" y="692"/>
                    <a:pt x="6918" y="513"/>
                    <a:pt x="6858" y="370"/>
                  </a:cubicBezTo>
                  <a:close/>
                  <a:moveTo>
                    <a:pt x="6406" y="1"/>
                  </a:moveTo>
                  <a:cubicBezTo>
                    <a:pt x="6323" y="1"/>
                    <a:pt x="6239" y="72"/>
                    <a:pt x="6239" y="168"/>
                  </a:cubicBezTo>
                  <a:cubicBezTo>
                    <a:pt x="6239" y="263"/>
                    <a:pt x="6323" y="334"/>
                    <a:pt x="6394" y="334"/>
                  </a:cubicBezTo>
                  <a:cubicBezTo>
                    <a:pt x="6454" y="346"/>
                    <a:pt x="6585" y="465"/>
                    <a:pt x="6585" y="942"/>
                  </a:cubicBezTo>
                  <a:cubicBezTo>
                    <a:pt x="6585" y="1239"/>
                    <a:pt x="6704" y="1430"/>
                    <a:pt x="6823" y="1549"/>
                  </a:cubicBezTo>
                  <a:cubicBezTo>
                    <a:pt x="6704" y="1668"/>
                    <a:pt x="6585" y="1870"/>
                    <a:pt x="6585" y="2168"/>
                  </a:cubicBezTo>
                  <a:cubicBezTo>
                    <a:pt x="6585" y="2644"/>
                    <a:pt x="6454" y="2763"/>
                    <a:pt x="6394" y="2775"/>
                  </a:cubicBezTo>
                  <a:cubicBezTo>
                    <a:pt x="6299" y="2775"/>
                    <a:pt x="6239" y="2847"/>
                    <a:pt x="6239" y="2942"/>
                  </a:cubicBezTo>
                  <a:cubicBezTo>
                    <a:pt x="6239" y="3025"/>
                    <a:pt x="6323" y="3097"/>
                    <a:pt x="6406" y="3097"/>
                  </a:cubicBezTo>
                  <a:cubicBezTo>
                    <a:pt x="7097" y="3097"/>
                    <a:pt x="7525" y="2787"/>
                    <a:pt x="7763" y="2537"/>
                  </a:cubicBezTo>
                  <a:cubicBezTo>
                    <a:pt x="7918" y="2358"/>
                    <a:pt x="8025" y="2180"/>
                    <a:pt x="8073" y="2073"/>
                  </a:cubicBezTo>
                  <a:lnTo>
                    <a:pt x="8406" y="2073"/>
                  </a:lnTo>
                  <a:cubicBezTo>
                    <a:pt x="8835" y="2073"/>
                    <a:pt x="9192" y="2430"/>
                    <a:pt x="9192" y="2858"/>
                  </a:cubicBezTo>
                  <a:cubicBezTo>
                    <a:pt x="9192" y="3299"/>
                    <a:pt x="8835" y="3656"/>
                    <a:pt x="8406" y="3656"/>
                  </a:cubicBezTo>
                  <a:lnTo>
                    <a:pt x="858" y="3656"/>
                  </a:lnTo>
                  <a:cubicBezTo>
                    <a:pt x="381" y="3656"/>
                    <a:pt x="0" y="4037"/>
                    <a:pt x="0" y="4502"/>
                  </a:cubicBezTo>
                  <a:cubicBezTo>
                    <a:pt x="0" y="5716"/>
                    <a:pt x="560" y="6835"/>
                    <a:pt x="1524" y="7561"/>
                  </a:cubicBezTo>
                  <a:cubicBezTo>
                    <a:pt x="2203" y="8085"/>
                    <a:pt x="3025" y="8359"/>
                    <a:pt x="3858" y="8359"/>
                  </a:cubicBezTo>
                  <a:cubicBezTo>
                    <a:pt x="4203" y="8359"/>
                    <a:pt x="4549" y="8312"/>
                    <a:pt x="4894" y="8216"/>
                  </a:cubicBezTo>
                  <a:lnTo>
                    <a:pt x="6120" y="7883"/>
                  </a:lnTo>
                  <a:cubicBezTo>
                    <a:pt x="6299" y="8121"/>
                    <a:pt x="6573" y="8359"/>
                    <a:pt x="6918" y="8562"/>
                  </a:cubicBezTo>
                  <a:cubicBezTo>
                    <a:pt x="6989" y="8609"/>
                    <a:pt x="7073" y="8621"/>
                    <a:pt x="7144" y="8621"/>
                  </a:cubicBezTo>
                  <a:cubicBezTo>
                    <a:pt x="7251" y="8621"/>
                    <a:pt x="7358" y="8597"/>
                    <a:pt x="7442" y="8538"/>
                  </a:cubicBezTo>
                  <a:cubicBezTo>
                    <a:pt x="7608" y="8419"/>
                    <a:pt x="7680" y="8216"/>
                    <a:pt x="7656" y="8026"/>
                  </a:cubicBezTo>
                  <a:lnTo>
                    <a:pt x="7549" y="7490"/>
                  </a:lnTo>
                  <a:lnTo>
                    <a:pt x="8597" y="7204"/>
                  </a:lnTo>
                  <a:cubicBezTo>
                    <a:pt x="10037" y="6811"/>
                    <a:pt x="11049" y="5478"/>
                    <a:pt x="11049" y="3978"/>
                  </a:cubicBezTo>
                  <a:cubicBezTo>
                    <a:pt x="11085" y="2358"/>
                    <a:pt x="9752" y="1037"/>
                    <a:pt x="8132" y="1037"/>
                  </a:cubicBezTo>
                  <a:lnTo>
                    <a:pt x="8073" y="1037"/>
                  </a:lnTo>
                  <a:cubicBezTo>
                    <a:pt x="8025" y="930"/>
                    <a:pt x="7918" y="751"/>
                    <a:pt x="7763" y="572"/>
                  </a:cubicBezTo>
                  <a:cubicBezTo>
                    <a:pt x="7525" y="299"/>
                    <a:pt x="7097" y="1"/>
                    <a:pt x="6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96" name="Google Shape;12096;p72"/>
          <p:cNvSpPr/>
          <p:nvPr/>
        </p:nvSpPr>
        <p:spPr>
          <a:xfrm>
            <a:off x="6347501" y="2448754"/>
            <a:ext cx="354752" cy="330176"/>
          </a:xfrm>
          <a:custGeom>
            <a:rect b="b" l="l" r="r" t="t"/>
            <a:pathLst>
              <a:path extrusionOk="0" h="10318" w="11086">
                <a:moveTo>
                  <a:pt x="3811" y="745"/>
                </a:moveTo>
                <a:cubicBezTo>
                  <a:pt x="3906" y="745"/>
                  <a:pt x="3989" y="829"/>
                  <a:pt x="3989" y="924"/>
                </a:cubicBezTo>
                <a:cubicBezTo>
                  <a:pt x="3989" y="1031"/>
                  <a:pt x="3906" y="1102"/>
                  <a:pt x="3811" y="1102"/>
                </a:cubicBezTo>
                <a:cubicBezTo>
                  <a:pt x="3727" y="1102"/>
                  <a:pt x="3632" y="1031"/>
                  <a:pt x="3632" y="924"/>
                </a:cubicBezTo>
                <a:cubicBezTo>
                  <a:pt x="3632" y="817"/>
                  <a:pt x="3727" y="745"/>
                  <a:pt x="3811" y="745"/>
                </a:cubicBezTo>
                <a:close/>
                <a:moveTo>
                  <a:pt x="8742" y="532"/>
                </a:moveTo>
                <a:cubicBezTo>
                  <a:pt x="9296" y="532"/>
                  <a:pt x="9880" y="576"/>
                  <a:pt x="10347" y="709"/>
                </a:cubicBezTo>
                <a:cubicBezTo>
                  <a:pt x="10073" y="924"/>
                  <a:pt x="9657" y="1269"/>
                  <a:pt x="9335" y="1686"/>
                </a:cubicBezTo>
                <a:cubicBezTo>
                  <a:pt x="8847" y="1245"/>
                  <a:pt x="8252" y="876"/>
                  <a:pt x="7561" y="590"/>
                </a:cubicBezTo>
                <a:cubicBezTo>
                  <a:pt x="7890" y="559"/>
                  <a:pt x="8307" y="532"/>
                  <a:pt x="8742" y="532"/>
                </a:cubicBezTo>
                <a:close/>
                <a:moveTo>
                  <a:pt x="4519" y="339"/>
                </a:moveTo>
                <a:cubicBezTo>
                  <a:pt x="5432" y="339"/>
                  <a:pt x="6383" y="508"/>
                  <a:pt x="7240" y="829"/>
                </a:cubicBezTo>
                <a:cubicBezTo>
                  <a:pt x="8252" y="1221"/>
                  <a:pt x="9085" y="1781"/>
                  <a:pt x="9692" y="2507"/>
                </a:cubicBezTo>
                <a:cubicBezTo>
                  <a:pt x="9323" y="2305"/>
                  <a:pt x="8859" y="2114"/>
                  <a:pt x="8335" y="1995"/>
                </a:cubicBezTo>
                <a:cubicBezTo>
                  <a:pt x="8013" y="1722"/>
                  <a:pt x="7668" y="1495"/>
                  <a:pt x="7323" y="1317"/>
                </a:cubicBezTo>
                <a:cubicBezTo>
                  <a:pt x="6740" y="1043"/>
                  <a:pt x="6073" y="817"/>
                  <a:pt x="5311" y="686"/>
                </a:cubicBezTo>
                <a:cubicBezTo>
                  <a:pt x="5298" y="682"/>
                  <a:pt x="5286" y="680"/>
                  <a:pt x="5273" y="680"/>
                </a:cubicBezTo>
                <a:cubicBezTo>
                  <a:pt x="5201" y="680"/>
                  <a:pt x="5130" y="736"/>
                  <a:pt x="5120" y="817"/>
                </a:cubicBezTo>
                <a:cubicBezTo>
                  <a:pt x="5108" y="900"/>
                  <a:pt x="5168" y="995"/>
                  <a:pt x="5251" y="1007"/>
                </a:cubicBezTo>
                <a:cubicBezTo>
                  <a:pt x="5537" y="1055"/>
                  <a:pt x="5787" y="1114"/>
                  <a:pt x="6049" y="1186"/>
                </a:cubicBezTo>
                <a:cubicBezTo>
                  <a:pt x="5966" y="1531"/>
                  <a:pt x="5656" y="1757"/>
                  <a:pt x="5656" y="1757"/>
                </a:cubicBezTo>
                <a:cubicBezTo>
                  <a:pt x="5585" y="1793"/>
                  <a:pt x="5573" y="1900"/>
                  <a:pt x="5608" y="1972"/>
                </a:cubicBezTo>
                <a:cubicBezTo>
                  <a:pt x="5644" y="2019"/>
                  <a:pt x="5704" y="2055"/>
                  <a:pt x="5751" y="2055"/>
                </a:cubicBezTo>
                <a:cubicBezTo>
                  <a:pt x="5775" y="2055"/>
                  <a:pt x="5811" y="2031"/>
                  <a:pt x="5835" y="2019"/>
                </a:cubicBezTo>
                <a:cubicBezTo>
                  <a:pt x="5847" y="2007"/>
                  <a:pt x="6239" y="1733"/>
                  <a:pt x="6359" y="1281"/>
                </a:cubicBezTo>
                <a:cubicBezTo>
                  <a:pt x="6466" y="1305"/>
                  <a:pt x="6561" y="1352"/>
                  <a:pt x="6656" y="1376"/>
                </a:cubicBezTo>
                <a:cubicBezTo>
                  <a:pt x="6644" y="1662"/>
                  <a:pt x="6406" y="1876"/>
                  <a:pt x="6406" y="1888"/>
                </a:cubicBezTo>
                <a:cubicBezTo>
                  <a:pt x="6347" y="1948"/>
                  <a:pt x="6323" y="2055"/>
                  <a:pt x="6382" y="2114"/>
                </a:cubicBezTo>
                <a:cubicBezTo>
                  <a:pt x="6418" y="2138"/>
                  <a:pt x="6466" y="2174"/>
                  <a:pt x="6501" y="2174"/>
                </a:cubicBezTo>
                <a:cubicBezTo>
                  <a:pt x="6549" y="2174"/>
                  <a:pt x="6585" y="2150"/>
                  <a:pt x="6609" y="2126"/>
                </a:cubicBezTo>
                <a:cubicBezTo>
                  <a:pt x="6620" y="2114"/>
                  <a:pt x="6894" y="1876"/>
                  <a:pt x="6954" y="1519"/>
                </a:cubicBezTo>
                <a:cubicBezTo>
                  <a:pt x="7025" y="1543"/>
                  <a:pt x="7085" y="1579"/>
                  <a:pt x="7156" y="1602"/>
                </a:cubicBezTo>
                <a:cubicBezTo>
                  <a:pt x="7192" y="1614"/>
                  <a:pt x="7216" y="1638"/>
                  <a:pt x="7263" y="1650"/>
                </a:cubicBezTo>
                <a:cubicBezTo>
                  <a:pt x="7240" y="1829"/>
                  <a:pt x="7085" y="1972"/>
                  <a:pt x="7085" y="1972"/>
                </a:cubicBezTo>
                <a:cubicBezTo>
                  <a:pt x="7025" y="2031"/>
                  <a:pt x="7013" y="2138"/>
                  <a:pt x="7073" y="2198"/>
                </a:cubicBezTo>
                <a:cubicBezTo>
                  <a:pt x="7097" y="2233"/>
                  <a:pt x="7144" y="2257"/>
                  <a:pt x="7192" y="2257"/>
                </a:cubicBezTo>
                <a:cubicBezTo>
                  <a:pt x="7240" y="2257"/>
                  <a:pt x="7263" y="2245"/>
                  <a:pt x="7299" y="2210"/>
                </a:cubicBezTo>
                <a:cubicBezTo>
                  <a:pt x="7311" y="2198"/>
                  <a:pt x="7478" y="2055"/>
                  <a:pt x="7549" y="1817"/>
                </a:cubicBezTo>
                <a:cubicBezTo>
                  <a:pt x="7740" y="1936"/>
                  <a:pt x="7930" y="2079"/>
                  <a:pt x="8133" y="2245"/>
                </a:cubicBezTo>
                <a:cubicBezTo>
                  <a:pt x="8144" y="2257"/>
                  <a:pt x="8168" y="2269"/>
                  <a:pt x="8204" y="2269"/>
                </a:cubicBezTo>
                <a:cubicBezTo>
                  <a:pt x="9395" y="2543"/>
                  <a:pt x="10216" y="3198"/>
                  <a:pt x="10573" y="3555"/>
                </a:cubicBezTo>
                <a:lnTo>
                  <a:pt x="9621" y="3615"/>
                </a:lnTo>
                <a:cubicBezTo>
                  <a:pt x="9561" y="3615"/>
                  <a:pt x="9514" y="3638"/>
                  <a:pt x="9478" y="3698"/>
                </a:cubicBezTo>
                <a:cubicBezTo>
                  <a:pt x="9454" y="3746"/>
                  <a:pt x="9454" y="3805"/>
                  <a:pt x="9478" y="3865"/>
                </a:cubicBezTo>
                <a:cubicBezTo>
                  <a:pt x="9537" y="3960"/>
                  <a:pt x="9585" y="4055"/>
                  <a:pt x="9645" y="4150"/>
                </a:cubicBezTo>
                <a:cubicBezTo>
                  <a:pt x="9680" y="4210"/>
                  <a:pt x="9740" y="4234"/>
                  <a:pt x="9799" y="4234"/>
                </a:cubicBezTo>
                <a:cubicBezTo>
                  <a:pt x="9823" y="4234"/>
                  <a:pt x="9835" y="4234"/>
                  <a:pt x="9871" y="4222"/>
                </a:cubicBezTo>
                <a:cubicBezTo>
                  <a:pt x="9942" y="4174"/>
                  <a:pt x="9978" y="4091"/>
                  <a:pt x="9942" y="3996"/>
                </a:cubicBezTo>
                <a:cubicBezTo>
                  <a:pt x="9930" y="3972"/>
                  <a:pt x="9918" y="3960"/>
                  <a:pt x="9895" y="3924"/>
                </a:cubicBezTo>
                <a:lnTo>
                  <a:pt x="10466" y="3900"/>
                </a:lnTo>
                <a:cubicBezTo>
                  <a:pt x="10657" y="4436"/>
                  <a:pt x="10752" y="4996"/>
                  <a:pt x="10752" y="5603"/>
                </a:cubicBezTo>
                <a:cubicBezTo>
                  <a:pt x="10752" y="6329"/>
                  <a:pt x="10597" y="6960"/>
                  <a:pt x="10299" y="7484"/>
                </a:cubicBezTo>
                <a:cubicBezTo>
                  <a:pt x="10359" y="7317"/>
                  <a:pt x="10419" y="7163"/>
                  <a:pt x="10454" y="6996"/>
                </a:cubicBezTo>
                <a:cubicBezTo>
                  <a:pt x="10597" y="6282"/>
                  <a:pt x="10526" y="5472"/>
                  <a:pt x="10228" y="4674"/>
                </a:cubicBezTo>
                <a:cubicBezTo>
                  <a:pt x="10201" y="4603"/>
                  <a:pt x="10148" y="4565"/>
                  <a:pt x="10084" y="4565"/>
                </a:cubicBezTo>
                <a:cubicBezTo>
                  <a:pt x="10062" y="4565"/>
                  <a:pt x="10038" y="4570"/>
                  <a:pt x="10014" y="4579"/>
                </a:cubicBezTo>
                <a:cubicBezTo>
                  <a:pt x="9930" y="4615"/>
                  <a:pt x="9883" y="4698"/>
                  <a:pt x="9930" y="4793"/>
                </a:cubicBezTo>
                <a:cubicBezTo>
                  <a:pt x="10216" y="5532"/>
                  <a:pt x="10276" y="6282"/>
                  <a:pt x="10133" y="6936"/>
                </a:cubicBezTo>
                <a:cubicBezTo>
                  <a:pt x="9978" y="7663"/>
                  <a:pt x="9573" y="8270"/>
                  <a:pt x="8906" y="8746"/>
                </a:cubicBezTo>
                <a:cubicBezTo>
                  <a:pt x="8454" y="8972"/>
                  <a:pt x="7966" y="9103"/>
                  <a:pt x="7502" y="9199"/>
                </a:cubicBezTo>
                <a:cubicBezTo>
                  <a:pt x="7621" y="9139"/>
                  <a:pt x="7740" y="9056"/>
                  <a:pt x="7859" y="8996"/>
                </a:cubicBezTo>
                <a:cubicBezTo>
                  <a:pt x="8990" y="8318"/>
                  <a:pt x="9478" y="7353"/>
                  <a:pt x="9287" y="6234"/>
                </a:cubicBezTo>
                <a:cubicBezTo>
                  <a:pt x="9276" y="6055"/>
                  <a:pt x="9228" y="5877"/>
                  <a:pt x="9156" y="5698"/>
                </a:cubicBezTo>
                <a:cubicBezTo>
                  <a:pt x="8930" y="5091"/>
                  <a:pt x="8454" y="4555"/>
                  <a:pt x="7799" y="4138"/>
                </a:cubicBezTo>
                <a:cubicBezTo>
                  <a:pt x="7097" y="3686"/>
                  <a:pt x="6192" y="3400"/>
                  <a:pt x="5192" y="3305"/>
                </a:cubicBezTo>
                <a:cubicBezTo>
                  <a:pt x="3977" y="3186"/>
                  <a:pt x="2572" y="2984"/>
                  <a:pt x="2179" y="2543"/>
                </a:cubicBezTo>
                <a:cubicBezTo>
                  <a:pt x="2509" y="2503"/>
                  <a:pt x="2897" y="2463"/>
                  <a:pt x="3382" y="2463"/>
                </a:cubicBezTo>
                <a:cubicBezTo>
                  <a:pt x="3616" y="2463"/>
                  <a:pt x="3873" y="2472"/>
                  <a:pt x="4156" y="2495"/>
                </a:cubicBezTo>
                <a:cubicBezTo>
                  <a:pt x="4162" y="2496"/>
                  <a:pt x="4168" y="2497"/>
                  <a:pt x="4174" y="2497"/>
                </a:cubicBezTo>
                <a:cubicBezTo>
                  <a:pt x="4251" y="2497"/>
                  <a:pt x="4323" y="2430"/>
                  <a:pt x="4334" y="2353"/>
                </a:cubicBezTo>
                <a:cubicBezTo>
                  <a:pt x="4346" y="2257"/>
                  <a:pt x="4275" y="2186"/>
                  <a:pt x="4180" y="2174"/>
                </a:cubicBezTo>
                <a:cubicBezTo>
                  <a:pt x="3861" y="2140"/>
                  <a:pt x="3573" y="2128"/>
                  <a:pt x="3313" y="2128"/>
                </a:cubicBezTo>
                <a:cubicBezTo>
                  <a:pt x="2834" y="2128"/>
                  <a:pt x="2448" y="2171"/>
                  <a:pt x="2132" y="2210"/>
                </a:cubicBezTo>
                <a:cubicBezTo>
                  <a:pt x="1890" y="2235"/>
                  <a:pt x="1689" y="2261"/>
                  <a:pt x="1516" y="2261"/>
                </a:cubicBezTo>
                <a:cubicBezTo>
                  <a:pt x="1365" y="2261"/>
                  <a:pt x="1236" y="2241"/>
                  <a:pt x="1120" y="2186"/>
                </a:cubicBezTo>
                <a:cubicBezTo>
                  <a:pt x="632" y="1960"/>
                  <a:pt x="346" y="1650"/>
                  <a:pt x="346" y="1471"/>
                </a:cubicBezTo>
                <a:cubicBezTo>
                  <a:pt x="346" y="1436"/>
                  <a:pt x="370" y="1400"/>
                  <a:pt x="417" y="1341"/>
                </a:cubicBezTo>
                <a:cubicBezTo>
                  <a:pt x="644" y="1138"/>
                  <a:pt x="1763" y="829"/>
                  <a:pt x="3334" y="829"/>
                </a:cubicBezTo>
                <a:cubicBezTo>
                  <a:pt x="3322" y="864"/>
                  <a:pt x="3322" y="900"/>
                  <a:pt x="3322" y="936"/>
                </a:cubicBezTo>
                <a:cubicBezTo>
                  <a:pt x="3322" y="1221"/>
                  <a:pt x="3549" y="1436"/>
                  <a:pt x="3822" y="1436"/>
                </a:cubicBezTo>
                <a:cubicBezTo>
                  <a:pt x="4108" y="1436"/>
                  <a:pt x="4334" y="1221"/>
                  <a:pt x="4334" y="936"/>
                </a:cubicBezTo>
                <a:lnTo>
                  <a:pt x="4334" y="876"/>
                </a:lnTo>
                <a:cubicBezTo>
                  <a:pt x="4418" y="876"/>
                  <a:pt x="4501" y="888"/>
                  <a:pt x="4584" y="900"/>
                </a:cubicBezTo>
                <a:lnTo>
                  <a:pt x="4596" y="900"/>
                </a:lnTo>
                <a:cubicBezTo>
                  <a:pt x="4680" y="900"/>
                  <a:pt x="4751" y="840"/>
                  <a:pt x="4763" y="757"/>
                </a:cubicBezTo>
                <a:cubicBezTo>
                  <a:pt x="4775" y="662"/>
                  <a:pt x="4704" y="590"/>
                  <a:pt x="4620" y="579"/>
                </a:cubicBezTo>
                <a:cubicBezTo>
                  <a:pt x="4454" y="567"/>
                  <a:pt x="4299" y="543"/>
                  <a:pt x="4144" y="531"/>
                </a:cubicBezTo>
                <a:cubicBezTo>
                  <a:pt x="4049" y="471"/>
                  <a:pt x="3942" y="424"/>
                  <a:pt x="3822" y="424"/>
                </a:cubicBezTo>
                <a:cubicBezTo>
                  <a:pt x="3727" y="424"/>
                  <a:pt x="3632" y="459"/>
                  <a:pt x="3561" y="507"/>
                </a:cubicBezTo>
                <a:cubicBezTo>
                  <a:pt x="3322" y="507"/>
                  <a:pt x="3084" y="507"/>
                  <a:pt x="2858" y="519"/>
                </a:cubicBezTo>
                <a:cubicBezTo>
                  <a:pt x="3072" y="471"/>
                  <a:pt x="3287" y="448"/>
                  <a:pt x="3513" y="412"/>
                </a:cubicBezTo>
                <a:cubicBezTo>
                  <a:pt x="3838" y="363"/>
                  <a:pt x="4176" y="339"/>
                  <a:pt x="4519" y="339"/>
                </a:cubicBezTo>
                <a:close/>
                <a:moveTo>
                  <a:pt x="8228" y="8306"/>
                </a:moveTo>
                <a:lnTo>
                  <a:pt x="8228" y="8306"/>
                </a:lnTo>
                <a:cubicBezTo>
                  <a:pt x="8085" y="8437"/>
                  <a:pt x="7906" y="8568"/>
                  <a:pt x="7692" y="8687"/>
                </a:cubicBezTo>
                <a:cubicBezTo>
                  <a:pt x="6906" y="9187"/>
                  <a:pt x="6049" y="9365"/>
                  <a:pt x="6025" y="9365"/>
                </a:cubicBezTo>
                <a:cubicBezTo>
                  <a:pt x="6013" y="9365"/>
                  <a:pt x="6001" y="9365"/>
                  <a:pt x="5989" y="9377"/>
                </a:cubicBezTo>
                <a:cubicBezTo>
                  <a:pt x="4977" y="9865"/>
                  <a:pt x="3727" y="9973"/>
                  <a:pt x="2953" y="9984"/>
                </a:cubicBezTo>
                <a:lnTo>
                  <a:pt x="4215" y="9401"/>
                </a:lnTo>
                <a:cubicBezTo>
                  <a:pt x="4275" y="9377"/>
                  <a:pt x="4299" y="9318"/>
                  <a:pt x="4299" y="9258"/>
                </a:cubicBezTo>
                <a:cubicBezTo>
                  <a:pt x="4299" y="9199"/>
                  <a:pt x="4251" y="9139"/>
                  <a:pt x="4215" y="9103"/>
                </a:cubicBezTo>
                <a:lnTo>
                  <a:pt x="2930" y="8532"/>
                </a:lnTo>
                <a:lnTo>
                  <a:pt x="2953" y="8532"/>
                </a:lnTo>
                <a:cubicBezTo>
                  <a:pt x="3692" y="8532"/>
                  <a:pt x="4894" y="8603"/>
                  <a:pt x="5966" y="9020"/>
                </a:cubicBezTo>
                <a:cubicBezTo>
                  <a:pt x="6001" y="9032"/>
                  <a:pt x="6025" y="9032"/>
                  <a:pt x="6061" y="9032"/>
                </a:cubicBezTo>
                <a:cubicBezTo>
                  <a:pt x="7144" y="8853"/>
                  <a:pt x="7811" y="8568"/>
                  <a:pt x="8228" y="8306"/>
                </a:cubicBezTo>
                <a:close/>
                <a:moveTo>
                  <a:pt x="4495" y="1"/>
                </a:moveTo>
                <a:cubicBezTo>
                  <a:pt x="4135" y="1"/>
                  <a:pt x="3780" y="26"/>
                  <a:pt x="3441" y="78"/>
                </a:cubicBezTo>
                <a:cubicBezTo>
                  <a:pt x="2549" y="209"/>
                  <a:pt x="1739" y="388"/>
                  <a:pt x="1167" y="579"/>
                </a:cubicBezTo>
                <a:cubicBezTo>
                  <a:pt x="370" y="852"/>
                  <a:pt x="1" y="1114"/>
                  <a:pt x="1" y="1448"/>
                </a:cubicBezTo>
                <a:cubicBezTo>
                  <a:pt x="1" y="1781"/>
                  <a:pt x="393" y="2186"/>
                  <a:pt x="965" y="2460"/>
                </a:cubicBezTo>
                <a:cubicBezTo>
                  <a:pt x="1151" y="2527"/>
                  <a:pt x="1330" y="2559"/>
                  <a:pt x="1533" y="2559"/>
                </a:cubicBezTo>
                <a:cubicBezTo>
                  <a:pt x="1617" y="2559"/>
                  <a:pt x="1705" y="2553"/>
                  <a:pt x="1798" y="2543"/>
                </a:cubicBezTo>
                <a:cubicBezTo>
                  <a:pt x="1953" y="2829"/>
                  <a:pt x="2275" y="3031"/>
                  <a:pt x="2846" y="3210"/>
                </a:cubicBezTo>
                <a:cubicBezTo>
                  <a:pt x="3382" y="3376"/>
                  <a:pt x="4108" y="3496"/>
                  <a:pt x="5168" y="3603"/>
                </a:cubicBezTo>
                <a:cubicBezTo>
                  <a:pt x="6120" y="3686"/>
                  <a:pt x="6966" y="3972"/>
                  <a:pt x="7632" y="4389"/>
                </a:cubicBezTo>
                <a:cubicBezTo>
                  <a:pt x="8252" y="4781"/>
                  <a:pt x="8668" y="5258"/>
                  <a:pt x="8871" y="5793"/>
                </a:cubicBezTo>
                <a:cubicBezTo>
                  <a:pt x="9121" y="6484"/>
                  <a:pt x="8978" y="7186"/>
                  <a:pt x="8430" y="7770"/>
                </a:cubicBezTo>
                <a:cubicBezTo>
                  <a:pt x="7894" y="8329"/>
                  <a:pt x="6728" y="8603"/>
                  <a:pt x="6061" y="8722"/>
                </a:cubicBezTo>
                <a:cubicBezTo>
                  <a:pt x="4959" y="8297"/>
                  <a:pt x="3741" y="8216"/>
                  <a:pt x="2985" y="8216"/>
                </a:cubicBezTo>
                <a:cubicBezTo>
                  <a:pt x="2557" y="8216"/>
                  <a:pt x="2277" y="8242"/>
                  <a:pt x="2251" y="8246"/>
                </a:cubicBezTo>
                <a:cubicBezTo>
                  <a:pt x="2179" y="8246"/>
                  <a:pt x="2120" y="8306"/>
                  <a:pt x="2096" y="8377"/>
                </a:cubicBezTo>
                <a:cubicBezTo>
                  <a:pt x="2084" y="8449"/>
                  <a:pt x="2132" y="8532"/>
                  <a:pt x="2191" y="8556"/>
                </a:cubicBezTo>
                <a:lnTo>
                  <a:pt x="3763" y="9270"/>
                </a:lnTo>
                <a:lnTo>
                  <a:pt x="2191" y="9984"/>
                </a:lnTo>
                <a:cubicBezTo>
                  <a:pt x="2120" y="10020"/>
                  <a:pt x="2084" y="10092"/>
                  <a:pt x="2096" y="10163"/>
                </a:cubicBezTo>
                <a:cubicBezTo>
                  <a:pt x="2120" y="10234"/>
                  <a:pt x="2179" y="10294"/>
                  <a:pt x="2251" y="10294"/>
                </a:cubicBezTo>
                <a:cubicBezTo>
                  <a:pt x="2275" y="10294"/>
                  <a:pt x="2513" y="10318"/>
                  <a:pt x="2870" y="10318"/>
                </a:cubicBezTo>
                <a:cubicBezTo>
                  <a:pt x="3644" y="10318"/>
                  <a:pt x="5001" y="10223"/>
                  <a:pt x="6120" y="9687"/>
                </a:cubicBezTo>
                <a:cubicBezTo>
                  <a:pt x="6847" y="9627"/>
                  <a:pt x="8073" y="9544"/>
                  <a:pt x="9109" y="9008"/>
                </a:cubicBezTo>
                <a:cubicBezTo>
                  <a:pt x="10419" y="8329"/>
                  <a:pt x="11085" y="7186"/>
                  <a:pt x="11085" y="5615"/>
                </a:cubicBezTo>
                <a:cubicBezTo>
                  <a:pt x="11085" y="4996"/>
                  <a:pt x="11002" y="4424"/>
                  <a:pt x="10823" y="3865"/>
                </a:cubicBezTo>
                <a:lnTo>
                  <a:pt x="10931" y="3853"/>
                </a:lnTo>
                <a:cubicBezTo>
                  <a:pt x="10990" y="3853"/>
                  <a:pt x="11050" y="3805"/>
                  <a:pt x="11061" y="3769"/>
                </a:cubicBezTo>
                <a:cubicBezTo>
                  <a:pt x="11085" y="3710"/>
                  <a:pt x="11073" y="3650"/>
                  <a:pt x="11050" y="3603"/>
                </a:cubicBezTo>
                <a:cubicBezTo>
                  <a:pt x="11026" y="3567"/>
                  <a:pt x="10811" y="3305"/>
                  <a:pt x="10407" y="2972"/>
                </a:cubicBezTo>
                <a:cubicBezTo>
                  <a:pt x="10180" y="2591"/>
                  <a:pt x="9895" y="2233"/>
                  <a:pt x="9573" y="1900"/>
                </a:cubicBezTo>
                <a:cubicBezTo>
                  <a:pt x="10038" y="1293"/>
                  <a:pt x="10764" y="805"/>
                  <a:pt x="10776" y="805"/>
                </a:cubicBezTo>
                <a:cubicBezTo>
                  <a:pt x="10823" y="769"/>
                  <a:pt x="10847" y="709"/>
                  <a:pt x="10847" y="650"/>
                </a:cubicBezTo>
                <a:cubicBezTo>
                  <a:pt x="10847" y="590"/>
                  <a:pt x="10811" y="555"/>
                  <a:pt x="10752" y="519"/>
                </a:cubicBezTo>
                <a:cubicBezTo>
                  <a:pt x="10279" y="318"/>
                  <a:pt x="9629" y="210"/>
                  <a:pt x="8778" y="210"/>
                </a:cubicBezTo>
                <a:cubicBezTo>
                  <a:pt x="8622" y="210"/>
                  <a:pt x="8458" y="214"/>
                  <a:pt x="8287" y="221"/>
                </a:cubicBezTo>
                <a:cubicBezTo>
                  <a:pt x="7597" y="257"/>
                  <a:pt x="7025" y="328"/>
                  <a:pt x="6882" y="352"/>
                </a:cubicBezTo>
                <a:cubicBezTo>
                  <a:pt x="6113" y="123"/>
                  <a:pt x="5288" y="1"/>
                  <a:pt x="44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097" name="Google Shape;12097;p72"/>
          <p:cNvGrpSpPr/>
          <p:nvPr/>
        </p:nvGrpSpPr>
        <p:grpSpPr>
          <a:xfrm>
            <a:off x="5265069" y="2424754"/>
            <a:ext cx="321984" cy="354560"/>
            <a:chOff x="5265069" y="2424754"/>
            <a:chExt cx="321984" cy="354560"/>
          </a:xfrm>
        </p:grpSpPr>
        <p:sp>
          <p:nvSpPr>
            <p:cNvPr id="12098" name="Google Shape;12098;p72"/>
            <p:cNvSpPr/>
            <p:nvPr/>
          </p:nvSpPr>
          <p:spPr>
            <a:xfrm>
              <a:off x="5265069" y="2424754"/>
              <a:ext cx="321984" cy="354560"/>
            </a:xfrm>
            <a:custGeom>
              <a:rect b="b" l="l" r="r" t="t"/>
              <a:pathLst>
                <a:path extrusionOk="0" h="11080" w="10062">
                  <a:moveTo>
                    <a:pt x="8199" y="510"/>
                  </a:moveTo>
                  <a:cubicBezTo>
                    <a:pt x="8465" y="510"/>
                    <a:pt x="8769" y="527"/>
                    <a:pt x="9109" y="567"/>
                  </a:cubicBezTo>
                  <a:cubicBezTo>
                    <a:pt x="9169" y="590"/>
                    <a:pt x="9228" y="614"/>
                    <a:pt x="9252" y="674"/>
                  </a:cubicBezTo>
                  <a:cubicBezTo>
                    <a:pt x="9288" y="733"/>
                    <a:pt x="9288" y="793"/>
                    <a:pt x="9240" y="852"/>
                  </a:cubicBezTo>
                  <a:lnTo>
                    <a:pt x="8752" y="1686"/>
                  </a:lnTo>
                  <a:lnTo>
                    <a:pt x="8526" y="1459"/>
                  </a:lnTo>
                  <a:cubicBezTo>
                    <a:pt x="8169" y="1102"/>
                    <a:pt x="7752" y="805"/>
                    <a:pt x="7323" y="590"/>
                  </a:cubicBezTo>
                  <a:cubicBezTo>
                    <a:pt x="7537" y="542"/>
                    <a:pt x="7832" y="510"/>
                    <a:pt x="8199" y="510"/>
                  </a:cubicBezTo>
                  <a:close/>
                  <a:moveTo>
                    <a:pt x="3692" y="3460"/>
                  </a:moveTo>
                  <a:cubicBezTo>
                    <a:pt x="3728" y="3472"/>
                    <a:pt x="3775" y="3484"/>
                    <a:pt x="3811" y="3531"/>
                  </a:cubicBezTo>
                  <a:cubicBezTo>
                    <a:pt x="3906" y="3698"/>
                    <a:pt x="4025" y="3841"/>
                    <a:pt x="4168" y="3996"/>
                  </a:cubicBezTo>
                  <a:cubicBezTo>
                    <a:pt x="3870" y="4079"/>
                    <a:pt x="3585" y="4234"/>
                    <a:pt x="3204" y="4436"/>
                  </a:cubicBezTo>
                  <a:cubicBezTo>
                    <a:pt x="2803" y="4659"/>
                    <a:pt x="2283" y="4835"/>
                    <a:pt x="1777" y="4835"/>
                  </a:cubicBezTo>
                  <a:cubicBezTo>
                    <a:pt x="1606" y="4835"/>
                    <a:pt x="1437" y="4814"/>
                    <a:pt x="1275" y="4769"/>
                  </a:cubicBezTo>
                  <a:cubicBezTo>
                    <a:pt x="2335" y="4377"/>
                    <a:pt x="3120" y="3829"/>
                    <a:pt x="3537" y="3507"/>
                  </a:cubicBezTo>
                  <a:cubicBezTo>
                    <a:pt x="3585" y="3472"/>
                    <a:pt x="3632" y="3460"/>
                    <a:pt x="3692" y="3460"/>
                  </a:cubicBezTo>
                  <a:close/>
                  <a:moveTo>
                    <a:pt x="5123" y="300"/>
                  </a:moveTo>
                  <a:cubicBezTo>
                    <a:pt x="5187" y="300"/>
                    <a:pt x="5250" y="301"/>
                    <a:pt x="5311" y="305"/>
                  </a:cubicBezTo>
                  <a:cubicBezTo>
                    <a:pt x="6442" y="364"/>
                    <a:pt x="7514" y="852"/>
                    <a:pt x="8335" y="1650"/>
                  </a:cubicBezTo>
                  <a:cubicBezTo>
                    <a:pt x="9157" y="2460"/>
                    <a:pt x="9645" y="3531"/>
                    <a:pt x="9716" y="4662"/>
                  </a:cubicBezTo>
                  <a:cubicBezTo>
                    <a:pt x="9728" y="5365"/>
                    <a:pt x="9645" y="6020"/>
                    <a:pt x="9419" y="6639"/>
                  </a:cubicBezTo>
                  <a:cubicBezTo>
                    <a:pt x="9193" y="7234"/>
                    <a:pt x="8871" y="7770"/>
                    <a:pt x="8442" y="8246"/>
                  </a:cubicBezTo>
                  <a:cubicBezTo>
                    <a:pt x="8002" y="8710"/>
                    <a:pt x="7478" y="9079"/>
                    <a:pt x="6907" y="9353"/>
                  </a:cubicBezTo>
                  <a:cubicBezTo>
                    <a:pt x="6299" y="9615"/>
                    <a:pt x="5656" y="9758"/>
                    <a:pt x="5002" y="9758"/>
                  </a:cubicBezTo>
                  <a:cubicBezTo>
                    <a:pt x="4763" y="9758"/>
                    <a:pt x="4275" y="9734"/>
                    <a:pt x="3835" y="9710"/>
                  </a:cubicBezTo>
                  <a:cubicBezTo>
                    <a:pt x="3811" y="9710"/>
                    <a:pt x="3775" y="9710"/>
                    <a:pt x="3751" y="9722"/>
                  </a:cubicBezTo>
                  <a:lnTo>
                    <a:pt x="2287" y="10520"/>
                  </a:lnTo>
                  <a:cubicBezTo>
                    <a:pt x="2406" y="10306"/>
                    <a:pt x="2608" y="10032"/>
                    <a:pt x="2858" y="9770"/>
                  </a:cubicBezTo>
                  <a:cubicBezTo>
                    <a:pt x="2918" y="9710"/>
                    <a:pt x="2966" y="9603"/>
                    <a:pt x="2966" y="9508"/>
                  </a:cubicBezTo>
                  <a:cubicBezTo>
                    <a:pt x="2966" y="9425"/>
                    <a:pt x="2918" y="9329"/>
                    <a:pt x="2847" y="9270"/>
                  </a:cubicBezTo>
                  <a:cubicBezTo>
                    <a:pt x="2573" y="9056"/>
                    <a:pt x="2382" y="8734"/>
                    <a:pt x="2263" y="8484"/>
                  </a:cubicBezTo>
                  <a:lnTo>
                    <a:pt x="2263" y="8484"/>
                  </a:lnTo>
                  <a:lnTo>
                    <a:pt x="3585" y="9210"/>
                  </a:lnTo>
                  <a:cubicBezTo>
                    <a:pt x="3597" y="9234"/>
                    <a:pt x="3620" y="9234"/>
                    <a:pt x="3644" y="9234"/>
                  </a:cubicBezTo>
                  <a:cubicBezTo>
                    <a:pt x="4037" y="9294"/>
                    <a:pt x="4406" y="9306"/>
                    <a:pt x="4752" y="9306"/>
                  </a:cubicBezTo>
                  <a:cubicBezTo>
                    <a:pt x="5490" y="9306"/>
                    <a:pt x="6145" y="9187"/>
                    <a:pt x="6692" y="8937"/>
                  </a:cubicBezTo>
                  <a:cubicBezTo>
                    <a:pt x="7407" y="8603"/>
                    <a:pt x="7930" y="8067"/>
                    <a:pt x="8228" y="7389"/>
                  </a:cubicBezTo>
                  <a:cubicBezTo>
                    <a:pt x="8538" y="6651"/>
                    <a:pt x="8585" y="5781"/>
                    <a:pt x="8359" y="4900"/>
                  </a:cubicBezTo>
                  <a:cubicBezTo>
                    <a:pt x="8145" y="4067"/>
                    <a:pt x="7680" y="3317"/>
                    <a:pt x="7085" y="2841"/>
                  </a:cubicBezTo>
                  <a:cubicBezTo>
                    <a:pt x="7057" y="2817"/>
                    <a:pt x="7024" y="2807"/>
                    <a:pt x="6991" y="2807"/>
                  </a:cubicBezTo>
                  <a:cubicBezTo>
                    <a:pt x="6939" y="2807"/>
                    <a:pt x="6888" y="2833"/>
                    <a:pt x="6859" y="2876"/>
                  </a:cubicBezTo>
                  <a:cubicBezTo>
                    <a:pt x="6799" y="2948"/>
                    <a:pt x="6811" y="3055"/>
                    <a:pt x="6895" y="3103"/>
                  </a:cubicBezTo>
                  <a:cubicBezTo>
                    <a:pt x="7430" y="3519"/>
                    <a:pt x="7847" y="4210"/>
                    <a:pt x="8050" y="4972"/>
                  </a:cubicBezTo>
                  <a:cubicBezTo>
                    <a:pt x="8264" y="5781"/>
                    <a:pt x="8228" y="6579"/>
                    <a:pt x="7930" y="7246"/>
                  </a:cubicBezTo>
                  <a:cubicBezTo>
                    <a:pt x="7633" y="7948"/>
                    <a:pt x="7085" y="8460"/>
                    <a:pt x="6323" y="8722"/>
                  </a:cubicBezTo>
                  <a:cubicBezTo>
                    <a:pt x="6502" y="8591"/>
                    <a:pt x="6668" y="8425"/>
                    <a:pt x="6811" y="8234"/>
                  </a:cubicBezTo>
                  <a:cubicBezTo>
                    <a:pt x="7323" y="7579"/>
                    <a:pt x="7502" y="6734"/>
                    <a:pt x="7311" y="5912"/>
                  </a:cubicBezTo>
                  <a:cubicBezTo>
                    <a:pt x="7252" y="5698"/>
                    <a:pt x="7168" y="5496"/>
                    <a:pt x="7073" y="5305"/>
                  </a:cubicBezTo>
                  <a:lnTo>
                    <a:pt x="7073" y="5305"/>
                  </a:lnTo>
                  <a:cubicBezTo>
                    <a:pt x="7264" y="5329"/>
                    <a:pt x="7383" y="5329"/>
                    <a:pt x="7395" y="5329"/>
                  </a:cubicBezTo>
                  <a:cubicBezTo>
                    <a:pt x="7466" y="5329"/>
                    <a:pt x="7549" y="5269"/>
                    <a:pt x="7561" y="5198"/>
                  </a:cubicBezTo>
                  <a:cubicBezTo>
                    <a:pt x="7704" y="4436"/>
                    <a:pt x="7264" y="4031"/>
                    <a:pt x="6835" y="3650"/>
                  </a:cubicBezTo>
                  <a:cubicBezTo>
                    <a:pt x="6514" y="3364"/>
                    <a:pt x="6216" y="3103"/>
                    <a:pt x="6097" y="2686"/>
                  </a:cubicBezTo>
                  <a:lnTo>
                    <a:pt x="6097" y="2686"/>
                  </a:lnTo>
                  <a:cubicBezTo>
                    <a:pt x="6180" y="2698"/>
                    <a:pt x="6240" y="2722"/>
                    <a:pt x="6299" y="2757"/>
                  </a:cubicBezTo>
                  <a:cubicBezTo>
                    <a:pt x="6319" y="2763"/>
                    <a:pt x="6339" y="2766"/>
                    <a:pt x="6359" y="2766"/>
                  </a:cubicBezTo>
                  <a:cubicBezTo>
                    <a:pt x="6424" y="2766"/>
                    <a:pt x="6484" y="2735"/>
                    <a:pt x="6502" y="2662"/>
                  </a:cubicBezTo>
                  <a:cubicBezTo>
                    <a:pt x="6537" y="2579"/>
                    <a:pt x="6502" y="2483"/>
                    <a:pt x="6418" y="2460"/>
                  </a:cubicBezTo>
                  <a:cubicBezTo>
                    <a:pt x="6252" y="2400"/>
                    <a:pt x="6085" y="2352"/>
                    <a:pt x="5918" y="2329"/>
                  </a:cubicBezTo>
                  <a:cubicBezTo>
                    <a:pt x="5910" y="2323"/>
                    <a:pt x="5900" y="2321"/>
                    <a:pt x="5890" y="2321"/>
                  </a:cubicBezTo>
                  <a:cubicBezTo>
                    <a:pt x="5856" y="2321"/>
                    <a:pt x="5815" y="2346"/>
                    <a:pt x="5787" y="2364"/>
                  </a:cubicBezTo>
                  <a:cubicBezTo>
                    <a:pt x="5764" y="2400"/>
                    <a:pt x="5728" y="2460"/>
                    <a:pt x="5740" y="2507"/>
                  </a:cubicBezTo>
                  <a:cubicBezTo>
                    <a:pt x="5823" y="3174"/>
                    <a:pt x="6240" y="3555"/>
                    <a:pt x="6621" y="3900"/>
                  </a:cubicBezTo>
                  <a:cubicBezTo>
                    <a:pt x="6990" y="4246"/>
                    <a:pt x="7311" y="4507"/>
                    <a:pt x="7264" y="5008"/>
                  </a:cubicBezTo>
                  <a:cubicBezTo>
                    <a:pt x="6752" y="4960"/>
                    <a:pt x="4990" y="4710"/>
                    <a:pt x="4109" y="3353"/>
                  </a:cubicBezTo>
                  <a:cubicBezTo>
                    <a:pt x="4037" y="3234"/>
                    <a:pt x="3918" y="3162"/>
                    <a:pt x="3763" y="3126"/>
                  </a:cubicBezTo>
                  <a:cubicBezTo>
                    <a:pt x="3735" y="3122"/>
                    <a:pt x="3706" y="3119"/>
                    <a:pt x="3678" y="3119"/>
                  </a:cubicBezTo>
                  <a:cubicBezTo>
                    <a:pt x="3564" y="3119"/>
                    <a:pt x="3454" y="3157"/>
                    <a:pt x="3358" y="3234"/>
                  </a:cubicBezTo>
                  <a:cubicBezTo>
                    <a:pt x="2906" y="3603"/>
                    <a:pt x="1918" y="4293"/>
                    <a:pt x="620" y="4627"/>
                  </a:cubicBezTo>
                  <a:cubicBezTo>
                    <a:pt x="603" y="4633"/>
                    <a:pt x="587" y="4636"/>
                    <a:pt x="571" y="4636"/>
                  </a:cubicBezTo>
                  <a:cubicBezTo>
                    <a:pt x="529" y="4636"/>
                    <a:pt x="491" y="4617"/>
                    <a:pt x="465" y="4591"/>
                  </a:cubicBezTo>
                  <a:cubicBezTo>
                    <a:pt x="418" y="4555"/>
                    <a:pt x="382" y="4496"/>
                    <a:pt x="406" y="4436"/>
                  </a:cubicBezTo>
                  <a:cubicBezTo>
                    <a:pt x="418" y="4174"/>
                    <a:pt x="596" y="3734"/>
                    <a:pt x="1358" y="3174"/>
                  </a:cubicBezTo>
                  <a:cubicBezTo>
                    <a:pt x="1513" y="3055"/>
                    <a:pt x="1620" y="2864"/>
                    <a:pt x="1620" y="2662"/>
                  </a:cubicBezTo>
                  <a:cubicBezTo>
                    <a:pt x="1632" y="2352"/>
                    <a:pt x="1787" y="1745"/>
                    <a:pt x="2692" y="1019"/>
                  </a:cubicBezTo>
                  <a:cubicBezTo>
                    <a:pt x="3224" y="597"/>
                    <a:pt x="4253" y="300"/>
                    <a:pt x="5123" y="300"/>
                  </a:cubicBezTo>
                  <a:close/>
                  <a:moveTo>
                    <a:pt x="5036" y="0"/>
                  </a:moveTo>
                  <a:cubicBezTo>
                    <a:pt x="4094" y="0"/>
                    <a:pt x="3002" y="329"/>
                    <a:pt x="2430" y="781"/>
                  </a:cubicBezTo>
                  <a:cubicBezTo>
                    <a:pt x="1430" y="1579"/>
                    <a:pt x="1251" y="2317"/>
                    <a:pt x="1239" y="2674"/>
                  </a:cubicBezTo>
                  <a:cubicBezTo>
                    <a:pt x="1239" y="2769"/>
                    <a:pt x="1180" y="2864"/>
                    <a:pt x="1084" y="2936"/>
                  </a:cubicBezTo>
                  <a:cubicBezTo>
                    <a:pt x="418" y="3448"/>
                    <a:pt x="49" y="3948"/>
                    <a:pt x="13" y="4436"/>
                  </a:cubicBezTo>
                  <a:cubicBezTo>
                    <a:pt x="1" y="4603"/>
                    <a:pt x="72" y="4758"/>
                    <a:pt x="191" y="4853"/>
                  </a:cubicBezTo>
                  <a:cubicBezTo>
                    <a:pt x="288" y="4932"/>
                    <a:pt x="404" y="4978"/>
                    <a:pt x="525" y="4978"/>
                  </a:cubicBezTo>
                  <a:cubicBezTo>
                    <a:pt x="568" y="4978"/>
                    <a:pt x="612" y="4972"/>
                    <a:pt x="656" y="4960"/>
                  </a:cubicBezTo>
                  <a:cubicBezTo>
                    <a:pt x="703" y="4948"/>
                    <a:pt x="727" y="4948"/>
                    <a:pt x="775" y="4936"/>
                  </a:cubicBezTo>
                  <a:cubicBezTo>
                    <a:pt x="1084" y="5091"/>
                    <a:pt x="1430" y="5174"/>
                    <a:pt x="1775" y="5174"/>
                  </a:cubicBezTo>
                  <a:cubicBezTo>
                    <a:pt x="2335" y="5174"/>
                    <a:pt x="2906" y="4972"/>
                    <a:pt x="3335" y="4734"/>
                  </a:cubicBezTo>
                  <a:cubicBezTo>
                    <a:pt x="3775" y="4484"/>
                    <a:pt x="4073" y="4341"/>
                    <a:pt x="4418" y="4281"/>
                  </a:cubicBezTo>
                  <a:cubicBezTo>
                    <a:pt x="4835" y="4638"/>
                    <a:pt x="5371" y="4912"/>
                    <a:pt x="5978" y="5115"/>
                  </a:cubicBezTo>
                  <a:cubicBezTo>
                    <a:pt x="6204" y="5186"/>
                    <a:pt x="6395" y="5234"/>
                    <a:pt x="6585" y="5258"/>
                  </a:cubicBezTo>
                  <a:cubicBezTo>
                    <a:pt x="6752" y="5484"/>
                    <a:pt x="6859" y="5734"/>
                    <a:pt x="6930" y="6008"/>
                  </a:cubicBezTo>
                  <a:cubicBezTo>
                    <a:pt x="7109" y="6734"/>
                    <a:pt x="6966" y="7472"/>
                    <a:pt x="6502" y="8056"/>
                  </a:cubicBezTo>
                  <a:cubicBezTo>
                    <a:pt x="6049" y="8639"/>
                    <a:pt x="5371" y="8960"/>
                    <a:pt x="4644" y="8960"/>
                  </a:cubicBezTo>
                  <a:cubicBezTo>
                    <a:pt x="4323" y="8960"/>
                    <a:pt x="3954" y="8949"/>
                    <a:pt x="3644" y="8925"/>
                  </a:cubicBezTo>
                  <a:lnTo>
                    <a:pt x="1965" y="7996"/>
                  </a:lnTo>
                  <a:cubicBezTo>
                    <a:pt x="1939" y="7985"/>
                    <a:pt x="1907" y="7979"/>
                    <a:pt x="1877" y="7979"/>
                  </a:cubicBezTo>
                  <a:cubicBezTo>
                    <a:pt x="1841" y="7979"/>
                    <a:pt x="1807" y="7988"/>
                    <a:pt x="1787" y="8008"/>
                  </a:cubicBezTo>
                  <a:cubicBezTo>
                    <a:pt x="1739" y="8056"/>
                    <a:pt x="1704" y="8115"/>
                    <a:pt x="1727" y="8175"/>
                  </a:cubicBezTo>
                  <a:cubicBezTo>
                    <a:pt x="1739" y="8210"/>
                    <a:pt x="1965" y="9044"/>
                    <a:pt x="2573" y="9532"/>
                  </a:cubicBezTo>
                  <a:lnTo>
                    <a:pt x="2573" y="9544"/>
                  </a:lnTo>
                  <a:cubicBezTo>
                    <a:pt x="1965" y="10139"/>
                    <a:pt x="1739" y="10830"/>
                    <a:pt x="1727" y="10853"/>
                  </a:cubicBezTo>
                  <a:cubicBezTo>
                    <a:pt x="1704" y="10913"/>
                    <a:pt x="1727" y="10984"/>
                    <a:pt x="1763" y="11032"/>
                  </a:cubicBezTo>
                  <a:cubicBezTo>
                    <a:pt x="1799" y="11068"/>
                    <a:pt x="1823" y="11080"/>
                    <a:pt x="1870" y="11080"/>
                  </a:cubicBezTo>
                  <a:cubicBezTo>
                    <a:pt x="1906" y="11080"/>
                    <a:pt x="1930" y="11080"/>
                    <a:pt x="1942" y="11068"/>
                  </a:cubicBezTo>
                  <a:lnTo>
                    <a:pt x="3787" y="10032"/>
                  </a:lnTo>
                  <a:cubicBezTo>
                    <a:pt x="4204" y="10068"/>
                    <a:pt x="4704" y="10080"/>
                    <a:pt x="4918" y="10080"/>
                  </a:cubicBezTo>
                  <a:cubicBezTo>
                    <a:pt x="5633" y="10080"/>
                    <a:pt x="6323" y="9937"/>
                    <a:pt x="6966" y="9651"/>
                  </a:cubicBezTo>
                  <a:cubicBezTo>
                    <a:pt x="7585" y="9365"/>
                    <a:pt x="8133" y="8984"/>
                    <a:pt x="8597" y="8472"/>
                  </a:cubicBezTo>
                  <a:cubicBezTo>
                    <a:pt x="9062" y="7972"/>
                    <a:pt x="9419" y="7401"/>
                    <a:pt x="9657" y="6758"/>
                  </a:cubicBezTo>
                  <a:cubicBezTo>
                    <a:pt x="9966" y="6079"/>
                    <a:pt x="10062" y="5377"/>
                    <a:pt x="10014" y="4662"/>
                  </a:cubicBezTo>
                  <a:cubicBezTo>
                    <a:pt x="9943" y="3662"/>
                    <a:pt x="9585" y="2733"/>
                    <a:pt x="8954" y="1936"/>
                  </a:cubicBezTo>
                  <a:lnTo>
                    <a:pt x="9514" y="1019"/>
                  </a:lnTo>
                  <a:cubicBezTo>
                    <a:pt x="9597" y="864"/>
                    <a:pt x="9597" y="686"/>
                    <a:pt x="9526" y="543"/>
                  </a:cubicBezTo>
                  <a:cubicBezTo>
                    <a:pt x="9454" y="388"/>
                    <a:pt x="9300" y="269"/>
                    <a:pt x="9133" y="257"/>
                  </a:cubicBezTo>
                  <a:cubicBezTo>
                    <a:pt x="8763" y="208"/>
                    <a:pt x="8430" y="189"/>
                    <a:pt x="8139" y="189"/>
                  </a:cubicBezTo>
                  <a:cubicBezTo>
                    <a:pt x="7372" y="189"/>
                    <a:pt x="6898" y="318"/>
                    <a:pt x="6811" y="352"/>
                  </a:cubicBezTo>
                  <a:cubicBezTo>
                    <a:pt x="6323" y="150"/>
                    <a:pt x="5799" y="31"/>
                    <a:pt x="5263" y="7"/>
                  </a:cubicBezTo>
                  <a:cubicBezTo>
                    <a:pt x="5189" y="2"/>
                    <a:pt x="5113" y="0"/>
                    <a:pt x="5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72"/>
            <p:cNvSpPr/>
            <p:nvPr/>
          </p:nvSpPr>
          <p:spPr>
            <a:xfrm>
              <a:off x="5360717" y="2479826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2" y="322"/>
                  </a:moveTo>
                  <a:cubicBezTo>
                    <a:pt x="596" y="322"/>
                    <a:pt x="691" y="417"/>
                    <a:pt x="691" y="500"/>
                  </a:cubicBezTo>
                  <a:lnTo>
                    <a:pt x="691" y="679"/>
                  </a:lnTo>
                  <a:cubicBezTo>
                    <a:pt x="691" y="786"/>
                    <a:pt x="596" y="858"/>
                    <a:pt x="512" y="858"/>
                  </a:cubicBezTo>
                  <a:cubicBezTo>
                    <a:pt x="417" y="858"/>
                    <a:pt x="322" y="762"/>
                    <a:pt x="322" y="679"/>
                  </a:cubicBezTo>
                  <a:lnTo>
                    <a:pt x="322" y="500"/>
                  </a:lnTo>
                  <a:cubicBezTo>
                    <a:pt x="322" y="393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15"/>
                    <a:pt x="0" y="500"/>
                  </a:cubicBezTo>
                  <a:lnTo>
                    <a:pt x="0" y="679"/>
                  </a:lnTo>
                  <a:cubicBezTo>
                    <a:pt x="0" y="965"/>
                    <a:pt x="227" y="1191"/>
                    <a:pt x="512" y="1191"/>
                  </a:cubicBezTo>
                  <a:cubicBezTo>
                    <a:pt x="786" y="1191"/>
                    <a:pt x="1012" y="965"/>
                    <a:pt x="1012" y="679"/>
                  </a:cubicBezTo>
                  <a:lnTo>
                    <a:pt x="1012" y="500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0" name="Google Shape;12100;p72"/>
          <p:cNvGrpSpPr/>
          <p:nvPr/>
        </p:nvGrpSpPr>
        <p:grpSpPr>
          <a:xfrm>
            <a:off x="4150669" y="2466770"/>
            <a:ext cx="355104" cy="259584"/>
            <a:chOff x="4150669" y="2466770"/>
            <a:chExt cx="355104" cy="259584"/>
          </a:xfrm>
        </p:grpSpPr>
        <p:sp>
          <p:nvSpPr>
            <p:cNvPr id="12101" name="Google Shape;12101;p72"/>
            <p:cNvSpPr/>
            <p:nvPr/>
          </p:nvSpPr>
          <p:spPr>
            <a:xfrm>
              <a:off x="4150669" y="2466770"/>
              <a:ext cx="355104" cy="259584"/>
            </a:xfrm>
            <a:custGeom>
              <a:rect b="b" l="l" r="r" t="t"/>
              <a:pathLst>
                <a:path extrusionOk="0" h="8112" w="11097">
                  <a:moveTo>
                    <a:pt x="4060" y="349"/>
                  </a:moveTo>
                  <a:cubicBezTo>
                    <a:pt x="5489" y="718"/>
                    <a:pt x="6632" y="1504"/>
                    <a:pt x="7382" y="2266"/>
                  </a:cubicBezTo>
                  <a:cubicBezTo>
                    <a:pt x="6965" y="2051"/>
                    <a:pt x="6560" y="1897"/>
                    <a:pt x="6263" y="1766"/>
                  </a:cubicBezTo>
                  <a:cubicBezTo>
                    <a:pt x="5322" y="1420"/>
                    <a:pt x="4298" y="1170"/>
                    <a:pt x="3560" y="1123"/>
                  </a:cubicBezTo>
                  <a:lnTo>
                    <a:pt x="4060" y="349"/>
                  </a:lnTo>
                  <a:close/>
                  <a:moveTo>
                    <a:pt x="3322" y="1397"/>
                  </a:moveTo>
                  <a:cubicBezTo>
                    <a:pt x="4036" y="1409"/>
                    <a:pt x="5144" y="1647"/>
                    <a:pt x="6144" y="2040"/>
                  </a:cubicBezTo>
                  <a:cubicBezTo>
                    <a:pt x="7370" y="2504"/>
                    <a:pt x="8275" y="3052"/>
                    <a:pt x="8704" y="3635"/>
                  </a:cubicBezTo>
                  <a:cubicBezTo>
                    <a:pt x="8737" y="3676"/>
                    <a:pt x="8783" y="3697"/>
                    <a:pt x="8829" y="3697"/>
                  </a:cubicBezTo>
                  <a:cubicBezTo>
                    <a:pt x="8864" y="3697"/>
                    <a:pt x="8899" y="3685"/>
                    <a:pt x="8930" y="3659"/>
                  </a:cubicBezTo>
                  <a:cubicBezTo>
                    <a:pt x="9001" y="3599"/>
                    <a:pt x="9013" y="3516"/>
                    <a:pt x="8954" y="3433"/>
                  </a:cubicBezTo>
                  <a:cubicBezTo>
                    <a:pt x="8930" y="3397"/>
                    <a:pt x="8882" y="3349"/>
                    <a:pt x="8858" y="3314"/>
                  </a:cubicBezTo>
                  <a:cubicBezTo>
                    <a:pt x="9668" y="3004"/>
                    <a:pt x="10240" y="2480"/>
                    <a:pt x="10597" y="2087"/>
                  </a:cubicBezTo>
                  <a:lnTo>
                    <a:pt x="10597" y="2087"/>
                  </a:lnTo>
                  <a:lnTo>
                    <a:pt x="10251" y="3956"/>
                  </a:lnTo>
                  <a:cubicBezTo>
                    <a:pt x="10204" y="4230"/>
                    <a:pt x="10204" y="4504"/>
                    <a:pt x="10251" y="4778"/>
                  </a:cubicBezTo>
                  <a:lnTo>
                    <a:pt x="10597" y="6647"/>
                  </a:lnTo>
                  <a:cubicBezTo>
                    <a:pt x="10251" y="6266"/>
                    <a:pt x="9692" y="5742"/>
                    <a:pt x="8870" y="5433"/>
                  </a:cubicBezTo>
                  <a:cubicBezTo>
                    <a:pt x="9132" y="5123"/>
                    <a:pt x="9335" y="4766"/>
                    <a:pt x="9335" y="4373"/>
                  </a:cubicBezTo>
                  <a:cubicBezTo>
                    <a:pt x="9335" y="4302"/>
                    <a:pt x="9311" y="4207"/>
                    <a:pt x="9299" y="4135"/>
                  </a:cubicBezTo>
                  <a:cubicBezTo>
                    <a:pt x="9288" y="4059"/>
                    <a:pt x="9207" y="4003"/>
                    <a:pt x="9130" y="4003"/>
                  </a:cubicBezTo>
                  <a:cubicBezTo>
                    <a:pt x="9123" y="4003"/>
                    <a:pt x="9116" y="4003"/>
                    <a:pt x="9108" y="4004"/>
                  </a:cubicBezTo>
                  <a:cubicBezTo>
                    <a:pt x="9013" y="4016"/>
                    <a:pt x="8954" y="4111"/>
                    <a:pt x="8977" y="4195"/>
                  </a:cubicBezTo>
                  <a:cubicBezTo>
                    <a:pt x="8989" y="4254"/>
                    <a:pt x="8989" y="4314"/>
                    <a:pt x="8989" y="4373"/>
                  </a:cubicBezTo>
                  <a:cubicBezTo>
                    <a:pt x="8989" y="4730"/>
                    <a:pt x="8775" y="5099"/>
                    <a:pt x="8358" y="5469"/>
                  </a:cubicBezTo>
                  <a:cubicBezTo>
                    <a:pt x="7989" y="5802"/>
                    <a:pt x="7442" y="6135"/>
                    <a:pt x="6787" y="6433"/>
                  </a:cubicBezTo>
                  <a:cubicBezTo>
                    <a:pt x="5620" y="6957"/>
                    <a:pt x="4215" y="7302"/>
                    <a:pt x="3322" y="7326"/>
                  </a:cubicBezTo>
                  <a:cubicBezTo>
                    <a:pt x="4155" y="6576"/>
                    <a:pt x="4644" y="5492"/>
                    <a:pt x="4644" y="4361"/>
                  </a:cubicBezTo>
                  <a:cubicBezTo>
                    <a:pt x="4644" y="4004"/>
                    <a:pt x="4596" y="3647"/>
                    <a:pt x="4513" y="3302"/>
                  </a:cubicBezTo>
                  <a:cubicBezTo>
                    <a:pt x="4481" y="3227"/>
                    <a:pt x="4410" y="3181"/>
                    <a:pt x="4336" y="3181"/>
                  </a:cubicBezTo>
                  <a:cubicBezTo>
                    <a:pt x="4327" y="3181"/>
                    <a:pt x="4319" y="3181"/>
                    <a:pt x="4310" y="3183"/>
                  </a:cubicBezTo>
                  <a:cubicBezTo>
                    <a:pt x="4227" y="3218"/>
                    <a:pt x="4179" y="3302"/>
                    <a:pt x="4191" y="3385"/>
                  </a:cubicBezTo>
                  <a:cubicBezTo>
                    <a:pt x="4286" y="3695"/>
                    <a:pt x="4334" y="4016"/>
                    <a:pt x="4334" y="4349"/>
                  </a:cubicBezTo>
                  <a:cubicBezTo>
                    <a:pt x="4334" y="5504"/>
                    <a:pt x="3774" y="6600"/>
                    <a:pt x="2858" y="7278"/>
                  </a:cubicBezTo>
                  <a:cubicBezTo>
                    <a:pt x="2096" y="7183"/>
                    <a:pt x="1512" y="6862"/>
                    <a:pt x="1096" y="6290"/>
                  </a:cubicBezTo>
                  <a:cubicBezTo>
                    <a:pt x="857" y="5957"/>
                    <a:pt x="738" y="5623"/>
                    <a:pt x="679" y="5433"/>
                  </a:cubicBezTo>
                  <a:cubicBezTo>
                    <a:pt x="1072" y="5338"/>
                    <a:pt x="1500" y="5099"/>
                    <a:pt x="1727" y="4718"/>
                  </a:cubicBezTo>
                  <a:cubicBezTo>
                    <a:pt x="1750" y="4718"/>
                    <a:pt x="1786" y="4707"/>
                    <a:pt x="1810" y="4707"/>
                  </a:cubicBezTo>
                  <a:cubicBezTo>
                    <a:pt x="1905" y="4683"/>
                    <a:pt x="1965" y="4599"/>
                    <a:pt x="1953" y="4504"/>
                  </a:cubicBezTo>
                  <a:cubicBezTo>
                    <a:pt x="1931" y="4428"/>
                    <a:pt x="1859" y="4372"/>
                    <a:pt x="1775" y="4372"/>
                  </a:cubicBezTo>
                  <a:cubicBezTo>
                    <a:pt x="1767" y="4372"/>
                    <a:pt x="1759" y="4372"/>
                    <a:pt x="1750" y="4373"/>
                  </a:cubicBezTo>
                  <a:cubicBezTo>
                    <a:pt x="1571" y="4402"/>
                    <a:pt x="1406" y="4413"/>
                    <a:pt x="1255" y="4413"/>
                  </a:cubicBezTo>
                  <a:cubicBezTo>
                    <a:pt x="775" y="4413"/>
                    <a:pt x="446" y="4297"/>
                    <a:pt x="310" y="4242"/>
                  </a:cubicBezTo>
                  <a:cubicBezTo>
                    <a:pt x="357" y="2802"/>
                    <a:pt x="1441" y="1611"/>
                    <a:pt x="2846" y="1409"/>
                  </a:cubicBezTo>
                  <a:cubicBezTo>
                    <a:pt x="3036" y="1551"/>
                    <a:pt x="3203" y="1706"/>
                    <a:pt x="3358" y="1885"/>
                  </a:cubicBezTo>
                  <a:cubicBezTo>
                    <a:pt x="3393" y="1921"/>
                    <a:pt x="3441" y="1944"/>
                    <a:pt x="3477" y="1944"/>
                  </a:cubicBezTo>
                  <a:cubicBezTo>
                    <a:pt x="3524" y="1944"/>
                    <a:pt x="3560" y="1932"/>
                    <a:pt x="3584" y="1909"/>
                  </a:cubicBezTo>
                  <a:cubicBezTo>
                    <a:pt x="3643" y="1849"/>
                    <a:pt x="3655" y="1742"/>
                    <a:pt x="3596" y="1682"/>
                  </a:cubicBezTo>
                  <a:cubicBezTo>
                    <a:pt x="3512" y="1575"/>
                    <a:pt x="3417" y="1492"/>
                    <a:pt x="3322" y="1397"/>
                  </a:cubicBezTo>
                  <a:close/>
                  <a:moveTo>
                    <a:pt x="6489" y="6933"/>
                  </a:moveTo>
                  <a:cubicBezTo>
                    <a:pt x="6489" y="7278"/>
                    <a:pt x="6608" y="7576"/>
                    <a:pt x="6691" y="7766"/>
                  </a:cubicBezTo>
                  <a:cubicBezTo>
                    <a:pt x="6546" y="7784"/>
                    <a:pt x="6400" y="7792"/>
                    <a:pt x="6256" y="7792"/>
                  </a:cubicBezTo>
                  <a:cubicBezTo>
                    <a:pt x="5624" y="7792"/>
                    <a:pt x="5025" y="7640"/>
                    <a:pt x="4608" y="7505"/>
                  </a:cubicBezTo>
                  <a:cubicBezTo>
                    <a:pt x="5227" y="7374"/>
                    <a:pt x="5882" y="7171"/>
                    <a:pt x="6489" y="6933"/>
                  </a:cubicBezTo>
                  <a:close/>
                  <a:moveTo>
                    <a:pt x="4030" y="1"/>
                  </a:moveTo>
                  <a:cubicBezTo>
                    <a:pt x="3977" y="1"/>
                    <a:pt x="3921" y="25"/>
                    <a:pt x="3882" y="75"/>
                  </a:cubicBezTo>
                  <a:lnTo>
                    <a:pt x="3203" y="1123"/>
                  </a:lnTo>
                  <a:cubicBezTo>
                    <a:pt x="1429" y="1159"/>
                    <a:pt x="0" y="2623"/>
                    <a:pt x="0" y="4397"/>
                  </a:cubicBezTo>
                  <a:cubicBezTo>
                    <a:pt x="0" y="4457"/>
                    <a:pt x="24" y="4492"/>
                    <a:pt x="72" y="4528"/>
                  </a:cubicBezTo>
                  <a:cubicBezTo>
                    <a:pt x="83" y="4540"/>
                    <a:pt x="524" y="4790"/>
                    <a:pt x="1250" y="4790"/>
                  </a:cubicBezTo>
                  <a:lnTo>
                    <a:pt x="1274" y="4790"/>
                  </a:lnTo>
                  <a:cubicBezTo>
                    <a:pt x="1060" y="5016"/>
                    <a:pt x="726" y="5147"/>
                    <a:pt x="464" y="5183"/>
                  </a:cubicBezTo>
                  <a:cubicBezTo>
                    <a:pt x="417" y="5183"/>
                    <a:pt x="369" y="5207"/>
                    <a:pt x="357" y="5242"/>
                  </a:cubicBezTo>
                  <a:cubicBezTo>
                    <a:pt x="322" y="5266"/>
                    <a:pt x="310" y="5314"/>
                    <a:pt x="322" y="5361"/>
                  </a:cubicBezTo>
                  <a:cubicBezTo>
                    <a:pt x="322" y="5385"/>
                    <a:pt x="417" y="5945"/>
                    <a:pt x="834" y="6516"/>
                  </a:cubicBezTo>
                  <a:cubicBezTo>
                    <a:pt x="1203" y="7040"/>
                    <a:pt x="1953" y="7671"/>
                    <a:pt x="3286" y="7671"/>
                  </a:cubicBezTo>
                  <a:cubicBezTo>
                    <a:pt x="3512" y="7671"/>
                    <a:pt x="3751" y="7647"/>
                    <a:pt x="4013" y="7612"/>
                  </a:cubicBezTo>
                  <a:cubicBezTo>
                    <a:pt x="4203" y="7695"/>
                    <a:pt x="5179" y="8112"/>
                    <a:pt x="6251" y="8112"/>
                  </a:cubicBezTo>
                  <a:cubicBezTo>
                    <a:pt x="6489" y="8112"/>
                    <a:pt x="6739" y="8100"/>
                    <a:pt x="6977" y="8040"/>
                  </a:cubicBezTo>
                  <a:cubicBezTo>
                    <a:pt x="7025" y="8028"/>
                    <a:pt x="7072" y="7993"/>
                    <a:pt x="7096" y="7945"/>
                  </a:cubicBezTo>
                  <a:cubicBezTo>
                    <a:pt x="7108" y="7909"/>
                    <a:pt x="7108" y="7850"/>
                    <a:pt x="7084" y="7802"/>
                  </a:cubicBezTo>
                  <a:cubicBezTo>
                    <a:pt x="7084" y="7802"/>
                    <a:pt x="6787" y="7314"/>
                    <a:pt x="6822" y="6790"/>
                  </a:cubicBezTo>
                  <a:cubicBezTo>
                    <a:pt x="6870" y="6778"/>
                    <a:pt x="6906" y="6754"/>
                    <a:pt x="6941" y="6743"/>
                  </a:cubicBezTo>
                  <a:cubicBezTo>
                    <a:pt x="7442" y="6516"/>
                    <a:pt x="8120" y="6159"/>
                    <a:pt x="8632" y="5707"/>
                  </a:cubicBezTo>
                  <a:cubicBezTo>
                    <a:pt x="10073" y="6183"/>
                    <a:pt x="10751" y="7433"/>
                    <a:pt x="10775" y="7445"/>
                  </a:cubicBezTo>
                  <a:cubicBezTo>
                    <a:pt x="10799" y="7505"/>
                    <a:pt x="10859" y="7528"/>
                    <a:pt x="10918" y="7528"/>
                  </a:cubicBezTo>
                  <a:cubicBezTo>
                    <a:pt x="10930" y="7528"/>
                    <a:pt x="10954" y="7528"/>
                    <a:pt x="10978" y="7516"/>
                  </a:cubicBezTo>
                  <a:cubicBezTo>
                    <a:pt x="11049" y="7493"/>
                    <a:pt x="11097" y="7409"/>
                    <a:pt x="11085" y="7338"/>
                  </a:cubicBezTo>
                  <a:lnTo>
                    <a:pt x="10597" y="4754"/>
                  </a:lnTo>
                  <a:cubicBezTo>
                    <a:pt x="10561" y="4516"/>
                    <a:pt x="10561" y="4278"/>
                    <a:pt x="10597" y="4040"/>
                  </a:cubicBezTo>
                  <a:lnTo>
                    <a:pt x="11061" y="1444"/>
                  </a:lnTo>
                  <a:cubicBezTo>
                    <a:pt x="11073" y="1373"/>
                    <a:pt x="11025" y="1301"/>
                    <a:pt x="10954" y="1266"/>
                  </a:cubicBezTo>
                  <a:cubicBezTo>
                    <a:pt x="10936" y="1260"/>
                    <a:pt x="10917" y="1257"/>
                    <a:pt x="10897" y="1257"/>
                  </a:cubicBezTo>
                  <a:cubicBezTo>
                    <a:pt x="10839" y="1257"/>
                    <a:pt x="10781" y="1284"/>
                    <a:pt x="10763" y="1337"/>
                  </a:cubicBezTo>
                  <a:cubicBezTo>
                    <a:pt x="10763" y="1361"/>
                    <a:pt x="10073" y="2611"/>
                    <a:pt x="8632" y="3087"/>
                  </a:cubicBezTo>
                  <a:cubicBezTo>
                    <a:pt x="8525" y="2980"/>
                    <a:pt x="8406" y="2885"/>
                    <a:pt x="8287" y="2802"/>
                  </a:cubicBezTo>
                  <a:cubicBezTo>
                    <a:pt x="8120" y="2563"/>
                    <a:pt x="7644" y="1956"/>
                    <a:pt x="6834" y="1325"/>
                  </a:cubicBezTo>
                  <a:cubicBezTo>
                    <a:pt x="6001" y="682"/>
                    <a:pt x="5060" y="242"/>
                    <a:pt x="4060" y="4"/>
                  </a:cubicBezTo>
                  <a:cubicBezTo>
                    <a:pt x="4050" y="2"/>
                    <a:pt x="4040" y="1"/>
                    <a:pt x="40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72"/>
            <p:cNvSpPr/>
            <p:nvPr/>
          </p:nvSpPr>
          <p:spPr>
            <a:xfrm>
              <a:off x="4270285" y="2538098"/>
              <a:ext cx="17184" cy="19872"/>
            </a:xfrm>
            <a:custGeom>
              <a:rect b="b" l="l" r="r" t="t"/>
              <a:pathLst>
                <a:path extrusionOk="0" h="621" w="537">
                  <a:moveTo>
                    <a:pt x="184" y="1"/>
                  </a:moveTo>
                  <a:cubicBezTo>
                    <a:pt x="155" y="1"/>
                    <a:pt x="125" y="9"/>
                    <a:pt x="96" y="25"/>
                  </a:cubicBezTo>
                  <a:cubicBezTo>
                    <a:pt x="25" y="61"/>
                    <a:pt x="1" y="168"/>
                    <a:pt x="36" y="239"/>
                  </a:cubicBezTo>
                  <a:cubicBezTo>
                    <a:pt x="96" y="334"/>
                    <a:pt x="144" y="418"/>
                    <a:pt x="191" y="525"/>
                  </a:cubicBezTo>
                  <a:cubicBezTo>
                    <a:pt x="215" y="584"/>
                    <a:pt x="275" y="620"/>
                    <a:pt x="334" y="620"/>
                  </a:cubicBezTo>
                  <a:cubicBezTo>
                    <a:pt x="370" y="620"/>
                    <a:pt x="382" y="620"/>
                    <a:pt x="417" y="596"/>
                  </a:cubicBezTo>
                  <a:cubicBezTo>
                    <a:pt x="489" y="561"/>
                    <a:pt x="536" y="454"/>
                    <a:pt x="489" y="382"/>
                  </a:cubicBezTo>
                  <a:cubicBezTo>
                    <a:pt x="441" y="275"/>
                    <a:pt x="382" y="168"/>
                    <a:pt x="322" y="84"/>
                  </a:cubicBezTo>
                  <a:cubicBezTo>
                    <a:pt x="291" y="30"/>
                    <a:pt x="239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72"/>
            <p:cNvSpPr/>
            <p:nvPr/>
          </p:nvSpPr>
          <p:spPr>
            <a:xfrm>
              <a:off x="4183437" y="2557170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00" y="334"/>
                  </a:moveTo>
                  <a:cubicBezTo>
                    <a:pt x="607" y="334"/>
                    <a:pt x="691" y="417"/>
                    <a:pt x="691" y="512"/>
                  </a:cubicBezTo>
                  <a:lnTo>
                    <a:pt x="691" y="691"/>
                  </a:lnTo>
                  <a:cubicBezTo>
                    <a:pt x="691" y="798"/>
                    <a:pt x="595" y="870"/>
                    <a:pt x="500" y="870"/>
                  </a:cubicBezTo>
                  <a:cubicBezTo>
                    <a:pt x="405" y="870"/>
                    <a:pt x="322" y="774"/>
                    <a:pt x="322" y="691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0" y="334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7"/>
                    <a:pt x="0" y="512"/>
                  </a:cubicBezTo>
                  <a:lnTo>
                    <a:pt x="0" y="691"/>
                  </a:lnTo>
                  <a:cubicBezTo>
                    <a:pt x="0" y="965"/>
                    <a:pt x="226" y="1191"/>
                    <a:pt x="512" y="1191"/>
                  </a:cubicBezTo>
                  <a:cubicBezTo>
                    <a:pt x="786" y="1191"/>
                    <a:pt x="1012" y="965"/>
                    <a:pt x="1012" y="691"/>
                  </a:cubicBezTo>
                  <a:lnTo>
                    <a:pt x="1012" y="512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72"/>
            <p:cNvSpPr/>
            <p:nvPr/>
          </p:nvSpPr>
          <p:spPr>
            <a:xfrm>
              <a:off x="4309901" y="2589490"/>
              <a:ext cx="82720" cy="60672"/>
            </a:xfrm>
            <a:custGeom>
              <a:rect b="b" l="l" r="r" t="t"/>
              <a:pathLst>
                <a:path extrusionOk="0" h="1896" w="2585">
                  <a:moveTo>
                    <a:pt x="1005" y="1"/>
                  </a:moveTo>
                  <a:cubicBezTo>
                    <a:pt x="911" y="1"/>
                    <a:pt x="851" y="2"/>
                    <a:pt x="846" y="2"/>
                  </a:cubicBezTo>
                  <a:cubicBezTo>
                    <a:pt x="751" y="2"/>
                    <a:pt x="680" y="86"/>
                    <a:pt x="680" y="169"/>
                  </a:cubicBezTo>
                  <a:cubicBezTo>
                    <a:pt x="680" y="264"/>
                    <a:pt x="751" y="336"/>
                    <a:pt x="846" y="336"/>
                  </a:cubicBezTo>
                  <a:cubicBezTo>
                    <a:pt x="899" y="335"/>
                    <a:pt x="953" y="334"/>
                    <a:pt x="1006" y="334"/>
                  </a:cubicBezTo>
                  <a:cubicBezTo>
                    <a:pt x="1570" y="334"/>
                    <a:pt x="2108" y="391"/>
                    <a:pt x="2227" y="467"/>
                  </a:cubicBezTo>
                  <a:cubicBezTo>
                    <a:pt x="2204" y="514"/>
                    <a:pt x="2180" y="633"/>
                    <a:pt x="2120" y="764"/>
                  </a:cubicBezTo>
                  <a:lnTo>
                    <a:pt x="1465" y="657"/>
                  </a:lnTo>
                  <a:cubicBezTo>
                    <a:pt x="1457" y="656"/>
                    <a:pt x="1449" y="656"/>
                    <a:pt x="1441" y="656"/>
                  </a:cubicBezTo>
                  <a:cubicBezTo>
                    <a:pt x="1357" y="656"/>
                    <a:pt x="1287" y="713"/>
                    <a:pt x="1287" y="800"/>
                  </a:cubicBezTo>
                  <a:cubicBezTo>
                    <a:pt x="1275" y="883"/>
                    <a:pt x="1334" y="979"/>
                    <a:pt x="1418" y="979"/>
                  </a:cubicBezTo>
                  <a:lnTo>
                    <a:pt x="1954" y="1062"/>
                  </a:lnTo>
                  <a:cubicBezTo>
                    <a:pt x="1763" y="1372"/>
                    <a:pt x="1584" y="1550"/>
                    <a:pt x="1489" y="1574"/>
                  </a:cubicBezTo>
                  <a:cubicBezTo>
                    <a:pt x="1476" y="1578"/>
                    <a:pt x="1462" y="1580"/>
                    <a:pt x="1445" y="1580"/>
                  </a:cubicBezTo>
                  <a:cubicBezTo>
                    <a:pt x="1220" y="1580"/>
                    <a:pt x="687" y="1209"/>
                    <a:pt x="299" y="776"/>
                  </a:cubicBezTo>
                  <a:cubicBezTo>
                    <a:pt x="267" y="739"/>
                    <a:pt x="227" y="721"/>
                    <a:pt x="186" y="721"/>
                  </a:cubicBezTo>
                  <a:cubicBezTo>
                    <a:pt x="149" y="721"/>
                    <a:pt x="113" y="736"/>
                    <a:pt x="84" y="764"/>
                  </a:cubicBezTo>
                  <a:cubicBezTo>
                    <a:pt x="25" y="824"/>
                    <a:pt x="1" y="931"/>
                    <a:pt x="60" y="991"/>
                  </a:cubicBezTo>
                  <a:cubicBezTo>
                    <a:pt x="275" y="1205"/>
                    <a:pt x="537" y="1455"/>
                    <a:pt x="775" y="1634"/>
                  </a:cubicBezTo>
                  <a:cubicBezTo>
                    <a:pt x="1049" y="1800"/>
                    <a:pt x="1275" y="1896"/>
                    <a:pt x="1454" y="1896"/>
                  </a:cubicBezTo>
                  <a:cubicBezTo>
                    <a:pt x="1489" y="1896"/>
                    <a:pt x="1549" y="1896"/>
                    <a:pt x="1596" y="1884"/>
                  </a:cubicBezTo>
                  <a:cubicBezTo>
                    <a:pt x="1751" y="1836"/>
                    <a:pt x="1930" y="1669"/>
                    <a:pt x="2108" y="1407"/>
                  </a:cubicBezTo>
                  <a:cubicBezTo>
                    <a:pt x="2251" y="1193"/>
                    <a:pt x="2382" y="943"/>
                    <a:pt x="2477" y="741"/>
                  </a:cubicBezTo>
                  <a:cubicBezTo>
                    <a:pt x="2573" y="526"/>
                    <a:pt x="2585" y="395"/>
                    <a:pt x="2537" y="300"/>
                  </a:cubicBezTo>
                  <a:cubicBezTo>
                    <a:pt x="2454" y="145"/>
                    <a:pt x="2180" y="50"/>
                    <a:pt x="1584" y="26"/>
                  </a:cubicBezTo>
                  <a:cubicBezTo>
                    <a:pt x="1363" y="5"/>
                    <a:pt x="1146" y="1"/>
                    <a:pt x="10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5" name="Google Shape;12105;p72"/>
          <p:cNvGrpSpPr/>
          <p:nvPr/>
        </p:nvGrpSpPr>
        <p:grpSpPr>
          <a:xfrm>
            <a:off x="4699693" y="2424946"/>
            <a:ext cx="354336" cy="353984"/>
            <a:chOff x="4699693" y="2424946"/>
            <a:chExt cx="354336" cy="353984"/>
          </a:xfrm>
        </p:grpSpPr>
        <p:sp>
          <p:nvSpPr>
            <p:cNvPr id="12106" name="Google Shape;12106;p72"/>
            <p:cNvSpPr/>
            <p:nvPr/>
          </p:nvSpPr>
          <p:spPr>
            <a:xfrm>
              <a:off x="4699693" y="2424946"/>
              <a:ext cx="354336" cy="353984"/>
            </a:xfrm>
            <a:custGeom>
              <a:rect b="b" l="l" r="r" t="t"/>
              <a:pathLst>
                <a:path extrusionOk="0" h="11062" w="11073">
                  <a:moveTo>
                    <a:pt x="8144" y="358"/>
                  </a:moveTo>
                  <a:lnTo>
                    <a:pt x="8144" y="358"/>
                  </a:lnTo>
                  <a:cubicBezTo>
                    <a:pt x="7751" y="715"/>
                    <a:pt x="7191" y="1311"/>
                    <a:pt x="6977" y="1965"/>
                  </a:cubicBezTo>
                  <a:cubicBezTo>
                    <a:pt x="6429" y="1680"/>
                    <a:pt x="5822" y="1537"/>
                    <a:pt x="5179" y="1537"/>
                  </a:cubicBezTo>
                  <a:cubicBezTo>
                    <a:pt x="4917" y="1537"/>
                    <a:pt x="4643" y="1549"/>
                    <a:pt x="4393" y="1573"/>
                  </a:cubicBezTo>
                  <a:cubicBezTo>
                    <a:pt x="5286" y="1084"/>
                    <a:pt x="6239" y="775"/>
                    <a:pt x="6941" y="596"/>
                  </a:cubicBezTo>
                  <a:cubicBezTo>
                    <a:pt x="7418" y="477"/>
                    <a:pt x="7834" y="406"/>
                    <a:pt x="8144" y="358"/>
                  </a:cubicBezTo>
                  <a:close/>
                  <a:moveTo>
                    <a:pt x="8263" y="3585"/>
                  </a:moveTo>
                  <a:cubicBezTo>
                    <a:pt x="8442" y="3870"/>
                    <a:pt x="8573" y="4168"/>
                    <a:pt x="8680" y="4478"/>
                  </a:cubicBezTo>
                  <a:cubicBezTo>
                    <a:pt x="8727" y="4609"/>
                    <a:pt x="8811" y="4728"/>
                    <a:pt x="8942" y="4787"/>
                  </a:cubicBezTo>
                  <a:cubicBezTo>
                    <a:pt x="9013" y="4817"/>
                    <a:pt x="9085" y="4832"/>
                    <a:pt x="9154" y="4832"/>
                  </a:cubicBezTo>
                  <a:cubicBezTo>
                    <a:pt x="9224" y="4832"/>
                    <a:pt x="9293" y="4817"/>
                    <a:pt x="9358" y="4787"/>
                  </a:cubicBezTo>
                  <a:lnTo>
                    <a:pt x="10632" y="4251"/>
                  </a:lnTo>
                  <a:lnTo>
                    <a:pt x="10632" y="4251"/>
                  </a:lnTo>
                  <a:lnTo>
                    <a:pt x="10311" y="5192"/>
                  </a:lnTo>
                  <a:cubicBezTo>
                    <a:pt x="10239" y="5406"/>
                    <a:pt x="10239" y="5644"/>
                    <a:pt x="10311" y="5847"/>
                  </a:cubicBezTo>
                  <a:lnTo>
                    <a:pt x="10632" y="6787"/>
                  </a:lnTo>
                  <a:lnTo>
                    <a:pt x="9358" y="6252"/>
                  </a:lnTo>
                  <a:cubicBezTo>
                    <a:pt x="9293" y="6222"/>
                    <a:pt x="9221" y="6207"/>
                    <a:pt x="9150" y="6207"/>
                  </a:cubicBezTo>
                  <a:cubicBezTo>
                    <a:pt x="9079" y="6207"/>
                    <a:pt x="9007" y="6222"/>
                    <a:pt x="8942" y="6252"/>
                  </a:cubicBezTo>
                  <a:cubicBezTo>
                    <a:pt x="8811" y="6311"/>
                    <a:pt x="8727" y="6430"/>
                    <a:pt x="8680" y="6561"/>
                  </a:cubicBezTo>
                  <a:cubicBezTo>
                    <a:pt x="8584" y="6871"/>
                    <a:pt x="8442" y="7192"/>
                    <a:pt x="8263" y="7454"/>
                  </a:cubicBezTo>
                  <a:cubicBezTo>
                    <a:pt x="8144" y="6871"/>
                    <a:pt x="8084" y="6204"/>
                    <a:pt x="8084" y="5525"/>
                  </a:cubicBezTo>
                  <a:cubicBezTo>
                    <a:pt x="8084" y="4835"/>
                    <a:pt x="8144" y="4168"/>
                    <a:pt x="8263" y="3585"/>
                  </a:cubicBezTo>
                  <a:close/>
                  <a:moveTo>
                    <a:pt x="3084" y="2382"/>
                  </a:moveTo>
                  <a:cubicBezTo>
                    <a:pt x="2774" y="3323"/>
                    <a:pt x="2608" y="4406"/>
                    <a:pt x="2608" y="5549"/>
                  </a:cubicBezTo>
                  <a:cubicBezTo>
                    <a:pt x="2608" y="6680"/>
                    <a:pt x="2774" y="7764"/>
                    <a:pt x="3084" y="8716"/>
                  </a:cubicBezTo>
                  <a:cubicBezTo>
                    <a:pt x="2917" y="8597"/>
                    <a:pt x="2774" y="8502"/>
                    <a:pt x="2631" y="8395"/>
                  </a:cubicBezTo>
                  <a:cubicBezTo>
                    <a:pt x="2024" y="7919"/>
                    <a:pt x="1607" y="7276"/>
                    <a:pt x="1191" y="6657"/>
                  </a:cubicBezTo>
                  <a:cubicBezTo>
                    <a:pt x="941" y="6264"/>
                    <a:pt x="691" y="5883"/>
                    <a:pt x="393" y="5537"/>
                  </a:cubicBezTo>
                  <a:cubicBezTo>
                    <a:pt x="691" y="5180"/>
                    <a:pt x="953" y="4787"/>
                    <a:pt x="1191" y="4418"/>
                  </a:cubicBezTo>
                  <a:cubicBezTo>
                    <a:pt x="1607" y="3799"/>
                    <a:pt x="2036" y="3156"/>
                    <a:pt x="2631" y="2680"/>
                  </a:cubicBezTo>
                  <a:cubicBezTo>
                    <a:pt x="2786" y="2573"/>
                    <a:pt x="2929" y="2466"/>
                    <a:pt x="3084" y="2382"/>
                  </a:cubicBezTo>
                  <a:close/>
                  <a:moveTo>
                    <a:pt x="6370" y="2073"/>
                  </a:moveTo>
                  <a:cubicBezTo>
                    <a:pt x="6668" y="2168"/>
                    <a:pt x="6965" y="2323"/>
                    <a:pt x="7239" y="2501"/>
                  </a:cubicBezTo>
                  <a:cubicBezTo>
                    <a:pt x="7180" y="2680"/>
                    <a:pt x="7132" y="2858"/>
                    <a:pt x="7084" y="3049"/>
                  </a:cubicBezTo>
                  <a:cubicBezTo>
                    <a:pt x="7072" y="3144"/>
                    <a:pt x="7120" y="3228"/>
                    <a:pt x="7203" y="3239"/>
                  </a:cubicBezTo>
                  <a:lnTo>
                    <a:pt x="7251" y="3239"/>
                  </a:lnTo>
                  <a:cubicBezTo>
                    <a:pt x="7322" y="3239"/>
                    <a:pt x="7382" y="3204"/>
                    <a:pt x="7406" y="3120"/>
                  </a:cubicBezTo>
                  <a:cubicBezTo>
                    <a:pt x="7441" y="2977"/>
                    <a:pt x="7489" y="2847"/>
                    <a:pt x="7525" y="2704"/>
                  </a:cubicBezTo>
                  <a:cubicBezTo>
                    <a:pt x="7727" y="2858"/>
                    <a:pt x="7882" y="3037"/>
                    <a:pt x="8037" y="3228"/>
                  </a:cubicBezTo>
                  <a:cubicBezTo>
                    <a:pt x="7870" y="3894"/>
                    <a:pt x="7787" y="4704"/>
                    <a:pt x="7787" y="5525"/>
                  </a:cubicBezTo>
                  <a:cubicBezTo>
                    <a:pt x="7787" y="6335"/>
                    <a:pt x="7870" y="7145"/>
                    <a:pt x="8037" y="7811"/>
                  </a:cubicBezTo>
                  <a:cubicBezTo>
                    <a:pt x="7870" y="7990"/>
                    <a:pt x="7691" y="8169"/>
                    <a:pt x="7501" y="8335"/>
                  </a:cubicBezTo>
                  <a:cubicBezTo>
                    <a:pt x="7263" y="7526"/>
                    <a:pt x="7120" y="6549"/>
                    <a:pt x="7120" y="5525"/>
                  </a:cubicBezTo>
                  <a:cubicBezTo>
                    <a:pt x="7120" y="4930"/>
                    <a:pt x="7156" y="4359"/>
                    <a:pt x="7251" y="3811"/>
                  </a:cubicBezTo>
                  <a:cubicBezTo>
                    <a:pt x="7263" y="3716"/>
                    <a:pt x="7203" y="3632"/>
                    <a:pt x="7120" y="3632"/>
                  </a:cubicBezTo>
                  <a:cubicBezTo>
                    <a:pt x="7112" y="3631"/>
                    <a:pt x="7104" y="3631"/>
                    <a:pt x="7096" y="3631"/>
                  </a:cubicBezTo>
                  <a:cubicBezTo>
                    <a:pt x="7011" y="3631"/>
                    <a:pt x="6941" y="3687"/>
                    <a:pt x="6941" y="3763"/>
                  </a:cubicBezTo>
                  <a:cubicBezTo>
                    <a:pt x="6846" y="4335"/>
                    <a:pt x="6799" y="4906"/>
                    <a:pt x="6799" y="5525"/>
                  </a:cubicBezTo>
                  <a:cubicBezTo>
                    <a:pt x="6799" y="6621"/>
                    <a:pt x="6953" y="7680"/>
                    <a:pt x="7239" y="8538"/>
                  </a:cubicBezTo>
                  <a:cubicBezTo>
                    <a:pt x="6965" y="8716"/>
                    <a:pt x="6668" y="8871"/>
                    <a:pt x="6370" y="8978"/>
                  </a:cubicBezTo>
                  <a:cubicBezTo>
                    <a:pt x="6167" y="8002"/>
                    <a:pt x="6060" y="6787"/>
                    <a:pt x="6060" y="5525"/>
                  </a:cubicBezTo>
                  <a:cubicBezTo>
                    <a:pt x="6060" y="4251"/>
                    <a:pt x="6179" y="3037"/>
                    <a:pt x="6370" y="2073"/>
                  </a:cubicBezTo>
                  <a:close/>
                  <a:moveTo>
                    <a:pt x="5429" y="1870"/>
                  </a:moveTo>
                  <a:cubicBezTo>
                    <a:pt x="5644" y="1894"/>
                    <a:pt x="5846" y="1930"/>
                    <a:pt x="6060" y="1977"/>
                  </a:cubicBezTo>
                  <a:cubicBezTo>
                    <a:pt x="5846" y="2977"/>
                    <a:pt x="5727" y="4228"/>
                    <a:pt x="5727" y="5525"/>
                  </a:cubicBezTo>
                  <a:cubicBezTo>
                    <a:pt x="5727" y="6811"/>
                    <a:pt x="5846" y="8061"/>
                    <a:pt x="6060" y="9062"/>
                  </a:cubicBezTo>
                  <a:cubicBezTo>
                    <a:pt x="5846" y="9109"/>
                    <a:pt x="5644" y="9157"/>
                    <a:pt x="5429" y="9169"/>
                  </a:cubicBezTo>
                  <a:cubicBezTo>
                    <a:pt x="5179" y="8157"/>
                    <a:pt x="5048" y="6859"/>
                    <a:pt x="5048" y="5525"/>
                  </a:cubicBezTo>
                  <a:cubicBezTo>
                    <a:pt x="5048" y="4180"/>
                    <a:pt x="5179" y="2906"/>
                    <a:pt x="5429" y="1870"/>
                  </a:cubicBezTo>
                  <a:close/>
                  <a:moveTo>
                    <a:pt x="5108" y="1894"/>
                  </a:moveTo>
                  <a:cubicBezTo>
                    <a:pt x="4870" y="2918"/>
                    <a:pt x="4739" y="4216"/>
                    <a:pt x="4739" y="5537"/>
                  </a:cubicBezTo>
                  <a:cubicBezTo>
                    <a:pt x="4739" y="6859"/>
                    <a:pt x="4870" y="8157"/>
                    <a:pt x="5108" y="9181"/>
                  </a:cubicBezTo>
                  <a:cubicBezTo>
                    <a:pt x="4834" y="9181"/>
                    <a:pt x="4572" y="9157"/>
                    <a:pt x="4334" y="9121"/>
                  </a:cubicBezTo>
                  <a:cubicBezTo>
                    <a:pt x="4096" y="8109"/>
                    <a:pt x="3965" y="6847"/>
                    <a:pt x="3965" y="5537"/>
                  </a:cubicBezTo>
                  <a:cubicBezTo>
                    <a:pt x="3965" y="4692"/>
                    <a:pt x="4001" y="3882"/>
                    <a:pt x="4108" y="3120"/>
                  </a:cubicBezTo>
                  <a:cubicBezTo>
                    <a:pt x="4120" y="3025"/>
                    <a:pt x="4060" y="2942"/>
                    <a:pt x="3977" y="2930"/>
                  </a:cubicBezTo>
                  <a:cubicBezTo>
                    <a:pt x="3969" y="2929"/>
                    <a:pt x="3961" y="2928"/>
                    <a:pt x="3953" y="2928"/>
                  </a:cubicBezTo>
                  <a:cubicBezTo>
                    <a:pt x="3870" y="2928"/>
                    <a:pt x="3809" y="2985"/>
                    <a:pt x="3798" y="3061"/>
                  </a:cubicBezTo>
                  <a:cubicBezTo>
                    <a:pt x="3691" y="3835"/>
                    <a:pt x="3631" y="4656"/>
                    <a:pt x="3631" y="5525"/>
                  </a:cubicBezTo>
                  <a:cubicBezTo>
                    <a:pt x="3631" y="6799"/>
                    <a:pt x="3751" y="8038"/>
                    <a:pt x="3977" y="9038"/>
                  </a:cubicBezTo>
                  <a:cubicBezTo>
                    <a:pt x="3810" y="8990"/>
                    <a:pt x="3643" y="8943"/>
                    <a:pt x="3477" y="8883"/>
                  </a:cubicBezTo>
                  <a:cubicBezTo>
                    <a:pt x="3108" y="7907"/>
                    <a:pt x="2905" y="6740"/>
                    <a:pt x="2905" y="5525"/>
                  </a:cubicBezTo>
                  <a:cubicBezTo>
                    <a:pt x="2905" y="4299"/>
                    <a:pt x="3096" y="3144"/>
                    <a:pt x="3477" y="2156"/>
                  </a:cubicBezTo>
                  <a:cubicBezTo>
                    <a:pt x="3631" y="2096"/>
                    <a:pt x="3798" y="2037"/>
                    <a:pt x="3977" y="2013"/>
                  </a:cubicBezTo>
                  <a:lnTo>
                    <a:pt x="3977" y="2013"/>
                  </a:lnTo>
                  <a:cubicBezTo>
                    <a:pt x="3941" y="2132"/>
                    <a:pt x="3929" y="2251"/>
                    <a:pt x="3893" y="2382"/>
                  </a:cubicBezTo>
                  <a:cubicBezTo>
                    <a:pt x="3881" y="2466"/>
                    <a:pt x="3941" y="2561"/>
                    <a:pt x="4036" y="2573"/>
                  </a:cubicBezTo>
                  <a:lnTo>
                    <a:pt x="4060" y="2573"/>
                  </a:lnTo>
                  <a:cubicBezTo>
                    <a:pt x="4132" y="2573"/>
                    <a:pt x="4215" y="2513"/>
                    <a:pt x="4227" y="2442"/>
                  </a:cubicBezTo>
                  <a:cubicBezTo>
                    <a:pt x="4262" y="2263"/>
                    <a:pt x="4298" y="2096"/>
                    <a:pt x="4334" y="1954"/>
                  </a:cubicBezTo>
                  <a:cubicBezTo>
                    <a:pt x="4572" y="1906"/>
                    <a:pt x="4834" y="1894"/>
                    <a:pt x="5108" y="1894"/>
                  </a:cubicBezTo>
                  <a:close/>
                  <a:moveTo>
                    <a:pt x="6953" y="9050"/>
                  </a:moveTo>
                  <a:cubicBezTo>
                    <a:pt x="7180" y="9716"/>
                    <a:pt x="7739" y="10312"/>
                    <a:pt x="8132" y="10669"/>
                  </a:cubicBezTo>
                  <a:cubicBezTo>
                    <a:pt x="7811" y="10621"/>
                    <a:pt x="7394" y="10550"/>
                    <a:pt x="6918" y="10431"/>
                  </a:cubicBezTo>
                  <a:cubicBezTo>
                    <a:pt x="6227" y="10252"/>
                    <a:pt x="5286" y="9955"/>
                    <a:pt x="4358" y="9431"/>
                  </a:cubicBezTo>
                  <a:lnTo>
                    <a:pt x="4358" y="9431"/>
                  </a:lnTo>
                  <a:cubicBezTo>
                    <a:pt x="4620" y="9466"/>
                    <a:pt x="4870" y="9478"/>
                    <a:pt x="5155" y="9478"/>
                  </a:cubicBezTo>
                  <a:cubicBezTo>
                    <a:pt x="5786" y="9478"/>
                    <a:pt x="6406" y="9323"/>
                    <a:pt x="6953" y="9050"/>
                  </a:cubicBezTo>
                  <a:close/>
                  <a:moveTo>
                    <a:pt x="8668" y="1"/>
                  </a:moveTo>
                  <a:cubicBezTo>
                    <a:pt x="8632" y="1"/>
                    <a:pt x="7906" y="49"/>
                    <a:pt x="6882" y="299"/>
                  </a:cubicBezTo>
                  <a:cubicBezTo>
                    <a:pt x="5941" y="537"/>
                    <a:pt x="4584" y="1001"/>
                    <a:pt x="3405" y="1858"/>
                  </a:cubicBezTo>
                  <a:cubicBezTo>
                    <a:pt x="3072" y="1989"/>
                    <a:pt x="2738" y="2168"/>
                    <a:pt x="2453" y="2406"/>
                  </a:cubicBezTo>
                  <a:cubicBezTo>
                    <a:pt x="1822" y="2918"/>
                    <a:pt x="1369" y="3585"/>
                    <a:pt x="941" y="4228"/>
                  </a:cubicBezTo>
                  <a:cubicBezTo>
                    <a:pt x="655" y="4656"/>
                    <a:pt x="393" y="5061"/>
                    <a:pt x="60" y="5418"/>
                  </a:cubicBezTo>
                  <a:cubicBezTo>
                    <a:pt x="0" y="5478"/>
                    <a:pt x="0" y="5561"/>
                    <a:pt x="60" y="5644"/>
                  </a:cubicBezTo>
                  <a:cubicBezTo>
                    <a:pt x="393" y="6002"/>
                    <a:pt x="655" y="6395"/>
                    <a:pt x="941" y="6835"/>
                  </a:cubicBezTo>
                  <a:cubicBezTo>
                    <a:pt x="1369" y="7466"/>
                    <a:pt x="1822" y="8145"/>
                    <a:pt x="2453" y="8645"/>
                  </a:cubicBezTo>
                  <a:cubicBezTo>
                    <a:pt x="2750" y="8871"/>
                    <a:pt x="3072" y="9062"/>
                    <a:pt x="3405" y="9193"/>
                  </a:cubicBezTo>
                  <a:cubicBezTo>
                    <a:pt x="4584" y="10062"/>
                    <a:pt x="5941" y="10538"/>
                    <a:pt x="6882" y="10764"/>
                  </a:cubicBezTo>
                  <a:cubicBezTo>
                    <a:pt x="7894" y="11014"/>
                    <a:pt x="8632" y="11062"/>
                    <a:pt x="8668" y="11062"/>
                  </a:cubicBezTo>
                  <a:lnTo>
                    <a:pt x="8680" y="11062"/>
                  </a:lnTo>
                  <a:cubicBezTo>
                    <a:pt x="8751" y="11062"/>
                    <a:pt x="8811" y="11014"/>
                    <a:pt x="8823" y="10955"/>
                  </a:cubicBezTo>
                  <a:cubicBezTo>
                    <a:pt x="8858" y="10871"/>
                    <a:pt x="8823" y="10800"/>
                    <a:pt x="8763" y="10776"/>
                  </a:cubicBezTo>
                  <a:cubicBezTo>
                    <a:pt x="8751" y="10752"/>
                    <a:pt x="7549" y="9883"/>
                    <a:pt x="7275" y="8907"/>
                  </a:cubicBezTo>
                  <a:cubicBezTo>
                    <a:pt x="7382" y="8847"/>
                    <a:pt x="7489" y="8776"/>
                    <a:pt x="7596" y="8692"/>
                  </a:cubicBezTo>
                  <a:cubicBezTo>
                    <a:pt x="8263" y="8181"/>
                    <a:pt x="8763" y="7454"/>
                    <a:pt x="9001" y="6645"/>
                  </a:cubicBezTo>
                  <a:cubicBezTo>
                    <a:pt x="9025" y="6609"/>
                    <a:pt x="9049" y="6561"/>
                    <a:pt x="9096" y="6549"/>
                  </a:cubicBezTo>
                  <a:cubicBezTo>
                    <a:pt x="9120" y="6531"/>
                    <a:pt x="9147" y="6523"/>
                    <a:pt x="9172" y="6523"/>
                  </a:cubicBezTo>
                  <a:cubicBezTo>
                    <a:pt x="9198" y="6523"/>
                    <a:pt x="9221" y="6531"/>
                    <a:pt x="9239" y="6549"/>
                  </a:cubicBezTo>
                  <a:lnTo>
                    <a:pt x="10835" y="7228"/>
                  </a:lnTo>
                  <a:cubicBezTo>
                    <a:pt x="10855" y="7240"/>
                    <a:pt x="10878" y="7246"/>
                    <a:pt x="10900" y="7246"/>
                  </a:cubicBezTo>
                  <a:cubicBezTo>
                    <a:pt x="10941" y="7246"/>
                    <a:pt x="10982" y="7227"/>
                    <a:pt x="11013" y="7204"/>
                  </a:cubicBezTo>
                  <a:cubicBezTo>
                    <a:pt x="11061" y="7157"/>
                    <a:pt x="11073" y="7097"/>
                    <a:pt x="11061" y="7038"/>
                  </a:cubicBezTo>
                  <a:lnTo>
                    <a:pt x="10632" y="5740"/>
                  </a:lnTo>
                  <a:cubicBezTo>
                    <a:pt x="10585" y="5597"/>
                    <a:pt x="10585" y="5442"/>
                    <a:pt x="10632" y="5299"/>
                  </a:cubicBezTo>
                  <a:lnTo>
                    <a:pt x="11061" y="4013"/>
                  </a:lnTo>
                  <a:cubicBezTo>
                    <a:pt x="11073" y="3954"/>
                    <a:pt x="11061" y="3882"/>
                    <a:pt x="11013" y="3847"/>
                  </a:cubicBezTo>
                  <a:cubicBezTo>
                    <a:pt x="10983" y="3824"/>
                    <a:pt x="10942" y="3810"/>
                    <a:pt x="10901" y="3810"/>
                  </a:cubicBezTo>
                  <a:cubicBezTo>
                    <a:pt x="10878" y="3810"/>
                    <a:pt x="10856" y="3814"/>
                    <a:pt x="10835" y="3823"/>
                  </a:cubicBezTo>
                  <a:lnTo>
                    <a:pt x="9239" y="4513"/>
                  </a:lnTo>
                  <a:cubicBezTo>
                    <a:pt x="9221" y="4519"/>
                    <a:pt x="9198" y="4522"/>
                    <a:pt x="9172" y="4522"/>
                  </a:cubicBezTo>
                  <a:cubicBezTo>
                    <a:pt x="9147" y="4522"/>
                    <a:pt x="9120" y="4519"/>
                    <a:pt x="9096" y="4513"/>
                  </a:cubicBezTo>
                  <a:cubicBezTo>
                    <a:pt x="9049" y="4490"/>
                    <a:pt x="9025" y="4454"/>
                    <a:pt x="9001" y="4406"/>
                  </a:cubicBezTo>
                  <a:cubicBezTo>
                    <a:pt x="8763" y="3597"/>
                    <a:pt x="8263" y="2870"/>
                    <a:pt x="7596" y="2370"/>
                  </a:cubicBezTo>
                  <a:lnTo>
                    <a:pt x="7275" y="2144"/>
                  </a:lnTo>
                  <a:cubicBezTo>
                    <a:pt x="7561" y="1192"/>
                    <a:pt x="8751" y="299"/>
                    <a:pt x="8763" y="287"/>
                  </a:cubicBezTo>
                  <a:cubicBezTo>
                    <a:pt x="8823" y="239"/>
                    <a:pt x="8846" y="168"/>
                    <a:pt x="8823" y="108"/>
                  </a:cubicBezTo>
                  <a:cubicBezTo>
                    <a:pt x="8799" y="25"/>
                    <a:pt x="8739" y="1"/>
                    <a:pt x="8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7" name="Google Shape;12107;p72"/>
            <p:cNvSpPr/>
            <p:nvPr/>
          </p:nvSpPr>
          <p:spPr>
            <a:xfrm>
              <a:off x="4738157" y="2573938"/>
              <a:ext cx="38144" cy="38112"/>
            </a:xfrm>
            <a:custGeom>
              <a:rect b="b" l="l" r="r" t="t"/>
              <a:pathLst>
                <a:path extrusionOk="0" h="1191" w="1192">
                  <a:moveTo>
                    <a:pt x="596" y="346"/>
                  </a:moveTo>
                  <a:cubicBezTo>
                    <a:pt x="751" y="346"/>
                    <a:pt x="870" y="465"/>
                    <a:pt x="870" y="607"/>
                  </a:cubicBezTo>
                  <a:cubicBezTo>
                    <a:pt x="870" y="762"/>
                    <a:pt x="751" y="881"/>
                    <a:pt x="596" y="881"/>
                  </a:cubicBezTo>
                  <a:cubicBezTo>
                    <a:pt x="453" y="881"/>
                    <a:pt x="334" y="762"/>
                    <a:pt x="334" y="607"/>
                  </a:cubicBezTo>
                  <a:cubicBezTo>
                    <a:pt x="334" y="465"/>
                    <a:pt x="453" y="346"/>
                    <a:pt x="596" y="346"/>
                  </a:cubicBezTo>
                  <a:close/>
                  <a:moveTo>
                    <a:pt x="596" y="0"/>
                  </a:moveTo>
                  <a:cubicBezTo>
                    <a:pt x="274" y="0"/>
                    <a:pt x="1" y="274"/>
                    <a:pt x="1" y="596"/>
                  </a:cubicBezTo>
                  <a:cubicBezTo>
                    <a:pt x="1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08" name="Google Shape;12108;p72"/>
          <p:cNvSpPr/>
          <p:nvPr/>
        </p:nvSpPr>
        <p:spPr>
          <a:xfrm>
            <a:off x="5809901" y="2424594"/>
            <a:ext cx="331520" cy="354720"/>
          </a:xfrm>
          <a:custGeom>
            <a:rect b="b" l="l" r="r" t="t"/>
            <a:pathLst>
              <a:path extrusionOk="0" h="11085" w="10360">
                <a:moveTo>
                  <a:pt x="6395" y="5179"/>
                </a:moveTo>
                <a:cubicBezTo>
                  <a:pt x="6490" y="5179"/>
                  <a:pt x="6573" y="5251"/>
                  <a:pt x="6573" y="5358"/>
                </a:cubicBezTo>
                <a:cubicBezTo>
                  <a:pt x="6573" y="5453"/>
                  <a:pt x="6490" y="5536"/>
                  <a:pt x="6395" y="5536"/>
                </a:cubicBezTo>
                <a:lnTo>
                  <a:pt x="6216" y="5536"/>
                </a:lnTo>
                <a:cubicBezTo>
                  <a:pt x="6121" y="5536"/>
                  <a:pt x="6037" y="5441"/>
                  <a:pt x="6037" y="5358"/>
                </a:cubicBezTo>
                <a:cubicBezTo>
                  <a:pt x="6037" y="5263"/>
                  <a:pt x="6133" y="5179"/>
                  <a:pt x="6216" y="5179"/>
                </a:cubicBezTo>
                <a:close/>
                <a:moveTo>
                  <a:pt x="4132" y="5191"/>
                </a:moveTo>
                <a:cubicBezTo>
                  <a:pt x="4239" y="5191"/>
                  <a:pt x="4311" y="5274"/>
                  <a:pt x="4311" y="5370"/>
                </a:cubicBezTo>
                <a:cubicBezTo>
                  <a:pt x="4311" y="5477"/>
                  <a:pt x="4228" y="5548"/>
                  <a:pt x="4132" y="5548"/>
                </a:cubicBezTo>
                <a:lnTo>
                  <a:pt x="3954" y="5548"/>
                </a:lnTo>
                <a:cubicBezTo>
                  <a:pt x="3847" y="5548"/>
                  <a:pt x="3775" y="5453"/>
                  <a:pt x="3775" y="5370"/>
                </a:cubicBezTo>
                <a:cubicBezTo>
                  <a:pt x="3775" y="5274"/>
                  <a:pt x="3870" y="5191"/>
                  <a:pt x="3954" y="5191"/>
                </a:cubicBezTo>
                <a:close/>
                <a:moveTo>
                  <a:pt x="9776" y="4727"/>
                </a:moveTo>
                <a:lnTo>
                  <a:pt x="9776" y="4727"/>
                </a:lnTo>
                <a:cubicBezTo>
                  <a:pt x="9943" y="4917"/>
                  <a:pt x="10038" y="5179"/>
                  <a:pt x="10038" y="5453"/>
                </a:cubicBezTo>
                <a:cubicBezTo>
                  <a:pt x="10038" y="6084"/>
                  <a:pt x="9538" y="6584"/>
                  <a:pt x="8907" y="6584"/>
                </a:cubicBezTo>
                <a:lnTo>
                  <a:pt x="6633" y="6584"/>
                </a:lnTo>
                <a:cubicBezTo>
                  <a:pt x="6525" y="6441"/>
                  <a:pt x="6454" y="6263"/>
                  <a:pt x="6418" y="6072"/>
                </a:cubicBezTo>
                <a:lnTo>
                  <a:pt x="6418" y="6072"/>
                </a:lnTo>
                <a:lnTo>
                  <a:pt x="8716" y="6167"/>
                </a:lnTo>
                <a:cubicBezTo>
                  <a:pt x="8744" y="6170"/>
                  <a:pt x="8771" y="6171"/>
                  <a:pt x="8798" y="6171"/>
                </a:cubicBezTo>
                <a:cubicBezTo>
                  <a:pt x="9066" y="6171"/>
                  <a:pt x="9318" y="6064"/>
                  <a:pt x="9502" y="5870"/>
                </a:cubicBezTo>
                <a:cubicBezTo>
                  <a:pt x="9716" y="5667"/>
                  <a:pt x="9835" y="5394"/>
                  <a:pt x="9835" y="5096"/>
                </a:cubicBezTo>
                <a:cubicBezTo>
                  <a:pt x="9835" y="4965"/>
                  <a:pt x="9800" y="4846"/>
                  <a:pt x="9776" y="4727"/>
                </a:cubicBezTo>
                <a:close/>
                <a:moveTo>
                  <a:pt x="3966" y="6763"/>
                </a:moveTo>
                <a:lnTo>
                  <a:pt x="3966" y="7441"/>
                </a:lnTo>
                <a:lnTo>
                  <a:pt x="3978" y="7441"/>
                </a:lnTo>
                <a:cubicBezTo>
                  <a:pt x="3585" y="7775"/>
                  <a:pt x="3096" y="7977"/>
                  <a:pt x="2573" y="7977"/>
                </a:cubicBezTo>
                <a:lnTo>
                  <a:pt x="2049" y="7977"/>
                </a:lnTo>
                <a:cubicBezTo>
                  <a:pt x="1846" y="7977"/>
                  <a:pt x="1632" y="8037"/>
                  <a:pt x="1465" y="8156"/>
                </a:cubicBezTo>
                <a:cubicBezTo>
                  <a:pt x="1656" y="7822"/>
                  <a:pt x="1989" y="7596"/>
                  <a:pt x="2394" y="7596"/>
                </a:cubicBezTo>
                <a:cubicBezTo>
                  <a:pt x="3049" y="7596"/>
                  <a:pt x="3632" y="7275"/>
                  <a:pt x="3966" y="6763"/>
                </a:cubicBezTo>
                <a:close/>
                <a:moveTo>
                  <a:pt x="5132" y="357"/>
                </a:moveTo>
                <a:cubicBezTo>
                  <a:pt x="5621" y="357"/>
                  <a:pt x="6085" y="560"/>
                  <a:pt x="6406" y="917"/>
                </a:cubicBezTo>
                <a:cubicBezTo>
                  <a:pt x="6740" y="1274"/>
                  <a:pt x="6906" y="1762"/>
                  <a:pt x="6847" y="2238"/>
                </a:cubicBezTo>
                <a:lnTo>
                  <a:pt x="6573" y="4941"/>
                </a:lnTo>
                <a:cubicBezTo>
                  <a:pt x="6502" y="4905"/>
                  <a:pt x="6430" y="4882"/>
                  <a:pt x="6347" y="4882"/>
                </a:cubicBezTo>
                <a:lnTo>
                  <a:pt x="6168" y="4882"/>
                </a:lnTo>
                <a:cubicBezTo>
                  <a:pt x="5894" y="4882"/>
                  <a:pt x="5668" y="5096"/>
                  <a:pt x="5668" y="5382"/>
                </a:cubicBezTo>
                <a:cubicBezTo>
                  <a:pt x="5668" y="5608"/>
                  <a:pt x="5811" y="5798"/>
                  <a:pt x="6025" y="5870"/>
                </a:cubicBezTo>
                <a:cubicBezTo>
                  <a:pt x="6133" y="6822"/>
                  <a:pt x="6954" y="7596"/>
                  <a:pt x="7942" y="7596"/>
                </a:cubicBezTo>
                <a:cubicBezTo>
                  <a:pt x="8347" y="7596"/>
                  <a:pt x="8692" y="7822"/>
                  <a:pt x="8871" y="8156"/>
                </a:cubicBezTo>
                <a:cubicBezTo>
                  <a:pt x="8704" y="8049"/>
                  <a:pt x="8514" y="7977"/>
                  <a:pt x="8288" y="7977"/>
                </a:cubicBezTo>
                <a:lnTo>
                  <a:pt x="7764" y="7977"/>
                </a:lnTo>
                <a:cubicBezTo>
                  <a:pt x="7240" y="7977"/>
                  <a:pt x="6752" y="7775"/>
                  <a:pt x="6371" y="7441"/>
                </a:cubicBezTo>
                <a:lnTo>
                  <a:pt x="6371" y="7275"/>
                </a:lnTo>
                <a:cubicBezTo>
                  <a:pt x="6371" y="7179"/>
                  <a:pt x="6287" y="7108"/>
                  <a:pt x="6204" y="7108"/>
                </a:cubicBezTo>
                <a:cubicBezTo>
                  <a:pt x="6121" y="7108"/>
                  <a:pt x="6037" y="7179"/>
                  <a:pt x="6037" y="7275"/>
                </a:cubicBezTo>
                <a:lnTo>
                  <a:pt x="6037" y="9704"/>
                </a:lnTo>
                <a:cubicBezTo>
                  <a:pt x="6037" y="10180"/>
                  <a:pt x="6395" y="10573"/>
                  <a:pt x="6871" y="10632"/>
                </a:cubicBezTo>
                <a:cubicBezTo>
                  <a:pt x="6906" y="10644"/>
                  <a:pt x="6945" y="10650"/>
                  <a:pt x="6984" y="10650"/>
                </a:cubicBezTo>
                <a:cubicBezTo>
                  <a:pt x="7023" y="10650"/>
                  <a:pt x="7061" y="10644"/>
                  <a:pt x="7097" y="10632"/>
                </a:cubicBezTo>
                <a:lnTo>
                  <a:pt x="7097" y="10632"/>
                </a:lnTo>
                <a:cubicBezTo>
                  <a:pt x="6966" y="10716"/>
                  <a:pt x="6799" y="10751"/>
                  <a:pt x="6621" y="10751"/>
                </a:cubicBezTo>
                <a:cubicBezTo>
                  <a:pt x="6085" y="10751"/>
                  <a:pt x="5656" y="10323"/>
                  <a:pt x="5656" y="9787"/>
                </a:cubicBezTo>
                <a:lnTo>
                  <a:pt x="5656" y="7608"/>
                </a:lnTo>
                <a:cubicBezTo>
                  <a:pt x="5656" y="7334"/>
                  <a:pt x="5430" y="7108"/>
                  <a:pt x="5144" y="7108"/>
                </a:cubicBezTo>
                <a:cubicBezTo>
                  <a:pt x="4859" y="7108"/>
                  <a:pt x="4644" y="7334"/>
                  <a:pt x="4644" y="7608"/>
                </a:cubicBezTo>
                <a:lnTo>
                  <a:pt x="4644" y="9787"/>
                </a:lnTo>
                <a:cubicBezTo>
                  <a:pt x="4644" y="10323"/>
                  <a:pt x="4204" y="10751"/>
                  <a:pt x="3668" y="10751"/>
                </a:cubicBezTo>
                <a:cubicBezTo>
                  <a:pt x="3513" y="10751"/>
                  <a:pt x="3347" y="10716"/>
                  <a:pt x="3192" y="10632"/>
                </a:cubicBezTo>
                <a:lnTo>
                  <a:pt x="3192" y="10632"/>
                </a:lnTo>
                <a:cubicBezTo>
                  <a:pt x="3233" y="10644"/>
                  <a:pt x="3272" y="10650"/>
                  <a:pt x="3309" y="10650"/>
                </a:cubicBezTo>
                <a:cubicBezTo>
                  <a:pt x="3347" y="10650"/>
                  <a:pt x="3382" y="10644"/>
                  <a:pt x="3418" y="10632"/>
                </a:cubicBezTo>
                <a:cubicBezTo>
                  <a:pt x="3894" y="10573"/>
                  <a:pt x="4251" y="10180"/>
                  <a:pt x="4251" y="9704"/>
                </a:cubicBezTo>
                <a:lnTo>
                  <a:pt x="4251" y="5858"/>
                </a:lnTo>
                <a:cubicBezTo>
                  <a:pt x="4466" y="5786"/>
                  <a:pt x="4597" y="5608"/>
                  <a:pt x="4597" y="5382"/>
                </a:cubicBezTo>
                <a:cubicBezTo>
                  <a:pt x="4597" y="5096"/>
                  <a:pt x="4370" y="4882"/>
                  <a:pt x="4085" y="4882"/>
                </a:cubicBezTo>
                <a:lnTo>
                  <a:pt x="3906" y="4882"/>
                </a:lnTo>
                <a:cubicBezTo>
                  <a:pt x="3823" y="4882"/>
                  <a:pt x="3751" y="4893"/>
                  <a:pt x="3692" y="4941"/>
                </a:cubicBezTo>
                <a:lnTo>
                  <a:pt x="3418" y="2238"/>
                </a:lnTo>
                <a:cubicBezTo>
                  <a:pt x="3370" y="1762"/>
                  <a:pt x="3525" y="1274"/>
                  <a:pt x="3847" y="917"/>
                </a:cubicBezTo>
                <a:cubicBezTo>
                  <a:pt x="4180" y="560"/>
                  <a:pt x="4644" y="357"/>
                  <a:pt x="5132" y="357"/>
                </a:cubicBezTo>
                <a:close/>
                <a:moveTo>
                  <a:pt x="5180" y="0"/>
                </a:moveTo>
                <a:cubicBezTo>
                  <a:pt x="4597" y="0"/>
                  <a:pt x="4049" y="238"/>
                  <a:pt x="3656" y="667"/>
                </a:cubicBezTo>
                <a:cubicBezTo>
                  <a:pt x="3275" y="1095"/>
                  <a:pt x="3073" y="1667"/>
                  <a:pt x="3132" y="2238"/>
                </a:cubicBezTo>
                <a:lnTo>
                  <a:pt x="3454" y="5370"/>
                </a:lnTo>
                <a:cubicBezTo>
                  <a:pt x="3454" y="5513"/>
                  <a:pt x="3525" y="5667"/>
                  <a:pt x="3644" y="5751"/>
                </a:cubicBezTo>
                <a:lnTo>
                  <a:pt x="1620" y="5846"/>
                </a:lnTo>
                <a:cubicBezTo>
                  <a:pt x="1605" y="5847"/>
                  <a:pt x="1590" y="5847"/>
                  <a:pt x="1575" y="5847"/>
                </a:cubicBezTo>
                <a:cubicBezTo>
                  <a:pt x="1379" y="5847"/>
                  <a:pt x="1205" y="5775"/>
                  <a:pt x="1072" y="5632"/>
                </a:cubicBezTo>
                <a:cubicBezTo>
                  <a:pt x="918" y="5489"/>
                  <a:pt x="834" y="5298"/>
                  <a:pt x="834" y="5096"/>
                </a:cubicBezTo>
                <a:cubicBezTo>
                  <a:pt x="834" y="4667"/>
                  <a:pt x="1191" y="4310"/>
                  <a:pt x="1620" y="4310"/>
                </a:cubicBezTo>
                <a:lnTo>
                  <a:pt x="1703" y="4310"/>
                </a:lnTo>
                <a:cubicBezTo>
                  <a:pt x="2084" y="4310"/>
                  <a:pt x="2394" y="4001"/>
                  <a:pt x="2394" y="3631"/>
                </a:cubicBezTo>
                <a:cubicBezTo>
                  <a:pt x="2394" y="3536"/>
                  <a:pt x="2323" y="3465"/>
                  <a:pt x="2227" y="3465"/>
                </a:cubicBezTo>
                <a:cubicBezTo>
                  <a:pt x="2144" y="3465"/>
                  <a:pt x="2061" y="3536"/>
                  <a:pt x="2061" y="3631"/>
                </a:cubicBezTo>
                <a:cubicBezTo>
                  <a:pt x="2061" y="3822"/>
                  <a:pt x="1906" y="3989"/>
                  <a:pt x="1703" y="3989"/>
                </a:cubicBezTo>
                <a:lnTo>
                  <a:pt x="1453" y="3989"/>
                </a:lnTo>
                <a:cubicBezTo>
                  <a:pt x="656" y="3989"/>
                  <a:pt x="1" y="4643"/>
                  <a:pt x="1" y="5441"/>
                </a:cubicBezTo>
                <a:cubicBezTo>
                  <a:pt x="1" y="6251"/>
                  <a:pt x="656" y="6906"/>
                  <a:pt x="1453" y="6906"/>
                </a:cubicBezTo>
                <a:lnTo>
                  <a:pt x="2585" y="6906"/>
                </a:lnTo>
                <a:cubicBezTo>
                  <a:pt x="2680" y="6906"/>
                  <a:pt x="2751" y="6822"/>
                  <a:pt x="2751" y="6739"/>
                </a:cubicBezTo>
                <a:cubicBezTo>
                  <a:pt x="2751" y="6644"/>
                  <a:pt x="2680" y="6572"/>
                  <a:pt x="2585" y="6572"/>
                </a:cubicBezTo>
                <a:lnTo>
                  <a:pt x="1453" y="6572"/>
                </a:lnTo>
                <a:cubicBezTo>
                  <a:pt x="834" y="6572"/>
                  <a:pt x="322" y="6072"/>
                  <a:pt x="322" y="5441"/>
                </a:cubicBezTo>
                <a:cubicBezTo>
                  <a:pt x="322" y="5155"/>
                  <a:pt x="429" y="4917"/>
                  <a:pt x="596" y="4715"/>
                </a:cubicBezTo>
                <a:lnTo>
                  <a:pt x="596" y="4715"/>
                </a:lnTo>
                <a:cubicBezTo>
                  <a:pt x="549" y="4834"/>
                  <a:pt x="537" y="4965"/>
                  <a:pt x="537" y="5084"/>
                </a:cubicBezTo>
                <a:cubicBezTo>
                  <a:pt x="537" y="5382"/>
                  <a:pt x="656" y="5655"/>
                  <a:pt x="858" y="5858"/>
                </a:cubicBezTo>
                <a:cubicBezTo>
                  <a:pt x="1062" y="6050"/>
                  <a:pt x="1319" y="6156"/>
                  <a:pt x="1599" y="6156"/>
                </a:cubicBezTo>
                <a:cubicBezTo>
                  <a:pt x="1614" y="6156"/>
                  <a:pt x="1629" y="6156"/>
                  <a:pt x="1644" y="6156"/>
                </a:cubicBezTo>
                <a:lnTo>
                  <a:pt x="3954" y="6048"/>
                </a:lnTo>
                <a:lnTo>
                  <a:pt x="3954" y="6048"/>
                </a:lnTo>
                <a:cubicBezTo>
                  <a:pt x="3906" y="6251"/>
                  <a:pt x="3835" y="6406"/>
                  <a:pt x="3728" y="6572"/>
                </a:cubicBezTo>
                <a:lnTo>
                  <a:pt x="3299" y="6572"/>
                </a:lnTo>
                <a:cubicBezTo>
                  <a:pt x="3216" y="6572"/>
                  <a:pt x="3132" y="6644"/>
                  <a:pt x="3132" y="6739"/>
                </a:cubicBezTo>
                <a:cubicBezTo>
                  <a:pt x="3132" y="6822"/>
                  <a:pt x="3216" y="6906"/>
                  <a:pt x="3299" y="6906"/>
                </a:cubicBezTo>
                <a:lnTo>
                  <a:pt x="3454" y="6906"/>
                </a:lnTo>
                <a:cubicBezTo>
                  <a:pt x="3180" y="7120"/>
                  <a:pt x="2823" y="7275"/>
                  <a:pt x="2442" y="7275"/>
                </a:cubicBezTo>
                <a:cubicBezTo>
                  <a:pt x="1680" y="7275"/>
                  <a:pt x="1072" y="7882"/>
                  <a:pt x="1072" y="8644"/>
                </a:cubicBezTo>
                <a:lnTo>
                  <a:pt x="1072" y="8989"/>
                </a:lnTo>
                <a:cubicBezTo>
                  <a:pt x="1072" y="9180"/>
                  <a:pt x="906" y="9346"/>
                  <a:pt x="715" y="9346"/>
                </a:cubicBezTo>
                <a:cubicBezTo>
                  <a:pt x="620" y="9346"/>
                  <a:pt x="549" y="9418"/>
                  <a:pt x="549" y="9501"/>
                </a:cubicBezTo>
                <a:cubicBezTo>
                  <a:pt x="549" y="9596"/>
                  <a:pt x="620" y="9668"/>
                  <a:pt x="715" y="9668"/>
                </a:cubicBezTo>
                <a:cubicBezTo>
                  <a:pt x="1084" y="9668"/>
                  <a:pt x="1394" y="9358"/>
                  <a:pt x="1394" y="8989"/>
                </a:cubicBezTo>
                <a:cubicBezTo>
                  <a:pt x="1394" y="8596"/>
                  <a:pt x="1703" y="8287"/>
                  <a:pt x="2096" y="8287"/>
                </a:cubicBezTo>
                <a:lnTo>
                  <a:pt x="2620" y="8287"/>
                </a:lnTo>
                <a:cubicBezTo>
                  <a:pt x="3120" y="8287"/>
                  <a:pt x="3608" y="8132"/>
                  <a:pt x="4013" y="7834"/>
                </a:cubicBezTo>
                <a:lnTo>
                  <a:pt x="4013" y="9680"/>
                </a:lnTo>
                <a:cubicBezTo>
                  <a:pt x="4013" y="10001"/>
                  <a:pt x="3775" y="10263"/>
                  <a:pt x="3466" y="10299"/>
                </a:cubicBezTo>
                <a:cubicBezTo>
                  <a:pt x="3448" y="10300"/>
                  <a:pt x="3430" y="10301"/>
                  <a:pt x="3413" y="10301"/>
                </a:cubicBezTo>
                <a:cubicBezTo>
                  <a:pt x="3254" y="10301"/>
                  <a:pt x="3107" y="10251"/>
                  <a:pt x="2989" y="10144"/>
                </a:cubicBezTo>
                <a:cubicBezTo>
                  <a:pt x="2858" y="10025"/>
                  <a:pt x="2775" y="9858"/>
                  <a:pt x="2775" y="9680"/>
                </a:cubicBezTo>
                <a:lnTo>
                  <a:pt x="2775" y="9525"/>
                </a:lnTo>
                <a:cubicBezTo>
                  <a:pt x="2775" y="9049"/>
                  <a:pt x="2394" y="8668"/>
                  <a:pt x="1930" y="8668"/>
                </a:cubicBezTo>
                <a:cubicBezTo>
                  <a:pt x="1846" y="8668"/>
                  <a:pt x="1763" y="8751"/>
                  <a:pt x="1763" y="8834"/>
                </a:cubicBezTo>
                <a:cubicBezTo>
                  <a:pt x="1763" y="8930"/>
                  <a:pt x="1846" y="9001"/>
                  <a:pt x="1930" y="9001"/>
                </a:cubicBezTo>
                <a:cubicBezTo>
                  <a:pt x="2227" y="9001"/>
                  <a:pt x="2465" y="9239"/>
                  <a:pt x="2465" y="9537"/>
                </a:cubicBezTo>
                <a:lnTo>
                  <a:pt x="2465" y="9787"/>
                </a:lnTo>
                <a:cubicBezTo>
                  <a:pt x="2465" y="10501"/>
                  <a:pt x="3049" y="11085"/>
                  <a:pt x="3763" y="11085"/>
                </a:cubicBezTo>
                <a:cubicBezTo>
                  <a:pt x="4478" y="11085"/>
                  <a:pt x="5061" y="10501"/>
                  <a:pt x="5061" y="9787"/>
                </a:cubicBezTo>
                <a:lnTo>
                  <a:pt x="5061" y="7620"/>
                </a:lnTo>
                <a:cubicBezTo>
                  <a:pt x="5061" y="7513"/>
                  <a:pt x="5144" y="7441"/>
                  <a:pt x="5240" y="7441"/>
                </a:cubicBezTo>
                <a:cubicBezTo>
                  <a:pt x="5323" y="7441"/>
                  <a:pt x="5418" y="7525"/>
                  <a:pt x="5418" y="7620"/>
                </a:cubicBezTo>
                <a:lnTo>
                  <a:pt x="5418" y="9787"/>
                </a:lnTo>
                <a:cubicBezTo>
                  <a:pt x="5418" y="10501"/>
                  <a:pt x="5990" y="11085"/>
                  <a:pt x="6704" y="11085"/>
                </a:cubicBezTo>
                <a:cubicBezTo>
                  <a:pt x="7418" y="11085"/>
                  <a:pt x="8002" y="10501"/>
                  <a:pt x="8002" y="9787"/>
                </a:cubicBezTo>
                <a:lnTo>
                  <a:pt x="8002" y="9525"/>
                </a:lnTo>
                <a:cubicBezTo>
                  <a:pt x="8002" y="9227"/>
                  <a:pt x="8240" y="8989"/>
                  <a:pt x="8538" y="8989"/>
                </a:cubicBezTo>
                <a:cubicBezTo>
                  <a:pt x="8633" y="8989"/>
                  <a:pt x="8704" y="8906"/>
                  <a:pt x="8704" y="8823"/>
                </a:cubicBezTo>
                <a:cubicBezTo>
                  <a:pt x="8704" y="8727"/>
                  <a:pt x="8633" y="8656"/>
                  <a:pt x="8538" y="8656"/>
                </a:cubicBezTo>
                <a:cubicBezTo>
                  <a:pt x="8061" y="8656"/>
                  <a:pt x="7692" y="9037"/>
                  <a:pt x="7692" y="9501"/>
                </a:cubicBezTo>
                <a:lnTo>
                  <a:pt x="7692" y="9668"/>
                </a:lnTo>
                <a:cubicBezTo>
                  <a:pt x="7692" y="9846"/>
                  <a:pt x="7621" y="10013"/>
                  <a:pt x="7478" y="10132"/>
                </a:cubicBezTo>
                <a:cubicBezTo>
                  <a:pt x="7372" y="10228"/>
                  <a:pt x="7236" y="10285"/>
                  <a:pt x="7100" y="10285"/>
                </a:cubicBezTo>
                <a:cubicBezTo>
                  <a:pt x="7067" y="10285"/>
                  <a:pt x="7034" y="10282"/>
                  <a:pt x="7002" y="10275"/>
                </a:cubicBezTo>
                <a:cubicBezTo>
                  <a:pt x="6692" y="10251"/>
                  <a:pt x="6454" y="9977"/>
                  <a:pt x="6454" y="9668"/>
                </a:cubicBezTo>
                <a:lnTo>
                  <a:pt x="6454" y="7822"/>
                </a:lnTo>
                <a:cubicBezTo>
                  <a:pt x="6859" y="8108"/>
                  <a:pt x="7347" y="8275"/>
                  <a:pt x="7859" y="8275"/>
                </a:cubicBezTo>
                <a:lnTo>
                  <a:pt x="8371" y="8275"/>
                </a:lnTo>
                <a:cubicBezTo>
                  <a:pt x="8764" y="8275"/>
                  <a:pt x="9073" y="8584"/>
                  <a:pt x="9073" y="8965"/>
                </a:cubicBezTo>
                <a:cubicBezTo>
                  <a:pt x="9073" y="9334"/>
                  <a:pt x="9383" y="9656"/>
                  <a:pt x="9764" y="9656"/>
                </a:cubicBezTo>
                <a:cubicBezTo>
                  <a:pt x="9847" y="9656"/>
                  <a:pt x="9919" y="9585"/>
                  <a:pt x="9919" y="9489"/>
                </a:cubicBezTo>
                <a:cubicBezTo>
                  <a:pt x="9919" y="9394"/>
                  <a:pt x="9847" y="9323"/>
                  <a:pt x="9764" y="9323"/>
                </a:cubicBezTo>
                <a:cubicBezTo>
                  <a:pt x="9562" y="9323"/>
                  <a:pt x="9407" y="9156"/>
                  <a:pt x="9407" y="8965"/>
                </a:cubicBezTo>
                <a:lnTo>
                  <a:pt x="9407" y="8620"/>
                </a:lnTo>
                <a:cubicBezTo>
                  <a:pt x="9407" y="7870"/>
                  <a:pt x="8788" y="7251"/>
                  <a:pt x="8038" y="7251"/>
                </a:cubicBezTo>
                <a:cubicBezTo>
                  <a:pt x="7645" y="7251"/>
                  <a:pt x="7287" y="7120"/>
                  <a:pt x="7026" y="6882"/>
                </a:cubicBezTo>
                <a:lnTo>
                  <a:pt x="8990" y="6882"/>
                </a:lnTo>
                <a:cubicBezTo>
                  <a:pt x="9003" y="6882"/>
                  <a:pt x="9015" y="6882"/>
                  <a:pt x="9028" y="6882"/>
                </a:cubicBezTo>
                <a:cubicBezTo>
                  <a:pt x="9727" y="6882"/>
                  <a:pt x="10359" y="6236"/>
                  <a:pt x="10359" y="5441"/>
                </a:cubicBezTo>
                <a:cubicBezTo>
                  <a:pt x="10359" y="4643"/>
                  <a:pt x="9704" y="3989"/>
                  <a:pt x="8895" y="3989"/>
                </a:cubicBezTo>
                <a:lnTo>
                  <a:pt x="8645" y="3989"/>
                </a:lnTo>
                <a:cubicBezTo>
                  <a:pt x="8454" y="3989"/>
                  <a:pt x="8288" y="3822"/>
                  <a:pt x="8288" y="3631"/>
                </a:cubicBezTo>
                <a:cubicBezTo>
                  <a:pt x="8288" y="3536"/>
                  <a:pt x="8216" y="3465"/>
                  <a:pt x="8121" y="3465"/>
                </a:cubicBezTo>
                <a:cubicBezTo>
                  <a:pt x="8038" y="3465"/>
                  <a:pt x="7966" y="3536"/>
                  <a:pt x="7966" y="3631"/>
                </a:cubicBezTo>
                <a:cubicBezTo>
                  <a:pt x="7966" y="4001"/>
                  <a:pt x="8276" y="4310"/>
                  <a:pt x="8645" y="4310"/>
                </a:cubicBezTo>
                <a:lnTo>
                  <a:pt x="8728" y="4310"/>
                </a:lnTo>
                <a:cubicBezTo>
                  <a:pt x="9169" y="4310"/>
                  <a:pt x="9526" y="4667"/>
                  <a:pt x="9526" y="5096"/>
                </a:cubicBezTo>
                <a:cubicBezTo>
                  <a:pt x="9526" y="5310"/>
                  <a:pt x="9431" y="5501"/>
                  <a:pt x="9288" y="5632"/>
                </a:cubicBezTo>
                <a:cubicBezTo>
                  <a:pt x="9144" y="5775"/>
                  <a:pt x="8969" y="5847"/>
                  <a:pt x="8774" y="5847"/>
                </a:cubicBezTo>
                <a:cubicBezTo>
                  <a:pt x="8759" y="5847"/>
                  <a:pt x="8743" y="5847"/>
                  <a:pt x="8728" y="5846"/>
                </a:cubicBezTo>
                <a:lnTo>
                  <a:pt x="6716" y="5751"/>
                </a:lnTo>
                <a:cubicBezTo>
                  <a:pt x="6823" y="5667"/>
                  <a:pt x="6895" y="5536"/>
                  <a:pt x="6906" y="5370"/>
                </a:cubicBezTo>
                <a:lnTo>
                  <a:pt x="7216" y="2238"/>
                </a:lnTo>
                <a:cubicBezTo>
                  <a:pt x="7276" y="1667"/>
                  <a:pt x="7085" y="1095"/>
                  <a:pt x="6692" y="667"/>
                </a:cubicBezTo>
                <a:cubicBezTo>
                  <a:pt x="6311" y="238"/>
                  <a:pt x="5752" y="0"/>
                  <a:pt x="51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09" name="Google Shape;12109;p72"/>
          <p:cNvSpPr/>
          <p:nvPr/>
        </p:nvSpPr>
        <p:spPr>
          <a:xfrm>
            <a:off x="3051853" y="2463538"/>
            <a:ext cx="355520" cy="315776"/>
          </a:xfrm>
          <a:custGeom>
            <a:rect b="b" l="l" r="r" t="t"/>
            <a:pathLst>
              <a:path extrusionOk="0" h="9868" w="11110">
                <a:moveTo>
                  <a:pt x="3096" y="1307"/>
                </a:moveTo>
                <a:cubicBezTo>
                  <a:pt x="3144" y="1367"/>
                  <a:pt x="3191" y="1426"/>
                  <a:pt x="3263" y="1474"/>
                </a:cubicBezTo>
                <a:cubicBezTo>
                  <a:pt x="3334" y="1521"/>
                  <a:pt x="3430" y="1533"/>
                  <a:pt x="3525" y="1533"/>
                </a:cubicBezTo>
                <a:cubicBezTo>
                  <a:pt x="3668" y="1533"/>
                  <a:pt x="3811" y="1498"/>
                  <a:pt x="3989" y="1426"/>
                </a:cubicBezTo>
                <a:lnTo>
                  <a:pt x="3989" y="1426"/>
                </a:lnTo>
                <a:cubicBezTo>
                  <a:pt x="3739" y="2319"/>
                  <a:pt x="2834" y="2914"/>
                  <a:pt x="2441" y="3129"/>
                </a:cubicBezTo>
                <a:cubicBezTo>
                  <a:pt x="2453" y="2950"/>
                  <a:pt x="2477" y="2748"/>
                  <a:pt x="2501" y="2557"/>
                </a:cubicBezTo>
                <a:cubicBezTo>
                  <a:pt x="2596" y="2117"/>
                  <a:pt x="2810" y="1676"/>
                  <a:pt x="3096" y="1307"/>
                </a:cubicBezTo>
                <a:close/>
                <a:moveTo>
                  <a:pt x="7930" y="1307"/>
                </a:moveTo>
                <a:cubicBezTo>
                  <a:pt x="8228" y="1676"/>
                  <a:pt x="8442" y="2129"/>
                  <a:pt x="8525" y="2557"/>
                </a:cubicBezTo>
                <a:cubicBezTo>
                  <a:pt x="8573" y="2748"/>
                  <a:pt x="8585" y="2926"/>
                  <a:pt x="8585" y="3129"/>
                </a:cubicBezTo>
                <a:cubicBezTo>
                  <a:pt x="8204" y="2914"/>
                  <a:pt x="7275" y="2319"/>
                  <a:pt x="7037" y="1426"/>
                </a:cubicBezTo>
                <a:lnTo>
                  <a:pt x="7037" y="1426"/>
                </a:lnTo>
                <a:cubicBezTo>
                  <a:pt x="7216" y="1498"/>
                  <a:pt x="7370" y="1533"/>
                  <a:pt x="7501" y="1533"/>
                </a:cubicBezTo>
                <a:cubicBezTo>
                  <a:pt x="7609" y="1533"/>
                  <a:pt x="7692" y="1521"/>
                  <a:pt x="7775" y="1474"/>
                </a:cubicBezTo>
                <a:cubicBezTo>
                  <a:pt x="7847" y="1426"/>
                  <a:pt x="7906" y="1367"/>
                  <a:pt x="7930" y="1307"/>
                </a:cubicBezTo>
                <a:close/>
                <a:moveTo>
                  <a:pt x="6728" y="2914"/>
                </a:moveTo>
                <a:cubicBezTo>
                  <a:pt x="6835" y="2914"/>
                  <a:pt x="6906" y="3010"/>
                  <a:pt x="6906" y="3093"/>
                </a:cubicBezTo>
                <a:cubicBezTo>
                  <a:pt x="6906" y="3200"/>
                  <a:pt x="6823" y="3272"/>
                  <a:pt x="6728" y="3272"/>
                </a:cubicBezTo>
                <a:cubicBezTo>
                  <a:pt x="6620" y="3272"/>
                  <a:pt x="6549" y="3188"/>
                  <a:pt x="6549" y="3093"/>
                </a:cubicBezTo>
                <a:cubicBezTo>
                  <a:pt x="6549" y="3010"/>
                  <a:pt x="6644" y="2914"/>
                  <a:pt x="6728" y="2914"/>
                </a:cubicBezTo>
                <a:close/>
                <a:moveTo>
                  <a:pt x="4299" y="2914"/>
                </a:moveTo>
                <a:cubicBezTo>
                  <a:pt x="4406" y="2914"/>
                  <a:pt x="4477" y="3010"/>
                  <a:pt x="4477" y="3093"/>
                </a:cubicBezTo>
                <a:cubicBezTo>
                  <a:pt x="4477" y="3200"/>
                  <a:pt x="4394" y="3272"/>
                  <a:pt x="4299" y="3272"/>
                </a:cubicBezTo>
                <a:cubicBezTo>
                  <a:pt x="4293" y="3272"/>
                  <a:pt x="4288" y="3273"/>
                  <a:pt x="4283" y="3273"/>
                </a:cubicBezTo>
                <a:cubicBezTo>
                  <a:pt x="4204" y="3273"/>
                  <a:pt x="4120" y="3193"/>
                  <a:pt x="4120" y="3093"/>
                </a:cubicBezTo>
                <a:cubicBezTo>
                  <a:pt x="4120" y="2986"/>
                  <a:pt x="4215" y="2914"/>
                  <a:pt x="4299" y="2914"/>
                </a:cubicBezTo>
                <a:close/>
                <a:moveTo>
                  <a:pt x="6732" y="1"/>
                </a:moveTo>
                <a:cubicBezTo>
                  <a:pt x="6670" y="1"/>
                  <a:pt x="6603" y="32"/>
                  <a:pt x="6585" y="105"/>
                </a:cubicBezTo>
                <a:cubicBezTo>
                  <a:pt x="6549" y="176"/>
                  <a:pt x="6585" y="283"/>
                  <a:pt x="6668" y="307"/>
                </a:cubicBezTo>
                <a:cubicBezTo>
                  <a:pt x="7037" y="474"/>
                  <a:pt x="7394" y="724"/>
                  <a:pt x="7680" y="1021"/>
                </a:cubicBezTo>
                <a:cubicBezTo>
                  <a:pt x="7680" y="1057"/>
                  <a:pt x="7668" y="1152"/>
                  <a:pt x="7609" y="1188"/>
                </a:cubicBezTo>
                <a:cubicBezTo>
                  <a:pt x="7593" y="1194"/>
                  <a:pt x="7560" y="1205"/>
                  <a:pt x="7505" y="1205"/>
                </a:cubicBezTo>
                <a:cubicBezTo>
                  <a:pt x="7353" y="1205"/>
                  <a:pt x="7027" y="1126"/>
                  <a:pt x="6382" y="664"/>
                </a:cubicBezTo>
                <a:cubicBezTo>
                  <a:pt x="6356" y="643"/>
                  <a:pt x="6326" y="634"/>
                  <a:pt x="6295" y="634"/>
                </a:cubicBezTo>
                <a:cubicBezTo>
                  <a:pt x="6241" y="634"/>
                  <a:pt x="6186" y="662"/>
                  <a:pt x="6156" y="700"/>
                </a:cubicBezTo>
                <a:cubicBezTo>
                  <a:pt x="6097" y="771"/>
                  <a:pt x="6132" y="879"/>
                  <a:pt x="6192" y="914"/>
                </a:cubicBezTo>
                <a:cubicBezTo>
                  <a:pt x="6358" y="1033"/>
                  <a:pt x="6525" y="1140"/>
                  <a:pt x="6668" y="1236"/>
                </a:cubicBezTo>
                <a:cubicBezTo>
                  <a:pt x="6739" y="1831"/>
                  <a:pt x="7120" y="2403"/>
                  <a:pt x="7716" y="2914"/>
                </a:cubicBezTo>
                <a:cubicBezTo>
                  <a:pt x="8073" y="3212"/>
                  <a:pt x="8406" y="3391"/>
                  <a:pt x="8561" y="3462"/>
                </a:cubicBezTo>
                <a:cubicBezTo>
                  <a:pt x="8490" y="3938"/>
                  <a:pt x="8263" y="4391"/>
                  <a:pt x="7906" y="4808"/>
                </a:cubicBezTo>
                <a:cubicBezTo>
                  <a:pt x="7894" y="4772"/>
                  <a:pt x="7871" y="4760"/>
                  <a:pt x="7859" y="4724"/>
                </a:cubicBezTo>
                <a:cubicBezTo>
                  <a:pt x="7830" y="4681"/>
                  <a:pt x="7783" y="4655"/>
                  <a:pt x="7732" y="4655"/>
                </a:cubicBezTo>
                <a:cubicBezTo>
                  <a:pt x="7699" y="4655"/>
                  <a:pt x="7665" y="4665"/>
                  <a:pt x="7632" y="4689"/>
                </a:cubicBezTo>
                <a:cubicBezTo>
                  <a:pt x="7561" y="4724"/>
                  <a:pt x="7537" y="4831"/>
                  <a:pt x="7597" y="4903"/>
                </a:cubicBezTo>
                <a:cubicBezTo>
                  <a:pt x="7728" y="5129"/>
                  <a:pt x="7799" y="5355"/>
                  <a:pt x="7799" y="5605"/>
                </a:cubicBezTo>
                <a:cubicBezTo>
                  <a:pt x="7799" y="5832"/>
                  <a:pt x="7680" y="6272"/>
                  <a:pt x="6918" y="6748"/>
                </a:cubicBezTo>
                <a:cubicBezTo>
                  <a:pt x="6406" y="7082"/>
                  <a:pt x="5823" y="7260"/>
                  <a:pt x="5537" y="7260"/>
                </a:cubicBezTo>
                <a:cubicBezTo>
                  <a:pt x="5239" y="7260"/>
                  <a:pt x="4680" y="7082"/>
                  <a:pt x="4156" y="6748"/>
                </a:cubicBezTo>
                <a:cubicBezTo>
                  <a:pt x="3394" y="6260"/>
                  <a:pt x="3275" y="5832"/>
                  <a:pt x="3275" y="5605"/>
                </a:cubicBezTo>
                <a:cubicBezTo>
                  <a:pt x="3275" y="4700"/>
                  <a:pt x="4287" y="3950"/>
                  <a:pt x="5537" y="3950"/>
                </a:cubicBezTo>
                <a:cubicBezTo>
                  <a:pt x="6144" y="3950"/>
                  <a:pt x="6716" y="4129"/>
                  <a:pt x="7144" y="4450"/>
                </a:cubicBezTo>
                <a:cubicBezTo>
                  <a:pt x="7172" y="4474"/>
                  <a:pt x="7205" y="4484"/>
                  <a:pt x="7238" y="4484"/>
                </a:cubicBezTo>
                <a:cubicBezTo>
                  <a:pt x="7290" y="4484"/>
                  <a:pt x="7341" y="4458"/>
                  <a:pt x="7370" y="4415"/>
                </a:cubicBezTo>
                <a:cubicBezTo>
                  <a:pt x="7430" y="4343"/>
                  <a:pt x="7418" y="4236"/>
                  <a:pt x="7335" y="4188"/>
                </a:cubicBezTo>
                <a:cubicBezTo>
                  <a:pt x="7156" y="4057"/>
                  <a:pt x="6966" y="3950"/>
                  <a:pt x="6775" y="3879"/>
                </a:cubicBezTo>
                <a:lnTo>
                  <a:pt x="6823" y="3629"/>
                </a:lnTo>
                <a:cubicBezTo>
                  <a:pt x="7073" y="3593"/>
                  <a:pt x="7263" y="3391"/>
                  <a:pt x="7263" y="3117"/>
                </a:cubicBezTo>
                <a:cubicBezTo>
                  <a:pt x="7263" y="2843"/>
                  <a:pt x="7037" y="2617"/>
                  <a:pt x="6763" y="2617"/>
                </a:cubicBezTo>
                <a:cubicBezTo>
                  <a:pt x="6478" y="2617"/>
                  <a:pt x="6251" y="2843"/>
                  <a:pt x="6251" y="3117"/>
                </a:cubicBezTo>
                <a:cubicBezTo>
                  <a:pt x="6251" y="3319"/>
                  <a:pt x="6358" y="3474"/>
                  <a:pt x="6501" y="3569"/>
                </a:cubicBezTo>
                <a:lnTo>
                  <a:pt x="6466" y="3796"/>
                </a:lnTo>
                <a:cubicBezTo>
                  <a:pt x="6180" y="3700"/>
                  <a:pt x="5870" y="3653"/>
                  <a:pt x="5549" y="3653"/>
                </a:cubicBezTo>
                <a:cubicBezTo>
                  <a:pt x="5239" y="3653"/>
                  <a:pt x="4930" y="3700"/>
                  <a:pt x="4644" y="3796"/>
                </a:cubicBezTo>
                <a:lnTo>
                  <a:pt x="4596" y="3569"/>
                </a:lnTo>
                <a:cubicBezTo>
                  <a:pt x="4751" y="3474"/>
                  <a:pt x="4858" y="3319"/>
                  <a:pt x="4858" y="3117"/>
                </a:cubicBezTo>
                <a:cubicBezTo>
                  <a:pt x="4858" y="2843"/>
                  <a:pt x="4632" y="2617"/>
                  <a:pt x="4346" y="2617"/>
                </a:cubicBezTo>
                <a:cubicBezTo>
                  <a:pt x="4061" y="2617"/>
                  <a:pt x="3846" y="2843"/>
                  <a:pt x="3846" y="3117"/>
                </a:cubicBezTo>
                <a:cubicBezTo>
                  <a:pt x="3846" y="3379"/>
                  <a:pt x="4037" y="3593"/>
                  <a:pt x="4287" y="3629"/>
                </a:cubicBezTo>
                <a:lnTo>
                  <a:pt x="4334" y="3879"/>
                </a:lnTo>
                <a:cubicBezTo>
                  <a:pt x="4120" y="3974"/>
                  <a:pt x="3918" y="4069"/>
                  <a:pt x="3739" y="4212"/>
                </a:cubicBezTo>
                <a:cubicBezTo>
                  <a:pt x="3501" y="4391"/>
                  <a:pt x="3310" y="4593"/>
                  <a:pt x="3168" y="4831"/>
                </a:cubicBezTo>
                <a:cubicBezTo>
                  <a:pt x="2810" y="4415"/>
                  <a:pt x="2596" y="3950"/>
                  <a:pt x="2513" y="3498"/>
                </a:cubicBezTo>
                <a:cubicBezTo>
                  <a:pt x="2668" y="3415"/>
                  <a:pt x="3013" y="3236"/>
                  <a:pt x="3370" y="2938"/>
                </a:cubicBezTo>
                <a:cubicBezTo>
                  <a:pt x="3977" y="2438"/>
                  <a:pt x="4334" y="1855"/>
                  <a:pt x="4406" y="1260"/>
                </a:cubicBezTo>
                <a:cubicBezTo>
                  <a:pt x="4561" y="1176"/>
                  <a:pt x="4703" y="1069"/>
                  <a:pt x="4882" y="950"/>
                </a:cubicBezTo>
                <a:cubicBezTo>
                  <a:pt x="4954" y="890"/>
                  <a:pt x="4977" y="795"/>
                  <a:pt x="4918" y="724"/>
                </a:cubicBezTo>
                <a:cubicBezTo>
                  <a:pt x="4884" y="683"/>
                  <a:pt x="4839" y="662"/>
                  <a:pt x="4793" y="662"/>
                </a:cubicBezTo>
                <a:cubicBezTo>
                  <a:pt x="4758" y="662"/>
                  <a:pt x="4722" y="674"/>
                  <a:pt x="4692" y="700"/>
                </a:cubicBezTo>
                <a:cubicBezTo>
                  <a:pt x="4058" y="1145"/>
                  <a:pt x="3732" y="1240"/>
                  <a:pt x="3577" y="1240"/>
                </a:cubicBezTo>
                <a:cubicBezTo>
                  <a:pt x="3516" y="1240"/>
                  <a:pt x="3482" y="1225"/>
                  <a:pt x="3465" y="1212"/>
                </a:cubicBezTo>
                <a:cubicBezTo>
                  <a:pt x="3394" y="1176"/>
                  <a:pt x="3394" y="1081"/>
                  <a:pt x="3394" y="1057"/>
                </a:cubicBezTo>
                <a:cubicBezTo>
                  <a:pt x="3691" y="759"/>
                  <a:pt x="4037" y="498"/>
                  <a:pt x="4406" y="343"/>
                </a:cubicBezTo>
                <a:cubicBezTo>
                  <a:pt x="4477" y="307"/>
                  <a:pt x="4525" y="200"/>
                  <a:pt x="4501" y="128"/>
                </a:cubicBezTo>
                <a:cubicBezTo>
                  <a:pt x="4474" y="74"/>
                  <a:pt x="4404" y="33"/>
                  <a:pt x="4341" y="33"/>
                </a:cubicBezTo>
                <a:cubicBezTo>
                  <a:pt x="4322" y="33"/>
                  <a:pt x="4303" y="37"/>
                  <a:pt x="4287" y="45"/>
                </a:cubicBezTo>
                <a:cubicBezTo>
                  <a:pt x="3811" y="247"/>
                  <a:pt x="3370" y="593"/>
                  <a:pt x="2989" y="1021"/>
                </a:cubicBezTo>
                <a:cubicBezTo>
                  <a:pt x="2608" y="1486"/>
                  <a:pt x="2334" y="2010"/>
                  <a:pt x="2239" y="2522"/>
                </a:cubicBezTo>
                <a:cubicBezTo>
                  <a:pt x="2096" y="3176"/>
                  <a:pt x="2120" y="4165"/>
                  <a:pt x="3025" y="5141"/>
                </a:cubicBezTo>
                <a:lnTo>
                  <a:pt x="3049" y="5177"/>
                </a:lnTo>
                <a:cubicBezTo>
                  <a:pt x="3037" y="5248"/>
                  <a:pt x="3013" y="5320"/>
                  <a:pt x="3013" y="5403"/>
                </a:cubicBezTo>
                <a:lnTo>
                  <a:pt x="1715" y="5403"/>
                </a:lnTo>
                <a:cubicBezTo>
                  <a:pt x="1596" y="5403"/>
                  <a:pt x="1477" y="5439"/>
                  <a:pt x="1370" y="5522"/>
                </a:cubicBezTo>
                <a:lnTo>
                  <a:pt x="72" y="6653"/>
                </a:lnTo>
                <a:cubicBezTo>
                  <a:pt x="1" y="6713"/>
                  <a:pt x="1" y="6808"/>
                  <a:pt x="60" y="6867"/>
                </a:cubicBezTo>
                <a:cubicBezTo>
                  <a:pt x="96" y="6903"/>
                  <a:pt x="131" y="6927"/>
                  <a:pt x="179" y="6927"/>
                </a:cubicBezTo>
                <a:cubicBezTo>
                  <a:pt x="227" y="6927"/>
                  <a:pt x="251" y="6915"/>
                  <a:pt x="286" y="6891"/>
                </a:cubicBezTo>
                <a:lnTo>
                  <a:pt x="1584" y="5760"/>
                </a:lnTo>
                <a:cubicBezTo>
                  <a:pt x="1608" y="5724"/>
                  <a:pt x="1655" y="5712"/>
                  <a:pt x="1703" y="5712"/>
                </a:cubicBezTo>
                <a:lnTo>
                  <a:pt x="2965" y="5712"/>
                </a:lnTo>
                <a:cubicBezTo>
                  <a:pt x="2965" y="5796"/>
                  <a:pt x="2989" y="5891"/>
                  <a:pt x="3013" y="5962"/>
                </a:cubicBezTo>
                <a:lnTo>
                  <a:pt x="1858" y="6332"/>
                </a:lnTo>
                <a:cubicBezTo>
                  <a:pt x="1763" y="6367"/>
                  <a:pt x="1679" y="6427"/>
                  <a:pt x="1608" y="6510"/>
                </a:cubicBezTo>
                <a:lnTo>
                  <a:pt x="632" y="7808"/>
                </a:lnTo>
                <a:cubicBezTo>
                  <a:pt x="572" y="7879"/>
                  <a:pt x="584" y="7987"/>
                  <a:pt x="655" y="8034"/>
                </a:cubicBezTo>
                <a:cubicBezTo>
                  <a:pt x="691" y="8046"/>
                  <a:pt x="715" y="8058"/>
                  <a:pt x="763" y="8058"/>
                </a:cubicBezTo>
                <a:cubicBezTo>
                  <a:pt x="810" y="8058"/>
                  <a:pt x="870" y="8046"/>
                  <a:pt x="893" y="7998"/>
                </a:cubicBezTo>
                <a:lnTo>
                  <a:pt x="1882" y="6713"/>
                </a:lnTo>
                <a:cubicBezTo>
                  <a:pt x="1906" y="6677"/>
                  <a:pt x="1941" y="6653"/>
                  <a:pt x="1965" y="6653"/>
                </a:cubicBezTo>
                <a:lnTo>
                  <a:pt x="3156" y="6260"/>
                </a:lnTo>
                <a:cubicBezTo>
                  <a:pt x="3203" y="6332"/>
                  <a:pt x="3251" y="6415"/>
                  <a:pt x="3310" y="6474"/>
                </a:cubicBezTo>
                <a:lnTo>
                  <a:pt x="2156" y="7308"/>
                </a:lnTo>
                <a:cubicBezTo>
                  <a:pt x="2096" y="7344"/>
                  <a:pt x="2036" y="7403"/>
                  <a:pt x="2013" y="7486"/>
                </a:cubicBezTo>
                <a:lnTo>
                  <a:pt x="1358" y="8749"/>
                </a:lnTo>
                <a:cubicBezTo>
                  <a:pt x="1310" y="8820"/>
                  <a:pt x="1346" y="8927"/>
                  <a:pt x="1429" y="8975"/>
                </a:cubicBezTo>
                <a:cubicBezTo>
                  <a:pt x="1465" y="8987"/>
                  <a:pt x="1477" y="8987"/>
                  <a:pt x="1501" y="8987"/>
                </a:cubicBezTo>
                <a:cubicBezTo>
                  <a:pt x="1560" y="8987"/>
                  <a:pt x="1620" y="8951"/>
                  <a:pt x="1655" y="8891"/>
                </a:cubicBezTo>
                <a:lnTo>
                  <a:pt x="2310" y="7629"/>
                </a:lnTo>
                <a:cubicBezTo>
                  <a:pt x="2322" y="7606"/>
                  <a:pt x="2334" y="7582"/>
                  <a:pt x="2370" y="7570"/>
                </a:cubicBezTo>
                <a:lnTo>
                  <a:pt x="3560" y="6724"/>
                </a:lnTo>
                <a:cubicBezTo>
                  <a:pt x="3632" y="6796"/>
                  <a:pt x="3727" y="6855"/>
                  <a:pt x="3799" y="6915"/>
                </a:cubicBezTo>
                <a:lnTo>
                  <a:pt x="2846" y="7784"/>
                </a:lnTo>
                <a:cubicBezTo>
                  <a:pt x="2775" y="7856"/>
                  <a:pt x="2715" y="7939"/>
                  <a:pt x="2691" y="8046"/>
                </a:cubicBezTo>
                <a:lnTo>
                  <a:pt x="2322" y="9665"/>
                </a:lnTo>
                <a:cubicBezTo>
                  <a:pt x="2310" y="9761"/>
                  <a:pt x="2358" y="9856"/>
                  <a:pt x="2441" y="9868"/>
                </a:cubicBezTo>
                <a:lnTo>
                  <a:pt x="2477" y="9868"/>
                </a:lnTo>
                <a:cubicBezTo>
                  <a:pt x="2548" y="9868"/>
                  <a:pt x="2608" y="9820"/>
                  <a:pt x="2632" y="9725"/>
                </a:cubicBezTo>
                <a:lnTo>
                  <a:pt x="3013" y="8106"/>
                </a:lnTo>
                <a:cubicBezTo>
                  <a:pt x="3025" y="8082"/>
                  <a:pt x="3037" y="8034"/>
                  <a:pt x="3072" y="8022"/>
                </a:cubicBezTo>
                <a:lnTo>
                  <a:pt x="4084" y="7094"/>
                </a:lnTo>
                <a:cubicBezTo>
                  <a:pt x="4620" y="7427"/>
                  <a:pt x="5227" y="7617"/>
                  <a:pt x="5585" y="7617"/>
                </a:cubicBezTo>
                <a:cubicBezTo>
                  <a:pt x="5942" y="7617"/>
                  <a:pt x="6549" y="7427"/>
                  <a:pt x="7085" y="7094"/>
                </a:cubicBezTo>
                <a:lnTo>
                  <a:pt x="8097" y="8022"/>
                </a:lnTo>
                <a:cubicBezTo>
                  <a:pt x="8132" y="8046"/>
                  <a:pt x="8144" y="8082"/>
                  <a:pt x="8156" y="8106"/>
                </a:cubicBezTo>
                <a:lnTo>
                  <a:pt x="8525" y="9725"/>
                </a:lnTo>
                <a:cubicBezTo>
                  <a:pt x="8549" y="9808"/>
                  <a:pt x="8621" y="9868"/>
                  <a:pt x="8692" y="9868"/>
                </a:cubicBezTo>
                <a:lnTo>
                  <a:pt x="8728" y="9868"/>
                </a:lnTo>
                <a:cubicBezTo>
                  <a:pt x="8811" y="9844"/>
                  <a:pt x="8871" y="9761"/>
                  <a:pt x="8847" y="9665"/>
                </a:cubicBezTo>
                <a:lnTo>
                  <a:pt x="8466" y="8046"/>
                </a:lnTo>
                <a:cubicBezTo>
                  <a:pt x="8442" y="7951"/>
                  <a:pt x="8394" y="7856"/>
                  <a:pt x="8323" y="7784"/>
                </a:cubicBezTo>
                <a:lnTo>
                  <a:pt x="7370" y="6915"/>
                </a:lnTo>
                <a:cubicBezTo>
                  <a:pt x="7454" y="6855"/>
                  <a:pt x="7537" y="6784"/>
                  <a:pt x="7609" y="6724"/>
                </a:cubicBezTo>
                <a:lnTo>
                  <a:pt x="8799" y="7570"/>
                </a:lnTo>
                <a:cubicBezTo>
                  <a:pt x="8823" y="7582"/>
                  <a:pt x="8847" y="7617"/>
                  <a:pt x="8859" y="7629"/>
                </a:cubicBezTo>
                <a:lnTo>
                  <a:pt x="9514" y="8891"/>
                </a:lnTo>
                <a:cubicBezTo>
                  <a:pt x="9537" y="8951"/>
                  <a:pt x="9597" y="8987"/>
                  <a:pt x="9656" y="8987"/>
                </a:cubicBezTo>
                <a:cubicBezTo>
                  <a:pt x="9692" y="8987"/>
                  <a:pt x="9704" y="8987"/>
                  <a:pt x="9740" y="8975"/>
                </a:cubicBezTo>
                <a:cubicBezTo>
                  <a:pt x="9811" y="8927"/>
                  <a:pt x="9835" y="8832"/>
                  <a:pt x="9811" y="8749"/>
                </a:cubicBezTo>
                <a:lnTo>
                  <a:pt x="9156" y="7486"/>
                </a:lnTo>
                <a:cubicBezTo>
                  <a:pt x="9121" y="7403"/>
                  <a:pt x="9061" y="7344"/>
                  <a:pt x="9002" y="7308"/>
                </a:cubicBezTo>
                <a:lnTo>
                  <a:pt x="7859" y="6474"/>
                </a:lnTo>
                <a:cubicBezTo>
                  <a:pt x="7918" y="6391"/>
                  <a:pt x="7966" y="6332"/>
                  <a:pt x="8013" y="6260"/>
                </a:cubicBezTo>
                <a:lnTo>
                  <a:pt x="9204" y="6653"/>
                </a:lnTo>
                <a:cubicBezTo>
                  <a:pt x="9228" y="6665"/>
                  <a:pt x="9275" y="6677"/>
                  <a:pt x="9287" y="6713"/>
                </a:cubicBezTo>
                <a:lnTo>
                  <a:pt x="10276" y="7998"/>
                </a:lnTo>
                <a:cubicBezTo>
                  <a:pt x="10299" y="8046"/>
                  <a:pt x="10347" y="8058"/>
                  <a:pt x="10407" y="8058"/>
                </a:cubicBezTo>
                <a:cubicBezTo>
                  <a:pt x="10430" y="8058"/>
                  <a:pt x="10478" y="8046"/>
                  <a:pt x="10514" y="8034"/>
                </a:cubicBezTo>
                <a:cubicBezTo>
                  <a:pt x="10585" y="7975"/>
                  <a:pt x="10597" y="7879"/>
                  <a:pt x="10538" y="7808"/>
                </a:cubicBezTo>
                <a:lnTo>
                  <a:pt x="9561" y="6510"/>
                </a:lnTo>
                <a:cubicBezTo>
                  <a:pt x="9502" y="6427"/>
                  <a:pt x="9406" y="6367"/>
                  <a:pt x="9299" y="6332"/>
                </a:cubicBezTo>
                <a:lnTo>
                  <a:pt x="8156" y="5962"/>
                </a:lnTo>
                <a:cubicBezTo>
                  <a:pt x="8192" y="5879"/>
                  <a:pt x="8204" y="5784"/>
                  <a:pt x="8204" y="5712"/>
                </a:cubicBezTo>
                <a:lnTo>
                  <a:pt x="9466" y="5712"/>
                </a:lnTo>
                <a:cubicBezTo>
                  <a:pt x="9514" y="5712"/>
                  <a:pt x="9561" y="5724"/>
                  <a:pt x="9585" y="5760"/>
                </a:cubicBezTo>
                <a:lnTo>
                  <a:pt x="10883" y="6891"/>
                </a:lnTo>
                <a:cubicBezTo>
                  <a:pt x="10907" y="6915"/>
                  <a:pt x="10954" y="6927"/>
                  <a:pt x="10990" y="6927"/>
                </a:cubicBezTo>
                <a:cubicBezTo>
                  <a:pt x="11026" y="6927"/>
                  <a:pt x="11073" y="6915"/>
                  <a:pt x="11109" y="6879"/>
                </a:cubicBezTo>
                <a:cubicBezTo>
                  <a:pt x="11073" y="6784"/>
                  <a:pt x="11073" y="6677"/>
                  <a:pt x="11002" y="6617"/>
                </a:cubicBezTo>
                <a:lnTo>
                  <a:pt x="9704" y="5486"/>
                </a:lnTo>
                <a:cubicBezTo>
                  <a:pt x="9621" y="5415"/>
                  <a:pt x="9502" y="5367"/>
                  <a:pt x="9359" y="5367"/>
                </a:cubicBezTo>
                <a:lnTo>
                  <a:pt x="8073" y="5367"/>
                </a:lnTo>
                <a:lnTo>
                  <a:pt x="8025" y="5141"/>
                </a:lnTo>
                <a:lnTo>
                  <a:pt x="8049" y="5117"/>
                </a:lnTo>
                <a:cubicBezTo>
                  <a:pt x="8942" y="4129"/>
                  <a:pt x="8978" y="3153"/>
                  <a:pt x="8847" y="2498"/>
                </a:cubicBezTo>
                <a:cubicBezTo>
                  <a:pt x="8728" y="1962"/>
                  <a:pt x="8466" y="1438"/>
                  <a:pt x="8085" y="998"/>
                </a:cubicBezTo>
                <a:cubicBezTo>
                  <a:pt x="7728" y="581"/>
                  <a:pt x="7263" y="224"/>
                  <a:pt x="6787" y="9"/>
                </a:cubicBezTo>
                <a:cubicBezTo>
                  <a:pt x="6770" y="4"/>
                  <a:pt x="6751" y="1"/>
                  <a:pt x="673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10" name="Google Shape;12110;p72"/>
          <p:cNvGrpSpPr/>
          <p:nvPr/>
        </p:nvGrpSpPr>
        <p:grpSpPr>
          <a:xfrm>
            <a:off x="1953037" y="2552242"/>
            <a:ext cx="355136" cy="227072"/>
            <a:chOff x="1953037" y="2552242"/>
            <a:chExt cx="355136" cy="227072"/>
          </a:xfrm>
        </p:grpSpPr>
        <p:sp>
          <p:nvSpPr>
            <p:cNvPr id="12111" name="Google Shape;12111;p72"/>
            <p:cNvSpPr/>
            <p:nvPr/>
          </p:nvSpPr>
          <p:spPr>
            <a:xfrm>
              <a:off x="1953037" y="2552242"/>
              <a:ext cx="355136" cy="227072"/>
            </a:xfrm>
            <a:custGeom>
              <a:rect b="b" l="l" r="r" t="t"/>
              <a:pathLst>
                <a:path extrusionOk="0" h="7096" w="11098">
                  <a:moveTo>
                    <a:pt x="6198" y="1414"/>
                  </a:moveTo>
                  <a:cubicBezTo>
                    <a:pt x="6408" y="1414"/>
                    <a:pt x="6616" y="1431"/>
                    <a:pt x="6823" y="1464"/>
                  </a:cubicBezTo>
                  <a:cubicBezTo>
                    <a:pt x="6895" y="1488"/>
                    <a:pt x="6990" y="1500"/>
                    <a:pt x="7073" y="1512"/>
                  </a:cubicBezTo>
                  <a:lnTo>
                    <a:pt x="6907" y="2464"/>
                  </a:lnTo>
                  <a:lnTo>
                    <a:pt x="5573" y="2929"/>
                  </a:lnTo>
                  <a:lnTo>
                    <a:pt x="4978" y="1607"/>
                  </a:lnTo>
                  <a:cubicBezTo>
                    <a:pt x="5397" y="1475"/>
                    <a:pt x="5802" y="1414"/>
                    <a:pt x="6198" y="1414"/>
                  </a:cubicBezTo>
                  <a:close/>
                  <a:moveTo>
                    <a:pt x="7407" y="1607"/>
                  </a:moveTo>
                  <a:cubicBezTo>
                    <a:pt x="7883" y="1750"/>
                    <a:pt x="8478" y="2036"/>
                    <a:pt x="9097" y="2524"/>
                  </a:cubicBezTo>
                  <a:lnTo>
                    <a:pt x="9038" y="2571"/>
                  </a:lnTo>
                  <a:cubicBezTo>
                    <a:pt x="8966" y="2619"/>
                    <a:pt x="8954" y="2714"/>
                    <a:pt x="8990" y="2798"/>
                  </a:cubicBezTo>
                  <a:cubicBezTo>
                    <a:pt x="9026" y="2833"/>
                    <a:pt x="9085" y="2869"/>
                    <a:pt x="9133" y="2869"/>
                  </a:cubicBezTo>
                  <a:cubicBezTo>
                    <a:pt x="9157" y="2869"/>
                    <a:pt x="9193" y="2857"/>
                    <a:pt x="9216" y="2833"/>
                  </a:cubicBezTo>
                  <a:lnTo>
                    <a:pt x="9335" y="2750"/>
                  </a:lnTo>
                  <a:cubicBezTo>
                    <a:pt x="9740" y="3119"/>
                    <a:pt x="10157" y="3583"/>
                    <a:pt x="10574" y="4179"/>
                  </a:cubicBezTo>
                  <a:cubicBezTo>
                    <a:pt x="9883" y="4357"/>
                    <a:pt x="9228" y="4488"/>
                    <a:pt x="8633" y="4584"/>
                  </a:cubicBezTo>
                  <a:lnTo>
                    <a:pt x="8395" y="3417"/>
                  </a:lnTo>
                  <a:lnTo>
                    <a:pt x="8692" y="3214"/>
                  </a:lnTo>
                  <a:cubicBezTo>
                    <a:pt x="8776" y="3167"/>
                    <a:pt x="8788" y="3060"/>
                    <a:pt x="8740" y="2988"/>
                  </a:cubicBezTo>
                  <a:cubicBezTo>
                    <a:pt x="8709" y="2942"/>
                    <a:pt x="8659" y="2916"/>
                    <a:pt x="8604" y="2916"/>
                  </a:cubicBezTo>
                  <a:cubicBezTo>
                    <a:pt x="8574" y="2916"/>
                    <a:pt x="8543" y="2924"/>
                    <a:pt x="8514" y="2940"/>
                  </a:cubicBezTo>
                  <a:lnTo>
                    <a:pt x="8216" y="3155"/>
                  </a:lnTo>
                  <a:lnTo>
                    <a:pt x="7252" y="2512"/>
                  </a:lnTo>
                  <a:lnTo>
                    <a:pt x="7407" y="1607"/>
                  </a:lnTo>
                  <a:close/>
                  <a:moveTo>
                    <a:pt x="7049" y="2750"/>
                  </a:moveTo>
                  <a:lnTo>
                    <a:pt x="8073" y="3429"/>
                  </a:lnTo>
                  <a:lnTo>
                    <a:pt x="8311" y="4607"/>
                  </a:lnTo>
                  <a:cubicBezTo>
                    <a:pt x="7883" y="4661"/>
                    <a:pt x="7474" y="4688"/>
                    <a:pt x="7096" y="4688"/>
                  </a:cubicBezTo>
                  <a:cubicBezTo>
                    <a:pt x="6970" y="4688"/>
                    <a:pt x="6847" y="4685"/>
                    <a:pt x="6728" y="4679"/>
                  </a:cubicBezTo>
                  <a:cubicBezTo>
                    <a:pt x="6073" y="4655"/>
                    <a:pt x="5490" y="4548"/>
                    <a:pt x="5025" y="4345"/>
                  </a:cubicBezTo>
                  <a:lnTo>
                    <a:pt x="5621" y="3250"/>
                  </a:lnTo>
                  <a:lnTo>
                    <a:pt x="7049" y="2750"/>
                  </a:lnTo>
                  <a:close/>
                  <a:moveTo>
                    <a:pt x="1561" y="300"/>
                  </a:moveTo>
                  <a:cubicBezTo>
                    <a:pt x="1774" y="300"/>
                    <a:pt x="1974" y="373"/>
                    <a:pt x="2132" y="512"/>
                  </a:cubicBezTo>
                  <a:cubicBezTo>
                    <a:pt x="2323" y="678"/>
                    <a:pt x="2430" y="916"/>
                    <a:pt x="2430" y="1178"/>
                  </a:cubicBezTo>
                  <a:lnTo>
                    <a:pt x="2430" y="2762"/>
                  </a:lnTo>
                  <a:cubicBezTo>
                    <a:pt x="2430" y="2786"/>
                    <a:pt x="2465" y="3381"/>
                    <a:pt x="2906" y="4036"/>
                  </a:cubicBezTo>
                  <a:lnTo>
                    <a:pt x="2858" y="4060"/>
                  </a:lnTo>
                  <a:cubicBezTo>
                    <a:pt x="2608" y="4143"/>
                    <a:pt x="2430" y="4369"/>
                    <a:pt x="2394" y="4631"/>
                  </a:cubicBezTo>
                  <a:lnTo>
                    <a:pt x="2358" y="5084"/>
                  </a:lnTo>
                  <a:cubicBezTo>
                    <a:pt x="1358" y="4024"/>
                    <a:pt x="1192" y="2583"/>
                    <a:pt x="1192" y="2512"/>
                  </a:cubicBezTo>
                  <a:cubicBezTo>
                    <a:pt x="1180" y="2381"/>
                    <a:pt x="1072" y="2262"/>
                    <a:pt x="941" y="2214"/>
                  </a:cubicBezTo>
                  <a:lnTo>
                    <a:pt x="632" y="2143"/>
                  </a:lnTo>
                  <a:cubicBezTo>
                    <a:pt x="537" y="2119"/>
                    <a:pt x="501" y="2047"/>
                    <a:pt x="501" y="1964"/>
                  </a:cubicBezTo>
                  <a:lnTo>
                    <a:pt x="501" y="1869"/>
                  </a:lnTo>
                  <a:cubicBezTo>
                    <a:pt x="822" y="1857"/>
                    <a:pt x="1227" y="1809"/>
                    <a:pt x="1453" y="1690"/>
                  </a:cubicBezTo>
                  <a:cubicBezTo>
                    <a:pt x="1525" y="1643"/>
                    <a:pt x="1573" y="1559"/>
                    <a:pt x="1525" y="1464"/>
                  </a:cubicBezTo>
                  <a:cubicBezTo>
                    <a:pt x="1491" y="1413"/>
                    <a:pt x="1438" y="1373"/>
                    <a:pt x="1375" y="1373"/>
                  </a:cubicBezTo>
                  <a:cubicBezTo>
                    <a:pt x="1351" y="1373"/>
                    <a:pt x="1325" y="1379"/>
                    <a:pt x="1299" y="1393"/>
                  </a:cubicBezTo>
                  <a:cubicBezTo>
                    <a:pt x="1132" y="1464"/>
                    <a:pt x="799" y="1524"/>
                    <a:pt x="334" y="1547"/>
                  </a:cubicBezTo>
                  <a:lnTo>
                    <a:pt x="334" y="1524"/>
                  </a:lnTo>
                  <a:lnTo>
                    <a:pt x="334" y="916"/>
                  </a:lnTo>
                  <a:cubicBezTo>
                    <a:pt x="334" y="643"/>
                    <a:pt x="525" y="428"/>
                    <a:pt x="799" y="393"/>
                  </a:cubicBezTo>
                  <a:lnTo>
                    <a:pt x="1430" y="309"/>
                  </a:lnTo>
                  <a:cubicBezTo>
                    <a:pt x="1474" y="303"/>
                    <a:pt x="1517" y="300"/>
                    <a:pt x="1561" y="300"/>
                  </a:cubicBezTo>
                  <a:close/>
                  <a:moveTo>
                    <a:pt x="4692" y="1726"/>
                  </a:moveTo>
                  <a:lnTo>
                    <a:pt x="5335" y="3155"/>
                  </a:lnTo>
                  <a:lnTo>
                    <a:pt x="4740" y="4238"/>
                  </a:lnTo>
                  <a:cubicBezTo>
                    <a:pt x="4680" y="4203"/>
                    <a:pt x="4609" y="4167"/>
                    <a:pt x="4549" y="4131"/>
                  </a:cubicBezTo>
                  <a:cubicBezTo>
                    <a:pt x="4520" y="4115"/>
                    <a:pt x="4490" y="4107"/>
                    <a:pt x="4461" y="4107"/>
                  </a:cubicBezTo>
                  <a:cubicBezTo>
                    <a:pt x="4406" y="4107"/>
                    <a:pt x="4354" y="4136"/>
                    <a:pt x="4323" y="4191"/>
                  </a:cubicBezTo>
                  <a:cubicBezTo>
                    <a:pt x="4275" y="4262"/>
                    <a:pt x="4287" y="4369"/>
                    <a:pt x="4382" y="4417"/>
                  </a:cubicBezTo>
                  <a:cubicBezTo>
                    <a:pt x="5061" y="4845"/>
                    <a:pt x="5978" y="5060"/>
                    <a:pt x="7109" y="5060"/>
                  </a:cubicBezTo>
                  <a:cubicBezTo>
                    <a:pt x="8145" y="5060"/>
                    <a:pt x="9371" y="4881"/>
                    <a:pt x="10764" y="4500"/>
                  </a:cubicBezTo>
                  <a:lnTo>
                    <a:pt x="10764" y="4500"/>
                  </a:lnTo>
                  <a:cubicBezTo>
                    <a:pt x="10740" y="4536"/>
                    <a:pt x="10740" y="4595"/>
                    <a:pt x="10705" y="4655"/>
                  </a:cubicBezTo>
                  <a:cubicBezTo>
                    <a:pt x="10657" y="4774"/>
                    <a:pt x="10574" y="4845"/>
                    <a:pt x="10455" y="4881"/>
                  </a:cubicBezTo>
                  <a:cubicBezTo>
                    <a:pt x="9128" y="5204"/>
                    <a:pt x="7958" y="5362"/>
                    <a:pt x="6945" y="5362"/>
                  </a:cubicBezTo>
                  <a:cubicBezTo>
                    <a:pt x="6649" y="5362"/>
                    <a:pt x="6366" y="5349"/>
                    <a:pt x="6097" y="5322"/>
                  </a:cubicBezTo>
                  <a:cubicBezTo>
                    <a:pt x="5156" y="5238"/>
                    <a:pt x="4382" y="4965"/>
                    <a:pt x="3811" y="4536"/>
                  </a:cubicBezTo>
                  <a:cubicBezTo>
                    <a:pt x="2966" y="3905"/>
                    <a:pt x="2787" y="3095"/>
                    <a:pt x="2763" y="2833"/>
                  </a:cubicBezTo>
                  <a:cubicBezTo>
                    <a:pt x="2882" y="2750"/>
                    <a:pt x="2977" y="2655"/>
                    <a:pt x="3097" y="2583"/>
                  </a:cubicBezTo>
                  <a:cubicBezTo>
                    <a:pt x="3180" y="2952"/>
                    <a:pt x="3358" y="3476"/>
                    <a:pt x="3811" y="3952"/>
                  </a:cubicBezTo>
                  <a:cubicBezTo>
                    <a:pt x="3847" y="3988"/>
                    <a:pt x="3894" y="4000"/>
                    <a:pt x="3930" y="4000"/>
                  </a:cubicBezTo>
                  <a:cubicBezTo>
                    <a:pt x="3978" y="4000"/>
                    <a:pt x="4025" y="3988"/>
                    <a:pt x="4049" y="3952"/>
                  </a:cubicBezTo>
                  <a:cubicBezTo>
                    <a:pt x="4109" y="3893"/>
                    <a:pt x="4109" y="3786"/>
                    <a:pt x="4049" y="3726"/>
                  </a:cubicBezTo>
                  <a:cubicBezTo>
                    <a:pt x="3573" y="3250"/>
                    <a:pt x="3442" y="2714"/>
                    <a:pt x="3394" y="2393"/>
                  </a:cubicBezTo>
                  <a:cubicBezTo>
                    <a:pt x="3835" y="2107"/>
                    <a:pt x="4263" y="1881"/>
                    <a:pt x="4692" y="1726"/>
                  </a:cubicBezTo>
                  <a:close/>
                  <a:moveTo>
                    <a:pt x="9609" y="5417"/>
                  </a:moveTo>
                  <a:cubicBezTo>
                    <a:pt x="9490" y="5548"/>
                    <a:pt x="9371" y="5667"/>
                    <a:pt x="9252" y="5738"/>
                  </a:cubicBezTo>
                  <a:cubicBezTo>
                    <a:pt x="9216" y="5750"/>
                    <a:pt x="9157" y="5798"/>
                    <a:pt x="8978" y="5857"/>
                  </a:cubicBezTo>
                  <a:lnTo>
                    <a:pt x="8978" y="5512"/>
                  </a:lnTo>
                  <a:cubicBezTo>
                    <a:pt x="9193" y="5488"/>
                    <a:pt x="9383" y="5441"/>
                    <a:pt x="9609" y="5417"/>
                  </a:cubicBezTo>
                  <a:close/>
                  <a:moveTo>
                    <a:pt x="4668" y="5334"/>
                  </a:moveTo>
                  <a:cubicBezTo>
                    <a:pt x="5085" y="5488"/>
                    <a:pt x="5537" y="5596"/>
                    <a:pt x="6049" y="5631"/>
                  </a:cubicBezTo>
                  <a:cubicBezTo>
                    <a:pt x="6335" y="5667"/>
                    <a:pt x="6633" y="5679"/>
                    <a:pt x="6942" y="5679"/>
                  </a:cubicBezTo>
                  <a:cubicBezTo>
                    <a:pt x="7204" y="5679"/>
                    <a:pt x="7502" y="5667"/>
                    <a:pt x="7788" y="5655"/>
                  </a:cubicBezTo>
                  <a:lnTo>
                    <a:pt x="7788" y="5893"/>
                  </a:lnTo>
                  <a:cubicBezTo>
                    <a:pt x="7561" y="5893"/>
                    <a:pt x="7359" y="6012"/>
                    <a:pt x="7240" y="6203"/>
                  </a:cubicBezTo>
                  <a:cubicBezTo>
                    <a:pt x="6758" y="6257"/>
                    <a:pt x="6324" y="6280"/>
                    <a:pt x="5934" y="6280"/>
                  </a:cubicBezTo>
                  <a:cubicBezTo>
                    <a:pt x="4698" y="6280"/>
                    <a:pt x="3912" y="6050"/>
                    <a:pt x="3478" y="5869"/>
                  </a:cubicBezTo>
                  <a:lnTo>
                    <a:pt x="3501" y="5738"/>
                  </a:lnTo>
                  <a:cubicBezTo>
                    <a:pt x="3739" y="5738"/>
                    <a:pt x="4299" y="5691"/>
                    <a:pt x="4668" y="5334"/>
                  </a:cubicBezTo>
                  <a:close/>
                  <a:moveTo>
                    <a:pt x="3097" y="4322"/>
                  </a:moveTo>
                  <a:cubicBezTo>
                    <a:pt x="3239" y="4488"/>
                    <a:pt x="3394" y="4655"/>
                    <a:pt x="3608" y="4798"/>
                  </a:cubicBezTo>
                  <a:cubicBezTo>
                    <a:pt x="3811" y="4965"/>
                    <a:pt x="4049" y="5095"/>
                    <a:pt x="4323" y="5215"/>
                  </a:cubicBezTo>
                  <a:cubicBezTo>
                    <a:pt x="4073" y="5381"/>
                    <a:pt x="3751" y="5417"/>
                    <a:pt x="3573" y="5429"/>
                  </a:cubicBezTo>
                  <a:lnTo>
                    <a:pt x="3573" y="5393"/>
                  </a:lnTo>
                  <a:cubicBezTo>
                    <a:pt x="3597" y="5310"/>
                    <a:pt x="3537" y="5215"/>
                    <a:pt x="3442" y="5203"/>
                  </a:cubicBezTo>
                  <a:cubicBezTo>
                    <a:pt x="3429" y="5199"/>
                    <a:pt x="3416" y="5197"/>
                    <a:pt x="3404" y="5197"/>
                  </a:cubicBezTo>
                  <a:cubicBezTo>
                    <a:pt x="3332" y="5197"/>
                    <a:pt x="3261" y="5251"/>
                    <a:pt x="3251" y="5322"/>
                  </a:cubicBezTo>
                  <a:lnTo>
                    <a:pt x="3025" y="6465"/>
                  </a:lnTo>
                  <a:cubicBezTo>
                    <a:pt x="3001" y="6631"/>
                    <a:pt x="2846" y="6750"/>
                    <a:pt x="2668" y="6750"/>
                  </a:cubicBezTo>
                  <a:lnTo>
                    <a:pt x="1775" y="6750"/>
                  </a:lnTo>
                  <a:lnTo>
                    <a:pt x="1906" y="6441"/>
                  </a:lnTo>
                  <a:cubicBezTo>
                    <a:pt x="1965" y="6310"/>
                    <a:pt x="2084" y="6215"/>
                    <a:pt x="2239" y="6215"/>
                  </a:cubicBezTo>
                  <a:lnTo>
                    <a:pt x="2418" y="6215"/>
                  </a:lnTo>
                  <a:cubicBezTo>
                    <a:pt x="2501" y="6215"/>
                    <a:pt x="2561" y="6155"/>
                    <a:pt x="2585" y="6072"/>
                  </a:cubicBezTo>
                  <a:lnTo>
                    <a:pt x="2716" y="4667"/>
                  </a:lnTo>
                  <a:cubicBezTo>
                    <a:pt x="2727" y="4536"/>
                    <a:pt x="2811" y="4417"/>
                    <a:pt x="2954" y="4369"/>
                  </a:cubicBezTo>
                  <a:lnTo>
                    <a:pt x="3097" y="4322"/>
                  </a:lnTo>
                  <a:close/>
                  <a:moveTo>
                    <a:pt x="8657" y="5560"/>
                  </a:moveTo>
                  <a:lnTo>
                    <a:pt x="8657" y="6572"/>
                  </a:lnTo>
                  <a:cubicBezTo>
                    <a:pt x="8657" y="6679"/>
                    <a:pt x="8561" y="6750"/>
                    <a:pt x="8478" y="6750"/>
                  </a:cubicBezTo>
                  <a:lnTo>
                    <a:pt x="7347" y="6750"/>
                  </a:lnTo>
                  <a:lnTo>
                    <a:pt x="7490" y="6429"/>
                  </a:lnTo>
                  <a:cubicBezTo>
                    <a:pt x="7549" y="6286"/>
                    <a:pt x="7669" y="6215"/>
                    <a:pt x="7823" y="6215"/>
                  </a:cubicBezTo>
                  <a:lnTo>
                    <a:pt x="7954" y="6215"/>
                  </a:lnTo>
                  <a:cubicBezTo>
                    <a:pt x="8038" y="6215"/>
                    <a:pt x="8121" y="6143"/>
                    <a:pt x="8121" y="6048"/>
                  </a:cubicBezTo>
                  <a:lnTo>
                    <a:pt x="8121" y="5619"/>
                  </a:lnTo>
                  <a:cubicBezTo>
                    <a:pt x="8300" y="5607"/>
                    <a:pt x="8466" y="5572"/>
                    <a:pt x="8657" y="5560"/>
                  </a:cubicBezTo>
                  <a:close/>
                  <a:moveTo>
                    <a:pt x="1533" y="0"/>
                  </a:moveTo>
                  <a:cubicBezTo>
                    <a:pt x="1479" y="0"/>
                    <a:pt x="1425" y="4"/>
                    <a:pt x="1370" y="12"/>
                  </a:cubicBezTo>
                  <a:lnTo>
                    <a:pt x="727" y="95"/>
                  </a:lnTo>
                  <a:cubicBezTo>
                    <a:pt x="310" y="154"/>
                    <a:pt x="1" y="512"/>
                    <a:pt x="1" y="952"/>
                  </a:cubicBezTo>
                  <a:lnTo>
                    <a:pt x="1" y="1559"/>
                  </a:lnTo>
                  <a:cubicBezTo>
                    <a:pt x="1" y="1643"/>
                    <a:pt x="49" y="1738"/>
                    <a:pt x="108" y="1797"/>
                  </a:cubicBezTo>
                  <a:cubicBezTo>
                    <a:pt x="132" y="1809"/>
                    <a:pt x="156" y="1845"/>
                    <a:pt x="179" y="1857"/>
                  </a:cubicBezTo>
                  <a:lnTo>
                    <a:pt x="179" y="1976"/>
                  </a:lnTo>
                  <a:cubicBezTo>
                    <a:pt x="179" y="2214"/>
                    <a:pt x="334" y="2417"/>
                    <a:pt x="572" y="2476"/>
                  </a:cubicBezTo>
                  <a:lnTo>
                    <a:pt x="882" y="2559"/>
                  </a:lnTo>
                  <a:cubicBezTo>
                    <a:pt x="882" y="2559"/>
                    <a:pt x="894" y="2559"/>
                    <a:pt x="894" y="2571"/>
                  </a:cubicBezTo>
                  <a:cubicBezTo>
                    <a:pt x="930" y="2869"/>
                    <a:pt x="1037" y="3357"/>
                    <a:pt x="1239" y="3869"/>
                  </a:cubicBezTo>
                  <a:cubicBezTo>
                    <a:pt x="1513" y="4536"/>
                    <a:pt x="1870" y="5084"/>
                    <a:pt x="2323" y="5512"/>
                  </a:cubicBezTo>
                  <a:lnTo>
                    <a:pt x="2287" y="5905"/>
                  </a:lnTo>
                  <a:lnTo>
                    <a:pt x="2251" y="5905"/>
                  </a:lnTo>
                  <a:cubicBezTo>
                    <a:pt x="1965" y="5905"/>
                    <a:pt x="1715" y="6072"/>
                    <a:pt x="1608" y="6334"/>
                  </a:cubicBezTo>
                  <a:lnTo>
                    <a:pt x="1394" y="6869"/>
                  </a:lnTo>
                  <a:cubicBezTo>
                    <a:pt x="1370" y="6917"/>
                    <a:pt x="1370" y="6977"/>
                    <a:pt x="1406" y="7024"/>
                  </a:cubicBezTo>
                  <a:cubicBezTo>
                    <a:pt x="1430" y="7060"/>
                    <a:pt x="1477" y="7096"/>
                    <a:pt x="1537" y="7096"/>
                  </a:cubicBezTo>
                  <a:lnTo>
                    <a:pt x="2680" y="7096"/>
                  </a:lnTo>
                  <a:cubicBezTo>
                    <a:pt x="3013" y="7096"/>
                    <a:pt x="3299" y="6869"/>
                    <a:pt x="3358" y="6548"/>
                  </a:cubicBezTo>
                  <a:lnTo>
                    <a:pt x="3418" y="6215"/>
                  </a:lnTo>
                  <a:cubicBezTo>
                    <a:pt x="3894" y="6405"/>
                    <a:pt x="4704" y="6619"/>
                    <a:pt x="5942" y="6619"/>
                  </a:cubicBezTo>
                  <a:cubicBezTo>
                    <a:pt x="6287" y="6619"/>
                    <a:pt x="6668" y="6608"/>
                    <a:pt x="7085" y="6560"/>
                  </a:cubicBezTo>
                  <a:lnTo>
                    <a:pt x="7085" y="6560"/>
                  </a:lnTo>
                  <a:lnTo>
                    <a:pt x="6954" y="6869"/>
                  </a:lnTo>
                  <a:cubicBezTo>
                    <a:pt x="6930" y="6917"/>
                    <a:pt x="6942" y="6977"/>
                    <a:pt x="6966" y="7024"/>
                  </a:cubicBezTo>
                  <a:cubicBezTo>
                    <a:pt x="7002" y="7060"/>
                    <a:pt x="7049" y="7096"/>
                    <a:pt x="7109" y="7096"/>
                  </a:cubicBezTo>
                  <a:lnTo>
                    <a:pt x="8490" y="7096"/>
                  </a:lnTo>
                  <a:cubicBezTo>
                    <a:pt x="8776" y="7096"/>
                    <a:pt x="8990" y="6869"/>
                    <a:pt x="8990" y="6584"/>
                  </a:cubicBezTo>
                  <a:lnTo>
                    <a:pt x="8990" y="6215"/>
                  </a:lnTo>
                  <a:cubicBezTo>
                    <a:pt x="9204" y="6155"/>
                    <a:pt x="9347" y="6096"/>
                    <a:pt x="9443" y="6036"/>
                  </a:cubicBezTo>
                  <a:cubicBezTo>
                    <a:pt x="9669" y="5893"/>
                    <a:pt x="9871" y="5655"/>
                    <a:pt x="10062" y="5334"/>
                  </a:cubicBezTo>
                  <a:cubicBezTo>
                    <a:pt x="10216" y="5310"/>
                    <a:pt x="10383" y="5262"/>
                    <a:pt x="10538" y="5238"/>
                  </a:cubicBezTo>
                  <a:cubicBezTo>
                    <a:pt x="10764" y="5179"/>
                    <a:pt x="10943" y="5024"/>
                    <a:pt x="11014" y="4822"/>
                  </a:cubicBezTo>
                  <a:cubicBezTo>
                    <a:pt x="11098" y="4560"/>
                    <a:pt x="11062" y="4322"/>
                    <a:pt x="10943" y="4143"/>
                  </a:cubicBezTo>
                  <a:cubicBezTo>
                    <a:pt x="10645" y="3691"/>
                    <a:pt x="10145" y="3012"/>
                    <a:pt x="9454" y="2417"/>
                  </a:cubicBezTo>
                  <a:cubicBezTo>
                    <a:pt x="8657" y="1726"/>
                    <a:pt x="7776" y="1285"/>
                    <a:pt x="6883" y="1155"/>
                  </a:cubicBezTo>
                  <a:cubicBezTo>
                    <a:pt x="6667" y="1122"/>
                    <a:pt x="6450" y="1106"/>
                    <a:pt x="6233" y="1106"/>
                  </a:cubicBezTo>
                  <a:cubicBezTo>
                    <a:pt x="5093" y="1106"/>
                    <a:pt x="3929" y="1551"/>
                    <a:pt x="2739" y="2440"/>
                  </a:cubicBezTo>
                  <a:lnTo>
                    <a:pt x="2739" y="1202"/>
                  </a:lnTo>
                  <a:cubicBezTo>
                    <a:pt x="2739" y="857"/>
                    <a:pt x="2596" y="512"/>
                    <a:pt x="2323" y="285"/>
                  </a:cubicBezTo>
                  <a:cubicBezTo>
                    <a:pt x="2102" y="105"/>
                    <a:pt x="1822" y="0"/>
                    <a:pt x="15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72"/>
            <p:cNvSpPr/>
            <p:nvPr/>
          </p:nvSpPr>
          <p:spPr>
            <a:xfrm>
              <a:off x="1985805" y="2573938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13" name="Google Shape;12113;p72"/>
          <p:cNvSpPr/>
          <p:nvPr/>
        </p:nvSpPr>
        <p:spPr>
          <a:xfrm>
            <a:off x="3603917" y="2424146"/>
            <a:ext cx="348256" cy="354016"/>
          </a:xfrm>
          <a:custGeom>
            <a:rect b="b" l="l" r="r" t="t"/>
            <a:pathLst>
              <a:path extrusionOk="0" h="11063" w="10883">
                <a:moveTo>
                  <a:pt x="932" y="329"/>
                </a:moveTo>
                <a:cubicBezTo>
                  <a:pt x="1012" y="329"/>
                  <a:pt x="1098" y="346"/>
                  <a:pt x="1191" y="383"/>
                </a:cubicBezTo>
                <a:lnTo>
                  <a:pt x="1275" y="431"/>
                </a:lnTo>
                <a:cubicBezTo>
                  <a:pt x="1144" y="502"/>
                  <a:pt x="1013" y="586"/>
                  <a:pt x="894" y="693"/>
                </a:cubicBezTo>
                <a:cubicBezTo>
                  <a:pt x="703" y="859"/>
                  <a:pt x="560" y="1026"/>
                  <a:pt x="465" y="1205"/>
                </a:cubicBezTo>
                <a:cubicBezTo>
                  <a:pt x="441" y="1157"/>
                  <a:pt x="429" y="1097"/>
                  <a:pt x="417" y="1050"/>
                </a:cubicBezTo>
                <a:cubicBezTo>
                  <a:pt x="346" y="788"/>
                  <a:pt x="405" y="586"/>
                  <a:pt x="596" y="443"/>
                </a:cubicBezTo>
                <a:cubicBezTo>
                  <a:pt x="697" y="370"/>
                  <a:pt x="808" y="329"/>
                  <a:pt x="932" y="329"/>
                </a:cubicBezTo>
                <a:close/>
                <a:moveTo>
                  <a:pt x="1947" y="630"/>
                </a:moveTo>
                <a:cubicBezTo>
                  <a:pt x="1973" y="630"/>
                  <a:pt x="1999" y="631"/>
                  <a:pt x="2025" y="633"/>
                </a:cubicBezTo>
                <a:cubicBezTo>
                  <a:pt x="2334" y="669"/>
                  <a:pt x="2608" y="847"/>
                  <a:pt x="2763" y="978"/>
                </a:cubicBezTo>
                <a:cubicBezTo>
                  <a:pt x="2703" y="990"/>
                  <a:pt x="2644" y="1026"/>
                  <a:pt x="2584" y="1050"/>
                </a:cubicBezTo>
                <a:cubicBezTo>
                  <a:pt x="2513" y="1097"/>
                  <a:pt x="2465" y="1181"/>
                  <a:pt x="2513" y="1264"/>
                </a:cubicBezTo>
                <a:cubicBezTo>
                  <a:pt x="2547" y="1316"/>
                  <a:pt x="2600" y="1355"/>
                  <a:pt x="2658" y="1355"/>
                </a:cubicBezTo>
                <a:cubicBezTo>
                  <a:pt x="2681" y="1355"/>
                  <a:pt x="2704" y="1349"/>
                  <a:pt x="2727" y="1336"/>
                </a:cubicBezTo>
                <a:cubicBezTo>
                  <a:pt x="2931" y="1234"/>
                  <a:pt x="3137" y="1185"/>
                  <a:pt x="3341" y="1185"/>
                </a:cubicBezTo>
                <a:cubicBezTo>
                  <a:pt x="3591" y="1185"/>
                  <a:pt x="3837" y="1258"/>
                  <a:pt x="4073" y="1395"/>
                </a:cubicBezTo>
                <a:cubicBezTo>
                  <a:pt x="4239" y="1478"/>
                  <a:pt x="4370" y="1598"/>
                  <a:pt x="4466" y="1693"/>
                </a:cubicBezTo>
                <a:cubicBezTo>
                  <a:pt x="4370" y="1717"/>
                  <a:pt x="4275" y="1752"/>
                  <a:pt x="4180" y="1800"/>
                </a:cubicBezTo>
                <a:cubicBezTo>
                  <a:pt x="4096" y="1824"/>
                  <a:pt x="4061" y="1931"/>
                  <a:pt x="4096" y="2002"/>
                </a:cubicBezTo>
                <a:cubicBezTo>
                  <a:pt x="4115" y="2075"/>
                  <a:pt x="4181" y="2106"/>
                  <a:pt x="4244" y="2106"/>
                </a:cubicBezTo>
                <a:cubicBezTo>
                  <a:pt x="4263" y="2106"/>
                  <a:pt x="4282" y="2103"/>
                  <a:pt x="4299" y="2098"/>
                </a:cubicBezTo>
                <a:cubicBezTo>
                  <a:pt x="4531" y="1998"/>
                  <a:pt x="4780" y="1950"/>
                  <a:pt x="5034" y="1950"/>
                </a:cubicBezTo>
                <a:cubicBezTo>
                  <a:pt x="5601" y="1950"/>
                  <a:pt x="6191" y="2189"/>
                  <a:pt x="6668" y="2633"/>
                </a:cubicBezTo>
                <a:cubicBezTo>
                  <a:pt x="7025" y="2967"/>
                  <a:pt x="7275" y="3407"/>
                  <a:pt x="7394" y="3884"/>
                </a:cubicBezTo>
                <a:cubicBezTo>
                  <a:pt x="7525" y="4431"/>
                  <a:pt x="7466" y="5015"/>
                  <a:pt x="7252" y="5610"/>
                </a:cubicBezTo>
                <a:cubicBezTo>
                  <a:pt x="6537" y="7527"/>
                  <a:pt x="6406" y="8944"/>
                  <a:pt x="6859" y="9837"/>
                </a:cubicBezTo>
                <a:cubicBezTo>
                  <a:pt x="6894" y="9896"/>
                  <a:pt x="6954" y="9920"/>
                  <a:pt x="7002" y="9920"/>
                </a:cubicBezTo>
                <a:cubicBezTo>
                  <a:pt x="7037" y="9920"/>
                  <a:pt x="7049" y="9920"/>
                  <a:pt x="7085" y="9908"/>
                </a:cubicBezTo>
                <a:cubicBezTo>
                  <a:pt x="7156" y="9860"/>
                  <a:pt x="7204" y="9777"/>
                  <a:pt x="7156" y="9682"/>
                </a:cubicBezTo>
                <a:cubicBezTo>
                  <a:pt x="6930" y="9241"/>
                  <a:pt x="6871" y="8622"/>
                  <a:pt x="6978" y="7848"/>
                </a:cubicBezTo>
                <a:cubicBezTo>
                  <a:pt x="7061" y="7229"/>
                  <a:pt x="7263" y="6515"/>
                  <a:pt x="7561" y="5705"/>
                </a:cubicBezTo>
                <a:cubicBezTo>
                  <a:pt x="7716" y="5265"/>
                  <a:pt x="7799" y="4812"/>
                  <a:pt x="7799" y="4384"/>
                </a:cubicBezTo>
                <a:cubicBezTo>
                  <a:pt x="7874" y="4375"/>
                  <a:pt x="7953" y="4371"/>
                  <a:pt x="8035" y="4371"/>
                </a:cubicBezTo>
                <a:cubicBezTo>
                  <a:pt x="8746" y="4371"/>
                  <a:pt x="9716" y="4698"/>
                  <a:pt x="10121" y="5455"/>
                </a:cubicBezTo>
                <a:cubicBezTo>
                  <a:pt x="10776" y="6741"/>
                  <a:pt x="10562" y="8884"/>
                  <a:pt x="9657" y="9956"/>
                </a:cubicBezTo>
                <a:cubicBezTo>
                  <a:pt x="9418" y="10241"/>
                  <a:pt x="9044" y="10526"/>
                  <a:pt x="8530" y="10526"/>
                </a:cubicBezTo>
                <a:cubicBezTo>
                  <a:pt x="8378" y="10526"/>
                  <a:pt x="8214" y="10501"/>
                  <a:pt x="8037" y="10444"/>
                </a:cubicBezTo>
                <a:cubicBezTo>
                  <a:pt x="7823" y="10372"/>
                  <a:pt x="7668" y="10277"/>
                  <a:pt x="7514" y="10158"/>
                </a:cubicBezTo>
                <a:cubicBezTo>
                  <a:pt x="7484" y="10133"/>
                  <a:pt x="7448" y="10121"/>
                  <a:pt x="7412" y="10121"/>
                </a:cubicBezTo>
                <a:cubicBezTo>
                  <a:pt x="7363" y="10121"/>
                  <a:pt x="7315" y="10145"/>
                  <a:pt x="7287" y="10194"/>
                </a:cubicBezTo>
                <a:cubicBezTo>
                  <a:pt x="7228" y="10265"/>
                  <a:pt x="7252" y="10372"/>
                  <a:pt x="7323" y="10408"/>
                </a:cubicBezTo>
                <a:cubicBezTo>
                  <a:pt x="7394" y="10468"/>
                  <a:pt x="7466" y="10527"/>
                  <a:pt x="7561" y="10575"/>
                </a:cubicBezTo>
                <a:cubicBezTo>
                  <a:pt x="7212" y="10675"/>
                  <a:pt x="6764" y="10762"/>
                  <a:pt x="6251" y="10762"/>
                </a:cubicBezTo>
                <a:cubicBezTo>
                  <a:pt x="5908" y="10762"/>
                  <a:pt x="5536" y="10723"/>
                  <a:pt x="5144" y="10622"/>
                </a:cubicBezTo>
                <a:cubicBezTo>
                  <a:pt x="4001" y="10325"/>
                  <a:pt x="3049" y="9563"/>
                  <a:pt x="2287" y="8384"/>
                </a:cubicBezTo>
                <a:cubicBezTo>
                  <a:pt x="1394" y="6955"/>
                  <a:pt x="1548" y="5658"/>
                  <a:pt x="1846" y="4836"/>
                </a:cubicBezTo>
                <a:cubicBezTo>
                  <a:pt x="2168" y="3860"/>
                  <a:pt x="2882" y="2943"/>
                  <a:pt x="3739" y="2371"/>
                </a:cubicBezTo>
                <a:cubicBezTo>
                  <a:pt x="3811" y="2336"/>
                  <a:pt x="3823" y="2229"/>
                  <a:pt x="3775" y="2157"/>
                </a:cubicBezTo>
                <a:cubicBezTo>
                  <a:pt x="3753" y="2106"/>
                  <a:pt x="3704" y="2082"/>
                  <a:pt x="3653" y="2082"/>
                </a:cubicBezTo>
                <a:cubicBezTo>
                  <a:pt x="3621" y="2082"/>
                  <a:pt x="3588" y="2091"/>
                  <a:pt x="3561" y="2110"/>
                </a:cubicBezTo>
                <a:cubicBezTo>
                  <a:pt x="2644" y="2717"/>
                  <a:pt x="1894" y="3693"/>
                  <a:pt x="1537" y="4729"/>
                </a:cubicBezTo>
                <a:cubicBezTo>
                  <a:pt x="1453" y="4955"/>
                  <a:pt x="1382" y="5205"/>
                  <a:pt x="1334" y="5491"/>
                </a:cubicBezTo>
                <a:cubicBezTo>
                  <a:pt x="1215" y="5265"/>
                  <a:pt x="1096" y="4967"/>
                  <a:pt x="1025" y="4610"/>
                </a:cubicBezTo>
                <a:cubicBezTo>
                  <a:pt x="834" y="3645"/>
                  <a:pt x="1120" y="2752"/>
                  <a:pt x="1870" y="1943"/>
                </a:cubicBezTo>
                <a:cubicBezTo>
                  <a:pt x="1977" y="1836"/>
                  <a:pt x="2084" y="1740"/>
                  <a:pt x="2191" y="1657"/>
                </a:cubicBezTo>
                <a:cubicBezTo>
                  <a:pt x="2263" y="1598"/>
                  <a:pt x="2263" y="1502"/>
                  <a:pt x="2203" y="1443"/>
                </a:cubicBezTo>
                <a:cubicBezTo>
                  <a:pt x="2171" y="1398"/>
                  <a:pt x="2125" y="1377"/>
                  <a:pt x="2080" y="1377"/>
                </a:cubicBezTo>
                <a:cubicBezTo>
                  <a:pt x="2042" y="1377"/>
                  <a:pt x="2004" y="1392"/>
                  <a:pt x="1977" y="1419"/>
                </a:cubicBezTo>
                <a:cubicBezTo>
                  <a:pt x="1858" y="1514"/>
                  <a:pt x="1751" y="1621"/>
                  <a:pt x="1656" y="1740"/>
                </a:cubicBezTo>
                <a:cubicBezTo>
                  <a:pt x="1215" y="2193"/>
                  <a:pt x="953" y="2657"/>
                  <a:pt x="822" y="3086"/>
                </a:cubicBezTo>
                <a:cubicBezTo>
                  <a:pt x="739" y="2943"/>
                  <a:pt x="656" y="2752"/>
                  <a:pt x="608" y="2526"/>
                </a:cubicBezTo>
                <a:cubicBezTo>
                  <a:pt x="477" y="1919"/>
                  <a:pt x="656" y="1395"/>
                  <a:pt x="1132" y="978"/>
                </a:cubicBezTo>
                <a:cubicBezTo>
                  <a:pt x="1394" y="749"/>
                  <a:pt x="1665" y="630"/>
                  <a:pt x="1947" y="630"/>
                </a:cubicBezTo>
                <a:close/>
                <a:moveTo>
                  <a:pt x="912" y="1"/>
                </a:moveTo>
                <a:cubicBezTo>
                  <a:pt x="725" y="1"/>
                  <a:pt x="555" y="55"/>
                  <a:pt x="405" y="169"/>
                </a:cubicBezTo>
                <a:cubicBezTo>
                  <a:pt x="108" y="395"/>
                  <a:pt x="1" y="740"/>
                  <a:pt x="108" y="1121"/>
                </a:cubicBezTo>
                <a:cubicBezTo>
                  <a:pt x="144" y="1312"/>
                  <a:pt x="251" y="1478"/>
                  <a:pt x="298" y="1550"/>
                </a:cubicBezTo>
                <a:cubicBezTo>
                  <a:pt x="179" y="1931"/>
                  <a:pt x="203" y="2264"/>
                  <a:pt x="263" y="2550"/>
                </a:cubicBezTo>
                <a:cubicBezTo>
                  <a:pt x="370" y="3038"/>
                  <a:pt x="620" y="3419"/>
                  <a:pt x="679" y="3479"/>
                </a:cubicBezTo>
                <a:cubicBezTo>
                  <a:pt x="608" y="3919"/>
                  <a:pt x="644" y="4324"/>
                  <a:pt x="715" y="4646"/>
                </a:cubicBezTo>
                <a:cubicBezTo>
                  <a:pt x="858" y="5384"/>
                  <a:pt x="1215" y="5884"/>
                  <a:pt x="1298" y="5991"/>
                </a:cubicBezTo>
                <a:cubicBezTo>
                  <a:pt x="1263" y="6729"/>
                  <a:pt x="1441" y="7610"/>
                  <a:pt x="2025" y="8539"/>
                </a:cubicBezTo>
                <a:cubicBezTo>
                  <a:pt x="3192" y="10396"/>
                  <a:pt x="4775" y="11063"/>
                  <a:pt x="6251" y="11063"/>
                </a:cubicBezTo>
                <a:cubicBezTo>
                  <a:pt x="6871" y="11063"/>
                  <a:pt x="7466" y="10944"/>
                  <a:pt x="8002" y="10742"/>
                </a:cubicBezTo>
                <a:cubicBezTo>
                  <a:pt x="8180" y="10801"/>
                  <a:pt x="8371" y="10825"/>
                  <a:pt x="8549" y="10825"/>
                </a:cubicBezTo>
                <a:cubicBezTo>
                  <a:pt x="9061" y="10825"/>
                  <a:pt x="9538" y="10587"/>
                  <a:pt x="9930" y="10146"/>
                </a:cubicBezTo>
                <a:cubicBezTo>
                  <a:pt x="10383" y="9587"/>
                  <a:pt x="10716" y="8753"/>
                  <a:pt x="10800" y="7825"/>
                </a:cubicBezTo>
                <a:cubicBezTo>
                  <a:pt x="10883" y="6884"/>
                  <a:pt x="10728" y="5979"/>
                  <a:pt x="10371" y="5277"/>
                </a:cubicBezTo>
                <a:cubicBezTo>
                  <a:pt x="10061" y="4681"/>
                  <a:pt x="9490" y="4372"/>
                  <a:pt x="9097" y="4217"/>
                </a:cubicBezTo>
                <a:cubicBezTo>
                  <a:pt x="8737" y="4084"/>
                  <a:pt x="8354" y="4012"/>
                  <a:pt x="8003" y="4012"/>
                </a:cubicBezTo>
                <a:cubicBezTo>
                  <a:pt x="7913" y="4012"/>
                  <a:pt x="7825" y="4017"/>
                  <a:pt x="7740" y="4026"/>
                </a:cubicBezTo>
                <a:lnTo>
                  <a:pt x="7692" y="3753"/>
                </a:lnTo>
                <a:cubicBezTo>
                  <a:pt x="7561" y="3217"/>
                  <a:pt x="7275" y="2729"/>
                  <a:pt x="6871" y="2348"/>
                </a:cubicBezTo>
                <a:cubicBezTo>
                  <a:pt x="6352" y="1840"/>
                  <a:pt x="5667" y="1577"/>
                  <a:pt x="5020" y="1577"/>
                </a:cubicBezTo>
                <a:cubicBezTo>
                  <a:pt x="4954" y="1577"/>
                  <a:pt x="4888" y="1580"/>
                  <a:pt x="4823" y="1586"/>
                </a:cubicBezTo>
                <a:cubicBezTo>
                  <a:pt x="4751" y="1490"/>
                  <a:pt x="4537" y="1252"/>
                  <a:pt x="4227" y="1074"/>
                </a:cubicBezTo>
                <a:cubicBezTo>
                  <a:pt x="3929" y="904"/>
                  <a:pt x="3622" y="827"/>
                  <a:pt x="3299" y="827"/>
                </a:cubicBezTo>
                <a:cubicBezTo>
                  <a:pt x="3236" y="827"/>
                  <a:pt x="3173" y="830"/>
                  <a:pt x="3108" y="836"/>
                </a:cubicBezTo>
                <a:cubicBezTo>
                  <a:pt x="2989" y="705"/>
                  <a:pt x="2584" y="324"/>
                  <a:pt x="2025" y="264"/>
                </a:cubicBezTo>
                <a:cubicBezTo>
                  <a:pt x="1988" y="257"/>
                  <a:pt x="1952" y="254"/>
                  <a:pt x="1917" y="254"/>
                </a:cubicBezTo>
                <a:cubicBezTo>
                  <a:pt x="1839" y="254"/>
                  <a:pt x="1765" y="268"/>
                  <a:pt x="1691" y="276"/>
                </a:cubicBezTo>
                <a:cubicBezTo>
                  <a:pt x="1632" y="228"/>
                  <a:pt x="1489" y="145"/>
                  <a:pt x="1310" y="74"/>
                </a:cubicBezTo>
                <a:cubicBezTo>
                  <a:pt x="1171" y="26"/>
                  <a:pt x="1038" y="1"/>
                  <a:pt x="91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14" name="Google Shape;12114;p72"/>
          <p:cNvGrpSpPr/>
          <p:nvPr/>
        </p:nvGrpSpPr>
        <p:grpSpPr>
          <a:xfrm>
            <a:off x="2500941" y="2527218"/>
            <a:ext cx="355104" cy="250944"/>
            <a:chOff x="2500941" y="2527218"/>
            <a:chExt cx="355104" cy="250944"/>
          </a:xfrm>
        </p:grpSpPr>
        <p:sp>
          <p:nvSpPr>
            <p:cNvPr id="12115" name="Google Shape;12115;p72"/>
            <p:cNvSpPr/>
            <p:nvPr/>
          </p:nvSpPr>
          <p:spPr>
            <a:xfrm>
              <a:off x="2500941" y="2527218"/>
              <a:ext cx="355104" cy="250944"/>
            </a:xfrm>
            <a:custGeom>
              <a:rect b="b" l="l" r="r" t="t"/>
              <a:pathLst>
                <a:path extrusionOk="0" h="7842" w="11097">
                  <a:moveTo>
                    <a:pt x="9204" y="579"/>
                  </a:moveTo>
                  <a:cubicBezTo>
                    <a:pt x="9882" y="579"/>
                    <a:pt x="10430" y="1139"/>
                    <a:pt x="10430" y="1806"/>
                  </a:cubicBezTo>
                  <a:cubicBezTo>
                    <a:pt x="10430" y="2472"/>
                    <a:pt x="9882" y="3020"/>
                    <a:pt x="9204" y="3020"/>
                  </a:cubicBezTo>
                  <a:cubicBezTo>
                    <a:pt x="8537" y="3020"/>
                    <a:pt x="7989" y="2472"/>
                    <a:pt x="7989" y="1806"/>
                  </a:cubicBezTo>
                  <a:cubicBezTo>
                    <a:pt x="7989" y="1139"/>
                    <a:pt x="8537" y="579"/>
                    <a:pt x="9204" y="579"/>
                  </a:cubicBezTo>
                  <a:close/>
                  <a:moveTo>
                    <a:pt x="8647" y="361"/>
                  </a:moveTo>
                  <a:cubicBezTo>
                    <a:pt x="8681" y="361"/>
                    <a:pt x="8716" y="362"/>
                    <a:pt x="8751" y="365"/>
                  </a:cubicBezTo>
                  <a:cubicBezTo>
                    <a:pt x="8120" y="555"/>
                    <a:pt x="7668" y="1151"/>
                    <a:pt x="7668" y="1829"/>
                  </a:cubicBezTo>
                  <a:cubicBezTo>
                    <a:pt x="7668" y="2687"/>
                    <a:pt x="8358" y="3377"/>
                    <a:pt x="9216" y="3377"/>
                  </a:cubicBezTo>
                  <a:cubicBezTo>
                    <a:pt x="9727" y="3377"/>
                    <a:pt x="10180" y="3127"/>
                    <a:pt x="10466" y="2734"/>
                  </a:cubicBezTo>
                  <a:cubicBezTo>
                    <a:pt x="10609" y="2949"/>
                    <a:pt x="10763" y="3199"/>
                    <a:pt x="10775" y="3365"/>
                  </a:cubicBezTo>
                  <a:cubicBezTo>
                    <a:pt x="10668" y="3472"/>
                    <a:pt x="9989" y="3782"/>
                    <a:pt x="8680" y="4068"/>
                  </a:cubicBezTo>
                  <a:cubicBezTo>
                    <a:pt x="8584" y="4080"/>
                    <a:pt x="8525" y="4175"/>
                    <a:pt x="8561" y="4258"/>
                  </a:cubicBezTo>
                  <a:cubicBezTo>
                    <a:pt x="8573" y="4330"/>
                    <a:pt x="8644" y="4389"/>
                    <a:pt x="8715" y="4389"/>
                  </a:cubicBezTo>
                  <a:lnTo>
                    <a:pt x="8751" y="4389"/>
                  </a:lnTo>
                  <a:cubicBezTo>
                    <a:pt x="9370" y="4258"/>
                    <a:pt x="9954" y="4092"/>
                    <a:pt x="10370" y="3925"/>
                  </a:cubicBezTo>
                  <a:lnTo>
                    <a:pt x="10370" y="3925"/>
                  </a:lnTo>
                  <a:cubicBezTo>
                    <a:pt x="10323" y="3961"/>
                    <a:pt x="10299" y="4008"/>
                    <a:pt x="10251" y="4032"/>
                  </a:cubicBezTo>
                  <a:cubicBezTo>
                    <a:pt x="9894" y="4330"/>
                    <a:pt x="9394" y="4675"/>
                    <a:pt x="8835" y="4985"/>
                  </a:cubicBezTo>
                  <a:cubicBezTo>
                    <a:pt x="8418" y="5223"/>
                    <a:pt x="8001" y="5437"/>
                    <a:pt x="7608" y="5592"/>
                  </a:cubicBezTo>
                  <a:cubicBezTo>
                    <a:pt x="7049" y="5270"/>
                    <a:pt x="6334" y="5104"/>
                    <a:pt x="5584" y="5104"/>
                  </a:cubicBezTo>
                  <a:cubicBezTo>
                    <a:pt x="4822" y="5104"/>
                    <a:pt x="4108" y="5282"/>
                    <a:pt x="3560" y="5592"/>
                  </a:cubicBezTo>
                  <a:cubicBezTo>
                    <a:pt x="3155" y="5437"/>
                    <a:pt x="2739" y="5223"/>
                    <a:pt x="2322" y="4985"/>
                  </a:cubicBezTo>
                  <a:cubicBezTo>
                    <a:pt x="1774" y="4675"/>
                    <a:pt x="1262" y="4330"/>
                    <a:pt x="905" y="4032"/>
                  </a:cubicBezTo>
                  <a:cubicBezTo>
                    <a:pt x="857" y="3984"/>
                    <a:pt x="822" y="3961"/>
                    <a:pt x="786" y="3925"/>
                  </a:cubicBezTo>
                  <a:lnTo>
                    <a:pt x="786" y="3925"/>
                  </a:lnTo>
                  <a:cubicBezTo>
                    <a:pt x="1084" y="4044"/>
                    <a:pt x="1441" y="4151"/>
                    <a:pt x="1857" y="4270"/>
                  </a:cubicBezTo>
                  <a:cubicBezTo>
                    <a:pt x="3048" y="4592"/>
                    <a:pt x="4405" y="4746"/>
                    <a:pt x="5596" y="4746"/>
                  </a:cubicBezTo>
                  <a:cubicBezTo>
                    <a:pt x="6370" y="4746"/>
                    <a:pt x="7215" y="4675"/>
                    <a:pt x="8049" y="4544"/>
                  </a:cubicBezTo>
                  <a:cubicBezTo>
                    <a:pt x="8144" y="4520"/>
                    <a:pt x="8203" y="4437"/>
                    <a:pt x="8180" y="4342"/>
                  </a:cubicBezTo>
                  <a:cubicBezTo>
                    <a:pt x="8169" y="4265"/>
                    <a:pt x="8098" y="4209"/>
                    <a:pt x="8013" y="4209"/>
                  </a:cubicBezTo>
                  <a:cubicBezTo>
                    <a:pt x="8005" y="4209"/>
                    <a:pt x="7997" y="4210"/>
                    <a:pt x="7989" y="4211"/>
                  </a:cubicBezTo>
                  <a:cubicBezTo>
                    <a:pt x="7168" y="4342"/>
                    <a:pt x="6334" y="4425"/>
                    <a:pt x="5596" y="4425"/>
                  </a:cubicBezTo>
                  <a:cubicBezTo>
                    <a:pt x="4096" y="4425"/>
                    <a:pt x="2750" y="4151"/>
                    <a:pt x="2084" y="3996"/>
                  </a:cubicBezTo>
                  <a:cubicBezTo>
                    <a:pt x="1072" y="3734"/>
                    <a:pt x="476" y="3472"/>
                    <a:pt x="381" y="3353"/>
                  </a:cubicBezTo>
                  <a:cubicBezTo>
                    <a:pt x="405" y="3187"/>
                    <a:pt x="548" y="2925"/>
                    <a:pt x="703" y="2722"/>
                  </a:cubicBezTo>
                  <a:cubicBezTo>
                    <a:pt x="976" y="3115"/>
                    <a:pt x="1441" y="3365"/>
                    <a:pt x="1953" y="3365"/>
                  </a:cubicBezTo>
                  <a:cubicBezTo>
                    <a:pt x="2798" y="3365"/>
                    <a:pt x="3501" y="2663"/>
                    <a:pt x="3501" y="1817"/>
                  </a:cubicBezTo>
                  <a:cubicBezTo>
                    <a:pt x="3501" y="1639"/>
                    <a:pt x="3465" y="1460"/>
                    <a:pt x="3405" y="1294"/>
                  </a:cubicBezTo>
                  <a:cubicBezTo>
                    <a:pt x="3387" y="1229"/>
                    <a:pt x="3326" y="1186"/>
                    <a:pt x="3261" y="1186"/>
                  </a:cubicBezTo>
                  <a:cubicBezTo>
                    <a:pt x="3242" y="1186"/>
                    <a:pt x="3222" y="1190"/>
                    <a:pt x="3203" y="1198"/>
                  </a:cubicBezTo>
                  <a:cubicBezTo>
                    <a:pt x="3108" y="1222"/>
                    <a:pt x="3060" y="1317"/>
                    <a:pt x="3096" y="1401"/>
                  </a:cubicBezTo>
                  <a:cubicBezTo>
                    <a:pt x="3143" y="1532"/>
                    <a:pt x="3167" y="1675"/>
                    <a:pt x="3167" y="1817"/>
                  </a:cubicBezTo>
                  <a:cubicBezTo>
                    <a:pt x="3167" y="2484"/>
                    <a:pt x="2619" y="3044"/>
                    <a:pt x="1953" y="3044"/>
                  </a:cubicBezTo>
                  <a:cubicBezTo>
                    <a:pt x="1274" y="3044"/>
                    <a:pt x="726" y="2484"/>
                    <a:pt x="726" y="1817"/>
                  </a:cubicBezTo>
                  <a:cubicBezTo>
                    <a:pt x="726" y="1151"/>
                    <a:pt x="1274" y="603"/>
                    <a:pt x="1953" y="603"/>
                  </a:cubicBezTo>
                  <a:cubicBezTo>
                    <a:pt x="2250" y="603"/>
                    <a:pt x="2524" y="698"/>
                    <a:pt x="2750" y="913"/>
                  </a:cubicBezTo>
                  <a:cubicBezTo>
                    <a:pt x="2785" y="941"/>
                    <a:pt x="2824" y="956"/>
                    <a:pt x="2862" y="956"/>
                  </a:cubicBezTo>
                  <a:cubicBezTo>
                    <a:pt x="2905" y="956"/>
                    <a:pt x="2946" y="938"/>
                    <a:pt x="2977" y="901"/>
                  </a:cubicBezTo>
                  <a:cubicBezTo>
                    <a:pt x="3036" y="817"/>
                    <a:pt x="3036" y="734"/>
                    <a:pt x="2965" y="674"/>
                  </a:cubicBezTo>
                  <a:cubicBezTo>
                    <a:pt x="2798" y="520"/>
                    <a:pt x="2608" y="424"/>
                    <a:pt x="2405" y="365"/>
                  </a:cubicBezTo>
                  <a:cubicBezTo>
                    <a:pt x="2442" y="362"/>
                    <a:pt x="2478" y="361"/>
                    <a:pt x="2513" y="361"/>
                  </a:cubicBezTo>
                  <a:cubicBezTo>
                    <a:pt x="2793" y="361"/>
                    <a:pt x="3047" y="442"/>
                    <a:pt x="3227" y="579"/>
                  </a:cubicBezTo>
                  <a:cubicBezTo>
                    <a:pt x="4036" y="1222"/>
                    <a:pt x="4715" y="1496"/>
                    <a:pt x="5584" y="1496"/>
                  </a:cubicBezTo>
                  <a:cubicBezTo>
                    <a:pt x="6441" y="1496"/>
                    <a:pt x="7132" y="1222"/>
                    <a:pt x="7930" y="579"/>
                  </a:cubicBezTo>
                  <a:cubicBezTo>
                    <a:pt x="8120" y="442"/>
                    <a:pt x="8375" y="361"/>
                    <a:pt x="8647" y="361"/>
                  </a:cubicBezTo>
                  <a:close/>
                  <a:moveTo>
                    <a:pt x="5584" y="5437"/>
                  </a:moveTo>
                  <a:cubicBezTo>
                    <a:pt x="6179" y="5437"/>
                    <a:pt x="6751" y="5556"/>
                    <a:pt x="7215" y="5758"/>
                  </a:cubicBezTo>
                  <a:cubicBezTo>
                    <a:pt x="6572" y="6020"/>
                    <a:pt x="5989" y="6151"/>
                    <a:pt x="5584" y="6151"/>
                  </a:cubicBezTo>
                  <a:cubicBezTo>
                    <a:pt x="5144" y="6151"/>
                    <a:pt x="4584" y="6020"/>
                    <a:pt x="3941" y="5758"/>
                  </a:cubicBezTo>
                  <a:cubicBezTo>
                    <a:pt x="4405" y="5556"/>
                    <a:pt x="4989" y="5437"/>
                    <a:pt x="5584" y="5437"/>
                  </a:cubicBezTo>
                  <a:close/>
                  <a:moveTo>
                    <a:pt x="607" y="4234"/>
                  </a:moveTo>
                  <a:lnTo>
                    <a:pt x="607" y="4234"/>
                  </a:lnTo>
                  <a:cubicBezTo>
                    <a:pt x="643" y="4246"/>
                    <a:pt x="655" y="4270"/>
                    <a:pt x="679" y="4294"/>
                  </a:cubicBezTo>
                  <a:cubicBezTo>
                    <a:pt x="1060" y="4604"/>
                    <a:pt x="1572" y="4961"/>
                    <a:pt x="2143" y="5282"/>
                  </a:cubicBezTo>
                  <a:cubicBezTo>
                    <a:pt x="2739" y="5627"/>
                    <a:pt x="3358" y="5913"/>
                    <a:pt x="3929" y="6116"/>
                  </a:cubicBezTo>
                  <a:cubicBezTo>
                    <a:pt x="4584" y="6354"/>
                    <a:pt x="5120" y="6473"/>
                    <a:pt x="5548" y="6473"/>
                  </a:cubicBezTo>
                  <a:cubicBezTo>
                    <a:pt x="5977" y="6473"/>
                    <a:pt x="6525" y="6354"/>
                    <a:pt x="7168" y="6116"/>
                  </a:cubicBezTo>
                  <a:cubicBezTo>
                    <a:pt x="7739" y="5913"/>
                    <a:pt x="8358" y="5616"/>
                    <a:pt x="8954" y="5282"/>
                  </a:cubicBezTo>
                  <a:cubicBezTo>
                    <a:pt x="9537" y="4961"/>
                    <a:pt x="10061" y="4604"/>
                    <a:pt x="10418" y="4294"/>
                  </a:cubicBezTo>
                  <a:cubicBezTo>
                    <a:pt x="10442" y="4270"/>
                    <a:pt x="10454" y="4246"/>
                    <a:pt x="10489" y="4234"/>
                  </a:cubicBezTo>
                  <a:lnTo>
                    <a:pt x="10489" y="4234"/>
                  </a:lnTo>
                  <a:cubicBezTo>
                    <a:pt x="10239" y="4770"/>
                    <a:pt x="9716" y="5401"/>
                    <a:pt x="9061" y="5973"/>
                  </a:cubicBezTo>
                  <a:cubicBezTo>
                    <a:pt x="8525" y="6437"/>
                    <a:pt x="7942" y="6818"/>
                    <a:pt x="7370" y="7092"/>
                  </a:cubicBezTo>
                  <a:cubicBezTo>
                    <a:pt x="6727" y="7390"/>
                    <a:pt x="6120" y="7532"/>
                    <a:pt x="5560" y="7532"/>
                  </a:cubicBezTo>
                  <a:cubicBezTo>
                    <a:pt x="5013" y="7532"/>
                    <a:pt x="4405" y="7390"/>
                    <a:pt x="3762" y="7092"/>
                  </a:cubicBezTo>
                  <a:cubicBezTo>
                    <a:pt x="3179" y="6818"/>
                    <a:pt x="2608" y="6437"/>
                    <a:pt x="2060" y="5973"/>
                  </a:cubicBezTo>
                  <a:cubicBezTo>
                    <a:pt x="1417" y="5401"/>
                    <a:pt x="893" y="4782"/>
                    <a:pt x="607" y="4234"/>
                  </a:cubicBezTo>
                  <a:close/>
                  <a:moveTo>
                    <a:pt x="2503" y="1"/>
                  </a:moveTo>
                  <a:cubicBezTo>
                    <a:pt x="2451" y="1"/>
                    <a:pt x="2399" y="3"/>
                    <a:pt x="2346" y="8"/>
                  </a:cubicBezTo>
                  <a:cubicBezTo>
                    <a:pt x="1965" y="20"/>
                    <a:pt x="1584" y="151"/>
                    <a:pt x="1334" y="365"/>
                  </a:cubicBezTo>
                  <a:cubicBezTo>
                    <a:pt x="762" y="579"/>
                    <a:pt x="333" y="1151"/>
                    <a:pt x="333" y="1806"/>
                  </a:cubicBezTo>
                  <a:cubicBezTo>
                    <a:pt x="333" y="2008"/>
                    <a:pt x="381" y="2222"/>
                    <a:pt x="453" y="2401"/>
                  </a:cubicBezTo>
                  <a:cubicBezTo>
                    <a:pt x="322" y="2568"/>
                    <a:pt x="0" y="3020"/>
                    <a:pt x="0" y="3365"/>
                  </a:cubicBezTo>
                  <a:cubicBezTo>
                    <a:pt x="0" y="4139"/>
                    <a:pt x="714" y="5258"/>
                    <a:pt x="1822" y="6211"/>
                  </a:cubicBezTo>
                  <a:cubicBezTo>
                    <a:pt x="2381" y="6687"/>
                    <a:pt x="2989" y="7092"/>
                    <a:pt x="3596" y="7366"/>
                  </a:cubicBezTo>
                  <a:cubicBezTo>
                    <a:pt x="4286" y="7699"/>
                    <a:pt x="4941" y="7842"/>
                    <a:pt x="5536" y="7842"/>
                  </a:cubicBezTo>
                  <a:cubicBezTo>
                    <a:pt x="6132" y="7842"/>
                    <a:pt x="6787" y="7687"/>
                    <a:pt x="7465" y="7366"/>
                  </a:cubicBezTo>
                  <a:cubicBezTo>
                    <a:pt x="8073" y="7092"/>
                    <a:pt x="8692" y="6687"/>
                    <a:pt x="9239" y="6211"/>
                  </a:cubicBezTo>
                  <a:cubicBezTo>
                    <a:pt x="10335" y="5258"/>
                    <a:pt x="11073" y="4139"/>
                    <a:pt x="11073" y="3377"/>
                  </a:cubicBezTo>
                  <a:lnTo>
                    <a:pt x="11073" y="3365"/>
                  </a:lnTo>
                  <a:cubicBezTo>
                    <a:pt x="11097" y="3020"/>
                    <a:pt x="10775" y="2568"/>
                    <a:pt x="10644" y="2401"/>
                  </a:cubicBezTo>
                  <a:cubicBezTo>
                    <a:pt x="10716" y="2222"/>
                    <a:pt x="10751" y="2008"/>
                    <a:pt x="10751" y="1806"/>
                  </a:cubicBezTo>
                  <a:cubicBezTo>
                    <a:pt x="10751" y="1151"/>
                    <a:pt x="10347" y="579"/>
                    <a:pt x="9763" y="365"/>
                  </a:cubicBezTo>
                  <a:cubicBezTo>
                    <a:pt x="9501" y="151"/>
                    <a:pt x="9132" y="20"/>
                    <a:pt x="8751" y="8"/>
                  </a:cubicBezTo>
                  <a:cubicBezTo>
                    <a:pt x="8714" y="5"/>
                    <a:pt x="8677" y="4"/>
                    <a:pt x="8640" y="4"/>
                  </a:cubicBezTo>
                  <a:cubicBezTo>
                    <a:pt x="8277" y="4"/>
                    <a:pt x="7941" y="109"/>
                    <a:pt x="7703" y="282"/>
                  </a:cubicBezTo>
                  <a:cubicBezTo>
                    <a:pt x="6965" y="877"/>
                    <a:pt x="6346" y="1115"/>
                    <a:pt x="5548" y="1115"/>
                  </a:cubicBezTo>
                  <a:cubicBezTo>
                    <a:pt x="4739" y="1115"/>
                    <a:pt x="4143" y="877"/>
                    <a:pt x="3393" y="282"/>
                  </a:cubicBezTo>
                  <a:cubicBezTo>
                    <a:pt x="3165" y="105"/>
                    <a:pt x="2855" y="1"/>
                    <a:pt x="2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72"/>
            <p:cNvSpPr/>
            <p:nvPr/>
          </p:nvSpPr>
          <p:spPr>
            <a:xfrm>
              <a:off x="2651437" y="2623922"/>
              <a:ext cx="16768" cy="15968"/>
            </a:xfrm>
            <a:custGeom>
              <a:rect b="b" l="l" r="r" t="t"/>
              <a:pathLst>
                <a:path extrusionOk="0" h="499" w="524">
                  <a:moveTo>
                    <a:pt x="351" y="1"/>
                  </a:moveTo>
                  <a:cubicBezTo>
                    <a:pt x="310" y="1"/>
                    <a:pt x="268" y="16"/>
                    <a:pt x="238" y="46"/>
                  </a:cubicBezTo>
                  <a:lnTo>
                    <a:pt x="60" y="224"/>
                  </a:lnTo>
                  <a:cubicBezTo>
                    <a:pt x="0" y="284"/>
                    <a:pt x="0" y="391"/>
                    <a:pt x="60" y="450"/>
                  </a:cubicBezTo>
                  <a:cubicBezTo>
                    <a:pt x="83" y="474"/>
                    <a:pt x="131" y="498"/>
                    <a:pt x="179" y="498"/>
                  </a:cubicBezTo>
                  <a:cubicBezTo>
                    <a:pt x="214" y="498"/>
                    <a:pt x="262" y="474"/>
                    <a:pt x="298" y="450"/>
                  </a:cubicBezTo>
                  <a:lnTo>
                    <a:pt x="476" y="272"/>
                  </a:lnTo>
                  <a:cubicBezTo>
                    <a:pt x="524" y="224"/>
                    <a:pt x="524" y="117"/>
                    <a:pt x="464" y="46"/>
                  </a:cubicBezTo>
                  <a:cubicBezTo>
                    <a:pt x="435" y="16"/>
                    <a:pt x="393" y="1"/>
                    <a:pt x="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72"/>
            <p:cNvSpPr/>
            <p:nvPr/>
          </p:nvSpPr>
          <p:spPr>
            <a:xfrm>
              <a:off x="2690285" y="2623922"/>
              <a:ext cx="16800" cy="15968"/>
            </a:xfrm>
            <a:custGeom>
              <a:rect b="b" l="l" r="r" t="t"/>
              <a:pathLst>
                <a:path extrusionOk="0" h="499" w="525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39" y="450"/>
                  </a:lnTo>
                  <a:cubicBezTo>
                    <a:pt x="274" y="474"/>
                    <a:pt x="310" y="498"/>
                    <a:pt x="358" y="498"/>
                  </a:cubicBezTo>
                  <a:cubicBezTo>
                    <a:pt x="405" y="498"/>
                    <a:pt x="453" y="474"/>
                    <a:pt x="477" y="450"/>
                  </a:cubicBezTo>
                  <a:cubicBezTo>
                    <a:pt x="524" y="391"/>
                    <a:pt x="524" y="284"/>
                    <a:pt x="465" y="224"/>
                  </a:cubicBez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72"/>
            <p:cNvSpPr/>
            <p:nvPr/>
          </p:nvSpPr>
          <p:spPr>
            <a:xfrm>
              <a:off x="2535597" y="2557170"/>
              <a:ext cx="32416" cy="49184"/>
            </a:xfrm>
            <a:custGeom>
              <a:rect b="b" l="l" r="r" t="t"/>
              <a:pathLst>
                <a:path extrusionOk="0" h="1537" w="1013">
                  <a:moveTo>
                    <a:pt x="501" y="0"/>
                  </a:moveTo>
                  <a:cubicBezTo>
                    <a:pt x="227" y="0"/>
                    <a:pt x="1" y="227"/>
                    <a:pt x="1" y="512"/>
                  </a:cubicBezTo>
                  <a:lnTo>
                    <a:pt x="1" y="1024"/>
                  </a:lnTo>
                  <a:cubicBezTo>
                    <a:pt x="1" y="1310"/>
                    <a:pt x="227" y="1536"/>
                    <a:pt x="501" y="1536"/>
                  </a:cubicBezTo>
                  <a:cubicBezTo>
                    <a:pt x="786" y="1536"/>
                    <a:pt x="1013" y="1310"/>
                    <a:pt x="1013" y="1024"/>
                  </a:cubicBezTo>
                  <a:lnTo>
                    <a:pt x="1013" y="691"/>
                  </a:lnTo>
                  <a:cubicBezTo>
                    <a:pt x="1013" y="596"/>
                    <a:pt x="941" y="524"/>
                    <a:pt x="846" y="524"/>
                  </a:cubicBezTo>
                  <a:cubicBezTo>
                    <a:pt x="763" y="524"/>
                    <a:pt x="679" y="596"/>
                    <a:pt x="679" y="691"/>
                  </a:cubicBezTo>
                  <a:lnTo>
                    <a:pt x="679" y="1036"/>
                  </a:lnTo>
                  <a:cubicBezTo>
                    <a:pt x="679" y="1131"/>
                    <a:pt x="596" y="1215"/>
                    <a:pt x="501" y="1215"/>
                  </a:cubicBezTo>
                  <a:cubicBezTo>
                    <a:pt x="405" y="1215"/>
                    <a:pt x="322" y="1120"/>
                    <a:pt x="322" y="1036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1" y="334"/>
                  </a:cubicBezTo>
                  <a:cubicBezTo>
                    <a:pt x="596" y="334"/>
                    <a:pt x="667" y="262"/>
                    <a:pt x="667" y="167"/>
                  </a:cubicBezTo>
                  <a:cubicBezTo>
                    <a:pt x="667" y="84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72"/>
            <p:cNvSpPr/>
            <p:nvPr/>
          </p:nvSpPr>
          <p:spPr>
            <a:xfrm>
              <a:off x="2790477" y="2557938"/>
              <a:ext cx="32416" cy="48800"/>
            </a:xfrm>
            <a:custGeom>
              <a:rect b="b" l="l" r="r" t="t"/>
              <a:pathLst>
                <a:path extrusionOk="0" h="1525" w="1013">
                  <a:moveTo>
                    <a:pt x="501" y="0"/>
                  </a:moveTo>
                  <a:cubicBezTo>
                    <a:pt x="418" y="0"/>
                    <a:pt x="346" y="72"/>
                    <a:pt x="346" y="155"/>
                  </a:cubicBezTo>
                  <a:cubicBezTo>
                    <a:pt x="346" y="250"/>
                    <a:pt x="418" y="322"/>
                    <a:pt x="501" y="322"/>
                  </a:cubicBezTo>
                  <a:cubicBezTo>
                    <a:pt x="608" y="322"/>
                    <a:pt x="679" y="417"/>
                    <a:pt x="679" y="500"/>
                  </a:cubicBezTo>
                  <a:lnTo>
                    <a:pt x="679" y="1024"/>
                  </a:lnTo>
                  <a:cubicBezTo>
                    <a:pt x="679" y="1131"/>
                    <a:pt x="596" y="1203"/>
                    <a:pt x="501" y="1203"/>
                  </a:cubicBezTo>
                  <a:cubicBezTo>
                    <a:pt x="418" y="1203"/>
                    <a:pt x="322" y="1107"/>
                    <a:pt x="322" y="1024"/>
                  </a:cubicBezTo>
                  <a:lnTo>
                    <a:pt x="322" y="679"/>
                  </a:lnTo>
                  <a:cubicBezTo>
                    <a:pt x="322" y="596"/>
                    <a:pt x="251" y="512"/>
                    <a:pt x="156" y="512"/>
                  </a:cubicBezTo>
                  <a:cubicBezTo>
                    <a:pt x="72" y="512"/>
                    <a:pt x="1" y="596"/>
                    <a:pt x="1" y="679"/>
                  </a:cubicBezTo>
                  <a:lnTo>
                    <a:pt x="1" y="1024"/>
                  </a:lnTo>
                  <a:cubicBezTo>
                    <a:pt x="1" y="1310"/>
                    <a:pt x="215" y="1524"/>
                    <a:pt x="501" y="1524"/>
                  </a:cubicBezTo>
                  <a:cubicBezTo>
                    <a:pt x="787" y="1524"/>
                    <a:pt x="1013" y="1310"/>
                    <a:pt x="1013" y="1024"/>
                  </a:cubicBezTo>
                  <a:lnTo>
                    <a:pt x="1013" y="500"/>
                  </a:lnTo>
                  <a:cubicBezTo>
                    <a:pt x="1013" y="215"/>
                    <a:pt x="787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20" name="Google Shape;12120;p72"/>
          <p:cNvSpPr/>
          <p:nvPr/>
        </p:nvSpPr>
        <p:spPr>
          <a:xfrm>
            <a:off x="7447437" y="2499282"/>
            <a:ext cx="355136" cy="281952"/>
          </a:xfrm>
          <a:custGeom>
            <a:rect b="b" l="l" r="r" t="t"/>
            <a:pathLst>
              <a:path extrusionOk="0" h="8811" w="11098">
                <a:moveTo>
                  <a:pt x="4955" y="0"/>
                </a:moveTo>
                <a:cubicBezTo>
                  <a:pt x="4754" y="0"/>
                  <a:pt x="4539" y="24"/>
                  <a:pt x="4311" y="71"/>
                </a:cubicBezTo>
                <a:cubicBezTo>
                  <a:pt x="3358" y="262"/>
                  <a:pt x="2406" y="833"/>
                  <a:pt x="1418" y="1786"/>
                </a:cubicBezTo>
                <a:cubicBezTo>
                  <a:pt x="1358" y="1845"/>
                  <a:pt x="1358" y="1952"/>
                  <a:pt x="1418" y="2012"/>
                </a:cubicBezTo>
                <a:cubicBezTo>
                  <a:pt x="1453" y="2036"/>
                  <a:pt x="1489" y="2048"/>
                  <a:pt x="1537" y="2048"/>
                </a:cubicBezTo>
                <a:cubicBezTo>
                  <a:pt x="1584" y="2048"/>
                  <a:pt x="1608" y="2036"/>
                  <a:pt x="1656" y="2012"/>
                </a:cubicBezTo>
                <a:cubicBezTo>
                  <a:pt x="2596" y="1095"/>
                  <a:pt x="3489" y="559"/>
                  <a:pt x="4382" y="381"/>
                </a:cubicBezTo>
                <a:cubicBezTo>
                  <a:pt x="4594" y="339"/>
                  <a:pt x="4791" y="318"/>
                  <a:pt x="4972" y="318"/>
                </a:cubicBezTo>
                <a:cubicBezTo>
                  <a:pt x="5311" y="318"/>
                  <a:pt x="5594" y="392"/>
                  <a:pt x="5811" y="547"/>
                </a:cubicBezTo>
                <a:cubicBezTo>
                  <a:pt x="6002" y="678"/>
                  <a:pt x="6109" y="845"/>
                  <a:pt x="6180" y="1000"/>
                </a:cubicBezTo>
                <a:cubicBezTo>
                  <a:pt x="6121" y="976"/>
                  <a:pt x="6061" y="952"/>
                  <a:pt x="6002" y="940"/>
                </a:cubicBezTo>
                <a:cubicBezTo>
                  <a:pt x="5984" y="933"/>
                  <a:pt x="5967" y="930"/>
                  <a:pt x="5949" y="930"/>
                </a:cubicBezTo>
                <a:cubicBezTo>
                  <a:pt x="5882" y="930"/>
                  <a:pt x="5818" y="979"/>
                  <a:pt x="5799" y="1035"/>
                </a:cubicBezTo>
                <a:cubicBezTo>
                  <a:pt x="5764" y="1131"/>
                  <a:pt x="5823" y="1214"/>
                  <a:pt x="5895" y="1250"/>
                </a:cubicBezTo>
                <a:cubicBezTo>
                  <a:pt x="6121" y="1309"/>
                  <a:pt x="6335" y="1416"/>
                  <a:pt x="6537" y="1512"/>
                </a:cubicBezTo>
                <a:cubicBezTo>
                  <a:pt x="6787" y="1667"/>
                  <a:pt x="6907" y="1845"/>
                  <a:pt x="6883" y="2048"/>
                </a:cubicBezTo>
                <a:cubicBezTo>
                  <a:pt x="6847" y="2250"/>
                  <a:pt x="6692" y="2429"/>
                  <a:pt x="6514" y="2464"/>
                </a:cubicBezTo>
                <a:cubicBezTo>
                  <a:pt x="6483" y="2472"/>
                  <a:pt x="6453" y="2476"/>
                  <a:pt x="6425" y="2476"/>
                </a:cubicBezTo>
                <a:cubicBezTo>
                  <a:pt x="6321" y="2476"/>
                  <a:pt x="6234" y="2424"/>
                  <a:pt x="6168" y="2321"/>
                </a:cubicBezTo>
                <a:cubicBezTo>
                  <a:pt x="5871" y="1857"/>
                  <a:pt x="5442" y="1500"/>
                  <a:pt x="4990" y="1297"/>
                </a:cubicBezTo>
                <a:cubicBezTo>
                  <a:pt x="4882" y="1250"/>
                  <a:pt x="4763" y="1202"/>
                  <a:pt x="4668" y="1178"/>
                </a:cubicBezTo>
                <a:cubicBezTo>
                  <a:pt x="4811" y="1152"/>
                  <a:pt x="4954" y="1138"/>
                  <a:pt x="5097" y="1138"/>
                </a:cubicBezTo>
                <a:cubicBezTo>
                  <a:pt x="5144" y="1138"/>
                  <a:pt x="5192" y="1140"/>
                  <a:pt x="5240" y="1143"/>
                </a:cubicBezTo>
                <a:cubicBezTo>
                  <a:pt x="5335" y="1143"/>
                  <a:pt x="5406" y="1083"/>
                  <a:pt x="5406" y="1000"/>
                </a:cubicBezTo>
                <a:cubicBezTo>
                  <a:pt x="5406" y="905"/>
                  <a:pt x="5347" y="833"/>
                  <a:pt x="5263" y="833"/>
                </a:cubicBezTo>
                <a:cubicBezTo>
                  <a:pt x="5208" y="830"/>
                  <a:pt x="5151" y="829"/>
                  <a:pt x="5095" y="829"/>
                </a:cubicBezTo>
                <a:cubicBezTo>
                  <a:pt x="4253" y="829"/>
                  <a:pt x="3373" y="1161"/>
                  <a:pt x="2525" y="1797"/>
                </a:cubicBezTo>
                <a:cubicBezTo>
                  <a:pt x="1954" y="2226"/>
                  <a:pt x="1573" y="2667"/>
                  <a:pt x="1453" y="2810"/>
                </a:cubicBezTo>
                <a:cubicBezTo>
                  <a:pt x="1215" y="2869"/>
                  <a:pt x="977" y="2964"/>
                  <a:pt x="739" y="3083"/>
                </a:cubicBezTo>
                <a:cubicBezTo>
                  <a:pt x="870" y="2917"/>
                  <a:pt x="1013" y="2726"/>
                  <a:pt x="1215" y="2512"/>
                </a:cubicBezTo>
                <a:cubicBezTo>
                  <a:pt x="1275" y="2452"/>
                  <a:pt x="1275" y="2345"/>
                  <a:pt x="1192" y="2286"/>
                </a:cubicBezTo>
                <a:cubicBezTo>
                  <a:pt x="1164" y="2258"/>
                  <a:pt x="1130" y="2244"/>
                  <a:pt x="1094" y="2244"/>
                </a:cubicBezTo>
                <a:cubicBezTo>
                  <a:pt x="1052" y="2244"/>
                  <a:pt x="1009" y="2264"/>
                  <a:pt x="977" y="2309"/>
                </a:cubicBezTo>
                <a:cubicBezTo>
                  <a:pt x="394" y="2964"/>
                  <a:pt x="60" y="3500"/>
                  <a:pt x="37" y="3524"/>
                </a:cubicBezTo>
                <a:cubicBezTo>
                  <a:pt x="1" y="3583"/>
                  <a:pt x="1" y="3643"/>
                  <a:pt x="37" y="3702"/>
                </a:cubicBezTo>
                <a:cubicBezTo>
                  <a:pt x="75" y="3749"/>
                  <a:pt x="123" y="3775"/>
                  <a:pt x="175" y="3775"/>
                </a:cubicBezTo>
                <a:cubicBezTo>
                  <a:pt x="204" y="3775"/>
                  <a:pt x="233" y="3767"/>
                  <a:pt x="263" y="3750"/>
                </a:cubicBezTo>
                <a:cubicBezTo>
                  <a:pt x="691" y="3441"/>
                  <a:pt x="1215" y="3214"/>
                  <a:pt x="1715" y="3107"/>
                </a:cubicBezTo>
                <a:cubicBezTo>
                  <a:pt x="1860" y="3079"/>
                  <a:pt x="2037" y="3059"/>
                  <a:pt x="2203" y="3059"/>
                </a:cubicBezTo>
                <a:cubicBezTo>
                  <a:pt x="2391" y="3059"/>
                  <a:pt x="2567" y="3085"/>
                  <a:pt x="2668" y="3155"/>
                </a:cubicBezTo>
                <a:cubicBezTo>
                  <a:pt x="2799" y="3238"/>
                  <a:pt x="2858" y="3357"/>
                  <a:pt x="2799" y="3476"/>
                </a:cubicBezTo>
                <a:cubicBezTo>
                  <a:pt x="2747" y="3588"/>
                  <a:pt x="2610" y="3674"/>
                  <a:pt x="2395" y="3674"/>
                </a:cubicBezTo>
                <a:cubicBezTo>
                  <a:pt x="2311" y="3674"/>
                  <a:pt x="2215" y="3661"/>
                  <a:pt x="2108" y="3631"/>
                </a:cubicBezTo>
                <a:cubicBezTo>
                  <a:pt x="1912" y="3572"/>
                  <a:pt x="1724" y="3542"/>
                  <a:pt x="1549" y="3542"/>
                </a:cubicBezTo>
                <a:cubicBezTo>
                  <a:pt x="1373" y="3542"/>
                  <a:pt x="1209" y="3572"/>
                  <a:pt x="1061" y="3631"/>
                </a:cubicBezTo>
                <a:cubicBezTo>
                  <a:pt x="799" y="3738"/>
                  <a:pt x="584" y="3929"/>
                  <a:pt x="453" y="4179"/>
                </a:cubicBezTo>
                <a:cubicBezTo>
                  <a:pt x="322" y="4429"/>
                  <a:pt x="275" y="4750"/>
                  <a:pt x="334" y="5048"/>
                </a:cubicBezTo>
                <a:cubicBezTo>
                  <a:pt x="382" y="5310"/>
                  <a:pt x="513" y="5548"/>
                  <a:pt x="703" y="5727"/>
                </a:cubicBezTo>
                <a:cubicBezTo>
                  <a:pt x="632" y="5858"/>
                  <a:pt x="572" y="6012"/>
                  <a:pt x="537" y="6179"/>
                </a:cubicBezTo>
                <a:cubicBezTo>
                  <a:pt x="441" y="6631"/>
                  <a:pt x="525" y="7143"/>
                  <a:pt x="811" y="7632"/>
                </a:cubicBezTo>
                <a:cubicBezTo>
                  <a:pt x="1013" y="8001"/>
                  <a:pt x="1251" y="8239"/>
                  <a:pt x="1275" y="8239"/>
                </a:cubicBezTo>
                <a:cubicBezTo>
                  <a:pt x="1299" y="8274"/>
                  <a:pt x="1346" y="8286"/>
                  <a:pt x="1394" y="8286"/>
                </a:cubicBezTo>
                <a:cubicBezTo>
                  <a:pt x="1430" y="8286"/>
                  <a:pt x="1477" y="8274"/>
                  <a:pt x="1513" y="8239"/>
                </a:cubicBezTo>
                <a:cubicBezTo>
                  <a:pt x="1573" y="8179"/>
                  <a:pt x="1573" y="8084"/>
                  <a:pt x="1513" y="8024"/>
                </a:cubicBezTo>
                <a:cubicBezTo>
                  <a:pt x="1489" y="8001"/>
                  <a:pt x="644" y="7167"/>
                  <a:pt x="870" y="6250"/>
                </a:cubicBezTo>
                <a:cubicBezTo>
                  <a:pt x="977" y="5798"/>
                  <a:pt x="1239" y="5477"/>
                  <a:pt x="1656" y="5298"/>
                </a:cubicBezTo>
                <a:cubicBezTo>
                  <a:pt x="1896" y="5194"/>
                  <a:pt x="2169" y="5144"/>
                  <a:pt x="2455" y="5144"/>
                </a:cubicBezTo>
                <a:cubicBezTo>
                  <a:pt x="2595" y="5144"/>
                  <a:pt x="2738" y="5155"/>
                  <a:pt x="2882" y="5179"/>
                </a:cubicBezTo>
                <a:cubicBezTo>
                  <a:pt x="3382" y="5262"/>
                  <a:pt x="3775" y="5536"/>
                  <a:pt x="3739" y="5762"/>
                </a:cubicBezTo>
                <a:cubicBezTo>
                  <a:pt x="3728" y="5822"/>
                  <a:pt x="3716" y="5858"/>
                  <a:pt x="3668" y="5893"/>
                </a:cubicBezTo>
                <a:cubicBezTo>
                  <a:pt x="3634" y="5910"/>
                  <a:pt x="3589" y="5927"/>
                  <a:pt x="3540" y="5927"/>
                </a:cubicBezTo>
                <a:cubicBezTo>
                  <a:pt x="3519" y="5927"/>
                  <a:pt x="3498" y="5924"/>
                  <a:pt x="3478" y="5917"/>
                </a:cubicBezTo>
                <a:lnTo>
                  <a:pt x="3454" y="5917"/>
                </a:lnTo>
                <a:cubicBezTo>
                  <a:pt x="3394" y="5846"/>
                  <a:pt x="3323" y="5774"/>
                  <a:pt x="3239" y="5715"/>
                </a:cubicBezTo>
                <a:cubicBezTo>
                  <a:pt x="3207" y="5696"/>
                  <a:pt x="3173" y="5687"/>
                  <a:pt x="3141" y="5687"/>
                </a:cubicBezTo>
                <a:cubicBezTo>
                  <a:pt x="3090" y="5687"/>
                  <a:pt x="3042" y="5711"/>
                  <a:pt x="3013" y="5762"/>
                </a:cubicBezTo>
                <a:cubicBezTo>
                  <a:pt x="2966" y="5834"/>
                  <a:pt x="2977" y="5941"/>
                  <a:pt x="3061" y="5977"/>
                </a:cubicBezTo>
                <a:cubicBezTo>
                  <a:pt x="3263" y="6119"/>
                  <a:pt x="3275" y="6274"/>
                  <a:pt x="3263" y="6381"/>
                </a:cubicBezTo>
                <a:cubicBezTo>
                  <a:pt x="3251" y="6536"/>
                  <a:pt x="3132" y="6679"/>
                  <a:pt x="3001" y="6727"/>
                </a:cubicBezTo>
                <a:cubicBezTo>
                  <a:pt x="2976" y="6732"/>
                  <a:pt x="2951" y="6735"/>
                  <a:pt x="2927" y="6735"/>
                </a:cubicBezTo>
                <a:cubicBezTo>
                  <a:pt x="2850" y="6735"/>
                  <a:pt x="2779" y="6704"/>
                  <a:pt x="2716" y="6631"/>
                </a:cubicBezTo>
                <a:cubicBezTo>
                  <a:pt x="2435" y="6342"/>
                  <a:pt x="2096" y="6177"/>
                  <a:pt x="1791" y="6177"/>
                </a:cubicBezTo>
                <a:cubicBezTo>
                  <a:pt x="1707" y="6177"/>
                  <a:pt x="1626" y="6189"/>
                  <a:pt x="1549" y="6215"/>
                </a:cubicBezTo>
                <a:cubicBezTo>
                  <a:pt x="1311" y="6298"/>
                  <a:pt x="1168" y="6477"/>
                  <a:pt x="1120" y="6727"/>
                </a:cubicBezTo>
                <a:cubicBezTo>
                  <a:pt x="1108" y="6810"/>
                  <a:pt x="1168" y="6905"/>
                  <a:pt x="1251" y="6905"/>
                </a:cubicBezTo>
                <a:cubicBezTo>
                  <a:pt x="1259" y="6906"/>
                  <a:pt x="1267" y="6907"/>
                  <a:pt x="1275" y="6907"/>
                </a:cubicBezTo>
                <a:cubicBezTo>
                  <a:pt x="1360" y="6907"/>
                  <a:pt x="1430" y="6850"/>
                  <a:pt x="1430" y="6774"/>
                </a:cubicBezTo>
                <a:cubicBezTo>
                  <a:pt x="1465" y="6620"/>
                  <a:pt x="1549" y="6548"/>
                  <a:pt x="1644" y="6536"/>
                </a:cubicBezTo>
                <a:cubicBezTo>
                  <a:pt x="1690" y="6521"/>
                  <a:pt x="1738" y="6514"/>
                  <a:pt x="1786" y="6514"/>
                </a:cubicBezTo>
                <a:cubicBezTo>
                  <a:pt x="2035" y="6514"/>
                  <a:pt x="2298" y="6700"/>
                  <a:pt x="2477" y="6870"/>
                </a:cubicBezTo>
                <a:cubicBezTo>
                  <a:pt x="2608" y="7012"/>
                  <a:pt x="2763" y="7084"/>
                  <a:pt x="2918" y="7084"/>
                </a:cubicBezTo>
                <a:cubicBezTo>
                  <a:pt x="2977" y="7084"/>
                  <a:pt x="3037" y="7072"/>
                  <a:pt x="3097" y="7048"/>
                </a:cubicBezTo>
                <a:cubicBezTo>
                  <a:pt x="3263" y="6989"/>
                  <a:pt x="3418" y="6870"/>
                  <a:pt x="3501" y="6715"/>
                </a:cubicBezTo>
                <a:cubicBezTo>
                  <a:pt x="3656" y="6870"/>
                  <a:pt x="3918" y="7108"/>
                  <a:pt x="4323" y="7381"/>
                </a:cubicBezTo>
                <a:cubicBezTo>
                  <a:pt x="4966" y="7810"/>
                  <a:pt x="6109" y="8405"/>
                  <a:pt x="7919" y="8810"/>
                </a:cubicBezTo>
                <a:lnTo>
                  <a:pt x="7954" y="8810"/>
                </a:lnTo>
                <a:cubicBezTo>
                  <a:pt x="8026" y="8810"/>
                  <a:pt x="8097" y="8763"/>
                  <a:pt x="8121" y="8679"/>
                </a:cubicBezTo>
                <a:cubicBezTo>
                  <a:pt x="8133" y="8584"/>
                  <a:pt x="8085" y="8501"/>
                  <a:pt x="8002" y="8477"/>
                </a:cubicBezTo>
                <a:cubicBezTo>
                  <a:pt x="6240" y="8096"/>
                  <a:pt x="5144" y="7524"/>
                  <a:pt x="4525" y="7131"/>
                </a:cubicBezTo>
                <a:cubicBezTo>
                  <a:pt x="3870" y="6679"/>
                  <a:pt x="3620" y="6322"/>
                  <a:pt x="3609" y="6322"/>
                </a:cubicBezTo>
                <a:lnTo>
                  <a:pt x="3609" y="6274"/>
                </a:lnTo>
                <a:cubicBezTo>
                  <a:pt x="3716" y="6274"/>
                  <a:pt x="3799" y="6250"/>
                  <a:pt x="3870" y="6191"/>
                </a:cubicBezTo>
                <a:cubicBezTo>
                  <a:pt x="3990" y="6119"/>
                  <a:pt x="4049" y="6000"/>
                  <a:pt x="4085" y="5834"/>
                </a:cubicBezTo>
                <a:cubicBezTo>
                  <a:pt x="4109" y="5607"/>
                  <a:pt x="4001" y="5381"/>
                  <a:pt x="3751" y="5203"/>
                </a:cubicBezTo>
                <a:cubicBezTo>
                  <a:pt x="3561" y="5060"/>
                  <a:pt x="3275" y="4941"/>
                  <a:pt x="2954" y="4881"/>
                </a:cubicBezTo>
                <a:cubicBezTo>
                  <a:pt x="2794" y="4852"/>
                  <a:pt x="2628" y="4836"/>
                  <a:pt x="2461" y="4836"/>
                </a:cubicBezTo>
                <a:cubicBezTo>
                  <a:pt x="1883" y="4836"/>
                  <a:pt x="1297" y="5024"/>
                  <a:pt x="918" y="5477"/>
                </a:cubicBezTo>
                <a:cubicBezTo>
                  <a:pt x="644" y="5191"/>
                  <a:pt x="572" y="4715"/>
                  <a:pt x="763" y="4345"/>
                </a:cubicBezTo>
                <a:cubicBezTo>
                  <a:pt x="848" y="4194"/>
                  <a:pt x="1067" y="3879"/>
                  <a:pt x="1581" y="3879"/>
                </a:cubicBezTo>
                <a:cubicBezTo>
                  <a:pt x="1716" y="3879"/>
                  <a:pt x="1871" y="3901"/>
                  <a:pt x="2049" y="3953"/>
                </a:cubicBezTo>
                <a:cubicBezTo>
                  <a:pt x="2189" y="3994"/>
                  <a:pt x="2318" y="4013"/>
                  <a:pt x="2436" y="4013"/>
                </a:cubicBezTo>
                <a:cubicBezTo>
                  <a:pt x="2788" y="4013"/>
                  <a:pt x="3034" y="3845"/>
                  <a:pt x="3132" y="3631"/>
                </a:cubicBezTo>
                <a:cubicBezTo>
                  <a:pt x="3251" y="3357"/>
                  <a:pt x="3144" y="3083"/>
                  <a:pt x="2882" y="2905"/>
                </a:cubicBezTo>
                <a:cubicBezTo>
                  <a:pt x="2714" y="2806"/>
                  <a:pt x="2470" y="2756"/>
                  <a:pt x="2181" y="2756"/>
                </a:cubicBezTo>
                <a:cubicBezTo>
                  <a:pt x="2123" y="2756"/>
                  <a:pt x="2063" y="2758"/>
                  <a:pt x="2001" y="2762"/>
                </a:cubicBezTo>
                <a:cubicBezTo>
                  <a:pt x="2180" y="2583"/>
                  <a:pt x="2430" y="2333"/>
                  <a:pt x="2739" y="2107"/>
                </a:cubicBezTo>
                <a:cubicBezTo>
                  <a:pt x="2966" y="1928"/>
                  <a:pt x="3251" y="1750"/>
                  <a:pt x="3561" y="1607"/>
                </a:cubicBezTo>
                <a:cubicBezTo>
                  <a:pt x="3742" y="1535"/>
                  <a:pt x="3929" y="1500"/>
                  <a:pt x="4120" y="1500"/>
                </a:cubicBezTo>
                <a:cubicBezTo>
                  <a:pt x="4368" y="1500"/>
                  <a:pt x="4621" y="1559"/>
                  <a:pt x="4871" y="1667"/>
                </a:cubicBezTo>
                <a:cubicBezTo>
                  <a:pt x="5156" y="1786"/>
                  <a:pt x="5406" y="1976"/>
                  <a:pt x="5633" y="2214"/>
                </a:cubicBezTo>
                <a:cubicBezTo>
                  <a:pt x="5299" y="2274"/>
                  <a:pt x="4799" y="2452"/>
                  <a:pt x="4549" y="3000"/>
                </a:cubicBezTo>
                <a:cubicBezTo>
                  <a:pt x="4323" y="3512"/>
                  <a:pt x="4347" y="4048"/>
                  <a:pt x="4668" y="4595"/>
                </a:cubicBezTo>
                <a:cubicBezTo>
                  <a:pt x="5573" y="6239"/>
                  <a:pt x="8681" y="7691"/>
                  <a:pt x="10919" y="7977"/>
                </a:cubicBezTo>
                <a:lnTo>
                  <a:pt x="10931" y="7977"/>
                </a:lnTo>
                <a:cubicBezTo>
                  <a:pt x="11002" y="7977"/>
                  <a:pt x="11074" y="7917"/>
                  <a:pt x="11098" y="7846"/>
                </a:cubicBezTo>
                <a:cubicBezTo>
                  <a:pt x="11050" y="7643"/>
                  <a:pt x="10990" y="7572"/>
                  <a:pt x="10907" y="7560"/>
                </a:cubicBezTo>
                <a:cubicBezTo>
                  <a:pt x="9835" y="7429"/>
                  <a:pt x="8538" y="6989"/>
                  <a:pt x="7407" y="6417"/>
                </a:cubicBezTo>
                <a:cubicBezTo>
                  <a:pt x="6180" y="5786"/>
                  <a:pt x="5287" y="5048"/>
                  <a:pt x="4906" y="4345"/>
                </a:cubicBezTo>
                <a:cubicBezTo>
                  <a:pt x="4656" y="3881"/>
                  <a:pt x="4609" y="3452"/>
                  <a:pt x="4799" y="3048"/>
                </a:cubicBezTo>
                <a:cubicBezTo>
                  <a:pt x="4918" y="2798"/>
                  <a:pt x="5133" y="2607"/>
                  <a:pt x="5442" y="2500"/>
                </a:cubicBezTo>
                <a:cubicBezTo>
                  <a:pt x="5597" y="2440"/>
                  <a:pt x="5752" y="2429"/>
                  <a:pt x="5847" y="2429"/>
                </a:cubicBezTo>
                <a:cubicBezTo>
                  <a:pt x="5859" y="2440"/>
                  <a:pt x="5871" y="2464"/>
                  <a:pt x="5883" y="2488"/>
                </a:cubicBezTo>
                <a:cubicBezTo>
                  <a:pt x="6025" y="2679"/>
                  <a:pt x="6216" y="2798"/>
                  <a:pt x="6418" y="2798"/>
                </a:cubicBezTo>
                <a:cubicBezTo>
                  <a:pt x="6466" y="2798"/>
                  <a:pt x="6526" y="2798"/>
                  <a:pt x="6573" y="2786"/>
                </a:cubicBezTo>
                <a:cubicBezTo>
                  <a:pt x="6883" y="2702"/>
                  <a:pt x="7157" y="2429"/>
                  <a:pt x="7192" y="2095"/>
                </a:cubicBezTo>
                <a:cubicBezTo>
                  <a:pt x="7240" y="1750"/>
                  <a:pt x="7061" y="1440"/>
                  <a:pt x="6692" y="1238"/>
                </a:cubicBezTo>
                <a:cubicBezTo>
                  <a:pt x="6645" y="1202"/>
                  <a:pt x="6597" y="1190"/>
                  <a:pt x="6573" y="1178"/>
                </a:cubicBezTo>
                <a:cubicBezTo>
                  <a:pt x="6537" y="1035"/>
                  <a:pt x="6418" y="595"/>
                  <a:pt x="5990" y="297"/>
                </a:cubicBezTo>
                <a:cubicBezTo>
                  <a:pt x="5711" y="98"/>
                  <a:pt x="5362" y="0"/>
                  <a:pt x="49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21" name="Google Shape;12121;p72"/>
          <p:cNvGrpSpPr/>
          <p:nvPr/>
        </p:nvGrpSpPr>
        <p:grpSpPr>
          <a:xfrm>
            <a:off x="7993805" y="2427122"/>
            <a:ext cx="356256" cy="351808"/>
            <a:chOff x="7993805" y="2427122"/>
            <a:chExt cx="356256" cy="351808"/>
          </a:xfrm>
        </p:grpSpPr>
        <p:sp>
          <p:nvSpPr>
            <p:cNvPr id="12122" name="Google Shape;12122;p72"/>
            <p:cNvSpPr/>
            <p:nvPr/>
          </p:nvSpPr>
          <p:spPr>
            <a:xfrm>
              <a:off x="8154957" y="2427122"/>
              <a:ext cx="195104" cy="194464"/>
            </a:xfrm>
            <a:custGeom>
              <a:rect b="b" l="l" r="r" t="t"/>
              <a:pathLst>
                <a:path extrusionOk="0" h="6077" w="6097">
                  <a:moveTo>
                    <a:pt x="299" y="0"/>
                  </a:moveTo>
                  <a:cubicBezTo>
                    <a:pt x="228" y="0"/>
                    <a:pt x="159" y="25"/>
                    <a:pt x="108" y="76"/>
                  </a:cubicBezTo>
                  <a:cubicBezTo>
                    <a:pt x="13" y="171"/>
                    <a:pt x="1" y="290"/>
                    <a:pt x="60" y="409"/>
                  </a:cubicBezTo>
                  <a:cubicBezTo>
                    <a:pt x="406" y="1028"/>
                    <a:pt x="644" y="1790"/>
                    <a:pt x="858" y="2517"/>
                  </a:cubicBezTo>
                  <a:cubicBezTo>
                    <a:pt x="1191" y="3588"/>
                    <a:pt x="1537" y="4695"/>
                    <a:pt x="2227" y="5410"/>
                  </a:cubicBezTo>
                  <a:cubicBezTo>
                    <a:pt x="2644" y="5838"/>
                    <a:pt x="3227" y="6077"/>
                    <a:pt x="3835" y="6077"/>
                  </a:cubicBezTo>
                  <a:lnTo>
                    <a:pt x="3858" y="6077"/>
                  </a:lnTo>
                  <a:cubicBezTo>
                    <a:pt x="4466" y="6077"/>
                    <a:pt x="5025" y="5850"/>
                    <a:pt x="5442" y="5422"/>
                  </a:cubicBezTo>
                  <a:cubicBezTo>
                    <a:pt x="5859" y="4993"/>
                    <a:pt x="6097" y="4422"/>
                    <a:pt x="6097" y="3814"/>
                  </a:cubicBezTo>
                  <a:cubicBezTo>
                    <a:pt x="6085" y="3219"/>
                    <a:pt x="5859" y="2659"/>
                    <a:pt x="5430" y="2243"/>
                  </a:cubicBezTo>
                  <a:cubicBezTo>
                    <a:pt x="4728" y="1540"/>
                    <a:pt x="3620" y="1195"/>
                    <a:pt x="2537" y="874"/>
                  </a:cubicBezTo>
                  <a:cubicBezTo>
                    <a:pt x="2287" y="790"/>
                    <a:pt x="2025" y="707"/>
                    <a:pt x="1751" y="612"/>
                  </a:cubicBezTo>
                  <a:cubicBezTo>
                    <a:pt x="1737" y="607"/>
                    <a:pt x="1722" y="605"/>
                    <a:pt x="1707" y="605"/>
                  </a:cubicBezTo>
                  <a:cubicBezTo>
                    <a:pt x="1637" y="605"/>
                    <a:pt x="1568" y="650"/>
                    <a:pt x="1549" y="719"/>
                  </a:cubicBezTo>
                  <a:cubicBezTo>
                    <a:pt x="1513" y="814"/>
                    <a:pt x="1561" y="897"/>
                    <a:pt x="1644" y="933"/>
                  </a:cubicBezTo>
                  <a:cubicBezTo>
                    <a:pt x="1918" y="1016"/>
                    <a:pt x="2180" y="1088"/>
                    <a:pt x="2442" y="1183"/>
                  </a:cubicBezTo>
                  <a:cubicBezTo>
                    <a:pt x="3525" y="1505"/>
                    <a:pt x="4537" y="1838"/>
                    <a:pt x="5192" y="2481"/>
                  </a:cubicBezTo>
                  <a:cubicBezTo>
                    <a:pt x="5561" y="2838"/>
                    <a:pt x="5752" y="3326"/>
                    <a:pt x="5775" y="3850"/>
                  </a:cubicBezTo>
                  <a:cubicBezTo>
                    <a:pt x="5775" y="4362"/>
                    <a:pt x="5585" y="4862"/>
                    <a:pt x="5216" y="5219"/>
                  </a:cubicBezTo>
                  <a:cubicBezTo>
                    <a:pt x="4859" y="5565"/>
                    <a:pt x="4370" y="5767"/>
                    <a:pt x="3847" y="5767"/>
                  </a:cubicBezTo>
                  <a:lnTo>
                    <a:pt x="3835" y="5767"/>
                  </a:lnTo>
                  <a:cubicBezTo>
                    <a:pt x="3323" y="5767"/>
                    <a:pt x="2823" y="5553"/>
                    <a:pt x="2465" y="5184"/>
                  </a:cubicBezTo>
                  <a:cubicBezTo>
                    <a:pt x="1834" y="4529"/>
                    <a:pt x="1513" y="3517"/>
                    <a:pt x="1168" y="2433"/>
                  </a:cubicBezTo>
                  <a:cubicBezTo>
                    <a:pt x="965" y="1743"/>
                    <a:pt x="739" y="1028"/>
                    <a:pt x="429" y="409"/>
                  </a:cubicBezTo>
                  <a:lnTo>
                    <a:pt x="429" y="409"/>
                  </a:lnTo>
                  <a:cubicBezTo>
                    <a:pt x="608" y="493"/>
                    <a:pt x="799" y="588"/>
                    <a:pt x="1013" y="659"/>
                  </a:cubicBezTo>
                  <a:cubicBezTo>
                    <a:pt x="1033" y="665"/>
                    <a:pt x="1053" y="668"/>
                    <a:pt x="1073" y="668"/>
                  </a:cubicBezTo>
                  <a:cubicBezTo>
                    <a:pt x="1137" y="668"/>
                    <a:pt x="1197" y="637"/>
                    <a:pt x="1215" y="564"/>
                  </a:cubicBezTo>
                  <a:cubicBezTo>
                    <a:pt x="1251" y="481"/>
                    <a:pt x="1215" y="385"/>
                    <a:pt x="1132" y="362"/>
                  </a:cubicBezTo>
                  <a:cubicBezTo>
                    <a:pt x="858" y="254"/>
                    <a:pt x="644" y="159"/>
                    <a:pt x="429" y="28"/>
                  </a:cubicBezTo>
                  <a:cubicBezTo>
                    <a:pt x="388" y="10"/>
                    <a:pt x="343" y="0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72"/>
            <p:cNvSpPr/>
            <p:nvPr/>
          </p:nvSpPr>
          <p:spPr>
            <a:xfrm>
              <a:off x="7993805" y="2477170"/>
              <a:ext cx="136032" cy="222144"/>
            </a:xfrm>
            <a:custGeom>
              <a:rect b="b" l="l" r="r" t="t"/>
              <a:pathLst>
                <a:path extrusionOk="0" h="6942" w="4251">
                  <a:moveTo>
                    <a:pt x="1834" y="0"/>
                  </a:moveTo>
                  <a:cubicBezTo>
                    <a:pt x="1715" y="0"/>
                    <a:pt x="1632" y="95"/>
                    <a:pt x="1596" y="214"/>
                  </a:cubicBezTo>
                  <a:cubicBezTo>
                    <a:pt x="1453" y="857"/>
                    <a:pt x="1155" y="1512"/>
                    <a:pt x="870" y="2143"/>
                  </a:cubicBezTo>
                  <a:cubicBezTo>
                    <a:pt x="453" y="3084"/>
                    <a:pt x="0" y="4048"/>
                    <a:pt x="60" y="4965"/>
                  </a:cubicBezTo>
                  <a:cubicBezTo>
                    <a:pt x="96" y="5513"/>
                    <a:pt x="346" y="6013"/>
                    <a:pt x="762" y="6406"/>
                  </a:cubicBezTo>
                  <a:cubicBezTo>
                    <a:pt x="1155" y="6751"/>
                    <a:pt x="1644" y="6941"/>
                    <a:pt x="2144" y="6941"/>
                  </a:cubicBezTo>
                  <a:lnTo>
                    <a:pt x="2286" y="6941"/>
                  </a:lnTo>
                  <a:cubicBezTo>
                    <a:pt x="2834" y="6906"/>
                    <a:pt x="3334" y="6656"/>
                    <a:pt x="3703" y="6227"/>
                  </a:cubicBezTo>
                  <a:cubicBezTo>
                    <a:pt x="4072" y="5810"/>
                    <a:pt x="4251" y="5275"/>
                    <a:pt x="4215" y="4703"/>
                  </a:cubicBezTo>
                  <a:cubicBezTo>
                    <a:pt x="4156" y="3798"/>
                    <a:pt x="3608" y="2893"/>
                    <a:pt x="3072" y="2012"/>
                  </a:cubicBezTo>
                  <a:cubicBezTo>
                    <a:pt x="2953" y="1822"/>
                    <a:pt x="2846" y="1643"/>
                    <a:pt x="2727" y="1441"/>
                  </a:cubicBezTo>
                  <a:cubicBezTo>
                    <a:pt x="2696" y="1395"/>
                    <a:pt x="2646" y="1368"/>
                    <a:pt x="2591" y="1368"/>
                  </a:cubicBezTo>
                  <a:cubicBezTo>
                    <a:pt x="2561" y="1368"/>
                    <a:pt x="2530" y="1376"/>
                    <a:pt x="2501" y="1393"/>
                  </a:cubicBezTo>
                  <a:cubicBezTo>
                    <a:pt x="2429" y="1429"/>
                    <a:pt x="2406" y="1536"/>
                    <a:pt x="2441" y="1607"/>
                  </a:cubicBezTo>
                  <a:cubicBezTo>
                    <a:pt x="2560" y="1810"/>
                    <a:pt x="2667" y="2000"/>
                    <a:pt x="2787" y="2191"/>
                  </a:cubicBezTo>
                  <a:cubicBezTo>
                    <a:pt x="3322" y="3072"/>
                    <a:pt x="3822" y="3905"/>
                    <a:pt x="3894" y="4739"/>
                  </a:cubicBezTo>
                  <a:cubicBezTo>
                    <a:pt x="3918" y="5203"/>
                    <a:pt x="3775" y="5656"/>
                    <a:pt x="3453" y="6013"/>
                  </a:cubicBezTo>
                  <a:cubicBezTo>
                    <a:pt x="3144" y="6370"/>
                    <a:pt x="2715" y="6584"/>
                    <a:pt x="2251" y="6608"/>
                  </a:cubicBezTo>
                  <a:cubicBezTo>
                    <a:pt x="2209" y="6611"/>
                    <a:pt x="2168" y="6613"/>
                    <a:pt x="2127" y="6613"/>
                  </a:cubicBezTo>
                  <a:cubicBezTo>
                    <a:pt x="1708" y="6613"/>
                    <a:pt x="1314" y="6449"/>
                    <a:pt x="989" y="6168"/>
                  </a:cubicBezTo>
                  <a:cubicBezTo>
                    <a:pt x="632" y="5858"/>
                    <a:pt x="417" y="5417"/>
                    <a:pt x="393" y="4941"/>
                  </a:cubicBezTo>
                  <a:cubicBezTo>
                    <a:pt x="346" y="4108"/>
                    <a:pt x="751" y="3239"/>
                    <a:pt x="1167" y="2286"/>
                  </a:cubicBezTo>
                  <a:cubicBezTo>
                    <a:pt x="1429" y="1691"/>
                    <a:pt x="1703" y="1095"/>
                    <a:pt x="1870" y="476"/>
                  </a:cubicBezTo>
                  <a:cubicBezTo>
                    <a:pt x="1929" y="631"/>
                    <a:pt x="2001" y="774"/>
                    <a:pt x="2072" y="941"/>
                  </a:cubicBezTo>
                  <a:cubicBezTo>
                    <a:pt x="2106" y="992"/>
                    <a:pt x="2159" y="1031"/>
                    <a:pt x="2222" y="1031"/>
                  </a:cubicBezTo>
                  <a:cubicBezTo>
                    <a:pt x="2246" y="1031"/>
                    <a:pt x="2272" y="1025"/>
                    <a:pt x="2298" y="1012"/>
                  </a:cubicBezTo>
                  <a:cubicBezTo>
                    <a:pt x="2370" y="976"/>
                    <a:pt x="2417" y="881"/>
                    <a:pt x="2370" y="798"/>
                  </a:cubicBezTo>
                  <a:cubicBezTo>
                    <a:pt x="2263" y="572"/>
                    <a:pt x="2179" y="381"/>
                    <a:pt x="2108" y="179"/>
                  </a:cubicBezTo>
                  <a:cubicBezTo>
                    <a:pt x="2060" y="83"/>
                    <a:pt x="1953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72"/>
            <p:cNvSpPr/>
            <p:nvPr/>
          </p:nvSpPr>
          <p:spPr>
            <a:xfrm>
              <a:off x="8170573" y="2617042"/>
              <a:ext cx="110528" cy="161888"/>
            </a:xfrm>
            <a:custGeom>
              <a:rect b="b" l="l" r="r" t="t"/>
              <a:pathLst>
                <a:path extrusionOk="0" h="5059" w="3454">
                  <a:moveTo>
                    <a:pt x="307" y="1"/>
                  </a:moveTo>
                  <a:cubicBezTo>
                    <a:pt x="276" y="1"/>
                    <a:pt x="245" y="8"/>
                    <a:pt x="215" y="22"/>
                  </a:cubicBezTo>
                  <a:cubicBezTo>
                    <a:pt x="108" y="70"/>
                    <a:pt x="61" y="177"/>
                    <a:pt x="72" y="273"/>
                  </a:cubicBezTo>
                  <a:cubicBezTo>
                    <a:pt x="156" y="773"/>
                    <a:pt x="120" y="1320"/>
                    <a:pt x="84" y="1856"/>
                  </a:cubicBezTo>
                  <a:cubicBezTo>
                    <a:pt x="49" y="2642"/>
                    <a:pt x="1" y="3463"/>
                    <a:pt x="299" y="4106"/>
                  </a:cubicBezTo>
                  <a:cubicBezTo>
                    <a:pt x="477" y="4499"/>
                    <a:pt x="811" y="4797"/>
                    <a:pt x="1204" y="4952"/>
                  </a:cubicBezTo>
                  <a:cubicBezTo>
                    <a:pt x="1394" y="5023"/>
                    <a:pt x="1596" y="5059"/>
                    <a:pt x="1787" y="5059"/>
                  </a:cubicBezTo>
                  <a:cubicBezTo>
                    <a:pt x="2013" y="5059"/>
                    <a:pt x="2251" y="5011"/>
                    <a:pt x="2454" y="4904"/>
                  </a:cubicBezTo>
                  <a:cubicBezTo>
                    <a:pt x="2847" y="4725"/>
                    <a:pt x="3144" y="4404"/>
                    <a:pt x="3287" y="3987"/>
                  </a:cubicBezTo>
                  <a:cubicBezTo>
                    <a:pt x="3454" y="3571"/>
                    <a:pt x="3442" y="3118"/>
                    <a:pt x="3251" y="2737"/>
                  </a:cubicBezTo>
                  <a:cubicBezTo>
                    <a:pt x="2954" y="2094"/>
                    <a:pt x="2299" y="1606"/>
                    <a:pt x="1668" y="1130"/>
                  </a:cubicBezTo>
                  <a:lnTo>
                    <a:pt x="1585" y="1046"/>
                  </a:lnTo>
                  <a:cubicBezTo>
                    <a:pt x="1552" y="1023"/>
                    <a:pt x="1518" y="1013"/>
                    <a:pt x="1485" y="1013"/>
                  </a:cubicBezTo>
                  <a:cubicBezTo>
                    <a:pt x="1434" y="1013"/>
                    <a:pt x="1387" y="1039"/>
                    <a:pt x="1358" y="1082"/>
                  </a:cubicBezTo>
                  <a:cubicBezTo>
                    <a:pt x="1299" y="1154"/>
                    <a:pt x="1311" y="1261"/>
                    <a:pt x="1382" y="1308"/>
                  </a:cubicBezTo>
                  <a:lnTo>
                    <a:pt x="1477" y="1380"/>
                  </a:lnTo>
                  <a:cubicBezTo>
                    <a:pt x="2096" y="1856"/>
                    <a:pt x="2680" y="2297"/>
                    <a:pt x="2954" y="2868"/>
                  </a:cubicBezTo>
                  <a:cubicBezTo>
                    <a:pt x="3097" y="3178"/>
                    <a:pt x="3109" y="3535"/>
                    <a:pt x="2989" y="3868"/>
                  </a:cubicBezTo>
                  <a:cubicBezTo>
                    <a:pt x="2870" y="4190"/>
                    <a:pt x="2632" y="4463"/>
                    <a:pt x="2323" y="4606"/>
                  </a:cubicBezTo>
                  <a:cubicBezTo>
                    <a:pt x="2158" y="4689"/>
                    <a:pt x="1979" y="4727"/>
                    <a:pt x="1798" y="4727"/>
                  </a:cubicBezTo>
                  <a:cubicBezTo>
                    <a:pt x="1639" y="4727"/>
                    <a:pt x="1478" y="4698"/>
                    <a:pt x="1323" y="4642"/>
                  </a:cubicBezTo>
                  <a:cubicBezTo>
                    <a:pt x="1001" y="4523"/>
                    <a:pt x="727" y="4261"/>
                    <a:pt x="596" y="3952"/>
                  </a:cubicBezTo>
                  <a:cubicBezTo>
                    <a:pt x="346" y="3392"/>
                    <a:pt x="370" y="2642"/>
                    <a:pt x="418" y="1856"/>
                  </a:cubicBezTo>
                  <a:cubicBezTo>
                    <a:pt x="453" y="1392"/>
                    <a:pt x="465" y="927"/>
                    <a:pt x="430" y="487"/>
                  </a:cubicBezTo>
                  <a:lnTo>
                    <a:pt x="430" y="487"/>
                  </a:lnTo>
                  <a:cubicBezTo>
                    <a:pt x="537" y="594"/>
                    <a:pt x="656" y="689"/>
                    <a:pt x="787" y="808"/>
                  </a:cubicBezTo>
                  <a:cubicBezTo>
                    <a:pt x="824" y="835"/>
                    <a:pt x="862" y="847"/>
                    <a:pt x="897" y="847"/>
                  </a:cubicBezTo>
                  <a:cubicBezTo>
                    <a:pt x="940" y="847"/>
                    <a:pt x="980" y="829"/>
                    <a:pt x="1013" y="796"/>
                  </a:cubicBezTo>
                  <a:cubicBezTo>
                    <a:pt x="1073" y="725"/>
                    <a:pt x="1061" y="630"/>
                    <a:pt x="1001" y="570"/>
                  </a:cubicBezTo>
                  <a:cubicBezTo>
                    <a:pt x="787" y="392"/>
                    <a:pt x="632" y="225"/>
                    <a:pt x="489" y="82"/>
                  </a:cubicBezTo>
                  <a:cubicBezTo>
                    <a:pt x="440" y="33"/>
                    <a:pt x="374" y="1"/>
                    <a:pt x="3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5" name="Google Shape;12125;p72"/>
          <p:cNvGrpSpPr/>
          <p:nvPr/>
        </p:nvGrpSpPr>
        <p:grpSpPr>
          <a:xfrm>
            <a:off x="878637" y="1965010"/>
            <a:ext cx="308640" cy="353312"/>
            <a:chOff x="878637" y="1965010"/>
            <a:chExt cx="308640" cy="353312"/>
          </a:xfrm>
        </p:grpSpPr>
        <p:sp>
          <p:nvSpPr>
            <p:cNvPr id="12126" name="Google Shape;12126;p72"/>
            <p:cNvSpPr/>
            <p:nvPr/>
          </p:nvSpPr>
          <p:spPr>
            <a:xfrm>
              <a:off x="878637" y="1965010"/>
              <a:ext cx="308640" cy="353312"/>
            </a:xfrm>
            <a:custGeom>
              <a:rect b="b" l="l" r="r" t="t"/>
              <a:pathLst>
                <a:path extrusionOk="0" h="11041" w="9645">
                  <a:moveTo>
                    <a:pt x="1167" y="1122"/>
                  </a:moveTo>
                  <a:cubicBezTo>
                    <a:pt x="1905" y="1777"/>
                    <a:pt x="2893" y="2837"/>
                    <a:pt x="3632" y="4361"/>
                  </a:cubicBezTo>
                  <a:cubicBezTo>
                    <a:pt x="3477" y="4420"/>
                    <a:pt x="3322" y="4492"/>
                    <a:pt x="3191" y="4563"/>
                  </a:cubicBezTo>
                  <a:cubicBezTo>
                    <a:pt x="2882" y="3861"/>
                    <a:pt x="2203" y="2492"/>
                    <a:pt x="1167" y="1122"/>
                  </a:cubicBezTo>
                  <a:close/>
                  <a:moveTo>
                    <a:pt x="334" y="610"/>
                  </a:moveTo>
                  <a:lnTo>
                    <a:pt x="334" y="610"/>
                  </a:lnTo>
                  <a:cubicBezTo>
                    <a:pt x="1691" y="2182"/>
                    <a:pt x="2548" y="3956"/>
                    <a:pt x="2905" y="4730"/>
                  </a:cubicBezTo>
                  <a:cubicBezTo>
                    <a:pt x="2643" y="4920"/>
                    <a:pt x="2405" y="5159"/>
                    <a:pt x="2239" y="5444"/>
                  </a:cubicBezTo>
                  <a:cubicBezTo>
                    <a:pt x="1274" y="4563"/>
                    <a:pt x="798" y="3230"/>
                    <a:pt x="572" y="2241"/>
                  </a:cubicBezTo>
                  <a:cubicBezTo>
                    <a:pt x="417" y="1587"/>
                    <a:pt x="357" y="991"/>
                    <a:pt x="334" y="610"/>
                  </a:cubicBezTo>
                  <a:close/>
                  <a:moveTo>
                    <a:pt x="9311" y="587"/>
                  </a:moveTo>
                  <a:lnTo>
                    <a:pt x="9311" y="587"/>
                  </a:lnTo>
                  <a:cubicBezTo>
                    <a:pt x="9263" y="979"/>
                    <a:pt x="9204" y="1563"/>
                    <a:pt x="9049" y="2218"/>
                  </a:cubicBezTo>
                  <a:cubicBezTo>
                    <a:pt x="8835" y="3206"/>
                    <a:pt x="8358" y="4551"/>
                    <a:pt x="7382" y="5444"/>
                  </a:cubicBezTo>
                  <a:cubicBezTo>
                    <a:pt x="7204" y="5170"/>
                    <a:pt x="6989" y="4932"/>
                    <a:pt x="6715" y="4730"/>
                  </a:cubicBezTo>
                  <a:cubicBezTo>
                    <a:pt x="6775" y="4611"/>
                    <a:pt x="6823" y="4492"/>
                    <a:pt x="6882" y="4349"/>
                  </a:cubicBezTo>
                  <a:cubicBezTo>
                    <a:pt x="6930" y="4277"/>
                    <a:pt x="6882" y="4182"/>
                    <a:pt x="6811" y="4146"/>
                  </a:cubicBezTo>
                  <a:cubicBezTo>
                    <a:pt x="6787" y="4133"/>
                    <a:pt x="6763" y="4127"/>
                    <a:pt x="6740" y="4127"/>
                  </a:cubicBezTo>
                  <a:cubicBezTo>
                    <a:pt x="6679" y="4127"/>
                    <a:pt x="6622" y="4166"/>
                    <a:pt x="6596" y="4218"/>
                  </a:cubicBezTo>
                  <a:cubicBezTo>
                    <a:pt x="6537" y="4325"/>
                    <a:pt x="6489" y="4444"/>
                    <a:pt x="6453" y="4551"/>
                  </a:cubicBezTo>
                  <a:cubicBezTo>
                    <a:pt x="6299" y="4480"/>
                    <a:pt x="6156" y="4397"/>
                    <a:pt x="6001" y="4337"/>
                  </a:cubicBezTo>
                  <a:cubicBezTo>
                    <a:pt x="6703" y="2908"/>
                    <a:pt x="7620" y="1896"/>
                    <a:pt x="8263" y="1289"/>
                  </a:cubicBezTo>
                  <a:cubicBezTo>
                    <a:pt x="8335" y="1218"/>
                    <a:pt x="8418" y="1158"/>
                    <a:pt x="8478" y="1098"/>
                  </a:cubicBezTo>
                  <a:lnTo>
                    <a:pt x="8478" y="1098"/>
                  </a:lnTo>
                  <a:cubicBezTo>
                    <a:pt x="7787" y="2003"/>
                    <a:pt x="7263" y="2896"/>
                    <a:pt x="6906" y="3587"/>
                  </a:cubicBezTo>
                  <a:cubicBezTo>
                    <a:pt x="6858" y="3658"/>
                    <a:pt x="6894" y="3754"/>
                    <a:pt x="6989" y="3801"/>
                  </a:cubicBezTo>
                  <a:cubicBezTo>
                    <a:pt x="7013" y="3825"/>
                    <a:pt x="7025" y="3825"/>
                    <a:pt x="7061" y="3825"/>
                  </a:cubicBezTo>
                  <a:cubicBezTo>
                    <a:pt x="7120" y="3825"/>
                    <a:pt x="7180" y="3789"/>
                    <a:pt x="7204" y="3730"/>
                  </a:cubicBezTo>
                  <a:cubicBezTo>
                    <a:pt x="7644" y="2896"/>
                    <a:pt x="8347" y="1706"/>
                    <a:pt x="9311" y="587"/>
                  </a:cubicBezTo>
                  <a:close/>
                  <a:moveTo>
                    <a:pt x="4810" y="8945"/>
                  </a:moveTo>
                  <a:cubicBezTo>
                    <a:pt x="5156" y="8945"/>
                    <a:pt x="5441" y="9135"/>
                    <a:pt x="5441" y="9361"/>
                  </a:cubicBezTo>
                  <a:cubicBezTo>
                    <a:pt x="5441" y="9540"/>
                    <a:pt x="5227" y="9671"/>
                    <a:pt x="4965" y="9790"/>
                  </a:cubicBezTo>
                  <a:lnTo>
                    <a:pt x="4941" y="9790"/>
                  </a:lnTo>
                  <a:cubicBezTo>
                    <a:pt x="4897" y="9821"/>
                    <a:pt x="4847" y="9836"/>
                    <a:pt x="4796" y="9836"/>
                  </a:cubicBezTo>
                  <a:cubicBezTo>
                    <a:pt x="4752" y="9836"/>
                    <a:pt x="4707" y="9824"/>
                    <a:pt x="4668" y="9802"/>
                  </a:cubicBezTo>
                  <a:cubicBezTo>
                    <a:pt x="4394" y="9671"/>
                    <a:pt x="4191" y="9552"/>
                    <a:pt x="4191" y="9361"/>
                  </a:cubicBezTo>
                  <a:cubicBezTo>
                    <a:pt x="4191" y="9135"/>
                    <a:pt x="4465" y="8945"/>
                    <a:pt x="4810" y="8945"/>
                  </a:cubicBezTo>
                  <a:close/>
                  <a:moveTo>
                    <a:pt x="4775" y="4480"/>
                  </a:moveTo>
                  <a:cubicBezTo>
                    <a:pt x="6227" y="4480"/>
                    <a:pt x="7382" y="5420"/>
                    <a:pt x="7382" y="6599"/>
                  </a:cubicBezTo>
                  <a:lnTo>
                    <a:pt x="7382" y="6659"/>
                  </a:lnTo>
                  <a:cubicBezTo>
                    <a:pt x="7406" y="7040"/>
                    <a:pt x="7501" y="7421"/>
                    <a:pt x="7716" y="7790"/>
                  </a:cubicBezTo>
                  <a:cubicBezTo>
                    <a:pt x="7858" y="8052"/>
                    <a:pt x="7918" y="8302"/>
                    <a:pt x="7918" y="8564"/>
                  </a:cubicBezTo>
                  <a:cubicBezTo>
                    <a:pt x="7918" y="9516"/>
                    <a:pt x="7013" y="10326"/>
                    <a:pt x="5751" y="10600"/>
                  </a:cubicBezTo>
                  <a:cubicBezTo>
                    <a:pt x="5918" y="10528"/>
                    <a:pt x="6049" y="10409"/>
                    <a:pt x="6132" y="10266"/>
                  </a:cubicBezTo>
                  <a:cubicBezTo>
                    <a:pt x="6180" y="10183"/>
                    <a:pt x="6168" y="10088"/>
                    <a:pt x="6096" y="10040"/>
                  </a:cubicBezTo>
                  <a:cubicBezTo>
                    <a:pt x="6064" y="10022"/>
                    <a:pt x="6030" y="10012"/>
                    <a:pt x="5998" y="10012"/>
                  </a:cubicBezTo>
                  <a:cubicBezTo>
                    <a:pt x="5947" y="10012"/>
                    <a:pt x="5899" y="10036"/>
                    <a:pt x="5870" y="10088"/>
                  </a:cubicBezTo>
                  <a:cubicBezTo>
                    <a:pt x="5763" y="10254"/>
                    <a:pt x="5572" y="10350"/>
                    <a:pt x="5370" y="10350"/>
                  </a:cubicBezTo>
                  <a:cubicBezTo>
                    <a:pt x="5227" y="10350"/>
                    <a:pt x="5072" y="10290"/>
                    <a:pt x="4953" y="10171"/>
                  </a:cubicBezTo>
                  <a:lnTo>
                    <a:pt x="4929" y="10147"/>
                  </a:lnTo>
                  <a:cubicBezTo>
                    <a:pt x="4977" y="10135"/>
                    <a:pt x="5037" y="10111"/>
                    <a:pt x="5072" y="10088"/>
                  </a:cubicBezTo>
                  <a:lnTo>
                    <a:pt x="5096" y="10088"/>
                  </a:lnTo>
                  <a:cubicBezTo>
                    <a:pt x="5346" y="9957"/>
                    <a:pt x="5751" y="9754"/>
                    <a:pt x="5751" y="9361"/>
                  </a:cubicBezTo>
                  <a:cubicBezTo>
                    <a:pt x="5751" y="8957"/>
                    <a:pt x="5310" y="8623"/>
                    <a:pt x="4798" y="8623"/>
                  </a:cubicBezTo>
                  <a:cubicBezTo>
                    <a:pt x="4275" y="8623"/>
                    <a:pt x="3846" y="8957"/>
                    <a:pt x="3846" y="9361"/>
                  </a:cubicBezTo>
                  <a:cubicBezTo>
                    <a:pt x="3846" y="9754"/>
                    <a:pt x="4227" y="9957"/>
                    <a:pt x="4501" y="10088"/>
                  </a:cubicBezTo>
                  <a:lnTo>
                    <a:pt x="4513" y="10088"/>
                  </a:lnTo>
                  <a:cubicBezTo>
                    <a:pt x="4560" y="10111"/>
                    <a:pt x="4620" y="10135"/>
                    <a:pt x="4656" y="10147"/>
                  </a:cubicBezTo>
                  <a:lnTo>
                    <a:pt x="4632" y="10171"/>
                  </a:lnTo>
                  <a:cubicBezTo>
                    <a:pt x="4513" y="10290"/>
                    <a:pt x="4382" y="10350"/>
                    <a:pt x="4215" y="10350"/>
                  </a:cubicBezTo>
                  <a:cubicBezTo>
                    <a:pt x="4025" y="10350"/>
                    <a:pt x="3846" y="10254"/>
                    <a:pt x="3727" y="10088"/>
                  </a:cubicBezTo>
                  <a:cubicBezTo>
                    <a:pt x="3698" y="10036"/>
                    <a:pt x="3646" y="10012"/>
                    <a:pt x="3594" y="10012"/>
                  </a:cubicBezTo>
                  <a:cubicBezTo>
                    <a:pt x="3561" y="10012"/>
                    <a:pt x="3528" y="10022"/>
                    <a:pt x="3501" y="10040"/>
                  </a:cubicBezTo>
                  <a:cubicBezTo>
                    <a:pt x="3429" y="10088"/>
                    <a:pt x="3405" y="10183"/>
                    <a:pt x="3453" y="10266"/>
                  </a:cubicBezTo>
                  <a:cubicBezTo>
                    <a:pt x="3560" y="10409"/>
                    <a:pt x="3691" y="10528"/>
                    <a:pt x="3846" y="10600"/>
                  </a:cubicBezTo>
                  <a:cubicBezTo>
                    <a:pt x="2596" y="10326"/>
                    <a:pt x="1667" y="9516"/>
                    <a:pt x="1667" y="8564"/>
                  </a:cubicBezTo>
                  <a:cubicBezTo>
                    <a:pt x="1667" y="8302"/>
                    <a:pt x="1739" y="8052"/>
                    <a:pt x="1881" y="7790"/>
                  </a:cubicBezTo>
                  <a:cubicBezTo>
                    <a:pt x="2096" y="7421"/>
                    <a:pt x="2191" y="7028"/>
                    <a:pt x="2179" y="6659"/>
                  </a:cubicBezTo>
                  <a:lnTo>
                    <a:pt x="2179" y="6599"/>
                  </a:lnTo>
                  <a:cubicBezTo>
                    <a:pt x="2179" y="5432"/>
                    <a:pt x="3334" y="4480"/>
                    <a:pt x="4775" y="4480"/>
                  </a:cubicBezTo>
                  <a:close/>
                  <a:moveTo>
                    <a:pt x="4810" y="10445"/>
                  </a:moveTo>
                  <a:cubicBezTo>
                    <a:pt x="4941" y="10564"/>
                    <a:pt x="5120" y="10635"/>
                    <a:pt x="5299" y="10671"/>
                  </a:cubicBezTo>
                  <a:cubicBezTo>
                    <a:pt x="5144" y="10683"/>
                    <a:pt x="4977" y="10695"/>
                    <a:pt x="4810" y="10695"/>
                  </a:cubicBezTo>
                  <a:cubicBezTo>
                    <a:pt x="4644" y="10695"/>
                    <a:pt x="4489" y="10683"/>
                    <a:pt x="4322" y="10671"/>
                  </a:cubicBezTo>
                  <a:cubicBezTo>
                    <a:pt x="4501" y="10647"/>
                    <a:pt x="4679" y="10576"/>
                    <a:pt x="4810" y="10445"/>
                  </a:cubicBezTo>
                  <a:close/>
                  <a:moveTo>
                    <a:pt x="165" y="0"/>
                  </a:moveTo>
                  <a:cubicBezTo>
                    <a:pt x="140" y="0"/>
                    <a:pt x="113" y="9"/>
                    <a:pt x="84" y="27"/>
                  </a:cubicBezTo>
                  <a:cubicBezTo>
                    <a:pt x="36" y="51"/>
                    <a:pt x="0" y="110"/>
                    <a:pt x="0" y="158"/>
                  </a:cubicBezTo>
                  <a:cubicBezTo>
                    <a:pt x="0" y="206"/>
                    <a:pt x="0" y="1146"/>
                    <a:pt x="274" y="2301"/>
                  </a:cubicBezTo>
                  <a:cubicBezTo>
                    <a:pt x="441" y="2992"/>
                    <a:pt x="643" y="3611"/>
                    <a:pt x="917" y="4158"/>
                  </a:cubicBezTo>
                  <a:cubicBezTo>
                    <a:pt x="1227" y="4801"/>
                    <a:pt x="1631" y="5337"/>
                    <a:pt x="2084" y="5742"/>
                  </a:cubicBezTo>
                  <a:cubicBezTo>
                    <a:pt x="1965" y="6004"/>
                    <a:pt x="1905" y="6290"/>
                    <a:pt x="1905" y="6599"/>
                  </a:cubicBezTo>
                  <a:lnTo>
                    <a:pt x="1905" y="6683"/>
                  </a:lnTo>
                  <a:cubicBezTo>
                    <a:pt x="1929" y="6992"/>
                    <a:pt x="1834" y="7314"/>
                    <a:pt x="1643" y="7647"/>
                  </a:cubicBezTo>
                  <a:cubicBezTo>
                    <a:pt x="1477" y="7945"/>
                    <a:pt x="1393" y="8254"/>
                    <a:pt x="1393" y="8588"/>
                  </a:cubicBezTo>
                  <a:cubicBezTo>
                    <a:pt x="1393" y="9254"/>
                    <a:pt x="1762" y="9873"/>
                    <a:pt x="2417" y="10338"/>
                  </a:cubicBezTo>
                  <a:cubicBezTo>
                    <a:pt x="3060" y="10790"/>
                    <a:pt x="3917" y="11040"/>
                    <a:pt x="4822" y="11040"/>
                  </a:cubicBezTo>
                  <a:cubicBezTo>
                    <a:pt x="5739" y="11040"/>
                    <a:pt x="6596" y="10790"/>
                    <a:pt x="7239" y="10338"/>
                  </a:cubicBezTo>
                  <a:cubicBezTo>
                    <a:pt x="7906" y="9873"/>
                    <a:pt x="8263" y="9254"/>
                    <a:pt x="8263" y="8588"/>
                  </a:cubicBezTo>
                  <a:cubicBezTo>
                    <a:pt x="8263" y="8254"/>
                    <a:pt x="8180" y="7945"/>
                    <a:pt x="8013" y="7647"/>
                  </a:cubicBezTo>
                  <a:cubicBezTo>
                    <a:pt x="7835" y="7314"/>
                    <a:pt x="7739" y="7004"/>
                    <a:pt x="7739" y="6683"/>
                  </a:cubicBezTo>
                  <a:lnTo>
                    <a:pt x="7739" y="6599"/>
                  </a:lnTo>
                  <a:cubicBezTo>
                    <a:pt x="7739" y="6302"/>
                    <a:pt x="7680" y="6004"/>
                    <a:pt x="7561" y="5742"/>
                  </a:cubicBezTo>
                  <a:cubicBezTo>
                    <a:pt x="8025" y="5325"/>
                    <a:pt x="8430" y="4789"/>
                    <a:pt x="8751" y="4135"/>
                  </a:cubicBezTo>
                  <a:cubicBezTo>
                    <a:pt x="9025" y="3599"/>
                    <a:pt x="9228" y="2968"/>
                    <a:pt x="9382" y="2289"/>
                  </a:cubicBezTo>
                  <a:cubicBezTo>
                    <a:pt x="9644" y="1122"/>
                    <a:pt x="9644" y="206"/>
                    <a:pt x="9644" y="158"/>
                  </a:cubicBezTo>
                  <a:cubicBezTo>
                    <a:pt x="9632" y="98"/>
                    <a:pt x="9609" y="51"/>
                    <a:pt x="9549" y="27"/>
                  </a:cubicBezTo>
                  <a:cubicBezTo>
                    <a:pt x="9525" y="9"/>
                    <a:pt x="9498" y="0"/>
                    <a:pt x="9470" y="0"/>
                  </a:cubicBezTo>
                  <a:cubicBezTo>
                    <a:pt x="9442" y="0"/>
                    <a:pt x="9412" y="9"/>
                    <a:pt x="9382" y="27"/>
                  </a:cubicBezTo>
                  <a:cubicBezTo>
                    <a:pt x="9347" y="39"/>
                    <a:pt x="8787" y="372"/>
                    <a:pt x="8037" y="1063"/>
                  </a:cubicBezTo>
                  <a:cubicBezTo>
                    <a:pt x="7358" y="1694"/>
                    <a:pt x="6406" y="2765"/>
                    <a:pt x="5680" y="4254"/>
                  </a:cubicBezTo>
                  <a:cubicBezTo>
                    <a:pt x="5406" y="4182"/>
                    <a:pt x="5108" y="4146"/>
                    <a:pt x="4810" y="4146"/>
                  </a:cubicBezTo>
                  <a:cubicBezTo>
                    <a:pt x="4513" y="4146"/>
                    <a:pt x="4215" y="4194"/>
                    <a:pt x="3953" y="4254"/>
                  </a:cubicBezTo>
                  <a:cubicBezTo>
                    <a:pt x="3215" y="2765"/>
                    <a:pt x="2262" y="1706"/>
                    <a:pt x="1596" y="1063"/>
                  </a:cubicBezTo>
                  <a:cubicBezTo>
                    <a:pt x="834" y="372"/>
                    <a:pt x="274" y="27"/>
                    <a:pt x="238" y="27"/>
                  </a:cubicBezTo>
                  <a:cubicBezTo>
                    <a:pt x="215" y="9"/>
                    <a:pt x="191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72"/>
            <p:cNvSpPr/>
            <p:nvPr/>
          </p:nvSpPr>
          <p:spPr>
            <a:xfrm>
              <a:off x="960557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91" y="1"/>
                  </a:moveTo>
                  <a:cubicBezTo>
                    <a:pt x="322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91" y="1549"/>
                  </a:cubicBezTo>
                  <a:cubicBezTo>
                    <a:pt x="1060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15" y="525"/>
                  </a:cubicBezTo>
                  <a:cubicBezTo>
                    <a:pt x="1119" y="525"/>
                    <a:pt x="1048" y="596"/>
                    <a:pt x="1048" y="691"/>
                  </a:cubicBezTo>
                  <a:lnTo>
                    <a:pt x="1048" y="870"/>
                  </a:lnTo>
                  <a:cubicBezTo>
                    <a:pt x="1048" y="1060"/>
                    <a:pt x="881" y="1227"/>
                    <a:pt x="691" y="1227"/>
                  </a:cubicBezTo>
                  <a:cubicBezTo>
                    <a:pt x="500" y="1227"/>
                    <a:pt x="333" y="1060"/>
                    <a:pt x="333" y="870"/>
                  </a:cubicBezTo>
                  <a:lnTo>
                    <a:pt x="333" y="691"/>
                  </a:lnTo>
                  <a:cubicBezTo>
                    <a:pt x="333" y="501"/>
                    <a:pt x="500" y="334"/>
                    <a:pt x="691" y="334"/>
                  </a:cubicBezTo>
                  <a:cubicBezTo>
                    <a:pt x="774" y="334"/>
                    <a:pt x="857" y="263"/>
                    <a:pt x="857" y="168"/>
                  </a:cubicBezTo>
                  <a:cubicBezTo>
                    <a:pt x="857" y="84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72"/>
            <p:cNvSpPr/>
            <p:nvPr/>
          </p:nvSpPr>
          <p:spPr>
            <a:xfrm>
              <a:off x="1060365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8"/>
                    <a:pt x="1" y="691"/>
                  </a:cubicBezTo>
                  <a:lnTo>
                    <a:pt x="1" y="870"/>
                  </a:lnTo>
                  <a:cubicBezTo>
                    <a:pt x="1" y="1239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70"/>
                  </a:cubicBezTo>
                  <a:lnTo>
                    <a:pt x="1370" y="691"/>
                  </a:lnTo>
                  <a:cubicBezTo>
                    <a:pt x="1370" y="596"/>
                    <a:pt x="1286" y="525"/>
                    <a:pt x="1203" y="525"/>
                  </a:cubicBezTo>
                  <a:cubicBezTo>
                    <a:pt x="1108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70" y="1227"/>
                    <a:pt x="679" y="1227"/>
                  </a:cubicBezTo>
                  <a:cubicBezTo>
                    <a:pt x="489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501"/>
                    <a:pt x="489" y="334"/>
                    <a:pt x="679" y="334"/>
                  </a:cubicBezTo>
                  <a:cubicBezTo>
                    <a:pt x="774" y="334"/>
                    <a:pt x="846" y="263"/>
                    <a:pt x="846" y="168"/>
                  </a:cubicBezTo>
                  <a:cubicBezTo>
                    <a:pt x="846" y="84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9" name="Google Shape;12129;p72"/>
          <p:cNvGrpSpPr/>
          <p:nvPr/>
        </p:nvGrpSpPr>
        <p:grpSpPr>
          <a:xfrm>
            <a:off x="6896141" y="1964722"/>
            <a:ext cx="348256" cy="352448"/>
            <a:chOff x="6896141" y="1964722"/>
            <a:chExt cx="348256" cy="352448"/>
          </a:xfrm>
        </p:grpSpPr>
        <p:sp>
          <p:nvSpPr>
            <p:cNvPr id="12130" name="Google Shape;12130;p72"/>
            <p:cNvSpPr/>
            <p:nvPr/>
          </p:nvSpPr>
          <p:spPr>
            <a:xfrm>
              <a:off x="6896141" y="1964722"/>
              <a:ext cx="348256" cy="352448"/>
            </a:xfrm>
            <a:custGeom>
              <a:rect b="b" l="l" r="r" t="t"/>
              <a:pathLst>
                <a:path extrusionOk="0" h="11014" w="10883">
                  <a:moveTo>
                    <a:pt x="1406" y="1417"/>
                  </a:moveTo>
                  <a:cubicBezTo>
                    <a:pt x="1406" y="1596"/>
                    <a:pt x="1441" y="1762"/>
                    <a:pt x="1525" y="1905"/>
                  </a:cubicBezTo>
                  <a:lnTo>
                    <a:pt x="465" y="1905"/>
                  </a:lnTo>
                  <a:cubicBezTo>
                    <a:pt x="393" y="1905"/>
                    <a:pt x="334" y="1846"/>
                    <a:pt x="334" y="1774"/>
                  </a:cubicBezTo>
                  <a:cubicBezTo>
                    <a:pt x="334" y="1715"/>
                    <a:pt x="370" y="1667"/>
                    <a:pt x="429" y="1655"/>
                  </a:cubicBezTo>
                  <a:lnTo>
                    <a:pt x="1406" y="1417"/>
                  </a:lnTo>
                  <a:close/>
                  <a:moveTo>
                    <a:pt x="2751" y="334"/>
                  </a:moveTo>
                  <a:cubicBezTo>
                    <a:pt x="3334" y="334"/>
                    <a:pt x="3799" y="810"/>
                    <a:pt x="3799" y="1369"/>
                  </a:cubicBezTo>
                  <a:lnTo>
                    <a:pt x="3799" y="3453"/>
                  </a:lnTo>
                  <a:cubicBezTo>
                    <a:pt x="3287" y="3429"/>
                    <a:pt x="2953" y="3274"/>
                    <a:pt x="2799" y="3203"/>
                  </a:cubicBezTo>
                  <a:cubicBezTo>
                    <a:pt x="2870" y="2965"/>
                    <a:pt x="2918" y="2715"/>
                    <a:pt x="2918" y="2417"/>
                  </a:cubicBezTo>
                  <a:cubicBezTo>
                    <a:pt x="2918" y="2322"/>
                    <a:pt x="2846" y="2250"/>
                    <a:pt x="2751" y="2250"/>
                  </a:cubicBezTo>
                  <a:lnTo>
                    <a:pt x="2596" y="2250"/>
                  </a:lnTo>
                  <a:cubicBezTo>
                    <a:pt x="2120" y="2250"/>
                    <a:pt x="1715" y="1869"/>
                    <a:pt x="1715" y="1369"/>
                  </a:cubicBezTo>
                  <a:cubicBezTo>
                    <a:pt x="1715" y="798"/>
                    <a:pt x="2191" y="334"/>
                    <a:pt x="2751" y="334"/>
                  </a:cubicBezTo>
                  <a:close/>
                  <a:moveTo>
                    <a:pt x="2691" y="3501"/>
                  </a:moveTo>
                  <a:cubicBezTo>
                    <a:pt x="2882" y="3608"/>
                    <a:pt x="3275" y="3751"/>
                    <a:pt x="3811" y="3774"/>
                  </a:cubicBezTo>
                  <a:lnTo>
                    <a:pt x="3811" y="4310"/>
                  </a:lnTo>
                  <a:cubicBezTo>
                    <a:pt x="3811" y="4394"/>
                    <a:pt x="3870" y="4453"/>
                    <a:pt x="3965" y="4465"/>
                  </a:cubicBezTo>
                  <a:cubicBezTo>
                    <a:pt x="5156" y="4548"/>
                    <a:pt x="6251" y="4822"/>
                    <a:pt x="7204" y="5287"/>
                  </a:cubicBezTo>
                  <a:cubicBezTo>
                    <a:pt x="7966" y="5656"/>
                    <a:pt x="8645" y="6168"/>
                    <a:pt x="9216" y="6775"/>
                  </a:cubicBezTo>
                  <a:cubicBezTo>
                    <a:pt x="9930" y="7537"/>
                    <a:pt x="10299" y="8275"/>
                    <a:pt x="10466" y="8620"/>
                  </a:cubicBezTo>
                  <a:cubicBezTo>
                    <a:pt x="6025" y="8608"/>
                    <a:pt x="4203" y="7584"/>
                    <a:pt x="3453" y="6727"/>
                  </a:cubicBezTo>
                  <a:cubicBezTo>
                    <a:pt x="3156" y="6394"/>
                    <a:pt x="3025" y="6060"/>
                    <a:pt x="2965" y="5834"/>
                  </a:cubicBezTo>
                  <a:lnTo>
                    <a:pt x="2965" y="5834"/>
                  </a:lnTo>
                  <a:cubicBezTo>
                    <a:pt x="4061" y="6989"/>
                    <a:pt x="5549" y="7251"/>
                    <a:pt x="6716" y="7251"/>
                  </a:cubicBezTo>
                  <a:cubicBezTo>
                    <a:pt x="7037" y="7251"/>
                    <a:pt x="7359" y="7239"/>
                    <a:pt x="7609" y="7203"/>
                  </a:cubicBezTo>
                  <a:cubicBezTo>
                    <a:pt x="7692" y="7192"/>
                    <a:pt x="7752" y="7120"/>
                    <a:pt x="7752" y="7025"/>
                  </a:cubicBezTo>
                  <a:cubicBezTo>
                    <a:pt x="7752" y="6942"/>
                    <a:pt x="7668" y="6882"/>
                    <a:pt x="7573" y="6882"/>
                  </a:cubicBezTo>
                  <a:cubicBezTo>
                    <a:pt x="7327" y="6909"/>
                    <a:pt x="7039" y="6929"/>
                    <a:pt x="6725" y="6929"/>
                  </a:cubicBezTo>
                  <a:cubicBezTo>
                    <a:pt x="5519" y="6929"/>
                    <a:pt x="3933" y="6628"/>
                    <a:pt x="2894" y="5239"/>
                  </a:cubicBezTo>
                  <a:cubicBezTo>
                    <a:pt x="2858" y="5215"/>
                    <a:pt x="2834" y="5179"/>
                    <a:pt x="2787" y="5179"/>
                  </a:cubicBezTo>
                  <a:cubicBezTo>
                    <a:pt x="2779" y="5178"/>
                    <a:pt x="2771" y="5178"/>
                    <a:pt x="2763" y="5178"/>
                  </a:cubicBezTo>
                  <a:cubicBezTo>
                    <a:pt x="2680" y="5178"/>
                    <a:pt x="2619" y="5235"/>
                    <a:pt x="2608" y="5322"/>
                  </a:cubicBezTo>
                  <a:cubicBezTo>
                    <a:pt x="2608" y="5346"/>
                    <a:pt x="2501" y="6108"/>
                    <a:pt x="3203" y="6930"/>
                  </a:cubicBezTo>
                  <a:cubicBezTo>
                    <a:pt x="3703" y="7501"/>
                    <a:pt x="4477" y="7977"/>
                    <a:pt x="5525" y="8311"/>
                  </a:cubicBezTo>
                  <a:cubicBezTo>
                    <a:pt x="6716" y="8692"/>
                    <a:pt x="8228" y="8906"/>
                    <a:pt x="10049" y="8954"/>
                  </a:cubicBezTo>
                  <a:cubicBezTo>
                    <a:pt x="10097" y="9097"/>
                    <a:pt x="10133" y="9228"/>
                    <a:pt x="10157" y="9323"/>
                  </a:cubicBezTo>
                  <a:lnTo>
                    <a:pt x="7418" y="9323"/>
                  </a:lnTo>
                  <a:cubicBezTo>
                    <a:pt x="5299" y="9323"/>
                    <a:pt x="3703" y="8918"/>
                    <a:pt x="2679" y="8144"/>
                  </a:cubicBezTo>
                  <a:cubicBezTo>
                    <a:pt x="1679" y="7382"/>
                    <a:pt x="1536" y="6489"/>
                    <a:pt x="1536" y="6037"/>
                  </a:cubicBezTo>
                  <a:cubicBezTo>
                    <a:pt x="1536" y="5406"/>
                    <a:pt x="1846" y="4929"/>
                    <a:pt x="2179" y="4429"/>
                  </a:cubicBezTo>
                  <a:cubicBezTo>
                    <a:pt x="2370" y="4132"/>
                    <a:pt x="2549" y="3846"/>
                    <a:pt x="2691" y="3501"/>
                  </a:cubicBezTo>
                  <a:close/>
                  <a:moveTo>
                    <a:pt x="4989" y="9442"/>
                  </a:moveTo>
                  <a:cubicBezTo>
                    <a:pt x="5108" y="9466"/>
                    <a:pt x="5227" y="9489"/>
                    <a:pt x="5358" y="9501"/>
                  </a:cubicBezTo>
                  <a:lnTo>
                    <a:pt x="5358" y="10704"/>
                  </a:lnTo>
                  <a:lnTo>
                    <a:pt x="4989" y="10704"/>
                  </a:lnTo>
                  <a:lnTo>
                    <a:pt x="4989" y="9442"/>
                  </a:lnTo>
                  <a:close/>
                  <a:moveTo>
                    <a:pt x="2751" y="0"/>
                  </a:moveTo>
                  <a:cubicBezTo>
                    <a:pt x="2096" y="0"/>
                    <a:pt x="1560" y="465"/>
                    <a:pt x="1417" y="1060"/>
                  </a:cubicBezTo>
                  <a:lnTo>
                    <a:pt x="346" y="1334"/>
                  </a:lnTo>
                  <a:cubicBezTo>
                    <a:pt x="132" y="1369"/>
                    <a:pt x="1" y="1572"/>
                    <a:pt x="1" y="1762"/>
                  </a:cubicBezTo>
                  <a:cubicBezTo>
                    <a:pt x="1" y="2012"/>
                    <a:pt x="215" y="2203"/>
                    <a:pt x="453" y="2203"/>
                  </a:cubicBezTo>
                  <a:lnTo>
                    <a:pt x="1727" y="2203"/>
                  </a:lnTo>
                  <a:cubicBezTo>
                    <a:pt x="1953" y="2417"/>
                    <a:pt x="2239" y="2548"/>
                    <a:pt x="2560" y="2548"/>
                  </a:cubicBezTo>
                  <a:cubicBezTo>
                    <a:pt x="2513" y="3215"/>
                    <a:pt x="2191" y="3727"/>
                    <a:pt x="1882" y="4227"/>
                  </a:cubicBezTo>
                  <a:cubicBezTo>
                    <a:pt x="1536" y="4751"/>
                    <a:pt x="1191" y="5298"/>
                    <a:pt x="1191" y="6013"/>
                  </a:cubicBezTo>
                  <a:cubicBezTo>
                    <a:pt x="1191" y="6418"/>
                    <a:pt x="1298" y="6834"/>
                    <a:pt x="1477" y="7203"/>
                  </a:cubicBezTo>
                  <a:cubicBezTo>
                    <a:pt x="1703" y="7656"/>
                    <a:pt x="2025" y="8061"/>
                    <a:pt x="2477" y="8382"/>
                  </a:cubicBezTo>
                  <a:cubicBezTo>
                    <a:pt x="3037" y="8811"/>
                    <a:pt x="3763" y="9144"/>
                    <a:pt x="4644" y="9347"/>
                  </a:cubicBezTo>
                  <a:lnTo>
                    <a:pt x="4644" y="10692"/>
                  </a:lnTo>
                  <a:lnTo>
                    <a:pt x="3608" y="10692"/>
                  </a:lnTo>
                  <a:cubicBezTo>
                    <a:pt x="3513" y="10692"/>
                    <a:pt x="3441" y="10763"/>
                    <a:pt x="3441" y="10859"/>
                  </a:cubicBezTo>
                  <a:cubicBezTo>
                    <a:pt x="3441" y="10942"/>
                    <a:pt x="3513" y="11013"/>
                    <a:pt x="3608" y="11013"/>
                  </a:cubicBezTo>
                  <a:lnTo>
                    <a:pt x="5847" y="11013"/>
                  </a:lnTo>
                  <a:cubicBezTo>
                    <a:pt x="5942" y="11013"/>
                    <a:pt x="6013" y="10942"/>
                    <a:pt x="6013" y="10859"/>
                  </a:cubicBezTo>
                  <a:cubicBezTo>
                    <a:pt x="6013" y="10763"/>
                    <a:pt x="5942" y="10692"/>
                    <a:pt x="5847" y="10692"/>
                  </a:cubicBezTo>
                  <a:lnTo>
                    <a:pt x="5668" y="10692"/>
                  </a:lnTo>
                  <a:lnTo>
                    <a:pt x="5668" y="9525"/>
                  </a:lnTo>
                  <a:cubicBezTo>
                    <a:pt x="6204" y="9609"/>
                    <a:pt x="6787" y="9632"/>
                    <a:pt x="7418" y="9632"/>
                  </a:cubicBezTo>
                  <a:lnTo>
                    <a:pt x="10347" y="9632"/>
                  </a:lnTo>
                  <a:cubicBezTo>
                    <a:pt x="10395" y="9632"/>
                    <a:pt x="10430" y="9620"/>
                    <a:pt x="10466" y="9573"/>
                  </a:cubicBezTo>
                  <a:cubicBezTo>
                    <a:pt x="10490" y="9549"/>
                    <a:pt x="10514" y="9501"/>
                    <a:pt x="10514" y="9442"/>
                  </a:cubicBezTo>
                  <a:cubicBezTo>
                    <a:pt x="10514" y="9430"/>
                    <a:pt x="10478" y="9251"/>
                    <a:pt x="10395" y="8930"/>
                  </a:cubicBezTo>
                  <a:lnTo>
                    <a:pt x="10704" y="8930"/>
                  </a:lnTo>
                  <a:cubicBezTo>
                    <a:pt x="10740" y="8930"/>
                    <a:pt x="10811" y="8906"/>
                    <a:pt x="10835" y="8858"/>
                  </a:cubicBezTo>
                  <a:cubicBezTo>
                    <a:pt x="10871" y="8847"/>
                    <a:pt x="10883" y="8799"/>
                    <a:pt x="10847" y="8739"/>
                  </a:cubicBezTo>
                  <a:cubicBezTo>
                    <a:pt x="10835" y="8692"/>
                    <a:pt x="10478" y="7656"/>
                    <a:pt x="9454" y="6572"/>
                  </a:cubicBezTo>
                  <a:cubicBezTo>
                    <a:pt x="8859" y="5930"/>
                    <a:pt x="8144" y="5406"/>
                    <a:pt x="7335" y="5001"/>
                  </a:cubicBezTo>
                  <a:cubicBezTo>
                    <a:pt x="6382" y="4525"/>
                    <a:pt x="5299" y="4239"/>
                    <a:pt x="4120" y="4155"/>
                  </a:cubicBezTo>
                  <a:lnTo>
                    <a:pt x="4120" y="1369"/>
                  </a:lnTo>
                  <a:cubicBezTo>
                    <a:pt x="4120" y="619"/>
                    <a:pt x="3513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72"/>
            <p:cNvSpPr/>
            <p:nvPr/>
          </p:nvSpPr>
          <p:spPr>
            <a:xfrm>
              <a:off x="7155597" y="2179538"/>
              <a:ext cx="18336" cy="11904"/>
            </a:xfrm>
            <a:custGeom>
              <a:rect b="b" l="l" r="r" t="t"/>
              <a:pathLst>
                <a:path extrusionOk="0" h="372" w="573">
                  <a:moveTo>
                    <a:pt x="389" y="0"/>
                  </a:moveTo>
                  <a:cubicBezTo>
                    <a:pt x="378" y="0"/>
                    <a:pt x="368" y="1"/>
                    <a:pt x="358" y="2"/>
                  </a:cubicBezTo>
                  <a:cubicBezTo>
                    <a:pt x="358" y="2"/>
                    <a:pt x="286" y="14"/>
                    <a:pt x="156" y="50"/>
                  </a:cubicBezTo>
                  <a:cubicBezTo>
                    <a:pt x="60" y="62"/>
                    <a:pt x="1" y="157"/>
                    <a:pt x="36" y="240"/>
                  </a:cubicBezTo>
                  <a:cubicBezTo>
                    <a:pt x="48" y="312"/>
                    <a:pt x="120" y="371"/>
                    <a:pt x="203" y="371"/>
                  </a:cubicBezTo>
                  <a:lnTo>
                    <a:pt x="227" y="371"/>
                  </a:lnTo>
                  <a:cubicBezTo>
                    <a:pt x="382" y="348"/>
                    <a:pt x="453" y="312"/>
                    <a:pt x="453" y="312"/>
                  </a:cubicBezTo>
                  <a:cubicBezTo>
                    <a:pt x="525" y="300"/>
                    <a:pt x="572" y="217"/>
                    <a:pt x="560" y="121"/>
                  </a:cubicBezTo>
                  <a:cubicBezTo>
                    <a:pt x="529" y="38"/>
                    <a:pt x="461" y="0"/>
                    <a:pt x="3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72"/>
            <p:cNvSpPr/>
            <p:nvPr/>
          </p:nvSpPr>
          <p:spPr>
            <a:xfrm>
              <a:off x="6962829" y="1987186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34"/>
                  </a:moveTo>
                  <a:cubicBezTo>
                    <a:pt x="607" y="334"/>
                    <a:pt x="691" y="417"/>
                    <a:pt x="691" y="513"/>
                  </a:cubicBezTo>
                  <a:cubicBezTo>
                    <a:pt x="691" y="596"/>
                    <a:pt x="607" y="691"/>
                    <a:pt x="512" y="691"/>
                  </a:cubicBezTo>
                  <a:cubicBezTo>
                    <a:pt x="405" y="691"/>
                    <a:pt x="334" y="596"/>
                    <a:pt x="334" y="513"/>
                  </a:cubicBezTo>
                  <a:cubicBezTo>
                    <a:pt x="334" y="417"/>
                    <a:pt x="417" y="334"/>
                    <a:pt x="512" y="33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cubicBezTo>
                    <a:pt x="0" y="786"/>
                    <a:pt x="226" y="1013"/>
                    <a:pt x="512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3" name="Google Shape;12133;p72"/>
          <p:cNvGrpSpPr/>
          <p:nvPr/>
        </p:nvGrpSpPr>
        <p:grpSpPr>
          <a:xfrm>
            <a:off x="7989997" y="2015378"/>
            <a:ext cx="355136" cy="303328"/>
            <a:chOff x="7989997" y="2015378"/>
            <a:chExt cx="355136" cy="303328"/>
          </a:xfrm>
        </p:grpSpPr>
        <p:sp>
          <p:nvSpPr>
            <p:cNvPr id="12134" name="Google Shape;12134;p72"/>
            <p:cNvSpPr/>
            <p:nvPr/>
          </p:nvSpPr>
          <p:spPr>
            <a:xfrm>
              <a:off x="8052109" y="2080530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79" y="1549"/>
                  </a:cubicBezTo>
                  <a:cubicBezTo>
                    <a:pt x="1072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03" y="525"/>
                  </a:cubicBezTo>
                  <a:cubicBezTo>
                    <a:pt x="1119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81" y="1227"/>
                    <a:pt x="679" y="1227"/>
                  </a:cubicBezTo>
                  <a:cubicBezTo>
                    <a:pt x="488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489"/>
                    <a:pt x="488" y="334"/>
                    <a:pt x="679" y="334"/>
                  </a:cubicBezTo>
                  <a:cubicBezTo>
                    <a:pt x="774" y="334"/>
                    <a:pt x="845" y="251"/>
                    <a:pt x="845" y="167"/>
                  </a:cubicBezTo>
                  <a:cubicBezTo>
                    <a:pt x="845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72"/>
            <p:cNvSpPr/>
            <p:nvPr/>
          </p:nvSpPr>
          <p:spPr>
            <a:xfrm>
              <a:off x="7989997" y="2015378"/>
              <a:ext cx="355136" cy="303328"/>
            </a:xfrm>
            <a:custGeom>
              <a:rect b="b" l="l" r="r" t="t"/>
              <a:pathLst>
                <a:path extrusionOk="0" h="9479" w="11098">
                  <a:moveTo>
                    <a:pt x="1001" y="3096"/>
                  </a:moveTo>
                  <a:cubicBezTo>
                    <a:pt x="977" y="3180"/>
                    <a:pt x="953" y="3287"/>
                    <a:pt x="941" y="3394"/>
                  </a:cubicBezTo>
                  <a:cubicBezTo>
                    <a:pt x="929" y="3465"/>
                    <a:pt x="929" y="3525"/>
                    <a:pt x="929" y="3596"/>
                  </a:cubicBezTo>
                  <a:lnTo>
                    <a:pt x="536" y="3287"/>
                  </a:lnTo>
                  <a:lnTo>
                    <a:pt x="1001" y="3096"/>
                  </a:lnTo>
                  <a:close/>
                  <a:moveTo>
                    <a:pt x="4430" y="322"/>
                  </a:moveTo>
                  <a:lnTo>
                    <a:pt x="4132" y="703"/>
                  </a:lnTo>
                  <a:cubicBezTo>
                    <a:pt x="4096" y="739"/>
                    <a:pt x="4084" y="798"/>
                    <a:pt x="4096" y="846"/>
                  </a:cubicBezTo>
                  <a:cubicBezTo>
                    <a:pt x="4108" y="894"/>
                    <a:pt x="4156" y="941"/>
                    <a:pt x="4215" y="953"/>
                  </a:cubicBezTo>
                  <a:cubicBezTo>
                    <a:pt x="4906" y="1120"/>
                    <a:pt x="5501" y="1549"/>
                    <a:pt x="5882" y="2191"/>
                  </a:cubicBezTo>
                  <a:cubicBezTo>
                    <a:pt x="6335" y="2906"/>
                    <a:pt x="6811" y="3465"/>
                    <a:pt x="7311" y="3870"/>
                  </a:cubicBezTo>
                  <a:cubicBezTo>
                    <a:pt x="7728" y="4192"/>
                    <a:pt x="8144" y="4406"/>
                    <a:pt x="8573" y="4513"/>
                  </a:cubicBezTo>
                  <a:cubicBezTo>
                    <a:pt x="8785" y="4559"/>
                    <a:pt x="8969" y="4577"/>
                    <a:pt x="9129" y="4577"/>
                  </a:cubicBezTo>
                  <a:cubicBezTo>
                    <a:pt x="9176" y="4577"/>
                    <a:pt x="9221" y="4575"/>
                    <a:pt x="9263" y="4573"/>
                  </a:cubicBezTo>
                  <a:lnTo>
                    <a:pt x="9263" y="4573"/>
                  </a:lnTo>
                  <a:cubicBezTo>
                    <a:pt x="8656" y="5120"/>
                    <a:pt x="8061" y="5501"/>
                    <a:pt x="7478" y="5704"/>
                  </a:cubicBezTo>
                  <a:cubicBezTo>
                    <a:pt x="7161" y="5811"/>
                    <a:pt x="6852" y="5865"/>
                    <a:pt x="6558" y="5865"/>
                  </a:cubicBezTo>
                  <a:cubicBezTo>
                    <a:pt x="6299" y="5865"/>
                    <a:pt x="6051" y="5823"/>
                    <a:pt x="5823" y="5740"/>
                  </a:cubicBezTo>
                  <a:cubicBezTo>
                    <a:pt x="5537" y="5644"/>
                    <a:pt x="5287" y="5490"/>
                    <a:pt x="5096" y="5287"/>
                  </a:cubicBezTo>
                  <a:lnTo>
                    <a:pt x="5096" y="5287"/>
                  </a:lnTo>
                  <a:cubicBezTo>
                    <a:pt x="5346" y="5418"/>
                    <a:pt x="5632" y="5490"/>
                    <a:pt x="5977" y="5525"/>
                  </a:cubicBezTo>
                  <a:cubicBezTo>
                    <a:pt x="6049" y="5525"/>
                    <a:pt x="6120" y="5537"/>
                    <a:pt x="6192" y="5537"/>
                  </a:cubicBezTo>
                  <a:cubicBezTo>
                    <a:pt x="6477" y="5537"/>
                    <a:pt x="6775" y="5501"/>
                    <a:pt x="7061" y="5430"/>
                  </a:cubicBezTo>
                  <a:cubicBezTo>
                    <a:pt x="7144" y="5418"/>
                    <a:pt x="7192" y="5323"/>
                    <a:pt x="7180" y="5239"/>
                  </a:cubicBezTo>
                  <a:cubicBezTo>
                    <a:pt x="7169" y="5156"/>
                    <a:pt x="7095" y="5118"/>
                    <a:pt x="7021" y="5118"/>
                  </a:cubicBezTo>
                  <a:cubicBezTo>
                    <a:pt x="7010" y="5118"/>
                    <a:pt x="7000" y="5119"/>
                    <a:pt x="6989" y="5120"/>
                  </a:cubicBezTo>
                  <a:cubicBezTo>
                    <a:pt x="6717" y="5185"/>
                    <a:pt x="6450" y="5217"/>
                    <a:pt x="6201" y="5217"/>
                  </a:cubicBezTo>
                  <a:cubicBezTo>
                    <a:pt x="5763" y="5217"/>
                    <a:pt x="5377" y="5119"/>
                    <a:pt x="5096" y="4930"/>
                  </a:cubicBezTo>
                  <a:cubicBezTo>
                    <a:pt x="4763" y="4692"/>
                    <a:pt x="4584" y="4335"/>
                    <a:pt x="4537" y="3835"/>
                  </a:cubicBezTo>
                  <a:cubicBezTo>
                    <a:pt x="4584" y="3334"/>
                    <a:pt x="4870" y="2918"/>
                    <a:pt x="5346" y="2644"/>
                  </a:cubicBezTo>
                  <a:cubicBezTo>
                    <a:pt x="5418" y="2608"/>
                    <a:pt x="5453" y="2501"/>
                    <a:pt x="5406" y="2430"/>
                  </a:cubicBezTo>
                  <a:cubicBezTo>
                    <a:pt x="5375" y="2375"/>
                    <a:pt x="5323" y="2346"/>
                    <a:pt x="5267" y="2346"/>
                  </a:cubicBezTo>
                  <a:cubicBezTo>
                    <a:pt x="5238" y="2346"/>
                    <a:pt x="5208" y="2354"/>
                    <a:pt x="5180" y="2370"/>
                  </a:cubicBezTo>
                  <a:cubicBezTo>
                    <a:pt x="4513" y="2751"/>
                    <a:pt x="4156" y="3418"/>
                    <a:pt x="4215" y="4168"/>
                  </a:cubicBezTo>
                  <a:cubicBezTo>
                    <a:pt x="4287" y="5013"/>
                    <a:pt x="4870" y="5763"/>
                    <a:pt x="5704" y="6061"/>
                  </a:cubicBezTo>
                  <a:cubicBezTo>
                    <a:pt x="5969" y="6149"/>
                    <a:pt x="6247" y="6194"/>
                    <a:pt x="6537" y="6194"/>
                  </a:cubicBezTo>
                  <a:cubicBezTo>
                    <a:pt x="6871" y="6194"/>
                    <a:pt x="7221" y="6135"/>
                    <a:pt x="7585" y="6013"/>
                  </a:cubicBezTo>
                  <a:cubicBezTo>
                    <a:pt x="8061" y="5847"/>
                    <a:pt x="8537" y="5585"/>
                    <a:pt x="9025" y="5192"/>
                  </a:cubicBezTo>
                  <a:lnTo>
                    <a:pt x="9049" y="5192"/>
                  </a:lnTo>
                  <a:cubicBezTo>
                    <a:pt x="9197" y="5214"/>
                    <a:pt x="9338" y="5224"/>
                    <a:pt x="9472" y="5224"/>
                  </a:cubicBezTo>
                  <a:cubicBezTo>
                    <a:pt x="9973" y="5224"/>
                    <a:pt x="10372" y="5085"/>
                    <a:pt x="10645" y="4954"/>
                  </a:cubicBezTo>
                  <a:lnTo>
                    <a:pt x="10645" y="4954"/>
                  </a:lnTo>
                  <a:cubicBezTo>
                    <a:pt x="9990" y="6799"/>
                    <a:pt x="8061" y="8097"/>
                    <a:pt x="5918" y="8097"/>
                  </a:cubicBezTo>
                  <a:cubicBezTo>
                    <a:pt x="4430" y="8097"/>
                    <a:pt x="3072" y="7549"/>
                    <a:pt x="2203" y="6561"/>
                  </a:cubicBezTo>
                  <a:cubicBezTo>
                    <a:pt x="1453" y="5716"/>
                    <a:pt x="1132" y="4644"/>
                    <a:pt x="1274" y="3442"/>
                  </a:cubicBezTo>
                  <a:cubicBezTo>
                    <a:pt x="1370" y="2703"/>
                    <a:pt x="1632" y="2096"/>
                    <a:pt x="2013" y="1608"/>
                  </a:cubicBezTo>
                  <a:cubicBezTo>
                    <a:pt x="2322" y="1215"/>
                    <a:pt x="2715" y="906"/>
                    <a:pt x="3191" y="679"/>
                  </a:cubicBezTo>
                  <a:cubicBezTo>
                    <a:pt x="3668" y="465"/>
                    <a:pt x="4132" y="370"/>
                    <a:pt x="4430" y="322"/>
                  </a:cubicBezTo>
                  <a:close/>
                  <a:moveTo>
                    <a:pt x="5989" y="8407"/>
                  </a:moveTo>
                  <a:lnTo>
                    <a:pt x="5632" y="9121"/>
                  </a:lnTo>
                  <a:lnTo>
                    <a:pt x="5299" y="9121"/>
                  </a:lnTo>
                  <a:lnTo>
                    <a:pt x="5656" y="8407"/>
                  </a:lnTo>
                  <a:close/>
                  <a:moveTo>
                    <a:pt x="4715" y="1"/>
                  </a:moveTo>
                  <a:cubicBezTo>
                    <a:pt x="4605" y="1"/>
                    <a:pt x="3846" y="11"/>
                    <a:pt x="3013" y="406"/>
                  </a:cubicBezTo>
                  <a:cubicBezTo>
                    <a:pt x="2489" y="644"/>
                    <a:pt x="2060" y="977"/>
                    <a:pt x="1715" y="1418"/>
                  </a:cubicBezTo>
                  <a:cubicBezTo>
                    <a:pt x="1417" y="1787"/>
                    <a:pt x="1191" y="2215"/>
                    <a:pt x="1060" y="2727"/>
                  </a:cubicBezTo>
                  <a:lnTo>
                    <a:pt x="119" y="3120"/>
                  </a:lnTo>
                  <a:cubicBezTo>
                    <a:pt x="60" y="3144"/>
                    <a:pt x="36" y="3204"/>
                    <a:pt x="24" y="3263"/>
                  </a:cubicBezTo>
                  <a:cubicBezTo>
                    <a:pt x="0" y="3323"/>
                    <a:pt x="36" y="3382"/>
                    <a:pt x="84" y="3406"/>
                  </a:cubicBezTo>
                  <a:lnTo>
                    <a:pt x="870" y="4037"/>
                  </a:lnTo>
                  <a:cubicBezTo>
                    <a:pt x="881" y="5085"/>
                    <a:pt x="1239" y="6037"/>
                    <a:pt x="1929" y="6799"/>
                  </a:cubicBezTo>
                  <a:cubicBezTo>
                    <a:pt x="2739" y="7704"/>
                    <a:pt x="3929" y="8276"/>
                    <a:pt x="5275" y="8407"/>
                  </a:cubicBezTo>
                  <a:lnTo>
                    <a:pt x="4906" y="9157"/>
                  </a:lnTo>
                  <a:lnTo>
                    <a:pt x="3965" y="9157"/>
                  </a:lnTo>
                  <a:cubicBezTo>
                    <a:pt x="3870" y="9157"/>
                    <a:pt x="3799" y="9228"/>
                    <a:pt x="3799" y="9311"/>
                  </a:cubicBezTo>
                  <a:cubicBezTo>
                    <a:pt x="3799" y="9407"/>
                    <a:pt x="3870" y="9478"/>
                    <a:pt x="3965" y="9478"/>
                  </a:cubicBezTo>
                  <a:lnTo>
                    <a:pt x="6370" y="9478"/>
                  </a:lnTo>
                  <a:cubicBezTo>
                    <a:pt x="6466" y="9478"/>
                    <a:pt x="6537" y="9407"/>
                    <a:pt x="6537" y="9311"/>
                  </a:cubicBezTo>
                  <a:cubicBezTo>
                    <a:pt x="6537" y="9228"/>
                    <a:pt x="6466" y="9157"/>
                    <a:pt x="6370" y="9157"/>
                  </a:cubicBezTo>
                  <a:lnTo>
                    <a:pt x="5942" y="9157"/>
                  </a:lnTo>
                  <a:lnTo>
                    <a:pt x="6311" y="8418"/>
                  </a:lnTo>
                  <a:cubicBezTo>
                    <a:pt x="7358" y="8335"/>
                    <a:pt x="8359" y="7978"/>
                    <a:pt x="9168" y="7383"/>
                  </a:cubicBezTo>
                  <a:cubicBezTo>
                    <a:pt x="10109" y="6692"/>
                    <a:pt x="10764" y="5740"/>
                    <a:pt x="11014" y="4704"/>
                  </a:cubicBezTo>
                  <a:cubicBezTo>
                    <a:pt x="11097" y="4597"/>
                    <a:pt x="11061" y="4525"/>
                    <a:pt x="11002" y="4489"/>
                  </a:cubicBezTo>
                  <a:cubicBezTo>
                    <a:pt x="10978" y="4475"/>
                    <a:pt x="10953" y="4469"/>
                    <a:pt x="10927" y="4469"/>
                  </a:cubicBezTo>
                  <a:cubicBezTo>
                    <a:pt x="10888" y="4469"/>
                    <a:pt x="10847" y="4484"/>
                    <a:pt x="10811" y="4513"/>
                  </a:cubicBezTo>
                  <a:cubicBezTo>
                    <a:pt x="10811" y="4513"/>
                    <a:pt x="10258" y="4931"/>
                    <a:pt x="9416" y="4931"/>
                  </a:cubicBezTo>
                  <a:cubicBezTo>
                    <a:pt x="9393" y="4931"/>
                    <a:pt x="9370" y="4931"/>
                    <a:pt x="9347" y="4930"/>
                  </a:cubicBezTo>
                  <a:cubicBezTo>
                    <a:pt x="9525" y="4775"/>
                    <a:pt x="9692" y="4608"/>
                    <a:pt x="9871" y="4430"/>
                  </a:cubicBezTo>
                  <a:cubicBezTo>
                    <a:pt x="9930" y="4370"/>
                    <a:pt x="9930" y="4287"/>
                    <a:pt x="9883" y="4227"/>
                  </a:cubicBezTo>
                  <a:cubicBezTo>
                    <a:pt x="9857" y="4184"/>
                    <a:pt x="9800" y="4154"/>
                    <a:pt x="9747" y="4154"/>
                  </a:cubicBezTo>
                  <a:cubicBezTo>
                    <a:pt x="9728" y="4154"/>
                    <a:pt x="9708" y="4158"/>
                    <a:pt x="9692" y="4168"/>
                  </a:cubicBezTo>
                  <a:cubicBezTo>
                    <a:pt x="9692" y="4168"/>
                    <a:pt x="9472" y="4269"/>
                    <a:pt x="9104" y="4269"/>
                  </a:cubicBezTo>
                  <a:cubicBezTo>
                    <a:pt x="8966" y="4269"/>
                    <a:pt x="8808" y="4255"/>
                    <a:pt x="8632" y="4216"/>
                  </a:cubicBezTo>
                  <a:cubicBezTo>
                    <a:pt x="7537" y="3942"/>
                    <a:pt x="6668" y="2882"/>
                    <a:pt x="6132" y="2037"/>
                  </a:cubicBezTo>
                  <a:cubicBezTo>
                    <a:pt x="5751" y="1418"/>
                    <a:pt x="5168" y="953"/>
                    <a:pt x="4501" y="727"/>
                  </a:cubicBezTo>
                  <a:lnTo>
                    <a:pt x="4858" y="251"/>
                  </a:lnTo>
                  <a:cubicBezTo>
                    <a:pt x="4882" y="203"/>
                    <a:pt x="4906" y="132"/>
                    <a:pt x="4870" y="84"/>
                  </a:cubicBezTo>
                  <a:cubicBezTo>
                    <a:pt x="4846" y="25"/>
                    <a:pt x="4799" y="1"/>
                    <a:pt x="4727" y="1"/>
                  </a:cubicBezTo>
                  <a:cubicBezTo>
                    <a:pt x="4725" y="1"/>
                    <a:pt x="4721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72"/>
            <p:cNvSpPr/>
            <p:nvPr/>
          </p:nvSpPr>
          <p:spPr>
            <a:xfrm>
              <a:off x="8229645" y="2166034"/>
              <a:ext cx="19456" cy="15872"/>
            </a:xfrm>
            <a:custGeom>
              <a:rect b="b" l="l" r="r" t="t"/>
              <a:pathLst>
                <a:path extrusionOk="0" h="496" w="608">
                  <a:moveTo>
                    <a:pt x="436" y="0"/>
                  </a:moveTo>
                  <a:cubicBezTo>
                    <a:pt x="399" y="0"/>
                    <a:pt x="362" y="15"/>
                    <a:pt x="334" y="43"/>
                  </a:cubicBezTo>
                  <a:cubicBezTo>
                    <a:pt x="274" y="79"/>
                    <a:pt x="191" y="139"/>
                    <a:pt x="108" y="186"/>
                  </a:cubicBezTo>
                  <a:cubicBezTo>
                    <a:pt x="36" y="234"/>
                    <a:pt x="0" y="317"/>
                    <a:pt x="36" y="412"/>
                  </a:cubicBezTo>
                  <a:cubicBezTo>
                    <a:pt x="60" y="472"/>
                    <a:pt x="120" y="496"/>
                    <a:pt x="179" y="496"/>
                  </a:cubicBezTo>
                  <a:cubicBezTo>
                    <a:pt x="215" y="496"/>
                    <a:pt x="227" y="496"/>
                    <a:pt x="250" y="484"/>
                  </a:cubicBezTo>
                  <a:cubicBezTo>
                    <a:pt x="370" y="424"/>
                    <a:pt x="477" y="365"/>
                    <a:pt x="548" y="293"/>
                  </a:cubicBezTo>
                  <a:cubicBezTo>
                    <a:pt x="596" y="222"/>
                    <a:pt x="608" y="115"/>
                    <a:pt x="548" y="55"/>
                  </a:cubicBezTo>
                  <a:cubicBezTo>
                    <a:pt x="517" y="18"/>
                    <a:pt x="476" y="0"/>
                    <a:pt x="4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7" name="Google Shape;12137;p72"/>
          <p:cNvGrpSpPr/>
          <p:nvPr/>
        </p:nvGrpSpPr>
        <p:grpSpPr>
          <a:xfrm>
            <a:off x="3598221" y="1509362"/>
            <a:ext cx="348640" cy="330784"/>
            <a:chOff x="3598221" y="1509362"/>
            <a:chExt cx="348640" cy="330784"/>
          </a:xfrm>
        </p:grpSpPr>
        <p:sp>
          <p:nvSpPr>
            <p:cNvPr id="12138" name="Google Shape;12138;p72"/>
            <p:cNvSpPr/>
            <p:nvPr/>
          </p:nvSpPr>
          <p:spPr>
            <a:xfrm>
              <a:off x="3739181" y="160353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5"/>
                    <a:pt x="1274" y="512"/>
                    <a:pt x="1191" y="512"/>
                  </a:cubicBezTo>
                  <a:cubicBezTo>
                    <a:pt x="1096" y="512"/>
                    <a:pt x="1024" y="595"/>
                    <a:pt x="1024" y="679"/>
                  </a:cubicBezTo>
                  <a:lnTo>
                    <a:pt x="1024" y="845"/>
                  </a:lnTo>
                  <a:cubicBezTo>
                    <a:pt x="1024" y="1036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7" y="322"/>
                  </a:cubicBezTo>
                  <a:cubicBezTo>
                    <a:pt x="762" y="322"/>
                    <a:pt x="834" y="250"/>
                    <a:pt x="834" y="155"/>
                  </a:cubicBezTo>
                  <a:cubicBezTo>
                    <a:pt x="834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72"/>
            <p:cNvSpPr/>
            <p:nvPr/>
          </p:nvSpPr>
          <p:spPr>
            <a:xfrm>
              <a:off x="3619533" y="1709906"/>
              <a:ext cx="16416" cy="15584"/>
            </a:xfrm>
            <a:custGeom>
              <a:rect b="b" l="l" r="r" t="t"/>
              <a:pathLst>
                <a:path extrusionOk="0" h="487" w="513">
                  <a:moveTo>
                    <a:pt x="340" y="1"/>
                  </a:moveTo>
                  <a:cubicBezTo>
                    <a:pt x="298" y="1"/>
                    <a:pt x="257" y="16"/>
                    <a:pt x="227" y="46"/>
                  </a:cubicBezTo>
                  <a:lnTo>
                    <a:pt x="60" y="212"/>
                  </a:lnTo>
                  <a:cubicBezTo>
                    <a:pt x="1" y="272"/>
                    <a:pt x="1" y="379"/>
                    <a:pt x="60" y="438"/>
                  </a:cubicBezTo>
                  <a:cubicBezTo>
                    <a:pt x="96" y="462"/>
                    <a:pt x="132" y="486"/>
                    <a:pt x="179" y="486"/>
                  </a:cubicBezTo>
                  <a:cubicBezTo>
                    <a:pt x="227" y="486"/>
                    <a:pt x="251" y="462"/>
                    <a:pt x="298" y="438"/>
                  </a:cubicBezTo>
                  <a:lnTo>
                    <a:pt x="465" y="272"/>
                  </a:lnTo>
                  <a:cubicBezTo>
                    <a:pt x="513" y="212"/>
                    <a:pt x="513" y="105"/>
                    <a:pt x="453" y="46"/>
                  </a:cubicBezTo>
                  <a:cubicBezTo>
                    <a:pt x="423" y="16"/>
                    <a:pt x="382" y="1"/>
                    <a:pt x="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72"/>
            <p:cNvSpPr/>
            <p:nvPr/>
          </p:nvSpPr>
          <p:spPr>
            <a:xfrm>
              <a:off x="3598221" y="1509362"/>
              <a:ext cx="348640" cy="330784"/>
            </a:xfrm>
            <a:custGeom>
              <a:rect b="b" l="l" r="r" t="t"/>
              <a:pathLst>
                <a:path extrusionOk="0" h="10337" w="10895">
                  <a:moveTo>
                    <a:pt x="5489" y="586"/>
                  </a:moveTo>
                  <a:lnTo>
                    <a:pt x="5489" y="586"/>
                  </a:lnTo>
                  <a:cubicBezTo>
                    <a:pt x="5429" y="955"/>
                    <a:pt x="5441" y="1288"/>
                    <a:pt x="5477" y="1538"/>
                  </a:cubicBezTo>
                  <a:cubicBezTo>
                    <a:pt x="5382" y="1550"/>
                    <a:pt x="5239" y="1610"/>
                    <a:pt x="5013" y="1729"/>
                  </a:cubicBezTo>
                  <a:lnTo>
                    <a:pt x="4465" y="883"/>
                  </a:lnTo>
                  <a:cubicBezTo>
                    <a:pt x="4655" y="800"/>
                    <a:pt x="5013" y="657"/>
                    <a:pt x="5489" y="586"/>
                  </a:cubicBezTo>
                  <a:close/>
                  <a:moveTo>
                    <a:pt x="6560" y="538"/>
                  </a:moveTo>
                  <a:lnTo>
                    <a:pt x="6560" y="538"/>
                  </a:lnTo>
                  <a:cubicBezTo>
                    <a:pt x="7108" y="598"/>
                    <a:pt x="7680" y="776"/>
                    <a:pt x="8215" y="1062"/>
                  </a:cubicBezTo>
                  <a:cubicBezTo>
                    <a:pt x="8382" y="1157"/>
                    <a:pt x="8537" y="1241"/>
                    <a:pt x="8704" y="1348"/>
                  </a:cubicBezTo>
                  <a:cubicBezTo>
                    <a:pt x="8715" y="1407"/>
                    <a:pt x="8858" y="1967"/>
                    <a:pt x="8882" y="2729"/>
                  </a:cubicBezTo>
                  <a:cubicBezTo>
                    <a:pt x="8620" y="2479"/>
                    <a:pt x="8358" y="2264"/>
                    <a:pt x="8144" y="2122"/>
                  </a:cubicBezTo>
                  <a:cubicBezTo>
                    <a:pt x="7549" y="1705"/>
                    <a:pt x="7084" y="1550"/>
                    <a:pt x="6906" y="1502"/>
                  </a:cubicBezTo>
                  <a:cubicBezTo>
                    <a:pt x="6834" y="1074"/>
                    <a:pt x="6715" y="764"/>
                    <a:pt x="6560" y="538"/>
                  </a:cubicBezTo>
                  <a:close/>
                  <a:moveTo>
                    <a:pt x="9073" y="1610"/>
                  </a:moveTo>
                  <a:cubicBezTo>
                    <a:pt x="9466" y="1907"/>
                    <a:pt x="9835" y="2253"/>
                    <a:pt x="10192" y="2669"/>
                  </a:cubicBezTo>
                  <a:cubicBezTo>
                    <a:pt x="10180" y="3146"/>
                    <a:pt x="10120" y="3610"/>
                    <a:pt x="10025" y="4038"/>
                  </a:cubicBezTo>
                  <a:cubicBezTo>
                    <a:pt x="9751" y="3646"/>
                    <a:pt x="9466" y="3324"/>
                    <a:pt x="9192" y="3038"/>
                  </a:cubicBezTo>
                  <a:cubicBezTo>
                    <a:pt x="9216" y="2443"/>
                    <a:pt x="9132" y="1943"/>
                    <a:pt x="9073" y="1610"/>
                  </a:cubicBezTo>
                  <a:close/>
                  <a:moveTo>
                    <a:pt x="2465" y="4205"/>
                  </a:moveTo>
                  <a:cubicBezTo>
                    <a:pt x="2608" y="4396"/>
                    <a:pt x="3024" y="4812"/>
                    <a:pt x="4179" y="4943"/>
                  </a:cubicBezTo>
                  <a:cubicBezTo>
                    <a:pt x="5644" y="5122"/>
                    <a:pt x="5846" y="6003"/>
                    <a:pt x="5858" y="6420"/>
                  </a:cubicBezTo>
                  <a:cubicBezTo>
                    <a:pt x="5679" y="6479"/>
                    <a:pt x="5489" y="6551"/>
                    <a:pt x="5286" y="6646"/>
                  </a:cubicBezTo>
                  <a:cubicBezTo>
                    <a:pt x="5251" y="6527"/>
                    <a:pt x="5191" y="6313"/>
                    <a:pt x="5060" y="6110"/>
                  </a:cubicBezTo>
                  <a:cubicBezTo>
                    <a:pt x="4667" y="5539"/>
                    <a:pt x="4012" y="5301"/>
                    <a:pt x="3524" y="5193"/>
                  </a:cubicBezTo>
                  <a:cubicBezTo>
                    <a:pt x="3405" y="5170"/>
                    <a:pt x="3286" y="5134"/>
                    <a:pt x="3167" y="5098"/>
                  </a:cubicBezTo>
                  <a:cubicBezTo>
                    <a:pt x="3148" y="5090"/>
                    <a:pt x="3128" y="5086"/>
                    <a:pt x="3109" y="5086"/>
                  </a:cubicBezTo>
                  <a:cubicBezTo>
                    <a:pt x="3044" y="5086"/>
                    <a:pt x="2983" y="5129"/>
                    <a:pt x="2965" y="5193"/>
                  </a:cubicBezTo>
                  <a:cubicBezTo>
                    <a:pt x="2929" y="5289"/>
                    <a:pt x="2977" y="5372"/>
                    <a:pt x="3060" y="5408"/>
                  </a:cubicBezTo>
                  <a:cubicBezTo>
                    <a:pt x="3179" y="5455"/>
                    <a:pt x="3322" y="5479"/>
                    <a:pt x="3453" y="5515"/>
                  </a:cubicBezTo>
                  <a:cubicBezTo>
                    <a:pt x="4774" y="5789"/>
                    <a:pt x="4953" y="6586"/>
                    <a:pt x="4989" y="6765"/>
                  </a:cubicBezTo>
                  <a:cubicBezTo>
                    <a:pt x="4774" y="6836"/>
                    <a:pt x="4572" y="6920"/>
                    <a:pt x="4358" y="7015"/>
                  </a:cubicBezTo>
                  <a:cubicBezTo>
                    <a:pt x="4274" y="6682"/>
                    <a:pt x="3917" y="6051"/>
                    <a:pt x="2560" y="5658"/>
                  </a:cubicBezTo>
                  <a:cubicBezTo>
                    <a:pt x="1869" y="5467"/>
                    <a:pt x="1715" y="5003"/>
                    <a:pt x="1679" y="4896"/>
                  </a:cubicBezTo>
                  <a:lnTo>
                    <a:pt x="2036" y="4586"/>
                  </a:lnTo>
                  <a:cubicBezTo>
                    <a:pt x="2096" y="4705"/>
                    <a:pt x="2203" y="4884"/>
                    <a:pt x="2405" y="5051"/>
                  </a:cubicBezTo>
                  <a:cubicBezTo>
                    <a:pt x="2441" y="5074"/>
                    <a:pt x="2465" y="5074"/>
                    <a:pt x="2512" y="5074"/>
                  </a:cubicBezTo>
                  <a:cubicBezTo>
                    <a:pt x="2560" y="5074"/>
                    <a:pt x="2608" y="5062"/>
                    <a:pt x="2631" y="5015"/>
                  </a:cubicBezTo>
                  <a:cubicBezTo>
                    <a:pt x="2691" y="4943"/>
                    <a:pt x="2679" y="4860"/>
                    <a:pt x="2619" y="4800"/>
                  </a:cubicBezTo>
                  <a:cubicBezTo>
                    <a:pt x="2369" y="4586"/>
                    <a:pt x="2310" y="4384"/>
                    <a:pt x="2286" y="4360"/>
                  </a:cubicBezTo>
                  <a:cubicBezTo>
                    <a:pt x="2346" y="4300"/>
                    <a:pt x="2405" y="4265"/>
                    <a:pt x="2465" y="4205"/>
                  </a:cubicBezTo>
                  <a:close/>
                  <a:moveTo>
                    <a:pt x="5882" y="312"/>
                  </a:moveTo>
                  <a:cubicBezTo>
                    <a:pt x="5965" y="359"/>
                    <a:pt x="6072" y="431"/>
                    <a:pt x="6191" y="550"/>
                  </a:cubicBezTo>
                  <a:cubicBezTo>
                    <a:pt x="6489" y="883"/>
                    <a:pt x="6632" y="1443"/>
                    <a:pt x="6632" y="2145"/>
                  </a:cubicBezTo>
                  <a:cubicBezTo>
                    <a:pt x="6632" y="2241"/>
                    <a:pt x="6715" y="2312"/>
                    <a:pt x="6799" y="2312"/>
                  </a:cubicBezTo>
                  <a:cubicBezTo>
                    <a:pt x="6894" y="2312"/>
                    <a:pt x="6965" y="2241"/>
                    <a:pt x="6965" y="2145"/>
                  </a:cubicBezTo>
                  <a:cubicBezTo>
                    <a:pt x="6965" y="2026"/>
                    <a:pt x="6965" y="1919"/>
                    <a:pt x="6953" y="1824"/>
                  </a:cubicBezTo>
                  <a:lnTo>
                    <a:pt x="6953" y="1824"/>
                  </a:lnTo>
                  <a:cubicBezTo>
                    <a:pt x="7156" y="1895"/>
                    <a:pt x="7525" y="2038"/>
                    <a:pt x="7989" y="2372"/>
                  </a:cubicBezTo>
                  <a:cubicBezTo>
                    <a:pt x="8323" y="2598"/>
                    <a:pt x="8620" y="2860"/>
                    <a:pt x="8894" y="3146"/>
                  </a:cubicBezTo>
                  <a:cubicBezTo>
                    <a:pt x="8882" y="3396"/>
                    <a:pt x="8870" y="3681"/>
                    <a:pt x="8811" y="3967"/>
                  </a:cubicBezTo>
                  <a:cubicBezTo>
                    <a:pt x="8799" y="4050"/>
                    <a:pt x="8858" y="4122"/>
                    <a:pt x="8942" y="4146"/>
                  </a:cubicBezTo>
                  <a:lnTo>
                    <a:pt x="8977" y="4146"/>
                  </a:lnTo>
                  <a:cubicBezTo>
                    <a:pt x="9049" y="4146"/>
                    <a:pt x="9120" y="4086"/>
                    <a:pt x="9132" y="4003"/>
                  </a:cubicBezTo>
                  <a:cubicBezTo>
                    <a:pt x="9168" y="3824"/>
                    <a:pt x="9192" y="3634"/>
                    <a:pt x="9216" y="3455"/>
                  </a:cubicBezTo>
                  <a:cubicBezTo>
                    <a:pt x="9489" y="3777"/>
                    <a:pt x="9727" y="4098"/>
                    <a:pt x="9954" y="4408"/>
                  </a:cubicBezTo>
                  <a:cubicBezTo>
                    <a:pt x="9847" y="4693"/>
                    <a:pt x="9763" y="4920"/>
                    <a:pt x="9656" y="5134"/>
                  </a:cubicBezTo>
                  <a:cubicBezTo>
                    <a:pt x="9394" y="5729"/>
                    <a:pt x="9037" y="6253"/>
                    <a:pt x="8584" y="6705"/>
                  </a:cubicBezTo>
                  <a:cubicBezTo>
                    <a:pt x="7977" y="7313"/>
                    <a:pt x="7382" y="7598"/>
                    <a:pt x="7156" y="7682"/>
                  </a:cubicBezTo>
                  <a:cubicBezTo>
                    <a:pt x="7072" y="7479"/>
                    <a:pt x="6989" y="7301"/>
                    <a:pt x="6918" y="7134"/>
                  </a:cubicBezTo>
                  <a:cubicBezTo>
                    <a:pt x="7906" y="6610"/>
                    <a:pt x="8573" y="5824"/>
                    <a:pt x="8918" y="4753"/>
                  </a:cubicBezTo>
                  <a:cubicBezTo>
                    <a:pt x="8942" y="4670"/>
                    <a:pt x="8894" y="4574"/>
                    <a:pt x="8811" y="4562"/>
                  </a:cubicBezTo>
                  <a:cubicBezTo>
                    <a:pt x="8789" y="4554"/>
                    <a:pt x="8768" y="4550"/>
                    <a:pt x="8749" y="4550"/>
                  </a:cubicBezTo>
                  <a:cubicBezTo>
                    <a:pt x="8682" y="4550"/>
                    <a:pt x="8629" y="4596"/>
                    <a:pt x="8620" y="4670"/>
                  </a:cubicBezTo>
                  <a:cubicBezTo>
                    <a:pt x="8299" y="5646"/>
                    <a:pt x="7680" y="6372"/>
                    <a:pt x="6799" y="6848"/>
                  </a:cubicBezTo>
                  <a:cubicBezTo>
                    <a:pt x="6727" y="6682"/>
                    <a:pt x="6679" y="6575"/>
                    <a:pt x="6632" y="6479"/>
                  </a:cubicBezTo>
                  <a:cubicBezTo>
                    <a:pt x="7120" y="6277"/>
                    <a:pt x="7453" y="5943"/>
                    <a:pt x="7584" y="5515"/>
                  </a:cubicBezTo>
                  <a:cubicBezTo>
                    <a:pt x="7953" y="4396"/>
                    <a:pt x="6941" y="2955"/>
                    <a:pt x="6906" y="2895"/>
                  </a:cubicBezTo>
                  <a:cubicBezTo>
                    <a:pt x="6876" y="2844"/>
                    <a:pt x="6825" y="2820"/>
                    <a:pt x="6772" y="2820"/>
                  </a:cubicBezTo>
                  <a:cubicBezTo>
                    <a:pt x="6740" y="2820"/>
                    <a:pt x="6707" y="2830"/>
                    <a:pt x="6679" y="2848"/>
                  </a:cubicBezTo>
                  <a:cubicBezTo>
                    <a:pt x="6608" y="2895"/>
                    <a:pt x="6584" y="2991"/>
                    <a:pt x="6632" y="3074"/>
                  </a:cubicBezTo>
                  <a:cubicBezTo>
                    <a:pt x="6644" y="3086"/>
                    <a:pt x="7584" y="4443"/>
                    <a:pt x="7275" y="5408"/>
                  </a:cubicBezTo>
                  <a:cubicBezTo>
                    <a:pt x="7215" y="5586"/>
                    <a:pt x="7108" y="5753"/>
                    <a:pt x="6977" y="5884"/>
                  </a:cubicBezTo>
                  <a:cubicBezTo>
                    <a:pt x="7060" y="5467"/>
                    <a:pt x="7060" y="4765"/>
                    <a:pt x="6620" y="3765"/>
                  </a:cubicBezTo>
                  <a:cubicBezTo>
                    <a:pt x="6594" y="3713"/>
                    <a:pt x="6538" y="3674"/>
                    <a:pt x="6477" y="3674"/>
                  </a:cubicBezTo>
                  <a:cubicBezTo>
                    <a:pt x="6453" y="3674"/>
                    <a:pt x="6429" y="3680"/>
                    <a:pt x="6406" y="3693"/>
                  </a:cubicBezTo>
                  <a:cubicBezTo>
                    <a:pt x="6334" y="3729"/>
                    <a:pt x="6287" y="3824"/>
                    <a:pt x="6334" y="3908"/>
                  </a:cubicBezTo>
                  <a:cubicBezTo>
                    <a:pt x="6549" y="4348"/>
                    <a:pt x="6763" y="5015"/>
                    <a:pt x="6703" y="5634"/>
                  </a:cubicBezTo>
                  <a:cubicBezTo>
                    <a:pt x="6668" y="5991"/>
                    <a:pt x="6549" y="6146"/>
                    <a:pt x="6549" y="6170"/>
                  </a:cubicBezTo>
                  <a:cubicBezTo>
                    <a:pt x="6489" y="6194"/>
                    <a:pt x="6227" y="6289"/>
                    <a:pt x="6191" y="6301"/>
                  </a:cubicBezTo>
                  <a:cubicBezTo>
                    <a:pt x="6156" y="6015"/>
                    <a:pt x="6072" y="5658"/>
                    <a:pt x="5775" y="5336"/>
                  </a:cubicBezTo>
                  <a:cubicBezTo>
                    <a:pt x="5429" y="4943"/>
                    <a:pt x="4905" y="4705"/>
                    <a:pt x="4227" y="4622"/>
                  </a:cubicBezTo>
                  <a:cubicBezTo>
                    <a:pt x="3060" y="4479"/>
                    <a:pt x="2762" y="4062"/>
                    <a:pt x="2715" y="3979"/>
                  </a:cubicBezTo>
                  <a:cubicBezTo>
                    <a:pt x="3477" y="3324"/>
                    <a:pt x="4191" y="2717"/>
                    <a:pt x="4501" y="2455"/>
                  </a:cubicBezTo>
                  <a:cubicBezTo>
                    <a:pt x="5096" y="1979"/>
                    <a:pt x="5429" y="1860"/>
                    <a:pt x="5548" y="1824"/>
                  </a:cubicBezTo>
                  <a:cubicBezTo>
                    <a:pt x="5584" y="1955"/>
                    <a:pt x="5608" y="2038"/>
                    <a:pt x="5620" y="2038"/>
                  </a:cubicBezTo>
                  <a:cubicBezTo>
                    <a:pt x="5648" y="2105"/>
                    <a:pt x="5707" y="2141"/>
                    <a:pt x="5778" y="2141"/>
                  </a:cubicBezTo>
                  <a:cubicBezTo>
                    <a:pt x="5796" y="2141"/>
                    <a:pt x="5815" y="2138"/>
                    <a:pt x="5834" y="2133"/>
                  </a:cubicBezTo>
                  <a:cubicBezTo>
                    <a:pt x="5906" y="2098"/>
                    <a:pt x="5953" y="2014"/>
                    <a:pt x="5917" y="1919"/>
                  </a:cubicBezTo>
                  <a:cubicBezTo>
                    <a:pt x="5917" y="1907"/>
                    <a:pt x="5644" y="1193"/>
                    <a:pt x="5882" y="312"/>
                  </a:cubicBezTo>
                  <a:close/>
                  <a:moveTo>
                    <a:pt x="1417" y="5098"/>
                  </a:moveTo>
                  <a:cubicBezTo>
                    <a:pt x="1512" y="5336"/>
                    <a:pt x="1786" y="5753"/>
                    <a:pt x="2453" y="5943"/>
                  </a:cubicBezTo>
                  <a:cubicBezTo>
                    <a:pt x="2917" y="6074"/>
                    <a:pt x="3536" y="6313"/>
                    <a:pt x="3870" y="6753"/>
                  </a:cubicBezTo>
                  <a:cubicBezTo>
                    <a:pt x="3989" y="6896"/>
                    <a:pt x="4036" y="7027"/>
                    <a:pt x="4048" y="7110"/>
                  </a:cubicBezTo>
                  <a:cubicBezTo>
                    <a:pt x="4048" y="7134"/>
                    <a:pt x="4036" y="7134"/>
                    <a:pt x="4036" y="7134"/>
                  </a:cubicBezTo>
                  <a:cubicBezTo>
                    <a:pt x="3381" y="7408"/>
                    <a:pt x="2750" y="7658"/>
                    <a:pt x="2346" y="7789"/>
                  </a:cubicBezTo>
                  <a:cubicBezTo>
                    <a:pt x="2324" y="7793"/>
                    <a:pt x="2302" y="7796"/>
                    <a:pt x="2281" y="7796"/>
                  </a:cubicBezTo>
                  <a:cubicBezTo>
                    <a:pt x="2246" y="7796"/>
                    <a:pt x="2213" y="7788"/>
                    <a:pt x="2191" y="7765"/>
                  </a:cubicBezTo>
                  <a:lnTo>
                    <a:pt x="1834" y="7503"/>
                  </a:lnTo>
                  <a:cubicBezTo>
                    <a:pt x="1917" y="7444"/>
                    <a:pt x="2036" y="7384"/>
                    <a:pt x="2155" y="7313"/>
                  </a:cubicBezTo>
                  <a:cubicBezTo>
                    <a:pt x="2488" y="7110"/>
                    <a:pt x="2786" y="6896"/>
                    <a:pt x="2798" y="6884"/>
                  </a:cubicBezTo>
                  <a:cubicBezTo>
                    <a:pt x="2869" y="6836"/>
                    <a:pt x="2881" y="6729"/>
                    <a:pt x="2822" y="6658"/>
                  </a:cubicBezTo>
                  <a:cubicBezTo>
                    <a:pt x="2802" y="6617"/>
                    <a:pt x="2758" y="6596"/>
                    <a:pt x="2712" y="6596"/>
                  </a:cubicBezTo>
                  <a:cubicBezTo>
                    <a:pt x="2676" y="6596"/>
                    <a:pt x="2638" y="6608"/>
                    <a:pt x="2608" y="6634"/>
                  </a:cubicBezTo>
                  <a:cubicBezTo>
                    <a:pt x="2072" y="7015"/>
                    <a:pt x="1393" y="7420"/>
                    <a:pt x="1250" y="7420"/>
                  </a:cubicBezTo>
                  <a:cubicBezTo>
                    <a:pt x="643" y="7360"/>
                    <a:pt x="357" y="6313"/>
                    <a:pt x="310" y="6194"/>
                  </a:cubicBezTo>
                  <a:cubicBezTo>
                    <a:pt x="298" y="6134"/>
                    <a:pt x="310" y="6063"/>
                    <a:pt x="369" y="6015"/>
                  </a:cubicBezTo>
                  <a:cubicBezTo>
                    <a:pt x="583" y="5836"/>
                    <a:pt x="953" y="5503"/>
                    <a:pt x="1417" y="5098"/>
                  </a:cubicBezTo>
                  <a:close/>
                  <a:moveTo>
                    <a:pt x="5797" y="0"/>
                  </a:moveTo>
                  <a:cubicBezTo>
                    <a:pt x="5725" y="0"/>
                    <a:pt x="5665" y="45"/>
                    <a:pt x="5644" y="109"/>
                  </a:cubicBezTo>
                  <a:cubicBezTo>
                    <a:pt x="5620" y="169"/>
                    <a:pt x="5608" y="217"/>
                    <a:pt x="5596" y="276"/>
                  </a:cubicBezTo>
                  <a:cubicBezTo>
                    <a:pt x="4751" y="371"/>
                    <a:pt x="4215" y="693"/>
                    <a:pt x="4179" y="705"/>
                  </a:cubicBezTo>
                  <a:cubicBezTo>
                    <a:pt x="4132" y="729"/>
                    <a:pt x="4120" y="764"/>
                    <a:pt x="4108" y="812"/>
                  </a:cubicBezTo>
                  <a:cubicBezTo>
                    <a:pt x="4096" y="848"/>
                    <a:pt x="4108" y="895"/>
                    <a:pt x="4132" y="931"/>
                  </a:cubicBezTo>
                  <a:lnTo>
                    <a:pt x="4786" y="1907"/>
                  </a:lnTo>
                  <a:cubicBezTo>
                    <a:pt x="4655" y="2003"/>
                    <a:pt x="4513" y="2098"/>
                    <a:pt x="4346" y="2241"/>
                  </a:cubicBezTo>
                  <a:cubicBezTo>
                    <a:pt x="3620" y="2812"/>
                    <a:pt x="893" y="5193"/>
                    <a:pt x="191" y="5813"/>
                  </a:cubicBezTo>
                  <a:cubicBezTo>
                    <a:pt x="60" y="5932"/>
                    <a:pt x="0" y="6122"/>
                    <a:pt x="48" y="6313"/>
                  </a:cubicBezTo>
                  <a:cubicBezTo>
                    <a:pt x="83" y="6467"/>
                    <a:pt x="191" y="6825"/>
                    <a:pt x="405" y="7146"/>
                  </a:cubicBezTo>
                  <a:cubicBezTo>
                    <a:pt x="643" y="7515"/>
                    <a:pt x="917" y="7729"/>
                    <a:pt x="1250" y="7753"/>
                  </a:cubicBezTo>
                  <a:lnTo>
                    <a:pt x="1274" y="7753"/>
                  </a:lnTo>
                  <a:cubicBezTo>
                    <a:pt x="1334" y="7753"/>
                    <a:pt x="1417" y="7741"/>
                    <a:pt x="1536" y="7694"/>
                  </a:cubicBezTo>
                  <a:lnTo>
                    <a:pt x="2024" y="8039"/>
                  </a:lnTo>
                  <a:cubicBezTo>
                    <a:pt x="2107" y="8099"/>
                    <a:pt x="2215" y="8134"/>
                    <a:pt x="2310" y="8134"/>
                  </a:cubicBezTo>
                  <a:cubicBezTo>
                    <a:pt x="2369" y="8134"/>
                    <a:pt x="2405" y="8110"/>
                    <a:pt x="2465" y="8099"/>
                  </a:cubicBezTo>
                  <a:cubicBezTo>
                    <a:pt x="2881" y="7956"/>
                    <a:pt x="3512" y="7694"/>
                    <a:pt x="4167" y="7432"/>
                  </a:cubicBezTo>
                  <a:cubicBezTo>
                    <a:pt x="4953" y="7122"/>
                    <a:pt x="5775" y="6777"/>
                    <a:pt x="6358" y="6586"/>
                  </a:cubicBezTo>
                  <a:cubicBezTo>
                    <a:pt x="6537" y="6979"/>
                    <a:pt x="7251" y="8610"/>
                    <a:pt x="7846" y="10230"/>
                  </a:cubicBezTo>
                  <a:cubicBezTo>
                    <a:pt x="7870" y="10289"/>
                    <a:pt x="7930" y="10337"/>
                    <a:pt x="7989" y="10337"/>
                  </a:cubicBezTo>
                  <a:cubicBezTo>
                    <a:pt x="8001" y="10337"/>
                    <a:pt x="8025" y="10337"/>
                    <a:pt x="8049" y="10313"/>
                  </a:cubicBezTo>
                  <a:cubicBezTo>
                    <a:pt x="8144" y="10289"/>
                    <a:pt x="8168" y="10194"/>
                    <a:pt x="8144" y="10111"/>
                  </a:cubicBezTo>
                  <a:lnTo>
                    <a:pt x="7965" y="9622"/>
                  </a:lnTo>
                  <a:cubicBezTo>
                    <a:pt x="8215" y="9480"/>
                    <a:pt x="9275" y="8944"/>
                    <a:pt x="10120" y="8170"/>
                  </a:cubicBezTo>
                  <a:cubicBezTo>
                    <a:pt x="10180" y="8110"/>
                    <a:pt x="10192" y="8015"/>
                    <a:pt x="10132" y="7956"/>
                  </a:cubicBezTo>
                  <a:cubicBezTo>
                    <a:pt x="10097" y="7920"/>
                    <a:pt x="10044" y="7897"/>
                    <a:pt x="9995" y="7897"/>
                  </a:cubicBezTo>
                  <a:cubicBezTo>
                    <a:pt x="9962" y="7897"/>
                    <a:pt x="9930" y="7908"/>
                    <a:pt x="9906" y="7932"/>
                  </a:cubicBezTo>
                  <a:cubicBezTo>
                    <a:pt x="9120" y="8646"/>
                    <a:pt x="8144" y="9170"/>
                    <a:pt x="7858" y="9301"/>
                  </a:cubicBezTo>
                  <a:cubicBezTo>
                    <a:pt x="7787" y="9122"/>
                    <a:pt x="7727" y="8944"/>
                    <a:pt x="7644" y="8765"/>
                  </a:cubicBezTo>
                  <a:cubicBezTo>
                    <a:pt x="8025" y="8587"/>
                    <a:pt x="9180" y="7991"/>
                    <a:pt x="10049" y="6944"/>
                  </a:cubicBezTo>
                  <a:cubicBezTo>
                    <a:pt x="10108" y="6860"/>
                    <a:pt x="10085" y="6777"/>
                    <a:pt x="10025" y="6717"/>
                  </a:cubicBezTo>
                  <a:cubicBezTo>
                    <a:pt x="9993" y="6691"/>
                    <a:pt x="9958" y="6678"/>
                    <a:pt x="9925" y="6678"/>
                  </a:cubicBezTo>
                  <a:cubicBezTo>
                    <a:pt x="9883" y="6678"/>
                    <a:pt x="9844" y="6697"/>
                    <a:pt x="9811" y="6729"/>
                  </a:cubicBezTo>
                  <a:cubicBezTo>
                    <a:pt x="9001" y="7718"/>
                    <a:pt x="7906" y="8289"/>
                    <a:pt x="7525" y="8468"/>
                  </a:cubicBezTo>
                  <a:cubicBezTo>
                    <a:pt x="7453" y="8289"/>
                    <a:pt x="7382" y="8110"/>
                    <a:pt x="7322" y="7956"/>
                  </a:cubicBezTo>
                  <a:cubicBezTo>
                    <a:pt x="7572" y="7848"/>
                    <a:pt x="8203" y="7551"/>
                    <a:pt x="8835" y="6908"/>
                  </a:cubicBezTo>
                  <a:cubicBezTo>
                    <a:pt x="9311" y="6432"/>
                    <a:pt x="9704" y="5884"/>
                    <a:pt x="9989" y="5253"/>
                  </a:cubicBezTo>
                  <a:cubicBezTo>
                    <a:pt x="10061" y="5098"/>
                    <a:pt x="10120" y="4931"/>
                    <a:pt x="10180" y="4765"/>
                  </a:cubicBezTo>
                  <a:cubicBezTo>
                    <a:pt x="10323" y="4991"/>
                    <a:pt x="10442" y="5193"/>
                    <a:pt x="10561" y="5408"/>
                  </a:cubicBezTo>
                  <a:cubicBezTo>
                    <a:pt x="10478" y="5658"/>
                    <a:pt x="10370" y="5908"/>
                    <a:pt x="10239" y="6146"/>
                  </a:cubicBezTo>
                  <a:cubicBezTo>
                    <a:pt x="10192" y="6229"/>
                    <a:pt x="10228" y="6324"/>
                    <a:pt x="10299" y="6372"/>
                  </a:cubicBezTo>
                  <a:cubicBezTo>
                    <a:pt x="10323" y="6384"/>
                    <a:pt x="10359" y="6384"/>
                    <a:pt x="10370" y="6384"/>
                  </a:cubicBezTo>
                  <a:cubicBezTo>
                    <a:pt x="10430" y="6384"/>
                    <a:pt x="10478" y="6360"/>
                    <a:pt x="10501" y="6313"/>
                  </a:cubicBezTo>
                  <a:cubicBezTo>
                    <a:pt x="10668" y="6027"/>
                    <a:pt x="10799" y="5729"/>
                    <a:pt x="10894" y="5455"/>
                  </a:cubicBezTo>
                  <a:lnTo>
                    <a:pt x="10894" y="5432"/>
                  </a:lnTo>
                  <a:lnTo>
                    <a:pt x="10894" y="5420"/>
                  </a:lnTo>
                  <a:lnTo>
                    <a:pt x="10859" y="5408"/>
                  </a:lnTo>
                  <a:lnTo>
                    <a:pt x="10859" y="5396"/>
                  </a:lnTo>
                  <a:lnTo>
                    <a:pt x="10859" y="5372"/>
                  </a:lnTo>
                  <a:lnTo>
                    <a:pt x="10859" y="5360"/>
                  </a:lnTo>
                  <a:lnTo>
                    <a:pt x="10859" y="5348"/>
                  </a:lnTo>
                  <a:cubicBezTo>
                    <a:pt x="10668" y="5003"/>
                    <a:pt x="10478" y="4693"/>
                    <a:pt x="10299" y="4408"/>
                  </a:cubicBezTo>
                  <a:cubicBezTo>
                    <a:pt x="10418" y="3979"/>
                    <a:pt x="10489" y="3527"/>
                    <a:pt x="10525" y="3050"/>
                  </a:cubicBezTo>
                  <a:cubicBezTo>
                    <a:pt x="10549" y="3086"/>
                    <a:pt x="10561" y="3110"/>
                    <a:pt x="10597" y="3157"/>
                  </a:cubicBezTo>
                  <a:cubicBezTo>
                    <a:pt x="10620" y="3205"/>
                    <a:pt x="10668" y="3217"/>
                    <a:pt x="10716" y="3217"/>
                  </a:cubicBezTo>
                  <a:cubicBezTo>
                    <a:pt x="10740" y="3217"/>
                    <a:pt x="10787" y="3205"/>
                    <a:pt x="10823" y="3193"/>
                  </a:cubicBezTo>
                  <a:cubicBezTo>
                    <a:pt x="10894" y="3134"/>
                    <a:pt x="10894" y="3038"/>
                    <a:pt x="10847" y="2967"/>
                  </a:cubicBezTo>
                  <a:cubicBezTo>
                    <a:pt x="10085" y="1979"/>
                    <a:pt x="9251" y="1264"/>
                    <a:pt x="8394" y="812"/>
                  </a:cubicBezTo>
                  <a:cubicBezTo>
                    <a:pt x="7703" y="455"/>
                    <a:pt x="6989" y="252"/>
                    <a:pt x="6275" y="240"/>
                  </a:cubicBezTo>
                  <a:cubicBezTo>
                    <a:pt x="6037" y="50"/>
                    <a:pt x="5834" y="14"/>
                    <a:pt x="5822" y="2"/>
                  </a:cubicBezTo>
                  <a:cubicBezTo>
                    <a:pt x="5814" y="1"/>
                    <a:pt x="5805" y="0"/>
                    <a:pt x="57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72"/>
            <p:cNvSpPr/>
            <p:nvPr/>
          </p:nvSpPr>
          <p:spPr>
            <a:xfrm>
              <a:off x="3927757" y="1737234"/>
              <a:ext cx="18720" cy="19104"/>
            </a:xfrm>
            <a:custGeom>
              <a:rect b="b" l="l" r="r" t="t"/>
              <a:pathLst>
                <a:path extrusionOk="0" h="597" w="585">
                  <a:moveTo>
                    <a:pt x="404" y="0"/>
                  </a:moveTo>
                  <a:cubicBezTo>
                    <a:pt x="349" y="0"/>
                    <a:pt x="294" y="26"/>
                    <a:pt x="263" y="73"/>
                  </a:cubicBezTo>
                  <a:cubicBezTo>
                    <a:pt x="203" y="168"/>
                    <a:pt x="132" y="251"/>
                    <a:pt x="61" y="346"/>
                  </a:cubicBezTo>
                  <a:cubicBezTo>
                    <a:pt x="1" y="418"/>
                    <a:pt x="13" y="501"/>
                    <a:pt x="72" y="561"/>
                  </a:cubicBezTo>
                  <a:cubicBezTo>
                    <a:pt x="108" y="597"/>
                    <a:pt x="132" y="597"/>
                    <a:pt x="180" y="597"/>
                  </a:cubicBezTo>
                  <a:cubicBezTo>
                    <a:pt x="227" y="597"/>
                    <a:pt x="263" y="573"/>
                    <a:pt x="299" y="537"/>
                  </a:cubicBezTo>
                  <a:cubicBezTo>
                    <a:pt x="382" y="430"/>
                    <a:pt x="465" y="346"/>
                    <a:pt x="525" y="239"/>
                  </a:cubicBezTo>
                  <a:cubicBezTo>
                    <a:pt x="584" y="180"/>
                    <a:pt x="561" y="73"/>
                    <a:pt x="489" y="25"/>
                  </a:cubicBezTo>
                  <a:cubicBezTo>
                    <a:pt x="464" y="8"/>
                    <a:pt x="434" y="0"/>
                    <a:pt x="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2" name="Google Shape;12142;p72"/>
          <p:cNvGrpSpPr/>
          <p:nvPr/>
        </p:nvGrpSpPr>
        <p:grpSpPr>
          <a:xfrm>
            <a:off x="5246797" y="1500658"/>
            <a:ext cx="347872" cy="347488"/>
            <a:chOff x="5246797" y="1500658"/>
            <a:chExt cx="347872" cy="347488"/>
          </a:xfrm>
        </p:grpSpPr>
        <p:sp>
          <p:nvSpPr>
            <p:cNvPr id="12143" name="Google Shape;12143;p72"/>
            <p:cNvSpPr/>
            <p:nvPr/>
          </p:nvSpPr>
          <p:spPr>
            <a:xfrm>
              <a:off x="524679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22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72" y="2715"/>
                    <a:pt x="1453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96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87" y="310"/>
                    <a:pt x="10561" y="1084"/>
                    <a:pt x="10561" y="2024"/>
                  </a:cubicBezTo>
                  <a:cubicBezTo>
                    <a:pt x="10561" y="2584"/>
                    <a:pt x="10276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4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35" y="989"/>
                  </a:cubicBezTo>
                  <a:cubicBezTo>
                    <a:pt x="9013" y="989"/>
                    <a:pt x="9204" y="1036"/>
                    <a:pt x="9347" y="1143"/>
                  </a:cubicBezTo>
                  <a:cubicBezTo>
                    <a:pt x="9373" y="1154"/>
                    <a:pt x="9400" y="1160"/>
                    <a:pt x="9426" y="1160"/>
                  </a:cubicBezTo>
                  <a:cubicBezTo>
                    <a:pt x="9485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4" y="858"/>
                  </a:cubicBezTo>
                  <a:cubicBezTo>
                    <a:pt x="9299" y="739"/>
                    <a:pt x="9061" y="667"/>
                    <a:pt x="8835" y="667"/>
                  </a:cubicBezTo>
                  <a:cubicBezTo>
                    <a:pt x="8299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28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17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72" y="10859"/>
                    <a:pt x="5442" y="10859"/>
                  </a:cubicBezTo>
                  <a:cubicBezTo>
                    <a:pt x="6811" y="10859"/>
                    <a:pt x="8073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35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66" y="0"/>
                    <a:pt x="8847" y="0"/>
                  </a:cubicBezTo>
                  <a:cubicBezTo>
                    <a:pt x="8025" y="0"/>
                    <a:pt x="7287" y="489"/>
                    <a:pt x="6966" y="1251"/>
                  </a:cubicBezTo>
                  <a:cubicBezTo>
                    <a:pt x="6477" y="1096"/>
                    <a:pt x="5977" y="1024"/>
                    <a:pt x="5442" y="1024"/>
                  </a:cubicBezTo>
                  <a:cubicBezTo>
                    <a:pt x="4918" y="1024"/>
                    <a:pt x="4394" y="1096"/>
                    <a:pt x="3906" y="1251"/>
                  </a:cubicBezTo>
                  <a:cubicBezTo>
                    <a:pt x="3596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72"/>
            <p:cNvSpPr/>
            <p:nvPr/>
          </p:nvSpPr>
          <p:spPr>
            <a:xfrm>
              <a:off x="5333677" y="1663346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7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62" y="334"/>
                    <a:pt x="833" y="250"/>
                    <a:pt x="833" y="167"/>
                  </a:cubicBezTo>
                  <a:cubicBezTo>
                    <a:pt x="833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72"/>
            <p:cNvSpPr/>
            <p:nvPr/>
          </p:nvSpPr>
          <p:spPr>
            <a:xfrm>
              <a:off x="546394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37" y="596"/>
                    <a:pt x="1037" y="691"/>
                  </a:cubicBezTo>
                  <a:lnTo>
                    <a:pt x="1037" y="846"/>
                  </a:lnTo>
                  <a:cubicBezTo>
                    <a:pt x="1037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72"/>
            <p:cNvSpPr/>
            <p:nvPr/>
          </p:nvSpPr>
          <p:spPr>
            <a:xfrm>
              <a:off x="5365677" y="1730002"/>
              <a:ext cx="109760" cy="96064"/>
            </a:xfrm>
            <a:custGeom>
              <a:rect b="b" l="l" r="r" t="t"/>
              <a:pathLst>
                <a:path extrusionOk="0" h="3002" w="3430">
                  <a:moveTo>
                    <a:pt x="1703" y="287"/>
                  </a:moveTo>
                  <a:cubicBezTo>
                    <a:pt x="2012" y="287"/>
                    <a:pt x="2393" y="430"/>
                    <a:pt x="2393" y="644"/>
                  </a:cubicBezTo>
                  <a:cubicBezTo>
                    <a:pt x="2393" y="823"/>
                    <a:pt x="2096" y="1168"/>
                    <a:pt x="1703" y="1168"/>
                  </a:cubicBezTo>
                  <a:cubicBezTo>
                    <a:pt x="1322" y="1168"/>
                    <a:pt x="1024" y="823"/>
                    <a:pt x="1024" y="644"/>
                  </a:cubicBezTo>
                  <a:cubicBezTo>
                    <a:pt x="1024" y="430"/>
                    <a:pt x="1393" y="287"/>
                    <a:pt x="1703" y="287"/>
                  </a:cubicBezTo>
                  <a:close/>
                  <a:moveTo>
                    <a:pt x="1727" y="2025"/>
                  </a:moveTo>
                  <a:cubicBezTo>
                    <a:pt x="1822" y="2025"/>
                    <a:pt x="1917" y="2025"/>
                    <a:pt x="2024" y="2037"/>
                  </a:cubicBezTo>
                  <a:cubicBezTo>
                    <a:pt x="2179" y="2061"/>
                    <a:pt x="2319" y="2073"/>
                    <a:pt x="2447" y="2073"/>
                  </a:cubicBezTo>
                  <a:cubicBezTo>
                    <a:pt x="2575" y="2073"/>
                    <a:pt x="2691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39" y="2692"/>
                    <a:pt x="1727" y="2692"/>
                  </a:cubicBezTo>
                  <a:cubicBezTo>
                    <a:pt x="1203" y="2692"/>
                    <a:pt x="762" y="2418"/>
                    <a:pt x="655" y="2037"/>
                  </a:cubicBezTo>
                  <a:lnTo>
                    <a:pt x="655" y="2037"/>
                  </a:lnTo>
                  <a:cubicBezTo>
                    <a:pt x="756" y="2061"/>
                    <a:pt x="869" y="2073"/>
                    <a:pt x="997" y="2073"/>
                  </a:cubicBezTo>
                  <a:cubicBezTo>
                    <a:pt x="1125" y="2073"/>
                    <a:pt x="1268" y="2061"/>
                    <a:pt x="1429" y="2037"/>
                  </a:cubicBezTo>
                  <a:cubicBezTo>
                    <a:pt x="1524" y="2025"/>
                    <a:pt x="1619" y="2025"/>
                    <a:pt x="1727" y="2025"/>
                  </a:cubicBezTo>
                  <a:close/>
                  <a:moveTo>
                    <a:pt x="1703" y="1"/>
                  </a:moveTo>
                  <a:cubicBezTo>
                    <a:pt x="1143" y="1"/>
                    <a:pt x="691" y="299"/>
                    <a:pt x="691" y="668"/>
                  </a:cubicBezTo>
                  <a:cubicBezTo>
                    <a:pt x="691" y="858"/>
                    <a:pt x="810" y="1073"/>
                    <a:pt x="988" y="1239"/>
                  </a:cubicBezTo>
                  <a:cubicBezTo>
                    <a:pt x="1155" y="1370"/>
                    <a:pt x="1334" y="1454"/>
                    <a:pt x="1548" y="1501"/>
                  </a:cubicBezTo>
                  <a:lnTo>
                    <a:pt x="1548" y="1739"/>
                  </a:lnTo>
                  <a:cubicBezTo>
                    <a:pt x="1488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3" y="1783"/>
                    <a:pt x="507" y="1731"/>
                    <a:pt x="393" y="1608"/>
                  </a:cubicBezTo>
                  <a:cubicBezTo>
                    <a:pt x="298" y="1501"/>
                    <a:pt x="322" y="1382"/>
                    <a:pt x="322" y="1370"/>
                  </a:cubicBezTo>
                  <a:cubicBezTo>
                    <a:pt x="334" y="1275"/>
                    <a:pt x="274" y="1204"/>
                    <a:pt x="203" y="1180"/>
                  </a:cubicBezTo>
                  <a:cubicBezTo>
                    <a:pt x="190" y="1176"/>
                    <a:pt x="177" y="1174"/>
                    <a:pt x="165" y="1174"/>
                  </a:cubicBezTo>
                  <a:cubicBezTo>
                    <a:pt x="95" y="1174"/>
                    <a:pt x="32" y="1228"/>
                    <a:pt x="12" y="1299"/>
                  </a:cubicBezTo>
                  <a:cubicBezTo>
                    <a:pt x="0" y="1394"/>
                    <a:pt x="0" y="1620"/>
                    <a:pt x="155" y="1799"/>
                  </a:cubicBezTo>
                  <a:cubicBezTo>
                    <a:pt x="191" y="1835"/>
                    <a:pt x="238" y="1858"/>
                    <a:pt x="262" y="1894"/>
                  </a:cubicBezTo>
                  <a:cubicBezTo>
                    <a:pt x="310" y="2513"/>
                    <a:pt x="929" y="3001"/>
                    <a:pt x="1691" y="3001"/>
                  </a:cubicBezTo>
                  <a:cubicBezTo>
                    <a:pt x="2453" y="3001"/>
                    <a:pt x="3072" y="2513"/>
                    <a:pt x="3120" y="1894"/>
                  </a:cubicBezTo>
                  <a:cubicBezTo>
                    <a:pt x="3167" y="1858"/>
                    <a:pt x="3191" y="1835"/>
                    <a:pt x="3227" y="1799"/>
                  </a:cubicBezTo>
                  <a:cubicBezTo>
                    <a:pt x="3417" y="1620"/>
                    <a:pt x="3429" y="1406"/>
                    <a:pt x="3405" y="1299"/>
                  </a:cubicBezTo>
                  <a:cubicBezTo>
                    <a:pt x="3396" y="1223"/>
                    <a:pt x="3333" y="1169"/>
                    <a:pt x="3266" y="1169"/>
                  </a:cubicBezTo>
                  <a:cubicBezTo>
                    <a:pt x="3249" y="1169"/>
                    <a:pt x="3232" y="1173"/>
                    <a:pt x="3215" y="1180"/>
                  </a:cubicBezTo>
                  <a:cubicBezTo>
                    <a:pt x="3120" y="1192"/>
                    <a:pt x="3060" y="1275"/>
                    <a:pt x="3096" y="1370"/>
                  </a:cubicBezTo>
                  <a:cubicBezTo>
                    <a:pt x="3096" y="1370"/>
                    <a:pt x="3108" y="1501"/>
                    <a:pt x="3012" y="1608"/>
                  </a:cubicBezTo>
                  <a:cubicBezTo>
                    <a:pt x="2905" y="1725"/>
                    <a:pt x="2682" y="1781"/>
                    <a:pt x="2375" y="1781"/>
                  </a:cubicBezTo>
                  <a:cubicBezTo>
                    <a:pt x="2275" y="1781"/>
                    <a:pt x="2165" y="1775"/>
                    <a:pt x="2048" y="1763"/>
                  </a:cubicBezTo>
                  <a:cubicBezTo>
                    <a:pt x="1989" y="1739"/>
                    <a:pt x="1929" y="1739"/>
                    <a:pt x="1869" y="1739"/>
                  </a:cubicBezTo>
                  <a:lnTo>
                    <a:pt x="1869" y="1501"/>
                  </a:lnTo>
                  <a:cubicBezTo>
                    <a:pt x="2060" y="1477"/>
                    <a:pt x="2250" y="1382"/>
                    <a:pt x="2417" y="1239"/>
                  </a:cubicBezTo>
                  <a:cubicBezTo>
                    <a:pt x="2620" y="1073"/>
                    <a:pt x="2715" y="858"/>
                    <a:pt x="2715" y="668"/>
                  </a:cubicBezTo>
                  <a:cubicBezTo>
                    <a:pt x="2715" y="299"/>
                    <a:pt x="2274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7" name="Google Shape;12147;p72"/>
          <p:cNvGrpSpPr/>
          <p:nvPr/>
        </p:nvGrpSpPr>
        <p:grpSpPr>
          <a:xfrm>
            <a:off x="5796589" y="1500658"/>
            <a:ext cx="349024" cy="346752"/>
            <a:chOff x="5796589" y="1500658"/>
            <a:chExt cx="349024" cy="346752"/>
          </a:xfrm>
        </p:grpSpPr>
        <p:sp>
          <p:nvSpPr>
            <p:cNvPr id="12148" name="Google Shape;12148;p72"/>
            <p:cNvSpPr/>
            <p:nvPr/>
          </p:nvSpPr>
          <p:spPr>
            <a:xfrm>
              <a:off x="6089933" y="1500658"/>
              <a:ext cx="11104" cy="20992"/>
            </a:xfrm>
            <a:custGeom>
              <a:rect b="b" l="l" r="r" t="t"/>
              <a:pathLst>
                <a:path extrusionOk="0" h="656" w="347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155"/>
                    <a:pt x="1" y="310"/>
                    <a:pt x="13" y="500"/>
                  </a:cubicBezTo>
                  <a:cubicBezTo>
                    <a:pt x="13" y="596"/>
                    <a:pt x="84" y="655"/>
                    <a:pt x="180" y="655"/>
                  </a:cubicBezTo>
                  <a:lnTo>
                    <a:pt x="191" y="655"/>
                  </a:lnTo>
                  <a:cubicBezTo>
                    <a:pt x="287" y="655"/>
                    <a:pt x="346" y="572"/>
                    <a:pt x="346" y="489"/>
                  </a:cubicBezTo>
                  <a:cubicBezTo>
                    <a:pt x="322" y="298"/>
                    <a:pt x="322" y="155"/>
                    <a:pt x="322" y="155"/>
                  </a:cubicBez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149" name="Google Shape;12149;p72"/>
            <p:cNvGrpSpPr/>
            <p:nvPr/>
          </p:nvGrpSpPr>
          <p:grpSpPr>
            <a:xfrm>
              <a:off x="5796589" y="1500658"/>
              <a:ext cx="349024" cy="346752"/>
              <a:chOff x="5796589" y="1500658"/>
              <a:chExt cx="349024" cy="346752"/>
            </a:xfrm>
          </p:grpSpPr>
          <p:sp>
            <p:nvSpPr>
              <p:cNvPr id="12150" name="Google Shape;12150;p72"/>
              <p:cNvSpPr/>
              <p:nvPr/>
            </p:nvSpPr>
            <p:spPr>
              <a:xfrm>
                <a:off x="5893357" y="1544018"/>
                <a:ext cx="14496" cy="15328"/>
              </a:xfrm>
              <a:custGeom>
                <a:rect b="b" l="l" r="r" t="t"/>
                <a:pathLst>
                  <a:path extrusionOk="0" h="479" w="453">
                    <a:moveTo>
                      <a:pt x="271" y="1"/>
                    </a:moveTo>
                    <a:cubicBezTo>
                      <a:pt x="211" y="1"/>
                      <a:pt x="149" y="34"/>
                      <a:pt x="131" y="86"/>
                    </a:cubicBezTo>
                    <a:cubicBezTo>
                      <a:pt x="131" y="86"/>
                      <a:pt x="96" y="146"/>
                      <a:pt x="36" y="229"/>
                    </a:cubicBezTo>
                    <a:cubicBezTo>
                      <a:pt x="0" y="312"/>
                      <a:pt x="12" y="408"/>
                      <a:pt x="84" y="455"/>
                    </a:cubicBezTo>
                    <a:cubicBezTo>
                      <a:pt x="119" y="467"/>
                      <a:pt x="143" y="479"/>
                      <a:pt x="167" y="479"/>
                    </a:cubicBezTo>
                    <a:cubicBezTo>
                      <a:pt x="238" y="479"/>
                      <a:pt x="274" y="455"/>
                      <a:pt x="310" y="408"/>
                    </a:cubicBezTo>
                    <a:cubicBezTo>
                      <a:pt x="381" y="312"/>
                      <a:pt x="417" y="229"/>
                      <a:pt x="417" y="217"/>
                    </a:cubicBezTo>
                    <a:cubicBezTo>
                      <a:pt x="453" y="146"/>
                      <a:pt x="417" y="50"/>
                      <a:pt x="334" y="15"/>
                    </a:cubicBezTo>
                    <a:cubicBezTo>
                      <a:pt x="315" y="5"/>
                      <a:pt x="293" y="1"/>
                      <a:pt x="271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1" name="Google Shape;12151;p72"/>
              <p:cNvSpPr/>
              <p:nvPr/>
            </p:nvSpPr>
            <p:spPr>
              <a:xfrm>
                <a:off x="590516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24" y="334"/>
                    </a:moveTo>
                    <a:cubicBezTo>
                      <a:pt x="620" y="334"/>
                      <a:pt x="703" y="405"/>
                      <a:pt x="703" y="512"/>
                    </a:cubicBezTo>
                    <a:lnTo>
                      <a:pt x="703" y="679"/>
                    </a:lnTo>
                    <a:cubicBezTo>
                      <a:pt x="703" y="774"/>
                      <a:pt x="620" y="858"/>
                      <a:pt x="524" y="858"/>
                    </a:cubicBezTo>
                    <a:cubicBezTo>
                      <a:pt x="417" y="858"/>
                      <a:pt x="346" y="774"/>
                      <a:pt x="346" y="679"/>
                    </a:cubicBezTo>
                    <a:lnTo>
                      <a:pt x="346" y="512"/>
                    </a:lnTo>
                    <a:cubicBezTo>
                      <a:pt x="346" y="405"/>
                      <a:pt x="417" y="334"/>
                      <a:pt x="524" y="334"/>
                    </a:cubicBezTo>
                    <a:close/>
                    <a:moveTo>
                      <a:pt x="500" y="0"/>
                    </a:moveTo>
                    <a:cubicBezTo>
                      <a:pt x="239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15" y="1179"/>
                      <a:pt x="500" y="1179"/>
                    </a:cubicBezTo>
                    <a:cubicBezTo>
                      <a:pt x="774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0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2" name="Google Shape;12152;p72"/>
              <p:cNvSpPr/>
              <p:nvPr/>
            </p:nvSpPr>
            <p:spPr>
              <a:xfrm>
                <a:off x="600308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12" y="334"/>
                    </a:moveTo>
                    <a:cubicBezTo>
                      <a:pt x="619" y="334"/>
                      <a:pt x="691" y="405"/>
                      <a:pt x="691" y="512"/>
                    </a:cubicBezTo>
                    <a:lnTo>
                      <a:pt x="691" y="679"/>
                    </a:lnTo>
                    <a:cubicBezTo>
                      <a:pt x="691" y="774"/>
                      <a:pt x="619" y="858"/>
                      <a:pt x="512" y="858"/>
                    </a:cubicBezTo>
                    <a:cubicBezTo>
                      <a:pt x="405" y="858"/>
                      <a:pt x="334" y="774"/>
                      <a:pt x="334" y="679"/>
                    </a:cubicBezTo>
                    <a:lnTo>
                      <a:pt x="334" y="512"/>
                    </a:lnTo>
                    <a:cubicBezTo>
                      <a:pt x="334" y="405"/>
                      <a:pt x="405" y="334"/>
                      <a:pt x="512" y="334"/>
                    </a:cubicBezTo>
                    <a:close/>
                    <a:moveTo>
                      <a:pt x="512" y="0"/>
                    </a:moveTo>
                    <a:cubicBezTo>
                      <a:pt x="238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27" y="1179"/>
                      <a:pt x="512" y="1179"/>
                    </a:cubicBezTo>
                    <a:cubicBezTo>
                      <a:pt x="798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3" name="Google Shape;12153;p72"/>
              <p:cNvSpPr/>
              <p:nvPr/>
            </p:nvSpPr>
            <p:spPr>
              <a:xfrm>
                <a:off x="5796589" y="1500658"/>
                <a:ext cx="349024" cy="346752"/>
              </a:xfrm>
              <a:custGeom>
                <a:rect b="b" l="l" r="r" t="t"/>
                <a:pathLst>
                  <a:path extrusionOk="0" h="10836" w="10907">
                    <a:moveTo>
                      <a:pt x="8215" y="4060"/>
                    </a:moveTo>
                    <a:lnTo>
                      <a:pt x="8215" y="4060"/>
                    </a:lnTo>
                    <a:cubicBezTo>
                      <a:pt x="7977" y="4227"/>
                      <a:pt x="7739" y="4430"/>
                      <a:pt x="7525" y="4668"/>
                    </a:cubicBezTo>
                    <a:cubicBezTo>
                      <a:pt x="7453" y="4596"/>
                      <a:pt x="7382" y="4525"/>
                      <a:pt x="7287" y="4441"/>
                    </a:cubicBezTo>
                    <a:cubicBezTo>
                      <a:pt x="7513" y="4358"/>
                      <a:pt x="7823" y="4203"/>
                      <a:pt x="8215" y="4060"/>
                    </a:cubicBezTo>
                    <a:close/>
                    <a:moveTo>
                      <a:pt x="2631" y="4072"/>
                    </a:moveTo>
                    <a:lnTo>
                      <a:pt x="2631" y="4072"/>
                    </a:lnTo>
                    <a:cubicBezTo>
                      <a:pt x="3036" y="4203"/>
                      <a:pt x="3358" y="4358"/>
                      <a:pt x="3560" y="4465"/>
                    </a:cubicBezTo>
                    <a:cubicBezTo>
                      <a:pt x="3465" y="4537"/>
                      <a:pt x="3393" y="4608"/>
                      <a:pt x="3322" y="4680"/>
                    </a:cubicBezTo>
                    <a:cubicBezTo>
                      <a:pt x="3108" y="4430"/>
                      <a:pt x="2870" y="4239"/>
                      <a:pt x="2631" y="4072"/>
                    </a:cubicBezTo>
                    <a:close/>
                    <a:moveTo>
                      <a:pt x="1357" y="3775"/>
                    </a:moveTo>
                    <a:lnTo>
                      <a:pt x="1357" y="3775"/>
                    </a:lnTo>
                    <a:cubicBezTo>
                      <a:pt x="1738" y="3906"/>
                      <a:pt x="2608" y="4263"/>
                      <a:pt x="3120" y="4953"/>
                    </a:cubicBezTo>
                    <a:cubicBezTo>
                      <a:pt x="3060" y="5049"/>
                      <a:pt x="3001" y="5168"/>
                      <a:pt x="2941" y="5287"/>
                    </a:cubicBezTo>
                    <a:cubicBezTo>
                      <a:pt x="1655" y="5192"/>
                      <a:pt x="1393" y="4215"/>
                      <a:pt x="1357" y="3775"/>
                    </a:cubicBezTo>
                    <a:close/>
                    <a:moveTo>
                      <a:pt x="9513" y="3775"/>
                    </a:moveTo>
                    <a:cubicBezTo>
                      <a:pt x="9466" y="4215"/>
                      <a:pt x="9216" y="5192"/>
                      <a:pt x="7918" y="5299"/>
                    </a:cubicBezTo>
                    <a:cubicBezTo>
                      <a:pt x="7870" y="5180"/>
                      <a:pt x="7811" y="5061"/>
                      <a:pt x="7739" y="4953"/>
                    </a:cubicBezTo>
                    <a:cubicBezTo>
                      <a:pt x="8275" y="4263"/>
                      <a:pt x="9120" y="3906"/>
                      <a:pt x="9513" y="3775"/>
                    </a:cubicBezTo>
                    <a:close/>
                    <a:moveTo>
                      <a:pt x="5429" y="8823"/>
                    </a:moveTo>
                    <a:cubicBezTo>
                      <a:pt x="5775" y="8823"/>
                      <a:pt x="5953" y="8966"/>
                      <a:pt x="5953" y="9025"/>
                    </a:cubicBezTo>
                    <a:cubicBezTo>
                      <a:pt x="5953" y="9132"/>
                      <a:pt x="5727" y="9359"/>
                      <a:pt x="5429" y="9359"/>
                    </a:cubicBezTo>
                    <a:cubicBezTo>
                      <a:pt x="5132" y="9347"/>
                      <a:pt x="4906" y="9121"/>
                      <a:pt x="4906" y="9025"/>
                    </a:cubicBezTo>
                    <a:cubicBezTo>
                      <a:pt x="4906" y="8966"/>
                      <a:pt x="5084" y="8823"/>
                      <a:pt x="5429" y="8823"/>
                    </a:cubicBezTo>
                    <a:close/>
                    <a:moveTo>
                      <a:pt x="5429" y="4251"/>
                    </a:moveTo>
                    <a:cubicBezTo>
                      <a:pt x="6287" y="4251"/>
                      <a:pt x="6930" y="4465"/>
                      <a:pt x="7322" y="4918"/>
                    </a:cubicBezTo>
                    <a:cubicBezTo>
                      <a:pt x="7644" y="5311"/>
                      <a:pt x="7811" y="5894"/>
                      <a:pt x="7811" y="6620"/>
                    </a:cubicBezTo>
                    <a:cubicBezTo>
                      <a:pt x="7811" y="7442"/>
                      <a:pt x="7644" y="7644"/>
                      <a:pt x="7215" y="8168"/>
                    </a:cubicBezTo>
                    <a:cubicBezTo>
                      <a:pt x="7132" y="8287"/>
                      <a:pt x="7001" y="8418"/>
                      <a:pt x="6882" y="8585"/>
                    </a:cubicBezTo>
                    <a:cubicBezTo>
                      <a:pt x="6870" y="8537"/>
                      <a:pt x="6858" y="8478"/>
                      <a:pt x="6822" y="8430"/>
                    </a:cubicBezTo>
                    <a:cubicBezTo>
                      <a:pt x="6797" y="8379"/>
                      <a:pt x="6740" y="8339"/>
                      <a:pt x="6684" y="8339"/>
                    </a:cubicBezTo>
                    <a:cubicBezTo>
                      <a:pt x="6662" y="8339"/>
                      <a:pt x="6640" y="8345"/>
                      <a:pt x="6620" y="8359"/>
                    </a:cubicBezTo>
                    <a:cubicBezTo>
                      <a:pt x="6549" y="8406"/>
                      <a:pt x="6501" y="8490"/>
                      <a:pt x="6549" y="8561"/>
                    </a:cubicBezTo>
                    <a:cubicBezTo>
                      <a:pt x="6608" y="8668"/>
                      <a:pt x="6620" y="8787"/>
                      <a:pt x="6620" y="8906"/>
                    </a:cubicBezTo>
                    <a:cubicBezTo>
                      <a:pt x="6620" y="9502"/>
                      <a:pt x="6275" y="9823"/>
                      <a:pt x="5572" y="9847"/>
                    </a:cubicBezTo>
                    <a:lnTo>
                      <a:pt x="5572" y="9644"/>
                    </a:lnTo>
                    <a:cubicBezTo>
                      <a:pt x="5965" y="9561"/>
                      <a:pt x="6263" y="9263"/>
                      <a:pt x="6263" y="9013"/>
                    </a:cubicBezTo>
                    <a:cubicBezTo>
                      <a:pt x="6263" y="8716"/>
                      <a:pt x="5906" y="8490"/>
                      <a:pt x="5429" y="8490"/>
                    </a:cubicBezTo>
                    <a:cubicBezTo>
                      <a:pt x="4953" y="8490"/>
                      <a:pt x="4596" y="8716"/>
                      <a:pt x="4596" y="9013"/>
                    </a:cubicBezTo>
                    <a:cubicBezTo>
                      <a:pt x="4596" y="9263"/>
                      <a:pt x="4894" y="9585"/>
                      <a:pt x="5275" y="9644"/>
                    </a:cubicBezTo>
                    <a:lnTo>
                      <a:pt x="5275" y="9847"/>
                    </a:lnTo>
                    <a:cubicBezTo>
                      <a:pt x="4584" y="9799"/>
                      <a:pt x="4239" y="9502"/>
                      <a:pt x="4239" y="8906"/>
                    </a:cubicBezTo>
                    <a:cubicBezTo>
                      <a:pt x="4239" y="8382"/>
                      <a:pt x="4775" y="7954"/>
                      <a:pt x="5441" y="7954"/>
                    </a:cubicBezTo>
                    <a:cubicBezTo>
                      <a:pt x="5679" y="7954"/>
                      <a:pt x="5906" y="8013"/>
                      <a:pt x="6108" y="8120"/>
                    </a:cubicBezTo>
                    <a:cubicBezTo>
                      <a:pt x="6134" y="8135"/>
                      <a:pt x="6162" y="8142"/>
                      <a:pt x="6188" y="8142"/>
                    </a:cubicBezTo>
                    <a:cubicBezTo>
                      <a:pt x="6245" y="8142"/>
                      <a:pt x="6298" y="8110"/>
                      <a:pt x="6322" y="8061"/>
                    </a:cubicBezTo>
                    <a:cubicBezTo>
                      <a:pt x="6370" y="7990"/>
                      <a:pt x="6334" y="7882"/>
                      <a:pt x="6263" y="7859"/>
                    </a:cubicBezTo>
                    <a:cubicBezTo>
                      <a:pt x="6025" y="7716"/>
                      <a:pt x="5739" y="7656"/>
                      <a:pt x="5441" y="7656"/>
                    </a:cubicBezTo>
                    <a:cubicBezTo>
                      <a:pt x="4739" y="7656"/>
                      <a:pt x="4144" y="8061"/>
                      <a:pt x="3965" y="8597"/>
                    </a:cubicBezTo>
                    <a:cubicBezTo>
                      <a:pt x="3846" y="8430"/>
                      <a:pt x="3727" y="8299"/>
                      <a:pt x="3643" y="8180"/>
                    </a:cubicBezTo>
                    <a:cubicBezTo>
                      <a:pt x="3215" y="7644"/>
                      <a:pt x="3048" y="7454"/>
                      <a:pt x="3048" y="6632"/>
                    </a:cubicBezTo>
                    <a:cubicBezTo>
                      <a:pt x="3048" y="5894"/>
                      <a:pt x="3215" y="5323"/>
                      <a:pt x="3536" y="4942"/>
                    </a:cubicBezTo>
                    <a:cubicBezTo>
                      <a:pt x="3929" y="4477"/>
                      <a:pt x="4560" y="4251"/>
                      <a:pt x="5429" y="4251"/>
                    </a:cubicBezTo>
                    <a:close/>
                    <a:moveTo>
                      <a:pt x="4596" y="10025"/>
                    </a:moveTo>
                    <a:cubicBezTo>
                      <a:pt x="4822" y="10121"/>
                      <a:pt x="5108" y="10180"/>
                      <a:pt x="5429" y="10180"/>
                    </a:cubicBezTo>
                    <a:cubicBezTo>
                      <a:pt x="5751" y="10180"/>
                      <a:pt x="6037" y="10133"/>
                      <a:pt x="6263" y="10025"/>
                    </a:cubicBezTo>
                    <a:lnTo>
                      <a:pt x="6263" y="10025"/>
                    </a:lnTo>
                    <a:cubicBezTo>
                      <a:pt x="6179" y="10383"/>
                      <a:pt x="5906" y="10537"/>
                      <a:pt x="5429" y="10537"/>
                    </a:cubicBezTo>
                    <a:cubicBezTo>
                      <a:pt x="4953" y="10537"/>
                      <a:pt x="4691" y="10371"/>
                      <a:pt x="4596" y="10025"/>
                    </a:cubicBezTo>
                    <a:close/>
                    <a:moveTo>
                      <a:pt x="1560" y="0"/>
                    </a:moveTo>
                    <a:cubicBezTo>
                      <a:pt x="1465" y="0"/>
                      <a:pt x="1393" y="72"/>
                      <a:pt x="1393" y="155"/>
                    </a:cubicBezTo>
                    <a:cubicBezTo>
                      <a:pt x="1393" y="512"/>
                      <a:pt x="1334" y="1524"/>
                      <a:pt x="1096" y="1917"/>
                    </a:cubicBezTo>
                    <a:cubicBezTo>
                      <a:pt x="834" y="1691"/>
                      <a:pt x="619" y="1441"/>
                      <a:pt x="500" y="1120"/>
                    </a:cubicBezTo>
                    <a:cubicBezTo>
                      <a:pt x="322" y="691"/>
                      <a:pt x="357" y="346"/>
                      <a:pt x="357" y="334"/>
                    </a:cubicBezTo>
                    <a:cubicBezTo>
                      <a:pt x="369" y="250"/>
                      <a:pt x="298" y="167"/>
                      <a:pt x="214" y="155"/>
                    </a:cubicBezTo>
                    <a:cubicBezTo>
                      <a:pt x="208" y="154"/>
                      <a:pt x="202" y="154"/>
                      <a:pt x="196" y="154"/>
                    </a:cubicBezTo>
                    <a:cubicBezTo>
                      <a:pt x="121" y="154"/>
                      <a:pt x="58" y="220"/>
                      <a:pt x="36" y="286"/>
                    </a:cubicBezTo>
                    <a:cubicBezTo>
                      <a:pt x="36" y="310"/>
                      <a:pt x="0" y="727"/>
                      <a:pt x="203" y="1215"/>
                    </a:cubicBezTo>
                    <a:cubicBezTo>
                      <a:pt x="393" y="1679"/>
                      <a:pt x="834" y="2286"/>
                      <a:pt x="1858" y="2656"/>
                    </a:cubicBezTo>
                    <a:cubicBezTo>
                      <a:pt x="3286" y="3179"/>
                      <a:pt x="4084" y="3775"/>
                      <a:pt x="4382" y="4025"/>
                    </a:cubicBezTo>
                    <a:cubicBezTo>
                      <a:pt x="4227" y="4084"/>
                      <a:pt x="4060" y="4144"/>
                      <a:pt x="3905" y="4215"/>
                    </a:cubicBezTo>
                    <a:cubicBezTo>
                      <a:pt x="3596" y="4060"/>
                      <a:pt x="2417" y="3465"/>
                      <a:pt x="1250" y="3370"/>
                    </a:cubicBezTo>
                    <a:cubicBezTo>
                      <a:pt x="1203" y="3370"/>
                      <a:pt x="1155" y="3394"/>
                      <a:pt x="1131" y="3418"/>
                    </a:cubicBezTo>
                    <a:cubicBezTo>
                      <a:pt x="1096" y="3453"/>
                      <a:pt x="1084" y="3489"/>
                      <a:pt x="1072" y="3537"/>
                    </a:cubicBezTo>
                    <a:cubicBezTo>
                      <a:pt x="1072" y="3548"/>
                      <a:pt x="1048" y="4025"/>
                      <a:pt x="1286" y="4537"/>
                    </a:cubicBezTo>
                    <a:cubicBezTo>
                      <a:pt x="1500" y="4965"/>
                      <a:pt x="1941" y="5501"/>
                      <a:pt x="2893" y="5596"/>
                    </a:cubicBezTo>
                    <a:cubicBezTo>
                      <a:pt x="2822" y="5894"/>
                      <a:pt x="2774" y="6227"/>
                      <a:pt x="2774" y="6608"/>
                    </a:cubicBezTo>
                    <a:cubicBezTo>
                      <a:pt x="2774" y="7537"/>
                      <a:pt x="2989" y="7799"/>
                      <a:pt x="3453" y="8359"/>
                    </a:cubicBezTo>
                    <a:cubicBezTo>
                      <a:pt x="3596" y="8537"/>
                      <a:pt x="3774" y="8763"/>
                      <a:pt x="3989" y="9049"/>
                    </a:cubicBezTo>
                    <a:cubicBezTo>
                      <a:pt x="4013" y="9359"/>
                      <a:pt x="4120" y="9609"/>
                      <a:pt x="4322" y="9787"/>
                    </a:cubicBezTo>
                    <a:cubicBezTo>
                      <a:pt x="4346" y="10454"/>
                      <a:pt x="4763" y="10835"/>
                      <a:pt x="5501" y="10835"/>
                    </a:cubicBezTo>
                    <a:cubicBezTo>
                      <a:pt x="6251" y="10835"/>
                      <a:pt x="6668" y="10454"/>
                      <a:pt x="6680" y="9787"/>
                    </a:cubicBezTo>
                    <a:cubicBezTo>
                      <a:pt x="6870" y="9597"/>
                      <a:pt x="6989" y="9347"/>
                      <a:pt x="7025" y="9049"/>
                    </a:cubicBezTo>
                    <a:cubicBezTo>
                      <a:pt x="7227" y="8763"/>
                      <a:pt x="7406" y="8537"/>
                      <a:pt x="7561" y="8359"/>
                    </a:cubicBezTo>
                    <a:cubicBezTo>
                      <a:pt x="8013" y="7799"/>
                      <a:pt x="8227" y="7537"/>
                      <a:pt x="8227" y="6608"/>
                    </a:cubicBezTo>
                    <a:cubicBezTo>
                      <a:pt x="8227" y="6227"/>
                      <a:pt x="8180" y="5894"/>
                      <a:pt x="8108" y="5596"/>
                    </a:cubicBezTo>
                    <a:cubicBezTo>
                      <a:pt x="9061" y="5489"/>
                      <a:pt x="9501" y="4965"/>
                      <a:pt x="9716" y="4537"/>
                    </a:cubicBezTo>
                    <a:cubicBezTo>
                      <a:pt x="9954" y="4049"/>
                      <a:pt x="9942" y="3572"/>
                      <a:pt x="9942" y="3537"/>
                    </a:cubicBezTo>
                    <a:cubicBezTo>
                      <a:pt x="9942" y="3489"/>
                      <a:pt x="9918" y="3453"/>
                      <a:pt x="9882" y="3418"/>
                    </a:cubicBezTo>
                    <a:cubicBezTo>
                      <a:pt x="9847" y="3394"/>
                      <a:pt x="9799" y="3370"/>
                      <a:pt x="9763" y="3370"/>
                    </a:cubicBezTo>
                    <a:cubicBezTo>
                      <a:pt x="8585" y="3477"/>
                      <a:pt x="7406" y="4060"/>
                      <a:pt x="7096" y="4215"/>
                    </a:cubicBezTo>
                    <a:cubicBezTo>
                      <a:pt x="6941" y="4144"/>
                      <a:pt x="6799" y="4072"/>
                      <a:pt x="6620" y="4025"/>
                    </a:cubicBezTo>
                    <a:cubicBezTo>
                      <a:pt x="6918" y="3775"/>
                      <a:pt x="7703" y="3179"/>
                      <a:pt x="9144" y="2656"/>
                    </a:cubicBezTo>
                    <a:cubicBezTo>
                      <a:pt x="10180" y="2286"/>
                      <a:pt x="10609" y="1667"/>
                      <a:pt x="10799" y="1215"/>
                    </a:cubicBezTo>
                    <a:cubicBezTo>
                      <a:pt x="10906" y="739"/>
                      <a:pt x="10859" y="322"/>
                      <a:pt x="10859" y="310"/>
                    </a:cubicBezTo>
                    <a:cubicBezTo>
                      <a:pt x="10849" y="229"/>
                      <a:pt x="10795" y="174"/>
                      <a:pt x="10721" y="174"/>
                    </a:cubicBezTo>
                    <a:cubicBezTo>
                      <a:pt x="10708" y="174"/>
                      <a:pt x="10694" y="175"/>
                      <a:pt x="10680" y="179"/>
                    </a:cubicBezTo>
                    <a:cubicBezTo>
                      <a:pt x="10597" y="191"/>
                      <a:pt x="10537" y="262"/>
                      <a:pt x="10549" y="346"/>
                    </a:cubicBezTo>
                    <a:cubicBezTo>
                      <a:pt x="10549" y="346"/>
                      <a:pt x="10585" y="715"/>
                      <a:pt x="10406" y="1143"/>
                    </a:cubicBezTo>
                    <a:cubicBezTo>
                      <a:pt x="10263" y="1453"/>
                      <a:pt x="10073" y="1703"/>
                      <a:pt x="9811" y="1929"/>
                    </a:cubicBezTo>
                    <a:cubicBezTo>
                      <a:pt x="9716" y="1786"/>
                      <a:pt x="9620" y="1513"/>
                      <a:pt x="9585" y="1167"/>
                    </a:cubicBezTo>
                    <a:cubicBezTo>
                      <a:pt x="9574" y="1091"/>
                      <a:pt x="9503" y="1035"/>
                      <a:pt x="9427" y="1035"/>
                    </a:cubicBezTo>
                    <a:cubicBezTo>
                      <a:pt x="9420" y="1035"/>
                      <a:pt x="9413" y="1035"/>
                      <a:pt x="9406" y="1036"/>
                    </a:cubicBezTo>
                    <a:cubicBezTo>
                      <a:pt x="9311" y="1048"/>
                      <a:pt x="9251" y="1132"/>
                      <a:pt x="9263" y="1215"/>
                    </a:cubicBezTo>
                    <a:cubicBezTo>
                      <a:pt x="9323" y="1620"/>
                      <a:pt x="9418" y="1929"/>
                      <a:pt x="9549" y="2120"/>
                    </a:cubicBezTo>
                    <a:cubicBezTo>
                      <a:pt x="9370" y="2227"/>
                      <a:pt x="9180" y="2334"/>
                      <a:pt x="8954" y="2405"/>
                    </a:cubicBezTo>
                    <a:cubicBezTo>
                      <a:pt x="8704" y="2501"/>
                      <a:pt x="8465" y="2596"/>
                      <a:pt x="8239" y="2691"/>
                    </a:cubicBezTo>
                    <a:cubicBezTo>
                      <a:pt x="8573" y="2191"/>
                      <a:pt x="8763" y="1739"/>
                      <a:pt x="8549" y="1060"/>
                    </a:cubicBezTo>
                    <a:cubicBezTo>
                      <a:pt x="8530" y="996"/>
                      <a:pt x="8470" y="953"/>
                      <a:pt x="8410" y="953"/>
                    </a:cubicBezTo>
                    <a:cubicBezTo>
                      <a:pt x="8392" y="953"/>
                      <a:pt x="8375" y="957"/>
                      <a:pt x="8358" y="965"/>
                    </a:cubicBezTo>
                    <a:cubicBezTo>
                      <a:pt x="8275" y="989"/>
                      <a:pt x="8227" y="1084"/>
                      <a:pt x="8251" y="1155"/>
                    </a:cubicBezTo>
                    <a:cubicBezTo>
                      <a:pt x="8358" y="1513"/>
                      <a:pt x="8346" y="1798"/>
                      <a:pt x="8239" y="2060"/>
                    </a:cubicBezTo>
                    <a:cubicBezTo>
                      <a:pt x="7918" y="1870"/>
                      <a:pt x="7739" y="1489"/>
                      <a:pt x="7739" y="1465"/>
                    </a:cubicBezTo>
                    <a:cubicBezTo>
                      <a:pt x="7713" y="1413"/>
                      <a:pt x="7651" y="1374"/>
                      <a:pt x="7591" y="1374"/>
                    </a:cubicBezTo>
                    <a:cubicBezTo>
                      <a:pt x="7568" y="1374"/>
                      <a:pt x="7545" y="1380"/>
                      <a:pt x="7525" y="1393"/>
                    </a:cubicBezTo>
                    <a:cubicBezTo>
                      <a:pt x="7453" y="1417"/>
                      <a:pt x="7406" y="1524"/>
                      <a:pt x="7453" y="1596"/>
                    </a:cubicBezTo>
                    <a:cubicBezTo>
                      <a:pt x="7465" y="1620"/>
                      <a:pt x="7692" y="2096"/>
                      <a:pt x="8108" y="2346"/>
                    </a:cubicBezTo>
                    <a:cubicBezTo>
                      <a:pt x="8001" y="2525"/>
                      <a:pt x="7858" y="2715"/>
                      <a:pt x="7703" y="2929"/>
                    </a:cubicBezTo>
                    <a:lnTo>
                      <a:pt x="7656" y="2989"/>
                    </a:lnTo>
                    <a:cubicBezTo>
                      <a:pt x="6703" y="3477"/>
                      <a:pt x="6263" y="3918"/>
                      <a:pt x="6191" y="3977"/>
                    </a:cubicBezTo>
                    <a:cubicBezTo>
                      <a:pt x="5965" y="3941"/>
                      <a:pt x="5727" y="3918"/>
                      <a:pt x="5453" y="3918"/>
                    </a:cubicBezTo>
                    <a:cubicBezTo>
                      <a:pt x="5191" y="3918"/>
                      <a:pt x="4953" y="3941"/>
                      <a:pt x="4727" y="3977"/>
                    </a:cubicBezTo>
                    <a:cubicBezTo>
                      <a:pt x="4667" y="3906"/>
                      <a:pt x="4203" y="3477"/>
                      <a:pt x="3251" y="2989"/>
                    </a:cubicBezTo>
                    <a:lnTo>
                      <a:pt x="3215" y="2929"/>
                    </a:lnTo>
                    <a:cubicBezTo>
                      <a:pt x="3048" y="2715"/>
                      <a:pt x="2917" y="2536"/>
                      <a:pt x="2810" y="2346"/>
                    </a:cubicBezTo>
                    <a:cubicBezTo>
                      <a:pt x="2834" y="2334"/>
                      <a:pt x="2870" y="2310"/>
                      <a:pt x="2893" y="2286"/>
                    </a:cubicBezTo>
                    <a:cubicBezTo>
                      <a:pt x="2977" y="2239"/>
                      <a:pt x="2989" y="2132"/>
                      <a:pt x="2941" y="2060"/>
                    </a:cubicBezTo>
                    <a:cubicBezTo>
                      <a:pt x="2910" y="2014"/>
                      <a:pt x="2860" y="1993"/>
                      <a:pt x="2806" y="1993"/>
                    </a:cubicBezTo>
                    <a:cubicBezTo>
                      <a:pt x="2776" y="1993"/>
                      <a:pt x="2745" y="2000"/>
                      <a:pt x="2715" y="2013"/>
                    </a:cubicBezTo>
                    <a:cubicBezTo>
                      <a:pt x="2703" y="2036"/>
                      <a:pt x="2691" y="2036"/>
                      <a:pt x="2679" y="2048"/>
                    </a:cubicBezTo>
                    <a:cubicBezTo>
                      <a:pt x="2572" y="1774"/>
                      <a:pt x="2536" y="1501"/>
                      <a:pt x="2655" y="1143"/>
                    </a:cubicBezTo>
                    <a:cubicBezTo>
                      <a:pt x="2691" y="1048"/>
                      <a:pt x="2643" y="965"/>
                      <a:pt x="2560" y="941"/>
                    </a:cubicBezTo>
                    <a:cubicBezTo>
                      <a:pt x="2543" y="937"/>
                      <a:pt x="2527" y="935"/>
                      <a:pt x="2512" y="935"/>
                    </a:cubicBezTo>
                    <a:cubicBezTo>
                      <a:pt x="2437" y="935"/>
                      <a:pt x="2377" y="979"/>
                      <a:pt x="2358" y="1048"/>
                    </a:cubicBezTo>
                    <a:cubicBezTo>
                      <a:pt x="2155" y="1739"/>
                      <a:pt x="2346" y="2191"/>
                      <a:pt x="2679" y="2667"/>
                    </a:cubicBezTo>
                    <a:cubicBezTo>
                      <a:pt x="2453" y="2584"/>
                      <a:pt x="2215" y="2477"/>
                      <a:pt x="1965" y="2394"/>
                    </a:cubicBezTo>
                    <a:cubicBezTo>
                      <a:pt x="1738" y="2310"/>
                      <a:pt x="1548" y="2215"/>
                      <a:pt x="1369" y="2108"/>
                    </a:cubicBezTo>
                    <a:cubicBezTo>
                      <a:pt x="1727" y="1560"/>
                      <a:pt x="1727" y="215"/>
                      <a:pt x="1727" y="155"/>
                    </a:cubicBezTo>
                    <a:cubicBezTo>
                      <a:pt x="1727" y="72"/>
                      <a:pt x="1643" y="0"/>
                      <a:pt x="15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154" name="Google Shape;12154;p72"/>
          <p:cNvGrpSpPr/>
          <p:nvPr/>
        </p:nvGrpSpPr>
        <p:grpSpPr>
          <a:xfrm>
            <a:off x="6895373" y="1502578"/>
            <a:ext cx="348640" cy="343296"/>
            <a:chOff x="6895373" y="1502578"/>
            <a:chExt cx="348640" cy="343296"/>
          </a:xfrm>
        </p:grpSpPr>
        <p:sp>
          <p:nvSpPr>
            <p:cNvPr id="12155" name="Google Shape;12155;p72"/>
            <p:cNvSpPr/>
            <p:nvPr/>
          </p:nvSpPr>
          <p:spPr>
            <a:xfrm>
              <a:off x="6895373" y="1502578"/>
              <a:ext cx="348640" cy="343296"/>
            </a:xfrm>
            <a:custGeom>
              <a:rect b="b" l="l" r="r" t="t"/>
              <a:pathLst>
                <a:path extrusionOk="0" h="10728" w="10895">
                  <a:moveTo>
                    <a:pt x="1263" y="321"/>
                  </a:moveTo>
                  <a:cubicBezTo>
                    <a:pt x="1799" y="536"/>
                    <a:pt x="2834" y="1036"/>
                    <a:pt x="3823" y="2179"/>
                  </a:cubicBezTo>
                  <a:cubicBezTo>
                    <a:pt x="3596" y="2262"/>
                    <a:pt x="3370" y="2345"/>
                    <a:pt x="3168" y="2465"/>
                  </a:cubicBezTo>
                  <a:cubicBezTo>
                    <a:pt x="2334" y="1214"/>
                    <a:pt x="1501" y="548"/>
                    <a:pt x="1215" y="321"/>
                  </a:cubicBezTo>
                  <a:close/>
                  <a:moveTo>
                    <a:pt x="9681" y="310"/>
                  </a:moveTo>
                  <a:lnTo>
                    <a:pt x="9681" y="310"/>
                  </a:lnTo>
                  <a:cubicBezTo>
                    <a:pt x="9585" y="381"/>
                    <a:pt x="9419" y="512"/>
                    <a:pt x="9228" y="691"/>
                  </a:cubicBezTo>
                  <a:cubicBezTo>
                    <a:pt x="9169" y="750"/>
                    <a:pt x="9145" y="857"/>
                    <a:pt x="9204" y="917"/>
                  </a:cubicBezTo>
                  <a:cubicBezTo>
                    <a:pt x="9240" y="952"/>
                    <a:pt x="9288" y="964"/>
                    <a:pt x="9323" y="964"/>
                  </a:cubicBezTo>
                  <a:cubicBezTo>
                    <a:pt x="9371" y="964"/>
                    <a:pt x="9407" y="952"/>
                    <a:pt x="9431" y="917"/>
                  </a:cubicBezTo>
                  <a:cubicBezTo>
                    <a:pt x="9621" y="738"/>
                    <a:pt x="9788" y="619"/>
                    <a:pt x="9883" y="548"/>
                  </a:cubicBezTo>
                  <a:lnTo>
                    <a:pt x="9883" y="548"/>
                  </a:lnTo>
                  <a:cubicBezTo>
                    <a:pt x="9800" y="2036"/>
                    <a:pt x="9442" y="3238"/>
                    <a:pt x="9288" y="3667"/>
                  </a:cubicBezTo>
                  <a:cubicBezTo>
                    <a:pt x="9145" y="3524"/>
                    <a:pt x="9014" y="3393"/>
                    <a:pt x="8883" y="3250"/>
                  </a:cubicBezTo>
                  <a:cubicBezTo>
                    <a:pt x="8609" y="3000"/>
                    <a:pt x="8311" y="2774"/>
                    <a:pt x="8002" y="2596"/>
                  </a:cubicBezTo>
                  <a:cubicBezTo>
                    <a:pt x="8288" y="2179"/>
                    <a:pt x="8597" y="1798"/>
                    <a:pt x="8907" y="1441"/>
                  </a:cubicBezTo>
                  <a:cubicBezTo>
                    <a:pt x="8966" y="1381"/>
                    <a:pt x="8966" y="1274"/>
                    <a:pt x="8895" y="1214"/>
                  </a:cubicBezTo>
                  <a:cubicBezTo>
                    <a:pt x="8866" y="1186"/>
                    <a:pt x="8827" y="1171"/>
                    <a:pt x="8787" y="1171"/>
                  </a:cubicBezTo>
                  <a:cubicBezTo>
                    <a:pt x="8744" y="1171"/>
                    <a:pt x="8700" y="1189"/>
                    <a:pt x="8669" y="1226"/>
                  </a:cubicBezTo>
                  <a:cubicBezTo>
                    <a:pt x="8335" y="1607"/>
                    <a:pt x="8002" y="2024"/>
                    <a:pt x="7716" y="2453"/>
                  </a:cubicBezTo>
                  <a:cubicBezTo>
                    <a:pt x="7514" y="2345"/>
                    <a:pt x="7287" y="2238"/>
                    <a:pt x="7061" y="2167"/>
                  </a:cubicBezTo>
                  <a:cubicBezTo>
                    <a:pt x="8061" y="1048"/>
                    <a:pt x="9085" y="536"/>
                    <a:pt x="9645" y="321"/>
                  </a:cubicBezTo>
                  <a:cubicBezTo>
                    <a:pt x="9657" y="321"/>
                    <a:pt x="9669" y="310"/>
                    <a:pt x="9681" y="310"/>
                  </a:cubicBezTo>
                  <a:close/>
                  <a:moveTo>
                    <a:pt x="1025" y="571"/>
                  </a:moveTo>
                  <a:cubicBezTo>
                    <a:pt x="1287" y="774"/>
                    <a:pt x="2084" y="1429"/>
                    <a:pt x="2894" y="2631"/>
                  </a:cubicBezTo>
                  <a:cubicBezTo>
                    <a:pt x="2584" y="2810"/>
                    <a:pt x="2299" y="3036"/>
                    <a:pt x="2013" y="3286"/>
                  </a:cubicBezTo>
                  <a:cubicBezTo>
                    <a:pt x="1870" y="3417"/>
                    <a:pt x="1739" y="3548"/>
                    <a:pt x="1620" y="3703"/>
                  </a:cubicBezTo>
                  <a:cubicBezTo>
                    <a:pt x="1453" y="3250"/>
                    <a:pt x="1096" y="2060"/>
                    <a:pt x="1025" y="571"/>
                  </a:cubicBezTo>
                  <a:close/>
                  <a:moveTo>
                    <a:pt x="3291" y="4769"/>
                  </a:moveTo>
                  <a:cubicBezTo>
                    <a:pt x="3574" y="4769"/>
                    <a:pt x="3813" y="4862"/>
                    <a:pt x="4013" y="5024"/>
                  </a:cubicBezTo>
                  <a:cubicBezTo>
                    <a:pt x="4287" y="5251"/>
                    <a:pt x="4430" y="5608"/>
                    <a:pt x="4430" y="5989"/>
                  </a:cubicBezTo>
                  <a:cubicBezTo>
                    <a:pt x="4430" y="6465"/>
                    <a:pt x="4227" y="6989"/>
                    <a:pt x="4013" y="7477"/>
                  </a:cubicBezTo>
                  <a:cubicBezTo>
                    <a:pt x="3811" y="8001"/>
                    <a:pt x="3585" y="8525"/>
                    <a:pt x="3585" y="9061"/>
                  </a:cubicBezTo>
                  <a:lnTo>
                    <a:pt x="3585" y="9108"/>
                  </a:lnTo>
                  <a:cubicBezTo>
                    <a:pt x="2715" y="8668"/>
                    <a:pt x="1668" y="8334"/>
                    <a:pt x="1275" y="8191"/>
                  </a:cubicBezTo>
                  <a:lnTo>
                    <a:pt x="1430" y="7560"/>
                  </a:lnTo>
                  <a:cubicBezTo>
                    <a:pt x="1441" y="7477"/>
                    <a:pt x="1406" y="7406"/>
                    <a:pt x="1334" y="7382"/>
                  </a:cubicBezTo>
                  <a:cubicBezTo>
                    <a:pt x="1227" y="7334"/>
                    <a:pt x="715" y="7168"/>
                    <a:pt x="394" y="7084"/>
                  </a:cubicBezTo>
                  <a:cubicBezTo>
                    <a:pt x="953" y="6096"/>
                    <a:pt x="1846" y="4965"/>
                    <a:pt x="3073" y="4786"/>
                  </a:cubicBezTo>
                  <a:cubicBezTo>
                    <a:pt x="3148" y="4774"/>
                    <a:pt x="3221" y="4769"/>
                    <a:pt x="3291" y="4769"/>
                  </a:cubicBezTo>
                  <a:close/>
                  <a:moveTo>
                    <a:pt x="7599" y="4760"/>
                  </a:moveTo>
                  <a:cubicBezTo>
                    <a:pt x="7668" y="4760"/>
                    <a:pt x="7739" y="4765"/>
                    <a:pt x="7811" y="4774"/>
                  </a:cubicBezTo>
                  <a:cubicBezTo>
                    <a:pt x="9050" y="4953"/>
                    <a:pt x="9942" y="6084"/>
                    <a:pt x="10490" y="7060"/>
                  </a:cubicBezTo>
                  <a:cubicBezTo>
                    <a:pt x="10181" y="7168"/>
                    <a:pt x="9645" y="7334"/>
                    <a:pt x="9550" y="7382"/>
                  </a:cubicBezTo>
                  <a:cubicBezTo>
                    <a:pt x="9478" y="7406"/>
                    <a:pt x="9442" y="7477"/>
                    <a:pt x="9466" y="7560"/>
                  </a:cubicBezTo>
                  <a:lnTo>
                    <a:pt x="9609" y="8191"/>
                  </a:lnTo>
                  <a:cubicBezTo>
                    <a:pt x="9228" y="8311"/>
                    <a:pt x="8168" y="8668"/>
                    <a:pt x="7299" y="9108"/>
                  </a:cubicBezTo>
                  <a:lnTo>
                    <a:pt x="7299" y="9049"/>
                  </a:lnTo>
                  <a:cubicBezTo>
                    <a:pt x="7299" y="8525"/>
                    <a:pt x="7085" y="7989"/>
                    <a:pt x="6871" y="7465"/>
                  </a:cubicBezTo>
                  <a:cubicBezTo>
                    <a:pt x="6668" y="6977"/>
                    <a:pt x="6454" y="6453"/>
                    <a:pt x="6454" y="5977"/>
                  </a:cubicBezTo>
                  <a:cubicBezTo>
                    <a:pt x="6454" y="5596"/>
                    <a:pt x="6609" y="5239"/>
                    <a:pt x="6871" y="5012"/>
                  </a:cubicBezTo>
                  <a:cubicBezTo>
                    <a:pt x="7062" y="4840"/>
                    <a:pt x="7315" y="4760"/>
                    <a:pt x="7599" y="4760"/>
                  </a:cubicBezTo>
                  <a:close/>
                  <a:moveTo>
                    <a:pt x="5430" y="8358"/>
                  </a:moveTo>
                  <a:cubicBezTo>
                    <a:pt x="5799" y="8358"/>
                    <a:pt x="6132" y="8549"/>
                    <a:pt x="6132" y="8763"/>
                  </a:cubicBezTo>
                  <a:cubicBezTo>
                    <a:pt x="6132" y="8953"/>
                    <a:pt x="5835" y="9084"/>
                    <a:pt x="5609" y="9192"/>
                  </a:cubicBezTo>
                  <a:lnTo>
                    <a:pt x="5597" y="9192"/>
                  </a:lnTo>
                  <a:cubicBezTo>
                    <a:pt x="5549" y="9215"/>
                    <a:pt x="5493" y="9227"/>
                    <a:pt x="5434" y="9227"/>
                  </a:cubicBezTo>
                  <a:cubicBezTo>
                    <a:pt x="5376" y="9227"/>
                    <a:pt x="5317" y="9215"/>
                    <a:pt x="5263" y="9192"/>
                  </a:cubicBezTo>
                  <a:cubicBezTo>
                    <a:pt x="5037" y="9084"/>
                    <a:pt x="4728" y="8953"/>
                    <a:pt x="4728" y="8763"/>
                  </a:cubicBezTo>
                  <a:cubicBezTo>
                    <a:pt x="4728" y="8549"/>
                    <a:pt x="5061" y="8358"/>
                    <a:pt x="5430" y="8358"/>
                  </a:cubicBezTo>
                  <a:close/>
                  <a:moveTo>
                    <a:pt x="5430" y="2226"/>
                  </a:moveTo>
                  <a:cubicBezTo>
                    <a:pt x="6633" y="2226"/>
                    <a:pt x="7752" y="2667"/>
                    <a:pt x="8645" y="3500"/>
                  </a:cubicBezTo>
                  <a:cubicBezTo>
                    <a:pt x="9371" y="4179"/>
                    <a:pt x="9919" y="5096"/>
                    <a:pt x="10276" y="6179"/>
                  </a:cubicBezTo>
                  <a:cubicBezTo>
                    <a:pt x="9966" y="5751"/>
                    <a:pt x="9645" y="5393"/>
                    <a:pt x="9300" y="5132"/>
                  </a:cubicBezTo>
                  <a:cubicBezTo>
                    <a:pt x="8835" y="4751"/>
                    <a:pt x="8347" y="4536"/>
                    <a:pt x="7823" y="4453"/>
                  </a:cubicBezTo>
                  <a:cubicBezTo>
                    <a:pt x="7735" y="4439"/>
                    <a:pt x="7648" y="4433"/>
                    <a:pt x="7563" y="4433"/>
                  </a:cubicBezTo>
                  <a:cubicBezTo>
                    <a:pt x="7204" y="4433"/>
                    <a:pt x="6883" y="4553"/>
                    <a:pt x="6633" y="4774"/>
                  </a:cubicBezTo>
                  <a:cubicBezTo>
                    <a:pt x="6299" y="5048"/>
                    <a:pt x="6109" y="5501"/>
                    <a:pt x="6109" y="5977"/>
                  </a:cubicBezTo>
                  <a:cubicBezTo>
                    <a:pt x="6109" y="6525"/>
                    <a:pt x="6335" y="7060"/>
                    <a:pt x="6561" y="7584"/>
                  </a:cubicBezTo>
                  <a:cubicBezTo>
                    <a:pt x="6764" y="8084"/>
                    <a:pt x="6978" y="8572"/>
                    <a:pt x="6978" y="9049"/>
                  </a:cubicBezTo>
                  <a:cubicBezTo>
                    <a:pt x="6990" y="9239"/>
                    <a:pt x="6859" y="9501"/>
                    <a:pt x="6585" y="9680"/>
                  </a:cubicBezTo>
                  <a:cubicBezTo>
                    <a:pt x="6424" y="9783"/>
                    <a:pt x="6258" y="9823"/>
                    <a:pt x="6097" y="9823"/>
                  </a:cubicBezTo>
                  <a:cubicBezTo>
                    <a:pt x="5924" y="9823"/>
                    <a:pt x="5757" y="9777"/>
                    <a:pt x="5609" y="9715"/>
                  </a:cubicBezTo>
                  <a:lnTo>
                    <a:pt x="5609" y="9513"/>
                  </a:lnTo>
                  <a:lnTo>
                    <a:pt x="5740" y="9477"/>
                  </a:lnTo>
                  <a:lnTo>
                    <a:pt x="5751" y="9477"/>
                  </a:lnTo>
                  <a:cubicBezTo>
                    <a:pt x="6037" y="9358"/>
                    <a:pt x="6454" y="9156"/>
                    <a:pt x="6454" y="8763"/>
                  </a:cubicBezTo>
                  <a:cubicBezTo>
                    <a:pt x="6454" y="8358"/>
                    <a:pt x="6013" y="8025"/>
                    <a:pt x="5430" y="8025"/>
                  </a:cubicBezTo>
                  <a:cubicBezTo>
                    <a:pt x="4859" y="8025"/>
                    <a:pt x="4406" y="8346"/>
                    <a:pt x="4406" y="8763"/>
                  </a:cubicBezTo>
                  <a:cubicBezTo>
                    <a:pt x="4406" y="9156"/>
                    <a:pt x="4835" y="9358"/>
                    <a:pt x="5097" y="9477"/>
                  </a:cubicBezTo>
                  <a:lnTo>
                    <a:pt x="5120" y="9477"/>
                  </a:lnTo>
                  <a:cubicBezTo>
                    <a:pt x="5156" y="9489"/>
                    <a:pt x="5216" y="9513"/>
                    <a:pt x="5263" y="9513"/>
                  </a:cubicBezTo>
                  <a:lnTo>
                    <a:pt x="5263" y="9715"/>
                  </a:lnTo>
                  <a:cubicBezTo>
                    <a:pt x="5128" y="9777"/>
                    <a:pt x="4960" y="9823"/>
                    <a:pt x="4784" y="9823"/>
                  </a:cubicBezTo>
                  <a:cubicBezTo>
                    <a:pt x="4620" y="9823"/>
                    <a:pt x="4448" y="9783"/>
                    <a:pt x="4287" y="9680"/>
                  </a:cubicBezTo>
                  <a:cubicBezTo>
                    <a:pt x="4001" y="9501"/>
                    <a:pt x="3882" y="9239"/>
                    <a:pt x="3882" y="9049"/>
                  </a:cubicBezTo>
                  <a:cubicBezTo>
                    <a:pt x="3882" y="8584"/>
                    <a:pt x="4073" y="8096"/>
                    <a:pt x="4299" y="7584"/>
                  </a:cubicBezTo>
                  <a:cubicBezTo>
                    <a:pt x="4525" y="7060"/>
                    <a:pt x="4739" y="6525"/>
                    <a:pt x="4739" y="5977"/>
                  </a:cubicBezTo>
                  <a:cubicBezTo>
                    <a:pt x="4739" y="5501"/>
                    <a:pt x="4549" y="5048"/>
                    <a:pt x="4227" y="4774"/>
                  </a:cubicBezTo>
                  <a:cubicBezTo>
                    <a:pt x="3963" y="4549"/>
                    <a:pt x="3635" y="4437"/>
                    <a:pt x="3275" y="4437"/>
                  </a:cubicBezTo>
                  <a:cubicBezTo>
                    <a:pt x="3197" y="4437"/>
                    <a:pt x="3118" y="4442"/>
                    <a:pt x="3037" y="4453"/>
                  </a:cubicBezTo>
                  <a:cubicBezTo>
                    <a:pt x="2525" y="4536"/>
                    <a:pt x="2025" y="4751"/>
                    <a:pt x="1560" y="5132"/>
                  </a:cubicBezTo>
                  <a:cubicBezTo>
                    <a:pt x="1215" y="5393"/>
                    <a:pt x="894" y="5751"/>
                    <a:pt x="572" y="6179"/>
                  </a:cubicBezTo>
                  <a:cubicBezTo>
                    <a:pt x="929" y="5096"/>
                    <a:pt x="1489" y="4179"/>
                    <a:pt x="2215" y="3500"/>
                  </a:cubicBezTo>
                  <a:cubicBezTo>
                    <a:pt x="3108" y="2667"/>
                    <a:pt x="4227" y="2226"/>
                    <a:pt x="5430" y="2226"/>
                  </a:cubicBezTo>
                  <a:close/>
                  <a:moveTo>
                    <a:pt x="5454" y="10001"/>
                  </a:moveTo>
                  <a:cubicBezTo>
                    <a:pt x="5692" y="10096"/>
                    <a:pt x="5918" y="10144"/>
                    <a:pt x="6097" y="10144"/>
                  </a:cubicBezTo>
                  <a:cubicBezTo>
                    <a:pt x="6156" y="10144"/>
                    <a:pt x="6216" y="10144"/>
                    <a:pt x="6275" y="10132"/>
                  </a:cubicBezTo>
                  <a:lnTo>
                    <a:pt x="6275" y="10132"/>
                  </a:lnTo>
                  <a:cubicBezTo>
                    <a:pt x="6228" y="10180"/>
                    <a:pt x="6168" y="10239"/>
                    <a:pt x="6097" y="10275"/>
                  </a:cubicBezTo>
                  <a:cubicBezTo>
                    <a:pt x="5930" y="10370"/>
                    <a:pt x="5692" y="10430"/>
                    <a:pt x="5454" y="10430"/>
                  </a:cubicBezTo>
                  <a:cubicBezTo>
                    <a:pt x="5216" y="10430"/>
                    <a:pt x="4978" y="10370"/>
                    <a:pt x="4823" y="10275"/>
                  </a:cubicBezTo>
                  <a:cubicBezTo>
                    <a:pt x="4739" y="10239"/>
                    <a:pt x="4680" y="10192"/>
                    <a:pt x="4644" y="10132"/>
                  </a:cubicBezTo>
                  <a:lnTo>
                    <a:pt x="4644" y="10132"/>
                  </a:lnTo>
                  <a:cubicBezTo>
                    <a:pt x="4704" y="10144"/>
                    <a:pt x="4763" y="10144"/>
                    <a:pt x="4823" y="10144"/>
                  </a:cubicBezTo>
                  <a:cubicBezTo>
                    <a:pt x="5013" y="10144"/>
                    <a:pt x="5216" y="10096"/>
                    <a:pt x="5454" y="10001"/>
                  </a:cubicBezTo>
                  <a:close/>
                  <a:moveTo>
                    <a:pt x="1184" y="0"/>
                  </a:moveTo>
                  <a:cubicBezTo>
                    <a:pt x="1083" y="0"/>
                    <a:pt x="985" y="30"/>
                    <a:pt x="906" y="95"/>
                  </a:cubicBezTo>
                  <a:cubicBezTo>
                    <a:pt x="775" y="202"/>
                    <a:pt x="691" y="345"/>
                    <a:pt x="691" y="512"/>
                  </a:cubicBezTo>
                  <a:cubicBezTo>
                    <a:pt x="787" y="2417"/>
                    <a:pt x="1310" y="3822"/>
                    <a:pt x="1370" y="3977"/>
                  </a:cubicBezTo>
                  <a:cubicBezTo>
                    <a:pt x="727" y="4834"/>
                    <a:pt x="251" y="5905"/>
                    <a:pt x="13" y="7132"/>
                  </a:cubicBezTo>
                  <a:cubicBezTo>
                    <a:pt x="1" y="7215"/>
                    <a:pt x="36" y="7298"/>
                    <a:pt x="132" y="7310"/>
                  </a:cubicBezTo>
                  <a:cubicBezTo>
                    <a:pt x="501" y="7418"/>
                    <a:pt x="894" y="7537"/>
                    <a:pt x="1096" y="7596"/>
                  </a:cubicBezTo>
                  <a:lnTo>
                    <a:pt x="953" y="8251"/>
                  </a:lnTo>
                  <a:cubicBezTo>
                    <a:pt x="929" y="8322"/>
                    <a:pt x="977" y="8418"/>
                    <a:pt x="1049" y="8441"/>
                  </a:cubicBezTo>
                  <a:cubicBezTo>
                    <a:pt x="1072" y="8441"/>
                    <a:pt x="2703" y="8953"/>
                    <a:pt x="3727" y="9513"/>
                  </a:cubicBezTo>
                  <a:cubicBezTo>
                    <a:pt x="3835" y="9680"/>
                    <a:pt x="3966" y="9834"/>
                    <a:pt x="4144" y="9930"/>
                  </a:cubicBezTo>
                  <a:cubicBezTo>
                    <a:pt x="4180" y="9965"/>
                    <a:pt x="4227" y="9977"/>
                    <a:pt x="4287" y="10013"/>
                  </a:cubicBezTo>
                  <a:cubicBezTo>
                    <a:pt x="4299" y="10406"/>
                    <a:pt x="4799" y="10727"/>
                    <a:pt x="5454" y="10727"/>
                  </a:cubicBezTo>
                  <a:cubicBezTo>
                    <a:pt x="6109" y="10727"/>
                    <a:pt x="6621" y="10406"/>
                    <a:pt x="6633" y="10013"/>
                  </a:cubicBezTo>
                  <a:cubicBezTo>
                    <a:pt x="6680" y="9977"/>
                    <a:pt x="6728" y="9965"/>
                    <a:pt x="6764" y="9930"/>
                  </a:cubicBezTo>
                  <a:cubicBezTo>
                    <a:pt x="6942" y="9834"/>
                    <a:pt x="7085" y="9680"/>
                    <a:pt x="7180" y="9513"/>
                  </a:cubicBezTo>
                  <a:cubicBezTo>
                    <a:pt x="8228" y="8953"/>
                    <a:pt x="9847" y="8441"/>
                    <a:pt x="9859" y="8441"/>
                  </a:cubicBezTo>
                  <a:cubicBezTo>
                    <a:pt x="9942" y="8418"/>
                    <a:pt x="10002" y="8346"/>
                    <a:pt x="9966" y="8251"/>
                  </a:cubicBezTo>
                  <a:lnTo>
                    <a:pt x="9823" y="7596"/>
                  </a:lnTo>
                  <a:cubicBezTo>
                    <a:pt x="10014" y="7537"/>
                    <a:pt x="10419" y="7418"/>
                    <a:pt x="10788" y="7310"/>
                  </a:cubicBezTo>
                  <a:cubicBezTo>
                    <a:pt x="10847" y="7298"/>
                    <a:pt x="10895" y="7227"/>
                    <a:pt x="10871" y="7132"/>
                  </a:cubicBezTo>
                  <a:cubicBezTo>
                    <a:pt x="10633" y="5905"/>
                    <a:pt x="10181" y="4834"/>
                    <a:pt x="9526" y="3989"/>
                  </a:cubicBezTo>
                  <a:cubicBezTo>
                    <a:pt x="9585" y="3822"/>
                    <a:pt x="10121" y="2405"/>
                    <a:pt x="10193" y="512"/>
                  </a:cubicBezTo>
                  <a:cubicBezTo>
                    <a:pt x="10193" y="357"/>
                    <a:pt x="10121" y="190"/>
                    <a:pt x="9978" y="95"/>
                  </a:cubicBezTo>
                  <a:cubicBezTo>
                    <a:pt x="9898" y="30"/>
                    <a:pt x="9801" y="0"/>
                    <a:pt x="9699" y="0"/>
                  </a:cubicBezTo>
                  <a:cubicBezTo>
                    <a:pt x="9634" y="0"/>
                    <a:pt x="9567" y="12"/>
                    <a:pt x="9502" y="36"/>
                  </a:cubicBezTo>
                  <a:cubicBezTo>
                    <a:pt x="8930" y="262"/>
                    <a:pt x="7799" y="821"/>
                    <a:pt x="6740" y="2095"/>
                  </a:cubicBezTo>
                  <a:cubicBezTo>
                    <a:pt x="6323" y="1988"/>
                    <a:pt x="5894" y="1929"/>
                    <a:pt x="5442" y="1929"/>
                  </a:cubicBezTo>
                  <a:cubicBezTo>
                    <a:pt x="5001" y="1929"/>
                    <a:pt x="4561" y="1988"/>
                    <a:pt x="4144" y="2095"/>
                  </a:cubicBezTo>
                  <a:cubicBezTo>
                    <a:pt x="3096" y="821"/>
                    <a:pt x="1965" y="262"/>
                    <a:pt x="1382" y="36"/>
                  </a:cubicBezTo>
                  <a:cubicBezTo>
                    <a:pt x="1317" y="12"/>
                    <a:pt x="1250" y="0"/>
                    <a:pt x="1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72"/>
            <p:cNvSpPr/>
            <p:nvPr/>
          </p:nvSpPr>
          <p:spPr>
            <a:xfrm>
              <a:off x="6977677" y="1667154"/>
              <a:ext cx="48416" cy="59456"/>
            </a:xfrm>
            <a:custGeom>
              <a:rect b="b" l="l" r="r" t="t"/>
              <a:pathLst>
                <a:path extrusionOk="0" h="1858" w="1513">
                  <a:moveTo>
                    <a:pt x="751" y="0"/>
                  </a:moveTo>
                  <a:cubicBezTo>
                    <a:pt x="334" y="0"/>
                    <a:pt x="1" y="346"/>
                    <a:pt x="1" y="762"/>
                  </a:cubicBezTo>
                  <a:lnTo>
                    <a:pt x="1" y="1096"/>
                  </a:lnTo>
                  <a:cubicBezTo>
                    <a:pt x="1" y="1524"/>
                    <a:pt x="334" y="1858"/>
                    <a:pt x="751" y="1858"/>
                  </a:cubicBezTo>
                  <a:cubicBezTo>
                    <a:pt x="1167" y="1858"/>
                    <a:pt x="1513" y="1524"/>
                    <a:pt x="1513" y="1096"/>
                  </a:cubicBezTo>
                  <a:lnTo>
                    <a:pt x="1513" y="762"/>
                  </a:lnTo>
                  <a:cubicBezTo>
                    <a:pt x="1501" y="643"/>
                    <a:pt x="1489" y="536"/>
                    <a:pt x="1429" y="429"/>
                  </a:cubicBezTo>
                  <a:cubicBezTo>
                    <a:pt x="1395" y="378"/>
                    <a:pt x="1342" y="338"/>
                    <a:pt x="1284" y="338"/>
                  </a:cubicBezTo>
                  <a:cubicBezTo>
                    <a:pt x="1261" y="338"/>
                    <a:pt x="1238" y="344"/>
                    <a:pt x="1215" y="358"/>
                  </a:cubicBezTo>
                  <a:cubicBezTo>
                    <a:pt x="1144" y="405"/>
                    <a:pt x="1096" y="489"/>
                    <a:pt x="1144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1" y="1536"/>
                    <a:pt x="751" y="1536"/>
                  </a:cubicBezTo>
                  <a:cubicBezTo>
                    <a:pt x="524" y="1536"/>
                    <a:pt x="322" y="1334"/>
                    <a:pt x="322" y="1096"/>
                  </a:cubicBezTo>
                  <a:lnTo>
                    <a:pt x="322" y="762"/>
                  </a:lnTo>
                  <a:cubicBezTo>
                    <a:pt x="322" y="524"/>
                    <a:pt x="512" y="334"/>
                    <a:pt x="751" y="334"/>
                  </a:cubicBezTo>
                  <a:cubicBezTo>
                    <a:pt x="846" y="334"/>
                    <a:pt x="917" y="250"/>
                    <a:pt x="917" y="167"/>
                  </a:cubicBezTo>
                  <a:cubicBezTo>
                    <a:pt x="917" y="72"/>
                    <a:pt x="846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72"/>
            <p:cNvSpPr/>
            <p:nvPr/>
          </p:nvSpPr>
          <p:spPr>
            <a:xfrm>
              <a:off x="7113709" y="1667154"/>
              <a:ext cx="48800" cy="59456"/>
            </a:xfrm>
            <a:custGeom>
              <a:rect b="b" l="l" r="r" t="t"/>
              <a:pathLst>
                <a:path extrusionOk="0" h="1858" w="1525"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096"/>
                  </a:lnTo>
                  <a:cubicBezTo>
                    <a:pt x="0" y="1524"/>
                    <a:pt x="345" y="1858"/>
                    <a:pt x="762" y="1858"/>
                  </a:cubicBezTo>
                  <a:cubicBezTo>
                    <a:pt x="1179" y="1858"/>
                    <a:pt x="1524" y="1524"/>
                    <a:pt x="1524" y="1096"/>
                  </a:cubicBezTo>
                  <a:lnTo>
                    <a:pt x="1524" y="762"/>
                  </a:lnTo>
                  <a:cubicBezTo>
                    <a:pt x="1512" y="643"/>
                    <a:pt x="1476" y="536"/>
                    <a:pt x="1429" y="429"/>
                  </a:cubicBezTo>
                  <a:cubicBezTo>
                    <a:pt x="1403" y="378"/>
                    <a:pt x="1346" y="338"/>
                    <a:pt x="1290" y="338"/>
                  </a:cubicBezTo>
                  <a:cubicBezTo>
                    <a:pt x="1268" y="338"/>
                    <a:pt x="1246" y="344"/>
                    <a:pt x="1226" y="358"/>
                  </a:cubicBezTo>
                  <a:cubicBezTo>
                    <a:pt x="1143" y="405"/>
                    <a:pt x="1107" y="489"/>
                    <a:pt x="1143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0" y="1536"/>
                    <a:pt x="762" y="1536"/>
                  </a:cubicBezTo>
                  <a:cubicBezTo>
                    <a:pt x="524" y="1536"/>
                    <a:pt x="333" y="1334"/>
                    <a:pt x="333" y="1096"/>
                  </a:cubicBezTo>
                  <a:lnTo>
                    <a:pt x="333" y="762"/>
                  </a:lnTo>
                  <a:cubicBezTo>
                    <a:pt x="333" y="524"/>
                    <a:pt x="524" y="334"/>
                    <a:pt x="762" y="334"/>
                  </a:cubicBezTo>
                  <a:cubicBezTo>
                    <a:pt x="845" y="334"/>
                    <a:pt x="929" y="250"/>
                    <a:pt x="929" y="167"/>
                  </a:cubicBezTo>
                  <a:cubicBezTo>
                    <a:pt x="929" y="72"/>
                    <a:pt x="845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8" name="Google Shape;12158;p72"/>
          <p:cNvGrpSpPr/>
          <p:nvPr/>
        </p:nvGrpSpPr>
        <p:grpSpPr>
          <a:xfrm>
            <a:off x="4147597" y="1505458"/>
            <a:ext cx="347904" cy="336992"/>
            <a:chOff x="4147597" y="1505458"/>
            <a:chExt cx="347904" cy="336992"/>
          </a:xfrm>
        </p:grpSpPr>
        <p:sp>
          <p:nvSpPr>
            <p:cNvPr id="12159" name="Google Shape;12159;p72"/>
            <p:cNvSpPr/>
            <p:nvPr/>
          </p:nvSpPr>
          <p:spPr>
            <a:xfrm>
              <a:off x="4293901" y="1707410"/>
              <a:ext cx="22528" cy="15392"/>
            </a:xfrm>
            <a:custGeom>
              <a:rect b="b" l="l" r="r" t="t"/>
              <a:pathLst>
                <a:path extrusionOk="0" h="481" w="704">
                  <a:moveTo>
                    <a:pt x="182" y="1"/>
                  </a:moveTo>
                  <a:cubicBezTo>
                    <a:pt x="124" y="1"/>
                    <a:pt x="65" y="32"/>
                    <a:pt x="49" y="100"/>
                  </a:cubicBezTo>
                  <a:cubicBezTo>
                    <a:pt x="1" y="171"/>
                    <a:pt x="37" y="278"/>
                    <a:pt x="120" y="302"/>
                  </a:cubicBezTo>
                  <a:lnTo>
                    <a:pt x="465" y="469"/>
                  </a:lnTo>
                  <a:cubicBezTo>
                    <a:pt x="489" y="481"/>
                    <a:pt x="513" y="481"/>
                    <a:pt x="537" y="481"/>
                  </a:cubicBezTo>
                  <a:cubicBezTo>
                    <a:pt x="596" y="481"/>
                    <a:pt x="656" y="457"/>
                    <a:pt x="691" y="397"/>
                  </a:cubicBezTo>
                  <a:cubicBezTo>
                    <a:pt x="703" y="326"/>
                    <a:pt x="668" y="219"/>
                    <a:pt x="596" y="183"/>
                  </a:cubicBezTo>
                  <a:lnTo>
                    <a:pt x="251" y="16"/>
                  </a:lnTo>
                  <a:cubicBezTo>
                    <a:pt x="230" y="6"/>
                    <a:pt x="206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72"/>
            <p:cNvSpPr/>
            <p:nvPr/>
          </p:nvSpPr>
          <p:spPr>
            <a:xfrm>
              <a:off x="4326669" y="1707250"/>
              <a:ext cx="22528" cy="15168"/>
            </a:xfrm>
            <a:custGeom>
              <a:rect b="b" l="l" r="r" t="t"/>
              <a:pathLst>
                <a:path extrusionOk="0" h="474" w="704">
                  <a:moveTo>
                    <a:pt x="508" y="1"/>
                  </a:moveTo>
                  <a:cubicBezTo>
                    <a:pt x="489" y="1"/>
                    <a:pt x="471" y="4"/>
                    <a:pt x="453" y="10"/>
                  </a:cubicBezTo>
                  <a:lnTo>
                    <a:pt x="108" y="176"/>
                  </a:lnTo>
                  <a:cubicBezTo>
                    <a:pt x="37" y="224"/>
                    <a:pt x="1" y="307"/>
                    <a:pt x="37" y="391"/>
                  </a:cubicBezTo>
                  <a:cubicBezTo>
                    <a:pt x="60" y="438"/>
                    <a:pt x="120" y="474"/>
                    <a:pt x="179" y="474"/>
                  </a:cubicBezTo>
                  <a:cubicBezTo>
                    <a:pt x="215" y="474"/>
                    <a:pt x="227" y="474"/>
                    <a:pt x="263" y="462"/>
                  </a:cubicBezTo>
                  <a:lnTo>
                    <a:pt x="596" y="295"/>
                  </a:lnTo>
                  <a:cubicBezTo>
                    <a:pt x="656" y="271"/>
                    <a:pt x="703" y="164"/>
                    <a:pt x="656" y="93"/>
                  </a:cubicBezTo>
                  <a:cubicBezTo>
                    <a:pt x="629" y="30"/>
                    <a:pt x="567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72"/>
            <p:cNvSpPr/>
            <p:nvPr/>
          </p:nvSpPr>
          <p:spPr>
            <a:xfrm>
              <a:off x="4147597" y="1505458"/>
              <a:ext cx="347904" cy="336992"/>
            </a:xfrm>
            <a:custGeom>
              <a:rect b="b" l="l" r="r" t="t"/>
              <a:pathLst>
                <a:path extrusionOk="0" h="10531" w="10872">
                  <a:moveTo>
                    <a:pt x="1525" y="3387"/>
                  </a:moveTo>
                  <a:cubicBezTo>
                    <a:pt x="1632" y="3387"/>
                    <a:pt x="1727" y="3398"/>
                    <a:pt x="1834" y="3434"/>
                  </a:cubicBezTo>
                  <a:cubicBezTo>
                    <a:pt x="1751" y="3756"/>
                    <a:pt x="1703" y="4089"/>
                    <a:pt x="1703" y="4422"/>
                  </a:cubicBezTo>
                  <a:cubicBezTo>
                    <a:pt x="1703" y="4720"/>
                    <a:pt x="1608" y="5042"/>
                    <a:pt x="1453" y="5315"/>
                  </a:cubicBezTo>
                  <a:cubicBezTo>
                    <a:pt x="1358" y="5470"/>
                    <a:pt x="1299" y="5613"/>
                    <a:pt x="1239" y="5768"/>
                  </a:cubicBezTo>
                  <a:cubicBezTo>
                    <a:pt x="703" y="5637"/>
                    <a:pt x="322" y="5161"/>
                    <a:pt x="322" y="4589"/>
                  </a:cubicBezTo>
                  <a:cubicBezTo>
                    <a:pt x="322" y="3922"/>
                    <a:pt x="858" y="3387"/>
                    <a:pt x="1525" y="3387"/>
                  </a:cubicBezTo>
                  <a:close/>
                  <a:moveTo>
                    <a:pt x="9347" y="3387"/>
                  </a:moveTo>
                  <a:cubicBezTo>
                    <a:pt x="10026" y="3387"/>
                    <a:pt x="10562" y="3922"/>
                    <a:pt x="10562" y="4589"/>
                  </a:cubicBezTo>
                  <a:cubicBezTo>
                    <a:pt x="10538" y="5161"/>
                    <a:pt x="10157" y="5637"/>
                    <a:pt x="9633" y="5768"/>
                  </a:cubicBezTo>
                  <a:cubicBezTo>
                    <a:pt x="9574" y="5625"/>
                    <a:pt x="9502" y="5470"/>
                    <a:pt x="9431" y="5327"/>
                  </a:cubicBezTo>
                  <a:cubicBezTo>
                    <a:pt x="9264" y="5042"/>
                    <a:pt x="9169" y="4732"/>
                    <a:pt x="9169" y="4434"/>
                  </a:cubicBezTo>
                  <a:cubicBezTo>
                    <a:pt x="9169" y="4089"/>
                    <a:pt x="9133" y="3756"/>
                    <a:pt x="9038" y="3434"/>
                  </a:cubicBezTo>
                  <a:cubicBezTo>
                    <a:pt x="9145" y="3398"/>
                    <a:pt x="9252" y="3387"/>
                    <a:pt x="9347" y="3387"/>
                  </a:cubicBezTo>
                  <a:close/>
                  <a:moveTo>
                    <a:pt x="5656" y="386"/>
                  </a:moveTo>
                  <a:lnTo>
                    <a:pt x="5775" y="886"/>
                  </a:lnTo>
                  <a:cubicBezTo>
                    <a:pt x="5799" y="934"/>
                    <a:pt x="5823" y="982"/>
                    <a:pt x="5871" y="993"/>
                  </a:cubicBezTo>
                  <a:cubicBezTo>
                    <a:pt x="5898" y="1000"/>
                    <a:pt x="5922" y="1007"/>
                    <a:pt x="5946" y="1007"/>
                  </a:cubicBezTo>
                  <a:cubicBezTo>
                    <a:pt x="5964" y="1007"/>
                    <a:pt x="5982" y="1003"/>
                    <a:pt x="6002" y="993"/>
                  </a:cubicBezTo>
                  <a:lnTo>
                    <a:pt x="6633" y="743"/>
                  </a:lnTo>
                  <a:lnTo>
                    <a:pt x="6633" y="1112"/>
                  </a:lnTo>
                  <a:cubicBezTo>
                    <a:pt x="6633" y="1172"/>
                    <a:pt x="6668" y="1232"/>
                    <a:pt x="6728" y="1255"/>
                  </a:cubicBezTo>
                  <a:cubicBezTo>
                    <a:pt x="8014" y="1791"/>
                    <a:pt x="8847" y="3029"/>
                    <a:pt x="8847" y="4411"/>
                  </a:cubicBezTo>
                  <a:cubicBezTo>
                    <a:pt x="8847" y="4768"/>
                    <a:pt x="8954" y="5137"/>
                    <a:pt x="9145" y="5470"/>
                  </a:cubicBezTo>
                  <a:cubicBezTo>
                    <a:pt x="9395" y="5923"/>
                    <a:pt x="9526" y="6399"/>
                    <a:pt x="9526" y="6887"/>
                  </a:cubicBezTo>
                  <a:cubicBezTo>
                    <a:pt x="9526" y="8732"/>
                    <a:pt x="7680" y="10221"/>
                    <a:pt x="5442" y="10221"/>
                  </a:cubicBezTo>
                  <a:cubicBezTo>
                    <a:pt x="3180" y="10221"/>
                    <a:pt x="1346" y="8732"/>
                    <a:pt x="1346" y="6887"/>
                  </a:cubicBezTo>
                  <a:cubicBezTo>
                    <a:pt x="1346" y="6399"/>
                    <a:pt x="1477" y="5923"/>
                    <a:pt x="1727" y="5470"/>
                  </a:cubicBezTo>
                  <a:cubicBezTo>
                    <a:pt x="1930" y="5149"/>
                    <a:pt x="2025" y="4768"/>
                    <a:pt x="2025" y="4411"/>
                  </a:cubicBezTo>
                  <a:cubicBezTo>
                    <a:pt x="2025" y="3637"/>
                    <a:pt x="2299" y="2863"/>
                    <a:pt x="2787" y="2267"/>
                  </a:cubicBezTo>
                  <a:cubicBezTo>
                    <a:pt x="3275" y="1672"/>
                    <a:pt x="3954" y="1255"/>
                    <a:pt x="4692" y="1101"/>
                  </a:cubicBezTo>
                  <a:cubicBezTo>
                    <a:pt x="4728" y="1101"/>
                    <a:pt x="4751" y="1065"/>
                    <a:pt x="4763" y="1053"/>
                  </a:cubicBezTo>
                  <a:cubicBezTo>
                    <a:pt x="5061" y="743"/>
                    <a:pt x="5359" y="517"/>
                    <a:pt x="5656" y="386"/>
                  </a:cubicBezTo>
                  <a:close/>
                  <a:moveTo>
                    <a:pt x="5754" y="1"/>
                  </a:moveTo>
                  <a:cubicBezTo>
                    <a:pt x="5741" y="1"/>
                    <a:pt x="5729" y="2"/>
                    <a:pt x="5716" y="5"/>
                  </a:cubicBezTo>
                  <a:cubicBezTo>
                    <a:pt x="5335" y="148"/>
                    <a:pt x="4930" y="398"/>
                    <a:pt x="4573" y="779"/>
                  </a:cubicBezTo>
                  <a:cubicBezTo>
                    <a:pt x="3775" y="982"/>
                    <a:pt x="3061" y="1422"/>
                    <a:pt x="2537" y="2065"/>
                  </a:cubicBezTo>
                  <a:cubicBezTo>
                    <a:pt x="2287" y="2375"/>
                    <a:pt x="2073" y="2732"/>
                    <a:pt x="1942" y="3125"/>
                  </a:cubicBezTo>
                  <a:cubicBezTo>
                    <a:pt x="1811" y="3077"/>
                    <a:pt x="1668" y="3065"/>
                    <a:pt x="1525" y="3065"/>
                  </a:cubicBezTo>
                  <a:cubicBezTo>
                    <a:pt x="691" y="3065"/>
                    <a:pt x="1" y="3744"/>
                    <a:pt x="1" y="4577"/>
                  </a:cubicBezTo>
                  <a:cubicBezTo>
                    <a:pt x="1" y="5280"/>
                    <a:pt x="477" y="5875"/>
                    <a:pt x="1132" y="6054"/>
                  </a:cubicBezTo>
                  <a:cubicBezTo>
                    <a:pt x="1061" y="6316"/>
                    <a:pt x="1013" y="6601"/>
                    <a:pt x="1013" y="6887"/>
                  </a:cubicBezTo>
                  <a:cubicBezTo>
                    <a:pt x="1013" y="7863"/>
                    <a:pt x="1477" y="8792"/>
                    <a:pt x="2323" y="9471"/>
                  </a:cubicBezTo>
                  <a:cubicBezTo>
                    <a:pt x="3156" y="10161"/>
                    <a:pt x="4263" y="10530"/>
                    <a:pt x="5442" y="10530"/>
                  </a:cubicBezTo>
                  <a:cubicBezTo>
                    <a:pt x="6609" y="10530"/>
                    <a:pt x="7716" y="10161"/>
                    <a:pt x="8550" y="9471"/>
                  </a:cubicBezTo>
                  <a:cubicBezTo>
                    <a:pt x="9383" y="8792"/>
                    <a:pt x="9859" y="7863"/>
                    <a:pt x="9859" y="6887"/>
                  </a:cubicBezTo>
                  <a:cubicBezTo>
                    <a:pt x="9859" y="6601"/>
                    <a:pt x="9812" y="6339"/>
                    <a:pt x="9740" y="6054"/>
                  </a:cubicBezTo>
                  <a:cubicBezTo>
                    <a:pt x="10395" y="5887"/>
                    <a:pt x="10871" y="5292"/>
                    <a:pt x="10871" y="4589"/>
                  </a:cubicBezTo>
                  <a:cubicBezTo>
                    <a:pt x="10871" y="3756"/>
                    <a:pt x="10181" y="3077"/>
                    <a:pt x="9347" y="3077"/>
                  </a:cubicBezTo>
                  <a:cubicBezTo>
                    <a:pt x="9216" y="3077"/>
                    <a:pt x="9073" y="3089"/>
                    <a:pt x="8931" y="3137"/>
                  </a:cubicBezTo>
                  <a:cubicBezTo>
                    <a:pt x="8835" y="2851"/>
                    <a:pt x="8692" y="2577"/>
                    <a:pt x="8514" y="2327"/>
                  </a:cubicBezTo>
                  <a:cubicBezTo>
                    <a:pt x="8133" y="1755"/>
                    <a:pt x="7585" y="1303"/>
                    <a:pt x="6954" y="1017"/>
                  </a:cubicBezTo>
                  <a:lnTo>
                    <a:pt x="6954" y="517"/>
                  </a:lnTo>
                  <a:cubicBezTo>
                    <a:pt x="6954" y="458"/>
                    <a:pt x="6930" y="410"/>
                    <a:pt x="6883" y="374"/>
                  </a:cubicBezTo>
                  <a:cubicBezTo>
                    <a:pt x="6855" y="360"/>
                    <a:pt x="6823" y="355"/>
                    <a:pt x="6792" y="355"/>
                  </a:cubicBezTo>
                  <a:cubicBezTo>
                    <a:pt x="6769" y="355"/>
                    <a:pt x="6748" y="357"/>
                    <a:pt x="6728" y="362"/>
                  </a:cubicBezTo>
                  <a:lnTo>
                    <a:pt x="6049" y="636"/>
                  </a:lnTo>
                  <a:lnTo>
                    <a:pt x="5930" y="124"/>
                  </a:lnTo>
                  <a:cubicBezTo>
                    <a:pt x="5918" y="77"/>
                    <a:pt x="5883" y="53"/>
                    <a:pt x="5859" y="29"/>
                  </a:cubicBezTo>
                  <a:cubicBezTo>
                    <a:pt x="5824" y="12"/>
                    <a:pt x="5789" y="1"/>
                    <a:pt x="57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72"/>
            <p:cNvSpPr/>
            <p:nvPr/>
          </p:nvSpPr>
          <p:spPr>
            <a:xfrm>
              <a:off x="4250477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1"/>
                  </a:moveTo>
                  <a:cubicBezTo>
                    <a:pt x="298" y="1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8" y="1501"/>
                    <a:pt x="679" y="1501"/>
                  </a:cubicBezTo>
                  <a:cubicBezTo>
                    <a:pt x="1048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6" y="513"/>
                    <a:pt x="1191" y="513"/>
                  </a:cubicBezTo>
                  <a:cubicBezTo>
                    <a:pt x="1108" y="513"/>
                    <a:pt x="1036" y="596"/>
                    <a:pt x="1036" y="679"/>
                  </a:cubicBezTo>
                  <a:lnTo>
                    <a:pt x="1036" y="846"/>
                  </a:lnTo>
                  <a:cubicBezTo>
                    <a:pt x="1036" y="1037"/>
                    <a:pt x="870" y="1203"/>
                    <a:pt x="679" y="1203"/>
                  </a:cubicBezTo>
                  <a:cubicBezTo>
                    <a:pt x="477" y="1203"/>
                    <a:pt x="322" y="1037"/>
                    <a:pt x="322" y="846"/>
                  </a:cubicBezTo>
                  <a:lnTo>
                    <a:pt x="322" y="679"/>
                  </a:lnTo>
                  <a:cubicBezTo>
                    <a:pt x="322" y="489"/>
                    <a:pt x="477" y="322"/>
                    <a:pt x="679" y="322"/>
                  </a:cubicBezTo>
                  <a:cubicBezTo>
                    <a:pt x="763" y="322"/>
                    <a:pt x="834" y="251"/>
                    <a:pt x="834" y="156"/>
                  </a:cubicBezTo>
                  <a:cubicBezTo>
                    <a:pt x="834" y="72"/>
                    <a:pt x="763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72"/>
            <p:cNvSpPr/>
            <p:nvPr/>
          </p:nvSpPr>
          <p:spPr>
            <a:xfrm>
              <a:off x="4348781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1"/>
                  </a:moveTo>
                  <a:cubicBezTo>
                    <a:pt x="298" y="1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6"/>
                    <a:pt x="1274" y="513"/>
                    <a:pt x="1191" y="513"/>
                  </a:cubicBezTo>
                  <a:cubicBezTo>
                    <a:pt x="1096" y="513"/>
                    <a:pt x="1024" y="596"/>
                    <a:pt x="1024" y="679"/>
                  </a:cubicBezTo>
                  <a:lnTo>
                    <a:pt x="1024" y="846"/>
                  </a:lnTo>
                  <a:cubicBezTo>
                    <a:pt x="1024" y="1037"/>
                    <a:pt x="858" y="1203"/>
                    <a:pt x="667" y="1203"/>
                  </a:cubicBezTo>
                  <a:cubicBezTo>
                    <a:pt x="477" y="1203"/>
                    <a:pt x="310" y="1037"/>
                    <a:pt x="310" y="846"/>
                  </a:cubicBezTo>
                  <a:lnTo>
                    <a:pt x="310" y="679"/>
                  </a:lnTo>
                  <a:cubicBezTo>
                    <a:pt x="310" y="489"/>
                    <a:pt x="477" y="322"/>
                    <a:pt x="667" y="322"/>
                  </a:cubicBezTo>
                  <a:cubicBezTo>
                    <a:pt x="762" y="322"/>
                    <a:pt x="834" y="251"/>
                    <a:pt x="834" y="156"/>
                  </a:cubicBezTo>
                  <a:cubicBezTo>
                    <a:pt x="834" y="72"/>
                    <a:pt x="762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72"/>
            <p:cNvSpPr/>
            <p:nvPr/>
          </p:nvSpPr>
          <p:spPr>
            <a:xfrm>
              <a:off x="4261517" y="1739922"/>
              <a:ext cx="119680" cy="59840"/>
            </a:xfrm>
            <a:custGeom>
              <a:rect b="b" l="l" r="r" t="t"/>
              <a:pathLst>
                <a:path extrusionOk="0" h="1870" w="3740">
                  <a:moveTo>
                    <a:pt x="3394" y="322"/>
                  </a:moveTo>
                  <a:cubicBezTo>
                    <a:pt x="3370" y="643"/>
                    <a:pt x="3192" y="941"/>
                    <a:pt x="2918" y="1167"/>
                  </a:cubicBezTo>
                  <a:cubicBezTo>
                    <a:pt x="2727" y="774"/>
                    <a:pt x="2323" y="513"/>
                    <a:pt x="1858" y="513"/>
                  </a:cubicBezTo>
                  <a:cubicBezTo>
                    <a:pt x="1418" y="513"/>
                    <a:pt x="1013" y="763"/>
                    <a:pt x="810" y="1167"/>
                  </a:cubicBezTo>
                  <a:cubicBezTo>
                    <a:pt x="549" y="941"/>
                    <a:pt x="370" y="655"/>
                    <a:pt x="334" y="322"/>
                  </a:cubicBezTo>
                  <a:close/>
                  <a:moveTo>
                    <a:pt x="1858" y="834"/>
                  </a:moveTo>
                  <a:cubicBezTo>
                    <a:pt x="2204" y="834"/>
                    <a:pt x="2513" y="1048"/>
                    <a:pt x="2644" y="1346"/>
                  </a:cubicBezTo>
                  <a:cubicBezTo>
                    <a:pt x="2477" y="1429"/>
                    <a:pt x="2263" y="1501"/>
                    <a:pt x="2025" y="1525"/>
                  </a:cubicBezTo>
                  <a:lnTo>
                    <a:pt x="2025" y="1346"/>
                  </a:lnTo>
                  <a:cubicBezTo>
                    <a:pt x="2025" y="1251"/>
                    <a:pt x="1953" y="1179"/>
                    <a:pt x="1858" y="1179"/>
                  </a:cubicBezTo>
                  <a:cubicBezTo>
                    <a:pt x="1775" y="1179"/>
                    <a:pt x="1703" y="1251"/>
                    <a:pt x="1703" y="1346"/>
                  </a:cubicBezTo>
                  <a:lnTo>
                    <a:pt x="1703" y="1525"/>
                  </a:lnTo>
                  <a:cubicBezTo>
                    <a:pt x="1477" y="1501"/>
                    <a:pt x="1251" y="1429"/>
                    <a:pt x="1072" y="1346"/>
                  </a:cubicBezTo>
                  <a:cubicBezTo>
                    <a:pt x="1203" y="1036"/>
                    <a:pt x="1525" y="834"/>
                    <a:pt x="1858" y="834"/>
                  </a:cubicBezTo>
                  <a:close/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1108"/>
                    <a:pt x="834" y="1870"/>
                    <a:pt x="1858" y="1870"/>
                  </a:cubicBezTo>
                  <a:cubicBezTo>
                    <a:pt x="2894" y="1870"/>
                    <a:pt x="3728" y="1108"/>
                    <a:pt x="3728" y="167"/>
                  </a:cubicBezTo>
                  <a:cubicBezTo>
                    <a:pt x="3739" y="84"/>
                    <a:pt x="3668" y="1"/>
                    <a:pt x="3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72"/>
            <p:cNvSpPr/>
            <p:nvPr/>
          </p:nvSpPr>
          <p:spPr>
            <a:xfrm>
              <a:off x="4221517" y="1614482"/>
              <a:ext cx="199296" cy="206624"/>
            </a:xfrm>
            <a:custGeom>
              <a:rect b="b" l="l" r="r" t="t"/>
              <a:pathLst>
                <a:path extrusionOk="0" h="6457" w="6228">
                  <a:moveTo>
                    <a:pt x="1764" y="1"/>
                  </a:moveTo>
                  <a:cubicBezTo>
                    <a:pt x="1669" y="1"/>
                    <a:pt x="1573" y="9"/>
                    <a:pt x="1477" y="27"/>
                  </a:cubicBezTo>
                  <a:cubicBezTo>
                    <a:pt x="763" y="134"/>
                    <a:pt x="191" y="706"/>
                    <a:pt x="72" y="1420"/>
                  </a:cubicBezTo>
                  <a:cubicBezTo>
                    <a:pt x="1" y="1920"/>
                    <a:pt x="132" y="2408"/>
                    <a:pt x="453" y="2778"/>
                  </a:cubicBezTo>
                  <a:cubicBezTo>
                    <a:pt x="632" y="2992"/>
                    <a:pt x="656" y="3266"/>
                    <a:pt x="548" y="3528"/>
                  </a:cubicBezTo>
                  <a:cubicBezTo>
                    <a:pt x="453" y="3766"/>
                    <a:pt x="406" y="4004"/>
                    <a:pt x="406" y="4254"/>
                  </a:cubicBezTo>
                  <a:cubicBezTo>
                    <a:pt x="406" y="5468"/>
                    <a:pt x="1620" y="6457"/>
                    <a:pt x="3108" y="6457"/>
                  </a:cubicBezTo>
                  <a:cubicBezTo>
                    <a:pt x="4597" y="6457"/>
                    <a:pt x="5823" y="5468"/>
                    <a:pt x="5823" y="4254"/>
                  </a:cubicBezTo>
                  <a:cubicBezTo>
                    <a:pt x="5823" y="4004"/>
                    <a:pt x="5775" y="3766"/>
                    <a:pt x="5668" y="3528"/>
                  </a:cubicBezTo>
                  <a:cubicBezTo>
                    <a:pt x="5573" y="3266"/>
                    <a:pt x="5609" y="2992"/>
                    <a:pt x="5775" y="2778"/>
                  </a:cubicBezTo>
                  <a:cubicBezTo>
                    <a:pt x="6085" y="2408"/>
                    <a:pt x="6228" y="1920"/>
                    <a:pt x="6144" y="1420"/>
                  </a:cubicBezTo>
                  <a:cubicBezTo>
                    <a:pt x="6109" y="1146"/>
                    <a:pt x="5990" y="861"/>
                    <a:pt x="5787" y="634"/>
                  </a:cubicBezTo>
                  <a:cubicBezTo>
                    <a:pt x="5754" y="595"/>
                    <a:pt x="5714" y="577"/>
                    <a:pt x="5673" y="577"/>
                  </a:cubicBezTo>
                  <a:cubicBezTo>
                    <a:pt x="5639" y="577"/>
                    <a:pt x="5605" y="589"/>
                    <a:pt x="5573" y="611"/>
                  </a:cubicBezTo>
                  <a:cubicBezTo>
                    <a:pt x="5489" y="658"/>
                    <a:pt x="5489" y="753"/>
                    <a:pt x="5537" y="825"/>
                  </a:cubicBezTo>
                  <a:cubicBezTo>
                    <a:pt x="5692" y="1027"/>
                    <a:pt x="5787" y="1230"/>
                    <a:pt x="5823" y="1468"/>
                  </a:cubicBezTo>
                  <a:cubicBezTo>
                    <a:pt x="5882" y="1873"/>
                    <a:pt x="5775" y="2254"/>
                    <a:pt x="5525" y="2575"/>
                  </a:cubicBezTo>
                  <a:cubicBezTo>
                    <a:pt x="5263" y="2873"/>
                    <a:pt x="5216" y="3290"/>
                    <a:pt x="5370" y="3635"/>
                  </a:cubicBezTo>
                  <a:cubicBezTo>
                    <a:pt x="5466" y="3837"/>
                    <a:pt x="5513" y="4040"/>
                    <a:pt x="5513" y="4254"/>
                  </a:cubicBezTo>
                  <a:cubicBezTo>
                    <a:pt x="5513" y="5290"/>
                    <a:pt x="4430" y="6123"/>
                    <a:pt x="3108" y="6123"/>
                  </a:cubicBezTo>
                  <a:cubicBezTo>
                    <a:pt x="1787" y="6123"/>
                    <a:pt x="715" y="5278"/>
                    <a:pt x="715" y="4254"/>
                  </a:cubicBezTo>
                  <a:cubicBezTo>
                    <a:pt x="715" y="4040"/>
                    <a:pt x="763" y="3837"/>
                    <a:pt x="846" y="3635"/>
                  </a:cubicBezTo>
                  <a:cubicBezTo>
                    <a:pt x="1013" y="3290"/>
                    <a:pt x="953" y="2873"/>
                    <a:pt x="703" y="2575"/>
                  </a:cubicBezTo>
                  <a:cubicBezTo>
                    <a:pt x="441" y="2254"/>
                    <a:pt x="346" y="1873"/>
                    <a:pt x="406" y="1468"/>
                  </a:cubicBezTo>
                  <a:cubicBezTo>
                    <a:pt x="489" y="884"/>
                    <a:pt x="953" y="432"/>
                    <a:pt x="1537" y="337"/>
                  </a:cubicBezTo>
                  <a:cubicBezTo>
                    <a:pt x="1606" y="327"/>
                    <a:pt x="1676" y="322"/>
                    <a:pt x="1746" y="322"/>
                  </a:cubicBezTo>
                  <a:cubicBezTo>
                    <a:pt x="2090" y="322"/>
                    <a:pt x="2422" y="444"/>
                    <a:pt x="2680" y="682"/>
                  </a:cubicBezTo>
                  <a:cubicBezTo>
                    <a:pt x="2805" y="795"/>
                    <a:pt x="2962" y="852"/>
                    <a:pt x="3120" y="852"/>
                  </a:cubicBezTo>
                  <a:cubicBezTo>
                    <a:pt x="3278" y="852"/>
                    <a:pt x="3436" y="795"/>
                    <a:pt x="3561" y="682"/>
                  </a:cubicBezTo>
                  <a:cubicBezTo>
                    <a:pt x="3818" y="444"/>
                    <a:pt x="4150" y="322"/>
                    <a:pt x="4495" y="322"/>
                  </a:cubicBezTo>
                  <a:cubicBezTo>
                    <a:pt x="4564" y="322"/>
                    <a:pt x="4634" y="327"/>
                    <a:pt x="4704" y="337"/>
                  </a:cubicBezTo>
                  <a:cubicBezTo>
                    <a:pt x="4835" y="349"/>
                    <a:pt x="4966" y="396"/>
                    <a:pt x="5097" y="456"/>
                  </a:cubicBezTo>
                  <a:cubicBezTo>
                    <a:pt x="5117" y="469"/>
                    <a:pt x="5139" y="475"/>
                    <a:pt x="5162" y="475"/>
                  </a:cubicBezTo>
                  <a:cubicBezTo>
                    <a:pt x="5221" y="475"/>
                    <a:pt x="5282" y="436"/>
                    <a:pt x="5299" y="384"/>
                  </a:cubicBezTo>
                  <a:cubicBezTo>
                    <a:pt x="5323" y="313"/>
                    <a:pt x="5299" y="206"/>
                    <a:pt x="5228" y="170"/>
                  </a:cubicBezTo>
                  <a:cubicBezTo>
                    <a:pt x="5073" y="99"/>
                    <a:pt x="4918" y="39"/>
                    <a:pt x="4751" y="27"/>
                  </a:cubicBezTo>
                  <a:cubicBezTo>
                    <a:pt x="4664" y="15"/>
                    <a:pt x="4577" y="9"/>
                    <a:pt x="4491" y="9"/>
                  </a:cubicBezTo>
                  <a:cubicBezTo>
                    <a:pt x="4063" y="9"/>
                    <a:pt x="3662" y="156"/>
                    <a:pt x="3334" y="444"/>
                  </a:cubicBezTo>
                  <a:cubicBezTo>
                    <a:pt x="3275" y="503"/>
                    <a:pt x="3192" y="533"/>
                    <a:pt x="3108" y="533"/>
                  </a:cubicBezTo>
                  <a:cubicBezTo>
                    <a:pt x="3025" y="533"/>
                    <a:pt x="2942" y="503"/>
                    <a:pt x="2882" y="444"/>
                  </a:cubicBezTo>
                  <a:cubicBezTo>
                    <a:pt x="2572" y="163"/>
                    <a:pt x="2176" y="1"/>
                    <a:pt x="17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6" name="Google Shape;12166;p72"/>
          <p:cNvGrpSpPr/>
          <p:nvPr/>
        </p:nvGrpSpPr>
        <p:grpSpPr>
          <a:xfrm>
            <a:off x="2499405" y="1499890"/>
            <a:ext cx="347488" cy="348256"/>
            <a:chOff x="2499405" y="1499890"/>
            <a:chExt cx="347488" cy="348256"/>
          </a:xfrm>
        </p:grpSpPr>
        <p:sp>
          <p:nvSpPr>
            <p:cNvPr id="12167" name="Google Shape;12167;p72"/>
            <p:cNvSpPr/>
            <p:nvPr/>
          </p:nvSpPr>
          <p:spPr>
            <a:xfrm>
              <a:off x="2634669" y="1725842"/>
              <a:ext cx="75840" cy="38496"/>
            </a:xfrm>
            <a:custGeom>
              <a:rect b="b" l="l" r="r" t="t"/>
              <a:pathLst>
                <a:path extrusionOk="0" h="1203" w="2370">
                  <a:moveTo>
                    <a:pt x="1965" y="310"/>
                  </a:moveTo>
                  <a:cubicBezTo>
                    <a:pt x="2012" y="310"/>
                    <a:pt x="2024" y="333"/>
                    <a:pt x="2024" y="357"/>
                  </a:cubicBezTo>
                  <a:cubicBezTo>
                    <a:pt x="2024" y="381"/>
                    <a:pt x="2024" y="417"/>
                    <a:pt x="2000" y="429"/>
                  </a:cubicBezTo>
                  <a:lnTo>
                    <a:pt x="1643" y="726"/>
                  </a:lnTo>
                  <a:cubicBezTo>
                    <a:pt x="1506" y="839"/>
                    <a:pt x="1346" y="896"/>
                    <a:pt x="1185" y="896"/>
                  </a:cubicBezTo>
                  <a:cubicBezTo>
                    <a:pt x="1024" y="896"/>
                    <a:pt x="863" y="839"/>
                    <a:pt x="726" y="726"/>
                  </a:cubicBezTo>
                  <a:lnTo>
                    <a:pt x="369" y="429"/>
                  </a:lnTo>
                  <a:cubicBezTo>
                    <a:pt x="345" y="405"/>
                    <a:pt x="345" y="369"/>
                    <a:pt x="357" y="357"/>
                  </a:cubicBezTo>
                  <a:cubicBezTo>
                    <a:pt x="357" y="333"/>
                    <a:pt x="369" y="310"/>
                    <a:pt x="417" y="310"/>
                  </a:cubicBezTo>
                  <a:close/>
                  <a:moveTo>
                    <a:pt x="417" y="0"/>
                  </a:moveTo>
                  <a:cubicBezTo>
                    <a:pt x="250" y="0"/>
                    <a:pt x="119" y="107"/>
                    <a:pt x="60" y="250"/>
                  </a:cubicBezTo>
                  <a:cubicBezTo>
                    <a:pt x="0" y="405"/>
                    <a:pt x="48" y="560"/>
                    <a:pt x="179" y="667"/>
                  </a:cubicBezTo>
                  <a:lnTo>
                    <a:pt x="536" y="964"/>
                  </a:lnTo>
                  <a:cubicBezTo>
                    <a:pt x="726" y="1131"/>
                    <a:pt x="965" y="1203"/>
                    <a:pt x="1191" y="1203"/>
                  </a:cubicBezTo>
                  <a:cubicBezTo>
                    <a:pt x="1429" y="1203"/>
                    <a:pt x="1655" y="1131"/>
                    <a:pt x="1846" y="964"/>
                  </a:cubicBezTo>
                  <a:lnTo>
                    <a:pt x="2203" y="667"/>
                  </a:lnTo>
                  <a:cubicBezTo>
                    <a:pt x="2322" y="583"/>
                    <a:pt x="2370" y="417"/>
                    <a:pt x="2322" y="250"/>
                  </a:cubicBezTo>
                  <a:cubicBezTo>
                    <a:pt x="2262" y="107"/>
                    <a:pt x="2131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72"/>
            <p:cNvSpPr/>
            <p:nvPr/>
          </p:nvSpPr>
          <p:spPr>
            <a:xfrm>
              <a:off x="2596173" y="1658002"/>
              <a:ext cx="43456" cy="48416"/>
            </a:xfrm>
            <a:custGeom>
              <a:rect b="b" l="l" r="r" t="t"/>
              <a:pathLst>
                <a:path extrusionOk="0" h="1513" w="1358">
                  <a:moveTo>
                    <a:pt x="667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7" y="1513"/>
                  </a:cubicBezTo>
                  <a:cubicBezTo>
                    <a:pt x="1036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75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7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7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72"/>
            <p:cNvSpPr/>
            <p:nvPr/>
          </p:nvSpPr>
          <p:spPr>
            <a:xfrm>
              <a:off x="2705133" y="1658002"/>
              <a:ext cx="43488" cy="48416"/>
            </a:xfrm>
            <a:custGeom>
              <a:rect b="b" l="l" r="r" t="t"/>
              <a:pathLst>
                <a:path extrusionOk="0" h="1513" w="1359">
                  <a:moveTo>
                    <a:pt x="668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8" y="1513"/>
                  </a:cubicBezTo>
                  <a:cubicBezTo>
                    <a:pt x="1037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87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8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8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72"/>
            <p:cNvSpPr/>
            <p:nvPr/>
          </p:nvSpPr>
          <p:spPr>
            <a:xfrm>
              <a:off x="2499405" y="1499890"/>
              <a:ext cx="347488" cy="348256"/>
            </a:xfrm>
            <a:custGeom>
              <a:rect b="b" l="l" r="r" t="t"/>
              <a:pathLst>
                <a:path extrusionOk="0" h="10883" w="10859">
                  <a:moveTo>
                    <a:pt x="2102" y="1361"/>
                  </a:moveTo>
                  <a:cubicBezTo>
                    <a:pt x="2136" y="1361"/>
                    <a:pt x="2169" y="1364"/>
                    <a:pt x="2203" y="1370"/>
                  </a:cubicBezTo>
                  <a:cubicBezTo>
                    <a:pt x="2382" y="1406"/>
                    <a:pt x="2917" y="1537"/>
                    <a:pt x="3549" y="1953"/>
                  </a:cubicBezTo>
                  <a:cubicBezTo>
                    <a:pt x="3441" y="1989"/>
                    <a:pt x="3346" y="2048"/>
                    <a:pt x="3263" y="2108"/>
                  </a:cubicBezTo>
                  <a:cubicBezTo>
                    <a:pt x="3227" y="2132"/>
                    <a:pt x="3191" y="2156"/>
                    <a:pt x="3144" y="2191"/>
                  </a:cubicBezTo>
                  <a:cubicBezTo>
                    <a:pt x="2715" y="1763"/>
                    <a:pt x="2239" y="1525"/>
                    <a:pt x="1965" y="1477"/>
                  </a:cubicBezTo>
                  <a:cubicBezTo>
                    <a:pt x="1905" y="1465"/>
                    <a:pt x="1846" y="1465"/>
                    <a:pt x="1798" y="1465"/>
                  </a:cubicBezTo>
                  <a:cubicBezTo>
                    <a:pt x="1889" y="1392"/>
                    <a:pt x="1994" y="1361"/>
                    <a:pt x="2102" y="1361"/>
                  </a:cubicBezTo>
                  <a:close/>
                  <a:moveTo>
                    <a:pt x="6442" y="346"/>
                  </a:moveTo>
                  <a:cubicBezTo>
                    <a:pt x="6906" y="346"/>
                    <a:pt x="7311" y="477"/>
                    <a:pt x="7525" y="572"/>
                  </a:cubicBezTo>
                  <a:lnTo>
                    <a:pt x="7347" y="751"/>
                  </a:lnTo>
                  <a:cubicBezTo>
                    <a:pt x="7311" y="798"/>
                    <a:pt x="7287" y="846"/>
                    <a:pt x="7311" y="894"/>
                  </a:cubicBezTo>
                  <a:cubicBezTo>
                    <a:pt x="7323" y="953"/>
                    <a:pt x="7370" y="1001"/>
                    <a:pt x="7430" y="1013"/>
                  </a:cubicBezTo>
                  <a:cubicBezTo>
                    <a:pt x="7632" y="1072"/>
                    <a:pt x="7847" y="1132"/>
                    <a:pt x="8025" y="1215"/>
                  </a:cubicBezTo>
                  <a:cubicBezTo>
                    <a:pt x="7692" y="1334"/>
                    <a:pt x="7263" y="1537"/>
                    <a:pt x="6811" y="1894"/>
                  </a:cubicBezTo>
                  <a:cubicBezTo>
                    <a:pt x="6608" y="1906"/>
                    <a:pt x="6382" y="1953"/>
                    <a:pt x="6144" y="2048"/>
                  </a:cubicBezTo>
                  <a:cubicBezTo>
                    <a:pt x="5835" y="2144"/>
                    <a:pt x="5561" y="2299"/>
                    <a:pt x="5430" y="2370"/>
                  </a:cubicBezTo>
                  <a:cubicBezTo>
                    <a:pt x="5299" y="2299"/>
                    <a:pt x="5025" y="2144"/>
                    <a:pt x="4715" y="2048"/>
                  </a:cubicBezTo>
                  <a:cubicBezTo>
                    <a:pt x="4465" y="1953"/>
                    <a:pt x="4239" y="1906"/>
                    <a:pt x="4049" y="1894"/>
                  </a:cubicBezTo>
                  <a:cubicBezTo>
                    <a:pt x="3596" y="1548"/>
                    <a:pt x="3168" y="1346"/>
                    <a:pt x="2846" y="1215"/>
                  </a:cubicBezTo>
                  <a:cubicBezTo>
                    <a:pt x="2989" y="1132"/>
                    <a:pt x="3203" y="1060"/>
                    <a:pt x="3406" y="1013"/>
                  </a:cubicBezTo>
                  <a:cubicBezTo>
                    <a:pt x="3465" y="1001"/>
                    <a:pt x="3513" y="953"/>
                    <a:pt x="3525" y="894"/>
                  </a:cubicBezTo>
                  <a:cubicBezTo>
                    <a:pt x="3537" y="834"/>
                    <a:pt x="3525" y="775"/>
                    <a:pt x="3489" y="751"/>
                  </a:cubicBezTo>
                  <a:lnTo>
                    <a:pt x="3298" y="572"/>
                  </a:lnTo>
                  <a:cubicBezTo>
                    <a:pt x="3525" y="477"/>
                    <a:pt x="3930" y="346"/>
                    <a:pt x="4394" y="346"/>
                  </a:cubicBezTo>
                  <a:cubicBezTo>
                    <a:pt x="4751" y="346"/>
                    <a:pt x="5013" y="453"/>
                    <a:pt x="5168" y="536"/>
                  </a:cubicBezTo>
                  <a:cubicBezTo>
                    <a:pt x="5239" y="584"/>
                    <a:pt x="5328" y="608"/>
                    <a:pt x="5418" y="608"/>
                  </a:cubicBezTo>
                  <a:cubicBezTo>
                    <a:pt x="5507" y="608"/>
                    <a:pt x="5596" y="584"/>
                    <a:pt x="5668" y="536"/>
                  </a:cubicBezTo>
                  <a:cubicBezTo>
                    <a:pt x="5823" y="453"/>
                    <a:pt x="6073" y="346"/>
                    <a:pt x="6442" y="346"/>
                  </a:cubicBezTo>
                  <a:close/>
                  <a:moveTo>
                    <a:pt x="1840" y="1782"/>
                  </a:moveTo>
                  <a:cubicBezTo>
                    <a:pt x="1869" y="1782"/>
                    <a:pt x="1902" y="1784"/>
                    <a:pt x="1941" y="1787"/>
                  </a:cubicBezTo>
                  <a:cubicBezTo>
                    <a:pt x="2120" y="1822"/>
                    <a:pt x="2513" y="2013"/>
                    <a:pt x="2929" y="2406"/>
                  </a:cubicBezTo>
                  <a:cubicBezTo>
                    <a:pt x="2727" y="2644"/>
                    <a:pt x="2489" y="2953"/>
                    <a:pt x="2275" y="3394"/>
                  </a:cubicBezTo>
                  <a:cubicBezTo>
                    <a:pt x="1917" y="2953"/>
                    <a:pt x="1727" y="2358"/>
                    <a:pt x="1667" y="1894"/>
                  </a:cubicBezTo>
                  <a:cubicBezTo>
                    <a:pt x="1667" y="1882"/>
                    <a:pt x="1667" y="1834"/>
                    <a:pt x="1679" y="1822"/>
                  </a:cubicBezTo>
                  <a:cubicBezTo>
                    <a:pt x="1706" y="1795"/>
                    <a:pt x="1753" y="1782"/>
                    <a:pt x="1840" y="1782"/>
                  </a:cubicBezTo>
                  <a:close/>
                  <a:moveTo>
                    <a:pt x="8691" y="1364"/>
                  </a:moveTo>
                  <a:cubicBezTo>
                    <a:pt x="8804" y="1364"/>
                    <a:pt x="8923" y="1408"/>
                    <a:pt x="9002" y="1477"/>
                  </a:cubicBezTo>
                  <a:cubicBezTo>
                    <a:pt x="8942" y="1477"/>
                    <a:pt x="8906" y="1477"/>
                    <a:pt x="8847" y="1489"/>
                  </a:cubicBezTo>
                  <a:cubicBezTo>
                    <a:pt x="8704" y="1513"/>
                    <a:pt x="8513" y="1584"/>
                    <a:pt x="8335" y="1703"/>
                  </a:cubicBezTo>
                  <a:cubicBezTo>
                    <a:pt x="8263" y="1751"/>
                    <a:pt x="8228" y="1834"/>
                    <a:pt x="8275" y="1929"/>
                  </a:cubicBezTo>
                  <a:cubicBezTo>
                    <a:pt x="8308" y="1979"/>
                    <a:pt x="8358" y="2005"/>
                    <a:pt x="8417" y="2005"/>
                  </a:cubicBezTo>
                  <a:cubicBezTo>
                    <a:pt x="8444" y="2005"/>
                    <a:pt x="8472" y="2000"/>
                    <a:pt x="8502" y="1989"/>
                  </a:cubicBezTo>
                  <a:cubicBezTo>
                    <a:pt x="8644" y="1894"/>
                    <a:pt x="8799" y="1834"/>
                    <a:pt x="8906" y="1822"/>
                  </a:cubicBezTo>
                  <a:cubicBezTo>
                    <a:pt x="8948" y="1815"/>
                    <a:pt x="8984" y="1812"/>
                    <a:pt x="9014" y="1812"/>
                  </a:cubicBezTo>
                  <a:cubicBezTo>
                    <a:pt x="9088" y="1812"/>
                    <a:pt x="9131" y="1829"/>
                    <a:pt x="9156" y="1846"/>
                  </a:cubicBezTo>
                  <a:cubicBezTo>
                    <a:pt x="9168" y="1858"/>
                    <a:pt x="9180" y="1906"/>
                    <a:pt x="9168" y="1941"/>
                  </a:cubicBezTo>
                  <a:cubicBezTo>
                    <a:pt x="9109" y="2382"/>
                    <a:pt x="8918" y="2977"/>
                    <a:pt x="8561" y="3442"/>
                  </a:cubicBezTo>
                  <a:cubicBezTo>
                    <a:pt x="8347" y="3013"/>
                    <a:pt x="8109" y="2680"/>
                    <a:pt x="7906" y="2441"/>
                  </a:cubicBezTo>
                  <a:cubicBezTo>
                    <a:pt x="7930" y="2418"/>
                    <a:pt x="7966" y="2406"/>
                    <a:pt x="7978" y="2370"/>
                  </a:cubicBezTo>
                  <a:cubicBezTo>
                    <a:pt x="8037" y="2310"/>
                    <a:pt x="8049" y="2203"/>
                    <a:pt x="7990" y="2144"/>
                  </a:cubicBezTo>
                  <a:cubicBezTo>
                    <a:pt x="7957" y="2111"/>
                    <a:pt x="7913" y="2093"/>
                    <a:pt x="7871" y="2093"/>
                  </a:cubicBezTo>
                  <a:cubicBezTo>
                    <a:pt x="7836" y="2093"/>
                    <a:pt x="7802" y="2105"/>
                    <a:pt x="7775" y="2132"/>
                  </a:cubicBezTo>
                  <a:lnTo>
                    <a:pt x="7680" y="2227"/>
                  </a:lnTo>
                  <a:cubicBezTo>
                    <a:pt x="7632" y="2191"/>
                    <a:pt x="7609" y="2168"/>
                    <a:pt x="7561" y="2132"/>
                  </a:cubicBezTo>
                  <a:cubicBezTo>
                    <a:pt x="7478" y="2072"/>
                    <a:pt x="7382" y="2013"/>
                    <a:pt x="7275" y="1989"/>
                  </a:cubicBezTo>
                  <a:cubicBezTo>
                    <a:pt x="7894" y="1537"/>
                    <a:pt x="8442" y="1406"/>
                    <a:pt x="8621" y="1370"/>
                  </a:cubicBezTo>
                  <a:cubicBezTo>
                    <a:pt x="8643" y="1366"/>
                    <a:pt x="8667" y="1364"/>
                    <a:pt x="8691" y="1364"/>
                  </a:cubicBezTo>
                  <a:close/>
                  <a:moveTo>
                    <a:pt x="6873" y="2207"/>
                  </a:moveTo>
                  <a:cubicBezTo>
                    <a:pt x="7051" y="2207"/>
                    <a:pt x="7212" y="2247"/>
                    <a:pt x="7335" y="2346"/>
                  </a:cubicBezTo>
                  <a:cubicBezTo>
                    <a:pt x="8168" y="3001"/>
                    <a:pt x="8585" y="4334"/>
                    <a:pt x="8763" y="5085"/>
                  </a:cubicBezTo>
                  <a:cubicBezTo>
                    <a:pt x="9013" y="6168"/>
                    <a:pt x="9049" y="7144"/>
                    <a:pt x="8978" y="7442"/>
                  </a:cubicBezTo>
                  <a:cubicBezTo>
                    <a:pt x="8930" y="7656"/>
                    <a:pt x="8632" y="7966"/>
                    <a:pt x="8240" y="8264"/>
                  </a:cubicBezTo>
                  <a:cubicBezTo>
                    <a:pt x="7859" y="8549"/>
                    <a:pt x="7430" y="8787"/>
                    <a:pt x="6978" y="8954"/>
                  </a:cubicBezTo>
                  <a:cubicBezTo>
                    <a:pt x="7323" y="8704"/>
                    <a:pt x="7549" y="8323"/>
                    <a:pt x="7549" y="7883"/>
                  </a:cubicBezTo>
                  <a:cubicBezTo>
                    <a:pt x="7561" y="7787"/>
                    <a:pt x="7489" y="7716"/>
                    <a:pt x="7394" y="7716"/>
                  </a:cubicBezTo>
                  <a:cubicBezTo>
                    <a:pt x="7311" y="7716"/>
                    <a:pt x="7228" y="7787"/>
                    <a:pt x="7228" y="7883"/>
                  </a:cubicBezTo>
                  <a:cubicBezTo>
                    <a:pt x="7228" y="8418"/>
                    <a:pt x="6799" y="8859"/>
                    <a:pt x="6263" y="8859"/>
                  </a:cubicBezTo>
                  <a:cubicBezTo>
                    <a:pt x="6037" y="8859"/>
                    <a:pt x="5835" y="8787"/>
                    <a:pt x="5656" y="8656"/>
                  </a:cubicBezTo>
                  <a:cubicBezTo>
                    <a:pt x="5579" y="8597"/>
                    <a:pt x="5486" y="8567"/>
                    <a:pt x="5394" y="8567"/>
                  </a:cubicBezTo>
                  <a:cubicBezTo>
                    <a:pt x="5302" y="8567"/>
                    <a:pt x="5209" y="8597"/>
                    <a:pt x="5132" y="8656"/>
                  </a:cubicBezTo>
                  <a:cubicBezTo>
                    <a:pt x="4953" y="8787"/>
                    <a:pt x="4751" y="8859"/>
                    <a:pt x="4525" y="8859"/>
                  </a:cubicBezTo>
                  <a:cubicBezTo>
                    <a:pt x="3989" y="8859"/>
                    <a:pt x="3560" y="8418"/>
                    <a:pt x="3560" y="7883"/>
                  </a:cubicBezTo>
                  <a:cubicBezTo>
                    <a:pt x="3560" y="7787"/>
                    <a:pt x="3477" y="7716"/>
                    <a:pt x="3394" y="7716"/>
                  </a:cubicBezTo>
                  <a:cubicBezTo>
                    <a:pt x="3298" y="7716"/>
                    <a:pt x="3227" y="7787"/>
                    <a:pt x="3227" y="7883"/>
                  </a:cubicBezTo>
                  <a:cubicBezTo>
                    <a:pt x="3227" y="8323"/>
                    <a:pt x="3453" y="8728"/>
                    <a:pt x="3799" y="8954"/>
                  </a:cubicBezTo>
                  <a:cubicBezTo>
                    <a:pt x="3346" y="8787"/>
                    <a:pt x="2917" y="8549"/>
                    <a:pt x="2525" y="8264"/>
                  </a:cubicBezTo>
                  <a:cubicBezTo>
                    <a:pt x="2144" y="7966"/>
                    <a:pt x="1846" y="7656"/>
                    <a:pt x="1798" y="7442"/>
                  </a:cubicBezTo>
                  <a:cubicBezTo>
                    <a:pt x="1727" y="7144"/>
                    <a:pt x="1751" y="6168"/>
                    <a:pt x="2013" y="5085"/>
                  </a:cubicBezTo>
                  <a:cubicBezTo>
                    <a:pt x="2191" y="4334"/>
                    <a:pt x="2608" y="3001"/>
                    <a:pt x="3441" y="2346"/>
                  </a:cubicBezTo>
                  <a:cubicBezTo>
                    <a:pt x="3562" y="2252"/>
                    <a:pt x="3719" y="2214"/>
                    <a:pt x="3893" y="2214"/>
                  </a:cubicBezTo>
                  <a:cubicBezTo>
                    <a:pt x="4356" y="2214"/>
                    <a:pt x="4933" y="2479"/>
                    <a:pt x="5227" y="2644"/>
                  </a:cubicBezTo>
                  <a:lnTo>
                    <a:pt x="5227" y="2894"/>
                  </a:lnTo>
                  <a:cubicBezTo>
                    <a:pt x="5227" y="2977"/>
                    <a:pt x="5299" y="3061"/>
                    <a:pt x="5382" y="3061"/>
                  </a:cubicBezTo>
                  <a:cubicBezTo>
                    <a:pt x="5477" y="3061"/>
                    <a:pt x="5549" y="2977"/>
                    <a:pt x="5549" y="2894"/>
                  </a:cubicBezTo>
                  <a:lnTo>
                    <a:pt x="5549" y="2644"/>
                  </a:lnTo>
                  <a:cubicBezTo>
                    <a:pt x="5841" y="2472"/>
                    <a:pt x="6412" y="2207"/>
                    <a:pt x="6873" y="2207"/>
                  </a:cubicBezTo>
                  <a:close/>
                  <a:moveTo>
                    <a:pt x="5401" y="8880"/>
                  </a:moveTo>
                  <a:cubicBezTo>
                    <a:pt x="5424" y="8880"/>
                    <a:pt x="5448" y="8889"/>
                    <a:pt x="5465" y="8906"/>
                  </a:cubicBezTo>
                  <a:cubicBezTo>
                    <a:pt x="5680" y="9085"/>
                    <a:pt x="5965" y="9192"/>
                    <a:pt x="6263" y="9192"/>
                  </a:cubicBezTo>
                  <a:cubicBezTo>
                    <a:pt x="6382" y="9168"/>
                    <a:pt x="6489" y="9156"/>
                    <a:pt x="6597" y="9145"/>
                  </a:cubicBezTo>
                  <a:lnTo>
                    <a:pt x="6597" y="9145"/>
                  </a:lnTo>
                  <a:cubicBezTo>
                    <a:pt x="6442" y="9490"/>
                    <a:pt x="6085" y="9728"/>
                    <a:pt x="5704" y="9728"/>
                  </a:cubicBezTo>
                  <a:lnTo>
                    <a:pt x="5120" y="9728"/>
                  </a:lnTo>
                  <a:cubicBezTo>
                    <a:pt x="4715" y="9728"/>
                    <a:pt x="4382" y="9478"/>
                    <a:pt x="4227" y="9145"/>
                  </a:cubicBezTo>
                  <a:lnTo>
                    <a:pt x="4227" y="9145"/>
                  </a:lnTo>
                  <a:cubicBezTo>
                    <a:pt x="4334" y="9168"/>
                    <a:pt x="4441" y="9192"/>
                    <a:pt x="4537" y="9192"/>
                  </a:cubicBezTo>
                  <a:cubicBezTo>
                    <a:pt x="4834" y="9192"/>
                    <a:pt x="5108" y="9085"/>
                    <a:pt x="5346" y="8906"/>
                  </a:cubicBezTo>
                  <a:cubicBezTo>
                    <a:pt x="5358" y="8889"/>
                    <a:pt x="5379" y="8880"/>
                    <a:pt x="5401" y="8880"/>
                  </a:cubicBezTo>
                  <a:close/>
                  <a:moveTo>
                    <a:pt x="9418" y="2144"/>
                  </a:moveTo>
                  <a:cubicBezTo>
                    <a:pt x="9918" y="2632"/>
                    <a:pt x="10168" y="3156"/>
                    <a:pt x="10276" y="3430"/>
                  </a:cubicBezTo>
                  <a:lnTo>
                    <a:pt x="9811" y="3430"/>
                  </a:lnTo>
                  <a:cubicBezTo>
                    <a:pt x="9752" y="3430"/>
                    <a:pt x="9704" y="3453"/>
                    <a:pt x="9680" y="3513"/>
                  </a:cubicBezTo>
                  <a:cubicBezTo>
                    <a:pt x="9645" y="3561"/>
                    <a:pt x="9645" y="3632"/>
                    <a:pt x="9680" y="3680"/>
                  </a:cubicBezTo>
                  <a:cubicBezTo>
                    <a:pt x="10311" y="4704"/>
                    <a:pt x="10466" y="6073"/>
                    <a:pt x="10490" y="6597"/>
                  </a:cubicBezTo>
                  <a:lnTo>
                    <a:pt x="10228" y="6490"/>
                  </a:lnTo>
                  <a:cubicBezTo>
                    <a:pt x="10210" y="6485"/>
                    <a:pt x="10191" y="6482"/>
                    <a:pt x="10172" y="6482"/>
                  </a:cubicBezTo>
                  <a:cubicBezTo>
                    <a:pt x="10138" y="6482"/>
                    <a:pt x="10103" y="6491"/>
                    <a:pt x="10073" y="6513"/>
                  </a:cubicBezTo>
                  <a:cubicBezTo>
                    <a:pt x="10037" y="6537"/>
                    <a:pt x="10014" y="6585"/>
                    <a:pt x="10014" y="6644"/>
                  </a:cubicBezTo>
                  <a:cubicBezTo>
                    <a:pt x="10014" y="6656"/>
                    <a:pt x="10014" y="8014"/>
                    <a:pt x="9454" y="8966"/>
                  </a:cubicBezTo>
                  <a:lnTo>
                    <a:pt x="9085" y="8716"/>
                  </a:lnTo>
                  <a:cubicBezTo>
                    <a:pt x="9049" y="8680"/>
                    <a:pt x="9002" y="8680"/>
                    <a:pt x="8966" y="8680"/>
                  </a:cubicBezTo>
                  <a:cubicBezTo>
                    <a:pt x="8918" y="8692"/>
                    <a:pt x="8883" y="8716"/>
                    <a:pt x="8859" y="8752"/>
                  </a:cubicBezTo>
                  <a:cubicBezTo>
                    <a:pt x="8859" y="8776"/>
                    <a:pt x="8394" y="9514"/>
                    <a:pt x="7656" y="9990"/>
                  </a:cubicBezTo>
                  <a:lnTo>
                    <a:pt x="7394" y="9740"/>
                  </a:lnTo>
                  <a:cubicBezTo>
                    <a:pt x="7363" y="9708"/>
                    <a:pt x="7325" y="9694"/>
                    <a:pt x="7287" y="9694"/>
                  </a:cubicBezTo>
                  <a:cubicBezTo>
                    <a:pt x="7253" y="9694"/>
                    <a:pt x="7220" y="9706"/>
                    <a:pt x="7192" y="9728"/>
                  </a:cubicBezTo>
                  <a:cubicBezTo>
                    <a:pt x="7168" y="9728"/>
                    <a:pt x="6370" y="10359"/>
                    <a:pt x="5418" y="10538"/>
                  </a:cubicBezTo>
                  <a:cubicBezTo>
                    <a:pt x="4465" y="10383"/>
                    <a:pt x="3644" y="9740"/>
                    <a:pt x="3644" y="9728"/>
                  </a:cubicBezTo>
                  <a:cubicBezTo>
                    <a:pt x="3616" y="9706"/>
                    <a:pt x="3582" y="9694"/>
                    <a:pt x="3549" y="9694"/>
                  </a:cubicBezTo>
                  <a:cubicBezTo>
                    <a:pt x="3511" y="9694"/>
                    <a:pt x="3473" y="9708"/>
                    <a:pt x="3441" y="9740"/>
                  </a:cubicBezTo>
                  <a:lnTo>
                    <a:pt x="3191" y="9990"/>
                  </a:lnTo>
                  <a:cubicBezTo>
                    <a:pt x="2441" y="9502"/>
                    <a:pt x="2001" y="8752"/>
                    <a:pt x="1977" y="8752"/>
                  </a:cubicBezTo>
                  <a:cubicBezTo>
                    <a:pt x="1953" y="8716"/>
                    <a:pt x="1917" y="8692"/>
                    <a:pt x="1870" y="8680"/>
                  </a:cubicBezTo>
                  <a:cubicBezTo>
                    <a:pt x="1861" y="8677"/>
                    <a:pt x="1851" y="8676"/>
                    <a:pt x="1841" y="8676"/>
                  </a:cubicBezTo>
                  <a:cubicBezTo>
                    <a:pt x="1812" y="8676"/>
                    <a:pt x="1780" y="8689"/>
                    <a:pt x="1763" y="8716"/>
                  </a:cubicBezTo>
                  <a:lnTo>
                    <a:pt x="1382" y="8966"/>
                  </a:lnTo>
                  <a:cubicBezTo>
                    <a:pt x="822" y="8002"/>
                    <a:pt x="822" y="6656"/>
                    <a:pt x="822" y="6644"/>
                  </a:cubicBezTo>
                  <a:cubicBezTo>
                    <a:pt x="822" y="6597"/>
                    <a:pt x="786" y="6537"/>
                    <a:pt x="762" y="6513"/>
                  </a:cubicBezTo>
                  <a:cubicBezTo>
                    <a:pt x="732" y="6490"/>
                    <a:pt x="701" y="6477"/>
                    <a:pt x="667" y="6477"/>
                  </a:cubicBezTo>
                  <a:cubicBezTo>
                    <a:pt x="648" y="6477"/>
                    <a:pt x="629" y="6481"/>
                    <a:pt x="608" y="6490"/>
                  </a:cubicBezTo>
                  <a:lnTo>
                    <a:pt x="310" y="6597"/>
                  </a:lnTo>
                  <a:cubicBezTo>
                    <a:pt x="346" y="6061"/>
                    <a:pt x="489" y="4704"/>
                    <a:pt x="1132" y="3680"/>
                  </a:cubicBezTo>
                  <a:cubicBezTo>
                    <a:pt x="1167" y="3632"/>
                    <a:pt x="1167" y="3572"/>
                    <a:pt x="1132" y="3513"/>
                  </a:cubicBezTo>
                  <a:cubicBezTo>
                    <a:pt x="1108" y="3465"/>
                    <a:pt x="1060" y="3430"/>
                    <a:pt x="1001" y="3430"/>
                  </a:cubicBezTo>
                  <a:lnTo>
                    <a:pt x="536" y="3430"/>
                  </a:lnTo>
                  <a:cubicBezTo>
                    <a:pt x="643" y="3156"/>
                    <a:pt x="893" y="2632"/>
                    <a:pt x="1382" y="2144"/>
                  </a:cubicBezTo>
                  <a:cubicBezTo>
                    <a:pt x="1489" y="2668"/>
                    <a:pt x="1727" y="3275"/>
                    <a:pt x="2132" y="3739"/>
                  </a:cubicBezTo>
                  <a:cubicBezTo>
                    <a:pt x="1977" y="4096"/>
                    <a:pt x="1846" y="4513"/>
                    <a:pt x="1727" y="5013"/>
                  </a:cubicBezTo>
                  <a:cubicBezTo>
                    <a:pt x="1477" y="6109"/>
                    <a:pt x="1417" y="7144"/>
                    <a:pt x="1524" y="7537"/>
                  </a:cubicBezTo>
                  <a:cubicBezTo>
                    <a:pt x="1596" y="7811"/>
                    <a:pt x="1905" y="8192"/>
                    <a:pt x="2370" y="8525"/>
                  </a:cubicBezTo>
                  <a:cubicBezTo>
                    <a:pt x="2846" y="8883"/>
                    <a:pt x="3429" y="9168"/>
                    <a:pt x="3977" y="9335"/>
                  </a:cubicBezTo>
                  <a:cubicBezTo>
                    <a:pt x="4203" y="9752"/>
                    <a:pt x="4632" y="10038"/>
                    <a:pt x="5120" y="10038"/>
                  </a:cubicBezTo>
                  <a:lnTo>
                    <a:pt x="5692" y="10038"/>
                  </a:lnTo>
                  <a:cubicBezTo>
                    <a:pt x="6180" y="10038"/>
                    <a:pt x="6620" y="9752"/>
                    <a:pt x="6835" y="9335"/>
                  </a:cubicBezTo>
                  <a:cubicBezTo>
                    <a:pt x="7382" y="9168"/>
                    <a:pt x="7966" y="8883"/>
                    <a:pt x="8442" y="8525"/>
                  </a:cubicBezTo>
                  <a:cubicBezTo>
                    <a:pt x="8918" y="8192"/>
                    <a:pt x="9216" y="7811"/>
                    <a:pt x="9287" y="7537"/>
                  </a:cubicBezTo>
                  <a:cubicBezTo>
                    <a:pt x="9383" y="7144"/>
                    <a:pt x="9335" y="6109"/>
                    <a:pt x="9085" y="5013"/>
                  </a:cubicBezTo>
                  <a:cubicBezTo>
                    <a:pt x="8966" y="4513"/>
                    <a:pt x="8823" y="4096"/>
                    <a:pt x="8680" y="3739"/>
                  </a:cubicBezTo>
                  <a:cubicBezTo>
                    <a:pt x="9085" y="3287"/>
                    <a:pt x="9335" y="2668"/>
                    <a:pt x="9418" y="2144"/>
                  </a:cubicBezTo>
                  <a:close/>
                  <a:moveTo>
                    <a:pt x="4406" y="1"/>
                  </a:moveTo>
                  <a:cubicBezTo>
                    <a:pt x="3596" y="1"/>
                    <a:pt x="2989" y="346"/>
                    <a:pt x="2965" y="358"/>
                  </a:cubicBezTo>
                  <a:cubicBezTo>
                    <a:pt x="2917" y="394"/>
                    <a:pt x="2882" y="441"/>
                    <a:pt x="2882" y="477"/>
                  </a:cubicBezTo>
                  <a:cubicBezTo>
                    <a:pt x="2882" y="524"/>
                    <a:pt x="2906" y="584"/>
                    <a:pt x="2929" y="620"/>
                  </a:cubicBezTo>
                  <a:lnTo>
                    <a:pt x="3084" y="763"/>
                  </a:lnTo>
                  <a:cubicBezTo>
                    <a:pt x="2822" y="834"/>
                    <a:pt x="2584" y="941"/>
                    <a:pt x="2370" y="1060"/>
                  </a:cubicBezTo>
                  <a:cubicBezTo>
                    <a:pt x="2334" y="1060"/>
                    <a:pt x="2310" y="1048"/>
                    <a:pt x="2286" y="1048"/>
                  </a:cubicBezTo>
                  <a:cubicBezTo>
                    <a:pt x="2234" y="1038"/>
                    <a:pt x="2181" y="1033"/>
                    <a:pt x="2129" y="1033"/>
                  </a:cubicBezTo>
                  <a:cubicBezTo>
                    <a:pt x="1942" y="1033"/>
                    <a:pt x="1759" y="1099"/>
                    <a:pt x="1620" y="1239"/>
                  </a:cubicBezTo>
                  <a:cubicBezTo>
                    <a:pt x="1477" y="1370"/>
                    <a:pt x="1382" y="1548"/>
                    <a:pt x="1370" y="1751"/>
                  </a:cubicBezTo>
                  <a:cubicBezTo>
                    <a:pt x="429" y="2584"/>
                    <a:pt x="191" y="3501"/>
                    <a:pt x="179" y="3549"/>
                  </a:cubicBezTo>
                  <a:cubicBezTo>
                    <a:pt x="167" y="3596"/>
                    <a:pt x="179" y="3656"/>
                    <a:pt x="203" y="3680"/>
                  </a:cubicBezTo>
                  <a:cubicBezTo>
                    <a:pt x="239" y="3727"/>
                    <a:pt x="286" y="3739"/>
                    <a:pt x="322" y="3739"/>
                  </a:cubicBezTo>
                  <a:lnTo>
                    <a:pt x="727" y="3739"/>
                  </a:lnTo>
                  <a:cubicBezTo>
                    <a:pt x="0" y="5096"/>
                    <a:pt x="0" y="6751"/>
                    <a:pt x="0" y="6811"/>
                  </a:cubicBezTo>
                  <a:cubicBezTo>
                    <a:pt x="0" y="6847"/>
                    <a:pt x="24" y="6906"/>
                    <a:pt x="60" y="6942"/>
                  </a:cubicBezTo>
                  <a:cubicBezTo>
                    <a:pt x="90" y="6957"/>
                    <a:pt x="115" y="6972"/>
                    <a:pt x="145" y="6972"/>
                  </a:cubicBezTo>
                  <a:cubicBezTo>
                    <a:pt x="162" y="6972"/>
                    <a:pt x="181" y="6967"/>
                    <a:pt x="203" y="6954"/>
                  </a:cubicBezTo>
                  <a:lnTo>
                    <a:pt x="524" y="6847"/>
                  </a:lnTo>
                  <a:cubicBezTo>
                    <a:pt x="548" y="7323"/>
                    <a:pt x="667" y="8442"/>
                    <a:pt x="1215" y="9276"/>
                  </a:cubicBezTo>
                  <a:cubicBezTo>
                    <a:pt x="1251" y="9311"/>
                    <a:pt x="1274" y="9335"/>
                    <a:pt x="1322" y="9347"/>
                  </a:cubicBezTo>
                  <a:cubicBezTo>
                    <a:pt x="1336" y="9354"/>
                    <a:pt x="1350" y="9357"/>
                    <a:pt x="1363" y="9357"/>
                  </a:cubicBezTo>
                  <a:cubicBezTo>
                    <a:pt x="1396" y="9357"/>
                    <a:pt x="1424" y="9340"/>
                    <a:pt x="1441" y="9323"/>
                  </a:cubicBezTo>
                  <a:lnTo>
                    <a:pt x="1810" y="9073"/>
                  </a:lnTo>
                  <a:cubicBezTo>
                    <a:pt x="2013" y="9335"/>
                    <a:pt x="2465" y="9942"/>
                    <a:pt x="3144" y="10347"/>
                  </a:cubicBezTo>
                  <a:cubicBezTo>
                    <a:pt x="3169" y="10367"/>
                    <a:pt x="3198" y="10377"/>
                    <a:pt x="3226" y="10377"/>
                  </a:cubicBezTo>
                  <a:cubicBezTo>
                    <a:pt x="3267" y="10377"/>
                    <a:pt x="3306" y="10358"/>
                    <a:pt x="3334" y="10323"/>
                  </a:cubicBezTo>
                  <a:lnTo>
                    <a:pt x="3572" y="10085"/>
                  </a:lnTo>
                  <a:cubicBezTo>
                    <a:pt x="3834" y="10276"/>
                    <a:pt x="4549" y="10740"/>
                    <a:pt x="5406" y="10883"/>
                  </a:cubicBezTo>
                  <a:lnTo>
                    <a:pt x="5465" y="10883"/>
                  </a:lnTo>
                  <a:cubicBezTo>
                    <a:pt x="6299" y="10752"/>
                    <a:pt x="7025" y="10276"/>
                    <a:pt x="7287" y="10085"/>
                  </a:cubicBezTo>
                  <a:lnTo>
                    <a:pt x="7525" y="10323"/>
                  </a:lnTo>
                  <a:cubicBezTo>
                    <a:pt x="7556" y="10347"/>
                    <a:pt x="7607" y="10365"/>
                    <a:pt x="7656" y="10365"/>
                  </a:cubicBezTo>
                  <a:cubicBezTo>
                    <a:pt x="7682" y="10365"/>
                    <a:pt x="7707" y="10360"/>
                    <a:pt x="7728" y="10347"/>
                  </a:cubicBezTo>
                  <a:cubicBezTo>
                    <a:pt x="8394" y="9942"/>
                    <a:pt x="8859" y="9335"/>
                    <a:pt x="9049" y="9073"/>
                  </a:cubicBezTo>
                  <a:lnTo>
                    <a:pt x="9418" y="9323"/>
                  </a:lnTo>
                  <a:cubicBezTo>
                    <a:pt x="9454" y="9347"/>
                    <a:pt x="9490" y="9347"/>
                    <a:pt x="9537" y="9347"/>
                  </a:cubicBezTo>
                  <a:cubicBezTo>
                    <a:pt x="9585" y="9335"/>
                    <a:pt x="9609" y="9323"/>
                    <a:pt x="9645" y="9276"/>
                  </a:cubicBezTo>
                  <a:cubicBezTo>
                    <a:pt x="10192" y="8442"/>
                    <a:pt x="10311" y="7323"/>
                    <a:pt x="10347" y="6847"/>
                  </a:cubicBezTo>
                  <a:lnTo>
                    <a:pt x="10657" y="6954"/>
                  </a:lnTo>
                  <a:cubicBezTo>
                    <a:pt x="10676" y="6959"/>
                    <a:pt x="10698" y="6962"/>
                    <a:pt x="10719" y="6962"/>
                  </a:cubicBezTo>
                  <a:cubicBezTo>
                    <a:pt x="10749" y="6962"/>
                    <a:pt x="10778" y="6956"/>
                    <a:pt x="10799" y="6942"/>
                  </a:cubicBezTo>
                  <a:cubicBezTo>
                    <a:pt x="10847" y="6906"/>
                    <a:pt x="10859" y="6871"/>
                    <a:pt x="10859" y="6811"/>
                  </a:cubicBezTo>
                  <a:cubicBezTo>
                    <a:pt x="10835" y="6728"/>
                    <a:pt x="10835" y="5096"/>
                    <a:pt x="10109" y="3739"/>
                  </a:cubicBezTo>
                  <a:lnTo>
                    <a:pt x="10514" y="3739"/>
                  </a:lnTo>
                  <a:cubicBezTo>
                    <a:pt x="10549" y="3739"/>
                    <a:pt x="10597" y="3715"/>
                    <a:pt x="10633" y="3680"/>
                  </a:cubicBezTo>
                  <a:cubicBezTo>
                    <a:pt x="10657" y="3632"/>
                    <a:pt x="10668" y="3596"/>
                    <a:pt x="10657" y="3549"/>
                  </a:cubicBezTo>
                  <a:cubicBezTo>
                    <a:pt x="10645" y="3501"/>
                    <a:pt x="10407" y="2584"/>
                    <a:pt x="9466" y="1751"/>
                  </a:cubicBezTo>
                  <a:cubicBezTo>
                    <a:pt x="9454" y="1548"/>
                    <a:pt x="9359" y="1370"/>
                    <a:pt x="9216" y="1239"/>
                  </a:cubicBezTo>
                  <a:cubicBezTo>
                    <a:pt x="9074" y="1106"/>
                    <a:pt x="8886" y="1034"/>
                    <a:pt x="8696" y="1034"/>
                  </a:cubicBezTo>
                  <a:cubicBezTo>
                    <a:pt x="8647" y="1034"/>
                    <a:pt x="8598" y="1039"/>
                    <a:pt x="8549" y="1048"/>
                  </a:cubicBezTo>
                  <a:cubicBezTo>
                    <a:pt x="8525" y="1048"/>
                    <a:pt x="8502" y="1060"/>
                    <a:pt x="8466" y="1060"/>
                  </a:cubicBezTo>
                  <a:cubicBezTo>
                    <a:pt x="8251" y="941"/>
                    <a:pt x="7990" y="858"/>
                    <a:pt x="7751" y="763"/>
                  </a:cubicBezTo>
                  <a:lnTo>
                    <a:pt x="7906" y="620"/>
                  </a:lnTo>
                  <a:cubicBezTo>
                    <a:pt x="7930" y="584"/>
                    <a:pt x="7954" y="524"/>
                    <a:pt x="7954" y="477"/>
                  </a:cubicBezTo>
                  <a:cubicBezTo>
                    <a:pt x="7954" y="441"/>
                    <a:pt x="7918" y="394"/>
                    <a:pt x="7870" y="358"/>
                  </a:cubicBezTo>
                  <a:cubicBezTo>
                    <a:pt x="7847" y="346"/>
                    <a:pt x="7239" y="1"/>
                    <a:pt x="6430" y="1"/>
                  </a:cubicBezTo>
                  <a:cubicBezTo>
                    <a:pt x="6001" y="1"/>
                    <a:pt x="5680" y="143"/>
                    <a:pt x="5501" y="239"/>
                  </a:cubicBezTo>
                  <a:cubicBezTo>
                    <a:pt x="5471" y="257"/>
                    <a:pt x="5442" y="266"/>
                    <a:pt x="5412" y="266"/>
                  </a:cubicBezTo>
                  <a:cubicBezTo>
                    <a:pt x="5382" y="266"/>
                    <a:pt x="5352" y="257"/>
                    <a:pt x="5323" y="239"/>
                  </a:cubicBezTo>
                  <a:cubicBezTo>
                    <a:pt x="5144" y="143"/>
                    <a:pt x="483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72"/>
            <p:cNvSpPr/>
            <p:nvPr/>
          </p:nvSpPr>
          <p:spPr>
            <a:xfrm>
              <a:off x="2667053" y="1609618"/>
              <a:ext cx="10688" cy="37760"/>
            </a:xfrm>
            <a:custGeom>
              <a:rect b="b" l="l" r="r" t="t"/>
              <a:pathLst>
                <a:path extrusionOk="0" h="118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13"/>
                  </a:lnTo>
                  <a:cubicBezTo>
                    <a:pt x="0" y="1096"/>
                    <a:pt x="72" y="1179"/>
                    <a:pt x="167" y="1179"/>
                  </a:cubicBezTo>
                  <a:cubicBezTo>
                    <a:pt x="250" y="1179"/>
                    <a:pt x="334" y="1096"/>
                    <a:pt x="334" y="1013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2" name="Google Shape;12172;p72"/>
          <p:cNvGrpSpPr/>
          <p:nvPr/>
        </p:nvGrpSpPr>
        <p:grpSpPr>
          <a:xfrm>
            <a:off x="1956845" y="1500498"/>
            <a:ext cx="331520" cy="348032"/>
            <a:chOff x="1956845" y="1500498"/>
            <a:chExt cx="331520" cy="348032"/>
          </a:xfrm>
        </p:grpSpPr>
        <p:sp>
          <p:nvSpPr>
            <p:cNvPr id="12173" name="Google Shape;12173;p72"/>
            <p:cNvSpPr/>
            <p:nvPr/>
          </p:nvSpPr>
          <p:spPr>
            <a:xfrm>
              <a:off x="2078413" y="1736882"/>
              <a:ext cx="88800" cy="44608"/>
            </a:xfrm>
            <a:custGeom>
              <a:rect b="b" l="l" r="r" t="t"/>
              <a:pathLst>
                <a:path extrusionOk="0" h="1394" w="2775">
                  <a:moveTo>
                    <a:pt x="2322" y="310"/>
                  </a:moveTo>
                  <a:cubicBezTo>
                    <a:pt x="2381" y="310"/>
                    <a:pt x="2417" y="357"/>
                    <a:pt x="2429" y="381"/>
                  </a:cubicBezTo>
                  <a:cubicBezTo>
                    <a:pt x="2429" y="405"/>
                    <a:pt x="2429" y="477"/>
                    <a:pt x="2381" y="500"/>
                  </a:cubicBezTo>
                  <a:lnTo>
                    <a:pt x="1953" y="858"/>
                  </a:lnTo>
                  <a:cubicBezTo>
                    <a:pt x="1786" y="994"/>
                    <a:pt x="1584" y="1063"/>
                    <a:pt x="1384" y="1063"/>
                  </a:cubicBezTo>
                  <a:cubicBezTo>
                    <a:pt x="1185" y="1063"/>
                    <a:pt x="988" y="994"/>
                    <a:pt x="833" y="858"/>
                  </a:cubicBezTo>
                  <a:lnTo>
                    <a:pt x="405" y="500"/>
                  </a:lnTo>
                  <a:cubicBezTo>
                    <a:pt x="345" y="453"/>
                    <a:pt x="357" y="393"/>
                    <a:pt x="369" y="381"/>
                  </a:cubicBezTo>
                  <a:cubicBezTo>
                    <a:pt x="393" y="369"/>
                    <a:pt x="405" y="310"/>
                    <a:pt x="476" y="310"/>
                  </a:cubicBezTo>
                  <a:close/>
                  <a:moveTo>
                    <a:pt x="464" y="0"/>
                  </a:moveTo>
                  <a:cubicBezTo>
                    <a:pt x="286" y="0"/>
                    <a:pt x="119" y="96"/>
                    <a:pt x="60" y="274"/>
                  </a:cubicBezTo>
                  <a:cubicBezTo>
                    <a:pt x="0" y="441"/>
                    <a:pt x="48" y="631"/>
                    <a:pt x="191" y="750"/>
                  </a:cubicBezTo>
                  <a:lnTo>
                    <a:pt x="631" y="1108"/>
                  </a:lnTo>
                  <a:cubicBezTo>
                    <a:pt x="845" y="1286"/>
                    <a:pt x="1119" y="1393"/>
                    <a:pt x="1381" y="1393"/>
                  </a:cubicBezTo>
                  <a:cubicBezTo>
                    <a:pt x="1655" y="1393"/>
                    <a:pt x="1941" y="1298"/>
                    <a:pt x="2143" y="1108"/>
                  </a:cubicBezTo>
                  <a:lnTo>
                    <a:pt x="2572" y="750"/>
                  </a:lnTo>
                  <a:cubicBezTo>
                    <a:pt x="2727" y="631"/>
                    <a:pt x="2774" y="453"/>
                    <a:pt x="2715" y="274"/>
                  </a:cubicBezTo>
                  <a:cubicBezTo>
                    <a:pt x="2655" y="107"/>
                    <a:pt x="2488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72"/>
            <p:cNvSpPr/>
            <p:nvPr/>
          </p:nvSpPr>
          <p:spPr>
            <a:xfrm>
              <a:off x="1956845" y="1500498"/>
              <a:ext cx="331520" cy="348032"/>
            </a:xfrm>
            <a:custGeom>
              <a:rect b="b" l="l" r="r" t="t"/>
              <a:pathLst>
                <a:path extrusionOk="0" h="10876" w="10360">
                  <a:moveTo>
                    <a:pt x="1205" y="326"/>
                  </a:moveTo>
                  <a:cubicBezTo>
                    <a:pt x="1252" y="326"/>
                    <a:pt x="1300" y="330"/>
                    <a:pt x="1346" y="339"/>
                  </a:cubicBezTo>
                  <a:cubicBezTo>
                    <a:pt x="1942" y="494"/>
                    <a:pt x="2525" y="791"/>
                    <a:pt x="3061" y="1232"/>
                  </a:cubicBezTo>
                  <a:cubicBezTo>
                    <a:pt x="2894" y="1315"/>
                    <a:pt x="2727" y="1387"/>
                    <a:pt x="2585" y="1458"/>
                  </a:cubicBezTo>
                  <a:cubicBezTo>
                    <a:pt x="2108" y="922"/>
                    <a:pt x="1489" y="565"/>
                    <a:pt x="1108" y="470"/>
                  </a:cubicBezTo>
                  <a:cubicBezTo>
                    <a:pt x="989" y="458"/>
                    <a:pt x="882" y="458"/>
                    <a:pt x="811" y="458"/>
                  </a:cubicBezTo>
                  <a:cubicBezTo>
                    <a:pt x="918" y="368"/>
                    <a:pt x="1060" y="326"/>
                    <a:pt x="1205" y="326"/>
                  </a:cubicBezTo>
                  <a:close/>
                  <a:moveTo>
                    <a:pt x="9179" y="326"/>
                  </a:moveTo>
                  <a:cubicBezTo>
                    <a:pt x="9324" y="326"/>
                    <a:pt x="9466" y="368"/>
                    <a:pt x="9574" y="458"/>
                  </a:cubicBezTo>
                  <a:lnTo>
                    <a:pt x="9585" y="482"/>
                  </a:lnTo>
                  <a:cubicBezTo>
                    <a:pt x="9548" y="471"/>
                    <a:pt x="9506" y="465"/>
                    <a:pt x="9459" y="465"/>
                  </a:cubicBezTo>
                  <a:cubicBezTo>
                    <a:pt x="9401" y="465"/>
                    <a:pt x="9336" y="474"/>
                    <a:pt x="9264" y="494"/>
                  </a:cubicBezTo>
                  <a:cubicBezTo>
                    <a:pt x="9085" y="541"/>
                    <a:pt x="8847" y="636"/>
                    <a:pt x="8609" y="779"/>
                  </a:cubicBezTo>
                  <a:cubicBezTo>
                    <a:pt x="8538" y="815"/>
                    <a:pt x="8502" y="922"/>
                    <a:pt x="8562" y="994"/>
                  </a:cubicBezTo>
                  <a:cubicBezTo>
                    <a:pt x="8591" y="1046"/>
                    <a:pt x="8644" y="1074"/>
                    <a:pt x="8697" y="1074"/>
                  </a:cubicBezTo>
                  <a:cubicBezTo>
                    <a:pt x="8729" y="1074"/>
                    <a:pt x="8761" y="1064"/>
                    <a:pt x="8788" y="1041"/>
                  </a:cubicBezTo>
                  <a:cubicBezTo>
                    <a:pt x="8990" y="922"/>
                    <a:pt x="9193" y="815"/>
                    <a:pt x="9335" y="791"/>
                  </a:cubicBezTo>
                  <a:cubicBezTo>
                    <a:pt x="9389" y="780"/>
                    <a:pt x="9439" y="774"/>
                    <a:pt x="9484" y="774"/>
                  </a:cubicBezTo>
                  <a:cubicBezTo>
                    <a:pt x="9580" y="774"/>
                    <a:pt x="9656" y="798"/>
                    <a:pt x="9705" y="839"/>
                  </a:cubicBezTo>
                  <a:cubicBezTo>
                    <a:pt x="9788" y="898"/>
                    <a:pt x="9800" y="994"/>
                    <a:pt x="9800" y="1053"/>
                  </a:cubicBezTo>
                  <a:cubicBezTo>
                    <a:pt x="9764" y="1577"/>
                    <a:pt x="9633" y="2244"/>
                    <a:pt x="9228" y="2756"/>
                  </a:cubicBezTo>
                  <a:cubicBezTo>
                    <a:pt x="9133" y="2601"/>
                    <a:pt x="9014" y="2446"/>
                    <a:pt x="8871" y="2303"/>
                  </a:cubicBezTo>
                  <a:cubicBezTo>
                    <a:pt x="8633" y="2041"/>
                    <a:pt x="8371" y="1815"/>
                    <a:pt x="8085" y="1625"/>
                  </a:cubicBezTo>
                  <a:cubicBezTo>
                    <a:pt x="8133" y="1565"/>
                    <a:pt x="8192" y="1518"/>
                    <a:pt x="8252" y="1458"/>
                  </a:cubicBezTo>
                  <a:cubicBezTo>
                    <a:pt x="8312" y="1398"/>
                    <a:pt x="8312" y="1291"/>
                    <a:pt x="8252" y="1232"/>
                  </a:cubicBezTo>
                  <a:cubicBezTo>
                    <a:pt x="8222" y="1202"/>
                    <a:pt x="8181" y="1187"/>
                    <a:pt x="8139" y="1187"/>
                  </a:cubicBezTo>
                  <a:cubicBezTo>
                    <a:pt x="8097" y="1187"/>
                    <a:pt x="8056" y="1202"/>
                    <a:pt x="8026" y="1232"/>
                  </a:cubicBezTo>
                  <a:lnTo>
                    <a:pt x="7800" y="1458"/>
                  </a:lnTo>
                  <a:cubicBezTo>
                    <a:pt x="7657" y="1375"/>
                    <a:pt x="7490" y="1291"/>
                    <a:pt x="7323" y="1232"/>
                  </a:cubicBezTo>
                  <a:cubicBezTo>
                    <a:pt x="7859" y="791"/>
                    <a:pt x="8442" y="494"/>
                    <a:pt x="9038" y="339"/>
                  </a:cubicBezTo>
                  <a:cubicBezTo>
                    <a:pt x="9084" y="330"/>
                    <a:pt x="9132" y="326"/>
                    <a:pt x="9179" y="326"/>
                  </a:cubicBezTo>
                  <a:close/>
                  <a:moveTo>
                    <a:pt x="902" y="792"/>
                  </a:moveTo>
                  <a:cubicBezTo>
                    <a:pt x="947" y="792"/>
                    <a:pt x="996" y="796"/>
                    <a:pt x="1049" y="803"/>
                  </a:cubicBezTo>
                  <a:cubicBezTo>
                    <a:pt x="1489" y="886"/>
                    <a:pt x="2013" y="1327"/>
                    <a:pt x="2299" y="1637"/>
                  </a:cubicBezTo>
                  <a:cubicBezTo>
                    <a:pt x="2013" y="1827"/>
                    <a:pt x="1751" y="2053"/>
                    <a:pt x="1513" y="2327"/>
                  </a:cubicBezTo>
                  <a:cubicBezTo>
                    <a:pt x="1370" y="2470"/>
                    <a:pt x="1251" y="2625"/>
                    <a:pt x="1156" y="2768"/>
                  </a:cubicBezTo>
                  <a:cubicBezTo>
                    <a:pt x="763" y="2244"/>
                    <a:pt x="632" y="1589"/>
                    <a:pt x="584" y="1077"/>
                  </a:cubicBezTo>
                  <a:cubicBezTo>
                    <a:pt x="584" y="994"/>
                    <a:pt x="596" y="910"/>
                    <a:pt x="680" y="851"/>
                  </a:cubicBezTo>
                  <a:cubicBezTo>
                    <a:pt x="728" y="810"/>
                    <a:pt x="805" y="792"/>
                    <a:pt x="902" y="792"/>
                  </a:cubicBezTo>
                  <a:close/>
                  <a:moveTo>
                    <a:pt x="5192" y="1160"/>
                  </a:moveTo>
                  <a:cubicBezTo>
                    <a:pt x="6668" y="1160"/>
                    <a:pt x="7811" y="1625"/>
                    <a:pt x="8633" y="2518"/>
                  </a:cubicBezTo>
                  <a:cubicBezTo>
                    <a:pt x="9478" y="3470"/>
                    <a:pt x="9812" y="4744"/>
                    <a:pt x="9931" y="5661"/>
                  </a:cubicBezTo>
                  <a:cubicBezTo>
                    <a:pt x="10002" y="6375"/>
                    <a:pt x="9990" y="6947"/>
                    <a:pt x="9978" y="7244"/>
                  </a:cubicBezTo>
                  <a:lnTo>
                    <a:pt x="9526" y="7078"/>
                  </a:lnTo>
                  <a:cubicBezTo>
                    <a:pt x="9513" y="7073"/>
                    <a:pt x="9497" y="7071"/>
                    <a:pt x="9479" y="7071"/>
                  </a:cubicBezTo>
                  <a:cubicBezTo>
                    <a:pt x="9448" y="7071"/>
                    <a:pt x="9413" y="7079"/>
                    <a:pt x="9383" y="7102"/>
                  </a:cubicBezTo>
                  <a:cubicBezTo>
                    <a:pt x="9335" y="7125"/>
                    <a:pt x="9312" y="7173"/>
                    <a:pt x="9312" y="7233"/>
                  </a:cubicBezTo>
                  <a:cubicBezTo>
                    <a:pt x="9312" y="7244"/>
                    <a:pt x="9276" y="8256"/>
                    <a:pt x="8871" y="9376"/>
                  </a:cubicBezTo>
                  <a:lnTo>
                    <a:pt x="8562" y="9007"/>
                  </a:lnTo>
                  <a:cubicBezTo>
                    <a:pt x="8538" y="8959"/>
                    <a:pt x="8478" y="8947"/>
                    <a:pt x="8431" y="8947"/>
                  </a:cubicBezTo>
                  <a:cubicBezTo>
                    <a:pt x="8371" y="8947"/>
                    <a:pt x="8323" y="8971"/>
                    <a:pt x="8312" y="9030"/>
                  </a:cubicBezTo>
                  <a:cubicBezTo>
                    <a:pt x="8061" y="9507"/>
                    <a:pt x="7645" y="9923"/>
                    <a:pt x="7430" y="10138"/>
                  </a:cubicBezTo>
                  <a:lnTo>
                    <a:pt x="7049" y="9614"/>
                  </a:lnTo>
                  <a:cubicBezTo>
                    <a:pt x="7466" y="9340"/>
                    <a:pt x="7740" y="8864"/>
                    <a:pt x="7740" y="8328"/>
                  </a:cubicBezTo>
                  <a:cubicBezTo>
                    <a:pt x="7740" y="8245"/>
                    <a:pt x="7669" y="8173"/>
                    <a:pt x="7585" y="8173"/>
                  </a:cubicBezTo>
                  <a:cubicBezTo>
                    <a:pt x="7490" y="8173"/>
                    <a:pt x="7419" y="8245"/>
                    <a:pt x="7419" y="8328"/>
                  </a:cubicBezTo>
                  <a:cubicBezTo>
                    <a:pt x="7419" y="9007"/>
                    <a:pt x="6883" y="9542"/>
                    <a:pt x="6228" y="9542"/>
                  </a:cubicBezTo>
                  <a:cubicBezTo>
                    <a:pt x="5954" y="9542"/>
                    <a:pt x="5704" y="9447"/>
                    <a:pt x="5478" y="9280"/>
                  </a:cubicBezTo>
                  <a:cubicBezTo>
                    <a:pt x="5389" y="9215"/>
                    <a:pt x="5284" y="9182"/>
                    <a:pt x="5183" y="9182"/>
                  </a:cubicBezTo>
                  <a:cubicBezTo>
                    <a:pt x="5082" y="9182"/>
                    <a:pt x="4984" y="9215"/>
                    <a:pt x="4906" y="9280"/>
                  </a:cubicBezTo>
                  <a:cubicBezTo>
                    <a:pt x="4692" y="9447"/>
                    <a:pt x="4442" y="9542"/>
                    <a:pt x="4156" y="9542"/>
                  </a:cubicBezTo>
                  <a:cubicBezTo>
                    <a:pt x="3501" y="9542"/>
                    <a:pt x="2966" y="9007"/>
                    <a:pt x="2966" y="8328"/>
                  </a:cubicBezTo>
                  <a:cubicBezTo>
                    <a:pt x="2966" y="8245"/>
                    <a:pt x="2894" y="8173"/>
                    <a:pt x="2799" y="8173"/>
                  </a:cubicBezTo>
                  <a:cubicBezTo>
                    <a:pt x="2716" y="8173"/>
                    <a:pt x="2632" y="8245"/>
                    <a:pt x="2632" y="8328"/>
                  </a:cubicBezTo>
                  <a:cubicBezTo>
                    <a:pt x="2632" y="8864"/>
                    <a:pt x="2918" y="9340"/>
                    <a:pt x="3335" y="9614"/>
                  </a:cubicBezTo>
                  <a:lnTo>
                    <a:pt x="2954" y="10138"/>
                  </a:lnTo>
                  <a:cubicBezTo>
                    <a:pt x="2739" y="9935"/>
                    <a:pt x="2323" y="9507"/>
                    <a:pt x="2073" y="9030"/>
                  </a:cubicBezTo>
                  <a:cubicBezTo>
                    <a:pt x="2037" y="8983"/>
                    <a:pt x="2001" y="8959"/>
                    <a:pt x="1954" y="8947"/>
                  </a:cubicBezTo>
                  <a:cubicBezTo>
                    <a:pt x="1894" y="8947"/>
                    <a:pt x="1846" y="8959"/>
                    <a:pt x="1823" y="9007"/>
                  </a:cubicBezTo>
                  <a:lnTo>
                    <a:pt x="1501" y="9376"/>
                  </a:lnTo>
                  <a:cubicBezTo>
                    <a:pt x="1108" y="8256"/>
                    <a:pt x="1073" y="7233"/>
                    <a:pt x="1073" y="7233"/>
                  </a:cubicBezTo>
                  <a:cubicBezTo>
                    <a:pt x="1073" y="7185"/>
                    <a:pt x="1049" y="7125"/>
                    <a:pt x="1001" y="7102"/>
                  </a:cubicBezTo>
                  <a:cubicBezTo>
                    <a:pt x="971" y="7079"/>
                    <a:pt x="941" y="7071"/>
                    <a:pt x="907" y="7071"/>
                  </a:cubicBezTo>
                  <a:cubicBezTo>
                    <a:pt x="888" y="7071"/>
                    <a:pt x="868" y="7073"/>
                    <a:pt x="846" y="7078"/>
                  </a:cubicBezTo>
                  <a:lnTo>
                    <a:pt x="406" y="7244"/>
                  </a:lnTo>
                  <a:cubicBezTo>
                    <a:pt x="394" y="6947"/>
                    <a:pt x="370" y="6375"/>
                    <a:pt x="465" y="5673"/>
                  </a:cubicBezTo>
                  <a:cubicBezTo>
                    <a:pt x="584" y="4756"/>
                    <a:pt x="894" y="3470"/>
                    <a:pt x="1763" y="2518"/>
                  </a:cubicBezTo>
                  <a:cubicBezTo>
                    <a:pt x="2561" y="1625"/>
                    <a:pt x="3728" y="1160"/>
                    <a:pt x="5192" y="1160"/>
                  </a:cubicBezTo>
                  <a:close/>
                  <a:moveTo>
                    <a:pt x="5192" y="9492"/>
                  </a:moveTo>
                  <a:cubicBezTo>
                    <a:pt x="5225" y="9492"/>
                    <a:pt x="5258" y="9501"/>
                    <a:pt x="5287" y="9518"/>
                  </a:cubicBezTo>
                  <a:cubicBezTo>
                    <a:pt x="5561" y="9745"/>
                    <a:pt x="5883" y="9852"/>
                    <a:pt x="6228" y="9852"/>
                  </a:cubicBezTo>
                  <a:cubicBezTo>
                    <a:pt x="6371" y="9852"/>
                    <a:pt x="6526" y="9840"/>
                    <a:pt x="6657" y="9792"/>
                  </a:cubicBezTo>
                  <a:lnTo>
                    <a:pt x="6657" y="9792"/>
                  </a:lnTo>
                  <a:cubicBezTo>
                    <a:pt x="6466" y="10245"/>
                    <a:pt x="6037" y="10554"/>
                    <a:pt x="5525" y="10554"/>
                  </a:cubicBezTo>
                  <a:lnTo>
                    <a:pt x="4847" y="10554"/>
                  </a:lnTo>
                  <a:cubicBezTo>
                    <a:pt x="4335" y="10554"/>
                    <a:pt x="3906" y="10233"/>
                    <a:pt x="3728" y="9792"/>
                  </a:cubicBezTo>
                  <a:lnTo>
                    <a:pt x="3728" y="9792"/>
                  </a:lnTo>
                  <a:cubicBezTo>
                    <a:pt x="3859" y="9840"/>
                    <a:pt x="4013" y="9852"/>
                    <a:pt x="4156" y="9852"/>
                  </a:cubicBezTo>
                  <a:cubicBezTo>
                    <a:pt x="4502" y="9852"/>
                    <a:pt x="4823" y="9733"/>
                    <a:pt x="5097" y="9518"/>
                  </a:cubicBezTo>
                  <a:cubicBezTo>
                    <a:pt x="5127" y="9501"/>
                    <a:pt x="5159" y="9492"/>
                    <a:pt x="5192" y="9492"/>
                  </a:cubicBezTo>
                  <a:close/>
                  <a:moveTo>
                    <a:pt x="9185" y="0"/>
                  </a:moveTo>
                  <a:cubicBezTo>
                    <a:pt x="9105" y="0"/>
                    <a:pt x="9024" y="10"/>
                    <a:pt x="8943" y="29"/>
                  </a:cubicBezTo>
                  <a:cubicBezTo>
                    <a:pt x="8252" y="208"/>
                    <a:pt x="7597" y="565"/>
                    <a:pt x="6966" y="1101"/>
                  </a:cubicBezTo>
                  <a:cubicBezTo>
                    <a:pt x="6430" y="934"/>
                    <a:pt x="5835" y="851"/>
                    <a:pt x="5180" y="851"/>
                  </a:cubicBezTo>
                  <a:cubicBezTo>
                    <a:pt x="4525" y="851"/>
                    <a:pt x="3930" y="934"/>
                    <a:pt x="3394" y="1101"/>
                  </a:cubicBezTo>
                  <a:cubicBezTo>
                    <a:pt x="2775" y="565"/>
                    <a:pt x="2096" y="196"/>
                    <a:pt x="1418" y="29"/>
                  </a:cubicBezTo>
                  <a:cubicBezTo>
                    <a:pt x="1344" y="11"/>
                    <a:pt x="1269" y="2"/>
                    <a:pt x="1195" y="2"/>
                  </a:cubicBezTo>
                  <a:cubicBezTo>
                    <a:pt x="982" y="2"/>
                    <a:pt x="773" y="75"/>
                    <a:pt x="596" y="208"/>
                  </a:cubicBezTo>
                  <a:cubicBezTo>
                    <a:pt x="370" y="386"/>
                    <a:pt x="239" y="672"/>
                    <a:pt x="251" y="946"/>
                  </a:cubicBezTo>
                  <a:cubicBezTo>
                    <a:pt x="287" y="1565"/>
                    <a:pt x="418" y="2410"/>
                    <a:pt x="965" y="3030"/>
                  </a:cubicBezTo>
                  <a:cubicBezTo>
                    <a:pt x="453" y="3911"/>
                    <a:pt x="227" y="4899"/>
                    <a:pt x="132" y="5637"/>
                  </a:cubicBezTo>
                  <a:cubicBezTo>
                    <a:pt x="1" y="6661"/>
                    <a:pt x="96" y="7459"/>
                    <a:pt x="96" y="7483"/>
                  </a:cubicBezTo>
                  <a:cubicBezTo>
                    <a:pt x="96" y="7530"/>
                    <a:pt x="120" y="7578"/>
                    <a:pt x="168" y="7602"/>
                  </a:cubicBezTo>
                  <a:cubicBezTo>
                    <a:pt x="198" y="7624"/>
                    <a:pt x="223" y="7633"/>
                    <a:pt x="250" y="7633"/>
                  </a:cubicBezTo>
                  <a:cubicBezTo>
                    <a:pt x="265" y="7633"/>
                    <a:pt x="281" y="7630"/>
                    <a:pt x="299" y="7625"/>
                  </a:cubicBezTo>
                  <a:lnTo>
                    <a:pt x="751" y="7459"/>
                  </a:lnTo>
                  <a:cubicBezTo>
                    <a:pt x="775" y="7852"/>
                    <a:pt x="894" y="8780"/>
                    <a:pt x="1299" y="9745"/>
                  </a:cubicBezTo>
                  <a:cubicBezTo>
                    <a:pt x="1311" y="9792"/>
                    <a:pt x="1370" y="9840"/>
                    <a:pt x="1418" y="9852"/>
                  </a:cubicBezTo>
                  <a:cubicBezTo>
                    <a:pt x="1428" y="9854"/>
                    <a:pt x="1438" y="9855"/>
                    <a:pt x="1447" y="9855"/>
                  </a:cubicBezTo>
                  <a:cubicBezTo>
                    <a:pt x="1493" y="9855"/>
                    <a:pt x="1531" y="9832"/>
                    <a:pt x="1561" y="9792"/>
                  </a:cubicBezTo>
                  <a:lnTo>
                    <a:pt x="1906" y="9388"/>
                  </a:lnTo>
                  <a:cubicBezTo>
                    <a:pt x="2299" y="10007"/>
                    <a:pt x="2847" y="10471"/>
                    <a:pt x="2870" y="10495"/>
                  </a:cubicBezTo>
                  <a:cubicBezTo>
                    <a:pt x="2896" y="10512"/>
                    <a:pt x="2929" y="10523"/>
                    <a:pt x="2959" y="10523"/>
                  </a:cubicBezTo>
                  <a:cubicBezTo>
                    <a:pt x="2969" y="10523"/>
                    <a:pt x="2980" y="10522"/>
                    <a:pt x="2989" y="10519"/>
                  </a:cubicBezTo>
                  <a:cubicBezTo>
                    <a:pt x="3037" y="10519"/>
                    <a:pt x="3085" y="10495"/>
                    <a:pt x="3097" y="10459"/>
                  </a:cubicBezTo>
                  <a:lnTo>
                    <a:pt x="3454" y="9983"/>
                  </a:lnTo>
                  <a:cubicBezTo>
                    <a:pt x="3549" y="10173"/>
                    <a:pt x="3680" y="10352"/>
                    <a:pt x="3847" y="10507"/>
                  </a:cubicBezTo>
                  <a:cubicBezTo>
                    <a:pt x="4109" y="10745"/>
                    <a:pt x="4466" y="10876"/>
                    <a:pt x="4823" y="10876"/>
                  </a:cubicBezTo>
                  <a:lnTo>
                    <a:pt x="5514" y="10876"/>
                  </a:lnTo>
                  <a:cubicBezTo>
                    <a:pt x="6121" y="10876"/>
                    <a:pt x="6657" y="10519"/>
                    <a:pt x="6895" y="9983"/>
                  </a:cubicBezTo>
                  <a:lnTo>
                    <a:pt x="7252" y="10459"/>
                  </a:lnTo>
                  <a:cubicBezTo>
                    <a:pt x="7276" y="10495"/>
                    <a:pt x="7311" y="10519"/>
                    <a:pt x="7359" y="10519"/>
                  </a:cubicBezTo>
                  <a:lnTo>
                    <a:pt x="7371" y="10519"/>
                  </a:lnTo>
                  <a:cubicBezTo>
                    <a:pt x="7419" y="10519"/>
                    <a:pt x="7442" y="10507"/>
                    <a:pt x="7478" y="10471"/>
                  </a:cubicBezTo>
                  <a:cubicBezTo>
                    <a:pt x="7502" y="10459"/>
                    <a:pt x="8050" y="9983"/>
                    <a:pt x="8442" y="9376"/>
                  </a:cubicBezTo>
                  <a:lnTo>
                    <a:pt x="8788" y="9780"/>
                  </a:lnTo>
                  <a:cubicBezTo>
                    <a:pt x="8812" y="9816"/>
                    <a:pt x="8871" y="9840"/>
                    <a:pt x="8931" y="9840"/>
                  </a:cubicBezTo>
                  <a:cubicBezTo>
                    <a:pt x="8990" y="9816"/>
                    <a:pt x="9038" y="9792"/>
                    <a:pt x="9050" y="9733"/>
                  </a:cubicBezTo>
                  <a:cubicBezTo>
                    <a:pt x="9443" y="8780"/>
                    <a:pt x="9562" y="7852"/>
                    <a:pt x="9597" y="7435"/>
                  </a:cubicBezTo>
                  <a:lnTo>
                    <a:pt x="10050" y="7602"/>
                  </a:lnTo>
                  <a:cubicBezTo>
                    <a:pt x="10071" y="7612"/>
                    <a:pt x="10095" y="7618"/>
                    <a:pt x="10117" y="7618"/>
                  </a:cubicBezTo>
                  <a:cubicBezTo>
                    <a:pt x="10144" y="7618"/>
                    <a:pt x="10168" y="7609"/>
                    <a:pt x="10181" y="7590"/>
                  </a:cubicBezTo>
                  <a:cubicBezTo>
                    <a:pt x="10228" y="7554"/>
                    <a:pt x="10252" y="7518"/>
                    <a:pt x="10252" y="7471"/>
                  </a:cubicBezTo>
                  <a:cubicBezTo>
                    <a:pt x="10276" y="7459"/>
                    <a:pt x="10359" y="6673"/>
                    <a:pt x="10228" y="5637"/>
                  </a:cubicBezTo>
                  <a:cubicBezTo>
                    <a:pt x="10133" y="4899"/>
                    <a:pt x="9919" y="3911"/>
                    <a:pt x="9395" y="3030"/>
                  </a:cubicBezTo>
                  <a:cubicBezTo>
                    <a:pt x="9943" y="2410"/>
                    <a:pt x="10097" y="1565"/>
                    <a:pt x="10109" y="946"/>
                  </a:cubicBezTo>
                  <a:cubicBezTo>
                    <a:pt x="10121" y="648"/>
                    <a:pt x="9990" y="386"/>
                    <a:pt x="9764" y="208"/>
                  </a:cubicBezTo>
                  <a:cubicBezTo>
                    <a:pt x="9600" y="69"/>
                    <a:pt x="9397" y="0"/>
                    <a:pt x="9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72"/>
            <p:cNvSpPr/>
            <p:nvPr/>
          </p:nvSpPr>
          <p:spPr>
            <a:xfrm>
              <a:off x="2030765" y="1652690"/>
              <a:ext cx="48800" cy="59840"/>
            </a:xfrm>
            <a:custGeom>
              <a:rect b="b" l="l" r="r" t="t"/>
              <a:pathLst>
                <a:path extrusionOk="0" h="1870" w="1525"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lnTo>
                    <a:pt x="1" y="1107"/>
                  </a:lnTo>
                  <a:cubicBezTo>
                    <a:pt x="1" y="1524"/>
                    <a:pt x="346" y="1869"/>
                    <a:pt x="763" y="1869"/>
                  </a:cubicBezTo>
                  <a:cubicBezTo>
                    <a:pt x="1179" y="1869"/>
                    <a:pt x="1525" y="1524"/>
                    <a:pt x="1525" y="1107"/>
                  </a:cubicBezTo>
                  <a:lnTo>
                    <a:pt x="1525" y="762"/>
                  </a:lnTo>
                  <a:cubicBezTo>
                    <a:pt x="1501" y="643"/>
                    <a:pt x="1477" y="548"/>
                    <a:pt x="1430" y="441"/>
                  </a:cubicBezTo>
                  <a:cubicBezTo>
                    <a:pt x="1394" y="379"/>
                    <a:pt x="1340" y="343"/>
                    <a:pt x="1285" y="343"/>
                  </a:cubicBezTo>
                  <a:cubicBezTo>
                    <a:pt x="1265" y="343"/>
                    <a:pt x="1246" y="348"/>
                    <a:pt x="1227" y="357"/>
                  </a:cubicBezTo>
                  <a:cubicBezTo>
                    <a:pt x="1144" y="405"/>
                    <a:pt x="1108" y="500"/>
                    <a:pt x="1144" y="572"/>
                  </a:cubicBezTo>
                  <a:cubicBezTo>
                    <a:pt x="1179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1001" y="1536"/>
                    <a:pt x="763" y="1536"/>
                  </a:cubicBezTo>
                  <a:cubicBezTo>
                    <a:pt x="525" y="1536"/>
                    <a:pt x="334" y="1345"/>
                    <a:pt x="334" y="1107"/>
                  </a:cubicBezTo>
                  <a:lnTo>
                    <a:pt x="334" y="762"/>
                  </a:lnTo>
                  <a:cubicBezTo>
                    <a:pt x="334" y="524"/>
                    <a:pt x="525" y="333"/>
                    <a:pt x="763" y="333"/>
                  </a:cubicBezTo>
                  <a:cubicBezTo>
                    <a:pt x="846" y="333"/>
                    <a:pt x="929" y="262"/>
                    <a:pt x="929" y="167"/>
                  </a:cubicBezTo>
                  <a:cubicBezTo>
                    <a:pt x="929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6" name="Google Shape;12176;p72"/>
            <p:cNvSpPr/>
            <p:nvPr/>
          </p:nvSpPr>
          <p:spPr>
            <a:xfrm>
              <a:off x="2167181" y="1652690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50" y="0"/>
                  </a:moveTo>
                  <a:cubicBezTo>
                    <a:pt x="334" y="0"/>
                    <a:pt x="0" y="345"/>
                    <a:pt x="0" y="762"/>
                  </a:cubicBezTo>
                  <a:lnTo>
                    <a:pt x="0" y="1107"/>
                  </a:lnTo>
                  <a:cubicBezTo>
                    <a:pt x="0" y="1524"/>
                    <a:pt x="334" y="1869"/>
                    <a:pt x="750" y="1869"/>
                  </a:cubicBezTo>
                  <a:cubicBezTo>
                    <a:pt x="1167" y="1869"/>
                    <a:pt x="1512" y="1524"/>
                    <a:pt x="1512" y="1107"/>
                  </a:cubicBezTo>
                  <a:lnTo>
                    <a:pt x="1512" y="762"/>
                  </a:lnTo>
                  <a:cubicBezTo>
                    <a:pt x="1500" y="643"/>
                    <a:pt x="1465" y="548"/>
                    <a:pt x="1429" y="441"/>
                  </a:cubicBezTo>
                  <a:cubicBezTo>
                    <a:pt x="1394" y="379"/>
                    <a:pt x="1333" y="343"/>
                    <a:pt x="1274" y="343"/>
                  </a:cubicBezTo>
                  <a:cubicBezTo>
                    <a:pt x="1254" y="343"/>
                    <a:pt x="1233" y="348"/>
                    <a:pt x="1215" y="357"/>
                  </a:cubicBezTo>
                  <a:cubicBezTo>
                    <a:pt x="1143" y="405"/>
                    <a:pt x="1096" y="500"/>
                    <a:pt x="1143" y="572"/>
                  </a:cubicBezTo>
                  <a:cubicBezTo>
                    <a:pt x="1167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988" y="1536"/>
                    <a:pt x="750" y="1536"/>
                  </a:cubicBezTo>
                  <a:cubicBezTo>
                    <a:pt x="512" y="1536"/>
                    <a:pt x="322" y="1345"/>
                    <a:pt x="322" y="1107"/>
                  </a:cubicBezTo>
                  <a:lnTo>
                    <a:pt x="322" y="762"/>
                  </a:lnTo>
                  <a:cubicBezTo>
                    <a:pt x="322" y="524"/>
                    <a:pt x="512" y="333"/>
                    <a:pt x="750" y="333"/>
                  </a:cubicBezTo>
                  <a:cubicBezTo>
                    <a:pt x="846" y="333"/>
                    <a:pt x="917" y="262"/>
                    <a:pt x="917" y="167"/>
                  </a:cubicBezTo>
                  <a:cubicBezTo>
                    <a:pt x="917" y="83"/>
                    <a:pt x="846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72"/>
            <p:cNvSpPr/>
            <p:nvPr/>
          </p:nvSpPr>
          <p:spPr>
            <a:xfrm>
              <a:off x="202087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178" y="0"/>
                  </a:moveTo>
                  <a:cubicBezTo>
                    <a:pt x="124" y="0"/>
                    <a:pt x="71" y="26"/>
                    <a:pt x="48" y="73"/>
                  </a:cubicBezTo>
                  <a:cubicBezTo>
                    <a:pt x="0" y="144"/>
                    <a:pt x="12" y="251"/>
                    <a:pt x="84" y="299"/>
                  </a:cubicBezTo>
                  <a:cubicBezTo>
                    <a:pt x="191" y="346"/>
                    <a:pt x="298" y="430"/>
                    <a:pt x="405" y="477"/>
                  </a:cubicBezTo>
                  <a:cubicBezTo>
                    <a:pt x="429" y="489"/>
                    <a:pt x="441" y="489"/>
                    <a:pt x="476" y="489"/>
                  </a:cubicBezTo>
                  <a:cubicBezTo>
                    <a:pt x="536" y="489"/>
                    <a:pt x="596" y="454"/>
                    <a:pt x="619" y="394"/>
                  </a:cubicBezTo>
                  <a:cubicBezTo>
                    <a:pt x="643" y="323"/>
                    <a:pt x="607" y="215"/>
                    <a:pt x="536" y="192"/>
                  </a:cubicBezTo>
                  <a:cubicBezTo>
                    <a:pt x="441" y="144"/>
                    <a:pt x="357" y="85"/>
                    <a:pt x="262" y="25"/>
                  </a:cubicBezTo>
                  <a:cubicBezTo>
                    <a:pt x="237" y="8"/>
                    <a:pt x="207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72"/>
            <p:cNvSpPr/>
            <p:nvPr/>
          </p:nvSpPr>
          <p:spPr>
            <a:xfrm>
              <a:off x="1986189" y="1685426"/>
              <a:ext cx="27840" cy="38144"/>
            </a:xfrm>
            <a:custGeom>
              <a:rect b="b" l="l" r="r" t="t"/>
              <a:pathLst>
                <a:path extrusionOk="0" h="1192" w="870">
                  <a:moveTo>
                    <a:pt x="189" y="1"/>
                  </a:moveTo>
                  <a:cubicBezTo>
                    <a:pt x="170" y="1"/>
                    <a:pt x="150" y="5"/>
                    <a:pt x="132" y="13"/>
                  </a:cubicBezTo>
                  <a:cubicBezTo>
                    <a:pt x="36" y="37"/>
                    <a:pt x="1" y="132"/>
                    <a:pt x="25" y="215"/>
                  </a:cubicBezTo>
                  <a:cubicBezTo>
                    <a:pt x="25" y="239"/>
                    <a:pt x="179" y="680"/>
                    <a:pt x="560" y="1132"/>
                  </a:cubicBezTo>
                  <a:cubicBezTo>
                    <a:pt x="596" y="1156"/>
                    <a:pt x="632" y="1192"/>
                    <a:pt x="679" y="1192"/>
                  </a:cubicBezTo>
                  <a:cubicBezTo>
                    <a:pt x="715" y="1192"/>
                    <a:pt x="751" y="1168"/>
                    <a:pt x="787" y="1144"/>
                  </a:cubicBezTo>
                  <a:cubicBezTo>
                    <a:pt x="870" y="1084"/>
                    <a:pt x="870" y="977"/>
                    <a:pt x="810" y="918"/>
                  </a:cubicBezTo>
                  <a:cubicBezTo>
                    <a:pt x="477" y="513"/>
                    <a:pt x="334" y="120"/>
                    <a:pt x="334" y="120"/>
                  </a:cubicBezTo>
                  <a:cubicBezTo>
                    <a:pt x="316" y="46"/>
                    <a:pt x="254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72"/>
            <p:cNvSpPr/>
            <p:nvPr/>
          </p:nvSpPr>
          <p:spPr>
            <a:xfrm>
              <a:off x="219879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466" y="0"/>
                  </a:moveTo>
                  <a:cubicBezTo>
                    <a:pt x="437" y="0"/>
                    <a:pt x="407" y="8"/>
                    <a:pt x="381" y="25"/>
                  </a:cubicBezTo>
                  <a:cubicBezTo>
                    <a:pt x="286" y="85"/>
                    <a:pt x="203" y="144"/>
                    <a:pt x="108" y="192"/>
                  </a:cubicBezTo>
                  <a:cubicBezTo>
                    <a:pt x="36" y="239"/>
                    <a:pt x="0" y="323"/>
                    <a:pt x="36" y="394"/>
                  </a:cubicBezTo>
                  <a:cubicBezTo>
                    <a:pt x="60" y="454"/>
                    <a:pt x="119" y="489"/>
                    <a:pt x="179" y="489"/>
                  </a:cubicBezTo>
                  <a:cubicBezTo>
                    <a:pt x="215" y="489"/>
                    <a:pt x="227" y="489"/>
                    <a:pt x="262" y="477"/>
                  </a:cubicBezTo>
                  <a:lnTo>
                    <a:pt x="572" y="299"/>
                  </a:lnTo>
                  <a:cubicBezTo>
                    <a:pt x="631" y="239"/>
                    <a:pt x="643" y="144"/>
                    <a:pt x="596" y="73"/>
                  </a:cubicBezTo>
                  <a:cubicBezTo>
                    <a:pt x="573" y="26"/>
                    <a:pt x="520" y="0"/>
                    <a:pt x="4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72"/>
            <p:cNvSpPr/>
            <p:nvPr/>
          </p:nvSpPr>
          <p:spPr>
            <a:xfrm>
              <a:off x="2225453" y="1685426"/>
              <a:ext cx="28224" cy="37760"/>
            </a:xfrm>
            <a:custGeom>
              <a:rect b="b" l="l" r="r" t="t"/>
              <a:pathLst>
                <a:path extrusionOk="0" h="1180" w="882">
                  <a:moveTo>
                    <a:pt x="688" y="1"/>
                  </a:moveTo>
                  <a:cubicBezTo>
                    <a:pt x="620" y="1"/>
                    <a:pt x="564" y="44"/>
                    <a:pt x="537" y="108"/>
                  </a:cubicBezTo>
                  <a:cubicBezTo>
                    <a:pt x="537" y="108"/>
                    <a:pt x="406" y="513"/>
                    <a:pt x="60" y="918"/>
                  </a:cubicBezTo>
                  <a:cubicBezTo>
                    <a:pt x="1" y="989"/>
                    <a:pt x="25" y="1084"/>
                    <a:pt x="84" y="1144"/>
                  </a:cubicBezTo>
                  <a:cubicBezTo>
                    <a:pt x="108" y="1168"/>
                    <a:pt x="144" y="1180"/>
                    <a:pt x="179" y="1180"/>
                  </a:cubicBezTo>
                  <a:cubicBezTo>
                    <a:pt x="227" y="1180"/>
                    <a:pt x="275" y="1168"/>
                    <a:pt x="299" y="1120"/>
                  </a:cubicBezTo>
                  <a:cubicBezTo>
                    <a:pt x="691" y="668"/>
                    <a:pt x="834" y="227"/>
                    <a:pt x="834" y="215"/>
                  </a:cubicBezTo>
                  <a:cubicBezTo>
                    <a:pt x="882" y="132"/>
                    <a:pt x="834" y="37"/>
                    <a:pt x="751" y="13"/>
                  </a:cubicBezTo>
                  <a:cubicBezTo>
                    <a:pt x="729" y="5"/>
                    <a:pt x="708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72"/>
            <p:cNvSpPr/>
            <p:nvPr/>
          </p:nvSpPr>
          <p:spPr>
            <a:xfrm>
              <a:off x="2046381" y="1573906"/>
              <a:ext cx="22528" cy="16320"/>
            </a:xfrm>
            <a:custGeom>
              <a:rect b="b" l="l" r="r" t="t"/>
              <a:pathLst>
                <a:path extrusionOk="0" h="510" w="704">
                  <a:moveTo>
                    <a:pt x="508" y="1"/>
                  </a:moveTo>
                  <a:cubicBezTo>
                    <a:pt x="489" y="1"/>
                    <a:pt x="471" y="4"/>
                    <a:pt x="453" y="9"/>
                  </a:cubicBezTo>
                  <a:cubicBezTo>
                    <a:pt x="334" y="69"/>
                    <a:pt x="215" y="140"/>
                    <a:pt x="96" y="212"/>
                  </a:cubicBezTo>
                  <a:cubicBezTo>
                    <a:pt x="25" y="247"/>
                    <a:pt x="1" y="355"/>
                    <a:pt x="49" y="426"/>
                  </a:cubicBezTo>
                  <a:cubicBezTo>
                    <a:pt x="84" y="474"/>
                    <a:pt x="120" y="509"/>
                    <a:pt x="180" y="509"/>
                  </a:cubicBezTo>
                  <a:cubicBezTo>
                    <a:pt x="215" y="509"/>
                    <a:pt x="239" y="486"/>
                    <a:pt x="275" y="474"/>
                  </a:cubicBezTo>
                  <a:cubicBezTo>
                    <a:pt x="382" y="414"/>
                    <a:pt x="477" y="343"/>
                    <a:pt x="596" y="295"/>
                  </a:cubicBezTo>
                  <a:cubicBezTo>
                    <a:pt x="656" y="271"/>
                    <a:pt x="703" y="176"/>
                    <a:pt x="656" y="93"/>
                  </a:cubicBezTo>
                  <a:cubicBezTo>
                    <a:pt x="629" y="30"/>
                    <a:pt x="568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72"/>
            <p:cNvSpPr/>
            <p:nvPr/>
          </p:nvSpPr>
          <p:spPr>
            <a:xfrm>
              <a:off x="2078765" y="1587538"/>
              <a:ext cx="87680" cy="18304"/>
            </a:xfrm>
            <a:custGeom>
              <a:rect b="b" l="l" r="r" t="t"/>
              <a:pathLst>
                <a:path extrusionOk="0" h="572" w="2740">
                  <a:moveTo>
                    <a:pt x="1370" y="0"/>
                  </a:moveTo>
                  <a:cubicBezTo>
                    <a:pt x="942" y="0"/>
                    <a:pt x="513" y="95"/>
                    <a:pt x="120" y="262"/>
                  </a:cubicBezTo>
                  <a:cubicBezTo>
                    <a:pt x="49" y="286"/>
                    <a:pt x="1" y="393"/>
                    <a:pt x="37" y="464"/>
                  </a:cubicBezTo>
                  <a:cubicBezTo>
                    <a:pt x="56" y="523"/>
                    <a:pt x="132" y="566"/>
                    <a:pt x="198" y="566"/>
                  </a:cubicBezTo>
                  <a:cubicBezTo>
                    <a:pt x="213" y="566"/>
                    <a:pt x="226" y="564"/>
                    <a:pt x="239" y="560"/>
                  </a:cubicBezTo>
                  <a:cubicBezTo>
                    <a:pt x="584" y="405"/>
                    <a:pt x="965" y="333"/>
                    <a:pt x="1370" y="333"/>
                  </a:cubicBezTo>
                  <a:cubicBezTo>
                    <a:pt x="1775" y="333"/>
                    <a:pt x="2168" y="405"/>
                    <a:pt x="2501" y="560"/>
                  </a:cubicBezTo>
                  <a:cubicBezTo>
                    <a:pt x="2525" y="572"/>
                    <a:pt x="2549" y="572"/>
                    <a:pt x="2561" y="572"/>
                  </a:cubicBezTo>
                  <a:cubicBezTo>
                    <a:pt x="2620" y="572"/>
                    <a:pt x="2680" y="536"/>
                    <a:pt x="2716" y="464"/>
                  </a:cubicBezTo>
                  <a:cubicBezTo>
                    <a:pt x="2739" y="381"/>
                    <a:pt x="2716" y="286"/>
                    <a:pt x="2620" y="262"/>
                  </a:cubicBezTo>
                  <a:cubicBezTo>
                    <a:pt x="2239" y="95"/>
                    <a:pt x="181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72"/>
            <p:cNvSpPr/>
            <p:nvPr/>
          </p:nvSpPr>
          <p:spPr>
            <a:xfrm>
              <a:off x="2177069" y="1574130"/>
              <a:ext cx="22528" cy="16480"/>
            </a:xfrm>
            <a:custGeom>
              <a:rect b="b" l="l" r="r" t="t"/>
              <a:pathLst>
                <a:path extrusionOk="0" h="515" w="704">
                  <a:moveTo>
                    <a:pt x="190" y="0"/>
                  </a:moveTo>
                  <a:cubicBezTo>
                    <a:pt x="129" y="0"/>
                    <a:pt x="66" y="36"/>
                    <a:pt x="48" y="98"/>
                  </a:cubicBezTo>
                  <a:cubicBezTo>
                    <a:pt x="1" y="169"/>
                    <a:pt x="48" y="276"/>
                    <a:pt x="120" y="300"/>
                  </a:cubicBezTo>
                  <a:cubicBezTo>
                    <a:pt x="239" y="360"/>
                    <a:pt x="346" y="419"/>
                    <a:pt x="441" y="479"/>
                  </a:cubicBezTo>
                  <a:cubicBezTo>
                    <a:pt x="477" y="490"/>
                    <a:pt x="501" y="514"/>
                    <a:pt x="537" y="514"/>
                  </a:cubicBezTo>
                  <a:cubicBezTo>
                    <a:pt x="596" y="514"/>
                    <a:pt x="644" y="479"/>
                    <a:pt x="668" y="431"/>
                  </a:cubicBezTo>
                  <a:cubicBezTo>
                    <a:pt x="703" y="360"/>
                    <a:pt x="668" y="264"/>
                    <a:pt x="608" y="217"/>
                  </a:cubicBezTo>
                  <a:cubicBezTo>
                    <a:pt x="489" y="133"/>
                    <a:pt x="370" y="86"/>
                    <a:pt x="251" y="14"/>
                  </a:cubicBezTo>
                  <a:cubicBezTo>
                    <a:pt x="232" y="5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72"/>
            <p:cNvSpPr/>
            <p:nvPr/>
          </p:nvSpPr>
          <p:spPr>
            <a:xfrm>
              <a:off x="2078413" y="1560466"/>
              <a:ext cx="88800" cy="15648"/>
            </a:xfrm>
            <a:custGeom>
              <a:rect b="b" l="l" r="r" t="t"/>
              <a:pathLst>
                <a:path extrusionOk="0" h="489" w="2775">
                  <a:moveTo>
                    <a:pt x="1381" y="1"/>
                  </a:moveTo>
                  <a:cubicBezTo>
                    <a:pt x="953" y="1"/>
                    <a:pt x="536" y="60"/>
                    <a:pt x="131" y="179"/>
                  </a:cubicBezTo>
                  <a:cubicBezTo>
                    <a:pt x="48" y="215"/>
                    <a:pt x="0" y="298"/>
                    <a:pt x="36" y="370"/>
                  </a:cubicBezTo>
                  <a:cubicBezTo>
                    <a:pt x="54" y="444"/>
                    <a:pt x="116" y="489"/>
                    <a:pt x="175" y="489"/>
                  </a:cubicBezTo>
                  <a:cubicBezTo>
                    <a:pt x="193" y="489"/>
                    <a:pt x="210" y="485"/>
                    <a:pt x="226" y="477"/>
                  </a:cubicBezTo>
                  <a:cubicBezTo>
                    <a:pt x="595" y="370"/>
                    <a:pt x="988" y="310"/>
                    <a:pt x="1381" y="310"/>
                  </a:cubicBezTo>
                  <a:cubicBezTo>
                    <a:pt x="1786" y="310"/>
                    <a:pt x="2179" y="370"/>
                    <a:pt x="2548" y="477"/>
                  </a:cubicBezTo>
                  <a:lnTo>
                    <a:pt x="2596" y="477"/>
                  </a:lnTo>
                  <a:cubicBezTo>
                    <a:pt x="2667" y="477"/>
                    <a:pt x="2727" y="429"/>
                    <a:pt x="2738" y="358"/>
                  </a:cubicBezTo>
                  <a:cubicBezTo>
                    <a:pt x="2774" y="286"/>
                    <a:pt x="2727" y="191"/>
                    <a:pt x="2631" y="179"/>
                  </a:cubicBezTo>
                  <a:cubicBezTo>
                    <a:pt x="2238" y="60"/>
                    <a:pt x="1822" y="1"/>
                    <a:pt x="1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5" name="Google Shape;12185;p72"/>
          <p:cNvGrpSpPr/>
          <p:nvPr/>
        </p:nvGrpSpPr>
        <p:grpSpPr>
          <a:xfrm>
            <a:off x="6345613" y="1549874"/>
            <a:ext cx="348640" cy="250656"/>
            <a:chOff x="6345613" y="1549874"/>
            <a:chExt cx="348640" cy="250656"/>
          </a:xfrm>
        </p:grpSpPr>
        <p:sp>
          <p:nvSpPr>
            <p:cNvPr id="12186" name="Google Shape;12186;p72"/>
            <p:cNvSpPr/>
            <p:nvPr/>
          </p:nvSpPr>
          <p:spPr>
            <a:xfrm>
              <a:off x="6405805" y="1685810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00" y="310"/>
                  </a:moveTo>
                  <a:cubicBezTo>
                    <a:pt x="607" y="310"/>
                    <a:pt x="679" y="382"/>
                    <a:pt x="679" y="489"/>
                  </a:cubicBezTo>
                  <a:cubicBezTo>
                    <a:pt x="691" y="596"/>
                    <a:pt x="607" y="668"/>
                    <a:pt x="500" y="668"/>
                  </a:cubicBezTo>
                  <a:cubicBezTo>
                    <a:pt x="393" y="668"/>
                    <a:pt x="322" y="596"/>
                    <a:pt x="322" y="489"/>
                  </a:cubicBezTo>
                  <a:cubicBezTo>
                    <a:pt x="322" y="382"/>
                    <a:pt x="393" y="310"/>
                    <a:pt x="500" y="310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12" y="787"/>
                    <a:pt x="1012" y="501"/>
                  </a:cubicBezTo>
                  <a:cubicBezTo>
                    <a:pt x="1012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72"/>
            <p:cNvSpPr/>
            <p:nvPr/>
          </p:nvSpPr>
          <p:spPr>
            <a:xfrm>
              <a:off x="6345613" y="1549874"/>
              <a:ext cx="348640" cy="250656"/>
            </a:xfrm>
            <a:custGeom>
              <a:rect b="b" l="l" r="r" t="t"/>
              <a:pathLst>
                <a:path extrusionOk="0" h="7833" w="10895">
                  <a:moveTo>
                    <a:pt x="691" y="4380"/>
                  </a:moveTo>
                  <a:lnTo>
                    <a:pt x="691" y="4380"/>
                  </a:lnTo>
                  <a:cubicBezTo>
                    <a:pt x="703" y="4511"/>
                    <a:pt x="655" y="4630"/>
                    <a:pt x="548" y="4737"/>
                  </a:cubicBezTo>
                  <a:cubicBezTo>
                    <a:pt x="512" y="4797"/>
                    <a:pt x="464" y="4832"/>
                    <a:pt x="429" y="4856"/>
                  </a:cubicBezTo>
                  <a:cubicBezTo>
                    <a:pt x="405" y="4808"/>
                    <a:pt x="369" y="4761"/>
                    <a:pt x="345" y="4713"/>
                  </a:cubicBezTo>
                  <a:cubicBezTo>
                    <a:pt x="345" y="4677"/>
                    <a:pt x="357" y="4630"/>
                    <a:pt x="393" y="4570"/>
                  </a:cubicBezTo>
                  <a:cubicBezTo>
                    <a:pt x="452" y="4475"/>
                    <a:pt x="548" y="4416"/>
                    <a:pt x="691" y="4380"/>
                  </a:cubicBezTo>
                  <a:close/>
                  <a:moveTo>
                    <a:pt x="5691" y="403"/>
                  </a:moveTo>
                  <a:lnTo>
                    <a:pt x="5536" y="903"/>
                  </a:lnTo>
                  <a:cubicBezTo>
                    <a:pt x="5525" y="963"/>
                    <a:pt x="5536" y="1022"/>
                    <a:pt x="5584" y="1058"/>
                  </a:cubicBezTo>
                  <a:cubicBezTo>
                    <a:pt x="5616" y="1090"/>
                    <a:pt x="5653" y="1106"/>
                    <a:pt x="5692" y="1106"/>
                  </a:cubicBezTo>
                  <a:cubicBezTo>
                    <a:pt x="5711" y="1106"/>
                    <a:pt x="5731" y="1102"/>
                    <a:pt x="5751" y="1094"/>
                  </a:cubicBezTo>
                  <a:cubicBezTo>
                    <a:pt x="6167" y="922"/>
                    <a:pt x="6580" y="867"/>
                    <a:pt x="6935" y="867"/>
                  </a:cubicBezTo>
                  <a:cubicBezTo>
                    <a:pt x="7270" y="867"/>
                    <a:pt x="7554" y="916"/>
                    <a:pt x="7739" y="963"/>
                  </a:cubicBezTo>
                  <a:lnTo>
                    <a:pt x="7370" y="1296"/>
                  </a:lnTo>
                  <a:cubicBezTo>
                    <a:pt x="7322" y="1344"/>
                    <a:pt x="7310" y="1415"/>
                    <a:pt x="7322" y="1475"/>
                  </a:cubicBezTo>
                  <a:cubicBezTo>
                    <a:pt x="7358" y="1534"/>
                    <a:pt x="7394" y="1582"/>
                    <a:pt x="7477" y="1582"/>
                  </a:cubicBezTo>
                  <a:cubicBezTo>
                    <a:pt x="8323" y="1618"/>
                    <a:pt x="9001" y="1856"/>
                    <a:pt x="9358" y="1999"/>
                  </a:cubicBezTo>
                  <a:lnTo>
                    <a:pt x="8989" y="2225"/>
                  </a:lnTo>
                  <a:cubicBezTo>
                    <a:pt x="8930" y="2249"/>
                    <a:pt x="8906" y="2332"/>
                    <a:pt x="8918" y="2391"/>
                  </a:cubicBezTo>
                  <a:cubicBezTo>
                    <a:pt x="8930" y="2451"/>
                    <a:pt x="8977" y="2511"/>
                    <a:pt x="9037" y="2522"/>
                  </a:cubicBezTo>
                  <a:cubicBezTo>
                    <a:pt x="9561" y="2653"/>
                    <a:pt x="10156" y="3058"/>
                    <a:pt x="10418" y="3249"/>
                  </a:cubicBezTo>
                  <a:lnTo>
                    <a:pt x="10037" y="3642"/>
                  </a:lnTo>
                  <a:cubicBezTo>
                    <a:pt x="9977" y="3701"/>
                    <a:pt x="9977" y="3785"/>
                    <a:pt x="10013" y="3844"/>
                  </a:cubicBezTo>
                  <a:cubicBezTo>
                    <a:pt x="10299" y="4249"/>
                    <a:pt x="10418" y="4713"/>
                    <a:pt x="10466" y="5023"/>
                  </a:cubicBezTo>
                  <a:cubicBezTo>
                    <a:pt x="10251" y="4808"/>
                    <a:pt x="9775" y="4570"/>
                    <a:pt x="9120" y="4392"/>
                  </a:cubicBezTo>
                  <a:cubicBezTo>
                    <a:pt x="9113" y="4390"/>
                    <a:pt x="9105" y="4390"/>
                    <a:pt x="9098" y="4390"/>
                  </a:cubicBezTo>
                  <a:cubicBezTo>
                    <a:pt x="9032" y="4390"/>
                    <a:pt x="8962" y="4435"/>
                    <a:pt x="8930" y="4499"/>
                  </a:cubicBezTo>
                  <a:lnTo>
                    <a:pt x="8787" y="4963"/>
                  </a:lnTo>
                  <a:cubicBezTo>
                    <a:pt x="7775" y="4344"/>
                    <a:pt x="7072" y="4082"/>
                    <a:pt x="7037" y="4070"/>
                  </a:cubicBezTo>
                  <a:cubicBezTo>
                    <a:pt x="7018" y="4061"/>
                    <a:pt x="6998" y="4056"/>
                    <a:pt x="6979" y="4056"/>
                  </a:cubicBezTo>
                  <a:cubicBezTo>
                    <a:pt x="6924" y="4056"/>
                    <a:pt x="6869" y="4092"/>
                    <a:pt x="6834" y="4154"/>
                  </a:cubicBezTo>
                  <a:lnTo>
                    <a:pt x="6537" y="4797"/>
                  </a:lnTo>
                  <a:cubicBezTo>
                    <a:pt x="6239" y="4594"/>
                    <a:pt x="5941" y="4416"/>
                    <a:pt x="5632" y="4249"/>
                  </a:cubicBezTo>
                  <a:cubicBezTo>
                    <a:pt x="5606" y="4234"/>
                    <a:pt x="5578" y="4227"/>
                    <a:pt x="5552" y="4227"/>
                  </a:cubicBezTo>
                  <a:cubicBezTo>
                    <a:pt x="5494" y="4227"/>
                    <a:pt x="5442" y="4259"/>
                    <a:pt x="5417" y="4308"/>
                  </a:cubicBezTo>
                  <a:cubicBezTo>
                    <a:pt x="5370" y="4380"/>
                    <a:pt x="5405" y="4487"/>
                    <a:pt x="5477" y="4511"/>
                  </a:cubicBezTo>
                  <a:cubicBezTo>
                    <a:pt x="5834" y="4713"/>
                    <a:pt x="6191" y="4928"/>
                    <a:pt x="6525" y="5154"/>
                  </a:cubicBezTo>
                  <a:cubicBezTo>
                    <a:pt x="6560" y="5189"/>
                    <a:pt x="6608" y="5189"/>
                    <a:pt x="6656" y="5189"/>
                  </a:cubicBezTo>
                  <a:cubicBezTo>
                    <a:pt x="6703" y="5166"/>
                    <a:pt x="6739" y="5142"/>
                    <a:pt x="6763" y="5094"/>
                  </a:cubicBezTo>
                  <a:lnTo>
                    <a:pt x="7072" y="4404"/>
                  </a:lnTo>
                  <a:cubicBezTo>
                    <a:pt x="7334" y="4523"/>
                    <a:pt x="7977" y="4808"/>
                    <a:pt x="8799" y="5320"/>
                  </a:cubicBezTo>
                  <a:cubicBezTo>
                    <a:pt x="8827" y="5334"/>
                    <a:pt x="8850" y="5340"/>
                    <a:pt x="8875" y="5340"/>
                  </a:cubicBezTo>
                  <a:cubicBezTo>
                    <a:pt x="8892" y="5340"/>
                    <a:pt x="8910" y="5337"/>
                    <a:pt x="8930" y="5332"/>
                  </a:cubicBezTo>
                  <a:cubicBezTo>
                    <a:pt x="8977" y="5320"/>
                    <a:pt x="9001" y="5273"/>
                    <a:pt x="9025" y="5225"/>
                  </a:cubicBezTo>
                  <a:lnTo>
                    <a:pt x="9180" y="4725"/>
                  </a:lnTo>
                  <a:cubicBezTo>
                    <a:pt x="9573" y="4832"/>
                    <a:pt x="9894" y="4975"/>
                    <a:pt x="10132" y="5106"/>
                  </a:cubicBezTo>
                  <a:cubicBezTo>
                    <a:pt x="9763" y="5630"/>
                    <a:pt x="9061" y="6047"/>
                    <a:pt x="8132" y="6297"/>
                  </a:cubicBezTo>
                  <a:cubicBezTo>
                    <a:pt x="7420" y="6505"/>
                    <a:pt x="6565" y="6601"/>
                    <a:pt x="5681" y="6601"/>
                  </a:cubicBezTo>
                  <a:cubicBezTo>
                    <a:pt x="5455" y="6601"/>
                    <a:pt x="5228" y="6595"/>
                    <a:pt x="5001" y="6582"/>
                  </a:cubicBezTo>
                  <a:cubicBezTo>
                    <a:pt x="4274" y="6535"/>
                    <a:pt x="3560" y="6416"/>
                    <a:pt x="2905" y="6261"/>
                  </a:cubicBezTo>
                  <a:cubicBezTo>
                    <a:pt x="3572" y="5785"/>
                    <a:pt x="3620" y="5130"/>
                    <a:pt x="3572" y="4749"/>
                  </a:cubicBezTo>
                  <a:cubicBezTo>
                    <a:pt x="3561" y="4673"/>
                    <a:pt x="3500" y="4616"/>
                    <a:pt x="3417" y="4616"/>
                  </a:cubicBezTo>
                  <a:cubicBezTo>
                    <a:pt x="3409" y="4616"/>
                    <a:pt x="3401" y="4617"/>
                    <a:pt x="3393" y="4618"/>
                  </a:cubicBezTo>
                  <a:cubicBezTo>
                    <a:pt x="3310" y="4630"/>
                    <a:pt x="3250" y="4713"/>
                    <a:pt x="3262" y="4797"/>
                  </a:cubicBezTo>
                  <a:cubicBezTo>
                    <a:pt x="3310" y="5213"/>
                    <a:pt x="3215" y="5785"/>
                    <a:pt x="2500" y="6142"/>
                  </a:cubicBezTo>
                  <a:cubicBezTo>
                    <a:pt x="2357" y="6094"/>
                    <a:pt x="2203" y="6035"/>
                    <a:pt x="2060" y="5975"/>
                  </a:cubicBezTo>
                  <a:cubicBezTo>
                    <a:pt x="1429" y="5725"/>
                    <a:pt x="941" y="5428"/>
                    <a:pt x="631" y="5082"/>
                  </a:cubicBezTo>
                  <a:cubicBezTo>
                    <a:pt x="822" y="4951"/>
                    <a:pt x="1024" y="4689"/>
                    <a:pt x="1000" y="4320"/>
                  </a:cubicBezTo>
                  <a:cubicBezTo>
                    <a:pt x="1441" y="4249"/>
                    <a:pt x="1786" y="4118"/>
                    <a:pt x="2119" y="3999"/>
                  </a:cubicBezTo>
                  <a:cubicBezTo>
                    <a:pt x="2460" y="3863"/>
                    <a:pt x="2746" y="3748"/>
                    <a:pt x="3051" y="3748"/>
                  </a:cubicBezTo>
                  <a:cubicBezTo>
                    <a:pt x="3066" y="3748"/>
                    <a:pt x="3081" y="3748"/>
                    <a:pt x="3096" y="3749"/>
                  </a:cubicBezTo>
                  <a:cubicBezTo>
                    <a:pt x="3084" y="3808"/>
                    <a:pt x="3072" y="3892"/>
                    <a:pt x="3072" y="3951"/>
                  </a:cubicBezTo>
                  <a:cubicBezTo>
                    <a:pt x="3072" y="4035"/>
                    <a:pt x="3084" y="4118"/>
                    <a:pt x="3108" y="4189"/>
                  </a:cubicBezTo>
                  <a:cubicBezTo>
                    <a:pt x="3137" y="4258"/>
                    <a:pt x="3199" y="4303"/>
                    <a:pt x="3267" y="4303"/>
                  </a:cubicBezTo>
                  <a:cubicBezTo>
                    <a:pt x="3281" y="4303"/>
                    <a:pt x="3295" y="4301"/>
                    <a:pt x="3310" y="4296"/>
                  </a:cubicBezTo>
                  <a:cubicBezTo>
                    <a:pt x="3393" y="4261"/>
                    <a:pt x="3441" y="4166"/>
                    <a:pt x="3405" y="4094"/>
                  </a:cubicBezTo>
                  <a:cubicBezTo>
                    <a:pt x="3393" y="4035"/>
                    <a:pt x="3381" y="4011"/>
                    <a:pt x="3381" y="3963"/>
                  </a:cubicBezTo>
                  <a:cubicBezTo>
                    <a:pt x="3381" y="3725"/>
                    <a:pt x="3572" y="3534"/>
                    <a:pt x="3810" y="3534"/>
                  </a:cubicBezTo>
                  <a:cubicBezTo>
                    <a:pt x="4048" y="3534"/>
                    <a:pt x="4239" y="3725"/>
                    <a:pt x="4239" y="3963"/>
                  </a:cubicBezTo>
                  <a:cubicBezTo>
                    <a:pt x="4239" y="4082"/>
                    <a:pt x="4203" y="4189"/>
                    <a:pt x="4108" y="4273"/>
                  </a:cubicBezTo>
                  <a:cubicBezTo>
                    <a:pt x="4048" y="4332"/>
                    <a:pt x="4048" y="4439"/>
                    <a:pt x="4108" y="4499"/>
                  </a:cubicBezTo>
                  <a:cubicBezTo>
                    <a:pt x="4143" y="4535"/>
                    <a:pt x="4179" y="4547"/>
                    <a:pt x="4227" y="4547"/>
                  </a:cubicBezTo>
                  <a:cubicBezTo>
                    <a:pt x="4274" y="4547"/>
                    <a:pt x="4298" y="4535"/>
                    <a:pt x="4334" y="4499"/>
                  </a:cubicBezTo>
                  <a:cubicBezTo>
                    <a:pt x="4453" y="4392"/>
                    <a:pt x="4513" y="4249"/>
                    <a:pt x="4536" y="4094"/>
                  </a:cubicBezTo>
                  <a:cubicBezTo>
                    <a:pt x="4632" y="4130"/>
                    <a:pt x="4739" y="4177"/>
                    <a:pt x="4858" y="4237"/>
                  </a:cubicBezTo>
                  <a:cubicBezTo>
                    <a:pt x="4870" y="4249"/>
                    <a:pt x="4894" y="4249"/>
                    <a:pt x="4917" y="4249"/>
                  </a:cubicBezTo>
                  <a:cubicBezTo>
                    <a:pt x="4977" y="4249"/>
                    <a:pt x="5036" y="4213"/>
                    <a:pt x="5060" y="4154"/>
                  </a:cubicBezTo>
                  <a:cubicBezTo>
                    <a:pt x="5096" y="4082"/>
                    <a:pt x="5060" y="3975"/>
                    <a:pt x="4989" y="3951"/>
                  </a:cubicBezTo>
                  <a:cubicBezTo>
                    <a:pt x="4774" y="3856"/>
                    <a:pt x="4620" y="3796"/>
                    <a:pt x="4524" y="3773"/>
                  </a:cubicBezTo>
                  <a:cubicBezTo>
                    <a:pt x="4441" y="3463"/>
                    <a:pt x="4143" y="3225"/>
                    <a:pt x="3798" y="3225"/>
                  </a:cubicBezTo>
                  <a:cubicBezTo>
                    <a:pt x="3572" y="3225"/>
                    <a:pt x="3381" y="3320"/>
                    <a:pt x="3227" y="3475"/>
                  </a:cubicBezTo>
                  <a:cubicBezTo>
                    <a:pt x="3162" y="3463"/>
                    <a:pt x="3098" y="3458"/>
                    <a:pt x="3034" y="3458"/>
                  </a:cubicBezTo>
                  <a:cubicBezTo>
                    <a:pt x="2897" y="3458"/>
                    <a:pt x="2757" y="3482"/>
                    <a:pt x="2596" y="3523"/>
                  </a:cubicBezTo>
                  <a:cubicBezTo>
                    <a:pt x="2488" y="3546"/>
                    <a:pt x="2369" y="3582"/>
                    <a:pt x="2262" y="3618"/>
                  </a:cubicBezTo>
                  <a:cubicBezTo>
                    <a:pt x="2155" y="2999"/>
                    <a:pt x="2322" y="2415"/>
                    <a:pt x="2738" y="1891"/>
                  </a:cubicBezTo>
                  <a:cubicBezTo>
                    <a:pt x="2953" y="1641"/>
                    <a:pt x="3167" y="1451"/>
                    <a:pt x="3322" y="1344"/>
                  </a:cubicBezTo>
                  <a:lnTo>
                    <a:pt x="3405" y="1594"/>
                  </a:lnTo>
                  <a:cubicBezTo>
                    <a:pt x="3429" y="1641"/>
                    <a:pt x="3465" y="1689"/>
                    <a:pt x="3524" y="1701"/>
                  </a:cubicBezTo>
                  <a:cubicBezTo>
                    <a:pt x="3538" y="1704"/>
                    <a:pt x="3552" y="1705"/>
                    <a:pt x="3565" y="1705"/>
                  </a:cubicBezTo>
                  <a:cubicBezTo>
                    <a:pt x="3606" y="1705"/>
                    <a:pt x="3643" y="1690"/>
                    <a:pt x="3679" y="1653"/>
                  </a:cubicBezTo>
                  <a:cubicBezTo>
                    <a:pt x="4393" y="927"/>
                    <a:pt x="5251" y="558"/>
                    <a:pt x="5691" y="403"/>
                  </a:cubicBezTo>
                  <a:close/>
                  <a:moveTo>
                    <a:pt x="3036" y="6642"/>
                  </a:moveTo>
                  <a:cubicBezTo>
                    <a:pt x="3262" y="6702"/>
                    <a:pt x="3500" y="6749"/>
                    <a:pt x="3739" y="6797"/>
                  </a:cubicBezTo>
                  <a:lnTo>
                    <a:pt x="3739" y="6928"/>
                  </a:lnTo>
                  <a:lnTo>
                    <a:pt x="3608" y="6940"/>
                  </a:lnTo>
                  <a:cubicBezTo>
                    <a:pt x="3393" y="6975"/>
                    <a:pt x="3227" y="7142"/>
                    <a:pt x="3227" y="7368"/>
                  </a:cubicBezTo>
                  <a:cubicBezTo>
                    <a:pt x="3250" y="7404"/>
                    <a:pt x="3262" y="7428"/>
                    <a:pt x="3262" y="7475"/>
                  </a:cubicBezTo>
                  <a:lnTo>
                    <a:pt x="2655" y="7475"/>
                  </a:lnTo>
                  <a:cubicBezTo>
                    <a:pt x="2596" y="7475"/>
                    <a:pt x="2536" y="7428"/>
                    <a:pt x="2536" y="7356"/>
                  </a:cubicBezTo>
                  <a:cubicBezTo>
                    <a:pt x="2536" y="7297"/>
                    <a:pt x="2572" y="7249"/>
                    <a:pt x="2631" y="7249"/>
                  </a:cubicBezTo>
                  <a:lnTo>
                    <a:pt x="2905" y="7225"/>
                  </a:lnTo>
                  <a:cubicBezTo>
                    <a:pt x="2977" y="7214"/>
                    <a:pt x="3036" y="7154"/>
                    <a:pt x="3036" y="7059"/>
                  </a:cubicBezTo>
                  <a:lnTo>
                    <a:pt x="3036" y="6642"/>
                  </a:lnTo>
                  <a:close/>
                  <a:moveTo>
                    <a:pt x="4084" y="6833"/>
                  </a:moveTo>
                  <a:cubicBezTo>
                    <a:pt x="4262" y="6868"/>
                    <a:pt x="4441" y="6880"/>
                    <a:pt x="4620" y="6892"/>
                  </a:cubicBezTo>
                  <a:lnTo>
                    <a:pt x="4620" y="7297"/>
                  </a:lnTo>
                  <a:cubicBezTo>
                    <a:pt x="4620" y="7404"/>
                    <a:pt x="4536" y="7475"/>
                    <a:pt x="4441" y="7475"/>
                  </a:cubicBezTo>
                  <a:lnTo>
                    <a:pt x="3691" y="7475"/>
                  </a:lnTo>
                  <a:cubicBezTo>
                    <a:pt x="3631" y="7475"/>
                    <a:pt x="3572" y="7428"/>
                    <a:pt x="3572" y="7356"/>
                  </a:cubicBezTo>
                  <a:cubicBezTo>
                    <a:pt x="3572" y="7297"/>
                    <a:pt x="3620" y="7249"/>
                    <a:pt x="3679" y="7249"/>
                  </a:cubicBezTo>
                  <a:lnTo>
                    <a:pt x="3941" y="7225"/>
                  </a:lnTo>
                  <a:cubicBezTo>
                    <a:pt x="4024" y="7202"/>
                    <a:pt x="4084" y="7142"/>
                    <a:pt x="4084" y="7059"/>
                  </a:cubicBezTo>
                  <a:lnTo>
                    <a:pt x="4084" y="6833"/>
                  </a:lnTo>
                  <a:close/>
                  <a:moveTo>
                    <a:pt x="7489" y="6809"/>
                  </a:moveTo>
                  <a:lnTo>
                    <a:pt x="7489" y="6928"/>
                  </a:lnTo>
                  <a:lnTo>
                    <a:pt x="7358" y="6940"/>
                  </a:lnTo>
                  <a:cubicBezTo>
                    <a:pt x="7144" y="6975"/>
                    <a:pt x="6977" y="7142"/>
                    <a:pt x="6977" y="7368"/>
                  </a:cubicBezTo>
                  <a:cubicBezTo>
                    <a:pt x="7001" y="7404"/>
                    <a:pt x="7001" y="7428"/>
                    <a:pt x="7013" y="7475"/>
                  </a:cubicBezTo>
                  <a:lnTo>
                    <a:pt x="6406" y="7475"/>
                  </a:lnTo>
                  <a:cubicBezTo>
                    <a:pt x="6346" y="7475"/>
                    <a:pt x="6287" y="7428"/>
                    <a:pt x="6287" y="7356"/>
                  </a:cubicBezTo>
                  <a:cubicBezTo>
                    <a:pt x="6287" y="7297"/>
                    <a:pt x="6322" y="7249"/>
                    <a:pt x="6382" y="7249"/>
                  </a:cubicBezTo>
                  <a:lnTo>
                    <a:pt x="6656" y="7225"/>
                  </a:lnTo>
                  <a:cubicBezTo>
                    <a:pt x="6727" y="7214"/>
                    <a:pt x="6787" y="7154"/>
                    <a:pt x="6787" y="7059"/>
                  </a:cubicBezTo>
                  <a:lnTo>
                    <a:pt x="6787" y="6892"/>
                  </a:lnTo>
                  <a:cubicBezTo>
                    <a:pt x="7025" y="6868"/>
                    <a:pt x="7263" y="6833"/>
                    <a:pt x="7489" y="6809"/>
                  </a:cubicBezTo>
                  <a:close/>
                  <a:moveTo>
                    <a:pt x="8525" y="6547"/>
                  </a:moveTo>
                  <a:lnTo>
                    <a:pt x="8525" y="7297"/>
                  </a:lnTo>
                  <a:cubicBezTo>
                    <a:pt x="8525" y="7392"/>
                    <a:pt x="8442" y="7475"/>
                    <a:pt x="8346" y="7475"/>
                  </a:cubicBezTo>
                  <a:lnTo>
                    <a:pt x="7430" y="7475"/>
                  </a:lnTo>
                  <a:cubicBezTo>
                    <a:pt x="7370" y="7475"/>
                    <a:pt x="7310" y="7428"/>
                    <a:pt x="7310" y="7356"/>
                  </a:cubicBezTo>
                  <a:cubicBezTo>
                    <a:pt x="7310" y="7297"/>
                    <a:pt x="7358" y="7249"/>
                    <a:pt x="7418" y="7249"/>
                  </a:cubicBezTo>
                  <a:lnTo>
                    <a:pt x="7680" y="7225"/>
                  </a:lnTo>
                  <a:cubicBezTo>
                    <a:pt x="7751" y="7214"/>
                    <a:pt x="7811" y="7154"/>
                    <a:pt x="7811" y="7059"/>
                  </a:cubicBezTo>
                  <a:lnTo>
                    <a:pt x="7811" y="6737"/>
                  </a:lnTo>
                  <a:lnTo>
                    <a:pt x="8215" y="6642"/>
                  </a:lnTo>
                  <a:lnTo>
                    <a:pt x="8525" y="6547"/>
                  </a:lnTo>
                  <a:close/>
                  <a:moveTo>
                    <a:pt x="5948" y="1"/>
                  </a:moveTo>
                  <a:cubicBezTo>
                    <a:pt x="5933" y="1"/>
                    <a:pt x="5919" y="4"/>
                    <a:pt x="5906" y="10"/>
                  </a:cubicBezTo>
                  <a:cubicBezTo>
                    <a:pt x="5846" y="22"/>
                    <a:pt x="4691" y="308"/>
                    <a:pt x="3667" y="1260"/>
                  </a:cubicBezTo>
                  <a:lnTo>
                    <a:pt x="3584" y="1046"/>
                  </a:lnTo>
                  <a:cubicBezTo>
                    <a:pt x="3572" y="998"/>
                    <a:pt x="3548" y="975"/>
                    <a:pt x="3500" y="963"/>
                  </a:cubicBezTo>
                  <a:cubicBezTo>
                    <a:pt x="3479" y="952"/>
                    <a:pt x="3458" y="946"/>
                    <a:pt x="3437" y="946"/>
                  </a:cubicBezTo>
                  <a:cubicBezTo>
                    <a:pt x="3412" y="946"/>
                    <a:pt x="3389" y="955"/>
                    <a:pt x="3370" y="975"/>
                  </a:cubicBezTo>
                  <a:cubicBezTo>
                    <a:pt x="3346" y="987"/>
                    <a:pt x="2917" y="1225"/>
                    <a:pt x="2536" y="1701"/>
                  </a:cubicBezTo>
                  <a:cubicBezTo>
                    <a:pt x="2036" y="2308"/>
                    <a:pt x="1846" y="3023"/>
                    <a:pt x="2000" y="3761"/>
                  </a:cubicBezTo>
                  <a:cubicBezTo>
                    <a:pt x="1619" y="3892"/>
                    <a:pt x="1203" y="4058"/>
                    <a:pt x="655" y="4118"/>
                  </a:cubicBezTo>
                  <a:cubicBezTo>
                    <a:pt x="333" y="4142"/>
                    <a:pt x="167" y="4320"/>
                    <a:pt x="95" y="4463"/>
                  </a:cubicBezTo>
                  <a:cubicBezTo>
                    <a:pt x="12" y="4618"/>
                    <a:pt x="0" y="4761"/>
                    <a:pt x="0" y="4785"/>
                  </a:cubicBezTo>
                  <a:cubicBezTo>
                    <a:pt x="0" y="4808"/>
                    <a:pt x="0" y="4832"/>
                    <a:pt x="12" y="4856"/>
                  </a:cubicBezTo>
                  <a:cubicBezTo>
                    <a:pt x="310" y="5451"/>
                    <a:pt x="964" y="5951"/>
                    <a:pt x="1917" y="6332"/>
                  </a:cubicBezTo>
                  <a:cubicBezTo>
                    <a:pt x="2179" y="6428"/>
                    <a:pt x="2441" y="6523"/>
                    <a:pt x="2727" y="6594"/>
                  </a:cubicBezTo>
                  <a:lnTo>
                    <a:pt x="2727" y="6952"/>
                  </a:lnTo>
                  <a:lnTo>
                    <a:pt x="2596" y="6975"/>
                  </a:lnTo>
                  <a:cubicBezTo>
                    <a:pt x="2381" y="6999"/>
                    <a:pt x="2215" y="7178"/>
                    <a:pt x="2215" y="7404"/>
                  </a:cubicBezTo>
                  <a:cubicBezTo>
                    <a:pt x="2215" y="7642"/>
                    <a:pt x="2417" y="7833"/>
                    <a:pt x="2655" y="7833"/>
                  </a:cubicBezTo>
                  <a:lnTo>
                    <a:pt x="4417" y="7833"/>
                  </a:lnTo>
                  <a:cubicBezTo>
                    <a:pt x="4703" y="7833"/>
                    <a:pt x="4929" y="7606"/>
                    <a:pt x="4929" y="7321"/>
                  </a:cubicBezTo>
                  <a:lnTo>
                    <a:pt x="4929" y="6952"/>
                  </a:lnTo>
                  <a:lnTo>
                    <a:pt x="4989" y="6952"/>
                  </a:lnTo>
                  <a:cubicBezTo>
                    <a:pt x="5227" y="6975"/>
                    <a:pt x="5465" y="6975"/>
                    <a:pt x="5703" y="6975"/>
                  </a:cubicBezTo>
                  <a:cubicBezTo>
                    <a:pt x="5965" y="6975"/>
                    <a:pt x="6227" y="6952"/>
                    <a:pt x="6489" y="6940"/>
                  </a:cubicBezTo>
                  <a:lnTo>
                    <a:pt x="6489" y="6940"/>
                  </a:lnTo>
                  <a:lnTo>
                    <a:pt x="6358" y="6952"/>
                  </a:lnTo>
                  <a:cubicBezTo>
                    <a:pt x="6144" y="6987"/>
                    <a:pt x="5989" y="7166"/>
                    <a:pt x="5989" y="7392"/>
                  </a:cubicBezTo>
                  <a:cubicBezTo>
                    <a:pt x="5989" y="7630"/>
                    <a:pt x="6179" y="7821"/>
                    <a:pt x="6418" y="7821"/>
                  </a:cubicBezTo>
                  <a:lnTo>
                    <a:pt x="8346" y="7821"/>
                  </a:lnTo>
                  <a:cubicBezTo>
                    <a:pt x="8632" y="7821"/>
                    <a:pt x="8858" y="7594"/>
                    <a:pt x="8858" y="7309"/>
                  </a:cubicBezTo>
                  <a:lnTo>
                    <a:pt x="8858" y="6452"/>
                  </a:lnTo>
                  <a:cubicBezTo>
                    <a:pt x="9573" y="6166"/>
                    <a:pt x="10108" y="5785"/>
                    <a:pt x="10430" y="5320"/>
                  </a:cubicBezTo>
                  <a:cubicBezTo>
                    <a:pt x="10525" y="5380"/>
                    <a:pt x="10585" y="5416"/>
                    <a:pt x="10644" y="5463"/>
                  </a:cubicBezTo>
                  <a:cubicBezTo>
                    <a:pt x="10668" y="5499"/>
                    <a:pt x="10704" y="5511"/>
                    <a:pt x="10751" y="5511"/>
                  </a:cubicBezTo>
                  <a:cubicBezTo>
                    <a:pt x="10775" y="5511"/>
                    <a:pt x="10787" y="5511"/>
                    <a:pt x="10811" y="5499"/>
                  </a:cubicBezTo>
                  <a:cubicBezTo>
                    <a:pt x="10870" y="5463"/>
                    <a:pt x="10894" y="5404"/>
                    <a:pt x="10894" y="5344"/>
                  </a:cubicBezTo>
                  <a:cubicBezTo>
                    <a:pt x="10882" y="5285"/>
                    <a:pt x="10882" y="4439"/>
                    <a:pt x="10418" y="3737"/>
                  </a:cubicBezTo>
                  <a:lnTo>
                    <a:pt x="10835" y="3320"/>
                  </a:lnTo>
                  <a:cubicBezTo>
                    <a:pt x="10870" y="3296"/>
                    <a:pt x="10882" y="3249"/>
                    <a:pt x="10882" y="3201"/>
                  </a:cubicBezTo>
                  <a:cubicBezTo>
                    <a:pt x="10882" y="3153"/>
                    <a:pt x="10847" y="3118"/>
                    <a:pt x="10823" y="3082"/>
                  </a:cubicBezTo>
                  <a:cubicBezTo>
                    <a:pt x="10787" y="3058"/>
                    <a:pt x="10156" y="2558"/>
                    <a:pt x="9489" y="2308"/>
                  </a:cubicBezTo>
                  <a:lnTo>
                    <a:pt x="9823" y="2106"/>
                  </a:lnTo>
                  <a:cubicBezTo>
                    <a:pt x="9870" y="2070"/>
                    <a:pt x="9894" y="2010"/>
                    <a:pt x="9894" y="1975"/>
                  </a:cubicBezTo>
                  <a:cubicBezTo>
                    <a:pt x="9894" y="1915"/>
                    <a:pt x="9870" y="1868"/>
                    <a:pt x="9823" y="1832"/>
                  </a:cubicBezTo>
                  <a:cubicBezTo>
                    <a:pt x="9787" y="1820"/>
                    <a:pt x="9037" y="1391"/>
                    <a:pt x="7918" y="1272"/>
                  </a:cubicBezTo>
                  <a:lnTo>
                    <a:pt x="8215" y="987"/>
                  </a:lnTo>
                  <a:cubicBezTo>
                    <a:pt x="8263" y="939"/>
                    <a:pt x="8275" y="903"/>
                    <a:pt x="8263" y="844"/>
                  </a:cubicBezTo>
                  <a:cubicBezTo>
                    <a:pt x="8251" y="784"/>
                    <a:pt x="8215" y="737"/>
                    <a:pt x="8156" y="725"/>
                  </a:cubicBezTo>
                  <a:cubicBezTo>
                    <a:pt x="8123" y="708"/>
                    <a:pt x="7644" y="530"/>
                    <a:pt x="6979" y="530"/>
                  </a:cubicBezTo>
                  <a:cubicBezTo>
                    <a:pt x="6672" y="530"/>
                    <a:pt x="6326" y="568"/>
                    <a:pt x="5965" y="677"/>
                  </a:cubicBezTo>
                  <a:lnTo>
                    <a:pt x="6096" y="201"/>
                  </a:lnTo>
                  <a:cubicBezTo>
                    <a:pt x="6120" y="141"/>
                    <a:pt x="6096" y="82"/>
                    <a:pt x="6060" y="46"/>
                  </a:cubicBezTo>
                  <a:cubicBezTo>
                    <a:pt x="6026" y="20"/>
                    <a:pt x="5985" y="1"/>
                    <a:pt x="59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72"/>
            <p:cNvSpPr/>
            <p:nvPr/>
          </p:nvSpPr>
          <p:spPr>
            <a:xfrm>
              <a:off x="6472845" y="1588626"/>
              <a:ext cx="41952" cy="38944"/>
            </a:xfrm>
            <a:custGeom>
              <a:rect b="b" l="l" r="r" t="t"/>
              <a:pathLst>
                <a:path extrusionOk="0" h="1217" w="1311">
                  <a:moveTo>
                    <a:pt x="1110" y="1"/>
                  </a:moveTo>
                  <a:cubicBezTo>
                    <a:pt x="1080" y="1"/>
                    <a:pt x="1050" y="9"/>
                    <a:pt x="1025" y="26"/>
                  </a:cubicBezTo>
                  <a:cubicBezTo>
                    <a:pt x="596" y="323"/>
                    <a:pt x="251" y="704"/>
                    <a:pt x="60" y="966"/>
                  </a:cubicBezTo>
                  <a:cubicBezTo>
                    <a:pt x="1" y="1038"/>
                    <a:pt x="13" y="1133"/>
                    <a:pt x="84" y="1192"/>
                  </a:cubicBezTo>
                  <a:cubicBezTo>
                    <a:pt x="120" y="1204"/>
                    <a:pt x="144" y="1216"/>
                    <a:pt x="179" y="1216"/>
                  </a:cubicBezTo>
                  <a:cubicBezTo>
                    <a:pt x="227" y="1216"/>
                    <a:pt x="263" y="1204"/>
                    <a:pt x="310" y="1157"/>
                  </a:cubicBezTo>
                  <a:cubicBezTo>
                    <a:pt x="501" y="907"/>
                    <a:pt x="798" y="561"/>
                    <a:pt x="1203" y="299"/>
                  </a:cubicBezTo>
                  <a:cubicBezTo>
                    <a:pt x="1275" y="240"/>
                    <a:pt x="1310" y="133"/>
                    <a:pt x="1251" y="73"/>
                  </a:cubicBezTo>
                  <a:cubicBezTo>
                    <a:pt x="1220" y="27"/>
                    <a:pt x="1165" y="1"/>
                    <a:pt x="11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72"/>
            <p:cNvSpPr/>
            <p:nvPr/>
          </p:nvSpPr>
          <p:spPr>
            <a:xfrm>
              <a:off x="6528109" y="1592402"/>
              <a:ext cx="40800" cy="23360"/>
            </a:xfrm>
            <a:custGeom>
              <a:rect b="b" l="l" r="r" t="t"/>
              <a:pathLst>
                <a:path extrusionOk="0" h="730" w="1275">
                  <a:moveTo>
                    <a:pt x="1103" y="1"/>
                  </a:moveTo>
                  <a:cubicBezTo>
                    <a:pt x="1092" y="1"/>
                    <a:pt x="1082" y="1"/>
                    <a:pt x="1072" y="3"/>
                  </a:cubicBezTo>
                  <a:cubicBezTo>
                    <a:pt x="643" y="110"/>
                    <a:pt x="298" y="300"/>
                    <a:pt x="83" y="431"/>
                  </a:cubicBezTo>
                  <a:cubicBezTo>
                    <a:pt x="12" y="479"/>
                    <a:pt x="0" y="586"/>
                    <a:pt x="48" y="658"/>
                  </a:cubicBezTo>
                  <a:cubicBezTo>
                    <a:pt x="72" y="705"/>
                    <a:pt x="119" y="729"/>
                    <a:pt x="179" y="729"/>
                  </a:cubicBezTo>
                  <a:cubicBezTo>
                    <a:pt x="203" y="729"/>
                    <a:pt x="238" y="717"/>
                    <a:pt x="262" y="705"/>
                  </a:cubicBezTo>
                  <a:cubicBezTo>
                    <a:pt x="441" y="586"/>
                    <a:pt x="738" y="408"/>
                    <a:pt x="1131" y="312"/>
                  </a:cubicBezTo>
                  <a:cubicBezTo>
                    <a:pt x="1238" y="289"/>
                    <a:pt x="1274" y="193"/>
                    <a:pt x="1262" y="122"/>
                  </a:cubicBezTo>
                  <a:cubicBezTo>
                    <a:pt x="1252" y="38"/>
                    <a:pt x="1177" y="1"/>
                    <a:pt x="11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72"/>
            <p:cNvSpPr/>
            <p:nvPr/>
          </p:nvSpPr>
          <p:spPr>
            <a:xfrm>
              <a:off x="6581453" y="1614994"/>
              <a:ext cx="38496" cy="11040"/>
            </a:xfrm>
            <a:custGeom>
              <a:rect b="b" l="l" r="r" t="t"/>
              <a:pathLst>
                <a:path extrusionOk="0" h="345" w="1203">
                  <a:moveTo>
                    <a:pt x="713" y="1"/>
                  </a:moveTo>
                  <a:cubicBezTo>
                    <a:pt x="555" y="1"/>
                    <a:pt x="354" y="8"/>
                    <a:pt x="143" y="35"/>
                  </a:cubicBezTo>
                  <a:cubicBezTo>
                    <a:pt x="60" y="59"/>
                    <a:pt x="0" y="130"/>
                    <a:pt x="12" y="214"/>
                  </a:cubicBezTo>
                  <a:cubicBezTo>
                    <a:pt x="24" y="297"/>
                    <a:pt x="83" y="345"/>
                    <a:pt x="179" y="345"/>
                  </a:cubicBezTo>
                  <a:lnTo>
                    <a:pt x="191" y="345"/>
                  </a:lnTo>
                  <a:cubicBezTo>
                    <a:pt x="405" y="321"/>
                    <a:pt x="613" y="315"/>
                    <a:pt x="768" y="315"/>
                  </a:cubicBezTo>
                  <a:cubicBezTo>
                    <a:pt x="923" y="315"/>
                    <a:pt x="1024" y="321"/>
                    <a:pt x="1024" y="321"/>
                  </a:cubicBezTo>
                  <a:cubicBezTo>
                    <a:pt x="1107" y="321"/>
                    <a:pt x="1191" y="261"/>
                    <a:pt x="1203" y="178"/>
                  </a:cubicBezTo>
                  <a:cubicBezTo>
                    <a:pt x="1191" y="95"/>
                    <a:pt x="1131" y="11"/>
                    <a:pt x="1036" y="11"/>
                  </a:cubicBezTo>
                  <a:cubicBezTo>
                    <a:pt x="1029" y="11"/>
                    <a:pt x="902" y="1"/>
                    <a:pt x="7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72"/>
            <p:cNvSpPr/>
            <p:nvPr/>
          </p:nvSpPr>
          <p:spPr>
            <a:xfrm>
              <a:off x="6634765" y="1648274"/>
              <a:ext cx="25184" cy="16992"/>
            </a:xfrm>
            <a:custGeom>
              <a:rect b="b" l="l" r="r" t="t"/>
              <a:pathLst>
                <a:path extrusionOk="0" h="531" w="787">
                  <a:moveTo>
                    <a:pt x="190" y="1"/>
                  </a:moveTo>
                  <a:cubicBezTo>
                    <a:pt x="116" y="1"/>
                    <a:pt x="54" y="44"/>
                    <a:pt x="25" y="102"/>
                  </a:cubicBezTo>
                  <a:cubicBezTo>
                    <a:pt x="1" y="186"/>
                    <a:pt x="37" y="281"/>
                    <a:pt x="120" y="305"/>
                  </a:cubicBezTo>
                  <a:cubicBezTo>
                    <a:pt x="334" y="400"/>
                    <a:pt x="501" y="507"/>
                    <a:pt x="501" y="507"/>
                  </a:cubicBezTo>
                  <a:cubicBezTo>
                    <a:pt x="537" y="519"/>
                    <a:pt x="560" y="531"/>
                    <a:pt x="596" y="531"/>
                  </a:cubicBezTo>
                  <a:cubicBezTo>
                    <a:pt x="632" y="531"/>
                    <a:pt x="691" y="507"/>
                    <a:pt x="727" y="459"/>
                  </a:cubicBezTo>
                  <a:cubicBezTo>
                    <a:pt x="787" y="388"/>
                    <a:pt x="775" y="281"/>
                    <a:pt x="703" y="233"/>
                  </a:cubicBezTo>
                  <a:cubicBezTo>
                    <a:pt x="680" y="233"/>
                    <a:pt x="525" y="102"/>
                    <a:pt x="239" y="7"/>
                  </a:cubicBezTo>
                  <a:cubicBezTo>
                    <a:pt x="222" y="3"/>
                    <a:pt x="206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2" name="Google Shape;12192;p72"/>
          <p:cNvGrpSpPr/>
          <p:nvPr/>
        </p:nvGrpSpPr>
        <p:grpSpPr>
          <a:xfrm>
            <a:off x="7444781" y="1507026"/>
            <a:ext cx="348640" cy="334272"/>
            <a:chOff x="7444781" y="1507026"/>
            <a:chExt cx="348640" cy="334272"/>
          </a:xfrm>
        </p:grpSpPr>
        <p:sp>
          <p:nvSpPr>
            <p:cNvPr id="12193" name="Google Shape;12193;p72"/>
            <p:cNvSpPr/>
            <p:nvPr/>
          </p:nvSpPr>
          <p:spPr>
            <a:xfrm>
              <a:off x="7575469" y="1750066"/>
              <a:ext cx="40032" cy="39424"/>
            </a:xfrm>
            <a:custGeom>
              <a:rect b="b" l="l" r="r" t="t"/>
              <a:pathLst>
                <a:path extrusionOk="0" h="1232" w="1251">
                  <a:moveTo>
                    <a:pt x="691" y="291"/>
                  </a:moveTo>
                  <a:cubicBezTo>
                    <a:pt x="727" y="291"/>
                    <a:pt x="739" y="291"/>
                    <a:pt x="774" y="315"/>
                  </a:cubicBezTo>
                  <a:cubicBezTo>
                    <a:pt x="858" y="386"/>
                    <a:pt x="870" y="565"/>
                    <a:pt x="798" y="719"/>
                  </a:cubicBezTo>
                  <a:cubicBezTo>
                    <a:pt x="751" y="803"/>
                    <a:pt x="679" y="862"/>
                    <a:pt x="608" y="886"/>
                  </a:cubicBezTo>
                  <a:cubicBezTo>
                    <a:pt x="586" y="897"/>
                    <a:pt x="565" y="903"/>
                    <a:pt x="546" y="903"/>
                  </a:cubicBezTo>
                  <a:cubicBezTo>
                    <a:pt x="522" y="903"/>
                    <a:pt x="502" y="894"/>
                    <a:pt x="489" y="874"/>
                  </a:cubicBezTo>
                  <a:cubicBezTo>
                    <a:pt x="381" y="815"/>
                    <a:pt x="370" y="636"/>
                    <a:pt x="441" y="493"/>
                  </a:cubicBezTo>
                  <a:cubicBezTo>
                    <a:pt x="489" y="398"/>
                    <a:pt x="560" y="338"/>
                    <a:pt x="631" y="315"/>
                  </a:cubicBezTo>
                  <a:cubicBezTo>
                    <a:pt x="655" y="315"/>
                    <a:pt x="667" y="291"/>
                    <a:pt x="691" y="291"/>
                  </a:cubicBezTo>
                  <a:close/>
                  <a:moveTo>
                    <a:pt x="673" y="0"/>
                  </a:moveTo>
                  <a:cubicBezTo>
                    <a:pt x="632" y="0"/>
                    <a:pt x="590" y="5"/>
                    <a:pt x="548" y="17"/>
                  </a:cubicBezTo>
                  <a:cubicBezTo>
                    <a:pt x="381" y="65"/>
                    <a:pt x="250" y="196"/>
                    <a:pt x="155" y="362"/>
                  </a:cubicBezTo>
                  <a:cubicBezTo>
                    <a:pt x="0" y="672"/>
                    <a:pt x="72" y="1029"/>
                    <a:pt x="334" y="1172"/>
                  </a:cubicBezTo>
                  <a:cubicBezTo>
                    <a:pt x="417" y="1219"/>
                    <a:pt x="489" y="1231"/>
                    <a:pt x="560" y="1231"/>
                  </a:cubicBezTo>
                  <a:cubicBezTo>
                    <a:pt x="608" y="1231"/>
                    <a:pt x="655" y="1231"/>
                    <a:pt x="715" y="1219"/>
                  </a:cubicBezTo>
                  <a:cubicBezTo>
                    <a:pt x="870" y="1172"/>
                    <a:pt x="1012" y="1041"/>
                    <a:pt x="1096" y="874"/>
                  </a:cubicBezTo>
                  <a:cubicBezTo>
                    <a:pt x="1251" y="553"/>
                    <a:pt x="1167" y="196"/>
                    <a:pt x="917" y="65"/>
                  </a:cubicBezTo>
                  <a:cubicBezTo>
                    <a:pt x="844" y="24"/>
                    <a:pt x="761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72"/>
            <p:cNvSpPr/>
            <p:nvPr/>
          </p:nvSpPr>
          <p:spPr>
            <a:xfrm>
              <a:off x="7623469" y="1749714"/>
              <a:ext cx="40032" cy="39776"/>
            </a:xfrm>
            <a:custGeom>
              <a:rect b="b" l="l" r="r" t="t"/>
              <a:pathLst>
                <a:path extrusionOk="0" h="1243" w="1251">
                  <a:moveTo>
                    <a:pt x="560" y="337"/>
                  </a:moveTo>
                  <a:cubicBezTo>
                    <a:pt x="584" y="337"/>
                    <a:pt x="596" y="337"/>
                    <a:pt x="620" y="349"/>
                  </a:cubicBezTo>
                  <a:cubicBezTo>
                    <a:pt x="703" y="385"/>
                    <a:pt x="775" y="445"/>
                    <a:pt x="822" y="528"/>
                  </a:cubicBezTo>
                  <a:cubicBezTo>
                    <a:pt x="882" y="671"/>
                    <a:pt x="858" y="849"/>
                    <a:pt x="763" y="897"/>
                  </a:cubicBezTo>
                  <a:cubicBezTo>
                    <a:pt x="736" y="914"/>
                    <a:pt x="704" y="926"/>
                    <a:pt x="674" y="926"/>
                  </a:cubicBezTo>
                  <a:cubicBezTo>
                    <a:pt x="664" y="926"/>
                    <a:pt x="653" y="924"/>
                    <a:pt x="644" y="921"/>
                  </a:cubicBezTo>
                  <a:cubicBezTo>
                    <a:pt x="560" y="885"/>
                    <a:pt x="489" y="826"/>
                    <a:pt x="441" y="742"/>
                  </a:cubicBezTo>
                  <a:cubicBezTo>
                    <a:pt x="370" y="588"/>
                    <a:pt x="382" y="409"/>
                    <a:pt x="489" y="349"/>
                  </a:cubicBezTo>
                  <a:cubicBezTo>
                    <a:pt x="501" y="337"/>
                    <a:pt x="536" y="337"/>
                    <a:pt x="560" y="337"/>
                  </a:cubicBezTo>
                  <a:close/>
                  <a:moveTo>
                    <a:pt x="547" y="0"/>
                  </a:moveTo>
                  <a:cubicBezTo>
                    <a:pt x="468" y="0"/>
                    <a:pt x="395" y="24"/>
                    <a:pt x="322" y="76"/>
                  </a:cubicBezTo>
                  <a:cubicBezTo>
                    <a:pt x="72" y="218"/>
                    <a:pt x="1" y="576"/>
                    <a:pt x="143" y="885"/>
                  </a:cubicBezTo>
                  <a:cubicBezTo>
                    <a:pt x="239" y="1052"/>
                    <a:pt x="370" y="1183"/>
                    <a:pt x="536" y="1230"/>
                  </a:cubicBezTo>
                  <a:cubicBezTo>
                    <a:pt x="584" y="1242"/>
                    <a:pt x="620" y="1242"/>
                    <a:pt x="679" y="1242"/>
                  </a:cubicBezTo>
                  <a:cubicBezTo>
                    <a:pt x="763" y="1242"/>
                    <a:pt x="846" y="1230"/>
                    <a:pt x="905" y="1183"/>
                  </a:cubicBezTo>
                  <a:cubicBezTo>
                    <a:pt x="1179" y="1040"/>
                    <a:pt x="1251" y="683"/>
                    <a:pt x="1084" y="373"/>
                  </a:cubicBezTo>
                  <a:cubicBezTo>
                    <a:pt x="1001" y="207"/>
                    <a:pt x="858" y="76"/>
                    <a:pt x="703" y="28"/>
                  </a:cubicBezTo>
                  <a:cubicBezTo>
                    <a:pt x="648" y="10"/>
                    <a:pt x="597" y="0"/>
                    <a:pt x="5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72"/>
            <p:cNvSpPr/>
            <p:nvPr/>
          </p:nvSpPr>
          <p:spPr>
            <a:xfrm>
              <a:off x="7537741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67" y="1500"/>
                  </a:cubicBezTo>
                  <a:cubicBezTo>
                    <a:pt x="1037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58" y="595"/>
                    <a:pt x="1275" y="524"/>
                    <a:pt x="1191" y="524"/>
                  </a:cubicBezTo>
                  <a:cubicBezTo>
                    <a:pt x="1096" y="524"/>
                    <a:pt x="1025" y="595"/>
                    <a:pt x="1025" y="691"/>
                  </a:cubicBezTo>
                  <a:lnTo>
                    <a:pt x="1025" y="845"/>
                  </a:lnTo>
                  <a:cubicBezTo>
                    <a:pt x="1025" y="1048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77" y="333"/>
                    <a:pt x="667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72"/>
            <p:cNvSpPr/>
            <p:nvPr/>
          </p:nvSpPr>
          <p:spPr>
            <a:xfrm>
              <a:off x="7657389" y="1640498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3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46" y="595"/>
                    <a:pt x="1274" y="524"/>
                    <a:pt x="1191" y="524"/>
                  </a:cubicBezTo>
                  <a:cubicBezTo>
                    <a:pt x="1096" y="524"/>
                    <a:pt x="1024" y="595"/>
                    <a:pt x="1024" y="691"/>
                  </a:cubicBezTo>
                  <a:lnTo>
                    <a:pt x="1024" y="845"/>
                  </a:lnTo>
                  <a:cubicBezTo>
                    <a:pt x="1024" y="1048"/>
                    <a:pt x="858" y="1203"/>
                    <a:pt x="667" y="1203"/>
                  </a:cubicBezTo>
                  <a:cubicBezTo>
                    <a:pt x="465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65" y="333"/>
                    <a:pt x="667" y="333"/>
                  </a:cubicBezTo>
                  <a:cubicBezTo>
                    <a:pt x="750" y="333"/>
                    <a:pt x="822" y="250"/>
                    <a:pt x="822" y="167"/>
                  </a:cubicBezTo>
                  <a:cubicBezTo>
                    <a:pt x="822" y="71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72"/>
            <p:cNvSpPr/>
            <p:nvPr/>
          </p:nvSpPr>
          <p:spPr>
            <a:xfrm>
              <a:off x="7444781" y="1507026"/>
              <a:ext cx="348640" cy="334272"/>
            </a:xfrm>
            <a:custGeom>
              <a:rect b="b" l="l" r="r" t="t"/>
              <a:pathLst>
                <a:path extrusionOk="0" h="10446" w="10895">
                  <a:moveTo>
                    <a:pt x="1203" y="349"/>
                  </a:moveTo>
                  <a:lnTo>
                    <a:pt x="1203" y="349"/>
                  </a:lnTo>
                  <a:cubicBezTo>
                    <a:pt x="1596" y="432"/>
                    <a:pt x="2001" y="575"/>
                    <a:pt x="2382" y="778"/>
                  </a:cubicBezTo>
                  <a:cubicBezTo>
                    <a:pt x="2894" y="1052"/>
                    <a:pt x="3263" y="1385"/>
                    <a:pt x="3501" y="1611"/>
                  </a:cubicBezTo>
                  <a:cubicBezTo>
                    <a:pt x="3263" y="1778"/>
                    <a:pt x="3037" y="1968"/>
                    <a:pt x="2810" y="2183"/>
                  </a:cubicBezTo>
                  <a:cubicBezTo>
                    <a:pt x="2549" y="1564"/>
                    <a:pt x="2179" y="1063"/>
                    <a:pt x="1703" y="671"/>
                  </a:cubicBezTo>
                  <a:cubicBezTo>
                    <a:pt x="1536" y="540"/>
                    <a:pt x="1370" y="432"/>
                    <a:pt x="1203" y="349"/>
                  </a:cubicBezTo>
                  <a:close/>
                  <a:moveTo>
                    <a:pt x="9740" y="361"/>
                  </a:moveTo>
                  <a:lnTo>
                    <a:pt x="9740" y="361"/>
                  </a:lnTo>
                  <a:cubicBezTo>
                    <a:pt x="9407" y="540"/>
                    <a:pt x="9061" y="790"/>
                    <a:pt x="8740" y="1194"/>
                  </a:cubicBezTo>
                  <a:cubicBezTo>
                    <a:pt x="8680" y="1266"/>
                    <a:pt x="8692" y="1361"/>
                    <a:pt x="8752" y="1421"/>
                  </a:cubicBezTo>
                  <a:cubicBezTo>
                    <a:pt x="8775" y="1444"/>
                    <a:pt x="8811" y="1444"/>
                    <a:pt x="8859" y="1444"/>
                  </a:cubicBezTo>
                  <a:cubicBezTo>
                    <a:pt x="8895" y="1444"/>
                    <a:pt x="8942" y="1433"/>
                    <a:pt x="8978" y="1385"/>
                  </a:cubicBezTo>
                  <a:cubicBezTo>
                    <a:pt x="9454" y="825"/>
                    <a:pt x="9966" y="552"/>
                    <a:pt x="10371" y="432"/>
                  </a:cubicBezTo>
                  <a:lnTo>
                    <a:pt x="10371" y="432"/>
                  </a:lnTo>
                  <a:cubicBezTo>
                    <a:pt x="10252" y="647"/>
                    <a:pt x="10169" y="956"/>
                    <a:pt x="10216" y="1373"/>
                  </a:cubicBezTo>
                  <a:cubicBezTo>
                    <a:pt x="10276" y="1945"/>
                    <a:pt x="10228" y="2361"/>
                    <a:pt x="10073" y="2718"/>
                  </a:cubicBezTo>
                  <a:cubicBezTo>
                    <a:pt x="9918" y="3076"/>
                    <a:pt x="9645" y="3385"/>
                    <a:pt x="9228" y="3683"/>
                  </a:cubicBezTo>
                  <a:cubicBezTo>
                    <a:pt x="9037" y="3326"/>
                    <a:pt x="8799" y="2980"/>
                    <a:pt x="8549" y="2671"/>
                  </a:cubicBezTo>
                  <a:cubicBezTo>
                    <a:pt x="8478" y="2599"/>
                    <a:pt x="8406" y="2504"/>
                    <a:pt x="8347" y="2433"/>
                  </a:cubicBezTo>
                  <a:cubicBezTo>
                    <a:pt x="8406" y="2278"/>
                    <a:pt x="8466" y="2147"/>
                    <a:pt x="8549" y="2016"/>
                  </a:cubicBezTo>
                  <a:cubicBezTo>
                    <a:pt x="8585" y="1933"/>
                    <a:pt x="8561" y="1837"/>
                    <a:pt x="8478" y="1802"/>
                  </a:cubicBezTo>
                  <a:cubicBezTo>
                    <a:pt x="8456" y="1791"/>
                    <a:pt x="8430" y="1785"/>
                    <a:pt x="8405" y="1785"/>
                  </a:cubicBezTo>
                  <a:cubicBezTo>
                    <a:pt x="8348" y="1785"/>
                    <a:pt x="8292" y="1812"/>
                    <a:pt x="8275" y="1861"/>
                  </a:cubicBezTo>
                  <a:cubicBezTo>
                    <a:pt x="8216" y="1968"/>
                    <a:pt x="8168" y="2076"/>
                    <a:pt x="8121" y="2183"/>
                  </a:cubicBezTo>
                  <a:cubicBezTo>
                    <a:pt x="7906" y="1956"/>
                    <a:pt x="7680" y="1778"/>
                    <a:pt x="7442" y="1611"/>
                  </a:cubicBezTo>
                  <a:cubicBezTo>
                    <a:pt x="7668" y="1385"/>
                    <a:pt x="8049" y="1040"/>
                    <a:pt x="8561" y="778"/>
                  </a:cubicBezTo>
                  <a:cubicBezTo>
                    <a:pt x="8942" y="575"/>
                    <a:pt x="9347" y="421"/>
                    <a:pt x="9740" y="361"/>
                  </a:cubicBezTo>
                  <a:close/>
                  <a:moveTo>
                    <a:pt x="560" y="456"/>
                  </a:moveTo>
                  <a:lnTo>
                    <a:pt x="560" y="456"/>
                  </a:lnTo>
                  <a:cubicBezTo>
                    <a:pt x="1132" y="635"/>
                    <a:pt x="2037" y="1135"/>
                    <a:pt x="2572" y="2445"/>
                  </a:cubicBezTo>
                  <a:cubicBezTo>
                    <a:pt x="2501" y="2516"/>
                    <a:pt x="2441" y="2599"/>
                    <a:pt x="2382" y="2683"/>
                  </a:cubicBezTo>
                  <a:cubicBezTo>
                    <a:pt x="2132" y="2992"/>
                    <a:pt x="1894" y="3338"/>
                    <a:pt x="1703" y="3695"/>
                  </a:cubicBezTo>
                  <a:cubicBezTo>
                    <a:pt x="1263" y="3385"/>
                    <a:pt x="1001" y="3088"/>
                    <a:pt x="834" y="2718"/>
                  </a:cubicBezTo>
                  <a:cubicBezTo>
                    <a:pt x="691" y="2361"/>
                    <a:pt x="644" y="1921"/>
                    <a:pt x="703" y="1373"/>
                  </a:cubicBezTo>
                  <a:cubicBezTo>
                    <a:pt x="739" y="956"/>
                    <a:pt x="667" y="659"/>
                    <a:pt x="560" y="456"/>
                  </a:cubicBezTo>
                  <a:close/>
                  <a:moveTo>
                    <a:pt x="882" y="6207"/>
                  </a:moveTo>
                  <a:lnTo>
                    <a:pt x="882" y="6207"/>
                  </a:lnTo>
                  <a:cubicBezTo>
                    <a:pt x="1239" y="6612"/>
                    <a:pt x="1727" y="6945"/>
                    <a:pt x="2298" y="7195"/>
                  </a:cubicBezTo>
                  <a:cubicBezTo>
                    <a:pt x="2727" y="7386"/>
                    <a:pt x="3096" y="7481"/>
                    <a:pt x="3263" y="7517"/>
                  </a:cubicBezTo>
                  <a:cubicBezTo>
                    <a:pt x="3144" y="7802"/>
                    <a:pt x="3072" y="8112"/>
                    <a:pt x="3072" y="8457"/>
                  </a:cubicBezTo>
                  <a:lnTo>
                    <a:pt x="3072" y="8469"/>
                  </a:lnTo>
                  <a:cubicBezTo>
                    <a:pt x="2120" y="8255"/>
                    <a:pt x="1441" y="7695"/>
                    <a:pt x="1084" y="6909"/>
                  </a:cubicBezTo>
                  <a:cubicBezTo>
                    <a:pt x="989" y="6659"/>
                    <a:pt x="905" y="6421"/>
                    <a:pt x="882" y="6207"/>
                  </a:cubicBezTo>
                  <a:close/>
                  <a:moveTo>
                    <a:pt x="5466" y="1302"/>
                  </a:moveTo>
                  <a:cubicBezTo>
                    <a:pt x="6442" y="1302"/>
                    <a:pt x="7454" y="1861"/>
                    <a:pt x="8311" y="2909"/>
                  </a:cubicBezTo>
                  <a:cubicBezTo>
                    <a:pt x="9061" y="3814"/>
                    <a:pt x="9585" y="5016"/>
                    <a:pt x="9692" y="6100"/>
                  </a:cubicBezTo>
                  <a:cubicBezTo>
                    <a:pt x="9287" y="6505"/>
                    <a:pt x="8811" y="6755"/>
                    <a:pt x="8442" y="6945"/>
                  </a:cubicBezTo>
                  <a:cubicBezTo>
                    <a:pt x="8359" y="6969"/>
                    <a:pt x="8323" y="7076"/>
                    <a:pt x="8347" y="7148"/>
                  </a:cubicBezTo>
                  <a:cubicBezTo>
                    <a:pt x="8376" y="7206"/>
                    <a:pt x="8454" y="7249"/>
                    <a:pt x="8520" y="7249"/>
                  </a:cubicBezTo>
                  <a:cubicBezTo>
                    <a:pt x="8535" y="7249"/>
                    <a:pt x="8549" y="7247"/>
                    <a:pt x="8561" y="7243"/>
                  </a:cubicBezTo>
                  <a:cubicBezTo>
                    <a:pt x="9240" y="6945"/>
                    <a:pt x="9704" y="6564"/>
                    <a:pt x="10014" y="6243"/>
                  </a:cubicBezTo>
                  <a:lnTo>
                    <a:pt x="10014" y="6243"/>
                  </a:lnTo>
                  <a:cubicBezTo>
                    <a:pt x="9990" y="6433"/>
                    <a:pt x="9930" y="6671"/>
                    <a:pt x="9811" y="6921"/>
                  </a:cubicBezTo>
                  <a:cubicBezTo>
                    <a:pt x="9466" y="7719"/>
                    <a:pt x="8775" y="8267"/>
                    <a:pt x="7811" y="8517"/>
                  </a:cubicBezTo>
                  <a:lnTo>
                    <a:pt x="7811" y="8505"/>
                  </a:lnTo>
                  <a:cubicBezTo>
                    <a:pt x="7811" y="8172"/>
                    <a:pt x="7752" y="7850"/>
                    <a:pt x="7621" y="7564"/>
                  </a:cubicBezTo>
                  <a:cubicBezTo>
                    <a:pt x="7692" y="7552"/>
                    <a:pt x="7787" y="7517"/>
                    <a:pt x="7906" y="7493"/>
                  </a:cubicBezTo>
                  <a:cubicBezTo>
                    <a:pt x="7990" y="7457"/>
                    <a:pt x="8037" y="7374"/>
                    <a:pt x="8013" y="7290"/>
                  </a:cubicBezTo>
                  <a:cubicBezTo>
                    <a:pt x="7986" y="7226"/>
                    <a:pt x="7930" y="7183"/>
                    <a:pt x="7868" y="7183"/>
                  </a:cubicBezTo>
                  <a:cubicBezTo>
                    <a:pt x="7849" y="7183"/>
                    <a:pt x="7830" y="7187"/>
                    <a:pt x="7811" y="7195"/>
                  </a:cubicBezTo>
                  <a:cubicBezTo>
                    <a:pt x="7632" y="7255"/>
                    <a:pt x="7502" y="7267"/>
                    <a:pt x="7478" y="7279"/>
                  </a:cubicBezTo>
                  <a:cubicBezTo>
                    <a:pt x="7371" y="7136"/>
                    <a:pt x="7263" y="6981"/>
                    <a:pt x="7132" y="6862"/>
                  </a:cubicBezTo>
                  <a:cubicBezTo>
                    <a:pt x="6704" y="6445"/>
                    <a:pt x="6108" y="6231"/>
                    <a:pt x="5466" y="6231"/>
                  </a:cubicBezTo>
                  <a:cubicBezTo>
                    <a:pt x="4584" y="6231"/>
                    <a:pt x="3858" y="6648"/>
                    <a:pt x="3441" y="7279"/>
                  </a:cubicBezTo>
                  <a:cubicBezTo>
                    <a:pt x="3334" y="7267"/>
                    <a:pt x="2072" y="7005"/>
                    <a:pt x="1227" y="6136"/>
                  </a:cubicBezTo>
                  <a:cubicBezTo>
                    <a:pt x="1346" y="5052"/>
                    <a:pt x="1858" y="3850"/>
                    <a:pt x="2620" y="2909"/>
                  </a:cubicBezTo>
                  <a:cubicBezTo>
                    <a:pt x="3465" y="1861"/>
                    <a:pt x="4477" y="1302"/>
                    <a:pt x="5466" y="1302"/>
                  </a:cubicBezTo>
                  <a:close/>
                  <a:moveTo>
                    <a:pt x="5466" y="6493"/>
                  </a:moveTo>
                  <a:cubicBezTo>
                    <a:pt x="6644" y="6493"/>
                    <a:pt x="7513" y="7338"/>
                    <a:pt x="7513" y="8469"/>
                  </a:cubicBezTo>
                  <a:cubicBezTo>
                    <a:pt x="7513" y="8707"/>
                    <a:pt x="7454" y="8874"/>
                    <a:pt x="7323" y="8993"/>
                  </a:cubicBezTo>
                  <a:cubicBezTo>
                    <a:pt x="7144" y="9164"/>
                    <a:pt x="6837" y="9212"/>
                    <a:pt x="6517" y="9212"/>
                  </a:cubicBezTo>
                  <a:cubicBezTo>
                    <a:pt x="6304" y="9212"/>
                    <a:pt x="6085" y="9191"/>
                    <a:pt x="5894" y="9172"/>
                  </a:cubicBezTo>
                  <a:cubicBezTo>
                    <a:pt x="5727" y="9160"/>
                    <a:pt x="5585" y="9148"/>
                    <a:pt x="5466" y="9148"/>
                  </a:cubicBezTo>
                  <a:cubicBezTo>
                    <a:pt x="5346" y="9148"/>
                    <a:pt x="5192" y="9160"/>
                    <a:pt x="5049" y="9172"/>
                  </a:cubicBezTo>
                  <a:cubicBezTo>
                    <a:pt x="4869" y="9190"/>
                    <a:pt x="4663" y="9208"/>
                    <a:pt x="4461" y="9208"/>
                  </a:cubicBezTo>
                  <a:cubicBezTo>
                    <a:pt x="4127" y="9208"/>
                    <a:pt x="3801" y="9159"/>
                    <a:pt x="3608" y="8981"/>
                  </a:cubicBezTo>
                  <a:cubicBezTo>
                    <a:pt x="3465" y="8874"/>
                    <a:pt x="3406" y="8707"/>
                    <a:pt x="3406" y="8469"/>
                  </a:cubicBezTo>
                  <a:cubicBezTo>
                    <a:pt x="3406" y="7921"/>
                    <a:pt x="3620" y="7421"/>
                    <a:pt x="4001" y="7040"/>
                  </a:cubicBezTo>
                  <a:cubicBezTo>
                    <a:pt x="4382" y="6683"/>
                    <a:pt x="4894" y="6493"/>
                    <a:pt x="5466" y="6493"/>
                  </a:cubicBezTo>
                  <a:close/>
                  <a:moveTo>
                    <a:pt x="1941" y="8338"/>
                  </a:moveTo>
                  <a:lnTo>
                    <a:pt x="1941" y="8338"/>
                  </a:lnTo>
                  <a:cubicBezTo>
                    <a:pt x="2263" y="8541"/>
                    <a:pt x="2668" y="8731"/>
                    <a:pt x="3156" y="8826"/>
                  </a:cubicBezTo>
                  <a:cubicBezTo>
                    <a:pt x="3203" y="8993"/>
                    <a:pt x="3287" y="9124"/>
                    <a:pt x="3394" y="9231"/>
                  </a:cubicBezTo>
                  <a:cubicBezTo>
                    <a:pt x="3662" y="9475"/>
                    <a:pt x="4075" y="9532"/>
                    <a:pt x="4480" y="9532"/>
                  </a:cubicBezTo>
                  <a:cubicBezTo>
                    <a:pt x="4687" y="9532"/>
                    <a:pt x="4891" y="9517"/>
                    <a:pt x="5073" y="9505"/>
                  </a:cubicBezTo>
                  <a:cubicBezTo>
                    <a:pt x="5227" y="9481"/>
                    <a:pt x="5358" y="9469"/>
                    <a:pt x="5466" y="9469"/>
                  </a:cubicBezTo>
                  <a:cubicBezTo>
                    <a:pt x="5573" y="9469"/>
                    <a:pt x="5716" y="9481"/>
                    <a:pt x="5870" y="9505"/>
                  </a:cubicBezTo>
                  <a:cubicBezTo>
                    <a:pt x="6061" y="9517"/>
                    <a:pt x="6275" y="9529"/>
                    <a:pt x="6489" y="9529"/>
                  </a:cubicBezTo>
                  <a:cubicBezTo>
                    <a:pt x="6894" y="9529"/>
                    <a:pt x="7275" y="9469"/>
                    <a:pt x="7537" y="9231"/>
                  </a:cubicBezTo>
                  <a:cubicBezTo>
                    <a:pt x="7656" y="9124"/>
                    <a:pt x="7728" y="8993"/>
                    <a:pt x="7763" y="8826"/>
                  </a:cubicBezTo>
                  <a:cubicBezTo>
                    <a:pt x="8264" y="8731"/>
                    <a:pt x="8656" y="8553"/>
                    <a:pt x="8990" y="8338"/>
                  </a:cubicBezTo>
                  <a:lnTo>
                    <a:pt x="8990" y="8338"/>
                  </a:lnTo>
                  <a:cubicBezTo>
                    <a:pt x="8752" y="8767"/>
                    <a:pt x="8371" y="9160"/>
                    <a:pt x="7871" y="9469"/>
                  </a:cubicBezTo>
                  <a:cubicBezTo>
                    <a:pt x="7180" y="9898"/>
                    <a:pt x="6323" y="10136"/>
                    <a:pt x="5466" y="10136"/>
                  </a:cubicBezTo>
                  <a:cubicBezTo>
                    <a:pt x="4596" y="10136"/>
                    <a:pt x="3739" y="9898"/>
                    <a:pt x="3049" y="9469"/>
                  </a:cubicBezTo>
                  <a:cubicBezTo>
                    <a:pt x="2560" y="9160"/>
                    <a:pt x="2179" y="8767"/>
                    <a:pt x="1941" y="8338"/>
                  </a:cubicBezTo>
                  <a:close/>
                  <a:moveTo>
                    <a:pt x="602" y="1"/>
                  </a:moveTo>
                  <a:cubicBezTo>
                    <a:pt x="450" y="1"/>
                    <a:pt x="297" y="10"/>
                    <a:pt x="143" y="28"/>
                  </a:cubicBezTo>
                  <a:cubicBezTo>
                    <a:pt x="84" y="51"/>
                    <a:pt x="24" y="87"/>
                    <a:pt x="12" y="147"/>
                  </a:cubicBezTo>
                  <a:cubicBezTo>
                    <a:pt x="1" y="218"/>
                    <a:pt x="24" y="290"/>
                    <a:pt x="72" y="313"/>
                  </a:cubicBezTo>
                  <a:cubicBezTo>
                    <a:pt x="84" y="325"/>
                    <a:pt x="441" y="599"/>
                    <a:pt x="370" y="1337"/>
                  </a:cubicBezTo>
                  <a:cubicBezTo>
                    <a:pt x="310" y="1956"/>
                    <a:pt x="358" y="2433"/>
                    <a:pt x="536" y="2849"/>
                  </a:cubicBezTo>
                  <a:cubicBezTo>
                    <a:pt x="715" y="3278"/>
                    <a:pt x="1036" y="3635"/>
                    <a:pt x="1536" y="3981"/>
                  </a:cubicBezTo>
                  <a:cubicBezTo>
                    <a:pt x="1239" y="4576"/>
                    <a:pt x="1025" y="5195"/>
                    <a:pt x="941" y="5790"/>
                  </a:cubicBezTo>
                  <a:cubicBezTo>
                    <a:pt x="894" y="5731"/>
                    <a:pt x="858" y="5695"/>
                    <a:pt x="834" y="5635"/>
                  </a:cubicBezTo>
                  <a:cubicBezTo>
                    <a:pt x="803" y="5584"/>
                    <a:pt x="745" y="5550"/>
                    <a:pt x="683" y="5550"/>
                  </a:cubicBezTo>
                  <a:cubicBezTo>
                    <a:pt x="674" y="5550"/>
                    <a:pt x="665" y="5551"/>
                    <a:pt x="655" y="5552"/>
                  </a:cubicBezTo>
                  <a:cubicBezTo>
                    <a:pt x="596" y="5576"/>
                    <a:pt x="536" y="5635"/>
                    <a:pt x="536" y="5707"/>
                  </a:cubicBezTo>
                  <a:cubicBezTo>
                    <a:pt x="536" y="5731"/>
                    <a:pt x="489" y="6350"/>
                    <a:pt x="798" y="7040"/>
                  </a:cubicBezTo>
                  <a:cubicBezTo>
                    <a:pt x="917" y="7326"/>
                    <a:pt x="1120" y="7636"/>
                    <a:pt x="1394" y="7921"/>
                  </a:cubicBezTo>
                  <a:cubicBezTo>
                    <a:pt x="1608" y="8636"/>
                    <a:pt x="2132" y="9279"/>
                    <a:pt x="2870" y="9731"/>
                  </a:cubicBezTo>
                  <a:cubicBezTo>
                    <a:pt x="3620" y="10196"/>
                    <a:pt x="4537" y="10446"/>
                    <a:pt x="5466" y="10446"/>
                  </a:cubicBezTo>
                  <a:cubicBezTo>
                    <a:pt x="6382" y="10446"/>
                    <a:pt x="7311" y="10196"/>
                    <a:pt x="8049" y="9731"/>
                  </a:cubicBezTo>
                  <a:cubicBezTo>
                    <a:pt x="8799" y="9279"/>
                    <a:pt x="9311" y="8624"/>
                    <a:pt x="9526" y="7921"/>
                  </a:cubicBezTo>
                  <a:cubicBezTo>
                    <a:pt x="9811" y="7624"/>
                    <a:pt x="10002" y="7314"/>
                    <a:pt x="10121" y="7040"/>
                  </a:cubicBezTo>
                  <a:cubicBezTo>
                    <a:pt x="10419" y="6350"/>
                    <a:pt x="10383" y="5731"/>
                    <a:pt x="10383" y="5707"/>
                  </a:cubicBezTo>
                  <a:cubicBezTo>
                    <a:pt x="10383" y="5635"/>
                    <a:pt x="10323" y="5588"/>
                    <a:pt x="10264" y="5552"/>
                  </a:cubicBezTo>
                  <a:cubicBezTo>
                    <a:pt x="10256" y="5551"/>
                    <a:pt x="10248" y="5550"/>
                    <a:pt x="10240" y="5550"/>
                  </a:cubicBezTo>
                  <a:cubicBezTo>
                    <a:pt x="10186" y="5550"/>
                    <a:pt x="10127" y="5584"/>
                    <a:pt x="10085" y="5635"/>
                  </a:cubicBezTo>
                  <a:cubicBezTo>
                    <a:pt x="10061" y="5683"/>
                    <a:pt x="10014" y="5731"/>
                    <a:pt x="9990" y="5790"/>
                  </a:cubicBezTo>
                  <a:cubicBezTo>
                    <a:pt x="9883" y="5183"/>
                    <a:pt x="9668" y="4576"/>
                    <a:pt x="9395" y="3981"/>
                  </a:cubicBezTo>
                  <a:cubicBezTo>
                    <a:pt x="9883" y="3647"/>
                    <a:pt x="10204" y="3278"/>
                    <a:pt x="10383" y="2849"/>
                  </a:cubicBezTo>
                  <a:cubicBezTo>
                    <a:pt x="10561" y="2433"/>
                    <a:pt x="10609" y="1956"/>
                    <a:pt x="10550" y="1337"/>
                  </a:cubicBezTo>
                  <a:cubicBezTo>
                    <a:pt x="10478" y="611"/>
                    <a:pt x="10835" y="325"/>
                    <a:pt x="10835" y="313"/>
                  </a:cubicBezTo>
                  <a:cubicBezTo>
                    <a:pt x="10883" y="278"/>
                    <a:pt x="10895" y="218"/>
                    <a:pt x="10883" y="159"/>
                  </a:cubicBezTo>
                  <a:cubicBezTo>
                    <a:pt x="10871" y="99"/>
                    <a:pt x="10811" y="51"/>
                    <a:pt x="10740" y="40"/>
                  </a:cubicBezTo>
                  <a:cubicBezTo>
                    <a:pt x="10583" y="18"/>
                    <a:pt x="10426" y="8"/>
                    <a:pt x="10269" y="8"/>
                  </a:cubicBezTo>
                  <a:cubicBezTo>
                    <a:pt x="9633" y="8"/>
                    <a:pt x="9004" y="181"/>
                    <a:pt x="8383" y="516"/>
                  </a:cubicBezTo>
                  <a:cubicBezTo>
                    <a:pt x="7811" y="825"/>
                    <a:pt x="7382" y="1206"/>
                    <a:pt x="7144" y="1444"/>
                  </a:cubicBezTo>
                  <a:cubicBezTo>
                    <a:pt x="6597" y="1123"/>
                    <a:pt x="6025" y="956"/>
                    <a:pt x="5442" y="956"/>
                  </a:cubicBezTo>
                  <a:cubicBezTo>
                    <a:pt x="4882" y="956"/>
                    <a:pt x="4299" y="1123"/>
                    <a:pt x="3751" y="1444"/>
                  </a:cubicBezTo>
                  <a:cubicBezTo>
                    <a:pt x="3513" y="1206"/>
                    <a:pt x="3096" y="825"/>
                    <a:pt x="2513" y="504"/>
                  </a:cubicBezTo>
                  <a:cubicBezTo>
                    <a:pt x="1886" y="166"/>
                    <a:pt x="1251" y="1"/>
                    <a:pt x="6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8" name="Google Shape;12198;p72"/>
          <p:cNvGrpSpPr/>
          <p:nvPr/>
        </p:nvGrpSpPr>
        <p:grpSpPr>
          <a:xfrm>
            <a:off x="7995341" y="1506738"/>
            <a:ext cx="347872" cy="334944"/>
            <a:chOff x="7995341" y="1506738"/>
            <a:chExt cx="347872" cy="334944"/>
          </a:xfrm>
        </p:grpSpPr>
        <p:sp>
          <p:nvSpPr>
            <p:cNvPr id="12199" name="Google Shape;12199;p72"/>
            <p:cNvSpPr/>
            <p:nvPr/>
          </p:nvSpPr>
          <p:spPr>
            <a:xfrm>
              <a:off x="8129837" y="1722674"/>
              <a:ext cx="33536" cy="35936"/>
            </a:xfrm>
            <a:custGeom>
              <a:rect b="b" l="l" r="r" t="t"/>
              <a:pathLst>
                <a:path extrusionOk="0" h="1123" w="1048">
                  <a:moveTo>
                    <a:pt x="572" y="301"/>
                  </a:moveTo>
                  <a:cubicBezTo>
                    <a:pt x="595" y="301"/>
                    <a:pt x="619" y="301"/>
                    <a:pt x="631" y="325"/>
                  </a:cubicBezTo>
                  <a:cubicBezTo>
                    <a:pt x="679" y="349"/>
                    <a:pt x="714" y="409"/>
                    <a:pt x="714" y="444"/>
                  </a:cubicBezTo>
                  <a:cubicBezTo>
                    <a:pt x="738" y="516"/>
                    <a:pt x="726" y="587"/>
                    <a:pt x="679" y="647"/>
                  </a:cubicBezTo>
                  <a:cubicBezTo>
                    <a:pt x="620" y="745"/>
                    <a:pt x="528" y="811"/>
                    <a:pt x="445" y="811"/>
                  </a:cubicBezTo>
                  <a:cubicBezTo>
                    <a:pt x="427" y="811"/>
                    <a:pt x="410" y="808"/>
                    <a:pt x="393" y="801"/>
                  </a:cubicBezTo>
                  <a:cubicBezTo>
                    <a:pt x="357" y="766"/>
                    <a:pt x="321" y="706"/>
                    <a:pt x="321" y="682"/>
                  </a:cubicBezTo>
                  <a:cubicBezTo>
                    <a:pt x="310" y="623"/>
                    <a:pt x="321" y="540"/>
                    <a:pt x="357" y="468"/>
                  </a:cubicBezTo>
                  <a:cubicBezTo>
                    <a:pt x="381" y="409"/>
                    <a:pt x="441" y="349"/>
                    <a:pt x="500" y="325"/>
                  </a:cubicBezTo>
                  <a:cubicBezTo>
                    <a:pt x="512" y="325"/>
                    <a:pt x="548" y="301"/>
                    <a:pt x="572" y="301"/>
                  </a:cubicBezTo>
                  <a:close/>
                  <a:moveTo>
                    <a:pt x="584" y="0"/>
                  </a:moveTo>
                  <a:cubicBezTo>
                    <a:pt x="522" y="0"/>
                    <a:pt x="457" y="13"/>
                    <a:pt x="393" y="39"/>
                  </a:cubicBezTo>
                  <a:cubicBezTo>
                    <a:pt x="262" y="99"/>
                    <a:pt x="155" y="182"/>
                    <a:pt x="83" y="313"/>
                  </a:cubicBezTo>
                  <a:cubicBezTo>
                    <a:pt x="12" y="456"/>
                    <a:pt x="0" y="599"/>
                    <a:pt x="12" y="730"/>
                  </a:cubicBezTo>
                  <a:cubicBezTo>
                    <a:pt x="36" y="885"/>
                    <a:pt x="131" y="1004"/>
                    <a:pt x="250" y="1063"/>
                  </a:cubicBezTo>
                  <a:cubicBezTo>
                    <a:pt x="310" y="1087"/>
                    <a:pt x="381" y="1123"/>
                    <a:pt x="452" y="1123"/>
                  </a:cubicBezTo>
                  <a:cubicBezTo>
                    <a:pt x="655" y="1123"/>
                    <a:pt x="857" y="1004"/>
                    <a:pt x="964" y="790"/>
                  </a:cubicBezTo>
                  <a:cubicBezTo>
                    <a:pt x="1036" y="659"/>
                    <a:pt x="1048" y="516"/>
                    <a:pt x="1036" y="385"/>
                  </a:cubicBezTo>
                  <a:cubicBezTo>
                    <a:pt x="1012" y="230"/>
                    <a:pt x="917" y="111"/>
                    <a:pt x="798" y="51"/>
                  </a:cubicBezTo>
                  <a:cubicBezTo>
                    <a:pt x="732" y="19"/>
                    <a:pt x="660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0" name="Google Shape;12200;p72"/>
            <p:cNvSpPr/>
            <p:nvPr/>
          </p:nvSpPr>
          <p:spPr>
            <a:xfrm>
              <a:off x="8172877" y="1722610"/>
              <a:ext cx="35840" cy="36000"/>
            </a:xfrm>
            <a:custGeom>
              <a:rect b="b" l="l" r="r" t="t"/>
              <a:pathLst>
                <a:path extrusionOk="0" h="1125" w="1120">
                  <a:moveTo>
                    <a:pt x="530" y="323"/>
                  </a:moveTo>
                  <a:cubicBezTo>
                    <a:pt x="610" y="323"/>
                    <a:pt x="705" y="381"/>
                    <a:pt x="751" y="482"/>
                  </a:cubicBezTo>
                  <a:cubicBezTo>
                    <a:pt x="774" y="542"/>
                    <a:pt x="798" y="625"/>
                    <a:pt x="774" y="684"/>
                  </a:cubicBezTo>
                  <a:cubicBezTo>
                    <a:pt x="774" y="708"/>
                    <a:pt x="751" y="768"/>
                    <a:pt x="703" y="803"/>
                  </a:cubicBezTo>
                  <a:cubicBezTo>
                    <a:pt x="687" y="810"/>
                    <a:pt x="669" y="814"/>
                    <a:pt x="649" y="814"/>
                  </a:cubicBezTo>
                  <a:cubicBezTo>
                    <a:pt x="568" y="814"/>
                    <a:pt x="465" y="754"/>
                    <a:pt x="417" y="649"/>
                  </a:cubicBezTo>
                  <a:cubicBezTo>
                    <a:pt x="346" y="530"/>
                    <a:pt x="381" y="387"/>
                    <a:pt x="465" y="339"/>
                  </a:cubicBezTo>
                  <a:cubicBezTo>
                    <a:pt x="484" y="328"/>
                    <a:pt x="506" y="323"/>
                    <a:pt x="530" y="323"/>
                  </a:cubicBezTo>
                  <a:close/>
                  <a:moveTo>
                    <a:pt x="532" y="0"/>
                  </a:moveTo>
                  <a:cubicBezTo>
                    <a:pt x="459" y="0"/>
                    <a:pt x="387" y="17"/>
                    <a:pt x="322" y="53"/>
                  </a:cubicBezTo>
                  <a:cubicBezTo>
                    <a:pt x="84" y="184"/>
                    <a:pt x="0" y="518"/>
                    <a:pt x="155" y="803"/>
                  </a:cubicBezTo>
                  <a:cubicBezTo>
                    <a:pt x="262" y="1006"/>
                    <a:pt x="465" y="1125"/>
                    <a:pt x="655" y="1125"/>
                  </a:cubicBezTo>
                  <a:cubicBezTo>
                    <a:pt x="739" y="1125"/>
                    <a:pt x="810" y="1113"/>
                    <a:pt x="870" y="1065"/>
                  </a:cubicBezTo>
                  <a:cubicBezTo>
                    <a:pt x="989" y="1006"/>
                    <a:pt x="1072" y="875"/>
                    <a:pt x="1108" y="744"/>
                  </a:cubicBezTo>
                  <a:cubicBezTo>
                    <a:pt x="1120" y="601"/>
                    <a:pt x="1096" y="458"/>
                    <a:pt x="1036" y="327"/>
                  </a:cubicBezTo>
                  <a:cubicBezTo>
                    <a:pt x="924" y="120"/>
                    <a:pt x="724" y="0"/>
                    <a:pt x="5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72"/>
            <p:cNvSpPr/>
            <p:nvPr/>
          </p:nvSpPr>
          <p:spPr>
            <a:xfrm>
              <a:off x="7995341" y="1506738"/>
              <a:ext cx="347872" cy="334944"/>
            </a:xfrm>
            <a:custGeom>
              <a:rect b="b" l="l" r="r" t="t"/>
              <a:pathLst>
                <a:path extrusionOk="0" h="10467" w="10871">
                  <a:moveTo>
                    <a:pt x="1548" y="489"/>
                  </a:moveTo>
                  <a:cubicBezTo>
                    <a:pt x="2500" y="799"/>
                    <a:pt x="3262" y="1477"/>
                    <a:pt x="3620" y="1834"/>
                  </a:cubicBezTo>
                  <a:cubicBezTo>
                    <a:pt x="3453" y="1930"/>
                    <a:pt x="3286" y="2037"/>
                    <a:pt x="3143" y="2156"/>
                  </a:cubicBezTo>
                  <a:cubicBezTo>
                    <a:pt x="2870" y="1537"/>
                    <a:pt x="2429" y="1025"/>
                    <a:pt x="1822" y="644"/>
                  </a:cubicBezTo>
                  <a:cubicBezTo>
                    <a:pt x="1727" y="584"/>
                    <a:pt x="1643" y="537"/>
                    <a:pt x="1548" y="489"/>
                  </a:cubicBezTo>
                  <a:close/>
                  <a:moveTo>
                    <a:pt x="333" y="382"/>
                  </a:moveTo>
                  <a:lnTo>
                    <a:pt x="333" y="382"/>
                  </a:lnTo>
                  <a:cubicBezTo>
                    <a:pt x="905" y="501"/>
                    <a:pt x="2310" y="942"/>
                    <a:pt x="2893" y="2382"/>
                  </a:cubicBezTo>
                  <a:cubicBezTo>
                    <a:pt x="2679" y="2573"/>
                    <a:pt x="2489" y="2787"/>
                    <a:pt x="2298" y="3025"/>
                  </a:cubicBezTo>
                  <a:cubicBezTo>
                    <a:pt x="2203" y="3144"/>
                    <a:pt x="2119" y="3263"/>
                    <a:pt x="2024" y="3394"/>
                  </a:cubicBezTo>
                  <a:cubicBezTo>
                    <a:pt x="667" y="2977"/>
                    <a:pt x="393" y="1025"/>
                    <a:pt x="333" y="382"/>
                  </a:cubicBezTo>
                  <a:close/>
                  <a:moveTo>
                    <a:pt x="10525" y="382"/>
                  </a:moveTo>
                  <a:lnTo>
                    <a:pt x="10525" y="382"/>
                  </a:lnTo>
                  <a:cubicBezTo>
                    <a:pt x="10466" y="1025"/>
                    <a:pt x="10180" y="2977"/>
                    <a:pt x="8823" y="3394"/>
                  </a:cubicBezTo>
                  <a:cubicBezTo>
                    <a:pt x="8739" y="3263"/>
                    <a:pt x="8644" y="3144"/>
                    <a:pt x="8561" y="3025"/>
                  </a:cubicBezTo>
                  <a:cubicBezTo>
                    <a:pt x="8382" y="2787"/>
                    <a:pt x="8168" y="2573"/>
                    <a:pt x="7965" y="2382"/>
                  </a:cubicBezTo>
                  <a:cubicBezTo>
                    <a:pt x="8013" y="2275"/>
                    <a:pt x="8049" y="2168"/>
                    <a:pt x="8108" y="2073"/>
                  </a:cubicBezTo>
                  <a:cubicBezTo>
                    <a:pt x="8156" y="1989"/>
                    <a:pt x="8132" y="1894"/>
                    <a:pt x="8049" y="1846"/>
                  </a:cubicBezTo>
                  <a:cubicBezTo>
                    <a:pt x="8024" y="1830"/>
                    <a:pt x="7996" y="1822"/>
                    <a:pt x="7967" y="1822"/>
                  </a:cubicBezTo>
                  <a:cubicBezTo>
                    <a:pt x="7912" y="1822"/>
                    <a:pt x="7858" y="1851"/>
                    <a:pt x="7834" y="1906"/>
                  </a:cubicBezTo>
                  <a:cubicBezTo>
                    <a:pt x="7787" y="1989"/>
                    <a:pt x="7739" y="2073"/>
                    <a:pt x="7715" y="2156"/>
                  </a:cubicBezTo>
                  <a:cubicBezTo>
                    <a:pt x="7561" y="2037"/>
                    <a:pt x="7394" y="1918"/>
                    <a:pt x="7239" y="1823"/>
                  </a:cubicBezTo>
                  <a:cubicBezTo>
                    <a:pt x="7596" y="1477"/>
                    <a:pt x="8346" y="799"/>
                    <a:pt x="9299" y="489"/>
                  </a:cubicBezTo>
                  <a:lnTo>
                    <a:pt x="9299" y="489"/>
                  </a:lnTo>
                  <a:cubicBezTo>
                    <a:pt x="8942" y="680"/>
                    <a:pt x="8573" y="930"/>
                    <a:pt x="8263" y="1311"/>
                  </a:cubicBezTo>
                  <a:cubicBezTo>
                    <a:pt x="8204" y="1370"/>
                    <a:pt x="8215" y="1477"/>
                    <a:pt x="8275" y="1525"/>
                  </a:cubicBezTo>
                  <a:cubicBezTo>
                    <a:pt x="8311" y="1561"/>
                    <a:pt x="8346" y="1573"/>
                    <a:pt x="8382" y="1573"/>
                  </a:cubicBezTo>
                  <a:cubicBezTo>
                    <a:pt x="8430" y="1573"/>
                    <a:pt x="8465" y="1561"/>
                    <a:pt x="8501" y="1513"/>
                  </a:cubicBezTo>
                  <a:cubicBezTo>
                    <a:pt x="9168" y="763"/>
                    <a:pt x="10073" y="477"/>
                    <a:pt x="10525" y="382"/>
                  </a:cubicBezTo>
                  <a:close/>
                  <a:moveTo>
                    <a:pt x="5429" y="1608"/>
                  </a:moveTo>
                  <a:cubicBezTo>
                    <a:pt x="5965" y="1608"/>
                    <a:pt x="6501" y="1751"/>
                    <a:pt x="7013" y="2049"/>
                  </a:cubicBezTo>
                  <a:cubicBezTo>
                    <a:pt x="7489" y="2335"/>
                    <a:pt x="7930" y="2716"/>
                    <a:pt x="8323" y="3216"/>
                  </a:cubicBezTo>
                  <a:cubicBezTo>
                    <a:pt x="9061" y="4180"/>
                    <a:pt x="9525" y="5430"/>
                    <a:pt x="9525" y="6561"/>
                  </a:cubicBezTo>
                  <a:cubicBezTo>
                    <a:pt x="9525" y="8538"/>
                    <a:pt x="7692" y="10145"/>
                    <a:pt x="5429" y="10145"/>
                  </a:cubicBezTo>
                  <a:cubicBezTo>
                    <a:pt x="3167" y="10145"/>
                    <a:pt x="1346" y="8538"/>
                    <a:pt x="1346" y="6561"/>
                  </a:cubicBezTo>
                  <a:cubicBezTo>
                    <a:pt x="1346" y="5430"/>
                    <a:pt x="1786" y="4180"/>
                    <a:pt x="2548" y="3216"/>
                  </a:cubicBezTo>
                  <a:cubicBezTo>
                    <a:pt x="2929" y="2716"/>
                    <a:pt x="3381" y="2335"/>
                    <a:pt x="3858" y="2049"/>
                  </a:cubicBezTo>
                  <a:cubicBezTo>
                    <a:pt x="4358" y="1751"/>
                    <a:pt x="4894" y="1608"/>
                    <a:pt x="5429" y="1608"/>
                  </a:cubicBezTo>
                  <a:close/>
                  <a:moveTo>
                    <a:pt x="535" y="1"/>
                  </a:moveTo>
                  <a:cubicBezTo>
                    <a:pt x="400" y="1"/>
                    <a:pt x="266" y="9"/>
                    <a:pt x="131" y="25"/>
                  </a:cubicBezTo>
                  <a:cubicBezTo>
                    <a:pt x="60" y="49"/>
                    <a:pt x="0" y="108"/>
                    <a:pt x="0" y="191"/>
                  </a:cubicBezTo>
                  <a:cubicBezTo>
                    <a:pt x="0" y="227"/>
                    <a:pt x="24" y="953"/>
                    <a:pt x="286" y="1751"/>
                  </a:cubicBezTo>
                  <a:cubicBezTo>
                    <a:pt x="595" y="2751"/>
                    <a:pt x="1143" y="3406"/>
                    <a:pt x="1857" y="3656"/>
                  </a:cubicBezTo>
                  <a:cubicBezTo>
                    <a:pt x="1322" y="4549"/>
                    <a:pt x="1024" y="5597"/>
                    <a:pt x="1024" y="6561"/>
                  </a:cubicBezTo>
                  <a:cubicBezTo>
                    <a:pt x="1024" y="7609"/>
                    <a:pt x="1488" y="8585"/>
                    <a:pt x="2322" y="9335"/>
                  </a:cubicBezTo>
                  <a:cubicBezTo>
                    <a:pt x="3155" y="10062"/>
                    <a:pt x="4251" y="10466"/>
                    <a:pt x="5429" y="10466"/>
                  </a:cubicBezTo>
                  <a:cubicBezTo>
                    <a:pt x="6608" y="10466"/>
                    <a:pt x="7715" y="10062"/>
                    <a:pt x="8549" y="9335"/>
                  </a:cubicBezTo>
                  <a:cubicBezTo>
                    <a:pt x="9382" y="8585"/>
                    <a:pt x="9835" y="7609"/>
                    <a:pt x="9835" y="6561"/>
                  </a:cubicBezTo>
                  <a:cubicBezTo>
                    <a:pt x="9835" y="5609"/>
                    <a:pt x="9525" y="4573"/>
                    <a:pt x="9001" y="3656"/>
                  </a:cubicBezTo>
                  <a:cubicBezTo>
                    <a:pt x="9716" y="3418"/>
                    <a:pt x="10251" y="2751"/>
                    <a:pt x="10585" y="1751"/>
                  </a:cubicBezTo>
                  <a:cubicBezTo>
                    <a:pt x="10835" y="953"/>
                    <a:pt x="10871" y="227"/>
                    <a:pt x="10871" y="191"/>
                  </a:cubicBezTo>
                  <a:cubicBezTo>
                    <a:pt x="10871" y="120"/>
                    <a:pt x="10811" y="49"/>
                    <a:pt x="10728" y="25"/>
                  </a:cubicBezTo>
                  <a:cubicBezTo>
                    <a:pt x="10595" y="9"/>
                    <a:pt x="10462" y="1"/>
                    <a:pt x="10328" y="1"/>
                  </a:cubicBezTo>
                  <a:cubicBezTo>
                    <a:pt x="9657" y="1"/>
                    <a:pt x="8970" y="201"/>
                    <a:pt x="8275" y="608"/>
                  </a:cubicBezTo>
                  <a:cubicBezTo>
                    <a:pt x="7668" y="965"/>
                    <a:pt x="7203" y="1394"/>
                    <a:pt x="6953" y="1668"/>
                  </a:cubicBezTo>
                  <a:cubicBezTo>
                    <a:pt x="6465" y="1418"/>
                    <a:pt x="5941" y="1299"/>
                    <a:pt x="5429" y="1299"/>
                  </a:cubicBezTo>
                  <a:cubicBezTo>
                    <a:pt x="4917" y="1299"/>
                    <a:pt x="4405" y="1418"/>
                    <a:pt x="3917" y="1668"/>
                  </a:cubicBezTo>
                  <a:cubicBezTo>
                    <a:pt x="3655" y="1394"/>
                    <a:pt x="3203" y="965"/>
                    <a:pt x="2584" y="608"/>
                  </a:cubicBezTo>
                  <a:cubicBezTo>
                    <a:pt x="1899" y="201"/>
                    <a:pt x="1214" y="1"/>
                    <a:pt x="5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72"/>
            <p:cNvSpPr/>
            <p:nvPr/>
          </p:nvSpPr>
          <p:spPr>
            <a:xfrm>
              <a:off x="8103149" y="1685426"/>
              <a:ext cx="132256" cy="123104"/>
            </a:xfrm>
            <a:custGeom>
              <a:rect b="b" l="l" r="r" t="t"/>
              <a:pathLst>
                <a:path extrusionOk="0" h="3847" w="4133">
                  <a:moveTo>
                    <a:pt x="2037" y="311"/>
                  </a:moveTo>
                  <a:cubicBezTo>
                    <a:pt x="2513" y="311"/>
                    <a:pt x="2953" y="489"/>
                    <a:pt x="3275" y="799"/>
                  </a:cubicBezTo>
                  <a:cubicBezTo>
                    <a:pt x="3596" y="1108"/>
                    <a:pt x="3775" y="1561"/>
                    <a:pt x="3775" y="2049"/>
                  </a:cubicBezTo>
                  <a:cubicBezTo>
                    <a:pt x="3811" y="2263"/>
                    <a:pt x="3763" y="2406"/>
                    <a:pt x="3644" y="2513"/>
                  </a:cubicBezTo>
                  <a:cubicBezTo>
                    <a:pt x="3496" y="2654"/>
                    <a:pt x="3235" y="2695"/>
                    <a:pt x="2963" y="2695"/>
                  </a:cubicBezTo>
                  <a:cubicBezTo>
                    <a:pt x="2776" y="2695"/>
                    <a:pt x="2583" y="2675"/>
                    <a:pt x="2418" y="2656"/>
                  </a:cubicBezTo>
                  <a:cubicBezTo>
                    <a:pt x="2287" y="2644"/>
                    <a:pt x="2156" y="2632"/>
                    <a:pt x="2048" y="2632"/>
                  </a:cubicBezTo>
                  <a:cubicBezTo>
                    <a:pt x="1941" y="2632"/>
                    <a:pt x="1810" y="2644"/>
                    <a:pt x="1679" y="2656"/>
                  </a:cubicBezTo>
                  <a:cubicBezTo>
                    <a:pt x="1511" y="2671"/>
                    <a:pt x="1316" y="2690"/>
                    <a:pt x="1127" y="2690"/>
                  </a:cubicBezTo>
                  <a:cubicBezTo>
                    <a:pt x="861" y="2690"/>
                    <a:pt x="606" y="2652"/>
                    <a:pt x="453" y="2513"/>
                  </a:cubicBezTo>
                  <a:cubicBezTo>
                    <a:pt x="358" y="2406"/>
                    <a:pt x="298" y="2263"/>
                    <a:pt x="298" y="2049"/>
                  </a:cubicBezTo>
                  <a:cubicBezTo>
                    <a:pt x="298" y="1561"/>
                    <a:pt x="477" y="1108"/>
                    <a:pt x="798" y="799"/>
                  </a:cubicBezTo>
                  <a:cubicBezTo>
                    <a:pt x="1132" y="489"/>
                    <a:pt x="1560" y="311"/>
                    <a:pt x="2037" y="311"/>
                  </a:cubicBezTo>
                  <a:close/>
                  <a:moveTo>
                    <a:pt x="2060" y="2954"/>
                  </a:moveTo>
                  <a:cubicBezTo>
                    <a:pt x="2156" y="2954"/>
                    <a:pt x="2287" y="2978"/>
                    <a:pt x="2406" y="2978"/>
                  </a:cubicBezTo>
                  <a:cubicBezTo>
                    <a:pt x="2584" y="2989"/>
                    <a:pt x="2763" y="3001"/>
                    <a:pt x="2953" y="3001"/>
                  </a:cubicBezTo>
                  <a:cubicBezTo>
                    <a:pt x="3060" y="3001"/>
                    <a:pt x="3156" y="3001"/>
                    <a:pt x="3239" y="2989"/>
                  </a:cubicBezTo>
                  <a:lnTo>
                    <a:pt x="3239" y="2989"/>
                  </a:lnTo>
                  <a:cubicBezTo>
                    <a:pt x="3037" y="3335"/>
                    <a:pt x="2644" y="3537"/>
                    <a:pt x="2239" y="3537"/>
                  </a:cubicBezTo>
                  <a:lnTo>
                    <a:pt x="1882" y="3537"/>
                  </a:lnTo>
                  <a:cubicBezTo>
                    <a:pt x="1465" y="3537"/>
                    <a:pt x="1096" y="3335"/>
                    <a:pt x="870" y="2989"/>
                  </a:cubicBezTo>
                  <a:lnTo>
                    <a:pt x="870" y="2989"/>
                  </a:lnTo>
                  <a:cubicBezTo>
                    <a:pt x="979" y="2999"/>
                    <a:pt x="1092" y="3002"/>
                    <a:pt x="1204" y="3002"/>
                  </a:cubicBezTo>
                  <a:cubicBezTo>
                    <a:pt x="1385" y="3002"/>
                    <a:pt x="1565" y="2992"/>
                    <a:pt x="1727" y="2978"/>
                  </a:cubicBezTo>
                  <a:cubicBezTo>
                    <a:pt x="1858" y="2954"/>
                    <a:pt x="1977" y="2954"/>
                    <a:pt x="2060" y="2954"/>
                  </a:cubicBezTo>
                  <a:close/>
                  <a:moveTo>
                    <a:pt x="2060" y="1"/>
                  </a:moveTo>
                  <a:cubicBezTo>
                    <a:pt x="894" y="1"/>
                    <a:pt x="1" y="870"/>
                    <a:pt x="1" y="2049"/>
                  </a:cubicBezTo>
                  <a:cubicBezTo>
                    <a:pt x="1" y="2346"/>
                    <a:pt x="84" y="2573"/>
                    <a:pt x="263" y="2739"/>
                  </a:cubicBezTo>
                  <a:cubicBezTo>
                    <a:pt x="322" y="2799"/>
                    <a:pt x="393" y="2835"/>
                    <a:pt x="477" y="2870"/>
                  </a:cubicBezTo>
                  <a:cubicBezTo>
                    <a:pt x="691" y="3466"/>
                    <a:pt x="1263" y="3847"/>
                    <a:pt x="1882" y="3847"/>
                  </a:cubicBezTo>
                  <a:lnTo>
                    <a:pt x="2239" y="3847"/>
                  </a:lnTo>
                  <a:cubicBezTo>
                    <a:pt x="2870" y="3847"/>
                    <a:pt x="3430" y="3466"/>
                    <a:pt x="3656" y="2870"/>
                  </a:cubicBezTo>
                  <a:cubicBezTo>
                    <a:pt x="3727" y="2835"/>
                    <a:pt x="3811" y="2775"/>
                    <a:pt x="3870" y="2716"/>
                  </a:cubicBezTo>
                  <a:cubicBezTo>
                    <a:pt x="4049" y="2561"/>
                    <a:pt x="4132" y="2335"/>
                    <a:pt x="4132" y="2037"/>
                  </a:cubicBezTo>
                  <a:cubicBezTo>
                    <a:pt x="4132" y="1489"/>
                    <a:pt x="3906" y="953"/>
                    <a:pt x="3525" y="572"/>
                  </a:cubicBezTo>
                  <a:cubicBezTo>
                    <a:pt x="3132" y="203"/>
                    <a:pt x="2620" y="1"/>
                    <a:pt x="2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72"/>
            <p:cNvSpPr/>
            <p:nvPr/>
          </p:nvSpPr>
          <p:spPr>
            <a:xfrm>
              <a:off x="8087149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79" y="1500"/>
                  </a:cubicBezTo>
                  <a:cubicBezTo>
                    <a:pt x="1048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58" y="595"/>
                    <a:pt x="1286" y="524"/>
                    <a:pt x="1191" y="524"/>
                  </a:cubicBezTo>
                  <a:cubicBezTo>
                    <a:pt x="1108" y="524"/>
                    <a:pt x="1036" y="595"/>
                    <a:pt x="1036" y="691"/>
                  </a:cubicBezTo>
                  <a:lnTo>
                    <a:pt x="1036" y="845"/>
                  </a:lnTo>
                  <a:cubicBezTo>
                    <a:pt x="1036" y="1048"/>
                    <a:pt x="870" y="1203"/>
                    <a:pt x="679" y="1203"/>
                  </a:cubicBezTo>
                  <a:cubicBezTo>
                    <a:pt x="477" y="1203"/>
                    <a:pt x="322" y="1036"/>
                    <a:pt x="322" y="845"/>
                  </a:cubicBezTo>
                  <a:lnTo>
                    <a:pt x="322" y="691"/>
                  </a:lnTo>
                  <a:cubicBezTo>
                    <a:pt x="322" y="488"/>
                    <a:pt x="477" y="333"/>
                    <a:pt x="679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72"/>
            <p:cNvSpPr/>
            <p:nvPr/>
          </p:nvSpPr>
          <p:spPr>
            <a:xfrm>
              <a:off x="8207149" y="1640498"/>
              <a:ext cx="43104" cy="48032"/>
            </a:xfrm>
            <a:custGeom>
              <a:rect b="b" l="l" r="r" t="t"/>
              <a:pathLst>
                <a:path extrusionOk="0" h="1501" w="1347">
                  <a:moveTo>
                    <a:pt x="680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9" y="1500"/>
                    <a:pt x="680" y="1500"/>
                  </a:cubicBezTo>
                  <a:cubicBezTo>
                    <a:pt x="1049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46" y="595"/>
                    <a:pt x="1287" y="524"/>
                    <a:pt x="1192" y="524"/>
                  </a:cubicBezTo>
                  <a:cubicBezTo>
                    <a:pt x="1108" y="524"/>
                    <a:pt x="1037" y="595"/>
                    <a:pt x="1037" y="691"/>
                  </a:cubicBezTo>
                  <a:lnTo>
                    <a:pt x="1037" y="845"/>
                  </a:lnTo>
                  <a:cubicBezTo>
                    <a:pt x="1037" y="1048"/>
                    <a:pt x="870" y="1203"/>
                    <a:pt x="680" y="1203"/>
                  </a:cubicBezTo>
                  <a:cubicBezTo>
                    <a:pt x="477" y="1203"/>
                    <a:pt x="311" y="1036"/>
                    <a:pt x="311" y="845"/>
                  </a:cubicBezTo>
                  <a:lnTo>
                    <a:pt x="311" y="691"/>
                  </a:lnTo>
                  <a:cubicBezTo>
                    <a:pt x="311" y="488"/>
                    <a:pt x="477" y="333"/>
                    <a:pt x="680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05" name="Google Shape;12205;p72"/>
          <p:cNvGrpSpPr/>
          <p:nvPr/>
        </p:nvGrpSpPr>
        <p:grpSpPr>
          <a:xfrm>
            <a:off x="3048045" y="1522930"/>
            <a:ext cx="347872" cy="303904"/>
            <a:chOff x="3048045" y="1522930"/>
            <a:chExt cx="347872" cy="303904"/>
          </a:xfrm>
        </p:grpSpPr>
        <p:sp>
          <p:nvSpPr>
            <p:cNvPr id="12206" name="Google Shape;12206;p72"/>
            <p:cNvSpPr/>
            <p:nvPr/>
          </p:nvSpPr>
          <p:spPr>
            <a:xfrm>
              <a:off x="3137965" y="1548658"/>
              <a:ext cx="10688" cy="13760"/>
            </a:xfrm>
            <a:custGeom>
              <a:rect b="b" l="l" r="r" t="t"/>
              <a:pathLst>
                <a:path extrusionOk="0" h="43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207" name="Google Shape;12207;p72"/>
            <p:cNvGrpSpPr/>
            <p:nvPr/>
          </p:nvGrpSpPr>
          <p:grpSpPr>
            <a:xfrm>
              <a:off x="3048045" y="1522930"/>
              <a:ext cx="347872" cy="303904"/>
              <a:chOff x="3048045" y="1522930"/>
              <a:chExt cx="347872" cy="303904"/>
            </a:xfrm>
          </p:grpSpPr>
          <p:sp>
            <p:nvSpPr>
              <p:cNvPr id="12208" name="Google Shape;12208;p72"/>
              <p:cNvSpPr/>
              <p:nvPr/>
            </p:nvSpPr>
            <p:spPr>
              <a:xfrm>
                <a:off x="3048045" y="1522930"/>
                <a:ext cx="347872" cy="303904"/>
              </a:xfrm>
              <a:custGeom>
                <a:rect b="b" l="l" r="r" t="t"/>
                <a:pathLst>
                  <a:path extrusionOk="0" h="9497" w="10871">
                    <a:moveTo>
                      <a:pt x="5752" y="4495"/>
                    </a:moveTo>
                    <a:cubicBezTo>
                      <a:pt x="6093" y="4495"/>
                      <a:pt x="6440" y="4510"/>
                      <a:pt x="6775" y="4543"/>
                    </a:cubicBezTo>
                    <a:cubicBezTo>
                      <a:pt x="6680" y="4674"/>
                      <a:pt x="6597" y="4817"/>
                      <a:pt x="6513" y="4972"/>
                    </a:cubicBezTo>
                    <a:cubicBezTo>
                      <a:pt x="6229" y="4945"/>
                      <a:pt x="5949" y="4933"/>
                      <a:pt x="5681" y="4933"/>
                    </a:cubicBezTo>
                    <a:cubicBezTo>
                      <a:pt x="5354" y="4933"/>
                      <a:pt x="5044" y="4951"/>
                      <a:pt x="4763" y="4984"/>
                    </a:cubicBezTo>
                    <a:cubicBezTo>
                      <a:pt x="4834" y="4841"/>
                      <a:pt x="4918" y="4674"/>
                      <a:pt x="4977" y="4519"/>
                    </a:cubicBezTo>
                    <a:cubicBezTo>
                      <a:pt x="5227" y="4504"/>
                      <a:pt x="5488" y="4495"/>
                      <a:pt x="5752" y="4495"/>
                    </a:cubicBezTo>
                    <a:close/>
                    <a:moveTo>
                      <a:pt x="5644" y="5242"/>
                    </a:moveTo>
                    <a:cubicBezTo>
                      <a:pt x="5874" y="5242"/>
                      <a:pt x="6115" y="5252"/>
                      <a:pt x="6358" y="5269"/>
                    </a:cubicBezTo>
                    <a:lnTo>
                      <a:pt x="6085" y="5853"/>
                    </a:lnTo>
                    <a:cubicBezTo>
                      <a:pt x="5751" y="6579"/>
                      <a:pt x="5418" y="7282"/>
                      <a:pt x="4930" y="7639"/>
                    </a:cubicBezTo>
                    <a:cubicBezTo>
                      <a:pt x="4811" y="7722"/>
                      <a:pt x="4680" y="7794"/>
                      <a:pt x="4561" y="7877"/>
                    </a:cubicBezTo>
                    <a:cubicBezTo>
                      <a:pt x="4525" y="7853"/>
                      <a:pt x="4501" y="7841"/>
                      <a:pt x="4477" y="7829"/>
                    </a:cubicBezTo>
                    <a:cubicBezTo>
                      <a:pt x="4120" y="7555"/>
                      <a:pt x="3989" y="7246"/>
                      <a:pt x="4049" y="6805"/>
                    </a:cubicBezTo>
                    <a:cubicBezTo>
                      <a:pt x="4108" y="6389"/>
                      <a:pt x="4334" y="5889"/>
                      <a:pt x="4596" y="5329"/>
                    </a:cubicBezTo>
                    <a:cubicBezTo>
                      <a:pt x="4895" y="5269"/>
                      <a:pt x="5255" y="5242"/>
                      <a:pt x="5644" y="5242"/>
                    </a:cubicBezTo>
                    <a:close/>
                    <a:moveTo>
                      <a:pt x="2060" y="6412"/>
                    </a:moveTo>
                    <a:lnTo>
                      <a:pt x="2060" y="6412"/>
                    </a:lnTo>
                    <a:cubicBezTo>
                      <a:pt x="2036" y="6948"/>
                      <a:pt x="2096" y="7460"/>
                      <a:pt x="2322" y="7936"/>
                    </a:cubicBezTo>
                    <a:cubicBezTo>
                      <a:pt x="2132" y="7794"/>
                      <a:pt x="1977" y="7615"/>
                      <a:pt x="1905" y="7413"/>
                    </a:cubicBezTo>
                    <a:cubicBezTo>
                      <a:pt x="1763" y="6984"/>
                      <a:pt x="1858" y="6662"/>
                      <a:pt x="2060" y="6412"/>
                    </a:cubicBezTo>
                    <a:close/>
                    <a:moveTo>
                      <a:pt x="7370" y="5400"/>
                    </a:moveTo>
                    <a:cubicBezTo>
                      <a:pt x="8251" y="5579"/>
                      <a:pt x="8918" y="5900"/>
                      <a:pt x="9121" y="6281"/>
                    </a:cubicBezTo>
                    <a:cubicBezTo>
                      <a:pt x="9192" y="6424"/>
                      <a:pt x="9216" y="6555"/>
                      <a:pt x="9156" y="6710"/>
                    </a:cubicBezTo>
                    <a:cubicBezTo>
                      <a:pt x="9025" y="7067"/>
                      <a:pt x="8561" y="7389"/>
                      <a:pt x="7859" y="7663"/>
                    </a:cubicBezTo>
                    <a:cubicBezTo>
                      <a:pt x="7335" y="7853"/>
                      <a:pt x="6727" y="7984"/>
                      <a:pt x="6144" y="8032"/>
                    </a:cubicBezTo>
                    <a:cubicBezTo>
                      <a:pt x="6704" y="7377"/>
                      <a:pt x="6954" y="6615"/>
                      <a:pt x="7192" y="5924"/>
                    </a:cubicBezTo>
                    <a:cubicBezTo>
                      <a:pt x="7251" y="5746"/>
                      <a:pt x="7311" y="5567"/>
                      <a:pt x="7370" y="5400"/>
                    </a:cubicBezTo>
                    <a:close/>
                    <a:moveTo>
                      <a:pt x="3407" y="319"/>
                    </a:moveTo>
                    <a:cubicBezTo>
                      <a:pt x="3697" y="319"/>
                      <a:pt x="3980" y="376"/>
                      <a:pt x="4239" y="495"/>
                    </a:cubicBezTo>
                    <a:cubicBezTo>
                      <a:pt x="4989" y="828"/>
                      <a:pt x="5346" y="1590"/>
                      <a:pt x="5203" y="2591"/>
                    </a:cubicBezTo>
                    <a:cubicBezTo>
                      <a:pt x="5084" y="3543"/>
                      <a:pt x="4692" y="4388"/>
                      <a:pt x="4334" y="5150"/>
                    </a:cubicBezTo>
                    <a:cubicBezTo>
                      <a:pt x="4049" y="5746"/>
                      <a:pt x="3810" y="6270"/>
                      <a:pt x="3739" y="6746"/>
                    </a:cubicBezTo>
                    <a:cubicBezTo>
                      <a:pt x="3656" y="7258"/>
                      <a:pt x="3822" y="7675"/>
                      <a:pt x="4227" y="8008"/>
                    </a:cubicBezTo>
                    <a:cubicBezTo>
                      <a:pt x="4060" y="8067"/>
                      <a:pt x="3894" y="8127"/>
                      <a:pt x="3739" y="8151"/>
                    </a:cubicBezTo>
                    <a:cubicBezTo>
                      <a:pt x="3644" y="8032"/>
                      <a:pt x="3584" y="7913"/>
                      <a:pt x="3525" y="7817"/>
                    </a:cubicBezTo>
                    <a:cubicBezTo>
                      <a:pt x="3498" y="7754"/>
                      <a:pt x="3436" y="7725"/>
                      <a:pt x="3377" y="7725"/>
                    </a:cubicBezTo>
                    <a:cubicBezTo>
                      <a:pt x="3358" y="7725"/>
                      <a:pt x="3340" y="7728"/>
                      <a:pt x="3322" y="7734"/>
                    </a:cubicBezTo>
                    <a:cubicBezTo>
                      <a:pt x="3239" y="7782"/>
                      <a:pt x="3215" y="7865"/>
                      <a:pt x="3239" y="7948"/>
                    </a:cubicBezTo>
                    <a:cubicBezTo>
                      <a:pt x="3287" y="8032"/>
                      <a:pt x="3334" y="8115"/>
                      <a:pt x="3382" y="8186"/>
                    </a:cubicBezTo>
                    <a:cubicBezTo>
                      <a:pt x="3179" y="8186"/>
                      <a:pt x="2989" y="8163"/>
                      <a:pt x="2810" y="8127"/>
                    </a:cubicBezTo>
                    <a:cubicBezTo>
                      <a:pt x="2025" y="6984"/>
                      <a:pt x="2453" y="5353"/>
                      <a:pt x="2846" y="3912"/>
                    </a:cubicBezTo>
                    <a:cubicBezTo>
                      <a:pt x="2977" y="3412"/>
                      <a:pt x="3108" y="2924"/>
                      <a:pt x="3179" y="2483"/>
                    </a:cubicBezTo>
                    <a:cubicBezTo>
                      <a:pt x="3572" y="2412"/>
                      <a:pt x="3918" y="2305"/>
                      <a:pt x="4120" y="2233"/>
                    </a:cubicBezTo>
                    <a:lnTo>
                      <a:pt x="4120" y="2555"/>
                    </a:lnTo>
                    <a:cubicBezTo>
                      <a:pt x="4120" y="2650"/>
                      <a:pt x="4180" y="2722"/>
                      <a:pt x="4275" y="2722"/>
                    </a:cubicBezTo>
                    <a:cubicBezTo>
                      <a:pt x="4358" y="2722"/>
                      <a:pt x="4418" y="2650"/>
                      <a:pt x="4430" y="2579"/>
                    </a:cubicBezTo>
                    <a:cubicBezTo>
                      <a:pt x="4453" y="2376"/>
                      <a:pt x="4430" y="2186"/>
                      <a:pt x="4418" y="1995"/>
                    </a:cubicBezTo>
                    <a:cubicBezTo>
                      <a:pt x="4418" y="1948"/>
                      <a:pt x="4394" y="1900"/>
                      <a:pt x="4346" y="1876"/>
                    </a:cubicBezTo>
                    <a:cubicBezTo>
                      <a:pt x="4320" y="1857"/>
                      <a:pt x="4294" y="1848"/>
                      <a:pt x="4270" y="1848"/>
                    </a:cubicBezTo>
                    <a:cubicBezTo>
                      <a:pt x="4250" y="1848"/>
                      <a:pt x="4231" y="1854"/>
                      <a:pt x="4215" y="1864"/>
                    </a:cubicBezTo>
                    <a:cubicBezTo>
                      <a:pt x="4215" y="1864"/>
                      <a:pt x="3656" y="2079"/>
                      <a:pt x="3084" y="2174"/>
                    </a:cubicBezTo>
                    <a:cubicBezTo>
                      <a:pt x="2919" y="2202"/>
                      <a:pt x="2741" y="2221"/>
                      <a:pt x="2569" y="2221"/>
                    </a:cubicBezTo>
                    <a:cubicBezTo>
                      <a:pt x="2307" y="2221"/>
                      <a:pt x="2059" y="2177"/>
                      <a:pt x="1894" y="2055"/>
                    </a:cubicBezTo>
                    <a:lnTo>
                      <a:pt x="1953" y="2055"/>
                    </a:lnTo>
                    <a:cubicBezTo>
                      <a:pt x="1973" y="2055"/>
                      <a:pt x="1992" y="2056"/>
                      <a:pt x="2012" y="2056"/>
                    </a:cubicBezTo>
                    <a:cubicBezTo>
                      <a:pt x="2431" y="2056"/>
                      <a:pt x="2946" y="1937"/>
                      <a:pt x="3537" y="1709"/>
                    </a:cubicBezTo>
                    <a:cubicBezTo>
                      <a:pt x="3620" y="1686"/>
                      <a:pt x="3656" y="1590"/>
                      <a:pt x="3632" y="1507"/>
                    </a:cubicBezTo>
                    <a:cubicBezTo>
                      <a:pt x="3614" y="1434"/>
                      <a:pt x="3554" y="1403"/>
                      <a:pt x="3489" y="1403"/>
                    </a:cubicBezTo>
                    <a:cubicBezTo>
                      <a:pt x="3469" y="1403"/>
                      <a:pt x="3449" y="1406"/>
                      <a:pt x="3429" y="1412"/>
                    </a:cubicBezTo>
                    <a:cubicBezTo>
                      <a:pt x="2837" y="1644"/>
                      <a:pt x="2361" y="1735"/>
                      <a:pt x="2013" y="1735"/>
                    </a:cubicBezTo>
                    <a:cubicBezTo>
                      <a:pt x="1683" y="1735"/>
                      <a:pt x="1469" y="1653"/>
                      <a:pt x="1382" y="1531"/>
                    </a:cubicBezTo>
                    <a:cubicBezTo>
                      <a:pt x="1298" y="1412"/>
                      <a:pt x="1382" y="1293"/>
                      <a:pt x="1429" y="1245"/>
                    </a:cubicBezTo>
                    <a:cubicBezTo>
                      <a:pt x="1975" y="648"/>
                      <a:pt x="2712" y="319"/>
                      <a:pt x="3407" y="319"/>
                    </a:cubicBezTo>
                    <a:close/>
                    <a:moveTo>
                      <a:pt x="7716" y="4674"/>
                    </a:moveTo>
                    <a:cubicBezTo>
                      <a:pt x="8549" y="4817"/>
                      <a:pt x="9240" y="5055"/>
                      <a:pt x="9752" y="5353"/>
                    </a:cubicBezTo>
                    <a:cubicBezTo>
                      <a:pt x="10121" y="5567"/>
                      <a:pt x="10549" y="5924"/>
                      <a:pt x="10549" y="6412"/>
                    </a:cubicBezTo>
                    <a:cubicBezTo>
                      <a:pt x="10549" y="6889"/>
                      <a:pt x="10287" y="7365"/>
                      <a:pt x="9775" y="7782"/>
                    </a:cubicBezTo>
                    <a:cubicBezTo>
                      <a:pt x="9168" y="8270"/>
                      <a:pt x="8263" y="8663"/>
                      <a:pt x="7204" y="8877"/>
                    </a:cubicBezTo>
                    <a:cubicBezTo>
                      <a:pt x="6612" y="8997"/>
                      <a:pt x="6014" y="9062"/>
                      <a:pt x="5455" y="9062"/>
                    </a:cubicBezTo>
                    <a:cubicBezTo>
                      <a:pt x="5237" y="9062"/>
                      <a:pt x="5026" y="9052"/>
                      <a:pt x="4822" y="9032"/>
                    </a:cubicBezTo>
                    <a:cubicBezTo>
                      <a:pt x="4894" y="9008"/>
                      <a:pt x="4977" y="8960"/>
                      <a:pt x="5049" y="8925"/>
                    </a:cubicBezTo>
                    <a:cubicBezTo>
                      <a:pt x="5358" y="8758"/>
                      <a:pt x="5608" y="8579"/>
                      <a:pt x="5835" y="8389"/>
                    </a:cubicBezTo>
                    <a:cubicBezTo>
                      <a:pt x="6549" y="8365"/>
                      <a:pt x="7335" y="8210"/>
                      <a:pt x="7990" y="7972"/>
                    </a:cubicBezTo>
                    <a:cubicBezTo>
                      <a:pt x="8549" y="7770"/>
                      <a:pt x="9264" y="7413"/>
                      <a:pt x="9466" y="6841"/>
                    </a:cubicBezTo>
                    <a:cubicBezTo>
                      <a:pt x="9561" y="6603"/>
                      <a:pt x="9537" y="6365"/>
                      <a:pt x="9406" y="6139"/>
                    </a:cubicBezTo>
                    <a:cubicBezTo>
                      <a:pt x="9156" y="5698"/>
                      <a:pt x="8442" y="5305"/>
                      <a:pt x="7489" y="5115"/>
                    </a:cubicBezTo>
                    <a:cubicBezTo>
                      <a:pt x="7549" y="4972"/>
                      <a:pt x="7620" y="4817"/>
                      <a:pt x="7716" y="4674"/>
                    </a:cubicBezTo>
                    <a:close/>
                    <a:moveTo>
                      <a:pt x="7870" y="3888"/>
                    </a:moveTo>
                    <a:lnTo>
                      <a:pt x="7870" y="3888"/>
                    </a:lnTo>
                    <a:cubicBezTo>
                      <a:pt x="7335" y="4365"/>
                      <a:pt x="7120" y="5055"/>
                      <a:pt x="6858" y="5805"/>
                    </a:cubicBezTo>
                    <a:cubicBezTo>
                      <a:pt x="6501" y="6865"/>
                      <a:pt x="6144" y="7948"/>
                      <a:pt x="4858" y="8615"/>
                    </a:cubicBezTo>
                    <a:cubicBezTo>
                      <a:pt x="4221" y="8982"/>
                      <a:pt x="3593" y="9144"/>
                      <a:pt x="3002" y="9144"/>
                    </a:cubicBezTo>
                    <a:cubicBezTo>
                      <a:pt x="2941" y="9144"/>
                      <a:pt x="2882" y="9142"/>
                      <a:pt x="2822" y="9139"/>
                    </a:cubicBezTo>
                    <a:cubicBezTo>
                      <a:pt x="2286" y="9091"/>
                      <a:pt x="1822" y="8901"/>
                      <a:pt x="1441" y="8556"/>
                    </a:cubicBezTo>
                    <a:cubicBezTo>
                      <a:pt x="1143" y="8270"/>
                      <a:pt x="953" y="7913"/>
                      <a:pt x="870" y="7532"/>
                    </a:cubicBezTo>
                    <a:cubicBezTo>
                      <a:pt x="774" y="7127"/>
                      <a:pt x="822" y="6722"/>
                      <a:pt x="989" y="6341"/>
                    </a:cubicBezTo>
                    <a:cubicBezTo>
                      <a:pt x="1179" y="5912"/>
                      <a:pt x="1632" y="5460"/>
                      <a:pt x="2203" y="5162"/>
                    </a:cubicBezTo>
                    <a:lnTo>
                      <a:pt x="2203" y="5162"/>
                    </a:lnTo>
                    <a:cubicBezTo>
                      <a:pt x="2155" y="5400"/>
                      <a:pt x="2120" y="5639"/>
                      <a:pt x="2084" y="5877"/>
                    </a:cubicBezTo>
                    <a:cubicBezTo>
                      <a:pt x="1739" y="6210"/>
                      <a:pt x="1346" y="6722"/>
                      <a:pt x="1596" y="7496"/>
                    </a:cubicBezTo>
                    <a:cubicBezTo>
                      <a:pt x="1727" y="7913"/>
                      <a:pt x="2096" y="8246"/>
                      <a:pt x="2596" y="8413"/>
                    </a:cubicBezTo>
                    <a:cubicBezTo>
                      <a:pt x="2810" y="8484"/>
                      <a:pt x="3037" y="8508"/>
                      <a:pt x="3275" y="8508"/>
                    </a:cubicBezTo>
                    <a:cubicBezTo>
                      <a:pt x="3870" y="8508"/>
                      <a:pt x="4525" y="8294"/>
                      <a:pt x="5096" y="7877"/>
                    </a:cubicBezTo>
                    <a:cubicBezTo>
                      <a:pt x="5656" y="7460"/>
                      <a:pt x="6013" y="6698"/>
                      <a:pt x="6358" y="5948"/>
                    </a:cubicBezTo>
                    <a:cubicBezTo>
                      <a:pt x="6775" y="5079"/>
                      <a:pt x="7156" y="4222"/>
                      <a:pt x="7870" y="3888"/>
                    </a:cubicBezTo>
                    <a:close/>
                    <a:moveTo>
                      <a:pt x="3412" y="0"/>
                    </a:moveTo>
                    <a:cubicBezTo>
                      <a:pt x="3196" y="0"/>
                      <a:pt x="2974" y="30"/>
                      <a:pt x="2751" y="90"/>
                    </a:cubicBezTo>
                    <a:cubicBezTo>
                      <a:pt x="2155" y="233"/>
                      <a:pt x="1620" y="566"/>
                      <a:pt x="1179" y="1043"/>
                    </a:cubicBezTo>
                    <a:cubicBezTo>
                      <a:pt x="989" y="1245"/>
                      <a:pt x="953" y="1519"/>
                      <a:pt x="1108" y="1721"/>
                    </a:cubicBezTo>
                    <a:cubicBezTo>
                      <a:pt x="1143" y="1781"/>
                      <a:pt x="1191" y="1840"/>
                      <a:pt x="1263" y="1888"/>
                    </a:cubicBezTo>
                    <a:lnTo>
                      <a:pt x="631" y="2352"/>
                    </a:lnTo>
                    <a:lnTo>
                      <a:pt x="167" y="2352"/>
                    </a:lnTo>
                    <a:cubicBezTo>
                      <a:pt x="72" y="2352"/>
                      <a:pt x="0" y="2424"/>
                      <a:pt x="0" y="2519"/>
                    </a:cubicBezTo>
                    <a:cubicBezTo>
                      <a:pt x="0" y="2602"/>
                      <a:pt x="72" y="2674"/>
                      <a:pt x="167" y="2674"/>
                    </a:cubicBezTo>
                    <a:lnTo>
                      <a:pt x="453" y="2674"/>
                    </a:lnTo>
                    <a:lnTo>
                      <a:pt x="346" y="2972"/>
                    </a:lnTo>
                    <a:cubicBezTo>
                      <a:pt x="310" y="3067"/>
                      <a:pt x="358" y="3150"/>
                      <a:pt x="453" y="3186"/>
                    </a:cubicBezTo>
                    <a:cubicBezTo>
                      <a:pt x="465" y="3186"/>
                      <a:pt x="477" y="3198"/>
                      <a:pt x="489" y="3198"/>
                    </a:cubicBezTo>
                    <a:cubicBezTo>
                      <a:pt x="548" y="3198"/>
                      <a:pt x="631" y="3150"/>
                      <a:pt x="643" y="3091"/>
                    </a:cubicBezTo>
                    <a:lnTo>
                      <a:pt x="786" y="2638"/>
                    </a:lnTo>
                    <a:lnTo>
                      <a:pt x="1477" y="2138"/>
                    </a:lnTo>
                    <a:cubicBezTo>
                      <a:pt x="1710" y="2468"/>
                      <a:pt x="2125" y="2569"/>
                      <a:pt x="2548" y="2569"/>
                    </a:cubicBezTo>
                    <a:cubicBezTo>
                      <a:pt x="2644" y="2569"/>
                      <a:pt x="2740" y="2564"/>
                      <a:pt x="2834" y="2555"/>
                    </a:cubicBezTo>
                    <a:lnTo>
                      <a:pt x="2834" y="2555"/>
                    </a:lnTo>
                    <a:cubicBezTo>
                      <a:pt x="2751" y="2960"/>
                      <a:pt x="2632" y="3412"/>
                      <a:pt x="2513" y="3865"/>
                    </a:cubicBezTo>
                    <a:cubicBezTo>
                      <a:pt x="2441" y="4186"/>
                      <a:pt x="2358" y="4496"/>
                      <a:pt x="2275" y="4805"/>
                    </a:cubicBezTo>
                    <a:cubicBezTo>
                      <a:pt x="1548" y="5138"/>
                      <a:pt x="929" y="5686"/>
                      <a:pt x="691" y="6246"/>
                    </a:cubicBezTo>
                    <a:cubicBezTo>
                      <a:pt x="489" y="6686"/>
                      <a:pt x="441" y="7174"/>
                      <a:pt x="548" y="7639"/>
                    </a:cubicBezTo>
                    <a:cubicBezTo>
                      <a:pt x="655" y="8091"/>
                      <a:pt x="882" y="8508"/>
                      <a:pt x="1227" y="8829"/>
                    </a:cubicBezTo>
                    <a:cubicBezTo>
                      <a:pt x="1632" y="9210"/>
                      <a:pt x="2179" y="9437"/>
                      <a:pt x="2798" y="9484"/>
                    </a:cubicBezTo>
                    <a:cubicBezTo>
                      <a:pt x="2870" y="9484"/>
                      <a:pt x="2953" y="9496"/>
                      <a:pt x="3025" y="9496"/>
                    </a:cubicBezTo>
                    <a:cubicBezTo>
                      <a:pt x="3406" y="9496"/>
                      <a:pt x="3799" y="9425"/>
                      <a:pt x="4215" y="9282"/>
                    </a:cubicBezTo>
                    <a:cubicBezTo>
                      <a:pt x="4596" y="9365"/>
                      <a:pt x="5037" y="9401"/>
                      <a:pt x="5489" y="9401"/>
                    </a:cubicBezTo>
                    <a:cubicBezTo>
                      <a:pt x="6061" y="9401"/>
                      <a:pt x="6668" y="9341"/>
                      <a:pt x="7251" y="9222"/>
                    </a:cubicBezTo>
                    <a:cubicBezTo>
                      <a:pt x="8371" y="9008"/>
                      <a:pt x="9323" y="8591"/>
                      <a:pt x="9978" y="8067"/>
                    </a:cubicBezTo>
                    <a:cubicBezTo>
                      <a:pt x="10573" y="7591"/>
                      <a:pt x="10871" y="7008"/>
                      <a:pt x="10871" y="6412"/>
                    </a:cubicBezTo>
                    <a:cubicBezTo>
                      <a:pt x="10871" y="5472"/>
                      <a:pt x="9764" y="4734"/>
                      <a:pt x="7906" y="4376"/>
                    </a:cubicBezTo>
                    <a:cubicBezTo>
                      <a:pt x="8109" y="4103"/>
                      <a:pt x="8394" y="3900"/>
                      <a:pt x="8787" y="3769"/>
                    </a:cubicBezTo>
                    <a:cubicBezTo>
                      <a:pt x="8871" y="3734"/>
                      <a:pt x="8918" y="3650"/>
                      <a:pt x="8883" y="3555"/>
                    </a:cubicBezTo>
                    <a:cubicBezTo>
                      <a:pt x="8871" y="3495"/>
                      <a:pt x="8811" y="3448"/>
                      <a:pt x="8740" y="3448"/>
                    </a:cubicBezTo>
                    <a:cubicBezTo>
                      <a:pt x="8698" y="3446"/>
                      <a:pt x="8657" y="3444"/>
                      <a:pt x="8616" y="3444"/>
                    </a:cubicBezTo>
                    <a:cubicBezTo>
                      <a:pt x="8002" y="3444"/>
                      <a:pt x="7472" y="3695"/>
                      <a:pt x="7037" y="4186"/>
                    </a:cubicBezTo>
                    <a:cubicBezTo>
                      <a:pt x="7025" y="4198"/>
                      <a:pt x="7013" y="4210"/>
                      <a:pt x="7001" y="4246"/>
                    </a:cubicBezTo>
                    <a:cubicBezTo>
                      <a:pt x="6574" y="4205"/>
                      <a:pt x="6141" y="4176"/>
                      <a:pt x="5714" y="4176"/>
                    </a:cubicBezTo>
                    <a:cubicBezTo>
                      <a:pt x="5511" y="4176"/>
                      <a:pt x="5308" y="4183"/>
                      <a:pt x="5108" y="4198"/>
                    </a:cubicBezTo>
                    <a:cubicBezTo>
                      <a:pt x="5299" y="3698"/>
                      <a:pt x="5454" y="3198"/>
                      <a:pt x="5525" y="2626"/>
                    </a:cubicBezTo>
                    <a:cubicBezTo>
                      <a:pt x="5596" y="2031"/>
                      <a:pt x="5525" y="1531"/>
                      <a:pt x="5299" y="1102"/>
                    </a:cubicBezTo>
                    <a:cubicBezTo>
                      <a:pt x="5096" y="697"/>
                      <a:pt x="4775" y="400"/>
                      <a:pt x="4358" y="209"/>
                    </a:cubicBezTo>
                    <a:cubicBezTo>
                      <a:pt x="4068" y="72"/>
                      <a:pt x="3748" y="0"/>
                      <a:pt x="34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9" name="Google Shape;12209;p72"/>
              <p:cNvSpPr/>
              <p:nvPr/>
            </p:nvSpPr>
            <p:spPr>
              <a:xfrm>
                <a:off x="3139117" y="1621010"/>
                <a:ext cx="49152" cy="137600"/>
              </a:xfrm>
              <a:custGeom>
                <a:rect b="b" l="l" r="r" t="t"/>
                <a:pathLst>
                  <a:path extrusionOk="0" h="4300" w="1536">
                    <a:moveTo>
                      <a:pt x="1360" y="0"/>
                    </a:moveTo>
                    <a:cubicBezTo>
                      <a:pt x="1284" y="0"/>
                      <a:pt x="1212" y="56"/>
                      <a:pt x="1191" y="121"/>
                    </a:cubicBezTo>
                    <a:cubicBezTo>
                      <a:pt x="1072" y="669"/>
                      <a:pt x="857" y="1192"/>
                      <a:pt x="655" y="1692"/>
                    </a:cubicBezTo>
                    <a:cubicBezTo>
                      <a:pt x="310" y="2526"/>
                      <a:pt x="0" y="3336"/>
                      <a:pt x="119" y="4169"/>
                    </a:cubicBezTo>
                    <a:cubicBezTo>
                      <a:pt x="131" y="4240"/>
                      <a:pt x="191" y="4300"/>
                      <a:pt x="286" y="4300"/>
                    </a:cubicBezTo>
                    <a:lnTo>
                      <a:pt x="310" y="4300"/>
                    </a:lnTo>
                    <a:cubicBezTo>
                      <a:pt x="405" y="4288"/>
                      <a:pt x="464" y="4217"/>
                      <a:pt x="441" y="4121"/>
                    </a:cubicBezTo>
                    <a:cubicBezTo>
                      <a:pt x="322" y="3383"/>
                      <a:pt x="643" y="2621"/>
                      <a:pt x="953" y="1835"/>
                    </a:cubicBezTo>
                    <a:cubicBezTo>
                      <a:pt x="1155" y="1311"/>
                      <a:pt x="1381" y="776"/>
                      <a:pt x="1500" y="192"/>
                    </a:cubicBezTo>
                    <a:cubicBezTo>
                      <a:pt x="1536" y="109"/>
                      <a:pt x="1476" y="14"/>
                      <a:pt x="1381" y="2"/>
                    </a:cubicBezTo>
                    <a:cubicBezTo>
                      <a:pt x="1374" y="1"/>
                      <a:pt x="1367" y="0"/>
                      <a:pt x="13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210" name="Google Shape;12210;p72"/>
          <p:cNvGrpSpPr/>
          <p:nvPr/>
        </p:nvGrpSpPr>
        <p:grpSpPr>
          <a:xfrm>
            <a:off x="1133133" y="3351922"/>
            <a:ext cx="313984" cy="358560"/>
            <a:chOff x="1133133" y="3351922"/>
            <a:chExt cx="313984" cy="358560"/>
          </a:xfrm>
        </p:grpSpPr>
        <p:sp>
          <p:nvSpPr>
            <p:cNvPr id="12211" name="Google Shape;12211;p72"/>
            <p:cNvSpPr/>
            <p:nvPr/>
          </p:nvSpPr>
          <p:spPr>
            <a:xfrm>
              <a:off x="1133133" y="3351922"/>
              <a:ext cx="313984" cy="358560"/>
            </a:xfrm>
            <a:custGeom>
              <a:rect b="b" l="l" r="r" t="t"/>
              <a:pathLst>
                <a:path extrusionOk="0" h="11205" w="9812">
                  <a:moveTo>
                    <a:pt x="1251" y="4025"/>
                  </a:moveTo>
                  <a:cubicBezTo>
                    <a:pt x="1548" y="4025"/>
                    <a:pt x="1787" y="4263"/>
                    <a:pt x="1787" y="4561"/>
                  </a:cubicBezTo>
                  <a:lnTo>
                    <a:pt x="1787" y="7704"/>
                  </a:lnTo>
                  <a:cubicBezTo>
                    <a:pt x="1787" y="7990"/>
                    <a:pt x="2013" y="8204"/>
                    <a:pt x="2287" y="8204"/>
                  </a:cubicBezTo>
                  <a:lnTo>
                    <a:pt x="3001" y="8204"/>
                  </a:lnTo>
                  <a:lnTo>
                    <a:pt x="3001" y="9300"/>
                  </a:lnTo>
                  <a:lnTo>
                    <a:pt x="1775" y="9300"/>
                  </a:lnTo>
                  <a:cubicBezTo>
                    <a:pt x="1191" y="9300"/>
                    <a:pt x="715" y="8823"/>
                    <a:pt x="715" y="8240"/>
                  </a:cubicBezTo>
                  <a:lnTo>
                    <a:pt x="715" y="4561"/>
                  </a:lnTo>
                  <a:cubicBezTo>
                    <a:pt x="715" y="4263"/>
                    <a:pt x="953" y="4025"/>
                    <a:pt x="1251" y="4025"/>
                  </a:cubicBezTo>
                  <a:close/>
                  <a:moveTo>
                    <a:pt x="4906" y="1"/>
                  </a:moveTo>
                  <a:cubicBezTo>
                    <a:pt x="4823" y="1"/>
                    <a:pt x="4739" y="84"/>
                    <a:pt x="4739" y="167"/>
                  </a:cubicBezTo>
                  <a:lnTo>
                    <a:pt x="4739" y="548"/>
                  </a:lnTo>
                  <a:cubicBezTo>
                    <a:pt x="4346" y="572"/>
                    <a:pt x="3965" y="739"/>
                    <a:pt x="3668" y="989"/>
                  </a:cubicBezTo>
                  <a:lnTo>
                    <a:pt x="3406" y="727"/>
                  </a:lnTo>
                  <a:cubicBezTo>
                    <a:pt x="3376" y="697"/>
                    <a:pt x="3334" y="682"/>
                    <a:pt x="3291" y="682"/>
                  </a:cubicBezTo>
                  <a:cubicBezTo>
                    <a:pt x="3248" y="682"/>
                    <a:pt x="3203" y="697"/>
                    <a:pt x="3168" y="727"/>
                  </a:cubicBezTo>
                  <a:cubicBezTo>
                    <a:pt x="3108" y="787"/>
                    <a:pt x="3108" y="882"/>
                    <a:pt x="3168" y="965"/>
                  </a:cubicBezTo>
                  <a:lnTo>
                    <a:pt x="3430" y="1227"/>
                  </a:lnTo>
                  <a:cubicBezTo>
                    <a:pt x="3180" y="1525"/>
                    <a:pt x="3037" y="1882"/>
                    <a:pt x="2989" y="2299"/>
                  </a:cubicBezTo>
                  <a:lnTo>
                    <a:pt x="2620" y="2299"/>
                  </a:lnTo>
                  <a:cubicBezTo>
                    <a:pt x="2525" y="2299"/>
                    <a:pt x="2453" y="2370"/>
                    <a:pt x="2453" y="2465"/>
                  </a:cubicBezTo>
                  <a:cubicBezTo>
                    <a:pt x="2453" y="2549"/>
                    <a:pt x="2525" y="2632"/>
                    <a:pt x="2620" y="2632"/>
                  </a:cubicBezTo>
                  <a:lnTo>
                    <a:pt x="2977" y="2632"/>
                  </a:lnTo>
                  <a:lnTo>
                    <a:pt x="2977" y="3704"/>
                  </a:lnTo>
                  <a:lnTo>
                    <a:pt x="2620" y="3704"/>
                  </a:lnTo>
                  <a:cubicBezTo>
                    <a:pt x="2525" y="3704"/>
                    <a:pt x="2453" y="3775"/>
                    <a:pt x="2453" y="3858"/>
                  </a:cubicBezTo>
                  <a:cubicBezTo>
                    <a:pt x="2453" y="3954"/>
                    <a:pt x="2525" y="4025"/>
                    <a:pt x="2620" y="4025"/>
                  </a:cubicBezTo>
                  <a:lnTo>
                    <a:pt x="2977" y="4025"/>
                  </a:lnTo>
                  <a:lnTo>
                    <a:pt x="2977" y="5097"/>
                  </a:lnTo>
                  <a:lnTo>
                    <a:pt x="2620" y="5097"/>
                  </a:lnTo>
                  <a:cubicBezTo>
                    <a:pt x="2525" y="5097"/>
                    <a:pt x="2453" y="5168"/>
                    <a:pt x="2453" y="5263"/>
                  </a:cubicBezTo>
                  <a:cubicBezTo>
                    <a:pt x="2453" y="5347"/>
                    <a:pt x="2525" y="5430"/>
                    <a:pt x="2620" y="5430"/>
                  </a:cubicBezTo>
                  <a:lnTo>
                    <a:pt x="2977" y="5430"/>
                  </a:lnTo>
                  <a:lnTo>
                    <a:pt x="2977" y="6502"/>
                  </a:lnTo>
                  <a:lnTo>
                    <a:pt x="2620" y="6502"/>
                  </a:lnTo>
                  <a:cubicBezTo>
                    <a:pt x="2525" y="6502"/>
                    <a:pt x="2453" y="6573"/>
                    <a:pt x="2453" y="6656"/>
                  </a:cubicBezTo>
                  <a:cubicBezTo>
                    <a:pt x="2453" y="6752"/>
                    <a:pt x="2525" y="6823"/>
                    <a:pt x="2620" y="6823"/>
                  </a:cubicBezTo>
                  <a:lnTo>
                    <a:pt x="2977" y="6823"/>
                  </a:lnTo>
                  <a:lnTo>
                    <a:pt x="2977" y="7895"/>
                  </a:lnTo>
                  <a:lnTo>
                    <a:pt x="2263" y="7895"/>
                  </a:lnTo>
                  <a:cubicBezTo>
                    <a:pt x="2156" y="7895"/>
                    <a:pt x="2084" y="7811"/>
                    <a:pt x="2084" y="7716"/>
                  </a:cubicBezTo>
                  <a:lnTo>
                    <a:pt x="2084" y="7359"/>
                  </a:lnTo>
                  <a:lnTo>
                    <a:pt x="2263" y="7359"/>
                  </a:lnTo>
                  <a:cubicBezTo>
                    <a:pt x="2346" y="7359"/>
                    <a:pt x="2418" y="7287"/>
                    <a:pt x="2418" y="7192"/>
                  </a:cubicBezTo>
                  <a:cubicBezTo>
                    <a:pt x="2418" y="7109"/>
                    <a:pt x="2346" y="7037"/>
                    <a:pt x="2263" y="7037"/>
                  </a:cubicBezTo>
                  <a:lnTo>
                    <a:pt x="2084" y="7037"/>
                  </a:lnTo>
                  <a:lnTo>
                    <a:pt x="2084" y="6144"/>
                  </a:lnTo>
                  <a:lnTo>
                    <a:pt x="2263" y="6144"/>
                  </a:lnTo>
                  <a:cubicBezTo>
                    <a:pt x="2346" y="6144"/>
                    <a:pt x="2418" y="6061"/>
                    <a:pt x="2418" y="5978"/>
                  </a:cubicBezTo>
                  <a:cubicBezTo>
                    <a:pt x="2418" y="5882"/>
                    <a:pt x="2346" y="5811"/>
                    <a:pt x="2263" y="5811"/>
                  </a:cubicBezTo>
                  <a:lnTo>
                    <a:pt x="2084" y="5811"/>
                  </a:lnTo>
                  <a:lnTo>
                    <a:pt x="2084" y="4918"/>
                  </a:lnTo>
                  <a:lnTo>
                    <a:pt x="2263" y="4918"/>
                  </a:lnTo>
                  <a:cubicBezTo>
                    <a:pt x="2346" y="4918"/>
                    <a:pt x="2418" y="4847"/>
                    <a:pt x="2418" y="4751"/>
                  </a:cubicBezTo>
                  <a:cubicBezTo>
                    <a:pt x="2418" y="4668"/>
                    <a:pt x="2346" y="4597"/>
                    <a:pt x="2263" y="4597"/>
                  </a:cubicBezTo>
                  <a:lnTo>
                    <a:pt x="2084" y="4597"/>
                  </a:lnTo>
                  <a:lnTo>
                    <a:pt x="2084" y="4573"/>
                  </a:lnTo>
                  <a:cubicBezTo>
                    <a:pt x="2084" y="4156"/>
                    <a:pt x="1787" y="3799"/>
                    <a:pt x="1382" y="3727"/>
                  </a:cubicBezTo>
                  <a:lnTo>
                    <a:pt x="1382" y="3525"/>
                  </a:lnTo>
                  <a:cubicBezTo>
                    <a:pt x="1382" y="3430"/>
                    <a:pt x="1310" y="3358"/>
                    <a:pt x="1215" y="3358"/>
                  </a:cubicBezTo>
                  <a:cubicBezTo>
                    <a:pt x="1132" y="3358"/>
                    <a:pt x="1048" y="3430"/>
                    <a:pt x="1048" y="3525"/>
                  </a:cubicBezTo>
                  <a:lnTo>
                    <a:pt x="1048" y="3727"/>
                  </a:lnTo>
                  <a:cubicBezTo>
                    <a:pt x="655" y="3799"/>
                    <a:pt x="358" y="4156"/>
                    <a:pt x="358" y="4573"/>
                  </a:cubicBezTo>
                  <a:lnTo>
                    <a:pt x="358" y="4597"/>
                  </a:lnTo>
                  <a:lnTo>
                    <a:pt x="179" y="4597"/>
                  </a:lnTo>
                  <a:cubicBezTo>
                    <a:pt x="84" y="4597"/>
                    <a:pt x="13" y="4668"/>
                    <a:pt x="13" y="4751"/>
                  </a:cubicBezTo>
                  <a:cubicBezTo>
                    <a:pt x="13" y="4847"/>
                    <a:pt x="84" y="4918"/>
                    <a:pt x="179" y="4918"/>
                  </a:cubicBezTo>
                  <a:lnTo>
                    <a:pt x="358" y="4918"/>
                  </a:lnTo>
                  <a:lnTo>
                    <a:pt x="358" y="5811"/>
                  </a:lnTo>
                  <a:lnTo>
                    <a:pt x="179" y="5811"/>
                  </a:lnTo>
                  <a:cubicBezTo>
                    <a:pt x="84" y="5811"/>
                    <a:pt x="13" y="5882"/>
                    <a:pt x="13" y="5978"/>
                  </a:cubicBezTo>
                  <a:cubicBezTo>
                    <a:pt x="13" y="6061"/>
                    <a:pt x="84" y="6144"/>
                    <a:pt x="179" y="6144"/>
                  </a:cubicBezTo>
                  <a:lnTo>
                    <a:pt x="358" y="6144"/>
                  </a:lnTo>
                  <a:lnTo>
                    <a:pt x="358" y="7037"/>
                  </a:lnTo>
                  <a:lnTo>
                    <a:pt x="179" y="7037"/>
                  </a:lnTo>
                  <a:cubicBezTo>
                    <a:pt x="84" y="7037"/>
                    <a:pt x="13" y="7109"/>
                    <a:pt x="13" y="7192"/>
                  </a:cubicBezTo>
                  <a:cubicBezTo>
                    <a:pt x="13" y="7287"/>
                    <a:pt x="84" y="7359"/>
                    <a:pt x="179" y="7359"/>
                  </a:cubicBezTo>
                  <a:lnTo>
                    <a:pt x="358" y="7359"/>
                  </a:lnTo>
                  <a:lnTo>
                    <a:pt x="358" y="8240"/>
                  </a:lnTo>
                  <a:lnTo>
                    <a:pt x="358" y="8252"/>
                  </a:lnTo>
                  <a:lnTo>
                    <a:pt x="155" y="8252"/>
                  </a:lnTo>
                  <a:cubicBezTo>
                    <a:pt x="72" y="8252"/>
                    <a:pt x="1" y="8323"/>
                    <a:pt x="1" y="8418"/>
                  </a:cubicBezTo>
                  <a:cubicBezTo>
                    <a:pt x="1" y="8502"/>
                    <a:pt x="72" y="8585"/>
                    <a:pt x="155" y="8585"/>
                  </a:cubicBezTo>
                  <a:lnTo>
                    <a:pt x="382" y="8585"/>
                  </a:lnTo>
                  <a:cubicBezTo>
                    <a:pt x="536" y="9180"/>
                    <a:pt x="1084" y="9621"/>
                    <a:pt x="1727" y="9621"/>
                  </a:cubicBezTo>
                  <a:lnTo>
                    <a:pt x="2953" y="9621"/>
                  </a:lnTo>
                  <a:lnTo>
                    <a:pt x="2953" y="11038"/>
                  </a:lnTo>
                  <a:cubicBezTo>
                    <a:pt x="2953" y="11121"/>
                    <a:pt x="3037" y="11205"/>
                    <a:pt x="3120" y="11205"/>
                  </a:cubicBezTo>
                  <a:cubicBezTo>
                    <a:pt x="3215" y="11205"/>
                    <a:pt x="3287" y="11121"/>
                    <a:pt x="3287" y="11038"/>
                  </a:cubicBezTo>
                  <a:lnTo>
                    <a:pt x="3287" y="2477"/>
                  </a:lnTo>
                  <a:cubicBezTo>
                    <a:pt x="3287" y="1596"/>
                    <a:pt x="4001" y="906"/>
                    <a:pt x="4858" y="906"/>
                  </a:cubicBezTo>
                  <a:cubicBezTo>
                    <a:pt x="5728" y="906"/>
                    <a:pt x="6442" y="1620"/>
                    <a:pt x="6442" y="2477"/>
                  </a:cubicBezTo>
                  <a:lnTo>
                    <a:pt x="6442" y="5454"/>
                  </a:lnTo>
                  <a:cubicBezTo>
                    <a:pt x="6442" y="5549"/>
                    <a:pt x="6513" y="5621"/>
                    <a:pt x="6609" y="5621"/>
                  </a:cubicBezTo>
                  <a:cubicBezTo>
                    <a:pt x="6692" y="5621"/>
                    <a:pt x="6775" y="5549"/>
                    <a:pt x="6775" y="5454"/>
                  </a:cubicBezTo>
                  <a:lnTo>
                    <a:pt x="6775" y="5442"/>
                  </a:lnTo>
                  <a:lnTo>
                    <a:pt x="7490" y="5442"/>
                  </a:lnTo>
                  <a:cubicBezTo>
                    <a:pt x="7764" y="5442"/>
                    <a:pt x="7990" y="5216"/>
                    <a:pt x="7990" y="4930"/>
                  </a:cubicBezTo>
                  <a:lnTo>
                    <a:pt x="7990" y="3192"/>
                  </a:lnTo>
                  <a:cubicBezTo>
                    <a:pt x="7990" y="2894"/>
                    <a:pt x="8228" y="2656"/>
                    <a:pt x="8526" y="2656"/>
                  </a:cubicBezTo>
                  <a:cubicBezTo>
                    <a:pt x="8823" y="2656"/>
                    <a:pt x="9061" y="2894"/>
                    <a:pt x="9061" y="3192"/>
                  </a:cubicBezTo>
                  <a:lnTo>
                    <a:pt x="9061" y="5466"/>
                  </a:lnTo>
                  <a:cubicBezTo>
                    <a:pt x="9061" y="6049"/>
                    <a:pt x="8585" y="6525"/>
                    <a:pt x="8002" y="6525"/>
                  </a:cubicBezTo>
                  <a:lnTo>
                    <a:pt x="6775" y="6525"/>
                  </a:lnTo>
                  <a:lnTo>
                    <a:pt x="6775" y="6144"/>
                  </a:lnTo>
                  <a:cubicBezTo>
                    <a:pt x="6775" y="6049"/>
                    <a:pt x="6692" y="5978"/>
                    <a:pt x="6609" y="5978"/>
                  </a:cubicBezTo>
                  <a:cubicBezTo>
                    <a:pt x="6513" y="5978"/>
                    <a:pt x="6442" y="6049"/>
                    <a:pt x="6442" y="6144"/>
                  </a:cubicBezTo>
                  <a:lnTo>
                    <a:pt x="6442" y="11038"/>
                  </a:lnTo>
                  <a:cubicBezTo>
                    <a:pt x="6442" y="11121"/>
                    <a:pt x="6513" y="11205"/>
                    <a:pt x="6609" y="11205"/>
                  </a:cubicBezTo>
                  <a:cubicBezTo>
                    <a:pt x="6692" y="11205"/>
                    <a:pt x="6775" y="11121"/>
                    <a:pt x="6775" y="11038"/>
                  </a:cubicBezTo>
                  <a:lnTo>
                    <a:pt x="6775" y="9621"/>
                  </a:lnTo>
                  <a:lnTo>
                    <a:pt x="7132" y="9621"/>
                  </a:lnTo>
                  <a:cubicBezTo>
                    <a:pt x="7216" y="9621"/>
                    <a:pt x="7287" y="9550"/>
                    <a:pt x="7287" y="9454"/>
                  </a:cubicBezTo>
                  <a:cubicBezTo>
                    <a:pt x="7287" y="9371"/>
                    <a:pt x="7216" y="9300"/>
                    <a:pt x="7132" y="9300"/>
                  </a:cubicBezTo>
                  <a:lnTo>
                    <a:pt x="6775" y="9300"/>
                  </a:lnTo>
                  <a:lnTo>
                    <a:pt x="6775" y="8228"/>
                  </a:lnTo>
                  <a:lnTo>
                    <a:pt x="7132" y="8228"/>
                  </a:lnTo>
                  <a:cubicBezTo>
                    <a:pt x="7216" y="8228"/>
                    <a:pt x="7287" y="8145"/>
                    <a:pt x="7287" y="8061"/>
                  </a:cubicBezTo>
                  <a:cubicBezTo>
                    <a:pt x="7287" y="7966"/>
                    <a:pt x="7216" y="7895"/>
                    <a:pt x="7132" y="7895"/>
                  </a:cubicBezTo>
                  <a:lnTo>
                    <a:pt x="6775" y="7895"/>
                  </a:lnTo>
                  <a:lnTo>
                    <a:pt x="6775" y="6823"/>
                  </a:lnTo>
                  <a:lnTo>
                    <a:pt x="8002" y="6823"/>
                  </a:lnTo>
                  <a:cubicBezTo>
                    <a:pt x="8585" y="6823"/>
                    <a:pt x="9097" y="6466"/>
                    <a:pt x="9299" y="5942"/>
                  </a:cubicBezTo>
                  <a:lnTo>
                    <a:pt x="9585" y="5942"/>
                  </a:lnTo>
                  <a:cubicBezTo>
                    <a:pt x="9669" y="5942"/>
                    <a:pt x="9752" y="5871"/>
                    <a:pt x="9752" y="5775"/>
                  </a:cubicBezTo>
                  <a:cubicBezTo>
                    <a:pt x="9811" y="5704"/>
                    <a:pt x="9728" y="5632"/>
                    <a:pt x="9645" y="5632"/>
                  </a:cubicBezTo>
                  <a:lnTo>
                    <a:pt x="9454" y="5632"/>
                  </a:lnTo>
                  <a:cubicBezTo>
                    <a:pt x="9466" y="5573"/>
                    <a:pt x="9466" y="5513"/>
                    <a:pt x="9466" y="5454"/>
                  </a:cubicBezTo>
                  <a:lnTo>
                    <a:pt x="9466" y="4739"/>
                  </a:lnTo>
                  <a:lnTo>
                    <a:pt x="9645" y="4739"/>
                  </a:lnTo>
                  <a:cubicBezTo>
                    <a:pt x="9728" y="4739"/>
                    <a:pt x="9811" y="4668"/>
                    <a:pt x="9811" y="4573"/>
                  </a:cubicBezTo>
                  <a:cubicBezTo>
                    <a:pt x="9811" y="4489"/>
                    <a:pt x="9728" y="4418"/>
                    <a:pt x="9645" y="4418"/>
                  </a:cubicBezTo>
                  <a:lnTo>
                    <a:pt x="9466" y="4418"/>
                  </a:lnTo>
                  <a:lnTo>
                    <a:pt x="9466" y="3525"/>
                  </a:lnTo>
                  <a:lnTo>
                    <a:pt x="9645" y="3525"/>
                  </a:lnTo>
                  <a:cubicBezTo>
                    <a:pt x="9728" y="3525"/>
                    <a:pt x="9811" y="3442"/>
                    <a:pt x="9811" y="3358"/>
                  </a:cubicBezTo>
                  <a:cubicBezTo>
                    <a:pt x="9811" y="3263"/>
                    <a:pt x="9728" y="3192"/>
                    <a:pt x="9645" y="3192"/>
                  </a:cubicBezTo>
                  <a:lnTo>
                    <a:pt x="9466" y="3192"/>
                  </a:lnTo>
                  <a:lnTo>
                    <a:pt x="9466" y="3180"/>
                  </a:lnTo>
                  <a:cubicBezTo>
                    <a:pt x="9466" y="2763"/>
                    <a:pt x="9168" y="2406"/>
                    <a:pt x="8764" y="2322"/>
                  </a:cubicBezTo>
                  <a:lnTo>
                    <a:pt x="8764" y="2120"/>
                  </a:lnTo>
                  <a:cubicBezTo>
                    <a:pt x="8764" y="2037"/>
                    <a:pt x="8692" y="1953"/>
                    <a:pt x="8597" y="1953"/>
                  </a:cubicBezTo>
                  <a:cubicBezTo>
                    <a:pt x="8514" y="1953"/>
                    <a:pt x="8430" y="2037"/>
                    <a:pt x="8430" y="2120"/>
                  </a:cubicBezTo>
                  <a:lnTo>
                    <a:pt x="8430" y="2334"/>
                  </a:lnTo>
                  <a:cubicBezTo>
                    <a:pt x="8037" y="2406"/>
                    <a:pt x="7740" y="2763"/>
                    <a:pt x="7740" y="3180"/>
                  </a:cubicBezTo>
                  <a:lnTo>
                    <a:pt x="7740" y="3192"/>
                  </a:lnTo>
                  <a:lnTo>
                    <a:pt x="7561" y="3192"/>
                  </a:lnTo>
                  <a:cubicBezTo>
                    <a:pt x="7466" y="3192"/>
                    <a:pt x="7394" y="3263"/>
                    <a:pt x="7394" y="3358"/>
                  </a:cubicBezTo>
                  <a:cubicBezTo>
                    <a:pt x="7394" y="3442"/>
                    <a:pt x="7466" y="3525"/>
                    <a:pt x="7561" y="3525"/>
                  </a:cubicBezTo>
                  <a:lnTo>
                    <a:pt x="7740" y="3525"/>
                  </a:lnTo>
                  <a:lnTo>
                    <a:pt x="7740" y="4418"/>
                  </a:lnTo>
                  <a:lnTo>
                    <a:pt x="7561" y="4418"/>
                  </a:lnTo>
                  <a:cubicBezTo>
                    <a:pt x="7466" y="4418"/>
                    <a:pt x="7394" y="4489"/>
                    <a:pt x="7394" y="4573"/>
                  </a:cubicBezTo>
                  <a:cubicBezTo>
                    <a:pt x="7394" y="4668"/>
                    <a:pt x="7466" y="4739"/>
                    <a:pt x="7561" y="4739"/>
                  </a:cubicBezTo>
                  <a:lnTo>
                    <a:pt x="7740" y="4739"/>
                  </a:lnTo>
                  <a:lnTo>
                    <a:pt x="7740" y="4918"/>
                  </a:lnTo>
                  <a:cubicBezTo>
                    <a:pt x="7740" y="5025"/>
                    <a:pt x="7644" y="5097"/>
                    <a:pt x="7561" y="5097"/>
                  </a:cubicBezTo>
                  <a:lnTo>
                    <a:pt x="6847" y="5097"/>
                  </a:lnTo>
                  <a:lnTo>
                    <a:pt x="6847" y="4025"/>
                  </a:lnTo>
                  <a:lnTo>
                    <a:pt x="7204" y="4025"/>
                  </a:lnTo>
                  <a:cubicBezTo>
                    <a:pt x="7287" y="4025"/>
                    <a:pt x="7371" y="3954"/>
                    <a:pt x="7371" y="3858"/>
                  </a:cubicBezTo>
                  <a:cubicBezTo>
                    <a:pt x="7371" y="3775"/>
                    <a:pt x="7287" y="3704"/>
                    <a:pt x="7204" y="3704"/>
                  </a:cubicBezTo>
                  <a:lnTo>
                    <a:pt x="6847" y="3704"/>
                  </a:lnTo>
                  <a:lnTo>
                    <a:pt x="6847" y="2632"/>
                  </a:lnTo>
                  <a:lnTo>
                    <a:pt x="7204" y="2632"/>
                  </a:lnTo>
                  <a:cubicBezTo>
                    <a:pt x="7287" y="2632"/>
                    <a:pt x="7371" y="2549"/>
                    <a:pt x="7371" y="2465"/>
                  </a:cubicBezTo>
                  <a:cubicBezTo>
                    <a:pt x="7371" y="2370"/>
                    <a:pt x="7287" y="2299"/>
                    <a:pt x="7204" y="2299"/>
                  </a:cubicBezTo>
                  <a:lnTo>
                    <a:pt x="6823" y="2299"/>
                  </a:lnTo>
                  <a:cubicBezTo>
                    <a:pt x="6799" y="1894"/>
                    <a:pt x="6632" y="1525"/>
                    <a:pt x="6382" y="1227"/>
                  </a:cubicBezTo>
                  <a:lnTo>
                    <a:pt x="6644" y="965"/>
                  </a:lnTo>
                  <a:cubicBezTo>
                    <a:pt x="6704" y="906"/>
                    <a:pt x="6704" y="798"/>
                    <a:pt x="6644" y="727"/>
                  </a:cubicBezTo>
                  <a:cubicBezTo>
                    <a:pt x="6621" y="697"/>
                    <a:pt x="6582" y="682"/>
                    <a:pt x="6539" y="682"/>
                  </a:cubicBezTo>
                  <a:cubicBezTo>
                    <a:pt x="6495" y="682"/>
                    <a:pt x="6448" y="697"/>
                    <a:pt x="6406" y="727"/>
                  </a:cubicBezTo>
                  <a:lnTo>
                    <a:pt x="6144" y="989"/>
                  </a:lnTo>
                  <a:cubicBezTo>
                    <a:pt x="5847" y="739"/>
                    <a:pt x="5478" y="584"/>
                    <a:pt x="5073" y="548"/>
                  </a:cubicBezTo>
                  <a:lnTo>
                    <a:pt x="5073" y="167"/>
                  </a:lnTo>
                  <a:cubicBezTo>
                    <a:pt x="5073" y="84"/>
                    <a:pt x="5001" y="1"/>
                    <a:pt x="4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72"/>
            <p:cNvSpPr/>
            <p:nvPr/>
          </p:nvSpPr>
          <p:spPr>
            <a:xfrm>
              <a:off x="1285549" y="3414418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72"/>
            <p:cNvSpPr/>
            <p:nvPr/>
          </p:nvSpPr>
          <p:spPr>
            <a:xfrm>
              <a:off x="1285549" y="3459378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72"/>
            <p:cNvSpPr/>
            <p:nvPr/>
          </p:nvSpPr>
          <p:spPr>
            <a:xfrm>
              <a:off x="1285549" y="3503954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72"/>
            <p:cNvSpPr/>
            <p:nvPr/>
          </p:nvSpPr>
          <p:spPr>
            <a:xfrm>
              <a:off x="1167821" y="3498226"/>
              <a:ext cx="10688" cy="16416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33" y="441"/>
                    <a:pt x="333" y="346"/>
                  </a:cubicBezTo>
                  <a:lnTo>
                    <a:pt x="333" y="167"/>
                  </a:lnTo>
                  <a:cubicBezTo>
                    <a:pt x="333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72"/>
            <p:cNvSpPr/>
            <p:nvPr/>
          </p:nvSpPr>
          <p:spPr>
            <a:xfrm>
              <a:off x="1167821" y="353749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5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72"/>
            <p:cNvSpPr/>
            <p:nvPr/>
          </p:nvSpPr>
          <p:spPr>
            <a:xfrm>
              <a:off x="1167821" y="3577106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34"/>
                  </a:cubicBezTo>
                  <a:lnTo>
                    <a:pt x="333" y="155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72"/>
            <p:cNvSpPr/>
            <p:nvPr/>
          </p:nvSpPr>
          <p:spPr>
            <a:xfrm>
              <a:off x="1402509" y="3493266"/>
              <a:ext cx="10688" cy="16064"/>
            </a:xfrm>
            <a:custGeom>
              <a:rect b="b" l="l" r="r" t="t"/>
              <a:pathLst>
                <a:path extrusionOk="0" h="502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30"/>
                    <a:pt x="72" y="501"/>
                    <a:pt x="167" y="501"/>
                  </a:cubicBezTo>
                  <a:cubicBezTo>
                    <a:pt x="262" y="501"/>
                    <a:pt x="334" y="430"/>
                    <a:pt x="334" y="334"/>
                  </a:cubicBezTo>
                  <a:lnTo>
                    <a:pt x="334" y="156"/>
                  </a:lnTo>
                  <a:cubicBezTo>
                    <a:pt x="334" y="61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72"/>
            <p:cNvSpPr/>
            <p:nvPr/>
          </p:nvSpPr>
          <p:spPr>
            <a:xfrm>
              <a:off x="1393357" y="3526898"/>
              <a:ext cx="15648" cy="14432"/>
            </a:xfrm>
            <a:custGeom>
              <a:rect b="b" l="l" r="r" t="t"/>
              <a:pathLst>
                <a:path extrusionOk="0" h="451" w="489">
                  <a:moveTo>
                    <a:pt x="313" y="1"/>
                  </a:moveTo>
                  <a:cubicBezTo>
                    <a:pt x="268" y="1"/>
                    <a:pt x="221" y="16"/>
                    <a:pt x="179" y="45"/>
                  </a:cubicBezTo>
                  <a:lnTo>
                    <a:pt x="60" y="164"/>
                  </a:lnTo>
                  <a:cubicBezTo>
                    <a:pt x="1" y="224"/>
                    <a:pt x="1" y="331"/>
                    <a:pt x="60" y="403"/>
                  </a:cubicBezTo>
                  <a:cubicBezTo>
                    <a:pt x="96" y="438"/>
                    <a:pt x="143" y="450"/>
                    <a:pt x="179" y="450"/>
                  </a:cubicBezTo>
                  <a:cubicBezTo>
                    <a:pt x="227" y="450"/>
                    <a:pt x="274" y="426"/>
                    <a:pt x="298" y="403"/>
                  </a:cubicBezTo>
                  <a:lnTo>
                    <a:pt x="429" y="283"/>
                  </a:lnTo>
                  <a:cubicBezTo>
                    <a:pt x="489" y="212"/>
                    <a:pt x="489" y="105"/>
                    <a:pt x="429" y="45"/>
                  </a:cubicBezTo>
                  <a:cubicBezTo>
                    <a:pt x="399" y="16"/>
                    <a:pt x="358" y="1"/>
                    <a:pt x="3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72"/>
            <p:cNvSpPr/>
            <p:nvPr/>
          </p:nvSpPr>
          <p:spPr>
            <a:xfrm>
              <a:off x="1402509" y="345365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72"/>
            <p:cNvSpPr/>
            <p:nvPr/>
          </p:nvSpPr>
          <p:spPr>
            <a:xfrm>
              <a:off x="1171629" y="3612306"/>
              <a:ext cx="15264" cy="14752"/>
            </a:xfrm>
            <a:custGeom>
              <a:rect b="b" l="l" r="r" t="t"/>
              <a:pathLst>
                <a:path extrusionOk="0" h="461" w="477">
                  <a:moveTo>
                    <a:pt x="179" y="0"/>
                  </a:moveTo>
                  <a:cubicBezTo>
                    <a:pt x="139" y="0"/>
                    <a:pt x="100" y="15"/>
                    <a:pt x="72" y="43"/>
                  </a:cubicBezTo>
                  <a:cubicBezTo>
                    <a:pt x="0" y="103"/>
                    <a:pt x="0" y="210"/>
                    <a:pt x="60" y="270"/>
                  </a:cubicBezTo>
                  <a:lnTo>
                    <a:pt x="179" y="401"/>
                  </a:lnTo>
                  <a:cubicBezTo>
                    <a:pt x="214" y="448"/>
                    <a:pt x="250" y="460"/>
                    <a:pt x="298" y="460"/>
                  </a:cubicBezTo>
                  <a:cubicBezTo>
                    <a:pt x="345" y="460"/>
                    <a:pt x="369" y="448"/>
                    <a:pt x="405" y="412"/>
                  </a:cubicBezTo>
                  <a:cubicBezTo>
                    <a:pt x="465" y="365"/>
                    <a:pt x="476" y="270"/>
                    <a:pt x="417" y="186"/>
                  </a:cubicBezTo>
                  <a:lnTo>
                    <a:pt x="298" y="55"/>
                  </a:lnTo>
                  <a:cubicBezTo>
                    <a:pt x="267" y="18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72"/>
            <p:cNvSpPr/>
            <p:nvPr/>
          </p:nvSpPr>
          <p:spPr>
            <a:xfrm>
              <a:off x="1285549" y="3548914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72"/>
            <p:cNvSpPr/>
            <p:nvPr/>
          </p:nvSpPr>
          <p:spPr>
            <a:xfrm>
              <a:off x="1285549" y="3593490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72"/>
            <p:cNvSpPr/>
            <p:nvPr/>
          </p:nvSpPr>
          <p:spPr>
            <a:xfrm>
              <a:off x="1285549" y="3638450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72"/>
            <p:cNvSpPr/>
            <p:nvPr/>
          </p:nvSpPr>
          <p:spPr>
            <a:xfrm>
              <a:off x="1201325" y="3627026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334" y="322"/>
                  </a:lnTo>
                  <a:cubicBezTo>
                    <a:pt x="429" y="322"/>
                    <a:pt x="501" y="250"/>
                    <a:pt x="501" y="167"/>
                  </a:cubicBezTo>
                  <a:cubicBezTo>
                    <a:pt x="501" y="72"/>
                    <a:pt x="429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72"/>
            <p:cNvSpPr/>
            <p:nvPr/>
          </p:nvSpPr>
          <p:spPr>
            <a:xfrm>
              <a:off x="1363629" y="3537490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334" y="322"/>
                  </a:lnTo>
                  <a:cubicBezTo>
                    <a:pt x="430" y="322"/>
                    <a:pt x="501" y="250"/>
                    <a:pt x="501" y="167"/>
                  </a:cubicBezTo>
                  <a:cubicBezTo>
                    <a:pt x="501" y="72"/>
                    <a:pt x="430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27" name="Google Shape;12227;p72"/>
          <p:cNvSpPr/>
          <p:nvPr/>
        </p:nvSpPr>
        <p:spPr>
          <a:xfrm>
            <a:off x="1709197" y="3353842"/>
            <a:ext cx="262944" cy="354720"/>
          </a:xfrm>
          <a:custGeom>
            <a:rect b="b" l="l" r="r" t="t"/>
            <a:pathLst>
              <a:path extrusionOk="0" h="11085" w="8217">
                <a:moveTo>
                  <a:pt x="5359" y="1298"/>
                </a:moveTo>
                <a:cubicBezTo>
                  <a:pt x="5775" y="1298"/>
                  <a:pt x="6180" y="1370"/>
                  <a:pt x="6526" y="1465"/>
                </a:cubicBezTo>
                <a:cubicBezTo>
                  <a:pt x="6728" y="1524"/>
                  <a:pt x="6930" y="1584"/>
                  <a:pt x="7085" y="1643"/>
                </a:cubicBezTo>
                <a:cubicBezTo>
                  <a:pt x="7004" y="1642"/>
                  <a:pt x="6923" y="1641"/>
                  <a:pt x="6842" y="1641"/>
                </a:cubicBezTo>
                <a:cubicBezTo>
                  <a:pt x="6387" y="1641"/>
                  <a:pt x="5932" y="1671"/>
                  <a:pt x="5478" y="1762"/>
                </a:cubicBezTo>
                <a:cubicBezTo>
                  <a:pt x="4811" y="1881"/>
                  <a:pt x="4144" y="2108"/>
                  <a:pt x="3513" y="2405"/>
                </a:cubicBezTo>
                <a:cubicBezTo>
                  <a:pt x="3489" y="2417"/>
                  <a:pt x="3454" y="2429"/>
                  <a:pt x="3418" y="2441"/>
                </a:cubicBezTo>
                <a:cubicBezTo>
                  <a:pt x="3394" y="2262"/>
                  <a:pt x="3442" y="1941"/>
                  <a:pt x="3835" y="1703"/>
                </a:cubicBezTo>
                <a:cubicBezTo>
                  <a:pt x="4323" y="1405"/>
                  <a:pt x="4859" y="1298"/>
                  <a:pt x="5359" y="1298"/>
                </a:cubicBezTo>
                <a:close/>
                <a:moveTo>
                  <a:pt x="1537" y="298"/>
                </a:moveTo>
                <a:cubicBezTo>
                  <a:pt x="1465" y="679"/>
                  <a:pt x="1406" y="1179"/>
                  <a:pt x="1406" y="1715"/>
                </a:cubicBezTo>
                <a:cubicBezTo>
                  <a:pt x="1406" y="2251"/>
                  <a:pt x="1453" y="2763"/>
                  <a:pt x="1537" y="3132"/>
                </a:cubicBezTo>
                <a:cubicBezTo>
                  <a:pt x="1465" y="3144"/>
                  <a:pt x="1406" y="3203"/>
                  <a:pt x="1406" y="3298"/>
                </a:cubicBezTo>
                <a:cubicBezTo>
                  <a:pt x="1406" y="3382"/>
                  <a:pt x="1477" y="3453"/>
                  <a:pt x="1573" y="3453"/>
                </a:cubicBezTo>
                <a:cubicBezTo>
                  <a:pt x="1668" y="3453"/>
                  <a:pt x="1751" y="3548"/>
                  <a:pt x="1751" y="3632"/>
                </a:cubicBezTo>
                <a:cubicBezTo>
                  <a:pt x="1751" y="3739"/>
                  <a:pt x="1656" y="3822"/>
                  <a:pt x="1573" y="3822"/>
                </a:cubicBezTo>
                <a:lnTo>
                  <a:pt x="525" y="3822"/>
                </a:lnTo>
                <a:cubicBezTo>
                  <a:pt x="418" y="3822"/>
                  <a:pt x="346" y="3727"/>
                  <a:pt x="346" y="3632"/>
                </a:cubicBezTo>
                <a:cubicBezTo>
                  <a:pt x="346" y="3536"/>
                  <a:pt x="441" y="3453"/>
                  <a:pt x="525" y="3453"/>
                </a:cubicBezTo>
                <a:lnTo>
                  <a:pt x="870" y="3453"/>
                </a:lnTo>
                <a:cubicBezTo>
                  <a:pt x="953" y="3453"/>
                  <a:pt x="1037" y="3382"/>
                  <a:pt x="1037" y="3298"/>
                </a:cubicBezTo>
                <a:cubicBezTo>
                  <a:pt x="1037" y="3203"/>
                  <a:pt x="953" y="3132"/>
                  <a:pt x="870" y="3132"/>
                </a:cubicBezTo>
                <a:lnTo>
                  <a:pt x="560" y="3132"/>
                </a:lnTo>
                <a:cubicBezTo>
                  <a:pt x="632" y="2763"/>
                  <a:pt x="691" y="2251"/>
                  <a:pt x="691" y="1715"/>
                </a:cubicBezTo>
                <a:cubicBezTo>
                  <a:pt x="691" y="1179"/>
                  <a:pt x="644" y="679"/>
                  <a:pt x="560" y="298"/>
                </a:cubicBezTo>
                <a:close/>
                <a:moveTo>
                  <a:pt x="4723" y="3566"/>
                </a:moveTo>
                <a:cubicBezTo>
                  <a:pt x="5218" y="3566"/>
                  <a:pt x="5698" y="3690"/>
                  <a:pt x="6168" y="3953"/>
                </a:cubicBezTo>
                <a:cubicBezTo>
                  <a:pt x="6692" y="4251"/>
                  <a:pt x="7073" y="4715"/>
                  <a:pt x="7299" y="5346"/>
                </a:cubicBezTo>
                <a:cubicBezTo>
                  <a:pt x="7383" y="5608"/>
                  <a:pt x="7430" y="5846"/>
                  <a:pt x="7466" y="6001"/>
                </a:cubicBezTo>
                <a:cubicBezTo>
                  <a:pt x="6823" y="5763"/>
                  <a:pt x="5049" y="5013"/>
                  <a:pt x="3978" y="3656"/>
                </a:cubicBezTo>
                <a:cubicBezTo>
                  <a:pt x="4230" y="3596"/>
                  <a:pt x="4478" y="3566"/>
                  <a:pt x="4723" y="3566"/>
                </a:cubicBezTo>
                <a:close/>
                <a:moveTo>
                  <a:pt x="1537" y="4144"/>
                </a:moveTo>
                <a:cubicBezTo>
                  <a:pt x="1465" y="4513"/>
                  <a:pt x="1406" y="5025"/>
                  <a:pt x="1406" y="5561"/>
                </a:cubicBezTo>
                <a:cubicBezTo>
                  <a:pt x="1406" y="6096"/>
                  <a:pt x="1453" y="6596"/>
                  <a:pt x="1537" y="6977"/>
                </a:cubicBezTo>
                <a:lnTo>
                  <a:pt x="560" y="6977"/>
                </a:lnTo>
                <a:cubicBezTo>
                  <a:pt x="632" y="6596"/>
                  <a:pt x="691" y="6096"/>
                  <a:pt x="691" y="5561"/>
                </a:cubicBezTo>
                <a:cubicBezTo>
                  <a:pt x="691" y="5025"/>
                  <a:pt x="632" y="4513"/>
                  <a:pt x="560" y="4144"/>
                </a:cubicBezTo>
                <a:close/>
                <a:moveTo>
                  <a:pt x="1573" y="7299"/>
                </a:moveTo>
                <a:cubicBezTo>
                  <a:pt x="1656" y="7299"/>
                  <a:pt x="1751" y="7370"/>
                  <a:pt x="1751" y="7477"/>
                </a:cubicBezTo>
                <a:cubicBezTo>
                  <a:pt x="1751" y="7585"/>
                  <a:pt x="1656" y="7656"/>
                  <a:pt x="1573" y="7656"/>
                </a:cubicBezTo>
                <a:lnTo>
                  <a:pt x="525" y="7656"/>
                </a:lnTo>
                <a:cubicBezTo>
                  <a:pt x="418" y="7656"/>
                  <a:pt x="346" y="7573"/>
                  <a:pt x="346" y="7477"/>
                </a:cubicBezTo>
                <a:cubicBezTo>
                  <a:pt x="346" y="7394"/>
                  <a:pt x="441" y="7299"/>
                  <a:pt x="525" y="7299"/>
                </a:cubicBezTo>
                <a:close/>
                <a:moveTo>
                  <a:pt x="3966" y="5310"/>
                </a:moveTo>
                <a:cubicBezTo>
                  <a:pt x="5049" y="6751"/>
                  <a:pt x="6109" y="7489"/>
                  <a:pt x="6526" y="7751"/>
                </a:cubicBezTo>
                <a:lnTo>
                  <a:pt x="5466" y="8799"/>
                </a:lnTo>
                <a:cubicBezTo>
                  <a:pt x="4251" y="7799"/>
                  <a:pt x="3501" y="6156"/>
                  <a:pt x="3311" y="5680"/>
                </a:cubicBezTo>
                <a:lnTo>
                  <a:pt x="3966" y="5310"/>
                </a:lnTo>
                <a:close/>
                <a:moveTo>
                  <a:pt x="1525" y="7989"/>
                </a:moveTo>
                <a:cubicBezTo>
                  <a:pt x="1453" y="8358"/>
                  <a:pt x="1394" y="8859"/>
                  <a:pt x="1394" y="9394"/>
                </a:cubicBezTo>
                <a:cubicBezTo>
                  <a:pt x="1406" y="9930"/>
                  <a:pt x="1453" y="10442"/>
                  <a:pt x="1525" y="10811"/>
                </a:cubicBezTo>
                <a:lnTo>
                  <a:pt x="537" y="10811"/>
                </a:lnTo>
                <a:cubicBezTo>
                  <a:pt x="608" y="10442"/>
                  <a:pt x="668" y="9930"/>
                  <a:pt x="668" y="9394"/>
                </a:cubicBezTo>
                <a:cubicBezTo>
                  <a:pt x="668" y="8859"/>
                  <a:pt x="632" y="8358"/>
                  <a:pt x="537" y="7989"/>
                </a:cubicBezTo>
                <a:close/>
                <a:moveTo>
                  <a:pt x="346" y="0"/>
                </a:moveTo>
                <a:cubicBezTo>
                  <a:pt x="299" y="0"/>
                  <a:pt x="239" y="36"/>
                  <a:pt x="215" y="60"/>
                </a:cubicBezTo>
                <a:cubicBezTo>
                  <a:pt x="179" y="107"/>
                  <a:pt x="168" y="155"/>
                  <a:pt x="179" y="215"/>
                </a:cubicBezTo>
                <a:cubicBezTo>
                  <a:pt x="287" y="560"/>
                  <a:pt x="346" y="1119"/>
                  <a:pt x="346" y="1727"/>
                </a:cubicBezTo>
                <a:cubicBezTo>
                  <a:pt x="346" y="2346"/>
                  <a:pt x="287" y="2905"/>
                  <a:pt x="179" y="3251"/>
                </a:cubicBezTo>
                <a:cubicBezTo>
                  <a:pt x="84" y="3334"/>
                  <a:pt x="1" y="3489"/>
                  <a:pt x="1" y="3632"/>
                </a:cubicBezTo>
                <a:cubicBezTo>
                  <a:pt x="1" y="3786"/>
                  <a:pt x="84" y="3929"/>
                  <a:pt x="179" y="4025"/>
                </a:cubicBezTo>
                <a:cubicBezTo>
                  <a:pt x="287" y="4370"/>
                  <a:pt x="346" y="4929"/>
                  <a:pt x="346" y="5549"/>
                </a:cubicBezTo>
                <a:cubicBezTo>
                  <a:pt x="346" y="6156"/>
                  <a:pt x="287" y="6715"/>
                  <a:pt x="179" y="7061"/>
                </a:cubicBezTo>
                <a:cubicBezTo>
                  <a:pt x="84" y="7156"/>
                  <a:pt x="1" y="7299"/>
                  <a:pt x="1" y="7454"/>
                </a:cubicBezTo>
                <a:cubicBezTo>
                  <a:pt x="1" y="7596"/>
                  <a:pt x="84" y="7751"/>
                  <a:pt x="179" y="7835"/>
                </a:cubicBezTo>
                <a:cubicBezTo>
                  <a:pt x="287" y="8180"/>
                  <a:pt x="346" y="8739"/>
                  <a:pt x="346" y="9359"/>
                </a:cubicBezTo>
                <a:cubicBezTo>
                  <a:pt x="346" y="9966"/>
                  <a:pt x="287" y="10525"/>
                  <a:pt x="179" y="10871"/>
                </a:cubicBezTo>
                <a:cubicBezTo>
                  <a:pt x="168" y="10918"/>
                  <a:pt x="179" y="10978"/>
                  <a:pt x="215" y="11025"/>
                </a:cubicBezTo>
                <a:cubicBezTo>
                  <a:pt x="239" y="11061"/>
                  <a:pt x="287" y="11085"/>
                  <a:pt x="346" y="11085"/>
                </a:cubicBezTo>
                <a:lnTo>
                  <a:pt x="1751" y="11085"/>
                </a:lnTo>
                <a:cubicBezTo>
                  <a:pt x="1787" y="11085"/>
                  <a:pt x="1846" y="11049"/>
                  <a:pt x="1882" y="11025"/>
                </a:cubicBezTo>
                <a:cubicBezTo>
                  <a:pt x="1906" y="10978"/>
                  <a:pt x="1930" y="10930"/>
                  <a:pt x="1906" y="10871"/>
                </a:cubicBezTo>
                <a:cubicBezTo>
                  <a:pt x="1799" y="10525"/>
                  <a:pt x="1739" y="9966"/>
                  <a:pt x="1739" y="9359"/>
                </a:cubicBezTo>
                <a:cubicBezTo>
                  <a:pt x="1739" y="8739"/>
                  <a:pt x="1799" y="8180"/>
                  <a:pt x="1906" y="7835"/>
                </a:cubicBezTo>
                <a:cubicBezTo>
                  <a:pt x="2013" y="7751"/>
                  <a:pt x="2084" y="7596"/>
                  <a:pt x="2084" y="7454"/>
                </a:cubicBezTo>
                <a:cubicBezTo>
                  <a:pt x="2084" y="7299"/>
                  <a:pt x="2013" y="7156"/>
                  <a:pt x="1906" y="7061"/>
                </a:cubicBezTo>
                <a:cubicBezTo>
                  <a:pt x="1799" y="6715"/>
                  <a:pt x="1739" y="6156"/>
                  <a:pt x="1739" y="5549"/>
                </a:cubicBezTo>
                <a:cubicBezTo>
                  <a:pt x="1739" y="5346"/>
                  <a:pt x="1739" y="5156"/>
                  <a:pt x="1763" y="4977"/>
                </a:cubicBezTo>
                <a:cubicBezTo>
                  <a:pt x="1882" y="4846"/>
                  <a:pt x="2299" y="4453"/>
                  <a:pt x="2870" y="4120"/>
                </a:cubicBezTo>
                <a:lnTo>
                  <a:pt x="3347" y="5287"/>
                </a:lnTo>
                <a:lnTo>
                  <a:pt x="3037" y="5465"/>
                </a:lnTo>
                <a:cubicBezTo>
                  <a:pt x="2966" y="5513"/>
                  <a:pt x="2930" y="5584"/>
                  <a:pt x="2966" y="5668"/>
                </a:cubicBezTo>
                <a:cubicBezTo>
                  <a:pt x="2989" y="5751"/>
                  <a:pt x="3823" y="7942"/>
                  <a:pt x="5394" y="9144"/>
                </a:cubicBezTo>
                <a:cubicBezTo>
                  <a:pt x="5418" y="9180"/>
                  <a:pt x="5454" y="9180"/>
                  <a:pt x="5490" y="9180"/>
                </a:cubicBezTo>
                <a:cubicBezTo>
                  <a:pt x="5537" y="9180"/>
                  <a:pt x="5585" y="9156"/>
                  <a:pt x="5609" y="9132"/>
                </a:cubicBezTo>
                <a:lnTo>
                  <a:pt x="6918" y="7823"/>
                </a:lnTo>
                <a:cubicBezTo>
                  <a:pt x="6954" y="7787"/>
                  <a:pt x="6978" y="7727"/>
                  <a:pt x="6966" y="7692"/>
                </a:cubicBezTo>
                <a:cubicBezTo>
                  <a:pt x="6954" y="7644"/>
                  <a:pt x="6918" y="7596"/>
                  <a:pt x="6883" y="7573"/>
                </a:cubicBezTo>
                <a:cubicBezTo>
                  <a:pt x="6883" y="7573"/>
                  <a:pt x="6537" y="7394"/>
                  <a:pt x="6049" y="6989"/>
                </a:cubicBezTo>
                <a:cubicBezTo>
                  <a:pt x="5585" y="6620"/>
                  <a:pt x="4871" y="5965"/>
                  <a:pt x="4156" y="4989"/>
                </a:cubicBezTo>
                <a:cubicBezTo>
                  <a:pt x="4128" y="4946"/>
                  <a:pt x="4078" y="4925"/>
                  <a:pt x="4029" y="4925"/>
                </a:cubicBezTo>
                <a:cubicBezTo>
                  <a:pt x="3997" y="4925"/>
                  <a:pt x="3966" y="4934"/>
                  <a:pt x="3942" y="4953"/>
                </a:cubicBezTo>
                <a:lnTo>
                  <a:pt x="3644" y="5132"/>
                </a:lnTo>
                <a:lnTo>
                  <a:pt x="3168" y="3965"/>
                </a:lnTo>
                <a:cubicBezTo>
                  <a:pt x="3335" y="3894"/>
                  <a:pt x="3501" y="3822"/>
                  <a:pt x="3668" y="3763"/>
                </a:cubicBezTo>
                <a:cubicBezTo>
                  <a:pt x="4359" y="4691"/>
                  <a:pt x="5394" y="5370"/>
                  <a:pt x="6133" y="5751"/>
                </a:cubicBezTo>
                <a:cubicBezTo>
                  <a:pt x="6954" y="6180"/>
                  <a:pt x="7597" y="6394"/>
                  <a:pt x="7621" y="6406"/>
                </a:cubicBezTo>
                <a:cubicBezTo>
                  <a:pt x="7645" y="6406"/>
                  <a:pt x="7657" y="6418"/>
                  <a:pt x="7669" y="6418"/>
                </a:cubicBezTo>
                <a:cubicBezTo>
                  <a:pt x="7704" y="6418"/>
                  <a:pt x="7740" y="6406"/>
                  <a:pt x="7776" y="6394"/>
                </a:cubicBezTo>
                <a:cubicBezTo>
                  <a:pt x="7823" y="6358"/>
                  <a:pt x="7835" y="6299"/>
                  <a:pt x="7835" y="6263"/>
                </a:cubicBezTo>
                <a:cubicBezTo>
                  <a:pt x="7835" y="6239"/>
                  <a:pt x="7811" y="5811"/>
                  <a:pt x="7633" y="5275"/>
                </a:cubicBezTo>
                <a:cubicBezTo>
                  <a:pt x="7383" y="4560"/>
                  <a:pt x="6942" y="4013"/>
                  <a:pt x="6359" y="3679"/>
                </a:cubicBezTo>
                <a:cubicBezTo>
                  <a:pt x="5848" y="3401"/>
                  <a:pt x="5309" y="3261"/>
                  <a:pt x="4754" y="3261"/>
                </a:cubicBezTo>
                <a:cubicBezTo>
                  <a:pt x="4171" y="3261"/>
                  <a:pt x="3570" y="3416"/>
                  <a:pt x="2966" y="3727"/>
                </a:cubicBezTo>
                <a:cubicBezTo>
                  <a:pt x="2477" y="3977"/>
                  <a:pt x="2084" y="4275"/>
                  <a:pt x="1834" y="4501"/>
                </a:cubicBezTo>
                <a:cubicBezTo>
                  <a:pt x="1858" y="4322"/>
                  <a:pt x="1894" y="4179"/>
                  <a:pt x="1918" y="4060"/>
                </a:cubicBezTo>
                <a:cubicBezTo>
                  <a:pt x="2013" y="3977"/>
                  <a:pt x="2073" y="3858"/>
                  <a:pt x="2096" y="3739"/>
                </a:cubicBezTo>
                <a:cubicBezTo>
                  <a:pt x="2263" y="3608"/>
                  <a:pt x="2811" y="3132"/>
                  <a:pt x="3692" y="2715"/>
                </a:cubicBezTo>
                <a:cubicBezTo>
                  <a:pt x="4299" y="2429"/>
                  <a:pt x="4930" y="2227"/>
                  <a:pt x="5585" y="2108"/>
                </a:cubicBezTo>
                <a:cubicBezTo>
                  <a:pt x="6017" y="2024"/>
                  <a:pt x="6460" y="1982"/>
                  <a:pt x="6905" y="1982"/>
                </a:cubicBezTo>
                <a:cubicBezTo>
                  <a:pt x="7282" y="1982"/>
                  <a:pt x="7661" y="2012"/>
                  <a:pt x="8038" y="2072"/>
                </a:cubicBezTo>
                <a:cubicBezTo>
                  <a:pt x="8050" y="2076"/>
                  <a:pt x="8063" y="2078"/>
                  <a:pt x="8076" y="2078"/>
                </a:cubicBezTo>
                <a:cubicBezTo>
                  <a:pt x="8137" y="2078"/>
                  <a:pt x="8197" y="2036"/>
                  <a:pt x="8216" y="1977"/>
                </a:cubicBezTo>
                <a:cubicBezTo>
                  <a:pt x="8204" y="1870"/>
                  <a:pt x="8180" y="1798"/>
                  <a:pt x="8121" y="1751"/>
                </a:cubicBezTo>
                <a:cubicBezTo>
                  <a:pt x="8085" y="1727"/>
                  <a:pt x="7478" y="1381"/>
                  <a:pt x="6609" y="1155"/>
                </a:cubicBezTo>
                <a:cubicBezTo>
                  <a:pt x="6168" y="1040"/>
                  <a:pt x="5744" y="982"/>
                  <a:pt x="5346" y="982"/>
                </a:cubicBezTo>
                <a:cubicBezTo>
                  <a:pt x="4713" y="982"/>
                  <a:pt x="4143" y="1129"/>
                  <a:pt x="3668" y="1429"/>
                </a:cubicBezTo>
                <a:cubicBezTo>
                  <a:pt x="3097" y="1786"/>
                  <a:pt x="3049" y="2310"/>
                  <a:pt x="3120" y="2608"/>
                </a:cubicBezTo>
                <a:cubicBezTo>
                  <a:pt x="2596" y="2894"/>
                  <a:pt x="2204" y="3179"/>
                  <a:pt x="2001" y="3358"/>
                </a:cubicBezTo>
                <a:cubicBezTo>
                  <a:pt x="1965" y="3310"/>
                  <a:pt x="1942" y="3286"/>
                  <a:pt x="1906" y="3251"/>
                </a:cubicBezTo>
                <a:cubicBezTo>
                  <a:pt x="1799" y="2905"/>
                  <a:pt x="1739" y="2346"/>
                  <a:pt x="1739" y="1727"/>
                </a:cubicBezTo>
                <a:cubicBezTo>
                  <a:pt x="1739" y="1119"/>
                  <a:pt x="1799" y="560"/>
                  <a:pt x="1906" y="215"/>
                </a:cubicBezTo>
                <a:cubicBezTo>
                  <a:pt x="1930" y="167"/>
                  <a:pt x="1906" y="107"/>
                  <a:pt x="1882" y="60"/>
                </a:cubicBezTo>
                <a:cubicBezTo>
                  <a:pt x="1846" y="24"/>
                  <a:pt x="1799" y="0"/>
                  <a:pt x="17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28" name="Google Shape;12228;p72"/>
          <p:cNvGrpSpPr/>
          <p:nvPr/>
        </p:nvGrpSpPr>
        <p:grpSpPr>
          <a:xfrm>
            <a:off x="2795053" y="3352594"/>
            <a:ext cx="288448" cy="357120"/>
            <a:chOff x="2795053" y="3352594"/>
            <a:chExt cx="288448" cy="357120"/>
          </a:xfrm>
        </p:grpSpPr>
        <p:sp>
          <p:nvSpPr>
            <p:cNvPr id="12229" name="Google Shape;12229;p72"/>
            <p:cNvSpPr/>
            <p:nvPr/>
          </p:nvSpPr>
          <p:spPr>
            <a:xfrm>
              <a:off x="2839629" y="3550386"/>
              <a:ext cx="19840" cy="16448"/>
            </a:xfrm>
            <a:custGeom>
              <a:rect b="b" l="l" r="r" t="t"/>
              <a:pathLst>
                <a:path extrusionOk="0" h="514" w="620">
                  <a:moveTo>
                    <a:pt x="443" y="1"/>
                  </a:moveTo>
                  <a:cubicBezTo>
                    <a:pt x="413" y="1"/>
                    <a:pt x="383" y="9"/>
                    <a:pt x="358" y="26"/>
                  </a:cubicBezTo>
                  <a:lnTo>
                    <a:pt x="84" y="216"/>
                  </a:lnTo>
                  <a:cubicBezTo>
                    <a:pt x="13" y="264"/>
                    <a:pt x="1" y="371"/>
                    <a:pt x="36" y="442"/>
                  </a:cubicBezTo>
                  <a:cubicBezTo>
                    <a:pt x="72" y="490"/>
                    <a:pt x="132" y="514"/>
                    <a:pt x="179" y="514"/>
                  </a:cubicBezTo>
                  <a:cubicBezTo>
                    <a:pt x="203" y="514"/>
                    <a:pt x="239" y="502"/>
                    <a:pt x="263" y="490"/>
                  </a:cubicBezTo>
                  <a:lnTo>
                    <a:pt x="537" y="300"/>
                  </a:lnTo>
                  <a:cubicBezTo>
                    <a:pt x="608" y="240"/>
                    <a:pt x="620" y="145"/>
                    <a:pt x="572" y="73"/>
                  </a:cubicBezTo>
                  <a:cubicBezTo>
                    <a:pt x="549" y="27"/>
                    <a:pt x="496" y="1"/>
                    <a:pt x="4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72"/>
            <p:cNvSpPr/>
            <p:nvPr/>
          </p:nvSpPr>
          <p:spPr>
            <a:xfrm>
              <a:off x="2865165" y="3511410"/>
              <a:ext cx="50688" cy="37536"/>
            </a:xfrm>
            <a:custGeom>
              <a:rect b="b" l="l" r="r" t="t"/>
              <a:pathLst>
                <a:path extrusionOk="0" h="1173" w="1584">
                  <a:moveTo>
                    <a:pt x="1395" y="1"/>
                  </a:moveTo>
                  <a:cubicBezTo>
                    <a:pt x="1361" y="1"/>
                    <a:pt x="1327" y="10"/>
                    <a:pt x="1298" y="29"/>
                  </a:cubicBezTo>
                  <a:lnTo>
                    <a:pt x="96" y="875"/>
                  </a:lnTo>
                  <a:cubicBezTo>
                    <a:pt x="12" y="922"/>
                    <a:pt x="0" y="1018"/>
                    <a:pt x="48" y="1101"/>
                  </a:cubicBezTo>
                  <a:cubicBezTo>
                    <a:pt x="72" y="1137"/>
                    <a:pt x="131" y="1172"/>
                    <a:pt x="179" y="1172"/>
                  </a:cubicBezTo>
                  <a:cubicBezTo>
                    <a:pt x="215" y="1172"/>
                    <a:pt x="239" y="1160"/>
                    <a:pt x="274" y="1137"/>
                  </a:cubicBezTo>
                  <a:lnTo>
                    <a:pt x="1477" y="291"/>
                  </a:lnTo>
                  <a:cubicBezTo>
                    <a:pt x="1548" y="232"/>
                    <a:pt x="1584" y="125"/>
                    <a:pt x="1524" y="65"/>
                  </a:cubicBezTo>
                  <a:cubicBezTo>
                    <a:pt x="1496" y="22"/>
                    <a:pt x="1446" y="1"/>
                    <a:pt x="13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72"/>
            <p:cNvSpPr/>
            <p:nvPr/>
          </p:nvSpPr>
          <p:spPr>
            <a:xfrm>
              <a:off x="2795053" y="3352594"/>
              <a:ext cx="288448" cy="357120"/>
            </a:xfrm>
            <a:custGeom>
              <a:rect b="b" l="l" r="r" t="t"/>
              <a:pathLst>
                <a:path extrusionOk="0" h="11160" w="9014">
                  <a:moveTo>
                    <a:pt x="3311" y="361"/>
                  </a:moveTo>
                  <a:cubicBezTo>
                    <a:pt x="3465" y="361"/>
                    <a:pt x="3620" y="385"/>
                    <a:pt x="3763" y="468"/>
                  </a:cubicBezTo>
                  <a:cubicBezTo>
                    <a:pt x="4454" y="825"/>
                    <a:pt x="4585" y="1861"/>
                    <a:pt x="4573" y="2682"/>
                  </a:cubicBezTo>
                  <a:cubicBezTo>
                    <a:pt x="4561" y="3278"/>
                    <a:pt x="4477" y="3837"/>
                    <a:pt x="4418" y="4171"/>
                  </a:cubicBezTo>
                  <a:cubicBezTo>
                    <a:pt x="4398" y="4220"/>
                    <a:pt x="4355" y="4260"/>
                    <a:pt x="4300" y="4260"/>
                  </a:cubicBezTo>
                  <a:cubicBezTo>
                    <a:pt x="4288" y="4260"/>
                    <a:pt x="4276" y="4258"/>
                    <a:pt x="4263" y="4254"/>
                  </a:cubicBezTo>
                  <a:cubicBezTo>
                    <a:pt x="3930" y="4195"/>
                    <a:pt x="3382" y="4099"/>
                    <a:pt x="2811" y="3885"/>
                  </a:cubicBezTo>
                  <a:cubicBezTo>
                    <a:pt x="2037" y="3623"/>
                    <a:pt x="1120" y="3147"/>
                    <a:pt x="1013" y="2385"/>
                  </a:cubicBezTo>
                  <a:cubicBezTo>
                    <a:pt x="989" y="2111"/>
                    <a:pt x="1060" y="1849"/>
                    <a:pt x="1227" y="1623"/>
                  </a:cubicBezTo>
                  <a:cubicBezTo>
                    <a:pt x="1465" y="1325"/>
                    <a:pt x="1739" y="1218"/>
                    <a:pt x="1953" y="1206"/>
                  </a:cubicBezTo>
                  <a:cubicBezTo>
                    <a:pt x="2120" y="1194"/>
                    <a:pt x="2263" y="1087"/>
                    <a:pt x="2334" y="944"/>
                  </a:cubicBezTo>
                  <a:cubicBezTo>
                    <a:pt x="2430" y="766"/>
                    <a:pt x="2620" y="527"/>
                    <a:pt x="2977" y="408"/>
                  </a:cubicBezTo>
                  <a:cubicBezTo>
                    <a:pt x="3084" y="373"/>
                    <a:pt x="3192" y="361"/>
                    <a:pt x="3311" y="361"/>
                  </a:cubicBezTo>
                  <a:close/>
                  <a:moveTo>
                    <a:pt x="6699" y="947"/>
                  </a:moveTo>
                  <a:cubicBezTo>
                    <a:pt x="6925" y="947"/>
                    <a:pt x="7145" y="1020"/>
                    <a:pt x="7323" y="1158"/>
                  </a:cubicBezTo>
                  <a:cubicBezTo>
                    <a:pt x="7621" y="1397"/>
                    <a:pt x="7728" y="1682"/>
                    <a:pt x="7740" y="1885"/>
                  </a:cubicBezTo>
                  <a:cubicBezTo>
                    <a:pt x="7752" y="2051"/>
                    <a:pt x="7859" y="2206"/>
                    <a:pt x="8014" y="2278"/>
                  </a:cubicBezTo>
                  <a:cubicBezTo>
                    <a:pt x="8192" y="2361"/>
                    <a:pt x="8430" y="2563"/>
                    <a:pt x="8549" y="2921"/>
                  </a:cubicBezTo>
                  <a:cubicBezTo>
                    <a:pt x="8668" y="3183"/>
                    <a:pt x="8645" y="3468"/>
                    <a:pt x="8514" y="3706"/>
                  </a:cubicBezTo>
                  <a:cubicBezTo>
                    <a:pt x="8171" y="4370"/>
                    <a:pt x="7201" y="4517"/>
                    <a:pt x="6397" y="4517"/>
                  </a:cubicBezTo>
                  <a:cubicBezTo>
                    <a:pt x="6364" y="4517"/>
                    <a:pt x="6331" y="4517"/>
                    <a:pt x="6299" y="4516"/>
                  </a:cubicBezTo>
                  <a:cubicBezTo>
                    <a:pt x="5704" y="4492"/>
                    <a:pt x="5144" y="4421"/>
                    <a:pt x="4811" y="4361"/>
                  </a:cubicBezTo>
                  <a:cubicBezTo>
                    <a:pt x="4739" y="4349"/>
                    <a:pt x="4692" y="4290"/>
                    <a:pt x="4704" y="4218"/>
                  </a:cubicBezTo>
                  <a:cubicBezTo>
                    <a:pt x="4763" y="3885"/>
                    <a:pt x="4870" y="3337"/>
                    <a:pt x="5061" y="2766"/>
                  </a:cubicBezTo>
                  <a:cubicBezTo>
                    <a:pt x="5335" y="1992"/>
                    <a:pt x="5811" y="1051"/>
                    <a:pt x="6561" y="956"/>
                  </a:cubicBezTo>
                  <a:cubicBezTo>
                    <a:pt x="6607" y="950"/>
                    <a:pt x="6653" y="947"/>
                    <a:pt x="6699" y="947"/>
                  </a:cubicBezTo>
                  <a:close/>
                  <a:moveTo>
                    <a:pt x="2739" y="4433"/>
                  </a:moveTo>
                  <a:cubicBezTo>
                    <a:pt x="3334" y="4457"/>
                    <a:pt x="3906" y="4528"/>
                    <a:pt x="4227" y="4587"/>
                  </a:cubicBezTo>
                  <a:cubicBezTo>
                    <a:pt x="4231" y="4587"/>
                    <a:pt x="4234" y="4586"/>
                    <a:pt x="4238" y="4586"/>
                  </a:cubicBezTo>
                  <a:cubicBezTo>
                    <a:pt x="4282" y="4586"/>
                    <a:pt x="4323" y="4652"/>
                    <a:pt x="4323" y="4718"/>
                  </a:cubicBezTo>
                  <a:cubicBezTo>
                    <a:pt x="4263" y="5052"/>
                    <a:pt x="4156" y="5600"/>
                    <a:pt x="3965" y="6159"/>
                  </a:cubicBezTo>
                  <a:cubicBezTo>
                    <a:pt x="3692" y="6933"/>
                    <a:pt x="3215" y="7874"/>
                    <a:pt x="2465" y="7981"/>
                  </a:cubicBezTo>
                  <a:cubicBezTo>
                    <a:pt x="2431" y="7984"/>
                    <a:pt x="2397" y="7985"/>
                    <a:pt x="2363" y="7985"/>
                  </a:cubicBezTo>
                  <a:cubicBezTo>
                    <a:pt x="2127" y="7985"/>
                    <a:pt x="1901" y="7912"/>
                    <a:pt x="1703" y="7766"/>
                  </a:cubicBezTo>
                  <a:cubicBezTo>
                    <a:pt x="1406" y="7528"/>
                    <a:pt x="1298" y="7254"/>
                    <a:pt x="1287" y="7040"/>
                  </a:cubicBezTo>
                  <a:cubicBezTo>
                    <a:pt x="1275" y="6873"/>
                    <a:pt x="1168" y="6731"/>
                    <a:pt x="1013" y="6659"/>
                  </a:cubicBezTo>
                  <a:cubicBezTo>
                    <a:pt x="834" y="6564"/>
                    <a:pt x="596" y="6373"/>
                    <a:pt x="477" y="6016"/>
                  </a:cubicBezTo>
                  <a:cubicBezTo>
                    <a:pt x="394" y="5742"/>
                    <a:pt x="417" y="5469"/>
                    <a:pt x="536" y="5242"/>
                  </a:cubicBezTo>
                  <a:cubicBezTo>
                    <a:pt x="882" y="4587"/>
                    <a:pt x="1870" y="4433"/>
                    <a:pt x="2656" y="4433"/>
                  </a:cubicBezTo>
                  <a:close/>
                  <a:moveTo>
                    <a:pt x="4757" y="4645"/>
                  </a:moveTo>
                  <a:cubicBezTo>
                    <a:pt x="4767" y="4645"/>
                    <a:pt x="4777" y="4646"/>
                    <a:pt x="4787" y="4647"/>
                  </a:cubicBezTo>
                  <a:cubicBezTo>
                    <a:pt x="5108" y="4707"/>
                    <a:pt x="5656" y="4814"/>
                    <a:pt x="6228" y="5016"/>
                  </a:cubicBezTo>
                  <a:cubicBezTo>
                    <a:pt x="6990" y="5302"/>
                    <a:pt x="7918" y="5778"/>
                    <a:pt x="8026" y="6540"/>
                  </a:cubicBezTo>
                  <a:cubicBezTo>
                    <a:pt x="8061" y="6802"/>
                    <a:pt x="7978" y="7076"/>
                    <a:pt x="7823" y="7290"/>
                  </a:cubicBezTo>
                  <a:cubicBezTo>
                    <a:pt x="7585" y="7588"/>
                    <a:pt x="7299" y="7695"/>
                    <a:pt x="7085" y="7707"/>
                  </a:cubicBezTo>
                  <a:cubicBezTo>
                    <a:pt x="6930" y="7731"/>
                    <a:pt x="6775" y="7826"/>
                    <a:pt x="6704" y="7981"/>
                  </a:cubicBezTo>
                  <a:cubicBezTo>
                    <a:pt x="6609" y="8159"/>
                    <a:pt x="6418" y="8397"/>
                    <a:pt x="6061" y="8517"/>
                  </a:cubicBezTo>
                  <a:cubicBezTo>
                    <a:pt x="5957" y="8550"/>
                    <a:pt x="5849" y="8566"/>
                    <a:pt x="5742" y="8566"/>
                  </a:cubicBezTo>
                  <a:cubicBezTo>
                    <a:pt x="5581" y="8566"/>
                    <a:pt x="5423" y="8529"/>
                    <a:pt x="5287" y="8457"/>
                  </a:cubicBezTo>
                  <a:cubicBezTo>
                    <a:pt x="4608" y="8100"/>
                    <a:pt x="4466" y="7052"/>
                    <a:pt x="4489" y="6242"/>
                  </a:cubicBezTo>
                  <a:cubicBezTo>
                    <a:pt x="4501" y="5647"/>
                    <a:pt x="4573" y="5076"/>
                    <a:pt x="4632" y="4754"/>
                  </a:cubicBezTo>
                  <a:cubicBezTo>
                    <a:pt x="4643" y="4681"/>
                    <a:pt x="4690" y="4645"/>
                    <a:pt x="4757" y="4645"/>
                  </a:cubicBezTo>
                  <a:close/>
                  <a:moveTo>
                    <a:pt x="3309" y="1"/>
                  </a:moveTo>
                  <a:cubicBezTo>
                    <a:pt x="3162" y="1"/>
                    <a:pt x="3014" y="25"/>
                    <a:pt x="2870" y="75"/>
                  </a:cubicBezTo>
                  <a:cubicBezTo>
                    <a:pt x="2501" y="194"/>
                    <a:pt x="2203" y="444"/>
                    <a:pt x="2037" y="777"/>
                  </a:cubicBezTo>
                  <a:cubicBezTo>
                    <a:pt x="2013" y="837"/>
                    <a:pt x="1965" y="861"/>
                    <a:pt x="1906" y="885"/>
                  </a:cubicBezTo>
                  <a:cubicBezTo>
                    <a:pt x="1537" y="920"/>
                    <a:pt x="1191" y="1123"/>
                    <a:pt x="953" y="1432"/>
                  </a:cubicBezTo>
                  <a:cubicBezTo>
                    <a:pt x="727" y="1718"/>
                    <a:pt x="632" y="2087"/>
                    <a:pt x="667" y="2432"/>
                  </a:cubicBezTo>
                  <a:cubicBezTo>
                    <a:pt x="775" y="3230"/>
                    <a:pt x="1560" y="3754"/>
                    <a:pt x="2382" y="4099"/>
                  </a:cubicBezTo>
                  <a:cubicBezTo>
                    <a:pt x="1489" y="4123"/>
                    <a:pt x="572" y="4349"/>
                    <a:pt x="191" y="5064"/>
                  </a:cubicBezTo>
                  <a:cubicBezTo>
                    <a:pt x="36" y="5373"/>
                    <a:pt x="1" y="5742"/>
                    <a:pt x="120" y="6088"/>
                  </a:cubicBezTo>
                  <a:cubicBezTo>
                    <a:pt x="239" y="6457"/>
                    <a:pt x="489" y="6754"/>
                    <a:pt x="822" y="6921"/>
                  </a:cubicBezTo>
                  <a:cubicBezTo>
                    <a:pt x="882" y="6957"/>
                    <a:pt x="906" y="6993"/>
                    <a:pt x="929" y="7052"/>
                  </a:cubicBezTo>
                  <a:cubicBezTo>
                    <a:pt x="965" y="7433"/>
                    <a:pt x="1168" y="7766"/>
                    <a:pt x="1477" y="8005"/>
                  </a:cubicBezTo>
                  <a:cubicBezTo>
                    <a:pt x="1715" y="8207"/>
                    <a:pt x="2013" y="8290"/>
                    <a:pt x="2311" y="8290"/>
                  </a:cubicBezTo>
                  <a:cubicBezTo>
                    <a:pt x="2370" y="8290"/>
                    <a:pt x="2430" y="8290"/>
                    <a:pt x="2477" y="8278"/>
                  </a:cubicBezTo>
                  <a:cubicBezTo>
                    <a:pt x="3132" y="8183"/>
                    <a:pt x="3584" y="7671"/>
                    <a:pt x="3918" y="7028"/>
                  </a:cubicBezTo>
                  <a:lnTo>
                    <a:pt x="3918" y="7028"/>
                  </a:lnTo>
                  <a:cubicBezTo>
                    <a:pt x="3775" y="9040"/>
                    <a:pt x="4204" y="10326"/>
                    <a:pt x="4620" y="11076"/>
                  </a:cubicBezTo>
                  <a:cubicBezTo>
                    <a:pt x="4644" y="11136"/>
                    <a:pt x="4704" y="11160"/>
                    <a:pt x="4763" y="11160"/>
                  </a:cubicBezTo>
                  <a:cubicBezTo>
                    <a:pt x="4799" y="11160"/>
                    <a:pt x="4823" y="11160"/>
                    <a:pt x="4847" y="11148"/>
                  </a:cubicBezTo>
                  <a:cubicBezTo>
                    <a:pt x="4918" y="11100"/>
                    <a:pt x="4942" y="11005"/>
                    <a:pt x="4906" y="10922"/>
                  </a:cubicBezTo>
                  <a:cubicBezTo>
                    <a:pt x="4525" y="10255"/>
                    <a:pt x="4156" y="9124"/>
                    <a:pt x="4216" y="7385"/>
                  </a:cubicBezTo>
                  <a:lnTo>
                    <a:pt x="4216" y="7385"/>
                  </a:lnTo>
                  <a:cubicBezTo>
                    <a:pt x="4335" y="7969"/>
                    <a:pt x="4608" y="8481"/>
                    <a:pt x="5097" y="8743"/>
                  </a:cubicBezTo>
                  <a:cubicBezTo>
                    <a:pt x="5287" y="8838"/>
                    <a:pt x="5501" y="8886"/>
                    <a:pt x="5704" y="8886"/>
                  </a:cubicBezTo>
                  <a:cubicBezTo>
                    <a:pt x="5859" y="8886"/>
                    <a:pt x="5990" y="8874"/>
                    <a:pt x="6121" y="8826"/>
                  </a:cubicBezTo>
                  <a:cubicBezTo>
                    <a:pt x="6490" y="8707"/>
                    <a:pt x="6787" y="8457"/>
                    <a:pt x="6954" y="8124"/>
                  </a:cubicBezTo>
                  <a:cubicBezTo>
                    <a:pt x="6990" y="8064"/>
                    <a:pt x="7025" y="8040"/>
                    <a:pt x="7085" y="8028"/>
                  </a:cubicBezTo>
                  <a:cubicBezTo>
                    <a:pt x="7454" y="7981"/>
                    <a:pt x="7799" y="7790"/>
                    <a:pt x="8037" y="7469"/>
                  </a:cubicBezTo>
                  <a:cubicBezTo>
                    <a:pt x="8264" y="7195"/>
                    <a:pt x="8371" y="6814"/>
                    <a:pt x="8323" y="6481"/>
                  </a:cubicBezTo>
                  <a:cubicBezTo>
                    <a:pt x="8216" y="5671"/>
                    <a:pt x="7430" y="5147"/>
                    <a:pt x="6609" y="4814"/>
                  </a:cubicBezTo>
                  <a:cubicBezTo>
                    <a:pt x="7502" y="4778"/>
                    <a:pt x="8430" y="4552"/>
                    <a:pt x="8799" y="3837"/>
                  </a:cubicBezTo>
                  <a:cubicBezTo>
                    <a:pt x="8978" y="3540"/>
                    <a:pt x="9014" y="3171"/>
                    <a:pt x="8895" y="2825"/>
                  </a:cubicBezTo>
                  <a:cubicBezTo>
                    <a:pt x="8776" y="2456"/>
                    <a:pt x="8514" y="2159"/>
                    <a:pt x="8192" y="1992"/>
                  </a:cubicBezTo>
                  <a:cubicBezTo>
                    <a:pt x="8133" y="1968"/>
                    <a:pt x="8097" y="1920"/>
                    <a:pt x="8085" y="1861"/>
                  </a:cubicBezTo>
                  <a:cubicBezTo>
                    <a:pt x="8037" y="1492"/>
                    <a:pt x="7847" y="1147"/>
                    <a:pt x="7537" y="908"/>
                  </a:cubicBezTo>
                  <a:cubicBezTo>
                    <a:pt x="7296" y="718"/>
                    <a:pt x="6996" y="612"/>
                    <a:pt x="6701" y="612"/>
                  </a:cubicBezTo>
                  <a:cubicBezTo>
                    <a:pt x="6646" y="612"/>
                    <a:pt x="6591" y="615"/>
                    <a:pt x="6537" y="623"/>
                  </a:cubicBezTo>
                  <a:cubicBezTo>
                    <a:pt x="5728" y="730"/>
                    <a:pt x="5216" y="1516"/>
                    <a:pt x="4870" y="2337"/>
                  </a:cubicBezTo>
                  <a:cubicBezTo>
                    <a:pt x="4835" y="1444"/>
                    <a:pt x="4620" y="527"/>
                    <a:pt x="3906" y="146"/>
                  </a:cubicBezTo>
                  <a:cubicBezTo>
                    <a:pt x="3718" y="49"/>
                    <a:pt x="3515" y="1"/>
                    <a:pt x="33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72"/>
            <p:cNvSpPr/>
            <p:nvPr/>
          </p:nvSpPr>
          <p:spPr>
            <a:xfrm>
              <a:off x="3019853" y="3423794"/>
              <a:ext cx="20224" cy="16576"/>
            </a:xfrm>
            <a:custGeom>
              <a:rect b="b" l="l" r="r" t="t"/>
              <a:pathLst>
                <a:path extrusionOk="0" h="518" w="632">
                  <a:moveTo>
                    <a:pt x="454" y="0"/>
                  </a:moveTo>
                  <a:cubicBezTo>
                    <a:pt x="420" y="0"/>
                    <a:pt x="386" y="10"/>
                    <a:pt x="358" y="29"/>
                  </a:cubicBezTo>
                  <a:lnTo>
                    <a:pt x="96" y="219"/>
                  </a:lnTo>
                  <a:cubicBezTo>
                    <a:pt x="24" y="255"/>
                    <a:pt x="0" y="362"/>
                    <a:pt x="48" y="434"/>
                  </a:cubicBezTo>
                  <a:cubicBezTo>
                    <a:pt x="84" y="481"/>
                    <a:pt x="143" y="517"/>
                    <a:pt x="179" y="517"/>
                  </a:cubicBezTo>
                  <a:cubicBezTo>
                    <a:pt x="215" y="517"/>
                    <a:pt x="239" y="493"/>
                    <a:pt x="274" y="481"/>
                  </a:cubicBezTo>
                  <a:lnTo>
                    <a:pt x="536" y="291"/>
                  </a:lnTo>
                  <a:cubicBezTo>
                    <a:pt x="620" y="243"/>
                    <a:pt x="631" y="136"/>
                    <a:pt x="584" y="65"/>
                  </a:cubicBezTo>
                  <a:cubicBezTo>
                    <a:pt x="555" y="22"/>
                    <a:pt x="505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72"/>
            <p:cNvSpPr/>
            <p:nvPr/>
          </p:nvSpPr>
          <p:spPr>
            <a:xfrm>
              <a:off x="2964237" y="3441810"/>
              <a:ext cx="49920" cy="37408"/>
            </a:xfrm>
            <a:custGeom>
              <a:rect b="b" l="l" r="r" t="t"/>
              <a:pathLst>
                <a:path extrusionOk="0" h="1169" w="1560">
                  <a:moveTo>
                    <a:pt x="1383" y="1"/>
                  </a:moveTo>
                  <a:cubicBezTo>
                    <a:pt x="1353" y="1"/>
                    <a:pt x="1323" y="9"/>
                    <a:pt x="1298" y="25"/>
                  </a:cubicBezTo>
                  <a:lnTo>
                    <a:pt x="83" y="871"/>
                  </a:lnTo>
                  <a:cubicBezTo>
                    <a:pt x="12" y="918"/>
                    <a:pt x="0" y="1026"/>
                    <a:pt x="48" y="1097"/>
                  </a:cubicBezTo>
                  <a:cubicBezTo>
                    <a:pt x="72" y="1145"/>
                    <a:pt x="131" y="1168"/>
                    <a:pt x="179" y="1168"/>
                  </a:cubicBezTo>
                  <a:cubicBezTo>
                    <a:pt x="214" y="1168"/>
                    <a:pt x="238" y="1157"/>
                    <a:pt x="274" y="1145"/>
                  </a:cubicBezTo>
                  <a:lnTo>
                    <a:pt x="1476" y="299"/>
                  </a:lnTo>
                  <a:cubicBezTo>
                    <a:pt x="1548" y="252"/>
                    <a:pt x="1560" y="145"/>
                    <a:pt x="1524" y="73"/>
                  </a:cubicBezTo>
                  <a:cubicBezTo>
                    <a:pt x="1493" y="27"/>
                    <a:pt x="1438" y="1"/>
                    <a:pt x="13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72"/>
            <p:cNvSpPr/>
            <p:nvPr/>
          </p:nvSpPr>
          <p:spPr>
            <a:xfrm>
              <a:off x="2867437" y="3395602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9" y="1"/>
                  </a:moveTo>
                  <a:cubicBezTo>
                    <a:pt x="156" y="1"/>
                    <a:pt x="124" y="10"/>
                    <a:pt x="96" y="29"/>
                  </a:cubicBezTo>
                  <a:cubicBezTo>
                    <a:pt x="25" y="76"/>
                    <a:pt x="1" y="172"/>
                    <a:pt x="49" y="255"/>
                  </a:cubicBezTo>
                  <a:lnTo>
                    <a:pt x="239" y="517"/>
                  </a:lnTo>
                  <a:cubicBezTo>
                    <a:pt x="275" y="565"/>
                    <a:pt x="334" y="588"/>
                    <a:pt x="382" y="588"/>
                  </a:cubicBezTo>
                  <a:cubicBezTo>
                    <a:pt x="406" y="588"/>
                    <a:pt x="430" y="576"/>
                    <a:pt x="465" y="565"/>
                  </a:cubicBezTo>
                  <a:cubicBezTo>
                    <a:pt x="537" y="517"/>
                    <a:pt x="560" y="410"/>
                    <a:pt x="513" y="338"/>
                  </a:cubicBezTo>
                  <a:lnTo>
                    <a:pt x="322" y="76"/>
                  </a:lnTo>
                  <a:cubicBezTo>
                    <a:pt x="293" y="25"/>
                    <a:pt x="241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72"/>
            <p:cNvSpPr/>
            <p:nvPr/>
          </p:nvSpPr>
          <p:spPr>
            <a:xfrm>
              <a:off x="2885741" y="3421234"/>
              <a:ext cx="38496" cy="49216"/>
            </a:xfrm>
            <a:custGeom>
              <a:rect b="b" l="l" r="r" t="t"/>
              <a:pathLst>
                <a:path extrusionOk="0" h="1538" w="1203">
                  <a:moveTo>
                    <a:pt x="169" y="1"/>
                  </a:moveTo>
                  <a:cubicBezTo>
                    <a:pt x="139" y="1"/>
                    <a:pt x="109" y="9"/>
                    <a:pt x="84" y="26"/>
                  </a:cubicBezTo>
                  <a:cubicBezTo>
                    <a:pt x="12" y="73"/>
                    <a:pt x="0" y="180"/>
                    <a:pt x="48" y="252"/>
                  </a:cubicBezTo>
                  <a:lnTo>
                    <a:pt x="893" y="1454"/>
                  </a:lnTo>
                  <a:cubicBezTo>
                    <a:pt x="917" y="1502"/>
                    <a:pt x="977" y="1538"/>
                    <a:pt x="1024" y="1538"/>
                  </a:cubicBezTo>
                  <a:cubicBezTo>
                    <a:pt x="1060" y="1538"/>
                    <a:pt x="1084" y="1514"/>
                    <a:pt x="1120" y="1502"/>
                  </a:cubicBezTo>
                  <a:cubicBezTo>
                    <a:pt x="1191" y="1454"/>
                    <a:pt x="1203" y="1359"/>
                    <a:pt x="1155" y="1276"/>
                  </a:cubicBezTo>
                  <a:lnTo>
                    <a:pt x="310" y="73"/>
                  </a:lnTo>
                  <a:cubicBezTo>
                    <a:pt x="279" y="27"/>
                    <a:pt x="224" y="1"/>
                    <a:pt x="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72"/>
            <p:cNvSpPr/>
            <p:nvPr/>
          </p:nvSpPr>
          <p:spPr>
            <a:xfrm>
              <a:off x="2993933" y="3576178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1" y="1"/>
                  </a:moveTo>
                  <a:cubicBezTo>
                    <a:pt x="147" y="1"/>
                    <a:pt x="113" y="10"/>
                    <a:pt x="84" y="29"/>
                  </a:cubicBezTo>
                  <a:cubicBezTo>
                    <a:pt x="13" y="65"/>
                    <a:pt x="1" y="172"/>
                    <a:pt x="36" y="244"/>
                  </a:cubicBezTo>
                  <a:lnTo>
                    <a:pt x="239" y="518"/>
                  </a:lnTo>
                  <a:cubicBezTo>
                    <a:pt x="263" y="565"/>
                    <a:pt x="322" y="589"/>
                    <a:pt x="370" y="589"/>
                  </a:cubicBezTo>
                  <a:cubicBezTo>
                    <a:pt x="394" y="589"/>
                    <a:pt x="429" y="577"/>
                    <a:pt x="453" y="565"/>
                  </a:cubicBezTo>
                  <a:cubicBezTo>
                    <a:pt x="537" y="518"/>
                    <a:pt x="560" y="410"/>
                    <a:pt x="501" y="339"/>
                  </a:cubicBezTo>
                  <a:lnTo>
                    <a:pt x="310" y="65"/>
                  </a:lnTo>
                  <a:cubicBezTo>
                    <a:pt x="282" y="22"/>
                    <a:pt x="232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72"/>
            <p:cNvSpPr/>
            <p:nvPr/>
          </p:nvSpPr>
          <p:spPr>
            <a:xfrm>
              <a:off x="2954701" y="3520466"/>
              <a:ext cx="39264" cy="49056"/>
            </a:xfrm>
            <a:custGeom>
              <a:rect b="b" l="l" r="r" t="t"/>
              <a:pathLst>
                <a:path extrusionOk="0" h="1533" w="1227">
                  <a:moveTo>
                    <a:pt x="178" y="1"/>
                  </a:moveTo>
                  <a:cubicBezTo>
                    <a:pt x="147" y="1"/>
                    <a:pt x="114" y="7"/>
                    <a:pt x="84" y="20"/>
                  </a:cubicBezTo>
                  <a:cubicBezTo>
                    <a:pt x="12" y="68"/>
                    <a:pt x="0" y="175"/>
                    <a:pt x="48" y="246"/>
                  </a:cubicBezTo>
                  <a:lnTo>
                    <a:pt x="893" y="1449"/>
                  </a:lnTo>
                  <a:cubicBezTo>
                    <a:pt x="929" y="1497"/>
                    <a:pt x="989" y="1532"/>
                    <a:pt x="1024" y="1532"/>
                  </a:cubicBezTo>
                  <a:cubicBezTo>
                    <a:pt x="1060" y="1532"/>
                    <a:pt x="1084" y="1508"/>
                    <a:pt x="1120" y="1497"/>
                  </a:cubicBezTo>
                  <a:cubicBezTo>
                    <a:pt x="1203" y="1437"/>
                    <a:pt x="1227" y="1354"/>
                    <a:pt x="1167" y="1270"/>
                  </a:cubicBezTo>
                  <a:lnTo>
                    <a:pt x="310" y="68"/>
                  </a:lnTo>
                  <a:cubicBezTo>
                    <a:pt x="287" y="22"/>
                    <a:pt x="235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8" name="Google Shape;12238;p72"/>
          <p:cNvGrpSpPr/>
          <p:nvPr/>
        </p:nvGrpSpPr>
        <p:grpSpPr>
          <a:xfrm>
            <a:off x="2236525" y="3353202"/>
            <a:ext cx="304832" cy="356512"/>
            <a:chOff x="2236525" y="3353202"/>
            <a:chExt cx="304832" cy="356512"/>
          </a:xfrm>
        </p:grpSpPr>
        <p:sp>
          <p:nvSpPr>
            <p:cNvPr id="12239" name="Google Shape;12239;p72"/>
            <p:cNvSpPr/>
            <p:nvPr/>
          </p:nvSpPr>
          <p:spPr>
            <a:xfrm>
              <a:off x="2236525" y="3353202"/>
              <a:ext cx="304832" cy="356512"/>
            </a:xfrm>
            <a:custGeom>
              <a:rect b="b" l="l" r="r" t="t"/>
              <a:pathLst>
                <a:path extrusionOk="0" h="11141" w="9526">
                  <a:moveTo>
                    <a:pt x="4239" y="413"/>
                  </a:moveTo>
                  <a:cubicBezTo>
                    <a:pt x="4525" y="616"/>
                    <a:pt x="5120" y="1128"/>
                    <a:pt x="5275" y="1675"/>
                  </a:cubicBezTo>
                  <a:cubicBezTo>
                    <a:pt x="5358" y="1997"/>
                    <a:pt x="5156" y="2342"/>
                    <a:pt x="4989" y="2533"/>
                  </a:cubicBezTo>
                  <a:cubicBezTo>
                    <a:pt x="4894" y="2116"/>
                    <a:pt x="4775" y="1699"/>
                    <a:pt x="4644" y="1282"/>
                  </a:cubicBezTo>
                  <a:cubicBezTo>
                    <a:pt x="4625" y="1209"/>
                    <a:pt x="4564" y="1163"/>
                    <a:pt x="4498" y="1163"/>
                  </a:cubicBezTo>
                  <a:cubicBezTo>
                    <a:pt x="4479" y="1163"/>
                    <a:pt x="4460" y="1167"/>
                    <a:pt x="4441" y="1175"/>
                  </a:cubicBezTo>
                  <a:cubicBezTo>
                    <a:pt x="4346" y="1199"/>
                    <a:pt x="4298" y="1294"/>
                    <a:pt x="4334" y="1378"/>
                  </a:cubicBezTo>
                  <a:cubicBezTo>
                    <a:pt x="4465" y="1782"/>
                    <a:pt x="4572" y="2211"/>
                    <a:pt x="4679" y="2628"/>
                  </a:cubicBezTo>
                  <a:cubicBezTo>
                    <a:pt x="4441" y="2568"/>
                    <a:pt x="4060" y="2366"/>
                    <a:pt x="3977" y="2021"/>
                  </a:cubicBezTo>
                  <a:cubicBezTo>
                    <a:pt x="3822" y="1473"/>
                    <a:pt x="4108" y="735"/>
                    <a:pt x="4239" y="413"/>
                  </a:cubicBezTo>
                  <a:close/>
                  <a:moveTo>
                    <a:pt x="2824" y="3117"/>
                  </a:moveTo>
                  <a:cubicBezTo>
                    <a:pt x="3186" y="3117"/>
                    <a:pt x="3616" y="3172"/>
                    <a:pt x="3929" y="3378"/>
                  </a:cubicBezTo>
                  <a:cubicBezTo>
                    <a:pt x="4203" y="3556"/>
                    <a:pt x="4298" y="3926"/>
                    <a:pt x="4298" y="4164"/>
                  </a:cubicBezTo>
                  <a:cubicBezTo>
                    <a:pt x="3810" y="3747"/>
                    <a:pt x="3382" y="3556"/>
                    <a:pt x="3346" y="3556"/>
                  </a:cubicBezTo>
                  <a:cubicBezTo>
                    <a:pt x="3324" y="3547"/>
                    <a:pt x="3301" y="3543"/>
                    <a:pt x="3279" y="3543"/>
                  </a:cubicBezTo>
                  <a:cubicBezTo>
                    <a:pt x="3218" y="3543"/>
                    <a:pt x="3161" y="3578"/>
                    <a:pt x="3143" y="3640"/>
                  </a:cubicBezTo>
                  <a:cubicBezTo>
                    <a:pt x="3096" y="3723"/>
                    <a:pt x="3143" y="3818"/>
                    <a:pt x="3215" y="3854"/>
                  </a:cubicBezTo>
                  <a:cubicBezTo>
                    <a:pt x="3215" y="3854"/>
                    <a:pt x="3667" y="4045"/>
                    <a:pt x="4144" y="4473"/>
                  </a:cubicBezTo>
                  <a:cubicBezTo>
                    <a:pt x="4011" y="4547"/>
                    <a:pt x="3795" y="4621"/>
                    <a:pt x="3580" y="4621"/>
                  </a:cubicBezTo>
                  <a:cubicBezTo>
                    <a:pt x="3448" y="4621"/>
                    <a:pt x="3316" y="4593"/>
                    <a:pt x="3203" y="4521"/>
                  </a:cubicBezTo>
                  <a:cubicBezTo>
                    <a:pt x="2715" y="4211"/>
                    <a:pt x="2417" y="3497"/>
                    <a:pt x="2310" y="3152"/>
                  </a:cubicBezTo>
                  <a:cubicBezTo>
                    <a:pt x="2438" y="3135"/>
                    <a:pt x="2620" y="3117"/>
                    <a:pt x="2824" y="3117"/>
                  </a:cubicBezTo>
                  <a:close/>
                  <a:moveTo>
                    <a:pt x="7192" y="3818"/>
                  </a:moveTo>
                  <a:cubicBezTo>
                    <a:pt x="7549" y="3818"/>
                    <a:pt x="7894" y="3878"/>
                    <a:pt x="8084" y="3937"/>
                  </a:cubicBezTo>
                  <a:cubicBezTo>
                    <a:pt x="7918" y="4259"/>
                    <a:pt x="7549" y="4938"/>
                    <a:pt x="7025" y="5176"/>
                  </a:cubicBezTo>
                  <a:cubicBezTo>
                    <a:pt x="6928" y="5224"/>
                    <a:pt x="6828" y="5241"/>
                    <a:pt x="6734" y="5241"/>
                  </a:cubicBezTo>
                  <a:cubicBezTo>
                    <a:pt x="6594" y="5241"/>
                    <a:pt x="6467" y="5204"/>
                    <a:pt x="6382" y="5176"/>
                  </a:cubicBezTo>
                  <a:cubicBezTo>
                    <a:pt x="6263" y="5128"/>
                    <a:pt x="6179" y="5092"/>
                    <a:pt x="6120" y="5033"/>
                  </a:cubicBezTo>
                  <a:cubicBezTo>
                    <a:pt x="6179" y="4985"/>
                    <a:pt x="6239" y="4938"/>
                    <a:pt x="6310" y="4890"/>
                  </a:cubicBezTo>
                  <a:cubicBezTo>
                    <a:pt x="6382" y="4854"/>
                    <a:pt x="6418" y="4747"/>
                    <a:pt x="6358" y="4676"/>
                  </a:cubicBezTo>
                  <a:cubicBezTo>
                    <a:pt x="6328" y="4624"/>
                    <a:pt x="6276" y="4595"/>
                    <a:pt x="6223" y="4595"/>
                  </a:cubicBezTo>
                  <a:cubicBezTo>
                    <a:pt x="6191" y="4595"/>
                    <a:pt x="6159" y="4606"/>
                    <a:pt x="6132" y="4628"/>
                  </a:cubicBezTo>
                  <a:cubicBezTo>
                    <a:pt x="6084" y="4652"/>
                    <a:pt x="6049" y="4688"/>
                    <a:pt x="5989" y="4735"/>
                  </a:cubicBezTo>
                  <a:cubicBezTo>
                    <a:pt x="6001" y="4473"/>
                    <a:pt x="6144" y="4104"/>
                    <a:pt x="6441" y="3961"/>
                  </a:cubicBezTo>
                  <a:cubicBezTo>
                    <a:pt x="6668" y="3854"/>
                    <a:pt x="6918" y="3818"/>
                    <a:pt x="7192" y="3818"/>
                  </a:cubicBezTo>
                  <a:close/>
                  <a:moveTo>
                    <a:pt x="2605" y="5627"/>
                  </a:moveTo>
                  <a:cubicBezTo>
                    <a:pt x="2832" y="5627"/>
                    <a:pt x="3055" y="5651"/>
                    <a:pt x="3262" y="5711"/>
                  </a:cubicBezTo>
                  <a:cubicBezTo>
                    <a:pt x="3703" y="5842"/>
                    <a:pt x="3977" y="6235"/>
                    <a:pt x="4096" y="6462"/>
                  </a:cubicBezTo>
                  <a:cubicBezTo>
                    <a:pt x="4203" y="6664"/>
                    <a:pt x="4274" y="6854"/>
                    <a:pt x="4286" y="7021"/>
                  </a:cubicBezTo>
                  <a:cubicBezTo>
                    <a:pt x="4215" y="6974"/>
                    <a:pt x="4155" y="6938"/>
                    <a:pt x="4084" y="6890"/>
                  </a:cubicBezTo>
                  <a:cubicBezTo>
                    <a:pt x="3667" y="6664"/>
                    <a:pt x="3155" y="6485"/>
                    <a:pt x="2548" y="6366"/>
                  </a:cubicBezTo>
                  <a:cubicBezTo>
                    <a:pt x="2540" y="6365"/>
                    <a:pt x="2532" y="6365"/>
                    <a:pt x="2524" y="6365"/>
                  </a:cubicBezTo>
                  <a:cubicBezTo>
                    <a:pt x="2439" y="6365"/>
                    <a:pt x="2368" y="6421"/>
                    <a:pt x="2358" y="6497"/>
                  </a:cubicBezTo>
                  <a:cubicBezTo>
                    <a:pt x="2322" y="6593"/>
                    <a:pt x="2381" y="6676"/>
                    <a:pt x="2477" y="6700"/>
                  </a:cubicBezTo>
                  <a:cubicBezTo>
                    <a:pt x="2977" y="6795"/>
                    <a:pt x="3703" y="6997"/>
                    <a:pt x="4227" y="7378"/>
                  </a:cubicBezTo>
                  <a:cubicBezTo>
                    <a:pt x="4144" y="7509"/>
                    <a:pt x="3941" y="7688"/>
                    <a:pt x="3691" y="7831"/>
                  </a:cubicBezTo>
                  <a:cubicBezTo>
                    <a:pt x="3524" y="7919"/>
                    <a:pt x="3248" y="8039"/>
                    <a:pt x="2938" y="8039"/>
                  </a:cubicBezTo>
                  <a:cubicBezTo>
                    <a:pt x="2827" y="8039"/>
                    <a:pt x="2712" y="8023"/>
                    <a:pt x="2596" y="7986"/>
                  </a:cubicBezTo>
                  <a:cubicBezTo>
                    <a:pt x="1596" y="7688"/>
                    <a:pt x="762" y="6545"/>
                    <a:pt x="476" y="6128"/>
                  </a:cubicBezTo>
                  <a:cubicBezTo>
                    <a:pt x="843" y="5978"/>
                    <a:pt x="1752" y="5627"/>
                    <a:pt x="2605" y="5627"/>
                  </a:cubicBezTo>
                  <a:close/>
                  <a:moveTo>
                    <a:pt x="7656" y="7009"/>
                  </a:moveTo>
                  <a:cubicBezTo>
                    <a:pt x="8251" y="7009"/>
                    <a:pt x="8811" y="7128"/>
                    <a:pt x="9097" y="7200"/>
                  </a:cubicBezTo>
                  <a:cubicBezTo>
                    <a:pt x="8930" y="7616"/>
                    <a:pt x="8323" y="8759"/>
                    <a:pt x="7477" y="9164"/>
                  </a:cubicBezTo>
                  <a:cubicBezTo>
                    <a:pt x="7322" y="9236"/>
                    <a:pt x="7156" y="9271"/>
                    <a:pt x="7001" y="9271"/>
                  </a:cubicBezTo>
                  <a:cubicBezTo>
                    <a:pt x="6537" y="9271"/>
                    <a:pt x="6072" y="9033"/>
                    <a:pt x="5894" y="8843"/>
                  </a:cubicBezTo>
                  <a:cubicBezTo>
                    <a:pt x="6465" y="8462"/>
                    <a:pt x="7239" y="8033"/>
                    <a:pt x="8108" y="7783"/>
                  </a:cubicBezTo>
                  <a:cubicBezTo>
                    <a:pt x="8204" y="7747"/>
                    <a:pt x="8251" y="7664"/>
                    <a:pt x="8215" y="7569"/>
                  </a:cubicBezTo>
                  <a:cubicBezTo>
                    <a:pt x="8197" y="7505"/>
                    <a:pt x="8136" y="7462"/>
                    <a:pt x="8071" y="7462"/>
                  </a:cubicBezTo>
                  <a:cubicBezTo>
                    <a:pt x="8052" y="7462"/>
                    <a:pt x="8032" y="7465"/>
                    <a:pt x="8013" y="7474"/>
                  </a:cubicBezTo>
                  <a:cubicBezTo>
                    <a:pt x="7132" y="7724"/>
                    <a:pt x="6358" y="8140"/>
                    <a:pt x="5775" y="8509"/>
                  </a:cubicBezTo>
                  <a:cubicBezTo>
                    <a:pt x="5787" y="8128"/>
                    <a:pt x="6013" y="7450"/>
                    <a:pt x="6525" y="7212"/>
                  </a:cubicBezTo>
                  <a:cubicBezTo>
                    <a:pt x="6858" y="7057"/>
                    <a:pt x="7263" y="7009"/>
                    <a:pt x="7656" y="7009"/>
                  </a:cubicBezTo>
                  <a:close/>
                  <a:moveTo>
                    <a:pt x="4166" y="1"/>
                  </a:moveTo>
                  <a:cubicBezTo>
                    <a:pt x="4147" y="1"/>
                    <a:pt x="4128" y="3"/>
                    <a:pt x="4108" y="8"/>
                  </a:cubicBezTo>
                  <a:cubicBezTo>
                    <a:pt x="4060" y="20"/>
                    <a:pt x="4036" y="56"/>
                    <a:pt x="4001" y="80"/>
                  </a:cubicBezTo>
                  <a:cubicBezTo>
                    <a:pt x="3977" y="127"/>
                    <a:pt x="3393" y="1247"/>
                    <a:pt x="3620" y="2092"/>
                  </a:cubicBezTo>
                  <a:cubicBezTo>
                    <a:pt x="3751" y="2628"/>
                    <a:pt x="4346" y="2925"/>
                    <a:pt x="4703" y="2961"/>
                  </a:cubicBezTo>
                  <a:cubicBezTo>
                    <a:pt x="4822" y="3592"/>
                    <a:pt x="4917" y="4247"/>
                    <a:pt x="4941" y="4902"/>
                  </a:cubicBezTo>
                  <a:cubicBezTo>
                    <a:pt x="4810" y="4723"/>
                    <a:pt x="4679" y="4568"/>
                    <a:pt x="4536" y="4426"/>
                  </a:cubicBezTo>
                  <a:cubicBezTo>
                    <a:pt x="4644" y="4092"/>
                    <a:pt x="4536" y="3402"/>
                    <a:pt x="4048" y="3092"/>
                  </a:cubicBezTo>
                  <a:cubicBezTo>
                    <a:pt x="3663" y="2851"/>
                    <a:pt x="3161" y="2790"/>
                    <a:pt x="2752" y="2790"/>
                  </a:cubicBezTo>
                  <a:cubicBezTo>
                    <a:pt x="2353" y="2790"/>
                    <a:pt x="2042" y="2848"/>
                    <a:pt x="2012" y="2854"/>
                  </a:cubicBezTo>
                  <a:cubicBezTo>
                    <a:pt x="1965" y="2866"/>
                    <a:pt x="1917" y="2878"/>
                    <a:pt x="1905" y="2925"/>
                  </a:cubicBezTo>
                  <a:cubicBezTo>
                    <a:pt x="1881" y="2973"/>
                    <a:pt x="1881" y="3021"/>
                    <a:pt x="1893" y="3056"/>
                  </a:cubicBezTo>
                  <a:cubicBezTo>
                    <a:pt x="1905" y="3104"/>
                    <a:pt x="2239" y="4307"/>
                    <a:pt x="2989" y="4783"/>
                  </a:cubicBezTo>
                  <a:cubicBezTo>
                    <a:pt x="3167" y="4890"/>
                    <a:pt x="3370" y="4938"/>
                    <a:pt x="3560" y="4938"/>
                  </a:cubicBezTo>
                  <a:cubicBezTo>
                    <a:pt x="3858" y="4938"/>
                    <a:pt x="4155" y="4830"/>
                    <a:pt x="4334" y="4699"/>
                  </a:cubicBezTo>
                  <a:cubicBezTo>
                    <a:pt x="4560" y="4938"/>
                    <a:pt x="4775" y="5235"/>
                    <a:pt x="4953" y="5592"/>
                  </a:cubicBezTo>
                  <a:cubicBezTo>
                    <a:pt x="4977" y="6259"/>
                    <a:pt x="4929" y="6926"/>
                    <a:pt x="4858" y="7605"/>
                  </a:cubicBezTo>
                  <a:cubicBezTo>
                    <a:pt x="4775" y="7486"/>
                    <a:pt x="4679" y="7378"/>
                    <a:pt x="4572" y="7271"/>
                  </a:cubicBezTo>
                  <a:cubicBezTo>
                    <a:pt x="4644" y="6747"/>
                    <a:pt x="4179" y="5664"/>
                    <a:pt x="3310" y="5402"/>
                  </a:cubicBezTo>
                  <a:cubicBezTo>
                    <a:pt x="3067" y="5331"/>
                    <a:pt x="2797" y="5294"/>
                    <a:pt x="2503" y="5294"/>
                  </a:cubicBezTo>
                  <a:cubicBezTo>
                    <a:pt x="2108" y="5294"/>
                    <a:pt x="1669" y="5361"/>
                    <a:pt x="1191" y="5497"/>
                  </a:cubicBezTo>
                  <a:cubicBezTo>
                    <a:pt x="584" y="5676"/>
                    <a:pt x="131" y="5890"/>
                    <a:pt x="107" y="5902"/>
                  </a:cubicBezTo>
                  <a:cubicBezTo>
                    <a:pt x="60" y="5914"/>
                    <a:pt x="36" y="5962"/>
                    <a:pt x="12" y="6009"/>
                  </a:cubicBezTo>
                  <a:cubicBezTo>
                    <a:pt x="0" y="6057"/>
                    <a:pt x="12" y="6092"/>
                    <a:pt x="36" y="6140"/>
                  </a:cubicBezTo>
                  <a:cubicBezTo>
                    <a:pt x="48" y="6152"/>
                    <a:pt x="298" y="6593"/>
                    <a:pt x="715" y="7069"/>
                  </a:cubicBezTo>
                  <a:cubicBezTo>
                    <a:pt x="1286" y="7724"/>
                    <a:pt x="1858" y="8140"/>
                    <a:pt x="2429" y="8295"/>
                  </a:cubicBezTo>
                  <a:cubicBezTo>
                    <a:pt x="2572" y="8343"/>
                    <a:pt x="2715" y="8355"/>
                    <a:pt x="2846" y="8355"/>
                  </a:cubicBezTo>
                  <a:cubicBezTo>
                    <a:pt x="3227" y="8355"/>
                    <a:pt x="3572" y="8212"/>
                    <a:pt x="3763" y="8105"/>
                  </a:cubicBezTo>
                  <a:cubicBezTo>
                    <a:pt x="4036" y="7962"/>
                    <a:pt x="4263" y="7783"/>
                    <a:pt x="4394" y="7581"/>
                  </a:cubicBezTo>
                  <a:cubicBezTo>
                    <a:pt x="4560" y="7759"/>
                    <a:pt x="4691" y="7962"/>
                    <a:pt x="4751" y="8200"/>
                  </a:cubicBezTo>
                  <a:cubicBezTo>
                    <a:pt x="4679" y="8652"/>
                    <a:pt x="4584" y="9093"/>
                    <a:pt x="4501" y="9462"/>
                  </a:cubicBezTo>
                  <a:cubicBezTo>
                    <a:pt x="4334" y="10164"/>
                    <a:pt x="4155" y="10676"/>
                    <a:pt x="4048" y="10915"/>
                  </a:cubicBezTo>
                  <a:cubicBezTo>
                    <a:pt x="4024" y="11010"/>
                    <a:pt x="4048" y="11093"/>
                    <a:pt x="4144" y="11129"/>
                  </a:cubicBezTo>
                  <a:cubicBezTo>
                    <a:pt x="4155" y="11141"/>
                    <a:pt x="4179" y="11141"/>
                    <a:pt x="4203" y="11141"/>
                  </a:cubicBezTo>
                  <a:cubicBezTo>
                    <a:pt x="4263" y="11141"/>
                    <a:pt x="4322" y="11093"/>
                    <a:pt x="4346" y="11034"/>
                  </a:cubicBezTo>
                  <a:cubicBezTo>
                    <a:pt x="4358" y="11010"/>
                    <a:pt x="4572" y="10474"/>
                    <a:pt x="4798" y="9569"/>
                  </a:cubicBezTo>
                  <a:cubicBezTo>
                    <a:pt x="4882" y="9474"/>
                    <a:pt x="5132" y="9248"/>
                    <a:pt x="5525" y="8986"/>
                  </a:cubicBezTo>
                  <a:cubicBezTo>
                    <a:pt x="5763" y="9271"/>
                    <a:pt x="6322" y="9569"/>
                    <a:pt x="6894" y="9569"/>
                  </a:cubicBezTo>
                  <a:cubicBezTo>
                    <a:pt x="7096" y="9569"/>
                    <a:pt x="7311" y="9521"/>
                    <a:pt x="7501" y="9426"/>
                  </a:cubicBezTo>
                  <a:cubicBezTo>
                    <a:pt x="8680" y="8879"/>
                    <a:pt x="9382" y="7188"/>
                    <a:pt x="9406" y="7105"/>
                  </a:cubicBezTo>
                  <a:cubicBezTo>
                    <a:pt x="9525" y="7093"/>
                    <a:pt x="9525" y="7057"/>
                    <a:pt x="9501" y="7009"/>
                  </a:cubicBezTo>
                  <a:cubicBezTo>
                    <a:pt x="9478" y="6962"/>
                    <a:pt x="9442" y="6938"/>
                    <a:pt x="9394" y="6914"/>
                  </a:cubicBezTo>
                  <a:cubicBezTo>
                    <a:pt x="9347" y="6898"/>
                    <a:pt x="8553" y="6656"/>
                    <a:pt x="7680" y="6656"/>
                  </a:cubicBezTo>
                  <a:cubicBezTo>
                    <a:pt x="7239" y="6656"/>
                    <a:pt x="6778" y="6718"/>
                    <a:pt x="6382" y="6902"/>
                  </a:cubicBezTo>
                  <a:cubicBezTo>
                    <a:pt x="5668" y="7247"/>
                    <a:pt x="5370" y="8200"/>
                    <a:pt x="5465" y="8700"/>
                  </a:cubicBezTo>
                  <a:cubicBezTo>
                    <a:pt x="5275" y="8843"/>
                    <a:pt x="5120" y="8962"/>
                    <a:pt x="4989" y="9057"/>
                  </a:cubicBezTo>
                  <a:cubicBezTo>
                    <a:pt x="5048" y="8783"/>
                    <a:pt x="5108" y="8450"/>
                    <a:pt x="5156" y="8105"/>
                  </a:cubicBezTo>
                  <a:cubicBezTo>
                    <a:pt x="5239" y="7486"/>
                    <a:pt x="5298" y="6854"/>
                    <a:pt x="5310" y="6235"/>
                  </a:cubicBezTo>
                  <a:cubicBezTo>
                    <a:pt x="5334" y="6164"/>
                    <a:pt x="5429" y="5700"/>
                    <a:pt x="5846" y="5247"/>
                  </a:cubicBezTo>
                  <a:cubicBezTo>
                    <a:pt x="5953" y="5342"/>
                    <a:pt x="6108" y="5414"/>
                    <a:pt x="6251" y="5473"/>
                  </a:cubicBezTo>
                  <a:cubicBezTo>
                    <a:pt x="6406" y="5533"/>
                    <a:pt x="6560" y="5569"/>
                    <a:pt x="6715" y="5569"/>
                  </a:cubicBezTo>
                  <a:cubicBezTo>
                    <a:pt x="6858" y="5569"/>
                    <a:pt x="7013" y="5533"/>
                    <a:pt x="7144" y="5473"/>
                  </a:cubicBezTo>
                  <a:cubicBezTo>
                    <a:pt x="7954" y="5104"/>
                    <a:pt x="8430" y="3937"/>
                    <a:pt x="8454" y="3902"/>
                  </a:cubicBezTo>
                  <a:cubicBezTo>
                    <a:pt x="8465" y="3854"/>
                    <a:pt x="8465" y="3806"/>
                    <a:pt x="8454" y="3759"/>
                  </a:cubicBezTo>
                  <a:cubicBezTo>
                    <a:pt x="8442" y="3723"/>
                    <a:pt x="8394" y="3687"/>
                    <a:pt x="8346" y="3676"/>
                  </a:cubicBezTo>
                  <a:cubicBezTo>
                    <a:pt x="8322" y="3660"/>
                    <a:pt x="7769" y="3489"/>
                    <a:pt x="7167" y="3489"/>
                  </a:cubicBezTo>
                  <a:cubicBezTo>
                    <a:pt x="6870" y="3489"/>
                    <a:pt x="6562" y="3530"/>
                    <a:pt x="6299" y="3652"/>
                  </a:cubicBezTo>
                  <a:cubicBezTo>
                    <a:pt x="5751" y="3914"/>
                    <a:pt x="5572" y="4640"/>
                    <a:pt x="5656" y="4985"/>
                  </a:cubicBezTo>
                  <a:cubicBezTo>
                    <a:pt x="5525" y="5116"/>
                    <a:pt x="5406" y="5259"/>
                    <a:pt x="5310" y="5402"/>
                  </a:cubicBezTo>
                  <a:cubicBezTo>
                    <a:pt x="5310" y="5259"/>
                    <a:pt x="5298" y="5128"/>
                    <a:pt x="5298" y="4997"/>
                  </a:cubicBezTo>
                  <a:cubicBezTo>
                    <a:pt x="5263" y="4283"/>
                    <a:pt x="5179" y="3568"/>
                    <a:pt x="5048" y="2878"/>
                  </a:cubicBezTo>
                  <a:cubicBezTo>
                    <a:pt x="5358" y="2675"/>
                    <a:pt x="5715" y="2128"/>
                    <a:pt x="5560" y="1592"/>
                  </a:cubicBezTo>
                  <a:cubicBezTo>
                    <a:pt x="5346" y="723"/>
                    <a:pt x="4286" y="56"/>
                    <a:pt x="4239" y="20"/>
                  </a:cubicBezTo>
                  <a:cubicBezTo>
                    <a:pt x="4218" y="6"/>
                    <a:pt x="4193" y="1"/>
                    <a:pt x="4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72"/>
            <p:cNvSpPr/>
            <p:nvPr/>
          </p:nvSpPr>
          <p:spPr>
            <a:xfrm>
              <a:off x="2283373" y="3553106"/>
              <a:ext cx="16416" cy="11072"/>
            </a:xfrm>
            <a:custGeom>
              <a:rect b="b" l="l" r="r" t="t"/>
              <a:pathLst>
                <a:path extrusionOk="0" h="346" w="513">
                  <a:moveTo>
                    <a:pt x="179" y="0"/>
                  </a:moveTo>
                  <a:cubicBezTo>
                    <a:pt x="84" y="0"/>
                    <a:pt x="13" y="60"/>
                    <a:pt x="1" y="155"/>
                  </a:cubicBezTo>
                  <a:cubicBezTo>
                    <a:pt x="1" y="238"/>
                    <a:pt x="60" y="310"/>
                    <a:pt x="143" y="334"/>
                  </a:cubicBezTo>
                  <a:cubicBezTo>
                    <a:pt x="143" y="334"/>
                    <a:pt x="203" y="334"/>
                    <a:pt x="322" y="346"/>
                  </a:cubicBezTo>
                  <a:lnTo>
                    <a:pt x="334" y="346"/>
                  </a:lnTo>
                  <a:cubicBezTo>
                    <a:pt x="429" y="346"/>
                    <a:pt x="489" y="286"/>
                    <a:pt x="501" y="191"/>
                  </a:cubicBezTo>
                  <a:cubicBezTo>
                    <a:pt x="513" y="107"/>
                    <a:pt x="453" y="36"/>
                    <a:pt x="370" y="12"/>
                  </a:cubicBezTo>
                  <a:cubicBezTo>
                    <a:pt x="251" y="0"/>
                    <a:pt x="191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72"/>
            <p:cNvSpPr/>
            <p:nvPr/>
          </p:nvSpPr>
          <p:spPr>
            <a:xfrm>
              <a:off x="2449485" y="3488658"/>
              <a:ext cx="17184" cy="12288"/>
            </a:xfrm>
            <a:custGeom>
              <a:rect b="b" l="l" r="r" t="t"/>
              <a:pathLst>
                <a:path extrusionOk="0" h="384" w="537">
                  <a:moveTo>
                    <a:pt x="348" y="0"/>
                  </a:moveTo>
                  <a:cubicBezTo>
                    <a:pt x="339" y="0"/>
                    <a:pt x="331" y="1"/>
                    <a:pt x="322" y="2"/>
                  </a:cubicBezTo>
                  <a:cubicBezTo>
                    <a:pt x="251" y="26"/>
                    <a:pt x="191" y="50"/>
                    <a:pt x="132" y="62"/>
                  </a:cubicBezTo>
                  <a:cubicBezTo>
                    <a:pt x="48" y="97"/>
                    <a:pt x="1" y="181"/>
                    <a:pt x="25" y="276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191" y="383"/>
                    <a:pt x="203" y="383"/>
                    <a:pt x="227" y="359"/>
                  </a:cubicBezTo>
                  <a:cubicBezTo>
                    <a:pt x="286" y="347"/>
                    <a:pt x="346" y="324"/>
                    <a:pt x="406" y="300"/>
                  </a:cubicBezTo>
                  <a:cubicBezTo>
                    <a:pt x="489" y="300"/>
                    <a:pt x="537" y="216"/>
                    <a:pt x="525" y="121"/>
                  </a:cubicBezTo>
                  <a:cubicBezTo>
                    <a:pt x="493" y="46"/>
                    <a:pt x="422" y="0"/>
                    <a:pt x="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2" name="Google Shape;12242;p72"/>
          <p:cNvGrpSpPr/>
          <p:nvPr/>
        </p:nvGrpSpPr>
        <p:grpSpPr>
          <a:xfrm>
            <a:off x="3910637" y="3352690"/>
            <a:ext cx="256800" cy="357024"/>
            <a:chOff x="3910637" y="3352690"/>
            <a:chExt cx="256800" cy="357024"/>
          </a:xfrm>
        </p:grpSpPr>
        <p:sp>
          <p:nvSpPr>
            <p:cNvPr id="12243" name="Google Shape;12243;p72"/>
            <p:cNvSpPr/>
            <p:nvPr/>
          </p:nvSpPr>
          <p:spPr>
            <a:xfrm>
              <a:off x="3910637" y="3352690"/>
              <a:ext cx="256800" cy="357024"/>
            </a:xfrm>
            <a:custGeom>
              <a:rect b="b" l="l" r="r" t="t"/>
              <a:pathLst>
                <a:path extrusionOk="0" h="11157" w="8025">
                  <a:moveTo>
                    <a:pt x="4001" y="310"/>
                  </a:moveTo>
                  <a:cubicBezTo>
                    <a:pt x="4596" y="310"/>
                    <a:pt x="5144" y="608"/>
                    <a:pt x="5477" y="1120"/>
                  </a:cubicBezTo>
                  <a:cubicBezTo>
                    <a:pt x="5501" y="1155"/>
                    <a:pt x="5560" y="1191"/>
                    <a:pt x="5608" y="1191"/>
                  </a:cubicBezTo>
                  <a:lnTo>
                    <a:pt x="5656" y="1191"/>
                  </a:lnTo>
                  <a:cubicBezTo>
                    <a:pt x="6668" y="1191"/>
                    <a:pt x="7501" y="2025"/>
                    <a:pt x="7501" y="3037"/>
                  </a:cubicBezTo>
                  <a:cubicBezTo>
                    <a:pt x="7501" y="3346"/>
                    <a:pt x="7418" y="3656"/>
                    <a:pt x="7263" y="3930"/>
                  </a:cubicBezTo>
                  <a:lnTo>
                    <a:pt x="7215" y="3882"/>
                  </a:lnTo>
                  <a:cubicBezTo>
                    <a:pt x="7186" y="3852"/>
                    <a:pt x="7144" y="3837"/>
                    <a:pt x="7101" y="3837"/>
                  </a:cubicBezTo>
                  <a:cubicBezTo>
                    <a:pt x="7058" y="3837"/>
                    <a:pt x="7013" y="3852"/>
                    <a:pt x="6977" y="3882"/>
                  </a:cubicBezTo>
                  <a:cubicBezTo>
                    <a:pt x="6918" y="3942"/>
                    <a:pt x="6918" y="4049"/>
                    <a:pt x="6977" y="4120"/>
                  </a:cubicBezTo>
                  <a:cubicBezTo>
                    <a:pt x="7418" y="4549"/>
                    <a:pt x="7656" y="5132"/>
                    <a:pt x="7656" y="5763"/>
                  </a:cubicBezTo>
                  <a:cubicBezTo>
                    <a:pt x="7692" y="7025"/>
                    <a:pt x="6668" y="8049"/>
                    <a:pt x="5418" y="8049"/>
                  </a:cubicBezTo>
                  <a:cubicBezTo>
                    <a:pt x="5179" y="8049"/>
                    <a:pt x="4953" y="8025"/>
                    <a:pt x="4727" y="7942"/>
                  </a:cubicBezTo>
                  <a:lnTo>
                    <a:pt x="4715" y="7513"/>
                  </a:lnTo>
                  <a:cubicBezTo>
                    <a:pt x="4763" y="7490"/>
                    <a:pt x="4810" y="7442"/>
                    <a:pt x="4834" y="7394"/>
                  </a:cubicBezTo>
                  <a:cubicBezTo>
                    <a:pt x="4894" y="7335"/>
                    <a:pt x="4894" y="7228"/>
                    <a:pt x="4834" y="7156"/>
                  </a:cubicBezTo>
                  <a:cubicBezTo>
                    <a:pt x="4804" y="7126"/>
                    <a:pt x="4763" y="7112"/>
                    <a:pt x="4720" y="7112"/>
                  </a:cubicBezTo>
                  <a:cubicBezTo>
                    <a:pt x="4676" y="7112"/>
                    <a:pt x="4632" y="7126"/>
                    <a:pt x="4596" y="7156"/>
                  </a:cubicBezTo>
                  <a:cubicBezTo>
                    <a:pt x="4382" y="7371"/>
                    <a:pt x="4120" y="7466"/>
                    <a:pt x="3834" y="7466"/>
                  </a:cubicBezTo>
                  <a:cubicBezTo>
                    <a:pt x="3667" y="7466"/>
                    <a:pt x="3524" y="7442"/>
                    <a:pt x="3370" y="7371"/>
                  </a:cubicBezTo>
                  <a:cubicBezTo>
                    <a:pt x="3350" y="7357"/>
                    <a:pt x="3327" y="7351"/>
                    <a:pt x="3304" y="7351"/>
                  </a:cubicBezTo>
                  <a:cubicBezTo>
                    <a:pt x="3244" y="7351"/>
                    <a:pt x="3181" y="7390"/>
                    <a:pt x="3155" y="7442"/>
                  </a:cubicBezTo>
                  <a:cubicBezTo>
                    <a:pt x="3108" y="7513"/>
                    <a:pt x="3155" y="7621"/>
                    <a:pt x="3227" y="7668"/>
                  </a:cubicBezTo>
                  <a:cubicBezTo>
                    <a:pt x="3358" y="7728"/>
                    <a:pt x="3489" y="7763"/>
                    <a:pt x="3644" y="7787"/>
                  </a:cubicBezTo>
                  <a:lnTo>
                    <a:pt x="3608" y="8347"/>
                  </a:lnTo>
                  <a:cubicBezTo>
                    <a:pt x="3513" y="8359"/>
                    <a:pt x="3405" y="8359"/>
                    <a:pt x="3298" y="8359"/>
                  </a:cubicBezTo>
                  <a:cubicBezTo>
                    <a:pt x="2036" y="8359"/>
                    <a:pt x="1024" y="7335"/>
                    <a:pt x="1024" y="6085"/>
                  </a:cubicBezTo>
                  <a:cubicBezTo>
                    <a:pt x="1024" y="6013"/>
                    <a:pt x="1024" y="5942"/>
                    <a:pt x="1036" y="5858"/>
                  </a:cubicBezTo>
                  <a:cubicBezTo>
                    <a:pt x="1036" y="5823"/>
                    <a:pt x="1024" y="5775"/>
                    <a:pt x="988" y="5739"/>
                  </a:cubicBezTo>
                  <a:cubicBezTo>
                    <a:pt x="560" y="5251"/>
                    <a:pt x="322" y="4644"/>
                    <a:pt x="322" y="3989"/>
                  </a:cubicBezTo>
                  <a:cubicBezTo>
                    <a:pt x="322" y="2906"/>
                    <a:pt x="988" y="1929"/>
                    <a:pt x="1989" y="1548"/>
                  </a:cubicBezTo>
                  <a:lnTo>
                    <a:pt x="1989" y="1548"/>
                  </a:lnTo>
                  <a:cubicBezTo>
                    <a:pt x="1965" y="1656"/>
                    <a:pt x="1941" y="1775"/>
                    <a:pt x="1929" y="1870"/>
                  </a:cubicBezTo>
                  <a:cubicBezTo>
                    <a:pt x="1917" y="1965"/>
                    <a:pt x="1989" y="2037"/>
                    <a:pt x="2084" y="2048"/>
                  </a:cubicBezTo>
                  <a:lnTo>
                    <a:pt x="2096" y="2048"/>
                  </a:lnTo>
                  <a:cubicBezTo>
                    <a:pt x="2179" y="2048"/>
                    <a:pt x="2239" y="1989"/>
                    <a:pt x="2262" y="1906"/>
                  </a:cubicBezTo>
                  <a:cubicBezTo>
                    <a:pt x="2274" y="1715"/>
                    <a:pt x="2322" y="1536"/>
                    <a:pt x="2393" y="1370"/>
                  </a:cubicBezTo>
                  <a:lnTo>
                    <a:pt x="2393" y="1358"/>
                  </a:lnTo>
                  <a:cubicBezTo>
                    <a:pt x="2679" y="715"/>
                    <a:pt x="3298" y="310"/>
                    <a:pt x="4001" y="310"/>
                  </a:cubicBezTo>
                  <a:close/>
                  <a:moveTo>
                    <a:pt x="4394" y="7704"/>
                  </a:moveTo>
                  <a:lnTo>
                    <a:pt x="4536" y="10847"/>
                  </a:lnTo>
                  <a:lnTo>
                    <a:pt x="3834" y="10847"/>
                  </a:lnTo>
                  <a:lnTo>
                    <a:pt x="3989" y="7811"/>
                  </a:lnTo>
                  <a:cubicBezTo>
                    <a:pt x="4120" y="7799"/>
                    <a:pt x="4251" y="7763"/>
                    <a:pt x="4394" y="7704"/>
                  </a:cubicBezTo>
                  <a:close/>
                  <a:moveTo>
                    <a:pt x="4013" y="1"/>
                  </a:moveTo>
                  <a:cubicBezTo>
                    <a:pt x="3215" y="1"/>
                    <a:pt x="2501" y="465"/>
                    <a:pt x="2143" y="1155"/>
                  </a:cubicBezTo>
                  <a:cubicBezTo>
                    <a:pt x="881" y="1536"/>
                    <a:pt x="0" y="2679"/>
                    <a:pt x="0" y="4001"/>
                  </a:cubicBezTo>
                  <a:cubicBezTo>
                    <a:pt x="0" y="4704"/>
                    <a:pt x="250" y="5382"/>
                    <a:pt x="703" y="5918"/>
                  </a:cubicBezTo>
                  <a:lnTo>
                    <a:pt x="703" y="6097"/>
                  </a:lnTo>
                  <a:cubicBezTo>
                    <a:pt x="703" y="7549"/>
                    <a:pt x="1869" y="8704"/>
                    <a:pt x="3298" y="8704"/>
                  </a:cubicBezTo>
                  <a:cubicBezTo>
                    <a:pt x="3405" y="8704"/>
                    <a:pt x="3501" y="8704"/>
                    <a:pt x="3596" y="8692"/>
                  </a:cubicBezTo>
                  <a:lnTo>
                    <a:pt x="3596" y="8692"/>
                  </a:lnTo>
                  <a:lnTo>
                    <a:pt x="3501" y="10835"/>
                  </a:lnTo>
                  <a:lnTo>
                    <a:pt x="3298" y="10835"/>
                  </a:lnTo>
                  <a:cubicBezTo>
                    <a:pt x="3215" y="10835"/>
                    <a:pt x="3143" y="10907"/>
                    <a:pt x="3143" y="11002"/>
                  </a:cubicBezTo>
                  <a:cubicBezTo>
                    <a:pt x="3143" y="11085"/>
                    <a:pt x="3215" y="11157"/>
                    <a:pt x="3298" y="11157"/>
                  </a:cubicBezTo>
                  <a:lnTo>
                    <a:pt x="5048" y="11157"/>
                  </a:lnTo>
                  <a:cubicBezTo>
                    <a:pt x="5132" y="11157"/>
                    <a:pt x="5203" y="11085"/>
                    <a:pt x="5203" y="11002"/>
                  </a:cubicBezTo>
                  <a:cubicBezTo>
                    <a:pt x="5203" y="10907"/>
                    <a:pt x="5132" y="10835"/>
                    <a:pt x="5048" y="10835"/>
                  </a:cubicBezTo>
                  <a:lnTo>
                    <a:pt x="4846" y="10835"/>
                  </a:lnTo>
                  <a:lnTo>
                    <a:pt x="4715" y="8275"/>
                  </a:lnTo>
                  <a:lnTo>
                    <a:pt x="4715" y="8275"/>
                  </a:lnTo>
                  <a:cubicBezTo>
                    <a:pt x="4941" y="8335"/>
                    <a:pt x="5168" y="8359"/>
                    <a:pt x="5382" y="8359"/>
                  </a:cubicBezTo>
                  <a:cubicBezTo>
                    <a:pt x="6834" y="8359"/>
                    <a:pt x="7989" y="7192"/>
                    <a:pt x="7989" y="5763"/>
                  </a:cubicBezTo>
                  <a:cubicBezTo>
                    <a:pt x="8025" y="5204"/>
                    <a:pt x="7846" y="4656"/>
                    <a:pt x="7513" y="4215"/>
                  </a:cubicBezTo>
                  <a:cubicBezTo>
                    <a:pt x="7739" y="3870"/>
                    <a:pt x="7858" y="3465"/>
                    <a:pt x="7858" y="3049"/>
                  </a:cubicBezTo>
                  <a:cubicBezTo>
                    <a:pt x="7858" y="1858"/>
                    <a:pt x="6906" y="894"/>
                    <a:pt x="5715" y="882"/>
                  </a:cubicBezTo>
                  <a:cubicBezTo>
                    <a:pt x="5322" y="322"/>
                    <a:pt x="4691" y="1"/>
                    <a:pt x="4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72"/>
            <p:cNvSpPr/>
            <p:nvPr/>
          </p:nvSpPr>
          <p:spPr>
            <a:xfrm>
              <a:off x="3960909" y="3498226"/>
              <a:ext cx="60992" cy="60992"/>
            </a:xfrm>
            <a:custGeom>
              <a:rect b="b" l="l" r="r" t="t"/>
              <a:pathLst>
                <a:path extrusionOk="0" h="1906" w="1906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1120"/>
                    <a:pt x="775" y="1906"/>
                    <a:pt x="1751" y="1906"/>
                  </a:cubicBezTo>
                  <a:cubicBezTo>
                    <a:pt x="1834" y="1906"/>
                    <a:pt x="1906" y="1834"/>
                    <a:pt x="1906" y="1751"/>
                  </a:cubicBezTo>
                  <a:cubicBezTo>
                    <a:pt x="1906" y="1656"/>
                    <a:pt x="1834" y="1584"/>
                    <a:pt x="1751" y="1584"/>
                  </a:cubicBezTo>
                  <a:cubicBezTo>
                    <a:pt x="977" y="1584"/>
                    <a:pt x="334" y="953"/>
                    <a:pt x="334" y="167"/>
                  </a:cubicBez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72"/>
            <p:cNvSpPr/>
            <p:nvPr/>
          </p:nvSpPr>
          <p:spPr>
            <a:xfrm>
              <a:off x="4083981" y="3408690"/>
              <a:ext cx="44224" cy="43872"/>
            </a:xfrm>
            <a:custGeom>
              <a:rect b="b" l="l" r="r" t="t"/>
              <a:pathLst>
                <a:path extrusionOk="0" h="1371" w="1382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655" y="334"/>
                    <a:pt x="1036" y="739"/>
                    <a:pt x="1036" y="1215"/>
                  </a:cubicBezTo>
                  <a:cubicBezTo>
                    <a:pt x="1036" y="1299"/>
                    <a:pt x="1120" y="1370"/>
                    <a:pt x="1203" y="1370"/>
                  </a:cubicBezTo>
                  <a:cubicBezTo>
                    <a:pt x="1298" y="1370"/>
                    <a:pt x="1370" y="1299"/>
                    <a:pt x="1370" y="1215"/>
                  </a:cubicBezTo>
                  <a:cubicBezTo>
                    <a:pt x="1382" y="560"/>
                    <a:pt x="83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6" name="Google Shape;12246;p72"/>
          <p:cNvGrpSpPr/>
          <p:nvPr/>
        </p:nvGrpSpPr>
        <p:grpSpPr>
          <a:xfrm>
            <a:off x="6056429" y="3351922"/>
            <a:ext cx="360064" cy="360096"/>
            <a:chOff x="6056429" y="3351922"/>
            <a:chExt cx="360064" cy="360096"/>
          </a:xfrm>
        </p:grpSpPr>
        <p:sp>
          <p:nvSpPr>
            <p:cNvPr id="12247" name="Google Shape;12247;p72"/>
            <p:cNvSpPr/>
            <p:nvPr/>
          </p:nvSpPr>
          <p:spPr>
            <a:xfrm>
              <a:off x="6056429" y="3351922"/>
              <a:ext cx="360064" cy="360096"/>
            </a:xfrm>
            <a:custGeom>
              <a:rect b="b" l="l" r="r" t="t"/>
              <a:pathLst>
                <a:path extrusionOk="0" h="11253" w="11252">
                  <a:moveTo>
                    <a:pt x="5501" y="3394"/>
                  </a:moveTo>
                  <a:lnTo>
                    <a:pt x="5501" y="5216"/>
                  </a:lnTo>
                  <a:lnTo>
                    <a:pt x="4215" y="3942"/>
                  </a:lnTo>
                  <a:lnTo>
                    <a:pt x="5501" y="3394"/>
                  </a:lnTo>
                  <a:close/>
                  <a:moveTo>
                    <a:pt x="3989" y="4180"/>
                  </a:moveTo>
                  <a:lnTo>
                    <a:pt x="5275" y="5454"/>
                  </a:lnTo>
                  <a:lnTo>
                    <a:pt x="3453" y="5454"/>
                  </a:lnTo>
                  <a:lnTo>
                    <a:pt x="3989" y="4180"/>
                  </a:lnTo>
                  <a:close/>
                  <a:moveTo>
                    <a:pt x="7346" y="4180"/>
                  </a:moveTo>
                  <a:lnTo>
                    <a:pt x="7882" y="5454"/>
                  </a:lnTo>
                  <a:lnTo>
                    <a:pt x="6060" y="5454"/>
                  </a:lnTo>
                  <a:lnTo>
                    <a:pt x="7346" y="4180"/>
                  </a:lnTo>
                  <a:close/>
                  <a:moveTo>
                    <a:pt x="5263" y="5787"/>
                  </a:moveTo>
                  <a:lnTo>
                    <a:pt x="3989" y="7061"/>
                  </a:lnTo>
                  <a:lnTo>
                    <a:pt x="3453" y="5787"/>
                  </a:lnTo>
                  <a:close/>
                  <a:moveTo>
                    <a:pt x="7858" y="5787"/>
                  </a:moveTo>
                  <a:lnTo>
                    <a:pt x="7346" y="7061"/>
                  </a:lnTo>
                  <a:lnTo>
                    <a:pt x="6060" y="5787"/>
                  </a:lnTo>
                  <a:close/>
                  <a:moveTo>
                    <a:pt x="5822" y="6025"/>
                  </a:moveTo>
                  <a:lnTo>
                    <a:pt x="7096" y="7299"/>
                  </a:lnTo>
                  <a:lnTo>
                    <a:pt x="5822" y="7823"/>
                  </a:lnTo>
                  <a:lnTo>
                    <a:pt x="5822" y="6025"/>
                  </a:lnTo>
                  <a:close/>
                  <a:moveTo>
                    <a:pt x="5632" y="1"/>
                  </a:moveTo>
                  <a:cubicBezTo>
                    <a:pt x="5537" y="1"/>
                    <a:pt x="5465" y="84"/>
                    <a:pt x="5465" y="167"/>
                  </a:cubicBezTo>
                  <a:lnTo>
                    <a:pt x="5465" y="1703"/>
                  </a:lnTo>
                  <a:lnTo>
                    <a:pt x="4525" y="763"/>
                  </a:lnTo>
                  <a:cubicBezTo>
                    <a:pt x="4495" y="733"/>
                    <a:pt x="4456" y="718"/>
                    <a:pt x="4414" y="718"/>
                  </a:cubicBezTo>
                  <a:cubicBezTo>
                    <a:pt x="4373" y="718"/>
                    <a:pt x="4328" y="733"/>
                    <a:pt x="4286" y="763"/>
                  </a:cubicBezTo>
                  <a:cubicBezTo>
                    <a:pt x="4227" y="822"/>
                    <a:pt x="4227" y="929"/>
                    <a:pt x="4286" y="1001"/>
                  </a:cubicBezTo>
                  <a:lnTo>
                    <a:pt x="5465" y="2180"/>
                  </a:lnTo>
                  <a:lnTo>
                    <a:pt x="5465" y="3061"/>
                  </a:lnTo>
                  <a:lnTo>
                    <a:pt x="3929" y="3692"/>
                  </a:lnTo>
                  <a:lnTo>
                    <a:pt x="3322" y="3084"/>
                  </a:lnTo>
                  <a:lnTo>
                    <a:pt x="3322" y="1418"/>
                  </a:lnTo>
                  <a:cubicBezTo>
                    <a:pt x="3322" y="1334"/>
                    <a:pt x="3251" y="1251"/>
                    <a:pt x="3155" y="1251"/>
                  </a:cubicBezTo>
                  <a:cubicBezTo>
                    <a:pt x="3072" y="1251"/>
                    <a:pt x="3001" y="1334"/>
                    <a:pt x="3001" y="1418"/>
                  </a:cubicBezTo>
                  <a:lnTo>
                    <a:pt x="3001" y="2763"/>
                  </a:lnTo>
                  <a:lnTo>
                    <a:pt x="1905" y="1668"/>
                  </a:lnTo>
                  <a:cubicBezTo>
                    <a:pt x="1875" y="1638"/>
                    <a:pt x="1837" y="1623"/>
                    <a:pt x="1795" y="1623"/>
                  </a:cubicBezTo>
                  <a:cubicBezTo>
                    <a:pt x="1753" y="1623"/>
                    <a:pt x="1709" y="1638"/>
                    <a:pt x="1667" y="1668"/>
                  </a:cubicBezTo>
                  <a:cubicBezTo>
                    <a:pt x="1608" y="1727"/>
                    <a:pt x="1608" y="1834"/>
                    <a:pt x="1667" y="1906"/>
                  </a:cubicBezTo>
                  <a:lnTo>
                    <a:pt x="2762" y="3001"/>
                  </a:lnTo>
                  <a:lnTo>
                    <a:pt x="1417" y="3001"/>
                  </a:lnTo>
                  <a:cubicBezTo>
                    <a:pt x="1334" y="3001"/>
                    <a:pt x="1250" y="3073"/>
                    <a:pt x="1250" y="3156"/>
                  </a:cubicBezTo>
                  <a:cubicBezTo>
                    <a:pt x="1250" y="3251"/>
                    <a:pt x="1334" y="3323"/>
                    <a:pt x="1417" y="3323"/>
                  </a:cubicBezTo>
                  <a:lnTo>
                    <a:pt x="3084" y="3323"/>
                  </a:lnTo>
                  <a:lnTo>
                    <a:pt x="3691" y="3930"/>
                  </a:lnTo>
                  <a:lnTo>
                    <a:pt x="3060" y="5466"/>
                  </a:lnTo>
                  <a:lnTo>
                    <a:pt x="2179" y="5466"/>
                  </a:lnTo>
                  <a:lnTo>
                    <a:pt x="1000" y="4287"/>
                  </a:lnTo>
                  <a:cubicBezTo>
                    <a:pt x="971" y="4257"/>
                    <a:pt x="929" y="4242"/>
                    <a:pt x="886" y="4242"/>
                  </a:cubicBezTo>
                  <a:cubicBezTo>
                    <a:pt x="843" y="4242"/>
                    <a:pt x="798" y="4257"/>
                    <a:pt x="762" y="4287"/>
                  </a:cubicBezTo>
                  <a:cubicBezTo>
                    <a:pt x="703" y="4347"/>
                    <a:pt x="703" y="4454"/>
                    <a:pt x="762" y="4525"/>
                  </a:cubicBezTo>
                  <a:lnTo>
                    <a:pt x="1703" y="5466"/>
                  </a:lnTo>
                  <a:lnTo>
                    <a:pt x="167" y="5466"/>
                  </a:lnTo>
                  <a:cubicBezTo>
                    <a:pt x="84" y="5466"/>
                    <a:pt x="0" y="5537"/>
                    <a:pt x="0" y="5632"/>
                  </a:cubicBezTo>
                  <a:cubicBezTo>
                    <a:pt x="0" y="5716"/>
                    <a:pt x="84" y="5799"/>
                    <a:pt x="167" y="5799"/>
                  </a:cubicBezTo>
                  <a:lnTo>
                    <a:pt x="1703" y="5799"/>
                  </a:lnTo>
                  <a:lnTo>
                    <a:pt x="762" y="6728"/>
                  </a:lnTo>
                  <a:cubicBezTo>
                    <a:pt x="703" y="6787"/>
                    <a:pt x="703" y="6894"/>
                    <a:pt x="762" y="6966"/>
                  </a:cubicBezTo>
                  <a:cubicBezTo>
                    <a:pt x="798" y="7002"/>
                    <a:pt x="834" y="7014"/>
                    <a:pt x="881" y="7014"/>
                  </a:cubicBezTo>
                  <a:cubicBezTo>
                    <a:pt x="929" y="7014"/>
                    <a:pt x="977" y="7002"/>
                    <a:pt x="1000" y="6966"/>
                  </a:cubicBezTo>
                  <a:lnTo>
                    <a:pt x="2179" y="5799"/>
                  </a:lnTo>
                  <a:lnTo>
                    <a:pt x="3060" y="5799"/>
                  </a:lnTo>
                  <a:lnTo>
                    <a:pt x="3691" y="7323"/>
                  </a:lnTo>
                  <a:lnTo>
                    <a:pt x="3084" y="7942"/>
                  </a:lnTo>
                  <a:lnTo>
                    <a:pt x="1417" y="7942"/>
                  </a:lnTo>
                  <a:cubicBezTo>
                    <a:pt x="1334" y="7942"/>
                    <a:pt x="1250" y="8014"/>
                    <a:pt x="1250" y="8097"/>
                  </a:cubicBezTo>
                  <a:cubicBezTo>
                    <a:pt x="1250" y="8192"/>
                    <a:pt x="1334" y="8264"/>
                    <a:pt x="1417" y="8264"/>
                  </a:cubicBezTo>
                  <a:lnTo>
                    <a:pt x="2762" y="8264"/>
                  </a:lnTo>
                  <a:lnTo>
                    <a:pt x="1667" y="9347"/>
                  </a:lnTo>
                  <a:cubicBezTo>
                    <a:pt x="1608" y="9407"/>
                    <a:pt x="1608" y="9514"/>
                    <a:pt x="1667" y="9585"/>
                  </a:cubicBezTo>
                  <a:cubicBezTo>
                    <a:pt x="1703" y="9621"/>
                    <a:pt x="1750" y="9633"/>
                    <a:pt x="1786" y="9633"/>
                  </a:cubicBezTo>
                  <a:cubicBezTo>
                    <a:pt x="1834" y="9633"/>
                    <a:pt x="1881" y="9621"/>
                    <a:pt x="1905" y="9585"/>
                  </a:cubicBezTo>
                  <a:lnTo>
                    <a:pt x="3001" y="8502"/>
                  </a:lnTo>
                  <a:lnTo>
                    <a:pt x="3001" y="8788"/>
                  </a:lnTo>
                  <a:cubicBezTo>
                    <a:pt x="3001" y="8871"/>
                    <a:pt x="3072" y="8954"/>
                    <a:pt x="3155" y="8954"/>
                  </a:cubicBezTo>
                  <a:cubicBezTo>
                    <a:pt x="3251" y="8954"/>
                    <a:pt x="3322" y="8871"/>
                    <a:pt x="3322" y="8788"/>
                  </a:cubicBezTo>
                  <a:lnTo>
                    <a:pt x="3322" y="8180"/>
                  </a:lnTo>
                  <a:lnTo>
                    <a:pt x="3929" y="7561"/>
                  </a:lnTo>
                  <a:lnTo>
                    <a:pt x="4394" y="7764"/>
                  </a:lnTo>
                  <a:cubicBezTo>
                    <a:pt x="4406" y="7776"/>
                    <a:pt x="4441" y="7776"/>
                    <a:pt x="4453" y="7776"/>
                  </a:cubicBezTo>
                  <a:cubicBezTo>
                    <a:pt x="4513" y="7776"/>
                    <a:pt x="4572" y="7728"/>
                    <a:pt x="4608" y="7668"/>
                  </a:cubicBezTo>
                  <a:cubicBezTo>
                    <a:pt x="4632" y="7585"/>
                    <a:pt x="4608" y="7490"/>
                    <a:pt x="4513" y="7466"/>
                  </a:cubicBezTo>
                  <a:lnTo>
                    <a:pt x="4191" y="7323"/>
                  </a:lnTo>
                  <a:lnTo>
                    <a:pt x="5465" y="6049"/>
                  </a:lnTo>
                  <a:lnTo>
                    <a:pt x="5465" y="7847"/>
                  </a:lnTo>
                  <a:lnTo>
                    <a:pt x="5168" y="7728"/>
                  </a:lnTo>
                  <a:cubicBezTo>
                    <a:pt x="5148" y="7722"/>
                    <a:pt x="5127" y="7719"/>
                    <a:pt x="5108" y="7719"/>
                  </a:cubicBezTo>
                  <a:cubicBezTo>
                    <a:pt x="5043" y="7719"/>
                    <a:pt x="4983" y="7750"/>
                    <a:pt x="4965" y="7823"/>
                  </a:cubicBezTo>
                  <a:cubicBezTo>
                    <a:pt x="4929" y="7907"/>
                    <a:pt x="4965" y="8002"/>
                    <a:pt x="5048" y="8026"/>
                  </a:cubicBezTo>
                  <a:lnTo>
                    <a:pt x="5465" y="8204"/>
                  </a:lnTo>
                  <a:lnTo>
                    <a:pt x="5465" y="9085"/>
                  </a:lnTo>
                  <a:lnTo>
                    <a:pt x="4286" y="10264"/>
                  </a:lnTo>
                  <a:cubicBezTo>
                    <a:pt x="4227" y="10323"/>
                    <a:pt x="4227" y="10419"/>
                    <a:pt x="4286" y="10502"/>
                  </a:cubicBezTo>
                  <a:cubicBezTo>
                    <a:pt x="4316" y="10532"/>
                    <a:pt x="4358" y="10547"/>
                    <a:pt x="4401" y="10547"/>
                  </a:cubicBezTo>
                  <a:cubicBezTo>
                    <a:pt x="4444" y="10547"/>
                    <a:pt x="4489" y="10532"/>
                    <a:pt x="4525" y="10502"/>
                  </a:cubicBezTo>
                  <a:lnTo>
                    <a:pt x="5465" y="9561"/>
                  </a:lnTo>
                  <a:lnTo>
                    <a:pt x="5465" y="11097"/>
                  </a:lnTo>
                  <a:cubicBezTo>
                    <a:pt x="5465" y="11181"/>
                    <a:pt x="5537" y="11252"/>
                    <a:pt x="5632" y="11252"/>
                  </a:cubicBezTo>
                  <a:cubicBezTo>
                    <a:pt x="5715" y="11252"/>
                    <a:pt x="5799" y="11181"/>
                    <a:pt x="5799" y="11097"/>
                  </a:cubicBezTo>
                  <a:lnTo>
                    <a:pt x="5799" y="9561"/>
                  </a:lnTo>
                  <a:lnTo>
                    <a:pt x="6727" y="10502"/>
                  </a:lnTo>
                  <a:cubicBezTo>
                    <a:pt x="6763" y="10526"/>
                    <a:pt x="6811" y="10538"/>
                    <a:pt x="6846" y="10538"/>
                  </a:cubicBezTo>
                  <a:cubicBezTo>
                    <a:pt x="6894" y="10538"/>
                    <a:pt x="6942" y="10526"/>
                    <a:pt x="6965" y="10502"/>
                  </a:cubicBezTo>
                  <a:cubicBezTo>
                    <a:pt x="7025" y="10443"/>
                    <a:pt x="7025" y="10335"/>
                    <a:pt x="6965" y="10264"/>
                  </a:cubicBezTo>
                  <a:lnTo>
                    <a:pt x="5799" y="9085"/>
                  </a:lnTo>
                  <a:lnTo>
                    <a:pt x="5799" y="8204"/>
                  </a:lnTo>
                  <a:lnTo>
                    <a:pt x="7323" y="7561"/>
                  </a:lnTo>
                  <a:lnTo>
                    <a:pt x="7942" y="8180"/>
                  </a:lnTo>
                  <a:lnTo>
                    <a:pt x="7942" y="9847"/>
                  </a:lnTo>
                  <a:cubicBezTo>
                    <a:pt x="7942" y="9931"/>
                    <a:pt x="8013" y="10014"/>
                    <a:pt x="8096" y="10014"/>
                  </a:cubicBezTo>
                  <a:cubicBezTo>
                    <a:pt x="8192" y="10014"/>
                    <a:pt x="8263" y="9931"/>
                    <a:pt x="8263" y="9847"/>
                  </a:cubicBezTo>
                  <a:lnTo>
                    <a:pt x="8263" y="8502"/>
                  </a:lnTo>
                  <a:lnTo>
                    <a:pt x="9347" y="9597"/>
                  </a:lnTo>
                  <a:cubicBezTo>
                    <a:pt x="9382" y="9621"/>
                    <a:pt x="9430" y="9633"/>
                    <a:pt x="9466" y="9633"/>
                  </a:cubicBezTo>
                  <a:cubicBezTo>
                    <a:pt x="9513" y="9633"/>
                    <a:pt x="9561" y="9621"/>
                    <a:pt x="9585" y="9597"/>
                  </a:cubicBezTo>
                  <a:cubicBezTo>
                    <a:pt x="9644" y="9538"/>
                    <a:pt x="9644" y="9431"/>
                    <a:pt x="9585" y="9347"/>
                  </a:cubicBezTo>
                  <a:lnTo>
                    <a:pt x="8501" y="8264"/>
                  </a:lnTo>
                  <a:lnTo>
                    <a:pt x="9847" y="8264"/>
                  </a:lnTo>
                  <a:cubicBezTo>
                    <a:pt x="9930" y="8264"/>
                    <a:pt x="10001" y="8192"/>
                    <a:pt x="10001" y="8109"/>
                  </a:cubicBezTo>
                  <a:cubicBezTo>
                    <a:pt x="10001" y="8014"/>
                    <a:pt x="9930" y="7942"/>
                    <a:pt x="9847" y="7942"/>
                  </a:cubicBezTo>
                  <a:lnTo>
                    <a:pt x="8180" y="7942"/>
                  </a:lnTo>
                  <a:lnTo>
                    <a:pt x="7561" y="7323"/>
                  </a:lnTo>
                  <a:lnTo>
                    <a:pt x="8204" y="5799"/>
                  </a:lnTo>
                  <a:lnTo>
                    <a:pt x="9085" y="5799"/>
                  </a:lnTo>
                  <a:lnTo>
                    <a:pt x="10263" y="6966"/>
                  </a:lnTo>
                  <a:cubicBezTo>
                    <a:pt x="10287" y="7002"/>
                    <a:pt x="10335" y="7014"/>
                    <a:pt x="10382" y="7014"/>
                  </a:cubicBezTo>
                  <a:cubicBezTo>
                    <a:pt x="10418" y="7014"/>
                    <a:pt x="10466" y="7002"/>
                    <a:pt x="10502" y="6966"/>
                  </a:cubicBezTo>
                  <a:cubicBezTo>
                    <a:pt x="10561" y="6918"/>
                    <a:pt x="10561" y="6811"/>
                    <a:pt x="10502" y="6728"/>
                  </a:cubicBezTo>
                  <a:lnTo>
                    <a:pt x="9561" y="5799"/>
                  </a:lnTo>
                  <a:lnTo>
                    <a:pt x="11097" y="5799"/>
                  </a:lnTo>
                  <a:cubicBezTo>
                    <a:pt x="11180" y="5799"/>
                    <a:pt x="11252" y="5728"/>
                    <a:pt x="11252" y="5632"/>
                  </a:cubicBezTo>
                  <a:cubicBezTo>
                    <a:pt x="11240" y="5525"/>
                    <a:pt x="11168" y="5454"/>
                    <a:pt x="11073" y="5454"/>
                  </a:cubicBezTo>
                  <a:lnTo>
                    <a:pt x="9549" y="5454"/>
                  </a:lnTo>
                  <a:lnTo>
                    <a:pt x="10478" y="4513"/>
                  </a:lnTo>
                  <a:cubicBezTo>
                    <a:pt x="10537" y="4454"/>
                    <a:pt x="10537" y="4358"/>
                    <a:pt x="10478" y="4275"/>
                  </a:cubicBezTo>
                  <a:cubicBezTo>
                    <a:pt x="10448" y="4245"/>
                    <a:pt x="10409" y="4230"/>
                    <a:pt x="10368" y="4230"/>
                  </a:cubicBezTo>
                  <a:cubicBezTo>
                    <a:pt x="10326" y="4230"/>
                    <a:pt x="10281" y="4245"/>
                    <a:pt x="10240" y="4275"/>
                  </a:cubicBezTo>
                  <a:lnTo>
                    <a:pt x="9073" y="5454"/>
                  </a:lnTo>
                  <a:lnTo>
                    <a:pt x="8192" y="5454"/>
                  </a:lnTo>
                  <a:lnTo>
                    <a:pt x="7549" y="3918"/>
                  </a:lnTo>
                  <a:lnTo>
                    <a:pt x="8156" y="3311"/>
                  </a:lnTo>
                  <a:lnTo>
                    <a:pt x="9823" y="3311"/>
                  </a:lnTo>
                  <a:cubicBezTo>
                    <a:pt x="9918" y="3311"/>
                    <a:pt x="9990" y="3239"/>
                    <a:pt x="9990" y="3144"/>
                  </a:cubicBezTo>
                  <a:cubicBezTo>
                    <a:pt x="9990" y="3061"/>
                    <a:pt x="9918" y="2989"/>
                    <a:pt x="9823" y="2989"/>
                  </a:cubicBezTo>
                  <a:lnTo>
                    <a:pt x="8489" y="2989"/>
                  </a:lnTo>
                  <a:lnTo>
                    <a:pt x="9573" y="1894"/>
                  </a:lnTo>
                  <a:cubicBezTo>
                    <a:pt x="9632" y="1834"/>
                    <a:pt x="9632" y="1739"/>
                    <a:pt x="9573" y="1656"/>
                  </a:cubicBezTo>
                  <a:cubicBezTo>
                    <a:pt x="9543" y="1626"/>
                    <a:pt x="9501" y="1611"/>
                    <a:pt x="9458" y="1611"/>
                  </a:cubicBezTo>
                  <a:cubicBezTo>
                    <a:pt x="9415" y="1611"/>
                    <a:pt x="9370" y="1626"/>
                    <a:pt x="9335" y="1656"/>
                  </a:cubicBezTo>
                  <a:lnTo>
                    <a:pt x="8251" y="2739"/>
                  </a:lnTo>
                  <a:lnTo>
                    <a:pt x="8251" y="2465"/>
                  </a:lnTo>
                  <a:cubicBezTo>
                    <a:pt x="8251" y="2370"/>
                    <a:pt x="8180" y="2299"/>
                    <a:pt x="8085" y="2299"/>
                  </a:cubicBezTo>
                  <a:cubicBezTo>
                    <a:pt x="8001" y="2299"/>
                    <a:pt x="7918" y="2370"/>
                    <a:pt x="7918" y="2465"/>
                  </a:cubicBezTo>
                  <a:lnTo>
                    <a:pt x="7918" y="3073"/>
                  </a:lnTo>
                  <a:lnTo>
                    <a:pt x="7311" y="3680"/>
                  </a:lnTo>
                  <a:lnTo>
                    <a:pt x="6906" y="3525"/>
                  </a:lnTo>
                  <a:cubicBezTo>
                    <a:pt x="6884" y="3516"/>
                    <a:pt x="6861" y="3511"/>
                    <a:pt x="6840" y="3511"/>
                  </a:cubicBezTo>
                  <a:cubicBezTo>
                    <a:pt x="6778" y="3511"/>
                    <a:pt x="6721" y="3547"/>
                    <a:pt x="6703" y="3608"/>
                  </a:cubicBezTo>
                  <a:cubicBezTo>
                    <a:pt x="6668" y="3704"/>
                    <a:pt x="6703" y="3787"/>
                    <a:pt x="6787" y="3823"/>
                  </a:cubicBezTo>
                  <a:lnTo>
                    <a:pt x="7073" y="3942"/>
                  </a:lnTo>
                  <a:lnTo>
                    <a:pt x="5799" y="5216"/>
                  </a:lnTo>
                  <a:lnTo>
                    <a:pt x="5799" y="3418"/>
                  </a:lnTo>
                  <a:lnTo>
                    <a:pt x="6096" y="3537"/>
                  </a:lnTo>
                  <a:cubicBezTo>
                    <a:pt x="6116" y="3543"/>
                    <a:pt x="6136" y="3546"/>
                    <a:pt x="6156" y="3546"/>
                  </a:cubicBezTo>
                  <a:cubicBezTo>
                    <a:pt x="6221" y="3546"/>
                    <a:pt x="6280" y="3514"/>
                    <a:pt x="6299" y="3442"/>
                  </a:cubicBezTo>
                  <a:cubicBezTo>
                    <a:pt x="6334" y="3358"/>
                    <a:pt x="6299" y="3263"/>
                    <a:pt x="6215" y="3239"/>
                  </a:cubicBezTo>
                  <a:lnTo>
                    <a:pt x="5799" y="3061"/>
                  </a:lnTo>
                  <a:lnTo>
                    <a:pt x="5799" y="2180"/>
                  </a:lnTo>
                  <a:lnTo>
                    <a:pt x="6965" y="1001"/>
                  </a:lnTo>
                  <a:cubicBezTo>
                    <a:pt x="7025" y="941"/>
                    <a:pt x="7025" y="834"/>
                    <a:pt x="6965" y="763"/>
                  </a:cubicBezTo>
                  <a:cubicBezTo>
                    <a:pt x="6936" y="733"/>
                    <a:pt x="6897" y="718"/>
                    <a:pt x="6855" y="718"/>
                  </a:cubicBezTo>
                  <a:cubicBezTo>
                    <a:pt x="6814" y="718"/>
                    <a:pt x="6769" y="733"/>
                    <a:pt x="6727" y="763"/>
                  </a:cubicBezTo>
                  <a:lnTo>
                    <a:pt x="5799" y="1703"/>
                  </a:lnTo>
                  <a:lnTo>
                    <a:pt x="5799" y="167"/>
                  </a:lnTo>
                  <a:cubicBezTo>
                    <a:pt x="5799" y="84"/>
                    <a:pt x="5715" y="1"/>
                    <a:pt x="5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72"/>
            <p:cNvSpPr/>
            <p:nvPr/>
          </p:nvSpPr>
          <p:spPr>
            <a:xfrm>
              <a:off x="6311309" y="3392306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3"/>
                  </a:cubicBezTo>
                  <a:lnTo>
                    <a:pt x="322" y="156"/>
                  </a:lnTo>
                  <a:cubicBezTo>
                    <a:pt x="334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72"/>
            <p:cNvSpPr/>
            <p:nvPr/>
          </p:nvSpPr>
          <p:spPr>
            <a:xfrm>
              <a:off x="6153197" y="3649490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0" name="Google Shape;12250;p72"/>
          <p:cNvGrpSpPr/>
          <p:nvPr/>
        </p:nvGrpSpPr>
        <p:grpSpPr>
          <a:xfrm>
            <a:off x="6608877" y="3353074"/>
            <a:ext cx="357408" cy="357408"/>
            <a:chOff x="6608877" y="3353074"/>
            <a:chExt cx="357408" cy="357408"/>
          </a:xfrm>
        </p:grpSpPr>
        <p:sp>
          <p:nvSpPr>
            <p:cNvPr id="12251" name="Google Shape;12251;p72"/>
            <p:cNvSpPr/>
            <p:nvPr/>
          </p:nvSpPr>
          <p:spPr>
            <a:xfrm>
              <a:off x="6608877" y="3353074"/>
              <a:ext cx="357408" cy="357408"/>
            </a:xfrm>
            <a:custGeom>
              <a:rect b="b" l="l" r="r" t="t"/>
              <a:pathLst>
                <a:path extrusionOk="0" h="11169" w="11169">
                  <a:moveTo>
                    <a:pt x="357" y="5049"/>
                  </a:moveTo>
                  <a:lnTo>
                    <a:pt x="477" y="5215"/>
                  </a:lnTo>
                  <a:cubicBezTo>
                    <a:pt x="536" y="5287"/>
                    <a:pt x="619" y="5334"/>
                    <a:pt x="703" y="5346"/>
                  </a:cubicBezTo>
                  <a:lnTo>
                    <a:pt x="750" y="5346"/>
                  </a:lnTo>
                  <a:lnTo>
                    <a:pt x="619" y="6001"/>
                  </a:lnTo>
                  <a:cubicBezTo>
                    <a:pt x="584" y="6132"/>
                    <a:pt x="596" y="6251"/>
                    <a:pt x="643" y="6382"/>
                  </a:cubicBezTo>
                  <a:lnTo>
                    <a:pt x="988" y="7311"/>
                  </a:lnTo>
                  <a:cubicBezTo>
                    <a:pt x="988" y="7323"/>
                    <a:pt x="1000" y="7359"/>
                    <a:pt x="1000" y="7370"/>
                  </a:cubicBezTo>
                  <a:lnTo>
                    <a:pt x="1012" y="8156"/>
                  </a:lnTo>
                  <a:cubicBezTo>
                    <a:pt x="560" y="7370"/>
                    <a:pt x="334" y="6489"/>
                    <a:pt x="334" y="5585"/>
                  </a:cubicBezTo>
                  <a:cubicBezTo>
                    <a:pt x="334" y="5406"/>
                    <a:pt x="346" y="5227"/>
                    <a:pt x="357" y="5049"/>
                  </a:cubicBezTo>
                  <a:close/>
                  <a:moveTo>
                    <a:pt x="5537" y="405"/>
                  </a:moveTo>
                  <a:cubicBezTo>
                    <a:pt x="6525" y="405"/>
                    <a:pt x="7477" y="667"/>
                    <a:pt x="8299" y="1179"/>
                  </a:cubicBezTo>
                  <a:lnTo>
                    <a:pt x="7656" y="1608"/>
                  </a:lnTo>
                  <a:cubicBezTo>
                    <a:pt x="7596" y="1655"/>
                    <a:pt x="7561" y="1727"/>
                    <a:pt x="7596" y="1798"/>
                  </a:cubicBezTo>
                  <a:lnTo>
                    <a:pt x="7763" y="2251"/>
                  </a:lnTo>
                  <a:lnTo>
                    <a:pt x="7763" y="2263"/>
                  </a:lnTo>
                  <a:lnTo>
                    <a:pt x="7585" y="2334"/>
                  </a:lnTo>
                  <a:cubicBezTo>
                    <a:pt x="7406" y="2394"/>
                    <a:pt x="7287" y="2560"/>
                    <a:pt x="7251" y="2751"/>
                  </a:cubicBezTo>
                  <a:lnTo>
                    <a:pt x="6751" y="3037"/>
                  </a:lnTo>
                  <a:cubicBezTo>
                    <a:pt x="6703" y="3060"/>
                    <a:pt x="6668" y="3108"/>
                    <a:pt x="6656" y="3168"/>
                  </a:cubicBezTo>
                  <a:lnTo>
                    <a:pt x="6549" y="4132"/>
                  </a:lnTo>
                  <a:lnTo>
                    <a:pt x="6418" y="4180"/>
                  </a:lnTo>
                  <a:cubicBezTo>
                    <a:pt x="6334" y="4215"/>
                    <a:pt x="6287" y="4299"/>
                    <a:pt x="6311" y="4394"/>
                  </a:cubicBezTo>
                  <a:cubicBezTo>
                    <a:pt x="6346" y="4465"/>
                    <a:pt x="6406" y="4489"/>
                    <a:pt x="6465" y="4489"/>
                  </a:cubicBezTo>
                  <a:cubicBezTo>
                    <a:pt x="6477" y="4489"/>
                    <a:pt x="6489" y="4489"/>
                    <a:pt x="6525" y="4477"/>
                  </a:cubicBezTo>
                  <a:lnTo>
                    <a:pt x="6763" y="4406"/>
                  </a:lnTo>
                  <a:cubicBezTo>
                    <a:pt x="6823" y="4394"/>
                    <a:pt x="6870" y="4334"/>
                    <a:pt x="6870" y="4275"/>
                  </a:cubicBezTo>
                  <a:lnTo>
                    <a:pt x="6965" y="3287"/>
                  </a:lnTo>
                  <a:lnTo>
                    <a:pt x="7227" y="3156"/>
                  </a:lnTo>
                  <a:lnTo>
                    <a:pt x="7204" y="3441"/>
                  </a:lnTo>
                  <a:cubicBezTo>
                    <a:pt x="7204" y="3525"/>
                    <a:pt x="7263" y="3596"/>
                    <a:pt x="7358" y="3620"/>
                  </a:cubicBezTo>
                  <a:lnTo>
                    <a:pt x="7370" y="3620"/>
                  </a:lnTo>
                  <a:cubicBezTo>
                    <a:pt x="7465" y="3620"/>
                    <a:pt x="7537" y="3560"/>
                    <a:pt x="7537" y="3465"/>
                  </a:cubicBezTo>
                  <a:lnTo>
                    <a:pt x="7585" y="2822"/>
                  </a:lnTo>
                  <a:cubicBezTo>
                    <a:pt x="7585" y="2751"/>
                    <a:pt x="7644" y="2691"/>
                    <a:pt x="7692" y="2667"/>
                  </a:cubicBezTo>
                  <a:lnTo>
                    <a:pt x="7882" y="2584"/>
                  </a:lnTo>
                  <a:cubicBezTo>
                    <a:pt x="8037" y="2525"/>
                    <a:pt x="8132" y="2334"/>
                    <a:pt x="8073" y="2156"/>
                  </a:cubicBezTo>
                  <a:lnTo>
                    <a:pt x="7954" y="1834"/>
                  </a:lnTo>
                  <a:lnTo>
                    <a:pt x="8608" y="1394"/>
                  </a:lnTo>
                  <a:cubicBezTo>
                    <a:pt x="8847" y="1560"/>
                    <a:pt x="9073" y="1751"/>
                    <a:pt x="9275" y="1965"/>
                  </a:cubicBezTo>
                  <a:cubicBezTo>
                    <a:pt x="10275" y="2965"/>
                    <a:pt x="10811" y="4275"/>
                    <a:pt x="10811" y="5680"/>
                  </a:cubicBezTo>
                  <a:cubicBezTo>
                    <a:pt x="10811" y="7097"/>
                    <a:pt x="10287" y="8311"/>
                    <a:pt x="9287" y="9299"/>
                  </a:cubicBezTo>
                  <a:cubicBezTo>
                    <a:pt x="8299" y="10299"/>
                    <a:pt x="6989" y="10835"/>
                    <a:pt x="5572" y="10835"/>
                  </a:cubicBezTo>
                  <a:cubicBezTo>
                    <a:pt x="4156" y="10835"/>
                    <a:pt x="2846" y="10287"/>
                    <a:pt x="1846" y="9299"/>
                  </a:cubicBezTo>
                  <a:cubicBezTo>
                    <a:pt x="1655" y="9109"/>
                    <a:pt x="1477" y="8906"/>
                    <a:pt x="1310" y="8680"/>
                  </a:cubicBezTo>
                  <a:lnTo>
                    <a:pt x="1286" y="7370"/>
                  </a:lnTo>
                  <a:cubicBezTo>
                    <a:pt x="1286" y="7311"/>
                    <a:pt x="1274" y="7251"/>
                    <a:pt x="1250" y="7204"/>
                  </a:cubicBezTo>
                  <a:lnTo>
                    <a:pt x="917" y="6287"/>
                  </a:lnTo>
                  <a:cubicBezTo>
                    <a:pt x="881" y="6227"/>
                    <a:pt x="881" y="6144"/>
                    <a:pt x="893" y="6085"/>
                  </a:cubicBezTo>
                  <a:lnTo>
                    <a:pt x="1096" y="5156"/>
                  </a:lnTo>
                  <a:lnTo>
                    <a:pt x="1393" y="4918"/>
                  </a:lnTo>
                  <a:cubicBezTo>
                    <a:pt x="1429" y="4882"/>
                    <a:pt x="1453" y="4834"/>
                    <a:pt x="1453" y="4799"/>
                  </a:cubicBezTo>
                  <a:lnTo>
                    <a:pt x="1453" y="4442"/>
                  </a:lnTo>
                  <a:lnTo>
                    <a:pt x="1846" y="4465"/>
                  </a:lnTo>
                  <a:lnTo>
                    <a:pt x="2179" y="5418"/>
                  </a:lnTo>
                  <a:cubicBezTo>
                    <a:pt x="2203" y="5513"/>
                    <a:pt x="2286" y="5596"/>
                    <a:pt x="2358" y="5644"/>
                  </a:cubicBezTo>
                  <a:cubicBezTo>
                    <a:pt x="2420" y="5679"/>
                    <a:pt x="2479" y="5697"/>
                    <a:pt x="2540" y="5697"/>
                  </a:cubicBezTo>
                  <a:cubicBezTo>
                    <a:pt x="2584" y="5697"/>
                    <a:pt x="2629" y="5688"/>
                    <a:pt x="2679" y="5668"/>
                  </a:cubicBezTo>
                  <a:cubicBezTo>
                    <a:pt x="2786" y="5644"/>
                    <a:pt x="2882" y="5573"/>
                    <a:pt x="2941" y="5465"/>
                  </a:cubicBezTo>
                  <a:lnTo>
                    <a:pt x="3144" y="5037"/>
                  </a:lnTo>
                  <a:lnTo>
                    <a:pt x="3536" y="4763"/>
                  </a:lnTo>
                  <a:cubicBezTo>
                    <a:pt x="3565" y="4739"/>
                    <a:pt x="3602" y="4727"/>
                    <a:pt x="3639" y="4727"/>
                  </a:cubicBezTo>
                  <a:cubicBezTo>
                    <a:pt x="3694" y="4727"/>
                    <a:pt x="3751" y="4754"/>
                    <a:pt x="3786" y="4811"/>
                  </a:cubicBezTo>
                  <a:lnTo>
                    <a:pt x="4227" y="5406"/>
                  </a:lnTo>
                  <a:cubicBezTo>
                    <a:pt x="4263" y="5430"/>
                    <a:pt x="4310" y="5465"/>
                    <a:pt x="4346" y="5465"/>
                  </a:cubicBezTo>
                  <a:lnTo>
                    <a:pt x="4525" y="5477"/>
                  </a:lnTo>
                  <a:cubicBezTo>
                    <a:pt x="4525" y="5477"/>
                    <a:pt x="4548" y="5477"/>
                    <a:pt x="4548" y="5489"/>
                  </a:cubicBezTo>
                  <a:lnTo>
                    <a:pt x="4751" y="6204"/>
                  </a:lnTo>
                  <a:cubicBezTo>
                    <a:pt x="4763" y="6287"/>
                    <a:pt x="4846" y="6323"/>
                    <a:pt x="4918" y="6323"/>
                  </a:cubicBezTo>
                  <a:lnTo>
                    <a:pt x="4965" y="6323"/>
                  </a:lnTo>
                  <a:cubicBezTo>
                    <a:pt x="5049" y="6299"/>
                    <a:pt x="5096" y="6204"/>
                    <a:pt x="5060" y="6120"/>
                  </a:cubicBezTo>
                  <a:lnTo>
                    <a:pt x="4977" y="5835"/>
                  </a:lnTo>
                  <a:lnTo>
                    <a:pt x="5299" y="5715"/>
                  </a:lnTo>
                  <a:cubicBezTo>
                    <a:pt x="5513" y="5644"/>
                    <a:pt x="5656" y="5418"/>
                    <a:pt x="5632" y="5192"/>
                  </a:cubicBezTo>
                  <a:lnTo>
                    <a:pt x="5596" y="4751"/>
                  </a:lnTo>
                  <a:lnTo>
                    <a:pt x="5870" y="4656"/>
                  </a:lnTo>
                  <a:cubicBezTo>
                    <a:pt x="5953" y="4632"/>
                    <a:pt x="6001" y="4537"/>
                    <a:pt x="5977" y="4453"/>
                  </a:cubicBezTo>
                  <a:cubicBezTo>
                    <a:pt x="5949" y="4377"/>
                    <a:pt x="5890" y="4339"/>
                    <a:pt x="5818" y="4339"/>
                  </a:cubicBezTo>
                  <a:cubicBezTo>
                    <a:pt x="5801" y="4339"/>
                    <a:pt x="5782" y="4342"/>
                    <a:pt x="5763" y="4346"/>
                  </a:cubicBezTo>
                  <a:lnTo>
                    <a:pt x="5382" y="4477"/>
                  </a:lnTo>
                  <a:cubicBezTo>
                    <a:pt x="5299" y="4513"/>
                    <a:pt x="5263" y="4572"/>
                    <a:pt x="5275" y="4644"/>
                  </a:cubicBezTo>
                  <a:lnTo>
                    <a:pt x="5322" y="5215"/>
                  </a:lnTo>
                  <a:cubicBezTo>
                    <a:pt x="5322" y="5299"/>
                    <a:pt x="5275" y="5370"/>
                    <a:pt x="5203" y="5406"/>
                  </a:cubicBezTo>
                  <a:lnTo>
                    <a:pt x="4906" y="5525"/>
                  </a:lnTo>
                  <a:lnTo>
                    <a:pt x="4870" y="5418"/>
                  </a:lnTo>
                  <a:cubicBezTo>
                    <a:pt x="4822" y="5287"/>
                    <a:pt x="4703" y="5180"/>
                    <a:pt x="4572" y="5180"/>
                  </a:cubicBezTo>
                  <a:lnTo>
                    <a:pt x="4465" y="5168"/>
                  </a:lnTo>
                  <a:lnTo>
                    <a:pt x="4072" y="4632"/>
                  </a:lnTo>
                  <a:cubicBezTo>
                    <a:pt x="3973" y="4497"/>
                    <a:pt x="3822" y="4425"/>
                    <a:pt x="3669" y="4425"/>
                  </a:cubicBezTo>
                  <a:cubicBezTo>
                    <a:pt x="3565" y="4425"/>
                    <a:pt x="3461" y="4458"/>
                    <a:pt x="3370" y="4525"/>
                  </a:cubicBezTo>
                  <a:lnTo>
                    <a:pt x="2941" y="4823"/>
                  </a:lnTo>
                  <a:cubicBezTo>
                    <a:pt x="2905" y="4834"/>
                    <a:pt x="2893" y="4846"/>
                    <a:pt x="2882" y="4882"/>
                  </a:cubicBezTo>
                  <a:lnTo>
                    <a:pt x="2643" y="5346"/>
                  </a:lnTo>
                  <a:cubicBezTo>
                    <a:pt x="2620" y="5370"/>
                    <a:pt x="2596" y="5382"/>
                    <a:pt x="2596" y="5382"/>
                  </a:cubicBezTo>
                  <a:cubicBezTo>
                    <a:pt x="2588" y="5382"/>
                    <a:pt x="2569" y="5393"/>
                    <a:pt x="2554" y="5393"/>
                  </a:cubicBezTo>
                  <a:cubicBezTo>
                    <a:pt x="2547" y="5393"/>
                    <a:pt x="2540" y="5390"/>
                    <a:pt x="2536" y="5382"/>
                  </a:cubicBezTo>
                  <a:cubicBezTo>
                    <a:pt x="2524" y="5370"/>
                    <a:pt x="2501" y="5358"/>
                    <a:pt x="2501" y="5346"/>
                  </a:cubicBezTo>
                  <a:lnTo>
                    <a:pt x="2131" y="4287"/>
                  </a:lnTo>
                  <a:cubicBezTo>
                    <a:pt x="2120" y="4227"/>
                    <a:pt x="2060" y="4180"/>
                    <a:pt x="1989" y="4180"/>
                  </a:cubicBezTo>
                  <a:lnTo>
                    <a:pt x="1369" y="4132"/>
                  </a:lnTo>
                  <a:lnTo>
                    <a:pt x="1167" y="3858"/>
                  </a:lnTo>
                  <a:cubicBezTo>
                    <a:pt x="1132" y="3809"/>
                    <a:pt x="1085" y="3785"/>
                    <a:pt x="1038" y="3785"/>
                  </a:cubicBezTo>
                  <a:cubicBezTo>
                    <a:pt x="1005" y="3785"/>
                    <a:pt x="971" y="3798"/>
                    <a:pt x="941" y="3822"/>
                  </a:cubicBezTo>
                  <a:cubicBezTo>
                    <a:pt x="869" y="3882"/>
                    <a:pt x="858" y="3977"/>
                    <a:pt x="917" y="4049"/>
                  </a:cubicBezTo>
                  <a:lnTo>
                    <a:pt x="1131" y="4346"/>
                  </a:lnTo>
                  <a:lnTo>
                    <a:pt x="1131" y="4751"/>
                  </a:lnTo>
                  <a:lnTo>
                    <a:pt x="715" y="5073"/>
                  </a:lnTo>
                  <a:lnTo>
                    <a:pt x="691" y="5073"/>
                  </a:lnTo>
                  <a:lnTo>
                    <a:pt x="381" y="4656"/>
                  </a:lnTo>
                  <a:cubicBezTo>
                    <a:pt x="500" y="4001"/>
                    <a:pt x="750" y="3394"/>
                    <a:pt x="1096" y="2846"/>
                  </a:cubicBezTo>
                  <a:lnTo>
                    <a:pt x="1310" y="3179"/>
                  </a:lnTo>
                  <a:cubicBezTo>
                    <a:pt x="1346" y="3227"/>
                    <a:pt x="1405" y="3263"/>
                    <a:pt x="1453" y="3263"/>
                  </a:cubicBezTo>
                  <a:cubicBezTo>
                    <a:pt x="1477" y="3263"/>
                    <a:pt x="1512" y="3239"/>
                    <a:pt x="1536" y="3227"/>
                  </a:cubicBezTo>
                  <a:cubicBezTo>
                    <a:pt x="1608" y="3179"/>
                    <a:pt x="1631" y="3084"/>
                    <a:pt x="1584" y="3001"/>
                  </a:cubicBezTo>
                  <a:lnTo>
                    <a:pt x="1286" y="2560"/>
                  </a:lnTo>
                  <a:cubicBezTo>
                    <a:pt x="1453" y="2334"/>
                    <a:pt x="1631" y="2132"/>
                    <a:pt x="1822" y="1929"/>
                  </a:cubicBezTo>
                  <a:cubicBezTo>
                    <a:pt x="2822" y="941"/>
                    <a:pt x="4132" y="405"/>
                    <a:pt x="5537" y="405"/>
                  </a:cubicBezTo>
                  <a:close/>
                  <a:moveTo>
                    <a:pt x="5584" y="0"/>
                  </a:moveTo>
                  <a:cubicBezTo>
                    <a:pt x="4096" y="0"/>
                    <a:pt x="2703" y="584"/>
                    <a:pt x="1643" y="1644"/>
                  </a:cubicBezTo>
                  <a:cubicBezTo>
                    <a:pt x="584" y="2691"/>
                    <a:pt x="0" y="4096"/>
                    <a:pt x="0" y="5585"/>
                  </a:cubicBezTo>
                  <a:cubicBezTo>
                    <a:pt x="0" y="7073"/>
                    <a:pt x="584" y="8466"/>
                    <a:pt x="1643" y="9525"/>
                  </a:cubicBezTo>
                  <a:cubicBezTo>
                    <a:pt x="2703" y="10585"/>
                    <a:pt x="4096" y="11169"/>
                    <a:pt x="5584" y="11169"/>
                  </a:cubicBezTo>
                  <a:cubicBezTo>
                    <a:pt x="7073" y="11169"/>
                    <a:pt x="8478" y="10585"/>
                    <a:pt x="9525" y="9525"/>
                  </a:cubicBezTo>
                  <a:cubicBezTo>
                    <a:pt x="10585" y="8466"/>
                    <a:pt x="11168" y="7073"/>
                    <a:pt x="11168" y="5585"/>
                  </a:cubicBezTo>
                  <a:cubicBezTo>
                    <a:pt x="11168" y="4096"/>
                    <a:pt x="10585" y="2691"/>
                    <a:pt x="9525" y="1644"/>
                  </a:cubicBezTo>
                  <a:cubicBezTo>
                    <a:pt x="8478" y="584"/>
                    <a:pt x="7073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2" name="Google Shape;12252;p72"/>
            <p:cNvSpPr/>
            <p:nvPr/>
          </p:nvSpPr>
          <p:spPr>
            <a:xfrm>
              <a:off x="6770029" y="3565170"/>
              <a:ext cx="44608" cy="27968"/>
            </a:xfrm>
            <a:custGeom>
              <a:rect b="b" l="l" r="r" t="t"/>
              <a:pathLst>
                <a:path extrusionOk="0" h="874" w="1394">
                  <a:moveTo>
                    <a:pt x="166" y="1"/>
                  </a:moveTo>
                  <a:cubicBezTo>
                    <a:pt x="121" y="1"/>
                    <a:pt x="80" y="19"/>
                    <a:pt x="60" y="52"/>
                  </a:cubicBezTo>
                  <a:cubicBezTo>
                    <a:pt x="1" y="135"/>
                    <a:pt x="13" y="230"/>
                    <a:pt x="72" y="278"/>
                  </a:cubicBezTo>
                  <a:lnTo>
                    <a:pt x="620" y="742"/>
                  </a:lnTo>
                  <a:cubicBezTo>
                    <a:pt x="715" y="814"/>
                    <a:pt x="798" y="850"/>
                    <a:pt x="917" y="862"/>
                  </a:cubicBezTo>
                  <a:lnTo>
                    <a:pt x="1215" y="873"/>
                  </a:lnTo>
                  <a:lnTo>
                    <a:pt x="1227" y="873"/>
                  </a:lnTo>
                  <a:cubicBezTo>
                    <a:pt x="1322" y="873"/>
                    <a:pt x="1394" y="814"/>
                    <a:pt x="1394" y="731"/>
                  </a:cubicBezTo>
                  <a:cubicBezTo>
                    <a:pt x="1394" y="647"/>
                    <a:pt x="1322" y="576"/>
                    <a:pt x="1239" y="564"/>
                  </a:cubicBezTo>
                  <a:lnTo>
                    <a:pt x="941" y="552"/>
                  </a:lnTo>
                  <a:cubicBezTo>
                    <a:pt x="894" y="552"/>
                    <a:pt x="858" y="528"/>
                    <a:pt x="834" y="504"/>
                  </a:cubicBezTo>
                  <a:lnTo>
                    <a:pt x="274" y="40"/>
                  </a:lnTo>
                  <a:cubicBezTo>
                    <a:pt x="242" y="13"/>
                    <a:pt x="203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3" name="Google Shape;12253;p72"/>
            <p:cNvSpPr/>
            <p:nvPr/>
          </p:nvSpPr>
          <p:spPr>
            <a:xfrm>
              <a:off x="6859949" y="3437074"/>
              <a:ext cx="24416" cy="31840"/>
            </a:xfrm>
            <a:custGeom>
              <a:rect b="b" l="l" r="r" t="t"/>
              <a:pathLst>
                <a:path extrusionOk="0" h="995" w="763">
                  <a:moveTo>
                    <a:pt x="583" y="1"/>
                  </a:moveTo>
                  <a:cubicBezTo>
                    <a:pt x="509" y="1"/>
                    <a:pt x="447" y="45"/>
                    <a:pt x="417" y="114"/>
                  </a:cubicBezTo>
                  <a:lnTo>
                    <a:pt x="334" y="400"/>
                  </a:lnTo>
                  <a:lnTo>
                    <a:pt x="60" y="745"/>
                  </a:lnTo>
                  <a:cubicBezTo>
                    <a:pt x="0" y="816"/>
                    <a:pt x="12" y="924"/>
                    <a:pt x="96" y="959"/>
                  </a:cubicBezTo>
                  <a:cubicBezTo>
                    <a:pt x="120" y="995"/>
                    <a:pt x="155" y="995"/>
                    <a:pt x="191" y="995"/>
                  </a:cubicBezTo>
                  <a:cubicBezTo>
                    <a:pt x="239" y="995"/>
                    <a:pt x="298" y="983"/>
                    <a:pt x="334" y="935"/>
                  </a:cubicBezTo>
                  <a:lnTo>
                    <a:pt x="608" y="566"/>
                  </a:lnTo>
                  <a:cubicBezTo>
                    <a:pt x="632" y="543"/>
                    <a:pt x="632" y="531"/>
                    <a:pt x="643" y="519"/>
                  </a:cubicBezTo>
                  <a:lnTo>
                    <a:pt x="751" y="209"/>
                  </a:lnTo>
                  <a:cubicBezTo>
                    <a:pt x="762" y="126"/>
                    <a:pt x="715" y="42"/>
                    <a:pt x="632" y="7"/>
                  </a:cubicBezTo>
                  <a:cubicBezTo>
                    <a:pt x="615" y="3"/>
                    <a:pt x="599" y="1"/>
                    <a:pt x="5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72"/>
            <p:cNvSpPr/>
            <p:nvPr/>
          </p:nvSpPr>
          <p:spPr>
            <a:xfrm>
              <a:off x="6824525" y="3509426"/>
              <a:ext cx="17920" cy="28448"/>
            </a:xfrm>
            <a:custGeom>
              <a:rect b="b" l="l" r="r" t="t"/>
              <a:pathLst>
                <a:path extrusionOk="0" h="889" w="560">
                  <a:moveTo>
                    <a:pt x="194" y="1"/>
                  </a:moveTo>
                  <a:cubicBezTo>
                    <a:pt x="177" y="1"/>
                    <a:pt x="160" y="3"/>
                    <a:pt x="143" y="8"/>
                  </a:cubicBezTo>
                  <a:cubicBezTo>
                    <a:pt x="48" y="44"/>
                    <a:pt x="0" y="127"/>
                    <a:pt x="36" y="222"/>
                  </a:cubicBezTo>
                  <a:lnTo>
                    <a:pt x="215" y="770"/>
                  </a:lnTo>
                  <a:cubicBezTo>
                    <a:pt x="226" y="841"/>
                    <a:pt x="298" y="889"/>
                    <a:pt x="357" y="889"/>
                  </a:cubicBezTo>
                  <a:cubicBezTo>
                    <a:pt x="381" y="889"/>
                    <a:pt x="393" y="889"/>
                    <a:pt x="405" y="877"/>
                  </a:cubicBezTo>
                  <a:cubicBezTo>
                    <a:pt x="500" y="841"/>
                    <a:pt x="560" y="746"/>
                    <a:pt x="524" y="663"/>
                  </a:cubicBezTo>
                  <a:lnTo>
                    <a:pt x="345" y="115"/>
                  </a:lnTo>
                  <a:cubicBezTo>
                    <a:pt x="326" y="39"/>
                    <a:pt x="262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72"/>
            <p:cNvSpPr/>
            <p:nvPr/>
          </p:nvSpPr>
          <p:spPr>
            <a:xfrm>
              <a:off x="6790989" y="3541906"/>
              <a:ext cx="42688" cy="34464"/>
            </a:xfrm>
            <a:custGeom>
              <a:rect b="b" l="l" r="r" t="t"/>
              <a:pathLst>
                <a:path extrusionOk="0" h="1077" w="1334">
                  <a:moveTo>
                    <a:pt x="508" y="333"/>
                  </a:moveTo>
                  <a:cubicBezTo>
                    <a:pt x="511" y="333"/>
                    <a:pt x="516" y="334"/>
                    <a:pt x="524" y="338"/>
                  </a:cubicBezTo>
                  <a:lnTo>
                    <a:pt x="977" y="410"/>
                  </a:lnTo>
                  <a:lnTo>
                    <a:pt x="977" y="422"/>
                  </a:lnTo>
                  <a:lnTo>
                    <a:pt x="739" y="755"/>
                  </a:lnTo>
                  <a:lnTo>
                    <a:pt x="727" y="755"/>
                  </a:lnTo>
                  <a:lnTo>
                    <a:pt x="381" y="624"/>
                  </a:lnTo>
                  <a:lnTo>
                    <a:pt x="501" y="338"/>
                  </a:lnTo>
                  <a:cubicBezTo>
                    <a:pt x="501" y="338"/>
                    <a:pt x="501" y="333"/>
                    <a:pt x="508" y="333"/>
                  </a:cubicBezTo>
                  <a:close/>
                  <a:moveTo>
                    <a:pt x="531" y="1"/>
                  </a:moveTo>
                  <a:cubicBezTo>
                    <a:pt x="397" y="1"/>
                    <a:pt x="277" y="81"/>
                    <a:pt x="203" y="207"/>
                  </a:cubicBezTo>
                  <a:lnTo>
                    <a:pt x="12" y="648"/>
                  </a:lnTo>
                  <a:cubicBezTo>
                    <a:pt x="0" y="696"/>
                    <a:pt x="0" y="743"/>
                    <a:pt x="12" y="779"/>
                  </a:cubicBezTo>
                  <a:cubicBezTo>
                    <a:pt x="24" y="827"/>
                    <a:pt x="60" y="862"/>
                    <a:pt x="108" y="874"/>
                  </a:cubicBezTo>
                  <a:lnTo>
                    <a:pt x="608" y="1065"/>
                  </a:lnTo>
                  <a:cubicBezTo>
                    <a:pt x="655" y="1077"/>
                    <a:pt x="679" y="1077"/>
                    <a:pt x="727" y="1077"/>
                  </a:cubicBezTo>
                  <a:cubicBezTo>
                    <a:pt x="834" y="1077"/>
                    <a:pt x="941" y="1041"/>
                    <a:pt x="1001" y="946"/>
                  </a:cubicBezTo>
                  <a:lnTo>
                    <a:pt x="1239" y="624"/>
                  </a:lnTo>
                  <a:cubicBezTo>
                    <a:pt x="1310" y="529"/>
                    <a:pt x="1334" y="410"/>
                    <a:pt x="1298" y="291"/>
                  </a:cubicBezTo>
                  <a:cubicBezTo>
                    <a:pt x="1251" y="184"/>
                    <a:pt x="1155" y="100"/>
                    <a:pt x="1036" y="88"/>
                  </a:cubicBezTo>
                  <a:lnTo>
                    <a:pt x="584" y="5"/>
                  </a:lnTo>
                  <a:cubicBezTo>
                    <a:pt x="566" y="2"/>
                    <a:pt x="549" y="1"/>
                    <a:pt x="5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72"/>
            <p:cNvSpPr/>
            <p:nvPr/>
          </p:nvSpPr>
          <p:spPr>
            <a:xfrm>
              <a:off x="6840525" y="3544914"/>
              <a:ext cx="54112" cy="32608"/>
            </a:xfrm>
            <a:custGeom>
              <a:rect b="b" l="l" r="r" t="t"/>
              <a:pathLst>
                <a:path extrusionOk="0" h="1019" w="1691">
                  <a:moveTo>
                    <a:pt x="864" y="346"/>
                  </a:moveTo>
                  <a:cubicBezTo>
                    <a:pt x="913" y="346"/>
                    <a:pt x="962" y="364"/>
                    <a:pt x="1000" y="387"/>
                  </a:cubicBezTo>
                  <a:lnTo>
                    <a:pt x="1250" y="649"/>
                  </a:lnTo>
                  <a:lnTo>
                    <a:pt x="1191" y="673"/>
                  </a:lnTo>
                  <a:cubicBezTo>
                    <a:pt x="1165" y="693"/>
                    <a:pt x="1131" y="701"/>
                    <a:pt x="1099" y="701"/>
                  </a:cubicBezTo>
                  <a:cubicBezTo>
                    <a:pt x="1072" y="701"/>
                    <a:pt x="1046" y="696"/>
                    <a:pt x="1024" y="685"/>
                  </a:cubicBezTo>
                  <a:lnTo>
                    <a:pt x="548" y="482"/>
                  </a:lnTo>
                  <a:lnTo>
                    <a:pt x="786" y="363"/>
                  </a:lnTo>
                  <a:cubicBezTo>
                    <a:pt x="811" y="351"/>
                    <a:pt x="837" y="346"/>
                    <a:pt x="864" y="346"/>
                  </a:cubicBezTo>
                  <a:close/>
                  <a:moveTo>
                    <a:pt x="857" y="1"/>
                  </a:moveTo>
                  <a:cubicBezTo>
                    <a:pt x="787" y="1"/>
                    <a:pt x="719" y="14"/>
                    <a:pt x="655" y="42"/>
                  </a:cubicBezTo>
                  <a:lnTo>
                    <a:pt x="84" y="316"/>
                  </a:lnTo>
                  <a:cubicBezTo>
                    <a:pt x="24" y="340"/>
                    <a:pt x="0" y="399"/>
                    <a:pt x="0" y="459"/>
                  </a:cubicBezTo>
                  <a:cubicBezTo>
                    <a:pt x="0" y="518"/>
                    <a:pt x="48" y="578"/>
                    <a:pt x="84" y="613"/>
                  </a:cubicBezTo>
                  <a:lnTo>
                    <a:pt x="893" y="971"/>
                  </a:lnTo>
                  <a:cubicBezTo>
                    <a:pt x="965" y="994"/>
                    <a:pt x="1024" y="1018"/>
                    <a:pt x="1096" y="1018"/>
                  </a:cubicBezTo>
                  <a:cubicBezTo>
                    <a:pt x="1191" y="1018"/>
                    <a:pt x="1274" y="983"/>
                    <a:pt x="1358" y="935"/>
                  </a:cubicBezTo>
                  <a:lnTo>
                    <a:pt x="1608" y="792"/>
                  </a:lnTo>
                  <a:cubicBezTo>
                    <a:pt x="1655" y="756"/>
                    <a:pt x="1679" y="721"/>
                    <a:pt x="1679" y="673"/>
                  </a:cubicBezTo>
                  <a:cubicBezTo>
                    <a:pt x="1691" y="625"/>
                    <a:pt x="1679" y="590"/>
                    <a:pt x="1655" y="554"/>
                  </a:cubicBezTo>
                  <a:lnTo>
                    <a:pt x="1239" y="149"/>
                  </a:lnTo>
                  <a:cubicBezTo>
                    <a:pt x="1135" y="54"/>
                    <a:pt x="995" y="1"/>
                    <a:pt x="8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72"/>
            <p:cNvSpPr/>
            <p:nvPr/>
          </p:nvSpPr>
          <p:spPr>
            <a:xfrm>
              <a:off x="6793645" y="3582770"/>
              <a:ext cx="102144" cy="75520"/>
            </a:xfrm>
            <a:custGeom>
              <a:rect b="b" l="l" r="r" t="t"/>
              <a:pathLst>
                <a:path extrusionOk="0" h="2360" w="3192">
                  <a:moveTo>
                    <a:pt x="1757" y="0"/>
                  </a:moveTo>
                  <a:cubicBezTo>
                    <a:pt x="1683" y="0"/>
                    <a:pt x="1609" y="24"/>
                    <a:pt x="1549" y="61"/>
                  </a:cubicBezTo>
                  <a:lnTo>
                    <a:pt x="775" y="609"/>
                  </a:lnTo>
                  <a:lnTo>
                    <a:pt x="465" y="669"/>
                  </a:lnTo>
                  <a:cubicBezTo>
                    <a:pt x="239" y="716"/>
                    <a:pt x="60" y="907"/>
                    <a:pt x="48" y="1133"/>
                  </a:cubicBezTo>
                  <a:lnTo>
                    <a:pt x="1" y="1669"/>
                  </a:lnTo>
                  <a:cubicBezTo>
                    <a:pt x="1" y="1764"/>
                    <a:pt x="37" y="1859"/>
                    <a:pt x="108" y="1931"/>
                  </a:cubicBezTo>
                  <a:cubicBezTo>
                    <a:pt x="179" y="2002"/>
                    <a:pt x="275" y="2038"/>
                    <a:pt x="382" y="2038"/>
                  </a:cubicBezTo>
                  <a:lnTo>
                    <a:pt x="715" y="2002"/>
                  </a:lnTo>
                  <a:cubicBezTo>
                    <a:pt x="810" y="2002"/>
                    <a:pt x="882" y="1919"/>
                    <a:pt x="870" y="1824"/>
                  </a:cubicBezTo>
                  <a:cubicBezTo>
                    <a:pt x="859" y="1746"/>
                    <a:pt x="787" y="1679"/>
                    <a:pt x="710" y="1679"/>
                  </a:cubicBezTo>
                  <a:cubicBezTo>
                    <a:pt x="704" y="1679"/>
                    <a:pt x="697" y="1680"/>
                    <a:pt x="691" y="1681"/>
                  </a:cubicBezTo>
                  <a:lnTo>
                    <a:pt x="346" y="1705"/>
                  </a:lnTo>
                  <a:lnTo>
                    <a:pt x="334" y="1705"/>
                  </a:lnTo>
                  <a:lnTo>
                    <a:pt x="334" y="1693"/>
                  </a:lnTo>
                  <a:lnTo>
                    <a:pt x="382" y="1157"/>
                  </a:lnTo>
                  <a:cubicBezTo>
                    <a:pt x="382" y="1074"/>
                    <a:pt x="453" y="1014"/>
                    <a:pt x="525" y="990"/>
                  </a:cubicBezTo>
                  <a:lnTo>
                    <a:pt x="870" y="931"/>
                  </a:lnTo>
                  <a:cubicBezTo>
                    <a:pt x="894" y="931"/>
                    <a:pt x="918" y="919"/>
                    <a:pt x="929" y="907"/>
                  </a:cubicBezTo>
                  <a:lnTo>
                    <a:pt x="1727" y="335"/>
                  </a:lnTo>
                  <a:lnTo>
                    <a:pt x="1751" y="335"/>
                  </a:lnTo>
                  <a:lnTo>
                    <a:pt x="2311" y="597"/>
                  </a:lnTo>
                  <a:cubicBezTo>
                    <a:pt x="2346" y="609"/>
                    <a:pt x="2382" y="609"/>
                    <a:pt x="2418" y="609"/>
                  </a:cubicBezTo>
                  <a:lnTo>
                    <a:pt x="2680" y="550"/>
                  </a:lnTo>
                  <a:lnTo>
                    <a:pt x="2834" y="1109"/>
                  </a:lnTo>
                  <a:lnTo>
                    <a:pt x="2834" y="1133"/>
                  </a:lnTo>
                  <a:lnTo>
                    <a:pt x="2203" y="2038"/>
                  </a:lnTo>
                  <a:lnTo>
                    <a:pt x="2180" y="2038"/>
                  </a:lnTo>
                  <a:lnTo>
                    <a:pt x="1882" y="1681"/>
                  </a:lnTo>
                  <a:cubicBezTo>
                    <a:pt x="1846" y="1633"/>
                    <a:pt x="1787" y="1621"/>
                    <a:pt x="1751" y="1621"/>
                  </a:cubicBezTo>
                  <a:lnTo>
                    <a:pt x="1346" y="1645"/>
                  </a:lnTo>
                  <a:cubicBezTo>
                    <a:pt x="1251" y="1645"/>
                    <a:pt x="1180" y="1740"/>
                    <a:pt x="1191" y="1824"/>
                  </a:cubicBezTo>
                  <a:cubicBezTo>
                    <a:pt x="1191" y="1912"/>
                    <a:pt x="1273" y="1980"/>
                    <a:pt x="1352" y="1980"/>
                  </a:cubicBezTo>
                  <a:cubicBezTo>
                    <a:pt x="1358" y="1980"/>
                    <a:pt x="1364" y="1979"/>
                    <a:pt x="1370" y="1978"/>
                  </a:cubicBezTo>
                  <a:lnTo>
                    <a:pt x="1691" y="1943"/>
                  </a:lnTo>
                  <a:lnTo>
                    <a:pt x="1942" y="2240"/>
                  </a:lnTo>
                  <a:cubicBezTo>
                    <a:pt x="2001" y="2324"/>
                    <a:pt x="2108" y="2359"/>
                    <a:pt x="2192" y="2359"/>
                  </a:cubicBezTo>
                  <a:lnTo>
                    <a:pt x="2203" y="2359"/>
                  </a:lnTo>
                  <a:cubicBezTo>
                    <a:pt x="2311" y="2359"/>
                    <a:pt x="2418" y="2300"/>
                    <a:pt x="2477" y="2217"/>
                  </a:cubicBezTo>
                  <a:lnTo>
                    <a:pt x="3096" y="1312"/>
                  </a:lnTo>
                  <a:cubicBezTo>
                    <a:pt x="3180" y="1204"/>
                    <a:pt x="3192" y="1097"/>
                    <a:pt x="3156" y="1014"/>
                  </a:cubicBezTo>
                  <a:lnTo>
                    <a:pt x="2965" y="276"/>
                  </a:lnTo>
                  <a:cubicBezTo>
                    <a:pt x="2944" y="201"/>
                    <a:pt x="2875" y="155"/>
                    <a:pt x="2800" y="155"/>
                  </a:cubicBezTo>
                  <a:cubicBezTo>
                    <a:pt x="2792" y="155"/>
                    <a:pt x="2783" y="156"/>
                    <a:pt x="2775" y="157"/>
                  </a:cubicBezTo>
                  <a:lnTo>
                    <a:pt x="2406" y="252"/>
                  </a:lnTo>
                  <a:lnTo>
                    <a:pt x="1882" y="26"/>
                  </a:lnTo>
                  <a:cubicBezTo>
                    <a:pt x="1843" y="8"/>
                    <a:pt x="1800" y="0"/>
                    <a:pt x="17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58" name="Google Shape;12258;p72"/>
          <p:cNvSpPr/>
          <p:nvPr/>
        </p:nvSpPr>
        <p:spPr>
          <a:xfrm>
            <a:off x="7708045" y="3351538"/>
            <a:ext cx="357408" cy="357408"/>
          </a:xfrm>
          <a:custGeom>
            <a:rect b="b" l="l" r="r" t="t"/>
            <a:pathLst>
              <a:path extrusionOk="0" h="11169" w="11169">
                <a:moveTo>
                  <a:pt x="5585" y="382"/>
                </a:moveTo>
                <a:cubicBezTo>
                  <a:pt x="6990" y="382"/>
                  <a:pt x="8311" y="930"/>
                  <a:pt x="9311" y="1906"/>
                </a:cubicBezTo>
                <a:cubicBezTo>
                  <a:pt x="10300" y="2906"/>
                  <a:pt x="10835" y="4216"/>
                  <a:pt x="10835" y="5633"/>
                </a:cubicBezTo>
                <a:cubicBezTo>
                  <a:pt x="10835" y="7002"/>
                  <a:pt x="10288" y="8311"/>
                  <a:pt x="9311" y="9312"/>
                </a:cubicBezTo>
                <a:cubicBezTo>
                  <a:pt x="8311" y="10300"/>
                  <a:pt x="7002" y="10836"/>
                  <a:pt x="5585" y="10836"/>
                </a:cubicBezTo>
                <a:cubicBezTo>
                  <a:pt x="4192" y="10836"/>
                  <a:pt x="2858" y="10288"/>
                  <a:pt x="1870" y="9312"/>
                </a:cubicBezTo>
                <a:cubicBezTo>
                  <a:pt x="870" y="8311"/>
                  <a:pt x="334" y="7002"/>
                  <a:pt x="334" y="5585"/>
                </a:cubicBezTo>
                <a:cubicBezTo>
                  <a:pt x="334" y="4192"/>
                  <a:pt x="882" y="2858"/>
                  <a:pt x="1870" y="1870"/>
                </a:cubicBezTo>
                <a:cubicBezTo>
                  <a:pt x="1953" y="1775"/>
                  <a:pt x="2061" y="1668"/>
                  <a:pt x="2168" y="1596"/>
                </a:cubicBezTo>
                <a:lnTo>
                  <a:pt x="2418" y="2001"/>
                </a:lnTo>
                <a:cubicBezTo>
                  <a:pt x="2465" y="2073"/>
                  <a:pt x="2489" y="2180"/>
                  <a:pt x="2465" y="2263"/>
                </a:cubicBezTo>
                <a:lnTo>
                  <a:pt x="2168" y="3537"/>
                </a:lnTo>
                <a:cubicBezTo>
                  <a:pt x="2120" y="3692"/>
                  <a:pt x="2180" y="3870"/>
                  <a:pt x="2299" y="4013"/>
                </a:cubicBezTo>
                <a:lnTo>
                  <a:pt x="3489" y="5228"/>
                </a:lnTo>
                <a:cubicBezTo>
                  <a:pt x="3586" y="5335"/>
                  <a:pt x="3721" y="5384"/>
                  <a:pt x="3869" y="5384"/>
                </a:cubicBezTo>
                <a:cubicBezTo>
                  <a:pt x="3885" y="5384"/>
                  <a:pt x="3901" y="5384"/>
                  <a:pt x="3918" y="5382"/>
                </a:cubicBezTo>
                <a:lnTo>
                  <a:pt x="4811" y="5275"/>
                </a:lnTo>
                <a:lnTo>
                  <a:pt x="5692" y="6014"/>
                </a:lnTo>
                <a:lnTo>
                  <a:pt x="5418" y="6752"/>
                </a:lnTo>
                <a:cubicBezTo>
                  <a:pt x="5406" y="6787"/>
                  <a:pt x="5406" y="6847"/>
                  <a:pt x="5442" y="6883"/>
                </a:cubicBezTo>
                <a:lnTo>
                  <a:pt x="5573" y="7109"/>
                </a:lnTo>
                <a:cubicBezTo>
                  <a:pt x="5606" y="7158"/>
                  <a:pt x="5661" y="7185"/>
                  <a:pt x="5720" y="7185"/>
                </a:cubicBezTo>
                <a:cubicBezTo>
                  <a:pt x="5746" y="7185"/>
                  <a:pt x="5773" y="7179"/>
                  <a:pt x="5799" y="7168"/>
                </a:cubicBezTo>
                <a:cubicBezTo>
                  <a:pt x="5871" y="7121"/>
                  <a:pt x="5894" y="7014"/>
                  <a:pt x="5859" y="6942"/>
                </a:cubicBezTo>
                <a:lnTo>
                  <a:pt x="5763" y="6787"/>
                </a:lnTo>
                <a:lnTo>
                  <a:pt x="6133" y="5799"/>
                </a:lnTo>
                <a:lnTo>
                  <a:pt x="7621" y="6002"/>
                </a:lnTo>
                <a:lnTo>
                  <a:pt x="8930" y="6930"/>
                </a:lnTo>
                <a:cubicBezTo>
                  <a:pt x="8978" y="6954"/>
                  <a:pt x="9014" y="7002"/>
                  <a:pt x="9014" y="7061"/>
                </a:cubicBezTo>
                <a:cubicBezTo>
                  <a:pt x="9014" y="7121"/>
                  <a:pt x="8990" y="7168"/>
                  <a:pt x="8966" y="7204"/>
                </a:cubicBezTo>
                <a:lnTo>
                  <a:pt x="6466" y="10169"/>
                </a:lnTo>
                <a:lnTo>
                  <a:pt x="6454" y="10169"/>
                </a:lnTo>
                <a:lnTo>
                  <a:pt x="6275" y="10038"/>
                </a:lnTo>
                <a:lnTo>
                  <a:pt x="6275" y="10026"/>
                </a:lnTo>
                <a:lnTo>
                  <a:pt x="6597" y="8264"/>
                </a:lnTo>
                <a:cubicBezTo>
                  <a:pt x="6597" y="8216"/>
                  <a:pt x="6597" y="8192"/>
                  <a:pt x="6585" y="8145"/>
                </a:cubicBezTo>
                <a:lnTo>
                  <a:pt x="6192" y="7502"/>
                </a:lnTo>
                <a:cubicBezTo>
                  <a:pt x="6167" y="7452"/>
                  <a:pt x="6109" y="7426"/>
                  <a:pt x="6051" y="7426"/>
                </a:cubicBezTo>
                <a:cubicBezTo>
                  <a:pt x="6025" y="7426"/>
                  <a:pt x="6000" y="7431"/>
                  <a:pt x="5978" y="7442"/>
                </a:cubicBezTo>
                <a:cubicBezTo>
                  <a:pt x="5894" y="7490"/>
                  <a:pt x="5871" y="7597"/>
                  <a:pt x="5918" y="7668"/>
                </a:cubicBezTo>
                <a:lnTo>
                  <a:pt x="6275" y="8264"/>
                </a:lnTo>
                <a:lnTo>
                  <a:pt x="5954" y="9966"/>
                </a:lnTo>
                <a:cubicBezTo>
                  <a:pt x="5930" y="10097"/>
                  <a:pt x="5990" y="10216"/>
                  <a:pt x="6097" y="10300"/>
                </a:cubicBezTo>
                <a:lnTo>
                  <a:pt x="6275" y="10443"/>
                </a:lnTo>
                <a:cubicBezTo>
                  <a:pt x="6335" y="10478"/>
                  <a:pt x="6406" y="10502"/>
                  <a:pt x="6466" y="10502"/>
                </a:cubicBezTo>
                <a:cubicBezTo>
                  <a:pt x="6573" y="10502"/>
                  <a:pt x="6656" y="10455"/>
                  <a:pt x="6716" y="10383"/>
                </a:cubicBezTo>
                <a:lnTo>
                  <a:pt x="9216" y="7418"/>
                </a:lnTo>
                <a:cubicBezTo>
                  <a:pt x="9311" y="7311"/>
                  <a:pt x="9347" y="7168"/>
                  <a:pt x="9335" y="7014"/>
                </a:cubicBezTo>
                <a:cubicBezTo>
                  <a:pt x="9323" y="6871"/>
                  <a:pt x="9228" y="6752"/>
                  <a:pt x="9133" y="6656"/>
                </a:cubicBezTo>
                <a:lnTo>
                  <a:pt x="7787" y="5716"/>
                </a:lnTo>
                <a:cubicBezTo>
                  <a:pt x="7776" y="5704"/>
                  <a:pt x="7740" y="5692"/>
                  <a:pt x="7716" y="5692"/>
                </a:cubicBezTo>
                <a:lnTo>
                  <a:pt x="6049" y="5454"/>
                </a:lnTo>
                <a:cubicBezTo>
                  <a:pt x="6040" y="5452"/>
                  <a:pt x="6031" y="5452"/>
                  <a:pt x="6022" y="5452"/>
                </a:cubicBezTo>
                <a:cubicBezTo>
                  <a:pt x="5958" y="5452"/>
                  <a:pt x="5891" y="5488"/>
                  <a:pt x="5871" y="5561"/>
                </a:cubicBezTo>
                <a:lnTo>
                  <a:pt x="5811" y="5704"/>
                </a:lnTo>
                <a:lnTo>
                  <a:pt x="4966" y="4990"/>
                </a:lnTo>
                <a:cubicBezTo>
                  <a:pt x="4930" y="4966"/>
                  <a:pt x="4882" y="4942"/>
                  <a:pt x="4847" y="4942"/>
                </a:cubicBezTo>
                <a:lnTo>
                  <a:pt x="4216" y="5025"/>
                </a:lnTo>
                <a:lnTo>
                  <a:pt x="4192" y="4466"/>
                </a:lnTo>
                <a:cubicBezTo>
                  <a:pt x="4192" y="4382"/>
                  <a:pt x="4251" y="4287"/>
                  <a:pt x="4335" y="4275"/>
                </a:cubicBezTo>
                <a:lnTo>
                  <a:pt x="5466" y="4097"/>
                </a:lnTo>
                <a:lnTo>
                  <a:pt x="5478" y="4501"/>
                </a:lnTo>
                <a:cubicBezTo>
                  <a:pt x="5478" y="4585"/>
                  <a:pt x="5561" y="4668"/>
                  <a:pt x="5644" y="4668"/>
                </a:cubicBezTo>
                <a:cubicBezTo>
                  <a:pt x="5740" y="4668"/>
                  <a:pt x="5811" y="4585"/>
                  <a:pt x="5811" y="4501"/>
                </a:cubicBezTo>
                <a:lnTo>
                  <a:pt x="5799" y="3978"/>
                </a:lnTo>
                <a:lnTo>
                  <a:pt x="6454" y="3239"/>
                </a:lnTo>
                <a:cubicBezTo>
                  <a:pt x="6514" y="3156"/>
                  <a:pt x="6514" y="3073"/>
                  <a:pt x="6430" y="3001"/>
                </a:cubicBezTo>
                <a:cubicBezTo>
                  <a:pt x="6396" y="2973"/>
                  <a:pt x="6359" y="2958"/>
                  <a:pt x="6321" y="2958"/>
                </a:cubicBezTo>
                <a:cubicBezTo>
                  <a:pt x="6279" y="2958"/>
                  <a:pt x="6236" y="2976"/>
                  <a:pt x="6192" y="3013"/>
                </a:cubicBezTo>
                <a:lnTo>
                  <a:pt x="5525" y="3775"/>
                </a:lnTo>
                <a:lnTo>
                  <a:pt x="4275" y="3978"/>
                </a:lnTo>
                <a:cubicBezTo>
                  <a:pt x="4025" y="4025"/>
                  <a:pt x="3835" y="4251"/>
                  <a:pt x="3847" y="4513"/>
                </a:cubicBezTo>
                <a:lnTo>
                  <a:pt x="3870" y="5085"/>
                </a:lnTo>
                <a:lnTo>
                  <a:pt x="3858" y="5085"/>
                </a:lnTo>
                <a:cubicBezTo>
                  <a:pt x="3799" y="5085"/>
                  <a:pt x="3739" y="5061"/>
                  <a:pt x="3716" y="5025"/>
                </a:cubicBezTo>
                <a:lnTo>
                  <a:pt x="2525" y="3799"/>
                </a:lnTo>
                <a:cubicBezTo>
                  <a:pt x="2477" y="3751"/>
                  <a:pt x="2465" y="3692"/>
                  <a:pt x="2477" y="3620"/>
                </a:cubicBezTo>
                <a:lnTo>
                  <a:pt x="2775" y="2358"/>
                </a:lnTo>
                <a:cubicBezTo>
                  <a:pt x="2823" y="2180"/>
                  <a:pt x="2787" y="1989"/>
                  <a:pt x="2680" y="1834"/>
                </a:cubicBezTo>
                <a:lnTo>
                  <a:pt x="2418" y="1406"/>
                </a:lnTo>
                <a:cubicBezTo>
                  <a:pt x="2668" y="1215"/>
                  <a:pt x="2954" y="1037"/>
                  <a:pt x="3239" y="894"/>
                </a:cubicBezTo>
                <a:lnTo>
                  <a:pt x="3454" y="1251"/>
                </a:lnTo>
                <a:cubicBezTo>
                  <a:pt x="3485" y="1306"/>
                  <a:pt x="3536" y="1330"/>
                  <a:pt x="3588" y="1330"/>
                </a:cubicBezTo>
                <a:cubicBezTo>
                  <a:pt x="3616" y="1330"/>
                  <a:pt x="3643" y="1323"/>
                  <a:pt x="3668" y="1311"/>
                </a:cubicBezTo>
                <a:lnTo>
                  <a:pt x="4442" y="989"/>
                </a:lnTo>
                <a:lnTo>
                  <a:pt x="5168" y="953"/>
                </a:lnTo>
                <a:cubicBezTo>
                  <a:pt x="5216" y="953"/>
                  <a:pt x="5228" y="977"/>
                  <a:pt x="5240" y="989"/>
                </a:cubicBezTo>
                <a:cubicBezTo>
                  <a:pt x="5263" y="1001"/>
                  <a:pt x="5275" y="1013"/>
                  <a:pt x="5275" y="1061"/>
                </a:cubicBezTo>
                <a:cubicBezTo>
                  <a:pt x="5275" y="1096"/>
                  <a:pt x="5240" y="1120"/>
                  <a:pt x="5228" y="1132"/>
                </a:cubicBezTo>
                <a:lnTo>
                  <a:pt x="4585" y="1453"/>
                </a:lnTo>
                <a:cubicBezTo>
                  <a:pt x="4525" y="1477"/>
                  <a:pt x="4501" y="1525"/>
                  <a:pt x="4501" y="1596"/>
                </a:cubicBezTo>
                <a:cubicBezTo>
                  <a:pt x="4501" y="1668"/>
                  <a:pt x="4525" y="1715"/>
                  <a:pt x="4585" y="1751"/>
                </a:cubicBezTo>
                <a:lnTo>
                  <a:pt x="5621" y="2346"/>
                </a:lnTo>
                <a:cubicBezTo>
                  <a:pt x="5641" y="2360"/>
                  <a:pt x="5666" y="2366"/>
                  <a:pt x="5693" y="2366"/>
                </a:cubicBezTo>
                <a:cubicBezTo>
                  <a:pt x="5712" y="2366"/>
                  <a:pt x="5732" y="2363"/>
                  <a:pt x="5752" y="2358"/>
                </a:cubicBezTo>
                <a:cubicBezTo>
                  <a:pt x="5799" y="2346"/>
                  <a:pt x="5823" y="2311"/>
                  <a:pt x="5859" y="2263"/>
                </a:cubicBezTo>
                <a:lnTo>
                  <a:pt x="6109" y="1608"/>
                </a:lnTo>
                <a:lnTo>
                  <a:pt x="7240" y="2311"/>
                </a:lnTo>
                <a:lnTo>
                  <a:pt x="7240" y="2323"/>
                </a:lnTo>
                <a:cubicBezTo>
                  <a:pt x="7240" y="2323"/>
                  <a:pt x="7240" y="2346"/>
                  <a:pt x="7228" y="2346"/>
                </a:cubicBezTo>
                <a:lnTo>
                  <a:pt x="6716" y="2501"/>
                </a:lnTo>
                <a:cubicBezTo>
                  <a:pt x="6633" y="2537"/>
                  <a:pt x="6585" y="2620"/>
                  <a:pt x="6609" y="2715"/>
                </a:cubicBezTo>
                <a:cubicBezTo>
                  <a:pt x="6644" y="2787"/>
                  <a:pt x="6704" y="2835"/>
                  <a:pt x="6764" y="2835"/>
                </a:cubicBezTo>
                <a:cubicBezTo>
                  <a:pt x="6775" y="2835"/>
                  <a:pt x="6787" y="2835"/>
                  <a:pt x="6811" y="2823"/>
                </a:cubicBezTo>
                <a:lnTo>
                  <a:pt x="7311" y="2656"/>
                </a:lnTo>
                <a:cubicBezTo>
                  <a:pt x="7430" y="2608"/>
                  <a:pt x="7526" y="2501"/>
                  <a:pt x="7537" y="2370"/>
                </a:cubicBezTo>
                <a:cubicBezTo>
                  <a:pt x="7549" y="2239"/>
                  <a:pt x="7490" y="2120"/>
                  <a:pt x="7371" y="2049"/>
                </a:cubicBezTo>
                <a:lnTo>
                  <a:pt x="6073" y="1239"/>
                </a:lnTo>
                <a:cubicBezTo>
                  <a:pt x="6052" y="1225"/>
                  <a:pt x="6027" y="1219"/>
                  <a:pt x="6000" y="1219"/>
                </a:cubicBezTo>
                <a:cubicBezTo>
                  <a:pt x="5981" y="1219"/>
                  <a:pt x="5962" y="1222"/>
                  <a:pt x="5942" y="1227"/>
                </a:cubicBezTo>
                <a:cubicBezTo>
                  <a:pt x="5894" y="1239"/>
                  <a:pt x="5859" y="1275"/>
                  <a:pt x="5835" y="1311"/>
                </a:cubicBezTo>
                <a:lnTo>
                  <a:pt x="5585" y="1965"/>
                </a:lnTo>
                <a:lnTo>
                  <a:pt x="4990" y="1632"/>
                </a:lnTo>
                <a:lnTo>
                  <a:pt x="5347" y="1453"/>
                </a:lnTo>
                <a:cubicBezTo>
                  <a:pt x="5478" y="1394"/>
                  <a:pt x="5561" y="1275"/>
                  <a:pt x="5585" y="1120"/>
                </a:cubicBezTo>
                <a:cubicBezTo>
                  <a:pt x="5597" y="1001"/>
                  <a:pt x="5561" y="882"/>
                  <a:pt x="5478" y="775"/>
                </a:cubicBezTo>
                <a:cubicBezTo>
                  <a:pt x="5394" y="691"/>
                  <a:pt x="5275" y="644"/>
                  <a:pt x="5156" y="644"/>
                </a:cubicBezTo>
                <a:lnTo>
                  <a:pt x="4394" y="680"/>
                </a:lnTo>
                <a:cubicBezTo>
                  <a:pt x="4382" y="680"/>
                  <a:pt x="4347" y="680"/>
                  <a:pt x="4335" y="691"/>
                </a:cubicBezTo>
                <a:lnTo>
                  <a:pt x="3668" y="977"/>
                </a:lnTo>
                <a:lnTo>
                  <a:pt x="3549" y="775"/>
                </a:lnTo>
                <a:cubicBezTo>
                  <a:pt x="4192" y="513"/>
                  <a:pt x="4870" y="382"/>
                  <a:pt x="5585" y="382"/>
                </a:cubicBezTo>
                <a:close/>
                <a:moveTo>
                  <a:pt x="5585" y="1"/>
                </a:moveTo>
                <a:cubicBezTo>
                  <a:pt x="4097" y="1"/>
                  <a:pt x="2704" y="584"/>
                  <a:pt x="1644" y="1644"/>
                </a:cubicBezTo>
                <a:cubicBezTo>
                  <a:pt x="584" y="2704"/>
                  <a:pt x="1" y="4097"/>
                  <a:pt x="1" y="5585"/>
                </a:cubicBezTo>
                <a:cubicBezTo>
                  <a:pt x="1" y="7073"/>
                  <a:pt x="584" y="8478"/>
                  <a:pt x="1644" y="9526"/>
                </a:cubicBezTo>
                <a:cubicBezTo>
                  <a:pt x="2704" y="10586"/>
                  <a:pt x="4097" y="11169"/>
                  <a:pt x="5585" y="11169"/>
                </a:cubicBezTo>
                <a:cubicBezTo>
                  <a:pt x="7073" y="11169"/>
                  <a:pt x="8478" y="10586"/>
                  <a:pt x="9526" y="9526"/>
                </a:cubicBezTo>
                <a:cubicBezTo>
                  <a:pt x="10585" y="8478"/>
                  <a:pt x="11169" y="7073"/>
                  <a:pt x="11169" y="5585"/>
                </a:cubicBezTo>
                <a:cubicBezTo>
                  <a:pt x="11169" y="4097"/>
                  <a:pt x="10585" y="2692"/>
                  <a:pt x="9526" y="1644"/>
                </a:cubicBezTo>
                <a:cubicBezTo>
                  <a:pt x="8478" y="584"/>
                  <a:pt x="7073" y="1"/>
                  <a:pt x="558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59" name="Google Shape;12259;p72"/>
          <p:cNvGrpSpPr/>
          <p:nvPr/>
        </p:nvGrpSpPr>
        <p:grpSpPr>
          <a:xfrm>
            <a:off x="3316269" y="3352402"/>
            <a:ext cx="344832" cy="356544"/>
            <a:chOff x="3316269" y="3352402"/>
            <a:chExt cx="344832" cy="356544"/>
          </a:xfrm>
        </p:grpSpPr>
        <p:sp>
          <p:nvSpPr>
            <p:cNvPr id="12260" name="Google Shape;12260;p72"/>
            <p:cNvSpPr/>
            <p:nvPr/>
          </p:nvSpPr>
          <p:spPr>
            <a:xfrm>
              <a:off x="3546381" y="3557138"/>
              <a:ext cx="19840" cy="16576"/>
            </a:xfrm>
            <a:custGeom>
              <a:rect b="b" l="l" r="r" t="t"/>
              <a:pathLst>
                <a:path extrusionOk="0" h="518" w="620">
                  <a:moveTo>
                    <a:pt x="166" y="0"/>
                  </a:moveTo>
                  <a:cubicBezTo>
                    <a:pt x="115" y="0"/>
                    <a:pt x="65" y="22"/>
                    <a:pt x="37" y="65"/>
                  </a:cubicBezTo>
                  <a:cubicBezTo>
                    <a:pt x="1" y="148"/>
                    <a:pt x="13" y="243"/>
                    <a:pt x="84" y="291"/>
                  </a:cubicBezTo>
                  <a:lnTo>
                    <a:pt x="358" y="481"/>
                  </a:lnTo>
                  <a:cubicBezTo>
                    <a:pt x="382" y="505"/>
                    <a:pt x="418" y="517"/>
                    <a:pt x="441" y="517"/>
                  </a:cubicBezTo>
                  <a:cubicBezTo>
                    <a:pt x="489" y="517"/>
                    <a:pt x="549" y="481"/>
                    <a:pt x="572" y="446"/>
                  </a:cubicBezTo>
                  <a:cubicBezTo>
                    <a:pt x="620" y="362"/>
                    <a:pt x="596" y="267"/>
                    <a:pt x="537" y="220"/>
                  </a:cubicBezTo>
                  <a:lnTo>
                    <a:pt x="263" y="29"/>
                  </a:lnTo>
                  <a:cubicBezTo>
                    <a:pt x="234" y="10"/>
                    <a:pt x="200" y="0"/>
                    <a:pt x="1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72"/>
            <p:cNvSpPr/>
            <p:nvPr/>
          </p:nvSpPr>
          <p:spPr>
            <a:xfrm>
              <a:off x="3449997" y="3423730"/>
              <a:ext cx="14496" cy="18144"/>
            </a:xfrm>
            <a:custGeom>
              <a:rect b="b" l="l" r="r" t="t"/>
              <a:pathLst>
                <a:path extrusionOk="0" h="567" w="453">
                  <a:moveTo>
                    <a:pt x="180" y="1"/>
                  </a:moveTo>
                  <a:cubicBezTo>
                    <a:pt x="164" y="1"/>
                    <a:pt x="148" y="3"/>
                    <a:pt x="132" y="7"/>
                  </a:cubicBezTo>
                  <a:cubicBezTo>
                    <a:pt x="48" y="43"/>
                    <a:pt x="1" y="126"/>
                    <a:pt x="36" y="221"/>
                  </a:cubicBezTo>
                  <a:lnTo>
                    <a:pt x="108" y="459"/>
                  </a:lnTo>
                  <a:cubicBezTo>
                    <a:pt x="132" y="531"/>
                    <a:pt x="191" y="567"/>
                    <a:pt x="251" y="567"/>
                  </a:cubicBezTo>
                  <a:cubicBezTo>
                    <a:pt x="274" y="567"/>
                    <a:pt x="286" y="567"/>
                    <a:pt x="310" y="543"/>
                  </a:cubicBezTo>
                  <a:cubicBezTo>
                    <a:pt x="405" y="531"/>
                    <a:pt x="453" y="436"/>
                    <a:pt x="417" y="352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72"/>
            <p:cNvSpPr/>
            <p:nvPr/>
          </p:nvSpPr>
          <p:spPr>
            <a:xfrm>
              <a:off x="3316269" y="3352402"/>
              <a:ext cx="344832" cy="356544"/>
            </a:xfrm>
            <a:custGeom>
              <a:rect b="b" l="l" r="r" t="t"/>
              <a:pathLst>
                <a:path extrusionOk="0" h="11142" w="10776">
                  <a:moveTo>
                    <a:pt x="2870" y="2819"/>
                  </a:moveTo>
                  <a:cubicBezTo>
                    <a:pt x="2941" y="2819"/>
                    <a:pt x="3013" y="2867"/>
                    <a:pt x="3048" y="2950"/>
                  </a:cubicBezTo>
                  <a:cubicBezTo>
                    <a:pt x="3084" y="2998"/>
                    <a:pt x="3060" y="3046"/>
                    <a:pt x="3048" y="3093"/>
                  </a:cubicBezTo>
                  <a:cubicBezTo>
                    <a:pt x="3025" y="3129"/>
                    <a:pt x="2989" y="3165"/>
                    <a:pt x="2941" y="3189"/>
                  </a:cubicBezTo>
                  <a:cubicBezTo>
                    <a:pt x="2925" y="3199"/>
                    <a:pt x="2904" y="3205"/>
                    <a:pt x="2882" y="3205"/>
                  </a:cubicBezTo>
                  <a:cubicBezTo>
                    <a:pt x="2854" y="3205"/>
                    <a:pt x="2825" y="3196"/>
                    <a:pt x="2798" y="3177"/>
                  </a:cubicBezTo>
                  <a:cubicBezTo>
                    <a:pt x="2751" y="3153"/>
                    <a:pt x="2727" y="3117"/>
                    <a:pt x="2691" y="3069"/>
                  </a:cubicBezTo>
                  <a:cubicBezTo>
                    <a:pt x="2656" y="2974"/>
                    <a:pt x="2703" y="2867"/>
                    <a:pt x="2810" y="2831"/>
                  </a:cubicBezTo>
                  <a:cubicBezTo>
                    <a:pt x="2822" y="2831"/>
                    <a:pt x="2858" y="2819"/>
                    <a:pt x="2870" y="2819"/>
                  </a:cubicBezTo>
                  <a:close/>
                  <a:moveTo>
                    <a:pt x="2310" y="3367"/>
                  </a:moveTo>
                  <a:cubicBezTo>
                    <a:pt x="2382" y="3367"/>
                    <a:pt x="2453" y="3415"/>
                    <a:pt x="2489" y="3498"/>
                  </a:cubicBezTo>
                  <a:cubicBezTo>
                    <a:pt x="2501" y="3546"/>
                    <a:pt x="2501" y="3605"/>
                    <a:pt x="2465" y="3653"/>
                  </a:cubicBezTo>
                  <a:cubicBezTo>
                    <a:pt x="2441" y="3701"/>
                    <a:pt x="2406" y="3724"/>
                    <a:pt x="2370" y="3760"/>
                  </a:cubicBezTo>
                  <a:cubicBezTo>
                    <a:pt x="2352" y="3764"/>
                    <a:pt x="2333" y="3767"/>
                    <a:pt x="2314" y="3767"/>
                  </a:cubicBezTo>
                  <a:cubicBezTo>
                    <a:pt x="2280" y="3767"/>
                    <a:pt x="2245" y="3759"/>
                    <a:pt x="2215" y="3736"/>
                  </a:cubicBezTo>
                  <a:cubicBezTo>
                    <a:pt x="2167" y="3712"/>
                    <a:pt x="2144" y="3677"/>
                    <a:pt x="2108" y="3641"/>
                  </a:cubicBezTo>
                  <a:cubicBezTo>
                    <a:pt x="2108" y="3593"/>
                    <a:pt x="2108" y="3534"/>
                    <a:pt x="2144" y="3486"/>
                  </a:cubicBezTo>
                  <a:cubicBezTo>
                    <a:pt x="2167" y="3450"/>
                    <a:pt x="2203" y="3415"/>
                    <a:pt x="2251" y="3379"/>
                  </a:cubicBezTo>
                  <a:cubicBezTo>
                    <a:pt x="2263" y="3379"/>
                    <a:pt x="2286" y="3367"/>
                    <a:pt x="2310" y="3367"/>
                  </a:cubicBezTo>
                  <a:close/>
                  <a:moveTo>
                    <a:pt x="3060" y="3546"/>
                  </a:moveTo>
                  <a:cubicBezTo>
                    <a:pt x="3096" y="3546"/>
                    <a:pt x="3120" y="3546"/>
                    <a:pt x="3156" y="3570"/>
                  </a:cubicBezTo>
                  <a:cubicBezTo>
                    <a:pt x="3191" y="3593"/>
                    <a:pt x="3227" y="3629"/>
                    <a:pt x="3263" y="3665"/>
                  </a:cubicBezTo>
                  <a:cubicBezTo>
                    <a:pt x="3275" y="3724"/>
                    <a:pt x="3263" y="3772"/>
                    <a:pt x="3239" y="3831"/>
                  </a:cubicBezTo>
                  <a:cubicBezTo>
                    <a:pt x="3215" y="3879"/>
                    <a:pt x="3179" y="3903"/>
                    <a:pt x="3144" y="3939"/>
                  </a:cubicBezTo>
                  <a:cubicBezTo>
                    <a:pt x="3124" y="3944"/>
                    <a:pt x="3102" y="3946"/>
                    <a:pt x="3080" y="3946"/>
                  </a:cubicBezTo>
                  <a:cubicBezTo>
                    <a:pt x="3049" y="3946"/>
                    <a:pt x="3017" y="3941"/>
                    <a:pt x="2989" y="3927"/>
                  </a:cubicBezTo>
                  <a:cubicBezTo>
                    <a:pt x="2941" y="3891"/>
                    <a:pt x="2917" y="3867"/>
                    <a:pt x="2882" y="3820"/>
                  </a:cubicBezTo>
                  <a:cubicBezTo>
                    <a:pt x="2870" y="3772"/>
                    <a:pt x="2870" y="3712"/>
                    <a:pt x="2894" y="3665"/>
                  </a:cubicBezTo>
                  <a:cubicBezTo>
                    <a:pt x="2929" y="3629"/>
                    <a:pt x="2953" y="3593"/>
                    <a:pt x="3001" y="3570"/>
                  </a:cubicBezTo>
                  <a:cubicBezTo>
                    <a:pt x="3025" y="3570"/>
                    <a:pt x="3048" y="3546"/>
                    <a:pt x="3060" y="3546"/>
                  </a:cubicBezTo>
                  <a:close/>
                  <a:moveTo>
                    <a:pt x="3584" y="3843"/>
                  </a:moveTo>
                  <a:lnTo>
                    <a:pt x="4191" y="4343"/>
                  </a:lnTo>
                  <a:lnTo>
                    <a:pt x="3501" y="4046"/>
                  </a:lnTo>
                  <a:cubicBezTo>
                    <a:pt x="3513" y="4022"/>
                    <a:pt x="3525" y="3998"/>
                    <a:pt x="3537" y="3962"/>
                  </a:cubicBezTo>
                  <a:cubicBezTo>
                    <a:pt x="3560" y="3939"/>
                    <a:pt x="3572" y="3891"/>
                    <a:pt x="3584" y="3843"/>
                  </a:cubicBezTo>
                  <a:close/>
                  <a:moveTo>
                    <a:pt x="9478" y="3974"/>
                  </a:moveTo>
                  <a:cubicBezTo>
                    <a:pt x="9835" y="4141"/>
                    <a:pt x="10145" y="4391"/>
                    <a:pt x="10418" y="4713"/>
                  </a:cubicBezTo>
                  <a:cubicBezTo>
                    <a:pt x="10228" y="4998"/>
                    <a:pt x="9966" y="5260"/>
                    <a:pt x="9704" y="5451"/>
                  </a:cubicBezTo>
                  <a:cubicBezTo>
                    <a:pt x="9597" y="5332"/>
                    <a:pt x="9478" y="5248"/>
                    <a:pt x="9347" y="5153"/>
                  </a:cubicBezTo>
                  <a:cubicBezTo>
                    <a:pt x="9228" y="5094"/>
                    <a:pt x="9097" y="5022"/>
                    <a:pt x="8918" y="4963"/>
                  </a:cubicBezTo>
                  <a:lnTo>
                    <a:pt x="9406" y="4939"/>
                  </a:lnTo>
                  <a:cubicBezTo>
                    <a:pt x="9490" y="4939"/>
                    <a:pt x="9573" y="4844"/>
                    <a:pt x="9549" y="4760"/>
                  </a:cubicBezTo>
                  <a:cubicBezTo>
                    <a:pt x="9549" y="4672"/>
                    <a:pt x="9478" y="4604"/>
                    <a:pt x="9391" y="4604"/>
                  </a:cubicBezTo>
                  <a:cubicBezTo>
                    <a:pt x="9385" y="4604"/>
                    <a:pt x="9378" y="4605"/>
                    <a:pt x="9371" y="4605"/>
                  </a:cubicBezTo>
                  <a:lnTo>
                    <a:pt x="8656" y="4665"/>
                  </a:lnTo>
                  <a:cubicBezTo>
                    <a:pt x="8871" y="4546"/>
                    <a:pt x="9061" y="4427"/>
                    <a:pt x="9192" y="4308"/>
                  </a:cubicBezTo>
                  <a:cubicBezTo>
                    <a:pt x="9299" y="4201"/>
                    <a:pt x="9394" y="4105"/>
                    <a:pt x="9478" y="3974"/>
                  </a:cubicBezTo>
                  <a:close/>
                  <a:moveTo>
                    <a:pt x="4245" y="304"/>
                  </a:moveTo>
                  <a:cubicBezTo>
                    <a:pt x="4475" y="304"/>
                    <a:pt x="4701" y="348"/>
                    <a:pt x="4906" y="438"/>
                  </a:cubicBezTo>
                  <a:cubicBezTo>
                    <a:pt x="5299" y="605"/>
                    <a:pt x="5561" y="903"/>
                    <a:pt x="5704" y="1260"/>
                  </a:cubicBezTo>
                  <a:cubicBezTo>
                    <a:pt x="5787" y="1522"/>
                    <a:pt x="5835" y="1867"/>
                    <a:pt x="5799" y="2284"/>
                  </a:cubicBezTo>
                  <a:cubicBezTo>
                    <a:pt x="5537" y="2819"/>
                    <a:pt x="5370" y="3367"/>
                    <a:pt x="5287" y="3665"/>
                  </a:cubicBezTo>
                  <a:cubicBezTo>
                    <a:pt x="5251" y="3760"/>
                    <a:pt x="5311" y="3843"/>
                    <a:pt x="5406" y="3879"/>
                  </a:cubicBezTo>
                  <a:cubicBezTo>
                    <a:pt x="5418" y="3883"/>
                    <a:pt x="5431" y="3884"/>
                    <a:pt x="5444" y="3884"/>
                  </a:cubicBezTo>
                  <a:cubicBezTo>
                    <a:pt x="5516" y="3884"/>
                    <a:pt x="5588" y="3831"/>
                    <a:pt x="5608" y="3760"/>
                  </a:cubicBezTo>
                  <a:cubicBezTo>
                    <a:pt x="5894" y="2748"/>
                    <a:pt x="6311" y="1926"/>
                    <a:pt x="6727" y="1534"/>
                  </a:cubicBezTo>
                  <a:cubicBezTo>
                    <a:pt x="6972" y="1309"/>
                    <a:pt x="7286" y="1190"/>
                    <a:pt x="7633" y="1190"/>
                  </a:cubicBezTo>
                  <a:cubicBezTo>
                    <a:pt x="7691" y="1190"/>
                    <a:pt x="7751" y="1193"/>
                    <a:pt x="7811" y="1200"/>
                  </a:cubicBezTo>
                  <a:cubicBezTo>
                    <a:pt x="8228" y="1236"/>
                    <a:pt x="8632" y="1450"/>
                    <a:pt x="8930" y="1772"/>
                  </a:cubicBezTo>
                  <a:cubicBezTo>
                    <a:pt x="9228" y="2105"/>
                    <a:pt x="9394" y="2522"/>
                    <a:pt x="9394" y="2939"/>
                  </a:cubicBezTo>
                  <a:cubicBezTo>
                    <a:pt x="9394" y="3355"/>
                    <a:pt x="9228" y="3724"/>
                    <a:pt x="8942" y="3974"/>
                  </a:cubicBezTo>
                  <a:cubicBezTo>
                    <a:pt x="8656" y="4236"/>
                    <a:pt x="8180" y="4474"/>
                    <a:pt x="7561" y="4653"/>
                  </a:cubicBezTo>
                  <a:lnTo>
                    <a:pt x="7549" y="4653"/>
                  </a:lnTo>
                  <a:cubicBezTo>
                    <a:pt x="7430" y="4641"/>
                    <a:pt x="7299" y="4635"/>
                    <a:pt x="7161" y="4635"/>
                  </a:cubicBezTo>
                  <a:cubicBezTo>
                    <a:pt x="7022" y="4635"/>
                    <a:pt x="6876" y="4641"/>
                    <a:pt x="6727" y="4653"/>
                  </a:cubicBezTo>
                  <a:cubicBezTo>
                    <a:pt x="6632" y="4653"/>
                    <a:pt x="6561" y="4724"/>
                    <a:pt x="6561" y="4808"/>
                  </a:cubicBezTo>
                  <a:cubicBezTo>
                    <a:pt x="6561" y="4903"/>
                    <a:pt x="6632" y="4974"/>
                    <a:pt x="6727" y="4974"/>
                  </a:cubicBezTo>
                  <a:cubicBezTo>
                    <a:pt x="6825" y="4971"/>
                    <a:pt x="6935" y="4968"/>
                    <a:pt x="7055" y="4968"/>
                  </a:cubicBezTo>
                  <a:cubicBezTo>
                    <a:pt x="7682" y="4968"/>
                    <a:pt x="8561" y="5039"/>
                    <a:pt x="9121" y="5379"/>
                  </a:cubicBezTo>
                  <a:cubicBezTo>
                    <a:pt x="9871" y="5856"/>
                    <a:pt x="10061" y="6844"/>
                    <a:pt x="9597" y="7630"/>
                  </a:cubicBezTo>
                  <a:cubicBezTo>
                    <a:pt x="9275" y="8174"/>
                    <a:pt x="8718" y="8485"/>
                    <a:pt x="8177" y="8485"/>
                  </a:cubicBezTo>
                  <a:cubicBezTo>
                    <a:pt x="7937" y="8485"/>
                    <a:pt x="7701" y="8424"/>
                    <a:pt x="7489" y="8296"/>
                  </a:cubicBezTo>
                  <a:cubicBezTo>
                    <a:pt x="6870" y="7939"/>
                    <a:pt x="6156" y="6975"/>
                    <a:pt x="5954" y="6487"/>
                  </a:cubicBezTo>
                  <a:cubicBezTo>
                    <a:pt x="5954" y="6463"/>
                    <a:pt x="5942" y="6463"/>
                    <a:pt x="5942" y="6451"/>
                  </a:cubicBezTo>
                  <a:cubicBezTo>
                    <a:pt x="5918" y="6356"/>
                    <a:pt x="5906" y="6284"/>
                    <a:pt x="5894" y="6213"/>
                  </a:cubicBezTo>
                  <a:cubicBezTo>
                    <a:pt x="5884" y="6132"/>
                    <a:pt x="5813" y="6077"/>
                    <a:pt x="5741" y="6077"/>
                  </a:cubicBezTo>
                  <a:cubicBezTo>
                    <a:pt x="5729" y="6077"/>
                    <a:pt x="5716" y="6078"/>
                    <a:pt x="5704" y="6082"/>
                  </a:cubicBezTo>
                  <a:cubicBezTo>
                    <a:pt x="5608" y="6094"/>
                    <a:pt x="5549" y="6189"/>
                    <a:pt x="5561" y="6272"/>
                  </a:cubicBezTo>
                  <a:cubicBezTo>
                    <a:pt x="5823" y="7463"/>
                    <a:pt x="5739" y="8475"/>
                    <a:pt x="5549" y="8951"/>
                  </a:cubicBezTo>
                  <a:cubicBezTo>
                    <a:pt x="5323" y="9499"/>
                    <a:pt x="4763" y="9844"/>
                    <a:pt x="4132" y="9844"/>
                  </a:cubicBezTo>
                  <a:cubicBezTo>
                    <a:pt x="3918" y="9844"/>
                    <a:pt x="3691" y="9797"/>
                    <a:pt x="3465" y="9713"/>
                  </a:cubicBezTo>
                  <a:cubicBezTo>
                    <a:pt x="2620" y="9368"/>
                    <a:pt x="2167" y="8487"/>
                    <a:pt x="2465" y="7737"/>
                  </a:cubicBezTo>
                  <a:cubicBezTo>
                    <a:pt x="2620" y="7356"/>
                    <a:pt x="2965" y="6927"/>
                    <a:pt x="3465" y="6463"/>
                  </a:cubicBezTo>
                  <a:cubicBezTo>
                    <a:pt x="3691" y="6379"/>
                    <a:pt x="3894" y="6272"/>
                    <a:pt x="4072" y="6165"/>
                  </a:cubicBezTo>
                  <a:cubicBezTo>
                    <a:pt x="4156" y="6129"/>
                    <a:pt x="4180" y="6034"/>
                    <a:pt x="4156" y="5951"/>
                  </a:cubicBezTo>
                  <a:cubicBezTo>
                    <a:pt x="4120" y="5888"/>
                    <a:pt x="4056" y="5859"/>
                    <a:pt x="3991" y="5859"/>
                  </a:cubicBezTo>
                  <a:cubicBezTo>
                    <a:pt x="3971" y="5859"/>
                    <a:pt x="3950" y="5862"/>
                    <a:pt x="3930" y="5867"/>
                  </a:cubicBezTo>
                  <a:cubicBezTo>
                    <a:pt x="3136" y="6291"/>
                    <a:pt x="2413" y="6517"/>
                    <a:pt x="1867" y="6517"/>
                  </a:cubicBezTo>
                  <a:cubicBezTo>
                    <a:pt x="1815" y="6517"/>
                    <a:pt x="1764" y="6515"/>
                    <a:pt x="1715" y="6510"/>
                  </a:cubicBezTo>
                  <a:cubicBezTo>
                    <a:pt x="1322" y="6475"/>
                    <a:pt x="965" y="6284"/>
                    <a:pt x="715" y="5963"/>
                  </a:cubicBezTo>
                  <a:cubicBezTo>
                    <a:pt x="465" y="5629"/>
                    <a:pt x="322" y="5201"/>
                    <a:pt x="370" y="4748"/>
                  </a:cubicBezTo>
                  <a:cubicBezTo>
                    <a:pt x="439" y="3885"/>
                    <a:pt x="1086" y="3222"/>
                    <a:pt x="1839" y="3222"/>
                  </a:cubicBezTo>
                  <a:cubicBezTo>
                    <a:pt x="1865" y="3222"/>
                    <a:pt x="1891" y="3223"/>
                    <a:pt x="1917" y="3224"/>
                  </a:cubicBezTo>
                  <a:cubicBezTo>
                    <a:pt x="1894" y="3248"/>
                    <a:pt x="1858" y="3296"/>
                    <a:pt x="1846" y="3343"/>
                  </a:cubicBezTo>
                  <a:cubicBezTo>
                    <a:pt x="1786" y="3462"/>
                    <a:pt x="1774" y="3605"/>
                    <a:pt x="1810" y="3736"/>
                  </a:cubicBezTo>
                  <a:cubicBezTo>
                    <a:pt x="1858" y="3879"/>
                    <a:pt x="1953" y="3974"/>
                    <a:pt x="2084" y="4034"/>
                  </a:cubicBezTo>
                  <a:cubicBezTo>
                    <a:pt x="2155" y="4070"/>
                    <a:pt x="2227" y="4093"/>
                    <a:pt x="2310" y="4093"/>
                  </a:cubicBezTo>
                  <a:cubicBezTo>
                    <a:pt x="2370" y="4093"/>
                    <a:pt x="2429" y="4082"/>
                    <a:pt x="2465" y="4070"/>
                  </a:cubicBezTo>
                  <a:cubicBezTo>
                    <a:pt x="2513" y="4058"/>
                    <a:pt x="2560" y="4022"/>
                    <a:pt x="2608" y="3998"/>
                  </a:cubicBezTo>
                  <a:cubicBezTo>
                    <a:pt x="2644" y="4082"/>
                    <a:pt x="2739" y="4153"/>
                    <a:pt x="2822" y="4201"/>
                  </a:cubicBezTo>
                  <a:cubicBezTo>
                    <a:pt x="2906" y="4236"/>
                    <a:pt x="2977" y="4260"/>
                    <a:pt x="3048" y="4260"/>
                  </a:cubicBezTo>
                  <a:cubicBezTo>
                    <a:pt x="3084" y="4260"/>
                    <a:pt x="3120" y="4260"/>
                    <a:pt x="3156" y="4248"/>
                  </a:cubicBezTo>
                  <a:lnTo>
                    <a:pt x="4692" y="4951"/>
                  </a:lnTo>
                  <a:lnTo>
                    <a:pt x="2406" y="4974"/>
                  </a:lnTo>
                  <a:cubicBezTo>
                    <a:pt x="2322" y="4974"/>
                    <a:pt x="2251" y="5046"/>
                    <a:pt x="2251" y="5141"/>
                  </a:cubicBezTo>
                  <a:cubicBezTo>
                    <a:pt x="2251" y="5225"/>
                    <a:pt x="2322" y="5308"/>
                    <a:pt x="2406" y="5308"/>
                  </a:cubicBezTo>
                  <a:lnTo>
                    <a:pt x="5049" y="5260"/>
                  </a:lnTo>
                  <a:lnTo>
                    <a:pt x="4275" y="7772"/>
                  </a:lnTo>
                  <a:lnTo>
                    <a:pt x="4275" y="7820"/>
                  </a:lnTo>
                  <a:cubicBezTo>
                    <a:pt x="4275" y="7892"/>
                    <a:pt x="4311" y="7951"/>
                    <a:pt x="4394" y="7963"/>
                  </a:cubicBezTo>
                  <a:lnTo>
                    <a:pt x="4430" y="7963"/>
                  </a:lnTo>
                  <a:cubicBezTo>
                    <a:pt x="4513" y="7963"/>
                    <a:pt x="4572" y="7927"/>
                    <a:pt x="4584" y="7844"/>
                  </a:cubicBezTo>
                  <a:lnTo>
                    <a:pt x="5358" y="5332"/>
                  </a:lnTo>
                  <a:lnTo>
                    <a:pt x="6668" y="6260"/>
                  </a:lnTo>
                  <a:cubicBezTo>
                    <a:pt x="6692" y="6272"/>
                    <a:pt x="6727" y="6284"/>
                    <a:pt x="6751" y="6284"/>
                  </a:cubicBezTo>
                  <a:cubicBezTo>
                    <a:pt x="6799" y="6284"/>
                    <a:pt x="6858" y="6260"/>
                    <a:pt x="6894" y="6213"/>
                  </a:cubicBezTo>
                  <a:cubicBezTo>
                    <a:pt x="6930" y="6141"/>
                    <a:pt x="6918" y="6034"/>
                    <a:pt x="6847" y="5987"/>
                  </a:cubicBezTo>
                  <a:lnTo>
                    <a:pt x="5537" y="5070"/>
                  </a:lnTo>
                  <a:lnTo>
                    <a:pt x="7644" y="3486"/>
                  </a:lnTo>
                  <a:cubicBezTo>
                    <a:pt x="7692" y="3462"/>
                    <a:pt x="7704" y="3415"/>
                    <a:pt x="7704" y="3355"/>
                  </a:cubicBezTo>
                  <a:cubicBezTo>
                    <a:pt x="7704" y="3331"/>
                    <a:pt x="7692" y="3284"/>
                    <a:pt x="7680" y="3248"/>
                  </a:cubicBezTo>
                  <a:cubicBezTo>
                    <a:pt x="7646" y="3208"/>
                    <a:pt x="7597" y="3186"/>
                    <a:pt x="7550" y="3186"/>
                  </a:cubicBezTo>
                  <a:cubicBezTo>
                    <a:pt x="7514" y="3186"/>
                    <a:pt x="7479" y="3199"/>
                    <a:pt x="7454" y="3224"/>
                  </a:cubicBezTo>
                  <a:lnTo>
                    <a:pt x="5346" y="4796"/>
                  </a:lnTo>
                  <a:lnTo>
                    <a:pt x="4775" y="3141"/>
                  </a:lnTo>
                  <a:cubicBezTo>
                    <a:pt x="4756" y="3077"/>
                    <a:pt x="4696" y="3034"/>
                    <a:pt x="4631" y="3034"/>
                  </a:cubicBezTo>
                  <a:cubicBezTo>
                    <a:pt x="4611" y="3034"/>
                    <a:pt x="4592" y="3037"/>
                    <a:pt x="4572" y="3046"/>
                  </a:cubicBezTo>
                  <a:cubicBezTo>
                    <a:pt x="4477" y="3069"/>
                    <a:pt x="4430" y="3165"/>
                    <a:pt x="4465" y="3248"/>
                  </a:cubicBezTo>
                  <a:lnTo>
                    <a:pt x="4882" y="4486"/>
                  </a:lnTo>
                  <a:lnTo>
                    <a:pt x="3298" y="3189"/>
                  </a:lnTo>
                  <a:cubicBezTo>
                    <a:pt x="3358" y="3069"/>
                    <a:pt x="3382" y="2927"/>
                    <a:pt x="3334" y="2784"/>
                  </a:cubicBezTo>
                  <a:cubicBezTo>
                    <a:pt x="3258" y="2575"/>
                    <a:pt x="3053" y="2434"/>
                    <a:pt x="2841" y="2434"/>
                  </a:cubicBezTo>
                  <a:cubicBezTo>
                    <a:pt x="2787" y="2434"/>
                    <a:pt x="2732" y="2443"/>
                    <a:pt x="2679" y="2462"/>
                  </a:cubicBezTo>
                  <a:cubicBezTo>
                    <a:pt x="2667" y="2462"/>
                    <a:pt x="2644" y="2474"/>
                    <a:pt x="2632" y="2474"/>
                  </a:cubicBezTo>
                  <a:cubicBezTo>
                    <a:pt x="2608" y="2415"/>
                    <a:pt x="2584" y="2367"/>
                    <a:pt x="2572" y="2331"/>
                  </a:cubicBezTo>
                  <a:cubicBezTo>
                    <a:pt x="2453" y="1950"/>
                    <a:pt x="2489" y="1557"/>
                    <a:pt x="2691" y="1200"/>
                  </a:cubicBezTo>
                  <a:cubicBezTo>
                    <a:pt x="2906" y="819"/>
                    <a:pt x="3239" y="545"/>
                    <a:pt x="3656" y="402"/>
                  </a:cubicBezTo>
                  <a:cubicBezTo>
                    <a:pt x="3848" y="337"/>
                    <a:pt x="4048" y="304"/>
                    <a:pt x="4245" y="304"/>
                  </a:cubicBezTo>
                  <a:close/>
                  <a:moveTo>
                    <a:pt x="6323" y="7677"/>
                  </a:moveTo>
                  <a:lnTo>
                    <a:pt x="6323" y="7677"/>
                  </a:lnTo>
                  <a:cubicBezTo>
                    <a:pt x="6620" y="8046"/>
                    <a:pt x="6978" y="8392"/>
                    <a:pt x="7311" y="8582"/>
                  </a:cubicBezTo>
                  <a:cubicBezTo>
                    <a:pt x="7501" y="8701"/>
                    <a:pt x="7704" y="8773"/>
                    <a:pt x="7930" y="8808"/>
                  </a:cubicBezTo>
                  <a:cubicBezTo>
                    <a:pt x="7930" y="9368"/>
                    <a:pt x="7704" y="9951"/>
                    <a:pt x="7263" y="10547"/>
                  </a:cubicBezTo>
                  <a:cubicBezTo>
                    <a:pt x="6454" y="10428"/>
                    <a:pt x="5787" y="9951"/>
                    <a:pt x="5442" y="9666"/>
                  </a:cubicBezTo>
                  <a:cubicBezTo>
                    <a:pt x="5608" y="9499"/>
                    <a:pt x="5739" y="9308"/>
                    <a:pt x="5846" y="9082"/>
                  </a:cubicBezTo>
                  <a:cubicBezTo>
                    <a:pt x="5965" y="8773"/>
                    <a:pt x="6037" y="8356"/>
                    <a:pt x="6037" y="7856"/>
                  </a:cubicBezTo>
                  <a:lnTo>
                    <a:pt x="6525" y="9308"/>
                  </a:lnTo>
                  <a:cubicBezTo>
                    <a:pt x="6561" y="9380"/>
                    <a:pt x="6620" y="9416"/>
                    <a:pt x="6680" y="9416"/>
                  </a:cubicBezTo>
                  <a:cubicBezTo>
                    <a:pt x="6692" y="9416"/>
                    <a:pt x="6716" y="9416"/>
                    <a:pt x="6739" y="9404"/>
                  </a:cubicBezTo>
                  <a:cubicBezTo>
                    <a:pt x="6823" y="9368"/>
                    <a:pt x="6870" y="9285"/>
                    <a:pt x="6847" y="9189"/>
                  </a:cubicBezTo>
                  <a:lnTo>
                    <a:pt x="6323" y="7677"/>
                  </a:lnTo>
                  <a:close/>
                  <a:moveTo>
                    <a:pt x="2096" y="8606"/>
                  </a:moveTo>
                  <a:cubicBezTo>
                    <a:pt x="2191" y="8987"/>
                    <a:pt x="2394" y="9332"/>
                    <a:pt x="2691" y="9618"/>
                  </a:cubicBezTo>
                  <a:lnTo>
                    <a:pt x="2572" y="9797"/>
                  </a:lnTo>
                  <a:cubicBezTo>
                    <a:pt x="2525" y="9880"/>
                    <a:pt x="2548" y="9975"/>
                    <a:pt x="2620" y="10023"/>
                  </a:cubicBezTo>
                  <a:cubicBezTo>
                    <a:pt x="2644" y="10035"/>
                    <a:pt x="2679" y="10058"/>
                    <a:pt x="2703" y="10058"/>
                  </a:cubicBezTo>
                  <a:cubicBezTo>
                    <a:pt x="2763" y="10058"/>
                    <a:pt x="2810" y="10023"/>
                    <a:pt x="2846" y="9975"/>
                  </a:cubicBezTo>
                  <a:lnTo>
                    <a:pt x="2941" y="9820"/>
                  </a:lnTo>
                  <a:cubicBezTo>
                    <a:pt x="3060" y="9892"/>
                    <a:pt x="3203" y="9963"/>
                    <a:pt x="3334" y="10023"/>
                  </a:cubicBezTo>
                  <a:cubicBezTo>
                    <a:pt x="3513" y="10094"/>
                    <a:pt x="3703" y="10142"/>
                    <a:pt x="3882" y="10154"/>
                  </a:cubicBezTo>
                  <a:cubicBezTo>
                    <a:pt x="3406" y="10570"/>
                    <a:pt x="2751" y="10832"/>
                    <a:pt x="2084" y="10856"/>
                  </a:cubicBezTo>
                  <a:cubicBezTo>
                    <a:pt x="1798" y="10118"/>
                    <a:pt x="1810" y="9308"/>
                    <a:pt x="2096" y="8606"/>
                  </a:cubicBezTo>
                  <a:close/>
                  <a:moveTo>
                    <a:pt x="4287" y="0"/>
                  </a:moveTo>
                  <a:cubicBezTo>
                    <a:pt x="4050" y="0"/>
                    <a:pt x="3812" y="39"/>
                    <a:pt x="3584" y="117"/>
                  </a:cubicBezTo>
                  <a:cubicBezTo>
                    <a:pt x="3096" y="272"/>
                    <a:pt x="2679" y="617"/>
                    <a:pt x="2441" y="1045"/>
                  </a:cubicBezTo>
                  <a:cubicBezTo>
                    <a:pt x="2191" y="1498"/>
                    <a:pt x="2144" y="1986"/>
                    <a:pt x="2286" y="2450"/>
                  </a:cubicBezTo>
                  <a:cubicBezTo>
                    <a:pt x="2322" y="2534"/>
                    <a:pt x="2370" y="2629"/>
                    <a:pt x="2406" y="2724"/>
                  </a:cubicBezTo>
                  <a:cubicBezTo>
                    <a:pt x="2406" y="2724"/>
                    <a:pt x="2406" y="2748"/>
                    <a:pt x="2394" y="2748"/>
                  </a:cubicBezTo>
                  <a:cubicBezTo>
                    <a:pt x="2358" y="2808"/>
                    <a:pt x="2346" y="2867"/>
                    <a:pt x="2346" y="2927"/>
                  </a:cubicBezTo>
                  <a:cubicBezTo>
                    <a:pt x="2227" y="2891"/>
                    <a:pt x="2108" y="2879"/>
                    <a:pt x="1989" y="2867"/>
                  </a:cubicBezTo>
                  <a:cubicBezTo>
                    <a:pt x="1949" y="2864"/>
                    <a:pt x="1909" y="2863"/>
                    <a:pt x="1869" y="2863"/>
                  </a:cubicBezTo>
                  <a:cubicBezTo>
                    <a:pt x="941" y="2863"/>
                    <a:pt x="128" y="3650"/>
                    <a:pt x="48" y="4701"/>
                  </a:cubicBezTo>
                  <a:cubicBezTo>
                    <a:pt x="0" y="5213"/>
                    <a:pt x="143" y="5725"/>
                    <a:pt x="465" y="6129"/>
                  </a:cubicBezTo>
                  <a:cubicBezTo>
                    <a:pt x="774" y="6522"/>
                    <a:pt x="1203" y="6760"/>
                    <a:pt x="1691" y="6808"/>
                  </a:cubicBezTo>
                  <a:lnTo>
                    <a:pt x="1858" y="6808"/>
                  </a:lnTo>
                  <a:cubicBezTo>
                    <a:pt x="2144" y="6808"/>
                    <a:pt x="2453" y="6749"/>
                    <a:pt x="2751" y="6677"/>
                  </a:cubicBezTo>
                  <a:lnTo>
                    <a:pt x="2751" y="6677"/>
                  </a:lnTo>
                  <a:cubicBezTo>
                    <a:pt x="2513" y="6939"/>
                    <a:pt x="2286" y="7260"/>
                    <a:pt x="2155" y="7570"/>
                  </a:cubicBezTo>
                  <a:cubicBezTo>
                    <a:pt x="2108" y="7677"/>
                    <a:pt x="2084" y="7796"/>
                    <a:pt x="2060" y="7892"/>
                  </a:cubicBezTo>
                  <a:cubicBezTo>
                    <a:pt x="1453" y="8820"/>
                    <a:pt x="1370" y="9999"/>
                    <a:pt x="1810" y="11035"/>
                  </a:cubicBezTo>
                  <a:cubicBezTo>
                    <a:pt x="1846" y="11094"/>
                    <a:pt x="1905" y="11142"/>
                    <a:pt x="1965" y="11142"/>
                  </a:cubicBezTo>
                  <a:cubicBezTo>
                    <a:pt x="2882" y="11130"/>
                    <a:pt x="3763" y="10749"/>
                    <a:pt x="4370" y="10118"/>
                  </a:cubicBezTo>
                  <a:cubicBezTo>
                    <a:pt x="4668" y="10082"/>
                    <a:pt x="4953" y="9975"/>
                    <a:pt x="5192" y="9832"/>
                  </a:cubicBezTo>
                  <a:cubicBezTo>
                    <a:pt x="5549" y="10142"/>
                    <a:pt x="6335" y="10725"/>
                    <a:pt x="7323" y="10844"/>
                  </a:cubicBezTo>
                  <a:lnTo>
                    <a:pt x="7335" y="10844"/>
                  </a:lnTo>
                  <a:cubicBezTo>
                    <a:pt x="7382" y="10844"/>
                    <a:pt x="7442" y="10809"/>
                    <a:pt x="7466" y="10785"/>
                  </a:cubicBezTo>
                  <a:cubicBezTo>
                    <a:pt x="7990" y="10118"/>
                    <a:pt x="8251" y="9439"/>
                    <a:pt x="8275" y="8773"/>
                  </a:cubicBezTo>
                  <a:cubicBezTo>
                    <a:pt x="8894" y="8749"/>
                    <a:pt x="9525" y="8368"/>
                    <a:pt x="9883" y="7761"/>
                  </a:cubicBezTo>
                  <a:cubicBezTo>
                    <a:pt x="10276" y="7082"/>
                    <a:pt x="10264" y="6272"/>
                    <a:pt x="9906" y="5689"/>
                  </a:cubicBezTo>
                  <a:cubicBezTo>
                    <a:pt x="10252" y="5439"/>
                    <a:pt x="10537" y="5117"/>
                    <a:pt x="10752" y="4724"/>
                  </a:cubicBezTo>
                  <a:cubicBezTo>
                    <a:pt x="10776" y="4701"/>
                    <a:pt x="10776" y="4617"/>
                    <a:pt x="10728" y="4582"/>
                  </a:cubicBezTo>
                  <a:cubicBezTo>
                    <a:pt x="10430" y="4189"/>
                    <a:pt x="10049" y="3891"/>
                    <a:pt x="9609" y="3689"/>
                  </a:cubicBezTo>
                  <a:cubicBezTo>
                    <a:pt x="9704" y="3474"/>
                    <a:pt x="9752" y="3248"/>
                    <a:pt x="9752" y="2998"/>
                  </a:cubicBezTo>
                  <a:cubicBezTo>
                    <a:pt x="9752" y="2498"/>
                    <a:pt x="9549" y="1998"/>
                    <a:pt x="9192" y="1617"/>
                  </a:cubicBezTo>
                  <a:cubicBezTo>
                    <a:pt x="8835" y="1224"/>
                    <a:pt x="8382" y="974"/>
                    <a:pt x="7870" y="926"/>
                  </a:cubicBezTo>
                  <a:cubicBezTo>
                    <a:pt x="7803" y="918"/>
                    <a:pt x="7736" y="914"/>
                    <a:pt x="7670" y="914"/>
                  </a:cubicBezTo>
                  <a:cubicBezTo>
                    <a:pt x="7244" y="914"/>
                    <a:pt x="6846" y="1075"/>
                    <a:pt x="6537" y="1343"/>
                  </a:cubicBezTo>
                  <a:cubicBezTo>
                    <a:pt x="6394" y="1462"/>
                    <a:pt x="6263" y="1617"/>
                    <a:pt x="6156" y="1772"/>
                  </a:cubicBezTo>
                  <a:cubicBezTo>
                    <a:pt x="6144" y="1557"/>
                    <a:pt x="6096" y="1367"/>
                    <a:pt x="6037" y="1176"/>
                  </a:cubicBezTo>
                  <a:cubicBezTo>
                    <a:pt x="5882" y="724"/>
                    <a:pt x="5537" y="367"/>
                    <a:pt x="5073" y="152"/>
                  </a:cubicBezTo>
                  <a:cubicBezTo>
                    <a:pt x="4825" y="51"/>
                    <a:pt x="4557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63" name="Google Shape;12263;p72"/>
          <p:cNvSpPr/>
          <p:nvPr/>
        </p:nvSpPr>
        <p:spPr>
          <a:xfrm>
            <a:off x="4423085" y="3353074"/>
            <a:ext cx="331872" cy="357792"/>
          </a:xfrm>
          <a:custGeom>
            <a:rect b="b" l="l" r="r" t="t"/>
            <a:pathLst>
              <a:path extrusionOk="0" h="11181" w="10371">
                <a:moveTo>
                  <a:pt x="5179" y="477"/>
                </a:moveTo>
                <a:lnTo>
                  <a:pt x="5513" y="1013"/>
                </a:lnTo>
                <a:cubicBezTo>
                  <a:pt x="5417" y="1132"/>
                  <a:pt x="5298" y="1263"/>
                  <a:pt x="5179" y="1417"/>
                </a:cubicBezTo>
                <a:cubicBezTo>
                  <a:pt x="5060" y="1263"/>
                  <a:pt x="4941" y="1132"/>
                  <a:pt x="4834" y="1013"/>
                </a:cubicBezTo>
                <a:lnTo>
                  <a:pt x="5179" y="477"/>
                </a:lnTo>
                <a:close/>
                <a:moveTo>
                  <a:pt x="607" y="2775"/>
                </a:moveTo>
                <a:lnTo>
                  <a:pt x="1238" y="2918"/>
                </a:lnTo>
                <a:cubicBezTo>
                  <a:pt x="1250" y="3072"/>
                  <a:pt x="1250" y="3251"/>
                  <a:pt x="1274" y="3441"/>
                </a:cubicBezTo>
                <a:cubicBezTo>
                  <a:pt x="1084" y="3429"/>
                  <a:pt x="917" y="3406"/>
                  <a:pt x="750" y="3394"/>
                </a:cubicBezTo>
                <a:lnTo>
                  <a:pt x="607" y="2775"/>
                </a:lnTo>
                <a:close/>
                <a:moveTo>
                  <a:pt x="9728" y="2775"/>
                </a:moveTo>
                <a:lnTo>
                  <a:pt x="9585" y="3394"/>
                </a:lnTo>
                <a:cubicBezTo>
                  <a:pt x="9430" y="3406"/>
                  <a:pt x="9251" y="3406"/>
                  <a:pt x="9061" y="3441"/>
                </a:cubicBezTo>
                <a:cubicBezTo>
                  <a:pt x="9096" y="3251"/>
                  <a:pt x="9108" y="3072"/>
                  <a:pt x="9108" y="2918"/>
                </a:cubicBezTo>
                <a:lnTo>
                  <a:pt x="9728" y="2775"/>
                </a:lnTo>
                <a:close/>
                <a:moveTo>
                  <a:pt x="4346" y="965"/>
                </a:moveTo>
                <a:cubicBezTo>
                  <a:pt x="4536" y="1155"/>
                  <a:pt x="4870" y="1524"/>
                  <a:pt x="5167" y="1941"/>
                </a:cubicBezTo>
                <a:cubicBezTo>
                  <a:pt x="5203" y="1984"/>
                  <a:pt x="5247" y="2005"/>
                  <a:pt x="5293" y="2005"/>
                </a:cubicBezTo>
                <a:cubicBezTo>
                  <a:pt x="5323" y="2005"/>
                  <a:pt x="5353" y="1996"/>
                  <a:pt x="5382" y="1977"/>
                </a:cubicBezTo>
                <a:cubicBezTo>
                  <a:pt x="5465" y="1917"/>
                  <a:pt x="5477" y="1834"/>
                  <a:pt x="5429" y="1751"/>
                </a:cubicBezTo>
                <a:cubicBezTo>
                  <a:pt x="5417" y="1727"/>
                  <a:pt x="5406" y="1715"/>
                  <a:pt x="5370" y="1679"/>
                </a:cubicBezTo>
                <a:cubicBezTo>
                  <a:pt x="5608" y="1382"/>
                  <a:pt x="5846" y="1132"/>
                  <a:pt x="6001" y="977"/>
                </a:cubicBezTo>
                <a:cubicBezTo>
                  <a:pt x="6191" y="1394"/>
                  <a:pt x="6572" y="2334"/>
                  <a:pt x="6572" y="2977"/>
                </a:cubicBezTo>
                <a:cubicBezTo>
                  <a:pt x="6572" y="3346"/>
                  <a:pt x="6441" y="3691"/>
                  <a:pt x="6191" y="3941"/>
                </a:cubicBezTo>
                <a:cubicBezTo>
                  <a:pt x="6179" y="3918"/>
                  <a:pt x="6144" y="3882"/>
                  <a:pt x="6096" y="3870"/>
                </a:cubicBezTo>
                <a:cubicBezTo>
                  <a:pt x="6144" y="3715"/>
                  <a:pt x="6156" y="3572"/>
                  <a:pt x="6144" y="3406"/>
                </a:cubicBezTo>
                <a:cubicBezTo>
                  <a:pt x="6132" y="3108"/>
                  <a:pt x="6013" y="2751"/>
                  <a:pt x="5798" y="2382"/>
                </a:cubicBezTo>
                <a:cubicBezTo>
                  <a:pt x="5774" y="2333"/>
                  <a:pt x="5716" y="2301"/>
                  <a:pt x="5659" y="2301"/>
                </a:cubicBezTo>
                <a:cubicBezTo>
                  <a:pt x="5632" y="2301"/>
                  <a:pt x="5607" y="2307"/>
                  <a:pt x="5584" y="2322"/>
                </a:cubicBezTo>
                <a:cubicBezTo>
                  <a:pt x="5501" y="2370"/>
                  <a:pt x="5477" y="2465"/>
                  <a:pt x="5525" y="2548"/>
                </a:cubicBezTo>
                <a:cubicBezTo>
                  <a:pt x="5858" y="3179"/>
                  <a:pt x="5906" y="3680"/>
                  <a:pt x="5667" y="4013"/>
                </a:cubicBezTo>
                <a:lnTo>
                  <a:pt x="5298" y="3418"/>
                </a:lnTo>
                <a:cubicBezTo>
                  <a:pt x="5263" y="3382"/>
                  <a:pt x="5203" y="3346"/>
                  <a:pt x="5167" y="3346"/>
                </a:cubicBezTo>
                <a:cubicBezTo>
                  <a:pt x="5108" y="3346"/>
                  <a:pt x="5060" y="3382"/>
                  <a:pt x="5025" y="3418"/>
                </a:cubicBezTo>
                <a:lnTo>
                  <a:pt x="4596" y="4108"/>
                </a:lnTo>
                <a:lnTo>
                  <a:pt x="4405" y="3918"/>
                </a:lnTo>
                <a:cubicBezTo>
                  <a:pt x="4358" y="3882"/>
                  <a:pt x="4310" y="3870"/>
                  <a:pt x="4274" y="3870"/>
                </a:cubicBezTo>
                <a:cubicBezTo>
                  <a:pt x="4227" y="3882"/>
                  <a:pt x="4179" y="3918"/>
                  <a:pt x="4155" y="3965"/>
                </a:cubicBezTo>
                <a:cubicBezTo>
                  <a:pt x="3893" y="3691"/>
                  <a:pt x="3762" y="3346"/>
                  <a:pt x="3762" y="2989"/>
                </a:cubicBezTo>
                <a:cubicBezTo>
                  <a:pt x="3762" y="2322"/>
                  <a:pt x="4167" y="1382"/>
                  <a:pt x="4346" y="965"/>
                </a:cubicBezTo>
                <a:close/>
                <a:moveTo>
                  <a:pt x="5179" y="3799"/>
                </a:moveTo>
                <a:lnTo>
                  <a:pt x="5513" y="4334"/>
                </a:lnTo>
                <a:cubicBezTo>
                  <a:pt x="5417" y="4453"/>
                  <a:pt x="5298" y="4584"/>
                  <a:pt x="5179" y="4739"/>
                </a:cubicBezTo>
                <a:cubicBezTo>
                  <a:pt x="5060" y="4584"/>
                  <a:pt x="4941" y="4453"/>
                  <a:pt x="4834" y="4334"/>
                </a:cubicBezTo>
                <a:lnTo>
                  <a:pt x="5179" y="3799"/>
                </a:lnTo>
                <a:close/>
                <a:moveTo>
                  <a:pt x="1560" y="2537"/>
                </a:moveTo>
                <a:lnTo>
                  <a:pt x="1560" y="2537"/>
                </a:lnTo>
                <a:cubicBezTo>
                  <a:pt x="1988" y="2691"/>
                  <a:pt x="2929" y="3084"/>
                  <a:pt x="3381" y="3525"/>
                </a:cubicBezTo>
                <a:cubicBezTo>
                  <a:pt x="3643" y="3799"/>
                  <a:pt x="3798" y="4156"/>
                  <a:pt x="3798" y="4525"/>
                </a:cubicBezTo>
                <a:cubicBezTo>
                  <a:pt x="3798" y="4596"/>
                  <a:pt x="3798" y="4680"/>
                  <a:pt x="3774" y="4751"/>
                </a:cubicBezTo>
                <a:cubicBezTo>
                  <a:pt x="3762" y="4680"/>
                  <a:pt x="3739" y="4620"/>
                  <a:pt x="3703" y="4561"/>
                </a:cubicBezTo>
                <a:cubicBezTo>
                  <a:pt x="3524" y="4156"/>
                  <a:pt x="3084" y="3846"/>
                  <a:pt x="2405" y="3644"/>
                </a:cubicBezTo>
                <a:cubicBezTo>
                  <a:pt x="2392" y="3640"/>
                  <a:pt x="2379" y="3638"/>
                  <a:pt x="2366" y="3638"/>
                </a:cubicBezTo>
                <a:cubicBezTo>
                  <a:pt x="2294" y="3638"/>
                  <a:pt x="2223" y="3690"/>
                  <a:pt x="2203" y="3751"/>
                </a:cubicBezTo>
                <a:cubicBezTo>
                  <a:pt x="2167" y="3846"/>
                  <a:pt x="2227" y="3930"/>
                  <a:pt x="2310" y="3965"/>
                </a:cubicBezTo>
                <a:cubicBezTo>
                  <a:pt x="2881" y="4144"/>
                  <a:pt x="3239" y="4382"/>
                  <a:pt x="3393" y="4692"/>
                </a:cubicBezTo>
                <a:cubicBezTo>
                  <a:pt x="3501" y="4930"/>
                  <a:pt x="3477" y="5215"/>
                  <a:pt x="3346" y="5537"/>
                </a:cubicBezTo>
                <a:cubicBezTo>
                  <a:pt x="3084" y="5787"/>
                  <a:pt x="2739" y="5930"/>
                  <a:pt x="2369" y="5930"/>
                </a:cubicBezTo>
                <a:cubicBezTo>
                  <a:pt x="1988" y="5930"/>
                  <a:pt x="1631" y="5775"/>
                  <a:pt x="1369" y="5513"/>
                </a:cubicBezTo>
                <a:cubicBezTo>
                  <a:pt x="941" y="5073"/>
                  <a:pt x="548" y="4144"/>
                  <a:pt x="381" y="3703"/>
                </a:cubicBezTo>
                <a:cubicBezTo>
                  <a:pt x="655" y="3703"/>
                  <a:pt x="1143" y="3739"/>
                  <a:pt x="1655" y="3810"/>
                </a:cubicBezTo>
                <a:cubicBezTo>
                  <a:pt x="1662" y="3812"/>
                  <a:pt x="1669" y="3812"/>
                  <a:pt x="1677" y="3812"/>
                </a:cubicBezTo>
                <a:cubicBezTo>
                  <a:pt x="1754" y="3812"/>
                  <a:pt x="1835" y="3756"/>
                  <a:pt x="1846" y="3680"/>
                </a:cubicBezTo>
                <a:cubicBezTo>
                  <a:pt x="1857" y="3584"/>
                  <a:pt x="1798" y="3501"/>
                  <a:pt x="1715" y="3489"/>
                </a:cubicBezTo>
                <a:cubicBezTo>
                  <a:pt x="1679" y="3489"/>
                  <a:pt x="1655" y="3465"/>
                  <a:pt x="1619" y="3465"/>
                </a:cubicBezTo>
                <a:cubicBezTo>
                  <a:pt x="1572" y="3084"/>
                  <a:pt x="1560" y="2739"/>
                  <a:pt x="1560" y="2537"/>
                </a:cubicBezTo>
                <a:close/>
                <a:moveTo>
                  <a:pt x="8787" y="2548"/>
                </a:moveTo>
                <a:cubicBezTo>
                  <a:pt x="8787" y="2751"/>
                  <a:pt x="8775" y="3096"/>
                  <a:pt x="8739" y="3477"/>
                </a:cubicBezTo>
                <a:cubicBezTo>
                  <a:pt x="8704" y="3477"/>
                  <a:pt x="8680" y="3501"/>
                  <a:pt x="8644" y="3501"/>
                </a:cubicBezTo>
                <a:cubicBezTo>
                  <a:pt x="8549" y="3513"/>
                  <a:pt x="8489" y="3608"/>
                  <a:pt x="8513" y="3691"/>
                </a:cubicBezTo>
                <a:cubicBezTo>
                  <a:pt x="8524" y="3768"/>
                  <a:pt x="8604" y="3824"/>
                  <a:pt x="8682" y="3824"/>
                </a:cubicBezTo>
                <a:cubicBezTo>
                  <a:pt x="8689" y="3824"/>
                  <a:pt x="8696" y="3823"/>
                  <a:pt x="8704" y="3822"/>
                </a:cubicBezTo>
                <a:cubicBezTo>
                  <a:pt x="9204" y="3739"/>
                  <a:pt x="9704" y="3715"/>
                  <a:pt x="9966" y="3715"/>
                </a:cubicBezTo>
                <a:cubicBezTo>
                  <a:pt x="9811" y="4144"/>
                  <a:pt x="9418" y="5073"/>
                  <a:pt x="8977" y="5537"/>
                </a:cubicBezTo>
                <a:cubicBezTo>
                  <a:pt x="8707" y="5808"/>
                  <a:pt x="8347" y="5945"/>
                  <a:pt x="7986" y="5945"/>
                </a:cubicBezTo>
                <a:cubicBezTo>
                  <a:pt x="7633" y="5945"/>
                  <a:pt x="7278" y="5814"/>
                  <a:pt x="7001" y="5549"/>
                </a:cubicBezTo>
                <a:cubicBezTo>
                  <a:pt x="6870" y="5227"/>
                  <a:pt x="6846" y="4930"/>
                  <a:pt x="6965" y="4703"/>
                </a:cubicBezTo>
                <a:cubicBezTo>
                  <a:pt x="7108" y="4394"/>
                  <a:pt x="7465" y="4144"/>
                  <a:pt x="8049" y="3977"/>
                </a:cubicBezTo>
                <a:cubicBezTo>
                  <a:pt x="8144" y="3941"/>
                  <a:pt x="8180" y="3858"/>
                  <a:pt x="8156" y="3763"/>
                </a:cubicBezTo>
                <a:cubicBezTo>
                  <a:pt x="8128" y="3699"/>
                  <a:pt x="8073" y="3656"/>
                  <a:pt x="8005" y="3656"/>
                </a:cubicBezTo>
                <a:cubicBezTo>
                  <a:pt x="7985" y="3656"/>
                  <a:pt x="7963" y="3659"/>
                  <a:pt x="7942" y="3668"/>
                </a:cubicBezTo>
                <a:cubicBezTo>
                  <a:pt x="7275" y="3870"/>
                  <a:pt x="6846" y="4168"/>
                  <a:pt x="6656" y="4572"/>
                </a:cubicBezTo>
                <a:cubicBezTo>
                  <a:pt x="6620" y="4632"/>
                  <a:pt x="6596" y="4703"/>
                  <a:pt x="6572" y="4763"/>
                </a:cubicBezTo>
                <a:cubicBezTo>
                  <a:pt x="6560" y="4692"/>
                  <a:pt x="6560" y="4620"/>
                  <a:pt x="6560" y="4537"/>
                </a:cubicBezTo>
                <a:cubicBezTo>
                  <a:pt x="6560" y="4168"/>
                  <a:pt x="6703" y="3810"/>
                  <a:pt x="6977" y="3549"/>
                </a:cubicBezTo>
                <a:cubicBezTo>
                  <a:pt x="7418" y="3096"/>
                  <a:pt x="8370" y="2703"/>
                  <a:pt x="8787" y="2548"/>
                </a:cubicBezTo>
                <a:close/>
                <a:moveTo>
                  <a:pt x="3465" y="5882"/>
                </a:moveTo>
                <a:lnTo>
                  <a:pt x="3465" y="5882"/>
                </a:lnTo>
                <a:cubicBezTo>
                  <a:pt x="3429" y="6013"/>
                  <a:pt x="3429" y="6144"/>
                  <a:pt x="3429" y="6287"/>
                </a:cubicBezTo>
                <a:cubicBezTo>
                  <a:pt x="3441" y="6489"/>
                  <a:pt x="3477" y="6680"/>
                  <a:pt x="3536" y="6858"/>
                </a:cubicBezTo>
                <a:cubicBezTo>
                  <a:pt x="3227" y="6668"/>
                  <a:pt x="2858" y="6466"/>
                  <a:pt x="2429" y="6263"/>
                </a:cubicBezTo>
                <a:cubicBezTo>
                  <a:pt x="2810" y="6251"/>
                  <a:pt x="3167" y="6120"/>
                  <a:pt x="3465" y="5882"/>
                </a:cubicBezTo>
                <a:close/>
                <a:moveTo>
                  <a:pt x="6870" y="5882"/>
                </a:moveTo>
                <a:lnTo>
                  <a:pt x="6870" y="5882"/>
                </a:lnTo>
                <a:cubicBezTo>
                  <a:pt x="7168" y="6120"/>
                  <a:pt x="7525" y="6251"/>
                  <a:pt x="7918" y="6263"/>
                </a:cubicBezTo>
                <a:cubicBezTo>
                  <a:pt x="7489" y="6466"/>
                  <a:pt x="7132" y="6668"/>
                  <a:pt x="6799" y="6858"/>
                </a:cubicBezTo>
                <a:cubicBezTo>
                  <a:pt x="6858" y="6680"/>
                  <a:pt x="6906" y="6477"/>
                  <a:pt x="6906" y="6287"/>
                </a:cubicBezTo>
                <a:cubicBezTo>
                  <a:pt x="6906" y="6168"/>
                  <a:pt x="6906" y="6013"/>
                  <a:pt x="6870" y="5882"/>
                </a:cubicBezTo>
                <a:close/>
                <a:moveTo>
                  <a:pt x="4346" y="4287"/>
                </a:moveTo>
                <a:cubicBezTo>
                  <a:pt x="4536" y="4477"/>
                  <a:pt x="4870" y="4834"/>
                  <a:pt x="5167" y="5251"/>
                </a:cubicBezTo>
                <a:cubicBezTo>
                  <a:pt x="5204" y="5302"/>
                  <a:pt x="5250" y="5327"/>
                  <a:pt x="5296" y="5327"/>
                </a:cubicBezTo>
                <a:cubicBezTo>
                  <a:pt x="5325" y="5327"/>
                  <a:pt x="5354" y="5317"/>
                  <a:pt x="5382" y="5299"/>
                </a:cubicBezTo>
                <a:cubicBezTo>
                  <a:pt x="5465" y="5239"/>
                  <a:pt x="5477" y="5156"/>
                  <a:pt x="5429" y="5073"/>
                </a:cubicBezTo>
                <a:cubicBezTo>
                  <a:pt x="5417" y="5049"/>
                  <a:pt x="5406" y="5037"/>
                  <a:pt x="5370" y="5001"/>
                </a:cubicBezTo>
                <a:cubicBezTo>
                  <a:pt x="5608" y="4703"/>
                  <a:pt x="5846" y="4453"/>
                  <a:pt x="6001" y="4299"/>
                </a:cubicBezTo>
                <a:cubicBezTo>
                  <a:pt x="6191" y="4715"/>
                  <a:pt x="6572" y="5656"/>
                  <a:pt x="6572" y="6299"/>
                </a:cubicBezTo>
                <a:cubicBezTo>
                  <a:pt x="6572" y="6775"/>
                  <a:pt x="6334" y="7192"/>
                  <a:pt x="6001" y="7442"/>
                </a:cubicBezTo>
                <a:cubicBezTo>
                  <a:pt x="6025" y="7382"/>
                  <a:pt x="6060" y="7323"/>
                  <a:pt x="6084" y="7251"/>
                </a:cubicBezTo>
                <a:cubicBezTo>
                  <a:pt x="6251" y="6823"/>
                  <a:pt x="6156" y="6299"/>
                  <a:pt x="5822" y="5692"/>
                </a:cubicBezTo>
                <a:cubicBezTo>
                  <a:pt x="5791" y="5637"/>
                  <a:pt x="5734" y="5608"/>
                  <a:pt x="5678" y="5608"/>
                </a:cubicBezTo>
                <a:cubicBezTo>
                  <a:pt x="5649" y="5608"/>
                  <a:pt x="5621" y="5616"/>
                  <a:pt x="5596" y="5632"/>
                </a:cubicBezTo>
                <a:cubicBezTo>
                  <a:pt x="5525" y="5668"/>
                  <a:pt x="5489" y="5775"/>
                  <a:pt x="5537" y="5846"/>
                </a:cubicBezTo>
                <a:cubicBezTo>
                  <a:pt x="5822" y="6382"/>
                  <a:pt x="5906" y="6823"/>
                  <a:pt x="5787" y="7132"/>
                </a:cubicBezTo>
                <a:cubicBezTo>
                  <a:pt x="5703" y="7370"/>
                  <a:pt x="5489" y="7561"/>
                  <a:pt x="5144" y="7692"/>
                </a:cubicBezTo>
                <a:cubicBezTo>
                  <a:pt x="4394" y="7680"/>
                  <a:pt x="3762" y="7061"/>
                  <a:pt x="3762" y="6287"/>
                </a:cubicBezTo>
                <a:cubicBezTo>
                  <a:pt x="3762" y="5656"/>
                  <a:pt x="4167" y="4703"/>
                  <a:pt x="4346" y="4287"/>
                </a:cubicBezTo>
                <a:close/>
                <a:moveTo>
                  <a:pt x="4917" y="7990"/>
                </a:moveTo>
                <a:lnTo>
                  <a:pt x="4917" y="7990"/>
                </a:lnTo>
                <a:cubicBezTo>
                  <a:pt x="5001" y="8013"/>
                  <a:pt x="5084" y="8013"/>
                  <a:pt x="5179" y="8013"/>
                </a:cubicBezTo>
                <a:cubicBezTo>
                  <a:pt x="5263" y="8013"/>
                  <a:pt x="5346" y="8013"/>
                  <a:pt x="5429" y="7990"/>
                </a:cubicBezTo>
                <a:lnTo>
                  <a:pt x="5429" y="7990"/>
                </a:lnTo>
                <a:cubicBezTo>
                  <a:pt x="5310" y="8109"/>
                  <a:pt x="5239" y="8204"/>
                  <a:pt x="5179" y="8275"/>
                </a:cubicBezTo>
                <a:cubicBezTo>
                  <a:pt x="5120" y="8204"/>
                  <a:pt x="5025" y="8097"/>
                  <a:pt x="4917" y="7990"/>
                </a:cubicBezTo>
                <a:close/>
                <a:moveTo>
                  <a:pt x="9704" y="6001"/>
                </a:moveTo>
                <a:lnTo>
                  <a:pt x="9704" y="6001"/>
                </a:lnTo>
                <a:cubicBezTo>
                  <a:pt x="9537" y="6227"/>
                  <a:pt x="9275" y="6525"/>
                  <a:pt x="8882" y="6835"/>
                </a:cubicBezTo>
                <a:cubicBezTo>
                  <a:pt x="8263" y="7359"/>
                  <a:pt x="7191" y="8013"/>
                  <a:pt x="5584" y="8311"/>
                </a:cubicBezTo>
                <a:cubicBezTo>
                  <a:pt x="5763" y="8109"/>
                  <a:pt x="6037" y="7823"/>
                  <a:pt x="6418" y="7525"/>
                </a:cubicBezTo>
                <a:cubicBezTo>
                  <a:pt x="7072" y="7037"/>
                  <a:pt x="8144" y="6382"/>
                  <a:pt x="9704" y="6001"/>
                </a:cubicBezTo>
                <a:close/>
                <a:moveTo>
                  <a:pt x="655" y="6013"/>
                </a:moveTo>
                <a:cubicBezTo>
                  <a:pt x="2203" y="6382"/>
                  <a:pt x="3286" y="7037"/>
                  <a:pt x="3929" y="7549"/>
                </a:cubicBezTo>
                <a:cubicBezTo>
                  <a:pt x="4310" y="7847"/>
                  <a:pt x="4596" y="8121"/>
                  <a:pt x="4775" y="8335"/>
                </a:cubicBezTo>
                <a:cubicBezTo>
                  <a:pt x="3167" y="8013"/>
                  <a:pt x="2096" y="7359"/>
                  <a:pt x="1476" y="6847"/>
                </a:cubicBezTo>
                <a:cubicBezTo>
                  <a:pt x="1084" y="6537"/>
                  <a:pt x="822" y="6227"/>
                  <a:pt x="655" y="6013"/>
                </a:cubicBezTo>
                <a:close/>
                <a:moveTo>
                  <a:pt x="1969" y="7829"/>
                </a:moveTo>
                <a:cubicBezTo>
                  <a:pt x="2107" y="7829"/>
                  <a:pt x="2244" y="7834"/>
                  <a:pt x="2381" y="7847"/>
                </a:cubicBezTo>
                <a:cubicBezTo>
                  <a:pt x="3000" y="8168"/>
                  <a:pt x="3774" y="8466"/>
                  <a:pt x="4751" y="8644"/>
                </a:cubicBezTo>
                <a:cubicBezTo>
                  <a:pt x="4409" y="8708"/>
                  <a:pt x="4091" y="8735"/>
                  <a:pt x="3795" y="8735"/>
                </a:cubicBezTo>
                <a:cubicBezTo>
                  <a:pt x="3041" y="8735"/>
                  <a:pt x="2440" y="8559"/>
                  <a:pt x="2012" y="8371"/>
                </a:cubicBezTo>
                <a:cubicBezTo>
                  <a:pt x="1631" y="8204"/>
                  <a:pt x="1357" y="8013"/>
                  <a:pt x="1179" y="7871"/>
                </a:cubicBezTo>
                <a:cubicBezTo>
                  <a:pt x="1450" y="7847"/>
                  <a:pt x="1712" y="7829"/>
                  <a:pt x="1969" y="7829"/>
                </a:cubicBezTo>
                <a:close/>
                <a:moveTo>
                  <a:pt x="8525" y="7824"/>
                </a:moveTo>
                <a:cubicBezTo>
                  <a:pt x="8741" y="7824"/>
                  <a:pt x="8954" y="7839"/>
                  <a:pt x="9168" y="7871"/>
                </a:cubicBezTo>
                <a:cubicBezTo>
                  <a:pt x="8989" y="8013"/>
                  <a:pt x="8715" y="8204"/>
                  <a:pt x="8346" y="8371"/>
                </a:cubicBezTo>
                <a:cubicBezTo>
                  <a:pt x="7909" y="8563"/>
                  <a:pt x="7285" y="8749"/>
                  <a:pt x="6498" y="8749"/>
                </a:cubicBezTo>
                <a:cubicBezTo>
                  <a:pt x="6214" y="8749"/>
                  <a:pt x="5909" y="8725"/>
                  <a:pt x="5584" y="8668"/>
                </a:cubicBezTo>
                <a:cubicBezTo>
                  <a:pt x="6549" y="8478"/>
                  <a:pt x="7334" y="8180"/>
                  <a:pt x="7942" y="7859"/>
                </a:cubicBezTo>
                <a:cubicBezTo>
                  <a:pt x="8138" y="7836"/>
                  <a:pt x="8332" y="7824"/>
                  <a:pt x="8525" y="7824"/>
                </a:cubicBezTo>
                <a:close/>
                <a:moveTo>
                  <a:pt x="5179" y="8906"/>
                </a:moveTo>
                <a:cubicBezTo>
                  <a:pt x="5191" y="8906"/>
                  <a:pt x="5227" y="8918"/>
                  <a:pt x="5239" y="8918"/>
                </a:cubicBezTo>
                <a:lnTo>
                  <a:pt x="5310" y="9442"/>
                </a:lnTo>
                <a:lnTo>
                  <a:pt x="5048" y="9442"/>
                </a:lnTo>
                <a:lnTo>
                  <a:pt x="5120" y="8918"/>
                </a:lnTo>
                <a:cubicBezTo>
                  <a:pt x="5132" y="8918"/>
                  <a:pt x="5167" y="8906"/>
                  <a:pt x="5179" y="8906"/>
                </a:cubicBezTo>
                <a:close/>
                <a:moveTo>
                  <a:pt x="5358" y="9764"/>
                </a:moveTo>
                <a:lnTo>
                  <a:pt x="5501" y="10835"/>
                </a:lnTo>
                <a:lnTo>
                  <a:pt x="4834" y="10835"/>
                </a:lnTo>
                <a:lnTo>
                  <a:pt x="4989" y="9764"/>
                </a:lnTo>
                <a:close/>
                <a:moveTo>
                  <a:pt x="5191" y="0"/>
                </a:moveTo>
                <a:cubicBezTo>
                  <a:pt x="5132" y="0"/>
                  <a:pt x="5084" y="36"/>
                  <a:pt x="5060" y="72"/>
                </a:cubicBezTo>
                <a:lnTo>
                  <a:pt x="4632" y="762"/>
                </a:lnTo>
                <a:lnTo>
                  <a:pt x="4429" y="572"/>
                </a:lnTo>
                <a:cubicBezTo>
                  <a:pt x="4394" y="536"/>
                  <a:pt x="4346" y="524"/>
                  <a:pt x="4298" y="524"/>
                </a:cubicBezTo>
                <a:cubicBezTo>
                  <a:pt x="4251" y="536"/>
                  <a:pt x="4215" y="572"/>
                  <a:pt x="4179" y="608"/>
                </a:cubicBezTo>
                <a:cubicBezTo>
                  <a:pt x="4155" y="667"/>
                  <a:pt x="3465" y="2060"/>
                  <a:pt x="3465" y="2965"/>
                </a:cubicBezTo>
                <a:cubicBezTo>
                  <a:pt x="3465" y="3037"/>
                  <a:pt x="3465" y="3096"/>
                  <a:pt x="3477" y="3168"/>
                </a:cubicBezTo>
                <a:cubicBezTo>
                  <a:pt x="2786" y="2608"/>
                  <a:pt x="1536" y="2179"/>
                  <a:pt x="1476" y="2156"/>
                </a:cubicBezTo>
                <a:cubicBezTo>
                  <a:pt x="1459" y="2151"/>
                  <a:pt x="1440" y="2148"/>
                  <a:pt x="1421" y="2148"/>
                </a:cubicBezTo>
                <a:cubicBezTo>
                  <a:pt x="1387" y="2148"/>
                  <a:pt x="1352" y="2157"/>
                  <a:pt x="1322" y="2179"/>
                </a:cubicBezTo>
                <a:cubicBezTo>
                  <a:pt x="1274" y="2203"/>
                  <a:pt x="1250" y="2251"/>
                  <a:pt x="1250" y="2310"/>
                </a:cubicBezTo>
                <a:lnTo>
                  <a:pt x="1250" y="2572"/>
                </a:lnTo>
                <a:lnTo>
                  <a:pt x="464" y="2394"/>
                </a:lnTo>
                <a:cubicBezTo>
                  <a:pt x="450" y="2391"/>
                  <a:pt x="436" y="2389"/>
                  <a:pt x="423" y="2389"/>
                </a:cubicBezTo>
                <a:cubicBezTo>
                  <a:pt x="378" y="2389"/>
                  <a:pt x="337" y="2405"/>
                  <a:pt x="310" y="2441"/>
                </a:cubicBezTo>
                <a:cubicBezTo>
                  <a:pt x="262" y="2489"/>
                  <a:pt x="250" y="2548"/>
                  <a:pt x="262" y="2596"/>
                </a:cubicBezTo>
                <a:lnTo>
                  <a:pt x="441" y="3382"/>
                </a:lnTo>
                <a:lnTo>
                  <a:pt x="179" y="3382"/>
                </a:lnTo>
                <a:cubicBezTo>
                  <a:pt x="131" y="3382"/>
                  <a:pt x="72" y="3406"/>
                  <a:pt x="48" y="3453"/>
                </a:cubicBezTo>
                <a:cubicBezTo>
                  <a:pt x="12" y="3501"/>
                  <a:pt x="0" y="3549"/>
                  <a:pt x="24" y="3608"/>
                </a:cubicBezTo>
                <a:cubicBezTo>
                  <a:pt x="48" y="3668"/>
                  <a:pt x="548" y="5132"/>
                  <a:pt x="1179" y="5763"/>
                </a:cubicBezTo>
                <a:lnTo>
                  <a:pt x="1238" y="5823"/>
                </a:lnTo>
                <a:cubicBezTo>
                  <a:pt x="953" y="5727"/>
                  <a:pt x="655" y="5656"/>
                  <a:pt x="345" y="5596"/>
                </a:cubicBezTo>
                <a:cubicBezTo>
                  <a:pt x="335" y="5594"/>
                  <a:pt x="325" y="5593"/>
                  <a:pt x="315" y="5593"/>
                </a:cubicBezTo>
                <a:cubicBezTo>
                  <a:pt x="266" y="5593"/>
                  <a:pt x="218" y="5616"/>
                  <a:pt x="179" y="5656"/>
                </a:cubicBezTo>
                <a:cubicBezTo>
                  <a:pt x="131" y="5704"/>
                  <a:pt x="131" y="5775"/>
                  <a:pt x="167" y="5835"/>
                </a:cubicBezTo>
                <a:cubicBezTo>
                  <a:pt x="179" y="5870"/>
                  <a:pt x="488" y="6442"/>
                  <a:pt x="1274" y="7085"/>
                </a:cubicBezTo>
                <a:cubicBezTo>
                  <a:pt x="1441" y="7216"/>
                  <a:pt x="1619" y="7359"/>
                  <a:pt x="1846" y="7501"/>
                </a:cubicBezTo>
                <a:cubicBezTo>
                  <a:pt x="1500" y="7501"/>
                  <a:pt x="1155" y="7549"/>
                  <a:pt x="822" y="7609"/>
                </a:cubicBezTo>
                <a:cubicBezTo>
                  <a:pt x="762" y="7620"/>
                  <a:pt x="714" y="7656"/>
                  <a:pt x="679" y="7716"/>
                </a:cubicBezTo>
                <a:cubicBezTo>
                  <a:pt x="655" y="7775"/>
                  <a:pt x="679" y="7835"/>
                  <a:pt x="714" y="7871"/>
                </a:cubicBezTo>
                <a:cubicBezTo>
                  <a:pt x="726" y="7894"/>
                  <a:pt x="1131" y="8323"/>
                  <a:pt x="1893" y="8668"/>
                </a:cubicBezTo>
                <a:cubicBezTo>
                  <a:pt x="2346" y="8871"/>
                  <a:pt x="3024" y="9061"/>
                  <a:pt x="3858" y="9061"/>
                </a:cubicBezTo>
                <a:cubicBezTo>
                  <a:pt x="4155" y="9061"/>
                  <a:pt x="4465" y="9037"/>
                  <a:pt x="4786" y="8990"/>
                </a:cubicBezTo>
                <a:lnTo>
                  <a:pt x="4786" y="8990"/>
                </a:lnTo>
                <a:lnTo>
                  <a:pt x="4513" y="10990"/>
                </a:lnTo>
                <a:cubicBezTo>
                  <a:pt x="4513" y="11026"/>
                  <a:pt x="4513" y="11073"/>
                  <a:pt x="4548" y="11121"/>
                </a:cubicBezTo>
                <a:cubicBezTo>
                  <a:pt x="4584" y="11145"/>
                  <a:pt x="4632" y="11180"/>
                  <a:pt x="4667" y="11180"/>
                </a:cubicBezTo>
                <a:lnTo>
                  <a:pt x="5715" y="11180"/>
                </a:lnTo>
                <a:cubicBezTo>
                  <a:pt x="5763" y="11180"/>
                  <a:pt x="5798" y="11169"/>
                  <a:pt x="5834" y="11121"/>
                </a:cubicBezTo>
                <a:cubicBezTo>
                  <a:pt x="5858" y="11085"/>
                  <a:pt x="5882" y="11026"/>
                  <a:pt x="5882" y="10990"/>
                </a:cubicBezTo>
                <a:lnTo>
                  <a:pt x="5596" y="8990"/>
                </a:lnTo>
                <a:lnTo>
                  <a:pt x="5596" y="8990"/>
                </a:lnTo>
                <a:cubicBezTo>
                  <a:pt x="5918" y="9049"/>
                  <a:pt x="6251" y="9061"/>
                  <a:pt x="6537" y="9061"/>
                </a:cubicBezTo>
                <a:cubicBezTo>
                  <a:pt x="7370" y="9061"/>
                  <a:pt x="8037" y="8871"/>
                  <a:pt x="8501" y="8668"/>
                </a:cubicBezTo>
                <a:cubicBezTo>
                  <a:pt x="9251" y="8323"/>
                  <a:pt x="9656" y="7894"/>
                  <a:pt x="9668" y="7871"/>
                </a:cubicBezTo>
                <a:cubicBezTo>
                  <a:pt x="9716" y="7835"/>
                  <a:pt x="9728" y="7775"/>
                  <a:pt x="9704" y="7716"/>
                </a:cubicBezTo>
                <a:cubicBezTo>
                  <a:pt x="9668" y="7656"/>
                  <a:pt x="9632" y="7609"/>
                  <a:pt x="9573" y="7609"/>
                </a:cubicBezTo>
                <a:cubicBezTo>
                  <a:pt x="9227" y="7549"/>
                  <a:pt x="8882" y="7513"/>
                  <a:pt x="8537" y="7501"/>
                </a:cubicBezTo>
                <a:cubicBezTo>
                  <a:pt x="8751" y="7359"/>
                  <a:pt x="8942" y="7216"/>
                  <a:pt x="9108" y="7085"/>
                </a:cubicBezTo>
                <a:cubicBezTo>
                  <a:pt x="9882" y="6442"/>
                  <a:pt x="10204" y="5870"/>
                  <a:pt x="10228" y="5835"/>
                </a:cubicBezTo>
                <a:cubicBezTo>
                  <a:pt x="10251" y="5775"/>
                  <a:pt x="10251" y="5715"/>
                  <a:pt x="10204" y="5656"/>
                </a:cubicBezTo>
                <a:cubicBezTo>
                  <a:pt x="10174" y="5616"/>
                  <a:pt x="10128" y="5593"/>
                  <a:pt x="10079" y="5593"/>
                </a:cubicBezTo>
                <a:cubicBezTo>
                  <a:pt x="10069" y="5593"/>
                  <a:pt x="10059" y="5594"/>
                  <a:pt x="10049" y="5596"/>
                </a:cubicBezTo>
                <a:cubicBezTo>
                  <a:pt x="9728" y="5656"/>
                  <a:pt x="9430" y="5727"/>
                  <a:pt x="9156" y="5823"/>
                </a:cubicBezTo>
                <a:cubicBezTo>
                  <a:pt x="9168" y="5811"/>
                  <a:pt x="9192" y="5787"/>
                  <a:pt x="9216" y="5763"/>
                </a:cubicBezTo>
                <a:cubicBezTo>
                  <a:pt x="9835" y="5120"/>
                  <a:pt x="10323" y="3668"/>
                  <a:pt x="10359" y="3608"/>
                </a:cubicBezTo>
                <a:cubicBezTo>
                  <a:pt x="10370" y="3560"/>
                  <a:pt x="10370" y="3501"/>
                  <a:pt x="10347" y="3453"/>
                </a:cubicBezTo>
                <a:cubicBezTo>
                  <a:pt x="10311" y="3406"/>
                  <a:pt x="10263" y="3382"/>
                  <a:pt x="10204" y="3382"/>
                </a:cubicBezTo>
                <a:lnTo>
                  <a:pt x="9942" y="3382"/>
                </a:lnTo>
                <a:lnTo>
                  <a:pt x="10120" y="2596"/>
                </a:lnTo>
                <a:cubicBezTo>
                  <a:pt x="10132" y="2537"/>
                  <a:pt x="10120" y="2477"/>
                  <a:pt x="10073" y="2441"/>
                </a:cubicBezTo>
                <a:cubicBezTo>
                  <a:pt x="10036" y="2405"/>
                  <a:pt x="9993" y="2389"/>
                  <a:pt x="9959" y="2389"/>
                </a:cubicBezTo>
                <a:cubicBezTo>
                  <a:pt x="9948" y="2389"/>
                  <a:pt x="9938" y="2391"/>
                  <a:pt x="9930" y="2394"/>
                </a:cubicBezTo>
                <a:lnTo>
                  <a:pt x="9132" y="2572"/>
                </a:lnTo>
                <a:lnTo>
                  <a:pt x="9132" y="2310"/>
                </a:lnTo>
                <a:cubicBezTo>
                  <a:pt x="9132" y="2263"/>
                  <a:pt x="9108" y="2203"/>
                  <a:pt x="9061" y="2179"/>
                </a:cubicBezTo>
                <a:cubicBezTo>
                  <a:pt x="9030" y="2156"/>
                  <a:pt x="9004" y="2143"/>
                  <a:pt x="8974" y="2143"/>
                </a:cubicBezTo>
                <a:cubicBezTo>
                  <a:pt x="8957" y="2143"/>
                  <a:pt x="8939" y="2147"/>
                  <a:pt x="8918" y="2156"/>
                </a:cubicBezTo>
                <a:cubicBezTo>
                  <a:pt x="8858" y="2179"/>
                  <a:pt x="7608" y="2608"/>
                  <a:pt x="6906" y="3168"/>
                </a:cubicBezTo>
                <a:cubicBezTo>
                  <a:pt x="6918" y="3096"/>
                  <a:pt x="6918" y="3037"/>
                  <a:pt x="6918" y="2965"/>
                </a:cubicBezTo>
                <a:cubicBezTo>
                  <a:pt x="6918" y="2060"/>
                  <a:pt x="6239" y="667"/>
                  <a:pt x="6203" y="608"/>
                </a:cubicBezTo>
                <a:cubicBezTo>
                  <a:pt x="6179" y="572"/>
                  <a:pt x="6144" y="536"/>
                  <a:pt x="6084" y="524"/>
                </a:cubicBezTo>
                <a:cubicBezTo>
                  <a:pt x="6070" y="522"/>
                  <a:pt x="6057" y="520"/>
                  <a:pt x="6044" y="520"/>
                </a:cubicBezTo>
                <a:cubicBezTo>
                  <a:pt x="6004" y="520"/>
                  <a:pt x="5971" y="536"/>
                  <a:pt x="5953" y="572"/>
                </a:cubicBezTo>
                <a:lnTo>
                  <a:pt x="5763" y="762"/>
                </a:lnTo>
                <a:lnTo>
                  <a:pt x="5322" y="72"/>
                </a:lnTo>
                <a:cubicBezTo>
                  <a:pt x="5298" y="36"/>
                  <a:pt x="5239" y="0"/>
                  <a:pt x="519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64" name="Google Shape;12264;p72"/>
          <p:cNvGrpSpPr/>
          <p:nvPr/>
        </p:nvGrpSpPr>
        <p:grpSpPr>
          <a:xfrm>
            <a:off x="4959533" y="3370226"/>
            <a:ext cx="357408" cy="323488"/>
            <a:chOff x="4959533" y="3370226"/>
            <a:chExt cx="357408" cy="323488"/>
          </a:xfrm>
        </p:grpSpPr>
        <p:sp>
          <p:nvSpPr>
            <p:cNvPr id="12265" name="Google Shape;12265;p72"/>
            <p:cNvSpPr/>
            <p:nvPr/>
          </p:nvSpPr>
          <p:spPr>
            <a:xfrm>
              <a:off x="4959533" y="3370226"/>
              <a:ext cx="357408" cy="323488"/>
            </a:xfrm>
            <a:custGeom>
              <a:rect b="b" l="l" r="r" t="t"/>
              <a:pathLst>
                <a:path extrusionOk="0" h="10109" w="11169">
                  <a:moveTo>
                    <a:pt x="7906" y="738"/>
                  </a:moveTo>
                  <a:cubicBezTo>
                    <a:pt x="8596" y="1012"/>
                    <a:pt x="9192" y="1393"/>
                    <a:pt x="9680" y="1870"/>
                  </a:cubicBezTo>
                  <a:cubicBezTo>
                    <a:pt x="9521" y="2137"/>
                    <a:pt x="9210" y="2287"/>
                    <a:pt x="8870" y="2287"/>
                  </a:cubicBezTo>
                  <a:cubicBezTo>
                    <a:pt x="8725" y="2287"/>
                    <a:pt x="8575" y="2260"/>
                    <a:pt x="8430" y="2203"/>
                  </a:cubicBezTo>
                  <a:cubicBezTo>
                    <a:pt x="8168" y="2096"/>
                    <a:pt x="7942" y="1917"/>
                    <a:pt x="7823" y="1679"/>
                  </a:cubicBezTo>
                  <a:cubicBezTo>
                    <a:pt x="7692" y="1465"/>
                    <a:pt x="7656" y="1203"/>
                    <a:pt x="7751" y="1000"/>
                  </a:cubicBezTo>
                  <a:cubicBezTo>
                    <a:pt x="7775" y="905"/>
                    <a:pt x="7834" y="822"/>
                    <a:pt x="7906" y="738"/>
                  </a:cubicBezTo>
                  <a:close/>
                  <a:moveTo>
                    <a:pt x="1024" y="2441"/>
                  </a:moveTo>
                  <a:cubicBezTo>
                    <a:pt x="1048" y="2441"/>
                    <a:pt x="1060" y="2453"/>
                    <a:pt x="1095" y="2477"/>
                  </a:cubicBezTo>
                  <a:cubicBezTo>
                    <a:pt x="1512" y="2620"/>
                    <a:pt x="1703" y="3132"/>
                    <a:pt x="1524" y="3584"/>
                  </a:cubicBezTo>
                  <a:cubicBezTo>
                    <a:pt x="1441" y="3810"/>
                    <a:pt x="1286" y="3989"/>
                    <a:pt x="1084" y="4096"/>
                  </a:cubicBezTo>
                  <a:cubicBezTo>
                    <a:pt x="965" y="4159"/>
                    <a:pt x="843" y="4189"/>
                    <a:pt x="722" y="4189"/>
                  </a:cubicBezTo>
                  <a:cubicBezTo>
                    <a:pt x="635" y="4189"/>
                    <a:pt x="549" y="4173"/>
                    <a:pt x="464" y="4144"/>
                  </a:cubicBezTo>
                  <a:cubicBezTo>
                    <a:pt x="441" y="4120"/>
                    <a:pt x="393" y="4108"/>
                    <a:pt x="369" y="4096"/>
                  </a:cubicBezTo>
                  <a:cubicBezTo>
                    <a:pt x="441" y="3489"/>
                    <a:pt x="679" y="2929"/>
                    <a:pt x="1024" y="2441"/>
                  </a:cubicBezTo>
                  <a:close/>
                  <a:moveTo>
                    <a:pt x="5596" y="310"/>
                  </a:moveTo>
                  <a:cubicBezTo>
                    <a:pt x="6299" y="310"/>
                    <a:pt x="6965" y="417"/>
                    <a:pt x="7596" y="619"/>
                  </a:cubicBezTo>
                  <a:cubicBezTo>
                    <a:pt x="7537" y="703"/>
                    <a:pt x="7489" y="786"/>
                    <a:pt x="7465" y="881"/>
                  </a:cubicBezTo>
                  <a:cubicBezTo>
                    <a:pt x="7346" y="1191"/>
                    <a:pt x="7370" y="1512"/>
                    <a:pt x="7537" y="1834"/>
                  </a:cubicBezTo>
                  <a:cubicBezTo>
                    <a:pt x="7703" y="2131"/>
                    <a:pt x="7977" y="2370"/>
                    <a:pt x="8323" y="2501"/>
                  </a:cubicBezTo>
                  <a:cubicBezTo>
                    <a:pt x="8513" y="2572"/>
                    <a:pt x="8692" y="2608"/>
                    <a:pt x="8894" y="2608"/>
                  </a:cubicBezTo>
                  <a:cubicBezTo>
                    <a:pt x="9311" y="2608"/>
                    <a:pt x="9692" y="2429"/>
                    <a:pt x="9930" y="2120"/>
                  </a:cubicBezTo>
                  <a:cubicBezTo>
                    <a:pt x="10501" y="2798"/>
                    <a:pt x="10847" y="3632"/>
                    <a:pt x="10847" y="4525"/>
                  </a:cubicBezTo>
                  <a:cubicBezTo>
                    <a:pt x="10847" y="4918"/>
                    <a:pt x="10513" y="5227"/>
                    <a:pt x="10109" y="5227"/>
                  </a:cubicBezTo>
                  <a:lnTo>
                    <a:pt x="9930" y="5227"/>
                  </a:lnTo>
                  <a:cubicBezTo>
                    <a:pt x="9930" y="5168"/>
                    <a:pt x="9942" y="5108"/>
                    <a:pt x="9942" y="5049"/>
                  </a:cubicBezTo>
                  <a:cubicBezTo>
                    <a:pt x="9942" y="4691"/>
                    <a:pt x="9823" y="4346"/>
                    <a:pt x="9608" y="4048"/>
                  </a:cubicBezTo>
                  <a:cubicBezTo>
                    <a:pt x="9573" y="4006"/>
                    <a:pt x="9520" y="3984"/>
                    <a:pt x="9470" y="3984"/>
                  </a:cubicBezTo>
                  <a:cubicBezTo>
                    <a:pt x="9437" y="3984"/>
                    <a:pt x="9406" y="3994"/>
                    <a:pt x="9382" y="4013"/>
                  </a:cubicBezTo>
                  <a:cubicBezTo>
                    <a:pt x="9311" y="4072"/>
                    <a:pt x="9287" y="4179"/>
                    <a:pt x="9347" y="4239"/>
                  </a:cubicBezTo>
                  <a:cubicBezTo>
                    <a:pt x="9525" y="4477"/>
                    <a:pt x="9620" y="4751"/>
                    <a:pt x="9620" y="5025"/>
                  </a:cubicBezTo>
                  <a:cubicBezTo>
                    <a:pt x="9620" y="5084"/>
                    <a:pt x="9620" y="5144"/>
                    <a:pt x="9608" y="5203"/>
                  </a:cubicBezTo>
                  <a:lnTo>
                    <a:pt x="6465" y="5203"/>
                  </a:lnTo>
                  <a:cubicBezTo>
                    <a:pt x="6453" y="5156"/>
                    <a:pt x="6453" y="5096"/>
                    <a:pt x="6453" y="5025"/>
                  </a:cubicBezTo>
                  <a:cubicBezTo>
                    <a:pt x="6453" y="4251"/>
                    <a:pt x="7168" y="3620"/>
                    <a:pt x="8025" y="3620"/>
                  </a:cubicBezTo>
                  <a:cubicBezTo>
                    <a:pt x="8323" y="3620"/>
                    <a:pt x="8608" y="3691"/>
                    <a:pt x="8858" y="3822"/>
                  </a:cubicBezTo>
                  <a:cubicBezTo>
                    <a:pt x="8881" y="3837"/>
                    <a:pt x="8907" y="3844"/>
                    <a:pt x="8933" y="3844"/>
                  </a:cubicBezTo>
                  <a:cubicBezTo>
                    <a:pt x="8991" y="3844"/>
                    <a:pt x="9052" y="3812"/>
                    <a:pt x="9085" y="3763"/>
                  </a:cubicBezTo>
                  <a:cubicBezTo>
                    <a:pt x="9132" y="3691"/>
                    <a:pt x="9096" y="3584"/>
                    <a:pt x="9025" y="3536"/>
                  </a:cubicBezTo>
                  <a:cubicBezTo>
                    <a:pt x="8727" y="3382"/>
                    <a:pt x="8382" y="3286"/>
                    <a:pt x="8025" y="3286"/>
                  </a:cubicBezTo>
                  <a:cubicBezTo>
                    <a:pt x="6965" y="3286"/>
                    <a:pt x="6120" y="4060"/>
                    <a:pt x="6120" y="5025"/>
                  </a:cubicBezTo>
                  <a:cubicBezTo>
                    <a:pt x="6120" y="5084"/>
                    <a:pt x="6120" y="5144"/>
                    <a:pt x="6132" y="5203"/>
                  </a:cubicBezTo>
                  <a:lnTo>
                    <a:pt x="1060" y="5203"/>
                  </a:lnTo>
                  <a:cubicBezTo>
                    <a:pt x="655" y="5203"/>
                    <a:pt x="333" y="4894"/>
                    <a:pt x="333" y="4513"/>
                  </a:cubicBezTo>
                  <a:lnTo>
                    <a:pt x="333" y="4417"/>
                  </a:lnTo>
                  <a:lnTo>
                    <a:pt x="345" y="4417"/>
                  </a:lnTo>
                  <a:cubicBezTo>
                    <a:pt x="464" y="4465"/>
                    <a:pt x="595" y="4501"/>
                    <a:pt x="714" y="4501"/>
                  </a:cubicBezTo>
                  <a:cubicBezTo>
                    <a:pt x="881" y="4501"/>
                    <a:pt x="1060" y="4453"/>
                    <a:pt x="1226" y="4382"/>
                  </a:cubicBezTo>
                  <a:cubicBezTo>
                    <a:pt x="1512" y="4239"/>
                    <a:pt x="1715" y="3989"/>
                    <a:pt x="1834" y="3691"/>
                  </a:cubicBezTo>
                  <a:cubicBezTo>
                    <a:pt x="2072" y="3084"/>
                    <a:pt x="1810" y="2393"/>
                    <a:pt x="1238" y="2167"/>
                  </a:cubicBezTo>
                  <a:cubicBezTo>
                    <a:pt x="2179" y="1060"/>
                    <a:pt x="3786" y="310"/>
                    <a:pt x="5596" y="310"/>
                  </a:cubicBezTo>
                  <a:close/>
                  <a:moveTo>
                    <a:pt x="6894" y="5572"/>
                  </a:moveTo>
                  <a:lnTo>
                    <a:pt x="7334" y="8573"/>
                  </a:lnTo>
                  <a:cubicBezTo>
                    <a:pt x="7370" y="8870"/>
                    <a:pt x="7287" y="9180"/>
                    <a:pt x="7072" y="9418"/>
                  </a:cubicBezTo>
                  <a:cubicBezTo>
                    <a:pt x="6870" y="9656"/>
                    <a:pt x="6584" y="9775"/>
                    <a:pt x="6275" y="9775"/>
                  </a:cubicBezTo>
                  <a:lnTo>
                    <a:pt x="4894" y="9775"/>
                  </a:lnTo>
                  <a:cubicBezTo>
                    <a:pt x="4572" y="9775"/>
                    <a:pt x="4298" y="9644"/>
                    <a:pt x="4084" y="9418"/>
                  </a:cubicBezTo>
                  <a:cubicBezTo>
                    <a:pt x="3870" y="9180"/>
                    <a:pt x="3786" y="8882"/>
                    <a:pt x="3834" y="8573"/>
                  </a:cubicBezTo>
                  <a:lnTo>
                    <a:pt x="4251" y="5572"/>
                  </a:lnTo>
                  <a:close/>
                  <a:moveTo>
                    <a:pt x="5584" y="0"/>
                  </a:moveTo>
                  <a:cubicBezTo>
                    <a:pt x="4096" y="0"/>
                    <a:pt x="2703" y="465"/>
                    <a:pt x="1655" y="1310"/>
                  </a:cubicBezTo>
                  <a:cubicBezTo>
                    <a:pt x="595" y="2167"/>
                    <a:pt x="0" y="3310"/>
                    <a:pt x="0" y="4525"/>
                  </a:cubicBezTo>
                  <a:lnTo>
                    <a:pt x="0" y="4537"/>
                  </a:lnTo>
                  <a:cubicBezTo>
                    <a:pt x="0" y="5108"/>
                    <a:pt x="476" y="5572"/>
                    <a:pt x="1060" y="5572"/>
                  </a:cubicBezTo>
                  <a:lnTo>
                    <a:pt x="3929" y="5572"/>
                  </a:lnTo>
                  <a:lnTo>
                    <a:pt x="3512" y="8525"/>
                  </a:lnTo>
                  <a:cubicBezTo>
                    <a:pt x="3453" y="8930"/>
                    <a:pt x="3572" y="9335"/>
                    <a:pt x="3846" y="9632"/>
                  </a:cubicBezTo>
                  <a:cubicBezTo>
                    <a:pt x="4108" y="9930"/>
                    <a:pt x="4489" y="10109"/>
                    <a:pt x="4882" y="10109"/>
                  </a:cubicBezTo>
                  <a:lnTo>
                    <a:pt x="6275" y="10109"/>
                  </a:lnTo>
                  <a:cubicBezTo>
                    <a:pt x="6668" y="10109"/>
                    <a:pt x="7061" y="9930"/>
                    <a:pt x="7311" y="9632"/>
                  </a:cubicBezTo>
                  <a:cubicBezTo>
                    <a:pt x="7584" y="9335"/>
                    <a:pt x="7703" y="8930"/>
                    <a:pt x="7644" y="8525"/>
                  </a:cubicBezTo>
                  <a:lnTo>
                    <a:pt x="7227" y="5572"/>
                  </a:lnTo>
                  <a:lnTo>
                    <a:pt x="10097" y="5572"/>
                  </a:lnTo>
                  <a:cubicBezTo>
                    <a:pt x="10680" y="5572"/>
                    <a:pt x="11132" y="5108"/>
                    <a:pt x="11156" y="4537"/>
                  </a:cubicBezTo>
                  <a:lnTo>
                    <a:pt x="11156" y="4525"/>
                  </a:lnTo>
                  <a:cubicBezTo>
                    <a:pt x="11168" y="3310"/>
                    <a:pt x="10585" y="2155"/>
                    <a:pt x="9513" y="1310"/>
                  </a:cubicBezTo>
                  <a:cubicBezTo>
                    <a:pt x="8465" y="465"/>
                    <a:pt x="7061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72"/>
            <p:cNvSpPr/>
            <p:nvPr/>
          </p:nvSpPr>
          <p:spPr>
            <a:xfrm>
              <a:off x="5055149" y="3409458"/>
              <a:ext cx="99840" cy="88416"/>
            </a:xfrm>
            <a:custGeom>
              <a:rect b="b" l="l" r="r" t="t"/>
              <a:pathLst>
                <a:path extrusionOk="0" h="2763" w="3120">
                  <a:moveTo>
                    <a:pt x="1560" y="1"/>
                  </a:moveTo>
                  <a:cubicBezTo>
                    <a:pt x="691" y="1"/>
                    <a:pt x="1" y="620"/>
                    <a:pt x="1" y="1382"/>
                  </a:cubicBezTo>
                  <a:cubicBezTo>
                    <a:pt x="1" y="2144"/>
                    <a:pt x="691" y="2763"/>
                    <a:pt x="1560" y="2763"/>
                  </a:cubicBezTo>
                  <a:cubicBezTo>
                    <a:pt x="2418" y="2763"/>
                    <a:pt x="3120" y="2144"/>
                    <a:pt x="3120" y="1382"/>
                  </a:cubicBezTo>
                  <a:cubicBezTo>
                    <a:pt x="3108" y="1084"/>
                    <a:pt x="3013" y="798"/>
                    <a:pt x="2822" y="560"/>
                  </a:cubicBezTo>
                  <a:cubicBezTo>
                    <a:pt x="2790" y="521"/>
                    <a:pt x="2742" y="503"/>
                    <a:pt x="2697" y="503"/>
                  </a:cubicBezTo>
                  <a:cubicBezTo>
                    <a:pt x="2659" y="503"/>
                    <a:pt x="2623" y="515"/>
                    <a:pt x="2596" y="536"/>
                  </a:cubicBezTo>
                  <a:cubicBezTo>
                    <a:pt x="2525" y="584"/>
                    <a:pt x="2525" y="691"/>
                    <a:pt x="2572" y="751"/>
                  </a:cubicBezTo>
                  <a:cubicBezTo>
                    <a:pt x="2715" y="929"/>
                    <a:pt x="2799" y="1144"/>
                    <a:pt x="2799" y="1370"/>
                  </a:cubicBezTo>
                  <a:cubicBezTo>
                    <a:pt x="2799" y="1941"/>
                    <a:pt x="2239" y="2418"/>
                    <a:pt x="1560" y="2418"/>
                  </a:cubicBezTo>
                  <a:cubicBezTo>
                    <a:pt x="870" y="2418"/>
                    <a:pt x="322" y="1941"/>
                    <a:pt x="322" y="1370"/>
                  </a:cubicBezTo>
                  <a:cubicBezTo>
                    <a:pt x="322" y="786"/>
                    <a:pt x="870" y="310"/>
                    <a:pt x="1560" y="310"/>
                  </a:cubicBezTo>
                  <a:cubicBezTo>
                    <a:pt x="1739" y="310"/>
                    <a:pt x="1917" y="334"/>
                    <a:pt x="2084" y="417"/>
                  </a:cubicBezTo>
                  <a:cubicBezTo>
                    <a:pt x="2104" y="423"/>
                    <a:pt x="2124" y="426"/>
                    <a:pt x="2144" y="426"/>
                  </a:cubicBezTo>
                  <a:cubicBezTo>
                    <a:pt x="2208" y="426"/>
                    <a:pt x="2268" y="395"/>
                    <a:pt x="2287" y="322"/>
                  </a:cubicBezTo>
                  <a:cubicBezTo>
                    <a:pt x="2322" y="239"/>
                    <a:pt x="2287" y="143"/>
                    <a:pt x="2203" y="120"/>
                  </a:cubicBezTo>
                  <a:cubicBezTo>
                    <a:pt x="1989" y="24"/>
                    <a:pt x="1787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7" name="Google Shape;12267;p72"/>
          <p:cNvGrpSpPr/>
          <p:nvPr/>
        </p:nvGrpSpPr>
        <p:grpSpPr>
          <a:xfrm>
            <a:off x="7158637" y="3353074"/>
            <a:ext cx="357056" cy="357408"/>
            <a:chOff x="7158637" y="3353074"/>
            <a:chExt cx="357056" cy="357408"/>
          </a:xfrm>
        </p:grpSpPr>
        <p:sp>
          <p:nvSpPr>
            <p:cNvPr id="12268" name="Google Shape;12268;p72"/>
            <p:cNvSpPr/>
            <p:nvPr/>
          </p:nvSpPr>
          <p:spPr>
            <a:xfrm>
              <a:off x="7158637" y="3353074"/>
              <a:ext cx="357056" cy="357408"/>
            </a:xfrm>
            <a:custGeom>
              <a:rect b="b" l="l" r="r" t="t"/>
              <a:pathLst>
                <a:path extrusionOk="0" h="11169" w="11158">
                  <a:moveTo>
                    <a:pt x="7157" y="2489"/>
                  </a:moveTo>
                  <a:cubicBezTo>
                    <a:pt x="7192" y="2489"/>
                    <a:pt x="7204" y="2501"/>
                    <a:pt x="7204" y="2501"/>
                  </a:cubicBezTo>
                  <a:cubicBezTo>
                    <a:pt x="7216" y="2513"/>
                    <a:pt x="7228" y="2537"/>
                    <a:pt x="7228" y="2560"/>
                  </a:cubicBezTo>
                  <a:cubicBezTo>
                    <a:pt x="7228" y="2608"/>
                    <a:pt x="7204" y="2632"/>
                    <a:pt x="7157" y="2656"/>
                  </a:cubicBezTo>
                  <a:lnTo>
                    <a:pt x="6776" y="2691"/>
                  </a:lnTo>
                  <a:lnTo>
                    <a:pt x="6788" y="2656"/>
                  </a:lnTo>
                  <a:cubicBezTo>
                    <a:pt x="6811" y="2596"/>
                    <a:pt x="6859" y="2548"/>
                    <a:pt x="6919" y="2537"/>
                  </a:cubicBezTo>
                  <a:lnTo>
                    <a:pt x="7145" y="2489"/>
                  </a:lnTo>
                  <a:close/>
                  <a:moveTo>
                    <a:pt x="5192" y="2632"/>
                  </a:moveTo>
                  <a:cubicBezTo>
                    <a:pt x="5014" y="3084"/>
                    <a:pt x="5014" y="3108"/>
                    <a:pt x="5014" y="3144"/>
                  </a:cubicBezTo>
                  <a:cubicBezTo>
                    <a:pt x="5002" y="3227"/>
                    <a:pt x="5073" y="3310"/>
                    <a:pt x="5168" y="3310"/>
                  </a:cubicBezTo>
                  <a:cubicBezTo>
                    <a:pt x="5240" y="3310"/>
                    <a:pt x="5311" y="3251"/>
                    <a:pt x="5323" y="3168"/>
                  </a:cubicBezTo>
                  <a:cubicBezTo>
                    <a:pt x="5335" y="3132"/>
                    <a:pt x="5395" y="2989"/>
                    <a:pt x="5466" y="2810"/>
                  </a:cubicBezTo>
                  <a:lnTo>
                    <a:pt x="5549" y="2953"/>
                  </a:lnTo>
                  <a:cubicBezTo>
                    <a:pt x="5641" y="3100"/>
                    <a:pt x="5803" y="3176"/>
                    <a:pt x="5966" y="3176"/>
                  </a:cubicBezTo>
                  <a:cubicBezTo>
                    <a:pt x="6014" y="3176"/>
                    <a:pt x="6062" y="3169"/>
                    <a:pt x="6109" y="3156"/>
                  </a:cubicBezTo>
                  <a:lnTo>
                    <a:pt x="6347" y="3096"/>
                  </a:lnTo>
                  <a:cubicBezTo>
                    <a:pt x="6347" y="3156"/>
                    <a:pt x="6383" y="3215"/>
                    <a:pt x="6442" y="3251"/>
                  </a:cubicBezTo>
                  <a:lnTo>
                    <a:pt x="6811" y="3441"/>
                  </a:lnTo>
                  <a:lnTo>
                    <a:pt x="6788" y="3489"/>
                  </a:lnTo>
                  <a:lnTo>
                    <a:pt x="5264" y="3489"/>
                  </a:lnTo>
                  <a:lnTo>
                    <a:pt x="4049" y="3013"/>
                  </a:lnTo>
                  <a:lnTo>
                    <a:pt x="4299" y="2667"/>
                  </a:lnTo>
                  <a:lnTo>
                    <a:pt x="5192" y="2632"/>
                  </a:lnTo>
                  <a:close/>
                  <a:moveTo>
                    <a:pt x="382" y="6442"/>
                  </a:moveTo>
                  <a:lnTo>
                    <a:pt x="1001" y="7025"/>
                  </a:lnTo>
                  <a:cubicBezTo>
                    <a:pt x="1037" y="7073"/>
                    <a:pt x="1061" y="7132"/>
                    <a:pt x="1061" y="7192"/>
                  </a:cubicBezTo>
                  <a:lnTo>
                    <a:pt x="953" y="8085"/>
                  </a:lnTo>
                  <a:cubicBezTo>
                    <a:pt x="668" y="7573"/>
                    <a:pt x="489" y="7025"/>
                    <a:pt x="382" y="6442"/>
                  </a:cubicBezTo>
                  <a:close/>
                  <a:moveTo>
                    <a:pt x="5537" y="310"/>
                  </a:moveTo>
                  <a:cubicBezTo>
                    <a:pt x="6930" y="310"/>
                    <a:pt x="8228" y="870"/>
                    <a:pt x="9228" y="1846"/>
                  </a:cubicBezTo>
                  <a:cubicBezTo>
                    <a:pt x="10193" y="2810"/>
                    <a:pt x="10729" y="4084"/>
                    <a:pt x="10752" y="5430"/>
                  </a:cubicBezTo>
                  <a:cubicBezTo>
                    <a:pt x="10717" y="5418"/>
                    <a:pt x="10669" y="5394"/>
                    <a:pt x="10657" y="5346"/>
                  </a:cubicBezTo>
                  <a:lnTo>
                    <a:pt x="10419" y="4894"/>
                  </a:lnTo>
                  <a:cubicBezTo>
                    <a:pt x="10386" y="4845"/>
                    <a:pt x="10325" y="4818"/>
                    <a:pt x="10267" y="4818"/>
                  </a:cubicBezTo>
                  <a:cubicBezTo>
                    <a:pt x="10240" y="4818"/>
                    <a:pt x="10215" y="4823"/>
                    <a:pt x="10193" y="4834"/>
                  </a:cubicBezTo>
                  <a:cubicBezTo>
                    <a:pt x="10181" y="4894"/>
                    <a:pt x="10145" y="4989"/>
                    <a:pt x="10193" y="5073"/>
                  </a:cubicBezTo>
                  <a:lnTo>
                    <a:pt x="10431" y="5525"/>
                  </a:lnTo>
                  <a:cubicBezTo>
                    <a:pt x="10490" y="5644"/>
                    <a:pt x="10598" y="5727"/>
                    <a:pt x="10729" y="5763"/>
                  </a:cubicBezTo>
                  <a:lnTo>
                    <a:pt x="10824" y="5787"/>
                  </a:lnTo>
                  <a:cubicBezTo>
                    <a:pt x="10752" y="7120"/>
                    <a:pt x="10228" y="8347"/>
                    <a:pt x="9288" y="9287"/>
                  </a:cubicBezTo>
                  <a:cubicBezTo>
                    <a:pt x="8288" y="10287"/>
                    <a:pt x="6978" y="10823"/>
                    <a:pt x="5561" y="10823"/>
                  </a:cubicBezTo>
                  <a:cubicBezTo>
                    <a:pt x="4168" y="10823"/>
                    <a:pt x="2847" y="10276"/>
                    <a:pt x="1846" y="9287"/>
                  </a:cubicBezTo>
                  <a:cubicBezTo>
                    <a:pt x="1608" y="9049"/>
                    <a:pt x="1394" y="8799"/>
                    <a:pt x="1215" y="8525"/>
                  </a:cubicBezTo>
                  <a:lnTo>
                    <a:pt x="1370" y="7216"/>
                  </a:lnTo>
                  <a:cubicBezTo>
                    <a:pt x="1382" y="7061"/>
                    <a:pt x="1323" y="6906"/>
                    <a:pt x="1215" y="6787"/>
                  </a:cubicBezTo>
                  <a:lnTo>
                    <a:pt x="322" y="5930"/>
                  </a:lnTo>
                  <a:cubicBezTo>
                    <a:pt x="311" y="5811"/>
                    <a:pt x="311" y="5692"/>
                    <a:pt x="311" y="5573"/>
                  </a:cubicBezTo>
                  <a:cubicBezTo>
                    <a:pt x="311" y="4168"/>
                    <a:pt x="858" y="2846"/>
                    <a:pt x="1846" y="1846"/>
                  </a:cubicBezTo>
                  <a:cubicBezTo>
                    <a:pt x="2466" y="1227"/>
                    <a:pt x="3216" y="774"/>
                    <a:pt x="4037" y="536"/>
                  </a:cubicBezTo>
                  <a:lnTo>
                    <a:pt x="4037" y="536"/>
                  </a:lnTo>
                  <a:lnTo>
                    <a:pt x="3930" y="822"/>
                  </a:lnTo>
                  <a:cubicBezTo>
                    <a:pt x="3894" y="905"/>
                    <a:pt x="3942" y="1001"/>
                    <a:pt x="4013" y="1024"/>
                  </a:cubicBezTo>
                  <a:cubicBezTo>
                    <a:pt x="4025" y="1024"/>
                    <a:pt x="4061" y="1048"/>
                    <a:pt x="4073" y="1048"/>
                  </a:cubicBezTo>
                  <a:cubicBezTo>
                    <a:pt x="4132" y="1048"/>
                    <a:pt x="4216" y="1001"/>
                    <a:pt x="4228" y="941"/>
                  </a:cubicBezTo>
                  <a:lnTo>
                    <a:pt x="4418" y="453"/>
                  </a:lnTo>
                  <a:cubicBezTo>
                    <a:pt x="4692" y="393"/>
                    <a:pt x="4966" y="346"/>
                    <a:pt x="5252" y="334"/>
                  </a:cubicBezTo>
                  <a:lnTo>
                    <a:pt x="5252" y="334"/>
                  </a:lnTo>
                  <a:lnTo>
                    <a:pt x="5025" y="1227"/>
                  </a:lnTo>
                  <a:lnTo>
                    <a:pt x="4966" y="1239"/>
                  </a:lnTo>
                  <a:lnTo>
                    <a:pt x="4073" y="1239"/>
                  </a:lnTo>
                  <a:cubicBezTo>
                    <a:pt x="3906" y="1239"/>
                    <a:pt x="3763" y="1358"/>
                    <a:pt x="3728" y="1536"/>
                  </a:cubicBezTo>
                  <a:lnTo>
                    <a:pt x="3656" y="2120"/>
                  </a:lnTo>
                  <a:lnTo>
                    <a:pt x="3251" y="2132"/>
                  </a:lnTo>
                  <a:cubicBezTo>
                    <a:pt x="3073" y="2144"/>
                    <a:pt x="2942" y="2275"/>
                    <a:pt x="2930" y="2453"/>
                  </a:cubicBezTo>
                  <a:lnTo>
                    <a:pt x="2918" y="2918"/>
                  </a:lnTo>
                  <a:cubicBezTo>
                    <a:pt x="2918" y="3025"/>
                    <a:pt x="2942" y="3108"/>
                    <a:pt x="3013" y="3168"/>
                  </a:cubicBezTo>
                  <a:cubicBezTo>
                    <a:pt x="3083" y="3238"/>
                    <a:pt x="3154" y="3266"/>
                    <a:pt x="3238" y="3266"/>
                  </a:cubicBezTo>
                  <a:cubicBezTo>
                    <a:pt x="3254" y="3266"/>
                    <a:pt x="3270" y="3265"/>
                    <a:pt x="3287" y="3263"/>
                  </a:cubicBezTo>
                  <a:lnTo>
                    <a:pt x="3311" y="3263"/>
                  </a:lnTo>
                  <a:lnTo>
                    <a:pt x="2989" y="3572"/>
                  </a:lnTo>
                  <a:cubicBezTo>
                    <a:pt x="2930" y="3632"/>
                    <a:pt x="2918" y="3739"/>
                    <a:pt x="2978" y="3810"/>
                  </a:cubicBezTo>
                  <a:cubicBezTo>
                    <a:pt x="3001" y="3846"/>
                    <a:pt x="3049" y="3870"/>
                    <a:pt x="3097" y="3870"/>
                  </a:cubicBezTo>
                  <a:cubicBezTo>
                    <a:pt x="3132" y="3870"/>
                    <a:pt x="3168" y="3858"/>
                    <a:pt x="3204" y="3822"/>
                  </a:cubicBezTo>
                  <a:lnTo>
                    <a:pt x="3811" y="3263"/>
                  </a:lnTo>
                  <a:lnTo>
                    <a:pt x="5144" y="3799"/>
                  </a:lnTo>
                  <a:cubicBezTo>
                    <a:pt x="5156" y="3810"/>
                    <a:pt x="5192" y="3810"/>
                    <a:pt x="5204" y="3810"/>
                  </a:cubicBezTo>
                  <a:lnTo>
                    <a:pt x="6847" y="3810"/>
                  </a:lnTo>
                  <a:cubicBezTo>
                    <a:pt x="6907" y="3810"/>
                    <a:pt x="6954" y="3787"/>
                    <a:pt x="6978" y="3739"/>
                  </a:cubicBezTo>
                  <a:lnTo>
                    <a:pt x="7157" y="3465"/>
                  </a:lnTo>
                  <a:cubicBezTo>
                    <a:pt x="7192" y="3429"/>
                    <a:pt x="7192" y="3382"/>
                    <a:pt x="7192" y="3334"/>
                  </a:cubicBezTo>
                  <a:cubicBezTo>
                    <a:pt x="7169" y="3287"/>
                    <a:pt x="7145" y="3251"/>
                    <a:pt x="7097" y="3227"/>
                  </a:cubicBezTo>
                  <a:lnTo>
                    <a:pt x="6680" y="3025"/>
                  </a:lnTo>
                  <a:lnTo>
                    <a:pt x="7169" y="2965"/>
                  </a:lnTo>
                  <a:cubicBezTo>
                    <a:pt x="7383" y="2929"/>
                    <a:pt x="7550" y="2751"/>
                    <a:pt x="7526" y="2548"/>
                  </a:cubicBezTo>
                  <a:cubicBezTo>
                    <a:pt x="7526" y="2429"/>
                    <a:pt x="7466" y="2322"/>
                    <a:pt x="7371" y="2251"/>
                  </a:cubicBezTo>
                  <a:cubicBezTo>
                    <a:pt x="7301" y="2198"/>
                    <a:pt x="7219" y="2165"/>
                    <a:pt x="7133" y="2165"/>
                  </a:cubicBezTo>
                  <a:cubicBezTo>
                    <a:pt x="7101" y="2165"/>
                    <a:pt x="7069" y="2170"/>
                    <a:pt x="7038" y="2179"/>
                  </a:cubicBezTo>
                  <a:lnTo>
                    <a:pt x="6811" y="2215"/>
                  </a:lnTo>
                  <a:cubicBezTo>
                    <a:pt x="6633" y="2251"/>
                    <a:pt x="6502" y="2370"/>
                    <a:pt x="6442" y="2548"/>
                  </a:cubicBezTo>
                  <a:lnTo>
                    <a:pt x="6371" y="2751"/>
                  </a:lnTo>
                  <a:lnTo>
                    <a:pt x="6002" y="2858"/>
                  </a:lnTo>
                  <a:cubicBezTo>
                    <a:pt x="5988" y="2860"/>
                    <a:pt x="5974" y="2861"/>
                    <a:pt x="5960" y="2861"/>
                  </a:cubicBezTo>
                  <a:cubicBezTo>
                    <a:pt x="5892" y="2861"/>
                    <a:pt x="5827" y="2836"/>
                    <a:pt x="5787" y="2787"/>
                  </a:cubicBezTo>
                  <a:lnTo>
                    <a:pt x="5525" y="2382"/>
                  </a:lnTo>
                  <a:cubicBezTo>
                    <a:pt x="5490" y="2334"/>
                    <a:pt x="5430" y="2310"/>
                    <a:pt x="5371" y="2310"/>
                  </a:cubicBezTo>
                  <a:lnTo>
                    <a:pt x="4156" y="2358"/>
                  </a:lnTo>
                  <a:cubicBezTo>
                    <a:pt x="4109" y="2358"/>
                    <a:pt x="4049" y="2382"/>
                    <a:pt x="4013" y="2429"/>
                  </a:cubicBezTo>
                  <a:lnTo>
                    <a:pt x="3644" y="2953"/>
                  </a:lnTo>
                  <a:lnTo>
                    <a:pt x="3216" y="2977"/>
                  </a:lnTo>
                  <a:lnTo>
                    <a:pt x="3204" y="2977"/>
                  </a:lnTo>
                  <a:lnTo>
                    <a:pt x="3204" y="2965"/>
                  </a:lnTo>
                  <a:lnTo>
                    <a:pt x="3216" y="2501"/>
                  </a:lnTo>
                  <a:cubicBezTo>
                    <a:pt x="3216" y="2501"/>
                    <a:pt x="3216" y="2489"/>
                    <a:pt x="3228" y="2489"/>
                  </a:cubicBezTo>
                  <a:lnTo>
                    <a:pt x="3763" y="2453"/>
                  </a:lnTo>
                  <a:cubicBezTo>
                    <a:pt x="3835" y="2453"/>
                    <a:pt x="3906" y="2394"/>
                    <a:pt x="3906" y="2310"/>
                  </a:cubicBezTo>
                  <a:lnTo>
                    <a:pt x="4001" y="1584"/>
                  </a:lnTo>
                  <a:cubicBezTo>
                    <a:pt x="4001" y="1584"/>
                    <a:pt x="4001" y="1560"/>
                    <a:pt x="4013" y="1560"/>
                  </a:cubicBezTo>
                  <a:lnTo>
                    <a:pt x="4966" y="1560"/>
                  </a:lnTo>
                  <a:lnTo>
                    <a:pt x="5871" y="1310"/>
                  </a:lnTo>
                  <a:cubicBezTo>
                    <a:pt x="5918" y="1298"/>
                    <a:pt x="5966" y="1263"/>
                    <a:pt x="5978" y="1203"/>
                  </a:cubicBezTo>
                  <a:lnTo>
                    <a:pt x="6097" y="882"/>
                  </a:lnTo>
                  <a:cubicBezTo>
                    <a:pt x="6133" y="786"/>
                    <a:pt x="6085" y="703"/>
                    <a:pt x="5990" y="667"/>
                  </a:cubicBezTo>
                  <a:cubicBezTo>
                    <a:pt x="5975" y="663"/>
                    <a:pt x="5960" y="661"/>
                    <a:pt x="5946" y="661"/>
                  </a:cubicBezTo>
                  <a:cubicBezTo>
                    <a:pt x="5875" y="661"/>
                    <a:pt x="5807" y="706"/>
                    <a:pt x="5787" y="774"/>
                  </a:cubicBezTo>
                  <a:lnTo>
                    <a:pt x="5692" y="1013"/>
                  </a:lnTo>
                  <a:lnTo>
                    <a:pt x="5323" y="1120"/>
                  </a:lnTo>
                  <a:lnTo>
                    <a:pt x="5537" y="310"/>
                  </a:lnTo>
                  <a:close/>
                  <a:moveTo>
                    <a:pt x="5585" y="0"/>
                  </a:moveTo>
                  <a:cubicBezTo>
                    <a:pt x="4097" y="0"/>
                    <a:pt x="2692" y="584"/>
                    <a:pt x="1632" y="1644"/>
                  </a:cubicBezTo>
                  <a:cubicBezTo>
                    <a:pt x="584" y="2691"/>
                    <a:pt x="1" y="4096"/>
                    <a:pt x="1" y="5585"/>
                  </a:cubicBezTo>
                  <a:cubicBezTo>
                    <a:pt x="1" y="7073"/>
                    <a:pt x="584" y="8466"/>
                    <a:pt x="1632" y="9525"/>
                  </a:cubicBezTo>
                  <a:cubicBezTo>
                    <a:pt x="2692" y="10585"/>
                    <a:pt x="4097" y="11169"/>
                    <a:pt x="5585" y="11169"/>
                  </a:cubicBezTo>
                  <a:cubicBezTo>
                    <a:pt x="7073" y="11169"/>
                    <a:pt x="8466" y="10585"/>
                    <a:pt x="9526" y="9525"/>
                  </a:cubicBezTo>
                  <a:cubicBezTo>
                    <a:pt x="10586" y="8466"/>
                    <a:pt x="11157" y="7073"/>
                    <a:pt x="11157" y="5585"/>
                  </a:cubicBezTo>
                  <a:cubicBezTo>
                    <a:pt x="11157" y="4096"/>
                    <a:pt x="10586" y="2691"/>
                    <a:pt x="9526" y="1644"/>
                  </a:cubicBezTo>
                  <a:cubicBezTo>
                    <a:pt x="8466" y="584"/>
                    <a:pt x="7073" y="0"/>
                    <a:pt x="5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72"/>
            <p:cNvSpPr/>
            <p:nvPr/>
          </p:nvSpPr>
          <p:spPr>
            <a:xfrm>
              <a:off x="7406669" y="3594898"/>
              <a:ext cx="26336" cy="27968"/>
            </a:xfrm>
            <a:custGeom>
              <a:rect b="b" l="l" r="r" t="t"/>
              <a:pathLst>
                <a:path extrusionOk="0" h="874" w="823">
                  <a:moveTo>
                    <a:pt x="637" y="1"/>
                  </a:moveTo>
                  <a:cubicBezTo>
                    <a:pt x="592" y="1"/>
                    <a:pt x="551" y="19"/>
                    <a:pt x="525" y="52"/>
                  </a:cubicBezTo>
                  <a:lnTo>
                    <a:pt x="60" y="599"/>
                  </a:lnTo>
                  <a:cubicBezTo>
                    <a:pt x="1" y="671"/>
                    <a:pt x="13" y="778"/>
                    <a:pt x="72" y="825"/>
                  </a:cubicBezTo>
                  <a:cubicBezTo>
                    <a:pt x="108" y="849"/>
                    <a:pt x="156" y="873"/>
                    <a:pt x="180" y="873"/>
                  </a:cubicBezTo>
                  <a:cubicBezTo>
                    <a:pt x="227" y="873"/>
                    <a:pt x="275" y="849"/>
                    <a:pt x="299" y="814"/>
                  </a:cubicBezTo>
                  <a:lnTo>
                    <a:pt x="763" y="254"/>
                  </a:lnTo>
                  <a:cubicBezTo>
                    <a:pt x="822" y="194"/>
                    <a:pt x="822" y="99"/>
                    <a:pt x="751" y="40"/>
                  </a:cubicBezTo>
                  <a:cubicBezTo>
                    <a:pt x="713" y="13"/>
                    <a:pt x="674" y="1"/>
                    <a:pt x="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72"/>
            <p:cNvSpPr/>
            <p:nvPr/>
          </p:nvSpPr>
          <p:spPr>
            <a:xfrm>
              <a:off x="7229133" y="3469074"/>
              <a:ext cx="254912" cy="180832"/>
            </a:xfrm>
            <a:custGeom>
              <a:rect b="b" l="l" r="r" t="t"/>
              <a:pathLst>
                <a:path extrusionOk="0" h="5651" w="7966">
                  <a:moveTo>
                    <a:pt x="5980" y="1"/>
                  </a:moveTo>
                  <a:cubicBezTo>
                    <a:pt x="5931" y="1"/>
                    <a:pt x="5884" y="21"/>
                    <a:pt x="5859" y="66"/>
                  </a:cubicBezTo>
                  <a:cubicBezTo>
                    <a:pt x="5823" y="138"/>
                    <a:pt x="5835" y="233"/>
                    <a:pt x="5894" y="293"/>
                  </a:cubicBezTo>
                  <a:lnTo>
                    <a:pt x="6442" y="781"/>
                  </a:lnTo>
                  <a:cubicBezTo>
                    <a:pt x="6478" y="817"/>
                    <a:pt x="6513" y="828"/>
                    <a:pt x="6573" y="828"/>
                  </a:cubicBezTo>
                  <a:lnTo>
                    <a:pt x="6859" y="793"/>
                  </a:lnTo>
                  <a:lnTo>
                    <a:pt x="6978" y="959"/>
                  </a:lnTo>
                  <a:lnTo>
                    <a:pt x="5942" y="1662"/>
                  </a:lnTo>
                  <a:cubicBezTo>
                    <a:pt x="5927" y="1667"/>
                    <a:pt x="5910" y="1670"/>
                    <a:pt x="5895" y="1670"/>
                  </a:cubicBezTo>
                  <a:cubicBezTo>
                    <a:pt x="5873" y="1670"/>
                    <a:pt x="5854" y="1664"/>
                    <a:pt x="5847" y="1650"/>
                  </a:cubicBezTo>
                  <a:lnTo>
                    <a:pt x="5168" y="555"/>
                  </a:lnTo>
                  <a:cubicBezTo>
                    <a:pt x="5139" y="511"/>
                    <a:pt x="5088" y="485"/>
                    <a:pt x="5036" y="485"/>
                  </a:cubicBezTo>
                  <a:cubicBezTo>
                    <a:pt x="5003" y="485"/>
                    <a:pt x="4970" y="496"/>
                    <a:pt x="4942" y="519"/>
                  </a:cubicBezTo>
                  <a:cubicBezTo>
                    <a:pt x="4870" y="555"/>
                    <a:pt x="4846" y="662"/>
                    <a:pt x="4894" y="733"/>
                  </a:cubicBezTo>
                  <a:lnTo>
                    <a:pt x="5644" y="1912"/>
                  </a:lnTo>
                  <a:cubicBezTo>
                    <a:pt x="5668" y="1960"/>
                    <a:pt x="5704" y="1983"/>
                    <a:pt x="5763" y="1983"/>
                  </a:cubicBezTo>
                  <a:lnTo>
                    <a:pt x="6132" y="2043"/>
                  </a:lnTo>
                  <a:lnTo>
                    <a:pt x="6144" y="2043"/>
                  </a:lnTo>
                  <a:lnTo>
                    <a:pt x="6144" y="2067"/>
                  </a:lnTo>
                  <a:lnTo>
                    <a:pt x="5299" y="2995"/>
                  </a:lnTo>
                  <a:lnTo>
                    <a:pt x="5251" y="3091"/>
                  </a:lnTo>
                  <a:lnTo>
                    <a:pt x="5132" y="3948"/>
                  </a:lnTo>
                  <a:cubicBezTo>
                    <a:pt x="5120" y="4043"/>
                    <a:pt x="5073" y="4115"/>
                    <a:pt x="5013" y="4162"/>
                  </a:cubicBezTo>
                  <a:lnTo>
                    <a:pt x="3834" y="5234"/>
                  </a:lnTo>
                  <a:cubicBezTo>
                    <a:pt x="3775" y="5293"/>
                    <a:pt x="3692" y="5317"/>
                    <a:pt x="3596" y="5317"/>
                  </a:cubicBezTo>
                  <a:cubicBezTo>
                    <a:pt x="3453" y="5317"/>
                    <a:pt x="3334" y="5234"/>
                    <a:pt x="3275" y="5103"/>
                  </a:cubicBezTo>
                  <a:lnTo>
                    <a:pt x="2846" y="3972"/>
                  </a:lnTo>
                  <a:lnTo>
                    <a:pt x="2739" y="2781"/>
                  </a:lnTo>
                  <a:cubicBezTo>
                    <a:pt x="2703" y="2436"/>
                    <a:pt x="2430" y="2162"/>
                    <a:pt x="2084" y="2150"/>
                  </a:cubicBezTo>
                  <a:lnTo>
                    <a:pt x="763" y="2079"/>
                  </a:lnTo>
                  <a:cubicBezTo>
                    <a:pt x="667" y="2079"/>
                    <a:pt x="608" y="2019"/>
                    <a:pt x="596" y="1948"/>
                  </a:cubicBezTo>
                  <a:lnTo>
                    <a:pt x="358" y="971"/>
                  </a:lnTo>
                  <a:cubicBezTo>
                    <a:pt x="346" y="912"/>
                    <a:pt x="358" y="840"/>
                    <a:pt x="417" y="793"/>
                  </a:cubicBezTo>
                  <a:lnTo>
                    <a:pt x="548" y="674"/>
                  </a:lnTo>
                  <a:cubicBezTo>
                    <a:pt x="608" y="614"/>
                    <a:pt x="620" y="519"/>
                    <a:pt x="560" y="436"/>
                  </a:cubicBezTo>
                  <a:cubicBezTo>
                    <a:pt x="529" y="398"/>
                    <a:pt x="488" y="380"/>
                    <a:pt x="444" y="380"/>
                  </a:cubicBezTo>
                  <a:cubicBezTo>
                    <a:pt x="404" y="380"/>
                    <a:pt x="362" y="395"/>
                    <a:pt x="322" y="424"/>
                  </a:cubicBezTo>
                  <a:lnTo>
                    <a:pt x="191" y="543"/>
                  </a:lnTo>
                  <a:cubicBezTo>
                    <a:pt x="60" y="674"/>
                    <a:pt x="1" y="852"/>
                    <a:pt x="48" y="1043"/>
                  </a:cubicBezTo>
                  <a:lnTo>
                    <a:pt x="286" y="2019"/>
                  </a:lnTo>
                  <a:cubicBezTo>
                    <a:pt x="346" y="2233"/>
                    <a:pt x="525" y="2388"/>
                    <a:pt x="763" y="2400"/>
                  </a:cubicBezTo>
                  <a:lnTo>
                    <a:pt x="2084" y="2471"/>
                  </a:lnTo>
                  <a:cubicBezTo>
                    <a:pt x="2263" y="2495"/>
                    <a:pt x="2406" y="2626"/>
                    <a:pt x="2430" y="2805"/>
                  </a:cubicBezTo>
                  <a:lnTo>
                    <a:pt x="2525" y="4007"/>
                  </a:lnTo>
                  <a:cubicBezTo>
                    <a:pt x="2525" y="4031"/>
                    <a:pt x="2525" y="4043"/>
                    <a:pt x="2549" y="4055"/>
                  </a:cubicBezTo>
                  <a:lnTo>
                    <a:pt x="2989" y="5210"/>
                  </a:lnTo>
                  <a:cubicBezTo>
                    <a:pt x="3096" y="5472"/>
                    <a:pt x="3346" y="5650"/>
                    <a:pt x="3620" y="5650"/>
                  </a:cubicBezTo>
                  <a:cubicBezTo>
                    <a:pt x="3775" y="5650"/>
                    <a:pt x="3942" y="5591"/>
                    <a:pt x="4061" y="5472"/>
                  </a:cubicBezTo>
                  <a:lnTo>
                    <a:pt x="5239" y="4400"/>
                  </a:lnTo>
                  <a:cubicBezTo>
                    <a:pt x="5358" y="4293"/>
                    <a:pt x="5430" y="4138"/>
                    <a:pt x="5466" y="3984"/>
                  </a:cubicBezTo>
                  <a:lnTo>
                    <a:pt x="5585" y="3162"/>
                  </a:lnTo>
                  <a:lnTo>
                    <a:pt x="6394" y="2257"/>
                  </a:lnTo>
                  <a:cubicBezTo>
                    <a:pt x="6490" y="2162"/>
                    <a:pt x="6501" y="2031"/>
                    <a:pt x="6478" y="1912"/>
                  </a:cubicBezTo>
                  <a:cubicBezTo>
                    <a:pt x="6454" y="1852"/>
                    <a:pt x="6418" y="1793"/>
                    <a:pt x="6370" y="1757"/>
                  </a:cubicBezTo>
                  <a:lnTo>
                    <a:pt x="7335" y="1102"/>
                  </a:lnTo>
                  <a:lnTo>
                    <a:pt x="7383" y="1067"/>
                  </a:lnTo>
                  <a:cubicBezTo>
                    <a:pt x="7430" y="1007"/>
                    <a:pt x="7406" y="924"/>
                    <a:pt x="7383" y="888"/>
                  </a:cubicBezTo>
                  <a:lnTo>
                    <a:pt x="7263" y="733"/>
                  </a:lnTo>
                  <a:lnTo>
                    <a:pt x="7466" y="709"/>
                  </a:lnTo>
                  <a:cubicBezTo>
                    <a:pt x="7481" y="705"/>
                    <a:pt x="7496" y="703"/>
                    <a:pt x="7510" y="703"/>
                  </a:cubicBezTo>
                  <a:cubicBezTo>
                    <a:pt x="7573" y="703"/>
                    <a:pt x="7625" y="744"/>
                    <a:pt x="7644" y="793"/>
                  </a:cubicBezTo>
                  <a:cubicBezTo>
                    <a:pt x="7680" y="852"/>
                    <a:pt x="7740" y="888"/>
                    <a:pt x="7799" y="888"/>
                  </a:cubicBezTo>
                  <a:cubicBezTo>
                    <a:pt x="7823" y="888"/>
                    <a:pt x="7859" y="864"/>
                    <a:pt x="7883" y="852"/>
                  </a:cubicBezTo>
                  <a:cubicBezTo>
                    <a:pt x="7942" y="817"/>
                    <a:pt x="7966" y="709"/>
                    <a:pt x="7918" y="650"/>
                  </a:cubicBezTo>
                  <a:cubicBezTo>
                    <a:pt x="7825" y="494"/>
                    <a:pt x="7668" y="393"/>
                    <a:pt x="7488" y="393"/>
                  </a:cubicBezTo>
                  <a:cubicBezTo>
                    <a:pt x="7461" y="393"/>
                    <a:pt x="7434" y="395"/>
                    <a:pt x="7406" y="400"/>
                  </a:cubicBezTo>
                  <a:lnTo>
                    <a:pt x="6609" y="483"/>
                  </a:lnTo>
                  <a:lnTo>
                    <a:pt x="6097" y="43"/>
                  </a:lnTo>
                  <a:cubicBezTo>
                    <a:pt x="6064" y="15"/>
                    <a:pt x="6021" y="1"/>
                    <a:pt x="59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72"/>
            <p:cNvSpPr/>
            <p:nvPr/>
          </p:nvSpPr>
          <p:spPr>
            <a:xfrm>
              <a:off x="7409741" y="3428370"/>
              <a:ext cx="22880" cy="27616"/>
            </a:xfrm>
            <a:custGeom>
              <a:rect b="b" l="l" r="r" t="t"/>
              <a:pathLst>
                <a:path extrusionOk="0" h="863" w="715">
                  <a:moveTo>
                    <a:pt x="177" y="1"/>
                  </a:moveTo>
                  <a:cubicBezTo>
                    <a:pt x="144" y="1"/>
                    <a:pt x="111" y="10"/>
                    <a:pt x="84" y="29"/>
                  </a:cubicBezTo>
                  <a:cubicBezTo>
                    <a:pt x="12" y="76"/>
                    <a:pt x="0" y="184"/>
                    <a:pt x="36" y="255"/>
                  </a:cubicBezTo>
                  <a:lnTo>
                    <a:pt x="393" y="791"/>
                  </a:lnTo>
                  <a:cubicBezTo>
                    <a:pt x="429" y="838"/>
                    <a:pt x="488" y="862"/>
                    <a:pt x="536" y="862"/>
                  </a:cubicBezTo>
                  <a:cubicBezTo>
                    <a:pt x="560" y="862"/>
                    <a:pt x="596" y="850"/>
                    <a:pt x="619" y="838"/>
                  </a:cubicBezTo>
                  <a:cubicBezTo>
                    <a:pt x="691" y="779"/>
                    <a:pt x="715" y="684"/>
                    <a:pt x="667" y="612"/>
                  </a:cubicBezTo>
                  <a:lnTo>
                    <a:pt x="310" y="76"/>
                  </a:lnTo>
                  <a:cubicBezTo>
                    <a:pt x="280" y="25"/>
                    <a:pt x="229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2" name="Google Shape;12272;p72"/>
          <p:cNvGrpSpPr/>
          <p:nvPr/>
        </p:nvGrpSpPr>
        <p:grpSpPr>
          <a:xfrm>
            <a:off x="5508909" y="3371506"/>
            <a:ext cx="358560" cy="319552"/>
            <a:chOff x="5508909" y="3371506"/>
            <a:chExt cx="358560" cy="319552"/>
          </a:xfrm>
        </p:grpSpPr>
        <p:sp>
          <p:nvSpPr>
            <p:cNvPr id="12273" name="Google Shape;12273;p72"/>
            <p:cNvSpPr/>
            <p:nvPr/>
          </p:nvSpPr>
          <p:spPr>
            <a:xfrm>
              <a:off x="5545485" y="3384178"/>
              <a:ext cx="57184" cy="60736"/>
            </a:xfrm>
            <a:custGeom>
              <a:rect b="b" l="l" r="r" t="t"/>
              <a:pathLst>
                <a:path extrusionOk="0" h="1898" w="1787">
                  <a:moveTo>
                    <a:pt x="763" y="338"/>
                  </a:moveTo>
                  <a:cubicBezTo>
                    <a:pt x="942" y="338"/>
                    <a:pt x="1120" y="445"/>
                    <a:pt x="1239" y="636"/>
                  </a:cubicBezTo>
                  <a:cubicBezTo>
                    <a:pt x="1382" y="850"/>
                    <a:pt x="1465" y="1160"/>
                    <a:pt x="1394" y="1362"/>
                  </a:cubicBezTo>
                  <a:cubicBezTo>
                    <a:pt x="1382" y="1422"/>
                    <a:pt x="1358" y="1505"/>
                    <a:pt x="1299" y="1541"/>
                  </a:cubicBezTo>
                  <a:cubicBezTo>
                    <a:pt x="1263" y="1565"/>
                    <a:pt x="1215" y="1576"/>
                    <a:pt x="1180" y="1576"/>
                  </a:cubicBezTo>
                  <a:cubicBezTo>
                    <a:pt x="965" y="1576"/>
                    <a:pt x="644" y="1362"/>
                    <a:pt x="465" y="1100"/>
                  </a:cubicBezTo>
                  <a:cubicBezTo>
                    <a:pt x="370" y="945"/>
                    <a:pt x="322" y="791"/>
                    <a:pt x="358" y="648"/>
                  </a:cubicBezTo>
                  <a:cubicBezTo>
                    <a:pt x="394" y="552"/>
                    <a:pt x="441" y="457"/>
                    <a:pt x="537" y="398"/>
                  </a:cubicBezTo>
                  <a:cubicBezTo>
                    <a:pt x="608" y="350"/>
                    <a:pt x="691" y="338"/>
                    <a:pt x="763" y="338"/>
                  </a:cubicBezTo>
                  <a:close/>
                  <a:moveTo>
                    <a:pt x="780" y="0"/>
                  </a:moveTo>
                  <a:cubicBezTo>
                    <a:pt x="647" y="0"/>
                    <a:pt x="515" y="36"/>
                    <a:pt x="394" y="112"/>
                  </a:cubicBezTo>
                  <a:cubicBezTo>
                    <a:pt x="227" y="219"/>
                    <a:pt x="108" y="386"/>
                    <a:pt x="60" y="576"/>
                  </a:cubicBezTo>
                  <a:cubicBezTo>
                    <a:pt x="1" y="803"/>
                    <a:pt x="60" y="1053"/>
                    <a:pt x="191" y="1279"/>
                  </a:cubicBezTo>
                  <a:cubicBezTo>
                    <a:pt x="334" y="1481"/>
                    <a:pt x="537" y="1684"/>
                    <a:pt x="763" y="1779"/>
                  </a:cubicBezTo>
                  <a:cubicBezTo>
                    <a:pt x="906" y="1862"/>
                    <a:pt x="1061" y="1898"/>
                    <a:pt x="1180" y="1898"/>
                  </a:cubicBezTo>
                  <a:cubicBezTo>
                    <a:pt x="1287" y="1898"/>
                    <a:pt x="1382" y="1874"/>
                    <a:pt x="1465" y="1826"/>
                  </a:cubicBezTo>
                  <a:cubicBezTo>
                    <a:pt x="1596" y="1755"/>
                    <a:pt x="1668" y="1624"/>
                    <a:pt x="1715" y="1445"/>
                  </a:cubicBezTo>
                  <a:cubicBezTo>
                    <a:pt x="1787" y="1148"/>
                    <a:pt x="1715" y="755"/>
                    <a:pt x="1537" y="457"/>
                  </a:cubicBezTo>
                  <a:cubicBezTo>
                    <a:pt x="1350" y="165"/>
                    <a:pt x="1064" y="0"/>
                    <a:pt x="7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72"/>
            <p:cNvSpPr/>
            <p:nvPr/>
          </p:nvSpPr>
          <p:spPr>
            <a:xfrm>
              <a:off x="5508909" y="3429362"/>
              <a:ext cx="53760" cy="50624"/>
            </a:xfrm>
            <a:custGeom>
              <a:rect b="b" l="l" r="r" t="t"/>
              <a:pathLst>
                <a:path extrusionOk="0" h="1582" w="1680">
                  <a:moveTo>
                    <a:pt x="668" y="307"/>
                  </a:moveTo>
                  <a:cubicBezTo>
                    <a:pt x="775" y="307"/>
                    <a:pt x="906" y="355"/>
                    <a:pt x="1013" y="462"/>
                  </a:cubicBezTo>
                  <a:cubicBezTo>
                    <a:pt x="1215" y="641"/>
                    <a:pt x="1394" y="1045"/>
                    <a:pt x="1275" y="1176"/>
                  </a:cubicBezTo>
                  <a:cubicBezTo>
                    <a:pt x="1250" y="1217"/>
                    <a:pt x="1187" y="1236"/>
                    <a:pt x="1104" y="1236"/>
                  </a:cubicBezTo>
                  <a:cubicBezTo>
                    <a:pt x="1065" y="1236"/>
                    <a:pt x="1022" y="1232"/>
                    <a:pt x="977" y="1224"/>
                  </a:cubicBezTo>
                  <a:cubicBezTo>
                    <a:pt x="822" y="1188"/>
                    <a:pt x="656" y="1105"/>
                    <a:pt x="537" y="998"/>
                  </a:cubicBezTo>
                  <a:cubicBezTo>
                    <a:pt x="430" y="903"/>
                    <a:pt x="358" y="784"/>
                    <a:pt x="346" y="676"/>
                  </a:cubicBezTo>
                  <a:cubicBezTo>
                    <a:pt x="322" y="581"/>
                    <a:pt x="358" y="486"/>
                    <a:pt x="418" y="414"/>
                  </a:cubicBezTo>
                  <a:cubicBezTo>
                    <a:pt x="477" y="343"/>
                    <a:pt x="561" y="307"/>
                    <a:pt x="668" y="307"/>
                  </a:cubicBezTo>
                  <a:close/>
                  <a:moveTo>
                    <a:pt x="666" y="1"/>
                  </a:moveTo>
                  <a:cubicBezTo>
                    <a:pt x="480" y="1"/>
                    <a:pt x="305" y="75"/>
                    <a:pt x="180" y="224"/>
                  </a:cubicBezTo>
                  <a:cubicBezTo>
                    <a:pt x="60" y="367"/>
                    <a:pt x="1" y="545"/>
                    <a:pt x="25" y="748"/>
                  </a:cubicBezTo>
                  <a:cubicBezTo>
                    <a:pt x="60" y="938"/>
                    <a:pt x="168" y="1117"/>
                    <a:pt x="322" y="1260"/>
                  </a:cubicBezTo>
                  <a:cubicBezTo>
                    <a:pt x="489" y="1403"/>
                    <a:pt x="715" y="1522"/>
                    <a:pt x="918" y="1557"/>
                  </a:cubicBezTo>
                  <a:cubicBezTo>
                    <a:pt x="977" y="1581"/>
                    <a:pt x="1061" y="1581"/>
                    <a:pt x="1120" y="1581"/>
                  </a:cubicBezTo>
                  <a:cubicBezTo>
                    <a:pt x="1299" y="1581"/>
                    <a:pt x="1442" y="1522"/>
                    <a:pt x="1537" y="1415"/>
                  </a:cubicBezTo>
                  <a:cubicBezTo>
                    <a:pt x="1644" y="1236"/>
                    <a:pt x="1680" y="1022"/>
                    <a:pt x="1596" y="772"/>
                  </a:cubicBezTo>
                  <a:cubicBezTo>
                    <a:pt x="1513" y="569"/>
                    <a:pt x="1382" y="355"/>
                    <a:pt x="1215" y="224"/>
                  </a:cubicBezTo>
                  <a:cubicBezTo>
                    <a:pt x="1049" y="75"/>
                    <a:pt x="852" y="1"/>
                    <a:pt x="6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72"/>
            <p:cNvSpPr/>
            <p:nvPr/>
          </p:nvSpPr>
          <p:spPr>
            <a:xfrm>
              <a:off x="5606829" y="3371506"/>
              <a:ext cx="51104" cy="63520"/>
            </a:xfrm>
            <a:custGeom>
              <a:rect b="b" l="l" r="r" t="t"/>
              <a:pathLst>
                <a:path extrusionOk="0" h="1985" w="1597">
                  <a:moveTo>
                    <a:pt x="811" y="0"/>
                  </a:moveTo>
                  <a:cubicBezTo>
                    <a:pt x="519" y="0"/>
                    <a:pt x="257" y="172"/>
                    <a:pt x="108" y="448"/>
                  </a:cubicBezTo>
                  <a:cubicBezTo>
                    <a:pt x="60" y="532"/>
                    <a:pt x="96" y="627"/>
                    <a:pt x="179" y="675"/>
                  </a:cubicBezTo>
                  <a:cubicBezTo>
                    <a:pt x="205" y="689"/>
                    <a:pt x="231" y="696"/>
                    <a:pt x="257" y="696"/>
                  </a:cubicBezTo>
                  <a:cubicBezTo>
                    <a:pt x="317" y="696"/>
                    <a:pt x="373" y="661"/>
                    <a:pt x="406" y="603"/>
                  </a:cubicBezTo>
                  <a:cubicBezTo>
                    <a:pt x="503" y="430"/>
                    <a:pt x="659" y="326"/>
                    <a:pt x="829" y="326"/>
                  </a:cubicBezTo>
                  <a:cubicBezTo>
                    <a:pt x="847" y="326"/>
                    <a:pt x="864" y="327"/>
                    <a:pt x="882" y="329"/>
                  </a:cubicBezTo>
                  <a:cubicBezTo>
                    <a:pt x="989" y="353"/>
                    <a:pt x="1096" y="413"/>
                    <a:pt x="1156" y="496"/>
                  </a:cubicBezTo>
                  <a:cubicBezTo>
                    <a:pt x="1239" y="615"/>
                    <a:pt x="1263" y="782"/>
                    <a:pt x="1239" y="948"/>
                  </a:cubicBezTo>
                  <a:cubicBezTo>
                    <a:pt x="1181" y="1307"/>
                    <a:pt x="888" y="1676"/>
                    <a:pt x="675" y="1676"/>
                  </a:cubicBezTo>
                  <a:cubicBezTo>
                    <a:pt x="669" y="1676"/>
                    <a:pt x="662" y="1675"/>
                    <a:pt x="656" y="1675"/>
                  </a:cubicBezTo>
                  <a:cubicBezTo>
                    <a:pt x="513" y="1663"/>
                    <a:pt x="370" y="1401"/>
                    <a:pt x="334" y="1103"/>
                  </a:cubicBezTo>
                  <a:cubicBezTo>
                    <a:pt x="310" y="1020"/>
                    <a:pt x="239" y="960"/>
                    <a:pt x="156" y="960"/>
                  </a:cubicBezTo>
                  <a:cubicBezTo>
                    <a:pt x="60" y="972"/>
                    <a:pt x="1" y="1044"/>
                    <a:pt x="1" y="1139"/>
                  </a:cubicBezTo>
                  <a:cubicBezTo>
                    <a:pt x="48" y="1520"/>
                    <a:pt x="251" y="1937"/>
                    <a:pt x="608" y="1984"/>
                  </a:cubicBezTo>
                  <a:lnTo>
                    <a:pt x="691" y="1984"/>
                  </a:lnTo>
                  <a:cubicBezTo>
                    <a:pt x="882" y="1984"/>
                    <a:pt x="1072" y="1877"/>
                    <a:pt x="1251" y="1675"/>
                  </a:cubicBezTo>
                  <a:cubicBezTo>
                    <a:pt x="1418" y="1484"/>
                    <a:pt x="1537" y="1222"/>
                    <a:pt x="1561" y="984"/>
                  </a:cubicBezTo>
                  <a:cubicBezTo>
                    <a:pt x="1596" y="734"/>
                    <a:pt x="1537" y="484"/>
                    <a:pt x="1406" y="306"/>
                  </a:cubicBezTo>
                  <a:cubicBezTo>
                    <a:pt x="1287" y="139"/>
                    <a:pt x="1108" y="32"/>
                    <a:pt x="918" y="8"/>
                  </a:cubicBezTo>
                  <a:cubicBezTo>
                    <a:pt x="882" y="3"/>
                    <a:pt x="846" y="0"/>
                    <a:pt x="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72"/>
            <p:cNvSpPr/>
            <p:nvPr/>
          </p:nvSpPr>
          <p:spPr>
            <a:xfrm>
              <a:off x="5659789" y="3396786"/>
              <a:ext cx="48032" cy="55392"/>
            </a:xfrm>
            <a:custGeom>
              <a:rect b="b" l="l" r="r" t="t"/>
              <a:pathLst>
                <a:path extrusionOk="0" h="1731" w="1501">
                  <a:moveTo>
                    <a:pt x="834" y="313"/>
                  </a:moveTo>
                  <a:cubicBezTo>
                    <a:pt x="882" y="313"/>
                    <a:pt x="929" y="337"/>
                    <a:pt x="965" y="349"/>
                  </a:cubicBezTo>
                  <a:cubicBezTo>
                    <a:pt x="1060" y="385"/>
                    <a:pt x="1120" y="468"/>
                    <a:pt x="1144" y="551"/>
                  </a:cubicBezTo>
                  <a:cubicBezTo>
                    <a:pt x="1168" y="670"/>
                    <a:pt x="1144" y="813"/>
                    <a:pt x="1084" y="932"/>
                  </a:cubicBezTo>
                  <a:cubicBezTo>
                    <a:pt x="981" y="1149"/>
                    <a:pt x="718" y="1392"/>
                    <a:pt x="549" y="1392"/>
                  </a:cubicBezTo>
                  <a:cubicBezTo>
                    <a:pt x="522" y="1392"/>
                    <a:pt x="498" y="1386"/>
                    <a:pt x="477" y="1373"/>
                  </a:cubicBezTo>
                  <a:cubicBezTo>
                    <a:pt x="310" y="1301"/>
                    <a:pt x="334" y="873"/>
                    <a:pt x="453" y="611"/>
                  </a:cubicBezTo>
                  <a:cubicBezTo>
                    <a:pt x="513" y="492"/>
                    <a:pt x="596" y="385"/>
                    <a:pt x="703" y="349"/>
                  </a:cubicBezTo>
                  <a:cubicBezTo>
                    <a:pt x="751" y="337"/>
                    <a:pt x="787" y="313"/>
                    <a:pt x="834" y="313"/>
                  </a:cubicBezTo>
                  <a:close/>
                  <a:moveTo>
                    <a:pt x="828" y="1"/>
                  </a:moveTo>
                  <a:cubicBezTo>
                    <a:pt x="733" y="1"/>
                    <a:pt x="638" y="22"/>
                    <a:pt x="548" y="63"/>
                  </a:cubicBezTo>
                  <a:cubicBezTo>
                    <a:pt x="370" y="135"/>
                    <a:pt x="227" y="289"/>
                    <a:pt x="132" y="480"/>
                  </a:cubicBezTo>
                  <a:cubicBezTo>
                    <a:pt x="48" y="670"/>
                    <a:pt x="1" y="909"/>
                    <a:pt x="13" y="1135"/>
                  </a:cubicBezTo>
                  <a:cubicBezTo>
                    <a:pt x="37" y="1397"/>
                    <a:pt x="156" y="1599"/>
                    <a:pt x="334" y="1682"/>
                  </a:cubicBezTo>
                  <a:cubicBezTo>
                    <a:pt x="394" y="1718"/>
                    <a:pt x="465" y="1730"/>
                    <a:pt x="537" y="1730"/>
                  </a:cubicBezTo>
                  <a:cubicBezTo>
                    <a:pt x="882" y="1730"/>
                    <a:pt x="1239" y="1385"/>
                    <a:pt x="1382" y="1075"/>
                  </a:cubicBezTo>
                  <a:cubicBezTo>
                    <a:pt x="1477" y="885"/>
                    <a:pt x="1501" y="670"/>
                    <a:pt x="1441" y="480"/>
                  </a:cubicBezTo>
                  <a:cubicBezTo>
                    <a:pt x="1406" y="289"/>
                    <a:pt x="1263" y="135"/>
                    <a:pt x="1108" y="63"/>
                  </a:cubicBezTo>
                  <a:cubicBezTo>
                    <a:pt x="1019" y="22"/>
                    <a:pt x="924" y="1"/>
                    <a:pt x="8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7" name="Google Shape;12277;p72"/>
            <p:cNvSpPr/>
            <p:nvPr/>
          </p:nvSpPr>
          <p:spPr>
            <a:xfrm>
              <a:off x="5556941" y="3444402"/>
              <a:ext cx="131840" cy="93856"/>
            </a:xfrm>
            <a:custGeom>
              <a:rect b="b" l="l" r="r" t="t"/>
              <a:pathLst>
                <a:path extrusionOk="0" h="2933" w="4120">
                  <a:moveTo>
                    <a:pt x="2169" y="1"/>
                  </a:moveTo>
                  <a:cubicBezTo>
                    <a:pt x="2019" y="1"/>
                    <a:pt x="1871" y="17"/>
                    <a:pt x="1727" y="52"/>
                  </a:cubicBezTo>
                  <a:cubicBezTo>
                    <a:pt x="1203" y="159"/>
                    <a:pt x="750" y="433"/>
                    <a:pt x="429" y="849"/>
                  </a:cubicBezTo>
                  <a:cubicBezTo>
                    <a:pt x="119" y="1254"/>
                    <a:pt x="0" y="1730"/>
                    <a:pt x="72" y="2147"/>
                  </a:cubicBezTo>
                  <a:cubicBezTo>
                    <a:pt x="167" y="2564"/>
                    <a:pt x="429" y="2838"/>
                    <a:pt x="893" y="2909"/>
                  </a:cubicBezTo>
                  <a:cubicBezTo>
                    <a:pt x="1012" y="2921"/>
                    <a:pt x="1131" y="2933"/>
                    <a:pt x="1286" y="2933"/>
                  </a:cubicBezTo>
                  <a:cubicBezTo>
                    <a:pt x="1560" y="2933"/>
                    <a:pt x="1893" y="2897"/>
                    <a:pt x="2298" y="2814"/>
                  </a:cubicBezTo>
                  <a:cubicBezTo>
                    <a:pt x="2905" y="2695"/>
                    <a:pt x="3334" y="2552"/>
                    <a:pt x="3620" y="2361"/>
                  </a:cubicBezTo>
                  <a:cubicBezTo>
                    <a:pt x="3965" y="2135"/>
                    <a:pt x="4120" y="1790"/>
                    <a:pt x="4036" y="1361"/>
                  </a:cubicBezTo>
                  <a:cubicBezTo>
                    <a:pt x="3965" y="1016"/>
                    <a:pt x="3739" y="695"/>
                    <a:pt x="3405" y="433"/>
                  </a:cubicBezTo>
                  <a:cubicBezTo>
                    <a:pt x="3377" y="409"/>
                    <a:pt x="3344" y="399"/>
                    <a:pt x="3312" y="399"/>
                  </a:cubicBezTo>
                  <a:cubicBezTo>
                    <a:pt x="3261" y="399"/>
                    <a:pt x="3213" y="425"/>
                    <a:pt x="3191" y="468"/>
                  </a:cubicBezTo>
                  <a:cubicBezTo>
                    <a:pt x="3120" y="540"/>
                    <a:pt x="3143" y="647"/>
                    <a:pt x="3215" y="695"/>
                  </a:cubicBezTo>
                  <a:cubicBezTo>
                    <a:pt x="3489" y="885"/>
                    <a:pt x="3667" y="1135"/>
                    <a:pt x="3727" y="1397"/>
                  </a:cubicBezTo>
                  <a:cubicBezTo>
                    <a:pt x="3786" y="1683"/>
                    <a:pt x="3679" y="1909"/>
                    <a:pt x="3405" y="2088"/>
                  </a:cubicBezTo>
                  <a:cubicBezTo>
                    <a:pt x="3155" y="2254"/>
                    <a:pt x="2774" y="2385"/>
                    <a:pt x="2203" y="2504"/>
                  </a:cubicBezTo>
                  <a:cubicBezTo>
                    <a:pt x="1798" y="2576"/>
                    <a:pt x="1488" y="2623"/>
                    <a:pt x="1250" y="2623"/>
                  </a:cubicBezTo>
                  <a:cubicBezTo>
                    <a:pt x="595" y="2623"/>
                    <a:pt x="429" y="2373"/>
                    <a:pt x="369" y="2088"/>
                  </a:cubicBezTo>
                  <a:cubicBezTo>
                    <a:pt x="238" y="1433"/>
                    <a:pt x="810" y="564"/>
                    <a:pt x="1774" y="373"/>
                  </a:cubicBezTo>
                  <a:cubicBezTo>
                    <a:pt x="1898" y="348"/>
                    <a:pt x="2024" y="336"/>
                    <a:pt x="2151" y="336"/>
                  </a:cubicBezTo>
                  <a:cubicBezTo>
                    <a:pt x="2328" y="336"/>
                    <a:pt x="2505" y="360"/>
                    <a:pt x="2679" y="409"/>
                  </a:cubicBezTo>
                  <a:cubicBezTo>
                    <a:pt x="2694" y="412"/>
                    <a:pt x="2708" y="414"/>
                    <a:pt x="2722" y="414"/>
                  </a:cubicBezTo>
                  <a:cubicBezTo>
                    <a:pt x="2799" y="414"/>
                    <a:pt x="2863" y="362"/>
                    <a:pt x="2893" y="302"/>
                  </a:cubicBezTo>
                  <a:cubicBezTo>
                    <a:pt x="2917" y="206"/>
                    <a:pt x="2858" y="123"/>
                    <a:pt x="2786" y="87"/>
                  </a:cubicBezTo>
                  <a:cubicBezTo>
                    <a:pt x="2585" y="32"/>
                    <a:pt x="2376" y="1"/>
                    <a:pt x="2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8" name="Google Shape;12278;p72"/>
            <p:cNvSpPr/>
            <p:nvPr/>
          </p:nvSpPr>
          <p:spPr>
            <a:xfrm>
              <a:off x="5730285" y="3518386"/>
              <a:ext cx="50336" cy="64832"/>
            </a:xfrm>
            <a:custGeom>
              <a:rect b="b" l="l" r="r" t="t"/>
              <a:pathLst>
                <a:path extrusionOk="0" h="2026" w="1573">
                  <a:moveTo>
                    <a:pt x="786" y="311"/>
                  </a:moveTo>
                  <a:cubicBezTo>
                    <a:pt x="1060" y="323"/>
                    <a:pt x="1239" y="585"/>
                    <a:pt x="1239" y="907"/>
                  </a:cubicBezTo>
                  <a:cubicBezTo>
                    <a:pt x="1239" y="1157"/>
                    <a:pt x="1120" y="1454"/>
                    <a:pt x="953" y="1597"/>
                  </a:cubicBezTo>
                  <a:cubicBezTo>
                    <a:pt x="905" y="1633"/>
                    <a:pt x="834" y="1681"/>
                    <a:pt x="762" y="1681"/>
                  </a:cubicBezTo>
                  <a:cubicBezTo>
                    <a:pt x="548" y="1669"/>
                    <a:pt x="310" y="1240"/>
                    <a:pt x="322" y="847"/>
                  </a:cubicBezTo>
                  <a:cubicBezTo>
                    <a:pt x="322" y="669"/>
                    <a:pt x="381" y="526"/>
                    <a:pt x="489" y="419"/>
                  </a:cubicBezTo>
                  <a:cubicBezTo>
                    <a:pt x="560" y="347"/>
                    <a:pt x="667" y="311"/>
                    <a:pt x="774" y="311"/>
                  </a:cubicBezTo>
                  <a:close/>
                  <a:moveTo>
                    <a:pt x="766" y="1"/>
                  </a:moveTo>
                  <a:cubicBezTo>
                    <a:pt x="580" y="1"/>
                    <a:pt x="407" y="71"/>
                    <a:pt x="274" y="192"/>
                  </a:cubicBezTo>
                  <a:cubicBezTo>
                    <a:pt x="108" y="359"/>
                    <a:pt x="0" y="585"/>
                    <a:pt x="0" y="847"/>
                  </a:cubicBezTo>
                  <a:cubicBezTo>
                    <a:pt x="0" y="1085"/>
                    <a:pt x="60" y="1371"/>
                    <a:pt x="179" y="1597"/>
                  </a:cubicBezTo>
                  <a:cubicBezTo>
                    <a:pt x="334" y="1859"/>
                    <a:pt x="524" y="2014"/>
                    <a:pt x="751" y="2026"/>
                  </a:cubicBezTo>
                  <a:lnTo>
                    <a:pt x="774" y="2026"/>
                  </a:lnTo>
                  <a:cubicBezTo>
                    <a:pt x="905" y="2026"/>
                    <a:pt x="1060" y="1966"/>
                    <a:pt x="1179" y="1847"/>
                  </a:cubicBezTo>
                  <a:cubicBezTo>
                    <a:pt x="1405" y="1633"/>
                    <a:pt x="1560" y="1264"/>
                    <a:pt x="1560" y="919"/>
                  </a:cubicBezTo>
                  <a:cubicBezTo>
                    <a:pt x="1572" y="419"/>
                    <a:pt x="1251" y="14"/>
                    <a:pt x="810" y="2"/>
                  </a:cubicBezTo>
                  <a:cubicBezTo>
                    <a:pt x="795" y="1"/>
                    <a:pt x="781" y="1"/>
                    <a:pt x="7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72"/>
            <p:cNvSpPr/>
            <p:nvPr/>
          </p:nvSpPr>
          <p:spPr>
            <a:xfrm>
              <a:off x="5674669" y="3533234"/>
              <a:ext cx="49920" cy="56480"/>
            </a:xfrm>
            <a:custGeom>
              <a:rect b="b" l="l" r="r" t="t"/>
              <a:pathLst>
                <a:path extrusionOk="0" h="1765" w="1560">
                  <a:moveTo>
                    <a:pt x="726" y="324"/>
                  </a:moveTo>
                  <a:cubicBezTo>
                    <a:pt x="786" y="324"/>
                    <a:pt x="857" y="336"/>
                    <a:pt x="917" y="383"/>
                  </a:cubicBezTo>
                  <a:cubicBezTo>
                    <a:pt x="1012" y="443"/>
                    <a:pt x="1084" y="562"/>
                    <a:pt x="1119" y="693"/>
                  </a:cubicBezTo>
                  <a:cubicBezTo>
                    <a:pt x="1203" y="967"/>
                    <a:pt x="1131" y="1395"/>
                    <a:pt x="953" y="1443"/>
                  </a:cubicBezTo>
                  <a:cubicBezTo>
                    <a:pt x="945" y="1444"/>
                    <a:pt x="938" y="1445"/>
                    <a:pt x="930" y="1445"/>
                  </a:cubicBezTo>
                  <a:cubicBezTo>
                    <a:pt x="860" y="1445"/>
                    <a:pt x="764" y="1397"/>
                    <a:pt x="679" y="1312"/>
                  </a:cubicBezTo>
                  <a:cubicBezTo>
                    <a:pt x="560" y="1193"/>
                    <a:pt x="476" y="1026"/>
                    <a:pt x="429" y="871"/>
                  </a:cubicBezTo>
                  <a:cubicBezTo>
                    <a:pt x="357" y="621"/>
                    <a:pt x="464" y="383"/>
                    <a:pt x="655" y="336"/>
                  </a:cubicBezTo>
                  <a:cubicBezTo>
                    <a:pt x="679" y="336"/>
                    <a:pt x="715" y="324"/>
                    <a:pt x="726" y="324"/>
                  </a:cubicBezTo>
                  <a:close/>
                  <a:moveTo>
                    <a:pt x="740" y="0"/>
                  </a:moveTo>
                  <a:cubicBezTo>
                    <a:pt x="686" y="0"/>
                    <a:pt x="633" y="8"/>
                    <a:pt x="584" y="26"/>
                  </a:cubicBezTo>
                  <a:cubicBezTo>
                    <a:pt x="203" y="133"/>
                    <a:pt x="0" y="538"/>
                    <a:pt x="119" y="967"/>
                  </a:cubicBezTo>
                  <a:cubicBezTo>
                    <a:pt x="179" y="1169"/>
                    <a:pt x="298" y="1383"/>
                    <a:pt x="464" y="1550"/>
                  </a:cubicBezTo>
                  <a:cubicBezTo>
                    <a:pt x="607" y="1693"/>
                    <a:pt x="774" y="1764"/>
                    <a:pt x="941" y="1764"/>
                  </a:cubicBezTo>
                  <a:cubicBezTo>
                    <a:pt x="976" y="1764"/>
                    <a:pt x="1012" y="1764"/>
                    <a:pt x="1060" y="1752"/>
                  </a:cubicBezTo>
                  <a:cubicBezTo>
                    <a:pt x="1453" y="1645"/>
                    <a:pt x="1560" y="1014"/>
                    <a:pt x="1441" y="609"/>
                  </a:cubicBezTo>
                  <a:cubicBezTo>
                    <a:pt x="1381" y="395"/>
                    <a:pt x="1262" y="216"/>
                    <a:pt x="1119" y="121"/>
                  </a:cubicBezTo>
                  <a:cubicBezTo>
                    <a:pt x="1002" y="46"/>
                    <a:pt x="867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72"/>
            <p:cNvSpPr/>
            <p:nvPr/>
          </p:nvSpPr>
          <p:spPr>
            <a:xfrm>
              <a:off x="5777133" y="3542162"/>
              <a:ext cx="60608" cy="57440"/>
            </a:xfrm>
            <a:custGeom>
              <a:rect b="b" l="l" r="r" t="t"/>
              <a:pathLst>
                <a:path extrusionOk="0" h="1795" w="1894">
                  <a:moveTo>
                    <a:pt x="1132" y="0"/>
                  </a:moveTo>
                  <a:cubicBezTo>
                    <a:pt x="996" y="0"/>
                    <a:pt x="856" y="35"/>
                    <a:pt x="727" y="104"/>
                  </a:cubicBezTo>
                  <a:cubicBezTo>
                    <a:pt x="656" y="152"/>
                    <a:pt x="620" y="259"/>
                    <a:pt x="668" y="330"/>
                  </a:cubicBezTo>
                  <a:cubicBezTo>
                    <a:pt x="692" y="379"/>
                    <a:pt x="750" y="412"/>
                    <a:pt x="811" y="412"/>
                  </a:cubicBezTo>
                  <a:cubicBezTo>
                    <a:pt x="839" y="412"/>
                    <a:pt x="868" y="405"/>
                    <a:pt x="894" y="390"/>
                  </a:cubicBezTo>
                  <a:cubicBezTo>
                    <a:pt x="980" y="342"/>
                    <a:pt x="1068" y="318"/>
                    <a:pt x="1151" y="318"/>
                  </a:cubicBezTo>
                  <a:cubicBezTo>
                    <a:pt x="1252" y="318"/>
                    <a:pt x="1346" y="354"/>
                    <a:pt x="1418" y="426"/>
                  </a:cubicBezTo>
                  <a:cubicBezTo>
                    <a:pt x="1513" y="509"/>
                    <a:pt x="1561" y="616"/>
                    <a:pt x="1561" y="711"/>
                  </a:cubicBezTo>
                  <a:cubicBezTo>
                    <a:pt x="1561" y="866"/>
                    <a:pt x="1501" y="1009"/>
                    <a:pt x="1382" y="1140"/>
                  </a:cubicBezTo>
                  <a:cubicBezTo>
                    <a:pt x="1191" y="1348"/>
                    <a:pt x="886" y="1487"/>
                    <a:pt x="675" y="1487"/>
                  </a:cubicBezTo>
                  <a:cubicBezTo>
                    <a:pt x="597" y="1487"/>
                    <a:pt x="531" y="1468"/>
                    <a:pt x="489" y="1426"/>
                  </a:cubicBezTo>
                  <a:cubicBezTo>
                    <a:pt x="370" y="1319"/>
                    <a:pt x="394" y="1057"/>
                    <a:pt x="525" y="771"/>
                  </a:cubicBezTo>
                  <a:cubicBezTo>
                    <a:pt x="572" y="699"/>
                    <a:pt x="549" y="592"/>
                    <a:pt x="453" y="545"/>
                  </a:cubicBezTo>
                  <a:cubicBezTo>
                    <a:pt x="433" y="534"/>
                    <a:pt x="409" y="529"/>
                    <a:pt x="384" y="529"/>
                  </a:cubicBezTo>
                  <a:cubicBezTo>
                    <a:pt x="325" y="529"/>
                    <a:pt x="261" y="561"/>
                    <a:pt x="227" y="628"/>
                  </a:cubicBezTo>
                  <a:cubicBezTo>
                    <a:pt x="49" y="961"/>
                    <a:pt x="1" y="1426"/>
                    <a:pt x="263" y="1664"/>
                  </a:cubicBezTo>
                  <a:cubicBezTo>
                    <a:pt x="370" y="1759"/>
                    <a:pt x="501" y="1795"/>
                    <a:pt x="668" y="1795"/>
                  </a:cubicBezTo>
                  <a:cubicBezTo>
                    <a:pt x="751" y="1795"/>
                    <a:pt x="858" y="1783"/>
                    <a:pt x="965" y="1759"/>
                  </a:cubicBezTo>
                  <a:cubicBezTo>
                    <a:pt x="1203" y="1676"/>
                    <a:pt x="1442" y="1533"/>
                    <a:pt x="1620" y="1354"/>
                  </a:cubicBezTo>
                  <a:cubicBezTo>
                    <a:pt x="1811" y="1176"/>
                    <a:pt x="1894" y="938"/>
                    <a:pt x="1882" y="711"/>
                  </a:cubicBezTo>
                  <a:cubicBezTo>
                    <a:pt x="1870" y="521"/>
                    <a:pt x="1799" y="330"/>
                    <a:pt x="1644" y="199"/>
                  </a:cubicBezTo>
                  <a:cubicBezTo>
                    <a:pt x="1505" y="67"/>
                    <a:pt x="1322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72"/>
            <p:cNvSpPr/>
            <p:nvPr/>
          </p:nvSpPr>
          <p:spPr>
            <a:xfrm>
              <a:off x="5811437" y="3593426"/>
              <a:ext cx="56032" cy="47328"/>
            </a:xfrm>
            <a:custGeom>
              <a:rect b="b" l="l" r="r" t="t"/>
              <a:pathLst>
                <a:path extrusionOk="0" h="1479" w="1751">
                  <a:moveTo>
                    <a:pt x="1079" y="312"/>
                  </a:moveTo>
                  <a:cubicBezTo>
                    <a:pt x="1202" y="312"/>
                    <a:pt x="1308" y="364"/>
                    <a:pt x="1370" y="467"/>
                  </a:cubicBezTo>
                  <a:cubicBezTo>
                    <a:pt x="1394" y="574"/>
                    <a:pt x="1405" y="657"/>
                    <a:pt x="1382" y="752"/>
                  </a:cubicBezTo>
                  <a:cubicBezTo>
                    <a:pt x="1346" y="860"/>
                    <a:pt x="1263" y="955"/>
                    <a:pt x="1143" y="1014"/>
                  </a:cubicBezTo>
                  <a:cubicBezTo>
                    <a:pt x="1013" y="1098"/>
                    <a:pt x="834" y="1157"/>
                    <a:pt x="667" y="1157"/>
                  </a:cubicBezTo>
                  <a:cubicBezTo>
                    <a:pt x="524" y="1157"/>
                    <a:pt x="417" y="1122"/>
                    <a:pt x="381" y="1050"/>
                  </a:cubicBezTo>
                  <a:cubicBezTo>
                    <a:pt x="346" y="991"/>
                    <a:pt x="370" y="871"/>
                    <a:pt x="441" y="752"/>
                  </a:cubicBezTo>
                  <a:cubicBezTo>
                    <a:pt x="512" y="610"/>
                    <a:pt x="655" y="467"/>
                    <a:pt x="786" y="395"/>
                  </a:cubicBezTo>
                  <a:cubicBezTo>
                    <a:pt x="887" y="340"/>
                    <a:pt x="988" y="312"/>
                    <a:pt x="1079" y="312"/>
                  </a:cubicBezTo>
                  <a:close/>
                  <a:moveTo>
                    <a:pt x="1052" y="0"/>
                  </a:moveTo>
                  <a:cubicBezTo>
                    <a:pt x="906" y="0"/>
                    <a:pt x="752" y="40"/>
                    <a:pt x="608" y="121"/>
                  </a:cubicBezTo>
                  <a:cubicBezTo>
                    <a:pt x="429" y="229"/>
                    <a:pt x="251" y="407"/>
                    <a:pt x="143" y="598"/>
                  </a:cubicBezTo>
                  <a:cubicBezTo>
                    <a:pt x="12" y="836"/>
                    <a:pt x="0" y="1062"/>
                    <a:pt x="96" y="1229"/>
                  </a:cubicBezTo>
                  <a:cubicBezTo>
                    <a:pt x="203" y="1395"/>
                    <a:pt x="393" y="1479"/>
                    <a:pt x="667" y="1479"/>
                  </a:cubicBezTo>
                  <a:cubicBezTo>
                    <a:pt x="893" y="1479"/>
                    <a:pt x="1120" y="1419"/>
                    <a:pt x="1310" y="1300"/>
                  </a:cubicBezTo>
                  <a:cubicBezTo>
                    <a:pt x="1501" y="1193"/>
                    <a:pt x="1632" y="1038"/>
                    <a:pt x="1691" y="860"/>
                  </a:cubicBezTo>
                  <a:cubicBezTo>
                    <a:pt x="1751" y="681"/>
                    <a:pt x="1739" y="479"/>
                    <a:pt x="1632" y="324"/>
                  </a:cubicBezTo>
                  <a:cubicBezTo>
                    <a:pt x="1513" y="109"/>
                    <a:pt x="1293" y="0"/>
                    <a:pt x="10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72"/>
            <p:cNvSpPr/>
            <p:nvPr/>
          </p:nvSpPr>
          <p:spPr>
            <a:xfrm>
              <a:off x="5679981" y="3591218"/>
              <a:ext cx="130720" cy="99840"/>
            </a:xfrm>
            <a:custGeom>
              <a:rect b="b" l="l" r="r" t="t"/>
              <a:pathLst>
                <a:path extrusionOk="0" h="3120" w="4085">
                  <a:moveTo>
                    <a:pt x="1842" y="0"/>
                  </a:moveTo>
                  <a:cubicBezTo>
                    <a:pt x="1616" y="0"/>
                    <a:pt x="1390" y="35"/>
                    <a:pt x="1168" y="107"/>
                  </a:cubicBezTo>
                  <a:cubicBezTo>
                    <a:pt x="691" y="274"/>
                    <a:pt x="322" y="583"/>
                    <a:pt x="156" y="976"/>
                  </a:cubicBezTo>
                  <a:cubicBezTo>
                    <a:pt x="1" y="1381"/>
                    <a:pt x="84" y="1738"/>
                    <a:pt x="418" y="2072"/>
                  </a:cubicBezTo>
                  <a:cubicBezTo>
                    <a:pt x="668" y="2310"/>
                    <a:pt x="1037" y="2524"/>
                    <a:pt x="1632" y="2762"/>
                  </a:cubicBezTo>
                  <a:cubicBezTo>
                    <a:pt x="2215" y="3012"/>
                    <a:pt x="2644" y="3107"/>
                    <a:pt x="2989" y="3119"/>
                  </a:cubicBezTo>
                  <a:cubicBezTo>
                    <a:pt x="3442" y="3119"/>
                    <a:pt x="3763" y="2917"/>
                    <a:pt x="3930" y="2524"/>
                  </a:cubicBezTo>
                  <a:cubicBezTo>
                    <a:pt x="4085" y="2214"/>
                    <a:pt x="4085" y="1833"/>
                    <a:pt x="3942" y="1429"/>
                  </a:cubicBezTo>
                  <a:cubicBezTo>
                    <a:pt x="3912" y="1360"/>
                    <a:pt x="3850" y="1315"/>
                    <a:pt x="3776" y="1315"/>
                  </a:cubicBezTo>
                  <a:cubicBezTo>
                    <a:pt x="3760" y="1315"/>
                    <a:pt x="3744" y="1317"/>
                    <a:pt x="3727" y="1321"/>
                  </a:cubicBezTo>
                  <a:cubicBezTo>
                    <a:pt x="3644" y="1357"/>
                    <a:pt x="3597" y="1441"/>
                    <a:pt x="3632" y="1536"/>
                  </a:cubicBezTo>
                  <a:cubicBezTo>
                    <a:pt x="3739" y="1845"/>
                    <a:pt x="3739" y="2155"/>
                    <a:pt x="3644" y="2417"/>
                  </a:cubicBezTo>
                  <a:cubicBezTo>
                    <a:pt x="3553" y="2621"/>
                    <a:pt x="3403" y="2804"/>
                    <a:pt x="3005" y="2804"/>
                  </a:cubicBezTo>
                  <a:cubicBezTo>
                    <a:pt x="2730" y="2804"/>
                    <a:pt x="2337" y="2717"/>
                    <a:pt x="1763" y="2488"/>
                  </a:cubicBezTo>
                  <a:cubicBezTo>
                    <a:pt x="1227" y="2262"/>
                    <a:pt x="870" y="2072"/>
                    <a:pt x="668" y="1845"/>
                  </a:cubicBezTo>
                  <a:cubicBezTo>
                    <a:pt x="429" y="1619"/>
                    <a:pt x="370" y="1381"/>
                    <a:pt x="489" y="1119"/>
                  </a:cubicBezTo>
                  <a:cubicBezTo>
                    <a:pt x="608" y="810"/>
                    <a:pt x="906" y="548"/>
                    <a:pt x="1299" y="417"/>
                  </a:cubicBezTo>
                  <a:cubicBezTo>
                    <a:pt x="1483" y="353"/>
                    <a:pt x="1677" y="323"/>
                    <a:pt x="1872" y="323"/>
                  </a:cubicBezTo>
                  <a:cubicBezTo>
                    <a:pt x="2117" y="323"/>
                    <a:pt x="2364" y="371"/>
                    <a:pt x="2596" y="464"/>
                  </a:cubicBezTo>
                  <a:cubicBezTo>
                    <a:pt x="2882" y="583"/>
                    <a:pt x="3132" y="762"/>
                    <a:pt x="3335" y="1000"/>
                  </a:cubicBezTo>
                  <a:cubicBezTo>
                    <a:pt x="3366" y="1037"/>
                    <a:pt x="3407" y="1055"/>
                    <a:pt x="3447" y="1055"/>
                  </a:cubicBezTo>
                  <a:cubicBezTo>
                    <a:pt x="3484" y="1055"/>
                    <a:pt x="3520" y="1040"/>
                    <a:pt x="3549" y="1012"/>
                  </a:cubicBezTo>
                  <a:cubicBezTo>
                    <a:pt x="3632" y="952"/>
                    <a:pt x="3632" y="845"/>
                    <a:pt x="3561" y="786"/>
                  </a:cubicBezTo>
                  <a:cubicBezTo>
                    <a:pt x="3346" y="512"/>
                    <a:pt x="3049" y="298"/>
                    <a:pt x="2704" y="167"/>
                  </a:cubicBezTo>
                  <a:cubicBezTo>
                    <a:pt x="2427" y="59"/>
                    <a:pt x="2136" y="0"/>
                    <a:pt x="1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286" name="Shape 12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7" name="Google Shape;12287;p7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88" name="Google Shape;12288;p73"/>
          <p:cNvSpPr/>
          <p:nvPr/>
        </p:nvSpPr>
        <p:spPr>
          <a:xfrm>
            <a:off x="2853797" y="3817349"/>
            <a:ext cx="345674" cy="346056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89" name="Google Shape;12289;p73"/>
          <p:cNvGrpSpPr/>
          <p:nvPr/>
        </p:nvGrpSpPr>
        <p:grpSpPr>
          <a:xfrm>
            <a:off x="3303268" y="3817349"/>
            <a:ext cx="346056" cy="345674"/>
            <a:chOff x="3303268" y="3817349"/>
            <a:chExt cx="346056" cy="345674"/>
          </a:xfrm>
        </p:grpSpPr>
        <p:sp>
          <p:nvSpPr>
            <p:cNvPr id="12290" name="Google Shape;12290;p73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73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73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73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4" name="Google Shape;12294;p73"/>
          <p:cNvGrpSpPr/>
          <p:nvPr/>
        </p:nvGrpSpPr>
        <p:grpSpPr>
          <a:xfrm>
            <a:off x="3752358" y="3817349"/>
            <a:ext cx="346056" cy="345674"/>
            <a:chOff x="3752358" y="3817349"/>
            <a:chExt cx="346056" cy="345674"/>
          </a:xfrm>
        </p:grpSpPr>
        <p:sp>
          <p:nvSpPr>
            <p:cNvPr id="12295" name="Google Shape;12295;p73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73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73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73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9" name="Google Shape;12299;p73"/>
          <p:cNvGrpSpPr/>
          <p:nvPr/>
        </p:nvGrpSpPr>
        <p:grpSpPr>
          <a:xfrm>
            <a:off x="5100008" y="3817349"/>
            <a:ext cx="346024" cy="345674"/>
            <a:chOff x="5100008" y="3817349"/>
            <a:chExt cx="346024" cy="345674"/>
          </a:xfrm>
        </p:grpSpPr>
        <p:sp>
          <p:nvSpPr>
            <p:cNvPr id="12300" name="Google Shape;12300;p73"/>
            <p:cNvSpPr/>
            <p:nvPr/>
          </p:nvSpPr>
          <p:spPr>
            <a:xfrm>
              <a:off x="5100008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1" y="334"/>
                  </a:moveTo>
                  <a:cubicBezTo>
                    <a:pt x="8251" y="334"/>
                    <a:pt x="10525" y="2608"/>
                    <a:pt x="10525" y="5430"/>
                  </a:cubicBezTo>
                  <a:cubicBezTo>
                    <a:pt x="10525" y="8240"/>
                    <a:pt x="8251" y="10514"/>
                    <a:pt x="5441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1" y="334"/>
                  </a:cubicBezTo>
                  <a:close/>
                  <a:moveTo>
                    <a:pt x="5441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1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73"/>
            <p:cNvSpPr/>
            <p:nvPr/>
          </p:nvSpPr>
          <p:spPr>
            <a:xfrm>
              <a:off x="5150777" y="3867767"/>
              <a:ext cx="244486" cy="243690"/>
            </a:xfrm>
            <a:custGeom>
              <a:rect b="b" l="l" r="r" t="t"/>
              <a:pathLst>
                <a:path extrusionOk="0" h="7656" w="7681">
                  <a:moveTo>
                    <a:pt x="3823" y="0"/>
                  </a:moveTo>
                  <a:cubicBezTo>
                    <a:pt x="1715" y="0"/>
                    <a:pt x="1" y="1715"/>
                    <a:pt x="1" y="3834"/>
                  </a:cubicBezTo>
                  <a:cubicBezTo>
                    <a:pt x="1" y="4429"/>
                    <a:pt x="132" y="5001"/>
                    <a:pt x="406" y="5537"/>
                  </a:cubicBezTo>
                  <a:lnTo>
                    <a:pt x="13" y="6513"/>
                  </a:lnTo>
                  <a:cubicBezTo>
                    <a:pt x="1" y="6537"/>
                    <a:pt x="1" y="6584"/>
                    <a:pt x="1" y="6632"/>
                  </a:cubicBezTo>
                  <a:cubicBezTo>
                    <a:pt x="13" y="6703"/>
                    <a:pt x="96" y="6751"/>
                    <a:pt x="167" y="6751"/>
                  </a:cubicBezTo>
                  <a:lnTo>
                    <a:pt x="1346" y="6751"/>
                  </a:lnTo>
                  <a:cubicBezTo>
                    <a:pt x="2037" y="7346"/>
                    <a:pt x="2918" y="7656"/>
                    <a:pt x="3823" y="7656"/>
                  </a:cubicBezTo>
                  <a:cubicBezTo>
                    <a:pt x="5942" y="7656"/>
                    <a:pt x="7656" y="5941"/>
                    <a:pt x="7656" y="3834"/>
                  </a:cubicBezTo>
                  <a:cubicBezTo>
                    <a:pt x="7680" y="2382"/>
                    <a:pt x="6847" y="1108"/>
                    <a:pt x="5644" y="465"/>
                  </a:cubicBezTo>
                  <a:cubicBezTo>
                    <a:pt x="5616" y="450"/>
                    <a:pt x="5586" y="444"/>
                    <a:pt x="5558" y="444"/>
                  </a:cubicBezTo>
                  <a:cubicBezTo>
                    <a:pt x="5470" y="444"/>
                    <a:pt x="5394" y="511"/>
                    <a:pt x="5394" y="619"/>
                  </a:cubicBezTo>
                  <a:cubicBezTo>
                    <a:pt x="5394" y="679"/>
                    <a:pt x="5418" y="727"/>
                    <a:pt x="5478" y="762"/>
                  </a:cubicBezTo>
                  <a:cubicBezTo>
                    <a:pt x="6585" y="1358"/>
                    <a:pt x="7323" y="2501"/>
                    <a:pt x="7323" y="3846"/>
                  </a:cubicBezTo>
                  <a:cubicBezTo>
                    <a:pt x="7323" y="5763"/>
                    <a:pt x="5763" y="7323"/>
                    <a:pt x="3846" y="7323"/>
                  </a:cubicBezTo>
                  <a:cubicBezTo>
                    <a:pt x="2989" y="7323"/>
                    <a:pt x="2168" y="7013"/>
                    <a:pt x="1537" y="6453"/>
                  </a:cubicBezTo>
                  <a:cubicBezTo>
                    <a:pt x="1501" y="6418"/>
                    <a:pt x="1465" y="6406"/>
                    <a:pt x="1418" y="6406"/>
                  </a:cubicBezTo>
                  <a:lnTo>
                    <a:pt x="429" y="6406"/>
                  </a:lnTo>
                  <a:lnTo>
                    <a:pt x="763" y="5596"/>
                  </a:lnTo>
                  <a:cubicBezTo>
                    <a:pt x="775" y="5560"/>
                    <a:pt x="775" y="5501"/>
                    <a:pt x="763" y="5453"/>
                  </a:cubicBezTo>
                  <a:cubicBezTo>
                    <a:pt x="489" y="4965"/>
                    <a:pt x="358" y="4394"/>
                    <a:pt x="358" y="3834"/>
                  </a:cubicBezTo>
                  <a:cubicBezTo>
                    <a:pt x="358" y="1905"/>
                    <a:pt x="1918" y="346"/>
                    <a:pt x="3846" y="346"/>
                  </a:cubicBezTo>
                  <a:cubicBezTo>
                    <a:pt x="4144" y="346"/>
                    <a:pt x="4418" y="381"/>
                    <a:pt x="4692" y="453"/>
                  </a:cubicBezTo>
                  <a:cubicBezTo>
                    <a:pt x="4704" y="455"/>
                    <a:pt x="4717" y="457"/>
                    <a:pt x="4729" y="457"/>
                  </a:cubicBezTo>
                  <a:cubicBezTo>
                    <a:pt x="4820" y="457"/>
                    <a:pt x="4894" y="381"/>
                    <a:pt x="4894" y="286"/>
                  </a:cubicBezTo>
                  <a:cubicBezTo>
                    <a:pt x="4894" y="215"/>
                    <a:pt x="4835" y="143"/>
                    <a:pt x="4763" y="119"/>
                  </a:cubicBezTo>
                  <a:cubicBezTo>
                    <a:pt x="4466" y="48"/>
                    <a:pt x="4156" y="0"/>
                    <a:pt x="3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73"/>
            <p:cNvSpPr/>
            <p:nvPr/>
          </p:nvSpPr>
          <p:spPr>
            <a:xfrm>
              <a:off x="5201960" y="3941167"/>
              <a:ext cx="135691" cy="91097"/>
            </a:xfrm>
            <a:custGeom>
              <a:rect b="b" l="l" r="r" t="t"/>
              <a:pathLst>
                <a:path extrusionOk="0" h="2862" w="4263">
                  <a:moveTo>
                    <a:pt x="4077" y="0"/>
                  </a:moveTo>
                  <a:cubicBezTo>
                    <a:pt x="4039" y="0"/>
                    <a:pt x="4000" y="12"/>
                    <a:pt x="3965" y="40"/>
                  </a:cubicBezTo>
                  <a:lnTo>
                    <a:pt x="2869" y="909"/>
                  </a:lnTo>
                  <a:lnTo>
                    <a:pt x="881" y="909"/>
                  </a:lnTo>
                  <a:cubicBezTo>
                    <a:pt x="810" y="909"/>
                    <a:pt x="750" y="957"/>
                    <a:pt x="714" y="1016"/>
                  </a:cubicBezTo>
                  <a:lnTo>
                    <a:pt x="36" y="2623"/>
                  </a:lnTo>
                  <a:cubicBezTo>
                    <a:pt x="0" y="2695"/>
                    <a:pt x="12" y="2778"/>
                    <a:pt x="72" y="2814"/>
                  </a:cubicBezTo>
                  <a:cubicBezTo>
                    <a:pt x="107" y="2850"/>
                    <a:pt x="155" y="2862"/>
                    <a:pt x="191" y="2862"/>
                  </a:cubicBezTo>
                  <a:cubicBezTo>
                    <a:pt x="226" y="2862"/>
                    <a:pt x="250" y="2850"/>
                    <a:pt x="286" y="2826"/>
                  </a:cubicBezTo>
                  <a:lnTo>
                    <a:pt x="1381" y="2171"/>
                  </a:lnTo>
                  <a:lnTo>
                    <a:pt x="1857" y="2171"/>
                  </a:lnTo>
                  <a:cubicBezTo>
                    <a:pt x="1953" y="2171"/>
                    <a:pt x="2036" y="2100"/>
                    <a:pt x="2036" y="1992"/>
                  </a:cubicBezTo>
                  <a:cubicBezTo>
                    <a:pt x="2036" y="1909"/>
                    <a:pt x="1965" y="1814"/>
                    <a:pt x="1857" y="1814"/>
                  </a:cubicBezTo>
                  <a:lnTo>
                    <a:pt x="1345" y="1814"/>
                  </a:lnTo>
                  <a:cubicBezTo>
                    <a:pt x="1310" y="1814"/>
                    <a:pt x="1286" y="1838"/>
                    <a:pt x="1250" y="1850"/>
                  </a:cubicBezTo>
                  <a:lnTo>
                    <a:pt x="572" y="2266"/>
                  </a:lnTo>
                  <a:lnTo>
                    <a:pt x="1000" y="1254"/>
                  </a:lnTo>
                  <a:lnTo>
                    <a:pt x="2953" y="1254"/>
                  </a:lnTo>
                  <a:cubicBezTo>
                    <a:pt x="2989" y="1254"/>
                    <a:pt x="3024" y="1242"/>
                    <a:pt x="3048" y="1207"/>
                  </a:cubicBezTo>
                  <a:lnTo>
                    <a:pt x="3584" y="778"/>
                  </a:lnTo>
                  <a:lnTo>
                    <a:pt x="3072" y="1814"/>
                  </a:lnTo>
                  <a:lnTo>
                    <a:pt x="2691" y="1814"/>
                  </a:lnTo>
                  <a:cubicBezTo>
                    <a:pt x="2608" y="1814"/>
                    <a:pt x="2512" y="1897"/>
                    <a:pt x="2512" y="1992"/>
                  </a:cubicBezTo>
                  <a:cubicBezTo>
                    <a:pt x="2512" y="2088"/>
                    <a:pt x="2596" y="2183"/>
                    <a:pt x="2691" y="2183"/>
                  </a:cubicBezTo>
                  <a:lnTo>
                    <a:pt x="3167" y="2183"/>
                  </a:lnTo>
                  <a:cubicBezTo>
                    <a:pt x="3227" y="2183"/>
                    <a:pt x="3286" y="2147"/>
                    <a:pt x="3322" y="2088"/>
                  </a:cubicBezTo>
                  <a:lnTo>
                    <a:pt x="4227" y="254"/>
                  </a:lnTo>
                  <a:cubicBezTo>
                    <a:pt x="4263" y="171"/>
                    <a:pt x="4227" y="64"/>
                    <a:pt x="4155" y="16"/>
                  </a:cubicBezTo>
                  <a:cubicBezTo>
                    <a:pt x="4131" y="6"/>
                    <a:pt x="4104" y="0"/>
                    <a:pt x="40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3" name="Google Shape;12303;p73"/>
          <p:cNvGrpSpPr/>
          <p:nvPr/>
        </p:nvGrpSpPr>
        <p:grpSpPr>
          <a:xfrm>
            <a:off x="5998919" y="3817349"/>
            <a:ext cx="345674" cy="345674"/>
            <a:chOff x="5998919" y="3817349"/>
            <a:chExt cx="345674" cy="345674"/>
          </a:xfrm>
        </p:grpSpPr>
        <p:sp>
          <p:nvSpPr>
            <p:cNvPr id="12304" name="Google Shape;12304;p73"/>
            <p:cNvSpPr/>
            <p:nvPr/>
          </p:nvSpPr>
          <p:spPr>
            <a:xfrm>
              <a:off x="5998919" y="3817349"/>
              <a:ext cx="345674" cy="345674"/>
            </a:xfrm>
            <a:custGeom>
              <a:rect b="b" l="l" r="r" t="t"/>
              <a:pathLst>
                <a:path extrusionOk="0" h="10860" w="10860">
                  <a:moveTo>
                    <a:pt x="5430" y="334"/>
                  </a:moveTo>
                  <a:cubicBezTo>
                    <a:pt x="8240" y="334"/>
                    <a:pt x="10514" y="2608"/>
                    <a:pt x="10514" y="5430"/>
                  </a:cubicBezTo>
                  <a:cubicBezTo>
                    <a:pt x="10514" y="8240"/>
                    <a:pt x="8240" y="10514"/>
                    <a:pt x="5430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90" y="1"/>
                    <a:pt x="2608" y="560"/>
                    <a:pt x="1584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871"/>
                    <a:pt x="561" y="8240"/>
                    <a:pt x="1584" y="9264"/>
                  </a:cubicBezTo>
                  <a:cubicBezTo>
                    <a:pt x="2620" y="10300"/>
                    <a:pt x="3990" y="10859"/>
                    <a:pt x="5430" y="10859"/>
                  </a:cubicBezTo>
                  <a:cubicBezTo>
                    <a:pt x="6871" y="10859"/>
                    <a:pt x="8240" y="10300"/>
                    <a:pt x="9264" y="9264"/>
                  </a:cubicBezTo>
                  <a:cubicBezTo>
                    <a:pt x="10300" y="8240"/>
                    <a:pt x="10859" y="6871"/>
                    <a:pt x="10859" y="5430"/>
                  </a:cubicBezTo>
                  <a:cubicBezTo>
                    <a:pt x="10859" y="3989"/>
                    <a:pt x="10300" y="2620"/>
                    <a:pt x="9264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73"/>
            <p:cNvSpPr/>
            <p:nvPr/>
          </p:nvSpPr>
          <p:spPr>
            <a:xfrm>
              <a:off x="6051980" y="3874579"/>
              <a:ext cx="240698" cy="231595"/>
            </a:xfrm>
            <a:custGeom>
              <a:rect b="b" l="l" r="r" t="t"/>
              <a:pathLst>
                <a:path extrusionOk="0" h="7276" w="7562">
                  <a:moveTo>
                    <a:pt x="1680" y="1"/>
                  </a:moveTo>
                  <a:cubicBezTo>
                    <a:pt x="1263" y="1"/>
                    <a:pt x="870" y="167"/>
                    <a:pt x="596" y="441"/>
                  </a:cubicBezTo>
                  <a:cubicBezTo>
                    <a:pt x="1" y="1036"/>
                    <a:pt x="1" y="2013"/>
                    <a:pt x="572" y="2608"/>
                  </a:cubicBezTo>
                  <a:cubicBezTo>
                    <a:pt x="477" y="2930"/>
                    <a:pt x="418" y="3275"/>
                    <a:pt x="418" y="3632"/>
                  </a:cubicBezTo>
                  <a:cubicBezTo>
                    <a:pt x="418" y="5489"/>
                    <a:pt x="1930" y="7013"/>
                    <a:pt x="3787" y="7013"/>
                  </a:cubicBezTo>
                  <a:cubicBezTo>
                    <a:pt x="4144" y="7013"/>
                    <a:pt x="4489" y="6954"/>
                    <a:pt x="4823" y="6847"/>
                  </a:cubicBezTo>
                  <a:cubicBezTo>
                    <a:pt x="5097" y="7132"/>
                    <a:pt x="5490" y="7275"/>
                    <a:pt x="5894" y="7275"/>
                  </a:cubicBezTo>
                  <a:cubicBezTo>
                    <a:pt x="6311" y="7275"/>
                    <a:pt x="6692" y="7109"/>
                    <a:pt x="6978" y="6835"/>
                  </a:cubicBezTo>
                  <a:cubicBezTo>
                    <a:pt x="7561" y="6239"/>
                    <a:pt x="7561" y="5263"/>
                    <a:pt x="6978" y="4656"/>
                  </a:cubicBezTo>
                  <a:cubicBezTo>
                    <a:pt x="7037" y="4454"/>
                    <a:pt x="7085" y="4239"/>
                    <a:pt x="7109" y="4013"/>
                  </a:cubicBezTo>
                  <a:cubicBezTo>
                    <a:pt x="7121" y="3918"/>
                    <a:pt x="7037" y="3822"/>
                    <a:pt x="6942" y="3822"/>
                  </a:cubicBezTo>
                  <a:cubicBezTo>
                    <a:pt x="6859" y="3822"/>
                    <a:pt x="6787" y="3882"/>
                    <a:pt x="6787" y="3977"/>
                  </a:cubicBezTo>
                  <a:cubicBezTo>
                    <a:pt x="6752" y="4192"/>
                    <a:pt x="6704" y="4418"/>
                    <a:pt x="6633" y="4632"/>
                  </a:cubicBezTo>
                  <a:cubicBezTo>
                    <a:pt x="6609" y="4692"/>
                    <a:pt x="6633" y="4763"/>
                    <a:pt x="6680" y="4811"/>
                  </a:cubicBezTo>
                  <a:lnTo>
                    <a:pt x="6740" y="4870"/>
                  </a:lnTo>
                  <a:cubicBezTo>
                    <a:pt x="7204" y="5323"/>
                    <a:pt x="7204" y="6097"/>
                    <a:pt x="6740" y="6561"/>
                  </a:cubicBezTo>
                  <a:cubicBezTo>
                    <a:pt x="6514" y="6787"/>
                    <a:pt x="6204" y="6918"/>
                    <a:pt x="5894" y="6918"/>
                  </a:cubicBezTo>
                  <a:cubicBezTo>
                    <a:pt x="5561" y="6918"/>
                    <a:pt x="5251" y="6787"/>
                    <a:pt x="5025" y="6549"/>
                  </a:cubicBezTo>
                  <a:lnTo>
                    <a:pt x="4978" y="6501"/>
                  </a:lnTo>
                  <a:cubicBezTo>
                    <a:pt x="4954" y="6478"/>
                    <a:pt x="4906" y="6454"/>
                    <a:pt x="4859" y="6454"/>
                  </a:cubicBezTo>
                  <a:cubicBezTo>
                    <a:pt x="4847" y="6454"/>
                    <a:pt x="4823" y="6454"/>
                    <a:pt x="4799" y="6478"/>
                  </a:cubicBezTo>
                  <a:cubicBezTo>
                    <a:pt x="4466" y="6597"/>
                    <a:pt x="4108" y="6656"/>
                    <a:pt x="3751" y="6656"/>
                  </a:cubicBezTo>
                  <a:cubicBezTo>
                    <a:pt x="2084" y="6620"/>
                    <a:pt x="739" y="5251"/>
                    <a:pt x="751" y="3584"/>
                  </a:cubicBezTo>
                  <a:cubicBezTo>
                    <a:pt x="751" y="3239"/>
                    <a:pt x="810" y="2918"/>
                    <a:pt x="929" y="2608"/>
                  </a:cubicBezTo>
                  <a:cubicBezTo>
                    <a:pt x="965" y="2549"/>
                    <a:pt x="929" y="2465"/>
                    <a:pt x="894" y="2429"/>
                  </a:cubicBezTo>
                  <a:lnTo>
                    <a:pt x="834" y="2370"/>
                  </a:lnTo>
                  <a:cubicBezTo>
                    <a:pt x="370" y="1906"/>
                    <a:pt x="370" y="1132"/>
                    <a:pt x="834" y="667"/>
                  </a:cubicBezTo>
                  <a:cubicBezTo>
                    <a:pt x="1049" y="441"/>
                    <a:pt x="1370" y="310"/>
                    <a:pt x="1680" y="310"/>
                  </a:cubicBezTo>
                  <a:cubicBezTo>
                    <a:pt x="2001" y="310"/>
                    <a:pt x="2323" y="441"/>
                    <a:pt x="2537" y="679"/>
                  </a:cubicBezTo>
                  <a:lnTo>
                    <a:pt x="2584" y="727"/>
                  </a:lnTo>
                  <a:cubicBezTo>
                    <a:pt x="2621" y="763"/>
                    <a:pt x="2671" y="779"/>
                    <a:pt x="2719" y="779"/>
                  </a:cubicBezTo>
                  <a:cubicBezTo>
                    <a:pt x="2734" y="779"/>
                    <a:pt x="2749" y="777"/>
                    <a:pt x="2763" y="774"/>
                  </a:cubicBezTo>
                  <a:cubicBezTo>
                    <a:pt x="3096" y="655"/>
                    <a:pt x="3430" y="596"/>
                    <a:pt x="3775" y="596"/>
                  </a:cubicBezTo>
                  <a:cubicBezTo>
                    <a:pt x="5299" y="596"/>
                    <a:pt x="6561" y="1727"/>
                    <a:pt x="6787" y="3203"/>
                  </a:cubicBezTo>
                  <a:cubicBezTo>
                    <a:pt x="6799" y="3287"/>
                    <a:pt x="6871" y="3346"/>
                    <a:pt x="6942" y="3346"/>
                  </a:cubicBezTo>
                  <a:cubicBezTo>
                    <a:pt x="7049" y="3346"/>
                    <a:pt x="7121" y="3263"/>
                    <a:pt x="7109" y="3156"/>
                  </a:cubicBezTo>
                  <a:cubicBezTo>
                    <a:pt x="6871" y="1513"/>
                    <a:pt x="5478" y="263"/>
                    <a:pt x="3775" y="263"/>
                  </a:cubicBezTo>
                  <a:cubicBezTo>
                    <a:pt x="3418" y="263"/>
                    <a:pt x="3073" y="322"/>
                    <a:pt x="2751" y="429"/>
                  </a:cubicBezTo>
                  <a:cubicBezTo>
                    <a:pt x="2465" y="143"/>
                    <a:pt x="2084" y="1"/>
                    <a:pt x="1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6" name="Google Shape;12306;p73"/>
            <p:cNvSpPr/>
            <p:nvPr/>
          </p:nvSpPr>
          <p:spPr>
            <a:xfrm>
              <a:off x="6116786" y="3928404"/>
              <a:ext cx="109941" cy="123946"/>
            </a:xfrm>
            <a:custGeom>
              <a:rect b="b" l="l" r="r" t="t"/>
              <a:pathLst>
                <a:path extrusionOk="0" h="3894" w="3454">
                  <a:moveTo>
                    <a:pt x="2322" y="1131"/>
                  </a:moveTo>
                  <a:cubicBezTo>
                    <a:pt x="2334" y="1227"/>
                    <a:pt x="2382" y="1310"/>
                    <a:pt x="2442" y="1393"/>
                  </a:cubicBezTo>
                  <a:cubicBezTo>
                    <a:pt x="2346" y="1369"/>
                    <a:pt x="2263" y="1369"/>
                    <a:pt x="2180" y="1369"/>
                  </a:cubicBezTo>
                  <a:lnTo>
                    <a:pt x="1275" y="1369"/>
                  </a:lnTo>
                  <a:cubicBezTo>
                    <a:pt x="1215" y="1369"/>
                    <a:pt x="1156" y="1334"/>
                    <a:pt x="1156" y="1250"/>
                  </a:cubicBezTo>
                  <a:cubicBezTo>
                    <a:pt x="1156" y="1191"/>
                    <a:pt x="1203" y="1131"/>
                    <a:pt x="1275" y="1131"/>
                  </a:cubicBezTo>
                  <a:close/>
                  <a:moveTo>
                    <a:pt x="1013" y="2489"/>
                  </a:moveTo>
                  <a:lnTo>
                    <a:pt x="1013" y="2489"/>
                  </a:lnTo>
                  <a:cubicBezTo>
                    <a:pt x="1096" y="2501"/>
                    <a:pt x="1191" y="2501"/>
                    <a:pt x="1263" y="2501"/>
                  </a:cubicBezTo>
                  <a:lnTo>
                    <a:pt x="2168" y="2501"/>
                  </a:lnTo>
                  <a:cubicBezTo>
                    <a:pt x="2227" y="2501"/>
                    <a:pt x="2287" y="2548"/>
                    <a:pt x="2287" y="2620"/>
                  </a:cubicBezTo>
                  <a:cubicBezTo>
                    <a:pt x="2287" y="2691"/>
                    <a:pt x="2251" y="2739"/>
                    <a:pt x="2168" y="2739"/>
                  </a:cubicBezTo>
                  <a:lnTo>
                    <a:pt x="1132" y="2739"/>
                  </a:lnTo>
                  <a:cubicBezTo>
                    <a:pt x="1120" y="2655"/>
                    <a:pt x="1072" y="2560"/>
                    <a:pt x="1013" y="2489"/>
                  </a:cubicBezTo>
                  <a:close/>
                  <a:moveTo>
                    <a:pt x="1275" y="0"/>
                  </a:moveTo>
                  <a:cubicBezTo>
                    <a:pt x="572" y="0"/>
                    <a:pt x="13" y="560"/>
                    <a:pt x="1" y="1250"/>
                  </a:cubicBezTo>
                  <a:cubicBezTo>
                    <a:pt x="1" y="1691"/>
                    <a:pt x="203" y="2072"/>
                    <a:pt x="537" y="2298"/>
                  </a:cubicBezTo>
                  <a:cubicBezTo>
                    <a:pt x="239" y="2310"/>
                    <a:pt x="1" y="2560"/>
                    <a:pt x="1" y="2858"/>
                  </a:cubicBezTo>
                  <a:cubicBezTo>
                    <a:pt x="1" y="3429"/>
                    <a:pt x="453" y="3894"/>
                    <a:pt x="1025" y="3894"/>
                  </a:cubicBezTo>
                  <a:lnTo>
                    <a:pt x="2144" y="3894"/>
                  </a:lnTo>
                  <a:cubicBezTo>
                    <a:pt x="2846" y="3894"/>
                    <a:pt x="3406" y="3334"/>
                    <a:pt x="3418" y="2643"/>
                  </a:cubicBezTo>
                  <a:cubicBezTo>
                    <a:pt x="3454" y="2203"/>
                    <a:pt x="3227" y="1822"/>
                    <a:pt x="2906" y="1596"/>
                  </a:cubicBezTo>
                  <a:cubicBezTo>
                    <a:pt x="3204" y="1584"/>
                    <a:pt x="3442" y="1334"/>
                    <a:pt x="3442" y="1036"/>
                  </a:cubicBezTo>
                  <a:cubicBezTo>
                    <a:pt x="3442" y="465"/>
                    <a:pt x="2977" y="0"/>
                    <a:pt x="2406" y="0"/>
                  </a:cubicBezTo>
                  <a:lnTo>
                    <a:pt x="2203" y="0"/>
                  </a:lnTo>
                  <a:cubicBezTo>
                    <a:pt x="2108" y="0"/>
                    <a:pt x="2025" y="84"/>
                    <a:pt x="2025" y="179"/>
                  </a:cubicBezTo>
                  <a:cubicBezTo>
                    <a:pt x="2025" y="274"/>
                    <a:pt x="2096" y="357"/>
                    <a:pt x="2203" y="357"/>
                  </a:cubicBezTo>
                  <a:lnTo>
                    <a:pt x="2406" y="357"/>
                  </a:lnTo>
                  <a:cubicBezTo>
                    <a:pt x="2775" y="357"/>
                    <a:pt x="3096" y="655"/>
                    <a:pt x="3096" y="1036"/>
                  </a:cubicBezTo>
                  <a:cubicBezTo>
                    <a:pt x="3096" y="1167"/>
                    <a:pt x="3001" y="1274"/>
                    <a:pt x="2870" y="1274"/>
                  </a:cubicBezTo>
                  <a:cubicBezTo>
                    <a:pt x="2739" y="1274"/>
                    <a:pt x="2632" y="1167"/>
                    <a:pt x="2632" y="1048"/>
                  </a:cubicBezTo>
                  <a:cubicBezTo>
                    <a:pt x="2632" y="917"/>
                    <a:pt x="2525" y="822"/>
                    <a:pt x="2394" y="822"/>
                  </a:cubicBezTo>
                  <a:lnTo>
                    <a:pt x="1263" y="822"/>
                  </a:lnTo>
                  <a:cubicBezTo>
                    <a:pt x="1013" y="822"/>
                    <a:pt x="798" y="1012"/>
                    <a:pt x="798" y="1274"/>
                  </a:cubicBezTo>
                  <a:cubicBezTo>
                    <a:pt x="787" y="1524"/>
                    <a:pt x="1001" y="1750"/>
                    <a:pt x="1263" y="1750"/>
                  </a:cubicBezTo>
                  <a:lnTo>
                    <a:pt x="2156" y="1750"/>
                  </a:lnTo>
                  <a:cubicBezTo>
                    <a:pt x="2668" y="1750"/>
                    <a:pt x="3084" y="2131"/>
                    <a:pt x="3096" y="2643"/>
                  </a:cubicBezTo>
                  <a:cubicBezTo>
                    <a:pt x="3108" y="3155"/>
                    <a:pt x="2692" y="3572"/>
                    <a:pt x="2192" y="3572"/>
                  </a:cubicBezTo>
                  <a:lnTo>
                    <a:pt x="1037" y="3572"/>
                  </a:lnTo>
                  <a:cubicBezTo>
                    <a:pt x="668" y="3572"/>
                    <a:pt x="358" y="3274"/>
                    <a:pt x="358" y="2905"/>
                  </a:cubicBezTo>
                  <a:cubicBezTo>
                    <a:pt x="358" y="2774"/>
                    <a:pt x="441" y="2667"/>
                    <a:pt x="584" y="2667"/>
                  </a:cubicBezTo>
                  <a:cubicBezTo>
                    <a:pt x="715" y="2667"/>
                    <a:pt x="822" y="2774"/>
                    <a:pt x="822" y="2893"/>
                  </a:cubicBezTo>
                  <a:cubicBezTo>
                    <a:pt x="822" y="3024"/>
                    <a:pt x="918" y="3120"/>
                    <a:pt x="1060" y="3120"/>
                  </a:cubicBezTo>
                  <a:lnTo>
                    <a:pt x="2180" y="3120"/>
                  </a:lnTo>
                  <a:cubicBezTo>
                    <a:pt x="2442" y="3120"/>
                    <a:pt x="2644" y="2917"/>
                    <a:pt x="2644" y="2667"/>
                  </a:cubicBezTo>
                  <a:cubicBezTo>
                    <a:pt x="2656" y="2417"/>
                    <a:pt x="2453" y="2191"/>
                    <a:pt x="2180" y="2191"/>
                  </a:cubicBezTo>
                  <a:lnTo>
                    <a:pt x="1287" y="2191"/>
                  </a:lnTo>
                  <a:cubicBezTo>
                    <a:pt x="787" y="2191"/>
                    <a:pt x="370" y="1810"/>
                    <a:pt x="358" y="1298"/>
                  </a:cubicBezTo>
                  <a:cubicBezTo>
                    <a:pt x="346" y="774"/>
                    <a:pt x="763" y="357"/>
                    <a:pt x="1263" y="357"/>
                  </a:cubicBezTo>
                  <a:lnTo>
                    <a:pt x="1346" y="357"/>
                  </a:lnTo>
                  <a:cubicBezTo>
                    <a:pt x="1441" y="357"/>
                    <a:pt x="1525" y="286"/>
                    <a:pt x="1525" y="179"/>
                  </a:cubicBezTo>
                  <a:cubicBezTo>
                    <a:pt x="1525" y="96"/>
                    <a:pt x="1453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7" name="Google Shape;12307;p73"/>
          <p:cNvGrpSpPr/>
          <p:nvPr/>
        </p:nvGrpSpPr>
        <p:grpSpPr>
          <a:xfrm>
            <a:off x="4201447" y="3817349"/>
            <a:ext cx="346024" cy="345674"/>
            <a:chOff x="4201447" y="3817349"/>
            <a:chExt cx="346024" cy="345674"/>
          </a:xfrm>
        </p:grpSpPr>
        <p:sp>
          <p:nvSpPr>
            <p:cNvPr id="12308" name="Google Shape;12308;p73"/>
            <p:cNvSpPr/>
            <p:nvPr/>
          </p:nvSpPr>
          <p:spPr>
            <a:xfrm>
              <a:off x="4201447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73"/>
            <p:cNvSpPr/>
            <p:nvPr/>
          </p:nvSpPr>
          <p:spPr>
            <a:xfrm>
              <a:off x="4271569" y="3904531"/>
              <a:ext cx="227394" cy="185728"/>
            </a:xfrm>
            <a:custGeom>
              <a:rect b="b" l="l" r="r" t="t"/>
              <a:pathLst>
                <a:path extrusionOk="0" h="5835" w="7144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0" name="Google Shape;12310;p73"/>
          <p:cNvGrpSpPr/>
          <p:nvPr/>
        </p:nvGrpSpPr>
        <p:grpSpPr>
          <a:xfrm>
            <a:off x="4650919" y="3817349"/>
            <a:ext cx="346024" cy="345674"/>
            <a:chOff x="4650919" y="3817349"/>
            <a:chExt cx="346024" cy="345674"/>
          </a:xfrm>
        </p:grpSpPr>
        <p:sp>
          <p:nvSpPr>
            <p:cNvPr id="12311" name="Google Shape;12311;p73"/>
            <p:cNvSpPr/>
            <p:nvPr/>
          </p:nvSpPr>
          <p:spPr>
            <a:xfrm>
              <a:off x="4650919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2" y="334"/>
                  </a:moveTo>
                  <a:cubicBezTo>
                    <a:pt x="8251" y="334"/>
                    <a:pt x="10526" y="2608"/>
                    <a:pt x="10526" y="5430"/>
                  </a:cubicBezTo>
                  <a:cubicBezTo>
                    <a:pt x="10526" y="8240"/>
                    <a:pt x="8240" y="10514"/>
                    <a:pt x="5442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2" y="334"/>
                  </a:cubicBezTo>
                  <a:close/>
                  <a:moveTo>
                    <a:pt x="5442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2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73"/>
            <p:cNvSpPr/>
            <p:nvPr/>
          </p:nvSpPr>
          <p:spPr>
            <a:xfrm>
              <a:off x="4701305" y="3867386"/>
              <a:ext cx="244486" cy="242958"/>
            </a:xfrm>
            <a:custGeom>
              <a:rect b="b" l="l" r="r" t="t"/>
              <a:pathLst>
                <a:path extrusionOk="0" h="7633" w="7681">
                  <a:moveTo>
                    <a:pt x="3835" y="0"/>
                  </a:moveTo>
                  <a:cubicBezTo>
                    <a:pt x="1727" y="0"/>
                    <a:pt x="13" y="1715"/>
                    <a:pt x="13" y="3822"/>
                  </a:cubicBezTo>
                  <a:cubicBezTo>
                    <a:pt x="13" y="4418"/>
                    <a:pt x="144" y="5001"/>
                    <a:pt x="418" y="5537"/>
                  </a:cubicBezTo>
                  <a:lnTo>
                    <a:pt x="25" y="6501"/>
                  </a:lnTo>
                  <a:cubicBezTo>
                    <a:pt x="1" y="6585"/>
                    <a:pt x="13" y="6656"/>
                    <a:pt x="84" y="6704"/>
                  </a:cubicBezTo>
                  <a:cubicBezTo>
                    <a:pt x="120" y="6727"/>
                    <a:pt x="156" y="6727"/>
                    <a:pt x="191" y="6727"/>
                  </a:cubicBezTo>
                  <a:lnTo>
                    <a:pt x="1370" y="6727"/>
                  </a:lnTo>
                  <a:cubicBezTo>
                    <a:pt x="2061" y="7323"/>
                    <a:pt x="2942" y="7632"/>
                    <a:pt x="3847" y="7632"/>
                  </a:cubicBezTo>
                  <a:cubicBezTo>
                    <a:pt x="5966" y="7632"/>
                    <a:pt x="7680" y="5930"/>
                    <a:pt x="7680" y="3810"/>
                  </a:cubicBezTo>
                  <a:cubicBezTo>
                    <a:pt x="7680" y="3096"/>
                    <a:pt x="7454" y="2394"/>
                    <a:pt x="7085" y="1798"/>
                  </a:cubicBezTo>
                  <a:cubicBezTo>
                    <a:pt x="7052" y="1752"/>
                    <a:pt x="6997" y="1727"/>
                    <a:pt x="6940" y="1727"/>
                  </a:cubicBezTo>
                  <a:cubicBezTo>
                    <a:pt x="6894" y="1727"/>
                    <a:pt x="6848" y="1743"/>
                    <a:pt x="6811" y="1774"/>
                  </a:cubicBezTo>
                  <a:cubicBezTo>
                    <a:pt x="6752" y="1834"/>
                    <a:pt x="6752" y="1917"/>
                    <a:pt x="6787" y="1977"/>
                  </a:cubicBezTo>
                  <a:cubicBezTo>
                    <a:pt x="7133" y="2513"/>
                    <a:pt x="7323" y="3156"/>
                    <a:pt x="7323" y="3846"/>
                  </a:cubicBezTo>
                  <a:cubicBezTo>
                    <a:pt x="7323" y="5763"/>
                    <a:pt x="5764" y="7323"/>
                    <a:pt x="3835" y="7323"/>
                  </a:cubicBezTo>
                  <a:cubicBezTo>
                    <a:pt x="2989" y="7323"/>
                    <a:pt x="2168" y="7013"/>
                    <a:pt x="1537" y="6442"/>
                  </a:cubicBezTo>
                  <a:cubicBezTo>
                    <a:pt x="1501" y="6418"/>
                    <a:pt x="1453" y="6406"/>
                    <a:pt x="1418" y="6406"/>
                  </a:cubicBezTo>
                  <a:lnTo>
                    <a:pt x="430" y="6406"/>
                  </a:lnTo>
                  <a:lnTo>
                    <a:pt x="763" y="5596"/>
                  </a:lnTo>
                  <a:cubicBezTo>
                    <a:pt x="775" y="5549"/>
                    <a:pt x="775" y="5489"/>
                    <a:pt x="763" y="5453"/>
                  </a:cubicBezTo>
                  <a:cubicBezTo>
                    <a:pt x="489" y="4953"/>
                    <a:pt x="358" y="4394"/>
                    <a:pt x="358" y="3822"/>
                  </a:cubicBezTo>
                  <a:cubicBezTo>
                    <a:pt x="358" y="1905"/>
                    <a:pt x="1918" y="346"/>
                    <a:pt x="3835" y="346"/>
                  </a:cubicBezTo>
                  <a:cubicBezTo>
                    <a:pt x="4787" y="346"/>
                    <a:pt x="5656" y="727"/>
                    <a:pt x="6276" y="1346"/>
                  </a:cubicBezTo>
                  <a:cubicBezTo>
                    <a:pt x="6305" y="1376"/>
                    <a:pt x="6350" y="1390"/>
                    <a:pt x="6395" y="1390"/>
                  </a:cubicBezTo>
                  <a:cubicBezTo>
                    <a:pt x="6439" y="1390"/>
                    <a:pt x="6484" y="1376"/>
                    <a:pt x="6514" y="1346"/>
                  </a:cubicBezTo>
                  <a:cubicBezTo>
                    <a:pt x="6573" y="1262"/>
                    <a:pt x="6573" y="1167"/>
                    <a:pt x="6514" y="1108"/>
                  </a:cubicBezTo>
                  <a:cubicBezTo>
                    <a:pt x="5835" y="417"/>
                    <a:pt x="4882" y="0"/>
                    <a:pt x="3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73"/>
            <p:cNvSpPr/>
            <p:nvPr/>
          </p:nvSpPr>
          <p:spPr>
            <a:xfrm>
              <a:off x="4749464" y="3911534"/>
              <a:ext cx="153134" cy="151065"/>
            </a:xfrm>
            <a:custGeom>
              <a:rect b="b" l="l" r="r" t="t"/>
              <a:pathLst>
                <a:path extrusionOk="0" h="4746" w="4811">
                  <a:moveTo>
                    <a:pt x="1384" y="0"/>
                  </a:moveTo>
                  <a:cubicBezTo>
                    <a:pt x="1342" y="0"/>
                    <a:pt x="1304" y="18"/>
                    <a:pt x="1274" y="54"/>
                  </a:cubicBezTo>
                  <a:lnTo>
                    <a:pt x="274" y="1054"/>
                  </a:lnTo>
                  <a:cubicBezTo>
                    <a:pt x="36" y="1292"/>
                    <a:pt x="0" y="1661"/>
                    <a:pt x="202" y="1935"/>
                  </a:cubicBezTo>
                  <a:cubicBezTo>
                    <a:pt x="619" y="2495"/>
                    <a:pt x="1072" y="3031"/>
                    <a:pt x="1572" y="3531"/>
                  </a:cubicBezTo>
                  <a:cubicBezTo>
                    <a:pt x="1601" y="3560"/>
                    <a:pt x="1646" y="3575"/>
                    <a:pt x="1691" y="3575"/>
                  </a:cubicBezTo>
                  <a:cubicBezTo>
                    <a:pt x="1735" y="3575"/>
                    <a:pt x="1780" y="3560"/>
                    <a:pt x="1810" y="3531"/>
                  </a:cubicBezTo>
                  <a:cubicBezTo>
                    <a:pt x="1881" y="3447"/>
                    <a:pt x="1869" y="3352"/>
                    <a:pt x="1810" y="3293"/>
                  </a:cubicBezTo>
                  <a:cubicBezTo>
                    <a:pt x="1310" y="2816"/>
                    <a:pt x="869" y="2304"/>
                    <a:pt x="464" y="1745"/>
                  </a:cubicBezTo>
                  <a:cubicBezTo>
                    <a:pt x="381" y="1602"/>
                    <a:pt x="393" y="1423"/>
                    <a:pt x="500" y="1304"/>
                  </a:cubicBezTo>
                  <a:lnTo>
                    <a:pt x="1369" y="435"/>
                  </a:lnTo>
                  <a:lnTo>
                    <a:pt x="2107" y="1161"/>
                  </a:lnTo>
                  <a:lnTo>
                    <a:pt x="1750" y="1518"/>
                  </a:lnTo>
                  <a:cubicBezTo>
                    <a:pt x="1703" y="1566"/>
                    <a:pt x="1691" y="1638"/>
                    <a:pt x="1703" y="1697"/>
                  </a:cubicBezTo>
                  <a:cubicBezTo>
                    <a:pt x="1941" y="2400"/>
                    <a:pt x="2405" y="2876"/>
                    <a:pt x="3096" y="3090"/>
                  </a:cubicBezTo>
                  <a:cubicBezTo>
                    <a:pt x="3112" y="3097"/>
                    <a:pt x="3131" y="3100"/>
                    <a:pt x="3150" y="3100"/>
                  </a:cubicBezTo>
                  <a:cubicBezTo>
                    <a:pt x="3198" y="3100"/>
                    <a:pt x="3248" y="3080"/>
                    <a:pt x="3274" y="3054"/>
                  </a:cubicBezTo>
                  <a:lnTo>
                    <a:pt x="3631" y="2697"/>
                  </a:lnTo>
                  <a:lnTo>
                    <a:pt x="4370" y="3423"/>
                  </a:lnTo>
                  <a:lnTo>
                    <a:pt x="3489" y="4305"/>
                  </a:lnTo>
                  <a:cubicBezTo>
                    <a:pt x="3424" y="4369"/>
                    <a:pt x="3343" y="4402"/>
                    <a:pt x="3261" y="4402"/>
                  </a:cubicBezTo>
                  <a:cubicBezTo>
                    <a:pt x="3191" y="4402"/>
                    <a:pt x="3120" y="4378"/>
                    <a:pt x="3060" y="4328"/>
                  </a:cubicBezTo>
                  <a:cubicBezTo>
                    <a:pt x="2834" y="4162"/>
                    <a:pt x="2607" y="4007"/>
                    <a:pt x="2405" y="3828"/>
                  </a:cubicBezTo>
                  <a:cubicBezTo>
                    <a:pt x="2368" y="3801"/>
                    <a:pt x="2330" y="3789"/>
                    <a:pt x="2295" y="3789"/>
                  </a:cubicBezTo>
                  <a:cubicBezTo>
                    <a:pt x="2251" y="3789"/>
                    <a:pt x="2212" y="3807"/>
                    <a:pt x="2179" y="3840"/>
                  </a:cubicBezTo>
                  <a:cubicBezTo>
                    <a:pt x="2107" y="3912"/>
                    <a:pt x="2119" y="4031"/>
                    <a:pt x="2191" y="4090"/>
                  </a:cubicBezTo>
                  <a:cubicBezTo>
                    <a:pt x="2417" y="4269"/>
                    <a:pt x="2643" y="4447"/>
                    <a:pt x="2858" y="4614"/>
                  </a:cubicBezTo>
                  <a:cubicBezTo>
                    <a:pt x="2977" y="4697"/>
                    <a:pt x="3119" y="4745"/>
                    <a:pt x="3250" y="4745"/>
                  </a:cubicBezTo>
                  <a:cubicBezTo>
                    <a:pt x="3429" y="4745"/>
                    <a:pt x="3596" y="4674"/>
                    <a:pt x="3727" y="4555"/>
                  </a:cubicBezTo>
                  <a:lnTo>
                    <a:pt x="4727" y="3554"/>
                  </a:lnTo>
                  <a:cubicBezTo>
                    <a:pt x="4798" y="3495"/>
                    <a:pt x="4810" y="3423"/>
                    <a:pt x="4786" y="3352"/>
                  </a:cubicBezTo>
                  <a:cubicBezTo>
                    <a:pt x="4763" y="3328"/>
                    <a:pt x="4751" y="3304"/>
                    <a:pt x="4739" y="3293"/>
                  </a:cubicBezTo>
                  <a:lnTo>
                    <a:pt x="3774" y="2316"/>
                  </a:lnTo>
                  <a:cubicBezTo>
                    <a:pt x="3733" y="2280"/>
                    <a:pt x="3688" y="2263"/>
                    <a:pt x="3646" y="2263"/>
                  </a:cubicBezTo>
                  <a:cubicBezTo>
                    <a:pt x="3605" y="2263"/>
                    <a:pt x="3566" y="2280"/>
                    <a:pt x="3536" y="2316"/>
                  </a:cubicBezTo>
                  <a:lnTo>
                    <a:pt x="3131" y="2721"/>
                  </a:lnTo>
                  <a:cubicBezTo>
                    <a:pt x="2619" y="2531"/>
                    <a:pt x="2286" y="2185"/>
                    <a:pt x="2072" y="1661"/>
                  </a:cubicBezTo>
                  <a:lnTo>
                    <a:pt x="2477" y="1268"/>
                  </a:lnTo>
                  <a:cubicBezTo>
                    <a:pt x="2548" y="1185"/>
                    <a:pt x="2548" y="1090"/>
                    <a:pt x="2477" y="1030"/>
                  </a:cubicBezTo>
                  <a:lnTo>
                    <a:pt x="1512" y="54"/>
                  </a:lnTo>
                  <a:cubicBezTo>
                    <a:pt x="1470" y="18"/>
                    <a:pt x="1426" y="0"/>
                    <a:pt x="13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4" name="Google Shape;12314;p73"/>
          <p:cNvGrpSpPr/>
          <p:nvPr/>
        </p:nvGrpSpPr>
        <p:grpSpPr>
          <a:xfrm>
            <a:off x="5549861" y="3817349"/>
            <a:ext cx="345642" cy="345674"/>
            <a:chOff x="5549861" y="3817349"/>
            <a:chExt cx="345642" cy="345674"/>
          </a:xfrm>
        </p:grpSpPr>
        <p:sp>
          <p:nvSpPr>
            <p:cNvPr id="12315" name="Google Shape;12315;p73"/>
            <p:cNvSpPr/>
            <p:nvPr/>
          </p:nvSpPr>
          <p:spPr>
            <a:xfrm>
              <a:off x="5549861" y="3817349"/>
              <a:ext cx="345642" cy="345674"/>
            </a:xfrm>
            <a:custGeom>
              <a:rect b="b" l="l" r="r" t="t"/>
              <a:pathLst>
                <a:path extrusionOk="0" h="10860" w="10859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6" name="Google Shape;12316;p73"/>
            <p:cNvSpPr/>
            <p:nvPr/>
          </p:nvSpPr>
          <p:spPr>
            <a:xfrm>
              <a:off x="5590763" y="3890208"/>
              <a:ext cx="262661" cy="200052"/>
            </a:xfrm>
            <a:custGeom>
              <a:rect b="b" l="l" r="r" t="t"/>
              <a:pathLst>
                <a:path extrusionOk="0" h="6285" w="8252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73"/>
            <p:cNvSpPr/>
            <p:nvPr/>
          </p:nvSpPr>
          <p:spPr>
            <a:xfrm>
              <a:off x="5680587" y="3935024"/>
              <a:ext cx="105389" cy="110514"/>
            </a:xfrm>
            <a:custGeom>
              <a:rect b="b" l="l" r="r" t="t"/>
              <a:pathLst>
                <a:path extrusionOk="0" h="3472" w="3311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8" name="Google Shape;12318;p73"/>
          <p:cNvGrpSpPr/>
          <p:nvPr/>
        </p:nvGrpSpPr>
        <p:grpSpPr>
          <a:xfrm>
            <a:off x="1306445" y="3397829"/>
            <a:ext cx="367255" cy="269855"/>
            <a:chOff x="1306445" y="3397829"/>
            <a:chExt cx="367255" cy="269855"/>
          </a:xfrm>
        </p:grpSpPr>
        <p:sp>
          <p:nvSpPr>
            <p:cNvPr id="12319" name="Google Shape;12319;p73"/>
            <p:cNvSpPr/>
            <p:nvPr/>
          </p:nvSpPr>
          <p:spPr>
            <a:xfrm>
              <a:off x="1588395" y="3513054"/>
              <a:ext cx="45517" cy="16297"/>
            </a:xfrm>
            <a:custGeom>
              <a:rect b="b" l="l" r="r" t="t"/>
              <a:pathLst>
                <a:path extrusionOk="0" h="512" w="143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cubicBezTo>
                    <a:pt x="358" y="333"/>
                    <a:pt x="906" y="357"/>
                    <a:pt x="1180" y="488"/>
                  </a:cubicBezTo>
                  <a:cubicBezTo>
                    <a:pt x="1204" y="512"/>
                    <a:pt x="1227" y="512"/>
                    <a:pt x="1251" y="512"/>
                  </a:cubicBezTo>
                  <a:cubicBezTo>
                    <a:pt x="1311" y="512"/>
                    <a:pt x="1370" y="476"/>
                    <a:pt x="1406" y="417"/>
                  </a:cubicBezTo>
                  <a:cubicBezTo>
                    <a:pt x="1430" y="333"/>
                    <a:pt x="1406" y="226"/>
                    <a:pt x="1323" y="191"/>
                  </a:cubicBezTo>
                  <a:cubicBezTo>
                    <a:pt x="942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0" name="Google Shape;12320;p73"/>
            <p:cNvSpPr/>
            <p:nvPr/>
          </p:nvSpPr>
          <p:spPr>
            <a:xfrm>
              <a:off x="1306445" y="3397829"/>
              <a:ext cx="367255" cy="269091"/>
            </a:xfrm>
            <a:custGeom>
              <a:rect b="b" l="l" r="r" t="t"/>
              <a:pathLst>
                <a:path extrusionOk="0" h="8454" w="11538">
                  <a:moveTo>
                    <a:pt x="7573" y="334"/>
                  </a:moveTo>
                  <a:lnTo>
                    <a:pt x="7573" y="1965"/>
                  </a:lnTo>
                  <a:cubicBezTo>
                    <a:pt x="7573" y="2227"/>
                    <a:pt x="7525" y="2465"/>
                    <a:pt x="7418" y="2679"/>
                  </a:cubicBezTo>
                  <a:cubicBezTo>
                    <a:pt x="7395" y="2715"/>
                    <a:pt x="7395" y="2727"/>
                    <a:pt x="7395" y="2763"/>
                  </a:cubicBezTo>
                  <a:lnTo>
                    <a:pt x="7395" y="3239"/>
                  </a:lnTo>
                  <a:cubicBezTo>
                    <a:pt x="7395" y="3691"/>
                    <a:pt x="7216" y="4108"/>
                    <a:pt x="6883" y="4442"/>
                  </a:cubicBezTo>
                  <a:cubicBezTo>
                    <a:pt x="6835" y="4489"/>
                    <a:pt x="6787" y="4513"/>
                    <a:pt x="6740" y="4549"/>
                  </a:cubicBezTo>
                  <a:cubicBezTo>
                    <a:pt x="6466" y="4759"/>
                    <a:pt x="6137" y="4876"/>
                    <a:pt x="5785" y="4876"/>
                  </a:cubicBezTo>
                  <a:cubicBezTo>
                    <a:pt x="5739" y="4876"/>
                    <a:pt x="5692" y="4874"/>
                    <a:pt x="5644" y="4870"/>
                  </a:cubicBezTo>
                  <a:cubicBezTo>
                    <a:pt x="4787" y="4823"/>
                    <a:pt x="4108" y="4072"/>
                    <a:pt x="4108" y="3180"/>
                  </a:cubicBezTo>
                  <a:lnTo>
                    <a:pt x="4108" y="2763"/>
                  </a:lnTo>
                  <a:cubicBezTo>
                    <a:pt x="4108" y="2727"/>
                    <a:pt x="4108" y="2715"/>
                    <a:pt x="4096" y="2679"/>
                  </a:cubicBezTo>
                  <a:cubicBezTo>
                    <a:pt x="3989" y="2465"/>
                    <a:pt x="3930" y="2227"/>
                    <a:pt x="3930" y="1965"/>
                  </a:cubicBezTo>
                  <a:lnTo>
                    <a:pt x="3930" y="1608"/>
                  </a:lnTo>
                  <a:cubicBezTo>
                    <a:pt x="3930" y="917"/>
                    <a:pt x="4513" y="334"/>
                    <a:pt x="5216" y="334"/>
                  </a:cubicBezTo>
                  <a:close/>
                  <a:moveTo>
                    <a:pt x="1763" y="3025"/>
                  </a:moveTo>
                  <a:cubicBezTo>
                    <a:pt x="2049" y="3025"/>
                    <a:pt x="2311" y="3144"/>
                    <a:pt x="2525" y="3358"/>
                  </a:cubicBezTo>
                  <a:cubicBezTo>
                    <a:pt x="2715" y="3561"/>
                    <a:pt x="2846" y="3846"/>
                    <a:pt x="2858" y="4144"/>
                  </a:cubicBezTo>
                  <a:cubicBezTo>
                    <a:pt x="2858" y="4227"/>
                    <a:pt x="2882" y="4346"/>
                    <a:pt x="2882" y="4465"/>
                  </a:cubicBezTo>
                  <a:lnTo>
                    <a:pt x="2882" y="4501"/>
                  </a:lnTo>
                  <a:cubicBezTo>
                    <a:pt x="2703" y="4215"/>
                    <a:pt x="2406" y="4013"/>
                    <a:pt x="2049" y="3894"/>
                  </a:cubicBezTo>
                  <a:cubicBezTo>
                    <a:pt x="1703" y="3787"/>
                    <a:pt x="1406" y="3787"/>
                    <a:pt x="1406" y="3787"/>
                  </a:cubicBezTo>
                  <a:cubicBezTo>
                    <a:pt x="1358" y="3787"/>
                    <a:pt x="1310" y="3799"/>
                    <a:pt x="1287" y="3834"/>
                  </a:cubicBezTo>
                  <a:lnTo>
                    <a:pt x="977" y="4144"/>
                  </a:lnTo>
                  <a:cubicBezTo>
                    <a:pt x="918" y="4215"/>
                    <a:pt x="918" y="4323"/>
                    <a:pt x="977" y="4382"/>
                  </a:cubicBezTo>
                  <a:cubicBezTo>
                    <a:pt x="1013" y="4412"/>
                    <a:pt x="1057" y="4427"/>
                    <a:pt x="1101" y="4427"/>
                  </a:cubicBezTo>
                  <a:cubicBezTo>
                    <a:pt x="1144" y="4427"/>
                    <a:pt x="1185" y="4412"/>
                    <a:pt x="1215" y="4382"/>
                  </a:cubicBezTo>
                  <a:lnTo>
                    <a:pt x="1465" y="4108"/>
                  </a:lnTo>
                  <a:cubicBezTo>
                    <a:pt x="1691" y="4132"/>
                    <a:pt x="2382" y="4203"/>
                    <a:pt x="2668" y="4811"/>
                  </a:cubicBezTo>
                  <a:cubicBezTo>
                    <a:pt x="2596" y="5275"/>
                    <a:pt x="2215" y="5596"/>
                    <a:pt x="1763" y="5596"/>
                  </a:cubicBezTo>
                  <a:cubicBezTo>
                    <a:pt x="1251" y="5596"/>
                    <a:pt x="834" y="5180"/>
                    <a:pt x="834" y="4680"/>
                  </a:cubicBezTo>
                  <a:cubicBezTo>
                    <a:pt x="834" y="4584"/>
                    <a:pt x="763" y="4513"/>
                    <a:pt x="679" y="4513"/>
                  </a:cubicBezTo>
                  <a:lnTo>
                    <a:pt x="644" y="4513"/>
                  </a:lnTo>
                  <a:lnTo>
                    <a:pt x="644" y="4465"/>
                  </a:lnTo>
                  <a:cubicBezTo>
                    <a:pt x="644" y="4346"/>
                    <a:pt x="644" y="4251"/>
                    <a:pt x="656" y="4144"/>
                  </a:cubicBezTo>
                  <a:cubicBezTo>
                    <a:pt x="679" y="3846"/>
                    <a:pt x="810" y="3561"/>
                    <a:pt x="1001" y="3358"/>
                  </a:cubicBezTo>
                  <a:cubicBezTo>
                    <a:pt x="1215" y="3144"/>
                    <a:pt x="1477" y="3025"/>
                    <a:pt x="1763" y="3025"/>
                  </a:cubicBezTo>
                  <a:close/>
                  <a:moveTo>
                    <a:pt x="10657" y="3025"/>
                  </a:moveTo>
                  <a:lnTo>
                    <a:pt x="10657" y="3727"/>
                  </a:lnTo>
                  <a:cubicBezTo>
                    <a:pt x="10657" y="3846"/>
                    <a:pt x="10633" y="3953"/>
                    <a:pt x="10585" y="4049"/>
                  </a:cubicBezTo>
                  <a:lnTo>
                    <a:pt x="10502" y="4251"/>
                  </a:lnTo>
                  <a:cubicBezTo>
                    <a:pt x="10478" y="4275"/>
                    <a:pt x="10478" y="4287"/>
                    <a:pt x="10478" y="4323"/>
                  </a:cubicBezTo>
                  <a:lnTo>
                    <a:pt x="10478" y="4680"/>
                  </a:lnTo>
                  <a:cubicBezTo>
                    <a:pt x="10478" y="4930"/>
                    <a:pt x="10383" y="5168"/>
                    <a:pt x="10204" y="5346"/>
                  </a:cubicBezTo>
                  <a:cubicBezTo>
                    <a:pt x="10044" y="5507"/>
                    <a:pt x="9835" y="5600"/>
                    <a:pt x="9605" y="5600"/>
                  </a:cubicBezTo>
                  <a:cubicBezTo>
                    <a:pt x="9579" y="5600"/>
                    <a:pt x="9552" y="5599"/>
                    <a:pt x="9526" y="5596"/>
                  </a:cubicBezTo>
                  <a:cubicBezTo>
                    <a:pt x="9038" y="5585"/>
                    <a:pt x="8633" y="5156"/>
                    <a:pt x="8633" y="4632"/>
                  </a:cubicBezTo>
                  <a:lnTo>
                    <a:pt x="8633" y="4323"/>
                  </a:lnTo>
                  <a:cubicBezTo>
                    <a:pt x="8633" y="4287"/>
                    <a:pt x="8633" y="4263"/>
                    <a:pt x="8621" y="4251"/>
                  </a:cubicBezTo>
                  <a:lnTo>
                    <a:pt x="8514" y="4037"/>
                  </a:lnTo>
                  <a:cubicBezTo>
                    <a:pt x="8466" y="3965"/>
                    <a:pt x="8454" y="3870"/>
                    <a:pt x="8454" y="3787"/>
                  </a:cubicBezTo>
                  <a:lnTo>
                    <a:pt x="8454" y="3775"/>
                  </a:lnTo>
                  <a:cubicBezTo>
                    <a:pt x="8454" y="3370"/>
                    <a:pt x="8788" y="3025"/>
                    <a:pt x="9204" y="3025"/>
                  </a:cubicBezTo>
                  <a:close/>
                  <a:moveTo>
                    <a:pt x="584" y="5180"/>
                  </a:moveTo>
                  <a:cubicBezTo>
                    <a:pt x="679" y="5406"/>
                    <a:pt x="834" y="5596"/>
                    <a:pt x="1037" y="5739"/>
                  </a:cubicBezTo>
                  <a:lnTo>
                    <a:pt x="1037" y="5925"/>
                  </a:lnTo>
                  <a:lnTo>
                    <a:pt x="1037" y="5925"/>
                  </a:lnTo>
                  <a:cubicBezTo>
                    <a:pt x="723" y="5807"/>
                    <a:pt x="571" y="5655"/>
                    <a:pt x="501" y="5585"/>
                  </a:cubicBezTo>
                  <a:cubicBezTo>
                    <a:pt x="537" y="5466"/>
                    <a:pt x="572" y="5335"/>
                    <a:pt x="584" y="5180"/>
                  </a:cubicBezTo>
                  <a:close/>
                  <a:moveTo>
                    <a:pt x="2918" y="5168"/>
                  </a:moveTo>
                  <a:cubicBezTo>
                    <a:pt x="2942" y="5323"/>
                    <a:pt x="2965" y="5454"/>
                    <a:pt x="3013" y="5573"/>
                  </a:cubicBezTo>
                  <a:cubicBezTo>
                    <a:pt x="2953" y="5656"/>
                    <a:pt x="2787" y="5811"/>
                    <a:pt x="2477" y="5930"/>
                  </a:cubicBezTo>
                  <a:lnTo>
                    <a:pt x="2477" y="5716"/>
                  </a:lnTo>
                  <a:cubicBezTo>
                    <a:pt x="2668" y="5585"/>
                    <a:pt x="2834" y="5394"/>
                    <a:pt x="2918" y="5168"/>
                  </a:cubicBezTo>
                  <a:close/>
                  <a:moveTo>
                    <a:pt x="6668" y="4989"/>
                  </a:moveTo>
                  <a:lnTo>
                    <a:pt x="6668" y="5299"/>
                  </a:lnTo>
                  <a:lnTo>
                    <a:pt x="5751" y="5930"/>
                  </a:lnTo>
                  <a:lnTo>
                    <a:pt x="4823" y="5299"/>
                  </a:lnTo>
                  <a:lnTo>
                    <a:pt x="4823" y="4989"/>
                  </a:lnTo>
                  <a:cubicBezTo>
                    <a:pt x="5061" y="5120"/>
                    <a:pt x="5335" y="5204"/>
                    <a:pt x="5620" y="5215"/>
                  </a:cubicBezTo>
                  <a:lnTo>
                    <a:pt x="5751" y="5215"/>
                  </a:lnTo>
                  <a:cubicBezTo>
                    <a:pt x="6073" y="5215"/>
                    <a:pt x="6394" y="5144"/>
                    <a:pt x="6668" y="4989"/>
                  </a:cubicBezTo>
                  <a:close/>
                  <a:moveTo>
                    <a:pt x="9942" y="5882"/>
                  </a:moveTo>
                  <a:lnTo>
                    <a:pt x="9942" y="5954"/>
                  </a:lnTo>
                  <a:cubicBezTo>
                    <a:pt x="9942" y="5989"/>
                    <a:pt x="9942" y="6025"/>
                    <a:pt x="9966" y="6061"/>
                  </a:cubicBezTo>
                  <a:lnTo>
                    <a:pt x="9561" y="6454"/>
                  </a:lnTo>
                  <a:lnTo>
                    <a:pt x="9169" y="6061"/>
                  </a:lnTo>
                  <a:cubicBezTo>
                    <a:pt x="9169" y="6025"/>
                    <a:pt x="9192" y="6001"/>
                    <a:pt x="9192" y="5954"/>
                  </a:cubicBezTo>
                  <a:lnTo>
                    <a:pt x="9192" y="5882"/>
                  </a:lnTo>
                  <a:cubicBezTo>
                    <a:pt x="9288" y="5918"/>
                    <a:pt x="9407" y="5942"/>
                    <a:pt x="9526" y="5942"/>
                  </a:cubicBezTo>
                  <a:lnTo>
                    <a:pt x="9573" y="5942"/>
                  </a:lnTo>
                  <a:cubicBezTo>
                    <a:pt x="9704" y="5942"/>
                    <a:pt x="9823" y="5930"/>
                    <a:pt x="9942" y="5882"/>
                  </a:cubicBezTo>
                  <a:close/>
                  <a:moveTo>
                    <a:pt x="2120" y="5882"/>
                  </a:moveTo>
                  <a:lnTo>
                    <a:pt x="2120" y="6061"/>
                  </a:lnTo>
                  <a:cubicBezTo>
                    <a:pt x="2120" y="6120"/>
                    <a:pt x="2132" y="6180"/>
                    <a:pt x="2168" y="6228"/>
                  </a:cubicBezTo>
                  <a:lnTo>
                    <a:pt x="2013" y="6394"/>
                  </a:lnTo>
                  <a:cubicBezTo>
                    <a:pt x="1941" y="6460"/>
                    <a:pt x="1849" y="6492"/>
                    <a:pt x="1755" y="6492"/>
                  </a:cubicBezTo>
                  <a:cubicBezTo>
                    <a:pt x="1662" y="6492"/>
                    <a:pt x="1566" y="6460"/>
                    <a:pt x="1489" y="6394"/>
                  </a:cubicBezTo>
                  <a:lnTo>
                    <a:pt x="1322" y="6239"/>
                  </a:lnTo>
                  <a:cubicBezTo>
                    <a:pt x="1358" y="6192"/>
                    <a:pt x="1370" y="6132"/>
                    <a:pt x="1370" y="6073"/>
                  </a:cubicBezTo>
                  <a:lnTo>
                    <a:pt x="1370" y="5882"/>
                  </a:lnTo>
                  <a:cubicBezTo>
                    <a:pt x="1489" y="5918"/>
                    <a:pt x="1608" y="5942"/>
                    <a:pt x="1751" y="5942"/>
                  </a:cubicBezTo>
                  <a:cubicBezTo>
                    <a:pt x="1882" y="5942"/>
                    <a:pt x="2001" y="5930"/>
                    <a:pt x="2120" y="5882"/>
                  </a:cubicBezTo>
                  <a:close/>
                  <a:moveTo>
                    <a:pt x="4692" y="5620"/>
                  </a:moveTo>
                  <a:lnTo>
                    <a:pt x="5490" y="6168"/>
                  </a:lnTo>
                  <a:lnTo>
                    <a:pt x="5061" y="6585"/>
                  </a:lnTo>
                  <a:lnTo>
                    <a:pt x="5049" y="6585"/>
                  </a:lnTo>
                  <a:lnTo>
                    <a:pt x="4525" y="5799"/>
                  </a:lnTo>
                  <a:lnTo>
                    <a:pt x="4692" y="5620"/>
                  </a:lnTo>
                  <a:close/>
                  <a:moveTo>
                    <a:pt x="6823" y="5596"/>
                  </a:moveTo>
                  <a:lnTo>
                    <a:pt x="6978" y="5775"/>
                  </a:lnTo>
                  <a:lnTo>
                    <a:pt x="6466" y="6585"/>
                  </a:lnTo>
                  <a:lnTo>
                    <a:pt x="6442" y="6585"/>
                  </a:lnTo>
                  <a:lnTo>
                    <a:pt x="6013" y="6156"/>
                  </a:lnTo>
                  <a:lnTo>
                    <a:pt x="6823" y="5596"/>
                  </a:lnTo>
                  <a:close/>
                  <a:moveTo>
                    <a:pt x="5251" y="1"/>
                  </a:moveTo>
                  <a:cubicBezTo>
                    <a:pt x="4358" y="1"/>
                    <a:pt x="3632" y="739"/>
                    <a:pt x="3632" y="1632"/>
                  </a:cubicBezTo>
                  <a:lnTo>
                    <a:pt x="3632" y="1989"/>
                  </a:lnTo>
                  <a:cubicBezTo>
                    <a:pt x="3632" y="2263"/>
                    <a:pt x="3692" y="2548"/>
                    <a:pt x="3811" y="2799"/>
                  </a:cubicBezTo>
                  <a:lnTo>
                    <a:pt x="3811" y="3191"/>
                  </a:lnTo>
                  <a:cubicBezTo>
                    <a:pt x="3811" y="3834"/>
                    <a:pt x="4096" y="4394"/>
                    <a:pt x="4537" y="4763"/>
                  </a:cubicBezTo>
                  <a:lnTo>
                    <a:pt x="4537" y="5335"/>
                  </a:lnTo>
                  <a:lnTo>
                    <a:pt x="4227" y="5656"/>
                  </a:lnTo>
                  <a:cubicBezTo>
                    <a:pt x="4204" y="5692"/>
                    <a:pt x="4180" y="5751"/>
                    <a:pt x="4180" y="5799"/>
                  </a:cubicBezTo>
                  <a:lnTo>
                    <a:pt x="3144" y="6168"/>
                  </a:lnTo>
                  <a:cubicBezTo>
                    <a:pt x="3073" y="6192"/>
                    <a:pt x="2989" y="6228"/>
                    <a:pt x="2930" y="6275"/>
                  </a:cubicBezTo>
                  <a:lnTo>
                    <a:pt x="2775" y="6180"/>
                  </a:lnTo>
                  <a:cubicBezTo>
                    <a:pt x="3263" y="5977"/>
                    <a:pt x="3406" y="5680"/>
                    <a:pt x="3430" y="5656"/>
                  </a:cubicBezTo>
                  <a:cubicBezTo>
                    <a:pt x="3454" y="5620"/>
                    <a:pt x="3454" y="5561"/>
                    <a:pt x="3430" y="5513"/>
                  </a:cubicBezTo>
                  <a:cubicBezTo>
                    <a:pt x="3311" y="5275"/>
                    <a:pt x="3287" y="4811"/>
                    <a:pt x="3275" y="4453"/>
                  </a:cubicBezTo>
                  <a:cubicBezTo>
                    <a:pt x="3275" y="4334"/>
                    <a:pt x="3263" y="4215"/>
                    <a:pt x="3263" y="4132"/>
                  </a:cubicBezTo>
                  <a:cubicBezTo>
                    <a:pt x="3204" y="3310"/>
                    <a:pt x="2596" y="2691"/>
                    <a:pt x="1822" y="2691"/>
                  </a:cubicBezTo>
                  <a:cubicBezTo>
                    <a:pt x="1060" y="2691"/>
                    <a:pt x="429" y="3310"/>
                    <a:pt x="370" y="4132"/>
                  </a:cubicBezTo>
                  <a:cubicBezTo>
                    <a:pt x="370" y="4227"/>
                    <a:pt x="358" y="4334"/>
                    <a:pt x="358" y="4453"/>
                  </a:cubicBezTo>
                  <a:cubicBezTo>
                    <a:pt x="346" y="4811"/>
                    <a:pt x="334" y="5263"/>
                    <a:pt x="215" y="5513"/>
                  </a:cubicBezTo>
                  <a:cubicBezTo>
                    <a:pt x="179" y="5561"/>
                    <a:pt x="179" y="5620"/>
                    <a:pt x="215" y="5656"/>
                  </a:cubicBezTo>
                  <a:cubicBezTo>
                    <a:pt x="215" y="5680"/>
                    <a:pt x="370" y="5977"/>
                    <a:pt x="870" y="6180"/>
                  </a:cubicBezTo>
                  <a:lnTo>
                    <a:pt x="406" y="6406"/>
                  </a:lnTo>
                  <a:cubicBezTo>
                    <a:pt x="167" y="6525"/>
                    <a:pt x="1" y="6775"/>
                    <a:pt x="1" y="7049"/>
                  </a:cubicBezTo>
                  <a:lnTo>
                    <a:pt x="1" y="8299"/>
                  </a:lnTo>
                  <a:cubicBezTo>
                    <a:pt x="1" y="8383"/>
                    <a:pt x="72" y="8454"/>
                    <a:pt x="167" y="8454"/>
                  </a:cubicBezTo>
                  <a:cubicBezTo>
                    <a:pt x="251" y="8454"/>
                    <a:pt x="334" y="8383"/>
                    <a:pt x="334" y="8299"/>
                  </a:cubicBezTo>
                  <a:lnTo>
                    <a:pt x="334" y="7049"/>
                  </a:lnTo>
                  <a:cubicBezTo>
                    <a:pt x="334" y="6894"/>
                    <a:pt x="406" y="6775"/>
                    <a:pt x="537" y="6704"/>
                  </a:cubicBezTo>
                  <a:lnTo>
                    <a:pt x="1108" y="6418"/>
                  </a:lnTo>
                  <a:lnTo>
                    <a:pt x="1299" y="6609"/>
                  </a:lnTo>
                  <a:cubicBezTo>
                    <a:pt x="1429" y="6751"/>
                    <a:pt x="1608" y="6811"/>
                    <a:pt x="1787" y="6811"/>
                  </a:cubicBezTo>
                  <a:cubicBezTo>
                    <a:pt x="1965" y="6811"/>
                    <a:pt x="2144" y="6751"/>
                    <a:pt x="2275" y="6609"/>
                  </a:cubicBezTo>
                  <a:lnTo>
                    <a:pt x="2477" y="6418"/>
                  </a:lnTo>
                  <a:lnTo>
                    <a:pt x="2656" y="6513"/>
                  </a:lnTo>
                  <a:cubicBezTo>
                    <a:pt x="2561" y="6644"/>
                    <a:pt x="2513" y="6811"/>
                    <a:pt x="2513" y="6990"/>
                  </a:cubicBezTo>
                  <a:lnTo>
                    <a:pt x="2513" y="8299"/>
                  </a:lnTo>
                  <a:cubicBezTo>
                    <a:pt x="2513" y="8383"/>
                    <a:pt x="2596" y="8454"/>
                    <a:pt x="2680" y="8454"/>
                  </a:cubicBezTo>
                  <a:cubicBezTo>
                    <a:pt x="2775" y="8454"/>
                    <a:pt x="2846" y="8383"/>
                    <a:pt x="2846" y="8299"/>
                  </a:cubicBezTo>
                  <a:lnTo>
                    <a:pt x="2846" y="6990"/>
                  </a:lnTo>
                  <a:cubicBezTo>
                    <a:pt x="2846" y="6751"/>
                    <a:pt x="2989" y="6537"/>
                    <a:pt x="3215" y="6466"/>
                  </a:cubicBezTo>
                  <a:lnTo>
                    <a:pt x="4323" y="6061"/>
                  </a:lnTo>
                  <a:lnTo>
                    <a:pt x="4775" y="6751"/>
                  </a:lnTo>
                  <a:cubicBezTo>
                    <a:pt x="4835" y="6835"/>
                    <a:pt x="4930" y="6894"/>
                    <a:pt x="5037" y="6894"/>
                  </a:cubicBezTo>
                  <a:lnTo>
                    <a:pt x="5061" y="6894"/>
                  </a:lnTo>
                  <a:cubicBezTo>
                    <a:pt x="5156" y="6894"/>
                    <a:pt x="5239" y="6870"/>
                    <a:pt x="5311" y="6787"/>
                  </a:cubicBezTo>
                  <a:lnTo>
                    <a:pt x="5597" y="6513"/>
                  </a:lnTo>
                  <a:lnTo>
                    <a:pt x="5597" y="8275"/>
                  </a:lnTo>
                  <a:cubicBezTo>
                    <a:pt x="5597" y="8371"/>
                    <a:pt x="5668" y="8442"/>
                    <a:pt x="5763" y="8442"/>
                  </a:cubicBezTo>
                  <a:cubicBezTo>
                    <a:pt x="5847" y="8442"/>
                    <a:pt x="5930" y="8371"/>
                    <a:pt x="5930" y="8275"/>
                  </a:cubicBezTo>
                  <a:lnTo>
                    <a:pt x="5930" y="6513"/>
                  </a:lnTo>
                  <a:lnTo>
                    <a:pt x="6204" y="6787"/>
                  </a:lnTo>
                  <a:cubicBezTo>
                    <a:pt x="6263" y="6847"/>
                    <a:pt x="6359" y="6894"/>
                    <a:pt x="6466" y="6894"/>
                  </a:cubicBezTo>
                  <a:lnTo>
                    <a:pt x="6490" y="6894"/>
                  </a:lnTo>
                  <a:cubicBezTo>
                    <a:pt x="6597" y="6882"/>
                    <a:pt x="6680" y="6835"/>
                    <a:pt x="6740" y="6751"/>
                  </a:cubicBezTo>
                  <a:lnTo>
                    <a:pt x="7204" y="6061"/>
                  </a:lnTo>
                  <a:lnTo>
                    <a:pt x="8311" y="6466"/>
                  </a:lnTo>
                  <a:cubicBezTo>
                    <a:pt x="8526" y="6537"/>
                    <a:pt x="8680" y="6751"/>
                    <a:pt x="8680" y="6990"/>
                  </a:cubicBezTo>
                  <a:lnTo>
                    <a:pt x="8680" y="8299"/>
                  </a:lnTo>
                  <a:cubicBezTo>
                    <a:pt x="8680" y="8383"/>
                    <a:pt x="8752" y="8454"/>
                    <a:pt x="8847" y="8454"/>
                  </a:cubicBezTo>
                  <a:cubicBezTo>
                    <a:pt x="8930" y="8454"/>
                    <a:pt x="9002" y="8383"/>
                    <a:pt x="9002" y="8299"/>
                  </a:cubicBezTo>
                  <a:lnTo>
                    <a:pt x="9002" y="6990"/>
                  </a:lnTo>
                  <a:cubicBezTo>
                    <a:pt x="9002" y="6751"/>
                    <a:pt x="8919" y="6525"/>
                    <a:pt x="8752" y="6358"/>
                  </a:cubicBezTo>
                  <a:lnTo>
                    <a:pt x="8799" y="6347"/>
                  </a:lnTo>
                  <a:cubicBezTo>
                    <a:pt x="8847" y="6335"/>
                    <a:pt x="8907" y="6311"/>
                    <a:pt x="8966" y="6287"/>
                  </a:cubicBezTo>
                  <a:lnTo>
                    <a:pt x="9395" y="6716"/>
                  </a:lnTo>
                  <a:lnTo>
                    <a:pt x="9395" y="8275"/>
                  </a:lnTo>
                  <a:cubicBezTo>
                    <a:pt x="9395" y="8371"/>
                    <a:pt x="9466" y="8442"/>
                    <a:pt x="9561" y="8442"/>
                  </a:cubicBezTo>
                  <a:cubicBezTo>
                    <a:pt x="9645" y="8442"/>
                    <a:pt x="9728" y="8371"/>
                    <a:pt x="9728" y="8275"/>
                  </a:cubicBezTo>
                  <a:lnTo>
                    <a:pt x="9728" y="6716"/>
                  </a:lnTo>
                  <a:lnTo>
                    <a:pt x="10157" y="6287"/>
                  </a:lnTo>
                  <a:cubicBezTo>
                    <a:pt x="10181" y="6299"/>
                    <a:pt x="10204" y="6299"/>
                    <a:pt x="10228" y="6311"/>
                  </a:cubicBezTo>
                  <a:lnTo>
                    <a:pt x="10931" y="6513"/>
                  </a:lnTo>
                  <a:cubicBezTo>
                    <a:pt x="11097" y="6549"/>
                    <a:pt x="11193" y="6704"/>
                    <a:pt x="11193" y="6870"/>
                  </a:cubicBezTo>
                  <a:lnTo>
                    <a:pt x="11193" y="8263"/>
                  </a:lnTo>
                  <a:cubicBezTo>
                    <a:pt x="11193" y="8359"/>
                    <a:pt x="11276" y="8430"/>
                    <a:pt x="11359" y="8430"/>
                  </a:cubicBezTo>
                  <a:cubicBezTo>
                    <a:pt x="11455" y="8430"/>
                    <a:pt x="11526" y="8359"/>
                    <a:pt x="11526" y="8263"/>
                  </a:cubicBezTo>
                  <a:lnTo>
                    <a:pt x="11526" y="6870"/>
                  </a:lnTo>
                  <a:cubicBezTo>
                    <a:pt x="11538" y="6597"/>
                    <a:pt x="11335" y="6311"/>
                    <a:pt x="11014" y="6228"/>
                  </a:cubicBezTo>
                  <a:lnTo>
                    <a:pt x="10323" y="6037"/>
                  </a:lnTo>
                  <a:cubicBezTo>
                    <a:pt x="10288" y="6013"/>
                    <a:pt x="10276" y="6001"/>
                    <a:pt x="10276" y="5954"/>
                  </a:cubicBezTo>
                  <a:lnTo>
                    <a:pt x="10276" y="5716"/>
                  </a:lnTo>
                  <a:cubicBezTo>
                    <a:pt x="10335" y="5680"/>
                    <a:pt x="10383" y="5632"/>
                    <a:pt x="10443" y="5585"/>
                  </a:cubicBezTo>
                  <a:cubicBezTo>
                    <a:pt x="10693" y="5346"/>
                    <a:pt x="10824" y="5025"/>
                    <a:pt x="10824" y="4680"/>
                  </a:cubicBezTo>
                  <a:lnTo>
                    <a:pt x="10824" y="4346"/>
                  </a:lnTo>
                  <a:lnTo>
                    <a:pt x="10895" y="4215"/>
                  </a:lnTo>
                  <a:cubicBezTo>
                    <a:pt x="10978" y="4072"/>
                    <a:pt x="11014" y="3906"/>
                    <a:pt x="11014" y="3739"/>
                  </a:cubicBezTo>
                  <a:lnTo>
                    <a:pt x="11014" y="2858"/>
                  </a:lnTo>
                  <a:cubicBezTo>
                    <a:pt x="11014" y="2775"/>
                    <a:pt x="10943" y="2691"/>
                    <a:pt x="10859" y="2691"/>
                  </a:cubicBezTo>
                  <a:lnTo>
                    <a:pt x="9216" y="2691"/>
                  </a:lnTo>
                  <a:cubicBezTo>
                    <a:pt x="8621" y="2691"/>
                    <a:pt x="8145" y="3180"/>
                    <a:pt x="8145" y="3775"/>
                  </a:cubicBezTo>
                  <a:lnTo>
                    <a:pt x="8145" y="3787"/>
                  </a:lnTo>
                  <a:cubicBezTo>
                    <a:pt x="8145" y="3918"/>
                    <a:pt x="8180" y="4072"/>
                    <a:pt x="8240" y="4192"/>
                  </a:cubicBezTo>
                  <a:lnTo>
                    <a:pt x="8323" y="4370"/>
                  </a:lnTo>
                  <a:lnTo>
                    <a:pt x="8323" y="4644"/>
                  </a:lnTo>
                  <a:cubicBezTo>
                    <a:pt x="8323" y="5096"/>
                    <a:pt x="8549" y="5477"/>
                    <a:pt x="8871" y="5716"/>
                  </a:cubicBezTo>
                  <a:lnTo>
                    <a:pt x="8871" y="5954"/>
                  </a:lnTo>
                  <a:cubicBezTo>
                    <a:pt x="8871" y="6001"/>
                    <a:pt x="8871" y="6013"/>
                    <a:pt x="8740" y="6049"/>
                  </a:cubicBezTo>
                  <a:lnTo>
                    <a:pt x="8395" y="6156"/>
                  </a:lnTo>
                  <a:lnTo>
                    <a:pt x="7418" y="5799"/>
                  </a:lnTo>
                  <a:cubicBezTo>
                    <a:pt x="7418" y="5751"/>
                    <a:pt x="7406" y="5704"/>
                    <a:pt x="7371" y="5656"/>
                  </a:cubicBezTo>
                  <a:lnTo>
                    <a:pt x="7061" y="5335"/>
                  </a:lnTo>
                  <a:lnTo>
                    <a:pt x="7061" y="4787"/>
                  </a:lnTo>
                  <a:cubicBezTo>
                    <a:pt x="7085" y="4751"/>
                    <a:pt x="7121" y="4727"/>
                    <a:pt x="7168" y="4692"/>
                  </a:cubicBezTo>
                  <a:cubicBezTo>
                    <a:pt x="7561" y="4323"/>
                    <a:pt x="7787" y="3787"/>
                    <a:pt x="7787" y="3251"/>
                  </a:cubicBezTo>
                  <a:lnTo>
                    <a:pt x="7787" y="2799"/>
                  </a:lnTo>
                  <a:cubicBezTo>
                    <a:pt x="7906" y="2537"/>
                    <a:pt x="7966" y="2263"/>
                    <a:pt x="7966" y="1989"/>
                  </a:cubicBezTo>
                  <a:lnTo>
                    <a:pt x="7966" y="167"/>
                  </a:lnTo>
                  <a:cubicBezTo>
                    <a:pt x="7966" y="84"/>
                    <a:pt x="7895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1" name="Google Shape;12321;p73"/>
            <p:cNvSpPr/>
            <p:nvPr/>
          </p:nvSpPr>
          <p:spPr>
            <a:xfrm>
              <a:off x="1639960" y="3622549"/>
              <a:ext cx="10631" cy="45135"/>
            </a:xfrm>
            <a:custGeom>
              <a:rect b="b" l="l" r="r" t="t"/>
              <a:pathLst>
                <a:path extrusionOk="0" h="1418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1251"/>
                  </a:lnTo>
                  <a:cubicBezTo>
                    <a:pt x="0" y="1334"/>
                    <a:pt x="84" y="1418"/>
                    <a:pt x="167" y="1418"/>
                  </a:cubicBezTo>
                  <a:cubicBezTo>
                    <a:pt x="262" y="1418"/>
                    <a:pt x="334" y="1334"/>
                    <a:pt x="334" y="1251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73"/>
            <p:cNvSpPr/>
            <p:nvPr/>
          </p:nvSpPr>
          <p:spPr>
            <a:xfrm>
              <a:off x="1444014" y="3446466"/>
              <a:ext cx="91734" cy="30589"/>
            </a:xfrm>
            <a:custGeom>
              <a:rect b="b" l="l" r="r" t="t"/>
              <a:pathLst>
                <a:path extrusionOk="0" h="961" w="2882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20" y="104"/>
                    <a:pt x="1" y="247"/>
                    <a:pt x="1" y="413"/>
                  </a:cubicBezTo>
                  <a:lnTo>
                    <a:pt x="1" y="794"/>
                  </a:lnTo>
                  <a:cubicBezTo>
                    <a:pt x="1" y="890"/>
                    <a:pt x="72" y="961"/>
                    <a:pt x="167" y="961"/>
                  </a:cubicBezTo>
                  <a:cubicBezTo>
                    <a:pt x="251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4" y="373"/>
                    <a:pt x="820" y="331"/>
                    <a:pt x="1157" y="331"/>
                  </a:cubicBezTo>
                  <a:cubicBezTo>
                    <a:pt x="1250" y="331"/>
                    <a:pt x="1346" y="334"/>
                    <a:pt x="1441" y="342"/>
                  </a:cubicBezTo>
                  <a:cubicBezTo>
                    <a:pt x="1977" y="366"/>
                    <a:pt x="2346" y="497"/>
                    <a:pt x="2584" y="735"/>
                  </a:cubicBezTo>
                  <a:cubicBezTo>
                    <a:pt x="2614" y="765"/>
                    <a:pt x="2659" y="779"/>
                    <a:pt x="2703" y="779"/>
                  </a:cubicBezTo>
                  <a:cubicBezTo>
                    <a:pt x="2748" y="779"/>
                    <a:pt x="2793" y="765"/>
                    <a:pt x="2822" y="735"/>
                  </a:cubicBezTo>
                  <a:cubicBezTo>
                    <a:pt x="2882" y="675"/>
                    <a:pt x="2882" y="556"/>
                    <a:pt x="2822" y="497"/>
                  </a:cubicBezTo>
                  <a:cubicBezTo>
                    <a:pt x="2428" y="102"/>
                    <a:pt x="1753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73"/>
            <p:cNvSpPr/>
            <p:nvPr/>
          </p:nvSpPr>
          <p:spPr>
            <a:xfrm>
              <a:off x="142052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893"/>
                  </a:lnTo>
                  <a:cubicBezTo>
                    <a:pt x="1" y="976"/>
                    <a:pt x="84" y="1060"/>
                    <a:pt x="167" y="1060"/>
                  </a:cubicBezTo>
                  <a:cubicBezTo>
                    <a:pt x="262" y="1060"/>
                    <a:pt x="334" y="976"/>
                    <a:pt x="334" y="893"/>
                  </a:cubicBezTo>
                  <a:lnTo>
                    <a:pt x="334" y="167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73"/>
            <p:cNvSpPr/>
            <p:nvPr/>
          </p:nvSpPr>
          <p:spPr>
            <a:xfrm>
              <a:off x="154749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893"/>
                  </a:lnTo>
                  <a:cubicBezTo>
                    <a:pt x="0" y="976"/>
                    <a:pt x="83" y="1060"/>
                    <a:pt x="167" y="1060"/>
                  </a:cubicBezTo>
                  <a:cubicBezTo>
                    <a:pt x="262" y="1060"/>
                    <a:pt x="333" y="976"/>
                    <a:pt x="333" y="893"/>
                  </a:cubicBezTo>
                  <a:lnTo>
                    <a:pt x="333" y="167"/>
                  </a:lnTo>
                  <a:cubicBezTo>
                    <a:pt x="345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5" name="Google Shape;12325;p73"/>
          <p:cNvGrpSpPr/>
          <p:nvPr/>
        </p:nvGrpSpPr>
        <p:grpSpPr>
          <a:xfrm>
            <a:off x="1781317" y="3391400"/>
            <a:ext cx="367255" cy="282364"/>
            <a:chOff x="1781317" y="3391400"/>
            <a:chExt cx="367255" cy="282364"/>
          </a:xfrm>
        </p:grpSpPr>
        <p:sp>
          <p:nvSpPr>
            <p:cNvPr id="12326" name="Google Shape;12326;p73"/>
            <p:cNvSpPr/>
            <p:nvPr/>
          </p:nvSpPr>
          <p:spPr>
            <a:xfrm>
              <a:off x="1901061" y="3639610"/>
              <a:ext cx="11013" cy="33772"/>
            </a:xfrm>
            <a:custGeom>
              <a:rect b="b" l="l" r="r" t="t"/>
              <a:pathLst>
                <a:path extrusionOk="0" h="1061" w="346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94"/>
                  </a:lnTo>
                  <a:cubicBezTo>
                    <a:pt x="1" y="977"/>
                    <a:pt x="72" y="1060"/>
                    <a:pt x="167" y="1060"/>
                  </a:cubicBezTo>
                  <a:cubicBezTo>
                    <a:pt x="251" y="1060"/>
                    <a:pt x="334" y="977"/>
                    <a:pt x="334" y="894"/>
                  </a:cubicBezTo>
                  <a:lnTo>
                    <a:pt x="334" y="167"/>
                  </a:lnTo>
                  <a:cubicBezTo>
                    <a:pt x="346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73"/>
            <p:cNvSpPr/>
            <p:nvPr/>
          </p:nvSpPr>
          <p:spPr>
            <a:xfrm>
              <a:off x="2016668" y="3639610"/>
              <a:ext cx="10631" cy="33772"/>
            </a:xfrm>
            <a:custGeom>
              <a:rect b="b" l="l" r="r" t="t"/>
              <a:pathLst>
                <a:path extrusionOk="0" h="1061" w="334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894"/>
                  </a:lnTo>
                  <a:cubicBezTo>
                    <a:pt x="0" y="977"/>
                    <a:pt x="71" y="1060"/>
                    <a:pt x="167" y="1060"/>
                  </a:cubicBezTo>
                  <a:cubicBezTo>
                    <a:pt x="250" y="1060"/>
                    <a:pt x="333" y="977"/>
                    <a:pt x="333" y="894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73"/>
            <p:cNvSpPr/>
            <p:nvPr/>
          </p:nvSpPr>
          <p:spPr>
            <a:xfrm>
              <a:off x="1820340" y="3518720"/>
              <a:ext cx="46281" cy="16329"/>
            </a:xfrm>
            <a:custGeom>
              <a:rect b="b" l="l" r="r" t="t"/>
              <a:pathLst>
                <a:path extrusionOk="0" h="513" w="145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cubicBezTo>
                    <a:pt x="370" y="334"/>
                    <a:pt x="917" y="358"/>
                    <a:pt x="1179" y="489"/>
                  </a:cubicBezTo>
                  <a:cubicBezTo>
                    <a:pt x="1215" y="513"/>
                    <a:pt x="1227" y="513"/>
                    <a:pt x="1263" y="513"/>
                  </a:cubicBezTo>
                  <a:cubicBezTo>
                    <a:pt x="1310" y="513"/>
                    <a:pt x="1382" y="477"/>
                    <a:pt x="1406" y="417"/>
                  </a:cubicBezTo>
                  <a:cubicBezTo>
                    <a:pt x="1453" y="346"/>
                    <a:pt x="1417" y="239"/>
                    <a:pt x="1334" y="191"/>
                  </a:cubicBezTo>
                  <a:cubicBezTo>
                    <a:pt x="941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73"/>
            <p:cNvSpPr/>
            <p:nvPr/>
          </p:nvSpPr>
          <p:spPr>
            <a:xfrm>
              <a:off x="1802898" y="3628247"/>
              <a:ext cx="11045" cy="45135"/>
            </a:xfrm>
            <a:custGeom>
              <a:rect b="b" l="l" r="r" t="t"/>
              <a:pathLst>
                <a:path extrusionOk="0" h="1418" w="347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251"/>
                  </a:lnTo>
                  <a:cubicBezTo>
                    <a:pt x="1" y="1334"/>
                    <a:pt x="72" y="1417"/>
                    <a:pt x="168" y="1417"/>
                  </a:cubicBezTo>
                  <a:cubicBezTo>
                    <a:pt x="263" y="1417"/>
                    <a:pt x="334" y="1334"/>
                    <a:pt x="334" y="1251"/>
                  </a:cubicBezTo>
                  <a:lnTo>
                    <a:pt x="334" y="167"/>
                  </a:ln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73"/>
            <p:cNvSpPr/>
            <p:nvPr/>
          </p:nvSpPr>
          <p:spPr>
            <a:xfrm>
              <a:off x="1781317" y="3391400"/>
              <a:ext cx="367255" cy="282364"/>
            </a:xfrm>
            <a:custGeom>
              <a:rect b="b" l="l" r="r" t="t"/>
              <a:pathLst>
                <a:path extrusionOk="0" h="8871" w="11538">
                  <a:moveTo>
                    <a:pt x="9728" y="2703"/>
                  </a:moveTo>
                  <a:cubicBezTo>
                    <a:pt x="10049" y="2703"/>
                    <a:pt x="10287" y="2917"/>
                    <a:pt x="10287" y="3167"/>
                  </a:cubicBezTo>
                  <a:lnTo>
                    <a:pt x="10287" y="3203"/>
                  </a:lnTo>
                  <a:cubicBezTo>
                    <a:pt x="10121" y="3120"/>
                    <a:pt x="9930" y="3096"/>
                    <a:pt x="9728" y="3096"/>
                  </a:cubicBezTo>
                  <a:cubicBezTo>
                    <a:pt x="9537" y="3096"/>
                    <a:pt x="9347" y="3143"/>
                    <a:pt x="9180" y="3203"/>
                  </a:cubicBezTo>
                  <a:lnTo>
                    <a:pt x="9180" y="3167"/>
                  </a:lnTo>
                  <a:cubicBezTo>
                    <a:pt x="9180" y="2917"/>
                    <a:pt x="9430" y="2703"/>
                    <a:pt x="9728" y="2703"/>
                  </a:cubicBezTo>
                  <a:close/>
                  <a:moveTo>
                    <a:pt x="9728" y="3405"/>
                  </a:moveTo>
                  <a:cubicBezTo>
                    <a:pt x="10347" y="3405"/>
                    <a:pt x="10835" y="3893"/>
                    <a:pt x="10835" y="4513"/>
                  </a:cubicBezTo>
                  <a:cubicBezTo>
                    <a:pt x="10835" y="4632"/>
                    <a:pt x="10811" y="4751"/>
                    <a:pt x="10775" y="4846"/>
                  </a:cubicBezTo>
                  <a:cubicBezTo>
                    <a:pt x="10299" y="4358"/>
                    <a:pt x="9454" y="4167"/>
                    <a:pt x="9406" y="4167"/>
                  </a:cubicBezTo>
                  <a:cubicBezTo>
                    <a:pt x="9392" y="4160"/>
                    <a:pt x="9377" y="4157"/>
                    <a:pt x="9362" y="4157"/>
                  </a:cubicBezTo>
                  <a:cubicBezTo>
                    <a:pt x="9325" y="4157"/>
                    <a:pt x="9285" y="4174"/>
                    <a:pt x="9251" y="4191"/>
                  </a:cubicBezTo>
                  <a:cubicBezTo>
                    <a:pt x="9216" y="4227"/>
                    <a:pt x="9192" y="4274"/>
                    <a:pt x="9192" y="4334"/>
                  </a:cubicBezTo>
                  <a:cubicBezTo>
                    <a:pt x="9192" y="4334"/>
                    <a:pt x="9180" y="4441"/>
                    <a:pt x="9061" y="4572"/>
                  </a:cubicBezTo>
                  <a:cubicBezTo>
                    <a:pt x="9001" y="4632"/>
                    <a:pt x="9001" y="4751"/>
                    <a:pt x="9061" y="4810"/>
                  </a:cubicBezTo>
                  <a:cubicBezTo>
                    <a:pt x="9091" y="4840"/>
                    <a:pt x="9135" y="4855"/>
                    <a:pt x="9180" y="4855"/>
                  </a:cubicBezTo>
                  <a:cubicBezTo>
                    <a:pt x="9225" y="4855"/>
                    <a:pt x="9269" y="4840"/>
                    <a:pt x="9299" y="4810"/>
                  </a:cubicBezTo>
                  <a:cubicBezTo>
                    <a:pt x="9394" y="4715"/>
                    <a:pt x="9454" y="4608"/>
                    <a:pt x="9478" y="4536"/>
                  </a:cubicBezTo>
                  <a:cubicBezTo>
                    <a:pt x="9763" y="4632"/>
                    <a:pt x="10359" y="4834"/>
                    <a:pt x="10621" y="5203"/>
                  </a:cubicBezTo>
                  <a:cubicBezTo>
                    <a:pt x="10561" y="5668"/>
                    <a:pt x="10192" y="5977"/>
                    <a:pt x="9728" y="5977"/>
                  </a:cubicBezTo>
                  <a:cubicBezTo>
                    <a:pt x="9251" y="5977"/>
                    <a:pt x="8870" y="5620"/>
                    <a:pt x="8823" y="5167"/>
                  </a:cubicBezTo>
                  <a:cubicBezTo>
                    <a:pt x="8823" y="5132"/>
                    <a:pt x="8811" y="5120"/>
                    <a:pt x="8799" y="5084"/>
                  </a:cubicBezTo>
                  <a:cubicBezTo>
                    <a:pt x="8692" y="4906"/>
                    <a:pt x="8632" y="4715"/>
                    <a:pt x="8632" y="4513"/>
                  </a:cubicBezTo>
                  <a:cubicBezTo>
                    <a:pt x="8632" y="3893"/>
                    <a:pt x="9120" y="3405"/>
                    <a:pt x="9728" y="3405"/>
                  </a:cubicBezTo>
                  <a:close/>
                  <a:moveTo>
                    <a:pt x="3048" y="3405"/>
                  </a:moveTo>
                  <a:lnTo>
                    <a:pt x="3048" y="4108"/>
                  </a:lnTo>
                  <a:cubicBezTo>
                    <a:pt x="3048" y="4227"/>
                    <a:pt x="3024" y="4334"/>
                    <a:pt x="2977" y="4429"/>
                  </a:cubicBezTo>
                  <a:lnTo>
                    <a:pt x="2882" y="4608"/>
                  </a:lnTo>
                  <a:cubicBezTo>
                    <a:pt x="2870" y="4644"/>
                    <a:pt x="2870" y="4655"/>
                    <a:pt x="2870" y="4691"/>
                  </a:cubicBezTo>
                  <a:lnTo>
                    <a:pt x="2870" y="5048"/>
                  </a:lnTo>
                  <a:cubicBezTo>
                    <a:pt x="2870" y="5298"/>
                    <a:pt x="2763" y="5537"/>
                    <a:pt x="2584" y="5703"/>
                  </a:cubicBezTo>
                  <a:cubicBezTo>
                    <a:pt x="2413" y="5885"/>
                    <a:pt x="2203" y="5981"/>
                    <a:pt x="1989" y="5981"/>
                  </a:cubicBezTo>
                  <a:cubicBezTo>
                    <a:pt x="1965" y="5981"/>
                    <a:pt x="1941" y="5979"/>
                    <a:pt x="1917" y="5977"/>
                  </a:cubicBezTo>
                  <a:cubicBezTo>
                    <a:pt x="1429" y="5965"/>
                    <a:pt x="1024" y="5537"/>
                    <a:pt x="1024" y="5013"/>
                  </a:cubicBezTo>
                  <a:lnTo>
                    <a:pt x="1024" y="4703"/>
                  </a:lnTo>
                  <a:cubicBezTo>
                    <a:pt x="1024" y="4667"/>
                    <a:pt x="1024" y="4644"/>
                    <a:pt x="1012" y="4632"/>
                  </a:cubicBezTo>
                  <a:lnTo>
                    <a:pt x="905" y="4417"/>
                  </a:lnTo>
                  <a:cubicBezTo>
                    <a:pt x="858" y="4346"/>
                    <a:pt x="846" y="4251"/>
                    <a:pt x="846" y="4167"/>
                  </a:cubicBezTo>
                  <a:lnTo>
                    <a:pt x="846" y="4144"/>
                  </a:lnTo>
                  <a:cubicBezTo>
                    <a:pt x="846" y="3751"/>
                    <a:pt x="1179" y="3405"/>
                    <a:pt x="1596" y="3405"/>
                  </a:cubicBezTo>
                  <a:close/>
                  <a:moveTo>
                    <a:pt x="5763" y="322"/>
                  </a:moveTo>
                  <a:cubicBezTo>
                    <a:pt x="6358" y="322"/>
                    <a:pt x="6870" y="536"/>
                    <a:pt x="7263" y="905"/>
                  </a:cubicBezTo>
                  <a:cubicBezTo>
                    <a:pt x="7668" y="1298"/>
                    <a:pt x="7882" y="1858"/>
                    <a:pt x="7942" y="2524"/>
                  </a:cubicBezTo>
                  <a:cubicBezTo>
                    <a:pt x="8085" y="4346"/>
                    <a:pt x="8227" y="5346"/>
                    <a:pt x="8287" y="5703"/>
                  </a:cubicBezTo>
                  <a:lnTo>
                    <a:pt x="8287" y="5715"/>
                  </a:lnTo>
                  <a:cubicBezTo>
                    <a:pt x="8108" y="5834"/>
                    <a:pt x="7763" y="6025"/>
                    <a:pt x="7215" y="6179"/>
                  </a:cubicBezTo>
                  <a:lnTo>
                    <a:pt x="6930" y="6060"/>
                  </a:lnTo>
                  <a:cubicBezTo>
                    <a:pt x="6858" y="6025"/>
                    <a:pt x="6811" y="5953"/>
                    <a:pt x="6811" y="5882"/>
                  </a:cubicBezTo>
                  <a:lnTo>
                    <a:pt x="6811" y="5298"/>
                  </a:lnTo>
                  <a:cubicBezTo>
                    <a:pt x="7370" y="4941"/>
                    <a:pt x="7727" y="4334"/>
                    <a:pt x="7727" y="3632"/>
                  </a:cubicBezTo>
                  <a:lnTo>
                    <a:pt x="7727" y="3322"/>
                  </a:lnTo>
                  <a:cubicBezTo>
                    <a:pt x="7727" y="3108"/>
                    <a:pt x="7632" y="2917"/>
                    <a:pt x="7489" y="2786"/>
                  </a:cubicBezTo>
                  <a:cubicBezTo>
                    <a:pt x="7144" y="2489"/>
                    <a:pt x="6370" y="1965"/>
                    <a:pt x="5025" y="1834"/>
                  </a:cubicBezTo>
                  <a:cubicBezTo>
                    <a:pt x="5015" y="1831"/>
                    <a:pt x="5005" y="1830"/>
                    <a:pt x="4995" y="1830"/>
                  </a:cubicBezTo>
                  <a:cubicBezTo>
                    <a:pt x="4920" y="1830"/>
                    <a:pt x="4846" y="1903"/>
                    <a:pt x="4846" y="1977"/>
                  </a:cubicBezTo>
                  <a:cubicBezTo>
                    <a:pt x="4834" y="2072"/>
                    <a:pt x="4906" y="2155"/>
                    <a:pt x="5001" y="2155"/>
                  </a:cubicBezTo>
                  <a:cubicBezTo>
                    <a:pt x="6251" y="2274"/>
                    <a:pt x="6954" y="2750"/>
                    <a:pt x="7263" y="3024"/>
                  </a:cubicBezTo>
                  <a:cubicBezTo>
                    <a:pt x="7335" y="3096"/>
                    <a:pt x="7382" y="3179"/>
                    <a:pt x="7382" y="3298"/>
                  </a:cubicBezTo>
                  <a:lnTo>
                    <a:pt x="7382" y="3620"/>
                  </a:lnTo>
                  <a:cubicBezTo>
                    <a:pt x="7382" y="4525"/>
                    <a:pt x="6632" y="5251"/>
                    <a:pt x="5739" y="5251"/>
                  </a:cubicBezTo>
                  <a:cubicBezTo>
                    <a:pt x="4846" y="5251"/>
                    <a:pt x="4108" y="4513"/>
                    <a:pt x="4108" y="3620"/>
                  </a:cubicBezTo>
                  <a:lnTo>
                    <a:pt x="4108" y="3465"/>
                  </a:lnTo>
                  <a:cubicBezTo>
                    <a:pt x="4108" y="3405"/>
                    <a:pt x="4132" y="3346"/>
                    <a:pt x="4191" y="3298"/>
                  </a:cubicBezTo>
                  <a:cubicBezTo>
                    <a:pt x="4406" y="3179"/>
                    <a:pt x="4691" y="2965"/>
                    <a:pt x="4822" y="2572"/>
                  </a:cubicBezTo>
                  <a:cubicBezTo>
                    <a:pt x="4846" y="2489"/>
                    <a:pt x="4810" y="2393"/>
                    <a:pt x="4715" y="2369"/>
                  </a:cubicBezTo>
                  <a:cubicBezTo>
                    <a:pt x="4696" y="2361"/>
                    <a:pt x="4676" y="2357"/>
                    <a:pt x="4657" y="2357"/>
                  </a:cubicBezTo>
                  <a:cubicBezTo>
                    <a:pt x="4592" y="2357"/>
                    <a:pt x="4531" y="2401"/>
                    <a:pt x="4513" y="2465"/>
                  </a:cubicBezTo>
                  <a:cubicBezTo>
                    <a:pt x="4417" y="2750"/>
                    <a:pt x="4191" y="2917"/>
                    <a:pt x="4048" y="3024"/>
                  </a:cubicBezTo>
                  <a:cubicBezTo>
                    <a:pt x="3882" y="3108"/>
                    <a:pt x="3775" y="3286"/>
                    <a:pt x="3775" y="3465"/>
                  </a:cubicBezTo>
                  <a:lnTo>
                    <a:pt x="3775" y="3620"/>
                  </a:lnTo>
                  <a:cubicBezTo>
                    <a:pt x="3775" y="4310"/>
                    <a:pt x="4132" y="4929"/>
                    <a:pt x="4691" y="5287"/>
                  </a:cubicBezTo>
                  <a:lnTo>
                    <a:pt x="4691" y="5858"/>
                  </a:lnTo>
                  <a:cubicBezTo>
                    <a:pt x="4691" y="5941"/>
                    <a:pt x="4644" y="6013"/>
                    <a:pt x="4572" y="6037"/>
                  </a:cubicBezTo>
                  <a:lnTo>
                    <a:pt x="4287" y="6156"/>
                  </a:lnTo>
                  <a:cubicBezTo>
                    <a:pt x="3739" y="6013"/>
                    <a:pt x="3394" y="5822"/>
                    <a:pt x="3227" y="5715"/>
                  </a:cubicBezTo>
                  <a:lnTo>
                    <a:pt x="3227" y="5703"/>
                  </a:lnTo>
                  <a:cubicBezTo>
                    <a:pt x="3286" y="5346"/>
                    <a:pt x="3441" y="4346"/>
                    <a:pt x="3572" y="2524"/>
                  </a:cubicBezTo>
                  <a:cubicBezTo>
                    <a:pt x="3620" y="1858"/>
                    <a:pt x="3858" y="1310"/>
                    <a:pt x="4251" y="905"/>
                  </a:cubicBezTo>
                  <a:cubicBezTo>
                    <a:pt x="4644" y="524"/>
                    <a:pt x="5168" y="322"/>
                    <a:pt x="5763" y="322"/>
                  </a:cubicBezTo>
                  <a:close/>
                  <a:moveTo>
                    <a:pt x="2917" y="5870"/>
                  </a:moveTo>
                  <a:cubicBezTo>
                    <a:pt x="2941" y="5929"/>
                    <a:pt x="2989" y="5977"/>
                    <a:pt x="3036" y="6013"/>
                  </a:cubicBezTo>
                  <a:cubicBezTo>
                    <a:pt x="3167" y="6096"/>
                    <a:pt x="3417" y="6251"/>
                    <a:pt x="3810" y="6382"/>
                  </a:cubicBezTo>
                  <a:lnTo>
                    <a:pt x="3334" y="6596"/>
                  </a:lnTo>
                  <a:lnTo>
                    <a:pt x="2798" y="6441"/>
                  </a:lnTo>
                  <a:cubicBezTo>
                    <a:pt x="2667" y="6394"/>
                    <a:pt x="2667" y="6382"/>
                    <a:pt x="2667" y="6358"/>
                  </a:cubicBezTo>
                  <a:lnTo>
                    <a:pt x="2667" y="6120"/>
                  </a:lnTo>
                  <a:cubicBezTo>
                    <a:pt x="2727" y="6072"/>
                    <a:pt x="2763" y="6025"/>
                    <a:pt x="2822" y="5977"/>
                  </a:cubicBezTo>
                  <a:cubicBezTo>
                    <a:pt x="2858" y="5953"/>
                    <a:pt x="2882" y="5906"/>
                    <a:pt x="2917" y="5870"/>
                  </a:cubicBezTo>
                  <a:close/>
                  <a:moveTo>
                    <a:pt x="8620" y="5620"/>
                  </a:moveTo>
                  <a:cubicBezTo>
                    <a:pt x="8704" y="5822"/>
                    <a:pt x="8859" y="5977"/>
                    <a:pt x="9037" y="6096"/>
                  </a:cubicBezTo>
                  <a:lnTo>
                    <a:pt x="9037" y="6453"/>
                  </a:lnTo>
                  <a:lnTo>
                    <a:pt x="9013" y="6453"/>
                  </a:lnTo>
                  <a:lnTo>
                    <a:pt x="8478" y="6739"/>
                  </a:lnTo>
                  <a:cubicBezTo>
                    <a:pt x="8478" y="6739"/>
                    <a:pt x="8466" y="6739"/>
                    <a:pt x="8466" y="6727"/>
                  </a:cubicBezTo>
                  <a:lnTo>
                    <a:pt x="7692" y="6382"/>
                  </a:lnTo>
                  <a:cubicBezTo>
                    <a:pt x="8061" y="6251"/>
                    <a:pt x="8335" y="6096"/>
                    <a:pt x="8466" y="6013"/>
                  </a:cubicBezTo>
                  <a:cubicBezTo>
                    <a:pt x="8585" y="5941"/>
                    <a:pt x="8644" y="5798"/>
                    <a:pt x="8620" y="5656"/>
                  </a:cubicBezTo>
                  <a:lnTo>
                    <a:pt x="8620" y="5620"/>
                  </a:lnTo>
                  <a:close/>
                  <a:moveTo>
                    <a:pt x="2322" y="6263"/>
                  </a:moveTo>
                  <a:lnTo>
                    <a:pt x="2322" y="6334"/>
                  </a:lnTo>
                  <a:cubicBezTo>
                    <a:pt x="2322" y="6370"/>
                    <a:pt x="2322" y="6418"/>
                    <a:pt x="2334" y="6441"/>
                  </a:cubicBezTo>
                  <a:lnTo>
                    <a:pt x="1929" y="6834"/>
                  </a:lnTo>
                  <a:lnTo>
                    <a:pt x="1548" y="6441"/>
                  </a:lnTo>
                  <a:cubicBezTo>
                    <a:pt x="1560" y="6418"/>
                    <a:pt x="1560" y="6382"/>
                    <a:pt x="1560" y="6334"/>
                  </a:cubicBezTo>
                  <a:lnTo>
                    <a:pt x="1560" y="6263"/>
                  </a:lnTo>
                  <a:cubicBezTo>
                    <a:pt x="1667" y="6299"/>
                    <a:pt x="1786" y="6322"/>
                    <a:pt x="1905" y="6322"/>
                  </a:cubicBezTo>
                  <a:lnTo>
                    <a:pt x="1953" y="6322"/>
                  </a:lnTo>
                  <a:cubicBezTo>
                    <a:pt x="2084" y="6322"/>
                    <a:pt x="2203" y="6310"/>
                    <a:pt x="2322" y="6263"/>
                  </a:cubicBezTo>
                  <a:close/>
                  <a:moveTo>
                    <a:pt x="10109" y="6275"/>
                  </a:moveTo>
                  <a:lnTo>
                    <a:pt x="10109" y="6453"/>
                  </a:lnTo>
                  <a:cubicBezTo>
                    <a:pt x="10109" y="6513"/>
                    <a:pt x="10121" y="6572"/>
                    <a:pt x="10144" y="6620"/>
                  </a:cubicBezTo>
                  <a:lnTo>
                    <a:pt x="10002" y="6775"/>
                  </a:lnTo>
                  <a:cubicBezTo>
                    <a:pt x="9924" y="6840"/>
                    <a:pt x="9832" y="6873"/>
                    <a:pt x="9740" y="6873"/>
                  </a:cubicBezTo>
                  <a:cubicBezTo>
                    <a:pt x="9647" y="6873"/>
                    <a:pt x="9555" y="6840"/>
                    <a:pt x="9478" y="6775"/>
                  </a:cubicBezTo>
                  <a:lnTo>
                    <a:pt x="9311" y="6620"/>
                  </a:lnTo>
                  <a:cubicBezTo>
                    <a:pt x="9347" y="6572"/>
                    <a:pt x="9359" y="6513"/>
                    <a:pt x="9359" y="6453"/>
                  </a:cubicBezTo>
                  <a:lnTo>
                    <a:pt x="9359" y="6275"/>
                  </a:lnTo>
                  <a:cubicBezTo>
                    <a:pt x="9478" y="6310"/>
                    <a:pt x="9597" y="6334"/>
                    <a:pt x="9728" y="6334"/>
                  </a:cubicBezTo>
                  <a:cubicBezTo>
                    <a:pt x="9859" y="6334"/>
                    <a:pt x="9978" y="6322"/>
                    <a:pt x="10109" y="6275"/>
                  </a:cubicBezTo>
                  <a:close/>
                  <a:moveTo>
                    <a:pt x="6501" y="5477"/>
                  </a:moveTo>
                  <a:lnTo>
                    <a:pt x="6501" y="5882"/>
                  </a:lnTo>
                  <a:cubicBezTo>
                    <a:pt x="6501" y="6084"/>
                    <a:pt x="6620" y="6275"/>
                    <a:pt x="6811" y="6370"/>
                  </a:cubicBezTo>
                  <a:lnTo>
                    <a:pt x="7073" y="6477"/>
                  </a:lnTo>
                  <a:cubicBezTo>
                    <a:pt x="6799" y="6953"/>
                    <a:pt x="6299" y="7263"/>
                    <a:pt x="5739" y="7263"/>
                  </a:cubicBezTo>
                  <a:cubicBezTo>
                    <a:pt x="5191" y="7263"/>
                    <a:pt x="4691" y="6953"/>
                    <a:pt x="4453" y="6477"/>
                  </a:cubicBezTo>
                  <a:lnTo>
                    <a:pt x="4703" y="6370"/>
                  </a:lnTo>
                  <a:cubicBezTo>
                    <a:pt x="4894" y="6275"/>
                    <a:pt x="5013" y="6084"/>
                    <a:pt x="5013" y="5882"/>
                  </a:cubicBezTo>
                  <a:lnTo>
                    <a:pt x="5013" y="5477"/>
                  </a:lnTo>
                  <a:cubicBezTo>
                    <a:pt x="5239" y="5560"/>
                    <a:pt x="5489" y="5620"/>
                    <a:pt x="5763" y="5620"/>
                  </a:cubicBezTo>
                  <a:cubicBezTo>
                    <a:pt x="6025" y="5620"/>
                    <a:pt x="6263" y="5584"/>
                    <a:pt x="6501" y="5477"/>
                  </a:cubicBezTo>
                  <a:close/>
                  <a:moveTo>
                    <a:pt x="5763" y="0"/>
                  </a:moveTo>
                  <a:cubicBezTo>
                    <a:pt x="5072" y="0"/>
                    <a:pt x="4465" y="238"/>
                    <a:pt x="4013" y="679"/>
                  </a:cubicBezTo>
                  <a:cubicBezTo>
                    <a:pt x="3560" y="1131"/>
                    <a:pt x="3286" y="1774"/>
                    <a:pt x="3239" y="2512"/>
                  </a:cubicBezTo>
                  <a:cubicBezTo>
                    <a:pt x="3227" y="2703"/>
                    <a:pt x="3215" y="2905"/>
                    <a:pt x="3203" y="3084"/>
                  </a:cubicBezTo>
                  <a:lnTo>
                    <a:pt x="1608" y="3084"/>
                  </a:lnTo>
                  <a:cubicBezTo>
                    <a:pt x="1012" y="3084"/>
                    <a:pt x="536" y="3560"/>
                    <a:pt x="536" y="4155"/>
                  </a:cubicBezTo>
                  <a:lnTo>
                    <a:pt x="536" y="4167"/>
                  </a:lnTo>
                  <a:cubicBezTo>
                    <a:pt x="536" y="4298"/>
                    <a:pt x="560" y="4453"/>
                    <a:pt x="619" y="4572"/>
                  </a:cubicBezTo>
                  <a:lnTo>
                    <a:pt x="715" y="4751"/>
                  </a:lnTo>
                  <a:lnTo>
                    <a:pt x="715" y="5025"/>
                  </a:lnTo>
                  <a:cubicBezTo>
                    <a:pt x="715" y="5465"/>
                    <a:pt x="941" y="5858"/>
                    <a:pt x="1262" y="6096"/>
                  </a:cubicBezTo>
                  <a:lnTo>
                    <a:pt x="1262" y="6334"/>
                  </a:lnTo>
                  <a:cubicBezTo>
                    <a:pt x="1262" y="6370"/>
                    <a:pt x="1250" y="6394"/>
                    <a:pt x="1215" y="6418"/>
                  </a:cubicBezTo>
                  <a:lnTo>
                    <a:pt x="524" y="6608"/>
                  </a:lnTo>
                  <a:cubicBezTo>
                    <a:pt x="226" y="6691"/>
                    <a:pt x="0" y="6977"/>
                    <a:pt x="0" y="7287"/>
                  </a:cubicBezTo>
                  <a:lnTo>
                    <a:pt x="0" y="8692"/>
                  </a:lnTo>
                  <a:cubicBezTo>
                    <a:pt x="0" y="8775"/>
                    <a:pt x="72" y="8858"/>
                    <a:pt x="167" y="8858"/>
                  </a:cubicBezTo>
                  <a:cubicBezTo>
                    <a:pt x="250" y="8858"/>
                    <a:pt x="322" y="8775"/>
                    <a:pt x="322" y="8692"/>
                  </a:cubicBezTo>
                  <a:lnTo>
                    <a:pt x="322" y="7287"/>
                  </a:lnTo>
                  <a:cubicBezTo>
                    <a:pt x="322" y="7132"/>
                    <a:pt x="441" y="6977"/>
                    <a:pt x="596" y="6930"/>
                  </a:cubicBezTo>
                  <a:lnTo>
                    <a:pt x="1298" y="6739"/>
                  </a:lnTo>
                  <a:cubicBezTo>
                    <a:pt x="1322" y="6739"/>
                    <a:pt x="1334" y="6727"/>
                    <a:pt x="1369" y="6715"/>
                  </a:cubicBezTo>
                  <a:lnTo>
                    <a:pt x="1798" y="7144"/>
                  </a:lnTo>
                  <a:lnTo>
                    <a:pt x="1798" y="8704"/>
                  </a:lnTo>
                  <a:cubicBezTo>
                    <a:pt x="1798" y="8799"/>
                    <a:pt x="1870" y="8870"/>
                    <a:pt x="1965" y="8870"/>
                  </a:cubicBezTo>
                  <a:cubicBezTo>
                    <a:pt x="2048" y="8870"/>
                    <a:pt x="2131" y="8799"/>
                    <a:pt x="2131" y="8704"/>
                  </a:cubicBezTo>
                  <a:lnTo>
                    <a:pt x="2131" y="7144"/>
                  </a:lnTo>
                  <a:lnTo>
                    <a:pt x="2560" y="6715"/>
                  </a:lnTo>
                  <a:cubicBezTo>
                    <a:pt x="2620" y="6739"/>
                    <a:pt x="2679" y="6751"/>
                    <a:pt x="2727" y="6775"/>
                  </a:cubicBezTo>
                  <a:lnTo>
                    <a:pt x="2905" y="6811"/>
                  </a:lnTo>
                  <a:cubicBezTo>
                    <a:pt x="2667" y="6977"/>
                    <a:pt x="2524" y="7251"/>
                    <a:pt x="2524" y="7549"/>
                  </a:cubicBezTo>
                  <a:lnTo>
                    <a:pt x="2524" y="8704"/>
                  </a:lnTo>
                  <a:cubicBezTo>
                    <a:pt x="2524" y="8799"/>
                    <a:pt x="2608" y="8870"/>
                    <a:pt x="2691" y="8870"/>
                  </a:cubicBezTo>
                  <a:cubicBezTo>
                    <a:pt x="2786" y="8870"/>
                    <a:pt x="2858" y="8799"/>
                    <a:pt x="2858" y="8704"/>
                  </a:cubicBezTo>
                  <a:lnTo>
                    <a:pt x="2858" y="7549"/>
                  </a:lnTo>
                  <a:cubicBezTo>
                    <a:pt x="2858" y="7322"/>
                    <a:pt x="2989" y="7132"/>
                    <a:pt x="3179" y="7037"/>
                  </a:cubicBezTo>
                  <a:lnTo>
                    <a:pt x="4156" y="6608"/>
                  </a:lnTo>
                  <a:cubicBezTo>
                    <a:pt x="4453" y="7215"/>
                    <a:pt x="5072" y="7608"/>
                    <a:pt x="5763" y="7608"/>
                  </a:cubicBezTo>
                  <a:cubicBezTo>
                    <a:pt x="6442" y="7608"/>
                    <a:pt x="7073" y="7215"/>
                    <a:pt x="7370" y="6608"/>
                  </a:cubicBezTo>
                  <a:lnTo>
                    <a:pt x="8335" y="7037"/>
                  </a:lnTo>
                  <a:cubicBezTo>
                    <a:pt x="8537" y="7132"/>
                    <a:pt x="8656" y="7322"/>
                    <a:pt x="8656" y="7549"/>
                  </a:cubicBezTo>
                  <a:lnTo>
                    <a:pt x="8656" y="8704"/>
                  </a:lnTo>
                  <a:cubicBezTo>
                    <a:pt x="8656" y="8799"/>
                    <a:pt x="8739" y="8870"/>
                    <a:pt x="8823" y="8870"/>
                  </a:cubicBezTo>
                  <a:cubicBezTo>
                    <a:pt x="8918" y="8870"/>
                    <a:pt x="8989" y="8799"/>
                    <a:pt x="8989" y="8704"/>
                  </a:cubicBezTo>
                  <a:lnTo>
                    <a:pt x="8989" y="7549"/>
                  </a:lnTo>
                  <a:cubicBezTo>
                    <a:pt x="8989" y="7322"/>
                    <a:pt x="8918" y="7132"/>
                    <a:pt x="8775" y="6965"/>
                  </a:cubicBezTo>
                  <a:lnTo>
                    <a:pt x="9049" y="6834"/>
                  </a:lnTo>
                  <a:lnTo>
                    <a:pt x="9240" y="7025"/>
                  </a:lnTo>
                  <a:cubicBezTo>
                    <a:pt x="9370" y="7156"/>
                    <a:pt x="9549" y="7215"/>
                    <a:pt x="9728" y="7215"/>
                  </a:cubicBezTo>
                  <a:cubicBezTo>
                    <a:pt x="9906" y="7215"/>
                    <a:pt x="10085" y="7156"/>
                    <a:pt x="10228" y="7025"/>
                  </a:cubicBezTo>
                  <a:lnTo>
                    <a:pt x="10418" y="6834"/>
                  </a:lnTo>
                  <a:lnTo>
                    <a:pt x="10978" y="7108"/>
                  </a:lnTo>
                  <a:cubicBezTo>
                    <a:pt x="11121" y="7168"/>
                    <a:pt x="11192" y="7311"/>
                    <a:pt x="11192" y="7442"/>
                  </a:cubicBezTo>
                  <a:lnTo>
                    <a:pt x="11192" y="8692"/>
                  </a:lnTo>
                  <a:cubicBezTo>
                    <a:pt x="11192" y="8775"/>
                    <a:pt x="11264" y="8858"/>
                    <a:pt x="11359" y="8858"/>
                  </a:cubicBezTo>
                  <a:cubicBezTo>
                    <a:pt x="11442" y="8858"/>
                    <a:pt x="11514" y="8775"/>
                    <a:pt x="11514" y="8692"/>
                  </a:cubicBezTo>
                  <a:lnTo>
                    <a:pt x="11514" y="7442"/>
                  </a:lnTo>
                  <a:cubicBezTo>
                    <a:pt x="11537" y="7168"/>
                    <a:pt x="11383" y="6930"/>
                    <a:pt x="11145" y="6799"/>
                  </a:cubicBezTo>
                  <a:lnTo>
                    <a:pt x="10466" y="6453"/>
                  </a:lnTo>
                  <a:lnTo>
                    <a:pt x="10466" y="6441"/>
                  </a:lnTo>
                  <a:lnTo>
                    <a:pt x="10466" y="6096"/>
                  </a:lnTo>
                  <a:cubicBezTo>
                    <a:pt x="10740" y="5906"/>
                    <a:pt x="10942" y="5596"/>
                    <a:pt x="11002" y="5239"/>
                  </a:cubicBezTo>
                  <a:cubicBezTo>
                    <a:pt x="11133" y="5013"/>
                    <a:pt x="11192" y="4775"/>
                    <a:pt x="11192" y="4525"/>
                  </a:cubicBezTo>
                  <a:cubicBezTo>
                    <a:pt x="11192" y="4048"/>
                    <a:pt x="10966" y="3632"/>
                    <a:pt x="10609" y="3382"/>
                  </a:cubicBezTo>
                  <a:cubicBezTo>
                    <a:pt x="10621" y="3298"/>
                    <a:pt x="10644" y="3239"/>
                    <a:pt x="10644" y="3167"/>
                  </a:cubicBezTo>
                  <a:cubicBezTo>
                    <a:pt x="10644" y="2727"/>
                    <a:pt x="10240" y="2369"/>
                    <a:pt x="9751" y="2369"/>
                  </a:cubicBezTo>
                  <a:cubicBezTo>
                    <a:pt x="9251" y="2369"/>
                    <a:pt x="8859" y="2727"/>
                    <a:pt x="8859" y="3167"/>
                  </a:cubicBezTo>
                  <a:cubicBezTo>
                    <a:pt x="8859" y="3239"/>
                    <a:pt x="8870" y="3322"/>
                    <a:pt x="8882" y="3382"/>
                  </a:cubicBezTo>
                  <a:cubicBezTo>
                    <a:pt x="8680" y="3536"/>
                    <a:pt x="8513" y="3751"/>
                    <a:pt x="8406" y="3989"/>
                  </a:cubicBezTo>
                  <a:cubicBezTo>
                    <a:pt x="8358" y="3572"/>
                    <a:pt x="8323" y="3084"/>
                    <a:pt x="8275" y="2512"/>
                  </a:cubicBezTo>
                  <a:cubicBezTo>
                    <a:pt x="8216" y="1774"/>
                    <a:pt x="7942" y="1131"/>
                    <a:pt x="7501" y="679"/>
                  </a:cubicBezTo>
                  <a:cubicBezTo>
                    <a:pt x="7049" y="238"/>
                    <a:pt x="6442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73"/>
            <p:cNvSpPr/>
            <p:nvPr/>
          </p:nvSpPr>
          <p:spPr>
            <a:xfrm>
              <a:off x="2114800" y="3635440"/>
              <a:ext cx="11045" cy="37941"/>
            </a:xfrm>
            <a:custGeom>
              <a:rect b="b" l="l" r="r" t="t"/>
              <a:pathLst>
                <a:path extrusionOk="0" h="1192" w="34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1025"/>
                  </a:lnTo>
                  <a:cubicBezTo>
                    <a:pt x="1" y="1108"/>
                    <a:pt x="72" y="1191"/>
                    <a:pt x="167" y="1191"/>
                  </a:cubicBezTo>
                  <a:cubicBezTo>
                    <a:pt x="251" y="1191"/>
                    <a:pt x="322" y="1108"/>
                    <a:pt x="322" y="1025"/>
                  </a:cubicBezTo>
                  <a:lnTo>
                    <a:pt x="322" y="156"/>
                  </a:lnTo>
                  <a:cubicBezTo>
                    <a:pt x="346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2" name="Google Shape;12332;p73"/>
          <p:cNvGrpSpPr/>
          <p:nvPr/>
        </p:nvGrpSpPr>
        <p:grpSpPr>
          <a:xfrm>
            <a:off x="3678830" y="3370933"/>
            <a:ext cx="369164" cy="323297"/>
            <a:chOff x="3678830" y="3370933"/>
            <a:chExt cx="369164" cy="323297"/>
          </a:xfrm>
        </p:grpSpPr>
        <p:sp>
          <p:nvSpPr>
            <p:cNvPr id="12333" name="Google Shape;12333;p73"/>
            <p:cNvSpPr/>
            <p:nvPr/>
          </p:nvSpPr>
          <p:spPr>
            <a:xfrm>
              <a:off x="3678830" y="3370933"/>
              <a:ext cx="369164" cy="323297"/>
            </a:xfrm>
            <a:custGeom>
              <a:rect b="b" l="l" r="r" t="t"/>
              <a:pathLst>
                <a:path extrusionOk="0" h="10157" w="11598">
                  <a:moveTo>
                    <a:pt x="6514" y="357"/>
                  </a:moveTo>
                  <a:lnTo>
                    <a:pt x="6180" y="3274"/>
                  </a:lnTo>
                  <a:cubicBezTo>
                    <a:pt x="6180" y="3274"/>
                    <a:pt x="6180" y="3286"/>
                    <a:pt x="6168" y="3286"/>
                  </a:cubicBezTo>
                  <a:lnTo>
                    <a:pt x="5406" y="3286"/>
                  </a:lnTo>
                  <a:cubicBezTo>
                    <a:pt x="5406" y="3286"/>
                    <a:pt x="5394" y="3286"/>
                    <a:pt x="5394" y="3274"/>
                  </a:cubicBezTo>
                  <a:lnTo>
                    <a:pt x="5061" y="357"/>
                  </a:lnTo>
                  <a:close/>
                  <a:moveTo>
                    <a:pt x="11026" y="2893"/>
                  </a:moveTo>
                  <a:cubicBezTo>
                    <a:pt x="11133" y="2893"/>
                    <a:pt x="11228" y="2977"/>
                    <a:pt x="11228" y="3084"/>
                  </a:cubicBezTo>
                  <a:lnTo>
                    <a:pt x="11228" y="9620"/>
                  </a:lnTo>
                  <a:lnTo>
                    <a:pt x="11240" y="9620"/>
                  </a:lnTo>
                  <a:cubicBezTo>
                    <a:pt x="11240" y="9716"/>
                    <a:pt x="11157" y="9811"/>
                    <a:pt x="11050" y="9811"/>
                  </a:cubicBezTo>
                  <a:lnTo>
                    <a:pt x="525" y="9811"/>
                  </a:lnTo>
                  <a:cubicBezTo>
                    <a:pt x="418" y="9811"/>
                    <a:pt x="334" y="9716"/>
                    <a:pt x="334" y="9620"/>
                  </a:cubicBezTo>
                  <a:lnTo>
                    <a:pt x="334" y="3084"/>
                  </a:lnTo>
                  <a:cubicBezTo>
                    <a:pt x="334" y="2977"/>
                    <a:pt x="418" y="2893"/>
                    <a:pt x="525" y="2893"/>
                  </a:cubicBezTo>
                  <a:lnTo>
                    <a:pt x="5025" y="2893"/>
                  </a:lnTo>
                  <a:lnTo>
                    <a:pt x="5061" y="3310"/>
                  </a:lnTo>
                  <a:cubicBezTo>
                    <a:pt x="5085" y="3489"/>
                    <a:pt x="5228" y="3620"/>
                    <a:pt x="5406" y="3620"/>
                  </a:cubicBezTo>
                  <a:lnTo>
                    <a:pt x="6168" y="3620"/>
                  </a:lnTo>
                  <a:cubicBezTo>
                    <a:pt x="6347" y="3620"/>
                    <a:pt x="6490" y="3489"/>
                    <a:pt x="6502" y="3310"/>
                  </a:cubicBezTo>
                  <a:lnTo>
                    <a:pt x="6549" y="2893"/>
                  </a:lnTo>
                  <a:close/>
                  <a:moveTo>
                    <a:pt x="4882" y="0"/>
                  </a:moveTo>
                  <a:cubicBezTo>
                    <a:pt x="4847" y="0"/>
                    <a:pt x="4799" y="12"/>
                    <a:pt x="4763" y="60"/>
                  </a:cubicBezTo>
                  <a:cubicBezTo>
                    <a:pt x="4740" y="95"/>
                    <a:pt x="4728" y="155"/>
                    <a:pt x="4728" y="191"/>
                  </a:cubicBezTo>
                  <a:lnTo>
                    <a:pt x="4990" y="2548"/>
                  </a:lnTo>
                  <a:lnTo>
                    <a:pt x="537" y="2548"/>
                  </a:lnTo>
                  <a:cubicBezTo>
                    <a:pt x="239" y="2548"/>
                    <a:pt x="1" y="2786"/>
                    <a:pt x="1" y="3084"/>
                  </a:cubicBezTo>
                  <a:lnTo>
                    <a:pt x="1" y="9620"/>
                  </a:lnTo>
                  <a:cubicBezTo>
                    <a:pt x="1" y="9918"/>
                    <a:pt x="239" y="10156"/>
                    <a:pt x="537" y="10156"/>
                  </a:cubicBezTo>
                  <a:lnTo>
                    <a:pt x="11062" y="10156"/>
                  </a:lnTo>
                  <a:cubicBezTo>
                    <a:pt x="11359" y="10156"/>
                    <a:pt x="11598" y="9918"/>
                    <a:pt x="11598" y="9620"/>
                  </a:cubicBezTo>
                  <a:lnTo>
                    <a:pt x="11598" y="3084"/>
                  </a:lnTo>
                  <a:cubicBezTo>
                    <a:pt x="11586" y="2786"/>
                    <a:pt x="11348" y="2548"/>
                    <a:pt x="11050" y="2548"/>
                  </a:cubicBezTo>
                  <a:lnTo>
                    <a:pt x="6597" y="2548"/>
                  </a:lnTo>
                  <a:lnTo>
                    <a:pt x="6871" y="191"/>
                  </a:lnTo>
                  <a:cubicBezTo>
                    <a:pt x="6871" y="155"/>
                    <a:pt x="6847" y="107"/>
                    <a:pt x="6823" y="60"/>
                  </a:cubicBezTo>
                  <a:cubicBezTo>
                    <a:pt x="6787" y="36"/>
                    <a:pt x="6752" y="0"/>
                    <a:pt x="67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4" name="Google Shape;12334;p73"/>
            <p:cNvSpPr/>
            <p:nvPr/>
          </p:nvSpPr>
          <p:spPr>
            <a:xfrm>
              <a:off x="3713716" y="3498253"/>
              <a:ext cx="126206" cy="161092"/>
            </a:xfrm>
            <a:custGeom>
              <a:rect b="b" l="l" r="r" t="t"/>
              <a:pathLst>
                <a:path extrusionOk="0" h="5061" w="3965">
                  <a:moveTo>
                    <a:pt x="2155" y="1251"/>
                  </a:moveTo>
                  <a:cubicBezTo>
                    <a:pt x="2358" y="1251"/>
                    <a:pt x="2524" y="1418"/>
                    <a:pt x="2524" y="1632"/>
                  </a:cubicBezTo>
                  <a:lnTo>
                    <a:pt x="2524" y="1989"/>
                  </a:lnTo>
                  <a:cubicBezTo>
                    <a:pt x="2536" y="2299"/>
                    <a:pt x="2286" y="2537"/>
                    <a:pt x="1977" y="2537"/>
                  </a:cubicBezTo>
                  <a:cubicBezTo>
                    <a:pt x="1667" y="2537"/>
                    <a:pt x="1429" y="2287"/>
                    <a:pt x="1429" y="1989"/>
                  </a:cubicBezTo>
                  <a:lnTo>
                    <a:pt x="1429" y="1632"/>
                  </a:lnTo>
                  <a:cubicBezTo>
                    <a:pt x="1429" y="1418"/>
                    <a:pt x="1584" y="1251"/>
                    <a:pt x="1798" y="1251"/>
                  </a:cubicBezTo>
                  <a:close/>
                  <a:moveTo>
                    <a:pt x="2167" y="2846"/>
                  </a:moveTo>
                  <a:lnTo>
                    <a:pt x="2167" y="2953"/>
                  </a:lnTo>
                  <a:cubicBezTo>
                    <a:pt x="2167" y="3025"/>
                    <a:pt x="2179" y="3084"/>
                    <a:pt x="2227" y="3132"/>
                  </a:cubicBezTo>
                  <a:lnTo>
                    <a:pt x="1989" y="3370"/>
                  </a:lnTo>
                  <a:lnTo>
                    <a:pt x="1977" y="3370"/>
                  </a:lnTo>
                  <a:lnTo>
                    <a:pt x="1739" y="3132"/>
                  </a:lnTo>
                  <a:cubicBezTo>
                    <a:pt x="1762" y="3073"/>
                    <a:pt x="1774" y="3013"/>
                    <a:pt x="1774" y="2953"/>
                  </a:cubicBezTo>
                  <a:lnTo>
                    <a:pt x="1774" y="2846"/>
                  </a:lnTo>
                  <a:cubicBezTo>
                    <a:pt x="1834" y="2858"/>
                    <a:pt x="1917" y="2858"/>
                    <a:pt x="1977" y="2858"/>
                  </a:cubicBezTo>
                  <a:cubicBezTo>
                    <a:pt x="2036" y="2858"/>
                    <a:pt x="2108" y="2846"/>
                    <a:pt x="2167" y="2846"/>
                  </a:cubicBezTo>
                  <a:close/>
                  <a:moveTo>
                    <a:pt x="2512" y="3334"/>
                  </a:moveTo>
                  <a:lnTo>
                    <a:pt x="2810" y="3489"/>
                  </a:lnTo>
                  <a:cubicBezTo>
                    <a:pt x="2870" y="3513"/>
                    <a:pt x="2917" y="3596"/>
                    <a:pt x="2917" y="3668"/>
                  </a:cubicBezTo>
                  <a:lnTo>
                    <a:pt x="2917" y="4727"/>
                  </a:lnTo>
                  <a:lnTo>
                    <a:pt x="1072" y="4727"/>
                  </a:lnTo>
                  <a:lnTo>
                    <a:pt x="1072" y="3668"/>
                  </a:lnTo>
                  <a:cubicBezTo>
                    <a:pt x="1072" y="3596"/>
                    <a:pt x="1108" y="3537"/>
                    <a:pt x="1167" y="3489"/>
                  </a:cubicBezTo>
                  <a:lnTo>
                    <a:pt x="1465" y="3334"/>
                  </a:lnTo>
                  <a:lnTo>
                    <a:pt x="1739" y="3608"/>
                  </a:lnTo>
                  <a:cubicBezTo>
                    <a:pt x="1810" y="3680"/>
                    <a:pt x="1905" y="3704"/>
                    <a:pt x="1989" y="3704"/>
                  </a:cubicBezTo>
                  <a:cubicBezTo>
                    <a:pt x="2084" y="3704"/>
                    <a:pt x="2167" y="3680"/>
                    <a:pt x="2239" y="3608"/>
                  </a:cubicBezTo>
                  <a:lnTo>
                    <a:pt x="2512" y="3334"/>
                  </a:lnTo>
                  <a:close/>
                  <a:moveTo>
                    <a:pt x="3608" y="334"/>
                  </a:moveTo>
                  <a:cubicBezTo>
                    <a:pt x="3608" y="334"/>
                    <a:pt x="3632" y="334"/>
                    <a:pt x="3632" y="346"/>
                  </a:cubicBezTo>
                  <a:lnTo>
                    <a:pt x="3632" y="4704"/>
                  </a:lnTo>
                  <a:lnTo>
                    <a:pt x="3239" y="4727"/>
                  </a:lnTo>
                  <a:lnTo>
                    <a:pt x="3239" y="3668"/>
                  </a:lnTo>
                  <a:cubicBezTo>
                    <a:pt x="3239" y="3454"/>
                    <a:pt x="3120" y="3275"/>
                    <a:pt x="2941" y="3192"/>
                  </a:cubicBezTo>
                  <a:lnTo>
                    <a:pt x="2512" y="2977"/>
                  </a:lnTo>
                  <a:lnTo>
                    <a:pt x="2512" y="2965"/>
                  </a:lnTo>
                  <a:lnTo>
                    <a:pt x="2512" y="2715"/>
                  </a:lnTo>
                  <a:cubicBezTo>
                    <a:pt x="2739" y="2549"/>
                    <a:pt x="2870" y="2275"/>
                    <a:pt x="2870" y="2001"/>
                  </a:cubicBezTo>
                  <a:lnTo>
                    <a:pt x="2870" y="1644"/>
                  </a:lnTo>
                  <a:cubicBezTo>
                    <a:pt x="2870" y="1251"/>
                    <a:pt x="2536" y="929"/>
                    <a:pt x="2155" y="929"/>
                  </a:cubicBezTo>
                  <a:lnTo>
                    <a:pt x="1798" y="929"/>
                  </a:lnTo>
                  <a:cubicBezTo>
                    <a:pt x="1405" y="929"/>
                    <a:pt x="1084" y="1251"/>
                    <a:pt x="1084" y="1644"/>
                  </a:cubicBezTo>
                  <a:lnTo>
                    <a:pt x="1084" y="2001"/>
                  </a:lnTo>
                  <a:cubicBezTo>
                    <a:pt x="1084" y="2299"/>
                    <a:pt x="1227" y="2549"/>
                    <a:pt x="1441" y="2715"/>
                  </a:cubicBezTo>
                  <a:lnTo>
                    <a:pt x="1441" y="2965"/>
                  </a:lnTo>
                  <a:lnTo>
                    <a:pt x="1441" y="2977"/>
                  </a:lnTo>
                  <a:lnTo>
                    <a:pt x="1012" y="3192"/>
                  </a:lnTo>
                  <a:cubicBezTo>
                    <a:pt x="834" y="3275"/>
                    <a:pt x="715" y="3454"/>
                    <a:pt x="715" y="3668"/>
                  </a:cubicBezTo>
                  <a:lnTo>
                    <a:pt x="715" y="4727"/>
                  </a:lnTo>
                  <a:lnTo>
                    <a:pt x="357" y="4727"/>
                  </a:lnTo>
                  <a:cubicBezTo>
                    <a:pt x="357" y="4727"/>
                    <a:pt x="334" y="4727"/>
                    <a:pt x="334" y="4704"/>
                  </a:cubicBezTo>
                  <a:lnTo>
                    <a:pt x="334" y="346"/>
                  </a:lnTo>
                  <a:cubicBezTo>
                    <a:pt x="334" y="346"/>
                    <a:pt x="334" y="334"/>
                    <a:pt x="357" y="334"/>
                  </a:cubicBezTo>
                  <a:close/>
                  <a:moveTo>
                    <a:pt x="357" y="1"/>
                  </a:moveTo>
                  <a:cubicBezTo>
                    <a:pt x="155" y="1"/>
                    <a:pt x="0" y="167"/>
                    <a:pt x="0" y="358"/>
                  </a:cubicBezTo>
                  <a:lnTo>
                    <a:pt x="0" y="4704"/>
                  </a:lnTo>
                  <a:cubicBezTo>
                    <a:pt x="0" y="4906"/>
                    <a:pt x="155" y="5061"/>
                    <a:pt x="357" y="5061"/>
                  </a:cubicBezTo>
                  <a:lnTo>
                    <a:pt x="3608" y="5061"/>
                  </a:lnTo>
                  <a:cubicBezTo>
                    <a:pt x="3810" y="5061"/>
                    <a:pt x="3965" y="4906"/>
                    <a:pt x="3965" y="4704"/>
                  </a:cubicBezTo>
                  <a:lnTo>
                    <a:pt x="3965" y="346"/>
                  </a:lnTo>
                  <a:cubicBezTo>
                    <a:pt x="3965" y="155"/>
                    <a:pt x="3810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5" name="Google Shape;12335;p73"/>
            <p:cNvSpPr/>
            <p:nvPr/>
          </p:nvSpPr>
          <p:spPr>
            <a:xfrm>
              <a:off x="3863795" y="3498253"/>
              <a:ext cx="149728" cy="34154"/>
            </a:xfrm>
            <a:custGeom>
              <a:rect b="b" l="l" r="r" t="t"/>
              <a:pathLst>
                <a:path extrusionOk="0" h="1073" w="4704">
                  <a:moveTo>
                    <a:pt x="4334" y="334"/>
                  </a:moveTo>
                  <a:cubicBezTo>
                    <a:pt x="4334" y="334"/>
                    <a:pt x="4346" y="334"/>
                    <a:pt x="4346" y="346"/>
                  </a:cubicBezTo>
                  <a:lnTo>
                    <a:pt x="4346" y="715"/>
                  </a:lnTo>
                  <a:lnTo>
                    <a:pt x="345" y="739"/>
                  </a:lnTo>
                  <a:cubicBezTo>
                    <a:pt x="345" y="739"/>
                    <a:pt x="322" y="739"/>
                    <a:pt x="322" y="715"/>
                  </a:cubicBezTo>
                  <a:lnTo>
                    <a:pt x="322" y="346"/>
                  </a:lnTo>
                  <a:cubicBezTo>
                    <a:pt x="322" y="346"/>
                    <a:pt x="322" y="334"/>
                    <a:pt x="345" y="334"/>
                  </a:cubicBezTo>
                  <a:close/>
                  <a:moveTo>
                    <a:pt x="357" y="1"/>
                  </a:moveTo>
                  <a:cubicBezTo>
                    <a:pt x="167" y="1"/>
                    <a:pt x="0" y="167"/>
                    <a:pt x="0" y="358"/>
                  </a:cubicBezTo>
                  <a:lnTo>
                    <a:pt x="0" y="715"/>
                  </a:lnTo>
                  <a:cubicBezTo>
                    <a:pt x="0" y="917"/>
                    <a:pt x="167" y="1072"/>
                    <a:pt x="357" y="1072"/>
                  </a:cubicBezTo>
                  <a:lnTo>
                    <a:pt x="4346" y="1072"/>
                  </a:lnTo>
                  <a:cubicBezTo>
                    <a:pt x="4536" y="1072"/>
                    <a:pt x="4703" y="917"/>
                    <a:pt x="4703" y="715"/>
                  </a:cubicBezTo>
                  <a:lnTo>
                    <a:pt x="4703" y="346"/>
                  </a:lnTo>
                  <a:cubicBezTo>
                    <a:pt x="4691" y="155"/>
                    <a:pt x="4536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73"/>
            <p:cNvSpPr/>
            <p:nvPr/>
          </p:nvSpPr>
          <p:spPr>
            <a:xfrm>
              <a:off x="3863413" y="3544502"/>
              <a:ext cx="114843" cy="33740"/>
            </a:xfrm>
            <a:custGeom>
              <a:rect b="b" l="l" r="r" t="t"/>
              <a:pathLst>
                <a:path extrusionOk="0" h="1060" w="3608">
                  <a:moveTo>
                    <a:pt x="3251" y="334"/>
                  </a:moveTo>
                  <a:cubicBezTo>
                    <a:pt x="3251" y="334"/>
                    <a:pt x="3274" y="334"/>
                    <a:pt x="3274" y="357"/>
                  </a:cubicBezTo>
                  <a:lnTo>
                    <a:pt x="3274" y="715"/>
                  </a:lnTo>
                  <a:lnTo>
                    <a:pt x="357" y="727"/>
                  </a:lnTo>
                  <a:cubicBezTo>
                    <a:pt x="357" y="727"/>
                    <a:pt x="334" y="727"/>
                    <a:pt x="334" y="715"/>
                  </a:cubicBezTo>
                  <a:lnTo>
                    <a:pt x="334" y="357"/>
                  </a:lnTo>
                  <a:cubicBezTo>
                    <a:pt x="334" y="357"/>
                    <a:pt x="334" y="334"/>
                    <a:pt x="357" y="334"/>
                  </a:cubicBezTo>
                  <a:close/>
                  <a:moveTo>
                    <a:pt x="357" y="0"/>
                  </a:moveTo>
                  <a:cubicBezTo>
                    <a:pt x="155" y="0"/>
                    <a:pt x="0" y="155"/>
                    <a:pt x="0" y="357"/>
                  </a:cubicBezTo>
                  <a:lnTo>
                    <a:pt x="0" y="715"/>
                  </a:lnTo>
                  <a:cubicBezTo>
                    <a:pt x="0" y="905"/>
                    <a:pt x="155" y="1060"/>
                    <a:pt x="357" y="1060"/>
                  </a:cubicBezTo>
                  <a:lnTo>
                    <a:pt x="3251" y="1060"/>
                  </a:lnTo>
                  <a:cubicBezTo>
                    <a:pt x="3453" y="1060"/>
                    <a:pt x="3608" y="905"/>
                    <a:pt x="3608" y="715"/>
                  </a:cubicBezTo>
                  <a:lnTo>
                    <a:pt x="3608" y="357"/>
                  </a:lnTo>
                  <a:cubicBezTo>
                    <a:pt x="3608" y="155"/>
                    <a:pt x="3453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73"/>
            <p:cNvSpPr/>
            <p:nvPr/>
          </p:nvSpPr>
          <p:spPr>
            <a:xfrm>
              <a:off x="3863795" y="3590719"/>
              <a:ext cx="68625" cy="10663"/>
            </a:xfrm>
            <a:custGeom>
              <a:rect b="b" l="l" r="r" t="t"/>
              <a:pathLst>
                <a:path extrusionOk="0" h="335" w="2156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977" y="334"/>
                  </a:lnTo>
                  <a:cubicBezTo>
                    <a:pt x="2072" y="334"/>
                    <a:pt x="2143" y="251"/>
                    <a:pt x="2143" y="168"/>
                  </a:cubicBezTo>
                  <a:cubicBezTo>
                    <a:pt x="2155" y="72"/>
                    <a:pt x="2072" y="1"/>
                    <a:pt x="1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73"/>
            <p:cNvSpPr/>
            <p:nvPr/>
          </p:nvSpPr>
          <p:spPr>
            <a:xfrm>
              <a:off x="3944897" y="3590719"/>
              <a:ext cx="33358" cy="10663"/>
            </a:xfrm>
            <a:custGeom>
              <a:rect b="b" l="l" r="r" t="t"/>
              <a:pathLst>
                <a:path extrusionOk="0" h="335" w="1048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893" y="334"/>
                  </a:lnTo>
                  <a:cubicBezTo>
                    <a:pt x="976" y="334"/>
                    <a:pt x="1048" y="251"/>
                    <a:pt x="1048" y="168"/>
                  </a:cubicBezTo>
                  <a:cubicBezTo>
                    <a:pt x="1048" y="72"/>
                    <a:pt x="976" y="1"/>
                    <a:pt x="8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73"/>
            <p:cNvSpPr/>
            <p:nvPr/>
          </p:nvSpPr>
          <p:spPr>
            <a:xfrm>
              <a:off x="3864176" y="3625223"/>
              <a:ext cx="21995" cy="1063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62"/>
                    <a:pt x="691" y="167"/>
                  </a:cubicBezTo>
                  <a:cubicBezTo>
                    <a:pt x="691" y="84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73"/>
            <p:cNvSpPr/>
            <p:nvPr/>
          </p:nvSpPr>
          <p:spPr>
            <a:xfrm>
              <a:off x="3898648" y="3625223"/>
              <a:ext cx="56498" cy="10631"/>
            </a:xfrm>
            <a:custGeom>
              <a:rect b="b" l="l" r="r" t="t"/>
              <a:pathLst>
                <a:path extrusionOk="0" h="334" w="1775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1608" y="334"/>
                  </a:lnTo>
                  <a:cubicBezTo>
                    <a:pt x="1703" y="334"/>
                    <a:pt x="1775" y="262"/>
                    <a:pt x="1775" y="167"/>
                  </a:cubicBezTo>
                  <a:cubicBezTo>
                    <a:pt x="1775" y="84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73"/>
            <p:cNvSpPr/>
            <p:nvPr/>
          </p:nvSpPr>
          <p:spPr>
            <a:xfrm>
              <a:off x="3864176" y="3648713"/>
              <a:ext cx="21995" cy="10249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524" y="322"/>
                  </a:lnTo>
                  <a:cubicBezTo>
                    <a:pt x="607" y="322"/>
                    <a:pt x="691" y="251"/>
                    <a:pt x="691" y="155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73"/>
            <p:cNvSpPr/>
            <p:nvPr/>
          </p:nvSpPr>
          <p:spPr>
            <a:xfrm>
              <a:off x="3898648" y="3648713"/>
              <a:ext cx="56498" cy="10249"/>
            </a:xfrm>
            <a:custGeom>
              <a:rect b="b" l="l" r="r" t="t"/>
              <a:pathLst>
                <a:path extrusionOk="0" h="322" w="1775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608" y="322"/>
                  </a:lnTo>
                  <a:cubicBezTo>
                    <a:pt x="1703" y="322"/>
                    <a:pt x="1775" y="251"/>
                    <a:pt x="1775" y="155"/>
                  </a:cubicBezTo>
                  <a:cubicBezTo>
                    <a:pt x="1775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73"/>
            <p:cNvSpPr/>
            <p:nvPr/>
          </p:nvSpPr>
          <p:spPr>
            <a:xfrm>
              <a:off x="3858097" y="3452036"/>
              <a:ext cx="11013" cy="10249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46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44" name="Google Shape;12344;p73"/>
          <p:cNvGrpSpPr/>
          <p:nvPr/>
        </p:nvGrpSpPr>
        <p:grpSpPr>
          <a:xfrm>
            <a:off x="859265" y="3348175"/>
            <a:ext cx="312316" cy="368400"/>
            <a:chOff x="859265" y="3348175"/>
            <a:chExt cx="312316" cy="368400"/>
          </a:xfrm>
        </p:grpSpPr>
        <p:sp>
          <p:nvSpPr>
            <p:cNvPr id="12345" name="Google Shape;12345;p73"/>
            <p:cNvSpPr/>
            <p:nvPr/>
          </p:nvSpPr>
          <p:spPr>
            <a:xfrm>
              <a:off x="968792" y="3507102"/>
              <a:ext cx="92498" cy="30589"/>
            </a:xfrm>
            <a:custGeom>
              <a:rect b="b" l="l" r="r" t="t"/>
              <a:pathLst>
                <a:path extrusionOk="0" h="961" w="2906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19" y="104"/>
                    <a:pt x="0" y="247"/>
                    <a:pt x="0" y="413"/>
                  </a:cubicBezTo>
                  <a:lnTo>
                    <a:pt x="0" y="794"/>
                  </a:lnTo>
                  <a:cubicBezTo>
                    <a:pt x="0" y="890"/>
                    <a:pt x="72" y="961"/>
                    <a:pt x="167" y="961"/>
                  </a:cubicBezTo>
                  <a:cubicBezTo>
                    <a:pt x="250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3" y="373"/>
                    <a:pt x="820" y="331"/>
                    <a:pt x="1157" y="331"/>
                  </a:cubicBezTo>
                  <a:cubicBezTo>
                    <a:pt x="1250" y="331"/>
                    <a:pt x="1345" y="334"/>
                    <a:pt x="1441" y="342"/>
                  </a:cubicBezTo>
                  <a:cubicBezTo>
                    <a:pt x="1977" y="366"/>
                    <a:pt x="2346" y="497"/>
                    <a:pt x="2572" y="735"/>
                  </a:cubicBezTo>
                  <a:cubicBezTo>
                    <a:pt x="2602" y="764"/>
                    <a:pt x="2646" y="779"/>
                    <a:pt x="2691" y="779"/>
                  </a:cubicBezTo>
                  <a:cubicBezTo>
                    <a:pt x="2736" y="779"/>
                    <a:pt x="2780" y="764"/>
                    <a:pt x="2810" y="735"/>
                  </a:cubicBezTo>
                  <a:cubicBezTo>
                    <a:pt x="2905" y="675"/>
                    <a:pt x="2905" y="556"/>
                    <a:pt x="2834" y="497"/>
                  </a:cubicBezTo>
                  <a:cubicBezTo>
                    <a:pt x="2432" y="102"/>
                    <a:pt x="1754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73"/>
            <p:cNvSpPr/>
            <p:nvPr/>
          </p:nvSpPr>
          <p:spPr>
            <a:xfrm>
              <a:off x="911562" y="3458466"/>
              <a:ext cx="206577" cy="258109"/>
            </a:xfrm>
            <a:custGeom>
              <a:rect b="b" l="l" r="r" t="t"/>
              <a:pathLst>
                <a:path extrusionOk="0" h="8109" w="6490">
                  <a:moveTo>
                    <a:pt x="5061" y="322"/>
                  </a:moveTo>
                  <a:lnTo>
                    <a:pt x="5061" y="1953"/>
                  </a:lnTo>
                  <a:cubicBezTo>
                    <a:pt x="5061" y="2203"/>
                    <a:pt x="5001" y="2441"/>
                    <a:pt x="4894" y="2668"/>
                  </a:cubicBezTo>
                  <a:cubicBezTo>
                    <a:pt x="4882" y="2703"/>
                    <a:pt x="4882" y="2715"/>
                    <a:pt x="4882" y="2739"/>
                  </a:cubicBezTo>
                  <a:lnTo>
                    <a:pt x="4882" y="3215"/>
                  </a:lnTo>
                  <a:cubicBezTo>
                    <a:pt x="4882" y="3680"/>
                    <a:pt x="4703" y="4096"/>
                    <a:pt x="4358" y="4430"/>
                  </a:cubicBezTo>
                  <a:cubicBezTo>
                    <a:pt x="4044" y="4712"/>
                    <a:pt x="3660" y="4875"/>
                    <a:pt x="3244" y="4875"/>
                  </a:cubicBezTo>
                  <a:cubicBezTo>
                    <a:pt x="3203" y="4875"/>
                    <a:pt x="3161" y="4873"/>
                    <a:pt x="3120" y="4870"/>
                  </a:cubicBezTo>
                  <a:cubicBezTo>
                    <a:pt x="2275" y="4823"/>
                    <a:pt x="1596" y="4072"/>
                    <a:pt x="1596" y="3180"/>
                  </a:cubicBezTo>
                  <a:lnTo>
                    <a:pt x="1596" y="2763"/>
                  </a:lnTo>
                  <a:cubicBezTo>
                    <a:pt x="1596" y="2727"/>
                    <a:pt x="1596" y="2715"/>
                    <a:pt x="1572" y="2679"/>
                  </a:cubicBezTo>
                  <a:cubicBezTo>
                    <a:pt x="1477" y="2465"/>
                    <a:pt x="1417" y="2227"/>
                    <a:pt x="1417" y="1965"/>
                  </a:cubicBezTo>
                  <a:lnTo>
                    <a:pt x="1417" y="1596"/>
                  </a:lnTo>
                  <a:cubicBezTo>
                    <a:pt x="1417" y="894"/>
                    <a:pt x="1989" y="322"/>
                    <a:pt x="2691" y="322"/>
                  </a:cubicBezTo>
                  <a:close/>
                  <a:moveTo>
                    <a:pt x="4168" y="4989"/>
                  </a:moveTo>
                  <a:lnTo>
                    <a:pt x="4168" y="5299"/>
                  </a:lnTo>
                  <a:lnTo>
                    <a:pt x="3239" y="5930"/>
                  </a:lnTo>
                  <a:lnTo>
                    <a:pt x="2322" y="5299"/>
                  </a:lnTo>
                  <a:lnTo>
                    <a:pt x="2322" y="4989"/>
                  </a:lnTo>
                  <a:cubicBezTo>
                    <a:pt x="2560" y="5120"/>
                    <a:pt x="2822" y="5204"/>
                    <a:pt x="3108" y="5215"/>
                  </a:cubicBezTo>
                  <a:lnTo>
                    <a:pt x="3239" y="5215"/>
                  </a:lnTo>
                  <a:cubicBezTo>
                    <a:pt x="3572" y="5215"/>
                    <a:pt x="3882" y="5144"/>
                    <a:pt x="4168" y="4989"/>
                  </a:cubicBezTo>
                  <a:close/>
                  <a:moveTo>
                    <a:pt x="2191" y="5620"/>
                  </a:moveTo>
                  <a:lnTo>
                    <a:pt x="2989" y="6168"/>
                  </a:lnTo>
                  <a:lnTo>
                    <a:pt x="2560" y="6585"/>
                  </a:lnTo>
                  <a:lnTo>
                    <a:pt x="2548" y="6585"/>
                  </a:lnTo>
                  <a:lnTo>
                    <a:pt x="2024" y="5799"/>
                  </a:lnTo>
                  <a:lnTo>
                    <a:pt x="2191" y="5620"/>
                  </a:lnTo>
                  <a:close/>
                  <a:moveTo>
                    <a:pt x="4299" y="5596"/>
                  </a:moveTo>
                  <a:lnTo>
                    <a:pt x="4465" y="5775"/>
                  </a:lnTo>
                  <a:lnTo>
                    <a:pt x="3941" y="6585"/>
                  </a:lnTo>
                  <a:lnTo>
                    <a:pt x="3929" y="6585"/>
                  </a:lnTo>
                  <a:lnTo>
                    <a:pt x="3501" y="6156"/>
                  </a:lnTo>
                  <a:lnTo>
                    <a:pt x="4299" y="5596"/>
                  </a:lnTo>
                  <a:close/>
                  <a:moveTo>
                    <a:pt x="2703" y="1"/>
                  </a:moveTo>
                  <a:cubicBezTo>
                    <a:pt x="1810" y="1"/>
                    <a:pt x="1084" y="727"/>
                    <a:pt x="1084" y="1620"/>
                  </a:cubicBezTo>
                  <a:lnTo>
                    <a:pt x="1084" y="1977"/>
                  </a:lnTo>
                  <a:cubicBezTo>
                    <a:pt x="1084" y="2263"/>
                    <a:pt x="1143" y="2548"/>
                    <a:pt x="1262" y="2799"/>
                  </a:cubicBezTo>
                  <a:lnTo>
                    <a:pt x="1262" y="3191"/>
                  </a:lnTo>
                  <a:cubicBezTo>
                    <a:pt x="1262" y="3822"/>
                    <a:pt x="1548" y="4394"/>
                    <a:pt x="1989" y="4763"/>
                  </a:cubicBezTo>
                  <a:lnTo>
                    <a:pt x="1989" y="5335"/>
                  </a:lnTo>
                  <a:lnTo>
                    <a:pt x="1679" y="5656"/>
                  </a:lnTo>
                  <a:cubicBezTo>
                    <a:pt x="1655" y="5692"/>
                    <a:pt x="1632" y="5751"/>
                    <a:pt x="1632" y="5787"/>
                  </a:cubicBezTo>
                  <a:lnTo>
                    <a:pt x="596" y="6168"/>
                  </a:lnTo>
                  <a:cubicBezTo>
                    <a:pt x="239" y="6299"/>
                    <a:pt x="0" y="6620"/>
                    <a:pt x="0" y="7013"/>
                  </a:cubicBezTo>
                  <a:lnTo>
                    <a:pt x="0" y="7954"/>
                  </a:lnTo>
                  <a:cubicBezTo>
                    <a:pt x="0" y="8037"/>
                    <a:pt x="72" y="8109"/>
                    <a:pt x="155" y="8109"/>
                  </a:cubicBezTo>
                  <a:cubicBezTo>
                    <a:pt x="250" y="8109"/>
                    <a:pt x="322" y="8037"/>
                    <a:pt x="322" y="7954"/>
                  </a:cubicBezTo>
                  <a:lnTo>
                    <a:pt x="322" y="7013"/>
                  </a:lnTo>
                  <a:cubicBezTo>
                    <a:pt x="322" y="6775"/>
                    <a:pt x="477" y="6561"/>
                    <a:pt x="691" y="6489"/>
                  </a:cubicBezTo>
                  <a:lnTo>
                    <a:pt x="1798" y="6085"/>
                  </a:lnTo>
                  <a:lnTo>
                    <a:pt x="2263" y="6775"/>
                  </a:lnTo>
                  <a:cubicBezTo>
                    <a:pt x="2322" y="6859"/>
                    <a:pt x="2405" y="6918"/>
                    <a:pt x="2513" y="6918"/>
                  </a:cubicBezTo>
                  <a:lnTo>
                    <a:pt x="2536" y="6918"/>
                  </a:lnTo>
                  <a:cubicBezTo>
                    <a:pt x="2632" y="6918"/>
                    <a:pt x="2715" y="6894"/>
                    <a:pt x="2798" y="6823"/>
                  </a:cubicBezTo>
                  <a:lnTo>
                    <a:pt x="3072" y="6537"/>
                  </a:lnTo>
                  <a:lnTo>
                    <a:pt x="3072" y="7930"/>
                  </a:lnTo>
                  <a:cubicBezTo>
                    <a:pt x="3072" y="8025"/>
                    <a:pt x="3156" y="8097"/>
                    <a:pt x="3239" y="8097"/>
                  </a:cubicBezTo>
                  <a:cubicBezTo>
                    <a:pt x="3334" y="8097"/>
                    <a:pt x="3406" y="8025"/>
                    <a:pt x="3406" y="7930"/>
                  </a:cubicBezTo>
                  <a:lnTo>
                    <a:pt x="3406" y="6537"/>
                  </a:lnTo>
                  <a:lnTo>
                    <a:pt x="3691" y="6823"/>
                  </a:lnTo>
                  <a:cubicBezTo>
                    <a:pt x="3751" y="6882"/>
                    <a:pt x="3834" y="6918"/>
                    <a:pt x="3941" y="6918"/>
                  </a:cubicBezTo>
                  <a:lnTo>
                    <a:pt x="3965" y="6918"/>
                  </a:lnTo>
                  <a:cubicBezTo>
                    <a:pt x="4072" y="6906"/>
                    <a:pt x="4168" y="6859"/>
                    <a:pt x="4227" y="6775"/>
                  </a:cubicBezTo>
                  <a:lnTo>
                    <a:pt x="4680" y="6085"/>
                  </a:lnTo>
                  <a:lnTo>
                    <a:pt x="5787" y="6489"/>
                  </a:lnTo>
                  <a:cubicBezTo>
                    <a:pt x="6013" y="6561"/>
                    <a:pt x="6156" y="6775"/>
                    <a:pt x="6156" y="7013"/>
                  </a:cubicBezTo>
                  <a:lnTo>
                    <a:pt x="6156" y="7954"/>
                  </a:lnTo>
                  <a:cubicBezTo>
                    <a:pt x="6156" y="8037"/>
                    <a:pt x="6227" y="8109"/>
                    <a:pt x="6323" y="8109"/>
                  </a:cubicBezTo>
                  <a:cubicBezTo>
                    <a:pt x="6406" y="8109"/>
                    <a:pt x="6489" y="8037"/>
                    <a:pt x="6489" y="7954"/>
                  </a:cubicBezTo>
                  <a:lnTo>
                    <a:pt x="6489" y="7013"/>
                  </a:lnTo>
                  <a:cubicBezTo>
                    <a:pt x="6489" y="6632"/>
                    <a:pt x="6251" y="6299"/>
                    <a:pt x="5906" y="6168"/>
                  </a:cubicBezTo>
                  <a:lnTo>
                    <a:pt x="4870" y="5799"/>
                  </a:lnTo>
                  <a:cubicBezTo>
                    <a:pt x="4870" y="5751"/>
                    <a:pt x="4846" y="5704"/>
                    <a:pt x="4822" y="5656"/>
                  </a:cubicBezTo>
                  <a:lnTo>
                    <a:pt x="4513" y="5335"/>
                  </a:lnTo>
                  <a:lnTo>
                    <a:pt x="4513" y="4787"/>
                  </a:lnTo>
                  <a:cubicBezTo>
                    <a:pt x="4537" y="4751"/>
                    <a:pt x="4572" y="4727"/>
                    <a:pt x="4608" y="4692"/>
                  </a:cubicBezTo>
                  <a:cubicBezTo>
                    <a:pt x="5013" y="4323"/>
                    <a:pt x="5239" y="3787"/>
                    <a:pt x="5239" y="3251"/>
                  </a:cubicBezTo>
                  <a:lnTo>
                    <a:pt x="5239" y="2799"/>
                  </a:lnTo>
                  <a:cubicBezTo>
                    <a:pt x="5358" y="2537"/>
                    <a:pt x="5418" y="2263"/>
                    <a:pt x="5418" y="1977"/>
                  </a:cubicBezTo>
                  <a:lnTo>
                    <a:pt x="5418" y="167"/>
                  </a:lnTo>
                  <a:cubicBezTo>
                    <a:pt x="5418" y="72"/>
                    <a:pt x="5334" y="1"/>
                    <a:pt x="5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73"/>
            <p:cNvSpPr/>
            <p:nvPr/>
          </p:nvSpPr>
          <p:spPr>
            <a:xfrm>
              <a:off x="946034" y="3694580"/>
              <a:ext cx="10663" cy="21613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24"/>
                  </a:lnTo>
                  <a:cubicBezTo>
                    <a:pt x="1" y="607"/>
                    <a:pt x="72" y="679"/>
                    <a:pt x="168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8" name="Google Shape;12348;p73"/>
            <p:cNvSpPr/>
            <p:nvPr/>
          </p:nvSpPr>
          <p:spPr>
            <a:xfrm>
              <a:off x="1073004" y="3694580"/>
              <a:ext cx="10631" cy="21613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24"/>
                  </a:lnTo>
                  <a:cubicBezTo>
                    <a:pt x="0" y="607"/>
                    <a:pt x="72" y="679"/>
                    <a:pt x="167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9" name="Google Shape;12349;p73"/>
            <p:cNvSpPr/>
            <p:nvPr/>
          </p:nvSpPr>
          <p:spPr>
            <a:xfrm>
              <a:off x="859265" y="3348175"/>
              <a:ext cx="312316" cy="293759"/>
            </a:xfrm>
            <a:custGeom>
              <a:rect b="b" l="l" r="r" t="t"/>
              <a:pathLst>
                <a:path extrusionOk="0" h="9229" w="9812">
                  <a:moveTo>
                    <a:pt x="3275" y="632"/>
                  </a:moveTo>
                  <a:cubicBezTo>
                    <a:pt x="3025" y="846"/>
                    <a:pt x="2786" y="1120"/>
                    <a:pt x="2560" y="1441"/>
                  </a:cubicBezTo>
                  <a:cubicBezTo>
                    <a:pt x="2417" y="1680"/>
                    <a:pt x="2286" y="1918"/>
                    <a:pt x="2179" y="2180"/>
                  </a:cubicBezTo>
                  <a:lnTo>
                    <a:pt x="1239" y="2180"/>
                  </a:lnTo>
                  <a:cubicBezTo>
                    <a:pt x="1762" y="1489"/>
                    <a:pt x="2453" y="941"/>
                    <a:pt x="3275" y="632"/>
                  </a:cubicBezTo>
                  <a:close/>
                  <a:moveTo>
                    <a:pt x="4703" y="346"/>
                  </a:moveTo>
                  <a:lnTo>
                    <a:pt x="4703" y="2180"/>
                  </a:lnTo>
                  <a:lnTo>
                    <a:pt x="2536" y="2180"/>
                  </a:lnTo>
                  <a:cubicBezTo>
                    <a:pt x="3036" y="1132"/>
                    <a:pt x="3810" y="429"/>
                    <a:pt x="4703" y="346"/>
                  </a:cubicBezTo>
                  <a:close/>
                  <a:moveTo>
                    <a:pt x="5049" y="346"/>
                  </a:moveTo>
                  <a:cubicBezTo>
                    <a:pt x="5942" y="418"/>
                    <a:pt x="6715" y="1120"/>
                    <a:pt x="7227" y="2180"/>
                  </a:cubicBezTo>
                  <a:lnTo>
                    <a:pt x="5049" y="2180"/>
                  </a:lnTo>
                  <a:lnTo>
                    <a:pt x="5049" y="346"/>
                  </a:lnTo>
                  <a:close/>
                  <a:moveTo>
                    <a:pt x="6489" y="644"/>
                  </a:moveTo>
                  <a:lnTo>
                    <a:pt x="6489" y="644"/>
                  </a:lnTo>
                  <a:cubicBezTo>
                    <a:pt x="7311" y="953"/>
                    <a:pt x="8013" y="1489"/>
                    <a:pt x="8525" y="2192"/>
                  </a:cubicBezTo>
                  <a:lnTo>
                    <a:pt x="7597" y="2192"/>
                  </a:lnTo>
                  <a:cubicBezTo>
                    <a:pt x="7477" y="1918"/>
                    <a:pt x="7358" y="1680"/>
                    <a:pt x="7204" y="1453"/>
                  </a:cubicBezTo>
                  <a:cubicBezTo>
                    <a:pt x="7001" y="1132"/>
                    <a:pt x="6763" y="858"/>
                    <a:pt x="6489" y="644"/>
                  </a:cubicBezTo>
                  <a:close/>
                  <a:moveTo>
                    <a:pt x="2024" y="2513"/>
                  </a:moveTo>
                  <a:cubicBezTo>
                    <a:pt x="1786" y="3192"/>
                    <a:pt x="1655" y="3930"/>
                    <a:pt x="1632" y="4716"/>
                  </a:cubicBezTo>
                  <a:lnTo>
                    <a:pt x="334" y="4716"/>
                  </a:lnTo>
                  <a:cubicBezTo>
                    <a:pt x="358" y="3918"/>
                    <a:pt x="596" y="3168"/>
                    <a:pt x="1000" y="2513"/>
                  </a:cubicBezTo>
                  <a:close/>
                  <a:moveTo>
                    <a:pt x="8751" y="2513"/>
                  </a:moveTo>
                  <a:cubicBezTo>
                    <a:pt x="9156" y="3156"/>
                    <a:pt x="9394" y="3918"/>
                    <a:pt x="9430" y="4716"/>
                  </a:cubicBezTo>
                  <a:lnTo>
                    <a:pt x="8132" y="4716"/>
                  </a:lnTo>
                  <a:cubicBezTo>
                    <a:pt x="8120" y="3930"/>
                    <a:pt x="7978" y="3192"/>
                    <a:pt x="7728" y="2513"/>
                  </a:cubicBezTo>
                  <a:close/>
                  <a:moveTo>
                    <a:pt x="9430" y="5049"/>
                  </a:moveTo>
                  <a:cubicBezTo>
                    <a:pt x="9394" y="5811"/>
                    <a:pt x="9192" y="6549"/>
                    <a:pt x="8799" y="7192"/>
                  </a:cubicBezTo>
                  <a:cubicBezTo>
                    <a:pt x="8787" y="7204"/>
                    <a:pt x="8775" y="7228"/>
                    <a:pt x="8751" y="7252"/>
                  </a:cubicBezTo>
                  <a:lnTo>
                    <a:pt x="7728" y="7252"/>
                  </a:lnTo>
                  <a:cubicBezTo>
                    <a:pt x="7739" y="7204"/>
                    <a:pt x="7763" y="7156"/>
                    <a:pt x="7775" y="7097"/>
                  </a:cubicBezTo>
                  <a:cubicBezTo>
                    <a:pt x="8001" y="6466"/>
                    <a:pt x="8120" y="5775"/>
                    <a:pt x="8132" y="5049"/>
                  </a:cubicBezTo>
                  <a:close/>
                  <a:moveTo>
                    <a:pt x="1632" y="5061"/>
                  </a:moveTo>
                  <a:cubicBezTo>
                    <a:pt x="1655" y="5775"/>
                    <a:pt x="1762" y="6466"/>
                    <a:pt x="1989" y="7121"/>
                  </a:cubicBezTo>
                  <a:cubicBezTo>
                    <a:pt x="2001" y="7156"/>
                    <a:pt x="2013" y="7216"/>
                    <a:pt x="2024" y="7264"/>
                  </a:cubicBezTo>
                  <a:lnTo>
                    <a:pt x="989" y="7264"/>
                  </a:lnTo>
                  <a:cubicBezTo>
                    <a:pt x="584" y="6609"/>
                    <a:pt x="358" y="5847"/>
                    <a:pt x="334" y="5061"/>
                  </a:cubicBezTo>
                  <a:close/>
                  <a:moveTo>
                    <a:pt x="4882" y="1"/>
                  </a:moveTo>
                  <a:cubicBezTo>
                    <a:pt x="3572" y="1"/>
                    <a:pt x="2358" y="513"/>
                    <a:pt x="1429" y="1430"/>
                  </a:cubicBezTo>
                  <a:cubicBezTo>
                    <a:pt x="512" y="2358"/>
                    <a:pt x="0" y="3573"/>
                    <a:pt x="0" y="4882"/>
                  </a:cubicBezTo>
                  <a:cubicBezTo>
                    <a:pt x="0" y="6716"/>
                    <a:pt x="1012" y="8371"/>
                    <a:pt x="2644" y="9216"/>
                  </a:cubicBezTo>
                  <a:cubicBezTo>
                    <a:pt x="2667" y="9228"/>
                    <a:pt x="2679" y="9228"/>
                    <a:pt x="2715" y="9228"/>
                  </a:cubicBezTo>
                  <a:cubicBezTo>
                    <a:pt x="2775" y="9228"/>
                    <a:pt x="2834" y="9204"/>
                    <a:pt x="2858" y="9145"/>
                  </a:cubicBezTo>
                  <a:cubicBezTo>
                    <a:pt x="2905" y="9050"/>
                    <a:pt x="2882" y="8966"/>
                    <a:pt x="2786" y="8919"/>
                  </a:cubicBezTo>
                  <a:cubicBezTo>
                    <a:pt x="2167" y="8585"/>
                    <a:pt x="1643" y="8133"/>
                    <a:pt x="1239" y="7597"/>
                  </a:cubicBezTo>
                  <a:lnTo>
                    <a:pt x="2179" y="7597"/>
                  </a:lnTo>
                  <a:cubicBezTo>
                    <a:pt x="2382" y="8049"/>
                    <a:pt x="2644" y="8466"/>
                    <a:pt x="2941" y="8800"/>
                  </a:cubicBezTo>
                  <a:cubicBezTo>
                    <a:pt x="2972" y="8837"/>
                    <a:pt x="3013" y="8855"/>
                    <a:pt x="3057" y="8855"/>
                  </a:cubicBezTo>
                  <a:cubicBezTo>
                    <a:pt x="3097" y="8855"/>
                    <a:pt x="3140" y="8840"/>
                    <a:pt x="3179" y="8811"/>
                  </a:cubicBezTo>
                  <a:cubicBezTo>
                    <a:pt x="3251" y="8752"/>
                    <a:pt x="3251" y="8645"/>
                    <a:pt x="3191" y="8573"/>
                  </a:cubicBezTo>
                  <a:cubicBezTo>
                    <a:pt x="2941" y="8288"/>
                    <a:pt x="2727" y="7966"/>
                    <a:pt x="2548" y="7597"/>
                  </a:cubicBezTo>
                  <a:cubicBezTo>
                    <a:pt x="2644" y="7573"/>
                    <a:pt x="2703" y="7514"/>
                    <a:pt x="2703" y="7430"/>
                  </a:cubicBezTo>
                  <a:cubicBezTo>
                    <a:pt x="2703" y="7335"/>
                    <a:pt x="2620" y="7264"/>
                    <a:pt x="2536" y="7264"/>
                  </a:cubicBezTo>
                  <a:lnTo>
                    <a:pt x="2417" y="7264"/>
                  </a:lnTo>
                  <a:cubicBezTo>
                    <a:pt x="2167" y="6609"/>
                    <a:pt x="2001" y="5847"/>
                    <a:pt x="1977" y="5061"/>
                  </a:cubicBezTo>
                  <a:lnTo>
                    <a:pt x="2179" y="5061"/>
                  </a:lnTo>
                  <a:cubicBezTo>
                    <a:pt x="2263" y="5061"/>
                    <a:pt x="2346" y="4990"/>
                    <a:pt x="2346" y="4894"/>
                  </a:cubicBezTo>
                  <a:cubicBezTo>
                    <a:pt x="2346" y="4811"/>
                    <a:pt x="2263" y="4740"/>
                    <a:pt x="2179" y="4740"/>
                  </a:cubicBezTo>
                  <a:lnTo>
                    <a:pt x="1977" y="4740"/>
                  </a:lnTo>
                  <a:cubicBezTo>
                    <a:pt x="2001" y="3930"/>
                    <a:pt x="2155" y="3192"/>
                    <a:pt x="2417" y="2537"/>
                  </a:cubicBezTo>
                  <a:lnTo>
                    <a:pt x="4739" y="2537"/>
                  </a:lnTo>
                  <a:lnTo>
                    <a:pt x="4739" y="2906"/>
                  </a:lnTo>
                  <a:cubicBezTo>
                    <a:pt x="4739" y="2989"/>
                    <a:pt x="4810" y="3073"/>
                    <a:pt x="4894" y="3073"/>
                  </a:cubicBezTo>
                  <a:cubicBezTo>
                    <a:pt x="4989" y="3073"/>
                    <a:pt x="5061" y="2989"/>
                    <a:pt x="5061" y="2906"/>
                  </a:cubicBezTo>
                  <a:lnTo>
                    <a:pt x="5061" y="2537"/>
                  </a:lnTo>
                  <a:lnTo>
                    <a:pt x="7382" y="2537"/>
                  </a:lnTo>
                  <a:cubicBezTo>
                    <a:pt x="7632" y="3168"/>
                    <a:pt x="7787" y="3930"/>
                    <a:pt x="7811" y="4740"/>
                  </a:cubicBezTo>
                  <a:lnTo>
                    <a:pt x="7620" y="4740"/>
                  </a:lnTo>
                  <a:cubicBezTo>
                    <a:pt x="7537" y="4740"/>
                    <a:pt x="7454" y="4811"/>
                    <a:pt x="7454" y="4894"/>
                  </a:cubicBezTo>
                  <a:cubicBezTo>
                    <a:pt x="7454" y="4990"/>
                    <a:pt x="7537" y="5061"/>
                    <a:pt x="7620" y="5061"/>
                  </a:cubicBezTo>
                  <a:lnTo>
                    <a:pt x="7811" y="5061"/>
                  </a:lnTo>
                  <a:cubicBezTo>
                    <a:pt x="7799" y="5847"/>
                    <a:pt x="7656" y="6609"/>
                    <a:pt x="7382" y="7264"/>
                  </a:cubicBezTo>
                  <a:lnTo>
                    <a:pt x="7263" y="7264"/>
                  </a:lnTo>
                  <a:cubicBezTo>
                    <a:pt x="7180" y="7264"/>
                    <a:pt x="7096" y="7335"/>
                    <a:pt x="7096" y="7430"/>
                  </a:cubicBezTo>
                  <a:cubicBezTo>
                    <a:pt x="7096" y="7514"/>
                    <a:pt x="7156" y="7597"/>
                    <a:pt x="7251" y="7597"/>
                  </a:cubicBezTo>
                  <a:cubicBezTo>
                    <a:pt x="7073" y="7966"/>
                    <a:pt x="6846" y="8311"/>
                    <a:pt x="6608" y="8573"/>
                  </a:cubicBezTo>
                  <a:cubicBezTo>
                    <a:pt x="6549" y="8645"/>
                    <a:pt x="6549" y="8752"/>
                    <a:pt x="6620" y="8811"/>
                  </a:cubicBezTo>
                  <a:cubicBezTo>
                    <a:pt x="6656" y="8847"/>
                    <a:pt x="6704" y="8859"/>
                    <a:pt x="6739" y="8859"/>
                  </a:cubicBezTo>
                  <a:cubicBezTo>
                    <a:pt x="6787" y="8859"/>
                    <a:pt x="6835" y="8847"/>
                    <a:pt x="6882" y="8800"/>
                  </a:cubicBezTo>
                  <a:cubicBezTo>
                    <a:pt x="7180" y="8466"/>
                    <a:pt x="7442" y="8049"/>
                    <a:pt x="7632" y="7597"/>
                  </a:cubicBezTo>
                  <a:lnTo>
                    <a:pt x="8573" y="7597"/>
                  </a:lnTo>
                  <a:cubicBezTo>
                    <a:pt x="8204" y="8085"/>
                    <a:pt x="7739" y="8514"/>
                    <a:pt x="7192" y="8823"/>
                  </a:cubicBezTo>
                  <a:cubicBezTo>
                    <a:pt x="7120" y="8871"/>
                    <a:pt x="7085" y="8978"/>
                    <a:pt x="7132" y="9061"/>
                  </a:cubicBezTo>
                  <a:cubicBezTo>
                    <a:pt x="7163" y="9116"/>
                    <a:pt x="7215" y="9145"/>
                    <a:pt x="7274" y="9145"/>
                  </a:cubicBezTo>
                  <a:cubicBezTo>
                    <a:pt x="7305" y="9145"/>
                    <a:pt x="7338" y="9137"/>
                    <a:pt x="7370" y="9121"/>
                  </a:cubicBezTo>
                  <a:cubicBezTo>
                    <a:pt x="8097" y="8704"/>
                    <a:pt x="8704" y="8097"/>
                    <a:pt x="9144" y="7371"/>
                  </a:cubicBezTo>
                  <a:cubicBezTo>
                    <a:pt x="9585" y="6621"/>
                    <a:pt x="9811" y="5763"/>
                    <a:pt x="9811" y="4894"/>
                  </a:cubicBezTo>
                  <a:cubicBezTo>
                    <a:pt x="9763" y="3585"/>
                    <a:pt x="9263" y="2346"/>
                    <a:pt x="8335" y="1430"/>
                  </a:cubicBezTo>
                  <a:cubicBezTo>
                    <a:pt x="7418" y="513"/>
                    <a:pt x="6192" y="1"/>
                    <a:pt x="4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350" name="Google Shape;12350;p73"/>
          <p:cNvSpPr/>
          <p:nvPr/>
        </p:nvSpPr>
        <p:spPr>
          <a:xfrm>
            <a:off x="2256921" y="3378127"/>
            <a:ext cx="372188" cy="309260"/>
          </a:xfrm>
          <a:custGeom>
            <a:rect b="b" l="l" r="r" t="t"/>
            <a:pathLst>
              <a:path extrusionOk="0" h="9716" w="11693">
                <a:moveTo>
                  <a:pt x="2906" y="346"/>
                </a:moveTo>
                <a:cubicBezTo>
                  <a:pt x="3120" y="346"/>
                  <a:pt x="3287" y="524"/>
                  <a:pt x="3287" y="727"/>
                </a:cubicBezTo>
                <a:lnTo>
                  <a:pt x="3287" y="1096"/>
                </a:lnTo>
                <a:cubicBezTo>
                  <a:pt x="3299" y="1429"/>
                  <a:pt x="3049" y="1679"/>
                  <a:pt x="2727" y="1679"/>
                </a:cubicBezTo>
                <a:cubicBezTo>
                  <a:pt x="2406" y="1679"/>
                  <a:pt x="2144" y="1429"/>
                  <a:pt x="2144" y="1096"/>
                </a:cubicBezTo>
                <a:lnTo>
                  <a:pt x="2144" y="727"/>
                </a:lnTo>
                <a:cubicBezTo>
                  <a:pt x="2144" y="500"/>
                  <a:pt x="2322" y="346"/>
                  <a:pt x="2525" y="346"/>
                </a:cubicBezTo>
                <a:close/>
                <a:moveTo>
                  <a:pt x="5894" y="346"/>
                </a:moveTo>
                <a:cubicBezTo>
                  <a:pt x="6120" y="346"/>
                  <a:pt x="6275" y="524"/>
                  <a:pt x="6275" y="727"/>
                </a:cubicBezTo>
                <a:lnTo>
                  <a:pt x="6275" y="1096"/>
                </a:lnTo>
                <a:cubicBezTo>
                  <a:pt x="6299" y="1429"/>
                  <a:pt x="6037" y="1679"/>
                  <a:pt x="5716" y="1679"/>
                </a:cubicBezTo>
                <a:cubicBezTo>
                  <a:pt x="5406" y="1679"/>
                  <a:pt x="5132" y="1429"/>
                  <a:pt x="5132" y="1096"/>
                </a:cubicBezTo>
                <a:lnTo>
                  <a:pt x="5132" y="727"/>
                </a:lnTo>
                <a:cubicBezTo>
                  <a:pt x="5132" y="500"/>
                  <a:pt x="5311" y="346"/>
                  <a:pt x="5525" y="346"/>
                </a:cubicBezTo>
                <a:close/>
                <a:moveTo>
                  <a:pt x="8895" y="346"/>
                </a:moveTo>
                <a:cubicBezTo>
                  <a:pt x="9121" y="346"/>
                  <a:pt x="9287" y="524"/>
                  <a:pt x="9287" y="727"/>
                </a:cubicBezTo>
                <a:lnTo>
                  <a:pt x="9287" y="1096"/>
                </a:lnTo>
                <a:cubicBezTo>
                  <a:pt x="9299" y="1429"/>
                  <a:pt x="9026" y="1679"/>
                  <a:pt x="8716" y="1679"/>
                </a:cubicBezTo>
                <a:cubicBezTo>
                  <a:pt x="8406" y="1679"/>
                  <a:pt x="8144" y="1429"/>
                  <a:pt x="8144" y="1096"/>
                </a:cubicBezTo>
                <a:lnTo>
                  <a:pt x="8144" y="727"/>
                </a:lnTo>
                <a:cubicBezTo>
                  <a:pt x="8144" y="500"/>
                  <a:pt x="8323" y="346"/>
                  <a:pt x="8525" y="346"/>
                </a:cubicBezTo>
                <a:close/>
                <a:moveTo>
                  <a:pt x="2930" y="2036"/>
                </a:moveTo>
                <a:lnTo>
                  <a:pt x="2930" y="2120"/>
                </a:lnTo>
                <a:cubicBezTo>
                  <a:pt x="2930" y="2179"/>
                  <a:pt x="2941" y="2263"/>
                  <a:pt x="2977" y="2310"/>
                </a:cubicBezTo>
                <a:lnTo>
                  <a:pt x="2739" y="2548"/>
                </a:lnTo>
                <a:lnTo>
                  <a:pt x="2703" y="2548"/>
                </a:lnTo>
                <a:lnTo>
                  <a:pt x="2465" y="2310"/>
                </a:lnTo>
                <a:cubicBezTo>
                  <a:pt x="2501" y="2251"/>
                  <a:pt x="2513" y="2191"/>
                  <a:pt x="2513" y="2120"/>
                </a:cubicBezTo>
                <a:lnTo>
                  <a:pt x="2513" y="2036"/>
                </a:lnTo>
                <a:close/>
                <a:moveTo>
                  <a:pt x="5918" y="2036"/>
                </a:moveTo>
                <a:lnTo>
                  <a:pt x="5918" y="2120"/>
                </a:lnTo>
                <a:cubicBezTo>
                  <a:pt x="5918" y="2179"/>
                  <a:pt x="5942" y="2263"/>
                  <a:pt x="5966" y="2310"/>
                </a:cubicBezTo>
                <a:lnTo>
                  <a:pt x="5728" y="2548"/>
                </a:lnTo>
                <a:lnTo>
                  <a:pt x="5704" y="2548"/>
                </a:lnTo>
                <a:lnTo>
                  <a:pt x="5466" y="2310"/>
                </a:lnTo>
                <a:cubicBezTo>
                  <a:pt x="5489" y="2251"/>
                  <a:pt x="5501" y="2191"/>
                  <a:pt x="5501" y="2120"/>
                </a:cubicBezTo>
                <a:lnTo>
                  <a:pt x="5501" y="2036"/>
                </a:lnTo>
                <a:close/>
                <a:moveTo>
                  <a:pt x="8930" y="2036"/>
                </a:moveTo>
                <a:lnTo>
                  <a:pt x="8930" y="2120"/>
                </a:lnTo>
                <a:cubicBezTo>
                  <a:pt x="8930" y="2179"/>
                  <a:pt x="8942" y="2263"/>
                  <a:pt x="8966" y="2310"/>
                </a:cubicBezTo>
                <a:lnTo>
                  <a:pt x="8728" y="2548"/>
                </a:lnTo>
                <a:lnTo>
                  <a:pt x="8704" y="2548"/>
                </a:lnTo>
                <a:lnTo>
                  <a:pt x="8466" y="2310"/>
                </a:lnTo>
                <a:cubicBezTo>
                  <a:pt x="8490" y="2251"/>
                  <a:pt x="8514" y="2191"/>
                  <a:pt x="8514" y="2120"/>
                </a:cubicBezTo>
                <a:lnTo>
                  <a:pt x="8514" y="2036"/>
                </a:lnTo>
                <a:close/>
                <a:moveTo>
                  <a:pt x="1394" y="3525"/>
                </a:moveTo>
                <a:cubicBezTo>
                  <a:pt x="1620" y="3525"/>
                  <a:pt x="1798" y="3703"/>
                  <a:pt x="1798" y="3918"/>
                </a:cubicBezTo>
                <a:lnTo>
                  <a:pt x="1798" y="4287"/>
                </a:lnTo>
                <a:cubicBezTo>
                  <a:pt x="1798" y="4596"/>
                  <a:pt x="1548" y="4870"/>
                  <a:pt x="1215" y="4870"/>
                </a:cubicBezTo>
                <a:cubicBezTo>
                  <a:pt x="905" y="4870"/>
                  <a:pt x="644" y="4608"/>
                  <a:pt x="644" y="4287"/>
                </a:cubicBezTo>
                <a:lnTo>
                  <a:pt x="644" y="3918"/>
                </a:lnTo>
                <a:cubicBezTo>
                  <a:pt x="644" y="3691"/>
                  <a:pt x="822" y="3525"/>
                  <a:pt x="1025" y="3525"/>
                </a:cubicBezTo>
                <a:close/>
                <a:moveTo>
                  <a:pt x="4406" y="3525"/>
                </a:moveTo>
                <a:cubicBezTo>
                  <a:pt x="4632" y="3525"/>
                  <a:pt x="4811" y="3703"/>
                  <a:pt x="4811" y="3918"/>
                </a:cubicBezTo>
                <a:lnTo>
                  <a:pt x="4811" y="4287"/>
                </a:lnTo>
                <a:cubicBezTo>
                  <a:pt x="4811" y="4596"/>
                  <a:pt x="4549" y="4870"/>
                  <a:pt x="4227" y="4870"/>
                </a:cubicBezTo>
                <a:cubicBezTo>
                  <a:pt x="3918" y="4870"/>
                  <a:pt x="3644" y="4608"/>
                  <a:pt x="3644" y="4287"/>
                </a:cubicBezTo>
                <a:lnTo>
                  <a:pt x="3644" y="3918"/>
                </a:lnTo>
                <a:cubicBezTo>
                  <a:pt x="3644" y="3691"/>
                  <a:pt x="3823" y="3525"/>
                  <a:pt x="4037" y="3525"/>
                </a:cubicBezTo>
                <a:close/>
                <a:moveTo>
                  <a:pt x="7394" y="3525"/>
                </a:moveTo>
                <a:cubicBezTo>
                  <a:pt x="7621" y="3525"/>
                  <a:pt x="7799" y="3703"/>
                  <a:pt x="7799" y="3918"/>
                </a:cubicBezTo>
                <a:lnTo>
                  <a:pt x="7799" y="4287"/>
                </a:lnTo>
                <a:cubicBezTo>
                  <a:pt x="7799" y="4596"/>
                  <a:pt x="7537" y="4870"/>
                  <a:pt x="7216" y="4870"/>
                </a:cubicBezTo>
                <a:cubicBezTo>
                  <a:pt x="6906" y="4870"/>
                  <a:pt x="6632" y="4608"/>
                  <a:pt x="6632" y="4287"/>
                </a:cubicBezTo>
                <a:lnTo>
                  <a:pt x="6632" y="3918"/>
                </a:lnTo>
                <a:cubicBezTo>
                  <a:pt x="6632" y="3691"/>
                  <a:pt x="6811" y="3525"/>
                  <a:pt x="7025" y="3525"/>
                </a:cubicBezTo>
                <a:close/>
                <a:moveTo>
                  <a:pt x="10407" y="3525"/>
                </a:moveTo>
                <a:cubicBezTo>
                  <a:pt x="10621" y="3525"/>
                  <a:pt x="10788" y="3703"/>
                  <a:pt x="10788" y="3918"/>
                </a:cubicBezTo>
                <a:lnTo>
                  <a:pt x="10788" y="4287"/>
                </a:lnTo>
                <a:cubicBezTo>
                  <a:pt x="10800" y="4608"/>
                  <a:pt x="10538" y="4870"/>
                  <a:pt x="10216" y="4870"/>
                </a:cubicBezTo>
                <a:cubicBezTo>
                  <a:pt x="9907" y="4870"/>
                  <a:pt x="9645" y="4608"/>
                  <a:pt x="9645" y="4287"/>
                </a:cubicBezTo>
                <a:lnTo>
                  <a:pt x="9645" y="3918"/>
                </a:lnTo>
                <a:cubicBezTo>
                  <a:pt x="9645" y="3691"/>
                  <a:pt x="9823" y="3525"/>
                  <a:pt x="10026" y="3525"/>
                </a:cubicBezTo>
                <a:close/>
                <a:moveTo>
                  <a:pt x="1429" y="5215"/>
                </a:moveTo>
                <a:lnTo>
                  <a:pt x="1429" y="5311"/>
                </a:lnTo>
                <a:cubicBezTo>
                  <a:pt x="1429" y="5370"/>
                  <a:pt x="1441" y="5442"/>
                  <a:pt x="1477" y="5489"/>
                </a:cubicBezTo>
                <a:lnTo>
                  <a:pt x="1239" y="5727"/>
                </a:lnTo>
                <a:lnTo>
                  <a:pt x="1203" y="5727"/>
                </a:lnTo>
                <a:lnTo>
                  <a:pt x="965" y="5489"/>
                </a:lnTo>
                <a:cubicBezTo>
                  <a:pt x="989" y="5430"/>
                  <a:pt x="1013" y="5370"/>
                  <a:pt x="1013" y="5311"/>
                </a:cubicBezTo>
                <a:lnTo>
                  <a:pt x="1013" y="5215"/>
                </a:lnTo>
                <a:close/>
                <a:moveTo>
                  <a:pt x="4430" y="5215"/>
                </a:moveTo>
                <a:lnTo>
                  <a:pt x="4430" y="5311"/>
                </a:lnTo>
                <a:cubicBezTo>
                  <a:pt x="4430" y="5370"/>
                  <a:pt x="4454" y="5442"/>
                  <a:pt x="4477" y="5489"/>
                </a:cubicBezTo>
                <a:lnTo>
                  <a:pt x="4239" y="5727"/>
                </a:lnTo>
                <a:lnTo>
                  <a:pt x="4215" y="5727"/>
                </a:lnTo>
                <a:lnTo>
                  <a:pt x="3977" y="5489"/>
                </a:lnTo>
                <a:cubicBezTo>
                  <a:pt x="4001" y="5430"/>
                  <a:pt x="4013" y="5370"/>
                  <a:pt x="4013" y="5311"/>
                </a:cubicBezTo>
                <a:lnTo>
                  <a:pt x="4013" y="5215"/>
                </a:lnTo>
                <a:close/>
                <a:moveTo>
                  <a:pt x="7418" y="5215"/>
                </a:moveTo>
                <a:lnTo>
                  <a:pt x="7418" y="5311"/>
                </a:lnTo>
                <a:cubicBezTo>
                  <a:pt x="7418" y="5370"/>
                  <a:pt x="7442" y="5442"/>
                  <a:pt x="7466" y="5489"/>
                </a:cubicBezTo>
                <a:lnTo>
                  <a:pt x="7228" y="5727"/>
                </a:lnTo>
                <a:lnTo>
                  <a:pt x="7204" y="5727"/>
                </a:lnTo>
                <a:lnTo>
                  <a:pt x="6966" y="5489"/>
                </a:lnTo>
                <a:cubicBezTo>
                  <a:pt x="6990" y="5430"/>
                  <a:pt x="7001" y="5370"/>
                  <a:pt x="7001" y="5311"/>
                </a:cubicBezTo>
                <a:lnTo>
                  <a:pt x="7001" y="5215"/>
                </a:lnTo>
                <a:close/>
                <a:moveTo>
                  <a:pt x="10419" y="5215"/>
                </a:moveTo>
                <a:lnTo>
                  <a:pt x="10419" y="5311"/>
                </a:lnTo>
                <a:cubicBezTo>
                  <a:pt x="10419" y="5370"/>
                  <a:pt x="10430" y="5442"/>
                  <a:pt x="10454" y="5489"/>
                </a:cubicBezTo>
                <a:lnTo>
                  <a:pt x="10216" y="5727"/>
                </a:lnTo>
                <a:lnTo>
                  <a:pt x="10192" y="5727"/>
                </a:lnTo>
                <a:lnTo>
                  <a:pt x="9954" y="5489"/>
                </a:lnTo>
                <a:cubicBezTo>
                  <a:pt x="9978" y="5430"/>
                  <a:pt x="10002" y="5370"/>
                  <a:pt x="10002" y="5311"/>
                </a:cubicBezTo>
                <a:lnTo>
                  <a:pt x="10002" y="5215"/>
                </a:lnTo>
                <a:close/>
                <a:moveTo>
                  <a:pt x="2584" y="0"/>
                </a:moveTo>
                <a:cubicBezTo>
                  <a:pt x="2191" y="0"/>
                  <a:pt x="1858" y="322"/>
                  <a:pt x="1858" y="727"/>
                </a:cubicBezTo>
                <a:lnTo>
                  <a:pt x="1858" y="1096"/>
                </a:lnTo>
                <a:cubicBezTo>
                  <a:pt x="1858" y="1393"/>
                  <a:pt x="2013" y="1667"/>
                  <a:pt x="2227" y="1846"/>
                </a:cubicBezTo>
                <a:lnTo>
                  <a:pt x="2227" y="2108"/>
                </a:lnTo>
                <a:cubicBezTo>
                  <a:pt x="2227" y="2108"/>
                  <a:pt x="2227" y="2132"/>
                  <a:pt x="2215" y="2132"/>
                </a:cubicBezTo>
                <a:lnTo>
                  <a:pt x="1787" y="2346"/>
                </a:lnTo>
                <a:cubicBezTo>
                  <a:pt x="1608" y="2441"/>
                  <a:pt x="1489" y="2632"/>
                  <a:pt x="1489" y="2846"/>
                </a:cubicBezTo>
                <a:lnTo>
                  <a:pt x="1489" y="3179"/>
                </a:lnTo>
                <a:lnTo>
                  <a:pt x="1096" y="3179"/>
                </a:lnTo>
                <a:cubicBezTo>
                  <a:pt x="703" y="3179"/>
                  <a:pt x="370" y="3513"/>
                  <a:pt x="370" y="3918"/>
                </a:cubicBezTo>
                <a:lnTo>
                  <a:pt x="370" y="4287"/>
                </a:lnTo>
                <a:cubicBezTo>
                  <a:pt x="370" y="4584"/>
                  <a:pt x="524" y="4846"/>
                  <a:pt x="739" y="5025"/>
                </a:cubicBezTo>
                <a:lnTo>
                  <a:pt x="739" y="5299"/>
                </a:lnTo>
                <a:cubicBezTo>
                  <a:pt x="739" y="5299"/>
                  <a:pt x="739" y="5311"/>
                  <a:pt x="727" y="5311"/>
                </a:cubicBezTo>
                <a:lnTo>
                  <a:pt x="298" y="5537"/>
                </a:lnTo>
                <a:cubicBezTo>
                  <a:pt x="120" y="5620"/>
                  <a:pt x="1" y="5823"/>
                  <a:pt x="1" y="6025"/>
                </a:cubicBezTo>
                <a:lnTo>
                  <a:pt x="1" y="7870"/>
                </a:lnTo>
                <a:cubicBezTo>
                  <a:pt x="1" y="8025"/>
                  <a:pt x="48" y="8156"/>
                  <a:pt x="120" y="8275"/>
                </a:cubicBezTo>
                <a:lnTo>
                  <a:pt x="298" y="8561"/>
                </a:lnTo>
                <a:cubicBezTo>
                  <a:pt x="346" y="8621"/>
                  <a:pt x="358" y="8692"/>
                  <a:pt x="358" y="8775"/>
                </a:cubicBezTo>
                <a:lnTo>
                  <a:pt x="358" y="9549"/>
                </a:lnTo>
                <a:cubicBezTo>
                  <a:pt x="358" y="9644"/>
                  <a:pt x="429" y="9716"/>
                  <a:pt x="524" y="9716"/>
                </a:cubicBezTo>
                <a:cubicBezTo>
                  <a:pt x="608" y="9716"/>
                  <a:pt x="679" y="9644"/>
                  <a:pt x="679" y="9549"/>
                </a:cubicBezTo>
                <a:lnTo>
                  <a:pt x="679" y="8775"/>
                </a:lnTo>
                <a:cubicBezTo>
                  <a:pt x="679" y="8632"/>
                  <a:pt x="644" y="8501"/>
                  <a:pt x="560" y="8371"/>
                </a:cubicBezTo>
                <a:lnTo>
                  <a:pt x="382" y="8097"/>
                </a:lnTo>
                <a:cubicBezTo>
                  <a:pt x="346" y="8037"/>
                  <a:pt x="322" y="7966"/>
                  <a:pt x="322" y="7870"/>
                </a:cubicBezTo>
                <a:lnTo>
                  <a:pt x="322" y="6025"/>
                </a:lnTo>
                <a:cubicBezTo>
                  <a:pt x="322" y="5954"/>
                  <a:pt x="370" y="5882"/>
                  <a:pt x="441" y="5846"/>
                </a:cubicBezTo>
                <a:lnTo>
                  <a:pt x="763" y="5692"/>
                </a:lnTo>
                <a:lnTo>
                  <a:pt x="1036" y="5977"/>
                </a:lnTo>
                <a:cubicBezTo>
                  <a:pt x="1120" y="6049"/>
                  <a:pt x="1203" y="6085"/>
                  <a:pt x="1298" y="6085"/>
                </a:cubicBezTo>
                <a:cubicBezTo>
                  <a:pt x="1382" y="6085"/>
                  <a:pt x="1477" y="6049"/>
                  <a:pt x="1548" y="5977"/>
                </a:cubicBezTo>
                <a:lnTo>
                  <a:pt x="1834" y="5692"/>
                </a:lnTo>
                <a:lnTo>
                  <a:pt x="2144" y="5846"/>
                </a:lnTo>
                <a:cubicBezTo>
                  <a:pt x="2215" y="5882"/>
                  <a:pt x="2263" y="5954"/>
                  <a:pt x="2263" y="6025"/>
                </a:cubicBezTo>
                <a:lnTo>
                  <a:pt x="2263" y="7870"/>
                </a:lnTo>
                <a:cubicBezTo>
                  <a:pt x="2263" y="7942"/>
                  <a:pt x="2227" y="8025"/>
                  <a:pt x="2203" y="8097"/>
                </a:cubicBezTo>
                <a:lnTo>
                  <a:pt x="2025" y="8371"/>
                </a:lnTo>
                <a:cubicBezTo>
                  <a:pt x="1953" y="8490"/>
                  <a:pt x="1906" y="8644"/>
                  <a:pt x="1906" y="8775"/>
                </a:cubicBezTo>
                <a:lnTo>
                  <a:pt x="1906" y="9549"/>
                </a:lnTo>
                <a:cubicBezTo>
                  <a:pt x="1906" y="9644"/>
                  <a:pt x="1977" y="9716"/>
                  <a:pt x="2072" y="9716"/>
                </a:cubicBezTo>
                <a:cubicBezTo>
                  <a:pt x="2156" y="9716"/>
                  <a:pt x="2227" y="9644"/>
                  <a:pt x="2227" y="9549"/>
                </a:cubicBezTo>
                <a:lnTo>
                  <a:pt x="2227" y="8775"/>
                </a:lnTo>
                <a:cubicBezTo>
                  <a:pt x="2227" y="8704"/>
                  <a:pt x="2263" y="8632"/>
                  <a:pt x="2287" y="8561"/>
                </a:cubicBezTo>
                <a:lnTo>
                  <a:pt x="2465" y="8275"/>
                </a:lnTo>
                <a:cubicBezTo>
                  <a:pt x="2549" y="8156"/>
                  <a:pt x="2584" y="8001"/>
                  <a:pt x="2584" y="7870"/>
                </a:cubicBezTo>
                <a:lnTo>
                  <a:pt x="2584" y="6025"/>
                </a:lnTo>
                <a:cubicBezTo>
                  <a:pt x="2584" y="5823"/>
                  <a:pt x="2465" y="5644"/>
                  <a:pt x="2287" y="5537"/>
                </a:cubicBezTo>
                <a:lnTo>
                  <a:pt x="1858" y="5311"/>
                </a:lnTo>
                <a:lnTo>
                  <a:pt x="1846" y="5299"/>
                </a:lnTo>
                <a:lnTo>
                  <a:pt x="1846" y="5025"/>
                </a:lnTo>
                <a:cubicBezTo>
                  <a:pt x="2072" y="4870"/>
                  <a:pt x="2215" y="4596"/>
                  <a:pt x="2215" y="4287"/>
                </a:cubicBezTo>
                <a:lnTo>
                  <a:pt x="2215" y="3918"/>
                </a:lnTo>
                <a:cubicBezTo>
                  <a:pt x="2215" y="3644"/>
                  <a:pt x="2072" y="3406"/>
                  <a:pt x="1846" y="3275"/>
                </a:cubicBezTo>
                <a:lnTo>
                  <a:pt x="1846" y="2822"/>
                </a:lnTo>
                <a:cubicBezTo>
                  <a:pt x="1846" y="2751"/>
                  <a:pt x="1894" y="2679"/>
                  <a:pt x="1965" y="2644"/>
                </a:cubicBezTo>
                <a:lnTo>
                  <a:pt x="2275" y="2501"/>
                </a:lnTo>
                <a:lnTo>
                  <a:pt x="2560" y="2786"/>
                </a:lnTo>
                <a:cubicBezTo>
                  <a:pt x="2632" y="2858"/>
                  <a:pt x="2727" y="2882"/>
                  <a:pt x="2810" y="2882"/>
                </a:cubicBezTo>
                <a:cubicBezTo>
                  <a:pt x="2906" y="2882"/>
                  <a:pt x="2989" y="2858"/>
                  <a:pt x="3061" y="2786"/>
                </a:cubicBezTo>
                <a:lnTo>
                  <a:pt x="3346" y="2501"/>
                </a:lnTo>
                <a:lnTo>
                  <a:pt x="3656" y="2644"/>
                </a:lnTo>
                <a:cubicBezTo>
                  <a:pt x="3739" y="2679"/>
                  <a:pt x="3775" y="2751"/>
                  <a:pt x="3775" y="2822"/>
                </a:cubicBezTo>
                <a:lnTo>
                  <a:pt x="3775" y="3275"/>
                </a:lnTo>
                <a:cubicBezTo>
                  <a:pt x="3561" y="3394"/>
                  <a:pt x="3406" y="3632"/>
                  <a:pt x="3406" y="3918"/>
                </a:cubicBezTo>
                <a:lnTo>
                  <a:pt x="3406" y="4287"/>
                </a:lnTo>
                <a:cubicBezTo>
                  <a:pt x="3406" y="4584"/>
                  <a:pt x="3561" y="4846"/>
                  <a:pt x="3775" y="5025"/>
                </a:cubicBezTo>
                <a:lnTo>
                  <a:pt x="3775" y="5299"/>
                </a:lnTo>
                <a:cubicBezTo>
                  <a:pt x="3775" y="5299"/>
                  <a:pt x="3775" y="5311"/>
                  <a:pt x="3763" y="5311"/>
                </a:cubicBezTo>
                <a:lnTo>
                  <a:pt x="3334" y="5537"/>
                </a:lnTo>
                <a:cubicBezTo>
                  <a:pt x="3156" y="5620"/>
                  <a:pt x="3037" y="5823"/>
                  <a:pt x="3037" y="6025"/>
                </a:cubicBezTo>
                <a:lnTo>
                  <a:pt x="3037" y="7870"/>
                </a:lnTo>
                <a:cubicBezTo>
                  <a:pt x="3037" y="8025"/>
                  <a:pt x="3084" y="8156"/>
                  <a:pt x="3156" y="8275"/>
                </a:cubicBezTo>
                <a:lnTo>
                  <a:pt x="3334" y="8561"/>
                </a:lnTo>
                <a:cubicBezTo>
                  <a:pt x="3382" y="8621"/>
                  <a:pt x="3394" y="8692"/>
                  <a:pt x="3394" y="8775"/>
                </a:cubicBezTo>
                <a:lnTo>
                  <a:pt x="3394" y="9549"/>
                </a:lnTo>
                <a:cubicBezTo>
                  <a:pt x="3394" y="9644"/>
                  <a:pt x="3465" y="9716"/>
                  <a:pt x="3561" y="9716"/>
                </a:cubicBezTo>
                <a:cubicBezTo>
                  <a:pt x="3644" y="9716"/>
                  <a:pt x="3715" y="9644"/>
                  <a:pt x="3715" y="9549"/>
                </a:cubicBezTo>
                <a:lnTo>
                  <a:pt x="3715" y="8775"/>
                </a:lnTo>
                <a:cubicBezTo>
                  <a:pt x="3715" y="8632"/>
                  <a:pt x="3680" y="8501"/>
                  <a:pt x="3596" y="8371"/>
                </a:cubicBezTo>
                <a:lnTo>
                  <a:pt x="3418" y="8097"/>
                </a:lnTo>
                <a:cubicBezTo>
                  <a:pt x="3382" y="8037"/>
                  <a:pt x="3358" y="7966"/>
                  <a:pt x="3358" y="7870"/>
                </a:cubicBezTo>
                <a:lnTo>
                  <a:pt x="3358" y="6025"/>
                </a:lnTo>
                <a:cubicBezTo>
                  <a:pt x="3358" y="5954"/>
                  <a:pt x="3406" y="5882"/>
                  <a:pt x="3477" y="5846"/>
                </a:cubicBezTo>
                <a:lnTo>
                  <a:pt x="3799" y="5692"/>
                </a:lnTo>
                <a:lnTo>
                  <a:pt x="4073" y="5977"/>
                </a:lnTo>
                <a:cubicBezTo>
                  <a:pt x="4156" y="6049"/>
                  <a:pt x="4239" y="6085"/>
                  <a:pt x="4334" y="6085"/>
                </a:cubicBezTo>
                <a:cubicBezTo>
                  <a:pt x="4418" y="6085"/>
                  <a:pt x="4513" y="6049"/>
                  <a:pt x="4585" y="5977"/>
                </a:cubicBezTo>
                <a:lnTo>
                  <a:pt x="4870" y="5692"/>
                </a:lnTo>
                <a:lnTo>
                  <a:pt x="5180" y="5846"/>
                </a:lnTo>
                <a:cubicBezTo>
                  <a:pt x="5251" y="5882"/>
                  <a:pt x="5299" y="5954"/>
                  <a:pt x="5299" y="6025"/>
                </a:cubicBezTo>
                <a:lnTo>
                  <a:pt x="5299" y="7870"/>
                </a:lnTo>
                <a:cubicBezTo>
                  <a:pt x="5299" y="7942"/>
                  <a:pt x="5263" y="8025"/>
                  <a:pt x="5239" y="8097"/>
                </a:cubicBezTo>
                <a:lnTo>
                  <a:pt x="5061" y="8371"/>
                </a:lnTo>
                <a:cubicBezTo>
                  <a:pt x="4989" y="8490"/>
                  <a:pt x="4942" y="8644"/>
                  <a:pt x="4942" y="8775"/>
                </a:cubicBezTo>
                <a:lnTo>
                  <a:pt x="4942" y="9549"/>
                </a:lnTo>
                <a:cubicBezTo>
                  <a:pt x="4942" y="9644"/>
                  <a:pt x="5013" y="9716"/>
                  <a:pt x="5108" y="9716"/>
                </a:cubicBezTo>
                <a:cubicBezTo>
                  <a:pt x="5192" y="9716"/>
                  <a:pt x="5263" y="9644"/>
                  <a:pt x="5263" y="9549"/>
                </a:cubicBezTo>
                <a:lnTo>
                  <a:pt x="5263" y="8775"/>
                </a:lnTo>
                <a:cubicBezTo>
                  <a:pt x="5263" y="8704"/>
                  <a:pt x="5299" y="8632"/>
                  <a:pt x="5323" y="8561"/>
                </a:cubicBezTo>
                <a:lnTo>
                  <a:pt x="5501" y="8275"/>
                </a:lnTo>
                <a:cubicBezTo>
                  <a:pt x="5585" y="8156"/>
                  <a:pt x="5620" y="8001"/>
                  <a:pt x="5620" y="7870"/>
                </a:cubicBezTo>
                <a:lnTo>
                  <a:pt x="5620" y="6025"/>
                </a:lnTo>
                <a:cubicBezTo>
                  <a:pt x="5620" y="5823"/>
                  <a:pt x="5501" y="5644"/>
                  <a:pt x="5323" y="5537"/>
                </a:cubicBezTo>
                <a:lnTo>
                  <a:pt x="4894" y="5311"/>
                </a:lnTo>
                <a:lnTo>
                  <a:pt x="4882" y="5299"/>
                </a:lnTo>
                <a:lnTo>
                  <a:pt x="4882" y="5025"/>
                </a:lnTo>
                <a:cubicBezTo>
                  <a:pt x="5108" y="4870"/>
                  <a:pt x="5251" y="4596"/>
                  <a:pt x="5251" y="4287"/>
                </a:cubicBezTo>
                <a:lnTo>
                  <a:pt x="5251" y="3918"/>
                </a:lnTo>
                <a:cubicBezTo>
                  <a:pt x="5251" y="3644"/>
                  <a:pt x="5108" y="3406"/>
                  <a:pt x="4882" y="3275"/>
                </a:cubicBezTo>
                <a:lnTo>
                  <a:pt x="4882" y="2822"/>
                </a:lnTo>
                <a:cubicBezTo>
                  <a:pt x="4882" y="2751"/>
                  <a:pt x="4930" y="2679"/>
                  <a:pt x="5001" y="2644"/>
                </a:cubicBezTo>
                <a:lnTo>
                  <a:pt x="5311" y="2501"/>
                </a:lnTo>
                <a:lnTo>
                  <a:pt x="5597" y="2786"/>
                </a:lnTo>
                <a:cubicBezTo>
                  <a:pt x="5668" y="2858"/>
                  <a:pt x="5763" y="2882"/>
                  <a:pt x="5847" y="2882"/>
                </a:cubicBezTo>
                <a:cubicBezTo>
                  <a:pt x="5942" y="2882"/>
                  <a:pt x="6025" y="2858"/>
                  <a:pt x="6097" y="2786"/>
                </a:cubicBezTo>
                <a:lnTo>
                  <a:pt x="6382" y="2501"/>
                </a:lnTo>
                <a:lnTo>
                  <a:pt x="6692" y="2644"/>
                </a:lnTo>
                <a:cubicBezTo>
                  <a:pt x="6775" y="2679"/>
                  <a:pt x="6811" y="2751"/>
                  <a:pt x="6811" y="2822"/>
                </a:cubicBezTo>
                <a:lnTo>
                  <a:pt x="6811" y="3275"/>
                </a:lnTo>
                <a:cubicBezTo>
                  <a:pt x="6597" y="3394"/>
                  <a:pt x="6442" y="3632"/>
                  <a:pt x="6442" y="3918"/>
                </a:cubicBezTo>
                <a:lnTo>
                  <a:pt x="6442" y="4287"/>
                </a:lnTo>
                <a:cubicBezTo>
                  <a:pt x="6442" y="4584"/>
                  <a:pt x="6597" y="4846"/>
                  <a:pt x="6811" y="5025"/>
                </a:cubicBezTo>
                <a:lnTo>
                  <a:pt x="6811" y="5299"/>
                </a:lnTo>
                <a:cubicBezTo>
                  <a:pt x="6811" y="5299"/>
                  <a:pt x="6811" y="5311"/>
                  <a:pt x="6799" y="5311"/>
                </a:cubicBezTo>
                <a:lnTo>
                  <a:pt x="6370" y="5537"/>
                </a:lnTo>
                <a:cubicBezTo>
                  <a:pt x="6192" y="5620"/>
                  <a:pt x="6073" y="5823"/>
                  <a:pt x="6073" y="6025"/>
                </a:cubicBezTo>
                <a:lnTo>
                  <a:pt x="6073" y="7870"/>
                </a:lnTo>
                <a:cubicBezTo>
                  <a:pt x="6073" y="8025"/>
                  <a:pt x="6120" y="8156"/>
                  <a:pt x="6192" y="8275"/>
                </a:cubicBezTo>
                <a:lnTo>
                  <a:pt x="6370" y="8561"/>
                </a:lnTo>
                <a:cubicBezTo>
                  <a:pt x="6418" y="8621"/>
                  <a:pt x="6430" y="8692"/>
                  <a:pt x="6430" y="8775"/>
                </a:cubicBezTo>
                <a:lnTo>
                  <a:pt x="6430" y="9549"/>
                </a:lnTo>
                <a:cubicBezTo>
                  <a:pt x="6430" y="9644"/>
                  <a:pt x="6501" y="9716"/>
                  <a:pt x="6597" y="9716"/>
                </a:cubicBezTo>
                <a:cubicBezTo>
                  <a:pt x="6680" y="9716"/>
                  <a:pt x="6751" y="9644"/>
                  <a:pt x="6751" y="9549"/>
                </a:cubicBezTo>
                <a:lnTo>
                  <a:pt x="6751" y="8775"/>
                </a:lnTo>
                <a:cubicBezTo>
                  <a:pt x="6751" y="8632"/>
                  <a:pt x="6716" y="8501"/>
                  <a:pt x="6632" y="8371"/>
                </a:cubicBezTo>
                <a:lnTo>
                  <a:pt x="6454" y="8097"/>
                </a:lnTo>
                <a:cubicBezTo>
                  <a:pt x="6418" y="8037"/>
                  <a:pt x="6394" y="7966"/>
                  <a:pt x="6394" y="7870"/>
                </a:cubicBezTo>
                <a:lnTo>
                  <a:pt x="6394" y="6025"/>
                </a:lnTo>
                <a:cubicBezTo>
                  <a:pt x="6394" y="5954"/>
                  <a:pt x="6442" y="5882"/>
                  <a:pt x="6513" y="5846"/>
                </a:cubicBezTo>
                <a:lnTo>
                  <a:pt x="6835" y="5692"/>
                </a:lnTo>
                <a:lnTo>
                  <a:pt x="7109" y="5977"/>
                </a:lnTo>
                <a:cubicBezTo>
                  <a:pt x="7192" y="6049"/>
                  <a:pt x="7275" y="6085"/>
                  <a:pt x="7371" y="6085"/>
                </a:cubicBezTo>
                <a:cubicBezTo>
                  <a:pt x="7454" y="6085"/>
                  <a:pt x="7549" y="6049"/>
                  <a:pt x="7621" y="5977"/>
                </a:cubicBezTo>
                <a:lnTo>
                  <a:pt x="7906" y="5692"/>
                </a:lnTo>
                <a:lnTo>
                  <a:pt x="8216" y="5846"/>
                </a:lnTo>
                <a:cubicBezTo>
                  <a:pt x="8287" y="5882"/>
                  <a:pt x="8335" y="5954"/>
                  <a:pt x="8335" y="6025"/>
                </a:cubicBezTo>
                <a:lnTo>
                  <a:pt x="8335" y="7870"/>
                </a:lnTo>
                <a:cubicBezTo>
                  <a:pt x="8335" y="7942"/>
                  <a:pt x="8299" y="8025"/>
                  <a:pt x="8275" y="8097"/>
                </a:cubicBezTo>
                <a:lnTo>
                  <a:pt x="8097" y="8371"/>
                </a:lnTo>
                <a:cubicBezTo>
                  <a:pt x="8025" y="8490"/>
                  <a:pt x="7978" y="8644"/>
                  <a:pt x="7978" y="8775"/>
                </a:cubicBezTo>
                <a:lnTo>
                  <a:pt x="7978" y="9549"/>
                </a:lnTo>
                <a:cubicBezTo>
                  <a:pt x="7978" y="9644"/>
                  <a:pt x="8049" y="9716"/>
                  <a:pt x="8144" y="9716"/>
                </a:cubicBezTo>
                <a:cubicBezTo>
                  <a:pt x="8228" y="9716"/>
                  <a:pt x="8299" y="9644"/>
                  <a:pt x="8299" y="9549"/>
                </a:cubicBezTo>
                <a:lnTo>
                  <a:pt x="8299" y="8775"/>
                </a:lnTo>
                <a:cubicBezTo>
                  <a:pt x="8299" y="8704"/>
                  <a:pt x="8335" y="8632"/>
                  <a:pt x="8359" y="8561"/>
                </a:cubicBezTo>
                <a:lnTo>
                  <a:pt x="8537" y="8275"/>
                </a:lnTo>
                <a:cubicBezTo>
                  <a:pt x="8621" y="8156"/>
                  <a:pt x="8656" y="8001"/>
                  <a:pt x="8656" y="7870"/>
                </a:cubicBezTo>
                <a:lnTo>
                  <a:pt x="8656" y="6025"/>
                </a:lnTo>
                <a:cubicBezTo>
                  <a:pt x="8656" y="5823"/>
                  <a:pt x="8537" y="5644"/>
                  <a:pt x="8359" y="5537"/>
                </a:cubicBezTo>
                <a:lnTo>
                  <a:pt x="7930" y="5311"/>
                </a:lnTo>
                <a:lnTo>
                  <a:pt x="7918" y="5299"/>
                </a:lnTo>
                <a:lnTo>
                  <a:pt x="7918" y="5025"/>
                </a:lnTo>
                <a:cubicBezTo>
                  <a:pt x="8144" y="4870"/>
                  <a:pt x="8287" y="4596"/>
                  <a:pt x="8287" y="4287"/>
                </a:cubicBezTo>
                <a:lnTo>
                  <a:pt x="8287" y="3918"/>
                </a:lnTo>
                <a:cubicBezTo>
                  <a:pt x="8287" y="3644"/>
                  <a:pt x="8144" y="3406"/>
                  <a:pt x="7918" y="3275"/>
                </a:cubicBezTo>
                <a:lnTo>
                  <a:pt x="7918" y="2822"/>
                </a:lnTo>
                <a:cubicBezTo>
                  <a:pt x="7918" y="2751"/>
                  <a:pt x="7966" y="2679"/>
                  <a:pt x="8037" y="2644"/>
                </a:cubicBezTo>
                <a:lnTo>
                  <a:pt x="8347" y="2501"/>
                </a:lnTo>
                <a:lnTo>
                  <a:pt x="8633" y="2786"/>
                </a:lnTo>
                <a:cubicBezTo>
                  <a:pt x="8704" y="2858"/>
                  <a:pt x="8799" y="2882"/>
                  <a:pt x="8883" y="2882"/>
                </a:cubicBezTo>
                <a:cubicBezTo>
                  <a:pt x="8978" y="2882"/>
                  <a:pt x="9061" y="2858"/>
                  <a:pt x="9133" y="2786"/>
                </a:cubicBezTo>
                <a:lnTo>
                  <a:pt x="9418" y="2501"/>
                </a:lnTo>
                <a:lnTo>
                  <a:pt x="9728" y="2644"/>
                </a:lnTo>
                <a:cubicBezTo>
                  <a:pt x="9811" y="2679"/>
                  <a:pt x="9847" y="2751"/>
                  <a:pt x="9847" y="2822"/>
                </a:cubicBezTo>
                <a:lnTo>
                  <a:pt x="9847" y="3275"/>
                </a:lnTo>
                <a:cubicBezTo>
                  <a:pt x="9633" y="3394"/>
                  <a:pt x="9478" y="3632"/>
                  <a:pt x="9478" y="3918"/>
                </a:cubicBezTo>
                <a:lnTo>
                  <a:pt x="9478" y="4287"/>
                </a:lnTo>
                <a:cubicBezTo>
                  <a:pt x="9478" y="4584"/>
                  <a:pt x="9633" y="4846"/>
                  <a:pt x="9847" y="5025"/>
                </a:cubicBezTo>
                <a:lnTo>
                  <a:pt x="9847" y="5299"/>
                </a:lnTo>
                <a:cubicBezTo>
                  <a:pt x="9847" y="5299"/>
                  <a:pt x="9847" y="5311"/>
                  <a:pt x="9835" y="5311"/>
                </a:cubicBezTo>
                <a:lnTo>
                  <a:pt x="9407" y="5537"/>
                </a:lnTo>
                <a:cubicBezTo>
                  <a:pt x="9228" y="5620"/>
                  <a:pt x="9109" y="5823"/>
                  <a:pt x="9109" y="6025"/>
                </a:cubicBezTo>
                <a:lnTo>
                  <a:pt x="9109" y="7870"/>
                </a:lnTo>
                <a:cubicBezTo>
                  <a:pt x="9109" y="8025"/>
                  <a:pt x="9157" y="8156"/>
                  <a:pt x="9228" y="8275"/>
                </a:cubicBezTo>
                <a:lnTo>
                  <a:pt x="9407" y="8561"/>
                </a:lnTo>
                <a:cubicBezTo>
                  <a:pt x="9454" y="8621"/>
                  <a:pt x="9466" y="8692"/>
                  <a:pt x="9466" y="8775"/>
                </a:cubicBezTo>
                <a:lnTo>
                  <a:pt x="9466" y="9549"/>
                </a:lnTo>
                <a:cubicBezTo>
                  <a:pt x="9466" y="9644"/>
                  <a:pt x="9538" y="9716"/>
                  <a:pt x="9633" y="9716"/>
                </a:cubicBezTo>
                <a:cubicBezTo>
                  <a:pt x="9716" y="9716"/>
                  <a:pt x="9788" y="9644"/>
                  <a:pt x="9788" y="9549"/>
                </a:cubicBezTo>
                <a:lnTo>
                  <a:pt x="9788" y="8775"/>
                </a:lnTo>
                <a:cubicBezTo>
                  <a:pt x="9788" y="8632"/>
                  <a:pt x="9752" y="8501"/>
                  <a:pt x="9668" y="8371"/>
                </a:cubicBezTo>
                <a:lnTo>
                  <a:pt x="9490" y="8097"/>
                </a:lnTo>
                <a:cubicBezTo>
                  <a:pt x="9454" y="8037"/>
                  <a:pt x="9430" y="7966"/>
                  <a:pt x="9430" y="7870"/>
                </a:cubicBezTo>
                <a:lnTo>
                  <a:pt x="9430" y="6025"/>
                </a:lnTo>
                <a:cubicBezTo>
                  <a:pt x="9430" y="5954"/>
                  <a:pt x="9478" y="5882"/>
                  <a:pt x="9549" y="5846"/>
                </a:cubicBezTo>
                <a:lnTo>
                  <a:pt x="9871" y="5692"/>
                </a:lnTo>
                <a:lnTo>
                  <a:pt x="10145" y="5977"/>
                </a:lnTo>
                <a:cubicBezTo>
                  <a:pt x="10228" y="6049"/>
                  <a:pt x="10311" y="6085"/>
                  <a:pt x="10407" y="6085"/>
                </a:cubicBezTo>
                <a:cubicBezTo>
                  <a:pt x="10490" y="6085"/>
                  <a:pt x="10585" y="6049"/>
                  <a:pt x="10657" y="5977"/>
                </a:cubicBezTo>
                <a:lnTo>
                  <a:pt x="10942" y="5692"/>
                </a:lnTo>
                <a:lnTo>
                  <a:pt x="11252" y="5846"/>
                </a:lnTo>
                <a:cubicBezTo>
                  <a:pt x="11323" y="5882"/>
                  <a:pt x="11371" y="5954"/>
                  <a:pt x="11371" y="6025"/>
                </a:cubicBezTo>
                <a:lnTo>
                  <a:pt x="11371" y="7870"/>
                </a:lnTo>
                <a:cubicBezTo>
                  <a:pt x="11371" y="7942"/>
                  <a:pt x="11335" y="8025"/>
                  <a:pt x="11312" y="8097"/>
                </a:cubicBezTo>
                <a:lnTo>
                  <a:pt x="11133" y="8371"/>
                </a:lnTo>
                <a:cubicBezTo>
                  <a:pt x="11062" y="8490"/>
                  <a:pt x="11014" y="8644"/>
                  <a:pt x="11014" y="8775"/>
                </a:cubicBezTo>
                <a:lnTo>
                  <a:pt x="11014" y="9549"/>
                </a:lnTo>
                <a:cubicBezTo>
                  <a:pt x="11014" y="9644"/>
                  <a:pt x="11085" y="9716"/>
                  <a:pt x="11181" y="9716"/>
                </a:cubicBezTo>
                <a:cubicBezTo>
                  <a:pt x="11264" y="9716"/>
                  <a:pt x="11335" y="9644"/>
                  <a:pt x="11335" y="9549"/>
                </a:cubicBezTo>
                <a:lnTo>
                  <a:pt x="11335" y="8775"/>
                </a:lnTo>
                <a:cubicBezTo>
                  <a:pt x="11335" y="8704"/>
                  <a:pt x="11371" y="8632"/>
                  <a:pt x="11395" y="8561"/>
                </a:cubicBezTo>
                <a:lnTo>
                  <a:pt x="11573" y="8275"/>
                </a:lnTo>
                <a:cubicBezTo>
                  <a:pt x="11657" y="8156"/>
                  <a:pt x="11693" y="8001"/>
                  <a:pt x="11693" y="7870"/>
                </a:cubicBezTo>
                <a:lnTo>
                  <a:pt x="11693" y="6025"/>
                </a:lnTo>
                <a:cubicBezTo>
                  <a:pt x="11514" y="5823"/>
                  <a:pt x="11395" y="5620"/>
                  <a:pt x="11204" y="5537"/>
                </a:cubicBezTo>
                <a:lnTo>
                  <a:pt x="10776" y="5311"/>
                </a:lnTo>
                <a:lnTo>
                  <a:pt x="10764" y="5299"/>
                </a:lnTo>
                <a:lnTo>
                  <a:pt x="10764" y="5025"/>
                </a:lnTo>
                <a:cubicBezTo>
                  <a:pt x="10978" y="4870"/>
                  <a:pt x="11133" y="4596"/>
                  <a:pt x="11133" y="4287"/>
                </a:cubicBezTo>
                <a:lnTo>
                  <a:pt x="11133" y="3918"/>
                </a:lnTo>
                <a:cubicBezTo>
                  <a:pt x="11133" y="3513"/>
                  <a:pt x="10800" y="3179"/>
                  <a:pt x="10407" y="3179"/>
                </a:cubicBezTo>
                <a:lnTo>
                  <a:pt x="10014" y="3179"/>
                </a:lnTo>
                <a:lnTo>
                  <a:pt x="10014" y="2846"/>
                </a:lnTo>
                <a:cubicBezTo>
                  <a:pt x="10014" y="2632"/>
                  <a:pt x="9895" y="2453"/>
                  <a:pt x="9716" y="2346"/>
                </a:cubicBezTo>
                <a:lnTo>
                  <a:pt x="9287" y="2132"/>
                </a:lnTo>
                <a:lnTo>
                  <a:pt x="9276" y="2108"/>
                </a:lnTo>
                <a:lnTo>
                  <a:pt x="9276" y="1846"/>
                </a:lnTo>
                <a:cubicBezTo>
                  <a:pt x="9490" y="1679"/>
                  <a:pt x="9645" y="1417"/>
                  <a:pt x="9645" y="1096"/>
                </a:cubicBezTo>
                <a:lnTo>
                  <a:pt x="9645" y="727"/>
                </a:lnTo>
                <a:cubicBezTo>
                  <a:pt x="9645" y="322"/>
                  <a:pt x="9311" y="0"/>
                  <a:pt x="8918" y="0"/>
                </a:cubicBezTo>
                <a:lnTo>
                  <a:pt x="8537" y="0"/>
                </a:lnTo>
                <a:cubicBezTo>
                  <a:pt x="8133" y="0"/>
                  <a:pt x="7811" y="322"/>
                  <a:pt x="7811" y="727"/>
                </a:cubicBezTo>
                <a:lnTo>
                  <a:pt x="7811" y="1096"/>
                </a:lnTo>
                <a:cubicBezTo>
                  <a:pt x="7811" y="1393"/>
                  <a:pt x="7966" y="1667"/>
                  <a:pt x="8180" y="1846"/>
                </a:cubicBezTo>
                <a:lnTo>
                  <a:pt x="8180" y="2108"/>
                </a:lnTo>
                <a:cubicBezTo>
                  <a:pt x="8180" y="2108"/>
                  <a:pt x="8180" y="2132"/>
                  <a:pt x="8168" y="2132"/>
                </a:cubicBezTo>
                <a:lnTo>
                  <a:pt x="7740" y="2346"/>
                </a:lnTo>
                <a:cubicBezTo>
                  <a:pt x="7561" y="2441"/>
                  <a:pt x="7442" y="2632"/>
                  <a:pt x="7442" y="2846"/>
                </a:cubicBezTo>
                <a:lnTo>
                  <a:pt x="7442" y="3179"/>
                </a:lnTo>
                <a:lnTo>
                  <a:pt x="7037" y="3179"/>
                </a:lnTo>
                <a:lnTo>
                  <a:pt x="7037" y="2846"/>
                </a:lnTo>
                <a:cubicBezTo>
                  <a:pt x="7037" y="2632"/>
                  <a:pt x="6918" y="2453"/>
                  <a:pt x="6740" y="2346"/>
                </a:cubicBezTo>
                <a:lnTo>
                  <a:pt x="6311" y="2132"/>
                </a:lnTo>
                <a:lnTo>
                  <a:pt x="6299" y="2108"/>
                </a:lnTo>
                <a:lnTo>
                  <a:pt x="6299" y="1846"/>
                </a:lnTo>
                <a:cubicBezTo>
                  <a:pt x="6513" y="1679"/>
                  <a:pt x="6668" y="1417"/>
                  <a:pt x="6668" y="1096"/>
                </a:cubicBezTo>
                <a:lnTo>
                  <a:pt x="6668" y="727"/>
                </a:lnTo>
                <a:cubicBezTo>
                  <a:pt x="6668" y="322"/>
                  <a:pt x="6335" y="0"/>
                  <a:pt x="5942" y="0"/>
                </a:cubicBezTo>
                <a:lnTo>
                  <a:pt x="5561" y="0"/>
                </a:lnTo>
                <a:cubicBezTo>
                  <a:pt x="5168" y="0"/>
                  <a:pt x="4835" y="322"/>
                  <a:pt x="4835" y="727"/>
                </a:cubicBezTo>
                <a:lnTo>
                  <a:pt x="4835" y="1096"/>
                </a:lnTo>
                <a:cubicBezTo>
                  <a:pt x="4835" y="1393"/>
                  <a:pt x="4989" y="1667"/>
                  <a:pt x="5204" y="1846"/>
                </a:cubicBezTo>
                <a:lnTo>
                  <a:pt x="5204" y="2108"/>
                </a:lnTo>
                <a:cubicBezTo>
                  <a:pt x="5204" y="2108"/>
                  <a:pt x="5204" y="2132"/>
                  <a:pt x="5192" y="2132"/>
                </a:cubicBezTo>
                <a:lnTo>
                  <a:pt x="4763" y="2346"/>
                </a:lnTo>
                <a:cubicBezTo>
                  <a:pt x="4585" y="2441"/>
                  <a:pt x="4465" y="2632"/>
                  <a:pt x="4465" y="2846"/>
                </a:cubicBezTo>
                <a:lnTo>
                  <a:pt x="4465" y="3179"/>
                </a:lnTo>
                <a:lnTo>
                  <a:pt x="4061" y="3179"/>
                </a:lnTo>
                <a:lnTo>
                  <a:pt x="4061" y="2846"/>
                </a:lnTo>
                <a:cubicBezTo>
                  <a:pt x="4061" y="2632"/>
                  <a:pt x="3942" y="2453"/>
                  <a:pt x="3763" y="2346"/>
                </a:cubicBezTo>
                <a:lnTo>
                  <a:pt x="3334" y="2132"/>
                </a:lnTo>
                <a:lnTo>
                  <a:pt x="3322" y="2108"/>
                </a:lnTo>
                <a:lnTo>
                  <a:pt x="3322" y="1846"/>
                </a:lnTo>
                <a:cubicBezTo>
                  <a:pt x="3537" y="1679"/>
                  <a:pt x="3692" y="1417"/>
                  <a:pt x="3692" y="1096"/>
                </a:cubicBezTo>
                <a:lnTo>
                  <a:pt x="3692" y="727"/>
                </a:lnTo>
                <a:cubicBezTo>
                  <a:pt x="3692" y="322"/>
                  <a:pt x="3358" y="0"/>
                  <a:pt x="296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51" name="Google Shape;12351;p73"/>
          <p:cNvGrpSpPr/>
          <p:nvPr/>
        </p:nvGrpSpPr>
        <p:grpSpPr>
          <a:xfrm>
            <a:off x="2766374" y="3361013"/>
            <a:ext cx="330110" cy="308908"/>
            <a:chOff x="2766264" y="3394042"/>
            <a:chExt cx="294873" cy="275934"/>
          </a:xfrm>
        </p:grpSpPr>
        <p:sp>
          <p:nvSpPr>
            <p:cNvPr id="12352" name="Google Shape;12352;p73"/>
            <p:cNvSpPr/>
            <p:nvPr/>
          </p:nvSpPr>
          <p:spPr>
            <a:xfrm>
              <a:off x="2766264" y="3394042"/>
              <a:ext cx="253176" cy="275934"/>
            </a:xfrm>
            <a:custGeom>
              <a:rect b="b" l="l" r="r" t="t"/>
              <a:pathLst>
                <a:path extrusionOk="0" h="8669" w="7954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73"/>
            <p:cNvSpPr/>
            <p:nvPr/>
          </p:nvSpPr>
          <p:spPr>
            <a:xfrm>
              <a:off x="3039143" y="3528205"/>
              <a:ext cx="21995" cy="8753"/>
            </a:xfrm>
            <a:custGeom>
              <a:rect b="b" l="l" r="r" t="t"/>
              <a:pathLst>
                <a:path extrusionOk="0" h="275" w="691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73"/>
            <p:cNvSpPr/>
            <p:nvPr/>
          </p:nvSpPr>
          <p:spPr>
            <a:xfrm>
              <a:off x="3019408" y="3475622"/>
              <a:ext cx="20499" cy="18875"/>
            </a:xfrm>
            <a:custGeom>
              <a:rect b="b" l="l" r="r" t="t"/>
              <a:pathLst>
                <a:path extrusionOk="0" h="593" w="644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73"/>
            <p:cNvSpPr/>
            <p:nvPr/>
          </p:nvSpPr>
          <p:spPr>
            <a:xfrm>
              <a:off x="3020554" y="3570348"/>
              <a:ext cx="19353" cy="18621"/>
            </a:xfrm>
            <a:custGeom>
              <a:rect b="b" l="l" r="r" t="t"/>
              <a:pathLst>
                <a:path extrusionOk="0" h="585" w="608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56" name="Google Shape;12356;p73"/>
          <p:cNvGrpSpPr/>
          <p:nvPr/>
        </p:nvGrpSpPr>
        <p:grpSpPr>
          <a:xfrm>
            <a:off x="3214972" y="3359188"/>
            <a:ext cx="346406" cy="347552"/>
            <a:chOff x="3214972" y="3359188"/>
            <a:chExt cx="346406" cy="347552"/>
          </a:xfrm>
        </p:grpSpPr>
        <p:sp>
          <p:nvSpPr>
            <p:cNvPr id="12357" name="Google Shape;12357;p73"/>
            <p:cNvSpPr/>
            <p:nvPr/>
          </p:nvSpPr>
          <p:spPr>
            <a:xfrm>
              <a:off x="3301772" y="3386084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73"/>
            <p:cNvSpPr/>
            <p:nvPr/>
          </p:nvSpPr>
          <p:spPr>
            <a:xfrm>
              <a:off x="3301772" y="3410339"/>
              <a:ext cx="131904" cy="11395"/>
            </a:xfrm>
            <a:custGeom>
              <a:rect b="b" l="l" r="r" t="t"/>
              <a:pathLst>
                <a:path extrusionOk="0" h="358" w="414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86"/>
                    <a:pt x="95" y="358"/>
                    <a:pt x="179" y="358"/>
                  </a:cubicBezTo>
                  <a:lnTo>
                    <a:pt x="3965" y="358"/>
                  </a:lnTo>
                  <a:cubicBezTo>
                    <a:pt x="4048" y="358"/>
                    <a:pt x="4144" y="286"/>
                    <a:pt x="4144" y="179"/>
                  </a:cubicBezTo>
                  <a:cubicBezTo>
                    <a:pt x="4144" y="72"/>
                    <a:pt x="4072" y="0"/>
                    <a:pt x="3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73"/>
            <p:cNvSpPr/>
            <p:nvPr/>
          </p:nvSpPr>
          <p:spPr>
            <a:xfrm>
              <a:off x="3301772" y="3484980"/>
              <a:ext cx="71649" cy="11427"/>
            </a:xfrm>
            <a:custGeom>
              <a:rect b="b" l="l" r="r" t="t"/>
              <a:pathLst>
                <a:path extrusionOk="0" h="359" w="2251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7"/>
                    <a:pt x="2250" y="180"/>
                  </a:cubicBezTo>
                  <a:cubicBezTo>
                    <a:pt x="2250" y="96"/>
                    <a:pt x="2179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73"/>
            <p:cNvSpPr/>
            <p:nvPr/>
          </p:nvSpPr>
          <p:spPr>
            <a:xfrm>
              <a:off x="3301772" y="3509234"/>
              <a:ext cx="130758" cy="11427"/>
            </a:xfrm>
            <a:custGeom>
              <a:rect b="b" l="l" r="r" t="t"/>
              <a:pathLst>
                <a:path extrusionOk="0" h="359" w="410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3929" y="358"/>
                  </a:lnTo>
                  <a:cubicBezTo>
                    <a:pt x="4024" y="358"/>
                    <a:pt x="4108" y="287"/>
                    <a:pt x="4108" y="180"/>
                  </a:cubicBezTo>
                  <a:cubicBezTo>
                    <a:pt x="4108" y="84"/>
                    <a:pt x="4036" y="1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73"/>
            <p:cNvSpPr/>
            <p:nvPr/>
          </p:nvSpPr>
          <p:spPr>
            <a:xfrm>
              <a:off x="3301772" y="3584671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73"/>
            <p:cNvSpPr/>
            <p:nvPr/>
          </p:nvSpPr>
          <p:spPr>
            <a:xfrm>
              <a:off x="3301772" y="3609308"/>
              <a:ext cx="129994" cy="11395"/>
            </a:xfrm>
            <a:custGeom>
              <a:rect b="b" l="l" r="r" t="t"/>
              <a:pathLst>
                <a:path extrusionOk="0" h="358" w="408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62"/>
                    <a:pt x="83" y="357"/>
                    <a:pt x="179" y="357"/>
                  </a:cubicBezTo>
                  <a:lnTo>
                    <a:pt x="3905" y="357"/>
                  </a:lnTo>
                  <a:cubicBezTo>
                    <a:pt x="3989" y="357"/>
                    <a:pt x="4084" y="286"/>
                    <a:pt x="4084" y="179"/>
                  </a:cubicBezTo>
                  <a:cubicBezTo>
                    <a:pt x="4084" y="72"/>
                    <a:pt x="3989" y="0"/>
                    <a:pt x="3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73"/>
            <p:cNvSpPr/>
            <p:nvPr/>
          </p:nvSpPr>
          <p:spPr>
            <a:xfrm>
              <a:off x="3214972" y="3458466"/>
              <a:ext cx="346406" cy="248274"/>
            </a:xfrm>
            <a:custGeom>
              <a:rect b="b" l="l" r="r" t="t"/>
              <a:pathLst>
                <a:path extrusionOk="0" h="7800" w="10883">
                  <a:moveTo>
                    <a:pt x="8466" y="1417"/>
                  </a:moveTo>
                  <a:cubicBezTo>
                    <a:pt x="9109" y="1417"/>
                    <a:pt x="9657" y="1953"/>
                    <a:pt x="9657" y="2608"/>
                  </a:cubicBezTo>
                  <a:lnTo>
                    <a:pt x="9657" y="2894"/>
                  </a:lnTo>
                  <a:lnTo>
                    <a:pt x="9585" y="2894"/>
                  </a:lnTo>
                  <a:cubicBezTo>
                    <a:pt x="9216" y="2799"/>
                    <a:pt x="9097" y="2322"/>
                    <a:pt x="9097" y="2322"/>
                  </a:cubicBezTo>
                  <a:cubicBezTo>
                    <a:pt x="9085" y="2263"/>
                    <a:pt x="9037" y="2203"/>
                    <a:pt x="8966" y="2191"/>
                  </a:cubicBezTo>
                  <a:cubicBezTo>
                    <a:pt x="8956" y="2189"/>
                    <a:pt x="8946" y="2188"/>
                    <a:pt x="8935" y="2188"/>
                  </a:cubicBezTo>
                  <a:cubicBezTo>
                    <a:pt x="8883" y="2188"/>
                    <a:pt x="8827" y="2213"/>
                    <a:pt x="8787" y="2263"/>
                  </a:cubicBezTo>
                  <a:cubicBezTo>
                    <a:pt x="8335" y="2894"/>
                    <a:pt x="7347" y="2894"/>
                    <a:pt x="7323" y="2894"/>
                  </a:cubicBezTo>
                  <a:lnTo>
                    <a:pt x="7204" y="2894"/>
                  </a:lnTo>
                  <a:lnTo>
                    <a:pt x="7156" y="2608"/>
                  </a:lnTo>
                  <a:cubicBezTo>
                    <a:pt x="7156" y="1953"/>
                    <a:pt x="7692" y="1417"/>
                    <a:pt x="8347" y="1417"/>
                  </a:cubicBezTo>
                  <a:close/>
                  <a:moveTo>
                    <a:pt x="9692" y="3299"/>
                  </a:moveTo>
                  <a:cubicBezTo>
                    <a:pt x="9811" y="3322"/>
                    <a:pt x="9919" y="3430"/>
                    <a:pt x="9919" y="3549"/>
                  </a:cubicBezTo>
                  <a:cubicBezTo>
                    <a:pt x="9919" y="3680"/>
                    <a:pt x="9835" y="3787"/>
                    <a:pt x="9692" y="3799"/>
                  </a:cubicBezTo>
                  <a:lnTo>
                    <a:pt x="9692" y="3299"/>
                  </a:lnTo>
                  <a:close/>
                  <a:moveTo>
                    <a:pt x="7132" y="3299"/>
                  </a:moveTo>
                  <a:lnTo>
                    <a:pt x="7132" y="3811"/>
                  </a:lnTo>
                  <a:cubicBezTo>
                    <a:pt x="7001" y="3799"/>
                    <a:pt x="6918" y="3680"/>
                    <a:pt x="6918" y="3561"/>
                  </a:cubicBezTo>
                  <a:cubicBezTo>
                    <a:pt x="6894" y="3418"/>
                    <a:pt x="7001" y="3310"/>
                    <a:pt x="7132" y="3299"/>
                  </a:cubicBezTo>
                  <a:close/>
                  <a:moveTo>
                    <a:pt x="8835" y="2608"/>
                  </a:moveTo>
                  <a:cubicBezTo>
                    <a:pt x="8918" y="2787"/>
                    <a:pt x="9085" y="3013"/>
                    <a:pt x="9335" y="3120"/>
                  </a:cubicBezTo>
                  <a:lnTo>
                    <a:pt x="9335" y="3846"/>
                  </a:lnTo>
                  <a:cubicBezTo>
                    <a:pt x="9359" y="4287"/>
                    <a:pt x="8978" y="4668"/>
                    <a:pt x="8525" y="4668"/>
                  </a:cubicBezTo>
                  <a:lnTo>
                    <a:pt x="8299" y="4668"/>
                  </a:lnTo>
                  <a:cubicBezTo>
                    <a:pt x="7835" y="4668"/>
                    <a:pt x="7466" y="4287"/>
                    <a:pt x="7466" y="3834"/>
                  </a:cubicBezTo>
                  <a:lnTo>
                    <a:pt x="7466" y="3144"/>
                  </a:lnTo>
                  <a:cubicBezTo>
                    <a:pt x="7763" y="3120"/>
                    <a:pt x="8383" y="3013"/>
                    <a:pt x="8835" y="2608"/>
                  </a:cubicBezTo>
                  <a:close/>
                  <a:moveTo>
                    <a:pt x="8728" y="4989"/>
                  </a:moveTo>
                  <a:lnTo>
                    <a:pt x="8728" y="5215"/>
                  </a:lnTo>
                  <a:lnTo>
                    <a:pt x="8728" y="5227"/>
                  </a:lnTo>
                  <a:lnTo>
                    <a:pt x="8406" y="5573"/>
                  </a:lnTo>
                  <a:lnTo>
                    <a:pt x="8085" y="5251"/>
                  </a:lnTo>
                  <a:lnTo>
                    <a:pt x="8085" y="4989"/>
                  </a:lnTo>
                  <a:cubicBezTo>
                    <a:pt x="8168" y="5001"/>
                    <a:pt x="8240" y="5001"/>
                    <a:pt x="8299" y="5001"/>
                  </a:cubicBezTo>
                  <a:lnTo>
                    <a:pt x="8514" y="5001"/>
                  </a:lnTo>
                  <a:cubicBezTo>
                    <a:pt x="8597" y="5001"/>
                    <a:pt x="8668" y="5001"/>
                    <a:pt x="8728" y="4989"/>
                  </a:cubicBezTo>
                  <a:close/>
                  <a:moveTo>
                    <a:pt x="6573" y="3477"/>
                  </a:moveTo>
                  <a:lnTo>
                    <a:pt x="6573" y="3549"/>
                  </a:lnTo>
                  <a:cubicBezTo>
                    <a:pt x="6573" y="3870"/>
                    <a:pt x="6835" y="4156"/>
                    <a:pt x="7180" y="4156"/>
                  </a:cubicBezTo>
                  <a:cubicBezTo>
                    <a:pt x="7275" y="4465"/>
                    <a:pt x="7478" y="4727"/>
                    <a:pt x="7752" y="4870"/>
                  </a:cubicBezTo>
                  <a:lnTo>
                    <a:pt x="7752" y="5096"/>
                  </a:lnTo>
                  <a:lnTo>
                    <a:pt x="6716" y="5501"/>
                  </a:lnTo>
                  <a:cubicBezTo>
                    <a:pt x="6656" y="5513"/>
                    <a:pt x="6597" y="5537"/>
                    <a:pt x="6525" y="5585"/>
                  </a:cubicBezTo>
                  <a:lnTo>
                    <a:pt x="370" y="5585"/>
                  </a:lnTo>
                  <a:lnTo>
                    <a:pt x="370" y="3477"/>
                  </a:lnTo>
                  <a:close/>
                  <a:moveTo>
                    <a:pt x="179" y="1"/>
                  </a:moveTo>
                  <a:cubicBezTo>
                    <a:pt x="96" y="1"/>
                    <a:pt x="1" y="84"/>
                    <a:pt x="1" y="179"/>
                  </a:cubicBezTo>
                  <a:lnTo>
                    <a:pt x="1" y="2644"/>
                  </a:lnTo>
                  <a:cubicBezTo>
                    <a:pt x="1" y="2727"/>
                    <a:pt x="84" y="2822"/>
                    <a:pt x="179" y="2822"/>
                  </a:cubicBezTo>
                  <a:lnTo>
                    <a:pt x="6811" y="2822"/>
                  </a:lnTo>
                  <a:lnTo>
                    <a:pt x="6811" y="3072"/>
                  </a:lnTo>
                  <a:cubicBezTo>
                    <a:pt x="6775" y="3084"/>
                    <a:pt x="6751" y="3120"/>
                    <a:pt x="6728" y="3144"/>
                  </a:cubicBezTo>
                  <a:lnTo>
                    <a:pt x="179" y="3144"/>
                  </a:lnTo>
                  <a:cubicBezTo>
                    <a:pt x="96" y="3144"/>
                    <a:pt x="1" y="3215"/>
                    <a:pt x="1" y="3322"/>
                  </a:cubicBezTo>
                  <a:lnTo>
                    <a:pt x="1" y="5775"/>
                  </a:lnTo>
                  <a:cubicBezTo>
                    <a:pt x="1" y="5870"/>
                    <a:pt x="84" y="5954"/>
                    <a:pt x="179" y="5954"/>
                  </a:cubicBezTo>
                  <a:lnTo>
                    <a:pt x="6156" y="5954"/>
                  </a:lnTo>
                  <a:cubicBezTo>
                    <a:pt x="6001" y="6156"/>
                    <a:pt x="5894" y="6418"/>
                    <a:pt x="5894" y="6775"/>
                  </a:cubicBezTo>
                  <a:lnTo>
                    <a:pt x="5894" y="7621"/>
                  </a:lnTo>
                  <a:cubicBezTo>
                    <a:pt x="5894" y="7716"/>
                    <a:pt x="5978" y="7799"/>
                    <a:pt x="6085" y="7799"/>
                  </a:cubicBezTo>
                  <a:lnTo>
                    <a:pt x="6728" y="7799"/>
                  </a:lnTo>
                  <a:cubicBezTo>
                    <a:pt x="6823" y="7799"/>
                    <a:pt x="6918" y="7728"/>
                    <a:pt x="6918" y="7621"/>
                  </a:cubicBezTo>
                  <a:cubicBezTo>
                    <a:pt x="6918" y="7537"/>
                    <a:pt x="6835" y="7442"/>
                    <a:pt x="6728" y="7442"/>
                  </a:cubicBezTo>
                  <a:lnTo>
                    <a:pt x="6251" y="7442"/>
                  </a:lnTo>
                  <a:lnTo>
                    <a:pt x="6251" y="6763"/>
                  </a:lnTo>
                  <a:cubicBezTo>
                    <a:pt x="6251" y="6049"/>
                    <a:pt x="6823" y="5835"/>
                    <a:pt x="6835" y="5835"/>
                  </a:cubicBezTo>
                  <a:lnTo>
                    <a:pt x="6847" y="5835"/>
                  </a:lnTo>
                  <a:lnTo>
                    <a:pt x="7787" y="5466"/>
                  </a:lnTo>
                  <a:lnTo>
                    <a:pt x="7799" y="5477"/>
                  </a:lnTo>
                  <a:lnTo>
                    <a:pt x="8299" y="5954"/>
                  </a:lnTo>
                  <a:cubicBezTo>
                    <a:pt x="8323" y="5989"/>
                    <a:pt x="8371" y="6001"/>
                    <a:pt x="8418" y="6001"/>
                  </a:cubicBezTo>
                  <a:cubicBezTo>
                    <a:pt x="8454" y="6001"/>
                    <a:pt x="8502" y="5989"/>
                    <a:pt x="8537" y="5942"/>
                  </a:cubicBezTo>
                  <a:lnTo>
                    <a:pt x="9014" y="5442"/>
                  </a:lnTo>
                  <a:lnTo>
                    <a:pt x="9942" y="5811"/>
                  </a:lnTo>
                  <a:lnTo>
                    <a:pt x="9966" y="5811"/>
                  </a:lnTo>
                  <a:cubicBezTo>
                    <a:pt x="9990" y="5823"/>
                    <a:pt x="10538" y="6013"/>
                    <a:pt x="10538" y="6728"/>
                  </a:cubicBezTo>
                  <a:lnTo>
                    <a:pt x="10538" y="7418"/>
                  </a:lnTo>
                  <a:lnTo>
                    <a:pt x="7263" y="7418"/>
                  </a:lnTo>
                  <a:cubicBezTo>
                    <a:pt x="7180" y="7418"/>
                    <a:pt x="7085" y="7490"/>
                    <a:pt x="7085" y="7597"/>
                  </a:cubicBezTo>
                  <a:cubicBezTo>
                    <a:pt x="7085" y="7680"/>
                    <a:pt x="7168" y="7775"/>
                    <a:pt x="7263" y="7775"/>
                  </a:cubicBezTo>
                  <a:lnTo>
                    <a:pt x="10704" y="7775"/>
                  </a:lnTo>
                  <a:cubicBezTo>
                    <a:pt x="10800" y="7775"/>
                    <a:pt x="10883" y="7704"/>
                    <a:pt x="10883" y="7597"/>
                  </a:cubicBezTo>
                  <a:lnTo>
                    <a:pt x="10883" y="6751"/>
                  </a:lnTo>
                  <a:cubicBezTo>
                    <a:pt x="10883" y="5977"/>
                    <a:pt x="10371" y="5585"/>
                    <a:pt x="10073" y="5477"/>
                  </a:cubicBezTo>
                  <a:lnTo>
                    <a:pt x="9073" y="5085"/>
                  </a:lnTo>
                  <a:lnTo>
                    <a:pt x="9073" y="4870"/>
                  </a:lnTo>
                  <a:cubicBezTo>
                    <a:pt x="9335" y="4727"/>
                    <a:pt x="9549" y="4465"/>
                    <a:pt x="9633" y="4156"/>
                  </a:cubicBezTo>
                  <a:cubicBezTo>
                    <a:pt x="9966" y="4156"/>
                    <a:pt x="10252" y="3894"/>
                    <a:pt x="10252" y="3549"/>
                  </a:cubicBezTo>
                  <a:cubicBezTo>
                    <a:pt x="10252" y="3358"/>
                    <a:pt x="10145" y="3180"/>
                    <a:pt x="9990" y="3060"/>
                  </a:cubicBezTo>
                  <a:lnTo>
                    <a:pt x="9990" y="2596"/>
                  </a:lnTo>
                  <a:cubicBezTo>
                    <a:pt x="9990" y="1751"/>
                    <a:pt x="9311" y="1060"/>
                    <a:pt x="8466" y="1060"/>
                  </a:cubicBezTo>
                  <a:lnTo>
                    <a:pt x="8347" y="1060"/>
                  </a:lnTo>
                  <a:cubicBezTo>
                    <a:pt x="8204" y="1060"/>
                    <a:pt x="8085" y="1072"/>
                    <a:pt x="7966" y="1108"/>
                  </a:cubicBezTo>
                  <a:lnTo>
                    <a:pt x="7966" y="179"/>
                  </a:lnTo>
                  <a:cubicBezTo>
                    <a:pt x="7966" y="96"/>
                    <a:pt x="7894" y="1"/>
                    <a:pt x="7787" y="1"/>
                  </a:cubicBezTo>
                  <a:lnTo>
                    <a:pt x="7287" y="1"/>
                  </a:lnTo>
                  <a:cubicBezTo>
                    <a:pt x="7192" y="1"/>
                    <a:pt x="7109" y="84"/>
                    <a:pt x="7109" y="179"/>
                  </a:cubicBezTo>
                  <a:cubicBezTo>
                    <a:pt x="7109" y="286"/>
                    <a:pt x="7180" y="358"/>
                    <a:pt x="7287" y="358"/>
                  </a:cubicBezTo>
                  <a:lnTo>
                    <a:pt x="7621" y="358"/>
                  </a:lnTo>
                  <a:lnTo>
                    <a:pt x="7621" y="1251"/>
                  </a:lnTo>
                  <a:cubicBezTo>
                    <a:pt x="7180" y="1489"/>
                    <a:pt x="6847" y="1941"/>
                    <a:pt x="6811" y="2477"/>
                  </a:cubicBezTo>
                  <a:lnTo>
                    <a:pt x="346" y="2477"/>
                  </a:lnTo>
                  <a:lnTo>
                    <a:pt x="346" y="358"/>
                  </a:lnTo>
                  <a:lnTo>
                    <a:pt x="6716" y="358"/>
                  </a:lnTo>
                  <a:cubicBezTo>
                    <a:pt x="6811" y="358"/>
                    <a:pt x="6894" y="286"/>
                    <a:pt x="6894" y="179"/>
                  </a:cubicBezTo>
                  <a:cubicBezTo>
                    <a:pt x="6894" y="96"/>
                    <a:pt x="6823" y="1"/>
                    <a:pt x="6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73"/>
            <p:cNvSpPr/>
            <p:nvPr/>
          </p:nvSpPr>
          <p:spPr>
            <a:xfrm>
              <a:off x="3238462" y="3380005"/>
              <a:ext cx="49305" cy="47427"/>
            </a:xfrm>
            <a:custGeom>
              <a:rect b="b" l="l" r="r" t="t"/>
              <a:pathLst>
                <a:path extrusionOk="0" h="1490" w="154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311"/>
                  </a:lnTo>
                  <a:cubicBezTo>
                    <a:pt x="1" y="1394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8"/>
                    <a:pt x="1549" y="1311"/>
                  </a:cubicBezTo>
                  <a:lnTo>
                    <a:pt x="1549" y="1001"/>
                  </a:lnTo>
                  <a:cubicBezTo>
                    <a:pt x="1549" y="906"/>
                    <a:pt x="1477" y="811"/>
                    <a:pt x="1370" y="811"/>
                  </a:cubicBezTo>
                  <a:cubicBezTo>
                    <a:pt x="1275" y="811"/>
                    <a:pt x="1191" y="894"/>
                    <a:pt x="1191" y="1001"/>
                  </a:cubicBezTo>
                  <a:lnTo>
                    <a:pt x="1191" y="1132"/>
                  </a:lnTo>
                  <a:lnTo>
                    <a:pt x="334" y="1132"/>
                  </a:lnTo>
                  <a:lnTo>
                    <a:pt x="334" y="346"/>
                  </a:lnTo>
                  <a:lnTo>
                    <a:pt x="1037" y="346"/>
                  </a:lnTo>
                  <a:lnTo>
                    <a:pt x="1037" y="358"/>
                  </a:lnTo>
                  <a:cubicBezTo>
                    <a:pt x="1132" y="358"/>
                    <a:pt x="1215" y="287"/>
                    <a:pt x="1215" y="180"/>
                  </a:cubicBezTo>
                  <a:cubicBezTo>
                    <a:pt x="1215" y="84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73"/>
            <p:cNvSpPr/>
            <p:nvPr/>
          </p:nvSpPr>
          <p:spPr>
            <a:xfrm>
              <a:off x="3251353" y="3380482"/>
              <a:ext cx="43607" cy="34058"/>
            </a:xfrm>
            <a:custGeom>
              <a:rect b="b" l="l" r="r" t="t"/>
              <a:pathLst>
                <a:path extrusionOk="0" h="1070" w="1370">
                  <a:moveTo>
                    <a:pt x="1163" y="1"/>
                  </a:moveTo>
                  <a:cubicBezTo>
                    <a:pt x="1120" y="1"/>
                    <a:pt x="1078" y="16"/>
                    <a:pt x="1048" y="45"/>
                  </a:cubicBezTo>
                  <a:lnTo>
                    <a:pt x="489" y="653"/>
                  </a:lnTo>
                  <a:lnTo>
                    <a:pt x="310" y="462"/>
                  </a:lnTo>
                  <a:cubicBezTo>
                    <a:pt x="279" y="425"/>
                    <a:pt x="232" y="407"/>
                    <a:pt x="185" y="407"/>
                  </a:cubicBezTo>
                  <a:cubicBezTo>
                    <a:pt x="142" y="407"/>
                    <a:pt x="100" y="422"/>
                    <a:pt x="72" y="450"/>
                  </a:cubicBezTo>
                  <a:cubicBezTo>
                    <a:pt x="1" y="510"/>
                    <a:pt x="1" y="629"/>
                    <a:pt x="60" y="688"/>
                  </a:cubicBezTo>
                  <a:lnTo>
                    <a:pt x="358" y="1010"/>
                  </a:lnTo>
                  <a:cubicBezTo>
                    <a:pt x="382" y="1046"/>
                    <a:pt x="429" y="1069"/>
                    <a:pt x="477" y="1069"/>
                  </a:cubicBezTo>
                  <a:cubicBezTo>
                    <a:pt x="513" y="1069"/>
                    <a:pt x="560" y="1058"/>
                    <a:pt x="584" y="1010"/>
                  </a:cubicBezTo>
                  <a:lnTo>
                    <a:pt x="1286" y="272"/>
                  </a:lnTo>
                  <a:cubicBezTo>
                    <a:pt x="1370" y="224"/>
                    <a:pt x="1370" y="117"/>
                    <a:pt x="1286" y="45"/>
                  </a:cubicBezTo>
                  <a:cubicBezTo>
                    <a:pt x="1251" y="16"/>
                    <a:pt x="1206" y="1"/>
                    <a:pt x="1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73"/>
            <p:cNvSpPr/>
            <p:nvPr/>
          </p:nvSpPr>
          <p:spPr>
            <a:xfrm>
              <a:off x="3238462" y="3479314"/>
              <a:ext cx="49305" cy="47395"/>
            </a:xfrm>
            <a:custGeom>
              <a:rect b="b" l="l" r="r" t="t"/>
              <a:pathLst>
                <a:path extrusionOk="0" h="1489" w="1549">
                  <a:moveTo>
                    <a:pt x="179" y="0"/>
                  </a:moveTo>
                  <a:cubicBezTo>
                    <a:pt x="84" y="0"/>
                    <a:pt x="1" y="84"/>
                    <a:pt x="1" y="179"/>
                  </a:cubicBezTo>
                  <a:lnTo>
                    <a:pt x="1" y="1310"/>
                  </a:lnTo>
                  <a:cubicBezTo>
                    <a:pt x="1" y="1405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7"/>
                    <a:pt x="1549" y="1310"/>
                  </a:cubicBezTo>
                  <a:lnTo>
                    <a:pt x="1549" y="1001"/>
                  </a:lnTo>
                  <a:cubicBezTo>
                    <a:pt x="1549" y="917"/>
                    <a:pt x="1477" y="822"/>
                    <a:pt x="1370" y="822"/>
                  </a:cubicBezTo>
                  <a:cubicBezTo>
                    <a:pt x="1275" y="822"/>
                    <a:pt x="1191" y="893"/>
                    <a:pt x="1191" y="1001"/>
                  </a:cubicBezTo>
                  <a:lnTo>
                    <a:pt x="1191" y="1131"/>
                  </a:lnTo>
                  <a:lnTo>
                    <a:pt x="334" y="1131"/>
                  </a:lnTo>
                  <a:lnTo>
                    <a:pt x="334" y="346"/>
                  </a:lnTo>
                  <a:lnTo>
                    <a:pt x="1037" y="358"/>
                  </a:lnTo>
                  <a:cubicBezTo>
                    <a:pt x="1132" y="358"/>
                    <a:pt x="1215" y="286"/>
                    <a:pt x="1215" y="179"/>
                  </a:cubicBezTo>
                  <a:cubicBezTo>
                    <a:pt x="1215" y="96"/>
                    <a:pt x="114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73"/>
            <p:cNvSpPr/>
            <p:nvPr/>
          </p:nvSpPr>
          <p:spPr>
            <a:xfrm>
              <a:off x="3251353" y="3479792"/>
              <a:ext cx="43607" cy="34408"/>
            </a:xfrm>
            <a:custGeom>
              <a:rect b="b" l="l" r="r" t="t"/>
              <a:pathLst>
                <a:path extrusionOk="0" h="1081" w="1370">
                  <a:moveTo>
                    <a:pt x="1163" y="0"/>
                  </a:moveTo>
                  <a:cubicBezTo>
                    <a:pt x="1120" y="0"/>
                    <a:pt x="1078" y="15"/>
                    <a:pt x="1048" y="45"/>
                  </a:cubicBezTo>
                  <a:lnTo>
                    <a:pt x="489" y="664"/>
                  </a:lnTo>
                  <a:lnTo>
                    <a:pt x="310" y="462"/>
                  </a:lnTo>
                  <a:cubicBezTo>
                    <a:pt x="279" y="424"/>
                    <a:pt x="232" y="406"/>
                    <a:pt x="185" y="406"/>
                  </a:cubicBezTo>
                  <a:cubicBezTo>
                    <a:pt x="142" y="406"/>
                    <a:pt x="100" y="421"/>
                    <a:pt x="72" y="450"/>
                  </a:cubicBezTo>
                  <a:cubicBezTo>
                    <a:pt x="1" y="509"/>
                    <a:pt x="1" y="628"/>
                    <a:pt x="60" y="688"/>
                  </a:cubicBezTo>
                  <a:lnTo>
                    <a:pt x="358" y="1021"/>
                  </a:lnTo>
                  <a:cubicBezTo>
                    <a:pt x="382" y="1045"/>
                    <a:pt x="429" y="1081"/>
                    <a:pt x="477" y="1081"/>
                  </a:cubicBezTo>
                  <a:cubicBezTo>
                    <a:pt x="513" y="1081"/>
                    <a:pt x="560" y="1057"/>
                    <a:pt x="584" y="1021"/>
                  </a:cubicBezTo>
                  <a:lnTo>
                    <a:pt x="1286" y="271"/>
                  </a:lnTo>
                  <a:cubicBezTo>
                    <a:pt x="1370" y="212"/>
                    <a:pt x="1370" y="104"/>
                    <a:pt x="1286" y="45"/>
                  </a:cubicBezTo>
                  <a:cubicBezTo>
                    <a:pt x="1251" y="15"/>
                    <a:pt x="1206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73"/>
            <p:cNvSpPr/>
            <p:nvPr/>
          </p:nvSpPr>
          <p:spPr>
            <a:xfrm>
              <a:off x="3238462" y="3578210"/>
              <a:ext cx="49305" cy="47809"/>
            </a:xfrm>
            <a:custGeom>
              <a:rect b="b" l="l" r="r" t="t"/>
              <a:pathLst>
                <a:path extrusionOk="0" h="1502" w="154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lnTo>
                    <a:pt x="1" y="1323"/>
                  </a:lnTo>
                  <a:cubicBezTo>
                    <a:pt x="1" y="1406"/>
                    <a:pt x="72" y="1501"/>
                    <a:pt x="179" y="1501"/>
                  </a:cubicBezTo>
                  <a:lnTo>
                    <a:pt x="1370" y="1501"/>
                  </a:lnTo>
                  <a:cubicBezTo>
                    <a:pt x="1453" y="1501"/>
                    <a:pt x="1549" y="1418"/>
                    <a:pt x="1549" y="1323"/>
                  </a:cubicBezTo>
                  <a:lnTo>
                    <a:pt x="1549" y="1001"/>
                  </a:lnTo>
                  <a:cubicBezTo>
                    <a:pt x="1537" y="930"/>
                    <a:pt x="1453" y="858"/>
                    <a:pt x="1370" y="858"/>
                  </a:cubicBezTo>
                  <a:cubicBezTo>
                    <a:pt x="1275" y="858"/>
                    <a:pt x="1191" y="930"/>
                    <a:pt x="1191" y="1037"/>
                  </a:cubicBezTo>
                  <a:lnTo>
                    <a:pt x="1191" y="1168"/>
                  </a:lnTo>
                  <a:lnTo>
                    <a:pt x="334" y="1168"/>
                  </a:lnTo>
                  <a:lnTo>
                    <a:pt x="334" y="370"/>
                  </a:lnTo>
                  <a:lnTo>
                    <a:pt x="1037" y="370"/>
                  </a:lnTo>
                  <a:cubicBezTo>
                    <a:pt x="1132" y="370"/>
                    <a:pt x="1215" y="287"/>
                    <a:pt x="1215" y="191"/>
                  </a:cubicBezTo>
                  <a:cubicBezTo>
                    <a:pt x="1215" y="96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73"/>
            <p:cNvSpPr/>
            <p:nvPr/>
          </p:nvSpPr>
          <p:spPr>
            <a:xfrm>
              <a:off x="3251353" y="3579133"/>
              <a:ext cx="42843" cy="34376"/>
            </a:xfrm>
            <a:custGeom>
              <a:rect b="b" l="l" r="r" t="t"/>
              <a:pathLst>
                <a:path extrusionOk="0" h="1080" w="1346">
                  <a:moveTo>
                    <a:pt x="1169" y="0"/>
                  </a:moveTo>
                  <a:cubicBezTo>
                    <a:pt x="1124" y="0"/>
                    <a:pt x="1079" y="18"/>
                    <a:pt x="1048" y="55"/>
                  </a:cubicBezTo>
                  <a:lnTo>
                    <a:pt x="489" y="662"/>
                  </a:lnTo>
                  <a:lnTo>
                    <a:pt x="310" y="472"/>
                  </a:lnTo>
                  <a:cubicBezTo>
                    <a:pt x="279" y="435"/>
                    <a:pt x="232" y="417"/>
                    <a:pt x="185" y="417"/>
                  </a:cubicBezTo>
                  <a:cubicBezTo>
                    <a:pt x="142" y="417"/>
                    <a:pt x="100" y="432"/>
                    <a:pt x="72" y="460"/>
                  </a:cubicBezTo>
                  <a:cubicBezTo>
                    <a:pt x="1" y="520"/>
                    <a:pt x="1" y="639"/>
                    <a:pt x="60" y="698"/>
                  </a:cubicBezTo>
                  <a:lnTo>
                    <a:pt x="358" y="1020"/>
                  </a:lnTo>
                  <a:cubicBezTo>
                    <a:pt x="382" y="1055"/>
                    <a:pt x="429" y="1079"/>
                    <a:pt x="477" y="1079"/>
                  </a:cubicBezTo>
                  <a:cubicBezTo>
                    <a:pt x="513" y="1079"/>
                    <a:pt x="560" y="1067"/>
                    <a:pt x="584" y="1020"/>
                  </a:cubicBezTo>
                  <a:lnTo>
                    <a:pt x="1286" y="281"/>
                  </a:lnTo>
                  <a:cubicBezTo>
                    <a:pt x="1346" y="198"/>
                    <a:pt x="1346" y="103"/>
                    <a:pt x="1286" y="43"/>
                  </a:cubicBezTo>
                  <a:cubicBezTo>
                    <a:pt x="1252" y="15"/>
                    <a:pt x="1210" y="0"/>
                    <a:pt x="1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73"/>
            <p:cNvSpPr/>
            <p:nvPr/>
          </p:nvSpPr>
          <p:spPr>
            <a:xfrm>
              <a:off x="3215736" y="3359188"/>
              <a:ext cx="253558" cy="89442"/>
            </a:xfrm>
            <a:custGeom>
              <a:rect b="b" l="l" r="r" t="t"/>
              <a:pathLst>
                <a:path extrusionOk="0" h="2810" w="7966">
                  <a:moveTo>
                    <a:pt x="179" y="0"/>
                  </a:moveTo>
                  <a:cubicBezTo>
                    <a:pt x="84" y="0"/>
                    <a:pt x="0" y="72"/>
                    <a:pt x="0" y="179"/>
                  </a:cubicBezTo>
                  <a:lnTo>
                    <a:pt x="0" y="2631"/>
                  </a:lnTo>
                  <a:cubicBezTo>
                    <a:pt x="0" y="2739"/>
                    <a:pt x="72" y="2810"/>
                    <a:pt x="167" y="2810"/>
                  </a:cubicBezTo>
                  <a:lnTo>
                    <a:pt x="7787" y="2810"/>
                  </a:lnTo>
                  <a:cubicBezTo>
                    <a:pt x="7870" y="2810"/>
                    <a:pt x="7966" y="2739"/>
                    <a:pt x="7966" y="2631"/>
                  </a:cubicBezTo>
                  <a:lnTo>
                    <a:pt x="7966" y="179"/>
                  </a:lnTo>
                  <a:cubicBezTo>
                    <a:pt x="7966" y="83"/>
                    <a:pt x="7882" y="0"/>
                    <a:pt x="7787" y="0"/>
                  </a:cubicBezTo>
                  <a:lnTo>
                    <a:pt x="7275" y="0"/>
                  </a:lnTo>
                  <a:cubicBezTo>
                    <a:pt x="7192" y="0"/>
                    <a:pt x="7097" y="72"/>
                    <a:pt x="7097" y="179"/>
                  </a:cubicBezTo>
                  <a:cubicBezTo>
                    <a:pt x="7097" y="262"/>
                    <a:pt x="7168" y="357"/>
                    <a:pt x="7275" y="357"/>
                  </a:cubicBezTo>
                  <a:lnTo>
                    <a:pt x="7620" y="357"/>
                  </a:lnTo>
                  <a:lnTo>
                    <a:pt x="7620" y="2465"/>
                  </a:lnTo>
                  <a:lnTo>
                    <a:pt x="346" y="2465"/>
                  </a:lnTo>
                  <a:lnTo>
                    <a:pt x="346" y="357"/>
                  </a:lnTo>
                  <a:lnTo>
                    <a:pt x="6716" y="357"/>
                  </a:lnTo>
                  <a:cubicBezTo>
                    <a:pt x="6799" y="357"/>
                    <a:pt x="6894" y="286"/>
                    <a:pt x="6894" y="179"/>
                  </a:cubicBezTo>
                  <a:cubicBezTo>
                    <a:pt x="6894" y="83"/>
                    <a:pt x="6811" y="0"/>
                    <a:pt x="6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1" name="Google Shape;12371;p73"/>
          <p:cNvGrpSpPr/>
          <p:nvPr/>
        </p:nvGrpSpPr>
        <p:grpSpPr>
          <a:xfrm>
            <a:off x="4629306" y="3409193"/>
            <a:ext cx="367255" cy="244486"/>
            <a:chOff x="4629306" y="3409193"/>
            <a:chExt cx="367255" cy="244486"/>
          </a:xfrm>
        </p:grpSpPr>
        <p:sp>
          <p:nvSpPr>
            <p:cNvPr id="12372" name="Google Shape;12372;p73"/>
            <p:cNvSpPr/>
            <p:nvPr/>
          </p:nvSpPr>
          <p:spPr>
            <a:xfrm>
              <a:off x="4629306" y="3409193"/>
              <a:ext cx="367255" cy="244486"/>
            </a:xfrm>
            <a:custGeom>
              <a:rect b="b" l="l" r="r" t="t"/>
              <a:pathLst>
                <a:path extrusionOk="0" h="7681" w="11538">
                  <a:moveTo>
                    <a:pt x="10966" y="358"/>
                  </a:moveTo>
                  <a:cubicBezTo>
                    <a:pt x="11085" y="358"/>
                    <a:pt x="11181" y="453"/>
                    <a:pt x="11181" y="572"/>
                  </a:cubicBezTo>
                  <a:lnTo>
                    <a:pt x="11181" y="7121"/>
                  </a:lnTo>
                  <a:cubicBezTo>
                    <a:pt x="11181" y="7240"/>
                    <a:pt x="11085" y="7323"/>
                    <a:pt x="10966" y="7323"/>
                  </a:cubicBezTo>
                  <a:lnTo>
                    <a:pt x="560" y="7323"/>
                  </a:lnTo>
                  <a:cubicBezTo>
                    <a:pt x="441" y="7323"/>
                    <a:pt x="358" y="7240"/>
                    <a:pt x="358" y="7121"/>
                  </a:cubicBezTo>
                  <a:lnTo>
                    <a:pt x="358" y="572"/>
                  </a:lnTo>
                  <a:cubicBezTo>
                    <a:pt x="358" y="453"/>
                    <a:pt x="441" y="358"/>
                    <a:pt x="560" y="358"/>
                  </a:cubicBezTo>
                  <a:close/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lnTo>
                    <a:pt x="1" y="7121"/>
                  </a:lnTo>
                  <a:cubicBezTo>
                    <a:pt x="1" y="7430"/>
                    <a:pt x="251" y="7680"/>
                    <a:pt x="560" y="7680"/>
                  </a:cubicBezTo>
                  <a:lnTo>
                    <a:pt x="10966" y="7680"/>
                  </a:lnTo>
                  <a:cubicBezTo>
                    <a:pt x="11276" y="7680"/>
                    <a:pt x="11526" y="7430"/>
                    <a:pt x="11526" y="7121"/>
                  </a:cubicBezTo>
                  <a:lnTo>
                    <a:pt x="11526" y="572"/>
                  </a:lnTo>
                  <a:cubicBezTo>
                    <a:pt x="11538" y="263"/>
                    <a:pt x="11276" y="1"/>
                    <a:pt x="10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73"/>
            <p:cNvSpPr/>
            <p:nvPr/>
          </p:nvSpPr>
          <p:spPr>
            <a:xfrm>
              <a:off x="4665688" y="3433447"/>
              <a:ext cx="294109" cy="195595"/>
            </a:xfrm>
            <a:custGeom>
              <a:rect b="b" l="l" r="r" t="t"/>
              <a:pathLst>
                <a:path extrusionOk="0" h="6145" w="9240">
                  <a:moveTo>
                    <a:pt x="8871" y="370"/>
                  </a:moveTo>
                  <a:lnTo>
                    <a:pt x="8871" y="5787"/>
                  </a:lnTo>
                  <a:lnTo>
                    <a:pt x="370" y="5787"/>
                  </a:lnTo>
                  <a:lnTo>
                    <a:pt x="370" y="370"/>
                  </a:lnTo>
                  <a:close/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5966"/>
                  </a:lnTo>
                  <a:cubicBezTo>
                    <a:pt x="1" y="6073"/>
                    <a:pt x="72" y="6144"/>
                    <a:pt x="179" y="6144"/>
                  </a:cubicBezTo>
                  <a:lnTo>
                    <a:pt x="9049" y="6144"/>
                  </a:lnTo>
                  <a:cubicBezTo>
                    <a:pt x="9157" y="6144"/>
                    <a:pt x="9228" y="6073"/>
                    <a:pt x="9228" y="5966"/>
                  </a:cubicBezTo>
                  <a:lnTo>
                    <a:pt x="9228" y="179"/>
                  </a:lnTo>
                  <a:cubicBezTo>
                    <a:pt x="9240" y="96"/>
                    <a:pt x="9157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73"/>
            <p:cNvSpPr/>
            <p:nvPr/>
          </p:nvSpPr>
          <p:spPr>
            <a:xfrm>
              <a:off x="4647895" y="3519866"/>
              <a:ext cx="11395" cy="23522"/>
            </a:xfrm>
            <a:custGeom>
              <a:rect b="b" l="l" r="r" t="t"/>
              <a:pathLst>
                <a:path extrusionOk="0" h="73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560"/>
                  </a:lnTo>
                  <a:cubicBezTo>
                    <a:pt x="0" y="667"/>
                    <a:pt x="72" y="739"/>
                    <a:pt x="179" y="739"/>
                  </a:cubicBezTo>
                  <a:cubicBezTo>
                    <a:pt x="274" y="739"/>
                    <a:pt x="357" y="667"/>
                    <a:pt x="357" y="560"/>
                  </a:cubicBezTo>
                  <a:lnTo>
                    <a:pt x="357" y="179"/>
                  </a:lnTo>
                  <a:cubicBezTo>
                    <a:pt x="357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73"/>
            <p:cNvSpPr/>
            <p:nvPr/>
          </p:nvSpPr>
          <p:spPr>
            <a:xfrm>
              <a:off x="4966609" y="3513404"/>
              <a:ext cx="11395" cy="36063"/>
            </a:xfrm>
            <a:custGeom>
              <a:rect b="b" l="l" r="r" t="t"/>
              <a:pathLst>
                <a:path extrusionOk="0" h="1133" w="358">
                  <a:moveTo>
                    <a:pt x="179" y="1"/>
                  </a:moveTo>
                  <a:cubicBezTo>
                    <a:pt x="72" y="1"/>
                    <a:pt x="0" y="84"/>
                    <a:pt x="0" y="180"/>
                  </a:cubicBezTo>
                  <a:lnTo>
                    <a:pt x="0" y="953"/>
                  </a:lnTo>
                  <a:cubicBezTo>
                    <a:pt x="0" y="1061"/>
                    <a:pt x="72" y="1132"/>
                    <a:pt x="179" y="1132"/>
                  </a:cubicBezTo>
                  <a:cubicBezTo>
                    <a:pt x="286" y="1132"/>
                    <a:pt x="357" y="1061"/>
                    <a:pt x="357" y="953"/>
                  </a:cubicBezTo>
                  <a:lnTo>
                    <a:pt x="357" y="180"/>
                  </a:lnTo>
                  <a:cubicBezTo>
                    <a:pt x="357" y="84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73"/>
            <p:cNvSpPr/>
            <p:nvPr/>
          </p:nvSpPr>
          <p:spPr>
            <a:xfrm>
              <a:off x="4966609" y="3433447"/>
              <a:ext cx="11777" cy="11395"/>
            </a:xfrm>
            <a:custGeom>
              <a:rect b="b" l="l" r="r" t="t"/>
              <a:pathLst>
                <a:path extrusionOk="0" h="358" w="37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84" y="358"/>
                    <a:pt x="179" y="358"/>
                  </a:cubicBezTo>
                  <a:cubicBezTo>
                    <a:pt x="286" y="358"/>
                    <a:pt x="357" y="286"/>
                    <a:pt x="357" y="179"/>
                  </a:cubicBezTo>
                  <a:cubicBezTo>
                    <a:pt x="369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73"/>
            <p:cNvSpPr/>
            <p:nvPr/>
          </p:nvSpPr>
          <p:spPr>
            <a:xfrm>
              <a:off x="4647895" y="3488799"/>
              <a:ext cx="11395" cy="17825"/>
            </a:xfrm>
            <a:custGeom>
              <a:rect b="b" l="l" r="r" t="t"/>
              <a:pathLst>
                <a:path extrusionOk="0" h="560" w="358">
                  <a:moveTo>
                    <a:pt x="179" y="0"/>
                  </a:moveTo>
                  <a:cubicBezTo>
                    <a:pt x="72" y="0"/>
                    <a:pt x="0" y="83"/>
                    <a:pt x="0" y="179"/>
                  </a:cubicBezTo>
                  <a:lnTo>
                    <a:pt x="0" y="381"/>
                  </a:lnTo>
                  <a:cubicBezTo>
                    <a:pt x="0" y="476"/>
                    <a:pt x="72" y="560"/>
                    <a:pt x="179" y="560"/>
                  </a:cubicBezTo>
                  <a:cubicBezTo>
                    <a:pt x="274" y="560"/>
                    <a:pt x="357" y="476"/>
                    <a:pt x="357" y="381"/>
                  </a:cubicBezTo>
                  <a:lnTo>
                    <a:pt x="357" y="179"/>
                  </a:lnTo>
                  <a:cubicBezTo>
                    <a:pt x="357" y="83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73"/>
            <p:cNvSpPr/>
            <p:nvPr/>
          </p:nvSpPr>
          <p:spPr>
            <a:xfrm>
              <a:off x="4647895" y="3556247"/>
              <a:ext cx="11395" cy="17475"/>
            </a:xfrm>
            <a:custGeom>
              <a:rect b="b" l="l" r="r" t="t"/>
              <a:pathLst>
                <a:path extrusionOk="0" h="54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369"/>
                  </a:lnTo>
                  <a:cubicBezTo>
                    <a:pt x="0" y="477"/>
                    <a:pt x="72" y="548"/>
                    <a:pt x="179" y="548"/>
                  </a:cubicBezTo>
                  <a:cubicBezTo>
                    <a:pt x="274" y="548"/>
                    <a:pt x="357" y="477"/>
                    <a:pt x="357" y="369"/>
                  </a:cubicBezTo>
                  <a:lnTo>
                    <a:pt x="357" y="179"/>
                  </a:ln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73"/>
            <p:cNvSpPr/>
            <p:nvPr/>
          </p:nvSpPr>
          <p:spPr>
            <a:xfrm>
              <a:off x="4690324" y="3574804"/>
              <a:ext cx="244486" cy="36032"/>
            </a:xfrm>
            <a:custGeom>
              <a:rect b="b" l="l" r="r" t="t"/>
              <a:pathLst>
                <a:path extrusionOk="0" h="1132" w="7681">
                  <a:moveTo>
                    <a:pt x="1727" y="358"/>
                  </a:moveTo>
                  <a:cubicBezTo>
                    <a:pt x="1846" y="358"/>
                    <a:pt x="1941" y="441"/>
                    <a:pt x="1941" y="560"/>
                  </a:cubicBezTo>
                  <a:cubicBezTo>
                    <a:pt x="1941" y="679"/>
                    <a:pt x="1846" y="775"/>
                    <a:pt x="1727" y="775"/>
                  </a:cubicBezTo>
                  <a:cubicBezTo>
                    <a:pt x="1608" y="775"/>
                    <a:pt x="1525" y="679"/>
                    <a:pt x="1525" y="560"/>
                  </a:cubicBezTo>
                  <a:cubicBezTo>
                    <a:pt x="1525" y="441"/>
                    <a:pt x="1608" y="358"/>
                    <a:pt x="1727" y="358"/>
                  </a:cubicBezTo>
                  <a:close/>
                  <a:moveTo>
                    <a:pt x="1727" y="1"/>
                  </a:moveTo>
                  <a:cubicBezTo>
                    <a:pt x="1477" y="1"/>
                    <a:pt x="1263" y="156"/>
                    <a:pt x="1191" y="382"/>
                  </a:cubicBezTo>
                  <a:lnTo>
                    <a:pt x="179" y="382"/>
                  </a:lnTo>
                  <a:cubicBezTo>
                    <a:pt x="72" y="382"/>
                    <a:pt x="1" y="453"/>
                    <a:pt x="1" y="560"/>
                  </a:cubicBezTo>
                  <a:cubicBezTo>
                    <a:pt x="1" y="668"/>
                    <a:pt x="72" y="739"/>
                    <a:pt x="179" y="739"/>
                  </a:cubicBezTo>
                  <a:lnTo>
                    <a:pt x="1191" y="739"/>
                  </a:lnTo>
                  <a:cubicBezTo>
                    <a:pt x="1263" y="965"/>
                    <a:pt x="1477" y="1132"/>
                    <a:pt x="1727" y="1132"/>
                  </a:cubicBezTo>
                  <a:cubicBezTo>
                    <a:pt x="1977" y="1132"/>
                    <a:pt x="2191" y="965"/>
                    <a:pt x="2263" y="739"/>
                  </a:cubicBezTo>
                  <a:lnTo>
                    <a:pt x="7502" y="739"/>
                  </a:lnTo>
                  <a:cubicBezTo>
                    <a:pt x="7609" y="739"/>
                    <a:pt x="7680" y="668"/>
                    <a:pt x="7680" y="560"/>
                  </a:cubicBezTo>
                  <a:cubicBezTo>
                    <a:pt x="7680" y="453"/>
                    <a:pt x="7609" y="382"/>
                    <a:pt x="7513" y="382"/>
                  </a:cubicBezTo>
                  <a:lnTo>
                    <a:pt x="2263" y="382"/>
                  </a:lnTo>
                  <a:cubicBezTo>
                    <a:pt x="2191" y="156"/>
                    <a:pt x="1977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73"/>
            <p:cNvSpPr/>
            <p:nvPr/>
          </p:nvSpPr>
          <p:spPr>
            <a:xfrm>
              <a:off x="4788870" y="3486635"/>
              <a:ext cx="53092" cy="52965"/>
            </a:xfrm>
            <a:custGeom>
              <a:rect b="b" l="l" r="r" t="t"/>
              <a:pathLst>
                <a:path extrusionOk="0" h="1664" w="1668">
                  <a:moveTo>
                    <a:pt x="357" y="354"/>
                  </a:moveTo>
                  <a:lnTo>
                    <a:pt x="1286" y="818"/>
                  </a:lnTo>
                  <a:cubicBezTo>
                    <a:pt x="1298" y="818"/>
                    <a:pt x="1298" y="830"/>
                    <a:pt x="1298" y="842"/>
                  </a:cubicBezTo>
                  <a:lnTo>
                    <a:pt x="369" y="1306"/>
                  </a:lnTo>
                  <a:lnTo>
                    <a:pt x="357" y="1306"/>
                  </a:lnTo>
                  <a:lnTo>
                    <a:pt x="357" y="1294"/>
                  </a:lnTo>
                  <a:lnTo>
                    <a:pt x="357" y="366"/>
                  </a:lnTo>
                  <a:lnTo>
                    <a:pt x="357" y="354"/>
                  </a:lnTo>
                  <a:close/>
                  <a:moveTo>
                    <a:pt x="361" y="1"/>
                  </a:moveTo>
                  <a:cubicBezTo>
                    <a:pt x="297" y="1"/>
                    <a:pt x="235" y="19"/>
                    <a:pt x="179" y="56"/>
                  </a:cubicBezTo>
                  <a:cubicBezTo>
                    <a:pt x="72" y="128"/>
                    <a:pt x="0" y="247"/>
                    <a:pt x="0" y="366"/>
                  </a:cubicBezTo>
                  <a:lnTo>
                    <a:pt x="0" y="1294"/>
                  </a:lnTo>
                  <a:cubicBezTo>
                    <a:pt x="0" y="1425"/>
                    <a:pt x="60" y="1544"/>
                    <a:pt x="179" y="1604"/>
                  </a:cubicBezTo>
                  <a:cubicBezTo>
                    <a:pt x="238" y="1652"/>
                    <a:pt x="310" y="1663"/>
                    <a:pt x="369" y="1663"/>
                  </a:cubicBezTo>
                  <a:cubicBezTo>
                    <a:pt x="429" y="1663"/>
                    <a:pt x="488" y="1652"/>
                    <a:pt x="536" y="1616"/>
                  </a:cubicBezTo>
                  <a:lnTo>
                    <a:pt x="1465" y="1163"/>
                  </a:lnTo>
                  <a:cubicBezTo>
                    <a:pt x="1596" y="1104"/>
                    <a:pt x="1667" y="961"/>
                    <a:pt x="1667" y="830"/>
                  </a:cubicBezTo>
                  <a:cubicBezTo>
                    <a:pt x="1655" y="687"/>
                    <a:pt x="1584" y="568"/>
                    <a:pt x="1465" y="509"/>
                  </a:cubicBezTo>
                  <a:lnTo>
                    <a:pt x="536" y="44"/>
                  </a:lnTo>
                  <a:cubicBezTo>
                    <a:pt x="479" y="16"/>
                    <a:pt x="420" y="1"/>
                    <a:pt x="3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73"/>
            <p:cNvSpPr/>
            <p:nvPr/>
          </p:nvSpPr>
          <p:spPr>
            <a:xfrm>
              <a:off x="4745645" y="3458084"/>
              <a:ext cx="134195" cy="109941"/>
            </a:xfrm>
            <a:custGeom>
              <a:rect b="b" l="l" r="r" t="t"/>
              <a:pathLst>
                <a:path extrusionOk="0" h="3454" w="4216">
                  <a:moveTo>
                    <a:pt x="3263" y="358"/>
                  </a:moveTo>
                  <a:cubicBezTo>
                    <a:pt x="3597" y="358"/>
                    <a:pt x="3859" y="632"/>
                    <a:pt x="3859" y="953"/>
                  </a:cubicBezTo>
                  <a:lnTo>
                    <a:pt x="3859" y="2501"/>
                  </a:lnTo>
                  <a:cubicBezTo>
                    <a:pt x="3859" y="2834"/>
                    <a:pt x="3597" y="3096"/>
                    <a:pt x="3263" y="3096"/>
                  </a:cubicBezTo>
                  <a:lnTo>
                    <a:pt x="953" y="3096"/>
                  </a:lnTo>
                  <a:cubicBezTo>
                    <a:pt x="632" y="3096"/>
                    <a:pt x="358" y="2834"/>
                    <a:pt x="358" y="2501"/>
                  </a:cubicBezTo>
                  <a:lnTo>
                    <a:pt x="358" y="953"/>
                  </a:lnTo>
                  <a:cubicBezTo>
                    <a:pt x="358" y="632"/>
                    <a:pt x="632" y="358"/>
                    <a:pt x="953" y="358"/>
                  </a:cubicBezTo>
                  <a:close/>
                  <a:moveTo>
                    <a:pt x="953" y="1"/>
                  </a:moveTo>
                  <a:cubicBezTo>
                    <a:pt x="441" y="1"/>
                    <a:pt x="1" y="429"/>
                    <a:pt x="1" y="953"/>
                  </a:cubicBezTo>
                  <a:lnTo>
                    <a:pt x="1" y="2501"/>
                  </a:lnTo>
                  <a:cubicBezTo>
                    <a:pt x="1" y="3025"/>
                    <a:pt x="441" y="3453"/>
                    <a:pt x="953" y="3453"/>
                  </a:cubicBezTo>
                  <a:lnTo>
                    <a:pt x="3263" y="3453"/>
                  </a:lnTo>
                  <a:cubicBezTo>
                    <a:pt x="3787" y="3453"/>
                    <a:pt x="4216" y="3025"/>
                    <a:pt x="4216" y="2501"/>
                  </a:cubicBezTo>
                  <a:lnTo>
                    <a:pt x="4216" y="953"/>
                  </a:lnTo>
                  <a:cubicBezTo>
                    <a:pt x="4216" y="429"/>
                    <a:pt x="3799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2" name="Google Shape;12382;p73"/>
          <p:cNvGrpSpPr/>
          <p:nvPr/>
        </p:nvGrpSpPr>
        <p:grpSpPr>
          <a:xfrm>
            <a:off x="4193490" y="3350084"/>
            <a:ext cx="289939" cy="334661"/>
            <a:chOff x="4193490" y="3350084"/>
            <a:chExt cx="289939" cy="334661"/>
          </a:xfrm>
        </p:grpSpPr>
        <p:sp>
          <p:nvSpPr>
            <p:cNvPr id="12383" name="Google Shape;12383;p73"/>
            <p:cNvSpPr/>
            <p:nvPr/>
          </p:nvSpPr>
          <p:spPr>
            <a:xfrm>
              <a:off x="4193490" y="3350084"/>
              <a:ext cx="246364" cy="150110"/>
            </a:xfrm>
            <a:custGeom>
              <a:rect b="b" l="l" r="r" t="t"/>
              <a:pathLst>
                <a:path extrusionOk="0" h="4716" w="7740">
                  <a:moveTo>
                    <a:pt x="4382" y="298"/>
                  </a:moveTo>
                  <a:lnTo>
                    <a:pt x="4299" y="1048"/>
                  </a:lnTo>
                  <a:lnTo>
                    <a:pt x="3668" y="1048"/>
                  </a:lnTo>
                  <a:lnTo>
                    <a:pt x="3620" y="524"/>
                  </a:lnTo>
                  <a:lnTo>
                    <a:pt x="3584" y="298"/>
                  </a:lnTo>
                  <a:close/>
                  <a:moveTo>
                    <a:pt x="6013" y="929"/>
                  </a:moveTo>
                  <a:lnTo>
                    <a:pt x="7204" y="2120"/>
                  </a:lnTo>
                  <a:lnTo>
                    <a:pt x="6025" y="2096"/>
                  </a:lnTo>
                  <a:lnTo>
                    <a:pt x="6013" y="929"/>
                  </a:lnTo>
                  <a:close/>
                  <a:moveTo>
                    <a:pt x="3406" y="0"/>
                  </a:moveTo>
                  <a:cubicBezTo>
                    <a:pt x="3358" y="0"/>
                    <a:pt x="3322" y="12"/>
                    <a:pt x="3287" y="48"/>
                  </a:cubicBezTo>
                  <a:cubicBezTo>
                    <a:pt x="3263" y="72"/>
                    <a:pt x="3239" y="119"/>
                    <a:pt x="3239" y="167"/>
                  </a:cubicBezTo>
                  <a:lnTo>
                    <a:pt x="3275" y="393"/>
                  </a:lnTo>
                  <a:lnTo>
                    <a:pt x="143" y="393"/>
                  </a:lnTo>
                  <a:cubicBezTo>
                    <a:pt x="60" y="393"/>
                    <a:pt x="1" y="465"/>
                    <a:pt x="1" y="536"/>
                  </a:cubicBezTo>
                  <a:lnTo>
                    <a:pt x="1" y="1191"/>
                  </a:lnTo>
                  <a:cubicBezTo>
                    <a:pt x="1" y="1286"/>
                    <a:pt x="72" y="1346"/>
                    <a:pt x="143" y="1346"/>
                  </a:cubicBezTo>
                  <a:cubicBezTo>
                    <a:pt x="239" y="1346"/>
                    <a:pt x="298" y="1262"/>
                    <a:pt x="298" y="1191"/>
                  </a:cubicBezTo>
                  <a:lnTo>
                    <a:pt x="298" y="691"/>
                  </a:lnTo>
                  <a:lnTo>
                    <a:pt x="3299" y="691"/>
                  </a:lnTo>
                  <a:lnTo>
                    <a:pt x="3358" y="1203"/>
                  </a:lnTo>
                  <a:cubicBezTo>
                    <a:pt x="3382" y="1286"/>
                    <a:pt x="3441" y="1346"/>
                    <a:pt x="3513" y="1346"/>
                  </a:cubicBezTo>
                  <a:lnTo>
                    <a:pt x="4418" y="1346"/>
                  </a:lnTo>
                  <a:cubicBezTo>
                    <a:pt x="4489" y="1346"/>
                    <a:pt x="4573" y="1286"/>
                    <a:pt x="4573" y="1203"/>
                  </a:cubicBezTo>
                  <a:lnTo>
                    <a:pt x="4632" y="691"/>
                  </a:lnTo>
                  <a:lnTo>
                    <a:pt x="5680" y="691"/>
                  </a:lnTo>
                  <a:lnTo>
                    <a:pt x="5704" y="2239"/>
                  </a:lnTo>
                  <a:cubicBezTo>
                    <a:pt x="5704" y="2322"/>
                    <a:pt x="5775" y="2382"/>
                    <a:pt x="5847" y="2382"/>
                  </a:cubicBezTo>
                  <a:lnTo>
                    <a:pt x="7394" y="2394"/>
                  </a:lnTo>
                  <a:lnTo>
                    <a:pt x="7394" y="4572"/>
                  </a:lnTo>
                  <a:cubicBezTo>
                    <a:pt x="7394" y="4656"/>
                    <a:pt x="7466" y="4715"/>
                    <a:pt x="7549" y="4715"/>
                  </a:cubicBezTo>
                  <a:cubicBezTo>
                    <a:pt x="7632" y="4715"/>
                    <a:pt x="7692" y="4644"/>
                    <a:pt x="7692" y="4572"/>
                  </a:cubicBezTo>
                  <a:lnTo>
                    <a:pt x="7692" y="2251"/>
                  </a:lnTo>
                  <a:cubicBezTo>
                    <a:pt x="7740" y="2215"/>
                    <a:pt x="7728" y="2191"/>
                    <a:pt x="7692" y="2155"/>
                  </a:cubicBezTo>
                  <a:lnTo>
                    <a:pt x="5966" y="429"/>
                  </a:lnTo>
                  <a:cubicBezTo>
                    <a:pt x="5942" y="405"/>
                    <a:pt x="5894" y="393"/>
                    <a:pt x="5858" y="393"/>
                  </a:cubicBezTo>
                  <a:lnTo>
                    <a:pt x="4692" y="393"/>
                  </a:lnTo>
                  <a:lnTo>
                    <a:pt x="4715" y="167"/>
                  </a:lnTo>
                  <a:cubicBezTo>
                    <a:pt x="4715" y="119"/>
                    <a:pt x="4704" y="72"/>
                    <a:pt x="4668" y="48"/>
                  </a:cubicBezTo>
                  <a:cubicBezTo>
                    <a:pt x="4644" y="12"/>
                    <a:pt x="4596" y="0"/>
                    <a:pt x="4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73"/>
            <p:cNvSpPr/>
            <p:nvPr/>
          </p:nvSpPr>
          <p:spPr>
            <a:xfrm>
              <a:off x="4193872" y="3405023"/>
              <a:ext cx="9517" cy="44753"/>
            </a:xfrm>
            <a:custGeom>
              <a:rect b="b" l="l" r="r" t="t"/>
              <a:pathLst>
                <a:path extrusionOk="0" h="1406" w="299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lnTo>
                    <a:pt x="0" y="1251"/>
                  </a:lnTo>
                  <a:cubicBezTo>
                    <a:pt x="0" y="1346"/>
                    <a:pt x="72" y="1406"/>
                    <a:pt x="155" y="1406"/>
                  </a:cubicBezTo>
                  <a:cubicBezTo>
                    <a:pt x="239" y="1406"/>
                    <a:pt x="298" y="1322"/>
                    <a:pt x="298" y="1251"/>
                  </a:cubicBezTo>
                  <a:lnTo>
                    <a:pt x="298" y="156"/>
                  </a:lnTo>
                  <a:cubicBezTo>
                    <a:pt x="298" y="72"/>
                    <a:pt x="227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73"/>
            <p:cNvSpPr/>
            <p:nvPr/>
          </p:nvSpPr>
          <p:spPr>
            <a:xfrm>
              <a:off x="4275356" y="3444460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1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1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73"/>
            <p:cNvSpPr/>
            <p:nvPr/>
          </p:nvSpPr>
          <p:spPr>
            <a:xfrm>
              <a:off x="4275356" y="3463781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55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73"/>
            <p:cNvSpPr/>
            <p:nvPr/>
          </p:nvSpPr>
          <p:spPr>
            <a:xfrm>
              <a:off x="4223442" y="3439527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322"/>
                  </a:moveTo>
                  <a:lnTo>
                    <a:pt x="905" y="917"/>
                  </a:lnTo>
                  <a:lnTo>
                    <a:pt x="310" y="917"/>
                  </a:lnTo>
                  <a:lnTo>
                    <a:pt x="310" y="322"/>
                  </a:lnTo>
                  <a:close/>
                  <a:moveTo>
                    <a:pt x="143" y="0"/>
                  </a:moveTo>
                  <a:cubicBezTo>
                    <a:pt x="48" y="0"/>
                    <a:pt x="0" y="72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72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73"/>
            <p:cNvSpPr/>
            <p:nvPr/>
          </p:nvSpPr>
          <p:spPr>
            <a:xfrm>
              <a:off x="4275356" y="3525913"/>
              <a:ext cx="128116" cy="9517"/>
            </a:xfrm>
            <a:custGeom>
              <a:rect b="b" l="l" r="r" t="t"/>
              <a:pathLst>
                <a:path extrusionOk="0" h="299" w="4025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27"/>
                    <a:pt x="72" y="299"/>
                    <a:pt x="155" y="299"/>
                  </a:cubicBezTo>
                  <a:lnTo>
                    <a:pt x="3870" y="299"/>
                  </a:lnTo>
                  <a:cubicBezTo>
                    <a:pt x="3965" y="299"/>
                    <a:pt x="4025" y="227"/>
                    <a:pt x="4025" y="144"/>
                  </a:cubicBezTo>
                  <a:cubicBezTo>
                    <a:pt x="4025" y="72"/>
                    <a:pt x="3965" y="1"/>
                    <a:pt x="3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73"/>
            <p:cNvSpPr/>
            <p:nvPr/>
          </p:nvSpPr>
          <p:spPr>
            <a:xfrm>
              <a:off x="4275356" y="3544884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73"/>
            <p:cNvSpPr/>
            <p:nvPr/>
          </p:nvSpPr>
          <p:spPr>
            <a:xfrm>
              <a:off x="4223442" y="3521011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298"/>
                  </a:moveTo>
                  <a:lnTo>
                    <a:pt x="905" y="893"/>
                  </a:lnTo>
                  <a:lnTo>
                    <a:pt x="310" y="893"/>
                  </a:lnTo>
                  <a:lnTo>
                    <a:pt x="310" y="298"/>
                  </a:lnTo>
                  <a:close/>
                  <a:moveTo>
                    <a:pt x="143" y="0"/>
                  </a:moveTo>
                  <a:cubicBezTo>
                    <a:pt x="48" y="0"/>
                    <a:pt x="0" y="83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83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73"/>
            <p:cNvSpPr/>
            <p:nvPr/>
          </p:nvSpPr>
          <p:spPr>
            <a:xfrm>
              <a:off x="4223442" y="3602464"/>
              <a:ext cx="38673" cy="38705"/>
            </a:xfrm>
            <a:custGeom>
              <a:rect b="b" l="l" r="r" t="t"/>
              <a:pathLst>
                <a:path extrusionOk="0" h="1216" w="1215">
                  <a:moveTo>
                    <a:pt x="905" y="299"/>
                  </a:moveTo>
                  <a:lnTo>
                    <a:pt x="905" y="894"/>
                  </a:lnTo>
                  <a:lnTo>
                    <a:pt x="310" y="894"/>
                  </a:lnTo>
                  <a:lnTo>
                    <a:pt x="310" y="299"/>
                  </a:lnTo>
                  <a:close/>
                  <a:moveTo>
                    <a:pt x="143" y="1"/>
                  </a:moveTo>
                  <a:cubicBezTo>
                    <a:pt x="48" y="1"/>
                    <a:pt x="0" y="84"/>
                    <a:pt x="0" y="156"/>
                  </a:cubicBezTo>
                  <a:lnTo>
                    <a:pt x="0" y="1061"/>
                  </a:lnTo>
                  <a:cubicBezTo>
                    <a:pt x="0" y="1156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2"/>
                    <a:pt x="1203" y="1061"/>
                  </a:cubicBezTo>
                  <a:lnTo>
                    <a:pt x="1203" y="156"/>
                  </a:lnTo>
                  <a:cubicBezTo>
                    <a:pt x="1215" y="60"/>
                    <a:pt x="1143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73"/>
            <p:cNvSpPr/>
            <p:nvPr/>
          </p:nvSpPr>
          <p:spPr>
            <a:xfrm>
              <a:off x="4193872" y="3460375"/>
              <a:ext cx="289558" cy="224370"/>
            </a:xfrm>
            <a:custGeom>
              <a:rect b="b" l="l" r="r" t="t"/>
              <a:pathLst>
                <a:path extrusionOk="0" h="7049" w="9097">
                  <a:moveTo>
                    <a:pt x="6108" y="3751"/>
                  </a:moveTo>
                  <a:lnTo>
                    <a:pt x="8502" y="4620"/>
                  </a:lnTo>
                  <a:lnTo>
                    <a:pt x="7894" y="4894"/>
                  </a:lnTo>
                  <a:cubicBezTo>
                    <a:pt x="7847" y="4917"/>
                    <a:pt x="7811" y="4953"/>
                    <a:pt x="7799" y="5013"/>
                  </a:cubicBezTo>
                  <a:cubicBezTo>
                    <a:pt x="7787" y="5060"/>
                    <a:pt x="7799" y="5120"/>
                    <a:pt x="7847" y="5155"/>
                  </a:cubicBezTo>
                  <a:lnTo>
                    <a:pt x="8752" y="6060"/>
                  </a:lnTo>
                  <a:lnTo>
                    <a:pt x="8406" y="6406"/>
                  </a:lnTo>
                  <a:lnTo>
                    <a:pt x="7501" y="5489"/>
                  </a:lnTo>
                  <a:cubicBezTo>
                    <a:pt x="7478" y="5465"/>
                    <a:pt x="7430" y="5453"/>
                    <a:pt x="7394" y="5453"/>
                  </a:cubicBezTo>
                  <a:lnTo>
                    <a:pt x="7370" y="5453"/>
                  </a:lnTo>
                  <a:cubicBezTo>
                    <a:pt x="7323" y="5465"/>
                    <a:pt x="7275" y="5489"/>
                    <a:pt x="7251" y="5536"/>
                  </a:cubicBezTo>
                  <a:lnTo>
                    <a:pt x="6966" y="6156"/>
                  </a:lnTo>
                  <a:lnTo>
                    <a:pt x="6108" y="3751"/>
                  </a:lnTo>
                  <a:close/>
                  <a:moveTo>
                    <a:pt x="155" y="0"/>
                  </a:moveTo>
                  <a:cubicBezTo>
                    <a:pt x="60" y="0"/>
                    <a:pt x="0" y="83"/>
                    <a:pt x="0" y="155"/>
                  </a:cubicBezTo>
                  <a:lnTo>
                    <a:pt x="0" y="6894"/>
                  </a:lnTo>
                  <a:cubicBezTo>
                    <a:pt x="0" y="6989"/>
                    <a:pt x="72" y="7049"/>
                    <a:pt x="155" y="7049"/>
                  </a:cubicBezTo>
                  <a:lnTo>
                    <a:pt x="7573" y="7049"/>
                  </a:lnTo>
                  <a:cubicBezTo>
                    <a:pt x="7668" y="7049"/>
                    <a:pt x="7728" y="6965"/>
                    <a:pt x="7728" y="6894"/>
                  </a:cubicBezTo>
                  <a:lnTo>
                    <a:pt x="7728" y="6156"/>
                  </a:lnTo>
                  <a:lnTo>
                    <a:pt x="8204" y="6632"/>
                  </a:lnTo>
                  <a:cubicBezTo>
                    <a:pt x="8263" y="6691"/>
                    <a:pt x="8335" y="6715"/>
                    <a:pt x="8430" y="6715"/>
                  </a:cubicBezTo>
                  <a:cubicBezTo>
                    <a:pt x="8513" y="6715"/>
                    <a:pt x="8585" y="6691"/>
                    <a:pt x="8644" y="6632"/>
                  </a:cubicBezTo>
                  <a:lnTo>
                    <a:pt x="8990" y="6287"/>
                  </a:lnTo>
                  <a:cubicBezTo>
                    <a:pt x="9097" y="6156"/>
                    <a:pt x="9097" y="5953"/>
                    <a:pt x="8978" y="5822"/>
                  </a:cubicBezTo>
                  <a:lnTo>
                    <a:pt x="8228" y="5084"/>
                  </a:lnTo>
                  <a:lnTo>
                    <a:pt x="8644" y="4882"/>
                  </a:lnTo>
                  <a:cubicBezTo>
                    <a:pt x="8763" y="4822"/>
                    <a:pt x="8835" y="4703"/>
                    <a:pt x="8823" y="4584"/>
                  </a:cubicBezTo>
                  <a:cubicBezTo>
                    <a:pt x="8811" y="4465"/>
                    <a:pt x="8740" y="4346"/>
                    <a:pt x="8621" y="4310"/>
                  </a:cubicBezTo>
                  <a:lnTo>
                    <a:pt x="7728" y="3989"/>
                  </a:lnTo>
                  <a:lnTo>
                    <a:pt x="7728" y="1762"/>
                  </a:lnTo>
                  <a:cubicBezTo>
                    <a:pt x="7728" y="1667"/>
                    <a:pt x="7656" y="1607"/>
                    <a:pt x="7573" y="1607"/>
                  </a:cubicBezTo>
                  <a:cubicBezTo>
                    <a:pt x="7489" y="1607"/>
                    <a:pt x="7430" y="1691"/>
                    <a:pt x="7430" y="1762"/>
                  </a:cubicBezTo>
                  <a:lnTo>
                    <a:pt x="7430" y="3893"/>
                  </a:lnTo>
                  <a:lnTo>
                    <a:pt x="6227" y="3453"/>
                  </a:lnTo>
                  <a:cubicBezTo>
                    <a:pt x="6193" y="3442"/>
                    <a:pt x="6158" y="3437"/>
                    <a:pt x="6124" y="3437"/>
                  </a:cubicBezTo>
                  <a:cubicBezTo>
                    <a:pt x="6041" y="3437"/>
                    <a:pt x="5962" y="3469"/>
                    <a:pt x="5894" y="3536"/>
                  </a:cubicBezTo>
                  <a:cubicBezTo>
                    <a:pt x="5799" y="3620"/>
                    <a:pt x="5775" y="3739"/>
                    <a:pt x="5823" y="3858"/>
                  </a:cubicBezTo>
                  <a:lnTo>
                    <a:pt x="6085" y="4620"/>
                  </a:lnTo>
                  <a:lnTo>
                    <a:pt x="2727" y="4620"/>
                  </a:lnTo>
                  <a:cubicBezTo>
                    <a:pt x="2632" y="4620"/>
                    <a:pt x="2572" y="4691"/>
                    <a:pt x="2572" y="4763"/>
                  </a:cubicBezTo>
                  <a:cubicBezTo>
                    <a:pt x="2572" y="4858"/>
                    <a:pt x="2644" y="4917"/>
                    <a:pt x="2727" y="4917"/>
                  </a:cubicBezTo>
                  <a:lnTo>
                    <a:pt x="6204" y="4917"/>
                  </a:lnTo>
                  <a:lnTo>
                    <a:pt x="6311" y="5215"/>
                  </a:lnTo>
                  <a:lnTo>
                    <a:pt x="2727" y="5215"/>
                  </a:lnTo>
                  <a:cubicBezTo>
                    <a:pt x="2632" y="5215"/>
                    <a:pt x="2572" y="5286"/>
                    <a:pt x="2572" y="5358"/>
                  </a:cubicBezTo>
                  <a:cubicBezTo>
                    <a:pt x="2572" y="5453"/>
                    <a:pt x="2644" y="5513"/>
                    <a:pt x="2727" y="5513"/>
                  </a:cubicBezTo>
                  <a:lnTo>
                    <a:pt x="6418" y="5513"/>
                  </a:lnTo>
                  <a:lnTo>
                    <a:pt x="6668" y="6239"/>
                  </a:lnTo>
                  <a:cubicBezTo>
                    <a:pt x="6716" y="6358"/>
                    <a:pt x="6811" y="6453"/>
                    <a:pt x="6954" y="6453"/>
                  </a:cubicBezTo>
                  <a:cubicBezTo>
                    <a:pt x="7085" y="6453"/>
                    <a:pt x="7204" y="6394"/>
                    <a:pt x="7251" y="6275"/>
                  </a:cubicBezTo>
                  <a:lnTo>
                    <a:pt x="7406" y="5929"/>
                  </a:lnTo>
                  <a:lnTo>
                    <a:pt x="7406" y="6727"/>
                  </a:lnTo>
                  <a:lnTo>
                    <a:pt x="298" y="6727"/>
                  </a:lnTo>
                  <a:lnTo>
                    <a:pt x="298" y="155"/>
                  </a:lnTo>
                  <a:cubicBezTo>
                    <a:pt x="298" y="60"/>
                    <a:pt x="227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3" name="Google Shape;12393;p73"/>
          <p:cNvGrpSpPr/>
          <p:nvPr/>
        </p:nvGrpSpPr>
        <p:grpSpPr>
          <a:xfrm>
            <a:off x="6533281" y="3351230"/>
            <a:ext cx="357037" cy="357005"/>
            <a:chOff x="6533281" y="3351230"/>
            <a:chExt cx="357037" cy="357005"/>
          </a:xfrm>
        </p:grpSpPr>
        <p:sp>
          <p:nvSpPr>
            <p:cNvPr id="12394" name="Google Shape;12394;p73"/>
            <p:cNvSpPr/>
            <p:nvPr/>
          </p:nvSpPr>
          <p:spPr>
            <a:xfrm>
              <a:off x="6533281" y="3351230"/>
              <a:ext cx="357037" cy="357005"/>
            </a:xfrm>
            <a:custGeom>
              <a:rect b="b" l="l" r="r" t="t"/>
              <a:pathLst>
                <a:path extrusionOk="0" h="11216" w="11217">
                  <a:moveTo>
                    <a:pt x="5609" y="357"/>
                  </a:moveTo>
                  <a:cubicBezTo>
                    <a:pt x="8514" y="357"/>
                    <a:pt x="10859" y="2703"/>
                    <a:pt x="10859" y="5608"/>
                  </a:cubicBezTo>
                  <a:cubicBezTo>
                    <a:pt x="10871" y="8513"/>
                    <a:pt x="8514" y="10859"/>
                    <a:pt x="5609" y="10859"/>
                  </a:cubicBezTo>
                  <a:cubicBezTo>
                    <a:pt x="2703" y="10859"/>
                    <a:pt x="358" y="8513"/>
                    <a:pt x="358" y="5608"/>
                  </a:cubicBezTo>
                  <a:cubicBezTo>
                    <a:pt x="358" y="2703"/>
                    <a:pt x="2703" y="357"/>
                    <a:pt x="5609" y="357"/>
                  </a:cubicBezTo>
                  <a:close/>
                  <a:moveTo>
                    <a:pt x="5609" y="0"/>
                  </a:moveTo>
                  <a:cubicBezTo>
                    <a:pt x="4108" y="0"/>
                    <a:pt x="2703" y="572"/>
                    <a:pt x="1632" y="1631"/>
                  </a:cubicBezTo>
                  <a:cubicBezTo>
                    <a:pt x="572" y="2691"/>
                    <a:pt x="1" y="4108"/>
                    <a:pt x="1" y="5608"/>
                  </a:cubicBezTo>
                  <a:cubicBezTo>
                    <a:pt x="1" y="7108"/>
                    <a:pt x="572" y="8513"/>
                    <a:pt x="1632" y="9585"/>
                  </a:cubicBezTo>
                  <a:cubicBezTo>
                    <a:pt x="2692" y="10632"/>
                    <a:pt x="4108" y="11216"/>
                    <a:pt x="5609" y="11216"/>
                  </a:cubicBezTo>
                  <a:cubicBezTo>
                    <a:pt x="7109" y="11216"/>
                    <a:pt x="8514" y="10632"/>
                    <a:pt x="9585" y="9585"/>
                  </a:cubicBezTo>
                  <a:cubicBezTo>
                    <a:pt x="10633" y="8525"/>
                    <a:pt x="11216" y="7108"/>
                    <a:pt x="11216" y="5608"/>
                  </a:cubicBezTo>
                  <a:cubicBezTo>
                    <a:pt x="11216" y="4108"/>
                    <a:pt x="10633" y="2703"/>
                    <a:pt x="9585" y="1631"/>
                  </a:cubicBezTo>
                  <a:cubicBezTo>
                    <a:pt x="8526" y="572"/>
                    <a:pt x="7109" y="0"/>
                    <a:pt x="5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73"/>
            <p:cNvSpPr/>
            <p:nvPr/>
          </p:nvSpPr>
          <p:spPr>
            <a:xfrm>
              <a:off x="6570427" y="3388344"/>
              <a:ext cx="282364" cy="282396"/>
            </a:xfrm>
            <a:custGeom>
              <a:rect b="b" l="l" r="r" t="t"/>
              <a:pathLst>
                <a:path extrusionOk="0" h="8872" w="8871">
                  <a:moveTo>
                    <a:pt x="4442" y="2966"/>
                  </a:moveTo>
                  <a:cubicBezTo>
                    <a:pt x="5263" y="2966"/>
                    <a:pt x="5918" y="3632"/>
                    <a:pt x="5918" y="4442"/>
                  </a:cubicBezTo>
                  <a:cubicBezTo>
                    <a:pt x="5918" y="5263"/>
                    <a:pt x="5239" y="5918"/>
                    <a:pt x="4442" y="5918"/>
                  </a:cubicBezTo>
                  <a:cubicBezTo>
                    <a:pt x="3632" y="5918"/>
                    <a:pt x="2965" y="5263"/>
                    <a:pt x="2965" y="4442"/>
                  </a:cubicBezTo>
                  <a:cubicBezTo>
                    <a:pt x="2965" y="3620"/>
                    <a:pt x="3632" y="2966"/>
                    <a:pt x="4442" y="2966"/>
                  </a:cubicBezTo>
                  <a:close/>
                  <a:moveTo>
                    <a:pt x="1108" y="2120"/>
                  </a:moveTo>
                  <a:lnTo>
                    <a:pt x="2656" y="4775"/>
                  </a:lnTo>
                  <a:cubicBezTo>
                    <a:pt x="2822" y="5633"/>
                    <a:pt x="3561" y="6264"/>
                    <a:pt x="4453" y="6264"/>
                  </a:cubicBezTo>
                  <a:cubicBezTo>
                    <a:pt x="4704" y="6264"/>
                    <a:pt x="4942" y="6228"/>
                    <a:pt x="5156" y="6121"/>
                  </a:cubicBezTo>
                  <a:lnTo>
                    <a:pt x="5156" y="6121"/>
                  </a:lnTo>
                  <a:lnTo>
                    <a:pt x="3894" y="8466"/>
                  </a:lnTo>
                  <a:cubicBezTo>
                    <a:pt x="1906" y="8204"/>
                    <a:pt x="382" y="6490"/>
                    <a:pt x="382" y="4442"/>
                  </a:cubicBezTo>
                  <a:cubicBezTo>
                    <a:pt x="382" y="3573"/>
                    <a:pt x="643" y="2775"/>
                    <a:pt x="1108" y="2120"/>
                  </a:cubicBezTo>
                  <a:close/>
                  <a:moveTo>
                    <a:pt x="4442" y="370"/>
                  </a:moveTo>
                  <a:cubicBezTo>
                    <a:pt x="6037" y="370"/>
                    <a:pt x="7406" y="1287"/>
                    <a:pt x="8085" y="2620"/>
                  </a:cubicBezTo>
                  <a:lnTo>
                    <a:pt x="7120" y="2620"/>
                  </a:lnTo>
                  <a:cubicBezTo>
                    <a:pt x="7013" y="2620"/>
                    <a:pt x="6942" y="2692"/>
                    <a:pt x="6942" y="2799"/>
                  </a:cubicBezTo>
                  <a:cubicBezTo>
                    <a:pt x="6942" y="2906"/>
                    <a:pt x="7013" y="2977"/>
                    <a:pt x="7120" y="2977"/>
                  </a:cubicBezTo>
                  <a:lnTo>
                    <a:pt x="8252" y="2977"/>
                  </a:lnTo>
                  <a:cubicBezTo>
                    <a:pt x="8430" y="3442"/>
                    <a:pt x="8537" y="3930"/>
                    <a:pt x="8537" y="4454"/>
                  </a:cubicBezTo>
                  <a:cubicBezTo>
                    <a:pt x="8514" y="6692"/>
                    <a:pt x="6692" y="8514"/>
                    <a:pt x="4442" y="8514"/>
                  </a:cubicBezTo>
                  <a:lnTo>
                    <a:pt x="4263" y="8514"/>
                  </a:lnTo>
                  <a:lnTo>
                    <a:pt x="5799" y="5680"/>
                  </a:lnTo>
                  <a:cubicBezTo>
                    <a:pt x="6097" y="5347"/>
                    <a:pt x="6275" y="4918"/>
                    <a:pt x="6275" y="4454"/>
                  </a:cubicBezTo>
                  <a:cubicBezTo>
                    <a:pt x="6275" y="3847"/>
                    <a:pt x="5977" y="3311"/>
                    <a:pt x="5525" y="2977"/>
                  </a:cubicBezTo>
                  <a:lnTo>
                    <a:pt x="6251" y="2977"/>
                  </a:lnTo>
                  <a:cubicBezTo>
                    <a:pt x="6358" y="2977"/>
                    <a:pt x="6430" y="2906"/>
                    <a:pt x="6430" y="2799"/>
                  </a:cubicBezTo>
                  <a:cubicBezTo>
                    <a:pt x="6430" y="2692"/>
                    <a:pt x="6358" y="2620"/>
                    <a:pt x="6251" y="2620"/>
                  </a:cubicBezTo>
                  <a:lnTo>
                    <a:pt x="4453" y="2620"/>
                  </a:lnTo>
                  <a:cubicBezTo>
                    <a:pt x="3561" y="2620"/>
                    <a:pt x="2834" y="3263"/>
                    <a:pt x="2656" y="4097"/>
                  </a:cubicBezTo>
                  <a:lnTo>
                    <a:pt x="1334" y="1834"/>
                  </a:lnTo>
                  <a:cubicBezTo>
                    <a:pt x="2072" y="941"/>
                    <a:pt x="3191" y="370"/>
                    <a:pt x="4442" y="370"/>
                  </a:cubicBezTo>
                  <a:close/>
                  <a:moveTo>
                    <a:pt x="4442" y="1"/>
                  </a:moveTo>
                  <a:cubicBezTo>
                    <a:pt x="2001" y="1"/>
                    <a:pt x="1" y="2001"/>
                    <a:pt x="1" y="4442"/>
                  </a:cubicBezTo>
                  <a:cubicBezTo>
                    <a:pt x="1" y="6883"/>
                    <a:pt x="2001" y="8871"/>
                    <a:pt x="4442" y="8871"/>
                  </a:cubicBezTo>
                  <a:cubicBezTo>
                    <a:pt x="6882" y="8871"/>
                    <a:pt x="8871" y="6883"/>
                    <a:pt x="8871" y="4442"/>
                  </a:cubicBezTo>
                  <a:cubicBezTo>
                    <a:pt x="8871" y="2001"/>
                    <a:pt x="6894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73"/>
            <p:cNvSpPr/>
            <p:nvPr/>
          </p:nvSpPr>
          <p:spPr>
            <a:xfrm>
              <a:off x="6676166" y="3494083"/>
              <a:ext cx="71267" cy="71299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36" y="346"/>
                    <a:pt x="1893" y="679"/>
                    <a:pt x="1893" y="1120"/>
                  </a:cubicBezTo>
                  <a:cubicBezTo>
                    <a:pt x="1893" y="1549"/>
                    <a:pt x="1548" y="1894"/>
                    <a:pt x="1120" y="1894"/>
                  </a:cubicBezTo>
                  <a:cubicBezTo>
                    <a:pt x="703" y="1894"/>
                    <a:pt x="346" y="1549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489" y="1"/>
                    <a:pt x="0" y="513"/>
                    <a:pt x="0" y="1120"/>
                  </a:cubicBezTo>
                  <a:cubicBezTo>
                    <a:pt x="0" y="1727"/>
                    <a:pt x="512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39" y="513"/>
                    <a:pt x="1739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7" name="Google Shape;12397;p73"/>
          <p:cNvGrpSpPr/>
          <p:nvPr/>
        </p:nvGrpSpPr>
        <p:grpSpPr>
          <a:xfrm>
            <a:off x="6058441" y="3351230"/>
            <a:ext cx="357387" cy="357005"/>
            <a:chOff x="6058441" y="3351230"/>
            <a:chExt cx="357387" cy="357005"/>
          </a:xfrm>
        </p:grpSpPr>
        <p:sp>
          <p:nvSpPr>
            <p:cNvPr id="12398" name="Google Shape;12398;p73"/>
            <p:cNvSpPr/>
            <p:nvPr/>
          </p:nvSpPr>
          <p:spPr>
            <a:xfrm>
              <a:off x="605844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08" y="357"/>
                  </a:moveTo>
                  <a:cubicBezTo>
                    <a:pt x="8513" y="357"/>
                    <a:pt x="10871" y="2703"/>
                    <a:pt x="10871" y="5608"/>
                  </a:cubicBezTo>
                  <a:cubicBezTo>
                    <a:pt x="10871" y="8513"/>
                    <a:pt x="8513" y="10859"/>
                    <a:pt x="5608" y="10859"/>
                  </a:cubicBezTo>
                  <a:cubicBezTo>
                    <a:pt x="2715" y="10859"/>
                    <a:pt x="357" y="8513"/>
                    <a:pt x="357" y="5608"/>
                  </a:cubicBezTo>
                  <a:cubicBezTo>
                    <a:pt x="357" y="2703"/>
                    <a:pt x="2715" y="357"/>
                    <a:pt x="5608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56" y="8525"/>
                    <a:pt x="11228" y="7108"/>
                    <a:pt x="11228" y="5608"/>
                  </a:cubicBezTo>
                  <a:cubicBezTo>
                    <a:pt x="11228" y="4108"/>
                    <a:pt x="10644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73"/>
            <p:cNvSpPr/>
            <p:nvPr/>
          </p:nvSpPr>
          <p:spPr>
            <a:xfrm>
              <a:off x="6111120" y="3403527"/>
              <a:ext cx="252030" cy="252030"/>
            </a:xfrm>
            <a:custGeom>
              <a:rect b="b" l="l" r="r" t="t"/>
              <a:pathLst>
                <a:path extrusionOk="0" h="7918" w="7918">
                  <a:moveTo>
                    <a:pt x="3953" y="357"/>
                  </a:moveTo>
                  <a:cubicBezTo>
                    <a:pt x="4048" y="357"/>
                    <a:pt x="4132" y="357"/>
                    <a:pt x="4215" y="381"/>
                  </a:cubicBezTo>
                  <a:cubicBezTo>
                    <a:pt x="4239" y="560"/>
                    <a:pt x="4251" y="715"/>
                    <a:pt x="4251" y="893"/>
                  </a:cubicBezTo>
                  <a:cubicBezTo>
                    <a:pt x="4251" y="1584"/>
                    <a:pt x="4060" y="2203"/>
                    <a:pt x="3739" y="2762"/>
                  </a:cubicBezTo>
                  <a:cubicBezTo>
                    <a:pt x="2941" y="2239"/>
                    <a:pt x="2048" y="1905"/>
                    <a:pt x="1096" y="1774"/>
                  </a:cubicBezTo>
                  <a:cubicBezTo>
                    <a:pt x="1762" y="905"/>
                    <a:pt x="2798" y="357"/>
                    <a:pt x="3953" y="357"/>
                  </a:cubicBezTo>
                  <a:close/>
                  <a:moveTo>
                    <a:pt x="4584" y="405"/>
                  </a:moveTo>
                  <a:lnTo>
                    <a:pt x="4584" y="405"/>
                  </a:lnTo>
                  <a:cubicBezTo>
                    <a:pt x="6144" y="691"/>
                    <a:pt x="7346" y="1965"/>
                    <a:pt x="7549" y="3548"/>
                  </a:cubicBezTo>
                  <a:lnTo>
                    <a:pt x="7513" y="3548"/>
                  </a:lnTo>
                  <a:cubicBezTo>
                    <a:pt x="6715" y="3548"/>
                    <a:pt x="5953" y="3786"/>
                    <a:pt x="5322" y="4203"/>
                  </a:cubicBezTo>
                  <a:cubicBezTo>
                    <a:pt x="5084" y="3905"/>
                    <a:pt x="4822" y="3608"/>
                    <a:pt x="4525" y="3358"/>
                  </a:cubicBezTo>
                  <a:cubicBezTo>
                    <a:pt x="4358" y="3203"/>
                    <a:pt x="4191" y="3072"/>
                    <a:pt x="4036" y="2953"/>
                  </a:cubicBezTo>
                  <a:cubicBezTo>
                    <a:pt x="4405" y="2358"/>
                    <a:pt x="4608" y="1643"/>
                    <a:pt x="4608" y="881"/>
                  </a:cubicBezTo>
                  <a:cubicBezTo>
                    <a:pt x="4608" y="715"/>
                    <a:pt x="4596" y="572"/>
                    <a:pt x="4584" y="405"/>
                  </a:cubicBezTo>
                  <a:close/>
                  <a:moveTo>
                    <a:pt x="869" y="2084"/>
                  </a:moveTo>
                  <a:cubicBezTo>
                    <a:pt x="1846" y="2191"/>
                    <a:pt x="2751" y="2536"/>
                    <a:pt x="3536" y="3036"/>
                  </a:cubicBezTo>
                  <a:cubicBezTo>
                    <a:pt x="2881" y="3917"/>
                    <a:pt x="1834" y="4501"/>
                    <a:pt x="655" y="4501"/>
                  </a:cubicBezTo>
                  <a:cubicBezTo>
                    <a:pt x="560" y="4501"/>
                    <a:pt x="476" y="4501"/>
                    <a:pt x="393" y="4477"/>
                  </a:cubicBezTo>
                  <a:cubicBezTo>
                    <a:pt x="369" y="4322"/>
                    <a:pt x="357" y="4144"/>
                    <a:pt x="357" y="3965"/>
                  </a:cubicBezTo>
                  <a:cubicBezTo>
                    <a:pt x="357" y="3274"/>
                    <a:pt x="548" y="2643"/>
                    <a:pt x="869" y="2084"/>
                  </a:cubicBezTo>
                  <a:close/>
                  <a:moveTo>
                    <a:pt x="7561" y="3905"/>
                  </a:moveTo>
                  <a:lnTo>
                    <a:pt x="7561" y="3965"/>
                  </a:lnTo>
                  <a:cubicBezTo>
                    <a:pt x="7561" y="4977"/>
                    <a:pt x="7144" y="5882"/>
                    <a:pt x="6489" y="6537"/>
                  </a:cubicBezTo>
                  <a:cubicBezTo>
                    <a:pt x="6299" y="5798"/>
                    <a:pt x="5965" y="5108"/>
                    <a:pt x="5537" y="4501"/>
                  </a:cubicBezTo>
                  <a:cubicBezTo>
                    <a:pt x="6096" y="4132"/>
                    <a:pt x="6787" y="3905"/>
                    <a:pt x="7501" y="3905"/>
                  </a:cubicBezTo>
                  <a:close/>
                  <a:moveTo>
                    <a:pt x="3834" y="3251"/>
                  </a:moveTo>
                  <a:cubicBezTo>
                    <a:pt x="4286" y="3572"/>
                    <a:pt x="4703" y="3977"/>
                    <a:pt x="5037" y="4429"/>
                  </a:cubicBezTo>
                  <a:cubicBezTo>
                    <a:pt x="4727" y="4679"/>
                    <a:pt x="4465" y="4965"/>
                    <a:pt x="4239" y="5287"/>
                  </a:cubicBezTo>
                  <a:cubicBezTo>
                    <a:pt x="4191" y="5358"/>
                    <a:pt x="4191" y="5453"/>
                    <a:pt x="4251" y="5513"/>
                  </a:cubicBezTo>
                  <a:cubicBezTo>
                    <a:pt x="4281" y="5543"/>
                    <a:pt x="4325" y="5559"/>
                    <a:pt x="4370" y="5559"/>
                  </a:cubicBezTo>
                  <a:cubicBezTo>
                    <a:pt x="4429" y="5559"/>
                    <a:pt x="4491" y="5531"/>
                    <a:pt x="4525" y="5477"/>
                  </a:cubicBezTo>
                  <a:cubicBezTo>
                    <a:pt x="4727" y="5179"/>
                    <a:pt x="4965" y="4929"/>
                    <a:pt x="5239" y="4703"/>
                  </a:cubicBezTo>
                  <a:cubicBezTo>
                    <a:pt x="5668" y="5334"/>
                    <a:pt x="5977" y="6025"/>
                    <a:pt x="6168" y="6799"/>
                  </a:cubicBezTo>
                  <a:cubicBezTo>
                    <a:pt x="5560" y="7287"/>
                    <a:pt x="4786" y="7561"/>
                    <a:pt x="3953" y="7561"/>
                  </a:cubicBezTo>
                  <a:lnTo>
                    <a:pt x="3894" y="7561"/>
                  </a:lnTo>
                  <a:lnTo>
                    <a:pt x="3894" y="7501"/>
                  </a:lnTo>
                  <a:cubicBezTo>
                    <a:pt x="3894" y="7061"/>
                    <a:pt x="3965" y="6632"/>
                    <a:pt x="4120" y="6239"/>
                  </a:cubicBezTo>
                  <a:cubicBezTo>
                    <a:pt x="4144" y="6179"/>
                    <a:pt x="4132" y="6108"/>
                    <a:pt x="4072" y="6060"/>
                  </a:cubicBezTo>
                  <a:cubicBezTo>
                    <a:pt x="4039" y="6027"/>
                    <a:pt x="3995" y="6011"/>
                    <a:pt x="3950" y="6011"/>
                  </a:cubicBezTo>
                  <a:cubicBezTo>
                    <a:pt x="3883" y="6011"/>
                    <a:pt x="3815" y="6048"/>
                    <a:pt x="3786" y="6120"/>
                  </a:cubicBezTo>
                  <a:cubicBezTo>
                    <a:pt x="3632" y="6549"/>
                    <a:pt x="3536" y="7025"/>
                    <a:pt x="3536" y="7525"/>
                  </a:cubicBezTo>
                  <a:lnTo>
                    <a:pt x="3536" y="7549"/>
                  </a:lnTo>
                  <a:cubicBezTo>
                    <a:pt x="2036" y="7370"/>
                    <a:pt x="810" y="6287"/>
                    <a:pt x="453" y="4858"/>
                  </a:cubicBezTo>
                  <a:lnTo>
                    <a:pt x="655" y="4858"/>
                  </a:lnTo>
                  <a:cubicBezTo>
                    <a:pt x="1965" y="4858"/>
                    <a:pt x="3108" y="4215"/>
                    <a:pt x="3834" y="3251"/>
                  </a:cubicBezTo>
                  <a:close/>
                  <a:moveTo>
                    <a:pt x="3953" y="0"/>
                  </a:moveTo>
                  <a:cubicBezTo>
                    <a:pt x="1762" y="0"/>
                    <a:pt x="0" y="1774"/>
                    <a:pt x="0" y="3965"/>
                  </a:cubicBezTo>
                  <a:cubicBezTo>
                    <a:pt x="0" y="6156"/>
                    <a:pt x="1774" y="7918"/>
                    <a:pt x="3953" y="7918"/>
                  </a:cubicBezTo>
                  <a:cubicBezTo>
                    <a:pt x="6144" y="7918"/>
                    <a:pt x="7918" y="6156"/>
                    <a:pt x="7918" y="3965"/>
                  </a:cubicBezTo>
                  <a:cubicBezTo>
                    <a:pt x="7918" y="1774"/>
                    <a:pt x="6144" y="0"/>
                    <a:pt x="3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0" name="Google Shape;12400;p73"/>
          <p:cNvGrpSpPr/>
          <p:nvPr/>
        </p:nvGrpSpPr>
        <p:grpSpPr>
          <a:xfrm>
            <a:off x="7957483" y="3350848"/>
            <a:ext cx="357387" cy="357387"/>
            <a:chOff x="7957483" y="3350848"/>
            <a:chExt cx="357387" cy="357387"/>
          </a:xfrm>
        </p:grpSpPr>
        <p:sp>
          <p:nvSpPr>
            <p:cNvPr id="12401" name="Google Shape;12401;p73"/>
            <p:cNvSpPr/>
            <p:nvPr/>
          </p:nvSpPr>
          <p:spPr>
            <a:xfrm>
              <a:off x="8025312" y="3410721"/>
              <a:ext cx="71649" cy="71267"/>
            </a:xfrm>
            <a:custGeom>
              <a:rect b="b" l="l" r="r" t="t"/>
              <a:pathLst>
                <a:path extrusionOk="0" h="2239" w="2251">
                  <a:moveTo>
                    <a:pt x="1120" y="0"/>
                  </a:moveTo>
                  <a:cubicBezTo>
                    <a:pt x="489" y="0"/>
                    <a:pt x="1" y="500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51" y="1048"/>
                    <a:pt x="2156" y="953"/>
                    <a:pt x="2072" y="953"/>
                  </a:cubicBezTo>
                  <a:lnTo>
                    <a:pt x="1358" y="953"/>
                  </a:lnTo>
                  <a:cubicBezTo>
                    <a:pt x="1251" y="953"/>
                    <a:pt x="1179" y="1024"/>
                    <a:pt x="1179" y="1131"/>
                  </a:cubicBezTo>
                  <a:cubicBezTo>
                    <a:pt x="1179" y="1239"/>
                    <a:pt x="1251" y="1310"/>
                    <a:pt x="1358" y="1310"/>
                  </a:cubicBezTo>
                  <a:lnTo>
                    <a:pt x="1858" y="1310"/>
                  </a:lnTo>
                  <a:cubicBezTo>
                    <a:pt x="1787" y="1655"/>
                    <a:pt x="1477" y="1905"/>
                    <a:pt x="1120" y="1905"/>
                  </a:cubicBezTo>
                  <a:cubicBezTo>
                    <a:pt x="703" y="1905"/>
                    <a:pt x="346" y="1560"/>
                    <a:pt x="346" y="1131"/>
                  </a:cubicBezTo>
                  <a:cubicBezTo>
                    <a:pt x="346" y="715"/>
                    <a:pt x="691" y="358"/>
                    <a:pt x="1120" y="358"/>
                  </a:cubicBezTo>
                  <a:cubicBezTo>
                    <a:pt x="1310" y="358"/>
                    <a:pt x="1489" y="429"/>
                    <a:pt x="1620" y="548"/>
                  </a:cubicBezTo>
                  <a:cubicBezTo>
                    <a:pt x="1660" y="576"/>
                    <a:pt x="1702" y="591"/>
                    <a:pt x="1745" y="591"/>
                  </a:cubicBezTo>
                  <a:cubicBezTo>
                    <a:pt x="1791" y="591"/>
                    <a:pt x="1838" y="573"/>
                    <a:pt x="1882" y="536"/>
                  </a:cubicBezTo>
                  <a:cubicBezTo>
                    <a:pt x="1953" y="465"/>
                    <a:pt x="1941" y="358"/>
                    <a:pt x="1858" y="286"/>
                  </a:cubicBezTo>
                  <a:cubicBezTo>
                    <a:pt x="1656" y="108"/>
                    <a:pt x="14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73"/>
            <p:cNvSpPr/>
            <p:nvPr/>
          </p:nvSpPr>
          <p:spPr>
            <a:xfrm>
              <a:off x="8191306" y="3380768"/>
              <a:ext cx="70917" cy="71299"/>
            </a:xfrm>
            <a:custGeom>
              <a:rect b="b" l="l" r="r" t="t"/>
              <a:pathLst>
                <a:path extrusionOk="0" h="2240" w="2228">
                  <a:moveTo>
                    <a:pt x="1108" y="346"/>
                  </a:moveTo>
                  <a:cubicBezTo>
                    <a:pt x="1548" y="346"/>
                    <a:pt x="1882" y="691"/>
                    <a:pt x="1882" y="1120"/>
                  </a:cubicBezTo>
                  <a:cubicBezTo>
                    <a:pt x="1870" y="1549"/>
                    <a:pt x="1525" y="1894"/>
                    <a:pt x="1108" y="1894"/>
                  </a:cubicBezTo>
                  <a:cubicBezTo>
                    <a:pt x="691" y="1894"/>
                    <a:pt x="334" y="1549"/>
                    <a:pt x="334" y="1120"/>
                  </a:cubicBezTo>
                  <a:cubicBezTo>
                    <a:pt x="334" y="703"/>
                    <a:pt x="679" y="346"/>
                    <a:pt x="1108" y="346"/>
                  </a:cubicBezTo>
                  <a:close/>
                  <a:moveTo>
                    <a:pt x="1108" y="1"/>
                  </a:moveTo>
                  <a:cubicBezTo>
                    <a:pt x="489" y="1"/>
                    <a:pt x="1" y="513"/>
                    <a:pt x="1" y="1120"/>
                  </a:cubicBezTo>
                  <a:cubicBezTo>
                    <a:pt x="1" y="1751"/>
                    <a:pt x="501" y="2239"/>
                    <a:pt x="1108" y="2239"/>
                  </a:cubicBezTo>
                  <a:cubicBezTo>
                    <a:pt x="1739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73"/>
            <p:cNvSpPr/>
            <p:nvPr/>
          </p:nvSpPr>
          <p:spPr>
            <a:xfrm>
              <a:off x="7957483" y="3350848"/>
              <a:ext cx="357387" cy="357387"/>
            </a:xfrm>
            <a:custGeom>
              <a:rect b="b" l="l" r="r" t="t"/>
              <a:pathLst>
                <a:path extrusionOk="0" h="11228" w="11228">
                  <a:moveTo>
                    <a:pt x="8454" y="369"/>
                  </a:moveTo>
                  <a:cubicBezTo>
                    <a:pt x="9525" y="369"/>
                    <a:pt x="10406" y="1238"/>
                    <a:pt x="10406" y="2310"/>
                  </a:cubicBezTo>
                  <a:cubicBezTo>
                    <a:pt x="10406" y="3167"/>
                    <a:pt x="9097" y="4691"/>
                    <a:pt x="8454" y="5370"/>
                  </a:cubicBezTo>
                  <a:cubicBezTo>
                    <a:pt x="7823" y="4691"/>
                    <a:pt x="6513" y="3143"/>
                    <a:pt x="6513" y="2310"/>
                  </a:cubicBezTo>
                  <a:cubicBezTo>
                    <a:pt x="6513" y="1227"/>
                    <a:pt x="7370" y="369"/>
                    <a:pt x="8454" y="369"/>
                  </a:cubicBezTo>
                  <a:close/>
                  <a:moveTo>
                    <a:pt x="5620" y="369"/>
                  </a:moveTo>
                  <a:cubicBezTo>
                    <a:pt x="6073" y="369"/>
                    <a:pt x="6537" y="429"/>
                    <a:pt x="6989" y="548"/>
                  </a:cubicBezTo>
                  <a:cubicBezTo>
                    <a:pt x="6477" y="965"/>
                    <a:pt x="6156" y="1596"/>
                    <a:pt x="6156" y="2310"/>
                  </a:cubicBezTo>
                  <a:cubicBezTo>
                    <a:pt x="6156" y="2524"/>
                    <a:pt x="6215" y="2751"/>
                    <a:pt x="6299" y="2989"/>
                  </a:cubicBezTo>
                  <a:lnTo>
                    <a:pt x="536" y="6977"/>
                  </a:lnTo>
                  <a:cubicBezTo>
                    <a:pt x="417" y="6537"/>
                    <a:pt x="358" y="6084"/>
                    <a:pt x="358" y="5620"/>
                  </a:cubicBezTo>
                  <a:cubicBezTo>
                    <a:pt x="358" y="2715"/>
                    <a:pt x="2715" y="369"/>
                    <a:pt x="5620" y="369"/>
                  </a:cubicBezTo>
                  <a:close/>
                  <a:moveTo>
                    <a:pt x="10359" y="3417"/>
                  </a:moveTo>
                  <a:cubicBezTo>
                    <a:pt x="10668" y="4096"/>
                    <a:pt x="10835" y="4858"/>
                    <a:pt x="10835" y="5620"/>
                  </a:cubicBezTo>
                  <a:cubicBezTo>
                    <a:pt x="10871" y="7418"/>
                    <a:pt x="9966" y="9013"/>
                    <a:pt x="8561" y="9966"/>
                  </a:cubicBezTo>
                  <a:lnTo>
                    <a:pt x="5358" y="5394"/>
                  </a:lnTo>
                  <a:lnTo>
                    <a:pt x="7001" y="4191"/>
                  </a:lnTo>
                  <a:cubicBezTo>
                    <a:pt x="7585" y="4989"/>
                    <a:pt x="8263" y="5679"/>
                    <a:pt x="8311" y="5739"/>
                  </a:cubicBezTo>
                  <a:cubicBezTo>
                    <a:pt x="8335" y="5763"/>
                    <a:pt x="8382" y="5799"/>
                    <a:pt x="8430" y="5799"/>
                  </a:cubicBezTo>
                  <a:cubicBezTo>
                    <a:pt x="8478" y="5799"/>
                    <a:pt x="8513" y="5775"/>
                    <a:pt x="8549" y="5739"/>
                  </a:cubicBezTo>
                  <a:cubicBezTo>
                    <a:pt x="8609" y="5679"/>
                    <a:pt x="9764" y="4513"/>
                    <a:pt x="10359" y="3417"/>
                  </a:cubicBezTo>
                  <a:close/>
                  <a:moveTo>
                    <a:pt x="5096" y="5608"/>
                  </a:moveTo>
                  <a:lnTo>
                    <a:pt x="8275" y="10156"/>
                  </a:lnTo>
                  <a:cubicBezTo>
                    <a:pt x="8025" y="10287"/>
                    <a:pt x="7775" y="10406"/>
                    <a:pt x="7525" y="10513"/>
                  </a:cubicBezTo>
                  <a:lnTo>
                    <a:pt x="4430" y="6096"/>
                  </a:lnTo>
                  <a:lnTo>
                    <a:pt x="5096" y="5608"/>
                  </a:lnTo>
                  <a:close/>
                  <a:moveTo>
                    <a:pt x="6466" y="3310"/>
                  </a:moveTo>
                  <a:cubicBezTo>
                    <a:pt x="6573" y="3501"/>
                    <a:pt x="6692" y="3715"/>
                    <a:pt x="6823" y="3905"/>
                  </a:cubicBezTo>
                  <a:lnTo>
                    <a:pt x="3215" y="6537"/>
                  </a:lnTo>
                  <a:cubicBezTo>
                    <a:pt x="3132" y="6596"/>
                    <a:pt x="3132" y="6739"/>
                    <a:pt x="3203" y="6811"/>
                  </a:cubicBezTo>
                  <a:cubicBezTo>
                    <a:pt x="3236" y="6843"/>
                    <a:pt x="3283" y="6862"/>
                    <a:pt x="3329" y="6862"/>
                  </a:cubicBezTo>
                  <a:cubicBezTo>
                    <a:pt x="3366" y="6862"/>
                    <a:pt x="3403" y="6849"/>
                    <a:pt x="3429" y="6822"/>
                  </a:cubicBezTo>
                  <a:lnTo>
                    <a:pt x="4144" y="6299"/>
                  </a:lnTo>
                  <a:lnTo>
                    <a:pt x="7180" y="10632"/>
                  </a:lnTo>
                  <a:cubicBezTo>
                    <a:pt x="6668" y="10799"/>
                    <a:pt x="6156" y="10871"/>
                    <a:pt x="5620" y="10871"/>
                  </a:cubicBezTo>
                  <a:cubicBezTo>
                    <a:pt x="3751" y="10871"/>
                    <a:pt x="2132" y="9906"/>
                    <a:pt x="1191" y="8442"/>
                  </a:cubicBezTo>
                  <a:lnTo>
                    <a:pt x="2727" y="7334"/>
                  </a:lnTo>
                  <a:cubicBezTo>
                    <a:pt x="2822" y="7275"/>
                    <a:pt x="2822" y="7132"/>
                    <a:pt x="2739" y="7061"/>
                  </a:cubicBezTo>
                  <a:cubicBezTo>
                    <a:pt x="2706" y="7028"/>
                    <a:pt x="2663" y="7010"/>
                    <a:pt x="2620" y="7010"/>
                  </a:cubicBezTo>
                  <a:cubicBezTo>
                    <a:pt x="2585" y="7010"/>
                    <a:pt x="2551" y="7022"/>
                    <a:pt x="2525" y="7049"/>
                  </a:cubicBezTo>
                  <a:lnTo>
                    <a:pt x="1012" y="8144"/>
                  </a:lnTo>
                  <a:cubicBezTo>
                    <a:pt x="870" y="7894"/>
                    <a:pt x="751" y="7608"/>
                    <a:pt x="655" y="7334"/>
                  </a:cubicBezTo>
                  <a:lnTo>
                    <a:pt x="6466" y="3310"/>
                  </a:lnTo>
                  <a:close/>
                  <a:moveTo>
                    <a:pt x="5608" y="0"/>
                  </a:moveTo>
                  <a:cubicBezTo>
                    <a:pt x="4108" y="0"/>
                    <a:pt x="2715" y="584"/>
                    <a:pt x="1643" y="1643"/>
                  </a:cubicBezTo>
                  <a:cubicBezTo>
                    <a:pt x="584" y="2703"/>
                    <a:pt x="0" y="4120"/>
                    <a:pt x="0" y="5620"/>
                  </a:cubicBezTo>
                  <a:cubicBezTo>
                    <a:pt x="0" y="7120"/>
                    <a:pt x="584" y="8525"/>
                    <a:pt x="1643" y="9597"/>
                  </a:cubicBezTo>
                  <a:cubicBezTo>
                    <a:pt x="2691" y="10644"/>
                    <a:pt x="4108" y="11228"/>
                    <a:pt x="5608" y="11228"/>
                  </a:cubicBezTo>
                  <a:cubicBezTo>
                    <a:pt x="7120" y="11228"/>
                    <a:pt x="8513" y="10644"/>
                    <a:pt x="9585" y="9597"/>
                  </a:cubicBezTo>
                  <a:cubicBezTo>
                    <a:pt x="10645" y="8537"/>
                    <a:pt x="11228" y="7120"/>
                    <a:pt x="11228" y="5620"/>
                  </a:cubicBezTo>
                  <a:cubicBezTo>
                    <a:pt x="11228" y="4715"/>
                    <a:pt x="11002" y="3822"/>
                    <a:pt x="10585" y="3012"/>
                  </a:cubicBezTo>
                  <a:cubicBezTo>
                    <a:pt x="10692" y="2762"/>
                    <a:pt x="10752" y="2524"/>
                    <a:pt x="10752" y="2310"/>
                  </a:cubicBezTo>
                  <a:cubicBezTo>
                    <a:pt x="10752" y="1048"/>
                    <a:pt x="9716" y="0"/>
                    <a:pt x="8442" y="0"/>
                  </a:cubicBezTo>
                  <a:cubicBezTo>
                    <a:pt x="8037" y="0"/>
                    <a:pt x="7668" y="107"/>
                    <a:pt x="7358" y="286"/>
                  </a:cubicBezTo>
                  <a:cubicBezTo>
                    <a:pt x="6787" y="107"/>
                    <a:pt x="6204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4" name="Google Shape;12404;p73"/>
          <p:cNvGrpSpPr/>
          <p:nvPr/>
        </p:nvGrpSpPr>
        <p:grpSpPr>
          <a:xfrm>
            <a:off x="7007771" y="3351230"/>
            <a:ext cx="357387" cy="357005"/>
            <a:chOff x="7007771" y="3351230"/>
            <a:chExt cx="357387" cy="357005"/>
          </a:xfrm>
        </p:grpSpPr>
        <p:sp>
          <p:nvSpPr>
            <p:cNvPr id="12405" name="Google Shape;12405;p73"/>
            <p:cNvSpPr/>
            <p:nvPr/>
          </p:nvSpPr>
          <p:spPr>
            <a:xfrm>
              <a:off x="700777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32" y="357"/>
                  </a:moveTo>
                  <a:cubicBezTo>
                    <a:pt x="8525" y="357"/>
                    <a:pt x="10883" y="2703"/>
                    <a:pt x="10883" y="5608"/>
                  </a:cubicBezTo>
                  <a:cubicBezTo>
                    <a:pt x="10883" y="8513"/>
                    <a:pt x="8513" y="10859"/>
                    <a:pt x="5632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32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43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43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45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73"/>
            <p:cNvSpPr/>
            <p:nvPr/>
          </p:nvSpPr>
          <p:spPr>
            <a:xfrm>
              <a:off x="7060450" y="3456206"/>
              <a:ext cx="80371" cy="124710"/>
            </a:xfrm>
            <a:custGeom>
              <a:rect b="b" l="l" r="r" t="t"/>
              <a:pathLst>
                <a:path extrusionOk="0" h="3918" w="2525">
                  <a:moveTo>
                    <a:pt x="536" y="345"/>
                  </a:moveTo>
                  <a:cubicBezTo>
                    <a:pt x="619" y="345"/>
                    <a:pt x="691" y="417"/>
                    <a:pt x="691" y="512"/>
                  </a:cubicBezTo>
                  <a:lnTo>
                    <a:pt x="691" y="1953"/>
                  </a:lnTo>
                  <a:cubicBezTo>
                    <a:pt x="691" y="2024"/>
                    <a:pt x="739" y="2084"/>
                    <a:pt x="798" y="2119"/>
                  </a:cubicBezTo>
                  <a:cubicBezTo>
                    <a:pt x="817" y="2127"/>
                    <a:pt x="839" y="2131"/>
                    <a:pt x="862" y="2131"/>
                  </a:cubicBezTo>
                  <a:cubicBezTo>
                    <a:pt x="912" y="2131"/>
                    <a:pt x="964" y="2112"/>
                    <a:pt x="989" y="2072"/>
                  </a:cubicBezTo>
                  <a:lnTo>
                    <a:pt x="1727" y="1346"/>
                  </a:lnTo>
                  <a:cubicBezTo>
                    <a:pt x="1756" y="1316"/>
                    <a:pt x="1795" y="1301"/>
                    <a:pt x="1834" y="1301"/>
                  </a:cubicBezTo>
                  <a:cubicBezTo>
                    <a:pt x="1873" y="1301"/>
                    <a:pt x="1911" y="1316"/>
                    <a:pt x="1941" y="1346"/>
                  </a:cubicBezTo>
                  <a:cubicBezTo>
                    <a:pt x="2012" y="1405"/>
                    <a:pt x="2012" y="1500"/>
                    <a:pt x="1941" y="1560"/>
                  </a:cubicBezTo>
                  <a:lnTo>
                    <a:pt x="1489" y="2024"/>
                  </a:lnTo>
                  <a:cubicBezTo>
                    <a:pt x="1429" y="2084"/>
                    <a:pt x="1417" y="2191"/>
                    <a:pt x="1477" y="2262"/>
                  </a:cubicBezTo>
                  <a:lnTo>
                    <a:pt x="2084" y="3096"/>
                  </a:lnTo>
                  <a:cubicBezTo>
                    <a:pt x="2108" y="3143"/>
                    <a:pt x="2108" y="3191"/>
                    <a:pt x="2108" y="3227"/>
                  </a:cubicBezTo>
                  <a:cubicBezTo>
                    <a:pt x="2108" y="3274"/>
                    <a:pt x="2084" y="3310"/>
                    <a:pt x="2048" y="3334"/>
                  </a:cubicBezTo>
                  <a:cubicBezTo>
                    <a:pt x="2024" y="3370"/>
                    <a:pt x="1977" y="3370"/>
                    <a:pt x="1929" y="3370"/>
                  </a:cubicBezTo>
                  <a:cubicBezTo>
                    <a:pt x="1893" y="3370"/>
                    <a:pt x="1858" y="3334"/>
                    <a:pt x="1834" y="3310"/>
                  </a:cubicBezTo>
                  <a:lnTo>
                    <a:pt x="1274" y="2548"/>
                  </a:lnTo>
                  <a:cubicBezTo>
                    <a:pt x="1250" y="2500"/>
                    <a:pt x="1203" y="2477"/>
                    <a:pt x="1143" y="2477"/>
                  </a:cubicBezTo>
                  <a:cubicBezTo>
                    <a:pt x="1096" y="2477"/>
                    <a:pt x="1036" y="2489"/>
                    <a:pt x="1012" y="2512"/>
                  </a:cubicBezTo>
                  <a:lnTo>
                    <a:pt x="739" y="2786"/>
                  </a:lnTo>
                  <a:cubicBezTo>
                    <a:pt x="715" y="2810"/>
                    <a:pt x="691" y="2858"/>
                    <a:pt x="691" y="2905"/>
                  </a:cubicBezTo>
                  <a:lnTo>
                    <a:pt x="691" y="3381"/>
                  </a:lnTo>
                  <a:cubicBezTo>
                    <a:pt x="691" y="3465"/>
                    <a:pt x="619" y="3548"/>
                    <a:pt x="536" y="3548"/>
                  </a:cubicBezTo>
                  <a:cubicBezTo>
                    <a:pt x="441" y="3548"/>
                    <a:pt x="369" y="3465"/>
                    <a:pt x="369" y="3381"/>
                  </a:cubicBezTo>
                  <a:lnTo>
                    <a:pt x="369" y="512"/>
                  </a:lnTo>
                  <a:cubicBezTo>
                    <a:pt x="369" y="417"/>
                    <a:pt x="441" y="345"/>
                    <a:pt x="536" y="345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lnTo>
                    <a:pt x="0" y="3393"/>
                  </a:lnTo>
                  <a:cubicBezTo>
                    <a:pt x="0" y="3679"/>
                    <a:pt x="238" y="3917"/>
                    <a:pt x="524" y="3917"/>
                  </a:cubicBezTo>
                  <a:cubicBezTo>
                    <a:pt x="798" y="3917"/>
                    <a:pt x="1036" y="3679"/>
                    <a:pt x="1036" y="3393"/>
                  </a:cubicBezTo>
                  <a:lnTo>
                    <a:pt x="1036" y="2989"/>
                  </a:lnTo>
                  <a:lnTo>
                    <a:pt x="1096" y="2929"/>
                  </a:lnTo>
                  <a:lnTo>
                    <a:pt x="1536" y="3512"/>
                  </a:lnTo>
                  <a:cubicBezTo>
                    <a:pt x="1608" y="3620"/>
                    <a:pt x="1739" y="3691"/>
                    <a:pt x="1870" y="3727"/>
                  </a:cubicBezTo>
                  <a:cubicBezTo>
                    <a:pt x="1888" y="3728"/>
                    <a:pt x="1906" y="3729"/>
                    <a:pt x="1923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24" y="3131"/>
                    <a:pt x="2370" y="2905"/>
                  </a:cubicBezTo>
                  <a:lnTo>
                    <a:pt x="1846" y="2191"/>
                  </a:lnTo>
                  <a:lnTo>
                    <a:pt x="2203" y="1834"/>
                  </a:lnTo>
                  <a:cubicBezTo>
                    <a:pt x="2393" y="1643"/>
                    <a:pt x="2393" y="1310"/>
                    <a:pt x="2203" y="1107"/>
                  </a:cubicBezTo>
                  <a:cubicBezTo>
                    <a:pt x="2108" y="1006"/>
                    <a:pt x="1977" y="956"/>
                    <a:pt x="1844" y="956"/>
                  </a:cubicBezTo>
                  <a:cubicBezTo>
                    <a:pt x="1712" y="956"/>
                    <a:pt x="1578" y="1006"/>
                    <a:pt x="1477" y="1107"/>
                  </a:cubicBezTo>
                  <a:lnTo>
                    <a:pt x="1036" y="1536"/>
                  </a:lnTo>
                  <a:lnTo>
                    <a:pt x="1036" y="524"/>
                  </a:ln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73"/>
            <p:cNvSpPr/>
            <p:nvPr/>
          </p:nvSpPr>
          <p:spPr>
            <a:xfrm>
              <a:off x="7203303" y="3456206"/>
              <a:ext cx="80753" cy="124710"/>
            </a:xfrm>
            <a:custGeom>
              <a:rect b="b" l="l" r="r" t="t"/>
              <a:pathLst>
                <a:path extrusionOk="0" h="3918" w="2537">
                  <a:moveTo>
                    <a:pt x="525" y="345"/>
                  </a:moveTo>
                  <a:cubicBezTo>
                    <a:pt x="620" y="345"/>
                    <a:pt x="692" y="417"/>
                    <a:pt x="692" y="512"/>
                  </a:cubicBezTo>
                  <a:lnTo>
                    <a:pt x="692" y="1953"/>
                  </a:lnTo>
                  <a:cubicBezTo>
                    <a:pt x="692" y="2024"/>
                    <a:pt x="727" y="2084"/>
                    <a:pt x="799" y="2119"/>
                  </a:cubicBezTo>
                  <a:cubicBezTo>
                    <a:pt x="818" y="2127"/>
                    <a:pt x="839" y="2131"/>
                    <a:pt x="861" y="2131"/>
                  </a:cubicBezTo>
                  <a:cubicBezTo>
                    <a:pt x="907" y="2131"/>
                    <a:pt x="957" y="2112"/>
                    <a:pt x="989" y="2072"/>
                  </a:cubicBezTo>
                  <a:lnTo>
                    <a:pt x="1715" y="1346"/>
                  </a:lnTo>
                  <a:cubicBezTo>
                    <a:pt x="1745" y="1316"/>
                    <a:pt x="1787" y="1301"/>
                    <a:pt x="1829" y="1301"/>
                  </a:cubicBezTo>
                  <a:cubicBezTo>
                    <a:pt x="1870" y="1301"/>
                    <a:pt x="1912" y="1316"/>
                    <a:pt x="1942" y="1346"/>
                  </a:cubicBezTo>
                  <a:cubicBezTo>
                    <a:pt x="2001" y="1405"/>
                    <a:pt x="2001" y="1500"/>
                    <a:pt x="1942" y="1560"/>
                  </a:cubicBezTo>
                  <a:lnTo>
                    <a:pt x="1477" y="2024"/>
                  </a:lnTo>
                  <a:cubicBezTo>
                    <a:pt x="1418" y="2084"/>
                    <a:pt x="1406" y="2191"/>
                    <a:pt x="1465" y="2262"/>
                  </a:cubicBezTo>
                  <a:lnTo>
                    <a:pt x="2073" y="3096"/>
                  </a:lnTo>
                  <a:cubicBezTo>
                    <a:pt x="2108" y="3143"/>
                    <a:pt x="2120" y="3191"/>
                    <a:pt x="2108" y="3227"/>
                  </a:cubicBezTo>
                  <a:cubicBezTo>
                    <a:pt x="2108" y="3274"/>
                    <a:pt x="2073" y="3310"/>
                    <a:pt x="2049" y="3334"/>
                  </a:cubicBezTo>
                  <a:cubicBezTo>
                    <a:pt x="2013" y="3370"/>
                    <a:pt x="1966" y="3370"/>
                    <a:pt x="1930" y="3370"/>
                  </a:cubicBezTo>
                  <a:cubicBezTo>
                    <a:pt x="1882" y="3370"/>
                    <a:pt x="1846" y="3334"/>
                    <a:pt x="1823" y="3310"/>
                  </a:cubicBezTo>
                  <a:lnTo>
                    <a:pt x="1275" y="2548"/>
                  </a:lnTo>
                  <a:cubicBezTo>
                    <a:pt x="1239" y="2500"/>
                    <a:pt x="1192" y="2477"/>
                    <a:pt x="1132" y="2477"/>
                  </a:cubicBezTo>
                  <a:cubicBezTo>
                    <a:pt x="1096" y="2477"/>
                    <a:pt x="1025" y="2489"/>
                    <a:pt x="1001" y="2512"/>
                  </a:cubicBezTo>
                  <a:lnTo>
                    <a:pt x="727" y="2786"/>
                  </a:lnTo>
                  <a:cubicBezTo>
                    <a:pt x="703" y="2810"/>
                    <a:pt x="692" y="2858"/>
                    <a:pt x="692" y="2905"/>
                  </a:cubicBezTo>
                  <a:lnTo>
                    <a:pt x="692" y="3381"/>
                  </a:lnTo>
                  <a:cubicBezTo>
                    <a:pt x="692" y="3465"/>
                    <a:pt x="620" y="3548"/>
                    <a:pt x="525" y="3548"/>
                  </a:cubicBezTo>
                  <a:cubicBezTo>
                    <a:pt x="442" y="3548"/>
                    <a:pt x="358" y="3465"/>
                    <a:pt x="358" y="3381"/>
                  </a:cubicBezTo>
                  <a:lnTo>
                    <a:pt x="358" y="512"/>
                  </a:lnTo>
                  <a:cubicBezTo>
                    <a:pt x="358" y="417"/>
                    <a:pt x="442" y="345"/>
                    <a:pt x="525" y="34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3393"/>
                  </a:lnTo>
                  <a:cubicBezTo>
                    <a:pt x="1" y="3679"/>
                    <a:pt x="239" y="3917"/>
                    <a:pt x="525" y="3917"/>
                  </a:cubicBezTo>
                  <a:cubicBezTo>
                    <a:pt x="811" y="3917"/>
                    <a:pt x="1049" y="3679"/>
                    <a:pt x="1049" y="3393"/>
                  </a:cubicBezTo>
                  <a:lnTo>
                    <a:pt x="1049" y="2989"/>
                  </a:lnTo>
                  <a:lnTo>
                    <a:pt x="1108" y="2929"/>
                  </a:lnTo>
                  <a:lnTo>
                    <a:pt x="1537" y="3512"/>
                  </a:lnTo>
                  <a:cubicBezTo>
                    <a:pt x="1608" y="3620"/>
                    <a:pt x="1751" y="3691"/>
                    <a:pt x="1882" y="3727"/>
                  </a:cubicBezTo>
                  <a:cubicBezTo>
                    <a:pt x="1899" y="3728"/>
                    <a:pt x="1915" y="3729"/>
                    <a:pt x="1932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37" y="3131"/>
                    <a:pt x="2370" y="2905"/>
                  </a:cubicBezTo>
                  <a:lnTo>
                    <a:pt x="1846" y="2191"/>
                  </a:lnTo>
                  <a:lnTo>
                    <a:pt x="2204" y="1834"/>
                  </a:lnTo>
                  <a:cubicBezTo>
                    <a:pt x="2406" y="1643"/>
                    <a:pt x="2406" y="1310"/>
                    <a:pt x="2204" y="1107"/>
                  </a:cubicBezTo>
                  <a:cubicBezTo>
                    <a:pt x="2108" y="1006"/>
                    <a:pt x="1980" y="956"/>
                    <a:pt x="1849" y="956"/>
                  </a:cubicBezTo>
                  <a:cubicBezTo>
                    <a:pt x="1718" y="956"/>
                    <a:pt x="1585" y="1006"/>
                    <a:pt x="1477" y="1107"/>
                  </a:cubicBezTo>
                  <a:lnTo>
                    <a:pt x="1049" y="1536"/>
                  </a:lnTo>
                  <a:lnTo>
                    <a:pt x="1049" y="524"/>
                  </a:lnTo>
                  <a:cubicBezTo>
                    <a:pt x="1049" y="238"/>
                    <a:pt x="811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73"/>
            <p:cNvSpPr/>
            <p:nvPr/>
          </p:nvSpPr>
          <p:spPr>
            <a:xfrm>
              <a:off x="7151388" y="3478518"/>
              <a:ext cx="33772" cy="102015"/>
            </a:xfrm>
            <a:custGeom>
              <a:rect b="b" l="l" r="r" t="t"/>
              <a:pathLst>
                <a:path extrusionOk="0" h="3205" w="1061">
                  <a:moveTo>
                    <a:pt x="511" y="0"/>
                  </a:moveTo>
                  <a:cubicBezTo>
                    <a:pt x="230" y="0"/>
                    <a:pt x="1" y="252"/>
                    <a:pt x="1" y="537"/>
                  </a:cubicBezTo>
                  <a:lnTo>
                    <a:pt x="1" y="2645"/>
                  </a:lnTo>
                  <a:cubicBezTo>
                    <a:pt x="1" y="2931"/>
                    <a:pt x="227" y="3181"/>
                    <a:pt x="501" y="3204"/>
                  </a:cubicBezTo>
                  <a:cubicBezTo>
                    <a:pt x="508" y="3205"/>
                    <a:pt x="515" y="3205"/>
                    <a:pt x="521" y="3205"/>
                  </a:cubicBezTo>
                  <a:cubicBezTo>
                    <a:pt x="810" y="3205"/>
                    <a:pt x="1060" y="2959"/>
                    <a:pt x="1060" y="2669"/>
                  </a:cubicBezTo>
                  <a:lnTo>
                    <a:pt x="1060" y="1621"/>
                  </a:lnTo>
                  <a:cubicBezTo>
                    <a:pt x="1060" y="1514"/>
                    <a:pt x="977" y="1442"/>
                    <a:pt x="882" y="1442"/>
                  </a:cubicBezTo>
                  <a:cubicBezTo>
                    <a:pt x="775" y="1442"/>
                    <a:pt x="703" y="1514"/>
                    <a:pt x="703" y="1621"/>
                  </a:cubicBezTo>
                  <a:lnTo>
                    <a:pt x="703" y="2669"/>
                  </a:lnTo>
                  <a:cubicBezTo>
                    <a:pt x="703" y="2752"/>
                    <a:pt x="644" y="2823"/>
                    <a:pt x="549" y="2847"/>
                  </a:cubicBezTo>
                  <a:cubicBezTo>
                    <a:pt x="542" y="2848"/>
                    <a:pt x="536" y="2848"/>
                    <a:pt x="530" y="2848"/>
                  </a:cubicBezTo>
                  <a:cubicBezTo>
                    <a:pt x="432" y="2848"/>
                    <a:pt x="358" y="2758"/>
                    <a:pt x="358" y="2669"/>
                  </a:cubicBezTo>
                  <a:lnTo>
                    <a:pt x="358" y="549"/>
                  </a:lnTo>
                  <a:cubicBezTo>
                    <a:pt x="358" y="454"/>
                    <a:pt x="418" y="383"/>
                    <a:pt x="501" y="371"/>
                  </a:cubicBezTo>
                  <a:cubicBezTo>
                    <a:pt x="508" y="370"/>
                    <a:pt x="515" y="370"/>
                    <a:pt x="521" y="370"/>
                  </a:cubicBezTo>
                  <a:cubicBezTo>
                    <a:pt x="620" y="370"/>
                    <a:pt x="703" y="449"/>
                    <a:pt x="703" y="549"/>
                  </a:cubicBezTo>
                  <a:lnTo>
                    <a:pt x="703" y="775"/>
                  </a:lnTo>
                  <a:cubicBezTo>
                    <a:pt x="703" y="859"/>
                    <a:pt x="775" y="942"/>
                    <a:pt x="882" y="942"/>
                  </a:cubicBezTo>
                  <a:cubicBezTo>
                    <a:pt x="977" y="942"/>
                    <a:pt x="1060" y="859"/>
                    <a:pt x="1060" y="752"/>
                  </a:cubicBezTo>
                  <a:lnTo>
                    <a:pt x="1060" y="549"/>
                  </a:lnTo>
                  <a:cubicBezTo>
                    <a:pt x="1060" y="264"/>
                    <a:pt x="834" y="13"/>
                    <a:pt x="549" y="2"/>
                  </a:cubicBezTo>
                  <a:cubicBezTo>
                    <a:pt x="536" y="1"/>
                    <a:pt x="523" y="0"/>
                    <a:pt x="5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73"/>
            <p:cNvSpPr/>
            <p:nvPr/>
          </p:nvSpPr>
          <p:spPr>
            <a:xfrm>
              <a:off x="7293891" y="3508884"/>
              <a:ext cx="41729" cy="41697"/>
            </a:xfrm>
            <a:custGeom>
              <a:rect b="b" l="l" r="r" t="t"/>
              <a:pathLst>
                <a:path extrusionOk="0" h="1310" w="1311">
                  <a:moveTo>
                    <a:pt x="655" y="357"/>
                  </a:moveTo>
                  <a:cubicBezTo>
                    <a:pt x="822" y="357"/>
                    <a:pt x="953" y="488"/>
                    <a:pt x="953" y="655"/>
                  </a:cubicBezTo>
                  <a:cubicBezTo>
                    <a:pt x="953" y="822"/>
                    <a:pt x="810" y="953"/>
                    <a:pt x="655" y="953"/>
                  </a:cubicBezTo>
                  <a:cubicBezTo>
                    <a:pt x="489" y="953"/>
                    <a:pt x="358" y="822"/>
                    <a:pt x="358" y="655"/>
                  </a:cubicBezTo>
                  <a:cubicBezTo>
                    <a:pt x="358" y="488"/>
                    <a:pt x="489" y="357"/>
                    <a:pt x="655" y="357"/>
                  </a:cubicBezTo>
                  <a:close/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0" name="Google Shape;12410;p73"/>
          <p:cNvGrpSpPr/>
          <p:nvPr/>
        </p:nvGrpSpPr>
        <p:grpSpPr>
          <a:xfrm>
            <a:off x="5108729" y="3351230"/>
            <a:ext cx="357005" cy="357005"/>
            <a:chOff x="5108729" y="3351230"/>
            <a:chExt cx="357005" cy="357005"/>
          </a:xfrm>
        </p:grpSpPr>
        <p:sp>
          <p:nvSpPr>
            <p:cNvPr id="12411" name="Google Shape;12411;p73"/>
            <p:cNvSpPr/>
            <p:nvPr/>
          </p:nvSpPr>
          <p:spPr>
            <a:xfrm>
              <a:off x="5108729" y="3351230"/>
              <a:ext cx="357005" cy="357005"/>
            </a:xfrm>
            <a:custGeom>
              <a:rect b="b" l="l" r="r" t="t"/>
              <a:pathLst>
                <a:path extrusionOk="0" h="11216" w="11216">
                  <a:moveTo>
                    <a:pt x="5620" y="357"/>
                  </a:moveTo>
                  <a:cubicBezTo>
                    <a:pt x="8525" y="357"/>
                    <a:pt x="10882" y="2703"/>
                    <a:pt x="10882" y="5608"/>
                  </a:cubicBezTo>
                  <a:cubicBezTo>
                    <a:pt x="10882" y="8513"/>
                    <a:pt x="8525" y="10859"/>
                    <a:pt x="5620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20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03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08" y="11216"/>
                    <a:pt x="8513" y="10632"/>
                    <a:pt x="9585" y="9585"/>
                  </a:cubicBezTo>
                  <a:cubicBezTo>
                    <a:pt x="10656" y="8525"/>
                    <a:pt x="11216" y="7108"/>
                    <a:pt x="11216" y="5608"/>
                  </a:cubicBezTo>
                  <a:cubicBezTo>
                    <a:pt x="11216" y="4108"/>
                    <a:pt x="10656" y="2703"/>
                    <a:pt x="9585" y="1631"/>
                  </a:cubicBezTo>
                  <a:cubicBezTo>
                    <a:pt x="8525" y="572"/>
                    <a:pt x="7108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73"/>
            <p:cNvSpPr/>
            <p:nvPr/>
          </p:nvSpPr>
          <p:spPr>
            <a:xfrm>
              <a:off x="5163668" y="3402381"/>
              <a:ext cx="244104" cy="233473"/>
            </a:xfrm>
            <a:custGeom>
              <a:rect b="b" l="l" r="r" t="t"/>
              <a:pathLst>
                <a:path extrusionOk="0" h="7335" w="7669">
                  <a:moveTo>
                    <a:pt x="3775" y="0"/>
                  </a:moveTo>
                  <a:cubicBezTo>
                    <a:pt x="3334" y="24"/>
                    <a:pt x="1846" y="239"/>
                    <a:pt x="1751" y="1882"/>
                  </a:cubicBezTo>
                  <a:lnTo>
                    <a:pt x="1751" y="1905"/>
                  </a:lnTo>
                  <a:lnTo>
                    <a:pt x="1751" y="2834"/>
                  </a:lnTo>
                  <a:lnTo>
                    <a:pt x="1394" y="2739"/>
                  </a:lnTo>
                  <a:cubicBezTo>
                    <a:pt x="1347" y="2725"/>
                    <a:pt x="1299" y="2718"/>
                    <a:pt x="1252" y="2718"/>
                  </a:cubicBezTo>
                  <a:cubicBezTo>
                    <a:pt x="1097" y="2718"/>
                    <a:pt x="949" y="2792"/>
                    <a:pt x="858" y="2929"/>
                  </a:cubicBezTo>
                  <a:cubicBezTo>
                    <a:pt x="763" y="3072"/>
                    <a:pt x="739" y="3263"/>
                    <a:pt x="834" y="3429"/>
                  </a:cubicBezTo>
                  <a:cubicBezTo>
                    <a:pt x="882" y="3525"/>
                    <a:pt x="965" y="3596"/>
                    <a:pt x="1060" y="3656"/>
                  </a:cubicBezTo>
                  <a:lnTo>
                    <a:pt x="1536" y="3894"/>
                  </a:lnTo>
                  <a:cubicBezTo>
                    <a:pt x="1620" y="3941"/>
                    <a:pt x="1667" y="4037"/>
                    <a:pt x="1620" y="4144"/>
                  </a:cubicBezTo>
                  <a:cubicBezTo>
                    <a:pt x="1477" y="4501"/>
                    <a:pt x="1084" y="5144"/>
                    <a:pt x="143" y="5370"/>
                  </a:cubicBezTo>
                  <a:cubicBezTo>
                    <a:pt x="60" y="5382"/>
                    <a:pt x="1" y="5477"/>
                    <a:pt x="12" y="5561"/>
                  </a:cubicBezTo>
                  <a:cubicBezTo>
                    <a:pt x="12" y="5596"/>
                    <a:pt x="120" y="6168"/>
                    <a:pt x="1024" y="6215"/>
                  </a:cubicBezTo>
                  <a:cubicBezTo>
                    <a:pt x="1072" y="6382"/>
                    <a:pt x="1132" y="6585"/>
                    <a:pt x="1203" y="6668"/>
                  </a:cubicBezTo>
                  <a:cubicBezTo>
                    <a:pt x="1238" y="6703"/>
                    <a:pt x="1292" y="6725"/>
                    <a:pt x="1342" y="6725"/>
                  </a:cubicBezTo>
                  <a:cubicBezTo>
                    <a:pt x="1360" y="6725"/>
                    <a:pt x="1378" y="6722"/>
                    <a:pt x="1394" y="6716"/>
                  </a:cubicBezTo>
                  <a:cubicBezTo>
                    <a:pt x="1394" y="6716"/>
                    <a:pt x="1676" y="6624"/>
                    <a:pt x="1983" y="6624"/>
                  </a:cubicBezTo>
                  <a:cubicBezTo>
                    <a:pt x="2060" y="6624"/>
                    <a:pt x="2139" y="6630"/>
                    <a:pt x="2215" y="6644"/>
                  </a:cubicBezTo>
                  <a:cubicBezTo>
                    <a:pt x="2215" y="6644"/>
                    <a:pt x="2679" y="6739"/>
                    <a:pt x="2953" y="7013"/>
                  </a:cubicBezTo>
                  <a:cubicBezTo>
                    <a:pt x="3096" y="7156"/>
                    <a:pt x="3251" y="7239"/>
                    <a:pt x="3441" y="7287"/>
                  </a:cubicBezTo>
                  <a:cubicBezTo>
                    <a:pt x="3537" y="7311"/>
                    <a:pt x="3656" y="7335"/>
                    <a:pt x="3763" y="7335"/>
                  </a:cubicBezTo>
                  <a:cubicBezTo>
                    <a:pt x="3870" y="7335"/>
                    <a:pt x="3989" y="7311"/>
                    <a:pt x="4096" y="7287"/>
                  </a:cubicBezTo>
                  <a:cubicBezTo>
                    <a:pt x="4275" y="7239"/>
                    <a:pt x="4430" y="7156"/>
                    <a:pt x="4573" y="7013"/>
                  </a:cubicBezTo>
                  <a:cubicBezTo>
                    <a:pt x="4846" y="6739"/>
                    <a:pt x="5311" y="6644"/>
                    <a:pt x="5311" y="6644"/>
                  </a:cubicBezTo>
                  <a:cubicBezTo>
                    <a:pt x="5389" y="6630"/>
                    <a:pt x="5469" y="6624"/>
                    <a:pt x="5547" y="6624"/>
                  </a:cubicBezTo>
                  <a:cubicBezTo>
                    <a:pt x="5858" y="6624"/>
                    <a:pt x="6132" y="6716"/>
                    <a:pt x="6132" y="6716"/>
                  </a:cubicBezTo>
                  <a:cubicBezTo>
                    <a:pt x="6153" y="6726"/>
                    <a:pt x="6173" y="6730"/>
                    <a:pt x="6192" y="6730"/>
                  </a:cubicBezTo>
                  <a:cubicBezTo>
                    <a:pt x="6242" y="6730"/>
                    <a:pt x="6289" y="6702"/>
                    <a:pt x="6323" y="6668"/>
                  </a:cubicBezTo>
                  <a:cubicBezTo>
                    <a:pt x="6394" y="6573"/>
                    <a:pt x="6454" y="6370"/>
                    <a:pt x="6501" y="6215"/>
                  </a:cubicBezTo>
                  <a:cubicBezTo>
                    <a:pt x="7394" y="6168"/>
                    <a:pt x="7501" y="5584"/>
                    <a:pt x="7513" y="5561"/>
                  </a:cubicBezTo>
                  <a:cubicBezTo>
                    <a:pt x="7668" y="5501"/>
                    <a:pt x="7609" y="5430"/>
                    <a:pt x="7513" y="5394"/>
                  </a:cubicBezTo>
                  <a:cubicBezTo>
                    <a:pt x="6573" y="5180"/>
                    <a:pt x="6192" y="4537"/>
                    <a:pt x="6037" y="4180"/>
                  </a:cubicBezTo>
                  <a:cubicBezTo>
                    <a:pt x="6001" y="4084"/>
                    <a:pt x="6037" y="3965"/>
                    <a:pt x="6132" y="3929"/>
                  </a:cubicBezTo>
                  <a:lnTo>
                    <a:pt x="6609" y="3691"/>
                  </a:lnTo>
                  <a:cubicBezTo>
                    <a:pt x="6692" y="3644"/>
                    <a:pt x="6787" y="3572"/>
                    <a:pt x="6823" y="3465"/>
                  </a:cubicBezTo>
                  <a:cubicBezTo>
                    <a:pt x="6918" y="3298"/>
                    <a:pt x="6906" y="3108"/>
                    <a:pt x="6799" y="2953"/>
                  </a:cubicBezTo>
                  <a:cubicBezTo>
                    <a:pt x="6708" y="2816"/>
                    <a:pt x="6553" y="2742"/>
                    <a:pt x="6400" y="2742"/>
                  </a:cubicBezTo>
                  <a:cubicBezTo>
                    <a:pt x="6354" y="2742"/>
                    <a:pt x="6307" y="2749"/>
                    <a:pt x="6263" y="2763"/>
                  </a:cubicBezTo>
                  <a:lnTo>
                    <a:pt x="5906" y="2870"/>
                  </a:lnTo>
                  <a:lnTo>
                    <a:pt x="5906" y="2322"/>
                  </a:lnTo>
                  <a:cubicBezTo>
                    <a:pt x="5906" y="2215"/>
                    <a:pt x="5835" y="2144"/>
                    <a:pt x="5727" y="2144"/>
                  </a:cubicBezTo>
                  <a:cubicBezTo>
                    <a:pt x="5620" y="2144"/>
                    <a:pt x="5549" y="2215"/>
                    <a:pt x="5549" y="2322"/>
                  </a:cubicBezTo>
                  <a:lnTo>
                    <a:pt x="5549" y="3108"/>
                  </a:lnTo>
                  <a:cubicBezTo>
                    <a:pt x="5549" y="3144"/>
                    <a:pt x="5561" y="3179"/>
                    <a:pt x="5573" y="3215"/>
                  </a:cubicBezTo>
                  <a:cubicBezTo>
                    <a:pt x="5612" y="3265"/>
                    <a:pt x="5669" y="3290"/>
                    <a:pt x="5734" y="3290"/>
                  </a:cubicBezTo>
                  <a:cubicBezTo>
                    <a:pt x="5748" y="3290"/>
                    <a:pt x="5761" y="3289"/>
                    <a:pt x="5775" y="3287"/>
                  </a:cubicBezTo>
                  <a:lnTo>
                    <a:pt x="6347" y="3120"/>
                  </a:lnTo>
                  <a:cubicBezTo>
                    <a:pt x="6363" y="3117"/>
                    <a:pt x="6379" y="3116"/>
                    <a:pt x="6393" y="3116"/>
                  </a:cubicBezTo>
                  <a:cubicBezTo>
                    <a:pt x="6440" y="3116"/>
                    <a:pt x="6474" y="3131"/>
                    <a:pt x="6501" y="3167"/>
                  </a:cubicBezTo>
                  <a:cubicBezTo>
                    <a:pt x="6525" y="3203"/>
                    <a:pt x="6525" y="3251"/>
                    <a:pt x="6513" y="3275"/>
                  </a:cubicBezTo>
                  <a:cubicBezTo>
                    <a:pt x="6513" y="3298"/>
                    <a:pt x="6489" y="3334"/>
                    <a:pt x="6442" y="3358"/>
                  </a:cubicBezTo>
                  <a:lnTo>
                    <a:pt x="5954" y="3596"/>
                  </a:lnTo>
                  <a:cubicBezTo>
                    <a:pt x="5692" y="3727"/>
                    <a:pt x="5573" y="4025"/>
                    <a:pt x="5680" y="4299"/>
                  </a:cubicBezTo>
                  <a:cubicBezTo>
                    <a:pt x="5847" y="4680"/>
                    <a:pt x="6251" y="5358"/>
                    <a:pt x="7168" y="5668"/>
                  </a:cubicBezTo>
                  <a:cubicBezTo>
                    <a:pt x="7092" y="5766"/>
                    <a:pt x="6907" y="5873"/>
                    <a:pt x="6558" y="5873"/>
                  </a:cubicBezTo>
                  <a:cubicBezTo>
                    <a:pt x="6525" y="5873"/>
                    <a:pt x="6490" y="5872"/>
                    <a:pt x="6454" y="5870"/>
                  </a:cubicBezTo>
                  <a:cubicBezTo>
                    <a:pt x="6370" y="5870"/>
                    <a:pt x="6311" y="5930"/>
                    <a:pt x="6275" y="6013"/>
                  </a:cubicBezTo>
                  <a:cubicBezTo>
                    <a:pt x="6251" y="6132"/>
                    <a:pt x="6204" y="6263"/>
                    <a:pt x="6168" y="6346"/>
                  </a:cubicBezTo>
                  <a:cubicBezTo>
                    <a:pt x="6036" y="6322"/>
                    <a:pt x="5841" y="6285"/>
                    <a:pt x="5618" y="6285"/>
                  </a:cubicBezTo>
                  <a:cubicBezTo>
                    <a:pt x="5520" y="6285"/>
                    <a:pt x="5416" y="6292"/>
                    <a:pt x="5311" y="6311"/>
                  </a:cubicBezTo>
                  <a:cubicBezTo>
                    <a:pt x="5275" y="6311"/>
                    <a:pt x="4739" y="6430"/>
                    <a:pt x="4370" y="6787"/>
                  </a:cubicBezTo>
                  <a:cubicBezTo>
                    <a:pt x="4287" y="6870"/>
                    <a:pt x="4180" y="6930"/>
                    <a:pt x="4061" y="6966"/>
                  </a:cubicBezTo>
                  <a:cubicBezTo>
                    <a:pt x="3989" y="6977"/>
                    <a:pt x="3894" y="6989"/>
                    <a:pt x="3822" y="6989"/>
                  </a:cubicBezTo>
                  <a:cubicBezTo>
                    <a:pt x="3751" y="6989"/>
                    <a:pt x="3656" y="6977"/>
                    <a:pt x="3584" y="6966"/>
                  </a:cubicBezTo>
                  <a:cubicBezTo>
                    <a:pt x="3477" y="6930"/>
                    <a:pt x="3358" y="6870"/>
                    <a:pt x="3275" y="6787"/>
                  </a:cubicBezTo>
                  <a:cubicBezTo>
                    <a:pt x="2918" y="6430"/>
                    <a:pt x="2370" y="6323"/>
                    <a:pt x="2334" y="6311"/>
                  </a:cubicBezTo>
                  <a:cubicBezTo>
                    <a:pt x="2236" y="6292"/>
                    <a:pt x="2135" y="6285"/>
                    <a:pt x="2038" y="6285"/>
                  </a:cubicBezTo>
                  <a:cubicBezTo>
                    <a:pt x="1817" y="6285"/>
                    <a:pt x="1613" y="6322"/>
                    <a:pt x="1489" y="6346"/>
                  </a:cubicBezTo>
                  <a:cubicBezTo>
                    <a:pt x="1453" y="6263"/>
                    <a:pt x="1417" y="6132"/>
                    <a:pt x="1382" y="6013"/>
                  </a:cubicBezTo>
                  <a:cubicBezTo>
                    <a:pt x="1370" y="5930"/>
                    <a:pt x="1298" y="5870"/>
                    <a:pt x="1203" y="5870"/>
                  </a:cubicBezTo>
                  <a:cubicBezTo>
                    <a:pt x="786" y="5870"/>
                    <a:pt x="596" y="5751"/>
                    <a:pt x="489" y="5656"/>
                  </a:cubicBezTo>
                  <a:cubicBezTo>
                    <a:pt x="1429" y="5358"/>
                    <a:pt x="1834" y="4680"/>
                    <a:pt x="1977" y="4287"/>
                  </a:cubicBezTo>
                  <a:cubicBezTo>
                    <a:pt x="2084" y="4013"/>
                    <a:pt x="1977" y="3703"/>
                    <a:pt x="1715" y="3584"/>
                  </a:cubicBezTo>
                  <a:lnTo>
                    <a:pt x="1215" y="3346"/>
                  </a:lnTo>
                  <a:cubicBezTo>
                    <a:pt x="1179" y="3310"/>
                    <a:pt x="1155" y="3287"/>
                    <a:pt x="1144" y="3251"/>
                  </a:cubicBezTo>
                  <a:cubicBezTo>
                    <a:pt x="1144" y="3227"/>
                    <a:pt x="1132" y="3191"/>
                    <a:pt x="1155" y="3144"/>
                  </a:cubicBezTo>
                  <a:cubicBezTo>
                    <a:pt x="1181" y="3118"/>
                    <a:pt x="1218" y="3093"/>
                    <a:pt x="1259" y="3093"/>
                  </a:cubicBezTo>
                  <a:cubicBezTo>
                    <a:pt x="1275" y="3093"/>
                    <a:pt x="1293" y="3097"/>
                    <a:pt x="1310" y="3108"/>
                  </a:cubicBezTo>
                  <a:lnTo>
                    <a:pt x="1894" y="3275"/>
                  </a:lnTo>
                  <a:cubicBezTo>
                    <a:pt x="1908" y="3277"/>
                    <a:pt x="1923" y="3279"/>
                    <a:pt x="1938" y="3279"/>
                  </a:cubicBezTo>
                  <a:cubicBezTo>
                    <a:pt x="1994" y="3279"/>
                    <a:pt x="2046" y="3257"/>
                    <a:pt x="2084" y="3191"/>
                  </a:cubicBezTo>
                  <a:cubicBezTo>
                    <a:pt x="2096" y="3167"/>
                    <a:pt x="2108" y="3120"/>
                    <a:pt x="2108" y="3096"/>
                  </a:cubicBezTo>
                  <a:lnTo>
                    <a:pt x="2108" y="1917"/>
                  </a:lnTo>
                  <a:cubicBezTo>
                    <a:pt x="2191" y="596"/>
                    <a:pt x="3299" y="381"/>
                    <a:pt x="3799" y="346"/>
                  </a:cubicBezTo>
                  <a:cubicBezTo>
                    <a:pt x="4227" y="381"/>
                    <a:pt x="5132" y="548"/>
                    <a:pt x="5406" y="1465"/>
                  </a:cubicBezTo>
                  <a:cubicBezTo>
                    <a:pt x="5418" y="1548"/>
                    <a:pt x="5489" y="1608"/>
                    <a:pt x="5561" y="1608"/>
                  </a:cubicBezTo>
                  <a:cubicBezTo>
                    <a:pt x="5680" y="1608"/>
                    <a:pt x="5775" y="1489"/>
                    <a:pt x="5727" y="1382"/>
                  </a:cubicBezTo>
                  <a:cubicBezTo>
                    <a:pt x="5406" y="191"/>
                    <a:pt x="4192" y="24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3" name="Google Shape;12413;p73"/>
          <p:cNvGrpSpPr/>
          <p:nvPr/>
        </p:nvGrpSpPr>
        <p:grpSpPr>
          <a:xfrm>
            <a:off x="5583569" y="3351230"/>
            <a:ext cx="357419" cy="357005"/>
            <a:chOff x="5583569" y="3351230"/>
            <a:chExt cx="357419" cy="357005"/>
          </a:xfrm>
        </p:grpSpPr>
        <p:sp>
          <p:nvSpPr>
            <p:cNvPr id="12414" name="Google Shape;12414;p73"/>
            <p:cNvSpPr/>
            <p:nvPr/>
          </p:nvSpPr>
          <p:spPr>
            <a:xfrm>
              <a:off x="558356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20" y="357"/>
                  </a:moveTo>
                  <a:cubicBezTo>
                    <a:pt x="8514" y="357"/>
                    <a:pt x="10871" y="2703"/>
                    <a:pt x="10871" y="5608"/>
                  </a:cubicBezTo>
                  <a:cubicBezTo>
                    <a:pt x="10871" y="8513"/>
                    <a:pt x="8514" y="10859"/>
                    <a:pt x="5620" y="10859"/>
                  </a:cubicBezTo>
                  <a:cubicBezTo>
                    <a:pt x="2715" y="10859"/>
                    <a:pt x="370" y="8513"/>
                    <a:pt x="370" y="5608"/>
                  </a:cubicBezTo>
                  <a:cubicBezTo>
                    <a:pt x="370" y="2703"/>
                    <a:pt x="2715" y="357"/>
                    <a:pt x="5620" y="357"/>
                  </a:cubicBezTo>
                  <a:close/>
                  <a:moveTo>
                    <a:pt x="5620" y="0"/>
                  </a:moveTo>
                  <a:cubicBezTo>
                    <a:pt x="4108" y="0"/>
                    <a:pt x="2715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3" y="10632"/>
                    <a:pt x="4108" y="11216"/>
                    <a:pt x="5620" y="11216"/>
                  </a:cubicBezTo>
                  <a:cubicBezTo>
                    <a:pt x="7121" y="11216"/>
                    <a:pt x="8514" y="10632"/>
                    <a:pt x="9597" y="9585"/>
                  </a:cubicBezTo>
                  <a:cubicBezTo>
                    <a:pt x="10669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97" y="1631"/>
                  </a:cubicBezTo>
                  <a:cubicBezTo>
                    <a:pt x="8537" y="572"/>
                    <a:pt x="7121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73"/>
            <p:cNvSpPr/>
            <p:nvPr/>
          </p:nvSpPr>
          <p:spPr>
            <a:xfrm>
              <a:off x="5658625" y="3403527"/>
              <a:ext cx="172073" cy="243690"/>
            </a:xfrm>
            <a:custGeom>
              <a:rect b="b" l="l" r="r" t="t"/>
              <a:pathLst>
                <a:path extrusionOk="0" h="7656" w="5406">
                  <a:moveTo>
                    <a:pt x="1834" y="0"/>
                  </a:moveTo>
                  <a:cubicBezTo>
                    <a:pt x="1727" y="0"/>
                    <a:pt x="1655" y="72"/>
                    <a:pt x="1655" y="179"/>
                  </a:cubicBezTo>
                  <a:cubicBezTo>
                    <a:pt x="1655" y="1000"/>
                    <a:pt x="988" y="1655"/>
                    <a:pt x="179" y="1655"/>
                  </a:cubicBezTo>
                  <a:cubicBezTo>
                    <a:pt x="72" y="1655"/>
                    <a:pt x="0" y="1727"/>
                    <a:pt x="0" y="1834"/>
                  </a:cubicBezTo>
                  <a:lnTo>
                    <a:pt x="0" y="3489"/>
                  </a:lnTo>
                  <a:cubicBezTo>
                    <a:pt x="0" y="3596"/>
                    <a:pt x="72" y="3667"/>
                    <a:pt x="179" y="3667"/>
                  </a:cubicBezTo>
                  <a:lnTo>
                    <a:pt x="1655" y="3667"/>
                  </a:lnTo>
                  <a:lnTo>
                    <a:pt x="1655" y="4453"/>
                  </a:lnTo>
                  <a:cubicBezTo>
                    <a:pt x="1655" y="4560"/>
                    <a:pt x="1727" y="4632"/>
                    <a:pt x="1834" y="4632"/>
                  </a:cubicBezTo>
                  <a:cubicBezTo>
                    <a:pt x="1941" y="4632"/>
                    <a:pt x="2012" y="4560"/>
                    <a:pt x="2012" y="4453"/>
                  </a:cubicBezTo>
                  <a:lnTo>
                    <a:pt x="2012" y="3489"/>
                  </a:lnTo>
                  <a:cubicBezTo>
                    <a:pt x="2012" y="3382"/>
                    <a:pt x="1941" y="3310"/>
                    <a:pt x="1834" y="3310"/>
                  </a:cubicBezTo>
                  <a:lnTo>
                    <a:pt x="357" y="3310"/>
                  </a:lnTo>
                  <a:lnTo>
                    <a:pt x="357" y="2000"/>
                  </a:lnTo>
                  <a:cubicBezTo>
                    <a:pt x="1215" y="1905"/>
                    <a:pt x="1917" y="1226"/>
                    <a:pt x="2012" y="345"/>
                  </a:cubicBezTo>
                  <a:lnTo>
                    <a:pt x="3084" y="345"/>
                  </a:lnTo>
                  <a:lnTo>
                    <a:pt x="3084" y="1822"/>
                  </a:lnTo>
                  <a:cubicBezTo>
                    <a:pt x="3084" y="1929"/>
                    <a:pt x="3155" y="2000"/>
                    <a:pt x="3262" y="2000"/>
                  </a:cubicBezTo>
                  <a:lnTo>
                    <a:pt x="4739" y="2000"/>
                  </a:lnTo>
                  <a:lnTo>
                    <a:pt x="4739" y="3298"/>
                  </a:lnTo>
                  <a:lnTo>
                    <a:pt x="3262" y="3298"/>
                  </a:lnTo>
                  <a:cubicBezTo>
                    <a:pt x="3155" y="3298"/>
                    <a:pt x="3084" y="3370"/>
                    <a:pt x="3084" y="3477"/>
                  </a:cubicBezTo>
                  <a:lnTo>
                    <a:pt x="3084" y="5584"/>
                  </a:lnTo>
                  <a:cubicBezTo>
                    <a:pt x="3084" y="5941"/>
                    <a:pt x="3381" y="6251"/>
                    <a:pt x="3739" y="6251"/>
                  </a:cubicBezTo>
                  <a:cubicBezTo>
                    <a:pt x="3965" y="6251"/>
                    <a:pt x="4155" y="6132"/>
                    <a:pt x="4274" y="5953"/>
                  </a:cubicBezTo>
                  <a:lnTo>
                    <a:pt x="4965" y="6775"/>
                  </a:lnTo>
                  <a:cubicBezTo>
                    <a:pt x="4644" y="7120"/>
                    <a:pt x="4191" y="7311"/>
                    <a:pt x="3703" y="7311"/>
                  </a:cubicBezTo>
                  <a:cubicBezTo>
                    <a:pt x="2774" y="7299"/>
                    <a:pt x="2012" y="6525"/>
                    <a:pt x="2012" y="5572"/>
                  </a:cubicBezTo>
                  <a:lnTo>
                    <a:pt x="2012" y="5287"/>
                  </a:lnTo>
                  <a:cubicBezTo>
                    <a:pt x="2012" y="5179"/>
                    <a:pt x="1929" y="5108"/>
                    <a:pt x="1834" y="5108"/>
                  </a:cubicBezTo>
                  <a:cubicBezTo>
                    <a:pt x="1727" y="5108"/>
                    <a:pt x="1655" y="5179"/>
                    <a:pt x="1655" y="5287"/>
                  </a:cubicBezTo>
                  <a:lnTo>
                    <a:pt x="1655" y="5560"/>
                  </a:lnTo>
                  <a:cubicBezTo>
                    <a:pt x="1655" y="6703"/>
                    <a:pt x="2584" y="7656"/>
                    <a:pt x="3739" y="7656"/>
                  </a:cubicBezTo>
                  <a:cubicBezTo>
                    <a:pt x="4358" y="7656"/>
                    <a:pt x="4941" y="7370"/>
                    <a:pt x="5322" y="6882"/>
                  </a:cubicBezTo>
                  <a:cubicBezTo>
                    <a:pt x="5406" y="6834"/>
                    <a:pt x="5406" y="6751"/>
                    <a:pt x="5346" y="6691"/>
                  </a:cubicBezTo>
                  <a:lnTo>
                    <a:pt x="4489" y="5691"/>
                  </a:lnTo>
                  <a:cubicBezTo>
                    <a:pt x="4435" y="5627"/>
                    <a:pt x="4353" y="5582"/>
                    <a:pt x="4260" y="5582"/>
                  </a:cubicBezTo>
                  <a:cubicBezTo>
                    <a:pt x="4249" y="5582"/>
                    <a:pt x="4238" y="5583"/>
                    <a:pt x="4227" y="5584"/>
                  </a:cubicBezTo>
                  <a:cubicBezTo>
                    <a:pt x="4120" y="5596"/>
                    <a:pt x="4036" y="5656"/>
                    <a:pt x="3989" y="5751"/>
                  </a:cubicBezTo>
                  <a:cubicBezTo>
                    <a:pt x="3941" y="5834"/>
                    <a:pt x="3858" y="5894"/>
                    <a:pt x="3751" y="5918"/>
                  </a:cubicBezTo>
                  <a:cubicBezTo>
                    <a:pt x="3743" y="5918"/>
                    <a:pt x="3736" y="5918"/>
                    <a:pt x="3728" y="5918"/>
                  </a:cubicBezTo>
                  <a:cubicBezTo>
                    <a:pt x="3560" y="5918"/>
                    <a:pt x="3429" y="5791"/>
                    <a:pt x="3429" y="5620"/>
                  </a:cubicBezTo>
                  <a:lnTo>
                    <a:pt x="3429" y="3667"/>
                  </a:lnTo>
                  <a:lnTo>
                    <a:pt x="4894" y="3667"/>
                  </a:lnTo>
                  <a:cubicBezTo>
                    <a:pt x="5001" y="3667"/>
                    <a:pt x="5072" y="3596"/>
                    <a:pt x="5072" y="3489"/>
                  </a:cubicBezTo>
                  <a:lnTo>
                    <a:pt x="5072" y="1834"/>
                  </a:lnTo>
                  <a:cubicBezTo>
                    <a:pt x="5072" y="1727"/>
                    <a:pt x="5001" y="1655"/>
                    <a:pt x="4894" y="1655"/>
                  </a:cubicBezTo>
                  <a:lnTo>
                    <a:pt x="3429" y="1655"/>
                  </a:lnTo>
                  <a:lnTo>
                    <a:pt x="3429" y="179"/>
                  </a:lnTo>
                  <a:cubicBezTo>
                    <a:pt x="3429" y="72"/>
                    <a:pt x="3346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6" name="Google Shape;12416;p73"/>
          <p:cNvGrpSpPr/>
          <p:nvPr/>
        </p:nvGrpSpPr>
        <p:grpSpPr>
          <a:xfrm>
            <a:off x="7482229" y="3351230"/>
            <a:ext cx="357419" cy="357005"/>
            <a:chOff x="7482229" y="3351230"/>
            <a:chExt cx="357419" cy="357005"/>
          </a:xfrm>
        </p:grpSpPr>
        <p:sp>
          <p:nvSpPr>
            <p:cNvPr id="12417" name="Google Shape;12417;p73"/>
            <p:cNvSpPr/>
            <p:nvPr/>
          </p:nvSpPr>
          <p:spPr>
            <a:xfrm>
              <a:off x="748222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33" y="357"/>
                  </a:moveTo>
                  <a:cubicBezTo>
                    <a:pt x="8538" y="357"/>
                    <a:pt x="10883" y="2703"/>
                    <a:pt x="10883" y="5608"/>
                  </a:cubicBezTo>
                  <a:cubicBezTo>
                    <a:pt x="10883" y="8513"/>
                    <a:pt x="8538" y="10859"/>
                    <a:pt x="5633" y="10859"/>
                  </a:cubicBezTo>
                  <a:cubicBezTo>
                    <a:pt x="2728" y="10859"/>
                    <a:pt x="382" y="8513"/>
                    <a:pt x="382" y="5608"/>
                  </a:cubicBezTo>
                  <a:cubicBezTo>
                    <a:pt x="382" y="2703"/>
                    <a:pt x="2728" y="357"/>
                    <a:pt x="5633" y="357"/>
                  </a:cubicBezTo>
                  <a:close/>
                  <a:moveTo>
                    <a:pt x="5621" y="0"/>
                  </a:moveTo>
                  <a:cubicBezTo>
                    <a:pt x="4109" y="0"/>
                    <a:pt x="2716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4" y="10632"/>
                    <a:pt x="4109" y="11216"/>
                    <a:pt x="5621" y="11216"/>
                  </a:cubicBezTo>
                  <a:cubicBezTo>
                    <a:pt x="7121" y="11216"/>
                    <a:pt x="8526" y="10632"/>
                    <a:pt x="9597" y="9585"/>
                  </a:cubicBezTo>
                  <a:cubicBezTo>
                    <a:pt x="10645" y="8525"/>
                    <a:pt x="11229" y="7108"/>
                    <a:pt x="11229" y="5608"/>
                  </a:cubicBezTo>
                  <a:cubicBezTo>
                    <a:pt x="11229" y="4108"/>
                    <a:pt x="10669" y="2703"/>
                    <a:pt x="9597" y="1631"/>
                  </a:cubicBezTo>
                  <a:cubicBezTo>
                    <a:pt x="8538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73"/>
            <p:cNvSpPr/>
            <p:nvPr/>
          </p:nvSpPr>
          <p:spPr>
            <a:xfrm>
              <a:off x="7592138" y="3605616"/>
              <a:ext cx="137983" cy="32530"/>
            </a:xfrm>
            <a:custGeom>
              <a:rect b="b" l="l" r="r" t="t"/>
              <a:pathLst>
                <a:path extrusionOk="0" h="1022" w="4335">
                  <a:moveTo>
                    <a:pt x="202" y="1"/>
                  </a:moveTo>
                  <a:cubicBezTo>
                    <a:pt x="147" y="1"/>
                    <a:pt x="94" y="21"/>
                    <a:pt x="60" y="69"/>
                  </a:cubicBezTo>
                  <a:cubicBezTo>
                    <a:pt x="1" y="140"/>
                    <a:pt x="1" y="259"/>
                    <a:pt x="96" y="319"/>
                  </a:cubicBezTo>
                  <a:cubicBezTo>
                    <a:pt x="644" y="783"/>
                    <a:pt x="1370" y="1021"/>
                    <a:pt x="2168" y="1021"/>
                  </a:cubicBezTo>
                  <a:cubicBezTo>
                    <a:pt x="2954" y="1021"/>
                    <a:pt x="3680" y="771"/>
                    <a:pt x="4239" y="319"/>
                  </a:cubicBezTo>
                  <a:cubicBezTo>
                    <a:pt x="4323" y="259"/>
                    <a:pt x="4335" y="140"/>
                    <a:pt x="4263" y="69"/>
                  </a:cubicBezTo>
                  <a:cubicBezTo>
                    <a:pt x="4228" y="26"/>
                    <a:pt x="4170" y="4"/>
                    <a:pt x="4115" y="4"/>
                  </a:cubicBezTo>
                  <a:cubicBezTo>
                    <a:pt x="4078" y="4"/>
                    <a:pt x="4042" y="14"/>
                    <a:pt x="4013" y="33"/>
                  </a:cubicBezTo>
                  <a:cubicBezTo>
                    <a:pt x="3537" y="438"/>
                    <a:pt x="2882" y="664"/>
                    <a:pt x="2168" y="664"/>
                  </a:cubicBezTo>
                  <a:cubicBezTo>
                    <a:pt x="1465" y="664"/>
                    <a:pt x="810" y="438"/>
                    <a:pt x="322" y="33"/>
                  </a:cubicBezTo>
                  <a:cubicBezTo>
                    <a:pt x="286" y="12"/>
                    <a:pt x="244" y="1"/>
                    <a:pt x="2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9" name="Google Shape;12419;p73"/>
            <p:cNvSpPr/>
            <p:nvPr/>
          </p:nvSpPr>
          <p:spPr>
            <a:xfrm>
              <a:off x="7513709" y="3387962"/>
              <a:ext cx="295987" cy="282014"/>
            </a:xfrm>
            <a:custGeom>
              <a:rect b="b" l="l" r="r" t="t"/>
              <a:pathLst>
                <a:path extrusionOk="0" h="8860" w="9299">
                  <a:moveTo>
                    <a:pt x="6060" y="370"/>
                  </a:moveTo>
                  <a:cubicBezTo>
                    <a:pt x="6358" y="370"/>
                    <a:pt x="6596" y="608"/>
                    <a:pt x="6596" y="906"/>
                  </a:cubicBezTo>
                  <a:cubicBezTo>
                    <a:pt x="6596" y="1204"/>
                    <a:pt x="6358" y="1442"/>
                    <a:pt x="6060" y="1442"/>
                  </a:cubicBezTo>
                  <a:cubicBezTo>
                    <a:pt x="5763" y="1442"/>
                    <a:pt x="5525" y="1204"/>
                    <a:pt x="5525" y="906"/>
                  </a:cubicBezTo>
                  <a:cubicBezTo>
                    <a:pt x="5525" y="608"/>
                    <a:pt x="5763" y="370"/>
                    <a:pt x="6060" y="370"/>
                  </a:cubicBezTo>
                  <a:close/>
                  <a:moveTo>
                    <a:pt x="1322" y="2989"/>
                  </a:moveTo>
                  <a:cubicBezTo>
                    <a:pt x="1596" y="2989"/>
                    <a:pt x="1834" y="3097"/>
                    <a:pt x="2012" y="3263"/>
                  </a:cubicBezTo>
                  <a:cubicBezTo>
                    <a:pt x="1477" y="3680"/>
                    <a:pt x="1072" y="4240"/>
                    <a:pt x="881" y="4883"/>
                  </a:cubicBezTo>
                  <a:cubicBezTo>
                    <a:pt x="548" y="4716"/>
                    <a:pt x="334" y="4359"/>
                    <a:pt x="334" y="3990"/>
                  </a:cubicBezTo>
                  <a:cubicBezTo>
                    <a:pt x="334" y="3442"/>
                    <a:pt x="774" y="2989"/>
                    <a:pt x="1322" y="2989"/>
                  </a:cubicBezTo>
                  <a:close/>
                  <a:moveTo>
                    <a:pt x="7954" y="2989"/>
                  </a:moveTo>
                  <a:cubicBezTo>
                    <a:pt x="8501" y="2989"/>
                    <a:pt x="8942" y="3442"/>
                    <a:pt x="8942" y="3990"/>
                  </a:cubicBezTo>
                  <a:cubicBezTo>
                    <a:pt x="8966" y="4359"/>
                    <a:pt x="8739" y="4704"/>
                    <a:pt x="8394" y="4883"/>
                  </a:cubicBezTo>
                  <a:cubicBezTo>
                    <a:pt x="8216" y="4240"/>
                    <a:pt x="7811" y="3680"/>
                    <a:pt x="7263" y="3263"/>
                  </a:cubicBezTo>
                  <a:cubicBezTo>
                    <a:pt x="7442" y="3085"/>
                    <a:pt x="7692" y="2989"/>
                    <a:pt x="7954" y="2989"/>
                  </a:cubicBezTo>
                  <a:close/>
                  <a:moveTo>
                    <a:pt x="6072" y="1"/>
                  </a:moveTo>
                  <a:cubicBezTo>
                    <a:pt x="5632" y="1"/>
                    <a:pt x="5251" y="334"/>
                    <a:pt x="5191" y="763"/>
                  </a:cubicBezTo>
                  <a:lnTo>
                    <a:pt x="4596" y="953"/>
                  </a:lnTo>
                  <a:cubicBezTo>
                    <a:pt x="4525" y="989"/>
                    <a:pt x="4477" y="1049"/>
                    <a:pt x="4477" y="1120"/>
                  </a:cubicBezTo>
                  <a:lnTo>
                    <a:pt x="4477" y="2370"/>
                  </a:lnTo>
                  <a:cubicBezTo>
                    <a:pt x="3679" y="2394"/>
                    <a:pt x="2929" y="2632"/>
                    <a:pt x="2334" y="3025"/>
                  </a:cubicBezTo>
                  <a:cubicBezTo>
                    <a:pt x="2084" y="2751"/>
                    <a:pt x="1727" y="2608"/>
                    <a:pt x="1358" y="2608"/>
                  </a:cubicBezTo>
                  <a:cubicBezTo>
                    <a:pt x="607" y="2608"/>
                    <a:pt x="0" y="3216"/>
                    <a:pt x="0" y="3966"/>
                  </a:cubicBezTo>
                  <a:cubicBezTo>
                    <a:pt x="0" y="4513"/>
                    <a:pt x="345" y="5002"/>
                    <a:pt x="834" y="5216"/>
                  </a:cubicBezTo>
                  <a:cubicBezTo>
                    <a:pt x="822" y="5347"/>
                    <a:pt x="798" y="5478"/>
                    <a:pt x="798" y="5609"/>
                  </a:cubicBezTo>
                  <a:cubicBezTo>
                    <a:pt x="798" y="7395"/>
                    <a:pt x="2524" y="8859"/>
                    <a:pt x="4667" y="8859"/>
                  </a:cubicBezTo>
                  <a:cubicBezTo>
                    <a:pt x="5763" y="8859"/>
                    <a:pt x="6739" y="8490"/>
                    <a:pt x="7442" y="7871"/>
                  </a:cubicBezTo>
                  <a:cubicBezTo>
                    <a:pt x="7513" y="7811"/>
                    <a:pt x="7513" y="7692"/>
                    <a:pt x="7454" y="7621"/>
                  </a:cubicBezTo>
                  <a:cubicBezTo>
                    <a:pt x="7421" y="7588"/>
                    <a:pt x="7374" y="7570"/>
                    <a:pt x="7326" y="7570"/>
                  </a:cubicBezTo>
                  <a:cubicBezTo>
                    <a:pt x="7287" y="7570"/>
                    <a:pt x="7248" y="7582"/>
                    <a:pt x="7215" y="7609"/>
                  </a:cubicBezTo>
                  <a:cubicBezTo>
                    <a:pt x="6572" y="8157"/>
                    <a:pt x="5668" y="8514"/>
                    <a:pt x="4667" y="8514"/>
                  </a:cubicBezTo>
                  <a:cubicBezTo>
                    <a:pt x="2739" y="8514"/>
                    <a:pt x="1167" y="7216"/>
                    <a:pt x="1167" y="5633"/>
                  </a:cubicBezTo>
                  <a:cubicBezTo>
                    <a:pt x="1167" y="4037"/>
                    <a:pt x="2739" y="2739"/>
                    <a:pt x="4667" y="2739"/>
                  </a:cubicBezTo>
                  <a:cubicBezTo>
                    <a:pt x="6608" y="2739"/>
                    <a:pt x="8180" y="4037"/>
                    <a:pt x="8180" y="5633"/>
                  </a:cubicBezTo>
                  <a:cubicBezTo>
                    <a:pt x="8180" y="6133"/>
                    <a:pt x="8037" y="6597"/>
                    <a:pt x="7751" y="7014"/>
                  </a:cubicBezTo>
                  <a:cubicBezTo>
                    <a:pt x="7704" y="7085"/>
                    <a:pt x="7727" y="7169"/>
                    <a:pt x="7787" y="7228"/>
                  </a:cubicBezTo>
                  <a:cubicBezTo>
                    <a:pt x="7818" y="7264"/>
                    <a:pt x="7859" y="7280"/>
                    <a:pt x="7902" y="7280"/>
                  </a:cubicBezTo>
                  <a:cubicBezTo>
                    <a:pt x="7958" y="7280"/>
                    <a:pt x="8015" y="7252"/>
                    <a:pt x="8049" y="7204"/>
                  </a:cubicBezTo>
                  <a:cubicBezTo>
                    <a:pt x="8358" y="6740"/>
                    <a:pt x="8537" y="6192"/>
                    <a:pt x="8537" y="5621"/>
                  </a:cubicBezTo>
                  <a:cubicBezTo>
                    <a:pt x="8537" y="5490"/>
                    <a:pt x="8525" y="5359"/>
                    <a:pt x="8513" y="5228"/>
                  </a:cubicBezTo>
                  <a:cubicBezTo>
                    <a:pt x="8978" y="5014"/>
                    <a:pt x="9299" y="4525"/>
                    <a:pt x="9299" y="3978"/>
                  </a:cubicBezTo>
                  <a:cubicBezTo>
                    <a:pt x="9299" y="3228"/>
                    <a:pt x="8692" y="2620"/>
                    <a:pt x="7954" y="2620"/>
                  </a:cubicBezTo>
                  <a:cubicBezTo>
                    <a:pt x="7573" y="2620"/>
                    <a:pt x="7215" y="2775"/>
                    <a:pt x="6965" y="3037"/>
                  </a:cubicBezTo>
                  <a:cubicBezTo>
                    <a:pt x="6358" y="2656"/>
                    <a:pt x="5632" y="2406"/>
                    <a:pt x="4822" y="2382"/>
                  </a:cubicBezTo>
                  <a:lnTo>
                    <a:pt x="4822" y="1263"/>
                  </a:lnTo>
                  <a:lnTo>
                    <a:pt x="5215" y="1132"/>
                  </a:lnTo>
                  <a:cubicBezTo>
                    <a:pt x="5303" y="1507"/>
                    <a:pt x="5647" y="1780"/>
                    <a:pt x="6048" y="1780"/>
                  </a:cubicBezTo>
                  <a:cubicBezTo>
                    <a:pt x="6080" y="1780"/>
                    <a:pt x="6112" y="1779"/>
                    <a:pt x="6144" y="1775"/>
                  </a:cubicBezTo>
                  <a:cubicBezTo>
                    <a:pt x="6584" y="1727"/>
                    <a:pt x="6918" y="1382"/>
                    <a:pt x="6953" y="953"/>
                  </a:cubicBezTo>
                  <a:cubicBezTo>
                    <a:pt x="6977" y="430"/>
                    <a:pt x="6584" y="1"/>
                    <a:pt x="6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0" name="Google Shape;12420;p73"/>
            <p:cNvSpPr/>
            <p:nvPr/>
          </p:nvSpPr>
          <p:spPr>
            <a:xfrm>
              <a:off x="7580393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18" y="1179"/>
                    <a:pt x="1179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6" y="0"/>
                    <a:pt x="1" y="405"/>
                    <a:pt x="1" y="893"/>
                  </a:cubicBezTo>
                  <a:cubicBezTo>
                    <a:pt x="1" y="1381"/>
                    <a:pt x="406" y="1786"/>
                    <a:pt x="894" y="1786"/>
                  </a:cubicBezTo>
                  <a:cubicBezTo>
                    <a:pt x="1394" y="1786"/>
                    <a:pt x="1787" y="1381"/>
                    <a:pt x="1787" y="893"/>
                  </a:cubicBezTo>
                  <a:cubicBezTo>
                    <a:pt x="1775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73"/>
            <p:cNvSpPr/>
            <p:nvPr/>
          </p:nvSpPr>
          <p:spPr>
            <a:xfrm>
              <a:off x="7685750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29" y="1179"/>
                    <a:pt x="1191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81"/>
                    <a:pt x="405" y="1786"/>
                    <a:pt x="894" y="1786"/>
                  </a:cubicBezTo>
                  <a:cubicBezTo>
                    <a:pt x="1382" y="1786"/>
                    <a:pt x="1787" y="1381"/>
                    <a:pt x="1787" y="893"/>
                  </a:cubicBezTo>
                  <a:cubicBezTo>
                    <a:pt x="1775" y="405"/>
                    <a:pt x="1382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2" name="Google Shape;12422;p73"/>
          <p:cNvGrpSpPr/>
          <p:nvPr/>
        </p:nvGrpSpPr>
        <p:grpSpPr>
          <a:xfrm>
            <a:off x="3764485" y="2890682"/>
            <a:ext cx="222874" cy="345737"/>
            <a:chOff x="3764485" y="2890682"/>
            <a:chExt cx="222874" cy="345737"/>
          </a:xfrm>
        </p:grpSpPr>
        <p:sp>
          <p:nvSpPr>
            <p:cNvPr id="12423" name="Google Shape;12423;p73"/>
            <p:cNvSpPr/>
            <p:nvPr/>
          </p:nvSpPr>
          <p:spPr>
            <a:xfrm>
              <a:off x="3764485" y="2890682"/>
              <a:ext cx="222874" cy="345737"/>
            </a:xfrm>
            <a:custGeom>
              <a:rect b="b" l="l" r="r" t="t"/>
              <a:pathLst>
                <a:path extrusionOk="0" h="10862" w="7002">
                  <a:moveTo>
                    <a:pt x="3596" y="348"/>
                  </a:moveTo>
                  <a:lnTo>
                    <a:pt x="3727" y="396"/>
                  </a:lnTo>
                  <a:cubicBezTo>
                    <a:pt x="3882" y="467"/>
                    <a:pt x="4001" y="610"/>
                    <a:pt x="4073" y="801"/>
                  </a:cubicBezTo>
                  <a:cubicBezTo>
                    <a:pt x="3894" y="777"/>
                    <a:pt x="3739" y="753"/>
                    <a:pt x="3596" y="729"/>
                  </a:cubicBezTo>
                  <a:lnTo>
                    <a:pt x="3596" y="348"/>
                  </a:lnTo>
                  <a:close/>
                  <a:moveTo>
                    <a:pt x="6168" y="8504"/>
                  </a:moveTo>
                  <a:cubicBezTo>
                    <a:pt x="6275" y="8504"/>
                    <a:pt x="6347" y="8587"/>
                    <a:pt x="6347" y="8683"/>
                  </a:cubicBezTo>
                  <a:lnTo>
                    <a:pt x="6347" y="8861"/>
                  </a:lnTo>
                  <a:lnTo>
                    <a:pt x="6168" y="8861"/>
                  </a:lnTo>
                  <a:cubicBezTo>
                    <a:pt x="6085" y="8861"/>
                    <a:pt x="6001" y="8945"/>
                    <a:pt x="6001" y="9028"/>
                  </a:cubicBezTo>
                  <a:cubicBezTo>
                    <a:pt x="6001" y="9123"/>
                    <a:pt x="6085" y="9195"/>
                    <a:pt x="6168" y="9195"/>
                  </a:cubicBezTo>
                  <a:lnTo>
                    <a:pt x="6513" y="9195"/>
                  </a:lnTo>
                  <a:cubicBezTo>
                    <a:pt x="6621" y="9195"/>
                    <a:pt x="6692" y="9266"/>
                    <a:pt x="6692" y="9373"/>
                  </a:cubicBezTo>
                  <a:lnTo>
                    <a:pt x="6692" y="10397"/>
                  </a:lnTo>
                  <a:cubicBezTo>
                    <a:pt x="6680" y="10504"/>
                    <a:pt x="6597" y="10576"/>
                    <a:pt x="6501" y="10576"/>
                  </a:cubicBezTo>
                  <a:lnTo>
                    <a:pt x="1394" y="10576"/>
                  </a:lnTo>
                  <a:cubicBezTo>
                    <a:pt x="1287" y="10576"/>
                    <a:pt x="1215" y="10504"/>
                    <a:pt x="1215" y="10397"/>
                  </a:cubicBezTo>
                  <a:lnTo>
                    <a:pt x="1215" y="9373"/>
                  </a:lnTo>
                  <a:cubicBezTo>
                    <a:pt x="1215" y="9266"/>
                    <a:pt x="1287" y="9195"/>
                    <a:pt x="1394" y="9195"/>
                  </a:cubicBezTo>
                  <a:lnTo>
                    <a:pt x="5489" y="9195"/>
                  </a:lnTo>
                  <a:cubicBezTo>
                    <a:pt x="5573" y="9195"/>
                    <a:pt x="5644" y="9123"/>
                    <a:pt x="5644" y="9028"/>
                  </a:cubicBezTo>
                  <a:cubicBezTo>
                    <a:pt x="5644" y="8945"/>
                    <a:pt x="5573" y="8861"/>
                    <a:pt x="5489" y="8861"/>
                  </a:cubicBezTo>
                  <a:lnTo>
                    <a:pt x="1560" y="8861"/>
                  </a:lnTo>
                  <a:lnTo>
                    <a:pt x="1560" y="8683"/>
                  </a:lnTo>
                  <a:cubicBezTo>
                    <a:pt x="1560" y="8587"/>
                    <a:pt x="1632" y="8504"/>
                    <a:pt x="1739" y="8504"/>
                  </a:cubicBezTo>
                  <a:close/>
                  <a:moveTo>
                    <a:pt x="3471" y="1"/>
                  </a:moveTo>
                  <a:cubicBezTo>
                    <a:pt x="3436" y="1"/>
                    <a:pt x="3413" y="3"/>
                    <a:pt x="3406" y="3"/>
                  </a:cubicBezTo>
                  <a:cubicBezTo>
                    <a:pt x="3311" y="3"/>
                    <a:pt x="3251" y="74"/>
                    <a:pt x="3251" y="158"/>
                  </a:cubicBezTo>
                  <a:lnTo>
                    <a:pt x="3251" y="682"/>
                  </a:lnTo>
                  <a:cubicBezTo>
                    <a:pt x="3184" y="678"/>
                    <a:pt x="3123" y="676"/>
                    <a:pt x="3071" y="676"/>
                  </a:cubicBezTo>
                  <a:cubicBezTo>
                    <a:pt x="2968" y="676"/>
                    <a:pt x="2902" y="682"/>
                    <a:pt x="2894" y="682"/>
                  </a:cubicBezTo>
                  <a:cubicBezTo>
                    <a:pt x="2811" y="682"/>
                    <a:pt x="2751" y="753"/>
                    <a:pt x="2751" y="848"/>
                  </a:cubicBezTo>
                  <a:cubicBezTo>
                    <a:pt x="2751" y="932"/>
                    <a:pt x="2822" y="991"/>
                    <a:pt x="2906" y="991"/>
                  </a:cubicBezTo>
                  <a:cubicBezTo>
                    <a:pt x="2909" y="991"/>
                    <a:pt x="2939" y="990"/>
                    <a:pt x="2991" y="990"/>
                  </a:cubicBezTo>
                  <a:cubicBezTo>
                    <a:pt x="3356" y="990"/>
                    <a:pt x="4811" y="1045"/>
                    <a:pt x="5728" y="1920"/>
                  </a:cubicBezTo>
                  <a:cubicBezTo>
                    <a:pt x="6228" y="2408"/>
                    <a:pt x="6501" y="3063"/>
                    <a:pt x="6501" y="3896"/>
                  </a:cubicBezTo>
                  <a:cubicBezTo>
                    <a:pt x="6501" y="4789"/>
                    <a:pt x="6299" y="5361"/>
                    <a:pt x="6097" y="5968"/>
                  </a:cubicBezTo>
                  <a:cubicBezTo>
                    <a:pt x="5882" y="6575"/>
                    <a:pt x="5668" y="7194"/>
                    <a:pt x="5644" y="8171"/>
                  </a:cubicBezTo>
                  <a:lnTo>
                    <a:pt x="1989" y="8171"/>
                  </a:lnTo>
                  <a:cubicBezTo>
                    <a:pt x="1941" y="8075"/>
                    <a:pt x="1882" y="7909"/>
                    <a:pt x="1882" y="7647"/>
                  </a:cubicBezTo>
                  <a:cubicBezTo>
                    <a:pt x="1882" y="7230"/>
                    <a:pt x="2132" y="6266"/>
                    <a:pt x="3882" y="4515"/>
                  </a:cubicBezTo>
                  <a:cubicBezTo>
                    <a:pt x="3918" y="4480"/>
                    <a:pt x="3942" y="4385"/>
                    <a:pt x="3906" y="4325"/>
                  </a:cubicBezTo>
                  <a:cubicBezTo>
                    <a:pt x="3886" y="4275"/>
                    <a:pt x="3825" y="4251"/>
                    <a:pt x="3764" y="4251"/>
                  </a:cubicBezTo>
                  <a:cubicBezTo>
                    <a:pt x="3751" y="4251"/>
                    <a:pt x="3739" y="4252"/>
                    <a:pt x="3727" y="4254"/>
                  </a:cubicBezTo>
                  <a:cubicBezTo>
                    <a:pt x="3727" y="4254"/>
                    <a:pt x="3635" y="4276"/>
                    <a:pt x="3486" y="4276"/>
                  </a:cubicBezTo>
                  <a:cubicBezTo>
                    <a:pt x="3292" y="4276"/>
                    <a:pt x="3001" y="4238"/>
                    <a:pt x="2691" y="4063"/>
                  </a:cubicBezTo>
                  <a:cubicBezTo>
                    <a:pt x="2620" y="4020"/>
                    <a:pt x="2540" y="4000"/>
                    <a:pt x="2460" y="4000"/>
                  </a:cubicBezTo>
                  <a:cubicBezTo>
                    <a:pt x="2341" y="4000"/>
                    <a:pt x="2220" y="4044"/>
                    <a:pt x="2120" y="4123"/>
                  </a:cubicBezTo>
                  <a:cubicBezTo>
                    <a:pt x="1924" y="4281"/>
                    <a:pt x="1552" y="4499"/>
                    <a:pt x="998" y="4499"/>
                  </a:cubicBezTo>
                  <a:cubicBezTo>
                    <a:pt x="846" y="4499"/>
                    <a:pt x="680" y="4482"/>
                    <a:pt x="501" y="4444"/>
                  </a:cubicBezTo>
                  <a:lnTo>
                    <a:pt x="370" y="3777"/>
                  </a:lnTo>
                  <a:lnTo>
                    <a:pt x="2001" y="2146"/>
                  </a:lnTo>
                  <a:cubicBezTo>
                    <a:pt x="2037" y="2110"/>
                    <a:pt x="2049" y="2063"/>
                    <a:pt x="2049" y="2027"/>
                  </a:cubicBezTo>
                  <a:lnTo>
                    <a:pt x="2049" y="1813"/>
                  </a:lnTo>
                  <a:cubicBezTo>
                    <a:pt x="2049" y="1729"/>
                    <a:pt x="2120" y="1634"/>
                    <a:pt x="2215" y="1634"/>
                  </a:cubicBezTo>
                  <a:cubicBezTo>
                    <a:pt x="2327" y="1626"/>
                    <a:pt x="2501" y="1615"/>
                    <a:pt x="2715" y="1615"/>
                  </a:cubicBezTo>
                  <a:cubicBezTo>
                    <a:pt x="3115" y="1615"/>
                    <a:pt x="3656" y="1654"/>
                    <a:pt x="4192" y="1825"/>
                  </a:cubicBezTo>
                  <a:cubicBezTo>
                    <a:pt x="4211" y="1833"/>
                    <a:pt x="4231" y="1837"/>
                    <a:pt x="4250" y="1837"/>
                  </a:cubicBezTo>
                  <a:cubicBezTo>
                    <a:pt x="4314" y="1837"/>
                    <a:pt x="4373" y="1794"/>
                    <a:pt x="4382" y="1729"/>
                  </a:cubicBezTo>
                  <a:cubicBezTo>
                    <a:pt x="4418" y="1634"/>
                    <a:pt x="4370" y="1539"/>
                    <a:pt x="4275" y="1527"/>
                  </a:cubicBezTo>
                  <a:cubicBezTo>
                    <a:pt x="3701" y="1346"/>
                    <a:pt x="3117" y="1300"/>
                    <a:pt x="2687" y="1300"/>
                  </a:cubicBezTo>
                  <a:cubicBezTo>
                    <a:pt x="2465" y="1300"/>
                    <a:pt x="2285" y="1312"/>
                    <a:pt x="2168" y="1325"/>
                  </a:cubicBezTo>
                  <a:cubicBezTo>
                    <a:pt x="1906" y="1348"/>
                    <a:pt x="1715" y="1563"/>
                    <a:pt x="1715" y="1813"/>
                  </a:cubicBezTo>
                  <a:lnTo>
                    <a:pt x="1715" y="1968"/>
                  </a:lnTo>
                  <a:lnTo>
                    <a:pt x="60" y="3611"/>
                  </a:lnTo>
                  <a:cubicBezTo>
                    <a:pt x="24" y="3658"/>
                    <a:pt x="1" y="3706"/>
                    <a:pt x="24" y="3765"/>
                  </a:cubicBezTo>
                  <a:lnTo>
                    <a:pt x="179" y="4611"/>
                  </a:lnTo>
                  <a:cubicBezTo>
                    <a:pt x="203" y="4670"/>
                    <a:pt x="239" y="4718"/>
                    <a:pt x="298" y="4730"/>
                  </a:cubicBezTo>
                  <a:cubicBezTo>
                    <a:pt x="542" y="4788"/>
                    <a:pt x="764" y="4813"/>
                    <a:pt x="967" y="4813"/>
                  </a:cubicBezTo>
                  <a:cubicBezTo>
                    <a:pt x="1627" y="4813"/>
                    <a:pt x="2071" y="4552"/>
                    <a:pt x="2299" y="4361"/>
                  </a:cubicBezTo>
                  <a:cubicBezTo>
                    <a:pt x="2338" y="4329"/>
                    <a:pt x="2389" y="4313"/>
                    <a:pt x="2435" y="4313"/>
                  </a:cubicBezTo>
                  <a:cubicBezTo>
                    <a:pt x="2459" y="4313"/>
                    <a:pt x="2481" y="4317"/>
                    <a:pt x="2501" y="4325"/>
                  </a:cubicBezTo>
                  <a:cubicBezTo>
                    <a:pt x="2822" y="4504"/>
                    <a:pt x="3120" y="4563"/>
                    <a:pt x="3334" y="4587"/>
                  </a:cubicBezTo>
                  <a:cubicBezTo>
                    <a:pt x="1846" y="6135"/>
                    <a:pt x="1537" y="7099"/>
                    <a:pt x="1537" y="7635"/>
                  </a:cubicBezTo>
                  <a:cubicBezTo>
                    <a:pt x="1537" y="7861"/>
                    <a:pt x="1584" y="8040"/>
                    <a:pt x="1608" y="8159"/>
                  </a:cubicBezTo>
                  <a:cubicBezTo>
                    <a:pt x="1370" y="8195"/>
                    <a:pt x="1191" y="8397"/>
                    <a:pt x="1191" y="8647"/>
                  </a:cubicBezTo>
                  <a:lnTo>
                    <a:pt x="1191" y="8849"/>
                  </a:lnTo>
                  <a:cubicBezTo>
                    <a:pt x="1001" y="8909"/>
                    <a:pt x="858" y="9111"/>
                    <a:pt x="858" y="9326"/>
                  </a:cubicBezTo>
                  <a:lnTo>
                    <a:pt x="858" y="10361"/>
                  </a:lnTo>
                  <a:cubicBezTo>
                    <a:pt x="858" y="10635"/>
                    <a:pt x="1072" y="10861"/>
                    <a:pt x="1358" y="10861"/>
                  </a:cubicBezTo>
                  <a:lnTo>
                    <a:pt x="6501" y="10861"/>
                  </a:lnTo>
                  <a:cubicBezTo>
                    <a:pt x="6775" y="10861"/>
                    <a:pt x="7002" y="10635"/>
                    <a:pt x="7002" y="10361"/>
                  </a:cubicBezTo>
                  <a:lnTo>
                    <a:pt x="7002" y="9326"/>
                  </a:lnTo>
                  <a:cubicBezTo>
                    <a:pt x="7002" y="9171"/>
                    <a:pt x="6859" y="8968"/>
                    <a:pt x="6656" y="8897"/>
                  </a:cubicBezTo>
                  <a:lnTo>
                    <a:pt x="6656" y="8695"/>
                  </a:lnTo>
                  <a:cubicBezTo>
                    <a:pt x="6656" y="8409"/>
                    <a:pt x="6442" y="8183"/>
                    <a:pt x="6156" y="8183"/>
                  </a:cubicBezTo>
                  <a:lnTo>
                    <a:pt x="5978" y="8183"/>
                  </a:lnTo>
                  <a:cubicBezTo>
                    <a:pt x="5990" y="7266"/>
                    <a:pt x="6204" y="6671"/>
                    <a:pt x="6406" y="6087"/>
                  </a:cubicBezTo>
                  <a:cubicBezTo>
                    <a:pt x="6621" y="5492"/>
                    <a:pt x="6823" y="4861"/>
                    <a:pt x="6823" y="3908"/>
                  </a:cubicBezTo>
                  <a:cubicBezTo>
                    <a:pt x="6823" y="2991"/>
                    <a:pt x="6525" y="2241"/>
                    <a:pt x="5966" y="1694"/>
                  </a:cubicBezTo>
                  <a:cubicBezTo>
                    <a:pt x="5501" y="1265"/>
                    <a:pt x="4930" y="1015"/>
                    <a:pt x="4418" y="860"/>
                  </a:cubicBezTo>
                  <a:cubicBezTo>
                    <a:pt x="4311" y="396"/>
                    <a:pt x="4061" y="182"/>
                    <a:pt x="3846" y="86"/>
                  </a:cubicBezTo>
                  <a:cubicBezTo>
                    <a:pt x="3690" y="12"/>
                    <a:pt x="3550" y="1"/>
                    <a:pt x="34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4" name="Google Shape;12424;p73"/>
            <p:cNvSpPr/>
            <p:nvPr/>
          </p:nvSpPr>
          <p:spPr>
            <a:xfrm>
              <a:off x="3913799" y="2948231"/>
              <a:ext cx="20499" cy="14960"/>
            </a:xfrm>
            <a:custGeom>
              <a:rect b="b" l="l" r="r" t="t"/>
              <a:pathLst>
                <a:path extrusionOk="0" h="470" w="644">
                  <a:moveTo>
                    <a:pt x="184" y="0"/>
                  </a:moveTo>
                  <a:cubicBezTo>
                    <a:pt x="126" y="0"/>
                    <a:pt x="73" y="27"/>
                    <a:pt x="48" y="76"/>
                  </a:cubicBezTo>
                  <a:cubicBezTo>
                    <a:pt x="1" y="148"/>
                    <a:pt x="36" y="255"/>
                    <a:pt x="108" y="291"/>
                  </a:cubicBezTo>
                  <a:cubicBezTo>
                    <a:pt x="203" y="326"/>
                    <a:pt x="286" y="386"/>
                    <a:pt x="358" y="433"/>
                  </a:cubicBezTo>
                  <a:cubicBezTo>
                    <a:pt x="394" y="445"/>
                    <a:pt x="417" y="469"/>
                    <a:pt x="453" y="469"/>
                  </a:cubicBezTo>
                  <a:cubicBezTo>
                    <a:pt x="501" y="469"/>
                    <a:pt x="560" y="433"/>
                    <a:pt x="584" y="386"/>
                  </a:cubicBezTo>
                  <a:cubicBezTo>
                    <a:pt x="644" y="326"/>
                    <a:pt x="620" y="231"/>
                    <a:pt x="537" y="183"/>
                  </a:cubicBezTo>
                  <a:cubicBezTo>
                    <a:pt x="453" y="124"/>
                    <a:pt x="358" y="64"/>
                    <a:pt x="263" y="17"/>
                  </a:cubicBezTo>
                  <a:cubicBezTo>
                    <a:pt x="237" y="6"/>
                    <a:pt x="210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5" name="Google Shape;12425;p73"/>
            <p:cNvSpPr/>
            <p:nvPr/>
          </p:nvSpPr>
          <p:spPr>
            <a:xfrm>
              <a:off x="3841418" y="2956315"/>
              <a:ext cx="10631" cy="15947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34"/>
                  </a:lnTo>
                  <a:cubicBezTo>
                    <a:pt x="1" y="418"/>
                    <a:pt x="72" y="501"/>
                    <a:pt x="167" y="501"/>
                  </a:cubicBezTo>
                  <a:cubicBezTo>
                    <a:pt x="251" y="501"/>
                    <a:pt x="334" y="418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6" name="Google Shape;12426;p73"/>
          <p:cNvGrpSpPr/>
          <p:nvPr/>
        </p:nvGrpSpPr>
        <p:grpSpPr>
          <a:xfrm>
            <a:off x="2238616" y="2908131"/>
            <a:ext cx="422596" cy="310382"/>
            <a:chOff x="2278533" y="2937377"/>
            <a:chExt cx="346788" cy="254704"/>
          </a:xfrm>
        </p:grpSpPr>
        <p:sp>
          <p:nvSpPr>
            <p:cNvPr id="12427" name="Google Shape;12427;p73"/>
            <p:cNvSpPr/>
            <p:nvPr/>
          </p:nvSpPr>
          <p:spPr>
            <a:xfrm>
              <a:off x="2317557" y="2958607"/>
              <a:ext cx="270619" cy="184200"/>
            </a:xfrm>
            <a:custGeom>
              <a:rect b="b" l="l" r="r" t="t"/>
              <a:pathLst>
                <a:path extrusionOk="0" h="5787" w="8502">
                  <a:moveTo>
                    <a:pt x="2691" y="1179"/>
                  </a:moveTo>
                  <a:cubicBezTo>
                    <a:pt x="2882" y="1179"/>
                    <a:pt x="3049" y="1346"/>
                    <a:pt x="3049" y="1536"/>
                  </a:cubicBezTo>
                  <a:lnTo>
                    <a:pt x="3049" y="1881"/>
                  </a:lnTo>
                  <a:cubicBezTo>
                    <a:pt x="3049" y="2167"/>
                    <a:pt x="2810" y="2405"/>
                    <a:pt x="2525" y="2405"/>
                  </a:cubicBezTo>
                  <a:cubicBezTo>
                    <a:pt x="2227" y="2405"/>
                    <a:pt x="1989" y="2167"/>
                    <a:pt x="1989" y="1881"/>
                  </a:cubicBezTo>
                  <a:lnTo>
                    <a:pt x="1989" y="1536"/>
                  </a:lnTo>
                  <a:cubicBezTo>
                    <a:pt x="1989" y="1346"/>
                    <a:pt x="2156" y="1179"/>
                    <a:pt x="2346" y="1179"/>
                  </a:cubicBezTo>
                  <a:close/>
                  <a:moveTo>
                    <a:pt x="6787" y="1036"/>
                  </a:moveTo>
                  <a:cubicBezTo>
                    <a:pt x="6894" y="1036"/>
                    <a:pt x="6966" y="1108"/>
                    <a:pt x="6966" y="1215"/>
                  </a:cubicBezTo>
                  <a:lnTo>
                    <a:pt x="6966" y="1715"/>
                  </a:lnTo>
                  <a:cubicBezTo>
                    <a:pt x="6966" y="1774"/>
                    <a:pt x="6930" y="1834"/>
                    <a:pt x="6871" y="1870"/>
                  </a:cubicBezTo>
                  <a:cubicBezTo>
                    <a:pt x="6835" y="1893"/>
                    <a:pt x="6799" y="1941"/>
                    <a:pt x="6799" y="2000"/>
                  </a:cubicBezTo>
                  <a:lnTo>
                    <a:pt x="6799" y="2251"/>
                  </a:lnTo>
                  <a:cubicBezTo>
                    <a:pt x="6799" y="2334"/>
                    <a:pt x="6847" y="2381"/>
                    <a:pt x="6918" y="2405"/>
                  </a:cubicBezTo>
                  <a:lnTo>
                    <a:pt x="7335" y="2512"/>
                  </a:lnTo>
                  <a:cubicBezTo>
                    <a:pt x="7406" y="2524"/>
                    <a:pt x="7466" y="2596"/>
                    <a:pt x="7466" y="2691"/>
                  </a:cubicBezTo>
                  <a:lnTo>
                    <a:pt x="7466" y="2727"/>
                  </a:lnTo>
                  <a:lnTo>
                    <a:pt x="5739" y="2727"/>
                  </a:lnTo>
                  <a:lnTo>
                    <a:pt x="5739" y="2691"/>
                  </a:lnTo>
                  <a:cubicBezTo>
                    <a:pt x="5739" y="2596"/>
                    <a:pt x="5799" y="2536"/>
                    <a:pt x="5870" y="2512"/>
                  </a:cubicBezTo>
                  <a:lnTo>
                    <a:pt x="6287" y="2405"/>
                  </a:lnTo>
                  <a:cubicBezTo>
                    <a:pt x="6370" y="2381"/>
                    <a:pt x="6406" y="2334"/>
                    <a:pt x="6406" y="2251"/>
                  </a:cubicBezTo>
                  <a:lnTo>
                    <a:pt x="6406" y="2000"/>
                  </a:lnTo>
                  <a:cubicBezTo>
                    <a:pt x="6430" y="1941"/>
                    <a:pt x="6394" y="1893"/>
                    <a:pt x="6359" y="1870"/>
                  </a:cubicBezTo>
                  <a:cubicBezTo>
                    <a:pt x="6299" y="1834"/>
                    <a:pt x="6263" y="1774"/>
                    <a:pt x="6263" y="1715"/>
                  </a:cubicBezTo>
                  <a:lnTo>
                    <a:pt x="6263" y="1215"/>
                  </a:lnTo>
                  <a:cubicBezTo>
                    <a:pt x="6263" y="1108"/>
                    <a:pt x="6335" y="1036"/>
                    <a:pt x="6442" y="1036"/>
                  </a:cubicBezTo>
                  <a:close/>
                  <a:moveTo>
                    <a:pt x="8144" y="334"/>
                  </a:moveTo>
                  <a:lnTo>
                    <a:pt x="8144" y="2751"/>
                  </a:lnTo>
                  <a:lnTo>
                    <a:pt x="7787" y="2751"/>
                  </a:lnTo>
                  <a:lnTo>
                    <a:pt x="7787" y="2703"/>
                  </a:lnTo>
                  <a:cubicBezTo>
                    <a:pt x="7787" y="2477"/>
                    <a:pt x="7633" y="2274"/>
                    <a:pt x="7406" y="2215"/>
                  </a:cubicBezTo>
                  <a:lnTo>
                    <a:pt x="7109" y="2131"/>
                  </a:lnTo>
                  <a:lnTo>
                    <a:pt x="7109" y="2096"/>
                  </a:lnTo>
                  <a:cubicBezTo>
                    <a:pt x="7216" y="2000"/>
                    <a:pt x="7275" y="1870"/>
                    <a:pt x="7275" y="1715"/>
                  </a:cubicBezTo>
                  <a:lnTo>
                    <a:pt x="7275" y="1215"/>
                  </a:lnTo>
                  <a:cubicBezTo>
                    <a:pt x="7275" y="929"/>
                    <a:pt x="7049" y="703"/>
                    <a:pt x="6775" y="703"/>
                  </a:cubicBezTo>
                  <a:lnTo>
                    <a:pt x="6430" y="703"/>
                  </a:lnTo>
                  <a:cubicBezTo>
                    <a:pt x="6144" y="703"/>
                    <a:pt x="5918" y="929"/>
                    <a:pt x="5918" y="1215"/>
                  </a:cubicBezTo>
                  <a:lnTo>
                    <a:pt x="5918" y="1715"/>
                  </a:lnTo>
                  <a:cubicBezTo>
                    <a:pt x="5918" y="1870"/>
                    <a:pt x="5978" y="2000"/>
                    <a:pt x="6085" y="2096"/>
                  </a:cubicBezTo>
                  <a:lnTo>
                    <a:pt x="6085" y="2131"/>
                  </a:lnTo>
                  <a:lnTo>
                    <a:pt x="5787" y="2215"/>
                  </a:lnTo>
                  <a:cubicBezTo>
                    <a:pt x="5561" y="2274"/>
                    <a:pt x="5418" y="2465"/>
                    <a:pt x="5418" y="2703"/>
                  </a:cubicBezTo>
                  <a:lnTo>
                    <a:pt x="5418" y="2751"/>
                  </a:lnTo>
                  <a:lnTo>
                    <a:pt x="5061" y="2751"/>
                  </a:lnTo>
                  <a:lnTo>
                    <a:pt x="5061" y="334"/>
                  </a:lnTo>
                  <a:close/>
                  <a:moveTo>
                    <a:pt x="2691" y="2715"/>
                  </a:moveTo>
                  <a:lnTo>
                    <a:pt x="2691" y="2786"/>
                  </a:lnTo>
                  <a:cubicBezTo>
                    <a:pt x="2703" y="2846"/>
                    <a:pt x="2727" y="2905"/>
                    <a:pt x="2751" y="2965"/>
                  </a:cubicBezTo>
                  <a:lnTo>
                    <a:pt x="2525" y="3191"/>
                  </a:lnTo>
                  <a:lnTo>
                    <a:pt x="2513" y="3191"/>
                  </a:lnTo>
                  <a:lnTo>
                    <a:pt x="2287" y="2965"/>
                  </a:lnTo>
                  <a:cubicBezTo>
                    <a:pt x="2322" y="2929"/>
                    <a:pt x="2334" y="2870"/>
                    <a:pt x="2334" y="2810"/>
                  </a:cubicBezTo>
                  <a:lnTo>
                    <a:pt x="2334" y="2715"/>
                  </a:lnTo>
                  <a:close/>
                  <a:moveTo>
                    <a:pt x="3037" y="3143"/>
                  </a:moveTo>
                  <a:lnTo>
                    <a:pt x="3346" y="3263"/>
                  </a:lnTo>
                  <a:cubicBezTo>
                    <a:pt x="3477" y="3310"/>
                    <a:pt x="3572" y="3441"/>
                    <a:pt x="3572" y="3596"/>
                  </a:cubicBezTo>
                  <a:lnTo>
                    <a:pt x="3572" y="4608"/>
                  </a:lnTo>
                  <a:cubicBezTo>
                    <a:pt x="3572" y="4715"/>
                    <a:pt x="3501" y="4787"/>
                    <a:pt x="3394" y="4787"/>
                  </a:cubicBezTo>
                  <a:lnTo>
                    <a:pt x="2691" y="4787"/>
                  </a:lnTo>
                  <a:lnTo>
                    <a:pt x="2691" y="4596"/>
                  </a:lnTo>
                  <a:lnTo>
                    <a:pt x="3049" y="4596"/>
                  </a:lnTo>
                  <a:cubicBezTo>
                    <a:pt x="3144" y="4596"/>
                    <a:pt x="3215" y="4513"/>
                    <a:pt x="3215" y="4429"/>
                  </a:cubicBezTo>
                  <a:lnTo>
                    <a:pt x="3215" y="3917"/>
                  </a:lnTo>
                  <a:cubicBezTo>
                    <a:pt x="3215" y="3834"/>
                    <a:pt x="3144" y="3763"/>
                    <a:pt x="3049" y="3763"/>
                  </a:cubicBezTo>
                  <a:cubicBezTo>
                    <a:pt x="2965" y="3763"/>
                    <a:pt x="2882" y="3834"/>
                    <a:pt x="2882" y="3917"/>
                  </a:cubicBezTo>
                  <a:lnTo>
                    <a:pt x="2882" y="4275"/>
                  </a:lnTo>
                  <a:lnTo>
                    <a:pt x="2191" y="4275"/>
                  </a:lnTo>
                  <a:lnTo>
                    <a:pt x="2191" y="3917"/>
                  </a:lnTo>
                  <a:cubicBezTo>
                    <a:pt x="2191" y="3834"/>
                    <a:pt x="2108" y="3763"/>
                    <a:pt x="2025" y="3763"/>
                  </a:cubicBezTo>
                  <a:cubicBezTo>
                    <a:pt x="1929" y="3763"/>
                    <a:pt x="1858" y="3834"/>
                    <a:pt x="1858" y="3917"/>
                  </a:cubicBezTo>
                  <a:lnTo>
                    <a:pt x="1858" y="4429"/>
                  </a:lnTo>
                  <a:cubicBezTo>
                    <a:pt x="1858" y="4513"/>
                    <a:pt x="1929" y="4596"/>
                    <a:pt x="2025" y="4596"/>
                  </a:cubicBezTo>
                  <a:lnTo>
                    <a:pt x="2382" y="4596"/>
                  </a:lnTo>
                  <a:lnTo>
                    <a:pt x="2382" y="4787"/>
                  </a:lnTo>
                  <a:lnTo>
                    <a:pt x="1679" y="4787"/>
                  </a:lnTo>
                  <a:cubicBezTo>
                    <a:pt x="1572" y="4787"/>
                    <a:pt x="1501" y="4715"/>
                    <a:pt x="1501" y="4608"/>
                  </a:cubicBezTo>
                  <a:lnTo>
                    <a:pt x="1501" y="3596"/>
                  </a:lnTo>
                  <a:lnTo>
                    <a:pt x="1489" y="3596"/>
                  </a:lnTo>
                  <a:cubicBezTo>
                    <a:pt x="1489" y="3441"/>
                    <a:pt x="1572" y="3310"/>
                    <a:pt x="1715" y="3263"/>
                  </a:cubicBezTo>
                  <a:lnTo>
                    <a:pt x="2025" y="3143"/>
                  </a:lnTo>
                  <a:lnTo>
                    <a:pt x="2287" y="3417"/>
                  </a:lnTo>
                  <a:cubicBezTo>
                    <a:pt x="2346" y="3477"/>
                    <a:pt x="2441" y="3501"/>
                    <a:pt x="2525" y="3501"/>
                  </a:cubicBezTo>
                  <a:cubicBezTo>
                    <a:pt x="2620" y="3501"/>
                    <a:pt x="2691" y="3477"/>
                    <a:pt x="2763" y="3417"/>
                  </a:cubicBezTo>
                  <a:lnTo>
                    <a:pt x="3037" y="3143"/>
                  </a:lnTo>
                  <a:close/>
                  <a:moveTo>
                    <a:pt x="4727" y="4763"/>
                  </a:moveTo>
                  <a:lnTo>
                    <a:pt x="4727" y="5465"/>
                  </a:lnTo>
                  <a:lnTo>
                    <a:pt x="298" y="5465"/>
                  </a:lnTo>
                  <a:lnTo>
                    <a:pt x="298" y="4763"/>
                  </a:lnTo>
                  <a:lnTo>
                    <a:pt x="1191" y="4763"/>
                  </a:lnTo>
                  <a:cubicBezTo>
                    <a:pt x="1251" y="4965"/>
                    <a:pt x="1441" y="5108"/>
                    <a:pt x="1667" y="5108"/>
                  </a:cubicBezTo>
                  <a:lnTo>
                    <a:pt x="3358" y="5108"/>
                  </a:lnTo>
                  <a:cubicBezTo>
                    <a:pt x="3584" y="5108"/>
                    <a:pt x="3763" y="4965"/>
                    <a:pt x="3834" y="4763"/>
                  </a:cubicBezTo>
                  <a:close/>
                  <a:moveTo>
                    <a:pt x="6763" y="3775"/>
                  </a:moveTo>
                  <a:cubicBezTo>
                    <a:pt x="6871" y="3775"/>
                    <a:pt x="6942" y="3846"/>
                    <a:pt x="6942" y="3953"/>
                  </a:cubicBezTo>
                  <a:lnTo>
                    <a:pt x="6942" y="4453"/>
                  </a:lnTo>
                  <a:cubicBezTo>
                    <a:pt x="6942" y="4513"/>
                    <a:pt x="6918" y="4572"/>
                    <a:pt x="6859" y="4608"/>
                  </a:cubicBezTo>
                  <a:cubicBezTo>
                    <a:pt x="6811" y="4632"/>
                    <a:pt x="6787" y="4679"/>
                    <a:pt x="6787" y="4739"/>
                  </a:cubicBezTo>
                  <a:lnTo>
                    <a:pt x="6787" y="4989"/>
                  </a:lnTo>
                  <a:cubicBezTo>
                    <a:pt x="6787" y="5060"/>
                    <a:pt x="6823" y="5120"/>
                    <a:pt x="6906" y="5144"/>
                  </a:cubicBezTo>
                  <a:lnTo>
                    <a:pt x="7323" y="5251"/>
                  </a:lnTo>
                  <a:cubicBezTo>
                    <a:pt x="7394" y="5263"/>
                    <a:pt x="7454" y="5334"/>
                    <a:pt x="7454" y="5429"/>
                  </a:cubicBezTo>
                  <a:lnTo>
                    <a:pt x="7454" y="5465"/>
                  </a:lnTo>
                  <a:lnTo>
                    <a:pt x="5739" y="5465"/>
                  </a:lnTo>
                  <a:lnTo>
                    <a:pt x="5739" y="5429"/>
                  </a:lnTo>
                  <a:cubicBezTo>
                    <a:pt x="5739" y="5334"/>
                    <a:pt x="5799" y="5275"/>
                    <a:pt x="5882" y="5251"/>
                  </a:cubicBezTo>
                  <a:lnTo>
                    <a:pt x="6287" y="5144"/>
                  </a:lnTo>
                  <a:cubicBezTo>
                    <a:pt x="6370" y="5120"/>
                    <a:pt x="6406" y="5060"/>
                    <a:pt x="6406" y="4989"/>
                  </a:cubicBezTo>
                  <a:lnTo>
                    <a:pt x="6406" y="4739"/>
                  </a:lnTo>
                  <a:cubicBezTo>
                    <a:pt x="6406" y="4679"/>
                    <a:pt x="6382" y="4632"/>
                    <a:pt x="6335" y="4608"/>
                  </a:cubicBezTo>
                  <a:cubicBezTo>
                    <a:pt x="6275" y="4572"/>
                    <a:pt x="6251" y="4513"/>
                    <a:pt x="6251" y="4453"/>
                  </a:cubicBezTo>
                  <a:lnTo>
                    <a:pt x="6251" y="3953"/>
                  </a:lnTo>
                  <a:cubicBezTo>
                    <a:pt x="6251" y="3846"/>
                    <a:pt x="6323" y="3775"/>
                    <a:pt x="6430" y="3775"/>
                  </a:cubicBezTo>
                  <a:close/>
                  <a:moveTo>
                    <a:pt x="8156" y="3060"/>
                  </a:moveTo>
                  <a:lnTo>
                    <a:pt x="8156" y="5465"/>
                  </a:lnTo>
                  <a:lnTo>
                    <a:pt x="7799" y="5465"/>
                  </a:lnTo>
                  <a:lnTo>
                    <a:pt x="7799" y="5429"/>
                  </a:lnTo>
                  <a:cubicBezTo>
                    <a:pt x="7799" y="5203"/>
                    <a:pt x="7644" y="4989"/>
                    <a:pt x="7430" y="4929"/>
                  </a:cubicBezTo>
                  <a:lnTo>
                    <a:pt x="7132" y="4858"/>
                  </a:lnTo>
                  <a:lnTo>
                    <a:pt x="7132" y="4810"/>
                  </a:lnTo>
                  <a:cubicBezTo>
                    <a:pt x="7228" y="4727"/>
                    <a:pt x="7287" y="4596"/>
                    <a:pt x="7287" y="4441"/>
                  </a:cubicBezTo>
                  <a:lnTo>
                    <a:pt x="7287" y="3941"/>
                  </a:lnTo>
                  <a:cubicBezTo>
                    <a:pt x="7287" y="3655"/>
                    <a:pt x="7073" y="3429"/>
                    <a:pt x="6787" y="3429"/>
                  </a:cubicBezTo>
                  <a:lnTo>
                    <a:pt x="6442" y="3429"/>
                  </a:lnTo>
                  <a:cubicBezTo>
                    <a:pt x="6156" y="3429"/>
                    <a:pt x="5942" y="3655"/>
                    <a:pt x="5942" y="3941"/>
                  </a:cubicBezTo>
                  <a:lnTo>
                    <a:pt x="5942" y="4441"/>
                  </a:lnTo>
                  <a:cubicBezTo>
                    <a:pt x="5942" y="4596"/>
                    <a:pt x="6001" y="4727"/>
                    <a:pt x="6097" y="4810"/>
                  </a:cubicBezTo>
                  <a:lnTo>
                    <a:pt x="6097" y="4858"/>
                  </a:lnTo>
                  <a:lnTo>
                    <a:pt x="5799" y="4929"/>
                  </a:lnTo>
                  <a:cubicBezTo>
                    <a:pt x="5585" y="4989"/>
                    <a:pt x="5430" y="5191"/>
                    <a:pt x="5430" y="5429"/>
                  </a:cubicBezTo>
                  <a:lnTo>
                    <a:pt x="5430" y="5465"/>
                  </a:lnTo>
                  <a:lnTo>
                    <a:pt x="5073" y="5465"/>
                  </a:lnTo>
                  <a:lnTo>
                    <a:pt x="5073" y="3060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5620"/>
                  </a:lnTo>
                  <a:cubicBezTo>
                    <a:pt x="1" y="5703"/>
                    <a:pt x="72" y="5787"/>
                    <a:pt x="167" y="5787"/>
                  </a:cubicBezTo>
                  <a:lnTo>
                    <a:pt x="8335" y="5787"/>
                  </a:lnTo>
                  <a:cubicBezTo>
                    <a:pt x="8418" y="5787"/>
                    <a:pt x="8502" y="5703"/>
                    <a:pt x="8502" y="5620"/>
                  </a:cubicBezTo>
                  <a:lnTo>
                    <a:pt x="8502" y="167"/>
                  </a:lnTo>
                  <a:cubicBezTo>
                    <a:pt x="8466" y="84"/>
                    <a:pt x="8395" y="24"/>
                    <a:pt x="8311" y="24"/>
                  </a:cubicBezTo>
                  <a:lnTo>
                    <a:pt x="1334" y="24"/>
                  </a:lnTo>
                  <a:cubicBezTo>
                    <a:pt x="1251" y="24"/>
                    <a:pt x="1167" y="95"/>
                    <a:pt x="1167" y="191"/>
                  </a:cubicBezTo>
                  <a:cubicBezTo>
                    <a:pt x="1167" y="274"/>
                    <a:pt x="1251" y="346"/>
                    <a:pt x="1334" y="346"/>
                  </a:cubicBezTo>
                  <a:lnTo>
                    <a:pt x="4763" y="346"/>
                  </a:lnTo>
                  <a:lnTo>
                    <a:pt x="4763" y="4453"/>
                  </a:lnTo>
                  <a:lnTo>
                    <a:pt x="3882" y="4453"/>
                  </a:lnTo>
                  <a:lnTo>
                    <a:pt x="3882" y="3608"/>
                  </a:lnTo>
                  <a:cubicBezTo>
                    <a:pt x="3882" y="3346"/>
                    <a:pt x="3703" y="3084"/>
                    <a:pt x="3453" y="2977"/>
                  </a:cubicBezTo>
                  <a:lnTo>
                    <a:pt x="3037" y="2822"/>
                  </a:lnTo>
                  <a:lnTo>
                    <a:pt x="3037" y="2798"/>
                  </a:lnTo>
                  <a:lnTo>
                    <a:pt x="3037" y="2572"/>
                  </a:lnTo>
                  <a:cubicBezTo>
                    <a:pt x="3239" y="2417"/>
                    <a:pt x="3382" y="2167"/>
                    <a:pt x="3382" y="1893"/>
                  </a:cubicBezTo>
                  <a:lnTo>
                    <a:pt x="3382" y="1560"/>
                  </a:lnTo>
                  <a:cubicBezTo>
                    <a:pt x="3382" y="1179"/>
                    <a:pt x="3084" y="881"/>
                    <a:pt x="2703" y="881"/>
                  </a:cubicBezTo>
                  <a:lnTo>
                    <a:pt x="2370" y="881"/>
                  </a:lnTo>
                  <a:cubicBezTo>
                    <a:pt x="1989" y="881"/>
                    <a:pt x="1691" y="1179"/>
                    <a:pt x="1691" y="1560"/>
                  </a:cubicBezTo>
                  <a:lnTo>
                    <a:pt x="1691" y="1893"/>
                  </a:lnTo>
                  <a:cubicBezTo>
                    <a:pt x="1691" y="2179"/>
                    <a:pt x="1834" y="2417"/>
                    <a:pt x="2037" y="2572"/>
                  </a:cubicBezTo>
                  <a:lnTo>
                    <a:pt x="2037" y="2810"/>
                  </a:lnTo>
                  <a:lnTo>
                    <a:pt x="2037" y="2822"/>
                  </a:lnTo>
                  <a:lnTo>
                    <a:pt x="1620" y="2989"/>
                  </a:lnTo>
                  <a:cubicBezTo>
                    <a:pt x="1370" y="3084"/>
                    <a:pt x="1191" y="3346"/>
                    <a:pt x="1191" y="3608"/>
                  </a:cubicBezTo>
                  <a:lnTo>
                    <a:pt x="1191" y="4453"/>
                  </a:lnTo>
                  <a:lnTo>
                    <a:pt x="310" y="4453"/>
                  </a:lnTo>
                  <a:lnTo>
                    <a:pt x="310" y="334"/>
                  </a:lnTo>
                  <a:lnTo>
                    <a:pt x="667" y="334"/>
                  </a:lnTo>
                  <a:cubicBezTo>
                    <a:pt x="763" y="334"/>
                    <a:pt x="834" y="262"/>
                    <a:pt x="834" y="167"/>
                  </a:cubicBezTo>
                  <a:cubicBezTo>
                    <a:pt x="834" y="84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73"/>
            <p:cNvSpPr/>
            <p:nvPr/>
          </p:nvSpPr>
          <p:spPr>
            <a:xfrm>
              <a:off x="2278533" y="2937377"/>
              <a:ext cx="346788" cy="254704"/>
            </a:xfrm>
            <a:custGeom>
              <a:rect b="b" l="l" r="r" t="t"/>
              <a:pathLst>
                <a:path extrusionOk="0" h="8002" w="10895">
                  <a:moveTo>
                    <a:pt x="9871" y="310"/>
                  </a:moveTo>
                  <a:cubicBezTo>
                    <a:pt x="9978" y="310"/>
                    <a:pt x="10049" y="393"/>
                    <a:pt x="10049" y="489"/>
                  </a:cubicBezTo>
                  <a:lnTo>
                    <a:pt x="10049" y="6799"/>
                  </a:lnTo>
                  <a:lnTo>
                    <a:pt x="9692" y="6799"/>
                  </a:lnTo>
                  <a:cubicBezTo>
                    <a:pt x="9609" y="6799"/>
                    <a:pt x="9525" y="6882"/>
                    <a:pt x="9525" y="6966"/>
                  </a:cubicBezTo>
                  <a:cubicBezTo>
                    <a:pt x="9525" y="7061"/>
                    <a:pt x="9609" y="7132"/>
                    <a:pt x="9692" y="7132"/>
                  </a:cubicBezTo>
                  <a:lnTo>
                    <a:pt x="10537" y="7132"/>
                  </a:lnTo>
                  <a:cubicBezTo>
                    <a:pt x="10537" y="7132"/>
                    <a:pt x="10561" y="7132"/>
                    <a:pt x="10561" y="7144"/>
                  </a:cubicBezTo>
                  <a:lnTo>
                    <a:pt x="10561" y="7490"/>
                  </a:lnTo>
                  <a:cubicBezTo>
                    <a:pt x="10573" y="7585"/>
                    <a:pt x="10478" y="7668"/>
                    <a:pt x="10394" y="7668"/>
                  </a:cubicBezTo>
                  <a:lnTo>
                    <a:pt x="512" y="7668"/>
                  </a:lnTo>
                  <a:cubicBezTo>
                    <a:pt x="405" y="7668"/>
                    <a:pt x="334" y="7597"/>
                    <a:pt x="334" y="7490"/>
                  </a:cubicBezTo>
                  <a:lnTo>
                    <a:pt x="334" y="7144"/>
                  </a:lnTo>
                  <a:cubicBezTo>
                    <a:pt x="334" y="7144"/>
                    <a:pt x="334" y="7132"/>
                    <a:pt x="346" y="7132"/>
                  </a:cubicBezTo>
                  <a:lnTo>
                    <a:pt x="9037" y="7132"/>
                  </a:lnTo>
                  <a:cubicBezTo>
                    <a:pt x="9132" y="7132"/>
                    <a:pt x="9204" y="7061"/>
                    <a:pt x="9204" y="6966"/>
                  </a:cubicBezTo>
                  <a:cubicBezTo>
                    <a:pt x="9204" y="6882"/>
                    <a:pt x="9132" y="6799"/>
                    <a:pt x="9037" y="6799"/>
                  </a:cubicBezTo>
                  <a:lnTo>
                    <a:pt x="858" y="6799"/>
                  </a:lnTo>
                  <a:lnTo>
                    <a:pt x="858" y="489"/>
                  </a:lnTo>
                  <a:cubicBezTo>
                    <a:pt x="858" y="393"/>
                    <a:pt x="929" y="310"/>
                    <a:pt x="1036" y="310"/>
                  </a:cubicBezTo>
                  <a:close/>
                  <a:moveTo>
                    <a:pt x="1012" y="0"/>
                  </a:moveTo>
                  <a:cubicBezTo>
                    <a:pt x="738" y="0"/>
                    <a:pt x="512" y="227"/>
                    <a:pt x="512" y="512"/>
                  </a:cubicBezTo>
                  <a:lnTo>
                    <a:pt x="512" y="6823"/>
                  </a:lnTo>
                  <a:lnTo>
                    <a:pt x="334" y="6823"/>
                  </a:lnTo>
                  <a:cubicBezTo>
                    <a:pt x="155" y="6823"/>
                    <a:pt x="0" y="6966"/>
                    <a:pt x="0" y="7144"/>
                  </a:cubicBezTo>
                  <a:lnTo>
                    <a:pt x="0" y="7490"/>
                  </a:lnTo>
                  <a:cubicBezTo>
                    <a:pt x="0" y="7775"/>
                    <a:pt x="226" y="8001"/>
                    <a:pt x="512" y="8001"/>
                  </a:cubicBezTo>
                  <a:lnTo>
                    <a:pt x="10394" y="8001"/>
                  </a:lnTo>
                  <a:cubicBezTo>
                    <a:pt x="10680" y="8001"/>
                    <a:pt x="10894" y="7775"/>
                    <a:pt x="10894" y="7490"/>
                  </a:cubicBezTo>
                  <a:lnTo>
                    <a:pt x="10894" y="7144"/>
                  </a:lnTo>
                  <a:cubicBezTo>
                    <a:pt x="10883" y="6966"/>
                    <a:pt x="10728" y="6823"/>
                    <a:pt x="10561" y="6823"/>
                  </a:cubicBezTo>
                  <a:lnTo>
                    <a:pt x="10383" y="6823"/>
                  </a:lnTo>
                  <a:lnTo>
                    <a:pt x="10383" y="512"/>
                  </a:lnTo>
                  <a:cubicBezTo>
                    <a:pt x="10383" y="227"/>
                    <a:pt x="10156" y="0"/>
                    <a:pt x="9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29" name="Google Shape;12429;p73"/>
          <p:cNvSpPr/>
          <p:nvPr/>
        </p:nvSpPr>
        <p:spPr>
          <a:xfrm>
            <a:off x="3227863" y="2891128"/>
            <a:ext cx="347552" cy="346438"/>
          </a:xfrm>
          <a:custGeom>
            <a:rect b="b" l="l" r="r" t="t"/>
            <a:pathLst>
              <a:path extrusionOk="0" h="10884" w="10919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30" name="Google Shape;12430;p73"/>
          <p:cNvGrpSpPr/>
          <p:nvPr/>
        </p:nvGrpSpPr>
        <p:grpSpPr>
          <a:xfrm>
            <a:off x="1836637" y="2891510"/>
            <a:ext cx="286152" cy="346438"/>
            <a:chOff x="1836637" y="2891510"/>
            <a:chExt cx="286152" cy="346438"/>
          </a:xfrm>
        </p:grpSpPr>
        <p:sp>
          <p:nvSpPr>
            <p:cNvPr id="12431" name="Google Shape;12431;p73"/>
            <p:cNvSpPr/>
            <p:nvPr/>
          </p:nvSpPr>
          <p:spPr>
            <a:xfrm>
              <a:off x="1836637" y="3059413"/>
              <a:ext cx="286152" cy="178534"/>
            </a:xfrm>
            <a:custGeom>
              <a:rect b="b" l="l" r="r" t="t"/>
              <a:pathLst>
                <a:path extrusionOk="0" h="5609" w="8990">
                  <a:moveTo>
                    <a:pt x="3072" y="322"/>
                  </a:moveTo>
                  <a:cubicBezTo>
                    <a:pt x="3156" y="322"/>
                    <a:pt x="3251" y="357"/>
                    <a:pt x="3322" y="429"/>
                  </a:cubicBezTo>
                  <a:cubicBezTo>
                    <a:pt x="3382" y="488"/>
                    <a:pt x="3430" y="572"/>
                    <a:pt x="3430" y="679"/>
                  </a:cubicBezTo>
                  <a:lnTo>
                    <a:pt x="3430" y="1108"/>
                  </a:lnTo>
                  <a:cubicBezTo>
                    <a:pt x="3406" y="1286"/>
                    <a:pt x="3311" y="1453"/>
                    <a:pt x="3144" y="1560"/>
                  </a:cubicBezTo>
                  <a:cubicBezTo>
                    <a:pt x="3096" y="1584"/>
                    <a:pt x="3072" y="1631"/>
                    <a:pt x="3072" y="1691"/>
                  </a:cubicBezTo>
                  <a:lnTo>
                    <a:pt x="3072" y="1870"/>
                  </a:lnTo>
                  <a:lnTo>
                    <a:pt x="2715" y="1870"/>
                  </a:lnTo>
                  <a:lnTo>
                    <a:pt x="2715" y="1691"/>
                  </a:lnTo>
                  <a:cubicBezTo>
                    <a:pt x="2715" y="1631"/>
                    <a:pt x="2679" y="1584"/>
                    <a:pt x="2632" y="1560"/>
                  </a:cubicBezTo>
                  <a:cubicBezTo>
                    <a:pt x="2477" y="1465"/>
                    <a:pt x="2370" y="1286"/>
                    <a:pt x="2370" y="1108"/>
                  </a:cubicBezTo>
                  <a:lnTo>
                    <a:pt x="2370" y="679"/>
                  </a:lnTo>
                  <a:cubicBezTo>
                    <a:pt x="2370" y="488"/>
                    <a:pt x="2537" y="322"/>
                    <a:pt x="2727" y="322"/>
                  </a:cubicBezTo>
                  <a:close/>
                  <a:moveTo>
                    <a:pt x="6132" y="322"/>
                  </a:moveTo>
                  <a:cubicBezTo>
                    <a:pt x="6228" y="322"/>
                    <a:pt x="6311" y="357"/>
                    <a:pt x="6382" y="429"/>
                  </a:cubicBezTo>
                  <a:cubicBezTo>
                    <a:pt x="6442" y="488"/>
                    <a:pt x="6489" y="572"/>
                    <a:pt x="6489" y="679"/>
                  </a:cubicBezTo>
                  <a:lnTo>
                    <a:pt x="6489" y="1108"/>
                  </a:lnTo>
                  <a:cubicBezTo>
                    <a:pt x="6478" y="1286"/>
                    <a:pt x="6370" y="1453"/>
                    <a:pt x="6204" y="1560"/>
                  </a:cubicBezTo>
                  <a:cubicBezTo>
                    <a:pt x="6168" y="1584"/>
                    <a:pt x="6132" y="1631"/>
                    <a:pt x="6132" y="1691"/>
                  </a:cubicBezTo>
                  <a:lnTo>
                    <a:pt x="6132" y="1870"/>
                  </a:lnTo>
                  <a:lnTo>
                    <a:pt x="5775" y="1870"/>
                  </a:lnTo>
                  <a:lnTo>
                    <a:pt x="5775" y="1691"/>
                  </a:lnTo>
                  <a:cubicBezTo>
                    <a:pt x="5775" y="1631"/>
                    <a:pt x="5751" y="1584"/>
                    <a:pt x="5704" y="1560"/>
                  </a:cubicBezTo>
                  <a:cubicBezTo>
                    <a:pt x="5537" y="1465"/>
                    <a:pt x="5430" y="1286"/>
                    <a:pt x="5430" y="1108"/>
                  </a:cubicBezTo>
                  <a:lnTo>
                    <a:pt x="5430" y="679"/>
                  </a:lnTo>
                  <a:cubicBezTo>
                    <a:pt x="5430" y="488"/>
                    <a:pt x="5597" y="322"/>
                    <a:pt x="5787" y="322"/>
                  </a:cubicBezTo>
                  <a:close/>
                  <a:moveTo>
                    <a:pt x="1536" y="2024"/>
                  </a:moveTo>
                  <a:cubicBezTo>
                    <a:pt x="1620" y="2024"/>
                    <a:pt x="1715" y="2048"/>
                    <a:pt x="1787" y="2120"/>
                  </a:cubicBezTo>
                  <a:cubicBezTo>
                    <a:pt x="1846" y="2179"/>
                    <a:pt x="1894" y="2274"/>
                    <a:pt x="1894" y="2382"/>
                  </a:cubicBezTo>
                  <a:lnTo>
                    <a:pt x="1894" y="2810"/>
                  </a:lnTo>
                  <a:lnTo>
                    <a:pt x="1882" y="2810"/>
                  </a:lnTo>
                  <a:cubicBezTo>
                    <a:pt x="1882" y="2989"/>
                    <a:pt x="1775" y="3167"/>
                    <a:pt x="1608" y="3251"/>
                  </a:cubicBezTo>
                  <a:cubicBezTo>
                    <a:pt x="1560" y="3286"/>
                    <a:pt x="1536" y="3334"/>
                    <a:pt x="1536" y="3382"/>
                  </a:cubicBezTo>
                  <a:lnTo>
                    <a:pt x="1536" y="3572"/>
                  </a:lnTo>
                  <a:lnTo>
                    <a:pt x="1179" y="3572"/>
                  </a:lnTo>
                  <a:lnTo>
                    <a:pt x="1179" y="3382"/>
                  </a:lnTo>
                  <a:cubicBezTo>
                    <a:pt x="1179" y="3334"/>
                    <a:pt x="1144" y="3286"/>
                    <a:pt x="1108" y="3251"/>
                  </a:cubicBezTo>
                  <a:cubicBezTo>
                    <a:pt x="941" y="3167"/>
                    <a:pt x="834" y="2989"/>
                    <a:pt x="834" y="2810"/>
                  </a:cubicBezTo>
                  <a:lnTo>
                    <a:pt x="834" y="2382"/>
                  </a:lnTo>
                  <a:cubicBezTo>
                    <a:pt x="834" y="2179"/>
                    <a:pt x="1001" y="2024"/>
                    <a:pt x="1191" y="2024"/>
                  </a:cubicBezTo>
                  <a:close/>
                  <a:moveTo>
                    <a:pt x="4596" y="2024"/>
                  </a:moveTo>
                  <a:cubicBezTo>
                    <a:pt x="4692" y="2024"/>
                    <a:pt x="4775" y="2048"/>
                    <a:pt x="4858" y="2120"/>
                  </a:cubicBezTo>
                  <a:cubicBezTo>
                    <a:pt x="4918" y="2179"/>
                    <a:pt x="4954" y="2274"/>
                    <a:pt x="4954" y="2382"/>
                  </a:cubicBezTo>
                  <a:lnTo>
                    <a:pt x="4954" y="2810"/>
                  </a:lnTo>
                  <a:cubicBezTo>
                    <a:pt x="4942" y="3001"/>
                    <a:pt x="4835" y="3167"/>
                    <a:pt x="4680" y="3251"/>
                  </a:cubicBezTo>
                  <a:cubicBezTo>
                    <a:pt x="4632" y="3286"/>
                    <a:pt x="4596" y="3334"/>
                    <a:pt x="4596" y="3382"/>
                  </a:cubicBezTo>
                  <a:lnTo>
                    <a:pt x="4596" y="3572"/>
                  </a:lnTo>
                  <a:lnTo>
                    <a:pt x="4239" y="3572"/>
                  </a:lnTo>
                  <a:lnTo>
                    <a:pt x="4239" y="3382"/>
                  </a:lnTo>
                  <a:cubicBezTo>
                    <a:pt x="4239" y="3334"/>
                    <a:pt x="4215" y="3286"/>
                    <a:pt x="4168" y="3251"/>
                  </a:cubicBezTo>
                  <a:cubicBezTo>
                    <a:pt x="4001" y="3167"/>
                    <a:pt x="3906" y="2989"/>
                    <a:pt x="3906" y="2810"/>
                  </a:cubicBezTo>
                  <a:lnTo>
                    <a:pt x="3906" y="2382"/>
                  </a:lnTo>
                  <a:cubicBezTo>
                    <a:pt x="3906" y="2179"/>
                    <a:pt x="4061" y="2024"/>
                    <a:pt x="4263" y="2024"/>
                  </a:cubicBezTo>
                  <a:close/>
                  <a:moveTo>
                    <a:pt x="7668" y="2024"/>
                  </a:moveTo>
                  <a:cubicBezTo>
                    <a:pt x="7752" y="2024"/>
                    <a:pt x="7847" y="2048"/>
                    <a:pt x="7918" y="2120"/>
                  </a:cubicBezTo>
                  <a:cubicBezTo>
                    <a:pt x="7978" y="2179"/>
                    <a:pt x="8025" y="2274"/>
                    <a:pt x="8025" y="2382"/>
                  </a:cubicBezTo>
                  <a:lnTo>
                    <a:pt x="8025" y="2810"/>
                  </a:lnTo>
                  <a:cubicBezTo>
                    <a:pt x="8013" y="3001"/>
                    <a:pt x="7906" y="3167"/>
                    <a:pt x="7740" y="3251"/>
                  </a:cubicBezTo>
                  <a:cubicBezTo>
                    <a:pt x="7692" y="3286"/>
                    <a:pt x="7668" y="3334"/>
                    <a:pt x="7668" y="3382"/>
                  </a:cubicBezTo>
                  <a:lnTo>
                    <a:pt x="7668" y="3572"/>
                  </a:lnTo>
                  <a:lnTo>
                    <a:pt x="7311" y="3572"/>
                  </a:lnTo>
                  <a:lnTo>
                    <a:pt x="7311" y="3382"/>
                  </a:lnTo>
                  <a:cubicBezTo>
                    <a:pt x="7311" y="3334"/>
                    <a:pt x="7275" y="3286"/>
                    <a:pt x="7240" y="3251"/>
                  </a:cubicBezTo>
                  <a:cubicBezTo>
                    <a:pt x="7073" y="3167"/>
                    <a:pt x="6966" y="2989"/>
                    <a:pt x="6966" y="2810"/>
                  </a:cubicBezTo>
                  <a:lnTo>
                    <a:pt x="6966" y="2382"/>
                  </a:lnTo>
                  <a:cubicBezTo>
                    <a:pt x="6966" y="2179"/>
                    <a:pt x="7132" y="2024"/>
                    <a:pt x="7323" y="2024"/>
                  </a:cubicBezTo>
                  <a:close/>
                  <a:moveTo>
                    <a:pt x="2715" y="0"/>
                  </a:moveTo>
                  <a:cubicBezTo>
                    <a:pt x="2334" y="0"/>
                    <a:pt x="2037" y="298"/>
                    <a:pt x="2037" y="667"/>
                  </a:cubicBezTo>
                  <a:lnTo>
                    <a:pt x="2037" y="1096"/>
                  </a:lnTo>
                  <a:cubicBezTo>
                    <a:pt x="2037" y="1370"/>
                    <a:pt x="2179" y="1620"/>
                    <a:pt x="2382" y="1762"/>
                  </a:cubicBezTo>
                  <a:lnTo>
                    <a:pt x="2382" y="1917"/>
                  </a:lnTo>
                  <a:lnTo>
                    <a:pt x="2096" y="2036"/>
                  </a:lnTo>
                  <a:cubicBezTo>
                    <a:pt x="2072" y="1989"/>
                    <a:pt x="2037" y="1941"/>
                    <a:pt x="2001" y="1905"/>
                  </a:cubicBezTo>
                  <a:cubicBezTo>
                    <a:pt x="1858" y="1786"/>
                    <a:pt x="1703" y="1703"/>
                    <a:pt x="1525" y="1703"/>
                  </a:cubicBezTo>
                  <a:lnTo>
                    <a:pt x="1179" y="1703"/>
                  </a:lnTo>
                  <a:cubicBezTo>
                    <a:pt x="810" y="1703"/>
                    <a:pt x="513" y="2001"/>
                    <a:pt x="513" y="2382"/>
                  </a:cubicBezTo>
                  <a:lnTo>
                    <a:pt x="513" y="2810"/>
                  </a:lnTo>
                  <a:cubicBezTo>
                    <a:pt x="513" y="3072"/>
                    <a:pt x="644" y="3334"/>
                    <a:pt x="846" y="3477"/>
                  </a:cubicBezTo>
                  <a:lnTo>
                    <a:pt x="846" y="3632"/>
                  </a:lnTo>
                  <a:lnTo>
                    <a:pt x="417" y="3810"/>
                  </a:lnTo>
                  <a:cubicBezTo>
                    <a:pt x="167" y="3906"/>
                    <a:pt x="1" y="4144"/>
                    <a:pt x="1" y="4429"/>
                  </a:cubicBezTo>
                  <a:lnTo>
                    <a:pt x="1" y="5441"/>
                  </a:lnTo>
                  <a:cubicBezTo>
                    <a:pt x="1" y="5537"/>
                    <a:pt x="72" y="5608"/>
                    <a:pt x="167" y="5608"/>
                  </a:cubicBezTo>
                  <a:cubicBezTo>
                    <a:pt x="251" y="5608"/>
                    <a:pt x="334" y="5537"/>
                    <a:pt x="334" y="5441"/>
                  </a:cubicBezTo>
                  <a:lnTo>
                    <a:pt x="334" y="4429"/>
                  </a:lnTo>
                  <a:cubicBezTo>
                    <a:pt x="334" y="4287"/>
                    <a:pt x="417" y="4167"/>
                    <a:pt x="548" y="4108"/>
                  </a:cubicBezTo>
                  <a:lnTo>
                    <a:pt x="1060" y="3906"/>
                  </a:lnTo>
                  <a:lnTo>
                    <a:pt x="1679" y="3906"/>
                  </a:lnTo>
                  <a:lnTo>
                    <a:pt x="2191" y="4108"/>
                  </a:lnTo>
                  <a:cubicBezTo>
                    <a:pt x="2322" y="4167"/>
                    <a:pt x="2418" y="4287"/>
                    <a:pt x="2418" y="4429"/>
                  </a:cubicBezTo>
                  <a:lnTo>
                    <a:pt x="2418" y="5441"/>
                  </a:lnTo>
                  <a:cubicBezTo>
                    <a:pt x="2418" y="5537"/>
                    <a:pt x="2489" y="5608"/>
                    <a:pt x="2572" y="5608"/>
                  </a:cubicBezTo>
                  <a:cubicBezTo>
                    <a:pt x="2668" y="5608"/>
                    <a:pt x="2739" y="5537"/>
                    <a:pt x="2739" y="5441"/>
                  </a:cubicBezTo>
                  <a:lnTo>
                    <a:pt x="2739" y="4429"/>
                  </a:lnTo>
                  <a:cubicBezTo>
                    <a:pt x="2739" y="4144"/>
                    <a:pt x="2572" y="3906"/>
                    <a:pt x="2322" y="3810"/>
                  </a:cubicBezTo>
                  <a:lnTo>
                    <a:pt x="1894" y="3632"/>
                  </a:lnTo>
                  <a:lnTo>
                    <a:pt x="1894" y="3477"/>
                  </a:lnTo>
                  <a:cubicBezTo>
                    <a:pt x="2096" y="3310"/>
                    <a:pt x="2239" y="3072"/>
                    <a:pt x="2239" y="2810"/>
                  </a:cubicBezTo>
                  <a:lnTo>
                    <a:pt x="2239" y="2382"/>
                  </a:lnTo>
                  <a:lnTo>
                    <a:pt x="2239" y="2346"/>
                  </a:lnTo>
                  <a:lnTo>
                    <a:pt x="2620" y="2191"/>
                  </a:lnTo>
                  <a:lnTo>
                    <a:pt x="3251" y="2191"/>
                  </a:lnTo>
                  <a:lnTo>
                    <a:pt x="3632" y="2346"/>
                  </a:lnTo>
                  <a:lnTo>
                    <a:pt x="3632" y="2382"/>
                  </a:lnTo>
                  <a:lnTo>
                    <a:pt x="3632" y="2810"/>
                  </a:lnTo>
                  <a:cubicBezTo>
                    <a:pt x="3632" y="3072"/>
                    <a:pt x="3763" y="3334"/>
                    <a:pt x="3977" y="3477"/>
                  </a:cubicBezTo>
                  <a:lnTo>
                    <a:pt x="3977" y="3632"/>
                  </a:lnTo>
                  <a:lnTo>
                    <a:pt x="3549" y="3810"/>
                  </a:lnTo>
                  <a:cubicBezTo>
                    <a:pt x="3287" y="3906"/>
                    <a:pt x="3132" y="4144"/>
                    <a:pt x="3132" y="4429"/>
                  </a:cubicBezTo>
                  <a:lnTo>
                    <a:pt x="3132" y="5441"/>
                  </a:lnTo>
                  <a:cubicBezTo>
                    <a:pt x="3132" y="5537"/>
                    <a:pt x="3203" y="5608"/>
                    <a:pt x="3287" y="5608"/>
                  </a:cubicBezTo>
                  <a:cubicBezTo>
                    <a:pt x="3382" y="5608"/>
                    <a:pt x="3453" y="5537"/>
                    <a:pt x="3453" y="5441"/>
                  </a:cubicBezTo>
                  <a:lnTo>
                    <a:pt x="3453" y="4429"/>
                  </a:lnTo>
                  <a:cubicBezTo>
                    <a:pt x="3453" y="4287"/>
                    <a:pt x="3549" y="4167"/>
                    <a:pt x="3680" y="4108"/>
                  </a:cubicBezTo>
                  <a:lnTo>
                    <a:pt x="4180" y="3906"/>
                  </a:lnTo>
                  <a:lnTo>
                    <a:pt x="4811" y="3906"/>
                  </a:lnTo>
                  <a:lnTo>
                    <a:pt x="5311" y="4108"/>
                  </a:lnTo>
                  <a:cubicBezTo>
                    <a:pt x="5454" y="4167"/>
                    <a:pt x="5537" y="4287"/>
                    <a:pt x="5537" y="4429"/>
                  </a:cubicBezTo>
                  <a:lnTo>
                    <a:pt x="5537" y="5441"/>
                  </a:lnTo>
                  <a:cubicBezTo>
                    <a:pt x="5537" y="5537"/>
                    <a:pt x="5608" y="5608"/>
                    <a:pt x="5704" y="5608"/>
                  </a:cubicBezTo>
                  <a:cubicBezTo>
                    <a:pt x="5787" y="5608"/>
                    <a:pt x="5870" y="5537"/>
                    <a:pt x="5870" y="5441"/>
                  </a:cubicBezTo>
                  <a:lnTo>
                    <a:pt x="5870" y="4429"/>
                  </a:lnTo>
                  <a:cubicBezTo>
                    <a:pt x="5870" y="4144"/>
                    <a:pt x="5704" y="3906"/>
                    <a:pt x="5454" y="3810"/>
                  </a:cubicBezTo>
                  <a:lnTo>
                    <a:pt x="5013" y="3632"/>
                  </a:lnTo>
                  <a:lnTo>
                    <a:pt x="5013" y="3477"/>
                  </a:lnTo>
                  <a:cubicBezTo>
                    <a:pt x="5227" y="3310"/>
                    <a:pt x="5358" y="3072"/>
                    <a:pt x="5358" y="2810"/>
                  </a:cubicBezTo>
                  <a:lnTo>
                    <a:pt x="5358" y="2382"/>
                  </a:lnTo>
                  <a:lnTo>
                    <a:pt x="5358" y="2346"/>
                  </a:lnTo>
                  <a:lnTo>
                    <a:pt x="5751" y="2191"/>
                  </a:lnTo>
                  <a:lnTo>
                    <a:pt x="6370" y="2191"/>
                  </a:lnTo>
                  <a:lnTo>
                    <a:pt x="6763" y="2346"/>
                  </a:lnTo>
                  <a:lnTo>
                    <a:pt x="6763" y="2382"/>
                  </a:lnTo>
                  <a:lnTo>
                    <a:pt x="6763" y="2810"/>
                  </a:lnTo>
                  <a:cubicBezTo>
                    <a:pt x="6763" y="3072"/>
                    <a:pt x="6894" y="3334"/>
                    <a:pt x="7097" y="3477"/>
                  </a:cubicBezTo>
                  <a:lnTo>
                    <a:pt x="7097" y="3632"/>
                  </a:lnTo>
                  <a:lnTo>
                    <a:pt x="6668" y="3810"/>
                  </a:lnTo>
                  <a:cubicBezTo>
                    <a:pt x="6418" y="3906"/>
                    <a:pt x="6251" y="4144"/>
                    <a:pt x="6251" y="4429"/>
                  </a:cubicBezTo>
                  <a:lnTo>
                    <a:pt x="6251" y="5441"/>
                  </a:lnTo>
                  <a:cubicBezTo>
                    <a:pt x="6251" y="5537"/>
                    <a:pt x="6323" y="5608"/>
                    <a:pt x="6418" y="5608"/>
                  </a:cubicBezTo>
                  <a:cubicBezTo>
                    <a:pt x="6501" y="5608"/>
                    <a:pt x="6585" y="5537"/>
                    <a:pt x="6585" y="5441"/>
                  </a:cubicBezTo>
                  <a:lnTo>
                    <a:pt x="6585" y="4429"/>
                  </a:lnTo>
                  <a:cubicBezTo>
                    <a:pt x="6585" y="4287"/>
                    <a:pt x="6668" y="4167"/>
                    <a:pt x="6799" y="4108"/>
                  </a:cubicBezTo>
                  <a:lnTo>
                    <a:pt x="7311" y="3906"/>
                  </a:lnTo>
                  <a:lnTo>
                    <a:pt x="7930" y="3906"/>
                  </a:lnTo>
                  <a:lnTo>
                    <a:pt x="8442" y="4108"/>
                  </a:lnTo>
                  <a:cubicBezTo>
                    <a:pt x="8573" y="4167"/>
                    <a:pt x="8668" y="4287"/>
                    <a:pt x="8668" y="4429"/>
                  </a:cubicBezTo>
                  <a:lnTo>
                    <a:pt x="8668" y="5441"/>
                  </a:lnTo>
                  <a:cubicBezTo>
                    <a:pt x="8668" y="5537"/>
                    <a:pt x="8740" y="5608"/>
                    <a:pt x="8823" y="5608"/>
                  </a:cubicBezTo>
                  <a:cubicBezTo>
                    <a:pt x="8918" y="5608"/>
                    <a:pt x="8990" y="5537"/>
                    <a:pt x="8990" y="5441"/>
                  </a:cubicBezTo>
                  <a:lnTo>
                    <a:pt x="8990" y="4429"/>
                  </a:lnTo>
                  <a:cubicBezTo>
                    <a:pt x="8823" y="4144"/>
                    <a:pt x="8668" y="3906"/>
                    <a:pt x="8406" y="3810"/>
                  </a:cubicBezTo>
                  <a:lnTo>
                    <a:pt x="7978" y="3632"/>
                  </a:lnTo>
                  <a:lnTo>
                    <a:pt x="7978" y="3477"/>
                  </a:lnTo>
                  <a:cubicBezTo>
                    <a:pt x="8192" y="3310"/>
                    <a:pt x="8323" y="3072"/>
                    <a:pt x="8323" y="2810"/>
                  </a:cubicBezTo>
                  <a:lnTo>
                    <a:pt x="8323" y="2382"/>
                  </a:lnTo>
                  <a:cubicBezTo>
                    <a:pt x="8323" y="2191"/>
                    <a:pt x="8252" y="2036"/>
                    <a:pt x="8133" y="1893"/>
                  </a:cubicBezTo>
                  <a:cubicBezTo>
                    <a:pt x="7990" y="1786"/>
                    <a:pt x="7835" y="1703"/>
                    <a:pt x="7656" y="1703"/>
                  </a:cubicBezTo>
                  <a:lnTo>
                    <a:pt x="7311" y="1703"/>
                  </a:lnTo>
                  <a:cubicBezTo>
                    <a:pt x="7073" y="1703"/>
                    <a:pt x="6847" y="1846"/>
                    <a:pt x="6728" y="2036"/>
                  </a:cubicBezTo>
                  <a:lnTo>
                    <a:pt x="6442" y="1917"/>
                  </a:lnTo>
                  <a:lnTo>
                    <a:pt x="6442" y="1762"/>
                  </a:lnTo>
                  <a:cubicBezTo>
                    <a:pt x="6656" y="1608"/>
                    <a:pt x="6787" y="1370"/>
                    <a:pt x="6787" y="1096"/>
                  </a:cubicBezTo>
                  <a:lnTo>
                    <a:pt x="6787" y="667"/>
                  </a:lnTo>
                  <a:cubicBezTo>
                    <a:pt x="6787" y="488"/>
                    <a:pt x="6716" y="322"/>
                    <a:pt x="6597" y="191"/>
                  </a:cubicBezTo>
                  <a:cubicBezTo>
                    <a:pt x="6466" y="72"/>
                    <a:pt x="6299" y="0"/>
                    <a:pt x="6120" y="0"/>
                  </a:cubicBezTo>
                  <a:lnTo>
                    <a:pt x="5775" y="0"/>
                  </a:lnTo>
                  <a:cubicBezTo>
                    <a:pt x="5406" y="0"/>
                    <a:pt x="5108" y="298"/>
                    <a:pt x="5108" y="667"/>
                  </a:cubicBezTo>
                  <a:lnTo>
                    <a:pt x="5108" y="1096"/>
                  </a:lnTo>
                  <a:cubicBezTo>
                    <a:pt x="5108" y="1370"/>
                    <a:pt x="5239" y="1620"/>
                    <a:pt x="5454" y="1762"/>
                  </a:cubicBezTo>
                  <a:lnTo>
                    <a:pt x="5454" y="1917"/>
                  </a:lnTo>
                  <a:lnTo>
                    <a:pt x="5168" y="2036"/>
                  </a:lnTo>
                  <a:cubicBezTo>
                    <a:pt x="5132" y="1989"/>
                    <a:pt x="5108" y="1941"/>
                    <a:pt x="5061" y="1905"/>
                  </a:cubicBezTo>
                  <a:cubicBezTo>
                    <a:pt x="4930" y="1786"/>
                    <a:pt x="4763" y="1703"/>
                    <a:pt x="4584" y="1703"/>
                  </a:cubicBezTo>
                  <a:lnTo>
                    <a:pt x="4239" y="1703"/>
                  </a:lnTo>
                  <a:cubicBezTo>
                    <a:pt x="4001" y="1703"/>
                    <a:pt x="3787" y="1846"/>
                    <a:pt x="3668" y="2036"/>
                  </a:cubicBezTo>
                  <a:lnTo>
                    <a:pt x="3382" y="1917"/>
                  </a:lnTo>
                  <a:lnTo>
                    <a:pt x="3382" y="1762"/>
                  </a:lnTo>
                  <a:cubicBezTo>
                    <a:pt x="3584" y="1608"/>
                    <a:pt x="3727" y="1370"/>
                    <a:pt x="3727" y="1096"/>
                  </a:cubicBezTo>
                  <a:lnTo>
                    <a:pt x="3727" y="667"/>
                  </a:lnTo>
                  <a:cubicBezTo>
                    <a:pt x="3727" y="488"/>
                    <a:pt x="3644" y="322"/>
                    <a:pt x="3525" y="191"/>
                  </a:cubicBezTo>
                  <a:cubicBezTo>
                    <a:pt x="3394" y="72"/>
                    <a:pt x="3227" y="0"/>
                    <a:pt x="3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73"/>
            <p:cNvSpPr/>
            <p:nvPr/>
          </p:nvSpPr>
          <p:spPr>
            <a:xfrm>
              <a:off x="1917740" y="2891510"/>
              <a:ext cx="119394" cy="161474"/>
            </a:xfrm>
            <a:custGeom>
              <a:rect b="b" l="l" r="r" t="t"/>
              <a:pathLst>
                <a:path extrusionOk="0" h="5073" w="3751">
                  <a:moveTo>
                    <a:pt x="2036" y="310"/>
                  </a:moveTo>
                  <a:cubicBezTo>
                    <a:pt x="2227" y="310"/>
                    <a:pt x="2394" y="477"/>
                    <a:pt x="2394" y="668"/>
                  </a:cubicBezTo>
                  <a:lnTo>
                    <a:pt x="2394" y="1013"/>
                  </a:lnTo>
                  <a:cubicBezTo>
                    <a:pt x="2394" y="1299"/>
                    <a:pt x="2156" y="1537"/>
                    <a:pt x="1870" y="1537"/>
                  </a:cubicBezTo>
                  <a:cubicBezTo>
                    <a:pt x="1596" y="1537"/>
                    <a:pt x="1334" y="1299"/>
                    <a:pt x="1334" y="1013"/>
                  </a:cubicBezTo>
                  <a:lnTo>
                    <a:pt x="1334" y="668"/>
                  </a:lnTo>
                  <a:cubicBezTo>
                    <a:pt x="1334" y="477"/>
                    <a:pt x="1501" y="310"/>
                    <a:pt x="1691" y="310"/>
                  </a:cubicBezTo>
                  <a:close/>
                  <a:moveTo>
                    <a:pt x="2036" y="1834"/>
                  </a:moveTo>
                  <a:lnTo>
                    <a:pt x="2036" y="1918"/>
                  </a:lnTo>
                  <a:cubicBezTo>
                    <a:pt x="2048" y="1977"/>
                    <a:pt x="2072" y="2037"/>
                    <a:pt x="2096" y="2084"/>
                  </a:cubicBezTo>
                  <a:lnTo>
                    <a:pt x="1870" y="2311"/>
                  </a:lnTo>
                  <a:lnTo>
                    <a:pt x="1858" y="2311"/>
                  </a:lnTo>
                  <a:lnTo>
                    <a:pt x="1632" y="2084"/>
                  </a:lnTo>
                  <a:cubicBezTo>
                    <a:pt x="1667" y="2037"/>
                    <a:pt x="1679" y="1977"/>
                    <a:pt x="1679" y="1918"/>
                  </a:cubicBezTo>
                  <a:lnTo>
                    <a:pt x="1679" y="1834"/>
                  </a:lnTo>
                  <a:cubicBezTo>
                    <a:pt x="1739" y="1846"/>
                    <a:pt x="1798" y="1846"/>
                    <a:pt x="1858" y="1846"/>
                  </a:cubicBezTo>
                  <a:cubicBezTo>
                    <a:pt x="1917" y="1846"/>
                    <a:pt x="1977" y="1846"/>
                    <a:pt x="2036" y="1834"/>
                  </a:cubicBezTo>
                  <a:close/>
                  <a:moveTo>
                    <a:pt x="2382" y="2275"/>
                  </a:moveTo>
                  <a:lnTo>
                    <a:pt x="2668" y="2406"/>
                  </a:lnTo>
                  <a:cubicBezTo>
                    <a:pt x="2715" y="2442"/>
                    <a:pt x="2763" y="2501"/>
                    <a:pt x="2763" y="2573"/>
                  </a:cubicBezTo>
                  <a:lnTo>
                    <a:pt x="2763" y="2894"/>
                  </a:lnTo>
                  <a:lnTo>
                    <a:pt x="1036" y="2894"/>
                  </a:lnTo>
                  <a:lnTo>
                    <a:pt x="1036" y="2573"/>
                  </a:lnTo>
                  <a:lnTo>
                    <a:pt x="1013" y="2573"/>
                  </a:lnTo>
                  <a:cubicBezTo>
                    <a:pt x="1013" y="2501"/>
                    <a:pt x="1060" y="2442"/>
                    <a:pt x="1120" y="2406"/>
                  </a:cubicBezTo>
                  <a:lnTo>
                    <a:pt x="1394" y="2275"/>
                  </a:lnTo>
                  <a:lnTo>
                    <a:pt x="1655" y="2537"/>
                  </a:lnTo>
                  <a:cubicBezTo>
                    <a:pt x="1703" y="2596"/>
                    <a:pt x="1798" y="2620"/>
                    <a:pt x="1894" y="2620"/>
                  </a:cubicBezTo>
                  <a:cubicBezTo>
                    <a:pt x="1977" y="2620"/>
                    <a:pt x="2048" y="2596"/>
                    <a:pt x="2132" y="2537"/>
                  </a:cubicBezTo>
                  <a:lnTo>
                    <a:pt x="2382" y="2275"/>
                  </a:lnTo>
                  <a:close/>
                  <a:moveTo>
                    <a:pt x="3299" y="3216"/>
                  </a:moveTo>
                  <a:lnTo>
                    <a:pt x="3120" y="3573"/>
                  </a:lnTo>
                  <a:lnTo>
                    <a:pt x="596" y="3573"/>
                  </a:lnTo>
                  <a:lnTo>
                    <a:pt x="417" y="3216"/>
                  </a:lnTo>
                  <a:close/>
                  <a:moveTo>
                    <a:pt x="1691" y="1"/>
                  </a:moveTo>
                  <a:cubicBezTo>
                    <a:pt x="1322" y="1"/>
                    <a:pt x="1024" y="298"/>
                    <a:pt x="1024" y="668"/>
                  </a:cubicBezTo>
                  <a:lnTo>
                    <a:pt x="1024" y="1013"/>
                  </a:lnTo>
                  <a:cubicBezTo>
                    <a:pt x="1024" y="1299"/>
                    <a:pt x="1155" y="1537"/>
                    <a:pt x="1370" y="1680"/>
                  </a:cubicBezTo>
                  <a:lnTo>
                    <a:pt x="1370" y="1918"/>
                  </a:lnTo>
                  <a:lnTo>
                    <a:pt x="1370" y="1942"/>
                  </a:lnTo>
                  <a:lnTo>
                    <a:pt x="965" y="2132"/>
                  </a:lnTo>
                  <a:cubicBezTo>
                    <a:pt x="798" y="2215"/>
                    <a:pt x="679" y="2382"/>
                    <a:pt x="679" y="2573"/>
                  </a:cubicBezTo>
                  <a:lnTo>
                    <a:pt x="679" y="2894"/>
                  </a:lnTo>
                  <a:lnTo>
                    <a:pt x="167" y="2894"/>
                  </a:lnTo>
                  <a:cubicBezTo>
                    <a:pt x="108" y="2894"/>
                    <a:pt x="60" y="2918"/>
                    <a:pt x="24" y="2965"/>
                  </a:cubicBezTo>
                  <a:cubicBezTo>
                    <a:pt x="1" y="3001"/>
                    <a:pt x="1" y="3073"/>
                    <a:pt x="24" y="3108"/>
                  </a:cubicBezTo>
                  <a:lnTo>
                    <a:pt x="370" y="3799"/>
                  </a:lnTo>
                  <a:cubicBezTo>
                    <a:pt x="405" y="3858"/>
                    <a:pt x="465" y="3882"/>
                    <a:pt x="524" y="3882"/>
                  </a:cubicBezTo>
                  <a:lnTo>
                    <a:pt x="703" y="3882"/>
                  </a:lnTo>
                  <a:lnTo>
                    <a:pt x="703" y="4918"/>
                  </a:lnTo>
                  <a:cubicBezTo>
                    <a:pt x="703" y="5001"/>
                    <a:pt x="774" y="5073"/>
                    <a:pt x="858" y="5073"/>
                  </a:cubicBezTo>
                  <a:cubicBezTo>
                    <a:pt x="953" y="5073"/>
                    <a:pt x="1024" y="5001"/>
                    <a:pt x="1024" y="4918"/>
                  </a:cubicBezTo>
                  <a:lnTo>
                    <a:pt x="1024" y="3882"/>
                  </a:lnTo>
                  <a:lnTo>
                    <a:pt x="2751" y="3882"/>
                  </a:lnTo>
                  <a:lnTo>
                    <a:pt x="2751" y="4918"/>
                  </a:lnTo>
                  <a:cubicBezTo>
                    <a:pt x="2751" y="5001"/>
                    <a:pt x="2822" y="5073"/>
                    <a:pt x="2918" y="5073"/>
                  </a:cubicBezTo>
                  <a:cubicBezTo>
                    <a:pt x="3001" y="5073"/>
                    <a:pt x="3084" y="5001"/>
                    <a:pt x="3084" y="4918"/>
                  </a:cubicBezTo>
                  <a:lnTo>
                    <a:pt x="3084" y="3882"/>
                  </a:lnTo>
                  <a:lnTo>
                    <a:pt x="3263" y="3882"/>
                  </a:lnTo>
                  <a:cubicBezTo>
                    <a:pt x="3322" y="3882"/>
                    <a:pt x="3382" y="3858"/>
                    <a:pt x="3406" y="3799"/>
                  </a:cubicBezTo>
                  <a:lnTo>
                    <a:pt x="3751" y="3108"/>
                  </a:lnTo>
                  <a:cubicBezTo>
                    <a:pt x="3739" y="3073"/>
                    <a:pt x="3739" y="3001"/>
                    <a:pt x="3703" y="2965"/>
                  </a:cubicBezTo>
                  <a:cubicBezTo>
                    <a:pt x="3680" y="2918"/>
                    <a:pt x="3632" y="2894"/>
                    <a:pt x="3572" y="2894"/>
                  </a:cubicBezTo>
                  <a:lnTo>
                    <a:pt x="3049" y="2894"/>
                  </a:lnTo>
                  <a:lnTo>
                    <a:pt x="3049" y="2573"/>
                  </a:lnTo>
                  <a:cubicBezTo>
                    <a:pt x="3049" y="2382"/>
                    <a:pt x="2941" y="2215"/>
                    <a:pt x="2763" y="2132"/>
                  </a:cubicBezTo>
                  <a:lnTo>
                    <a:pt x="2370" y="1942"/>
                  </a:lnTo>
                  <a:lnTo>
                    <a:pt x="2370" y="1918"/>
                  </a:lnTo>
                  <a:lnTo>
                    <a:pt x="2370" y="1680"/>
                  </a:lnTo>
                  <a:cubicBezTo>
                    <a:pt x="2572" y="1537"/>
                    <a:pt x="2703" y="1275"/>
                    <a:pt x="2703" y="1013"/>
                  </a:cubicBezTo>
                  <a:lnTo>
                    <a:pt x="2703" y="668"/>
                  </a:lnTo>
                  <a:cubicBezTo>
                    <a:pt x="2703" y="298"/>
                    <a:pt x="2406" y="1"/>
                    <a:pt x="2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73"/>
            <p:cNvSpPr/>
            <p:nvPr/>
          </p:nvSpPr>
          <p:spPr>
            <a:xfrm>
              <a:off x="1960933" y="3027201"/>
              <a:ext cx="32244" cy="10249"/>
            </a:xfrm>
            <a:custGeom>
              <a:rect b="b" l="l" r="r" t="t"/>
              <a:pathLst>
                <a:path extrusionOk="0" h="322" w="101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846" y="322"/>
                  </a:lnTo>
                  <a:cubicBezTo>
                    <a:pt x="930" y="322"/>
                    <a:pt x="1013" y="250"/>
                    <a:pt x="1013" y="155"/>
                  </a:cubicBezTo>
                  <a:cubicBezTo>
                    <a:pt x="1013" y="72"/>
                    <a:pt x="930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4" name="Google Shape;12434;p73"/>
          <p:cNvGrpSpPr/>
          <p:nvPr/>
        </p:nvGrpSpPr>
        <p:grpSpPr>
          <a:xfrm>
            <a:off x="5585861" y="2905929"/>
            <a:ext cx="379764" cy="337684"/>
            <a:chOff x="5585861" y="2905929"/>
            <a:chExt cx="379764" cy="337684"/>
          </a:xfrm>
        </p:grpSpPr>
        <p:sp>
          <p:nvSpPr>
            <p:cNvPr id="12435" name="Google Shape;12435;p73"/>
            <p:cNvSpPr/>
            <p:nvPr/>
          </p:nvSpPr>
          <p:spPr>
            <a:xfrm>
              <a:off x="5609734" y="3198096"/>
              <a:ext cx="11395" cy="45517"/>
            </a:xfrm>
            <a:custGeom>
              <a:rect b="b" l="l" r="r" t="t"/>
              <a:pathLst>
                <a:path extrusionOk="0" h="1430" w="35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lnTo>
                    <a:pt x="0" y="1251"/>
                  </a:lnTo>
                  <a:cubicBezTo>
                    <a:pt x="0" y="1334"/>
                    <a:pt x="72" y="1430"/>
                    <a:pt x="179" y="1430"/>
                  </a:cubicBezTo>
                  <a:cubicBezTo>
                    <a:pt x="286" y="1430"/>
                    <a:pt x="357" y="1358"/>
                    <a:pt x="357" y="1251"/>
                  </a:cubicBezTo>
                  <a:lnTo>
                    <a:pt x="357" y="180"/>
                  </a:lnTo>
                  <a:cubicBezTo>
                    <a:pt x="345" y="84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6" name="Google Shape;12436;p73"/>
            <p:cNvSpPr/>
            <p:nvPr/>
          </p:nvSpPr>
          <p:spPr>
            <a:xfrm>
              <a:off x="5585861" y="3048431"/>
              <a:ext cx="205431" cy="195182"/>
            </a:xfrm>
            <a:custGeom>
              <a:rect b="b" l="l" r="r" t="t"/>
              <a:pathLst>
                <a:path extrusionOk="0" h="6132" w="6454">
                  <a:moveTo>
                    <a:pt x="5965" y="964"/>
                  </a:moveTo>
                  <a:lnTo>
                    <a:pt x="6025" y="1238"/>
                  </a:lnTo>
                  <a:cubicBezTo>
                    <a:pt x="6048" y="1298"/>
                    <a:pt x="6025" y="1369"/>
                    <a:pt x="5977" y="1417"/>
                  </a:cubicBezTo>
                  <a:lnTo>
                    <a:pt x="5870" y="1512"/>
                  </a:lnTo>
                  <a:lnTo>
                    <a:pt x="5632" y="1274"/>
                  </a:lnTo>
                  <a:lnTo>
                    <a:pt x="5965" y="964"/>
                  </a:lnTo>
                  <a:close/>
                  <a:moveTo>
                    <a:pt x="1834" y="333"/>
                  </a:moveTo>
                  <a:cubicBezTo>
                    <a:pt x="2119" y="333"/>
                    <a:pt x="2405" y="452"/>
                    <a:pt x="2608" y="667"/>
                  </a:cubicBezTo>
                  <a:cubicBezTo>
                    <a:pt x="2822" y="869"/>
                    <a:pt x="2941" y="1167"/>
                    <a:pt x="2977" y="1488"/>
                  </a:cubicBezTo>
                  <a:cubicBezTo>
                    <a:pt x="2989" y="1595"/>
                    <a:pt x="3000" y="1738"/>
                    <a:pt x="3012" y="1905"/>
                  </a:cubicBezTo>
                  <a:cubicBezTo>
                    <a:pt x="2822" y="1584"/>
                    <a:pt x="2524" y="1345"/>
                    <a:pt x="2119" y="1214"/>
                  </a:cubicBezTo>
                  <a:cubicBezTo>
                    <a:pt x="1822" y="1115"/>
                    <a:pt x="1565" y="1107"/>
                    <a:pt x="1481" y="1107"/>
                  </a:cubicBezTo>
                  <a:cubicBezTo>
                    <a:pt x="1465" y="1107"/>
                    <a:pt x="1455" y="1107"/>
                    <a:pt x="1453" y="1107"/>
                  </a:cubicBezTo>
                  <a:cubicBezTo>
                    <a:pt x="1405" y="1107"/>
                    <a:pt x="1369" y="1131"/>
                    <a:pt x="1334" y="1167"/>
                  </a:cubicBezTo>
                  <a:lnTo>
                    <a:pt x="1024" y="1500"/>
                  </a:lnTo>
                  <a:cubicBezTo>
                    <a:pt x="953" y="1572"/>
                    <a:pt x="965" y="1679"/>
                    <a:pt x="1024" y="1750"/>
                  </a:cubicBezTo>
                  <a:cubicBezTo>
                    <a:pt x="1058" y="1784"/>
                    <a:pt x="1100" y="1799"/>
                    <a:pt x="1143" y="1799"/>
                  </a:cubicBezTo>
                  <a:cubicBezTo>
                    <a:pt x="1190" y="1799"/>
                    <a:pt x="1237" y="1781"/>
                    <a:pt x="1274" y="1750"/>
                  </a:cubicBezTo>
                  <a:lnTo>
                    <a:pt x="1548" y="1488"/>
                  </a:lnTo>
                  <a:cubicBezTo>
                    <a:pt x="1762" y="1500"/>
                    <a:pt x="2500" y="1572"/>
                    <a:pt x="2774" y="2203"/>
                  </a:cubicBezTo>
                  <a:cubicBezTo>
                    <a:pt x="2715" y="2643"/>
                    <a:pt x="2334" y="2988"/>
                    <a:pt x="1857" y="2988"/>
                  </a:cubicBezTo>
                  <a:cubicBezTo>
                    <a:pt x="1334" y="2988"/>
                    <a:pt x="905" y="2560"/>
                    <a:pt x="905" y="2036"/>
                  </a:cubicBezTo>
                  <a:cubicBezTo>
                    <a:pt x="905" y="1941"/>
                    <a:pt x="822" y="1857"/>
                    <a:pt x="726" y="1857"/>
                  </a:cubicBezTo>
                  <a:cubicBezTo>
                    <a:pt x="703" y="1857"/>
                    <a:pt x="679" y="1857"/>
                    <a:pt x="667" y="1869"/>
                  </a:cubicBezTo>
                  <a:cubicBezTo>
                    <a:pt x="679" y="1726"/>
                    <a:pt x="691" y="1595"/>
                    <a:pt x="703" y="1488"/>
                  </a:cubicBezTo>
                  <a:cubicBezTo>
                    <a:pt x="726" y="1167"/>
                    <a:pt x="857" y="869"/>
                    <a:pt x="1060" y="667"/>
                  </a:cubicBezTo>
                  <a:cubicBezTo>
                    <a:pt x="1274" y="452"/>
                    <a:pt x="1560" y="333"/>
                    <a:pt x="1834" y="333"/>
                  </a:cubicBezTo>
                  <a:close/>
                  <a:moveTo>
                    <a:pt x="607" y="2346"/>
                  </a:moveTo>
                  <a:cubicBezTo>
                    <a:pt x="679" y="2667"/>
                    <a:pt x="869" y="2929"/>
                    <a:pt x="1131" y="3108"/>
                  </a:cubicBezTo>
                  <a:lnTo>
                    <a:pt x="1131" y="3298"/>
                  </a:lnTo>
                  <a:cubicBezTo>
                    <a:pt x="798" y="3239"/>
                    <a:pt x="560" y="3155"/>
                    <a:pt x="417" y="3096"/>
                  </a:cubicBezTo>
                  <a:cubicBezTo>
                    <a:pt x="393" y="3096"/>
                    <a:pt x="417" y="3084"/>
                    <a:pt x="417" y="3084"/>
                  </a:cubicBezTo>
                  <a:cubicBezTo>
                    <a:pt x="488" y="2881"/>
                    <a:pt x="548" y="2619"/>
                    <a:pt x="607" y="2346"/>
                  </a:cubicBezTo>
                  <a:close/>
                  <a:moveTo>
                    <a:pt x="3120" y="2346"/>
                  </a:moveTo>
                  <a:cubicBezTo>
                    <a:pt x="3167" y="2584"/>
                    <a:pt x="3227" y="2810"/>
                    <a:pt x="3286" y="3000"/>
                  </a:cubicBezTo>
                  <a:lnTo>
                    <a:pt x="2977" y="3298"/>
                  </a:lnTo>
                  <a:cubicBezTo>
                    <a:pt x="2941" y="3334"/>
                    <a:pt x="2881" y="3358"/>
                    <a:pt x="2834" y="3358"/>
                  </a:cubicBezTo>
                  <a:lnTo>
                    <a:pt x="2786" y="3358"/>
                  </a:lnTo>
                  <a:cubicBezTo>
                    <a:pt x="2691" y="3358"/>
                    <a:pt x="2596" y="3274"/>
                    <a:pt x="2596" y="3167"/>
                  </a:cubicBezTo>
                  <a:lnTo>
                    <a:pt x="2596" y="3108"/>
                  </a:lnTo>
                  <a:cubicBezTo>
                    <a:pt x="2858" y="2929"/>
                    <a:pt x="3048" y="2667"/>
                    <a:pt x="3120" y="2346"/>
                  </a:cubicBezTo>
                  <a:close/>
                  <a:moveTo>
                    <a:pt x="2262" y="3274"/>
                  </a:moveTo>
                  <a:cubicBezTo>
                    <a:pt x="2274" y="3381"/>
                    <a:pt x="2334" y="3465"/>
                    <a:pt x="2393" y="3524"/>
                  </a:cubicBezTo>
                  <a:lnTo>
                    <a:pt x="2119" y="3774"/>
                  </a:lnTo>
                  <a:cubicBezTo>
                    <a:pt x="2048" y="3852"/>
                    <a:pt x="1953" y="3890"/>
                    <a:pt x="1856" y="3890"/>
                  </a:cubicBezTo>
                  <a:cubicBezTo>
                    <a:pt x="1759" y="3890"/>
                    <a:pt x="1661" y="3852"/>
                    <a:pt x="1584" y="3774"/>
                  </a:cubicBezTo>
                  <a:lnTo>
                    <a:pt x="1429" y="3631"/>
                  </a:lnTo>
                  <a:cubicBezTo>
                    <a:pt x="1453" y="3584"/>
                    <a:pt x="1465" y="3524"/>
                    <a:pt x="1465" y="3465"/>
                  </a:cubicBezTo>
                  <a:lnTo>
                    <a:pt x="1465" y="3274"/>
                  </a:lnTo>
                  <a:cubicBezTo>
                    <a:pt x="1584" y="3322"/>
                    <a:pt x="1727" y="3334"/>
                    <a:pt x="1857" y="3334"/>
                  </a:cubicBezTo>
                  <a:cubicBezTo>
                    <a:pt x="1988" y="3334"/>
                    <a:pt x="2119" y="3322"/>
                    <a:pt x="2262" y="3274"/>
                  </a:cubicBezTo>
                  <a:close/>
                  <a:moveTo>
                    <a:pt x="1857" y="0"/>
                  </a:moveTo>
                  <a:cubicBezTo>
                    <a:pt x="1072" y="0"/>
                    <a:pt x="429" y="619"/>
                    <a:pt x="369" y="1464"/>
                  </a:cubicBezTo>
                  <a:cubicBezTo>
                    <a:pt x="333" y="1810"/>
                    <a:pt x="214" y="2536"/>
                    <a:pt x="72" y="2941"/>
                  </a:cubicBezTo>
                  <a:cubicBezTo>
                    <a:pt x="0" y="3119"/>
                    <a:pt x="83" y="3310"/>
                    <a:pt x="262" y="3405"/>
                  </a:cubicBezTo>
                  <a:cubicBezTo>
                    <a:pt x="393" y="3465"/>
                    <a:pt x="595" y="3536"/>
                    <a:pt x="857" y="3596"/>
                  </a:cubicBezTo>
                  <a:lnTo>
                    <a:pt x="405" y="3822"/>
                  </a:lnTo>
                  <a:cubicBezTo>
                    <a:pt x="155" y="3941"/>
                    <a:pt x="12" y="4191"/>
                    <a:pt x="12" y="4477"/>
                  </a:cubicBezTo>
                  <a:lnTo>
                    <a:pt x="12" y="5953"/>
                  </a:lnTo>
                  <a:cubicBezTo>
                    <a:pt x="12" y="6036"/>
                    <a:pt x="83" y="6132"/>
                    <a:pt x="191" y="6132"/>
                  </a:cubicBezTo>
                  <a:cubicBezTo>
                    <a:pt x="274" y="6132"/>
                    <a:pt x="369" y="6048"/>
                    <a:pt x="369" y="5953"/>
                  </a:cubicBezTo>
                  <a:lnTo>
                    <a:pt x="369" y="4477"/>
                  </a:lnTo>
                  <a:cubicBezTo>
                    <a:pt x="369" y="4322"/>
                    <a:pt x="441" y="4191"/>
                    <a:pt x="572" y="4131"/>
                  </a:cubicBezTo>
                  <a:lnTo>
                    <a:pt x="1155" y="3834"/>
                  </a:lnTo>
                  <a:lnTo>
                    <a:pt x="1369" y="4024"/>
                  </a:lnTo>
                  <a:cubicBezTo>
                    <a:pt x="1512" y="4167"/>
                    <a:pt x="1691" y="4239"/>
                    <a:pt x="1869" y="4239"/>
                  </a:cubicBezTo>
                  <a:cubicBezTo>
                    <a:pt x="2048" y="4239"/>
                    <a:pt x="2238" y="4167"/>
                    <a:pt x="2381" y="4024"/>
                  </a:cubicBezTo>
                  <a:lnTo>
                    <a:pt x="2715" y="3691"/>
                  </a:lnTo>
                  <a:lnTo>
                    <a:pt x="2834" y="3691"/>
                  </a:lnTo>
                  <a:cubicBezTo>
                    <a:pt x="2977" y="3691"/>
                    <a:pt x="3108" y="3631"/>
                    <a:pt x="3215" y="3536"/>
                  </a:cubicBezTo>
                  <a:lnTo>
                    <a:pt x="5382" y="1488"/>
                  </a:lnTo>
                  <a:lnTo>
                    <a:pt x="5632" y="1738"/>
                  </a:lnTo>
                  <a:lnTo>
                    <a:pt x="2893" y="4477"/>
                  </a:lnTo>
                  <a:cubicBezTo>
                    <a:pt x="2715" y="4655"/>
                    <a:pt x="2631" y="4882"/>
                    <a:pt x="2631" y="5132"/>
                  </a:cubicBezTo>
                  <a:lnTo>
                    <a:pt x="2631" y="5929"/>
                  </a:lnTo>
                  <a:cubicBezTo>
                    <a:pt x="2631" y="6025"/>
                    <a:pt x="2703" y="6108"/>
                    <a:pt x="2810" y="6108"/>
                  </a:cubicBezTo>
                  <a:cubicBezTo>
                    <a:pt x="2893" y="6108"/>
                    <a:pt x="2989" y="6036"/>
                    <a:pt x="2989" y="5929"/>
                  </a:cubicBezTo>
                  <a:lnTo>
                    <a:pt x="2989" y="5132"/>
                  </a:lnTo>
                  <a:cubicBezTo>
                    <a:pt x="2989" y="4977"/>
                    <a:pt x="3048" y="4834"/>
                    <a:pt x="3155" y="4727"/>
                  </a:cubicBezTo>
                  <a:lnTo>
                    <a:pt x="6227" y="1643"/>
                  </a:lnTo>
                  <a:cubicBezTo>
                    <a:pt x="6370" y="1512"/>
                    <a:pt x="6429" y="1310"/>
                    <a:pt x="6382" y="1131"/>
                  </a:cubicBezTo>
                  <a:lnTo>
                    <a:pt x="6263" y="679"/>
                  </a:lnTo>
                  <a:lnTo>
                    <a:pt x="6382" y="572"/>
                  </a:lnTo>
                  <a:cubicBezTo>
                    <a:pt x="6453" y="512"/>
                    <a:pt x="6453" y="393"/>
                    <a:pt x="6382" y="321"/>
                  </a:cubicBezTo>
                  <a:cubicBezTo>
                    <a:pt x="6352" y="286"/>
                    <a:pt x="6307" y="268"/>
                    <a:pt x="6261" y="268"/>
                  </a:cubicBezTo>
                  <a:cubicBezTo>
                    <a:pt x="6215" y="268"/>
                    <a:pt x="6168" y="286"/>
                    <a:pt x="6132" y="321"/>
                  </a:cubicBezTo>
                  <a:lnTo>
                    <a:pt x="3572" y="2738"/>
                  </a:lnTo>
                  <a:cubicBezTo>
                    <a:pt x="3453" y="2322"/>
                    <a:pt x="3358" y="1750"/>
                    <a:pt x="3346" y="1464"/>
                  </a:cubicBezTo>
                  <a:cubicBezTo>
                    <a:pt x="3286" y="631"/>
                    <a:pt x="2643" y="0"/>
                    <a:pt x="1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73"/>
            <p:cNvSpPr/>
            <p:nvPr/>
          </p:nvSpPr>
          <p:spPr>
            <a:xfrm>
              <a:off x="5740078" y="2905929"/>
              <a:ext cx="225547" cy="189516"/>
            </a:xfrm>
            <a:custGeom>
              <a:rect b="b" l="l" r="r" t="t"/>
              <a:pathLst>
                <a:path extrusionOk="0" h="5954" w="7086">
                  <a:moveTo>
                    <a:pt x="549" y="0"/>
                  </a:moveTo>
                  <a:cubicBezTo>
                    <a:pt x="251" y="0"/>
                    <a:pt x="1" y="250"/>
                    <a:pt x="1" y="548"/>
                  </a:cubicBezTo>
                  <a:lnTo>
                    <a:pt x="1" y="5072"/>
                  </a:lnTo>
                  <a:cubicBezTo>
                    <a:pt x="1" y="5156"/>
                    <a:pt x="72" y="5251"/>
                    <a:pt x="180" y="5251"/>
                  </a:cubicBezTo>
                  <a:cubicBezTo>
                    <a:pt x="263" y="5251"/>
                    <a:pt x="358" y="5179"/>
                    <a:pt x="358" y="5072"/>
                  </a:cubicBezTo>
                  <a:lnTo>
                    <a:pt x="358" y="548"/>
                  </a:lnTo>
                  <a:cubicBezTo>
                    <a:pt x="358" y="441"/>
                    <a:pt x="441" y="357"/>
                    <a:pt x="549" y="357"/>
                  </a:cubicBezTo>
                  <a:lnTo>
                    <a:pt x="6537" y="357"/>
                  </a:lnTo>
                  <a:cubicBezTo>
                    <a:pt x="6645" y="357"/>
                    <a:pt x="6728" y="441"/>
                    <a:pt x="6728" y="548"/>
                  </a:cubicBezTo>
                  <a:lnTo>
                    <a:pt x="6728" y="5394"/>
                  </a:lnTo>
                  <a:cubicBezTo>
                    <a:pt x="6728" y="5501"/>
                    <a:pt x="6645" y="5596"/>
                    <a:pt x="6537" y="5596"/>
                  </a:cubicBezTo>
                  <a:lnTo>
                    <a:pt x="2108" y="5596"/>
                  </a:lnTo>
                  <a:cubicBezTo>
                    <a:pt x="2025" y="5596"/>
                    <a:pt x="1930" y="5668"/>
                    <a:pt x="1930" y="5775"/>
                  </a:cubicBezTo>
                  <a:cubicBezTo>
                    <a:pt x="1930" y="5870"/>
                    <a:pt x="2013" y="5953"/>
                    <a:pt x="2108" y="5953"/>
                  </a:cubicBezTo>
                  <a:lnTo>
                    <a:pt x="6537" y="5953"/>
                  </a:lnTo>
                  <a:cubicBezTo>
                    <a:pt x="6835" y="5953"/>
                    <a:pt x="7085" y="5691"/>
                    <a:pt x="7085" y="5394"/>
                  </a:cubicBezTo>
                  <a:lnTo>
                    <a:pt x="7085" y="548"/>
                  </a:lnTo>
                  <a:cubicBezTo>
                    <a:pt x="7085" y="238"/>
                    <a:pt x="6847" y="0"/>
                    <a:pt x="6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73"/>
            <p:cNvSpPr/>
            <p:nvPr/>
          </p:nvSpPr>
          <p:spPr>
            <a:xfrm>
              <a:off x="5793902" y="2928464"/>
              <a:ext cx="131553" cy="130598"/>
            </a:xfrm>
            <a:custGeom>
              <a:rect b="b" l="l" r="r" t="t"/>
              <a:pathLst>
                <a:path extrusionOk="0" h="4103" w="4133">
                  <a:moveTo>
                    <a:pt x="1870" y="757"/>
                  </a:moveTo>
                  <a:cubicBezTo>
                    <a:pt x="2227" y="757"/>
                    <a:pt x="2537" y="876"/>
                    <a:pt x="2811" y="1090"/>
                  </a:cubicBezTo>
                  <a:lnTo>
                    <a:pt x="1751" y="2150"/>
                  </a:lnTo>
                  <a:cubicBezTo>
                    <a:pt x="1679" y="2221"/>
                    <a:pt x="1679" y="2328"/>
                    <a:pt x="1751" y="2400"/>
                  </a:cubicBezTo>
                  <a:cubicBezTo>
                    <a:pt x="1775" y="2424"/>
                    <a:pt x="1822" y="2447"/>
                    <a:pt x="1870" y="2447"/>
                  </a:cubicBezTo>
                  <a:cubicBezTo>
                    <a:pt x="1918" y="2447"/>
                    <a:pt x="1953" y="2424"/>
                    <a:pt x="1989" y="2400"/>
                  </a:cubicBezTo>
                  <a:lnTo>
                    <a:pt x="2513" y="1876"/>
                  </a:lnTo>
                  <a:cubicBezTo>
                    <a:pt x="2584" y="1995"/>
                    <a:pt x="2632" y="2126"/>
                    <a:pt x="2632" y="2281"/>
                  </a:cubicBezTo>
                  <a:cubicBezTo>
                    <a:pt x="2632" y="2697"/>
                    <a:pt x="2287" y="3043"/>
                    <a:pt x="1870" y="3043"/>
                  </a:cubicBezTo>
                  <a:cubicBezTo>
                    <a:pt x="1453" y="3043"/>
                    <a:pt x="1108" y="2697"/>
                    <a:pt x="1108" y="2281"/>
                  </a:cubicBezTo>
                  <a:cubicBezTo>
                    <a:pt x="1108" y="1864"/>
                    <a:pt x="1453" y="1519"/>
                    <a:pt x="1870" y="1519"/>
                  </a:cubicBezTo>
                  <a:cubicBezTo>
                    <a:pt x="1953" y="1519"/>
                    <a:pt x="2049" y="1447"/>
                    <a:pt x="2049" y="1340"/>
                  </a:cubicBezTo>
                  <a:cubicBezTo>
                    <a:pt x="2049" y="1233"/>
                    <a:pt x="1977" y="1162"/>
                    <a:pt x="1870" y="1162"/>
                  </a:cubicBezTo>
                  <a:cubicBezTo>
                    <a:pt x="1263" y="1162"/>
                    <a:pt x="763" y="1650"/>
                    <a:pt x="763" y="2269"/>
                  </a:cubicBezTo>
                  <a:cubicBezTo>
                    <a:pt x="763" y="2876"/>
                    <a:pt x="1263" y="3364"/>
                    <a:pt x="1870" y="3364"/>
                  </a:cubicBezTo>
                  <a:cubicBezTo>
                    <a:pt x="2477" y="3364"/>
                    <a:pt x="2965" y="2876"/>
                    <a:pt x="2965" y="2269"/>
                  </a:cubicBezTo>
                  <a:cubicBezTo>
                    <a:pt x="2965" y="2031"/>
                    <a:pt x="2894" y="1804"/>
                    <a:pt x="2763" y="1614"/>
                  </a:cubicBezTo>
                  <a:lnTo>
                    <a:pt x="3049" y="1328"/>
                  </a:lnTo>
                  <a:cubicBezTo>
                    <a:pt x="3251" y="1578"/>
                    <a:pt x="3370" y="1912"/>
                    <a:pt x="3370" y="2269"/>
                  </a:cubicBezTo>
                  <a:cubicBezTo>
                    <a:pt x="3370" y="3102"/>
                    <a:pt x="2703" y="3769"/>
                    <a:pt x="1870" y="3769"/>
                  </a:cubicBezTo>
                  <a:cubicBezTo>
                    <a:pt x="1036" y="3769"/>
                    <a:pt x="370" y="3102"/>
                    <a:pt x="370" y="2269"/>
                  </a:cubicBezTo>
                  <a:cubicBezTo>
                    <a:pt x="370" y="1435"/>
                    <a:pt x="1036" y="757"/>
                    <a:pt x="1870" y="757"/>
                  </a:cubicBezTo>
                  <a:close/>
                  <a:moveTo>
                    <a:pt x="3924" y="1"/>
                  </a:moveTo>
                  <a:cubicBezTo>
                    <a:pt x="3879" y="1"/>
                    <a:pt x="3834" y="19"/>
                    <a:pt x="3799" y="54"/>
                  </a:cubicBezTo>
                  <a:lnTo>
                    <a:pt x="3537" y="328"/>
                  </a:lnTo>
                  <a:lnTo>
                    <a:pt x="3537" y="197"/>
                  </a:lnTo>
                  <a:cubicBezTo>
                    <a:pt x="3537" y="102"/>
                    <a:pt x="3453" y="19"/>
                    <a:pt x="3358" y="19"/>
                  </a:cubicBezTo>
                  <a:cubicBezTo>
                    <a:pt x="3263" y="19"/>
                    <a:pt x="3180" y="90"/>
                    <a:pt x="3180" y="197"/>
                  </a:cubicBezTo>
                  <a:lnTo>
                    <a:pt x="3180" y="685"/>
                  </a:lnTo>
                  <a:lnTo>
                    <a:pt x="3037" y="816"/>
                  </a:lnTo>
                  <a:cubicBezTo>
                    <a:pt x="2715" y="554"/>
                    <a:pt x="2310" y="388"/>
                    <a:pt x="1870" y="388"/>
                  </a:cubicBezTo>
                  <a:cubicBezTo>
                    <a:pt x="834" y="388"/>
                    <a:pt x="1" y="1221"/>
                    <a:pt x="1" y="2245"/>
                  </a:cubicBezTo>
                  <a:cubicBezTo>
                    <a:pt x="1" y="3269"/>
                    <a:pt x="834" y="4102"/>
                    <a:pt x="1870" y="4102"/>
                  </a:cubicBezTo>
                  <a:cubicBezTo>
                    <a:pt x="2894" y="4102"/>
                    <a:pt x="3727" y="3269"/>
                    <a:pt x="3727" y="2245"/>
                  </a:cubicBezTo>
                  <a:cubicBezTo>
                    <a:pt x="3727" y="1804"/>
                    <a:pt x="3561" y="1388"/>
                    <a:pt x="3299" y="1066"/>
                  </a:cubicBezTo>
                  <a:lnTo>
                    <a:pt x="3430" y="935"/>
                  </a:lnTo>
                  <a:lnTo>
                    <a:pt x="3918" y="935"/>
                  </a:lnTo>
                  <a:cubicBezTo>
                    <a:pt x="4013" y="935"/>
                    <a:pt x="4096" y="864"/>
                    <a:pt x="4096" y="757"/>
                  </a:cubicBezTo>
                  <a:cubicBezTo>
                    <a:pt x="4084" y="673"/>
                    <a:pt x="4013" y="578"/>
                    <a:pt x="3918" y="578"/>
                  </a:cubicBezTo>
                  <a:lnTo>
                    <a:pt x="3787" y="578"/>
                  </a:lnTo>
                  <a:lnTo>
                    <a:pt x="4049" y="316"/>
                  </a:lnTo>
                  <a:cubicBezTo>
                    <a:pt x="4132" y="245"/>
                    <a:pt x="4132" y="138"/>
                    <a:pt x="4049" y="54"/>
                  </a:cubicBezTo>
                  <a:cubicBezTo>
                    <a:pt x="4013" y="19"/>
                    <a:pt x="3968" y="1"/>
                    <a:pt x="39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9" name="Google Shape;12439;p73"/>
          <p:cNvGrpSpPr/>
          <p:nvPr/>
        </p:nvGrpSpPr>
        <p:grpSpPr>
          <a:xfrm>
            <a:off x="1327676" y="2910480"/>
            <a:ext cx="347934" cy="310024"/>
            <a:chOff x="1327676" y="2910480"/>
            <a:chExt cx="347934" cy="310024"/>
          </a:xfrm>
        </p:grpSpPr>
        <p:sp>
          <p:nvSpPr>
            <p:cNvPr id="12440" name="Google Shape;12440;p73"/>
            <p:cNvSpPr/>
            <p:nvPr/>
          </p:nvSpPr>
          <p:spPr>
            <a:xfrm>
              <a:off x="1367081" y="3067370"/>
              <a:ext cx="43257" cy="15565"/>
            </a:xfrm>
            <a:custGeom>
              <a:rect b="b" l="l" r="r" t="t"/>
              <a:pathLst>
                <a:path extrusionOk="0" h="489" w="135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8"/>
                    <a:pt x="1168" y="488"/>
                    <a:pt x="1191" y="488"/>
                  </a:cubicBezTo>
                  <a:cubicBezTo>
                    <a:pt x="1251" y="488"/>
                    <a:pt x="1310" y="465"/>
                    <a:pt x="1346" y="405"/>
                  </a:cubicBezTo>
                  <a:cubicBezTo>
                    <a:pt x="1358" y="322"/>
                    <a:pt x="1334" y="238"/>
                    <a:pt x="1251" y="191"/>
                  </a:cubicBezTo>
                  <a:cubicBezTo>
                    <a:pt x="882" y="12"/>
                    <a:pt x="19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1" name="Google Shape;12441;p73"/>
            <p:cNvSpPr/>
            <p:nvPr/>
          </p:nvSpPr>
          <p:spPr>
            <a:xfrm>
              <a:off x="1350402" y="3170436"/>
              <a:ext cx="10663" cy="48541"/>
            </a:xfrm>
            <a:custGeom>
              <a:rect b="b" l="l" r="r" t="t"/>
              <a:pathLst>
                <a:path extrusionOk="0" h="1525" w="335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cubicBezTo>
                    <a:pt x="263" y="1525"/>
                    <a:pt x="334" y="1453"/>
                    <a:pt x="334" y="1358"/>
                  </a:cubicBezTo>
                  <a:lnTo>
                    <a:pt x="334" y="168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2" name="Google Shape;12442;p73"/>
            <p:cNvSpPr/>
            <p:nvPr/>
          </p:nvSpPr>
          <p:spPr>
            <a:xfrm>
              <a:off x="1327676" y="3040187"/>
              <a:ext cx="201643" cy="180317"/>
            </a:xfrm>
            <a:custGeom>
              <a:rect b="b" l="l" r="r" t="t"/>
              <a:pathLst>
                <a:path extrusionOk="0" h="5665" w="6335">
                  <a:moveTo>
                    <a:pt x="5894" y="628"/>
                  </a:moveTo>
                  <a:lnTo>
                    <a:pt x="5954" y="866"/>
                  </a:lnTo>
                  <a:cubicBezTo>
                    <a:pt x="5977" y="926"/>
                    <a:pt x="5966" y="997"/>
                    <a:pt x="5918" y="1045"/>
                  </a:cubicBezTo>
                  <a:lnTo>
                    <a:pt x="5823" y="1140"/>
                  </a:lnTo>
                  <a:lnTo>
                    <a:pt x="5596" y="914"/>
                  </a:lnTo>
                  <a:lnTo>
                    <a:pt x="5894" y="628"/>
                  </a:lnTo>
                  <a:close/>
                  <a:moveTo>
                    <a:pt x="2941" y="307"/>
                  </a:moveTo>
                  <a:lnTo>
                    <a:pt x="2941" y="961"/>
                  </a:lnTo>
                  <a:cubicBezTo>
                    <a:pt x="2941" y="1057"/>
                    <a:pt x="2906" y="1164"/>
                    <a:pt x="2870" y="1271"/>
                  </a:cubicBezTo>
                  <a:lnTo>
                    <a:pt x="2787" y="1438"/>
                  </a:lnTo>
                  <a:cubicBezTo>
                    <a:pt x="2775" y="1450"/>
                    <a:pt x="2775" y="1473"/>
                    <a:pt x="2775" y="1509"/>
                  </a:cubicBezTo>
                  <a:lnTo>
                    <a:pt x="2775" y="1854"/>
                  </a:lnTo>
                  <a:cubicBezTo>
                    <a:pt x="2775" y="2104"/>
                    <a:pt x="2667" y="2331"/>
                    <a:pt x="2513" y="2485"/>
                  </a:cubicBezTo>
                  <a:cubicBezTo>
                    <a:pt x="2363" y="2635"/>
                    <a:pt x="2165" y="2727"/>
                    <a:pt x="1954" y="2727"/>
                  </a:cubicBezTo>
                  <a:cubicBezTo>
                    <a:pt x="1930" y="2727"/>
                    <a:pt x="1906" y="2726"/>
                    <a:pt x="1882" y="2724"/>
                  </a:cubicBezTo>
                  <a:cubicBezTo>
                    <a:pt x="1417" y="2712"/>
                    <a:pt x="1048" y="2307"/>
                    <a:pt x="1048" y="1819"/>
                  </a:cubicBezTo>
                  <a:lnTo>
                    <a:pt x="1048" y="1521"/>
                  </a:lnTo>
                  <a:cubicBezTo>
                    <a:pt x="1048" y="1497"/>
                    <a:pt x="1048" y="1473"/>
                    <a:pt x="1036" y="1450"/>
                  </a:cubicBezTo>
                  <a:lnTo>
                    <a:pt x="929" y="1259"/>
                  </a:lnTo>
                  <a:cubicBezTo>
                    <a:pt x="905" y="1176"/>
                    <a:pt x="870" y="1104"/>
                    <a:pt x="870" y="1021"/>
                  </a:cubicBezTo>
                  <a:lnTo>
                    <a:pt x="870" y="997"/>
                  </a:lnTo>
                  <a:cubicBezTo>
                    <a:pt x="870" y="616"/>
                    <a:pt x="1179" y="307"/>
                    <a:pt x="1572" y="307"/>
                  </a:cubicBezTo>
                  <a:close/>
                  <a:moveTo>
                    <a:pt x="2275" y="2986"/>
                  </a:moveTo>
                  <a:cubicBezTo>
                    <a:pt x="2286" y="3045"/>
                    <a:pt x="2298" y="3081"/>
                    <a:pt x="2310" y="3117"/>
                  </a:cubicBezTo>
                  <a:lnTo>
                    <a:pt x="2167" y="3259"/>
                  </a:lnTo>
                  <a:cubicBezTo>
                    <a:pt x="2102" y="3325"/>
                    <a:pt x="2013" y="3358"/>
                    <a:pt x="1923" y="3358"/>
                  </a:cubicBezTo>
                  <a:cubicBezTo>
                    <a:pt x="1834" y="3358"/>
                    <a:pt x="1745" y="3325"/>
                    <a:pt x="1679" y="3259"/>
                  </a:cubicBezTo>
                  <a:lnTo>
                    <a:pt x="1536" y="3128"/>
                  </a:lnTo>
                  <a:cubicBezTo>
                    <a:pt x="1560" y="3081"/>
                    <a:pt x="1572" y="3045"/>
                    <a:pt x="1572" y="2986"/>
                  </a:cubicBezTo>
                  <a:cubicBezTo>
                    <a:pt x="1679" y="3009"/>
                    <a:pt x="1775" y="3045"/>
                    <a:pt x="1882" y="3045"/>
                  </a:cubicBezTo>
                  <a:lnTo>
                    <a:pt x="1917" y="3045"/>
                  </a:lnTo>
                  <a:cubicBezTo>
                    <a:pt x="2036" y="3045"/>
                    <a:pt x="2167" y="3021"/>
                    <a:pt x="2275" y="2986"/>
                  </a:cubicBezTo>
                  <a:close/>
                  <a:moveTo>
                    <a:pt x="6162" y="0"/>
                  </a:moveTo>
                  <a:cubicBezTo>
                    <a:pt x="6120" y="0"/>
                    <a:pt x="6079" y="15"/>
                    <a:pt x="6049" y="45"/>
                  </a:cubicBezTo>
                  <a:lnTo>
                    <a:pt x="2906" y="3021"/>
                  </a:lnTo>
                  <a:cubicBezTo>
                    <a:pt x="2882" y="3057"/>
                    <a:pt x="2834" y="3069"/>
                    <a:pt x="2787" y="3069"/>
                  </a:cubicBezTo>
                  <a:lnTo>
                    <a:pt x="2763" y="3069"/>
                  </a:lnTo>
                  <a:cubicBezTo>
                    <a:pt x="2656" y="3069"/>
                    <a:pt x="2584" y="2997"/>
                    <a:pt x="2584" y="2890"/>
                  </a:cubicBezTo>
                  <a:lnTo>
                    <a:pt x="2584" y="2843"/>
                  </a:lnTo>
                  <a:cubicBezTo>
                    <a:pt x="2644" y="2819"/>
                    <a:pt x="2679" y="2771"/>
                    <a:pt x="2727" y="2724"/>
                  </a:cubicBezTo>
                  <a:cubicBezTo>
                    <a:pt x="2965" y="2497"/>
                    <a:pt x="3084" y="2200"/>
                    <a:pt x="3084" y="1878"/>
                  </a:cubicBezTo>
                  <a:lnTo>
                    <a:pt x="3084" y="1581"/>
                  </a:lnTo>
                  <a:lnTo>
                    <a:pt x="3144" y="1450"/>
                  </a:lnTo>
                  <a:cubicBezTo>
                    <a:pt x="3215" y="1307"/>
                    <a:pt x="3251" y="1152"/>
                    <a:pt x="3251" y="997"/>
                  </a:cubicBezTo>
                  <a:lnTo>
                    <a:pt x="3251" y="176"/>
                  </a:lnTo>
                  <a:cubicBezTo>
                    <a:pt x="3251" y="92"/>
                    <a:pt x="3179" y="21"/>
                    <a:pt x="3084" y="21"/>
                  </a:cubicBezTo>
                  <a:lnTo>
                    <a:pt x="1548" y="21"/>
                  </a:lnTo>
                  <a:cubicBezTo>
                    <a:pt x="1001" y="21"/>
                    <a:pt x="536" y="461"/>
                    <a:pt x="536" y="1033"/>
                  </a:cubicBezTo>
                  <a:lnTo>
                    <a:pt x="536" y="1045"/>
                  </a:lnTo>
                  <a:cubicBezTo>
                    <a:pt x="536" y="1176"/>
                    <a:pt x="572" y="1295"/>
                    <a:pt x="632" y="1414"/>
                  </a:cubicBezTo>
                  <a:lnTo>
                    <a:pt x="703" y="1581"/>
                  </a:lnTo>
                  <a:lnTo>
                    <a:pt x="703" y="1831"/>
                  </a:lnTo>
                  <a:cubicBezTo>
                    <a:pt x="703" y="2247"/>
                    <a:pt x="917" y="2616"/>
                    <a:pt x="1215" y="2843"/>
                  </a:cubicBezTo>
                  <a:lnTo>
                    <a:pt x="1215" y="2997"/>
                  </a:lnTo>
                  <a:cubicBezTo>
                    <a:pt x="1215" y="3069"/>
                    <a:pt x="1155" y="3140"/>
                    <a:pt x="1072" y="3176"/>
                  </a:cubicBezTo>
                  <a:lnTo>
                    <a:pt x="501" y="3343"/>
                  </a:lnTo>
                  <a:cubicBezTo>
                    <a:pt x="215" y="3414"/>
                    <a:pt x="0" y="3676"/>
                    <a:pt x="0" y="3974"/>
                  </a:cubicBezTo>
                  <a:lnTo>
                    <a:pt x="0" y="5462"/>
                  </a:lnTo>
                  <a:cubicBezTo>
                    <a:pt x="0" y="5557"/>
                    <a:pt x="84" y="5629"/>
                    <a:pt x="167" y="5629"/>
                  </a:cubicBezTo>
                  <a:cubicBezTo>
                    <a:pt x="262" y="5629"/>
                    <a:pt x="334" y="5557"/>
                    <a:pt x="334" y="5462"/>
                  </a:cubicBezTo>
                  <a:lnTo>
                    <a:pt x="334" y="3974"/>
                  </a:lnTo>
                  <a:cubicBezTo>
                    <a:pt x="334" y="3831"/>
                    <a:pt x="441" y="3676"/>
                    <a:pt x="584" y="3640"/>
                  </a:cubicBezTo>
                  <a:lnTo>
                    <a:pt x="1167" y="3474"/>
                  </a:lnTo>
                  <a:cubicBezTo>
                    <a:pt x="1215" y="3450"/>
                    <a:pt x="1251" y="3438"/>
                    <a:pt x="1298" y="3414"/>
                  </a:cubicBezTo>
                  <a:lnTo>
                    <a:pt x="1405" y="3521"/>
                  </a:lnTo>
                  <a:cubicBezTo>
                    <a:pt x="1536" y="3652"/>
                    <a:pt x="1703" y="3712"/>
                    <a:pt x="1882" y="3712"/>
                  </a:cubicBezTo>
                  <a:cubicBezTo>
                    <a:pt x="2060" y="3712"/>
                    <a:pt x="2227" y="3652"/>
                    <a:pt x="2358" y="3521"/>
                  </a:cubicBezTo>
                  <a:lnTo>
                    <a:pt x="2501" y="3367"/>
                  </a:lnTo>
                  <a:cubicBezTo>
                    <a:pt x="2584" y="3402"/>
                    <a:pt x="2656" y="3426"/>
                    <a:pt x="2727" y="3426"/>
                  </a:cubicBezTo>
                  <a:lnTo>
                    <a:pt x="2763" y="3426"/>
                  </a:lnTo>
                  <a:cubicBezTo>
                    <a:pt x="2894" y="3426"/>
                    <a:pt x="3013" y="3378"/>
                    <a:pt x="3096" y="3295"/>
                  </a:cubicBezTo>
                  <a:lnTo>
                    <a:pt x="5334" y="1176"/>
                  </a:lnTo>
                  <a:lnTo>
                    <a:pt x="5561" y="1402"/>
                  </a:lnTo>
                  <a:lnTo>
                    <a:pt x="2965" y="3986"/>
                  </a:lnTo>
                  <a:cubicBezTo>
                    <a:pt x="2798" y="4152"/>
                    <a:pt x="2715" y="4367"/>
                    <a:pt x="2715" y="4581"/>
                  </a:cubicBezTo>
                  <a:lnTo>
                    <a:pt x="2715" y="5498"/>
                  </a:lnTo>
                  <a:cubicBezTo>
                    <a:pt x="2715" y="5581"/>
                    <a:pt x="2787" y="5664"/>
                    <a:pt x="2882" y="5664"/>
                  </a:cubicBezTo>
                  <a:cubicBezTo>
                    <a:pt x="2965" y="5664"/>
                    <a:pt x="3037" y="5581"/>
                    <a:pt x="3037" y="5498"/>
                  </a:cubicBezTo>
                  <a:lnTo>
                    <a:pt x="3037" y="4581"/>
                  </a:lnTo>
                  <a:cubicBezTo>
                    <a:pt x="3037" y="4450"/>
                    <a:pt x="3096" y="4319"/>
                    <a:pt x="3191" y="4212"/>
                  </a:cubicBezTo>
                  <a:lnTo>
                    <a:pt x="6096" y="1307"/>
                  </a:lnTo>
                  <a:cubicBezTo>
                    <a:pt x="6216" y="1200"/>
                    <a:pt x="6275" y="997"/>
                    <a:pt x="6227" y="831"/>
                  </a:cubicBezTo>
                  <a:lnTo>
                    <a:pt x="6168" y="378"/>
                  </a:lnTo>
                  <a:lnTo>
                    <a:pt x="6275" y="271"/>
                  </a:lnTo>
                  <a:cubicBezTo>
                    <a:pt x="6335" y="211"/>
                    <a:pt x="6335" y="104"/>
                    <a:pt x="6275" y="45"/>
                  </a:cubicBezTo>
                  <a:cubicBezTo>
                    <a:pt x="6245" y="15"/>
                    <a:pt x="6204" y="0"/>
                    <a:pt x="61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73"/>
            <p:cNvSpPr/>
            <p:nvPr/>
          </p:nvSpPr>
          <p:spPr>
            <a:xfrm>
              <a:off x="1470179" y="2910480"/>
              <a:ext cx="205431" cy="173601"/>
            </a:xfrm>
            <a:custGeom>
              <a:rect b="b" l="l" r="r" t="t"/>
              <a:pathLst>
                <a:path extrusionOk="0" h="5454" w="6454"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lnTo>
                    <a:pt x="0" y="4822"/>
                  </a:lnTo>
                  <a:cubicBezTo>
                    <a:pt x="0" y="4917"/>
                    <a:pt x="72" y="4989"/>
                    <a:pt x="155" y="4989"/>
                  </a:cubicBezTo>
                  <a:cubicBezTo>
                    <a:pt x="250" y="4989"/>
                    <a:pt x="322" y="4917"/>
                    <a:pt x="322" y="4822"/>
                  </a:cubicBezTo>
                  <a:lnTo>
                    <a:pt x="322" y="512"/>
                  </a:lnTo>
                  <a:cubicBezTo>
                    <a:pt x="322" y="405"/>
                    <a:pt x="393" y="322"/>
                    <a:pt x="500" y="322"/>
                  </a:cubicBezTo>
                  <a:lnTo>
                    <a:pt x="5953" y="322"/>
                  </a:lnTo>
                  <a:cubicBezTo>
                    <a:pt x="6049" y="322"/>
                    <a:pt x="6132" y="405"/>
                    <a:pt x="6132" y="512"/>
                  </a:cubicBezTo>
                  <a:lnTo>
                    <a:pt x="6132" y="4941"/>
                  </a:lnTo>
                  <a:cubicBezTo>
                    <a:pt x="6132" y="5048"/>
                    <a:pt x="6049" y="5120"/>
                    <a:pt x="5953" y="5120"/>
                  </a:cubicBezTo>
                  <a:lnTo>
                    <a:pt x="2298" y="5120"/>
                  </a:lnTo>
                  <a:cubicBezTo>
                    <a:pt x="2215" y="5120"/>
                    <a:pt x="2131" y="5191"/>
                    <a:pt x="2131" y="5287"/>
                  </a:cubicBezTo>
                  <a:cubicBezTo>
                    <a:pt x="2131" y="5370"/>
                    <a:pt x="2215" y="5453"/>
                    <a:pt x="2298" y="5453"/>
                  </a:cubicBezTo>
                  <a:lnTo>
                    <a:pt x="5953" y="5453"/>
                  </a:lnTo>
                  <a:cubicBezTo>
                    <a:pt x="6227" y="5453"/>
                    <a:pt x="6453" y="5227"/>
                    <a:pt x="6453" y="4941"/>
                  </a:cubicBezTo>
                  <a:lnTo>
                    <a:pt x="6453" y="512"/>
                  </a:lnTo>
                  <a:cubicBezTo>
                    <a:pt x="6453" y="226"/>
                    <a:pt x="6215" y="0"/>
                    <a:pt x="5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73"/>
            <p:cNvSpPr/>
            <p:nvPr/>
          </p:nvSpPr>
          <p:spPr>
            <a:xfrm>
              <a:off x="1497075" y="2942692"/>
              <a:ext cx="152370" cy="96668"/>
            </a:xfrm>
            <a:custGeom>
              <a:rect b="b" l="l" r="r" t="t"/>
              <a:pathLst>
                <a:path extrusionOk="0" h="3037" w="4787">
                  <a:moveTo>
                    <a:pt x="3751" y="0"/>
                  </a:moveTo>
                  <a:cubicBezTo>
                    <a:pt x="3656" y="0"/>
                    <a:pt x="3584" y="72"/>
                    <a:pt x="3584" y="167"/>
                  </a:cubicBezTo>
                  <a:cubicBezTo>
                    <a:pt x="3584" y="250"/>
                    <a:pt x="3656" y="334"/>
                    <a:pt x="3751" y="334"/>
                  </a:cubicBezTo>
                  <a:lnTo>
                    <a:pt x="4215" y="334"/>
                  </a:lnTo>
                  <a:lnTo>
                    <a:pt x="2465" y="2072"/>
                  </a:lnTo>
                  <a:lnTo>
                    <a:pt x="1727" y="1322"/>
                  </a:lnTo>
                  <a:cubicBezTo>
                    <a:pt x="1697" y="1292"/>
                    <a:pt x="1656" y="1277"/>
                    <a:pt x="1614" y="1277"/>
                  </a:cubicBezTo>
                  <a:cubicBezTo>
                    <a:pt x="1572" y="1277"/>
                    <a:pt x="1531" y="1292"/>
                    <a:pt x="1501" y="1322"/>
                  </a:cubicBezTo>
                  <a:lnTo>
                    <a:pt x="60" y="2774"/>
                  </a:lnTo>
                  <a:cubicBezTo>
                    <a:pt x="1" y="2834"/>
                    <a:pt x="1" y="2929"/>
                    <a:pt x="60" y="2989"/>
                  </a:cubicBezTo>
                  <a:cubicBezTo>
                    <a:pt x="84" y="3024"/>
                    <a:pt x="132" y="3036"/>
                    <a:pt x="179" y="3036"/>
                  </a:cubicBezTo>
                  <a:cubicBezTo>
                    <a:pt x="227" y="3036"/>
                    <a:pt x="251" y="3024"/>
                    <a:pt x="298" y="2989"/>
                  </a:cubicBezTo>
                  <a:lnTo>
                    <a:pt x="1632" y="1655"/>
                  </a:lnTo>
                  <a:lnTo>
                    <a:pt x="2382" y="2393"/>
                  </a:lnTo>
                  <a:cubicBezTo>
                    <a:pt x="2412" y="2423"/>
                    <a:pt x="2453" y="2438"/>
                    <a:pt x="2495" y="2438"/>
                  </a:cubicBezTo>
                  <a:cubicBezTo>
                    <a:pt x="2537" y="2438"/>
                    <a:pt x="2578" y="2423"/>
                    <a:pt x="2608" y="2393"/>
                  </a:cubicBezTo>
                  <a:lnTo>
                    <a:pt x="4465" y="536"/>
                  </a:lnTo>
                  <a:lnTo>
                    <a:pt x="4465" y="1000"/>
                  </a:lnTo>
                  <a:cubicBezTo>
                    <a:pt x="4465" y="1084"/>
                    <a:pt x="4537" y="1167"/>
                    <a:pt x="4632" y="1167"/>
                  </a:cubicBezTo>
                  <a:cubicBezTo>
                    <a:pt x="4715" y="1167"/>
                    <a:pt x="4787" y="1084"/>
                    <a:pt x="4787" y="1000"/>
                  </a:cubicBezTo>
                  <a:lnTo>
                    <a:pt x="4787" y="155"/>
                  </a:lnTo>
                  <a:cubicBezTo>
                    <a:pt x="4751" y="72"/>
                    <a:pt x="4692" y="0"/>
                    <a:pt x="4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45" name="Google Shape;12445;p73"/>
          <p:cNvSpPr/>
          <p:nvPr/>
        </p:nvSpPr>
        <p:spPr>
          <a:xfrm>
            <a:off x="2785967" y="3195072"/>
            <a:ext cx="10663" cy="32244"/>
          </a:xfrm>
          <a:custGeom>
            <a:rect b="b" l="l" r="r" t="t"/>
            <a:pathLst>
              <a:path extrusionOk="0" h="1013" w="335">
                <a:moveTo>
                  <a:pt x="167" y="1"/>
                </a:moveTo>
                <a:cubicBezTo>
                  <a:pt x="72" y="1"/>
                  <a:pt x="1" y="84"/>
                  <a:pt x="1" y="167"/>
                </a:cubicBezTo>
                <a:lnTo>
                  <a:pt x="1" y="858"/>
                </a:lnTo>
                <a:cubicBezTo>
                  <a:pt x="1" y="941"/>
                  <a:pt x="72" y="1013"/>
                  <a:pt x="167" y="1013"/>
                </a:cubicBezTo>
                <a:cubicBezTo>
                  <a:pt x="251" y="1013"/>
                  <a:pt x="334" y="941"/>
                  <a:pt x="334" y="858"/>
                </a:cubicBezTo>
                <a:lnTo>
                  <a:pt x="334" y="167"/>
                </a:lnTo>
                <a:cubicBezTo>
                  <a:pt x="334" y="60"/>
                  <a:pt x="251" y="1"/>
                  <a:pt x="1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46" name="Google Shape;12446;p73"/>
          <p:cNvGrpSpPr/>
          <p:nvPr/>
        </p:nvGrpSpPr>
        <p:grpSpPr>
          <a:xfrm>
            <a:off x="2753401" y="2869564"/>
            <a:ext cx="382828" cy="358601"/>
            <a:chOff x="2753373" y="2902523"/>
            <a:chExt cx="347552" cy="325557"/>
          </a:xfrm>
        </p:grpSpPr>
        <p:sp>
          <p:nvSpPr>
            <p:cNvPr id="12447" name="Google Shape;12447;p73"/>
            <p:cNvSpPr/>
            <p:nvPr/>
          </p:nvSpPr>
          <p:spPr>
            <a:xfrm>
              <a:off x="2807962" y="3018575"/>
              <a:ext cx="86418" cy="29506"/>
            </a:xfrm>
            <a:custGeom>
              <a:rect b="b" l="l" r="r" t="t"/>
              <a:pathLst>
                <a:path extrusionOk="0" h="927" w="2715">
                  <a:moveTo>
                    <a:pt x="1070" y="0"/>
                  </a:moveTo>
                  <a:cubicBezTo>
                    <a:pt x="752" y="0"/>
                    <a:pt x="464" y="31"/>
                    <a:pt x="274" y="57"/>
                  </a:cubicBezTo>
                  <a:cubicBezTo>
                    <a:pt x="107" y="93"/>
                    <a:pt x="0" y="224"/>
                    <a:pt x="0" y="390"/>
                  </a:cubicBezTo>
                  <a:lnTo>
                    <a:pt x="0" y="759"/>
                  </a:lnTo>
                  <a:cubicBezTo>
                    <a:pt x="0" y="843"/>
                    <a:pt x="72" y="926"/>
                    <a:pt x="155" y="926"/>
                  </a:cubicBezTo>
                  <a:cubicBezTo>
                    <a:pt x="250" y="926"/>
                    <a:pt x="322" y="843"/>
                    <a:pt x="322" y="759"/>
                  </a:cubicBezTo>
                  <a:lnTo>
                    <a:pt x="322" y="390"/>
                  </a:lnTo>
                  <a:cubicBezTo>
                    <a:pt x="322" y="390"/>
                    <a:pt x="322" y="367"/>
                    <a:pt x="334" y="367"/>
                  </a:cubicBezTo>
                  <a:cubicBezTo>
                    <a:pt x="493" y="349"/>
                    <a:pt x="758" y="318"/>
                    <a:pt x="1059" y="318"/>
                  </a:cubicBezTo>
                  <a:cubicBezTo>
                    <a:pt x="1163" y="318"/>
                    <a:pt x="1271" y="322"/>
                    <a:pt x="1381" y="331"/>
                  </a:cubicBezTo>
                  <a:cubicBezTo>
                    <a:pt x="1870" y="355"/>
                    <a:pt x="2239" y="486"/>
                    <a:pt x="2453" y="700"/>
                  </a:cubicBezTo>
                  <a:cubicBezTo>
                    <a:pt x="2483" y="730"/>
                    <a:pt x="2524" y="745"/>
                    <a:pt x="2566" y="745"/>
                  </a:cubicBezTo>
                  <a:cubicBezTo>
                    <a:pt x="2608" y="745"/>
                    <a:pt x="2649" y="730"/>
                    <a:pt x="2679" y="700"/>
                  </a:cubicBezTo>
                  <a:cubicBezTo>
                    <a:pt x="2715" y="640"/>
                    <a:pt x="2715" y="533"/>
                    <a:pt x="2655" y="474"/>
                  </a:cubicBezTo>
                  <a:cubicBezTo>
                    <a:pt x="2276" y="95"/>
                    <a:pt x="1627" y="0"/>
                    <a:pt x="10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8" name="Google Shape;12448;p73"/>
            <p:cNvSpPr/>
            <p:nvPr/>
          </p:nvSpPr>
          <p:spPr>
            <a:xfrm>
              <a:off x="2753373" y="2973376"/>
              <a:ext cx="195213" cy="254704"/>
            </a:xfrm>
            <a:custGeom>
              <a:rect b="b" l="l" r="r" t="t"/>
              <a:pathLst>
                <a:path extrusionOk="0" h="8002" w="6133">
                  <a:moveTo>
                    <a:pt x="4787" y="298"/>
                  </a:moveTo>
                  <a:lnTo>
                    <a:pt x="4787" y="1846"/>
                  </a:lnTo>
                  <a:cubicBezTo>
                    <a:pt x="4787" y="2084"/>
                    <a:pt x="4751" y="2310"/>
                    <a:pt x="4644" y="2513"/>
                  </a:cubicBezTo>
                  <a:cubicBezTo>
                    <a:pt x="4632" y="2537"/>
                    <a:pt x="4632" y="2560"/>
                    <a:pt x="4632" y="2596"/>
                  </a:cubicBezTo>
                  <a:lnTo>
                    <a:pt x="4632" y="3037"/>
                  </a:lnTo>
                  <a:cubicBezTo>
                    <a:pt x="4632" y="3465"/>
                    <a:pt x="4442" y="3870"/>
                    <a:pt x="4132" y="4168"/>
                  </a:cubicBezTo>
                  <a:cubicBezTo>
                    <a:pt x="3852" y="4437"/>
                    <a:pt x="3484" y="4590"/>
                    <a:pt x="3099" y="4590"/>
                  </a:cubicBezTo>
                  <a:cubicBezTo>
                    <a:pt x="3059" y="4590"/>
                    <a:pt x="3018" y="4588"/>
                    <a:pt x="2977" y="4584"/>
                  </a:cubicBezTo>
                  <a:cubicBezTo>
                    <a:pt x="2156" y="4525"/>
                    <a:pt x="1513" y="3811"/>
                    <a:pt x="1513" y="2977"/>
                  </a:cubicBezTo>
                  <a:lnTo>
                    <a:pt x="1513" y="2572"/>
                  </a:lnTo>
                  <a:cubicBezTo>
                    <a:pt x="1513" y="2549"/>
                    <a:pt x="1513" y="2537"/>
                    <a:pt x="1501" y="2501"/>
                  </a:cubicBezTo>
                  <a:cubicBezTo>
                    <a:pt x="1394" y="2298"/>
                    <a:pt x="1358" y="2072"/>
                    <a:pt x="1358" y="1834"/>
                  </a:cubicBezTo>
                  <a:lnTo>
                    <a:pt x="1358" y="1513"/>
                  </a:lnTo>
                  <a:cubicBezTo>
                    <a:pt x="1358" y="834"/>
                    <a:pt x="1894" y="298"/>
                    <a:pt x="2561" y="298"/>
                  </a:cubicBezTo>
                  <a:close/>
                  <a:moveTo>
                    <a:pt x="3930" y="4680"/>
                  </a:moveTo>
                  <a:lnTo>
                    <a:pt x="3930" y="4977"/>
                  </a:lnTo>
                  <a:lnTo>
                    <a:pt x="3061" y="5573"/>
                  </a:lnTo>
                  <a:lnTo>
                    <a:pt x="2203" y="4977"/>
                  </a:lnTo>
                  <a:lnTo>
                    <a:pt x="2203" y="4680"/>
                  </a:lnTo>
                  <a:cubicBezTo>
                    <a:pt x="2430" y="4799"/>
                    <a:pt x="2680" y="4870"/>
                    <a:pt x="2942" y="4882"/>
                  </a:cubicBezTo>
                  <a:lnTo>
                    <a:pt x="3061" y="4882"/>
                  </a:lnTo>
                  <a:cubicBezTo>
                    <a:pt x="3358" y="4882"/>
                    <a:pt x="3656" y="4811"/>
                    <a:pt x="3930" y="4680"/>
                  </a:cubicBezTo>
                  <a:close/>
                  <a:moveTo>
                    <a:pt x="2084" y="5275"/>
                  </a:moveTo>
                  <a:lnTo>
                    <a:pt x="2846" y="5787"/>
                  </a:lnTo>
                  <a:lnTo>
                    <a:pt x="2430" y="6180"/>
                  </a:lnTo>
                  <a:lnTo>
                    <a:pt x="2406" y="6180"/>
                  </a:lnTo>
                  <a:lnTo>
                    <a:pt x="1918" y="5442"/>
                  </a:lnTo>
                  <a:lnTo>
                    <a:pt x="2084" y="5275"/>
                  </a:lnTo>
                  <a:close/>
                  <a:moveTo>
                    <a:pt x="4073" y="5251"/>
                  </a:moveTo>
                  <a:lnTo>
                    <a:pt x="4239" y="5418"/>
                  </a:lnTo>
                  <a:lnTo>
                    <a:pt x="3739" y="6180"/>
                  </a:lnTo>
                  <a:lnTo>
                    <a:pt x="3716" y="6180"/>
                  </a:lnTo>
                  <a:lnTo>
                    <a:pt x="3311" y="5775"/>
                  </a:lnTo>
                  <a:lnTo>
                    <a:pt x="4073" y="5251"/>
                  </a:lnTo>
                  <a:close/>
                  <a:moveTo>
                    <a:pt x="2549" y="1"/>
                  </a:moveTo>
                  <a:cubicBezTo>
                    <a:pt x="1715" y="1"/>
                    <a:pt x="1025" y="691"/>
                    <a:pt x="1025" y="1525"/>
                  </a:cubicBezTo>
                  <a:lnTo>
                    <a:pt x="1025" y="1870"/>
                  </a:lnTo>
                  <a:cubicBezTo>
                    <a:pt x="1025" y="2132"/>
                    <a:pt x="1084" y="2406"/>
                    <a:pt x="1191" y="2644"/>
                  </a:cubicBezTo>
                  <a:lnTo>
                    <a:pt x="1191" y="3001"/>
                  </a:lnTo>
                  <a:cubicBezTo>
                    <a:pt x="1191" y="3596"/>
                    <a:pt x="1453" y="4132"/>
                    <a:pt x="1870" y="4489"/>
                  </a:cubicBezTo>
                  <a:lnTo>
                    <a:pt x="1870" y="5025"/>
                  </a:lnTo>
                  <a:lnTo>
                    <a:pt x="1572" y="5335"/>
                  </a:lnTo>
                  <a:cubicBezTo>
                    <a:pt x="1549" y="5358"/>
                    <a:pt x="1537" y="5406"/>
                    <a:pt x="1537" y="5454"/>
                  </a:cubicBezTo>
                  <a:lnTo>
                    <a:pt x="548" y="5811"/>
                  </a:lnTo>
                  <a:cubicBezTo>
                    <a:pt x="227" y="5930"/>
                    <a:pt x="1" y="6239"/>
                    <a:pt x="1" y="6597"/>
                  </a:cubicBezTo>
                  <a:lnTo>
                    <a:pt x="1" y="7823"/>
                  </a:lnTo>
                  <a:cubicBezTo>
                    <a:pt x="1" y="7906"/>
                    <a:pt x="72" y="7978"/>
                    <a:pt x="167" y="7978"/>
                  </a:cubicBezTo>
                  <a:cubicBezTo>
                    <a:pt x="251" y="7978"/>
                    <a:pt x="322" y="7906"/>
                    <a:pt x="322" y="7823"/>
                  </a:cubicBezTo>
                  <a:lnTo>
                    <a:pt x="322" y="6597"/>
                  </a:lnTo>
                  <a:cubicBezTo>
                    <a:pt x="322" y="6370"/>
                    <a:pt x="465" y="6180"/>
                    <a:pt x="668" y="6108"/>
                  </a:cubicBezTo>
                  <a:lnTo>
                    <a:pt x="1691" y="5739"/>
                  </a:lnTo>
                  <a:lnTo>
                    <a:pt x="2120" y="6370"/>
                  </a:lnTo>
                  <a:cubicBezTo>
                    <a:pt x="2180" y="6466"/>
                    <a:pt x="2275" y="6501"/>
                    <a:pt x="2358" y="6525"/>
                  </a:cubicBezTo>
                  <a:lnTo>
                    <a:pt x="2394" y="6525"/>
                  </a:lnTo>
                  <a:cubicBezTo>
                    <a:pt x="2489" y="6525"/>
                    <a:pt x="2561" y="6489"/>
                    <a:pt x="2632" y="6430"/>
                  </a:cubicBezTo>
                  <a:lnTo>
                    <a:pt x="2906" y="6168"/>
                  </a:lnTo>
                  <a:lnTo>
                    <a:pt x="2906" y="7835"/>
                  </a:lnTo>
                  <a:cubicBezTo>
                    <a:pt x="2906" y="7918"/>
                    <a:pt x="2977" y="8002"/>
                    <a:pt x="3061" y="8002"/>
                  </a:cubicBezTo>
                  <a:cubicBezTo>
                    <a:pt x="3156" y="8002"/>
                    <a:pt x="3227" y="7918"/>
                    <a:pt x="3227" y="7835"/>
                  </a:cubicBezTo>
                  <a:lnTo>
                    <a:pt x="3227" y="6168"/>
                  </a:lnTo>
                  <a:lnTo>
                    <a:pt x="3501" y="6430"/>
                  </a:lnTo>
                  <a:cubicBezTo>
                    <a:pt x="3549" y="6489"/>
                    <a:pt x="3644" y="6525"/>
                    <a:pt x="3739" y="6525"/>
                  </a:cubicBezTo>
                  <a:lnTo>
                    <a:pt x="3763" y="6525"/>
                  </a:lnTo>
                  <a:cubicBezTo>
                    <a:pt x="3870" y="6501"/>
                    <a:pt x="3954" y="6466"/>
                    <a:pt x="4001" y="6370"/>
                  </a:cubicBezTo>
                  <a:lnTo>
                    <a:pt x="4430" y="5739"/>
                  </a:lnTo>
                  <a:lnTo>
                    <a:pt x="5466" y="6108"/>
                  </a:lnTo>
                  <a:cubicBezTo>
                    <a:pt x="5668" y="6180"/>
                    <a:pt x="5799" y="6370"/>
                    <a:pt x="5799" y="6597"/>
                  </a:cubicBezTo>
                  <a:lnTo>
                    <a:pt x="5799" y="7823"/>
                  </a:lnTo>
                  <a:cubicBezTo>
                    <a:pt x="5799" y="7906"/>
                    <a:pt x="5882" y="7978"/>
                    <a:pt x="5966" y="7978"/>
                  </a:cubicBezTo>
                  <a:cubicBezTo>
                    <a:pt x="6061" y="7978"/>
                    <a:pt x="6133" y="7906"/>
                    <a:pt x="6133" y="7823"/>
                  </a:cubicBezTo>
                  <a:lnTo>
                    <a:pt x="6133" y="6597"/>
                  </a:lnTo>
                  <a:cubicBezTo>
                    <a:pt x="6121" y="6228"/>
                    <a:pt x="5894" y="5918"/>
                    <a:pt x="5561" y="5787"/>
                  </a:cubicBezTo>
                  <a:lnTo>
                    <a:pt x="4585" y="5442"/>
                  </a:lnTo>
                  <a:cubicBezTo>
                    <a:pt x="4585" y="5394"/>
                    <a:pt x="4561" y="5346"/>
                    <a:pt x="4537" y="5323"/>
                  </a:cubicBezTo>
                  <a:lnTo>
                    <a:pt x="4239" y="5001"/>
                  </a:lnTo>
                  <a:lnTo>
                    <a:pt x="4239" y="4489"/>
                  </a:lnTo>
                  <a:cubicBezTo>
                    <a:pt x="4275" y="4454"/>
                    <a:pt x="4299" y="4430"/>
                    <a:pt x="4335" y="4406"/>
                  </a:cubicBezTo>
                  <a:cubicBezTo>
                    <a:pt x="4704" y="4049"/>
                    <a:pt x="4930" y="3561"/>
                    <a:pt x="4930" y="3060"/>
                  </a:cubicBezTo>
                  <a:lnTo>
                    <a:pt x="4930" y="2644"/>
                  </a:lnTo>
                  <a:cubicBezTo>
                    <a:pt x="5037" y="2382"/>
                    <a:pt x="5085" y="2132"/>
                    <a:pt x="5085" y="1870"/>
                  </a:cubicBezTo>
                  <a:lnTo>
                    <a:pt x="5085" y="167"/>
                  </a:lnTo>
                  <a:cubicBezTo>
                    <a:pt x="5085" y="84"/>
                    <a:pt x="5013" y="1"/>
                    <a:pt x="4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9" name="Google Shape;12449;p73"/>
            <p:cNvSpPr/>
            <p:nvPr/>
          </p:nvSpPr>
          <p:spPr>
            <a:xfrm>
              <a:off x="2905361" y="3195072"/>
              <a:ext cx="10631" cy="32244"/>
            </a:xfrm>
            <a:custGeom>
              <a:rect b="b" l="l" r="r" t="t"/>
              <a:pathLst>
                <a:path extrusionOk="0" h="10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858"/>
                  </a:lnTo>
                  <a:cubicBezTo>
                    <a:pt x="0" y="941"/>
                    <a:pt x="72" y="1013"/>
                    <a:pt x="167" y="1013"/>
                  </a:cubicBezTo>
                  <a:cubicBezTo>
                    <a:pt x="250" y="1013"/>
                    <a:pt x="334" y="941"/>
                    <a:pt x="334" y="858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73"/>
            <p:cNvSpPr/>
            <p:nvPr/>
          </p:nvSpPr>
          <p:spPr>
            <a:xfrm>
              <a:off x="2939069" y="2934735"/>
              <a:ext cx="161856" cy="169049"/>
            </a:xfrm>
            <a:custGeom>
              <a:rect b="b" l="l" r="r" t="t"/>
              <a:pathLst>
                <a:path extrusionOk="0" h="5311" w="5085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3393"/>
                  </a:lnTo>
                  <a:cubicBezTo>
                    <a:pt x="1" y="3763"/>
                    <a:pt x="299" y="4060"/>
                    <a:pt x="668" y="4060"/>
                  </a:cubicBezTo>
                  <a:lnTo>
                    <a:pt x="977" y="4060"/>
                  </a:lnTo>
                  <a:lnTo>
                    <a:pt x="739" y="5001"/>
                  </a:lnTo>
                  <a:cubicBezTo>
                    <a:pt x="715" y="5108"/>
                    <a:pt x="763" y="5203"/>
                    <a:pt x="846" y="5263"/>
                  </a:cubicBezTo>
                  <a:cubicBezTo>
                    <a:pt x="894" y="5298"/>
                    <a:pt x="941" y="5310"/>
                    <a:pt x="977" y="5310"/>
                  </a:cubicBezTo>
                  <a:cubicBezTo>
                    <a:pt x="1025" y="5310"/>
                    <a:pt x="1084" y="5298"/>
                    <a:pt x="1132" y="5263"/>
                  </a:cubicBezTo>
                  <a:lnTo>
                    <a:pt x="2763" y="4072"/>
                  </a:lnTo>
                  <a:lnTo>
                    <a:pt x="4418" y="4072"/>
                  </a:lnTo>
                  <a:cubicBezTo>
                    <a:pt x="4787" y="4072"/>
                    <a:pt x="5085" y="3774"/>
                    <a:pt x="5085" y="3405"/>
                  </a:cubicBezTo>
                  <a:lnTo>
                    <a:pt x="5085" y="679"/>
                  </a:lnTo>
                  <a:cubicBezTo>
                    <a:pt x="5061" y="298"/>
                    <a:pt x="4751" y="0"/>
                    <a:pt x="4394" y="0"/>
                  </a:cubicBezTo>
                  <a:lnTo>
                    <a:pt x="3537" y="0"/>
                  </a:lnTo>
                  <a:cubicBezTo>
                    <a:pt x="3454" y="0"/>
                    <a:pt x="3370" y="72"/>
                    <a:pt x="3370" y="167"/>
                  </a:cubicBezTo>
                  <a:cubicBezTo>
                    <a:pt x="3370" y="250"/>
                    <a:pt x="3454" y="322"/>
                    <a:pt x="3537" y="322"/>
                  </a:cubicBezTo>
                  <a:lnTo>
                    <a:pt x="4394" y="322"/>
                  </a:lnTo>
                  <a:cubicBezTo>
                    <a:pt x="4585" y="322"/>
                    <a:pt x="4751" y="488"/>
                    <a:pt x="4751" y="679"/>
                  </a:cubicBezTo>
                  <a:lnTo>
                    <a:pt x="4751" y="3405"/>
                  </a:lnTo>
                  <a:cubicBezTo>
                    <a:pt x="4751" y="3596"/>
                    <a:pt x="4585" y="3763"/>
                    <a:pt x="4394" y="3763"/>
                  </a:cubicBezTo>
                  <a:lnTo>
                    <a:pt x="2692" y="3763"/>
                  </a:lnTo>
                  <a:cubicBezTo>
                    <a:pt x="2668" y="3763"/>
                    <a:pt x="2632" y="3774"/>
                    <a:pt x="2608" y="3798"/>
                  </a:cubicBezTo>
                  <a:lnTo>
                    <a:pt x="1084" y="4894"/>
                  </a:lnTo>
                  <a:lnTo>
                    <a:pt x="1322" y="3953"/>
                  </a:lnTo>
                  <a:cubicBezTo>
                    <a:pt x="1334" y="3917"/>
                    <a:pt x="1322" y="3858"/>
                    <a:pt x="1287" y="3822"/>
                  </a:cubicBezTo>
                  <a:cubicBezTo>
                    <a:pt x="1263" y="3774"/>
                    <a:pt x="1215" y="3763"/>
                    <a:pt x="1180" y="3763"/>
                  </a:cubicBezTo>
                  <a:lnTo>
                    <a:pt x="668" y="3763"/>
                  </a:lnTo>
                  <a:cubicBezTo>
                    <a:pt x="477" y="3763"/>
                    <a:pt x="310" y="3596"/>
                    <a:pt x="310" y="340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8" y="322"/>
                  </a:cubicBezTo>
                  <a:lnTo>
                    <a:pt x="1513" y="322"/>
                  </a:lnTo>
                  <a:cubicBezTo>
                    <a:pt x="1608" y="322"/>
                    <a:pt x="1680" y="250"/>
                    <a:pt x="1680" y="167"/>
                  </a:cubicBezTo>
                  <a:cubicBezTo>
                    <a:pt x="1680" y="72"/>
                    <a:pt x="1608" y="0"/>
                    <a:pt x="1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73"/>
            <p:cNvSpPr/>
            <p:nvPr/>
          </p:nvSpPr>
          <p:spPr>
            <a:xfrm>
              <a:off x="3002379" y="2902523"/>
              <a:ext cx="32244" cy="96668"/>
            </a:xfrm>
            <a:custGeom>
              <a:rect b="b" l="l" r="r" t="t"/>
              <a:pathLst>
                <a:path extrusionOk="0" h="3037" w="1013">
                  <a:moveTo>
                    <a:pt x="691" y="310"/>
                  </a:moveTo>
                  <a:lnTo>
                    <a:pt x="536" y="2727"/>
                  </a:lnTo>
                  <a:lnTo>
                    <a:pt x="500" y="2727"/>
                  </a:lnTo>
                  <a:lnTo>
                    <a:pt x="345" y="310"/>
                  </a:lnTo>
                  <a:close/>
                  <a:moveTo>
                    <a:pt x="167" y="0"/>
                  </a:moveTo>
                  <a:cubicBezTo>
                    <a:pt x="119" y="0"/>
                    <a:pt x="84" y="12"/>
                    <a:pt x="48" y="48"/>
                  </a:cubicBezTo>
                  <a:cubicBezTo>
                    <a:pt x="24" y="72"/>
                    <a:pt x="0" y="119"/>
                    <a:pt x="0" y="167"/>
                  </a:cubicBezTo>
                  <a:lnTo>
                    <a:pt x="167" y="2881"/>
                  </a:lnTo>
                  <a:cubicBezTo>
                    <a:pt x="167" y="2977"/>
                    <a:pt x="238" y="3036"/>
                    <a:pt x="334" y="3036"/>
                  </a:cubicBezTo>
                  <a:lnTo>
                    <a:pt x="679" y="3036"/>
                  </a:lnTo>
                  <a:cubicBezTo>
                    <a:pt x="762" y="3036"/>
                    <a:pt x="822" y="2977"/>
                    <a:pt x="834" y="2881"/>
                  </a:cubicBezTo>
                  <a:lnTo>
                    <a:pt x="1000" y="167"/>
                  </a:lnTo>
                  <a:cubicBezTo>
                    <a:pt x="1012" y="119"/>
                    <a:pt x="1000" y="72"/>
                    <a:pt x="977" y="48"/>
                  </a:cubicBezTo>
                  <a:cubicBezTo>
                    <a:pt x="941" y="12"/>
                    <a:pt x="893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73"/>
            <p:cNvSpPr/>
            <p:nvPr/>
          </p:nvSpPr>
          <p:spPr>
            <a:xfrm>
              <a:off x="3003143" y="3005206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500" y="322"/>
                  </a:moveTo>
                  <a:cubicBezTo>
                    <a:pt x="607" y="322"/>
                    <a:pt x="679" y="406"/>
                    <a:pt x="679" y="513"/>
                  </a:cubicBezTo>
                  <a:cubicBezTo>
                    <a:pt x="679" y="608"/>
                    <a:pt x="595" y="691"/>
                    <a:pt x="500" y="691"/>
                  </a:cubicBezTo>
                  <a:cubicBezTo>
                    <a:pt x="393" y="691"/>
                    <a:pt x="321" y="608"/>
                    <a:pt x="321" y="513"/>
                  </a:cubicBezTo>
                  <a:cubicBezTo>
                    <a:pt x="321" y="406"/>
                    <a:pt x="393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4" y="1"/>
                    <a:pt x="0" y="227"/>
                    <a:pt x="0" y="513"/>
                  </a:cubicBezTo>
                  <a:cubicBezTo>
                    <a:pt x="0" y="787"/>
                    <a:pt x="214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988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3" name="Google Shape;12453;p73"/>
          <p:cNvGrpSpPr/>
          <p:nvPr/>
        </p:nvGrpSpPr>
        <p:grpSpPr>
          <a:xfrm>
            <a:off x="849016" y="2903255"/>
            <a:ext cx="356655" cy="335425"/>
            <a:chOff x="849016" y="2903255"/>
            <a:chExt cx="356655" cy="335425"/>
          </a:xfrm>
        </p:grpSpPr>
        <p:sp>
          <p:nvSpPr>
            <p:cNvPr id="12454" name="Google Shape;12454;p73"/>
            <p:cNvSpPr/>
            <p:nvPr/>
          </p:nvSpPr>
          <p:spPr>
            <a:xfrm>
              <a:off x="849016" y="2903255"/>
              <a:ext cx="356655" cy="335425"/>
            </a:xfrm>
            <a:custGeom>
              <a:rect b="b" l="l" r="r" t="t"/>
              <a:pathLst>
                <a:path extrusionOk="0" h="10538" w="11205">
                  <a:moveTo>
                    <a:pt x="9835" y="3192"/>
                  </a:moveTo>
                  <a:lnTo>
                    <a:pt x="9835" y="3680"/>
                  </a:lnTo>
                  <a:lnTo>
                    <a:pt x="2692" y="3680"/>
                  </a:lnTo>
                  <a:cubicBezTo>
                    <a:pt x="2608" y="3680"/>
                    <a:pt x="2525" y="3751"/>
                    <a:pt x="2525" y="3847"/>
                  </a:cubicBezTo>
                  <a:cubicBezTo>
                    <a:pt x="2525" y="3930"/>
                    <a:pt x="2608" y="4013"/>
                    <a:pt x="2692" y="4013"/>
                  </a:cubicBezTo>
                  <a:lnTo>
                    <a:pt x="10824" y="4013"/>
                  </a:lnTo>
                  <a:cubicBezTo>
                    <a:pt x="10847" y="4013"/>
                    <a:pt x="10883" y="4037"/>
                    <a:pt x="10883" y="4073"/>
                  </a:cubicBezTo>
                  <a:lnTo>
                    <a:pt x="10883" y="6478"/>
                  </a:lnTo>
                  <a:cubicBezTo>
                    <a:pt x="10883" y="6514"/>
                    <a:pt x="10847" y="6537"/>
                    <a:pt x="10824" y="6537"/>
                  </a:cubicBezTo>
                  <a:lnTo>
                    <a:pt x="382" y="6537"/>
                  </a:lnTo>
                  <a:cubicBezTo>
                    <a:pt x="358" y="6537"/>
                    <a:pt x="322" y="6502"/>
                    <a:pt x="322" y="6478"/>
                  </a:cubicBezTo>
                  <a:lnTo>
                    <a:pt x="322" y="4073"/>
                  </a:lnTo>
                  <a:cubicBezTo>
                    <a:pt x="322" y="4037"/>
                    <a:pt x="358" y="4013"/>
                    <a:pt x="382" y="4013"/>
                  </a:cubicBezTo>
                  <a:lnTo>
                    <a:pt x="2025" y="4013"/>
                  </a:lnTo>
                  <a:cubicBezTo>
                    <a:pt x="2108" y="4013"/>
                    <a:pt x="2192" y="3930"/>
                    <a:pt x="2192" y="3847"/>
                  </a:cubicBezTo>
                  <a:cubicBezTo>
                    <a:pt x="2192" y="3751"/>
                    <a:pt x="2108" y="3680"/>
                    <a:pt x="2025" y="3680"/>
                  </a:cubicBezTo>
                  <a:lnTo>
                    <a:pt x="1394" y="3680"/>
                  </a:lnTo>
                  <a:lnTo>
                    <a:pt x="1394" y="3192"/>
                  </a:lnTo>
                  <a:close/>
                  <a:moveTo>
                    <a:pt x="9824" y="6871"/>
                  </a:moveTo>
                  <a:lnTo>
                    <a:pt x="9824" y="7359"/>
                  </a:lnTo>
                  <a:lnTo>
                    <a:pt x="1382" y="7359"/>
                  </a:lnTo>
                  <a:lnTo>
                    <a:pt x="1382" y="6871"/>
                  </a:lnTo>
                  <a:close/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lnTo>
                    <a:pt x="1" y="2799"/>
                  </a:lnTo>
                  <a:cubicBezTo>
                    <a:pt x="1" y="3013"/>
                    <a:pt x="179" y="3192"/>
                    <a:pt x="382" y="3192"/>
                  </a:cubicBezTo>
                  <a:lnTo>
                    <a:pt x="1061" y="3192"/>
                  </a:lnTo>
                  <a:lnTo>
                    <a:pt x="1061" y="3680"/>
                  </a:lnTo>
                  <a:lnTo>
                    <a:pt x="382" y="3680"/>
                  </a:lnTo>
                  <a:cubicBezTo>
                    <a:pt x="179" y="3680"/>
                    <a:pt x="1" y="3859"/>
                    <a:pt x="1" y="4073"/>
                  </a:cubicBezTo>
                  <a:lnTo>
                    <a:pt x="1" y="6478"/>
                  </a:lnTo>
                  <a:cubicBezTo>
                    <a:pt x="1" y="6692"/>
                    <a:pt x="179" y="6871"/>
                    <a:pt x="382" y="6871"/>
                  </a:cubicBezTo>
                  <a:lnTo>
                    <a:pt x="1061" y="6871"/>
                  </a:lnTo>
                  <a:lnTo>
                    <a:pt x="1061" y="7359"/>
                  </a:lnTo>
                  <a:lnTo>
                    <a:pt x="382" y="7359"/>
                  </a:lnTo>
                  <a:cubicBezTo>
                    <a:pt x="179" y="7359"/>
                    <a:pt x="1" y="7538"/>
                    <a:pt x="1" y="7740"/>
                  </a:cubicBezTo>
                  <a:lnTo>
                    <a:pt x="1" y="10157"/>
                  </a:lnTo>
                  <a:cubicBezTo>
                    <a:pt x="1" y="10359"/>
                    <a:pt x="179" y="10538"/>
                    <a:pt x="382" y="10538"/>
                  </a:cubicBezTo>
                  <a:lnTo>
                    <a:pt x="5002" y="10538"/>
                  </a:lnTo>
                  <a:cubicBezTo>
                    <a:pt x="5085" y="10538"/>
                    <a:pt x="5168" y="10466"/>
                    <a:pt x="5168" y="10383"/>
                  </a:cubicBezTo>
                  <a:cubicBezTo>
                    <a:pt x="5168" y="10288"/>
                    <a:pt x="5085" y="10216"/>
                    <a:pt x="5002" y="10216"/>
                  </a:cubicBezTo>
                  <a:lnTo>
                    <a:pt x="382" y="10216"/>
                  </a:lnTo>
                  <a:cubicBezTo>
                    <a:pt x="358" y="10216"/>
                    <a:pt x="322" y="10181"/>
                    <a:pt x="322" y="10157"/>
                  </a:cubicBezTo>
                  <a:lnTo>
                    <a:pt x="322" y="7740"/>
                  </a:lnTo>
                  <a:cubicBezTo>
                    <a:pt x="322" y="7716"/>
                    <a:pt x="358" y="7680"/>
                    <a:pt x="382" y="7680"/>
                  </a:cubicBezTo>
                  <a:lnTo>
                    <a:pt x="10824" y="7680"/>
                  </a:lnTo>
                  <a:cubicBezTo>
                    <a:pt x="10847" y="7680"/>
                    <a:pt x="10883" y="7716"/>
                    <a:pt x="10883" y="7740"/>
                  </a:cubicBezTo>
                  <a:lnTo>
                    <a:pt x="10883" y="10157"/>
                  </a:lnTo>
                  <a:cubicBezTo>
                    <a:pt x="10883" y="10181"/>
                    <a:pt x="10847" y="10216"/>
                    <a:pt x="10824" y="10216"/>
                  </a:cubicBezTo>
                  <a:lnTo>
                    <a:pt x="5716" y="10216"/>
                  </a:lnTo>
                  <a:cubicBezTo>
                    <a:pt x="5621" y="10216"/>
                    <a:pt x="5549" y="10288"/>
                    <a:pt x="5549" y="10383"/>
                  </a:cubicBezTo>
                  <a:cubicBezTo>
                    <a:pt x="5549" y="10466"/>
                    <a:pt x="5621" y="10538"/>
                    <a:pt x="5716" y="10538"/>
                  </a:cubicBezTo>
                  <a:lnTo>
                    <a:pt x="10824" y="10538"/>
                  </a:lnTo>
                  <a:cubicBezTo>
                    <a:pt x="11026" y="10538"/>
                    <a:pt x="11205" y="10359"/>
                    <a:pt x="11205" y="10157"/>
                  </a:cubicBezTo>
                  <a:lnTo>
                    <a:pt x="11205" y="7740"/>
                  </a:lnTo>
                  <a:cubicBezTo>
                    <a:pt x="11205" y="7538"/>
                    <a:pt x="11026" y="7359"/>
                    <a:pt x="10824" y="7359"/>
                  </a:cubicBezTo>
                  <a:lnTo>
                    <a:pt x="10145" y="7359"/>
                  </a:lnTo>
                  <a:lnTo>
                    <a:pt x="10145" y="6871"/>
                  </a:lnTo>
                  <a:lnTo>
                    <a:pt x="10824" y="6871"/>
                  </a:lnTo>
                  <a:cubicBezTo>
                    <a:pt x="11026" y="6871"/>
                    <a:pt x="11205" y="6692"/>
                    <a:pt x="11205" y="6478"/>
                  </a:cubicBezTo>
                  <a:lnTo>
                    <a:pt x="11205" y="4073"/>
                  </a:lnTo>
                  <a:cubicBezTo>
                    <a:pt x="11205" y="3859"/>
                    <a:pt x="11026" y="3680"/>
                    <a:pt x="10824" y="3680"/>
                  </a:cubicBezTo>
                  <a:lnTo>
                    <a:pt x="10145" y="3680"/>
                  </a:lnTo>
                  <a:lnTo>
                    <a:pt x="10145" y="3192"/>
                  </a:lnTo>
                  <a:lnTo>
                    <a:pt x="10824" y="3192"/>
                  </a:lnTo>
                  <a:cubicBezTo>
                    <a:pt x="11026" y="3192"/>
                    <a:pt x="11205" y="3013"/>
                    <a:pt x="11205" y="2799"/>
                  </a:cubicBezTo>
                  <a:lnTo>
                    <a:pt x="11205" y="394"/>
                  </a:lnTo>
                  <a:cubicBezTo>
                    <a:pt x="11205" y="180"/>
                    <a:pt x="11026" y="1"/>
                    <a:pt x="10824" y="1"/>
                  </a:cubicBezTo>
                  <a:lnTo>
                    <a:pt x="9716" y="1"/>
                  </a:lnTo>
                  <a:cubicBezTo>
                    <a:pt x="9633" y="1"/>
                    <a:pt x="9550" y="72"/>
                    <a:pt x="9550" y="168"/>
                  </a:cubicBezTo>
                  <a:cubicBezTo>
                    <a:pt x="9550" y="251"/>
                    <a:pt x="9633" y="334"/>
                    <a:pt x="9716" y="334"/>
                  </a:cubicBezTo>
                  <a:lnTo>
                    <a:pt x="10824" y="334"/>
                  </a:lnTo>
                  <a:cubicBezTo>
                    <a:pt x="10847" y="334"/>
                    <a:pt x="10883" y="358"/>
                    <a:pt x="10883" y="394"/>
                  </a:cubicBezTo>
                  <a:lnTo>
                    <a:pt x="10883" y="2799"/>
                  </a:lnTo>
                  <a:cubicBezTo>
                    <a:pt x="10883" y="2835"/>
                    <a:pt x="10847" y="2858"/>
                    <a:pt x="10824" y="2858"/>
                  </a:cubicBezTo>
                  <a:lnTo>
                    <a:pt x="382" y="2858"/>
                  </a:lnTo>
                  <a:cubicBezTo>
                    <a:pt x="358" y="2858"/>
                    <a:pt x="322" y="2835"/>
                    <a:pt x="322" y="2799"/>
                  </a:cubicBezTo>
                  <a:lnTo>
                    <a:pt x="322" y="394"/>
                  </a:lnTo>
                  <a:cubicBezTo>
                    <a:pt x="322" y="358"/>
                    <a:pt x="358" y="334"/>
                    <a:pt x="382" y="334"/>
                  </a:cubicBezTo>
                  <a:lnTo>
                    <a:pt x="9062" y="334"/>
                  </a:lnTo>
                  <a:cubicBezTo>
                    <a:pt x="9157" y="334"/>
                    <a:pt x="9228" y="251"/>
                    <a:pt x="9228" y="168"/>
                  </a:cubicBezTo>
                  <a:cubicBezTo>
                    <a:pt x="9228" y="72"/>
                    <a:pt x="9157" y="1"/>
                    <a:pt x="9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73"/>
            <p:cNvSpPr/>
            <p:nvPr/>
          </p:nvSpPr>
          <p:spPr>
            <a:xfrm>
              <a:off x="1137046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70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73"/>
            <p:cNvSpPr/>
            <p:nvPr/>
          </p:nvSpPr>
          <p:spPr>
            <a:xfrm>
              <a:off x="1080579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70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73"/>
            <p:cNvSpPr/>
            <p:nvPr/>
          </p:nvSpPr>
          <p:spPr>
            <a:xfrm>
              <a:off x="879350" y="2949122"/>
              <a:ext cx="187988" cy="10631"/>
            </a:xfrm>
            <a:custGeom>
              <a:rect b="b" l="l" r="r" t="t"/>
              <a:pathLst>
                <a:path extrusionOk="0" h="334" w="5906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739" y="334"/>
                  </a:lnTo>
                  <a:cubicBezTo>
                    <a:pt x="5834" y="334"/>
                    <a:pt x="5906" y="263"/>
                    <a:pt x="5906" y="167"/>
                  </a:cubicBezTo>
                  <a:cubicBezTo>
                    <a:pt x="5906" y="84"/>
                    <a:pt x="5834" y="1"/>
                    <a:pt x="5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73"/>
            <p:cNvSpPr/>
            <p:nvPr/>
          </p:nvSpPr>
          <p:spPr>
            <a:xfrm>
              <a:off x="1137046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82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73"/>
            <p:cNvSpPr/>
            <p:nvPr/>
          </p:nvSpPr>
          <p:spPr>
            <a:xfrm>
              <a:off x="1080579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82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0" name="Google Shape;12460;p73"/>
            <p:cNvSpPr/>
            <p:nvPr/>
          </p:nvSpPr>
          <p:spPr>
            <a:xfrm>
              <a:off x="879350" y="3066988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72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73"/>
            <p:cNvSpPr/>
            <p:nvPr/>
          </p:nvSpPr>
          <p:spPr>
            <a:xfrm>
              <a:off x="1137046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10"/>
                  </a:moveTo>
                  <a:cubicBezTo>
                    <a:pt x="882" y="310"/>
                    <a:pt x="1036" y="477"/>
                    <a:pt x="1036" y="667"/>
                  </a:cubicBezTo>
                  <a:cubicBezTo>
                    <a:pt x="1036" y="870"/>
                    <a:pt x="882" y="1024"/>
                    <a:pt x="679" y="1024"/>
                  </a:cubicBezTo>
                  <a:cubicBezTo>
                    <a:pt x="489" y="1024"/>
                    <a:pt x="322" y="858"/>
                    <a:pt x="322" y="667"/>
                  </a:cubicBezTo>
                  <a:cubicBezTo>
                    <a:pt x="322" y="477"/>
                    <a:pt x="489" y="310"/>
                    <a:pt x="679" y="310"/>
                  </a:cubicBezTo>
                  <a:close/>
                  <a:moveTo>
                    <a:pt x="679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73"/>
            <p:cNvSpPr/>
            <p:nvPr/>
          </p:nvSpPr>
          <p:spPr>
            <a:xfrm>
              <a:off x="1080579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10"/>
                  </a:moveTo>
                  <a:cubicBezTo>
                    <a:pt x="882" y="310"/>
                    <a:pt x="1048" y="477"/>
                    <a:pt x="1048" y="667"/>
                  </a:cubicBezTo>
                  <a:cubicBezTo>
                    <a:pt x="1048" y="870"/>
                    <a:pt x="882" y="1024"/>
                    <a:pt x="691" y="1024"/>
                  </a:cubicBezTo>
                  <a:cubicBezTo>
                    <a:pt x="489" y="1024"/>
                    <a:pt x="334" y="858"/>
                    <a:pt x="334" y="667"/>
                  </a:cubicBezTo>
                  <a:cubicBezTo>
                    <a:pt x="334" y="477"/>
                    <a:pt x="489" y="310"/>
                    <a:pt x="691" y="310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73"/>
            <p:cNvSpPr/>
            <p:nvPr/>
          </p:nvSpPr>
          <p:spPr>
            <a:xfrm>
              <a:off x="879350" y="3184473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48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73"/>
            <p:cNvSpPr/>
            <p:nvPr/>
          </p:nvSpPr>
          <p:spPr>
            <a:xfrm>
              <a:off x="879350" y="3083285"/>
              <a:ext cx="25432" cy="10631"/>
            </a:xfrm>
            <a:custGeom>
              <a:rect b="b" l="l" r="r" t="t"/>
              <a:pathLst>
                <a:path extrusionOk="0" h="334" w="799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643" y="334"/>
                  </a:lnTo>
                  <a:cubicBezTo>
                    <a:pt x="727" y="334"/>
                    <a:pt x="798" y="262"/>
                    <a:pt x="798" y="167"/>
                  </a:cubicBezTo>
                  <a:cubicBezTo>
                    <a:pt x="798" y="84"/>
                    <a:pt x="727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5" name="Google Shape;12465;p73"/>
          <p:cNvGrpSpPr/>
          <p:nvPr/>
        </p:nvGrpSpPr>
        <p:grpSpPr>
          <a:xfrm>
            <a:off x="4210933" y="2926777"/>
            <a:ext cx="280072" cy="275520"/>
            <a:chOff x="4210933" y="2926777"/>
            <a:chExt cx="280072" cy="275520"/>
          </a:xfrm>
        </p:grpSpPr>
        <p:sp>
          <p:nvSpPr>
            <p:cNvPr id="12466" name="Google Shape;12466;p73"/>
            <p:cNvSpPr/>
            <p:nvPr/>
          </p:nvSpPr>
          <p:spPr>
            <a:xfrm>
              <a:off x="4490623" y="2970352"/>
              <a:ext cx="32" cy="414"/>
            </a:xfrm>
            <a:custGeom>
              <a:rect b="b" l="l" r="r" t="t"/>
              <a:pathLst>
                <a:path extrusionOk="0" h="13" w="1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73"/>
            <p:cNvSpPr/>
            <p:nvPr/>
          </p:nvSpPr>
          <p:spPr>
            <a:xfrm>
              <a:off x="4489859" y="2969589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73"/>
            <p:cNvSpPr/>
            <p:nvPr/>
          </p:nvSpPr>
          <p:spPr>
            <a:xfrm>
              <a:off x="4210933" y="2944952"/>
              <a:ext cx="280072" cy="257346"/>
            </a:xfrm>
            <a:custGeom>
              <a:rect b="b" l="l" r="r" t="t"/>
              <a:pathLst>
                <a:path extrusionOk="0" h="8085" w="8799">
                  <a:moveTo>
                    <a:pt x="7549" y="620"/>
                  </a:moveTo>
                  <a:lnTo>
                    <a:pt x="6596" y="6382"/>
                  </a:lnTo>
                  <a:lnTo>
                    <a:pt x="6596" y="620"/>
                  </a:lnTo>
                  <a:close/>
                  <a:moveTo>
                    <a:pt x="4965" y="1"/>
                  </a:moveTo>
                  <a:cubicBezTo>
                    <a:pt x="4894" y="1"/>
                    <a:pt x="4834" y="60"/>
                    <a:pt x="4834" y="143"/>
                  </a:cubicBezTo>
                  <a:cubicBezTo>
                    <a:pt x="4834" y="215"/>
                    <a:pt x="4894" y="274"/>
                    <a:pt x="4965" y="274"/>
                  </a:cubicBezTo>
                  <a:lnTo>
                    <a:pt x="6322" y="274"/>
                  </a:lnTo>
                  <a:lnTo>
                    <a:pt x="6322" y="7835"/>
                  </a:lnTo>
                  <a:lnTo>
                    <a:pt x="262" y="7835"/>
                  </a:lnTo>
                  <a:lnTo>
                    <a:pt x="262" y="7192"/>
                  </a:lnTo>
                  <a:cubicBezTo>
                    <a:pt x="262" y="7121"/>
                    <a:pt x="203" y="7061"/>
                    <a:pt x="131" y="7061"/>
                  </a:cubicBezTo>
                  <a:cubicBezTo>
                    <a:pt x="60" y="7061"/>
                    <a:pt x="0" y="7121"/>
                    <a:pt x="0" y="7192"/>
                  </a:cubicBezTo>
                  <a:lnTo>
                    <a:pt x="0" y="7954"/>
                  </a:lnTo>
                  <a:cubicBezTo>
                    <a:pt x="0" y="8025"/>
                    <a:pt x="60" y="8085"/>
                    <a:pt x="131" y="8085"/>
                  </a:cubicBezTo>
                  <a:lnTo>
                    <a:pt x="6465" y="8085"/>
                  </a:lnTo>
                  <a:cubicBezTo>
                    <a:pt x="6525" y="8085"/>
                    <a:pt x="6561" y="8037"/>
                    <a:pt x="6584" y="8002"/>
                  </a:cubicBezTo>
                  <a:lnTo>
                    <a:pt x="7906" y="3715"/>
                  </a:lnTo>
                  <a:cubicBezTo>
                    <a:pt x="7918" y="3632"/>
                    <a:pt x="7882" y="3572"/>
                    <a:pt x="7811" y="3549"/>
                  </a:cubicBezTo>
                  <a:cubicBezTo>
                    <a:pt x="7799" y="3547"/>
                    <a:pt x="7788" y="3546"/>
                    <a:pt x="7777" y="3546"/>
                  </a:cubicBezTo>
                  <a:cubicBezTo>
                    <a:pt x="7721" y="3546"/>
                    <a:pt x="7674" y="3572"/>
                    <a:pt x="7644" y="3632"/>
                  </a:cubicBezTo>
                  <a:lnTo>
                    <a:pt x="6870" y="6132"/>
                  </a:lnTo>
                  <a:lnTo>
                    <a:pt x="7727" y="989"/>
                  </a:lnTo>
                  <a:lnTo>
                    <a:pt x="8466" y="989"/>
                  </a:lnTo>
                  <a:lnTo>
                    <a:pt x="7799" y="3144"/>
                  </a:lnTo>
                  <a:cubicBezTo>
                    <a:pt x="7787" y="3215"/>
                    <a:pt x="7811" y="3275"/>
                    <a:pt x="7882" y="3311"/>
                  </a:cubicBezTo>
                  <a:lnTo>
                    <a:pt x="7930" y="3311"/>
                  </a:lnTo>
                  <a:cubicBezTo>
                    <a:pt x="7989" y="3311"/>
                    <a:pt x="8037" y="3275"/>
                    <a:pt x="8049" y="3215"/>
                  </a:cubicBezTo>
                  <a:lnTo>
                    <a:pt x="8763" y="894"/>
                  </a:lnTo>
                  <a:cubicBezTo>
                    <a:pt x="8799" y="870"/>
                    <a:pt x="8799" y="822"/>
                    <a:pt x="8763" y="798"/>
                  </a:cubicBezTo>
                  <a:cubicBezTo>
                    <a:pt x="8739" y="763"/>
                    <a:pt x="8704" y="739"/>
                    <a:pt x="8668" y="739"/>
                  </a:cubicBezTo>
                  <a:lnTo>
                    <a:pt x="7787" y="739"/>
                  </a:lnTo>
                  <a:lnTo>
                    <a:pt x="7835" y="501"/>
                  </a:lnTo>
                  <a:cubicBezTo>
                    <a:pt x="7835" y="453"/>
                    <a:pt x="7835" y="417"/>
                    <a:pt x="7799" y="394"/>
                  </a:cubicBezTo>
                  <a:cubicBezTo>
                    <a:pt x="7763" y="358"/>
                    <a:pt x="7739" y="346"/>
                    <a:pt x="7692" y="346"/>
                  </a:cubicBezTo>
                  <a:lnTo>
                    <a:pt x="6596" y="346"/>
                  </a:lnTo>
                  <a:lnTo>
                    <a:pt x="6596" y="143"/>
                  </a:lnTo>
                  <a:cubicBezTo>
                    <a:pt x="6596" y="60"/>
                    <a:pt x="6537" y="1"/>
                    <a:pt x="6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73"/>
            <p:cNvSpPr/>
            <p:nvPr/>
          </p:nvSpPr>
          <p:spPr>
            <a:xfrm>
              <a:off x="4212047" y="2926777"/>
              <a:ext cx="144826" cy="234619"/>
            </a:xfrm>
            <a:custGeom>
              <a:rect b="b" l="l" r="r" t="t"/>
              <a:pathLst>
                <a:path extrusionOk="0" h="7371" w="455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lnTo>
                    <a:pt x="1" y="7239"/>
                  </a:lnTo>
                  <a:cubicBezTo>
                    <a:pt x="1" y="7311"/>
                    <a:pt x="60" y="7370"/>
                    <a:pt x="132" y="7370"/>
                  </a:cubicBezTo>
                  <a:cubicBezTo>
                    <a:pt x="203" y="7370"/>
                    <a:pt x="263" y="7311"/>
                    <a:pt x="263" y="7239"/>
                  </a:cubicBezTo>
                  <a:lnTo>
                    <a:pt x="263" y="262"/>
                  </a:lnTo>
                  <a:lnTo>
                    <a:pt x="1763" y="262"/>
                  </a:lnTo>
                  <a:lnTo>
                    <a:pt x="2299" y="810"/>
                  </a:lnTo>
                  <a:cubicBezTo>
                    <a:pt x="2335" y="845"/>
                    <a:pt x="2358" y="857"/>
                    <a:pt x="2394" y="857"/>
                  </a:cubicBezTo>
                  <a:lnTo>
                    <a:pt x="4418" y="857"/>
                  </a:lnTo>
                  <a:cubicBezTo>
                    <a:pt x="4490" y="857"/>
                    <a:pt x="4549" y="798"/>
                    <a:pt x="4549" y="726"/>
                  </a:cubicBezTo>
                  <a:cubicBezTo>
                    <a:pt x="4537" y="655"/>
                    <a:pt x="4478" y="595"/>
                    <a:pt x="4418" y="595"/>
                  </a:cubicBezTo>
                  <a:lnTo>
                    <a:pt x="2454" y="595"/>
                  </a:lnTo>
                  <a:lnTo>
                    <a:pt x="1918" y="36"/>
                  </a:lnTo>
                  <a:cubicBezTo>
                    <a:pt x="1882" y="12"/>
                    <a:pt x="1858" y="0"/>
                    <a:pt x="1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73"/>
            <p:cNvSpPr/>
            <p:nvPr/>
          </p:nvSpPr>
          <p:spPr>
            <a:xfrm>
              <a:off x="4246550" y="2996103"/>
              <a:ext cx="28074" cy="28106"/>
            </a:xfrm>
            <a:custGeom>
              <a:rect b="b" l="l" r="r" t="t"/>
              <a:pathLst>
                <a:path extrusionOk="0" h="883" w="882">
                  <a:moveTo>
                    <a:pt x="620" y="263"/>
                  </a:moveTo>
                  <a:lnTo>
                    <a:pt x="620" y="608"/>
                  </a:lnTo>
                  <a:lnTo>
                    <a:pt x="262" y="608"/>
                  </a:lnTo>
                  <a:lnTo>
                    <a:pt x="262" y="263"/>
                  </a:lnTo>
                  <a:close/>
                  <a:moveTo>
                    <a:pt x="131" y="1"/>
                  </a:moveTo>
                  <a:cubicBezTo>
                    <a:pt x="60" y="1"/>
                    <a:pt x="0" y="60"/>
                    <a:pt x="0" y="144"/>
                  </a:cubicBezTo>
                  <a:lnTo>
                    <a:pt x="0" y="751"/>
                  </a:lnTo>
                  <a:cubicBezTo>
                    <a:pt x="0" y="822"/>
                    <a:pt x="60" y="882"/>
                    <a:pt x="131" y="882"/>
                  </a:cubicBezTo>
                  <a:lnTo>
                    <a:pt x="739" y="882"/>
                  </a:lnTo>
                  <a:cubicBezTo>
                    <a:pt x="822" y="882"/>
                    <a:pt x="881" y="822"/>
                    <a:pt x="881" y="751"/>
                  </a:cubicBezTo>
                  <a:lnTo>
                    <a:pt x="881" y="144"/>
                  </a:lnTo>
                  <a:cubicBezTo>
                    <a:pt x="881" y="60"/>
                    <a:pt x="82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73"/>
            <p:cNvSpPr/>
            <p:nvPr/>
          </p:nvSpPr>
          <p:spPr>
            <a:xfrm>
              <a:off x="4285956" y="3015456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4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4"/>
                    <a:pt x="3072" y="143"/>
                  </a:cubicBezTo>
                  <a:cubicBezTo>
                    <a:pt x="3072" y="72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73"/>
            <p:cNvSpPr/>
            <p:nvPr/>
          </p:nvSpPr>
          <p:spPr>
            <a:xfrm>
              <a:off x="4285956" y="3001800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3" name="Google Shape;12473;p73"/>
            <p:cNvSpPr/>
            <p:nvPr/>
          </p:nvSpPr>
          <p:spPr>
            <a:xfrm>
              <a:off x="4246550" y="3060177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74"/>
                  </a:moveTo>
                  <a:lnTo>
                    <a:pt x="620" y="631"/>
                  </a:lnTo>
                  <a:lnTo>
                    <a:pt x="262" y="631"/>
                  </a:lnTo>
                  <a:lnTo>
                    <a:pt x="262" y="274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50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50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73"/>
            <p:cNvSpPr/>
            <p:nvPr/>
          </p:nvSpPr>
          <p:spPr>
            <a:xfrm>
              <a:off x="4285956" y="3080261"/>
              <a:ext cx="97814" cy="8371"/>
            </a:xfrm>
            <a:custGeom>
              <a:rect b="b" l="l" r="r" t="t"/>
              <a:pathLst>
                <a:path extrusionOk="0" h="263" w="3073">
                  <a:moveTo>
                    <a:pt x="132" y="0"/>
                  </a:moveTo>
                  <a:cubicBezTo>
                    <a:pt x="60" y="0"/>
                    <a:pt x="1" y="48"/>
                    <a:pt x="1" y="131"/>
                  </a:cubicBezTo>
                  <a:cubicBezTo>
                    <a:pt x="1" y="203"/>
                    <a:pt x="60" y="262"/>
                    <a:pt x="132" y="262"/>
                  </a:cubicBezTo>
                  <a:lnTo>
                    <a:pt x="2942" y="262"/>
                  </a:lnTo>
                  <a:cubicBezTo>
                    <a:pt x="3013" y="262"/>
                    <a:pt x="3072" y="203"/>
                    <a:pt x="3072" y="131"/>
                  </a:cubicBezTo>
                  <a:cubicBezTo>
                    <a:pt x="3072" y="48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73"/>
            <p:cNvSpPr/>
            <p:nvPr/>
          </p:nvSpPr>
          <p:spPr>
            <a:xfrm>
              <a:off x="4285956" y="3066224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43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73"/>
            <p:cNvSpPr/>
            <p:nvPr/>
          </p:nvSpPr>
          <p:spPr>
            <a:xfrm>
              <a:off x="4246550" y="3124601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50"/>
                  </a:moveTo>
                  <a:lnTo>
                    <a:pt x="620" y="607"/>
                  </a:lnTo>
                  <a:lnTo>
                    <a:pt x="262" y="607"/>
                  </a:lnTo>
                  <a:lnTo>
                    <a:pt x="262" y="250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38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38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73"/>
            <p:cNvSpPr/>
            <p:nvPr/>
          </p:nvSpPr>
          <p:spPr>
            <a:xfrm>
              <a:off x="4285956" y="3143921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5"/>
                    <a:pt x="3072" y="131"/>
                  </a:cubicBezTo>
                  <a:cubicBezTo>
                    <a:pt x="3072" y="60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73"/>
            <p:cNvSpPr/>
            <p:nvPr/>
          </p:nvSpPr>
          <p:spPr>
            <a:xfrm>
              <a:off x="4285956" y="3130266"/>
              <a:ext cx="30366" cy="8371"/>
            </a:xfrm>
            <a:custGeom>
              <a:rect b="b" l="l" r="r" t="t"/>
              <a:pathLst>
                <a:path extrusionOk="0" h="263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63"/>
                    <a:pt x="132" y="263"/>
                  </a:cubicBezTo>
                  <a:lnTo>
                    <a:pt x="810" y="263"/>
                  </a:lnTo>
                  <a:cubicBezTo>
                    <a:pt x="894" y="263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79" name="Google Shape;12479;p73"/>
          <p:cNvGrpSpPr/>
          <p:nvPr/>
        </p:nvGrpSpPr>
        <p:grpSpPr>
          <a:xfrm>
            <a:off x="4667216" y="2915382"/>
            <a:ext cx="320273" cy="318395"/>
            <a:chOff x="4667216" y="2915382"/>
            <a:chExt cx="320273" cy="318395"/>
          </a:xfrm>
        </p:grpSpPr>
        <p:sp>
          <p:nvSpPr>
            <p:cNvPr id="12480" name="Google Shape;12480;p73"/>
            <p:cNvSpPr/>
            <p:nvPr/>
          </p:nvSpPr>
          <p:spPr>
            <a:xfrm>
              <a:off x="4686154" y="2938140"/>
              <a:ext cx="166789" cy="163734"/>
            </a:xfrm>
            <a:custGeom>
              <a:rect b="b" l="l" r="r" t="t"/>
              <a:pathLst>
                <a:path extrusionOk="0" h="5144" w="5240">
                  <a:moveTo>
                    <a:pt x="2668" y="0"/>
                  </a:moveTo>
                  <a:cubicBezTo>
                    <a:pt x="2013" y="0"/>
                    <a:pt x="1358" y="250"/>
                    <a:pt x="858" y="750"/>
                  </a:cubicBezTo>
                  <a:cubicBezTo>
                    <a:pt x="620" y="989"/>
                    <a:pt x="429" y="1286"/>
                    <a:pt x="298" y="1608"/>
                  </a:cubicBezTo>
                  <a:cubicBezTo>
                    <a:pt x="263" y="1679"/>
                    <a:pt x="298" y="1762"/>
                    <a:pt x="370" y="1798"/>
                  </a:cubicBezTo>
                  <a:cubicBezTo>
                    <a:pt x="388" y="1804"/>
                    <a:pt x="407" y="1807"/>
                    <a:pt x="426" y="1807"/>
                  </a:cubicBezTo>
                  <a:cubicBezTo>
                    <a:pt x="484" y="1807"/>
                    <a:pt x="542" y="1780"/>
                    <a:pt x="560" y="1727"/>
                  </a:cubicBezTo>
                  <a:cubicBezTo>
                    <a:pt x="679" y="1441"/>
                    <a:pt x="846" y="1191"/>
                    <a:pt x="1060" y="977"/>
                  </a:cubicBezTo>
                  <a:cubicBezTo>
                    <a:pt x="1495" y="536"/>
                    <a:pt x="2075" y="316"/>
                    <a:pt x="2656" y="316"/>
                  </a:cubicBezTo>
                  <a:cubicBezTo>
                    <a:pt x="3236" y="316"/>
                    <a:pt x="3817" y="536"/>
                    <a:pt x="4251" y="977"/>
                  </a:cubicBezTo>
                  <a:cubicBezTo>
                    <a:pt x="4692" y="1405"/>
                    <a:pt x="4930" y="1977"/>
                    <a:pt x="4930" y="2584"/>
                  </a:cubicBezTo>
                  <a:cubicBezTo>
                    <a:pt x="4930" y="3191"/>
                    <a:pt x="4692" y="3763"/>
                    <a:pt x="4251" y="4191"/>
                  </a:cubicBezTo>
                  <a:cubicBezTo>
                    <a:pt x="3823" y="4620"/>
                    <a:pt x="3263" y="4858"/>
                    <a:pt x="2644" y="4858"/>
                  </a:cubicBezTo>
                  <a:cubicBezTo>
                    <a:pt x="2037" y="4858"/>
                    <a:pt x="1477" y="4620"/>
                    <a:pt x="1037" y="4191"/>
                  </a:cubicBezTo>
                  <a:cubicBezTo>
                    <a:pt x="536" y="3679"/>
                    <a:pt x="298" y="2989"/>
                    <a:pt x="405" y="2274"/>
                  </a:cubicBezTo>
                  <a:cubicBezTo>
                    <a:pt x="417" y="2191"/>
                    <a:pt x="358" y="2120"/>
                    <a:pt x="286" y="2108"/>
                  </a:cubicBezTo>
                  <a:cubicBezTo>
                    <a:pt x="279" y="2107"/>
                    <a:pt x="272" y="2106"/>
                    <a:pt x="265" y="2106"/>
                  </a:cubicBezTo>
                  <a:cubicBezTo>
                    <a:pt x="191" y="2106"/>
                    <a:pt x="131" y="2162"/>
                    <a:pt x="120" y="2227"/>
                  </a:cubicBezTo>
                  <a:cubicBezTo>
                    <a:pt x="1" y="3024"/>
                    <a:pt x="263" y="3822"/>
                    <a:pt x="846" y="4394"/>
                  </a:cubicBezTo>
                  <a:cubicBezTo>
                    <a:pt x="1334" y="4894"/>
                    <a:pt x="1977" y="5144"/>
                    <a:pt x="2668" y="5144"/>
                  </a:cubicBezTo>
                  <a:cubicBezTo>
                    <a:pt x="3346" y="5144"/>
                    <a:pt x="3989" y="4870"/>
                    <a:pt x="4477" y="4394"/>
                  </a:cubicBezTo>
                  <a:cubicBezTo>
                    <a:pt x="4966" y="3906"/>
                    <a:pt x="5228" y="3263"/>
                    <a:pt x="5228" y="2584"/>
                  </a:cubicBezTo>
                  <a:cubicBezTo>
                    <a:pt x="5239" y="1870"/>
                    <a:pt x="4966" y="1227"/>
                    <a:pt x="4477" y="750"/>
                  </a:cubicBezTo>
                  <a:cubicBezTo>
                    <a:pt x="3977" y="250"/>
                    <a:pt x="3323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73"/>
            <p:cNvSpPr/>
            <p:nvPr/>
          </p:nvSpPr>
          <p:spPr>
            <a:xfrm>
              <a:off x="4667216" y="2915382"/>
              <a:ext cx="320273" cy="318395"/>
            </a:xfrm>
            <a:custGeom>
              <a:rect b="b" l="l" r="r" t="t"/>
              <a:pathLst>
                <a:path extrusionOk="0" h="10003" w="10062">
                  <a:moveTo>
                    <a:pt x="5668" y="5502"/>
                  </a:moveTo>
                  <a:lnTo>
                    <a:pt x="5977" y="5811"/>
                  </a:lnTo>
                  <a:lnTo>
                    <a:pt x="5799" y="5990"/>
                  </a:lnTo>
                  <a:lnTo>
                    <a:pt x="5489" y="5680"/>
                  </a:lnTo>
                  <a:lnTo>
                    <a:pt x="5584" y="5585"/>
                  </a:lnTo>
                  <a:lnTo>
                    <a:pt x="5668" y="5502"/>
                  </a:lnTo>
                  <a:close/>
                  <a:moveTo>
                    <a:pt x="8347" y="7597"/>
                  </a:moveTo>
                  <a:lnTo>
                    <a:pt x="8501" y="7752"/>
                  </a:lnTo>
                  <a:lnTo>
                    <a:pt x="7739" y="8502"/>
                  </a:lnTo>
                  <a:lnTo>
                    <a:pt x="7585" y="8359"/>
                  </a:lnTo>
                  <a:lnTo>
                    <a:pt x="8347" y="7597"/>
                  </a:lnTo>
                  <a:close/>
                  <a:moveTo>
                    <a:pt x="8704" y="7954"/>
                  </a:moveTo>
                  <a:lnTo>
                    <a:pt x="8894" y="8157"/>
                  </a:lnTo>
                  <a:lnTo>
                    <a:pt x="8132" y="8907"/>
                  </a:lnTo>
                  <a:lnTo>
                    <a:pt x="7989" y="8764"/>
                  </a:lnTo>
                  <a:lnTo>
                    <a:pt x="7942" y="8716"/>
                  </a:lnTo>
                  <a:lnTo>
                    <a:pt x="8704" y="7954"/>
                  </a:lnTo>
                  <a:close/>
                  <a:moveTo>
                    <a:pt x="9097" y="8359"/>
                  </a:moveTo>
                  <a:lnTo>
                    <a:pt x="9621" y="8895"/>
                  </a:lnTo>
                  <a:cubicBezTo>
                    <a:pt x="9728" y="8966"/>
                    <a:pt x="9728" y="9121"/>
                    <a:pt x="9644" y="9228"/>
                  </a:cubicBezTo>
                  <a:lnTo>
                    <a:pt x="9216" y="9657"/>
                  </a:lnTo>
                  <a:cubicBezTo>
                    <a:pt x="9168" y="9699"/>
                    <a:pt x="9109" y="9719"/>
                    <a:pt x="9048" y="9719"/>
                  </a:cubicBezTo>
                  <a:cubicBezTo>
                    <a:pt x="8987" y="9719"/>
                    <a:pt x="8924" y="9699"/>
                    <a:pt x="8871" y="9657"/>
                  </a:cubicBezTo>
                  <a:lnTo>
                    <a:pt x="8335" y="9121"/>
                  </a:lnTo>
                  <a:lnTo>
                    <a:pt x="9097" y="8359"/>
                  </a:lnTo>
                  <a:close/>
                  <a:moveTo>
                    <a:pt x="3282" y="1"/>
                  </a:moveTo>
                  <a:cubicBezTo>
                    <a:pt x="2441" y="1"/>
                    <a:pt x="1602" y="322"/>
                    <a:pt x="965" y="965"/>
                  </a:cubicBezTo>
                  <a:cubicBezTo>
                    <a:pt x="334" y="1584"/>
                    <a:pt x="0" y="2406"/>
                    <a:pt x="0" y="3287"/>
                  </a:cubicBezTo>
                  <a:cubicBezTo>
                    <a:pt x="0" y="4156"/>
                    <a:pt x="334" y="4978"/>
                    <a:pt x="965" y="5609"/>
                  </a:cubicBezTo>
                  <a:cubicBezTo>
                    <a:pt x="1608" y="6240"/>
                    <a:pt x="2441" y="6573"/>
                    <a:pt x="3286" y="6573"/>
                  </a:cubicBezTo>
                  <a:cubicBezTo>
                    <a:pt x="3989" y="6573"/>
                    <a:pt x="4703" y="6347"/>
                    <a:pt x="5275" y="5883"/>
                  </a:cubicBezTo>
                  <a:lnTo>
                    <a:pt x="5608" y="6216"/>
                  </a:lnTo>
                  <a:cubicBezTo>
                    <a:pt x="5477" y="6418"/>
                    <a:pt x="5501" y="6692"/>
                    <a:pt x="5680" y="6871"/>
                  </a:cubicBezTo>
                  <a:lnTo>
                    <a:pt x="6370" y="7561"/>
                  </a:lnTo>
                  <a:cubicBezTo>
                    <a:pt x="6400" y="7585"/>
                    <a:pt x="6436" y="7597"/>
                    <a:pt x="6471" y="7597"/>
                  </a:cubicBezTo>
                  <a:cubicBezTo>
                    <a:pt x="6507" y="7597"/>
                    <a:pt x="6543" y="7585"/>
                    <a:pt x="6573" y="7561"/>
                  </a:cubicBezTo>
                  <a:cubicBezTo>
                    <a:pt x="6632" y="7502"/>
                    <a:pt x="6632" y="7407"/>
                    <a:pt x="6573" y="7347"/>
                  </a:cubicBezTo>
                  <a:lnTo>
                    <a:pt x="5894" y="6668"/>
                  </a:lnTo>
                  <a:cubicBezTo>
                    <a:pt x="5799" y="6573"/>
                    <a:pt x="5799" y="6418"/>
                    <a:pt x="5894" y="6323"/>
                  </a:cubicBezTo>
                  <a:lnTo>
                    <a:pt x="6323" y="5895"/>
                  </a:lnTo>
                  <a:cubicBezTo>
                    <a:pt x="6370" y="5847"/>
                    <a:pt x="6430" y="5811"/>
                    <a:pt x="6489" y="5811"/>
                  </a:cubicBezTo>
                  <a:cubicBezTo>
                    <a:pt x="6549" y="5811"/>
                    <a:pt x="6608" y="5847"/>
                    <a:pt x="6644" y="5895"/>
                  </a:cubicBezTo>
                  <a:lnTo>
                    <a:pt x="8156" y="7395"/>
                  </a:lnTo>
                  <a:lnTo>
                    <a:pt x="7394" y="8157"/>
                  </a:lnTo>
                  <a:lnTo>
                    <a:pt x="6966" y="7716"/>
                  </a:lnTo>
                  <a:cubicBezTo>
                    <a:pt x="6936" y="7686"/>
                    <a:pt x="6897" y="7672"/>
                    <a:pt x="6858" y="7672"/>
                  </a:cubicBezTo>
                  <a:cubicBezTo>
                    <a:pt x="6820" y="7672"/>
                    <a:pt x="6781" y="7686"/>
                    <a:pt x="6751" y="7716"/>
                  </a:cubicBezTo>
                  <a:cubicBezTo>
                    <a:pt x="6692" y="7776"/>
                    <a:pt x="6692" y="7871"/>
                    <a:pt x="6751" y="7930"/>
                  </a:cubicBezTo>
                  <a:lnTo>
                    <a:pt x="8668" y="9847"/>
                  </a:lnTo>
                  <a:cubicBezTo>
                    <a:pt x="8775" y="9955"/>
                    <a:pt x="8906" y="10002"/>
                    <a:pt x="9049" y="10002"/>
                  </a:cubicBezTo>
                  <a:cubicBezTo>
                    <a:pt x="9180" y="10002"/>
                    <a:pt x="9311" y="9955"/>
                    <a:pt x="9418" y="9847"/>
                  </a:cubicBezTo>
                  <a:lnTo>
                    <a:pt x="9847" y="9419"/>
                  </a:lnTo>
                  <a:cubicBezTo>
                    <a:pt x="10061" y="9228"/>
                    <a:pt x="10061" y="8883"/>
                    <a:pt x="9847" y="8669"/>
                  </a:cubicBezTo>
                  <a:lnTo>
                    <a:pt x="6858" y="5680"/>
                  </a:lnTo>
                  <a:cubicBezTo>
                    <a:pt x="6751" y="5573"/>
                    <a:pt x="6620" y="5525"/>
                    <a:pt x="6489" y="5525"/>
                  </a:cubicBezTo>
                  <a:cubicBezTo>
                    <a:pt x="6382" y="5525"/>
                    <a:pt x="6299" y="5561"/>
                    <a:pt x="6204" y="5609"/>
                  </a:cubicBezTo>
                  <a:lnTo>
                    <a:pt x="5870" y="5275"/>
                  </a:lnTo>
                  <a:cubicBezTo>
                    <a:pt x="6144" y="4930"/>
                    <a:pt x="6334" y="4537"/>
                    <a:pt x="6454" y="4097"/>
                  </a:cubicBezTo>
                  <a:cubicBezTo>
                    <a:pt x="6465" y="4025"/>
                    <a:pt x="6430" y="3942"/>
                    <a:pt x="6346" y="3918"/>
                  </a:cubicBezTo>
                  <a:cubicBezTo>
                    <a:pt x="6339" y="3917"/>
                    <a:pt x="6332" y="3916"/>
                    <a:pt x="6324" y="3916"/>
                  </a:cubicBezTo>
                  <a:cubicBezTo>
                    <a:pt x="6258" y="3916"/>
                    <a:pt x="6189" y="3961"/>
                    <a:pt x="6168" y="4025"/>
                  </a:cubicBezTo>
                  <a:cubicBezTo>
                    <a:pt x="6037" y="4537"/>
                    <a:pt x="5775" y="5013"/>
                    <a:pt x="5394" y="5383"/>
                  </a:cubicBezTo>
                  <a:cubicBezTo>
                    <a:pt x="4816" y="5960"/>
                    <a:pt x="4051" y="6249"/>
                    <a:pt x="3285" y="6249"/>
                  </a:cubicBezTo>
                  <a:cubicBezTo>
                    <a:pt x="2519" y="6249"/>
                    <a:pt x="1751" y="5960"/>
                    <a:pt x="1167" y="5383"/>
                  </a:cubicBezTo>
                  <a:cubicBezTo>
                    <a:pt x="608" y="4823"/>
                    <a:pt x="298" y="4073"/>
                    <a:pt x="298" y="3263"/>
                  </a:cubicBezTo>
                  <a:cubicBezTo>
                    <a:pt x="298" y="2466"/>
                    <a:pt x="608" y="1715"/>
                    <a:pt x="1167" y="1156"/>
                  </a:cubicBezTo>
                  <a:cubicBezTo>
                    <a:pt x="1751" y="572"/>
                    <a:pt x="2519" y="281"/>
                    <a:pt x="3285" y="281"/>
                  </a:cubicBezTo>
                  <a:cubicBezTo>
                    <a:pt x="4051" y="281"/>
                    <a:pt x="4816" y="572"/>
                    <a:pt x="5394" y="1156"/>
                  </a:cubicBezTo>
                  <a:cubicBezTo>
                    <a:pt x="6013" y="1763"/>
                    <a:pt x="6323" y="2608"/>
                    <a:pt x="6263" y="3478"/>
                  </a:cubicBezTo>
                  <a:cubicBezTo>
                    <a:pt x="6263" y="3549"/>
                    <a:pt x="6323" y="3620"/>
                    <a:pt x="6394" y="3644"/>
                  </a:cubicBezTo>
                  <a:cubicBezTo>
                    <a:pt x="6465" y="3644"/>
                    <a:pt x="6549" y="3585"/>
                    <a:pt x="6561" y="3501"/>
                  </a:cubicBezTo>
                  <a:cubicBezTo>
                    <a:pt x="6620" y="2549"/>
                    <a:pt x="6275" y="1632"/>
                    <a:pt x="5608" y="965"/>
                  </a:cubicBezTo>
                  <a:cubicBezTo>
                    <a:pt x="4965" y="322"/>
                    <a:pt x="4123" y="1"/>
                    <a:pt x="3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73"/>
            <p:cNvSpPr/>
            <p:nvPr/>
          </p:nvSpPr>
          <p:spPr>
            <a:xfrm>
              <a:off x="4733899" y="2960772"/>
              <a:ext cx="75469" cy="86546"/>
            </a:xfrm>
            <a:custGeom>
              <a:rect b="b" l="l" r="r" t="t"/>
              <a:pathLst>
                <a:path extrusionOk="0" h="2719" w="2371">
                  <a:moveTo>
                    <a:pt x="1218" y="276"/>
                  </a:moveTo>
                  <a:cubicBezTo>
                    <a:pt x="1233" y="276"/>
                    <a:pt x="1248" y="277"/>
                    <a:pt x="1263" y="278"/>
                  </a:cubicBezTo>
                  <a:cubicBezTo>
                    <a:pt x="1703" y="313"/>
                    <a:pt x="2061" y="647"/>
                    <a:pt x="2084" y="1099"/>
                  </a:cubicBezTo>
                  <a:cubicBezTo>
                    <a:pt x="2073" y="1456"/>
                    <a:pt x="1858" y="1802"/>
                    <a:pt x="1537" y="1944"/>
                  </a:cubicBezTo>
                  <a:cubicBezTo>
                    <a:pt x="1430" y="1992"/>
                    <a:pt x="1370" y="2099"/>
                    <a:pt x="1370" y="2218"/>
                  </a:cubicBezTo>
                  <a:cubicBezTo>
                    <a:pt x="1370" y="2313"/>
                    <a:pt x="1275" y="2409"/>
                    <a:pt x="1180" y="2409"/>
                  </a:cubicBezTo>
                  <a:cubicBezTo>
                    <a:pt x="1072" y="2409"/>
                    <a:pt x="989" y="2313"/>
                    <a:pt x="989" y="2218"/>
                  </a:cubicBezTo>
                  <a:cubicBezTo>
                    <a:pt x="989" y="1944"/>
                    <a:pt x="1132" y="1694"/>
                    <a:pt x="1382" y="1587"/>
                  </a:cubicBezTo>
                  <a:cubicBezTo>
                    <a:pt x="1561" y="1504"/>
                    <a:pt x="1680" y="1325"/>
                    <a:pt x="1668" y="1111"/>
                  </a:cubicBezTo>
                  <a:cubicBezTo>
                    <a:pt x="1656" y="873"/>
                    <a:pt x="1465" y="682"/>
                    <a:pt x="1227" y="670"/>
                  </a:cubicBezTo>
                  <a:lnTo>
                    <a:pt x="1191" y="670"/>
                  </a:lnTo>
                  <a:cubicBezTo>
                    <a:pt x="1072" y="670"/>
                    <a:pt x="953" y="706"/>
                    <a:pt x="870" y="801"/>
                  </a:cubicBezTo>
                  <a:cubicBezTo>
                    <a:pt x="763" y="885"/>
                    <a:pt x="715" y="1028"/>
                    <a:pt x="715" y="1159"/>
                  </a:cubicBezTo>
                  <a:cubicBezTo>
                    <a:pt x="715" y="1266"/>
                    <a:pt x="632" y="1349"/>
                    <a:pt x="525" y="1349"/>
                  </a:cubicBezTo>
                  <a:cubicBezTo>
                    <a:pt x="418" y="1349"/>
                    <a:pt x="334" y="1266"/>
                    <a:pt x="334" y="1159"/>
                  </a:cubicBezTo>
                  <a:cubicBezTo>
                    <a:pt x="334" y="920"/>
                    <a:pt x="429" y="682"/>
                    <a:pt x="608" y="516"/>
                  </a:cubicBezTo>
                  <a:cubicBezTo>
                    <a:pt x="775" y="359"/>
                    <a:pt x="995" y="276"/>
                    <a:pt x="1218" y="276"/>
                  </a:cubicBezTo>
                  <a:close/>
                  <a:moveTo>
                    <a:pt x="1163" y="0"/>
                  </a:moveTo>
                  <a:cubicBezTo>
                    <a:pt x="872" y="0"/>
                    <a:pt x="586" y="108"/>
                    <a:pt x="370" y="313"/>
                  </a:cubicBezTo>
                  <a:cubicBezTo>
                    <a:pt x="132" y="539"/>
                    <a:pt x="1" y="849"/>
                    <a:pt x="1" y="1159"/>
                  </a:cubicBezTo>
                  <a:cubicBezTo>
                    <a:pt x="1" y="1432"/>
                    <a:pt x="227" y="1647"/>
                    <a:pt x="489" y="1647"/>
                  </a:cubicBezTo>
                  <a:cubicBezTo>
                    <a:pt x="763" y="1647"/>
                    <a:pt x="989" y="1432"/>
                    <a:pt x="989" y="1159"/>
                  </a:cubicBezTo>
                  <a:cubicBezTo>
                    <a:pt x="989" y="1099"/>
                    <a:pt x="1001" y="1051"/>
                    <a:pt x="1049" y="1028"/>
                  </a:cubicBezTo>
                  <a:cubicBezTo>
                    <a:pt x="1078" y="998"/>
                    <a:pt x="1115" y="977"/>
                    <a:pt x="1161" y="977"/>
                  </a:cubicBezTo>
                  <a:cubicBezTo>
                    <a:pt x="1171" y="977"/>
                    <a:pt x="1181" y="978"/>
                    <a:pt x="1191" y="980"/>
                  </a:cubicBezTo>
                  <a:cubicBezTo>
                    <a:pt x="1287" y="980"/>
                    <a:pt x="1358" y="1075"/>
                    <a:pt x="1370" y="1159"/>
                  </a:cubicBezTo>
                  <a:cubicBezTo>
                    <a:pt x="1370" y="1230"/>
                    <a:pt x="1322" y="1313"/>
                    <a:pt x="1263" y="1337"/>
                  </a:cubicBezTo>
                  <a:cubicBezTo>
                    <a:pt x="930" y="1504"/>
                    <a:pt x="703" y="1849"/>
                    <a:pt x="703" y="2230"/>
                  </a:cubicBezTo>
                  <a:cubicBezTo>
                    <a:pt x="703" y="2504"/>
                    <a:pt x="930" y="2718"/>
                    <a:pt x="1191" y="2718"/>
                  </a:cubicBezTo>
                  <a:cubicBezTo>
                    <a:pt x="1465" y="2718"/>
                    <a:pt x="1680" y="2504"/>
                    <a:pt x="1680" y="2230"/>
                  </a:cubicBezTo>
                  <a:lnTo>
                    <a:pt x="1680" y="2218"/>
                  </a:lnTo>
                  <a:cubicBezTo>
                    <a:pt x="2096" y="2004"/>
                    <a:pt x="2370" y="1563"/>
                    <a:pt x="2334" y="1087"/>
                  </a:cubicBezTo>
                  <a:cubicBezTo>
                    <a:pt x="2311" y="504"/>
                    <a:pt x="1834" y="27"/>
                    <a:pt x="1251" y="4"/>
                  </a:cubicBezTo>
                  <a:cubicBezTo>
                    <a:pt x="1222" y="1"/>
                    <a:pt x="1192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73"/>
            <p:cNvSpPr/>
            <p:nvPr/>
          </p:nvSpPr>
          <p:spPr>
            <a:xfrm>
              <a:off x="4755894" y="3048431"/>
              <a:ext cx="31098" cy="32244"/>
            </a:xfrm>
            <a:custGeom>
              <a:rect b="b" l="l" r="r" t="t"/>
              <a:pathLst>
                <a:path extrusionOk="0" h="1013" w="977">
                  <a:moveTo>
                    <a:pt x="489" y="298"/>
                  </a:moveTo>
                  <a:cubicBezTo>
                    <a:pt x="596" y="298"/>
                    <a:pt x="679" y="381"/>
                    <a:pt x="679" y="488"/>
                  </a:cubicBezTo>
                  <a:lnTo>
                    <a:pt x="679" y="500"/>
                  </a:lnTo>
                  <a:cubicBezTo>
                    <a:pt x="679" y="607"/>
                    <a:pt x="596" y="702"/>
                    <a:pt x="489" y="702"/>
                  </a:cubicBezTo>
                  <a:cubicBezTo>
                    <a:pt x="381" y="702"/>
                    <a:pt x="298" y="607"/>
                    <a:pt x="298" y="500"/>
                  </a:cubicBezTo>
                  <a:lnTo>
                    <a:pt x="298" y="488"/>
                  </a:lnTo>
                  <a:cubicBezTo>
                    <a:pt x="298" y="381"/>
                    <a:pt x="381" y="298"/>
                    <a:pt x="489" y="298"/>
                  </a:cubicBezTo>
                  <a:close/>
                  <a:moveTo>
                    <a:pt x="489" y="0"/>
                  </a:moveTo>
                  <a:cubicBezTo>
                    <a:pt x="215" y="0"/>
                    <a:pt x="0" y="226"/>
                    <a:pt x="0" y="488"/>
                  </a:cubicBezTo>
                  <a:lnTo>
                    <a:pt x="0" y="524"/>
                  </a:lnTo>
                  <a:cubicBezTo>
                    <a:pt x="0" y="786"/>
                    <a:pt x="215" y="1012"/>
                    <a:pt x="489" y="1012"/>
                  </a:cubicBezTo>
                  <a:cubicBezTo>
                    <a:pt x="751" y="1012"/>
                    <a:pt x="977" y="786"/>
                    <a:pt x="977" y="524"/>
                  </a:cubicBezTo>
                  <a:lnTo>
                    <a:pt x="977" y="488"/>
                  </a:lnTo>
                  <a:cubicBezTo>
                    <a:pt x="977" y="226"/>
                    <a:pt x="75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4" name="Google Shape;12484;p73"/>
          <p:cNvGrpSpPr/>
          <p:nvPr/>
        </p:nvGrpSpPr>
        <p:grpSpPr>
          <a:xfrm>
            <a:off x="5170480" y="2934639"/>
            <a:ext cx="261929" cy="280550"/>
            <a:chOff x="5170480" y="2934639"/>
            <a:chExt cx="261929" cy="280550"/>
          </a:xfrm>
        </p:grpSpPr>
        <p:sp>
          <p:nvSpPr>
            <p:cNvPr id="12485" name="Google Shape;12485;p73"/>
            <p:cNvSpPr/>
            <p:nvPr/>
          </p:nvSpPr>
          <p:spPr>
            <a:xfrm>
              <a:off x="5170480" y="2934639"/>
              <a:ext cx="243340" cy="280550"/>
            </a:xfrm>
            <a:custGeom>
              <a:rect b="b" l="l" r="r" t="t"/>
              <a:pathLst>
                <a:path extrusionOk="0" h="8814" w="7645">
                  <a:moveTo>
                    <a:pt x="4192" y="301"/>
                  </a:moveTo>
                  <a:lnTo>
                    <a:pt x="5228" y="1337"/>
                  </a:lnTo>
                  <a:lnTo>
                    <a:pt x="3144" y="1337"/>
                  </a:lnTo>
                  <a:lnTo>
                    <a:pt x="4192" y="301"/>
                  </a:lnTo>
                  <a:close/>
                  <a:moveTo>
                    <a:pt x="4190" y="0"/>
                  </a:moveTo>
                  <a:cubicBezTo>
                    <a:pt x="4156" y="0"/>
                    <a:pt x="4120" y="9"/>
                    <a:pt x="4097" y="27"/>
                  </a:cubicBezTo>
                  <a:lnTo>
                    <a:pt x="2787" y="1337"/>
                  </a:lnTo>
                  <a:lnTo>
                    <a:pt x="703" y="1337"/>
                  </a:lnTo>
                  <a:cubicBezTo>
                    <a:pt x="632" y="1337"/>
                    <a:pt x="572" y="1396"/>
                    <a:pt x="572" y="1480"/>
                  </a:cubicBezTo>
                  <a:lnTo>
                    <a:pt x="572" y="3623"/>
                  </a:lnTo>
                  <a:lnTo>
                    <a:pt x="144" y="3623"/>
                  </a:lnTo>
                  <a:cubicBezTo>
                    <a:pt x="60" y="3623"/>
                    <a:pt x="1" y="3682"/>
                    <a:pt x="1" y="3754"/>
                  </a:cubicBezTo>
                  <a:lnTo>
                    <a:pt x="1" y="8683"/>
                  </a:lnTo>
                  <a:cubicBezTo>
                    <a:pt x="1" y="8754"/>
                    <a:pt x="60" y="8814"/>
                    <a:pt x="144" y="8814"/>
                  </a:cubicBezTo>
                  <a:lnTo>
                    <a:pt x="1489" y="8814"/>
                  </a:lnTo>
                  <a:cubicBezTo>
                    <a:pt x="1572" y="8814"/>
                    <a:pt x="1632" y="8754"/>
                    <a:pt x="1632" y="8683"/>
                  </a:cubicBezTo>
                  <a:cubicBezTo>
                    <a:pt x="1632" y="8599"/>
                    <a:pt x="1572" y="8540"/>
                    <a:pt x="1489" y="8540"/>
                  </a:cubicBezTo>
                  <a:lnTo>
                    <a:pt x="275" y="8540"/>
                  </a:lnTo>
                  <a:lnTo>
                    <a:pt x="275" y="4004"/>
                  </a:lnTo>
                  <a:lnTo>
                    <a:pt x="882" y="4456"/>
                  </a:lnTo>
                  <a:cubicBezTo>
                    <a:pt x="904" y="4469"/>
                    <a:pt x="928" y="4476"/>
                    <a:pt x="952" y="4476"/>
                  </a:cubicBezTo>
                  <a:cubicBezTo>
                    <a:pt x="992" y="4476"/>
                    <a:pt x="1031" y="4458"/>
                    <a:pt x="1061" y="4420"/>
                  </a:cubicBezTo>
                  <a:cubicBezTo>
                    <a:pt x="1108" y="4361"/>
                    <a:pt x="1096" y="4289"/>
                    <a:pt x="1037" y="4242"/>
                  </a:cubicBezTo>
                  <a:lnTo>
                    <a:pt x="834" y="4087"/>
                  </a:lnTo>
                  <a:lnTo>
                    <a:pt x="834" y="3766"/>
                  </a:lnTo>
                  <a:lnTo>
                    <a:pt x="834" y="3754"/>
                  </a:lnTo>
                  <a:lnTo>
                    <a:pt x="834" y="3730"/>
                  </a:lnTo>
                  <a:lnTo>
                    <a:pt x="834" y="1610"/>
                  </a:lnTo>
                  <a:lnTo>
                    <a:pt x="7371" y="1610"/>
                  </a:lnTo>
                  <a:lnTo>
                    <a:pt x="7371" y="2099"/>
                  </a:lnTo>
                  <a:cubicBezTo>
                    <a:pt x="7371" y="2170"/>
                    <a:pt x="7430" y="2230"/>
                    <a:pt x="7502" y="2230"/>
                  </a:cubicBezTo>
                  <a:cubicBezTo>
                    <a:pt x="7585" y="2230"/>
                    <a:pt x="7645" y="2170"/>
                    <a:pt x="7645" y="2099"/>
                  </a:cubicBezTo>
                  <a:lnTo>
                    <a:pt x="7645" y="1468"/>
                  </a:lnTo>
                  <a:cubicBezTo>
                    <a:pt x="7633" y="1396"/>
                    <a:pt x="7573" y="1337"/>
                    <a:pt x="7490" y="1337"/>
                  </a:cubicBezTo>
                  <a:lnTo>
                    <a:pt x="5585" y="1337"/>
                  </a:lnTo>
                  <a:lnTo>
                    <a:pt x="4275" y="27"/>
                  </a:lnTo>
                  <a:cubicBezTo>
                    <a:pt x="4257" y="9"/>
                    <a:pt x="4225" y="0"/>
                    <a:pt x="4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73"/>
            <p:cNvSpPr/>
            <p:nvPr/>
          </p:nvSpPr>
          <p:spPr>
            <a:xfrm>
              <a:off x="5217493" y="3007116"/>
              <a:ext cx="34122" cy="34122"/>
            </a:xfrm>
            <a:custGeom>
              <a:rect b="b" l="l" r="r" t="t"/>
              <a:pathLst>
                <a:path extrusionOk="0" h="1072" w="1072">
                  <a:moveTo>
                    <a:pt x="810" y="262"/>
                  </a:moveTo>
                  <a:lnTo>
                    <a:pt x="810" y="810"/>
                  </a:lnTo>
                  <a:lnTo>
                    <a:pt x="274" y="810"/>
                  </a:lnTo>
                  <a:lnTo>
                    <a:pt x="274" y="262"/>
                  </a:lnTo>
                  <a:close/>
                  <a:moveTo>
                    <a:pt x="143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941"/>
                  </a:lnTo>
                  <a:cubicBezTo>
                    <a:pt x="0" y="1012"/>
                    <a:pt x="60" y="1072"/>
                    <a:pt x="143" y="1072"/>
                  </a:cubicBezTo>
                  <a:lnTo>
                    <a:pt x="941" y="1072"/>
                  </a:lnTo>
                  <a:cubicBezTo>
                    <a:pt x="1012" y="1072"/>
                    <a:pt x="1072" y="1012"/>
                    <a:pt x="1072" y="941"/>
                  </a:cubicBezTo>
                  <a:lnTo>
                    <a:pt x="1072" y="131"/>
                  </a:lnTo>
                  <a:cubicBezTo>
                    <a:pt x="1060" y="60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73"/>
            <p:cNvSpPr/>
            <p:nvPr/>
          </p:nvSpPr>
          <p:spPr>
            <a:xfrm>
              <a:off x="5264474" y="3007116"/>
              <a:ext cx="26196" cy="8371"/>
            </a:xfrm>
            <a:custGeom>
              <a:rect b="b" l="l" r="r" t="t"/>
              <a:pathLst>
                <a:path extrusionOk="0" h="263" w="82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62"/>
                    <a:pt x="132" y="262"/>
                  </a:cubicBezTo>
                  <a:lnTo>
                    <a:pt x="679" y="262"/>
                  </a:lnTo>
                  <a:cubicBezTo>
                    <a:pt x="763" y="262"/>
                    <a:pt x="822" y="215"/>
                    <a:pt x="822" y="131"/>
                  </a:cubicBezTo>
                  <a:cubicBezTo>
                    <a:pt x="822" y="60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73"/>
            <p:cNvSpPr/>
            <p:nvPr/>
          </p:nvSpPr>
          <p:spPr>
            <a:xfrm>
              <a:off x="5264856" y="3029079"/>
              <a:ext cx="86068" cy="8371"/>
            </a:xfrm>
            <a:custGeom>
              <a:rect b="b" l="l" r="r" t="t"/>
              <a:pathLst>
                <a:path extrusionOk="0" h="263" w="2704">
                  <a:moveTo>
                    <a:pt x="143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03"/>
                    <a:pt x="60" y="263"/>
                    <a:pt x="143" y="263"/>
                  </a:cubicBezTo>
                  <a:lnTo>
                    <a:pt x="2560" y="263"/>
                  </a:lnTo>
                  <a:cubicBezTo>
                    <a:pt x="2644" y="263"/>
                    <a:pt x="2703" y="203"/>
                    <a:pt x="2703" y="132"/>
                  </a:cubicBezTo>
                  <a:cubicBezTo>
                    <a:pt x="2679" y="60"/>
                    <a:pt x="2620" y="1"/>
                    <a:pt x="2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73"/>
            <p:cNvSpPr/>
            <p:nvPr/>
          </p:nvSpPr>
          <p:spPr>
            <a:xfrm>
              <a:off x="5227710" y="3062819"/>
              <a:ext cx="51565" cy="8753"/>
            </a:xfrm>
            <a:custGeom>
              <a:rect b="b" l="l" r="r" t="t"/>
              <a:pathLst>
                <a:path extrusionOk="0" h="275" w="162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1489" y="274"/>
                  </a:lnTo>
                  <a:cubicBezTo>
                    <a:pt x="1560" y="274"/>
                    <a:pt x="1620" y="215"/>
                    <a:pt x="1620" y="143"/>
                  </a:cubicBezTo>
                  <a:cubicBezTo>
                    <a:pt x="1620" y="72"/>
                    <a:pt x="1560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0" name="Google Shape;12490;p73"/>
            <p:cNvSpPr/>
            <p:nvPr/>
          </p:nvSpPr>
          <p:spPr>
            <a:xfrm>
              <a:off x="5196644" y="3182945"/>
              <a:ext cx="42461" cy="8371"/>
            </a:xfrm>
            <a:custGeom>
              <a:rect b="b" l="l" r="r" t="t"/>
              <a:pathLst>
                <a:path extrusionOk="0" h="263" w="1334">
                  <a:moveTo>
                    <a:pt x="143" y="1"/>
                  </a:moveTo>
                  <a:cubicBezTo>
                    <a:pt x="60" y="1"/>
                    <a:pt x="0" y="60"/>
                    <a:pt x="0" y="132"/>
                  </a:cubicBezTo>
                  <a:cubicBezTo>
                    <a:pt x="0" y="203"/>
                    <a:pt x="60" y="263"/>
                    <a:pt x="143" y="263"/>
                  </a:cubicBezTo>
                  <a:lnTo>
                    <a:pt x="1191" y="263"/>
                  </a:lnTo>
                  <a:cubicBezTo>
                    <a:pt x="1274" y="263"/>
                    <a:pt x="1334" y="203"/>
                    <a:pt x="1334" y="132"/>
                  </a:cubicBezTo>
                  <a:cubicBezTo>
                    <a:pt x="1310" y="60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73"/>
            <p:cNvSpPr/>
            <p:nvPr/>
          </p:nvSpPr>
          <p:spPr>
            <a:xfrm>
              <a:off x="5210299" y="3013928"/>
              <a:ext cx="222110" cy="201261"/>
            </a:xfrm>
            <a:custGeom>
              <a:rect b="b" l="l" r="r" t="t"/>
              <a:pathLst>
                <a:path extrusionOk="0" h="6323" w="6978">
                  <a:moveTo>
                    <a:pt x="4679" y="2632"/>
                  </a:moveTo>
                  <a:lnTo>
                    <a:pt x="4274" y="2929"/>
                  </a:lnTo>
                  <a:lnTo>
                    <a:pt x="1441" y="2929"/>
                  </a:lnTo>
                  <a:lnTo>
                    <a:pt x="1024" y="2632"/>
                  </a:lnTo>
                  <a:close/>
                  <a:moveTo>
                    <a:pt x="3905" y="3168"/>
                  </a:moveTo>
                  <a:lnTo>
                    <a:pt x="3500" y="3465"/>
                  </a:lnTo>
                  <a:lnTo>
                    <a:pt x="2179" y="3465"/>
                  </a:lnTo>
                  <a:lnTo>
                    <a:pt x="1774" y="3168"/>
                  </a:lnTo>
                  <a:close/>
                  <a:moveTo>
                    <a:pt x="3143" y="3727"/>
                  </a:moveTo>
                  <a:lnTo>
                    <a:pt x="2846" y="3942"/>
                  </a:lnTo>
                  <a:lnTo>
                    <a:pt x="2548" y="3727"/>
                  </a:lnTo>
                  <a:close/>
                  <a:moveTo>
                    <a:pt x="6239" y="1"/>
                  </a:moveTo>
                  <a:cubicBezTo>
                    <a:pt x="6167" y="1"/>
                    <a:pt x="6108" y="48"/>
                    <a:pt x="6108" y="132"/>
                  </a:cubicBezTo>
                  <a:lnTo>
                    <a:pt x="6108" y="1263"/>
                  </a:lnTo>
                  <a:lnTo>
                    <a:pt x="6108" y="1596"/>
                  </a:lnTo>
                  <a:lnTo>
                    <a:pt x="5036" y="2382"/>
                  </a:lnTo>
                  <a:lnTo>
                    <a:pt x="667" y="2382"/>
                  </a:lnTo>
                  <a:lnTo>
                    <a:pt x="226" y="2060"/>
                  </a:lnTo>
                  <a:cubicBezTo>
                    <a:pt x="204" y="2047"/>
                    <a:pt x="180" y="2040"/>
                    <a:pt x="156" y="2040"/>
                  </a:cubicBezTo>
                  <a:cubicBezTo>
                    <a:pt x="116" y="2040"/>
                    <a:pt x="77" y="2059"/>
                    <a:pt x="48" y="2096"/>
                  </a:cubicBezTo>
                  <a:cubicBezTo>
                    <a:pt x="0" y="2156"/>
                    <a:pt x="24" y="2227"/>
                    <a:pt x="83" y="2275"/>
                  </a:cubicBezTo>
                  <a:lnTo>
                    <a:pt x="2786" y="4203"/>
                  </a:lnTo>
                  <a:cubicBezTo>
                    <a:pt x="2810" y="4221"/>
                    <a:pt x="2837" y="4230"/>
                    <a:pt x="2863" y="4230"/>
                  </a:cubicBezTo>
                  <a:cubicBezTo>
                    <a:pt x="2890" y="4230"/>
                    <a:pt x="2917" y="4221"/>
                    <a:pt x="2941" y="4203"/>
                  </a:cubicBezTo>
                  <a:lnTo>
                    <a:pt x="6703" y="1513"/>
                  </a:lnTo>
                  <a:lnTo>
                    <a:pt x="6703" y="6049"/>
                  </a:lnTo>
                  <a:lnTo>
                    <a:pt x="786" y="6049"/>
                  </a:lnTo>
                  <a:cubicBezTo>
                    <a:pt x="702" y="6049"/>
                    <a:pt x="643" y="6108"/>
                    <a:pt x="643" y="6192"/>
                  </a:cubicBezTo>
                  <a:cubicBezTo>
                    <a:pt x="643" y="6263"/>
                    <a:pt x="702" y="6323"/>
                    <a:pt x="786" y="6323"/>
                  </a:cubicBezTo>
                  <a:lnTo>
                    <a:pt x="6834" y="6323"/>
                  </a:lnTo>
                  <a:cubicBezTo>
                    <a:pt x="6918" y="6323"/>
                    <a:pt x="6977" y="6263"/>
                    <a:pt x="6977" y="6192"/>
                  </a:cubicBezTo>
                  <a:lnTo>
                    <a:pt x="6977" y="1263"/>
                  </a:lnTo>
                  <a:cubicBezTo>
                    <a:pt x="6941" y="1263"/>
                    <a:pt x="6941" y="1239"/>
                    <a:pt x="6941" y="1239"/>
                  </a:cubicBezTo>
                  <a:cubicBezTo>
                    <a:pt x="6929" y="1191"/>
                    <a:pt x="6882" y="1132"/>
                    <a:pt x="6810" y="1132"/>
                  </a:cubicBezTo>
                  <a:lnTo>
                    <a:pt x="6370" y="1132"/>
                  </a:lnTo>
                  <a:lnTo>
                    <a:pt x="6370" y="132"/>
                  </a:lnTo>
                  <a:cubicBezTo>
                    <a:pt x="6370" y="48"/>
                    <a:pt x="6310" y="1"/>
                    <a:pt x="6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2" name="Google Shape;12492;p73"/>
          <p:cNvGrpSpPr/>
          <p:nvPr/>
        </p:nvGrpSpPr>
        <p:grpSpPr>
          <a:xfrm>
            <a:off x="6069423" y="2891892"/>
            <a:ext cx="362321" cy="364231"/>
            <a:chOff x="6069423" y="2891892"/>
            <a:chExt cx="362321" cy="364231"/>
          </a:xfrm>
        </p:grpSpPr>
        <p:sp>
          <p:nvSpPr>
            <p:cNvPr id="12493" name="Google Shape;12493;p73"/>
            <p:cNvSpPr/>
            <p:nvPr/>
          </p:nvSpPr>
          <p:spPr>
            <a:xfrm>
              <a:off x="6069423" y="2891892"/>
              <a:ext cx="278958" cy="278958"/>
            </a:xfrm>
            <a:custGeom>
              <a:rect b="b" l="l" r="r" t="t"/>
              <a:pathLst>
                <a:path extrusionOk="0" h="8764" w="8764">
                  <a:moveTo>
                    <a:pt x="4120" y="1"/>
                  </a:moveTo>
                  <a:cubicBezTo>
                    <a:pt x="3858" y="1"/>
                    <a:pt x="3632" y="203"/>
                    <a:pt x="3572" y="453"/>
                  </a:cubicBezTo>
                  <a:lnTo>
                    <a:pt x="3406" y="1299"/>
                  </a:lnTo>
                  <a:cubicBezTo>
                    <a:pt x="3227" y="1358"/>
                    <a:pt x="3060" y="1418"/>
                    <a:pt x="2906" y="1513"/>
                  </a:cubicBezTo>
                  <a:lnTo>
                    <a:pt x="2191" y="1037"/>
                  </a:lnTo>
                  <a:cubicBezTo>
                    <a:pt x="2096" y="971"/>
                    <a:pt x="1987" y="940"/>
                    <a:pt x="1879" y="940"/>
                  </a:cubicBezTo>
                  <a:cubicBezTo>
                    <a:pt x="1732" y="940"/>
                    <a:pt x="1587" y="998"/>
                    <a:pt x="1477" y="1108"/>
                  </a:cubicBezTo>
                  <a:lnTo>
                    <a:pt x="1096" y="1477"/>
                  </a:lnTo>
                  <a:cubicBezTo>
                    <a:pt x="905" y="1668"/>
                    <a:pt x="882" y="1965"/>
                    <a:pt x="1024" y="2191"/>
                  </a:cubicBezTo>
                  <a:lnTo>
                    <a:pt x="1501" y="2906"/>
                  </a:lnTo>
                  <a:cubicBezTo>
                    <a:pt x="1417" y="3073"/>
                    <a:pt x="1358" y="3239"/>
                    <a:pt x="1298" y="3406"/>
                  </a:cubicBezTo>
                  <a:lnTo>
                    <a:pt x="441" y="3573"/>
                  </a:lnTo>
                  <a:cubicBezTo>
                    <a:pt x="179" y="3632"/>
                    <a:pt x="0" y="3858"/>
                    <a:pt x="0" y="4132"/>
                  </a:cubicBezTo>
                  <a:lnTo>
                    <a:pt x="0" y="4644"/>
                  </a:lnTo>
                  <a:cubicBezTo>
                    <a:pt x="0" y="4918"/>
                    <a:pt x="191" y="5132"/>
                    <a:pt x="441" y="5204"/>
                  </a:cubicBezTo>
                  <a:lnTo>
                    <a:pt x="1298" y="5359"/>
                  </a:lnTo>
                  <a:cubicBezTo>
                    <a:pt x="1358" y="5537"/>
                    <a:pt x="1417" y="5704"/>
                    <a:pt x="1501" y="5871"/>
                  </a:cubicBezTo>
                  <a:lnTo>
                    <a:pt x="1024" y="6585"/>
                  </a:lnTo>
                  <a:cubicBezTo>
                    <a:pt x="882" y="6811"/>
                    <a:pt x="905" y="7109"/>
                    <a:pt x="1096" y="7299"/>
                  </a:cubicBezTo>
                  <a:lnTo>
                    <a:pt x="1477" y="7668"/>
                  </a:lnTo>
                  <a:cubicBezTo>
                    <a:pt x="1587" y="7778"/>
                    <a:pt x="1732" y="7837"/>
                    <a:pt x="1879" y="7837"/>
                  </a:cubicBezTo>
                  <a:cubicBezTo>
                    <a:pt x="1987" y="7837"/>
                    <a:pt x="2096" y="7805"/>
                    <a:pt x="2191" y="7740"/>
                  </a:cubicBezTo>
                  <a:lnTo>
                    <a:pt x="2906" y="7264"/>
                  </a:lnTo>
                  <a:cubicBezTo>
                    <a:pt x="3060" y="7359"/>
                    <a:pt x="3227" y="7418"/>
                    <a:pt x="3406" y="7478"/>
                  </a:cubicBezTo>
                  <a:lnTo>
                    <a:pt x="3572" y="8323"/>
                  </a:lnTo>
                  <a:cubicBezTo>
                    <a:pt x="3632" y="8585"/>
                    <a:pt x="3858" y="8764"/>
                    <a:pt x="4120" y="8764"/>
                  </a:cubicBezTo>
                  <a:lnTo>
                    <a:pt x="4644" y="8764"/>
                  </a:lnTo>
                  <a:cubicBezTo>
                    <a:pt x="4906" y="8764"/>
                    <a:pt x="5132" y="8573"/>
                    <a:pt x="5192" y="8323"/>
                  </a:cubicBezTo>
                  <a:lnTo>
                    <a:pt x="5358" y="7478"/>
                  </a:lnTo>
                  <a:cubicBezTo>
                    <a:pt x="5489" y="7430"/>
                    <a:pt x="5620" y="7371"/>
                    <a:pt x="5763" y="7311"/>
                  </a:cubicBezTo>
                  <a:cubicBezTo>
                    <a:pt x="5846" y="7299"/>
                    <a:pt x="5894" y="7192"/>
                    <a:pt x="5846" y="7109"/>
                  </a:cubicBezTo>
                  <a:cubicBezTo>
                    <a:pt x="5812" y="7039"/>
                    <a:pt x="5751" y="6995"/>
                    <a:pt x="5684" y="6995"/>
                  </a:cubicBezTo>
                  <a:cubicBezTo>
                    <a:pt x="5659" y="6995"/>
                    <a:pt x="5634" y="7001"/>
                    <a:pt x="5608" y="7014"/>
                  </a:cubicBezTo>
                  <a:cubicBezTo>
                    <a:pt x="5465" y="7085"/>
                    <a:pt x="5311" y="7144"/>
                    <a:pt x="5144" y="7180"/>
                  </a:cubicBezTo>
                  <a:cubicBezTo>
                    <a:pt x="5084" y="7192"/>
                    <a:pt x="5025" y="7252"/>
                    <a:pt x="5013" y="7311"/>
                  </a:cubicBezTo>
                  <a:lnTo>
                    <a:pt x="4823" y="8264"/>
                  </a:lnTo>
                  <a:cubicBezTo>
                    <a:pt x="4811" y="8347"/>
                    <a:pt x="4715" y="8430"/>
                    <a:pt x="4632" y="8430"/>
                  </a:cubicBezTo>
                  <a:lnTo>
                    <a:pt x="4108" y="8430"/>
                  </a:lnTo>
                  <a:cubicBezTo>
                    <a:pt x="4013" y="8430"/>
                    <a:pt x="3930" y="8347"/>
                    <a:pt x="3918" y="8264"/>
                  </a:cubicBezTo>
                  <a:lnTo>
                    <a:pt x="3715" y="7311"/>
                  </a:lnTo>
                  <a:cubicBezTo>
                    <a:pt x="3703" y="7252"/>
                    <a:pt x="3656" y="7192"/>
                    <a:pt x="3584" y="7180"/>
                  </a:cubicBezTo>
                  <a:cubicBezTo>
                    <a:pt x="3358" y="7121"/>
                    <a:pt x="3156" y="7025"/>
                    <a:pt x="2965" y="6906"/>
                  </a:cubicBezTo>
                  <a:cubicBezTo>
                    <a:pt x="2935" y="6894"/>
                    <a:pt x="2900" y="6888"/>
                    <a:pt x="2864" y="6888"/>
                  </a:cubicBezTo>
                  <a:cubicBezTo>
                    <a:pt x="2828" y="6888"/>
                    <a:pt x="2792" y="6894"/>
                    <a:pt x="2763" y="6906"/>
                  </a:cubicBezTo>
                  <a:lnTo>
                    <a:pt x="1965" y="7442"/>
                  </a:lnTo>
                  <a:cubicBezTo>
                    <a:pt x="1934" y="7468"/>
                    <a:pt x="1894" y="7480"/>
                    <a:pt x="1854" y="7480"/>
                  </a:cubicBezTo>
                  <a:cubicBezTo>
                    <a:pt x="1802" y="7480"/>
                    <a:pt x="1749" y="7459"/>
                    <a:pt x="1715" y="7418"/>
                  </a:cubicBezTo>
                  <a:lnTo>
                    <a:pt x="1334" y="7049"/>
                  </a:lnTo>
                  <a:cubicBezTo>
                    <a:pt x="1263" y="6966"/>
                    <a:pt x="1263" y="6859"/>
                    <a:pt x="1310" y="6787"/>
                  </a:cubicBezTo>
                  <a:lnTo>
                    <a:pt x="1846" y="5990"/>
                  </a:lnTo>
                  <a:cubicBezTo>
                    <a:pt x="1882" y="5930"/>
                    <a:pt x="1882" y="5859"/>
                    <a:pt x="1846" y="5799"/>
                  </a:cubicBezTo>
                  <a:cubicBezTo>
                    <a:pt x="1727" y="5597"/>
                    <a:pt x="1655" y="5382"/>
                    <a:pt x="1572" y="5168"/>
                  </a:cubicBezTo>
                  <a:cubicBezTo>
                    <a:pt x="1560" y="5109"/>
                    <a:pt x="1501" y="5049"/>
                    <a:pt x="1441" y="5037"/>
                  </a:cubicBezTo>
                  <a:lnTo>
                    <a:pt x="489" y="4847"/>
                  </a:lnTo>
                  <a:cubicBezTo>
                    <a:pt x="393" y="4823"/>
                    <a:pt x="322" y="4739"/>
                    <a:pt x="322" y="4644"/>
                  </a:cubicBezTo>
                  <a:lnTo>
                    <a:pt x="322" y="4132"/>
                  </a:lnTo>
                  <a:cubicBezTo>
                    <a:pt x="322" y="4037"/>
                    <a:pt x="393" y="3954"/>
                    <a:pt x="489" y="3930"/>
                  </a:cubicBezTo>
                  <a:lnTo>
                    <a:pt x="1441" y="3739"/>
                  </a:lnTo>
                  <a:cubicBezTo>
                    <a:pt x="1501" y="3727"/>
                    <a:pt x="1560" y="3680"/>
                    <a:pt x="1572" y="3608"/>
                  </a:cubicBezTo>
                  <a:cubicBezTo>
                    <a:pt x="1632" y="3382"/>
                    <a:pt x="1727" y="3180"/>
                    <a:pt x="1846" y="2977"/>
                  </a:cubicBezTo>
                  <a:cubicBezTo>
                    <a:pt x="1870" y="2918"/>
                    <a:pt x="1870" y="2846"/>
                    <a:pt x="1846" y="2787"/>
                  </a:cubicBezTo>
                  <a:lnTo>
                    <a:pt x="1310" y="1989"/>
                  </a:lnTo>
                  <a:cubicBezTo>
                    <a:pt x="1251" y="1906"/>
                    <a:pt x="1263" y="1787"/>
                    <a:pt x="1334" y="1727"/>
                  </a:cubicBezTo>
                  <a:lnTo>
                    <a:pt x="1715" y="1358"/>
                  </a:lnTo>
                  <a:cubicBezTo>
                    <a:pt x="1754" y="1319"/>
                    <a:pt x="1804" y="1301"/>
                    <a:pt x="1854" y="1301"/>
                  </a:cubicBezTo>
                  <a:cubicBezTo>
                    <a:pt x="1894" y="1301"/>
                    <a:pt x="1933" y="1313"/>
                    <a:pt x="1965" y="1334"/>
                  </a:cubicBezTo>
                  <a:lnTo>
                    <a:pt x="2763" y="1870"/>
                  </a:lnTo>
                  <a:cubicBezTo>
                    <a:pt x="2792" y="1888"/>
                    <a:pt x="2828" y="1897"/>
                    <a:pt x="2864" y="1897"/>
                  </a:cubicBezTo>
                  <a:cubicBezTo>
                    <a:pt x="2900" y="1897"/>
                    <a:pt x="2935" y="1888"/>
                    <a:pt x="2965" y="1870"/>
                  </a:cubicBezTo>
                  <a:cubicBezTo>
                    <a:pt x="3156" y="1751"/>
                    <a:pt x="3382" y="1668"/>
                    <a:pt x="3584" y="1596"/>
                  </a:cubicBezTo>
                  <a:cubicBezTo>
                    <a:pt x="3644" y="1584"/>
                    <a:pt x="3703" y="1525"/>
                    <a:pt x="3715" y="1465"/>
                  </a:cubicBezTo>
                  <a:lnTo>
                    <a:pt x="3918" y="513"/>
                  </a:lnTo>
                  <a:cubicBezTo>
                    <a:pt x="3930" y="417"/>
                    <a:pt x="4013" y="346"/>
                    <a:pt x="4108" y="346"/>
                  </a:cubicBezTo>
                  <a:lnTo>
                    <a:pt x="4632" y="346"/>
                  </a:lnTo>
                  <a:cubicBezTo>
                    <a:pt x="4715" y="346"/>
                    <a:pt x="4811" y="417"/>
                    <a:pt x="4823" y="513"/>
                  </a:cubicBezTo>
                  <a:lnTo>
                    <a:pt x="5013" y="1465"/>
                  </a:lnTo>
                  <a:cubicBezTo>
                    <a:pt x="5025" y="1525"/>
                    <a:pt x="5073" y="1584"/>
                    <a:pt x="5144" y="1596"/>
                  </a:cubicBezTo>
                  <a:cubicBezTo>
                    <a:pt x="5370" y="1656"/>
                    <a:pt x="5585" y="1751"/>
                    <a:pt x="5775" y="1870"/>
                  </a:cubicBezTo>
                  <a:cubicBezTo>
                    <a:pt x="5805" y="1882"/>
                    <a:pt x="5838" y="1888"/>
                    <a:pt x="5870" y="1888"/>
                  </a:cubicBezTo>
                  <a:cubicBezTo>
                    <a:pt x="5903" y="1888"/>
                    <a:pt x="5936" y="1882"/>
                    <a:pt x="5966" y="1870"/>
                  </a:cubicBezTo>
                  <a:lnTo>
                    <a:pt x="6775" y="1334"/>
                  </a:lnTo>
                  <a:cubicBezTo>
                    <a:pt x="6806" y="1309"/>
                    <a:pt x="6846" y="1296"/>
                    <a:pt x="6886" y="1296"/>
                  </a:cubicBezTo>
                  <a:cubicBezTo>
                    <a:pt x="6938" y="1296"/>
                    <a:pt x="6991" y="1317"/>
                    <a:pt x="7025" y="1358"/>
                  </a:cubicBezTo>
                  <a:lnTo>
                    <a:pt x="7394" y="1727"/>
                  </a:lnTo>
                  <a:cubicBezTo>
                    <a:pt x="7466" y="1810"/>
                    <a:pt x="7466" y="1906"/>
                    <a:pt x="7430" y="1989"/>
                  </a:cubicBezTo>
                  <a:lnTo>
                    <a:pt x="6894" y="2787"/>
                  </a:lnTo>
                  <a:cubicBezTo>
                    <a:pt x="6847" y="2846"/>
                    <a:pt x="6847" y="2918"/>
                    <a:pt x="6894" y="2977"/>
                  </a:cubicBezTo>
                  <a:cubicBezTo>
                    <a:pt x="7013" y="3180"/>
                    <a:pt x="7085" y="3394"/>
                    <a:pt x="7156" y="3608"/>
                  </a:cubicBezTo>
                  <a:cubicBezTo>
                    <a:pt x="7168" y="3668"/>
                    <a:pt x="7228" y="3727"/>
                    <a:pt x="7287" y="3739"/>
                  </a:cubicBezTo>
                  <a:lnTo>
                    <a:pt x="8240" y="3930"/>
                  </a:lnTo>
                  <a:cubicBezTo>
                    <a:pt x="8335" y="3954"/>
                    <a:pt x="8406" y="4037"/>
                    <a:pt x="8406" y="4132"/>
                  </a:cubicBezTo>
                  <a:lnTo>
                    <a:pt x="8406" y="4644"/>
                  </a:lnTo>
                  <a:cubicBezTo>
                    <a:pt x="8406" y="4739"/>
                    <a:pt x="8335" y="4823"/>
                    <a:pt x="8240" y="4847"/>
                  </a:cubicBezTo>
                  <a:lnTo>
                    <a:pt x="7287" y="5037"/>
                  </a:lnTo>
                  <a:cubicBezTo>
                    <a:pt x="7228" y="5049"/>
                    <a:pt x="7168" y="5097"/>
                    <a:pt x="7156" y="5168"/>
                  </a:cubicBezTo>
                  <a:cubicBezTo>
                    <a:pt x="7109" y="5335"/>
                    <a:pt x="7049" y="5478"/>
                    <a:pt x="6978" y="5632"/>
                  </a:cubicBezTo>
                  <a:cubicBezTo>
                    <a:pt x="6930" y="5716"/>
                    <a:pt x="6978" y="5823"/>
                    <a:pt x="7073" y="5871"/>
                  </a:cubicBezTo>
                  <a:cubicBezTo>
                    <a:pt x="7095" y="5883"/>
                    <a:pt x="7119" y="5889"/>
                    <a:pt x="7143" y="5889"/>
                  </a:cubicBezTo>
                  <a:cubicBezTo>
                    <a:pt x="7209" y="5889"/>
                    <a:pt x="7276" y="5845"/>
                    <a:pt x="7311" y="5775"/>
                  </a:cubicBezTo>
                  <a:cubicBezTo>
                    <a:pt x="7370" y="5644"/>
                    <a:pt x="7430" y="5513"/>
                    <a:pt x="7466" y="5359"/>
                  </a:cubicBezTo>
                  <a:lnTo>
                    <a:pt x="8323" y="5204"/>
                  </a:lnTo>
                  <a:cubicBezTo>
                    <a:pt x="8585" y="5144"/>
                    <a:pt x="8763" y="4918"/>
                    <a:pt x="8763" y="4644"/>
                  </a:cubicBezTo>
                  <a:lnTo>
                    <a:pt x="8763" y="4132"/>
                  </a:lnTo>
                  <a:cubicBezTo>
                    <a:pt x="8763" y="3858"/>
                    <a:pt x="8573" y="3632"/>
                    <a:pt x="8323" y="3573"/>
                  </a:cubicBezTo>
                  <a:lnTo>
                    <a:pt x="7466" y="3406"/>
                  </a:lnTo>
                  <a:cubicBezTo>
                    <a:pt x="7406" y="3227"/>
                    <a:pt x="7347" y="3073"/>
                    <a:pt x="7263" y="2906"/>
                  </a:cubicBezTo>
                  <a:lnTo>
                    <a:pt x="7740" y="2191"/>
                  </a:lnTo>
                  <a:cubicBezTo>
                    <a:pt x="7882" y="1965"/>
                    <a:pt x="7859" y="1668"/>
                    <a:pt x="7668" y="1477"/>
                  </a:cubicBezTo>
                  <a:lnTo>
                    <a:pt x="7287" y="1108"/>
                  </a:lnTo>
                  <a:cubicBezTo>
                    <a:pt x="7177" y="998"/>
                    <a:pt x="7032" y="940"/>
                    <a:pt x="6885" y="940"/>
                  </a:cubicBezTo>
                  <a:cubicBezTo>
                    <a:pt x="6777" y="940"/>
                    <a:pt x="6668" y="971"/>
                    <a:pt x="6573" y="1037"/>
                  </a:cubicBezTo>
                  <a:lnTo>
                    <a:pt x="5858" y="1513"/>
                  </a:lnTo>
                  <a:cubicBezTo>
                    <a:pt x="5704" y="1418"/>
                    <a:pt x="5537" y="1358"/>
                    <a:pt x="5358" y="1299"/>
                  </a:cubicBezTo>
                  <a:lnTo>
                    <a:pt x="5192" y="453"/>
                  </a:lnTo>
                  <a:cubicBezTo>
                    <a:pt x="5132" y="179"/>
                    <a:pt x="4906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4" name="Google Shape;12494;p73"/>
            <p:cNvSpPr/>
            <p:nvPr/>
          </p:nvSpPr>
          <p:spPr>
            <a:xfrm>
              <a:off x="6161507" y="2967679"/>
              <a:ext cx="111851" cy="97432"/>
            </a:xfrm>
            <a:custGeom>
              <a:rect b="b" l="l" r="r" t="t"/>
              <a:pathLst>
                <a:path extrusionOk="0" h="3061" w="3514">
                  <a:moveTo>
                    <a:pt x="1489" y="1"/>
                  </a:moveTo>
                  <a:cubicBezTo>
                    <a:pt x="965" y="1"/>
                    <a:pt x="465" y="215"/>
                    <a:pt x="84" y="584"/>
                  </a:cubicBezTo>
                  <a:cubicBezTo>
                    <a:pt x="1" y="656"/>
                    <a:pt x="1" y="763"/>
                    <a:pt x="84" y="834"/>
                  </a:cubicBezTo>
                  <a:cubicBezTo>
                    <a:pt x="120" y="870"/>
                    <a:pt x="164" y="888"/>
                    <a:pt x="209" y="888"/>
                  </a:cubicBezTo>
                  <a:cubicBezTo>
                    <a:pt x="254" y="888"/>
                    <a:pt x="298" y="870"/>
                    <a:pt x="334" y="834"/>
                  </a:cubicBezTo>
                  <a:cubicBezTo>
                    <a:pt x="644" y="537"/>
                    <a:pt x="1060" y="358"/>
                    <a:pt x="1489" y="358"/>
                  </a:cubicBezTo>
                  <a:cubicBezTo>
                    <a:pt x="2418" y="358"/>
                    <a:pt x="3168" y="1108"/>
                    <a:pt x="3168" y="2025"/>
                  </a:cubicBezTo>
                  <a:cubicBezTo>
                    <a:pt x="3168" y="2299"/>
                    <a:pt x="3096" y="2549"/>
                    <a:pt x="2989" y="2787"/>
                  </a:cubicBezTo>
                  <a:cubicBezTo>
                    <a:pt x="2930" y="2894"/>
                    <a:pt x="2953" y="2989"/>
                    <a:pt x="3049" y="3037"/>
                  </a:cubicBezTo>
                  <a:cubicBezTo>
                    <a:pt x="3073" y="3061"/>
                    <a:pt x="3108" y="3061"/>
                    <a:pt x="3132" y="3061"/>
                  </a:cubicBezTo>
                  <a:cubicBezTo>
                    <a:pt x="3192" y="3061"/>
                    <a:pt x="3263" y="3025"/>
                    <a:pt x="3299" y="2954"/>
                  </a:cubicBezTo>
                  <a:cubicBezTo>
                    <a:pt x="3442" y="2668"/>
                    <a:pt x="3513" y="2358"/>
                    <a:pt x="3513" y="2025"/>
                  </a:cubicBezTo>
                  <a:cubicBezTo>
                    <a:pt x="3513" y="906"/>
                    <a:pt x="2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73"/>
            <p:cNvSpPr/>
            <p:nvPr/>
          </p:nvSpPr>
          <p:spPr>
            <a:xfrm>
              <a:off x="6144828" y="3007848"/>
              <a:ext cx="105389" cy="88742"/>
            </a:xfrm>
            <a:custGeom>
              <a:rect b="b" l="l" r="r" t="t"/>
              <a:pathLst>
                <a:path extrusionOk="0" h="2788" w="3311">
                  <a:moveTo>
                    <a:pt x="262" y="1"/>
                  </a:moveTo>
                  <a:cubicBezTo>
                    <a:pt x="194" y="1"/>
                    <a:pt x="124" y="44"/>
                    <a:pt x="96" y="108"/>
                  </a:cubicBezTo>
                  <a:cubicBezTo>
                    <a:pt x="25" y="323"/>
                    <a:pt x="1" y="549"/>
                    <a:pt x="1" y="763"/>
                  </a:cubicBezTo>
                  <a:cubicBezTo>
                    <a:pt x="1" y="1882"/>
                    <a:pt x="906" y="2787"/>
                    <a:pt x="2013" y="2787"/>
                  </a:cubicBezTo>
                  <a:cubicBezTo>
                    <a:pt x="2454" y="2787"/>
                    <a:pt x="2846" y="2656"/>
                    <a:pt x="3204" y="2406"/>
                  </a:cubicBezTo>
                  <a:cubicBezTo>
                    <a:pt x="3287" y="2347"/>
                    <a:pt x="3311" y="2239"/>
                    <a:pt x="3251" y="2156"/>
                  </a:cubicBezTo>
                  <a:cubicBezTo>
                    <a:pt x="3214" y="2104"/>
                    <a:pt x="3159" y="2075"/>
                    <a:pt x="3102" y="2075"/>
                  </a:cubicBezTo>
                  <a:cubicBezTo>
                    <a:pt x="3068" y="2075"/>
                    <a:pt x="3033" y="2086"/>
                    <a:pt x="3001" y="2108"/>
                  </a:cubicBezTo>
                  <a:cubicBezTo>
                    <a:pt x="2715" y="2311"/>
                    <a:pt x="2370" y="2418"/>
                    <a:pt x="2037" y="2418"/>
                  </a:cubicBezTo>
                  <a:cubicBezTo>
                    <a:pt x="1108" y="2418"/>
                    <a:pt x="370" y="1680"/>
                    <a:pt x="370" y="751"/>
                  </a:cubicBezTo>
                  <a:cubicBezTo>
                    <a:pt x="370" y="573"/>
                    <a:pt x="394" y="382"/>
                    <a:pt x="453" y="215"/>
                  </a:cubicBezTo>
                  <a:cubicBezTo>
                    <a:pt x="477" y="144"/>
                    <a:pt x="406" y="37"/>
                    <a:pt x="322" y="13"/>
                  </a:cubicBezTo>
                  <a:cubicBezTo>
                    <a:pt x="303" y="5"/>
                    <a:pt x="28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73"/>
            <p:cNvSpPr/>
            <p:nvPr/>
          </p:nvSpPr>
          <p:spPr>
            <a:xfrm>
              <a:off x="6245633" y="3069248"/>
              <a:ext cx="186110" cy="186874"/>
            </a:xfrm>
            <a:custGeom>
              <a:rect b="b" l="l" r="r" t="t"/>
              <a:pathLst>
                <a:path extrusionOk="0" h="5871" w="5847">
                  <a:moveTo>
                    <a:pt x="2751" y="1"/>
                  </a:moveTo>
                  <a:cubicBezTo>
                    <a:pt x="2549" y="1"/>
                    <a:pt x="2370" y="144"/>
                    <a:pt x="2335" y="346"/>
                  </a:cubicBezTo>
                  <a:lnTo>
                    <a:pt x="2227" y="858"/>
                  </a:lnTo>
                  <a:cubicBezTo>
                    <a:pt x="2144" y="894"/>
                    <a:pt x="2037" y="941"/>
                    <a:pt x="1965" y="977"/>
                  </a:cubicBezTo>
                  <a:lnTo>
                    <a:pt x="1513" y="680"/>
                  </a:lnTo>
                  <a:cubicBezTo>
                    <a:pt x="1449" y="631"/>
                    <a:pt x="1372" y="608"/>
                    <a:pt x="1293" y="608"/>
                  </a:cubicBezTo>
                  <a:cubicBezTo>
                    <a:pt x="1179" y="608"/>
                    <a:pt x="1061" y="655"/>
                    <a:pt x="977" y="739"/>
                  </a:cubicBezTo>
                  <a:lnTo>
                    <a:pt x="739" y="977"/>
                  </a:lnTo>
                  <a:cubicBezTo>
                    <a:pt x="596" y="1132"/>
                    <a:pt x="584" y="1346"/>
                    <a:pt x="680" y="1513"/>
                  </a:cubicBezTo>
                  <a:lnTo>
                    <a:pt x="977" y="1965"/>
                  </a:lnTo>
                  <a:cubicBezTo>
                    <a:pt x="918" y="2084"/>
                    <a:pt x="882" y="2215"/>
                    <a:pt x="834" y="2346"/>
                  </a:cubicBezTo>
                  <a:cubicBezTo>
                    <a:pt x="799" y="2442"/>
                    <a:pt x="858" y="2537"/>
                    <a:pt x="953" y="2573"/>
                  </a:cubicBezTo>
                  <a:cubicBezTo>
                    <a:pt x="968" y="2579"/>
                    <a:pt x="984" y="2582"/>
                    <a:pt x="1000" y="2582"/>
                  </a:cubicBezTo>
                  <a:cubicBezTo>
                    <a:pt x="1073" y="2582"/>
                    <a:pt x="1150" y="2522"/>
                    <a:pt x="1180" y="2454"/>
                  </a:cubicBezTo>
                  <a:cubicBezTo>
                    <a:pt x="1215" y="2323"/>
                    <a:pt x="1263" y="2192"/>
                    <a:pt x="1334" y="2049"/>
                  </a:cubicBezTo>
                  <a:cubicBezTo>
                    <a:pt x="1370" y="1989"/>
                    <a:pt x="1370" y="1918"/>
                    <a:pt x="1334" y="1858"/>
                  </a:cubicBezTo>
                  <a:lnTo>
                    <a:pt x="977" y="1322"/>
                  </a:lnTo>
                  <a:cubicBezTo>
                    <a:pt x="965" y="1287"/>
                    <a:pt x="965" y="1263"/>
                    <a:pt x="1001" y="1239"/>
                  </a:cubicBezTo>
                  <a:lnTo>
                    <a:pt x="1239" y="989"/>
                  </a:lnTo>
                  <a:cubicBezTo>
                    <a:pt x="1253" y="975"/>
                    <a:pt x="1271" y="969"/>
                    <a:pt x="1288" y="969"/>
                  </a:cubicBezTo>
                  <a:cubicBezTo>
                    <a:pt x="1301" y="969"/>
                    <a:pt x="1313" y="972"/>
                    <a:pt x="1322" y="977"/>
                  </a:cubicBezTo>
                  <a:lnTo>
                    <a:pt x="1858" y="1334"/>
                  </a:lnTo>
                  <a:cubicBezTo>
                    <a:pt x="1888" y="1358"/>
                    <a:pt x="1921" y="1370"/>
                    <a:pt x="1954" y="1370"/>
                  </a:cubicBezTo>
                  <a:cubicBezTo>
                    <a:pt x="1986" y="1370"/>
                    <a:pt x="2019" y="1358"/>
                    <a:pt x="2049" y="1334"/>
                  </a:cubicBezTo>
                  <a:cubicBezTo>
                    <a:pt x="2168" y="1263"/>
                    <a:pt x="2323" y="1203"/>
                    <a:pt x="2454" y="1168"/>
                  </a:cubicBezTo>
                  <a:cubicBezTo>
                    <a:pt x="2513" y="1156"/>
                    <a:pt x="2573" y="1096"/>
                    <a:pt x="2585" y="1037"/>
                  </a:cubicBezTo>
                  <a:lnTo>
                    <a:pt x="2704" y="418"/>
                  </a:lnTo>
                  <a:cubicBezTo>
                    <a:pt x="2704" y="382"/>
                    <a:pt x="2739" y="358"/>
                    <a:pt x="2775" y="358"/>
                  </a:cubicBezTo>
                  <a:lnTo>
                    <a:pt x="3120" y="358"/>
                  </a:lnTo>
                  <a:cubicBezTo>
                    <a:pt x="3156" y="358"/>
                    <a:pt x="3180" y="382"/>
                    <a:pt x="3192" y="418"/>
                  </a:cubicBezTo>
                  <a:lnTo>
                    <a:pt x="3311" y="1037"/>
                  </a:lnTo>
                  <a:cubicBezTo>
                    <a:pt x="3335" y="1096"/>
                    <a:pt x="3370" y="1156"/>
                    <a:pt x="3454" y="1168"/>
                  </a:cubicBezTo>
                  <a:cubicBezTo>
                    <a:pt x="3585" y="1215"/>
                    <a:pt x="3716" y="1263"/>
                    <a:pt x="3847" y="1334"/>
                  </a:cubicBezTo>
                  <a:cubicBezTo>
                    <a:pt x="3882" y="1352"/>
                    <a:pt x="3918" y="1361"/>
                    <a:pt x="3952" y="1361"/>
                  </a:cubicBezTo>
                  <a:cubicBezTo>
                    <a:pt x="3987" y="1361"/>
                    <a:pt x="4019" y="1352"/>
                    <a:pt x="4049" y="1334"/>
                  </a:cubicBezTo>
                  <a:lnTo>
                    <a:pt x="4585" y="977"/>
                  </a:lnTo>
                  <a:cubicBezTo>
                    <a:pt x="4595" y="972"/>
                    <a:pt x="4607" y="969"/>
                    <a:pt x="4619" y="969"/>
                  </a:cubicBezTo>
                  <a:cubicBezTo>
                    <a:pt x="4636" y="969"/>
                    <a:pt x="4654" y="975"/>
                    <a:pt x="4668" y="989"/>
                  </a:cubicBezTo>
                  <a:lnTo>
                    <a:pt x="4906" y="1239"/>
                  </a:lnTo>
                  <a:cubicBezTo>
                    <a:pt x="4942" y="1263"/>
                    <a:pt x="4942" y="1287"/>
                    <a:pt x="4918" y="1322"/>
                  </a:cubicBezTo>
                  <a:lnTo>
                    <a:pt x="4561" y="1858"/>
                  </a:lnTo>
                  <a:cubicBezTo>
                    <a:pt x="4525" y="1918"/>
                    <a:pt x="4525" y="1989"/>
                    <a:pt x="4561" y="2049"/>
                  </a:cubicBezTo>
                  <a:cubicBezTo>
                    <a:pt x="4644" y="2168"/>
                    <a:pt x="4704" y="2323"/>
                    <a:pt x="4728" y="2454"/>
                  </a:cubicBezTo>
                  <a:cubicBezTo>
                    <a:pt x="4740" y="2513"/>
                    <a:pt x="4799" y="2573"/>
                    <a:pt x="4859" y="2585"/>
                  </a:cubicBezTo>
                  <a:lnTo>
                    <a:pt x="5490" y="2704"/>
                  </a:lnTo>
                  <a:cubicBezTo>
                    <a:pt x="5513" y="2704"/>
                    <a:pt x="5549" y="2739"/>
                    <a:pt x="5549" y="2775"/>
                  </a:cubicBezTo>
                  <a:lnTo>
                    <a:pt x="5549" y="3120"/>
                  </a:lnTo>
                  <a:cubicBezTo>
                    <a:pt x="5549" y="3156"/>
                    <a:pt x="5513" y="3180"/>
                    <a:pt x="5490" y="3192"/>
                  </a:cubicBezTo>
                  <a:lnTo>
                    <a:pt x="4859" y="3311"/>
                  </a:lnTo>
                  <a:cubicBezTo>
                    <a:pt x="4799" y="3335"/>
                    <a:pt x="4740" y="3370"/>
                    <a:pt x="4728" y="3454"/>
                  </a:cubicBezTo>
                  <a:cubicBezTo>
                    <a:pt x="4680" y="3585"/>
                    <a:pt x="4644" y="3716"/>
                    <a:pt x="4561" y="3847"/>
                  </a:cubicBezTo>
                  <a:cubicBezTo>
                    <a:pt x="4537" y="3906"/>
                    <a:pt x="4537" y="3989"/>
                    <a:pt x="4561" y="4049"/>
                  </a:cubicBezTo>
                  <a:lnTo>
                    <a:pt x="4918" y="4585"/>
                  </a:lnTo>
                  <a:cubicBezTo>
                    <a:pt x="4942" y="4609"/>
                    <a:pt x="4942" y="4644"/>
                    <a:pt x="4906" y="4668"/>
                  </a:cubicBezTo>
                  <a:lnTo>
                    <a:pt x="4668" y="4906"/>
                  </a:lnTo>
                  <a:cubicBezTo>
                    <a:pt x="4655" y="4926"/>
                    <a:pt x="4638" y="4935"/>
                    <a:pt x="4622" y="4935"/>
                  </a:cubicBezTo>
                  <a:cubicBezTo>
                    <a:pt x="4609" y="4935"/>
                    <a:pt x="4595" y="4929"/>
                    <a:pt x="4585" y="4918"/>
                  </a:cubicBezTo>
                  <a:lnTo>
                    <a:pt x="4049" y="4561"/>
                  </a:lnTo>
                  <a:cubicBezTo>
                    <a:pt x="4019" y="4543"/>
                    <a:pt x="3984" y="4534"/>
                    <a:pt x="3948" y="4534"/>
                  </a:cubicBezTo>
                  <a:cubicBezTo>
                    <a:pt x="3912" y="4534"/>
                    <a:pt x="3876" y="4543"/>
                    <a:pt x="3847" y="4561"/>
                  </a:cubicBezTo>
                  <a:cubicBezTo>
                    <a:pt x="3728" y="4644"/>
                    <a:pt x="3585" y="4704"/>
                    <a:pt x="3454" y="4728"/>
                  </a:cubicBezTo>
                  <a:cubicBezTo>
                    <a:pt x="3394" y="4751"/>
                    <a:pt x="3335" y="4811"/>
                    <a:pt x="3311" y="4859"/>
                  </a:cubicBezTo>
                  <a:lnTo>
                    <a:pt x="3192" y="5490"/>
                  </a:lnTo>
                  <a:cubicBezTo>
                    <a:pt x="3192" y="5525"/>
                    <a:pt x="3168" y="5549"/>
                    <a:pt x="3120" y="5549"/>
                  </a:cubicBezTo>
                  <a:lnTo>
                    <a:pt x="2775" y="5549"/>
                  </a:lnTo>
                  <a:cubicBezTo>
                    <a:pt x="2751" y="5549"/>
                    <a:pt x="2716" y="5513"/>
                    <a:pt x="2704" y="5490"/>
                  </a:cubicBezTo>
                  <a:lnTo>
                    <a:pt x="2585" y="4859"/>
                  </a:lnTo>
                  <a:cubicBezTo>
                    <a:pt x="2573" y="4811"/>
                    <a:pt x="2525" y="4751"/>
                    <a:pt x="2454" y="4728"/>
                  </a:cubicBezTo>
                  <a:cubicBezTo>
                    <a:pt x="2323" y="4692"/>
                    <a:pt x="2180" y="4644"/>
                    <a:pt x="2049" y="4561"/>
                  </a:cubicBezTo>
                  <a:cubicBezTo>
                    <a:pt x="2019" y="4549"/>
                    <a:pt x="1986" y="4543"/>
                    <a:pt x="1954" y="4543"/>
                  </a:cubicBezTo>
                  <a:cubicBezTo>
                    <a:pt x="1921" y="4543"/>
                    <a:pt x="1888" y="4549"/>
                    <a:pt x="1858" y="4561"/>
                  </a:cubicBezTo>
                  <a:lnTo>
                    <a:pt x="1322" y="4918"/>
                  </a:lnTo>
                  <a:cubicBezTo>
                    <a:pt x="1306" y="4929"/>
                    <a:pt x="1293" y="4935"/>
                    <a:pt x="1280" y="4935"/>
                  </a:cubicBezTo>
                  <a:cubicBezTo>
                    <a:pt x="1265" y="4935"/>
                    <a:pt x="1252" y="4926"/>
                    <a:pt x="1239" y="4906"/>
                  </a:cubicBezTo>
                  <a:lnTo>
                    <a:pt x="1001" y="4668"/>
                  </a:lnTo>
                  <a:cubicBezTo>
                    <a:pt x="965" y="4644"/>
                    <a:pt x="965" y="4609"/>
                    <a:pt x="977" y="4585"/>
                  </a:cubicBezTo>
                  <a:lnTo>
                    <a:pt x="1334" y="4049"/>
                  </a:lnTo>
                  <a:cubicBezTo>
                    <a:pt x="1382" y="3989"/>
                    <a:pt x="1382" y="3906"/>
                    <a:pt x="1334" y="3847"/>
                  </a:cubicBezTo>
                  <a:cubicBezTo>
                    <a:pt x="1263" y="3728"/>
                    <a:pt x="1203" y="3585"/>
                    <a:pt x="1180" y="3454"/>
                  </a:cubicBezTo>
                  <a:cubicBezTo>
                    <a:pt x="1156" y="3394"/>
                    <a:pt x="1096" y="3335"/>
                    <a:pt x="1037" y="3311"/>
                  </a:cubicBezTo>
                  <a:lnTo>
                    <a:pt x="418" y="3192"/>
                  </a:lnTo>
                  <a:cubicBezTo>
                    <a:pt x="382" y="3192"/>
                    <a:pt x="358" y="3168"/>
                    <a:pt x="358" y="3120"/>
                  </a:cubicBezTo>
                  <a:lnTo>
                    <a:pt x="358" y="2775"/>
                  </a:lnTo>
                  <a:cubicBezTo>
                    <a:pt x="358" y="2751"/>
                    <a:pt x="382" y="2727"/>
                    <a:pt x="418" y="2704"/>
                  </a:cubicBezTo>
                  <a:lnTo>
                    <a:pt x="465" y="2692"/>
                  </a:lnTo>
                  <a:cubicBezTo>
                    <a:pt x="560" y="2680"/>
                    <a:pt x="620" y="2573"/>
                    <a:pt x="596" y="2477"/>
                  </a:cubicBezTo>
                  <a:cubicBezTo>
                    <a:pt x="586" y="2396"/>
                    <a:pt x="507" y="2341"/>
                    <a:pt x="425" y="2341"/>
                  </a:cubicBezTo>
                  <a:cubicBezTo>
                    <a:pt x="411" y="2341"/>
                    <a:pt x="396" y="2343"/>
                    <a:pt x="382" y="2346"/>
                  </a:cubicBezTo>
                  <a:lnTo>
                    <a:pt x="346" y="2370"/>
                  </a:lnTo>
                  <a:cubicBezTo>
                    <a:pt x="144" y="2406"/>
                    <a:pt x="1" y="2585"/>
                    <a:pt x="1" y="2775"/>
                  </a:cubicBezTo>
                  <a:lnTo>
                    <a:pt x="1" y="3120"/>
                  </a:lnTo>
                  <a:cubicBezTo>
                    <a:pt x="1" y="3335"/>
                    <a:pt x="144" y="3513"/>
                    <a:pt x="346" y="3537"/>
                  </a:cubicBezTo>
                  <a:lnTo>
                    <a:pt x="858" y="3644"/>
                  </a:lnTo>
                  <a:cubicBezTo>
                    <a:pt x="894" y="3728"/>
                    <a:pt x="941" y="3835"/>
                    <a:pt x="977" y="3906"/>
                  </a:cubicBezTo>
                  <a:lnTo>
                    <a:pt x="680" y="4359"/>
                  </a:lnTo>
                  <a:cubicBezTo>
                    <a:pt x="560" y="4525"/>
                    <a:pt x="596" y="4763"/>
                    <a:pt x="739" y="4894"/>
                  </a:cubicBezTo>
                  <a:lnTo>
                    <a:pt x="977" y="5132"/>
                  </a:lnTo>
                  <a:cubicBezTo>
                    <a:pt x="1067" y="5216"/>
                    <a:pt x="1182" y="5259"/>
                    <a:pt x="1292" y="5259"/>
                  </a:cubicBezTo>
                  <a:cubicBezTo>
                    <a:pt x="1371" y="5259"/>
                    <a:pt x="1448" y="5237"/>
                    <a:pt x="1513" y="5192"/>
                  </a:cubicBezTo>
                  <a:lnTo>
                    <a:pt x="1965" y="4894"/>
                  </a:lnTo>
                  <a:cubicBezTo>
                    <a:pt x="2049" y="4942"/>
                    <a:pt x="2144" y="4978"/>
                    <a:pt x="2227" y="5013"/>
                  </a:cubicBezTo>
                  <a:lnTo>
                    <a:pt x="2335" y="5537"/>
                  </a:lnTo>
                  <a:cubicBezTo>
                    <a:pt x="2382" y="5728"/>
                    <a:pt x="2561" y="5871"/>
                    <a:pt x="2751" y="5871"/>
                  </a:cubicBezTo>
                  <a:lnTo>
                    <a:pt x="3097" y="5871"/>
                  </a:lnTo>
                  <a:cubicBezTo>
                    <a:pt x="3299" y="5871"/>
                    <a:pt x="3478" y="5728"/>
                    <a:pt x="3513" y="5537"/>
                  </a:cubicBezTo>
                  <a:lnTo>
                    <a:pt x="3620" y="5013"/>
                  </a:lnTo>
                  <a:cubicBezTo>
                    <a:pt x="3704" y="4978"/>
                    <a:pt x="3811" y="4942"/>
                    <a:pt x="3882" y="4894"/>
                  </a:cubicBezTo>
                  <a:lnTo>
                    <a:pt x="4323" y="5192"/>
                  </a:lnTo>
                  <a:cubicBezTo>
                    <a:pt x="4391" y="5241"/>
                    <a:pt x="4472" y="5264"/>
                    <a:pt x="4552" y="5264"/>
                  </a:cubicBezTo>
                  <a:cubicBezTo>
                    <a:pt x="4667" y="5264"/>
                    <a:pt x="4781" y="5217"/>
                    <a:pt x="4859" y="5132"/>
                  </a:cubicBezTo>
                  <a:lnTo>
                    <a:pt x="5097" y="4894"/>
                  </a:lnTo>
                  <a:cubicBezTo>
                    <a:pt x="5252" y="4740"/>
                    <a:pt x="5263" y="4525"/>
                    <a:pt x="5156" y="4359"/>
                  </a:cubicBezTo>
                  <a:lnTo>
                    <a:pt x="4859" y="3906"/>
                  </a:lnTo>
                  <a:cubicBezTo>
                    <a:pt x="4906" y="3823"/>
                    <a:pt x="4954" y="3728"/>
                    <a:pt x="4978" y="3644"/>
                  </a:cubicBezTo>
                  <a:lnTo>
                    <a:pt x="5502" y="3537"/>
                  </a:lnTo>
                  <a:cubicBezTo>
                    <a:pt x="5692" y="3489"/>
                    <a:pt x="5847" y="3311"/>
                    <a:pt x="5847" y="3120"/>
                  </a:cubicBezTo>
                  <a:lnTo>
                    <a:pt x="5847" y="2775"/>
                  </a:lnTo>
                  <a:cubicBezTo>
                    <a:pt x="5847" y="2549"/>
                    <a:pt x="5716" y="2382"/>
                    <a:pt x="5502" y="2334"/>
                  </a:cubicBezTo>
                  <a:lnTo>
                    <a:pt x="4990" y="2227"/>
                  </a:lnTo>
                  <a:cubicBezTo>
                    <a:pt x="4954" y="2144"/>
                    <a:pt x="4906" y="2037"/>
                    <a:pt x="4871" y="1965"/>
                  </a:cubicBezTo>
                  <a:lnTo>
                    <a:pt x="5168" y="1513"/>
                  </a:lnTo>
                  <a:cubicBezTo>
                    <a:pt x="5287" y="1346"/>
                    <a:pt x="5252" y="1108"/>
                    <a:pt x="5109" y="977"/>
                  </a:cubicBezTo>
                  <a:lnTo>
                    <a:pt x="4871" y="739"/>
                  </a:lnTo>
                  <a:cubicBezTo>
                    <a:pt x="4780" y="656"/>
                    <a:pt x="4666" y="613"/>
                    <a:pt x="4555" y="613"/>
                  </a:cubicBezTo>
                  <a:cubicBezTo>
                    <a:pt x="4476" y="613"/>
                    <a:pt x="4399" y="635"/>
                    <a:pt x="4335" y="680"/>
                  </a:cubicBezTo>
                  <a:lnTo>
                    <a:pt x="3882" y="977"/>
                  </a:lnTo>
                  <a:cubicBezTo>
                    <a:pt x="3799" y="941"/>
                    <a:pt x="3704" y="894"/>
                    <a:pt x="3620" y="858"/>
                  </a:cubicBezTo>
                  <a:lnTo>
                    <a:pt x="3513" y="346"/>
                  </a:lnTo>
                  <a:cubicBezTo>
                    <a:pt x="3466" y="144"/>
                    <a:pt x="3287" y="1"/>
                    <a:pt x="3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73"/>
            <p:cNvSpPr/>
            <p:nvPr/>
          </p:nvSpPr>
          <p:spPr>
            <a:xfrm>
              <a:off x="6305888" y="3129884"/>
              <a:ext cx="64488" cy="64456"/>
            </a:xfrm>
            <a:custGeom>
              <a:rect b="b" l="l" r="r" t="t"/>
              <a:pathLst>
                <a:path extrusionOk="0" h="2025" w="2026">
                  <a:moveTo>
                    <a:pt x="1013" y="1"/>
                  </a:moveTo>
                  <a:cubicBezTo>
                    <a:pt x="453" y="1"/>
                    <a:pt x="1" y="441"/>
                    <a:pt x="1" y="1013"/>
                  </a:cubicBezTo>
                  <a:cubicBezTo>
                    <a:pt x="1" y="1561"/>
                    <a:pt x="442" y="2025"/>
                    <a:pt x="1013" y="2025"/>
                  </a:cubicBezTo>
                  <a:cubicBezTo>
                    <a:pt x="1227" y="2025"/>
                    <a:pt x="1442" y="1942"/>
                    <a:pt x="1620" y="1811"/>
                  </a:cubicBezTo>
                  <a:cubicBezTo>
                    <a:pt x="1692" y="1751"/>
                    <a:pt x="1704" y="1632"/>
                    <a:pt x="1644" y="1561"/>
                  </a:cubicBezTo>
                  <a:cubicBezTo>
                    <a:pt x="1608" y="1517"/>
                    <a:pt x="1549" y="1491"/>
                    <a:pt x="1493" y="1491"/>
                  </a:cubicBezTo>
                  <a:cubicBezTo>
                    <a:pt x="1457" y="1491"/>
                    <a:pt x="1422" y="1502"/>
                    <a:pt x="1394" y="1525"/>
                  </a:cubicBezTo>
                  <a:cubicBezTo>
                    <a:pt x="1275" y="1620"/>
                    <a:pt x="1144" y="1668"/>
                    <a:pt x="989" y="1668"/>
                  </a:cubicBezTo>
                  <a:cubicBezTo>
                    <a:pt x="632" y="1668"/>
                    <a:pt x="358" y="1370"/>
                    <a:pt x="358" y="1025"/>
                  </a:cubicBezTo>
                  <a:cubicBezTo>
                    <a:pt x="382" y="668"/>
                    <a:pt x="668" y="370"/>
                    <a:pt x="1025" y="370"/>
                  </a:cubicBezTo>
                  <a:cubicBezTo>
                    <a:pt x="1382" y="370"/>
                    <a:pt x="1668" y="668"/>
                    <a:pt x="1668" y="1013"/>
                  </a:cubicBezTo>
                  <a:cubicBezTo>
                    <a:pt x="1668" y="1120"/>
                    <a:pt x="1739" y="1191"/>
                    <a:pt x="1846" y="1191"/>
                  </a:cubicBezTo>
                  <a:cubicBezTo>
                    <a:pt x="1942" y="1191"/>
                    <a:pt x="2025" y="1120"/>
                    <a:pt x="2025" y="1013"/>
                  </a:cubicBezTo>
                  <a:cubicBezTo>
                    <a:pt x="2025" y="453"/>
                    <a:pt x="1573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73"/>
            <p:cNvSpPr/>
            <p:nvPr/>
          </p:nvSpPr>
          <p:spPr>
            <a:xfrm>
              <a:off x="6173634" y="2997631"/>
              <a:ext cx="70153" cy="70153"/>
            </a:xfrm>
            <a:custGeom>
              <a:rect b="b" l="l" r="r" t="t"/>
              <a:pathLst>
                <a:path extrusionOk="0" h="2204" w="2204">
                  <a:moveTo>
                    <a:pt x="1096" y="370"/>
                  </a:moveTo>
                  <a:cubicBezTo>
                    <a:pt x="1501" y="370"/>
                    <a:pt x="1834" y="703"/>
                    <a:pt x="1834" y="1108"/>
                  </a:cubicBezTo>
                  <a:cubicBezTo>
                    <a:pt x="1834" y="1501"/>
                    <a:pt x="1501" y="1834"/>
                    <a:pt x="1096" y="1834"/>
                  </a:cubicBezTo>
                  <a:cubicBezTo>
                    <a:pt x="691" y="1834"/>
                    <a:pt x="370" y="1501"/>
                    <a:pt x="370" y="1108"/>
                  </a:cubicBezTo>
                  <a:cubicBezTo>
                    <a:pt x="370" y="703"/>
                    <a:pt x="703" y="370"/>
                    <a:pt x="1096" y="370"/>
                  </a:cubicBezTo>
                  <a:close/>
                  <a:moveTo>
                    <a:pt x="1096" y="1"/>
                  </a:moveTo>
                  <a:cubicBezTo>
                    <a:pt x="489" y="1"/>
                    <a:pt x="1" y="489"/>
                    <a:pt x="1" y="1108"/>
                  </a:cubicBezTo>
                  <a:cubicBezTo>
                    <a:pt x="1" y="1715"/>
                    <a:pt x="489" y="2203"/>
                    <a:pt x="1096" y="2203"/>
                  </a:cubicBezTo>
                  <a:cubicBezTo>
                    <a:pt x="1715" y="2191"/>
                    <a:pt x="2203" y="1703"/>
                    <a:pt x="2203" y="1108"/>
                  </a:cubicBezTo>
                  <a:cubicBezTo>
                    <a:pt x="2203" y="489"/>
                    <a:pt x="1715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9" name="Google Shape;12499;p73"/>
          <p:cNvGrpSpPr/>
          <p:nvPr/>
        </p:nvGrpSpPr>
        <p:grpSpPr>
          <a:xfrm>
            <a:off x="6571955" y="2919170"/>
            <a:ext cx="308878" cy="311170"/>
            <a:chOff x="6571955" y="2919170"/>
            <a:chExt cx="308878" cy="311170"/>
          </a:xfrm>
        </p:grpSpPr>
        <p:sp>
          <p:nvSpPr>
            <p:cNvPr id="12500" name="Google Shape;12500;p73"/>
            <p:cNvSpPr/>
            <p:nvPr/>
          </p:nvSpPr>
          <p:spPr>
            <a:xfrm>
              <a:off x="6571955" y="2919170"/>
              <a:ext cx="245982" cy="237675"/>
            </a:xfrm>
            <a:custGeom>
              <a:rect b="b" l="l" r="r" t="t"/>
              <a:pathLst>
                <a:path extrusionOk="0" h="7467" w="7728">
                  <a:moveTo>
                    <a:pt x="3084" y="1680"/>
                  </a:moveTo>
                  <a:cubicBezTo>
                    <a:pt x="3405" y="1680"/>
                    <a:pt x="3679" y="1942"/>
                    <a:pt x="3679" y="2275"/>
                  </a:cubicBezTo>
                  <a:lnTo>
                    <a:pt x="3679" y="4049"/>
                  </a:lnTo>
                  <a:cubicBezTo>
                    <a:pt x="3679" y="4371"/>
                    <a:pt x="3405" y="4644"/>
                    <a:pt x="3084" y="4644"/>
                  </a:cubicBezTo>
                  <a:lnTo>
                    <a:pt x="2203" y="4644"/>
                  </a:lnTo>
                  <a:cubicBezTo>
                    <a:pt x="2143" y="4644"/>
                    <a:pt x="2084" y="4680"/>
                    <a:pt x="2072" y="4740"/>
                  </a:cubicBezTo>
                  <a:cubicBezTo>
                    <a:pt x="2060" y="4787"/>
                    <a:pt x="1929" y="5204"/>
                    <a:pt x="2096" y="5490"/>
                  </a:cubicBezTo>
                  <a:cubicBezTo>
                    <a:pt x="2036" y="5478"/>
                    <a:pt x="1977" y="5442"/>
                    <a:pt x="1917" y="5395"/>
                  </a:cubicBezTo>
                  <a:cubicBezTo>
                    <a:pt x="1786" y="5299"/>
                    <a:pt x="1703" y="5073"/>
                    <a:pt x="1679" y="4775"/>
                  </a:cubicBezTo>
                  <a:cubicBezTo>
                    <a:pt x="1679" y="4704"/>
                    <a:pt x="1608" y="4644"/>
                    <a:pt x="1536" y="4644"/>
                  </a:cubicBezTo>
                  <a:lnTo>
                    <a:pt x="822" y="4644"/>
                  </a:lnTo>
                  <a:cubicBezTo>
                    <a:pt x="488" y="4644"/>
                    <a:pt x="226" y="4371"/>
                    <a:pt x="226" y="4049"/>
                  </a:cubicBezTo>
                  <a:lnTo>
                    <a:pt x="226" y="2275"/>
                  </a:lnTo>
                  <a:cubicBezTo>
                    <a:pt x="226" y="1942"/>
                    <a:pt x="488" y="1680"/>
                    <a:pt x="822" y="1680"/>
                  </a:cubicBezTo>
                  <a:close/>
                  <a:moveTo>
                    <a:pt x="2739" y="1"/>
                  </a:moveTo>
                  <a:cubicBezTo>
                    <a:pt x="2334" y="1"/>
                    <a:pt x="2024" y="322"/>
                    <a:pt x="2024" y="715"/>
                  </a:cubicBezTo>
                  <a:lnTo>
                    <a:pt x="2024" y="1382"/>
                  </a:lnTo>
                  <a:lnTo>
                    <a:pt x="881" y="1382"/>
                  </a:lnTo>
                  <a:cubicBezTo>
                    <a:pt x="393" y="1382"/>
                    <a:pt x="0" y="1763"/>
                    <a:pt x="0" y="2263"/>
                  </a:cubicBezTo>
                  <a:lnTo>
                    <a:pt x="0" y="4025"/>
                  </a:lnTo>
                  <a:cubicBezTo>
                    <a:pt x="0" y="4513"/>
                    <a:pt x="393" y="4906"/>
                    <a:pt x="881" y="4906"/>
                  </a:cubicBezTo>
                  <a:lnTo>
                    <a:pt x="1465" y="4906"/>
                  </a:lnTo>
                  <a:cubicBezTo>
                    <a:pt x="1500" y="5240"/>
                    <a:pt x="1619" y="5466"/>
                    <a:pt x="1822" y="5621"/>
                  </a:cubicBezTo>
                  <a:cubicBezTo>
                    <a:pt x="1893" y="5668"/>
                    <a:pt x="1953" y="5704"/>
                    <a:pt x="2024" y="5740"/>
                  </a:cubicBezTo>
                  <a:lnTo>
                    <a:pt x="2024" y="7323"/>
                  </a:lnTo>
                  <a:lnTo>
                    <a:pt x="1977" y="7323"/>
                  </a:lnTo>
                  <a:cubicBezTo>
                    <a:pt x="1977" y="7395"/>
                    <a:pt x="2036" y="7466"/>
                    <a:pt x="2131" y="7466"/>
                  </a:cubicBezTo>
                  <a:cubicBezTo>
                    <a:pt x="2215" y="7466"/>
                    <a:pt x="2274" y="7407"/>
                    <a:pt x="2274" y="7323"/>
                  </a:cubicBezTo>
                  <a:lnTo>
                    <a:pt x="2274" y="5787"/>
                  </a:lnTo>
                  <a:lnTo>
                    <a:pt x="2298" y="5787"/>
                  </a:lnTo>
                  <a:cubicBezTo>
                    <a:pt x="2393" y="5787"/>
                    <a:pt x="2489" y="5776"/>
                    <a:pt x="2548" y="5752"/>
                  </a:cubicBezTo>
                  <a:cubicBezTo>
                    <a:pt x="2620" y="5740"/>
                    <a:pt x="2679" y="5668"/>
                    <a:pt x="2679" y="5597"/>
                  </a:cubicBezTo>
                  <a:cubicBezTo>
                    <a:pt x="2679" y="5514"/>
                    <a:pt x="2620" y="5442"/>
                    <a:pt x="2548" y="5430"/>
                  </a:cubicBezTo>
                  <a:cubicBezTo>
                    <a:pt x="2477" y="5406"/>
                    <a:pt x="2429" y="5383"/>
                    <a:pt x="2393" y="5335"/>
                  </a:cubicBezTo>
                  <a:cubicBezTo>
                    <a:pt x="2322" y="5216"/>
                    <a:pt x="2334" y="5037"/>
                    <a:pt x="2370" y="4906"/>
                  </a:cubicBezTo>
                  <a:lnTo>
                    <a:pt x="3120" y="4906"/>
                  </a:lnTo>
                  <a:cubicBezTo>
                    <a:pt x="3620" y="4906"/>
                    <a:pt x="4001" y="4513"/>
                    <a:pt x="4001" y="4025"/>
                  </a:cubicBezTo>
                  <a:lnTo>
                    <a:pt x="4001" y="2263"/>
                  </a:lnTo>
                  <a:cubicBezTo>
                    <a:pt x="4001" y="1763"/>
                    <a:pt x="3620" y="1382"/>
                    <a:pt x="3120" y="1382"/>
                  </a:cubicBezTo>
                  <a:lnTo>
                    <a:pt x="2298" y="1382"/>
                  </a:lnTo>
                  <a:lnTo>
                    <a:pt x="2298" y="1156"/>
                  </a:lnTo>
                  <a:lnTo>
                    <a:pt x="3024" y="1156"/>
                  </a:lnTo>
                  <a:cubicBezTo>
                    <a:pt x="3096" y="1156"/>
                    <a:pt x="3167" y="1096"/>
                    <a:pt x="3167" y="1013"/>
                  </a:cubicBezTo>
                  <a:cubicBezTo>
                    <a:pt x="3167" y="930"/>
                    <a:pt x="3108" y="858"/>
                    <a:pt x="3024" y="858"/>
                  </a:cubicBezTo>
                  <a:lnTo>
                    <a:pt x="2298" y="858"/>
                  </a:lnTo>
                  <a:lnTo>
                    <a:pt x="2298" y="692"/>
                  </a:lnTo>
                  <a:cubicBezTo>
                    <a:pt x="2298" y="453"/>
                    <a:pt x="2489" y="263"/>
                    <a:pt x="2727" y="263"/>
                  </a:cubicBezTo>
                  <a:lnTo>
                    <a:pt x="7001" y="263"/>
                  </a:lnTo>
                  <a:cubicBezTo>
                    <a:pt x="7239" y="263"/>
                    <a:pt x="7430" y="453"/>
                    <a:pt x="7430" y="692"/>
                  </a:cubicBezTo>
                  <a:lnTo>
                    <a:pt x="7430" y="858"/>
                  </a:lnTo>
                  <a:lnTo>
                    <a:pt x="3632" y="858"/>
                  </a:lnTo>
                  <a:cubicBezTo>
                    <a:pt x="3560" y="858"/>
                    <a:pt x="3489" y="918"/>
                    <a:pt x="3489" y="1013"/>
                  </a:cubicBezTo>
                  <a:cubicBezTo>
                    <a:pt x="3489" y="1084"/>
                    <a:pt x="3548" y="1156"/>
                    <a:pt x="3632" y="1156"/>
                  </a:cubicBezTo>
                  <a:lnTo>
                    <a:pt x="7430" y="1156"/>
                  </a:lnTo>
                  <a:lnTo>
                    <a:pt x="7430" y="1823"/>
                  </a:lnTo>
                  <a:cubicBezTo>
                    <a:pt x="7430" y="1906"/>
                    <a:pt x="7489" y="1977"/>
                    <a:pt x="7573" y="1977"/>
                  </a:cubicBezTo>
                  <a:cubicBezTo>
                    <a:pt x="7656" y="1977"/>
                    <a:pt x="7727" y="1918"/>
                    <a:pt x="7727" y="1823"/>
                  </a:cubicBezTo>
                  <a:lnTo>
                    <a:pt x="7727" y="715"/>
                  </a:lnTo>
                  <a:cubicBezTo>
                    <a:pt x="7727" y="311"/>
                    <a:pt x="7394" y="1"/>
                    <a:pt x="7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1" name="Google Shape;12501;p73"/>
            <p:cNvSpPr/>
            <p:nvPr/>
          </p:nvSpPr>
          <p:spPr>
            <a:xfrm>
              <a:off x="6708760" y="3206436"/>
              <a:ext cx="33740" cy="9517"/>
            </a:xfrm>
            <a:custGeom>
              <a:rect b="b" l="l" r="r" t="t"/>
              <a:pathLst>
                <a:path extrusionOk="0" h="299" w="1060">
                  <a:moveTo>
                    <a:pt x="155" y="1"/>
                  </a:moveTo>
                  <a:cubicBezTo>
                    <a:pt x="84" y="1"/>
                    <a:pt x="0" y="60"/>
                    <a:pt x="0" y="156"/>
                  </a:cubicBezTo>
                  <a:cubicBezTo>
                    <a:pt x="0" y="239"/>
                    <a:pt x="60" y="299"/>
                    <a:pt x="155" y="299"/>
                  </a:cubicBezTo>
                  <a:lnTo>
                    <a:pt x="917" y="299"/>
                  </a:lnTo>
                  <a:cubicBezTo>
                    <a:pt x="989" y="299"/>
                    <a:pt x="1060" y="239"/>
                    <a:pt x="1060" y="156"/>
                  </a:cubicBezTo>
                  <a:cubicBezTo>
                    <a:pt x="1060" y="84"/>
                    <a:pt x="1000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73"/>
            <p:cNvSpPr/>
            <p:nvPr/>
          </p:nvSpPr>
          <p:spPr>
            <a:xfrm>
              <a:off x="6604549" y="2993079"/>
              <a:ext cx="59904" cy="51565"/>
            </a:xfrm>
            <a:custGeom>
              <a:rect b="b" l="l" r="r" t="t"/>
              <a:pathLst>
                <a:path extrusionOk="0" h="1620" w="1882">
                  <a:moveTo>
                    <a:pt x="1346" y="275"/>
                  </a:moveTo>
                  <a:cubicBezTo>
                    <a:pt x="1512" y="275"/>
                    <a:pt x="1596" y="441"/>
                    <a:pt x="1596" y="596"/>
                  </a:cubicBezTo>
                  <a:cubicBezTo>
                    <a:pt x="1596" y="834"/>
                    <a:pt x="1357" y="1096"/>
                    <a:pt x="941" y="1322"/>
                  </a:cubicBezTo>
                  <a:cubicBezTo>
                    <a:pt x="524" y="1096"/>
                    <a:pt x="286" y="834"/>
                    <a:pt x="286" y="596"/>
                  </a:cubicBezTo>
                  <a:cubicBezTo>
                    <a:pt x="286" y="441"/>
                    <a:pt x="381" y="275"/>
                    <a:pt x="536" y="275"/>
                  </a:cubicBezTo>
                  <a:cubicBezTo>
                    <a:pt x="655" y="275"/>
                    <a:pt x="750" y="334"/>
                    <a:pt x="798" y="382"/>
                  </a:cubicBezTo>
                  <a:cubicBezTo>
                    <a:pt x="834" y="429"/>
                    <a:pt x="881" y="441"/>
                    <a:pt x="941" y="441"/>
                  </a:cubicBezTo>
                  <a:cubicBezTo>
                    <a:pt x="1000" y="441"/>
                    <a:pt x="1048" y="406"/>
                    <a:pt x="1095" y="382"/>
                  </a:cubicBezTo>
                  <a:cubicBezTo>
                    <a:pt x="1131" y="334"/>
                    <a:pt x="1226" y="275"/>
                    <a:pt x="134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63"/>
                    <a:pt x="0" y="596"/>
                  </a:cubicBezTo>
                  <a:cubicBezTo>
                    <a:pt x="0" y="798"/>
                    <a:pt x="107" y="1215"/>
                    <a:pt x="834" y="1584"/>
                  </a:cubicBezTo>
                  <a:cubicBezTo>
                    <a:pt x="869" y="1608"/>
                    <a:pt x="917" y="1620"/>
                    <a:pt x="941" y="1620"/>
                  </a:cubicBezTo>
                  <a:cubicBezTo>
                    <a:pt x="976" y="1620"/>
                    <a:pt x="1012" y="1608"/>
                    <a:pt x="1048" y="1584"/>
                  </a:cubicBezTo>
                  <a:cubicBezTo>
                    <a:pt x="1762" y="1215"/>
                    <a:pt x="1881" y="798"/>
                    <a:pt x="1881" y="596"/>
                  </a:cubicBezTo>
                  <a:cubicBezTo>
                    <a:pt x="1881" y="263"/>
                    <a:pt x="1643" y="1"/>
                    <a:pt x="1346" y="1"/>
                  </a:cubicBezTo>
                  <a:cubicBezTo>
                    <a:pt x="1167" y="1"/>
                    <a:pt x="1036" y="72"/>
                    <a:pt x="941" y="132"/>
                  </a:cubicBezTo>
                  <a:cubicBezTo>
                    <a:pt x="857" y="72"/>
                    <a:pt x="714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73"/>
            <p:cNvSpPr/>
            <p:nvPr/>
          </p:nvSpPr>
          <p:spPr>
            <a:xfrm>
              <a:off x="6634469" y="2991933"/>
              <a:ext cx="246364" cy="238407"/>
            </a:xfrm>
            <a:custGeom>
              <a:rect b="b" l="l" r="r" t="t"/>
              <a:pathLst>
                <a:path extrusionOk="0" h="7490" w="7740">
                  <a:moveTo>
                    <a:pt x="6847" y="1727"/>
                  </a:moveTo>
                  <a:cubicBezTo>
                    <a:pt x="7180" y="1727"/>
                    <a:pt x="7442" y="1989"/>
                    <a:pt x="7442" y="2323"/>
                  </a:cubicBezTo>
                  <a:lnTo>
                    <a:pt x="7442" y="4085"/>
                  </a:lnTo>
                  <a:lnTo>
                    <a:pt x="7454" y="4085"/>
                  </a:lnTo>
                  <a:cubicBezTo>
                    <a:pt x="7454" y="4406"/>
                    <a:pt x="7192" y="4680"/>
                    <a:pt x="6859" y="4680"/>
                  </a:cubicBezTo>
                  <a:lnTo>
                    <a:pt x="6144" y="4680"/>
                  </a:lnTo>
                  <a:cubicBezTo>
                    <a:pt x="6073" y="4680"/>
                    <a:pt x="6013" y="4740"/>
                    <a:pt x="6001" y="4811"/>
                  </a:cubicBezTo>
                  <a:cubicBezTo>
                    <a:pt x="5990" y="5121"/>
                    <a:pt x="5894" y="5335"/>
                    <a:pt x="5751" y="5454"/>
                  </a:cubicBezTo>
                  <a:cubicBezTo>
                    <a:pt x="5692" y="5490"/>
                    <a:pt x="5632" y="5525"/>
                    <a:pt x="5573" y="5537"/>
                  </a:cubicBezTo>
                  <a:cubicBezTo>
                    <a:pt x="5728" y="5252"/>
                    <a:pt x="5609" y="4835"/>
                    <a:pt x="5597" y="4799"/>
                  </a:cubicBezTo>
                  <a:cubicBezTo>
                    <a:pt x="5585" y="4740"/>
                    <a:pt x="5525" y="4692"/>
                    <a:pt x="5466" y="4692"/>
                  </a:cubicBezTo>
                  <a:lnTo>
                    <a:pt x="4585" y="4692"/>
                  </a:lnTo>
                  <a:cubicBezTo>
                    <a:pt x="4251" y="4692"/>
                    <a:pt x="3989" y="4418"/>
                    <a:pt x="3989" y="4097"/>
                  </a:cubicBezTo>
                  <a:lnTo>
                    <a:pt x="3989" y="2323"/>
                  </a:lnTo>
                  <a:cubicBezTo>
                    <a:pt x="3989" y="1989"/>
                    <a:pt x="4251" y="1727"/>
                    <a:pt x="4585" y="1727"/>
                  </a:cubicBezTo>
                  <a:close/>
                  <a:moveTo>
                    <a:pt x="5430" y="6609"/>
                  </a:moveTo>
                  <a:lnTo>
                    <a:pt x="5430" y="6776"/>
                  </a:lnTo>
                  <a:cubicBezTo>
                    <a:pt x="5430" y="7014"/>
                    <a:pt x="5239" y="7204"/>
                    <a:pt x="5001" y="7204"/>
                  </a:cubicBezTo>
                  <a:lnTo>
                    <a:pt x="727" y="7204"/>
                  </a:lnTo>
                  <a:cubicBezTo>
                    <a:pt x="489" y="7204"/>
                    <a:pt x="298" y="7014"/>
                    <a:pt x="298" y="6776"/>
                  </a:cubicBezTo>
                  <a:lnTo>
                    <a:pt x="298" y="6609"/>
                  </a:lnTo>
                  <a:close/>
                  <a:moveTo>
                    <a:pt x="5573" y="1"/>
                  </a:moveTo>
                  <a:cubicBezTo>
                    <a:pt x="5489" y="1"/>
                    <a:pt x="5418" y="61"/>
                    <a:pt x="5418" y="144"/>
                  </a:cubicBezTo>
                  <a:lnTo>
                    <a:pt x="5418" y="1430"/>
                  </a:lnTo>
                  <a:lnTo>
                    <a:pt x="4585" y="1430"/>
                  </a:lnTo>
                  <a:cubicBezTo>
                    <a:pt x="4096" y="1430"/>
                    <a:pt x="3704" y="1823"/>
                    <a:pt x="3704" y="2311"/>
                  </a:cubicBezTo>
                  <a:lnTo>
                    <a:pt x="3704" y="4073"/>
                  </a:lnTo>
                  <a:cubicBezTo>
                    <a:pt x="3704" y="4573"/>
                    <a:pt x="4096" y="4954"/>
                    <a:pt x="4585" y="4954"/>
                  </a:cubicBezTo>
                  <a:lnTo>
                    <a:pt x="5347" y="4954"/>
                  </a:lnTo>
                  <a:cubicBezTo>
                    <a:pt x="5359" y="5073"/>
                    <a:pt x="5370" y="5264"/>
                    <a:pt x="5311" y="5383"/>
                  </a:cubicBezTo>
                  <a:cubicBezTo>
                    <a:pt x="5287" y="5442"/>
                    <a:pt x="5239" y="5478"/>
                    <a:pt x="5168" y="5478"/>
                  </a:cubicBezTo>
                  <a:cubicBezTo>
                    <a:pt x="5097" y="5490"/>
                    <a:pt x="5025" y="5549"/>
                    <a:pt x="5025" y="5645"/>
                  </a:cubicBezTo>
                  <a:cubicBezTo>
                    <a:pt x="5025" y="5716"/>
                    <a:pt x="5097" y="5787"/>
                    <a:pt x="5168" y="5799"/>
                  </a:cubicBezTo>
                  <a:cubicBezTo>
                    <a:pt x="5228" y="5823"/>
                    <a:pt x="5311" y="5835"/>
                    <a:pt x="5418" y="5835"/>
                  </a:cubicBezTo>
                  <a:lnTo>
                    <a:pt x="5430" y="5835"/>
                  </a:lnTo>
                  <a:lnTo>
                    <a:pt x="5430" y="6323"/>
                  </a:lnTo>
                  <a:lnTo>
                    <a:pt x="298" y="6323"/>
                  </a:lnTo>
                  <a:lnTo>
                    <a:pt x="298" y="5656"/>
                  </a:lnTo>
                  <a:cubicBezTo>
                    <a:pt x="298" y="5585"/>
                    <a:pt x="239" y="5502"/>
                    <a:pt x="144" y="5502"/>
                  </a:cubicBezTo>
                  <a:cubicBezTo>
                    <a:pt x="72" y="5502"/>
                    <a:pt x="1" y="5561"/>
                    <a:pt x="1" y="5656"/>
                  </a:cubicBezTo>
                  <a:lnTo>
                    <a:pt x="1" y="6776"/>
                  </a:lnTo>
                  <a:cubicBezTo>
                    <a:pt x="1" y="7180"/>
                    <a:pt x="334" y="7490"/>
                    <a:pt x="715" y="7490"/>
                  </a:cubicBezTo>
                  <a:lnTo>
                    <a:pt x="4989" y="7490"/>
                  </a:lnTo>
                  <a:cubicBezTo>
                    <a:pt x="5394" y="7490"/>
                    <a:pt x="5704" y="7157"/>
                    <a:pt x="5704" y="6776"/>
                  </a:cubicBezTo>
                  <a:lnTo>
                    <a:pt x="5704" y="5787"/>
                  </a:lnTo>
                  <a:cubicBezTo>
                    <a:pt x="5775" y="5764"/>
                    <a:pt x="5847" y="5728"/>
                    <a:pt x="5906" y="5668"/>
                  </a:cubicBezTo>
                  <a:cubicBezTo>
                    <a:pt x="6097" y="5525"/>
                    <a:pt x="6216" y="5287"/>
                    <a:pt x="6263" y="4954"/>
                  </a:cubicBezTo>
                  <a:lnTo>
                    <a:pt x="6847" y="4954"/>
                  </a:lnTo>
                  <a:cubicBezTo>
                    <a:pt x="7335" y="4954"/>
                    <a:pt x="7728" y="4573"/>
                    <a:pt x="7728" y="4085"/>
                  </a:cubicBezTo>
                  <a:lnTo>
                    <a:pt x="7728" y="2311"/>
                  </a:lnTo>
                  <a:cubicBezTo>
                    <a:pt x="7740" y="1835"/>
                    <a:pt x="7359" y="1430"/>
                    <a:pt x="6859" y="1430"/>
                  </a:cubicBezTo>
                  <a:lnTo>
                    <a:pt x="5716" y="1430"/>
                  </a:lnTo>
                  <a:lnTo>
                    <a:pt x="5716" y="144"/>
                  </a:lnTo>
                  <a:cubicBezTo>
                    <a:pt x="5716" y="72"/>
                    <a:pt x="5656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73"/>
            <p:cNvSpPr/>
            <p:nvPr/>
          </p:nvSpPr>
          <p:spPr>
            <a:xfrm>
              <a:off x="6790627" y="3057885"/>
              <a:ext cx="52329" cy="60668"/>
            </a:xfrm>
            <a:custGeom>
              <a:rect b="b" l="l" r="r" t="t"/>
              <a:pathLst>
                <a:path extrusionOk="0" h="1906" w="1644">
                  <a:moveTo>
                    <a:pt x="822" y="286"/>
                  </a:moveTo>
                  <a:cubicBezTo>
                    <a:pt x="976" y="286"/>
                    <a:pt x="1084" y="405"/>
                    <a:pt x="1084" y="536"/>
                  </a:cubicBezTo>
                  <a:cubicBezTo>
                    <a:pt x="1084" y="679"/>
                    <a:pt x="964" y="786"/>
                    <a:pt x="822" y="786"/>
                  </a:cubicBezTo>
                  <a:cubicBezTo>
                    <a:pt x="691" y="786"/>
                    <a:pt x="572" y="667"/>
                    <a:pt x="572" y="536"/>
                  </a:cubicBezTo>
                  <a:cubicBezTo>
                    <a:pt x="572" y="405"/>
                    <a:pt x="691" y="286"/>
                    <a:pt x="822" y="286"/>
                  </a:cubicBezTo>
                  <a:close/>
                  <a:moveTo>
                    <a:pt x="936" y="1096"/>
                  </a:moveTo>
                  <a:cubicBezTo>
                    <a:pt x="1165" y="1096"/>
                    <a:pt x="1345" y="1305"/>
                    <a:pt x="1345" y="1548"/>
                  </a:cubicBezTo>
                  <a:cubicBezTo>
                    <a:pt x="1345" y="1572"/>
                    <a:pt x="1322" y="1608"/>
                    <a:pt x="1286" y="1608"/>
                  </a:cubicBezTo>
                  <a:lnTo>
                    <a:pt x="369" y="1608"/>
                  </a:lnTo>
                  <a:cubicBezTo>
                    <a:pt x="333" y="1608"/>
                    <a:pt x="298" y="1572"/>
                    <a:pt x="298" y="1548"/>
                  </a:cubicBezTo>
                  <a:lnTo>
                    <a:pt x="298" y="1537"/>
                  </a:lnTo>
                  <a:cubicBezTo>
                    <a:pt x="298" y="1298"/>
                    <a:pt x="500" y="1096"/>
                    <a:pt x="738" y="1096"/>
                  </a:cubicBezTo>
                  <a:lnTo>
                    <a:pt x="917" y="1096"/>
                  </a:lnTo>
                  <a:cubicBezTo>
                    <a:pt x="923" y="1096"/>
                    <a:pt x="929" y="1096"/>
                    <a:pt x="936" y="1096"/>
                  </a:cubicBezTo>
                  <a:close/>
                  <a:moveTo>
                    <a:pt x="822" y="1"/>
                  </a:moveTo>
                  <a:cubicBezTo>
                    <a:pt x="512" y="1"/>
                    <a:pt x="274" y="239"/>
                    <a:pt x="274" y="548"/>
                  </a:cubicBezTo>
                  <a:cubicBezTo>
                    <a:pt x="274" y="679"/>
                    <a:pt x="322" y="798"/>
                    <a:pt x="393" y="894"/>
                  </a:cubicBezTo>
                  <a:cubicBezTo>
                    <a:pt x="167" y="1013"/>
                    <a:pt x="0" y="1251"/>
                    <a:pt x="0" y="1537"/>
                  </a:cubicBezTo>
                  <a:lnTo>
                    <a:pt x="0" y="1548"/>
                  </a:lnTo>
                  <a:cubicBezTo>
                    <a:pt x="0" y="1739"/>
                    <a:pt x="167" y="1906"/>
                    <a:pt x="369" y="1906"/>
                  </a:cubicBezTo>
                  <a:lnTo>
                    <a:pt x="1286" y="1906"/>
                  </a:lnTo>
                  <a:cubicBezTo>
                    <a:pt x="1476" y="1906"/>
                    <a:pt x="1643" y="1739"/>
                    <a:pt x="1643" y="1548"/>
                  </a:cubicBezTo>
                  <a:lnTo>
                    <a:pt x="1643" y="1537"/>
                  </a:lnTo>
                  <a:cubicBezTo>
                    <a:pt x="1643" y="1251"/>
                    <a:pt x="1476" y="1013"/>
                    <a:pt x="1262" y="894"/>
                  </a:cubicBezTo>
                  <a:cubicBezTo>
                    <a:pt x="1334" y="798"/>
                    <a:pt x="1381" y="679"/>
                    <a:pt x="1381" y="548"/>
                  </a:cubicBezTo>
                  <a:cubicBezTo>
                    <a:pt x="1381" y="251"/>
                    <a:pt x="114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73"/>
            <p:cNvSpPr/>
            <p:nvPr/>
          </p:nvSpPr>
          <p:spPr>
            <a:xfrm>
              <a:off x="6712166" y="2975286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55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73"/>
            <p:cNvSpPr/>
            <p:nvPr/>
          </p:nvSpPr>
          <p:spPr>
            <a:xfrm>
              <a:off x="6712166" y="2993461"/>
              <a:ext cx="73941" cy="9517"/>
            </a:xfrm>
            <a:custGeom>
              <a:rect b="b" l="l" r="r" t="t"/>
              <a:pathLst>
                <a:path extrusionOk="0" h="299" w="2323">
                  <a:moveTo>
                    <a:pt x="155" y="1"/>
                  </a:moveTo>
                  <a:cubicBezTo>
                    <a:pt x="72" y="1"/>
                    <a:pt x="0" y="60"/>
                    <a:pt x="0" y="143"/>
                  </a:cubicBezTo>
                  <a:cubicBezTo>
                    <a:pt x="0" y="239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9"/>
                    <a:pt x="2322" y="143"/>
                  </a:cubicBezTo>
                  <a:cubicBezTo>
                    <a:pt x="2322" y="60"/>
                    <a:pt x="2263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7" name="Google Shape;12507;p73"/>
            <p:cNvSpPr/>
            <p:nvPr/>
          </p:nvSpPr>
          <p:spPr>
            <a:xfrm>
              <a:off x="6712166" y="3012050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43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63" y="274"/>
                    <a:pt x="2322" y="214"/>
                    <a:pt x="2322" y="143"/>
                  </a:cubicBezTo>
                  <a:cubicBezTo>
                    <a:pt x="2322" y="71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8" name="Google Shape;12508;p73"/>
            <p:cNvSpPr/>
            <p:nvPr/>
          </p:nvSpPr>
          <p:spPr>
            <a:xfrm>
              <a:off x="6662511" y="3103752"/>
              <a:ext cx="73941" cy="27310"/>
            </a:xfrm>
            <a:custGeom>
              <a:rect b="b" l="l" r="r" t="t"/>
              <a:pathLst>
                <a:path extrusionOk="0" h="858" w="2323">
                  <a:moveTo>
                    <a:pt x="2037" y="298"/>
                  </a:moveTo>
                  <a:lnTo>
                    <a:pt x="2037" y="584"/>
                  </a:lnTo>
                  <a:lnTo>
                    <a:pt x="298" y="584"/>
                  </a:lnTo>
                  <a:lnTo>
                    <a:pt x="298" y="298"/>
                  </a:lnTo>
                  <a:close/>
                  <a:moveTo>
                    <a:pt x="144" y="0"/>
                  </a:moveTo>
                  <a:cubicBezTo>
                    <a:pt x="72" y="0"/>
                    <a:pt x="1" y="60"/>
                    <a:pt x="1" y="155"/>
                  </a:cubicBezTo>
                  <a:lnTo>
                    <a:pt x="1" y="715"/>
                  </a:lnTo>
                  <a:cubicBezTo>
                    <a:pt x="1" y="786"/>
                    <a:pt x="60" y="858"/>
                    <a:pt x="144" y="858"/>
                  </a:cubicBezTo>
                  <a:lnTo>
                    <a:pt x="2168" y="858"/>
                  </a:lnTo>
                  <a:cubicBezTo>
                    <a:pt x="2251" y="858"/>
                    <a:pt x="2322" y="798"/>
                    <a:pt x="2322" y="715"/>
                  </a:cubicBezTo>
                  <a:lnTo>
                    <a:pt x="2322" y="155"/>
                  </a:lnTo>
                  <a:cubicBezTo>
                    <a:pt x="2322" y="72"/>
                    <a:pt x="2263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9" name="Google Shape;12509;p73"/>
            <p:cNvSpPr/>
            <p:nvPr/>
          </p:nvSpPr>
          <p:spPr>
            <a:xfrm>
              <a:off x="6662893" y="3140134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1" y="60"/>
                    <a:pt x="1" y="155"/>
                  </a:cubicBezTo>
                  <a:cubicBezTo>
                    <a:pt x="1" y="238"/>
                    <a:pt x="60" y="298"/>
                    <a:pt x="155" y="298"/>
                  </a:cubicBezTo>
                  <a:lnTo>
                    <a:pt x="2180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51" y="0"/>
                    <a:pt x="2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0" name="Google Shape;12510;p73"/>
          <p:cNvGrpSpPr/>
          <p:nvPr/>
        </p:nvGrpSpPr>
        <p:grpSpPr>
          <a:xfrm>
            <a:off x="7500054" y="2934735"/>
            <a:ext cx="350576" cy="280454"/>
            <a:chOff x="7500054" y="2934735"/>
            <a:chExt cx="350576" cy="280454"/>
          </a:xfrm>
        </p:grpSpPr>
        <p:sp>
          <p:nvSpPr>
            <p:cNvPr id="12511" name="Google Shape;12511;p73"/>
            <p:cNvSpPr/>
            <p:nvPr/>
          </p:nvSpPr>
          <p:spPr>
            <a:xfrm>
              <a:off x="7571671" y="2959371"/>
              <a:ext cx="191426" cy="10249"/>
            </a:xfrm>
            <a:custGeom>
              <a:rect b="b" l="l" r="r" t="t"/>
              <a:pathLst>
                <a:path extrusionOk="0" h="322" w="6014">
                  <a:moveTo>
                    <a:pt x="156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847" y="322"/>
                  </a:lnTo>
                  <a:cubicBezTo>
                    <a:pt x="5930" y="322"/>
                    <a:pt x="6014" y="250"/>
                    <a:pt x="6014" y="167"/>
                  </a:cubicBezTo>
                  <a:cubicBezTo>
                    <a:pt x="6014" y="71"/>
                    <a:pt x="5930" y="0"/>
                    <a:pt x="58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2" name="Google Shape;12512;p73"/>
            <p:cNvSpPr/>
            <p:nvPr/>
          </p:nvSpPr>
          <p:spPr>
            <a:xfrm>
              <a:off x="7500054" y="2934735"/>
              <a:ext cx="350576" cy="280454"/>
            </a:xfrm>
            <a:custGeom>
              <a:rect b="b" l="l" r="r" t="t"/>
              <a:pathLst>
                <a:path extrusionOk="0" h="8811" w="11014">
                  <a:moveTo>
                    <a:pt x="1501" y="310"/>
                  </a:moveTo>
                  <a:lnTo>
                    <a:pt x="1501" y="1560"/>
                  </a:lnTo>
                  <a:lnTo>
                    <a:pt x="310" y="1560"/>
                  </a:lnTo>
                  <a:lnTo>
                    <a:pt x="310" y="417"/>
                  </a:lnTo>
                  <a:cubicBezTo>
                    <a:pt x="310" y="357"/>
                    <a:pt x="358" y="310"/>
                    <a:pt x="417" y="310"/>
                  </a:cubicBezTo>
                  <a:close/>
                  <a:moveTo>
                    <a:pt x="8990" y="310"/>
                  </a:moveTo>
                  <a:cubicBezTo>
                    <a:pt x="9049" y="310"/>
                    <a:pt x="9097" y="357"/>
                    <a:pt x="9097" y="417"/>
                  </a:cubicBezTo>
                  <a:lnTo>
                    <a:pt x="9097" y="1560"/>
                  </a:lnTo>
                  <a:lnTo>
                    <a:pt x="1834" y="1560"/>
                  </a:lnTo>
                  <a:lnTo>
                    <a:pt x="1834" y="310"/>
                  </a:lnTo>
                  <a:close/>
                  <a:moveTo>
                    <a:pt x="10419" y="3453"/>
                  </a:moveTo>
                  <a:cubicBezTo>
                    <a:pt x="10561" y="3453"/>
                    <a:pt x="10704" y="3572"/>
                    <a:pt x="10704" y="3739"/>
                  </a:cubicBezTo>
                  <a:cubicBezTo>
                    <a:pt x="10704" y="3893"/>
                    <a:pt x="10561" y="4013"/>
                    <a:pt x="10419" y="4013"/>
                  </a:cubicBezTo>
                  <a:cubicBezTo>
                    <a:pt x="10264" y="4013"/>
                    <a:pt x="10133" y="3893"/>
                    <a:pt x="10133" y="3739"/>
                  </a:cubicBezTo>
                  <a:cubicBezTo>
                    <a:pt x="10133" y="3572"/>
                    <a:pt x="10252" y="3453"/>
                    <a:pt x="10419" y="3453"/>
                  </a:cubicBezTo>
                  <a:close/>
                  <a:moveTo>
                    <a:pt x="6537" y="4786"/>
                  </a:moveTo>
                  <a:cubicBezTo>
                    <a:pt x="6680" y="4786"/>
                    <a:pt x="6811" y="4906"/>
                    <a:pt x="6811" y="5072"/>
                  </a:cubicBezTo>
                  <a:cubicBezTo>
                    <a:pt x="6811" y="5239"/>
                    <a:pt x="6680" y="5358"/>
                    <a:pt x="6537" y="5358"/>
                  </a:cubicBezTo>
                  <a:cubicBezTo>
                    <a:pt x="6382" y="5358"/>
                    <a:pt x="6251" y="5239"/>
                    <a:pt x="6251" y="5072"/>
                  </a:cubicBezTo>
                  <a:cubicBezTo>
                    <a:pt x="6251" y="4906"/>
                    <a:pt x="6370" y="4786"/>
                    <a:pt x="6537" y="4786"/>
                  </a:cubicBezTo>
                  <a:close/>
                  <a:moveTo>
                    <a:pt x="8240" y="6156"/>
                  </a:moveTo>
                  <a:cubicBezTo>
                    <a:pt x="8394" y="6156"/>
                    <a:pt x="8525" y="6275"/>
                    <a:pt x="8525" y="6441"/>
                  </a:cubicBezTo>
                  <a:cubicBezTo>
                    <a:pt x="8525" y="6608"/>
                    <a:pt x="8394" y="6727"/>
                    <a:pt x="8240" y="6727"/>
                  </a:cubicBezTo>
                  <a:cubicBezTo>
                    <a:pt x="8097" y="6727"/>
                    <a:pt x="7966" y="6608"/>
                    <a:pt x="7966" y="6441"/>
                  </a:cubicBezTo>
                  <a:cubicBezTo>
                    <a:pt x="7966" y="6299"/>
                    <a:pt x="8073" y="6156"/>
                    <a:pt x="8240" y="6156"/>
                  </a:cubicBezTo>
                  <a:close/>
                  <a:moveTo>
                    <a:pt x="4811" y="6382"/>
                  </a:moveTo>
                  <a:cubicBezTo>
                    <a:pt x="4954" y="6382"/>
                    <a:pt x="5085" y="6501"/>
                    <a:pt x="5085" y="6668"/>
                  </a:cubicBezTo>
                  <a:cubicBezTo>
                    <a:pt x="5085" y="6834"/>
                    <a:pt x="4954" y="6953"/>
                    <a:pt x="4811" y="6953"/>
                  </a:cubicBezTo>
                  <a:cubicBezTo>
                    <a:pt x="4656" y="6953"/>
                    <a:pt x="4525" y="6834"/>
                    <a:pt x="4525" y="6668"/>
                  </a:cubicBezTo>
                  <a:cubicBezTo>
                    <a:pt x="4525" y="6501"/>
                    <a:pt x="4644" y="6382"/>
                    <a:pt x="4811" y="6382"/>
                  </a:cubicBezTo>
                  <a:close/>
                  <a:moveTo>
                    <a:pt x="417" y="0"/>
                  </a:moveTo>
                  <a:cubicBezTo>
                    <a:pt x="179" y="0"/>
                    <a:pt x="1" y="143"/>
                    <a:pt x="1" y="417"/>
                  </a:cubicBezTo>
                  <a:lnTo>
                    <a:pt x="1" y="8382"/>
                  </a:lnTo>
                  <a:cubicBezTo>
                    <a:pt x="1" y="8620"/>
                    <a:pt x="191" y="8787"/>
                    <a:pt x="417" y="8787"/>
                  </a:cubicBezTo>
                  <a:lnTo>
                    <a:pt x="4513" y="8787"/>
                  </a:lnTo>
                  <a:cubicBezTo>
                    <a:pt x="4596" y="8787"/>
                    <a:pt x="4668" y="8715"/>
                    <a:pt x="4668" y="8632"/>
                  </a:cubicBezTo>
                  <a:cubicBezTo>
                    <a:pt x="4668" y="8537"/>
                    <a:pt x="4596" y="8465"/>
                    <a:pt x="4513" y="8465"/>
                  </a:cubicBezTo>
                  <a:lnTo>
                    <a:pt x="417" y="8465"/>
                  </a:lnTo>
                  <a:cubicBezTo>
                    <a:pt x="358" y="8465"/>
                    <a:pt x="310" y="8418"/>
                    <a:pt x="310" y="8358"/>
                  </a:cubicBezTo>
                  <a:lnTo>
                    <a:pt x="310" y="1869"/>
                  </a:lnTo>
                  <a:lnTo>
                    <a:pt x="9073" y="1869"/>
                  </a:lnTo>
                  <a:lnTo>
                    <a:pt x="9073" y="5144"/>
                  </a:lnTo>
                  <a:lnTo>
                    <a:pt x="8502" y="5894"/>
                  </a:lnTo>
                  <a:cubicBezTo>
                    <a:pt x="8418" y="5846"/>
                    <a:pt x="8335" y="5834"/>
                    <a:pt x="8240" y="5834"/>
                  </a:cubicBezTo>
                  <a:cubicBezTo>
                    <a:pt x="8109" y="5834"/>
                    <a:pt x="7978" y="5870"/>
                    <a:pt x="7871" y="5965"/>
                  </a:cubicBezTo>
                  <a:lnTo>
                    <a:pt x="7073" y="5322"/>
                  </a:lnTo>
                  <a:cubicBezTo>
                    <a:pt x="7109" y="5251"/>
                    <a:pt x="7132" y="5156"/>
                    <a:pt x="7132" y="5060"/>
                  </a:cubicBezTo>
                  <a:cubicBezTo>
                    <a:pt x="7132" y="4727"/>
                    <a:pt x="6859" y="4441"/>
                    <a:pt x="6513" y="4441"/>
                  </a:cubicBezTo>
                  <a:cubicBezTo>
                    <a:pt x="6192" y="4441"/>
                    <a:pt x="5906" y="4715"/>
                    <a:pt x="5906" y="5060"/>
                  </a:cubicBezTo>
                  <a:cubicBezTo>
                    <a:pt x="5906" y="5167"/>
                    <a:pt x="5942" y="5263"/>
                    <a:pt x="5978" y="5358"/>
                  </a:cubicBezTo>
                  <a:lnTo>
                    <a:pt x="5108" y="6144"/>
                  </a:lnTo>
                  <a:cubicBezTo>
                    <a:pt x="5013" y="6084"/>
                    <a:pt x="4906" y="6049"/>
                    <a:pt x="4787" y="6049"/>
                  </a:cubicBezTo>
                  <a:cubicBezTo>
                    <a:pt x="4465" y="6049"/>
                    <a:pt x="4180" y="6322"/>
                    <a:pt x="4180" y="6668"/>
                  </a:cubicBezTo>
                  <a:cubicBezTo>
                    <a:pt x="4180" y="6989"/>
                    <a:pt x="4454" y="7275"/>
                    <a:pt x="4787" y="7275"/>
                  </a:cubicBezTo>
                  <a:cubicBezTo>
                    <a:pt x="5132" y="7275"/>
                    <a:pt x="5406" y="7001"/>
                    <a:pt x="5406" y="6668"/>
                  </a:cubicBezTo>
                  <a:cubicBezTo>
                    <a:pt x="5406" y="6560"/>
                    <a:pt x="5370" y="6465"/>
                    <a:pt x="5323" y="6382"/>
                  </a:cubicBezTo>
                  <a:lnTo>
                    <a:pt x="6204" y="5572"/>
                  </a:lnTo>
                  <a:cubicBezTo>
                    <a:pt x="6299" y="5620"/>
                    <a:pt x="6394" y="5656"/>
                    <a:pt x="6501" y="5656"/>
                  </a:cubicBezTo>
                  <a:cubicBezTo>
                    <a:pt x="6620" y="5656"/>
                    <a:pt x="6740" y="5620"/>
                    <a:pt x="6835" y="5548"/>
                  </a:cubicBezTo>
                  <a:lnTo>
                    <a:pt x="7644" y="6203"/>
                  </a:lnTo>
                  <a:cubicBezTo>
                    <a:pt x="7621" y="6263"/>
                    <a:pt x="7609" y="6334"/>
                    <a:pt x="7609" y="6406"/>
                  </a:cubicBezTo>
                  <a:cubicBezTo>
                    <a:pt x="7609" y="6739"/>
                    <a:pt x="7871" y="7025"/>
                    <a:pt x="8216" y="7025"/>
                  </a:cubicBezTo>
                  <a:cubicBezTo>
                    <a:pt x="8561" y="7025"/>
                    <a:pt x="8823" y="6751"/>
                    <a:pt x="8823" y="6406"/>
                  </a:cubicBezTo>
                  <a:cubicBezTo>
                    <a:pt x="8823" y="6287"/>
                    <a:pt x="8799" y="6168"/>
                    <a:pt x="8716" y="6084"/>
                  </a:cubicBezTo>
                  <a:lnTo>
                    <a:pt x="9061" y="5656"/>
                  </a:lnTo>
                  <a:lnTo>
                    <a:pt x="9061" y="8382"/>
                  </a:lnTo>
                  <a:cubicBezTo>
                    <a:pt x="9061" y="8442"/>
                    <a:pt x="9014" y="8477"/>
                    <a:pt x="8954" y="8477"/>
                  </a:cubicBezTo>
                  <a:lnTo>
                    <a:pt x="5227" y="8477"/>
                  </a:lnTo>
                  <a:cubicBezTo>
                    <a:pt x="5132" y="8477"/>
                    <a:pt x="5061" y="8561"/>
                    <a:pt x="5061" y="8644"/>
                  </a:cubicBezTo>
                  <a:cubicBezTo>
                    <a:pt x="5061" y="8739"/>
                    <a:pt x="5132" y="8811"/>
                    <a:pt x="5227" y="8811"/>
                  </a:cubicBezTo>
                  <a:lnTo>
                    <a:pt x="8954" y="8811"/>
                  </a:lnTo>
                  <a:cubicBezTo>
                    <a:pt x="9192" y="8811"/>
                    <a:pt x="9371" y="8620"/>
                    <a:pt x="9371" y="8394"/>
                  </a:cubicBezTo>
                  <a:lnTo>
                    <a:pt x="9371" y="5287"/>
                  </a:lnTo>
                  <a:lnTo>
                    <a:pt x="10145" y="4298"/>
                  </a:lnTo>
                  <a:cubicBezTo>
                    <a:pt x="10228" y="4334"/>
                    <a:pt x="10299" y="4346"/>
                    <a:pt x="10383" y="4346"/>
                  </a:cubicBezTo>
                  <a:cubicBezTo>
                    <a:pt x="10716" y="4346"/>
                    <a:pt x="10990" y="4072"/>
                    <a:pt x="10990" y="3739"/>
                  </a:cubicBezTo>
                  <a:cubicBezTo>
                    <a:pt x="11014" y="3405"/>
                    <a:pt x="10740" y="3131"/>
                    <a:pt x="10419" y="3131"/>
                  </a:cubicBezTo>
                  <a:cubicBezTo>
                    <a:pt x="10085" y="3131"/>
                    <a:pt x="9811" y="3405"/>
                    <a:pt x="9811" y="3751"/>
                  </a:cubicBezTo>
                  <a:cubicBezTo>
                    <a:pt x="9811" y="3882"/>
                    <a:pt x="9847" y="4001"/>
                    <a:pt x="9930" y="4108"/>
                  </a:cubicBezTo>
                  <a:lnTo>
                    <a:pt x="9407" y="4763"/>
                  </a:lnTo>
                  <a:lnTo>
                    <a:pt x="9407" y="381"/>
                  </a:lnTo>
                  <a:cubicBezTo>
                    <a:pt x="9407" y="191"/>
                    <a:pt x="9276" y="0"/>
                    <a:pt x="8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73"/>
            <p:cNvSpPr/>
            <p:nvPr/>
          </p:nvSpPr>
          <p:spPr>
            <a:xfrm>
              <a:off x="7539459" y="307456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73"/>
            <p:cNvSpPr/>
            <p:nvPr/>
          </p:nvSpPr>
          <p:spPr>
            <a:xfrm>
              <a:off x="7539459" y="3099582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5" name="Google Shape;12515;p73"/>
            <p:cNvSpPr/>
            <p:nvPr/>
          </p:nvSpPr>
          <p:spPr>
            <a:xfrm>
              <a:off x="7539459" y="3124601"/>
              <a:ext cx="82663" cy="10631"/>
            </a:xfrm>
            <a:custGeom>
              <a:rect b="b" l="l" r="r" t="t"/>
              <a:pathLst>
                <a:path extrusionOk="0" h="334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73"/>
            <p:cNvSpPr/>
            <p:nvPr/>
          </p:nvSpPr>
          <p:spPr>
            <a:xfrm>
              <a:off x="7539459" y="3149587"/>
              <a:ext cx="82663" cy="10663"/>
            </a:xfrm>
            <a:custGeom>
              <a:rect b="b" l="l" r="r" t="t"/>
              <a:pathLst>
                <a:path extrusionOk="0" h="335" w="2597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63"/>
                    <a:pt x="2596" y="168"/>
                  </a:cubicBezTo>
                  <a:cubicBezTo>
                    <a:pt x="2596" y="84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73"/>
            <p:cNvSpPr/>
            <p:nvPr/>
          </p:nvSpPr>
          <p:spPr>
            <a:xfrm>
              <a:off x="7539459" y="3174988"/>
              <a:ext cx="82663" cy="10281"/>
            </a:xfrm>
            <a:custGeom>
              <a:rect b="b" l="l" r="r" t="t"/>
              <a:pathLst>
                <a:path extrusionOk="0" h="323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73"/>
            <p:cNvSpPr/>
            <p:nvPr/>
          </p:nvSpPr>
          <p:spPr>
            <a:xfrm>
              <a:off x="7539459" y="3011286"/>
              <a:ext cx="220614" cy="47395"/>
            </a:xfrm>
            <a:custGeom>
              <a:rect b="b" l="l" r="r" t="t"/>
              <a:pathLst>
                <a:path extrusionOk="0" h="1489" w="6931">
                  <a:moveTo>
                    <a:pt x="418" y="0"/>
                  </a:moveTo>
                  <a:cubicBezTo>
                    <a:pt x="179" y="0"/>
                    <a:pt x="1" y="191"/>
                    <a:pt x="1" y="417"/>
                  </a:cubicBezTo>
                  <a:lnTo>
                    <a:pt x="1" y="1072"/>
                  </a:lnTo>
                  <a:cubicBezTo>
                    <a:pt x="1" y="1310"/>
                    <a:pt x="191" y="1488"/>
                    <a:pt x="418" y="1488"/>
                  </a:cubicBezTo>
                  <a:lnTo>
                    <a:pt x="3251" y="1488"/>
                  </a:lnTo>
                  <a:cubicBezTo>
                    <a:pt x="3346" y="1488"/>
                    <a:pt x="3418" y="1417"/>
                    <a:pt x="3418" y="1322"/>
                  </a:cubicBezTo>
                  <a:cubicBezTo>
                    <a:pt x="3418" y="1238"/>
                    <a:pt x="3346" y="1167"/>
                    <a:pt x="3251" y="1167"/>
                  </a:cubicBezTo>
                  <a:lnTo>
                    <a:pt x="418" y="1167"/>
                  </a:lnTo>
                  <a:cubicBezTo>
                    <a:pt x="358" y="1167"/>
                    <a:pt x="310" y="1119"/>
                    <a:pt x="310" y="1060"/>
                  </a:cubicBezTo>
                  <a:lnTo>
                    <a:pt x="310" y="405"/>
                  </a:lnTo>
                  <a:cubicBezTo>
                    <a:pt x="310" y="345"/>
                    <a:pt x="358" y="298"/>
                    <a:pt x="418" y="298"/>
                  </a:cubicBezTo>
                  <a:lnTo>
                    <a:pt x="6502" y="298"/>
                  </a:lnTo>
                  <a:cubicBezTo>
                    <a:pt x="6561" y="298"/>
                    <a:pt x="6609" y="345"/>
                    <a:pt x="6609" y="405"/>
                  </a:cubicBezTo>
                  <a:lnTo>
                    <a:pt x="6609" y="1060"/>
                  </a:lnTo>
                  <a:cubicBezTo>
                    <a:pt x="6609" y="1119"/>
                    <a:pt x="6561" y="1167"/>
                    <a:pt x="6502" y="1167"/>
                  </a:cubicBezTo>
                  <a:lnTo>
                    <a:pt x="4013" y="1167"/>
                  </a:lnTo>
                  <a:cubicBezTo>
                    <a:pt x="3930" y="1167"/>
                    <a:pt x="3847" y="1238"/>
                    <a:pt x="3847" y="1322"/>
                  </a:cubicBezTo>
                  <a:cubicBezTo>
                    <a:pt x="3847" y="1417"/>
                    <a:pt x="3930" y="1488"/>
                    <a:pt x="4013" y="1488"/>
                  </a:cubicBezTo>
                  <a:lnTo>
                    <a:pt x="6502" y="1488"/>
                  </a:lnTo>
                  <a:cubicBezTo>
                    <a:pt x="6740" y="1488"/>
                    <a:pt x="6918" y="1298"/>
                    <a:pt x="6918" y="1072"/>
                  </a:cubicBezTo>
                  <a:lnTo>
                    <a:pt x="6918" y="417"/>
                  </a:lnTo>
                  <a:cubicBezTo>
                    <a:pt x="6930" y="203"/>
                    <a:pt x="6740" y="0"/>
                    <a:pt x="6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9" name="Google Shape;12519;p73"/>
          <p:cNvGrpSpPr/>
          <p:nvPr/>
        </p:nvGrpSpPr>
        <p:grpSpPr>
          <a:xfrm>
            <a:off x="7024430" y="2874662"/>
            <a:ext cx="332012" cy="355454"/>
            <a:chOff x="7055134" y="2919170"/>
            <a:chExt cx="290321" cy="310820"/>
          </a:xfrm>
        </p:grpSpPr>
        <p:sp>
          <p:nvSpPr>
            <p:cNvPr id="12520" name="Google Shape;12520;p73"/>
            <p:cNvSpPr/>
            <p:nvPr/>
          </p:nvSpPr>
          <p:spPr>
            <a:xfrm>
              <a:off x="7102497" y="2970989"/>
              <a:ext cx="191044" cy="259001"/>
            </a:xfrm>
            <a:custGeom>
              <a:rect b="b" l="l" r="r" t="t"/>
              <a:pathLst>
                <a:path extrusionOk="0" h="8137" w="6002">
                  <a:moveTo>
                    <a:pt x="3097" y="314"/>
                  </a:moveTo>
                  <a:cubicBezTo>
                    <a:pt x="3739" y="314"/>
                    <a:pt x="4347" y="552"/>
                    <a:pt x="4835" y="980"/>
                  </a:cubicBezTo>
                  <a:cubicBezTo>
                    <a:pt x="5394" y="1481"/>
                    <a:pt x="5716" y="2195"/>
                    <a:pt x="5716" y="2933"/>
                  </a:cubicBezTo>
                  <a:cubicBezTo>
                    <a:pt x="5704" y="3445"/>
                    <a:pt x="5549" y="3933"/>
                    <a:pt x="5287" y="4350"/>
                  </a:cubicBezTo>
                  <a:cubicBezTo>
                    <a:pt x="5013" y="4767"/>
                    <a:pt x="4644" y="5100"/>
                    <a:pt x="4204" y="5302"/>
                  </a:cubicBezTo>
                  <a:cubicBezTo>
                    <a:pt x="3930" y="5433"/>
                    <a:pt x="3751" y="5719"/>
                    <a:pt x="3751" y="6029"/>
                  </a:cubicBezTo>
                  <a:lnTo>
                    <a:pt x="3751" y="6207"/>
                  </a:lnTo>
                  <a:lnTo>
                    <a:pt x="2430" y="6207"/>
                  </a:lnTo>
                  <a:lnTo>
                    <a:pt x="2430" y="6029"/>
                  </a:lnTo>
                  <a:cubicBezTo>
                    <a:pt x="2430" y="5719"/>
                    <a:pt x="2251" y="5433"/>
                    <a:pt x="1965" y="5302"/>
                  </a:cubicBezTo>
                  <a:cubicBezTo>
                    <a:pt x="942" y="4814"/>
                    <a:pt x="346" y="3731"/>
                    <a:pt x="489" y="2588"/>
                  </a:cubicBezTo>
                  <a:cubicBezTo>
                    <a:pt x="644" y="1421"/>
                    <a:pt x="1608" y="457"/>
                    <a:pt x="2799" y="326"/>
                  </a:cubicBezTo>
                  <a:cubicBezTo>
                    <a:pt x="2906" y="314"/>
                    <a:pt x="3013" y="314"/>
                    <a:pt x="3097" y="314"/>
                  </a:cubicBezTo>
                  <a:close/>
                  <a:moveTo>
                    <a:pt x="3728" y="6505"/>
                  </a:moveTo>
                  <a:lnTo>
                    <a:pt x="3739" y="7017"/>
                  </a:lnTo>
                  <a:cubicBezTo>
                    <a:pt x="3739" y="7100"/>
                    <a:pt x="3668" y="7195"/>
                    <a:pt x="3561" y="7195"/>
                  </a:cubicBezTo>
                  <a:lnTo>
                    <a:pt x="2573" y="7195"/>
                  </a:lnTo>
                  <a:cubicBezTo>
                    <a:pt x="2489" y="7195"/>
                    <a:pt x="2394" y="7124"/>
                    <a:pt x="2394" y="7017"/>
                  </a:cubicBezTo>
                  <a:lnTo>
                    <a:pt x="2394" y="6505"/>
                  </a:lnTo>
                  <a:close/>
                  <a:moveTo>
                    <a:pt x="3394" y="7469"/>
                  </a:moveTo>
                  <a:lnTo>
                    <a:pt x="3406" y="7648"/>
                  </a:lnTo>
                  <a:cubicBezTo>
                    <a:pt x="3406" y="7743"/>
                    <a:pt x="3335" y="7838"/>
                    <a:pt x="3228" y="7838"/>
                  </a:cubicBezTo>
                  <a:lnTo>
                    <a:pt x="2906" y="7838"/>
                  </a:lnTo>
                  <a:cubicBezTo>
                    <a:pt x="2811" y="7838"/>
                    <a:pt x="2727" y="7755"/>
                    <a:pt x="2727" y="7648"/>
                  </a:cubicBezTo>
                  <a:lnTo>
                    <a:pt x="2727" y="7469"/>
                  </a:lnTo>
                  <a:close/>
                  <a:moveTo>
                    <a:pt x="3056" y="0"/>
                  </a:moveTo>
                  <a:cubicBezTo>
                    <a:pt x="2951" y="0"/>
                    <a:pt x="2845" y="6"/>
                    <a:pt x="2739" y="16"/>
                  </a:cubicBezTo>
                  <a:cubicBezTo>
                    <a:pt x="1418" y="171"/>
                    <a:pt x="322" y="1230"/>
                    <a:pt x="168" y="2552"/>
                  </a:cubicBezTo>
                  <a:cubicBezTo>
                    <a:pt x="1" y="3814"/>
                    <a:pt x="668" y="5040"/>
                    <a:pt x="1811" y="5564"/>
                  </a:cubicBezTo>
                  <a:cubicBezTo>
                    <a:pt x="1977" y="5648"/>
                    <a:pt x="2096" y="5826"/>
                    <a:pt x="2096" y="6017"/>
                  </a:cubicBezTo>
                  <a:lnTo>
                    <a:pt x="2096" y="7005"/>
                  </a:lnTo>
                  <a:cubicBezTo>
                    <a:pt x="2096" y="7207"/>
                    <a:pt x="2239" y="7386"/>
                    <a:pt x="2430" y="7457"/>
                  </a:cubicBezTo>
                  <a:lnTo>
                    <a:pt x="2430" y="7648"/>
                  </a:lnTo>
                  <a:cubicBezTo>
                    <a:pt x="2430" y="7922"/>
                    <a:pt x="2632" y="8136"/>
                    <a:pt x="2906" y="8136"/>
                  </a:cubicBezTo>
                  <a:lnTo>
                    <a:pt x="3228" y="8136"/>
                  </a:lnTo>
                  <a:cubicBezTo>
                    <a:pt x="3501" y="8136"/>
                    <a:pt x="3704" y="7922"/>
                    <a:pt x="3704" y="7648"/>
                  </a:cubicBezTo>
                  <a:lnTo>
                    <a:pt x="3704" y="7457"/>
                  </a:lnTo>
                  <a:cubicBezTo>
                    <a:pt x="3906" y="7398"/>
                    <a:pt x="4037" y="7219"/>
                    <a:pt x="4037" y="7005"/>
                  </a:cubicBezTo>
                  <a:lnTo>
                    <a:pt x="4037" y="6017"/>
                  </a:lnTo>
                  <a:cubicBezTo>
                    <a:pt x="4037" y="5826"/>
                    <a:pt x="4144" y="5648"/>
                    <a:pt x="4323" y="5564"/>
                  </a:cubicBezTo>
                  <a:cubicBezTo>
                    <a:pt x="4811" y="5326"/>
                    <a:pt x="5228" y="4969"/>
                    <a:pt x="5537" y="4517"/>
                  </a:cubicBezTo>
                  <a:cubicBezTo>
                    <a:pt x="5847" y="4040"/>
                    <a:pt x="6002" y="3481"/>
                    <a:pt x="6002" y="2921"/>
                  </a:cubicBezTo>
                  <a:cubicBezTo>
                    <a:pt x="6002" y="2100"/>
                    <a:pt x="5644" y="1302"/>
                    <a:pt x="5037" y="754"/>
                  </a:cubicBezTo>
                  <a:cubicBezTo>
                    <a:pt x="4485" y="254"/>
                    <a:pt x="3788" y="0"/>
                    <a:pt x="30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73"/>
            <p:cNvSpPr/>
            <p:nvPr/>
          </p:nvSpPr>
          <p:spPr>
            <a:xfrm>
              <a:off x="7304872" y="3059413"/>
              <a:ext cx="40583" cy="9485"/>
            </a:xfrm>
            <a:custGeom>
              <a:rect b="b" l="l" r="r" t="t"/>
              <a:pathLst>
                <a:path extrusionOk="0" h="298" w="1275">
                  <a:moveTo>
                    <a:pt x="144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1132" y="298"/>
                  </a:lnTo>
                  <a:cubicBezTo>
                    <a:pt x="1215" y="298"/>
                    <a:pt x="1275" y="215"/>
                    <a:pt x="1275" y="143"/>
                  </a:cubicBezTo>
                  <a:cubicBezTo>
                    <a:pt x="1275" y="72"/>
                    <a:pt x="1203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73"/>
            <p:cNvSpPr/>
            <p:nvPr/>
          </p:nvSpPr>
          <p:spPr>
            <a:xfrm>
              <a:off x="7055134" y="3059413"/>
              <a:ext cx="41347" cy="9485"/>
            </a:xfrm>
            <a:custGeom>
              <a:rect b="b" l="l" r="r" t="t"/>
              <a:pathLst>
                <a:path extrusionOk="0" h="298" w="1299">
                  <a:moveTo>
                    <a:pt x="155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55" y="298"/>
                  </a:cubicBezTo>
                  <a:lnTo>
                    <a:pt x="1132" y="298"/>
                  </a:lnTo>
                  <a:cubicBezTo>
                    <a:pt x="1215" y="298"/>
                    <a:pt x="1287" y="215"/>
                    <a:pt x="1287" y="143"/>
                  </a:cubicBezTo>
                  <a:cubicBezTo>
                    <a:pt x="1298" y="72"/>
                    <a:pt x="1227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73"/>
            <p:cNvSpPr/>
            <p:nvPr/>
          </p:nvSpPr>
          <p:spPr>
            <a:xfrm>
              <a:off x="7195727" y="2919170"/>
              <a:ext cx="9517" cy="40583"/>
            </a:xfrm>
            <a:custGeom>
              <a:rect b="b" l="l" r="r" t="t"/>
              <a:pathLst>
                <a:path extrusionOk="0" h="127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32"/>
                  </a:lnTo>
                  <a:cubicBezTo>
                    <a:pt x="1" y="1215"/>
                    <a:pt x="84" y="1275"/>
                    <a:pt x="156" y="1275"/>
                  </a:cubicBezTo>
                  <a:cubicBezTo>
                    <a:pt x="227" y="1275"/>
                    <a:pt x="299" y="1204"/>
                    <a:pt x="299" y="1132"/>
                  </a:cubicBezTo>
                  <a:lnTo>
                    <a:pt x="299" y="144"/>
                  </a:lnTo>
                  <a:cubicBezTo>
                    <a:pt x="299" y="72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73"/>
            <p:cNvSpPr/>
            <p:nvPr/>
          </p:nvSpPr>
          <p:spPr>
            <a:xfrm>
              <a:off x="7185128" y="3007116"/>
              <a:ext cx="30334" cy="92880"/>
            </a:xfrm>
            <a:custGeom>
              <a:rect b="b" l="l" r="r" t="t"/>
              <a:pathLst>
                <a:path extrusionOk="0" h="2918" w="953">
                  <a:moveTo>
                    <a:pt x="477" y="310"/>
                  </a:moveTo>
                  <a:cubicBezTo>
                    <a:pt x="512" y="310"/>
                    <a:pt x="560" y="334"/>
                    <a:pt x="596" y="357"/>
                  </a:cubicBezTo>
                  <a:cubicBezTo>
                    <a:pt x="620" y="393"/>
                    <a:pt x="632" y="429"/>
                    <a:pt x="632" y="476"/>
                  </a:cubicBezTo>
                  <a:lnTo>
                    <a:pt x="548" y="2608"/>
                  </a:lnTo>
                  <a:lnTo>
                    <a:pt x="405" y="2620"/>
                  </a:lnTo>
                  <a:cubicBezTo>
                    <a:pt x="405" y="2620"/>
                    <a:pt x="393" y="2620"/>
                    <a:pt x="393" y="2608"/>
                  </a:cubicBezTo>
                  <a:lnTo>
                    <a:pt x="310" y="476"/>
                  </a:lnTo>
                  <a:cubicBezTo>
                    <a:pt x="310" y="429"/>
                    <a:pt x="322" y="393"/>
                    <a:pt x="358" y="357"/>
                  </a:cubicBezTo>
                  <a:cubicBezTo>
                    <a:pt x="381" y="334"/>
                    <a:pt x="429" y="310"/>
                    <a:pt x="477" y="310"/>
                  </a:cubicBezTo>
                  <a:close/>
                  <a:moveTo>
                    <a:pt x="477" y="0"/>
                  </a:moveTo>
                  <a:cubicBezTo>
                    <a:pt x="334" y="0"/>
                    <a:pt x="215" y="48"/>
                    <a:pt x="131" y="155"/>
                  </a:cubicBezTo>
                  <a:cubicBezTo>
                    <a:pt x="36" y="238"/>
                    <a:pt x="0" y="357"/>
                    <a:pt x="0" y="488"/>
                  </a:cubicBezTo>
                  <a:lnTo>
                    <a:pt x="84" y="2620"/>
                  </a:lnTo>
                  <a:cubicBezTo>
                    <a:pt x="84" y="2786"/>
                    <a:pt x="239" y="2917"/>
                    <a:pt x="393" y="2917"/>
                  </a:cubicBezTo>
                  <a:lnTo>
                    <a:pt x="512" y="2917"/>
                  </a:lnTo>
                  <a:cubicBezTo>
                    <a:pt x="679" y="2917"/>
                    <a:pt x="822" y="2786"/>
                    <a:pt x="822" y="2620"/>
                  </a:cubicBezTo>
                  <a:lnTo>
                    <a:pt x="917" y="488"/>
                  </a:lnTo>
                  <a:cubicBezTo>
                    <a:pt x="953" y="369"/>
                    <a:pt x="905" y="238"/>
                    <a:pt x="810" y="155"/>
                  </a:cubicBezTo>
                  <a:cubicBezTo>
                    <a:pt x="727" y="60"/>
                    <a:pt x="60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73"/>
            <p:cNvSpPr/>
            <p:nvPr/>
          </p:nvSpPr>
          <p:spPr>
            <a:xfrm>
              <a:off x="7187770" y="3111328"/>
              <a:ext cx="25814" cy="25814"/>
            </a:xfrm>
            <a:custGeom>
              <a:rect b="b" l="l" r="r" t="t"/>
              <a:pathLst>
                <a:path extrusionOk="0" h="811" w="811">
                  <a:moveTo>
                    <a:pt x="406" y="310"/>
                  </a:moveTo>
                  <a:cubicBezTo>
                    <a:pt x="453" y="310"/>
                    <a:pt x="489" y="358"/>
                    <a:pt x="489" y="405"/>
                  </a:cubicBezTo>
                  <a:cubicBezTo>
                    <a:pt x="489" y="453"/>
                    <a:pt x="453" y="489"/>
                    <a:pt x="406" y="489"/>
                  </a:cubicBezTo>
                  <a:cubicBezTo>
                    <a:pt x="358" y="489"/>
                    <a:pt x="310" y="453"/>
                    <a:pt x="310" y="405"/>
                  </a:cubicBezTo>
                  <a:cubicBezTo>
                    <a:pt x="310" y="358"/>
                    <a:pt x="358" y="310"/>
                    <a:pt x="406" y="310"/>
                  </a:cubicBezTo>
                  <a:close/>
                  <a:moveTo>
                    <a:pt x="406" y="0"/>
                  </a:moveTo>
                  <a:cubicBezTo>
                    <a:pt x="179" y="0"/>
                    <a:pt x="1" y="179"/>
                    <a:pt x="1" y="405"/>
                  </a:cubicBezTo>
                  <a:cubicBezTo>
                    <a:pt x="1" y="631"/>
                    <a:pt x="179" y="810"/>
                    <a:pt x="406" y="810"/>
                  </a:cubicBezTo>
                  <a:cubicBezTo>
                    <a:pt x="632" y="810"/>
                    <a:pt x="810" y="631"/>
                    <a:pt x="810" y="405"/>
                  </a:cubicBezTo>
                  <a:cubicBezTo>
                    <a:pt x="787" y="179"/>
                    <a:pt x="60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73"/>
            <p:cNvSpPr/>
            <p:nvPr/>
          </p:nvSpPr>
          <p:spPr>
            <a:xfrm>
              <a:off x="7249552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417" y="0"/>
                  </a:moveTo>
                  <a:cubicBezTo>
                    <a:pt x="362" y="0"/>
                    <a:pt x="307" y="32"/>
                    <a:pt x="274" y="81"/>
                  </a:cubicBezTo>
                  <a:lnTo>
                    <a:pt x="36" y="498"/>
                  </a:lnTo>
                  <a:cubicBezTo>
                    <a:pt x="1" y="570"/>
                    <a:pt x="24" y="665"/>
                    <a:pt x="96" y="700"/>
                  </a:cubicBezTo>
                  <a:cubicBezTo>
                    <a:pt x="132" y="724"/>
                    <a:pt x="143" y="724"/>
                    <a:pt x="179" y="724"/>
                  </a:cubicBezTo>
                  <a:cubicBezTo>
                    <a:pt x="239" y="724"/>
                    <a:pt x="274" y="689"/>
                    <a:pt x="310" y="641"/>
                  </a:cubicBezTo>
                  <a:lnTo>
                    <a:pt x="548" y="224"/>
                  </a:lnTo>
                  <a:cubicBezTo>
                    <a:pt x="596" y="153"/>
                    <a:pt x="560" y="69"/>
                    <a:pt x="489" y="22"/>
                  </a:cubicBezTo>
                  <a:cubicBezTo>
                    <a:pt x="466" y="7"/>
                    <a:pt x="44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73"/>
            <p:cNvSpPr/>
            <p:nvPr/>
          </p:nvSpPr>
          <p:spPr>
            <a:xfrm>
              <a:off x="7132831" y="3153852"/>
              <a:ext cx="18589" cy="22695"/>
            </a:xfrm>
            <a:custGeom>
              <a:rect b="b" l="l" r="r" t="t"/>
              <a:pathLst>
                <a:path extrusionOk="0" h="713" w="584">
                  <a:moveTo>
                    <a:pt x="419" y="0"/>
                  </a:moveTo>
                  <a:cubicBezTo>
                    <a:pt x="368" y="0"/>
                    <a:pt x="319" y="32"/>
                    <a:pt x="286" y="81"/>
                  </a:cubicBezTo>
                  <a:lnTo>
                    <a:pt x="48" y="498"/>
                  </a:lnTo>
                  <a:cubicBezTo>
                    <a:pt x="0" y="569"/>
                    <a:pt x="36" y="665"/>
                    <a:pt x="108" y="700"/>
                  </a:cubicBezTo>
                  <a:cubicBezTo>
                    <a:pt x="131" y="712"/>
                    <a:pt x="155" y="712"/>
                    <a:pt x="179" y="712"/>
                  </a:cubicBezTo>
                  <a:cubicBezTo>
                    <a:pt x="239" y="712"/>
                    <a:pt x="286" y="689"/>
                    <a:pt x="310" y="641"/>
                  </a:cubicBezTo>
                  <a:lnTo>
                    <a:pt x="548" y="224"/>
                  </a:lnTo>
                  <a:cubicBezTo>
                    <a:pt x="584" y="153"/>
                    <a:pt x="572" y="69"/>
                    <a:pt x="489" y="22"/>
                  </a:cubicBezTo>
                  <a:cubicBezTo>
                    <a:pt x="466" y="7"/>
                    <a:pt x="443" y="0"/>
                    <a:pt x="4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8" name="Google Shape;12528;p73"/>
            <p:cNvSpPr/>
            <p:nvPr/>
          </p:nvSpPr>
          <p:spPr>
            <a:xfrm>
              <a:off x="7132449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177" y="0"/>
                  </a:moveTo>
                  <a:cubicBezTo>
                    <a:pt x="154" y="0"/>
                    <a:pt x="130" y="7"/>
                    <a:pt x="108" y="22"/>
                  </a:cubicBezTo>
                  <a:cubicBezTo>
                    <a:pt x="24" y="69"/>
                    <a:pt x="1" y="153"/>
                    <a:pt x="48" y="236"/>
                  </a:cubicBezTo>
                  <a:lnTo>
                    <a:pt x="274" y="653"/>
                  </a:lnTo>
                  <a:cubicBezTo>
                    <a:pt x="310" y="689"/>
                    <a:pt x="358" y="724"/>
                    <a:pt x="417" y="724"/>
                  </a:cubicBezTo>
                  <a:cubicBezTo>
                    <a:pt x="441" y="724"/>
                    <a:pt x="477" y="724"/>
                    <a:pt x="489" y="712"/>
                  </a:cubicBezTo>
                  <a:cubicBezTo>
                    <a:pt x="584" y="665"/>
                    <a:pt x="596" y="570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73"/>
            <p:cNvSpPr/>
            <p:nvPr/>
          </p:nvSpPr>
          <p:spPr>
            <a:xfrm>
              <a:off x="7249552" y="3153852"/>
              <a:ext cx="18971" cy="22695"/>
            </a:xfrm>
            <a:custGeom>
              <a:rect b="b" l="l" r="r" t="t"/>
              <a:pathLst>
                <a:path extrusionOk="0" h="713" w="596">
                  <a:moveTo>
                    <a:pt x="173" y="0"/>
                  </a:moveTo>
                  <a:cubicBezTo>
                    <a:pt x="148" y="0"/>
                    <a:pt x="122" y="7"/>
                    <a:pt x="96" y="22"/>
                  </a:cubicBezTo>
                  <a:cubicBezTo>
                    <a:pt x="24" y="69"/>
                    <a:pt x="1" y="153"/>
                    <a:pt x="36" y="224"/>
                  </a:cubicBezTo>
                  <a:lnTo>
                    <a:pt x="274" y="641"/>
                  </a:lnTo>
                  <a:cubicBezTo>
                    <a:pt x="310" y="689"/>
                    <a:pt x="358" y="712"/>
                    <a:pt x="417" y="712"/>
                  </a:cubicBezTo>
                  <a:cubicBezTo>
                    <a:pt x="441" y="712"/>
                    <a:pt x="477" y="712"/>
                    <a:pt x="489" y="700"/>
                  </a:cubicBezTo>
                  <a:cubicBezTo>
                    <a:pt x="560" y="665"/>
                    <a:pt x="596" y="569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73"/>
            <p:cNvSpPr/>
            <p:nvPr/>
          </p:nvSpPr>
          <p:spPr>
            <a:xfrm>
              <a:off x="7289721" y="3113969"/>
              <a:ext cx="24286" cy="17093"/>
            </a:xfrm>
            <a:custGeom>
              <a:rect b="b" l="l" r="r" t="t"/>
              <a:pathLst>
                <a:path extrusionOk="0" h="537" w="763"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4" y="239"/>
                    <a:pt x="108" y="287"/>
                  </a:cubicBezTo>
                  <a:lnTo>
                    <a:pt x="524" y="525"/>
                  </a:lnTo>
                  <a:cubicBezTo>
                    <a:pt x="548" y="537"/>
                    <a:pt x="560" y="537"/>
                    <a:pt x="596" y="537"/>
                  </a:cubicBezTo>
                  <a:cubicBezTo>
                    <a:pt x="655" y="537"/>
                    <a:pt x="703" y="513"/>
                    <a:pt x="727" y="465"/>
                  </a:cubicBezTo>
                  <a:cubicBezTo>
                    <a:pt x="763" y="394"/>
                    <a:pt x="739" y="310"/>
                    <a:pt x="667" y="263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73"/>
            <p:cNvSpPr/>
            <p:nvPr/>
          </p:nvSpPr>
          <p:spPr>
            <a:xfrm>
              <a:off x="7086964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179" y="1"/>
                  </a:moveTo>
                  <a:cubicBezTo>
                    <a:pt x="125" y="1"/>
                    <a:pt x="73" y="33"/>
                    <a:pt x="48" y="82"/>
                  </a:cubicBezTo>
                  <a:cubicBezTo>
                    <a:pt x="1" y="154"/>
                    <a:pt x="25" y="249"/>
                    <a:pt x="108" y="285"/>
                  </a:cubicBezTo>
                  <a:lnTo>
                    <a:pt x="525" y="535"/>
                  </a:lnTo>
                  <a:cubicBezTo>
                    <a:pt x="548" y="546"/>
                    <a:pt x="560" y="546"/>
                    <a:pt x="596" y="546"/>
                  </a:cubicBezTo>
                  <a:cubicBezTo>
                    <a:pt x="656" y="546"/>
                    <a:pt x="703" y="511"/>
                    <a:pt x="727" y="475"/>
                  </a:cubicBezTo>
                  <a:cubicBezTo>
                    <a:pt x="775" y="415"/>
                    <a:pt x="739" y="308"/>
                    <a:pt x="668" y="261"/>
                  </a:cubicBezTo>
                  <a:lnTo>
                    <a:pt x="251" y="23"/>
                  </a:lnTo>
                  <a:cubicBezTo>
                    <a:pt x="228" y="8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73"/>
            <p:cNvSpPr/>
            <p:nvPr/>
          </p:nvSpPr>
          <p:spPr>
            <a:xfrm>
              <a:off x="7289339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590" y="1"/>
                  </a:moveTo>
                  <a:cubicBezTo>
                    <a:pt x="565" y="1"/>
                    <a:pt x="539" y="8"/>
                    <a:pt x="513" y="23"/>
                  </a:cubicBezTo>
                  <a:lnTo>
                    <a:pt x="96" y="261"/>
                  </a:lnTo>
                  <a:cubicBezTo>
                    <a:pt x="25" y="308"/>
                    <a:pt x="1" y="392"/>
                    <a:pt x="36" y="475"/>
                  </a:cubicBezTo>
                  <a:cubicBezTo>
                    <a:pt x="72" y="511"/>
                    <a:pt x="108" y="546"/>
                    <a:pt x="179" y="546"/>
                  </a:cubicBezTo>
                  <a:cubicBezTo>
                    <a:pt x="203" y="546"/>
                    <a:pt x="239" y="546"/>
                    <a:pt x="251" y="535"/>
                  </a:cubicBezTo>
                  <a:lnTo>
                    <a:pt x="667" y="285"/>
                  </a:lnTo>
                  <a:cubicBezTo>
                    <a:pt x="751" y="249"/>
                    <a:pt x="775" y="154"/>
                    <a:pt x="727" y="82"/>
                  </a:cubicBezTo>
                  <a:cubicBezTo>
                    <a:pt x="694" y="33"/>
                    <a:pt x="645" y="1"/>
                    <a:pt x="5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73"/>
            <p:cNvSpPr/>
            <p:nvPr/>
          </p:nvSpPr>
          <p:spPr>
            <a:xfrm>
              <a:off x="7086964" y="3113587"/>
              <a:ext cx="24668" cy="17093"/>
            </a:xfrm>
            <a:custGeom>
              <a:rect b="b" l="l" r="r" t="t"/>
              <a:pathLst>
                <a:path extrusionOk="0" h="537" w="775">
                  <a:moveTo>
                    <a:pt x="597" y="0"/>
                  </a:moveTo>
                  <a:cubicBezTo>
                    <a:pt x="570" y="0"/>
                    <a:pt x="541" y="8"/>
                    <a:pt x="513" y="25"/>
                  </a:cubicBezTo>
                  <a:lnTo>
                    <a:pt x="108" y="263"/>
                  </a:lnTo>
                  <a:cubicBezTo>
                    <a:pt x="25" y="299"/>
                    <a:pt x="1" y="394"/>
                    <a:pt x="36" y="465"/>
                  </a:cubicBezTo>
                  <a:cubicBezTo>
                    <a:pt x="72" y="513"/>
                    <a:pt x="120" y="537"/>
                    <a:pt x="179" y="537"/>
                  </a:cubicBezTo>
                  <a:cubicBezTo>
                    <a:pt x="203" y="537"/>
                    <a:pt x="239" y="537"/>
                    <a:pt x="251" y="525"/>
                  </a:cubicBezTo>
                  <a:lnTo>
                    <a:pt x="668" y="287"/>
                  </a:lnTo>
                  <a:cubicBezTo>
                    <a:pt x="739" y="263"/>
                    <a:pt x="775" y="156"/>
                    <a:pt x="727" y="84"/>
                  </a:cubicBezTo>
                  <a:cubicBezTo>
                    <a:pt x="696" y="29"/>
                    <a:pt x="649" y="0"/>
                    <a:pt x="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4" name="Google Shape;12534;p73"/>
          <p:cNvGrpSpPr/>
          <p:nvPr/>
        </p:nvGrpSpPr>
        <p:grpSpPr>
          <a:xfrm>
            <a:off x="7985143" y="2900613"/>
            <a:ext cx="330109" cy="347552"/>
            <a:chOff x="7985143" y="2900613"/>
            <a:chExt cx="330109" cy="347552"/>
          </a:xfrm>
        </p:grpSpPr>
        <p:sp>
          <p:nvSpPr>
            <p:cNvPr id="12535" name="Google Shape;12535;p73"/>
            <p:cNvSpPr/>
            <p:nvPr/>
          </p:nvSpPr>
          <p:spPr>
            <a:xfrm>
              <a:off x="8143943" y="3145449"/>
              <a:ext cx="13273" cy="10631"/>
            </a:xfrm>
            <a:custGeom>
              <a:rect b="b" l="l" r="r" t="t"/>
              <a:pathLst>
                <a:path extrusionOk="0" h="334" w="417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250" y="333"/>
                  </a:lnTo>
                  <a:cubicBezTo>
                    <a:pt x="334" y="333"/>
                    <a:pt x="417" y="250"/>
                    <a:pt x="417" y="167"/>
                  </a:cubicBezTo>
                  <a:cubicBezTo>
                    <a:pt x="393" y="60"/>
                    <a:pt x="334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73"/>
            <p:cNvSpPr/>
            <p:nvPr/>
          </p:nvSpPr>
          <p:spPr>
            <a:xfrm>
              <a:off x="8163264" y="3005970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73"/>
            <p:cNvSpPr/>
            <p:nvPr/>
          </p:nvSpPr>
          <p:spPr>
            <a:xfrm>
              <a:off x="8163264" y="3005970"/>
              <a:ext cx="5347" cy="11013"/>
            </a:xfrm>
            <a:custGeom>
              <a:rect b="b" l="l" r="r" t="t"/>
              <a:pathLst>
                <a:path extrusionOk="0" h="346" w="168">
                  <a:moveTo>
                    <a:pt x="1" y="1"/>
                  </a:moveTo>
                  <a:cubicBezTo>
                    <a:pt x="20" y="70"/>
                    <a:pt x="97" y="228"/>
                    <a:pt x="143" y="308"/>
                  </a:cubicBezTo>
                  <a:lnTo>
                    <a:pt x="143" y="308"/>
                  </a:lnTo>
                  <a:cubicBezTo>
                    <a:pt x="118" y="259"/>
                    <a:pt x="78" y="164"/>
                    <a:pt x="1" y="1"/>
                  </a:cubicBezTo>
                  <a:close/>
                  <a:moveTo>
                    <a:pt x="143" y="308"/>
                  </a:moveTo>
                  <a:lnTo>
                    <a:pt x="143" y="308"/>
                  </a:lnTo>
                  <a:cubicBezTo>
                    <a:pt x="153" y="327"/>
                    <a:pt x="161" y="339"/>
                    <a:pt x="167" y="346"/>
                  </a:cubicBezTo>
                  <a:cubicBezTo>
                    <a:pt x="161" y="338"/>
                    <a:pt x="153" y="325"/>
                    <a:pt x="143" y="308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73"/>
            <p:cNvSpPr/>
            <p:nvPr/>
          </p:nvSpPr>
          <p:spPr>
            <a:xfrm>
              <a:off x="8163264" y="3005588"/>
              <a:ext cx="32" cy="414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73"/>
            <p:cNvSpPr/>
            <p:nvPr/>
          </p:nvSpPr>
          <p:spPr>
            <a:xfrm>
              <a:off x="8168579" y="3016952"/>
              <a:ext cx="32" cy="796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25"/>
                    <a:pt x="0" y="25"/>
                    <a:pt x="0" y="1"/>
                  </a:cubicBezTo>
                  <a:cubicBezTo>
                    <a:pt x="0" y="25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73"/>
            <p:cNvSpPr/>
            <p:nvPr/>
          </p:nvSpPr>
          <p:spPr>
            <a:xfrm>
              <a:off x="7985143" y="2900613"/>
              <a:ext cx="330109" cy="347552"/>
            </a:xfrm>
            <a:custGeom>
              <a:rect b="b" l="l" r="r" t="t"/>
              <a:pathLst>
                <a:path extrusionOk="0" h="10919" w="10371">
                  <a:moveTo>
                    <a:pt x="5120" y="3060"/>
                  </a:moveTo>
                  <a:lnTo>
                    <a:pt x="5358" y="3572"/>
                  </a:lnTo>
                  <a:lnTo>
                    <a:pt x="4882" y="3572"/>
                  </a:lnTo>
                  <a:lnTo>
                    <a:pt x="5120" y="3060"/>
                  </a:lnTo>
                  <a:close/>
                  <a:moveTo>
                    <a:pt x="5501" y="3882"/>
                  </a:moveTo>
                  <a:lnTo>
                    <a:pt x="5644" y="4180"/>
                  </a:lnTo>
                  <a:lnTo>
                    <a:pt x="4596" y="4180"/>
                  </a:lnTo>
                  <a:lnTo>
                    <a:pt x="4727" y="3882"/>
                  </a:lnTo>
                  <a:close/>
                  <a:moveTo>
                    <a:pt x="3120" y="2799"/>
                  </a:moveTo>
                  <a:lnTo>
                    <a:pt x="3703" y="3644"/>
                  </a:lnTo>
                  <a:lnTo>
                    <a:pt x="3334" y="4037"/>
                  </a:lnTo>
                  <a:cubicBezTo>
                    <a:pt x="3239" y="4120"/>
                    <a:pt x="3239" y="4227"/>
                    <a:pt x="3239" y="4299"/>
                  </a:cubicBezTo>
                  <a:lnTo>
                    <a:pt x="2703" y="4299"/>
                  </a:lnTo>
                  <a:cubicBezTo>
                    <a:pt x="2703" y="4227"/>
                    <a:pt x="2727" y="4120"/>
                    <a:pt x="2620" y="4037"/>
                  </a:cubicBezTo>
                  <a:lnTo>
                    <a:pt x="2227" y="3644"/>
                  </a:lnTo>
                  <a:lnTo>
                    <a:pt x="2810" y="2799"/>
                  </a:lnTo>
                  <a:lnTo>
                    <a:pt x="2810" y="3465"/>
                  </a:lnTo>
                  <a:cubicBezTo>
                    <a:pt x="2739" y="3477"/>
                    <a:pt x="2668" y="3537"/>
                    <a:pt x="2668" y="3632"/>
                  </a:cubicBezTo>
                  <a:cubicBezTo>
                    <a:pt x="2668" y="3715"/>
                    <a:pt x="2739" y="3799"/>
                    <a:pt x="2822" y="3799"/>
                  </a:cubicBezTo>
                  <a:lnTo>
                    <a:pt x="3096" y="3799"/>
                  </a:lnTo>
                  <a:cubicBezTo>
                    <a:pt x="3180" y="3799"/>
                    <a:pt x="3263" y="3715"/>
                    <a:pt x="3263" y="3632"/>
                  </a:cubicBezTo>
                  <a:cubicBezTo>
                    <a:pt x="3263" y="3561"/>
                    <a:pt x="3203" y="3477"/>
                    <a:pt x="3120" y="3465"/>
                  </a:cubicBezTo>
                  <a:lnTo>
                    <a:pt x="3120" y="2799"/>
                  </a:lnTo>
                  <a:close/>
                  <a:moveTo>
                    <a:pt x="2414" y="4793"/>
                  </a:moveTo>
                  <a:cubicBezTo>
                    <a:pt x="2416" y="4793"/>
                    <a:pt x="2422" y="4795"/>
                    <a:pt x="2429" y="4799"/>
                  </a:cubicBezTo>
                  <a:cubicBezTo>
                    <a:pt x="2414" y="4799"/>
                    <a:pt x="2408" y="4793"/>
                    <a:pt x="2414" y="4793"/>
                  </a:cubicBezTo>
                  <a:close/>
                  <a:moveTo>
                    <a:pt x="3549" y="4620"/>
                  </a:moveTo>
                  <a:cubicBezTo>
                    <a:pt x="3549" y="4620"/>
                    <a:pt x="3572" y="4620"/>
                    <a:pt x="3572" y="4644"/>
                  </a:cubicBezTo>
                  <a:lnTo>
                    <a:pt x="3572" y="4787"/>
                  </a:lnTo>
                  <a:cubicBezTo>
                    <a:pt x="3572" y="4787"/>
                    <a:pt x="3572" y="4799"/>
                    <a:pt x="3549" y="4799"/>
                  </a:cubicBezTo>
                  <a:lnTo>
                    <a:pt x="2429" y="4799"/>
                  </a:lnTo>
                  <a:lnTo>
                    <a:pt x="2406" y="4644"/>
                  </a:lnTo>
                  <a:cubicBezTo>
                    <a:pt x="2406" y="4644"/>
                    <a:pt x="2406" y="4620"/>
                    <a:pt x="2429" y="4620"/>
                  </a:cubicBezTo>
                  <a:close/>
                  <a:moveTo>
                    <a:pt x="3251" y="5120"/>
                  </a:moveTo>
                  <a:lnTo>
                    <a:pt x="3251" y="5537"/>
                  </a:lnTo>
                  <a:lnTo>
                    <a:pt x="2727" y="5537"/>
                  </a:lnTo>
                  <a:lnTo>
                    <a:pt x="2727" y="5120"/>
                  </a:lnTo>
                  <a:close/>
                  <a:moveTo>
                    <a:pt x="3394" y="5858"/>
                  </a:moveTo>
                  <a:cubicBezTo>
                    <a:pt x="3418" y="5858"/>
                    <a:pt x="3441" y="5882"/>
                    <a:pt x="3441" y="5882"/>
                  </a:cubicBezTo>
                  <a:cubicBezTo>
                    <a:pt x="3453" y="5894"/>
                    <a:pt x="3453" y="5906"/>
                    <a:pt x="3453" y="5918"/>
                  </a:cubicBezTo>
                  <a:lnTo>
                    <a:pt x="3418" y="6811"/>
                  </a:lnTo>
                  <a:lnTo>
                    <a:pt x="2525" y="6811"/>
                  </a:lnTo>
                  <a:lnTo>
                    <a:pt x="2501" y="5918"/>
                  </a:lnTo>
                  <a:cubicBezTo>
                    <a:pt x="2501" y="5894"/>
                    <a:pt x="2513" y="5882"/>
                    <a:pt x="2513" y="5882"/>
                  </a:cubicBezTo>
                  <a:cubicBezTo>
                    <a:pt x="2513" y="5882"/>
                    <a:pt x="2537" y="5858"/>
                    <a:pt x="2560" y="5858"/>
                  </a:cubicBezTo>
                  <a:close/>
                  <a:moveTo>
                    <a:pt x="4954" y="4501"/>
                  </a:moveTo>
                  <a:lnTo>
                    <a:pt x="4954" y="6835"/>
                  </a:lnTo>
                  <a:lnTo>
                    <a:pt x="4489" y="6835"/>
                  </a:lnTo>
                  <a:lnTo>
                    <a:pt x="4489" y="4501"/>
                  </a:lnTo>
                  <a:close/>
                  <a:moveTo>
                    <a:pt x="5739" y="4501"/>
                  </a:moveTo>
                  <a:lnTo>
                    <a:pt x="5739" y="6835"/>
                  </a:lnTo>
                  <a:lnTo>
                    <a:pt x="5287" y="6835"/>
                  </a:lnTo>
                  <a:lnTo>
                    <a:pt x="5287" y="4501"/>
                  </a:lnTo>
                  <a:close/>
                  <a:moveTo>
                    <a:pt x="9252" y="1120"/>
                  </a:moveTo>
                  <a:cubicBezTo>
                    <a:pt x="9287" y="1120"/>
                    <a:pt x="9311" y="1144"/>
                    <a:pt x="9311" y="1179"/>
                  </a:cubicBezTo>
                  <a:lnTo>
                    <a:pt x="9311" y="6835"/>
                  </a:lnTo>
                  <a:lnTo>
                    <a:pt x="8335" y="6835"/>
                  </a:lnTo>
                  <a:lnTo>
                    <a:pt x="8335" y="1822"/>
                  </a:lnTo>
                  <a:cubicBezTo>
                    <a:pt x="8335" y="1691"/>
                    <a:pt x="8216" y="1572"/>
                    <a:pt x="8085" y="1572"/>
                  </a:cubicBezTo>
                  <a:lnTo>
                    <a:pt x="6692" y="1572"/>
                  </a:lnTo>
                  <a:cubicBezTo>
                    <a:pt x="6561" y="1572"/>
                    <a:pt x="6442" y="1691"/>
                    <a:pt x="6442" y="1822"/>
                  </a:cubicBezTo>
                  <a:lnTo>
                    <a:pt x="6442" y="6835"/>
                  </a:lnTo>
                  <a:lnTo>
                    <a:pt x="6061" y="6835"/>
                  </a:lnTo>
                  <a:lnTo>
                    <a:pt x="6061" y="4346"/>
                  </a:lnTo>
                  <a:cubicBezTo>
                    <a:pt x="6061" y="4311"/>
                    <a:pt x="6061" y="4299"/>
                    <a:pt x="6037" y="4263"/>
                  </a:cubicBezTo>
                  <a:cubicBezTo>
                    <a:pt x="5690" y="3506"/>
                    <a:pt x="5585" y="3288"/>
                    <a:pt x="5581" y="3288"/>
                  </a:cubicBezTo>
                  <a:lnTo>
                    <a:pt x="5581" y="3288"/>
                  </a:lnTo>
                  <a:cubicBezTo>
                    <a:pt x="5580" y="3288"/>
                    <a:pt x="5582" y="3292"/>
                    <a:pt x="5585" y="3299"/>
                  </a:cubicBezTo>
                  <a:cubicBezTo>
                    <a:pt x="5525" y="3168"/>
                    <a:pt x="5430" y="3001"/>
                    <a:pt x="5323" y="2775"/>
                  </a:cubicBezTo>
                  <a:cubicBezTo>
                    <a:pt x="5281" y="2679"/>
                    <a:pt x="5192" y="2632"/>
                    <a:pt x="5102" y="2632"/>
                  </a:cubicBezTo>
                  <a:cubicBezTo>
                    <a:pt x="5013" y="2632"/>
                    <a:pt x="4924" y="2679"/>
                    <a:pt x="4882" y="2775"/>
                  </a:cubicBezTo>
                  <a:cubicBezTo>
                    <a:pt x="4811" y="2941"/>
                    <a:pt x="4239" y="4132"/>
                    <a:pt x="4180" y="4263"/>
                  </a:cubicBezTo>
                  <a:cubicBezTo>
                    <a:pt x="4168" y="4287"/>
                    <a:pt x="4168" y="4311"/>
                    <a:pt x="4168" y="4346"/>
                  </a:cubicBezTo>
                  <a:lnTo>
                    <a:pt x="4168" y="6835"/>
                  </a:lnTo>
                  <a:lnTo>
                    <a:pt x="3739" y="6835"/>
                  </a:lnTo>
                  <a:lnTo>
                    <a:pt x="3763" y="5954"/>
                  </a:lnTo>
                  <a:cubicBezTo>
                    <a:pt x="3763" y="5847"/>
                    <a:pt x="3739" y="5739"/>
                    <a:pt x="3656" y="5668"/>
                  </a:cubicBezTo>
                  <a:cubicBezTo>
                    <a:pt x="3632" y="5644"/>
                    <a:pt x="3596" y="5608"/>
                    <a:pt x="3561" y="5597"/>
                  </a:cubicBezTo>
                  <a:lnTo>
                    <a:pt x="3561" y="5132"/>
                  </a:lnTo>
                  <a:cubicBezTo>
                    <a:pt x="3739" y="5120"/>
                    <a:pt x="3870" y="4965"/>
                    <a:pt x="3870" y="4799"/>
                  </a:cubicBezTo>
                  <a:lnTo>
                    <a:pt x="3870" y="4656"/>
                  </a:lnTo>
                  <a:cubicBezTo>
                    <a:pt x="3870" y="4477"/>
                    <a:pt x="3739" y="4323"/>
                    <a:pt x="3561" y="4323"/>
                  </a:cubicBezTo>
                  <a:lnTo>
                    <a:pt x="3561" y="4263"/>
                  </a:lnTo>
                  <a:lnTo>
                    <a:pt x="3942" y="3870"/>
                  </a:lnTo>
                  <a:cubicBezTo>
                    <a:pt x="4049" y="3763"/>
                    <a:pt x="4061" y="3608"/>
                    <a:pt x="3977" y="3489"/>
                  </a:cubicBezTo>
                  <a:lnTo>
                    <a:pt x="3120" y="2263"/>
                  </a:lnTo>
                  <a:cubicBezTo>
                    <a:pt x="3078" y="2203"/>
                    <a:pt x="3013" y="2173"/>
                    <a:pt x="2949" y="2173"/>
                  </a:cubicBezTo>
                  <a:cubicBezTo>
                    <a:pt x="2885" y="2173"/>
                    <a:pt x="2822" y="2203"/>
                    <a:pt x="2787" y="2263"/>
                  </a:cubicBezTo>
                  <a:lnTo>
                    <a:pt x="1929" y="3489"/>
                  </a:lnTo>
                  <a:cubicBezTo>
                    <a:pt x="1858" y="3608"/>
                    <a:pt x="1870" y="3775"/>
                    <a:pt x="1965" y="3870"/>
                  </a:cubicBezTo>
                  <a:lnTo>
                    <a:pt x="2346" y="4263"/>
                  </a:lnTo>
                  <a:lnTo>
                    <a:pt x="2346" y="4323"/>
                  </a:lnTo>
                  <a:cubicBezTo>
                    <a:pt x="2168" y="4346"/>
                    <a:pt x="2037" y="4489"/>
                    <a:pt x="2037" y="4656"/>
                  </a:cubicBezTo>
                  <a:lnTo>
                    <a:pt x="2037" y="4799"/>
                  </a:lnTo>
                  <a:cubicBezTo>
                    <a:pt x="2037" y="4989"/>
                    <a:pt x="2168" y="5132"/>
                    <a:pt x="2346" y="5132"/>
                  </a:cubicBezTo>
                  <a:lnTo>
                    <a:pt x="2346" y="5597"/>
                  </a:lnTo>
                  <a:cubicBezTo>
                    <a:pt x="2310" y="5608"/>
                    <a:pt x="2275" y="5644"/>
                    <a:pt x="2251" y="5668"/>
                  </a:cubicBezTo>
                  <a:cubicBezTo>
                    <a:pt x="2168" y="5739"/>
                    <a:pt x="2132" y="5847"/>
                    <a:pt x="2144" y="5954"/>
                  </a:cubicBezTo>
                  <a:lnTo>
                    <a:pt x="2168" y="6835"/>
                  </a:lnTo>
                  <a:lnTo>
                    <a:pt x="1013" y="6835"/>
                  </a:lnTo>
                  <a:lnTo>
                    <a:pt x="1013" y="1179"/>
                  </a:lnTo>
                  <a:lnTo>
                    <a:pt x="1060" y="1179"/>
                  </a:lnTo>
                  <a:cubicBezTo>
                    <a:pt x="1060" y="1144"/>
                    <a:pt x="1084" y="1120"/>
                    <a:pt x="1120" y="1120"/>
                  </a:cubicBezTo>
                  <a:close/>
                  <a:moveTo>
                    <a:pt x="8002" y="1917"/>
                  </a:moveTo>
                  <a:lnTo>
                    <a:pt x="8002" y="2644"/>
                  </a:lnTo>
                  <a:lnTo>
                    <a:pt x="7752" y="2644"/>
                  </a:lnTo>
                  <a:cubicBezTo>
                    <a:pt x="7668" y="2644"/>
                    <a:pt x="7585" y="2715"/>
                    <a:pt x="7585" y="2810"/>
                  </a:cubicBezTo>
                  <a:cubicBezTo>
                    <a:pt x="7585" y="2870"/>
                    <a:pt x="7668" y="2941"/>
                    <a:pt x="7752" y="2941"/>
                  </a:cubicBezTo>
                  <a:lnTo>
                    <a:pt x="8002" y="2941"/>
                  </a:lnTo>
                  <a:lnTo>
                    <a:pt x="8002" y="3668"/>
                  </a:lnTo>
                  <a:lnTo>
                    <a:pt x="7752" y="3668"/>
                  </a:lnTo>
                  <a:cubicBezTo>
                    <a:pt x="7668" y="3668"/>
                    <a:pt x="7585" y="3751"/>
                    <a:pt x="7585" y="3834"/>
                  </a:cubicBezTo>
                  <a:cubicBezTo>
                    <a:pt x="7585" y="3930"/>
                    <a:pt x="7668" y="4001"/>
                    <a:pt x="7752" y="4001"/>
                  </a:cubicBezTo>
                  <a:lnTo>
                    <a:pt x="8002" y="4001"/>
                  </a:lnTo>
                  <a:lnTo>
                    <a:pt x="8002" y="4727"/>
                  </a:lnTo>
                  <a:lnTo>
                    <a:pt x="7752" y="4727"/>
                  </a:lnTo>
                  <a:cubicBezTo>
                    <a:pt x="7668" y="4727"/>
                    <a:pt x="7585" y="4799"/>
                    <a:pt x="7585" y="4894"/>
                  </a:cubicBezTo>
                  <a:cubicBezTo>
                    <a:pt x="7585" y="4989"/>
                    <a:pt x="7668" y="5061"/>
                    <a:pt x="7752" y="5061"/>
                  </a:cubicBezTo>
                  <a:lnTo>
                    <a:pt x="8002" y="5061"/>
                  </a:lnTo>
                  <a:lnTo>
                    <a:pt x="8002" y="5787"/>
                  </a:lnTo>
                  <a:lnTo>
                    <a:pt x="7752" y="5787"/>
                  </a:lnTo>
                  <a:cubicBezTo>
                    <a:pt x="7668" y="5787"/>
                    <a:pt x="7585" y="5858"/>
                    <a:pt x="7585" y="5954"/>
                  </a:cubicBezTo>
                  <a:cubicBezTo>
                    <a:pt x="7585" y="6037"/>
                    <a:pt x="7668" y="6120"/>
                    <a:pt x="7752" y="6120"/>
                  </a:cubicBezTo>
                  <a:lnTo>
                    <a:pt x="8002" y="6120"/>
                  </a:lnTo>
                  <a:lnTo>
                    <a:pt x="8002" y="6847"/>
                  </a:lnTo>
                  <a:lnTo>
                    <a:pt x="6775" y="6847"/>
                  </a:lnTo>
                  <a:lnTo>
                    <a:pt x="6775" y="1917"/>
                  </a:lnTo>
                  <a:close/>
                  <a:moveTo>
                    <a:pt x="10049" y="7144"/>
                  </a:moveTo>
                  <a:lnTo>
                    <a:pt x="10049" y="8347"/>
                  </a:lnTo>
                  <a:cubicBezTo>
                    <a:pt x="10049" y="8454"/>
                    <a:pt x="9954" y="8561"/>
                    <a:pt x="9835" y="8561"/>
                  </a:cubicBezTo>
                  <a:lnTo>
                    <a:pt x="501" y="8561"/>
                  </a:lnTo>
                  <a:cubicBezTo>
                    <a:pt x="393" y="8561"/>
                    <a:pt x="298" y="8466"/>
                    <a:pt x="298" y="8347"/>
                  </a:cubicBezTo>
                  <a:lnTo>
                    <a:pt x="298" y="7144"/>
                  </a:lnTo>
                  <a:close/>
                  <a:moveTo>
                    <a:pt x="5966" y="8871"/>
                  </a:moveTo>
                  <a:lnTo>
                    <a:pt x="5966" y="9787"/>
                  </a:lnTo>
                  <a:lnTo>
                    <a:pt x="4299" y="9787"/>
                  </a:lnTo>
                  <a:lnTo>
                    <a:pt x="4299" y="8871"/>
                  </a:ln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lnTo>
                    <a:pt x="1" y="8347"/>
                  </a:lnTo>
                  <a:cubicBezTo>
                    <a:pt x="1" y="8633"/>
                    <a:pt x="239" y="8871"/>
                    <a:pt x="524" y="8871"/>
                  </a:cubicBezTo>
                  <a:lnTo>
                    <a:pt x="3989" y="8871"/>
                  </a:lnTo>
                  <a:lnTo>
                    <a:pt x="3989" y="9787"/>
                  </a:lnTo>
                  <a:lnTo>
                    <a:pt x="3465" y="9787"/>
                  </a:lnTo>
                  <a:cubicBezTo>
                    <a:pt x="3215" y="9787"/>
                    <a:pt x="3001" y="10002"/>
                    <a:pt x="3001" y="10252"/>
                  </a:cubicBezTo>
                  <a:lnTo>
                    <a:pt x="3001" y="10466"/>
                  </a:lnTo>
                  <a:cubicBezTo>
                    <a:pt x="3001" y="10716"/>
                    <a:pt x="3215" y="10919"/>
                    <a:pt x="3465" y="10919"/>
                  </a:cubicBezTo>
                  <a:lnTo>
                    <a:pt x="4739" y="10919"/>
                  </a:lnTo>
                  <a:cubicBezTo>
                    <a:pt x="4835" y="10919"/>
                    <a:pt x="4906" y="10847"/>
                    <a:pt x="4906" y="10764"/>
                  </a:cubicBezTo>
                  <a:cubicBezTo>
                    <a:pt x="4906" y="10669"/>
                    <a:pt x="4835" y="10597"/>
                    <a:pt x="4739" y="10597"/>
                  </a:cubicBezTo>
                  <a:lnTo>
                    <a:pt x="3465" y="10597"/>
                  </a:lnTo>
                  <a:cubicBezTo>
                    <a:pt x="3394" y="10597"/>
                    <a:pt x="3322" y="10538"/>
                    <a:pt x="3322" y="10442"/>
                  </a:cubicBezTo>
                  <a:lnTo>
                    <a:pt x="3322" y="10240"/>
                  </a:lnTo>
                  <a:cubicBezTo>
                    <a:pt x="3322" y="10168"/>
                    <a:pt x="3382" y="10085"/>
                    <a:pt x="3465" y="10085"/>
                  </a:cubicBezTo>
                  <a:lnTo>
                    <a:pt x="6811" y="10085"/>
                  </a:lnTo>
                  <a:cubicBezTo>
                    <a:pt x="6894" y="10085"/>
                    <a:pt x="6966" y="10145"/>
                    <a:pt x="6966" y="10240"/>
                  </a:cubicBezTo>
                  <a:lnTo>
                    <a:pt x="6966" y="10442"/>
                  </a:lnTo>
                  <a:cubicBezTo>
                    <a:pt x="6966" y="10526"/>
                    <a:pt x="6906" y="10597"/>
                    <a:pt x="6811" y="10597"/>
                  </a:cubicBezTo>
                  <a:lnTo>
                    <a:pt x="5489" y="10597"/>
                  </a:lnTo>
                  <a:cubicBezTo>
                    <a:pt x="5406" y="10597"/>
                    <a:pt x="5323" y="10669"/>
                    <a:pt x="5323" y="10764"/>
                  </a:cubicBezTo>
                  <a:cubicBezTo>
                    <a:pt x="5323" y="10847"/>
                    <a:pt x="5406" y="10919"/>
                    <a:pt x="5489" y="10919"/>
                  </a:cubicBezTo>
                  <a:lnTo>
                    <a:pt x="6811" y="10919"/>
                  </a:lnTo>
                  <a:cubicBezTo>
                    <a:pt x="7073" y="10919"/>
                    <a:pt x="7275" y="10716"/>
                    <a:pt x="7275" y="10466"/>
                  </a:cubicBezTo>
                  <a:lnTo>
                    <a:pt x="7275" y="10252"/>
                  </a:lnTo>
                  <a:cubicBezTo>
                    <a:pt x="7275" y="10002"/>
                    <a:pt x="7061" y="9787"/>
                    <a:pt x="6811" y="9787"/>
                  </a:cubicBezTo>
                  <a:lnTo>
                    <a:pt x="6299" y="9787"/>
                  </a:lnTo>
                  <a:lnTo>
                    <a:pt x="6299" y="8871"/>
                  </a:lnTo>
                  <a:lnTo>
                    <a:pt x="9847" y="8871"/>
                  </a:lnTo>
                  <a:cubicBezTo>
                    <a:pt x="10133" y="8871"/>
                    <a:pt x="10371" y="8633"/>
                    <a:pt x="10371" y="8347"/>
                  </a:cubicBezTo>
                  <a:lnTo>
                    <a:pt x="10371" y="4727"/>
                  </a:lnTo>
                  <a:cubicBezTo>
                    <a:pt x="10371" y="4644"/>
                    <a:pt x="10299" y="4573"/>
                    <a:pt x="10204" y="4573"/>
                  </a:cubicBezTo>
                  <a:cubicBezTo>
                    <a:pt x="10121" y="4573"/>
                    <a:pt x="10049" y="4644"/>
                    <a:pt x="10049" y="4727"/>
                  </a:cubicBezTo>
                  <a:lnTo>
                    <a:pt x="10049" y="6811"/>
                  </a:lnTo>
                  <a:lnTo>
                    <a:pt x="9633" y="6811"/>
                  </a:lnTo>
                  <a:lnTo>
                    <a:pt x="9633" y="1155"/>
                  </a:lnTo>
                  <a:cubicBezTo>
                    <a:pt x="9633" y="953"/>
                    <a:pt x="9466" y="786"/>
                    <a:pt x="9252" y="786"/>
                  </a:cubicBezTo>
                  <a:lnTo>
                    <a:pt x="1120" y="786"/>
                  </a:lnTo>
                  <a:cubicBezTo>
                    <a:pt x="905" y="786"/>
                    <a:pt x="739" y="953"/>
                    <a:pt x="739" y="1155"/>
                  </a:cubicBezTo>
                  <a:lnTo>
                    <a:pt x="739" y="6811"/>
                  </a:lnTo>
                  <a:lnTo>
                    <a:pt x="322" y="6811"/>
                  </a:lnTo>
                  <a:lnTo>
                    <a:pt x="322" y="524"/>
                  </a:lnTo>
                  <a:cubicBezTo>
                    <a:pt x="322" y="417"/>
                    <a:pt x="417" y="310"/>
                    <a:pt x="536" y="310"/>
                  </a:cubicBezTo>
                  <a:lnTo>
                    <a:pt x="9871" y="310"/>
                  </a:lnTo>
                  <a:cubicBezTo>
                    <a:pt x="9966" y="310"/>
                    <a:pt x="10073" y="405"/>
                    <a:pt x="10073" y="524"/>
                  </a:cubicBezTo>
                  <a:lnTo>
                    <a:pt x="10073" y="3977"/>
                  </a:lnTo>
                  <a:cubicBezTo>
                    <a:pt x="10049" y="4073"/>
                    <a:pt x="10121" y="4156"/>
                    <a:pt x="10204" y="4156"/>
                  </a:cubicBezTo>
                  <a:cubicBezTo>
                    <a:pt x="10299" y="4156"/>
                    <a:pt x="10371" y="4073"/>
                    <a:pt x="10371" y="3989"/>
                  </a:cubicBezTo>
                  <a:lnTo>
                    <a:pt x="10371" y="524"/>
                  </a:lnTo>
                  <a:cubicBezTo>
                    <a:pt x="10371" y="239"/>
                    <a:pt x="10133" y="1"/>
                    <a:pt x="9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73"/>
            <p:cNvSpPr/>
            <p:nvPr/>
          </p:nvSpPr>
          <p:spPr>
            <a:xfrm>
              <a:off x="8168579" y="301695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73"/>
            <p:cNvSpPr/>
            <p:nvPr/>
          </p:nvSpPr>
          <p:spPr>
            <a:xfrm>
              <a:off x="8168579" y="3017715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3" name="Google Shape;12543;p73"/>
          <p:cNvGrpSpPr/>
          <p:nvPr/>
        </p:nvGrpSpPr>
        <p:grpSpPr>
          <a:xfrm>
            <a:off x="7990840" y="2435226"/>
            <a:ext cx="354363" cy="353631"/>
            <a:chOff x="7990840" y="2435226"/>
            <a:chExt cx="354363" cy="353631"/>
          </a:xfrm>
        </p:grpSpPr>
        <p:sp>
          <p:nvSpPr>
            <p:cNvPr id="12544" name="Google Shape;12544;p73"/>
            <p:cNvSpPr/>
            <p:nvPr/>
          </p:nvSpPr>
          <p:spPr>
            <a:xfrm>
              <a:off x="7990840" y="2435226"/>
              <a:ext cx="354363" cy="353631"/>
            </a:xfrm>
            <a:custGeom>
              <a:rect b="b" l="l" r="r" t="t"/>
              <a:pathLst>
                <a:path extrusionOk="0" h="11110" w="11133">
                  <a:moveTo>
                    <a:pt x="3477" y="1727"/>
                  </a:moveTo>
                  <a:cubicBezTo>
                    <a:pt x="3679" y="1727"/>
                    <a:pt x="3834" y="1894"/>
                    <a:pt x="3834" y="2084"/>
                  </a:cubicBezTo>
                  <a:lnTo>
                    <a:pt x="3834" y="2430"/>
                  </a:lnTo>
                  <a:cubicBezTo>
                    <a:pt x="3834" y="2727"/>
                    <a:pt x="3596" y="2965"/>
                    <a:pt x="3298" y="2965"/>
                  </a:cubicBezTo>
                  <a:cubicBezTo>
                    <a:pt x="3024" y="2965"/>
                    <a:pt x="2786" y="2727"/>
                    <a:pt x="2786" y="2430"/>
                  </a:cubicBezTo>
                  <a:lnTo>
                    <a:pt x="2786" y="2084"/>
                  </a:lnTo>
                  <a:cubicBezTo>
                    <a:pt x="2786" y="1894"/>
                    <a:pt x="2941" y="1727"/>
                    <a:pt x="3143" y="1727"/>
                  </a:cubicBezTo>
                  <a:close/>
                  <a:moveTo>
                    <a:pt x="3477" y="3299"/>
                  </a:moveTo>
                  <a:lnTo>
                    <a:pt x="3477" y="3311"/>
                  </a:lnTo>
                  <a:cubicBezTo>
                    <a:pt x="3501" y="3382"/>
                    <a:pt x="3513" y="3454"/>
                    <a:pt x="3536" y="3537"/>
                  </a:cubicBezTo>
                  <a:lnTo>
                    <a:pt x="3322" y="3751"/>
                  </a:lnTo>
                  <a:lnTo>
                    <a:pt x="3286" y="3751"/>
                  </a:lnTo>
                  <a:lnTo>
                    <a:pt x="3060" y="3537"/>
                  </a:lnTo>
                  <a:cubicBezTo>
                    <a:pt x="3096" y="3489"/>
                    <a:pt x="3108" y="3430"/>
                    <a:pt x="3108" y="3370"/>
                  </a:cubicBezTo>
                  <a:lnTo>
                    <a:pt x="3108" y="3299"/>
                  </a:lnTo>
                  <a:close/>
                  <a:moveTo>
                    <a:pt x="5418" y="4966"/>
                  </a:moveTo>
                  <a:lnTo>
                    <a:pt x="5418" y="7025"/>
                  </a:lnTo>
                  <a:lnTo>
                    <a:pt x="5406" y="7025"/>
                  </a:lnTo>
                  <a:lnTo>
                    <a:pt x="4346" y="7787"/>
                  </a:lnTo>
                  <a:lnTo>
                    <a:pt x="4346" y="5180"/>
                  </a:lnTo>
                  <a:cubicBezTo>
                    <a:pt x="4429" y="5239"/>
                    <a:pt x="4536" y="5287"/>
                    <a:pt x="4656" y="5299"/>
                  </a:cubicBezTo>
                  <a:lnTo>
                    <a:pt x="4786" y="5299"/>
                  </a:lnTo>
                  <a:cubicBezTo>
                    <a:pt x="4929" y="5287"/>
                    <a:pt x="5060" y="5239"/>
                    <a:pt x="5167" y="5156"/>
                  </a:cubicBezTo>
                  <a:lnTo>
                    <a:pt x="5418" y="4966"/>
                  </a:lnTo>
                  <a:close/>
                  <a:moveTo>
                    <a:pt x="2846" y="3739"/>
                  </a:moveTo>
                  <a:lnTo>
                    <a:pt x="3096" y="3989"/>
                  </a:lnTo>
                  <a:cubicBezTo>
                    <a:pt x="3155" y="4049"/>
                    <a:pt x="3239" y="4096"/>
                    <a:pt x="3334" y="4096"/>
                  </a:cubicBezTo>
                  <a:cubicBezTo>
                    <a:pt x="3417" y="4096"/>
                    <a:pt x="3513" y="4073"/>
                    <a:pt x="3572" y="3989"/>
                  </a:cubicBezTo>
                  <a:lnTo>
                    <a:pt x="3798" y="3775"/>
                  </a:lnTo>
                  <a:cubicBezTo>
                    <a:pt x="3870" y="3799"/>
                    <a:pt x="3941" y="3823"/>
                    <a:pt x="4013" y="3823"/>
                  </a:cubicBezTo>
                  <a:cubicBezTo>
                    <a:pt x="4072" y="3823"/>
                    <a:pt x="4120" y="3858"/>
                    <a:pt x="4167" y="3906"/>
                  </a:cubicBezTo>
                  <a:lnTo>
                    <a:pt x="4644" y="4501"/>
                  </a:lnTo>
                  <a:cubicBezTo>
                    <a:pt x="4676" y="4541"/>
                    <a:pt x="4724" y="4558"/>
                    <a:pt x="4769" y="4558"/>
                  </a:cubicBezTo>
                  <a:cubicBezTo>
                    <a:pt x="4807" y="4558"/>
                    <a:pt x="4843" y="4547"/>
                    <a:pt x="4870" y="4525"/>
                  </a:cubicBezTo>
                  <a:lnTo>
                    <a:pt x="5441" y="4061"/>
                  </a:lnTo>
                  <a:cubicBezTo>
                    <a:pt x="5483" y="4031"/>
                    <a:pt x="5534" y="4016"/>
                    <a:pt x="5581" y="4016"/>
                  </a:cubicBezTo>
                  <a:cubicBezTo>
                    <a:pt x="5629" y="4016"/>
                    <a:pt x="5674" y="4031"/>
                    <a:pt x="5703" y="4061"/>
                  </a:cubicBezTo>
                  <a:cubicBezTo>
                    <a:pt x="5739" y="4108"/>
                    <a:pt x="5763" y="4156"/>
                    <a:pt x="5763" y="4216"/>
                  </a:cubicBezTo>
                  <a:cubicBezTo>
                    <a:pt x="5739" y="4227"/>
                    <a:pt x="5727" y="4275"/>
                    <a:pt x="5679" y="4311"/>
                  </a:cubicBezTo>
                  <a:lnTo>
                    <a:pt x="4953" y="4882"/>
                  </a:lnTo>
                  <a:cubicBezTo>
                    <a:pt x="4894" y="4930"/>
                    <a:pt x="4834" y="4966"/>
                    <a:pt x="4763" y="4966"/>
                  </a:cubicBezTo>
                  <a:lnTo>
                    <a:pt x="4691" y="4966"/>
                  </a:lnTo>
                  <a:cubicBezTo>
                    <a:pt x="4596" y="4942"/>
                    <a:pt x="4513" y="4906"/>
                    <a:pt x="4453" y="4823"/>
                  </a:cubicBezTo>
                  <a:lnTo>
                    <a:pt x="4310" y="4644"/>
                  </a:lnTo>
                  <a:cubicBezTo>
                    <a:pt x="4288" y="4607"/>
                    <a:pt x="4247" y="4588"/>
                    <a:pt x="4205" y="4588"/>
                  </a:cubicBezTo>
                  <a:cubicBezTo>
                    <a:pt x="4180" y="4588"/>
                    <a:pt x="4154" y="4595"/>
                    <a:pt x="4132" y="4608"/>
                  </a:cubicBezTo>
                  <a:cubicBezTo>
                    <a:pt x="4072" y="4632"/>
                    <a:pt x="4036" y="4692"/>
                    <a:pt x="4036" y="4751"/>
                  </a:cubicBezTo>
                  <a:lnTo>
                    <a:pt x="4036" y="8014"/>
                  </a:lnTo>
                  <a:lnTo>
                    <a:pt x="3655" y="8276"/>
                  </a:lnTo>
                  <a:lnTo>
                    <a:pt x="3655" y="6763"/>
                  </a:lnTo>
                  <a:cubicBezTo>
                    <a:pt x="3655" y="6668"/>
                    <a:pt x="3584" y="6597"/>
                    <a:pt x="3501" y="6597"/>
                  </a:cubicBezTo>
                  <a:cubicBezTo>
                    <a:pt x="3405" y="6597"/>
                    <a:pt x="3334" y="6668"/>
                    <a:pt x="3334" y="6763"/>
                  </a:cubicBezTo>
                  <a:lnTo>
                    <a:pt x="3334" y="8502"/>
                  </a:lnTo>
                  <a:lnTo>
                    <a:pt x="2798" y="8895"/>
                  </a:lnTo>
                  <a:lnTo>
                    <a:pt x="2798" y="6811"/>
                  </a:lnTo>
                  <a:cubicBezTo>
                    <a:pt x="2798" y="6644"/>
                    <a:pt x="2751" y="6490"/>
                    <a:pt x="2691" y="6347"/>
                  </a:cubicBezTo>
                  <a:lnTo>
                    <a:pt x="2524" y="6013"/>
                  </a:lnTo>
                  <a:cubicBezTo>
                    <a:pt x="2489" y="5918"/>
                    <a:pt x="2453" y="5811"/>
                    <a:pt x="2453" y="5704"/>
                  </a:cubicBezTo>
                  <a:lnTo>
                    <a:pt x="2453" y="4037"/>
                  </a:lnTo>
                  <a:cubicBezTo>
                    <a:pt x="2453" y="3966"/>
                    <a:pt x="2500" y="3906"/>
                    <a:pt x="2560" y="3870"/>
                  </a:cubicBezTo>
                  <a:lnTo>
                    <a:pt x="2846" y="3739"/>
                  </a:lnTo>
                  <a:close/>
                  <a:moveTo>
                    <a:pt x="5560" y="1"/>
                  </a:moveTo>
                  <a:cubicBezTo>
                    <a:pt x="5477" y="1"/>
                    <a:pt x="5406" y="84"/>
                    <a:pt x="5406" y="167"/>
                  </a:cubicBezTo>
                  <a:lnTo>
                    <a:pt x="5406" y="3680"/>
                  </a:lnTo>
                  <a:cubicBezTo>
                    <a:pt x="5346" y="3692"/>
                    <a:pt x="5287" y="3727"/>
                    <a:pt x="5239" y="3775"/>
                  </a:cubicBezTo>
                  <a:lnTo>
                    <a:pt x="4775" y="4132"/>
                  </a:lnTo>
                  <a:lnTo>
                    <a:pt x="4405" y="3656"/>
                  </a:lnTo>
                  <a:cubicBezTo>
                    <a:pt x="4298" y="3537"/>
                    <a:pt x="4167" y="3454"/>
                    <a:pt x="4001" y="3454"/>
                  </a:cubicBezTo>
                  <a:cubicBezTo>
                    <a:pt x="3894" y="3454"/>
                    <a:pt x="3822" y="3370"/>
                    <a:pt x="3822" y="3275"/>
                  </a:cubicBezTo>
                  <a:lnTo>
                    <a:pt x="3822" y="3096"/>
                  </a:lnTo>
                  <a:cubicBezTo>
                    <a:pt x="4036" y="2953"/>
                    <a:pt x="4167" y="2703"/>
                    <a:pt x="4167" y="2418"/>
                  </a:cubicBezTo>
                  <a:lnTo>
                    <a:pt x="4167" y="2072"/>
                  </a:lnTo>
                  <a:cubicBezTo>
                    <a:pt x="4167" y="1703"/>
                    <a:pt x="3858" y="1394"/>
                    <a:pt x="3477" y="1394"/>
                  </a:cubicBezTo>
                  <a:lnTo>
                    <a:pt x="3143" y="1394"/>
                  </a:lnTo>
                  <a:cubicBezTo>
                    <a:pt x="2762" y="1394"/>
                    <a:pt x="2453" y="1703"/>
                    <a:pt x="2453" y="2072"/>
                  </a:cubicBezTo>
                  <a:lnTo>
                    <a:pt x="2453" y="2418"/>
                  </a:lnTo>
                  <a:cubicBezTo>
                    <a:pt x="2453" y="2703"/>
                    <a:pt x="2584" y="2953"/>
                    <a:pt x="2798" y="3096"/>
                  </a:cubicBezTo>
                  <a:lnTo>
                    <a:pt x="2798" y="3358"/>
                  </a:lnTo>
                  <a:lnTo>
                    <a:pt x="2798" y="3370"/>
                  </a:lnTo>
                  <a:lnTo>
                    <a:pt x="2393" y="3573"/>
                  </a:lnTo>
                  <a:cubicBezTo>
                    <a:pt x="2215" y="3668"/>
                    <a:pt x="2108" y="3846"/>
                    <a:pt x="2108" y="4037"/>
                  </a:cubicBezTo>
                  <a:lnTo>
                    <a:pt x="2108" y="5704"/>
                  </a:lnTo>
                  <a:cubicBezTo>
                    <a:pt x="2108" y="5871"/>
                    <a:pt x="2155" y="6013"/>
                    <a:pt x="2215" y="6168"/>
                  </a:cubicBezTo>
                  <a:lnTo>
                    <a:pt x="2381" y="6490"/>
                  </a:lnTo>
                  <a:cubicBezTo>
                    <a:pt x="2429" y="6597"/>
                    <a:pt x="2453" y="6704"/>
                    <a:pt x="2453" y="6811"/>
                  </a:cubicBezTo>
                  <a:lnTo>
                    <a:pt x="2453" y="9133"/>
                  </a:lnTo>
                  <a:lnTo>
                    <a:pt x="84" y="10812"/>
                  </a:lnTo>
                  <a:cubicBezTo>
                    <a:pt x="12" y="10859"/>
                    <a:pt x="0" y="10954"/>
                    <a:pt x="48" y="11038"/>
                  </a:cubicBezTo>
                  <a:cubicBezTo>
                    <a:pt x="69" y="11081"/>
                    <a:pt x="116" y="11102"/>
                    <a:pt x="166" y="11102"/>
                  </a:cubicBezTo>
                  <a:cubicBezTo>
                    <a:pt x="199" y="11102"/>
                    <a:pt x="234" y="11093"/>
                    <a:pt x="262" y="11074"/>
                  </a:cubicBezTo>
                  <a:lnTo>
                    <a:pt x="5548" y="7323"/>
                  </a:lnTo>
                  <a:lnTo>
                    <a:pt x="10835" y="11074"/>
                  </a:lnTo>
                  <a:cubicBezTo>
                    <a:pt x="10859" y="11097"/>
                    <a:pt x="10894" y="11109"/>
                    <a:pt x="10918" y="11109"/>
                  </a:cubicBezTo>
                  <a:cubicBezTo>
                    <a:pt x="10966" y="11109"/>
                    <a:pt x="11025" y="11074"/>
                    <a:pt x="11061" y="11038"/>
                  </a:cubicBezTo>
                  <a:cubicBezTo>
                    <a:pt x="11133" y="10954"/>
                    <a:pt x="11121" y="10859"/>
                    <a:pt x="11037" y="10812"/>
                  </a:cubicBezTo>
                  <a:lnTo>
                    <a:pt x="5727" y="7049"/>
                  </a:lnTo>
                  <a:lnTo>
                    <a:pt x="5727" y="4692"/>
                  </a:lnTo>
                  <a:lnTo>
                    <a:pt x="5882" y="4573"/>
                  </a:lnTo>
                  <a:cubicBezTo>
                    <a:pt x="6001" y="4477"/>
                    <a:pt x="6072" y="4335"/>
                    <a:pt x="6072" y="4180"/>
                  </a:cubicBezTo>
                  <a:cubicBezTo>
                    <a:pt x="6072" y="4037"/>
                    <a:pt x="6013" y="3882"/>
                    <a:pt x="5906" y="3787"/>
                  </a:cubicBezTo>
                  <a:cubicBezTo>
                    <a:pt x="5858" y="3739"/>
                    <a:pt x="5787" y="3704"/>
                    <a:pt x="5727" y="3680"/>
                  </a:cubicBezTo>
                  <a:lnTo>
                    <a:pt x="5727" y="667"/>
                  </a:lnTo>
                  <a:lnTo>
                    <a:pt x="7906" y="667"/>
                  </a:lnTo>
                  <a:lnTo>
                    <a:pt x="7680" y="1132"/>
                  </a:lnTo>
                  <a:cubicBezTo>
                    <a:pt x="7644" y="1179"/>
                    <a:pt x="7644" y="1239"/>
                    <a:pt x="7680" y="1287"/>
                  </a:cubicBezTo>
                  <a:lnTo>
                    <a:pt x="7906" y="1751"/>
                  </a:lnTo>
                  <a:lnTo>
                    <a:pt x="6251" y="1751"/>
                  </a:lnTo>
                  <a:cubicBezTo>
                    <a:pt x="6156" y="1751"/>
                    <a:pt x="6084" y="1822"/>
                    <a:pt x="6084" y="1906"/>
                  </a:cubicBezTo>
                  <a:cubicBezTo>
                    <a:pt x="6084" y="2001"/>
                    <a:pt x="6156" y="2072"/>
                    <a:pt x="6251" y="2072"/>
                  </a:cubicBezTo>
                  <a:lnTo>
                    <a:pt x="8156" y="2072"/>
                  </a:lnTo>
                  <a:cubicBezTo>
                    <a:pt x="8215" y="2072"/>
                    <a:pt x="8263" y="2049"/>
                    <a:pt x="8287" y="2001"/>
                  </a:cubicBezTo>
                  <a:cubicBezTo>
                    <a:pt x="8323" y="1953"/>
                    <a:pt x="8323" y="1894"/>
                    <a:pt x="8287" y="1834"/>
                  </a:cubicBezTo>
                  <a:lnTo>
                    <a:pt x="7977" y="1215"/>
                  </a:lnTo>
                  <a:lnTo>
                    <a:pt x="8287" y="584"/>
                  </a:lnTo>
                  <a:cubicBezTo>
                    <a:pt x="8323" y="537"/>
                    <a:pt x="8323" y="477"/>
                    <a:pt x="8287" y="417"/>
                  </a:cubicBezTo>
                  <a:cubicBezTo>
                    <a:pt x="8263" y="382"/>
                    <a:pt x="8204" y="346"/>
                    <a:pt x="8156" y="346"/>
                  </a:cubicBezTo>
                  <a:lnTo>
                    <a:pt x="5727" y="346"/>
                  </a:lnTo>
                  <a:lnTo>
                    <a:pt x="5727" y="167"/>
                  </a:lnTo>
                  <a:cubicBezTo>
                    <a:pt x="5727" y="84"/>
                    <a:pt x="5656" y="1"/>
                    <a:pt x="5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73"/>
            <p:cNvSpPr/>
            <p:nvPr/>
          </p:nvSpPr>
          <p:spPr>
            <a:xfrm>
              <a:off x="8190160" y="2704158"/>
              <a:ext cx="61814" cy="45644"/>
            </a:xfrm>
            <a:custGeom>
              <a:rect b="b" l="l" r="r" t="t"/>
              <a:pathLst>
                <a:path extrusionOk="0" h="1434" w="1942">
                  <a:moveTo>
                    <a:pt x="173" y="0"/>
                  </a:moveTo>
                  <a:cubicBezTo>
                    <a:pt x="123" y="0"/>
                    <a:pt x="77" y="22"/>
                    <a:pt x="48" y="65"/>
                  </a:cubicBezTo>
                  <a:cubicBezTo>
                    <a:pt x="1" y="148"/>
                    <a:pt x="13" y="243"/>
                    <a:pt x="96" y="291"/>
                  </a:cubicBezTo>
                  <a:lnTo>
                    <a:pt x="1668" y="1410"/>
                  </a:lnTo>
                  <a:cubicBezTo>
                    <a:pt x="1703" y="1422"/>
                    <a:pt x="1727" y="1434"/>
                    <a:pt x="1763" y="1434"/>
                  </a:cubicBezTo>
                  <a:cubicBezTo>
                    <a:pt x="1799" y="1434"/>
                    <a:pt x="1858" y="1410"/>
                    <a:pt x="1894" y="1362"/>
                  </a:cubicBezTo>
                  <a:cubicBezTo>
                    <a:pt x="1942" y="1291"/>
                    <a:pt x="1918" y="1196"/>
                    <a:pt x="1846" y="1136"/>
                  </a:cubicBezTo>
                  <a:lnTo>
                    <a:pt x="275" y="29"/>
                  </a:lnTo>
                  <a:cubicBezTo>
                    <a:pt x="241" y="10"/>
                    <a:pt x="206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6" name="Google Shape;12546;p73"/>
            <p:cNvSpPr/>
            <p:nvPr/>
          </p:nvSpPr>
          <p:spPr>
            <a:xfrm>
              <a:off x="8162882" y="2684201"/>
              <a:ext cx="22026" cy="18239"/>
            </a:xfrm>
            <a:custGeom>
              <a:rect b="b" l="l" r="r" t="t"/>
              <a:pathLst>
                <a:path extrusionOk="0" h="573" w="692">
                  <a:moveTo>
                    <a:pt x="177" y="0"/>
                  </a:moveTo>
                  <a:cubicBezTo>
                    <a:pt x="123" y="0"/>
                    <a:pt x="67" y="26"/>
                    <a:pt x="36" y="73"/>
                  </a:cubicBezTo>
                  <a:cubicBezTo>
                    <a:pt x="1" y="144"/>
                    <a:pt x="13" y="251"/>
                    <a:pt x="84" y="299"/>
                  </a:cubicBezTo>
                  <a:lnTo>
                    <a:pt x="429" y="549"/>
                  </a:lnTo>
                  <a:cubicBezTo>
                    <a:pt x="453" y="561"/>
                    <a:pt x="489" y="573"/>
                    <a:pt x="513" y="573"/>
                  </a:cubicBezTo>
                  <a:cubicBezTo>
                    <a:pt x="560" y="573"/>
                    <a:pt x="620" y="549"/>
                    <a:pt x="655" y="501"/>
                  </a:cubicBezTo>
                  <a:cubicBezTo>
                    <a:pt x="691" y="430"/>
                    <a:pt x="679" y="323"/>
                    <a:pt x="608" y="275"/>
                  </a:cubicBezTo>
                  <a:lnTo>
                    <a:pt x="263" y="25"/>
                  </a:lnTo>
                  <a:cubicBezTo>
                    <a:pt x="237" y="8"/>
                    <a:pt x="20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7" name="Google Shape;12547;p73"/>
          <p:cNvGrpSpPr/>
          <p:nvPr/>
        </p:nvGrpSpPr>
        <p:grpSpPr>
          <a:xfrm>
            <a:off x="1817317" y="2480330"/>
            <a:ext cx="350958" cy="263043"/>
            <a:chOff x="1817317" y="2480330"/>
            <a:chExt cx="350958" cy="263043"/>
          </a:xfrm>
        </p:grpSpPr>
        <p:sp>
          <p:nvSpPr>
            <p:cNvPr id="12548" name="Google Shape;12548;p73"/>
            <p:cNvSpPr/>
            <p:nvPr/>
          </p:nvSpPr>
          <p:spPr>
            <a:xfrm>
              <a:off x="1817317" y="2480330"/>
              <a:ext cx="350958" cy="191426"/>
            </a:xfrm>
            <a:custGeom>
              <a:rect b="b" l="l" r="r" t="t"/>
              <a:pathLst>
                <a:path extrusionOk="0" h="6014" w="11026">
                  <a:moveTo>
                    <a:pt x="4477" y="1"/>
                  </a:moveTo>
                  <a:cubicBezTo>
                    <a:pt x="3918" y="1"/>
                    <a:pt x="3382" y="179"/>
                    <a:pt x="2917" y="524"/>
                  </a:cubicBezTo>
                  <a:cubicBezTo>
                    <a:pt x="2513" y="834"/>
                    <a:pt x="2203" y="1251"/>
                    <a:pt x="2036" y="1727"/>
                  </a:cubicBezTo>
                  <a:cubicBezTo>
                    <a:pt x="905" y="1787"/>
                    <a:pt x="0" y="2727"/>
                    <a:pt x="0" y="3870"/>
                  </a:cubicBezTo>
                  <a:cubicBezTo>
                    <a:pt x="0" y="5061"/>
                    <a:pt x="965" y="6013"/>
                    <a:pt x="2143" y="6013"/>
                  </a:cubicBezTo>
                  <a:lnTo>
                    <a:pt x="2917" y="6013"/>
                  </a:lnTo>
                  <a:cubicBezTo>
                    <a:pt x="3001" y="6013"/>
                    <a:pt x="3084" y="5942"/>
                    <a:pt x="3084" y="5847"/>
                  </a:cubicBezTo>
                  <a:cubicBezTo>
                    <a:pt x="3084" y="5763"/>
                    <a:pt x="3001" y="5692"/>
                    <a:pt x="2917" y="5692"/>
                  </a:cubicBezTo>
                  <a:lnTo>
                    <a:pt x="2143" y="5692"/>
                  </a:lnTo>
                  <a:cubicBezTo>
                    <a:pt x="1131" y="5692"/>
                    <a:pt x="310" y="4870"/>
                    <a:pt x="310" y="3858"/>
                  </a:cubicBezTo>
                  <a:cubicBezTo>
                    <a:pt x="310" y="2846"/>
                    <a:pt x="1131" y="2025"/>
                    <a:pt x="2132" y="2025"/>
                  </a:cubicBezTo>
                  <a:lnTo>
                    <a:pt x="2143" y="2025"/>
                  </a:lnTo>
                  <a:cubicBezTo>
                    <a:pt x="2215" y="2025"/>
                    <a:pt x="2274" y="1977"/>
                    <a:pt x="2286" y="1906"/>
                  </a:cubicBezTo>
                  <a:cubicBezTo>
                    <a:pt x="2429" y="1441"/>
                    <a:pt x="2703" y="1036"/>
                    <a:pt x="3096" y="739"/>
                  </a:cubicBezTo>
                  <a:cubicBezTo>
                    <a:pt x="3477" y="441"/>
                    <a:pt x="3953" y="286"/>
                    <a:pt x="4453" y="286"/>
                  </a:cubicBezTo>
                  <a:cubicBezTo>
                    <a:pt x="5239" y="286"/>
                    <a:pt x="5953" y="679"/>
                    <a:pt x="6370" y="1334"/>
                  </a:cubicBezTo>
                  <a:cubicBezTo>
                    <a:pt x="6412" y="1386"/>
                    <a:pt x="6471" y="1420"/>
                    <a:pt x="6533" y="1420"/>
                  </a:cubicBezTo>
                  <a:cubicBezTo>
                    <a:pt x="6542" y="1420"/>
                    <a:pt x="6551" y="1419"/>
                    <a:pt x="6561" y="1417"/>
                  </a:cubicBezTo>
                  <a:cubicBezTo>
                    <a:pt x="6751" y="1358"/>
                    <a:pt x="6954" y="1322"/>
                    <a:pt x="7144" y="1322"/>
                  </a:cubicBezTo>
                  <a:cubicBezTo>
                    <a:pt x="7942" y="1322"/>
                    <a:pt x="8644" y="1846"/>
                    <a:pt x="8882" y="2608"/>
                  </a:cubicBezTo>
                  <a:cubicBezTo>
                    <a:pt x="8918" y="2679"/>
                    <a:pt x="8978" y="2727"/>
                    <a:pt x="9061" y="2727"/>
                  </a:cubicBezTo>
                  <a:cubicBezTo>
                    <a:pt x="9121" y="2727"/>
                    <a:pt x="9168" y="2703"/>
                    <a:pt x="9228" y="2703"/>
                  </a:cubicBezTo>
                  <a:cubicBezTo>
                    <a:pt x="10049" y="2703"/>
                    <a:pt x="10704" y="3382"/>
                    <a:pt x="10704" y="4180"/>
                  </a:cubicBezTo>
                  <a:cubicBezTo>
                    <a:pt x="10704" y="4989"/>
                    <a:pt x="10025" y="5656"/>
                    <a:pt x="9228" y="5656"/>
                  </a:cubicBezTo>
                  <a:lnTo>
                    <a:pt x="8109" y="5656"/>
                  </a:lnTo>
                  <a:cubicBezTo>
                    <a:pt x="8025" y="5656"/>
                    <a:pt x="7942" y="5727"/>
                    <a:pt x="7942" y="5823"/>
                  </a:cubicBezTo>
                  <a:cubicBezTo>
                    <a:pt x="7942" y="5906"/>
                    <a:pt x="8025" y="5978"/>
                    <a:pt x="8109" y="5978"/>
                  </a:cubicBezTo>
                  <a:lnTo>
                    <a:pt x="9228" y="5978"/>
                  </a:lnTo>
                  <a:cubicBezTo>
                    <a:pt x="10228" y="5978"/>
                    <a:pt x="11026" y="5180"/>
                    <a:pt x="11026" y="4180"/>
                  </a:cubicBezTo>
                  <a:cubicBezTo>
                    <a:pt x="11026" y="3180"/>
                    <a:pt x="10204" y="2429"/>
                    <a:pt x="9228" y="2429"/>
                  </a:cubicBezTo>
                  <a:lnTo>
                    <a:pt x="9168" y="2429"/>
                  </a:lnTo>
                  <a:cubicBezTo>
                    <a:pt x="9013" y="2060"/>
                    <a:pt x="8763" y="1715"/>
                    <a:pt x="8442" y="1477"/>
                  </a:cubicBezTo>
                  <a:cubicBezTo>
                    <a:pt x="8061" y="1191"/>
                    <a:pt x="7620" y="1048"/>
                    <a:pt x="7156" y="1048"/>
                  </a:cubicBezTo>
                  <a:cubicBezTo>
                    <a:pt x="6966" y="1048"/>
                    <a:pt x="6787" y="1072"/>
                    <a:pt x="6596" y="1120"/>
                  </a:cubicBezTo>
                  <a:cubicBezTo>
                    <a:pt x="6096" y="417"/>
                    <a:pt x="5322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73"/>
            <p:cNvSpPr/>
            <p:nvPr/>
          </p:nvSpPr>
          <p:spPr>
            <a:xfrm>
              <a:off x="1926844" y="2568626"/>
              <a:ext cx="131140" cy="174747"/>
            </a:xfrm>
            <a:custGeom>
              <a:rect b="b" l="l" r="r" t="t"/>
              <a:pathLst>
                <a:path extrusionOk="0" h="5490" w="4120">
                  <a:moveTo>
                    <a:pt x="2417" y="322"/>
                  </a:moveTo>
                  <a:lnTo>
                    <a:pt x="2417" y="1370"/>
                  </a:lnTo>
                  <a:cubicBezTo>
                    <a:pt x="2417" y="1537"/>
                    <a:pt x="2572" y="1691"/>
                    <a:pt x="2751" y="1691"/>
                  </a:cubicBezTo>
                  <a:lnTo>
                    <a:pt x="3274" y="1691"/>
                  </a:lnTo>
                  <a:cubicBezTo>
                    <a:pt x="3358" y="1691"/>
                    <a:pt x="3429" y="1620"/>
                    <a:pt x="3429" y="1525"/>
                  </a:cubicBezTo>
                  <a:cubicBezTo>
                    <a:pt x="3429" y="1441"/>
                    <a:pt x="3358" y="1358"/>
                    <a:pt x="3274" y="1358"/>
                  </a:cubicBezTo>
                  <a:lnTo>
                    <a:pt x="2751" y="1358"/>
                  </a:lnTo>
                  <a:cubicBezTo>
                    <a:pt x="2751" y="1358"/>
                    <a:pt x="2727" y="1358"/>
                    <a:pt x="2727" y="1346"/>
                  </a:cubicBezTo>
                  <a:lnTo>
                    <a:pt x="2727" y="346"/>
                  </a:lnTo>
                  <a:lnTo>
                    <a:pt x="3751" y="1358"/>
                  </a:lnTo>
                  <a:cubicBezTo>
                    <a:pt x="3775" y="1394"/>
                    <a:pt x="3798" y="1441"/>
                    <a:pt x="3798" y="1501"/>
                  </a:cubicBezTo>
                  <a:lnTo>
                    <a:pt x="3798" y="5180"/>
                  </a:lnTo>
                  <a:lnTo>
                    <a:pt x="3810" y="5180"/>
                  </a:lnTo>
                  <a:lnTo>
                    <a:pt x="334" y="5192"/>
                  </a:lnTo>
                  <a:cubicBezTo>
                    <a:pt x="334" y="5192"/>
                    <a:pt x="322" y="5192"/>
                    <a:pt x="322" y="5180"/>
                  </a:cubicBezTo>
                  <a:lnTo>
                    <a:pt x="322" y="334"/>
                  </a:lnTo>
                  <a:cubicBezTo>
                    <a:pt x="322" y="334"/>
                    <a:pt x="322" y="322"/>
                    <a:pt x="334" y="322"/>
                  </a:cubicBezTo>
                  <a:close/>
                  <a:moveTo>
                    <a:pt x="322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5156"/>
                  </a:lnTo>
                  <a:cubicBezTo>
                    <a:pt x="0" y="5335"/>
                    <a:pt x="143" y="5489"/>
                    <a:pt x="322" y="5489"/>
                  </a:cubicBezTo>
                  <a:lnTo>
                    <a:pt x="3775" y="5489"/>
                  </a:lnTo>
                  <a:cubicBezTo>
                    <a:pt x="3953" y="5489"/>
                    <a:pt x="4108" y="5335"/>
                    <a:pt x="4108" y="5156"/>
                  </a:cubicBezTo>
                  <a:lnTo>
                    <a:pt x="4108" y="1501"/>
                  </a:lnTo>
                  <a:cubicBezTo>
                    <a:pt x="4120" y="1382"/>
                    <a:pt x="4072" y="1251"/>
                    <a:pt x="3965" y="1156"/>
                  </a:cubicBezTo>
                  <a:lnTo>
                    <a:pt x="2953" y="144"/>
                  </a:lnTo>
                  <a:cubicBezTo>
                    <a:pt x="2870" y="48"/>
                    <a:pt x="2739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73"/>
            <p:cNvSpPr/>
            <p:nvPr/>
          </p:nvSpPr>
          <p:spPr>
            <a:xfrm>
              <a:off x="1965485" y="2639893"/>
              <a:ext cx="55002" cy="70885"/>
            </a:xfrm>
            <a:custGeom>
              <a:rect b="b" l="l" r="r" t="t"/>
              <a:pathLst>
                <a:path extrusionOk="0" h="2227" w="1728">
                  <a:moveTo>
                    <a:pt x="870" y="0"/>
                  </a:moveTo>
                  <a:cubicBezTo>
                    <a:pt x="822" y="0"/>
                    <a:pt x="775" y="36"/>
                    <a:pt x="751" y="60"/>
                  </a:cubicBezTo>
                  <a:lnTo>
                    <a:pt x="60" y="929"/>
                  </a:lnTo>
                  <a:cubicBezTo>
                    <a:pt x="1" y="1000"/>
                    <a:pt x="13" y="1107"/>
                    <a:pt x="84" y="1155"/>
                  </a:cubicBezTo>
                  <a:cubicBezTo>
                    <a:pt x="117" y="1178"/>
                    <a:pt x="151" y="1189"/>
                    <a:pt x="183" y="1189"/>
                  </a:cubicBezTo>
                  <a:cubicBezTo>
                    <a:pt x="234" y="1189"/>
                    <a:pt x="281" y="1163"/>
                    <a:pt x="310" y="1119"/>
                  </a:cubicBezTo>
                  <a:lnTo>
                    <a:pt x="715" y="619"/>
                  </a:lnTo>
                  <a:lnTo>
                    <a:pt x="715" y="2060"/>
                  </a:lnTo>
                  <a:cubicBezTo>
                    <a:pt x="715" y="2143"/>
                    <a:pt x="787" y="2227"/>
                    <a:pt x="882" y="2227"/>
                  </a:cubicBezTo>
                  <a:cubicBezTo>
                    <a:pt x="965" y="2227"/>
                    <a:pt x="1048" y="2143"/>
                    <a:pt x="1048" y="2060"/>
                  </a:cubicBezTo>
                  <a:lnTo>
                    <a:pt x="1048" y="619"/>
                  </a:lnTo>
                  <a:lnTo>
                    <a:pt x="1441" y="1119"/>
                  </a:lnTo>
                  <a:cubicBezTo>
                    <a:pt x="1477" y="1167"/>
                    <a:pt x="1513" y="1179"/>
                    <a:pt x="1560" y="1179"/>
                  </a:cubicBezTo>
                  <a:cubicBezTo>
                    <a:pt x="1596" y="1179"/>
                    <a:pt x="1644" y="1167"/>
                    <a:pt x="1668" y="1155"/>
                  </a:cubicBezTo>
                  <a:cubicBezTo>
                    <a:pt x="1715" y="1107"/>
                    <a:pt x="1727" y="1000"/>
                    <a:pt x="1668" y="929"/>
                  </a:cubicBezTo>
                  <a:lnTo>
                    <a:pt x="989" y="60"/>
                  </a:lnTo>
                  <a:cubicBezTo>
                    <a:pt x="953" y="24"/>
                    <a:pt x="90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73"/>
            <p:cNvSpPr/>
            <p:nvPr/>
          </p:nvSpPr>
          <p:spPr>
            <a:xfrm>
              <a:off x="1965103" y="2503406"/>
              <a:ext cx="43989" cy="31162"/>
            </a:xfrm>
            <a:custGeom>
              <a:rect b="b" l="l" r="r" t="t"/>
              <a:pathLst>
                <a:path extrusionOk="0" h="979" w="1382">
                  <a:moveTo>
                    <a:pt x="181" y="0"/>
                  </a:moveTo>
                  <a:cubicBezTo>
                    <a:pt x="104" y="0"/>
                    <a:pt x="24" y="56"/>
                    <a:pt x="13" y="121"/>
                  </a:cubicBezTo>
                  <a:cubicBezTo>
                    <a:pt x="1" y="216"/>
                    <a:pt x="60" y="300"/>
                    <a:pt x="132" y="323"/>
                  </a:cubicBezTo>
                  <a:cubicBezTo>
                    <a:pt x="501" y="395"/>
                    <a:pt x="846" y="597"/>
                    <a:pt x="1072" y="919"/>
                  </a:cubicBezTo>
                  <a:cubicBezTo>
                    <a:pt x="1096" y="954"/>
                    <a:pt x="1144" y="978"/>
                    <a:pt x="1203" y="978"/>
                  </a:cubicBezTo>
                  <a:cubicBezTo>
                    <a:pt x="1227" y="978"/>
                    <a:pt x="1275" y="954"/>
                    <a:pt x="1310" y="942"/>
                  </a:cubicBezTo>
                  <a:cubicBezTo>
                    <a:pt x="1370" y="895"/>
                    <a:pt x="1382" y="800"/>
                    <a:pt x="1334" y="716"/>
                  </a:cubicBezTo>
                  <a:cubicBezTo>
                    <a:pt x="1060" y="347"/>
                    <a:pt x="656" y="97"/>
                    <a:pt x="203" y="2"/>
                  </a:cubicBezTo>
                  <a:cubicBezTo>
                    <a:pt x="196" y="1"/>
                    <a:pt x="18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73"/>
            <p:cNvSpPr/>
            <p:nvPr/>
          </p:nvSpPr>
          <p:spPr>
            <a:xfrm>
              <a:off x="2052668" y="2537369"/>
              <a:ext cx="34504" cy="30175"/>
            </a:xfrm>
            <a:custGeom>
              <a:rect b="b" l="l" r="r" t="t"/>
              <a:pathLst>
                <a:path extrusionOk="0" h="948" w="1084">
                  <a:moveTo>
                    <a:pt x="194" y="0"/>
                  </a:moveTo>
                  <a:cubicBezTo>
                    <a:pt x="124" y="0"/>
                    <a:pt x="56" y="45"/>
                    <a:pt x="36" y="114"/>
                  </a:cubicBezTo>
                  <a:cubicBezTo>
                    <a:pt x="0" y="209"/>
                    <a:pt x="48" y="292"/>
                    <a:pt x="131" y="328"/>
                  </a:cubicBezTo>
                  <a:cubicBezTo>
                    <a:pt x="405" y="411"/>
                    <a:pt x="631" y="602"/>
                    <a:pt x="762" y="864"/>
                  </a:cubicBezTo>
                  <a:cubicBezTo>
                    <a:pt x="786" y="923"/>
                    <a:pt x="845" y="947"/>
                    <a:pt x="905" y="947"/>
                  </a:cubicBezTo>
                  <a:cubicBezTo>
                    <a:pt x="941" y="947"/>
                    <a:pt x="953" y="947"/>
                    <a:pt x="988" y="935"/>
                  </a:cubicBezTo>
                  <a:cubicBezTo>
                    <a:pt x="1060" y="887"/>
                    <a:pt x="1084" y="804"/>
                    <a:pt x="1048" y="709"/>
                  </a:cubicBezTo>
                  <a:cubicBezTo>
                    <a:pt x="869" y="387"/>
                    <a:pt x="584" y="149"/>
                    <a:pt x="238" y="6"/>
                  </a:cubicBezTo>
                  <a:cubicBezTo>
                    <a:pt x="224" y="2"/>
                    <a:pt x="209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3" name="Google Shape;12553;p73"/>
          <p:cNvGrpSpPr/>
          <p:nvPr/>
        </p:nvGrpSpPr>
        <p:grpSpPr>
          <a:xfrm>
            <a:off x="1341727" y="2483349"/>
            <a:ext cx="419913" cy="308109"/>
            <a:chOff x="1341727" y="2483349"/>
            <a:chExt cx="419913" cy="308109"/>
          </a:xfrm>
        </p:grpSpPr>
        <p:sp>
          <p:nvSpPr>
            <p:cNvPr id="12554" name="Google Shape;12554;p73"/>
            <p:cNvSpPr/>
            <p:nvPr/>
          </p:nvSpPr>
          <p:spPr>
            <a:xfrm>
              <a:off x="1623896" y="2522310"/>
              <a:ext cx="53488" cy="18605"/>
            </a:xfrm>
            <a:custGeom>
              <a:rect b="b" l="l" r="r" t="t"/>
              <a:pathLst>
                <a:path extrusionOk="0" h="489" w="140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22"/>
                    <a:pt x="167" y="322"/>
                  </a:cubicBezTo>
                  <a:cubicBezTo>
                    <a:pt x="346" y="322"/>
                    <a:pt x="882" y="358"/>
                    <a:pt x="1144" y="477"/>
                  </a:cubicBezTo>
                  <a:cubicBezTo>
                    <a:pt x="1167" y="489"/>
                    <a:pt x="1179" y="489"/>
                    <a:pt x="1215" y="489"/>
                  </a:cubicBezTo>
                  <a:cubicBezTo>
                    <a:pt x="1275" y="489"/>
                    <a:pt x="1334" y="465"/>
                    <a:pt x="1358" y="406"/>
                  </a:cubicBezTo>
                  <a:cubicBezTo>
                    <a:pt x="1406" y="346"/>
                    <a:pt x="1358" y="239"/>
                    <a:pt x="1286" y="191"/>
                  </a:cubicBezTo>
                  <a:cubicBezTo>
                    <a:pt x="917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73"/>
            <p:cNvSpPr/>
            <p:nvPr/>
          </p:nvSpPr>
          <p:spPr>
            <a:xfrm>
              <a:off x="1341727" y="2483349"/>
              <a:ext cx="419913" cy="308109"/>
            </a:xfrm>
            <a:custGeom>
              <a:rect b="b" l="l" r="r" t="t"/>
              <a:pathLst>
                <a:path extrusionOk="0" h="8098" w="11038">
                  <a:moveTo>
                    <a:pt x="9156" y="501"/>
                  </a:moveTo>
                  <a:lnTo>
                    <a:pt x="9156" y="1168"/>
                  </a:lnTo>
                  <a:cubicBezTo>
                    <a:pt x="9156" y="1275"/>
                    <a:pt x="9120" y="1394"/>
                    <a:pt x="9073" y="1489"/>
                  </a:cubicBezTo>
                  <a:lnTo>
                    <a:pt x="9001" y="1644"/>
                  </a:lnTo>
                  <a:cubicBezTo>
                    <a:pt x="8989" y="1680"/>
                    <a:pt x="8989" y="1692"/>
                    <a:pt x="8989" y="1727"/>
                  </a:cubicBezTo>
                  <a:lnTo>
                    <a:pt x="8989" y="2061"/>
                  </a:lnTo>
                  <a:cubicBezTo>
                    <a:pt x="8989" y="2299"/>
                    <a:pt x="8894" y="2525"/>
                    <a:pt x="8715" y="2692"/>
                  </a:cubicBezTo>
                  <a:cubicBezTo>
                    <a:pt x="8537" y="2858"/>
                    <a:pt x="8311" y="2942"/>
                    <a:pt x="8072" y="2942"/>
                  </a:cubicBezTo>
                  <a:cubicBezTo>
                    <a:pt x="7620" y="2918"/>
                    <a:pt x="7227" y="2513"/>
                    <a:pt x="7227" y="2025"/>
                  </a:cubicBezTo>
                  <a:lnTo>
                    <a:pt x="7227" y="1727"/>
                  </a:lnTo>
                  <a:cubicBezTo>
                    <a:pt x="7227" y="1692"/>
                    <a:pt x="7227" y="1680"/>
                    <a:pt x="7215" y="1644"/>
                  </a:cubicBezTo>
                  <a:lnTo>
                    <a:pt x="7108" y="1453"/>
                  </a:lnTo>
                  <a:cubicBezTo>
                    <a:pt x="7084" y="1382"/>
                    <a:pt x="7049" y="1311"/>
                    <a:pt x="7049" y="1215"/>
                  </a:cubicBezTo>
                  <a:lnTo>
                    <a:pt x="7049" y="1203"/>
                  </a:lnTo>
                  <a:cubicBezTo>
                    <a:pt x="7049" y="810"/>
                    <a:pt x="7370" y="501"/>
                    <a:pt x="7751" y="501"/>
                  </a:cubicBezTo>
                  <a:close/>
                  <a:moveTo>
                    <a:pt x="3274" y="322"/>
                  </a:moveTo>
                  <a:cubicBezTo>
                    <a:pt x="3548" y="322"/>
                    <a:pt x="3786" y="429"/>
                    <a:pt x="3989" y="632"/>
                  </a:cubicBezTo>
                  <a:cubicBezTo>
                    <a:pt x="4179" y="834"/>
                    <a:pt x="4298" y="1108"/>
                    <a:pt x="4310" y="1394"/>
                  </a:cubicBezTo>
                  <a:cubicBezTo>
                    <a:pt x="4346" y="1739"/>
                    <a:pt x="4441" y="2442"/>
                    <a:pt x="4608" y="2858"/>
                  </a:cubicBezTo>
                  <a:cubicBezTo>
                    <a:pt x="4358" y="2942"/>
                    <a:pt x="3870" y="3096"/>
                    <a:pt x="3274" y="3096"/>
                  </a:cubicBezTo>
                  <a:cubicBezTo>
                    <a:pt x="3253" y="3097"/>
                    <a:pt x="3232" y="3097"/>
                    <a:pt x="3210" y="3097"/>
                  </a:cubicBezTo>
                  <a:cubicBezTo>
                    <a:pt x="2654" y="3097"/>
                    <a:pt x="2182" y="2951"/>
                    <a:pt x="1953" y="2870"/>
                  </a:cubicBezTo>
                  <a:cubicBezTo>
                    <a:pt x="2096" y="2442"/>
                    <a:pt x="2215" y="1739"/>
                    <a:pt x="2226" y="1394"/>
                  </a:cubicBezTo>
                  <a:cubicBezTo>
                    <a:pt x="2250" y="1096"/>
                    <a:pt x="2357" y="834"/>
                    <a:pt x="2560" y="632"/>
                  </a:cubicBezTo>
                  <a:cubicBezTo>
                    <a:pt x="2750" y="429"/>
                    <a:pt x="3000" y="322"/>
                    <a:pt x="3274" y="322"/>
                  </a:cubicBezTo>
                  <a:close/>
                  <a:moveTo>
                    <a:pt x="7751" y="3192"/>
                  </a:moveTo>
                  <a:cubicBezTo>
                    <a:pt x="7858" y="3227"/>
                    <a:pt x="7965" y="3251"/>
                    <a:pt x="8084" y="3251"/>
                  </a:cubicBezTo>
                  <a:lnTo>
                    <a:pt x="8120" y="3251"/>
                  </a:lnTo>
                  <a:cubicBezTo>
                    <a:pt x="8239" y="3251"/>
                    <a:pt x="8358" y="3239"/>
                    <a:pt x="8477" y="3192"/>
                  </a:cubicBezTo>
                  <a:lnTo>
                    <a:pt x="8477" y="3192"/>
                  </a:lnTo>
                  <a:cubicBezTo>
                    <a:pt x="8465" y="3251"/>
                    <a:pt x="8477" y="3299"/>
                    <a:pt x="8501" y="3346"/>
                  </a:cubicBezTo>
                  <a:lnTo>
                    <a:pt x="8358" y="3477"/>
                  </a:lnTo>
                  <a:cubicBezTo>
                    <a:pt x="8287" y="3549"/>
                    <a:pt x="8203" y="3585"/>
                    <a:pt x="8108" y="3585"/>
                  </a:cubicBezTo>
                  <a:cubicBezTo>
                    <a:pt x="8025" y="3585"/>
                    <a:pt x="7930" y="3549"/>
                    <a:pt x="7858" y="3477"/>
                  </a:cubicBezTo>
                  <a:lnTo>
                    <a:pt x="7727" y="3346"/>
                  </a:lnTo>
                  <a:cubicBezTo>
                    <a:pt x="7739" y="3299"/>
                    <a:pt x="7751" y="3251"/>
                    <a:pt x="7751" y="3192"/>
                  </a:cubicBezTo>
                  <a:close/>
                  <a:moveTo>
                    <a:pt x="3691" y="3418"/>
                  </a:moveTo>
                  <a:cubicBezTo>
                    <a:pt x="3750" y="3537"/>
                    <a:pt x="3870" y="3644"/>
                    <a:pt x="4001" y="3668"/>
                  </a:cubicBezTo>
                  <a:lnTo>
                    <a:pt x="4584" y="3835"/>
                  </a:lnTo>
                  <a:cubicBezTo>
                    <a:pt x="4727" y="3882"/>
                    <a:pt x="4834" y="4013"/>
                    <a:pt x="4834" y="4180"/>
                  </a:cubicBezTo>
                  <a:lnTo>
                    <a:pt x="4834" y="5680"/>
                  </a:lnTo>
                  <a:cubicBezTo>
                    <a:pt x="4834" y="5871"/>
                    <a:pt x="4667" y="6037"/>
                    <a:pt x="4477" y="6037"/>
                  </a:cubicBezTo>
                  <a:lnTo>
                    <a:pt x="4477" y="4811"/>
                  </a:lnTo>
                  <a:cubicBezTo>
                    <a:pt x="4477" y="4549"/>
                    <a:pt x="4239" y="4311"/>
                    <a:pt x="3977" y="4311"/>
                  </a:cubicBezTo>
                  <a:lnTo>
                    <a:pt x="2584" y="4311"/>
                  </a:lnTo>
                  <a:cubicBezTo>
                    <a:pt x="2310" y="4311"/>
                    <a:pt x="2084" y="4537"/>
                    <a:pt x="2084" y="4811"/>
                  </a:cubicBezTo>
                  <a:lnTo>
                    <a:pt x="2084" y="6037"/>
                  </a:lnTo>
                  <a:lnTo>
                    <a:pt x="2072" y="6037"/>
                  </a:lnTo>
                  <a:cubicBezTo>
                    <a:pt x="1869" y="6037"/>
                    <a:pt x="1715" y="5871"/>
                    <a:pt x="1715" y="5680"/>
                  </a:cubicBezTo>
                  <a:lnTo>
                    <a:pt x="1715" y="4180"/>
                  </a:lnTo>
                  <a:cubicBezTo>
                    <a:pt x="1715" y="4013"/>
                    <a:pt x="1810" y="3882"/>
                    <a:pt x="1965" y="3835"/>
                  </a:cubicBezTo>
                  <a:lnTo>
                    <a:pt x="2548" y="3668"/>
                  </a:lnTo>
                  <a:cubicBezTo>
                    <a:pt x="2679" y="3620"/>
                    <a:pt x="2798" y="3537"/>
                    <a:pt x="2858" y="3418"/>
                  </a:cubicBezTo>
                  <a:cubicBezTo>
                    <a:pt x="2988" y="3430"/>
                    <a:pt x="3119" y="3430"/>
                    <a:pt x="3274" y="3430"/>
                  </a:cubicBezTo>
                  <a:cubicBezTo>
                    <a:pt x="3417" y="3430"/>
                    <a:pt x="3560" y="3418"/>
                    <a:pt x="3691" y="3418"/>
                  </a:cubicBezTo>
                  <a:close/>
                  <a:moveTo>
                    <a:pt x="8668" y="3608"/>
                  </a:moveTo>
                  <a:cubicBezTo>
                    <a:pt x="8715" y="3644"/>
                    <a:pt x="8763" y="3656"/>
                    <a:pt x="8811" y="3668"/>
                  </a:cubicBezTo>
                  <a:lnTo>
                    <a:pt x="9382" y="3835"/>
                  </a:lnTo>
                  <a:cubicBezTo>
                    <a:pt x="9537" y="3882"/>
                    <a:pt x="9644" y="4013"/>
                    <a:pt x="9644" y="4180"/>
                  </a:cubicBezTo>
                  <a:lnTo>
                    <a:pt x="9644" y="5680"/>
                  </a:lnTo>
                  <a:cubicBezTo>
                    <a:pt x="9644" y="5871"/>
                    <a:pt x="9477" y="6037"/>
                    <a:pt x="9287" y="6037"/>
                  </a:cubicBezTo>
                  <a:lnTo>
                    <a:pt x="8584" y="6037"/>
                  </a:lnTo>
                  <a:lnTo>
                    <a:pt x="8584" y="6025"/>
                  </a:lnTo>
                  <a:lnTo>
                    <a:pt x="8584" y="5668"/>
                  </a:lnTo>
                  <a:lnTo>
                    <a:pt x="9120" y="5668"/>
                  </a:lnTo>
                  <a:cubicBezTo>
                    <a:pt x="9204" y="5668"/>
                    <a:pt x="9287" y="5597"/>
                    <a:pt x="9287" y="5502"/>
                  </a:cubicBezTo>
                  <a:lnTo>
                    <a:pt x="9287" y="4466"/>
                  </a:lnTo>
                  <a:cubicBezTo>
                    <a:pt x="9287" y="4370"/>
                    <a:pt x="9204" y="4299"/>
                    <a:pt x="9120" y="4299"/>
                  </a:cubicBezTo>
                  <a:cubicBezTo>
                    <a:pt x="9025" y="4299"/>
                    <a:pt x="8954" y="4370"/>
                    <a:pt x="8954" y="4466"/>
                  </a:cubicBezTo>
                  <a:lnTo>
                    <a:pt x="8954" y="5335"/>
                  </a:lnTo>
                  <a:lnTo>
                    <a:pt x="8584" y="5335"/>
                  </a:lnTo>
                  <a:lnTo>
                    <a:pt x="8584" y="4644"/>
                  </a:lnTo>
                  <a:cubicBezTo>
                    <a:pt x="8584" y="4466"/>
                    <a:pt x="8430" y="4311"/>
                    <a:pt x="8251" y="4311"/>
                  </a:cubicBezTo>
                  <a:lnTo>
                    <a:pt x="6513" y="4311"/>
                  </a:lnTo>
                  <a:lnTo>
                    <a:pt x="6513" y="4180"/>
                  </a:lnTo>
                  <a:lnTo>
                    <a:pt x="6548" y="4180"/>
                  </a:lnTo>
                  <a:cubicBezTo>
                    <a:pt x="6548" y="4013"/>
                    <a:pt x="6644" y="3882"/>
                    <a:pt x="6798" y="3835"/>
                  </a:cubicBezTo>
                  <a:lnTo>
                    <a:pt x="7382" y="3668"/>
                  </a:lnTo>
                  <a:cubicBezTo>
                    <a:pt x="7418" y="3656"/>
                    <a:pt x="7477" y="3644"/>
                    <a:pt x="7513" y="3608"/>
                  </a:cubicBezTo>
                  <a:lnTo>
                    <a:pt x="7620" y="3716"/>
                  </a:lnTo>
                  <a:cubicBezTo>
                    <a:pt x="7751" y="3847"/>
                    <a:pt x="7918" y="3906"/>
                    <a:pt x="8096" y="3906"/>
                  </a:cubicBezTo>
                  <a:cubicBezTo>
                    <a:pt x="8275" y="3906"/>
                    <a:pt x="8453" y="3835"/>
                    <a:pt x="8573" y="3716"/>
                  </a:cubicBezTo>
                  <a:lnTo>
                    <a:pt x="8668" y="3608"/>
                  </a:lnTo>
                  <a:close/>
                  <a:moveTo>
                    <a:pt x="8287" y="4644"/>
                  </a:moveTo>
                  <a:cubicBezTo>
                    <a:pt x="8287" y="4644"/>
                    <a:pt x="8299" y="4644"/>
                    <a:pt x="8299" y="4656"/>
                  </a:cubicBezTo>
                  <a:lnTo>
                    <a:pt x="8299" y="6037"/>
                  </a:lnTo>
                  <a:cubicBezTo>
                    <a:pt x="8299" y="6037"/>
                    <a:pt x="8299" y="6049"/>
                    <a:pt x="8287" y="6049"/>
                  </a:cubicBezTo>
                  <a:lnTo>
                    <a:pt x="6215" y="6049"/>
                  </a:lnTo>
                  <a:cubicBezTo>
                    <a:pt x="6215" y="6049"/>
                    <a:pt x="6203" y="6049"/>
                    <a:pt x="6203" y="6037"/>
                  </a:cubicBezTo>
                  <a:lnTo>
                    <a:pt x="6203" y="4656"/>
                  </a:lnTo>
                  <a:lnTo>
                    <a:pt x="8287" y="4644"/>
                  </a:lnTo>
                  <a:close/>
                  <a:moveTo>
                    <a:pt x="2084" y="6371"/>
                  </a:moveTo>
                  <a:lnTo>
                    <a:pt x="2084" y="6740"/>
                  </a:lnTo>
                  <a:lnTo>
                    <a:pt x="679" y="6740"/>
                  </a:lnTo>
                  <a:lnTo>
                    <a:pt x="679" y="6371"/>
                  </a:lnTo>
                  <a:close/>
                  <a:moveTo>
                    <a:pt x="10382" y="6371"/>
                  </a:moveTo>
                  <a:lnTo>
                    <a:pt x="10382" y="6740"/>
                  </a:lnTo>
                  <a:lnTo>
                    <a:pt x="4477" y="6740"/>
                  </a:lnTo>
                  <a:lnTo>
                    <a:pt x="4477" y="6371"/>
                  </a:lnTo>
                  <a:close/>
                  <a:moveTo>
                    <a:pt x="3953" y="4644"/>
                  </a:moveTo>
                  <a:cubicBezTo>
                    <a:pt x="4060" y="4644"/>
                    <a:pt x="4131" y="4728"/>
                    <a:pt x="4131" y="4823"/>
                  </a:cubicBezTo>
                  <a:lnTo>
                    <a:pt x="4131" y="7085"/>
                  </a:lnTo>
                  <a:lnTo>
                    <a:pt x="2393" y="7085"/>
                  </a:lnTo>
                  <a:lnTo>
                    <a:pt x="2393" y="4823"/>
                  </a:lnTo>
                  <a:cubicBezTo>
                    <a:pt x="2393" y="4716"/>
                    <a:pt x="2488" y="4644"/>
                    <a:pt x="2572" y="4644"/>
                  </a:cubicBezTo>
                  <a:close/>
                  <a:moveTo>
                    <a:pt x="3274" y="1"/>
                  </a:moveTo>
                  <a:cubicBezTo>
                    <a:pt x="2548" y="1"/>
                    <a:pt x="1965" y="596"/>
                    <a:pt x="1905" y="1370"/>
                  </a:cubicBezTo>
                  <a:cubicBezTo>
                    <a:pt x="1869" y="1692"/>
                    <a:pt x="1774" y="2346"/>
                    <a:pt x="1631" y="2751"/>
                  </a:cubicBezTo>
                  <a:cubicBezTo>
                    <a:pt x="1607" y="2835"/>
                    <a:pt x="1607" y="2930"/>
                    <a:pt x="1655" y="3001"/>
                  </a:cubicBezTo>
                  <a:cubicBezTo>
                    <a:pt x="1691" y="3073"/>
                    <a:pt x="1750" y="3156"/>
                    <a:pt x="1845" y="3180"/>
                  </a:cubicBezTo>
                  <a:cubicBezTo>
                    <a:pt x="1988" y="3227"/>
                    <a:pt x="2215" y="3299"/>
                    <a:pt x="2488" y="3358"/>
                  </a:cubicBezTo>
                  <a:lnTo>
                    <a:pt x="2465" y="3358"/>
                  </a:lnTo>
                  <a:lnTo>
                    <a:pt x="1893" y="3525"/>
                  </a:lnTo>
                  <a:cubicBezTo>
                    <a:pt x="1595" y="3608"/>
                    <a:pt x="1393" y="3882"/>
                    <a:pt x="1393" y="4180"/>
                  </a:cubicBezTo>
                  <a:lnTo>
                    <a:pt x="1393" y="5680"/>
                  </a:lnTo>
                  <a:cubicBezTo>
                    <a:pt x="1393" y="5811"/>
                    <a:pt x="1429" y="5930"/>
                    <a:pt x="1500" y="6037"/>
                  </a:cubicBezTo>
                  <a:lnTo>
                    <a:pt x="167" y="6037"/>
                  </a:lnTo>
                  <a:cubicBezTo>
                    <a:pt x="71" y="6037"/>
                    <a:pt x="0" y="6109"/>
                    <a:pt x="0" y="6204"/>
                  </a:cubicBezTo>
                  <a:cubicBezTo>
                    <a:pt x="0" y="6287"/>
                    <a:pt x="71" y="6371"/>
                    <a:pt x="167" y="6371"/>
                  </a:cubicBezTo>
                  <a:lnTo>
                    <a:pt x="345" y="6371"/>
                  </a:lnTo>
                  <a:lnTo>
                    <a:pt x="345" y="7930"/>
                  </a:lnTo>
                  <a:cubicBezTo>
                    <a:pt x="345" y="8014"/>
                    <a:pt x="417" y="8097"/>
                    <a:pt x="500" y="8097"/>
                  </a:cubicBezTo>
                  <a:cubicBezTo>
                    <a:pt x="595" y="8097"/>
                    <a:pt x="667" y="8014"/>
                    <a:pt x="667" y="7930"/>
                  </a:cubicBezTo>
                  <a:lnTo>
                    <a:pt x="667" y="7049"/>
                  </a:lnTo>
                  <a:lnTo>
                    <a:pt x="2072" y="7049"/>
                  </a:lnTo>
                  <a:lnTo>
                    <a:pt x="2072" y="7930"/>
                  </a:lnTo>
                  <a:cubicBezTo>
                    <a:pt x="2072" y="8014"/>
                    <a:pt x="2143" y="8097"/>
                    <a:pt x="2226" y="8097"/>
                  </a:cubicBezTo>
                  <a:cubicBezTo>
                    <a:pt x="2322" y="8097"/>
                    <a:pt x="2393" y="8014"/>
                    <a:pt x="2393" y="7930"/>
                  </a:cubicBezTo>
                  <a:lnTo>
                    <a:pt x="2393" y="7395"/>
                  </a:lnTo>
                  <a:lnTo>
                    <a:pt x="4155" y="7395"/>
                  </a:lnTo>
                  <a:lnTo>
                    <a:pt x="4155" y="7930"/>
                  </a:lnTo>
                  <a:cubicBezTo>
                    <a:pt x="4155" y="8014"/>
                    <a:pt x="4227" y="8097"/>
                    <a:pt x="4310" y="8097"/>
                  </a:cubicBezTo>
                  <a:cubicBezTo>
                    <a:pt x="4405" y="8097"/>
                    <a:pt x="4477" y="8014"/>
                    <a:pt x="4477" y="7930"/>
                  </a:cubicBezTo>
                  <a:lnTo>
                    <a:pt x="4477" y="7049"/>
                  </a:lnTo>
                  <a:lnTo>
                    <a:pt x="10370" y="7049"/>
                  </a:lnTo>
                  <a:lnTo>
                    <a:pt x="10370" y="7930"/>
                  </a:lnTo>
                  <a:cubicBezTo>
                    <a:pt x="10370" y="8014"/>
                    <a:pt x="10442" y="8097"/>
                    <a:pt x="10537" y="8097"/>
                  </a:cubicBezTo>
                  <a:cubicBezTo>
                    <a:pt x="10620" y="8097"/>
                    <a:pt x="10704" y="8014"/>
                    <a:pt x="10704" y="7930"/>
                  </a:cubicBezTo>
                  <a:lnTo>
                    <a:pt x="10704" y="6371"/>
                  </a:lnTo>
                  <a:lnTo>
                    <a:pt x="10882" y="6371"/>
                  </a:lnTo>
                  <a:cubicBezTo>
                    <a:pt x="10966" y="6371"/>
                    <a:pt x="11037" y="6287"/>
                    <a:pt x="11037" y="6204"/>
                  </a:cubicBezTo>
                  <a:cubicBezTo>
                    <a:pt x="11037" y="6109"/>
                    <a:pt x="10966" y="6037"/>
                    <a:pt x="10882" y="6037"/>
                  </a:cubicBezTo>
                  <a:lnTo>
                    <a:pt x="9894" y="6037"/>
                  </a:lnTo>
                  <a:cubicBezTo>
                    <a:pt x="9954" y="5930"/>
                    <a:pt x="10001" y="5811"/>
                    <a:pt x="10001" y="5680"/>
                  </a:cubicBezTo>
                  <a:lnTo>
                    <a:pt x="10001" y="4180"/>
                  </a:lnTo>
                  <a:cubicBezTo>
                    <a:pt x="10001" y="3882"/>
                    <a:pt x="9787" y="3608"/>
                    <a:pt x="9501" y="3525"/>
                  </a:cubicBezTo>
                  <a:lnTo>
                    <a:pt x="8930" y="3358"/>
                  </a:lnTo>
                  <a:cubicBezTo>
                    <a:pt x="8858" y="3335"/>
                    <a:pt x="8799" y="3275"/>
                    <a:pt x="8799" y="3180"/>
                  </a:cubicBezTo>
                  <a:lnTo>
                    <a:pt x="8799" y="3049"/>
                  </a:lnTo>
                  <a:cubicBezTo>
                    <a:pt x="8858" y="3001"/>
                    <a:pt x="8894" y="2977"/>
                    <a:pt x="8942" y="2918"/>
                  </a:cubicBezTo>
                  <a:cubicBezTo>
                    <a:pt x="9180" y="2692"/>
                    <a:pt x="9299" y="2382"/>
                    <a:pt x="9299" y="2049"/>
                  </a:cubicBezTo>
                  <a:lnTo>
                    <a:pt x="9299" y="1739"/>
                  </a:lnTo>
                  <a:lnTo>
                    <a:pt x="9358" y="1608"/>
                  </a:lnTo>
                  <a:cubicBezTo>
                    <a:pt x="9430" y="1453"/>
                    <a:pt x="9465" y="1311"/>
                    <a:pt x="9465" y="1144"/>
                  </a:cubicBezTo>
                  <a:lnTo>
                    <a:pt x="9465" y="310"/>
                  </a:lnTo>
                  <a:cubicBezTo>
                    <a:pt x="9465" y="215"/>
                    <a:pt x="9382" y="144"/>
                    <a:pt x="9299" y="144"/>
                  </a:cubicBezTo>
                  <a:lnTo>
                    <a:pt x="7739" y="144"/>
                  </a:lnTo>
                  <a:cubicBezTo>
                    <a:pt x="7168" y="144"/>
                    <a:pt x="6703" y="608"/>
                    <a:pt x="6703" y="1168"/>
                  </a:cubicBezTo>
                  <a:lnTo>
                    <a:pt x="6703" y="1191"/>
                  </a:lnTo>
                  <a:cubicBezTo>
                    <a:pt x="6703" y="1322"/>
                    <a:pt x="6739" y="1453"/>
                    <a:pt x="6798" y="1572"/>
                  </a:cubicBezTo>
                  <a:lnTo>
                    <a:pt x="6894" y="1739"/>
                  </a:lnTo>
                  <a:lnTo>
                    <a:pt x="6894" y="2001"/>
                  </a:lnTo>
                  <a:cubicBezTo>
                    <a:pt x="6894" y="2418"/>
                    <a:pt x="7096" y="2799"/>
                    <a:pt x="7406" y="3037"/>
                  </a:cubicBezTo>
                  <a:lnTo>
                    <a:pt x="7406" y="3180"/>
                  </a:lnTo>
                  <a:cubicBezTo>
                    <a:pt x="7406" y="3251"/>
                    <a:pt x="7346" y="3335"/>
                    <a:pt x="7275" y="3358"/>
                  </a:cubicBezTo>
                  <a:lnTo>
                    <a:pt x="6691" y="3525"/>
                  </a:lnTo>
                  <a:cubicBezTo>
                    <a:pt x="6394" y="3608"/>
                    <a:pt x="6203" y="3882"/>
                    <a:pt x="6203" y="4180"/>
                  </a:cubicBezTo>
                  <a:lnTo>
                    <a:pt x="6203" y="4311"/>
                  </a:lnTo>
                  <a:lnTo>
                    <a:pt x="6191" y="4311"/>
                  </a:lnTo>
                  <a:cubicBezTo>
                    <a:pt x="6013" y="4311"/>
                    <a:pt x="5858" y="4466"/>
                    <a:pt x="5858" y="4644"/>
                  </a:cubicBezTo>
                  <a:lnTo>
                    <a:pt x="5858" y="6025"/>
                  </a:lnTo>
                  <a:lnTo>
                    <a:pt x="5858" y="6037"/>
                  </a:lnTo>
                  <a:lnTo>
                    <a:pt x="5048" y="6037"/>
                  </a:lnTo>
                  <a:cubicBezTo>
                    <a:pt x="5108" y="5930"/>
                    <a:pt x="5144" y="5811"/>
                    <a:pt x="5144" y="5680"/>
                  </a:cubicBezTo>
                  <a:lnTo>
                    <a:pt x="5144" y="4180"/>
                  </a:lnTo>
                  <a:cubicBezTo>
                    <a:pt x="5144" y="3882"/>
                    <a:pt x="4941" y="3608"/>
                    <a:pt x="4655" y="3525"/>
                  </a:cubicBezTo>
                  <a:lnTo>
                    <a:pt x="4072" y="3358"/>
                  </a:lnTo>
                  <a:lnTo>
                    <a:pt x="4060" y="3358"/>
                  </a:lnTo>
                  <a:cubicBezTo>
                    <a:pt x="4346" y="3299"/>
                    <a:pt x="4560" y="3239"/>
                    <a:pt x="4703" y="3180"/>
                  </a:cubicBezTo>
                  <a:cubicBezTo>
                    <a:pt x="4786" y="3156"/>
                    <a:pt x="4846" y="3096"/>
                    <a:pt x="4893" y="3001"/>
                  </a:cubicBezTo>
                  <a:cubicBezTo>
                    <a:pt x="4941" y="2930"/>
                    <a:pt x="4941" y="2835"/>
                    <a:pt x="4905" y="2751"/>
                  </a:cubicBezTo>
                  <a:cubicBezTo>
                    <a:pt x="4763" y="2358"/>
                    <a:pt x="4655" y="1692"/>
                    <a:pt x="4643" y="1370"/>
                  </a:cubicBezTo>
                  <a:cubicBezTo>
                    <a:pt x="4584" y="572"/>
                    <a:pt x="4001" y="1"/>
                    <a:pt x="3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73"/>
            <p:cNvSpPr/>
            <p:nvPr/>
          </p:nvSpPr>
          <p:spPr>
            <a:xfrm>
              <a:off x="1611228" y="2679979"/>
              <a:ext cx="12250" cy="12708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57" name="Google Shape;12557;p73"/>
          <p:cNvGrpSpPr/>
          <p:nvPr/>
        </p:nvGrpSpPr>
        <p:grpSpPr>
          <a:xfrm>
            <a:off x="854332" y="2447736"/>
            <a:ext cx="376358" cy="330109"/>
            <a:chOff x="854332" y="2447736"/>
            <a:chExt cx="376358" cy="330109"/>
          </a:xfrm>
        </p:grpSpPr>
        <p:sp>
          <p:nvSpPr>
            <p:cNvPr id="12558" name="Google Shape;12558;p73"/>
            <p:cNvSpPr/>
            <p:nvPr/>
          </p:nvSpPr>
          <p:spPr>
            <a:xfrm>
              <a:off x="854332" y="2483353"/>
              <a:ext cx="376358" cy="294491"/>
            </a:xfrm>
            <a:custGeom>
              <a:rect b="b" l="l" r="r" t="t"/>
              <a:pathLst>
                <a:path extrusionOk="0" h="9252" w="11824">
                  <a:moveTo>
                    <a:pt x="3311" y="334"/>
                  </a:moveTo>
                  <a:cubicBezTo>
                    <a:pt x="3632" y="334"/>
                    <a:pt x="3882" y="549"/>
                    <a:pt x="3882" y="810"/>
                  </a:cubicBezTo>
                  <a:lnTo>
                    <a:pt x="3882" y="846"/>
                  </a:lnTo>
                  <a:cubicBezTo>
                    <a:pt x="3703" y="775"/>
                    <a:pt x="3513" y="727"/>
                    <a:pt x="3311" y="727"/>
                  </a:cubicBezTo>
                  <a:cubicBezTo>
                    <a:pt x="3120" y="727"/>
                    <a:pt x="2930" y="775"/>
                    <a:pt x="2751" y="846"/>
                  </a:cubicBezTo>
                  <a:lnTo>
                    <a:pt x="2751" y="810"/>
                  </a:lnTo>
                  <a:cubicBezTo>
                    <a:pt x="2751" y="549"/>
                    <a:pt x="3001" y="334"/>
                    <a:pt x="3311" y="334"/>
                  </a:cubicBezTo>
                  <a:close/>
                  <a:moveTo>
                    <a:pt x="3311" y="1084"/>
                  </a:moveTo>
                  <a:cubicBezTo>
                    <a:pt x="3942" y="1084"/>
                    <a:pt x="4430" y="1584"/>
                    <a:pt x="4430" y="2203"/>
                  </a:cubicBezTo>
                  <a:cubicBezTo>
                    <a:pt x="4430" y="2323"/>
                    <a:pt x="4418" y="2442"/>
                    <a:pt x="4370" y="2561"/>
                  </a:cubicBezTo>
                  <a:cubicBezTo>
                    <a:pt x="3882" y="2049"/>
                    <a:pt x="3013" y="1858"/>
                    <a:pt x="2977" y="1858"/>
                  </a:cubicBezTo>
                  <a:cubicBezTo>
                    <a:pt x="2961" y="1855"/>
                    <a:pt x="2946" y="1854"/>
                    <a:pt x="2932" y="1854"/>
                  </a:cubicBezTo>
                  <a:cubicBezTo>
                    <a:pt x="2892" y="1854"/>
                    <a:pt x="2857" y="1865"/>
                    <a:pt x="2822" y="1882"/>
                  </a:cubicBezTo>
                  <a:cubicBezTo>
                    <a:pt x="2775" y="1918"/>
                    <a:pt x="2763" y="1965"/>
                    <a:pt x="2763" y="2025"/>
                  </a:cubicBezTo>
                  <a:cubicBezTo>
                    <a:pt x="2763" y="2037"/>
                    <a:pt x="2751" y="2156"/>
                    <a:pt x="2632" y="2275"/>
                  </a:cubicBezTo>
                  <a:cubicBezTo>
                    <a:pt x="2560" y="2346"/>
                    <a:pt x="2560" y="2454"/>
                    <a:pt x="2632" y="2513"/>
                  </a:cubicBezTo>
                  <a:cubicBezTo>
                    <a:pt x="2668" y="2549"/>
                    <a:pt x="2712" y="2567"/>
                    <a:pt x="2755" y="2567"/>
                  </a:cubicBezTo>
                  <a:cubicBezTo>
                    <a:pt x="2799" y="2567"/>
                    <a:pt x="2840" y="2549"/>
                    <a:pt x="2870" y="2513"/>
                  </a:cubicBezTo>
                  <a:cubicBezTo>
                    <a:pt x="2965" y="2406"/>
                    <a:pt x="3013" y="2323"/>
                    <a:pt x="3060" y="2227"/>
                  </a:cubicBezTo>
                  <a:cubicBezTo>
                    <a:pt x="3358" y="2323"/>
                    <a:pt x="3953" y="2525"/>
                    <a:pt x="4227" y="2918"/>
                  </a:cubicBezTo>
                  <a:cubicBezTo>
                    <a:pt x="4144" y="3358"/>
                    <a:pt x="3763" y="3692"/>
                    <a:pt x="3299" y="3692"/>
                  </a:cubicBezTo>
                  <a:cubicBezTo>
                    <a:pt x="2834" y="3692"/>
                    <a:pt x="2441" y="3335"/>
                    <a:pt x="2394" y="2858"/>
                  </a:cubicBezTo>
                  <a:cubicBezTo>
                    <a:pt x="2394" y="2823"/>
                    <a:pt x="2382" y="2811"/>
                    <a:pt x="2358" y="2775"/>
                  </a:cubicBezTo>
                  <a:cubicBezTo>
                    <a:pt x="2263" y="2596"/>
                    <a:pt x="2203" y="2406"/>
                    <a:pt x="2203" y="2203"/>
                  </a:cubicBezTo>
                  <a:cubicBezTo>
                    <a:pt x="2203" y="1572"/>
                    <a:pt x="2703" y="1084"/>
                    <a:pt x="3311" y="1084"/>
                  </a:cubicBezTo>
                  <a:close/>
                  <a:moveTo>
                    <a:pt x="3715" y="3989"/>
                  </a:moveTo>
                  <a:lnTo>
                    <a:pt x="3715" y="4168"/>
                  </a:lnTo>
                  <a:cubicBezTo>
                    <a:pt x="3703" y="4228"/>
                    <a:pt x="3715" y="4287"/>
                    <a:pt x="3751" y="4323"/>
                  </a:cubicBezTo>
                  <a:lnTo>
                    <a:pt x="3584" y="4478"/>
                  </a:lnTo>
                  <a:cubicBezTo>
                    <a:pt x="3507" y="4543"/>
                    <a:pt x="3415" y="4576"/>
                    <a:pt x="3322" y="4576"/>
                  </a:cubicBezTo>
                  <a:cubicBezTo>
                    <a:pt x="3230" y="4576"/>
                    <a:pt x="3138" y="4543"/>
                    <a:pt x="3060" y="4478"/>
                  </a:cubicBezTo>
                  <a:lnTo>
                    <a:pt x="2894" y="4323"/>
                  </a:lnTo>
                  <a:cubicBezTo>
                    <a:pt x="2930" y="4287"/>
                    <a:pt x="2941" y="4228"/>
                    <a:pt x="2941" y="4168"/>
                  </a:cubicBezTo>
                  <a:lnTo>
                    <a:pt x="2941" y="3989"/>
                  </a:lnTo>
                  <a:cubicBezTo>
                    <a:pt x="3060" y="4025"/>
                    <a:pt x="3191" y="4049"/>
                    <a:pt x="3334" y="4049"/>
                  </a:cubicBezTo>
                  <a:cubicBezTo>
                    <a:pt x="3465" y="4049"/>
                    <a:pt x="3596" y="4025"/>
                    <a:pt x="3715" y="3989"/>
                  </a:cubicBezTo>
                  <a:close/>
                  <a:moveTo>
                    <a:pt x="4049" y="4549"/>
                  </a:moveTo>
                  <a:lnTo>
                    <a:pt x="4620" y="4835"/>
                  </a:lnTo>
                  <a:cubicBezTo>
                    <a:pt x="4763" y="4894"/>
                    <a:pt x="4835" y="5025"/>
                    <a:pt x="4835" y="5180"/>
                  </a:cubicBezTo>
                  <a:lnTo>
                    <a:pt x="3346" y="5180"/>
                  </a:lnTo>
                  <a:cubicBezTo>
                    <a:pt x="3156" y="5180"/>
                    <a:pt x="2989" y="5335"/>
                    <a:pt x="2989" y="5537"/>
                  </a:cubicBezTo>
                  <a:lnTo>
                    <a:pt x="2989" y="6275"/>
                  </a:lnTo>
                  <a:lnTo>
                    <a:pt x="2596" y="6275"/>
                  </a:lnTo>
                  <a:lnTo>
                    <a:pt x="2596" y="5561"/>
                  </a:lnTo>
                  <a:cubicBezTo>
                    <a:pt x="2596" y="5466"/>
                    <a:pt x="2525" y="5382"/>
                    <a:pt x="2418" y="5382"/>
                  </a:cubicBezTo>
                  <a:cubicBezTo>
                    <a:pt x="2322" y="5382"/>
                    <a:pt x="2239" y="5454"/>
                    <a:pt x="2239" y="5561"/>
                  </a:cubicBezTo>
                  <a:lnTo>
                    <a:pt x="2239" y="6442"/>
                  </a:lnTo>
                  <a:cubicBezTo>
                    <a:pt x="2239" y="6525"/>
                    <a:pt x="2322" y="6621"/>
                    <a:pt x="2418" y="6621"/>
                  </a:cubicBezTo>
                  <a:lnTo>
                    <a:pt x="2989" y="6621"/>
                  </a:lnTo>
                  <a:lnTo>
                    <a:pt x="2989" y="7002"/>
                  </a:lnTo>
                  <a:lnTo>
                    <a:pt x="2989" y="7026"/>
                  </a:lnTo>
                  <a:lnTo>
                    <a:pt x="2227" y="7026"/>
                  </a:lnTo>
                  <a:cubicBezTo>
                    <a:pt x="2025" y="7026"/>
                    <a:pt x="1846" y="6847"/>
                    <a:pt x="1846" y="6633"/>
                  </a:cubicBezTo>
                  <a:lnTo>
                    <a:pt x="1846" y="5180"/>
                  </a:lnTo>
                  <a:lnTo>
                    <a:pt x="1822" y="5180"/>
                  </a:lnTo>
                  <a:cubicBezTo>
                    <a:pt x="1822" y="5025"/>
                    <a:pt x="1906" y="4894"/>
                    <a:pt x="2037" y="4835"/>
                  </a:cubicBezTo>
                  <a:lnTo>
                    <a:pt x="2620" y="4549"/>
                  </a:lnTo>
                  <a:lnTo>
                    <a:pt x="2822" y="4740"/>
                  </a:lnTo>
                  <a:cubicBezTo>
                    <a:pt x="2953" y="4882"/>
                    <a:pt x="3156" y="4942"/>
                    <a:pt x="3334" y="4942"/>
                  </a:cubicBezTo>
                  <a:cubicBezTo>
                    <a:pt x="3513" y="4942"/>
                    <a:pt x="3692" y="4882"/>
                    <a:pt x="3834" y="4740"/>
                  </a:cubicBezTo>
                  <a:lnTo>
                    <a:pt x="4049" y="4549"/>
                  </a:lnTo>
                  <a:close/>
                  <a:moveTo>
                    <a:pt x="5537" y="5513"/>
                  </a:moveTo>
                  <a:lnTo>
                    <a:pt x="5549" y="7002"/>
                  </a:lnTo>
                  <a:cubicBezTo>
                    <a:pt x="5549" y="7002"/>
                    <a:pt x="5549" y="7026"/>
                    <a:pt x="5537" y="7026"/>
                  </a:cubicBezTo>
                  <a:lnTo>
                    <a:pt x="3311" y="7026"/>
                  </a:lnTo>
                  <a:cubicBezTo>
                    <a:pt x="3311" y="7026"/>
                    <a:pt x="3299" y="7026"/>
                    <a:pt x="3299" y="7002"/>
                  </a:cubicBezTo>
                  <a:lnTo>
                    <a:pt x="3299" y="5537"/>
                  </a:lnTo>
                  <a:cubicBezTo>
                    <a:pt x="3299" y="5537"/>
                    <a:pt x="3299" y="5513"/>
                    <a:pt x="3311" y="5513"/>
                  </a:cubicBezTo>
                  <a:close/>
                  <a:moveTo>
                    <a:pt x="11097" y="7359"/>
                  </a:moveTo>
                  <a:lnTo>
                    <a:pt x="11097" y="7752"/>
                  </a:lnTo>
                  <a:lnTo>
                    <a:pt x="727" y="7752"/>
                  </a:lnTo>
                  <a:lnTo>
                    <a:pt x="727" y="7359"/>
                  </a:lnTo>
                  <a:close/>
                  <a:moveTo>
                    <a:pt x="3311" y="1"/>
                  </a:moveTo>
                  <a:cubicBezTo>
                    <a:pt x="2810" y="1"/>
                    <a:pt x="2406" y="370"/>
                    <a:pt x="2406" y="810"/>
                  </a:cubicBezTo>
                  <a:cubicBezTo>
                    <a:pt x="2406" y="894"/>
                    <a:pt x="2418" y="965"/>
                    <a:pt x="2441" y="1025"/>
                  </a:cubicBezTo>
                  <a:cubicBezTo>
                    <a:pt x="2084" y="1287"/>
                    <a:pt x="1858" y="1727"/>
                    <a:pt x="1858" y="2203"/>
                  </a:cubicBezTo>
                  <a:cubicBezTo>
                    <a:pt x="1858" y="2454"/>
                    <a:pt x="1929" y="2704"/>
                    <a:pt x="2048" y="2930"/>
                  </a:cubicBezTo>
                  <a:cubicBezTo>
                    <a:pt x="2096" y="3299"/>
                    <a:pt x="2298" y="3608"/>
                    <a:pt x="2584" y="3811"/>
                  </a:cubicBezTo>
                  <a:lnTo>
                    <a:pt x="2584" y="4168"/>
                  </a:lnTo>
                  <a:lnTo>
                    <a:pt x="2584" y="4180"/>
                  </a:lnTo>
                  <a:lnTo>
                    <a:pt x="1882" y="4537"/>
                  </a:lnTo>
                  <a:cubicBezTo>
                    <a:pt x="1632" y="4656"/>
                    <a:pt x="1489" y="4906"/>
                    <a:pt x="1489" y="5192"/>
                  </a:cubicBezTo>
                  <a:lnTo>
                    <a:pt x="1489" y="6645"/>
                  </a:lnTo>
                  <a:cubicBezTo>
                    <a:pt x="1489" y="6787"/>
                    <a:pt x="1525" y="6918"/>
                    <a:pt x="1584" y="7037"/>
                  </a:cubicBezTo>
                  <a:lnTo>
                    <a:pt x="179" y="7037"/>
                  </a:lnTo>
                  <a:cubicBezTo>
                    <a:pt x="84" y="7037"/>
                    <a:pt x="1" y="7109"/>
                    <a:pt x="1" y="7216"/>
                  </a:cubicBezTo>
                  <a:cubicBezTo>
                    <a:pt x="1" y="7323"/>
                    <a:pt x="72" y="7395"/>
                    <a:pt x="179" y="7395"/>
                  </a:cubicBezTo>
                  <a:lnTo>
                    <a:pt x="370" y="7395"/>
                  </a:lnTo>
                  <a:lnTo>
                    <a:pt x="370" y="9073"/>
                  </a:lnTo>
                  <a:cubicBezTo>
                    <a:pt x="370" y="9169"/>
                    <a:pt x="441" y="9252"/>
                    <a:pt x="548" y="9252"/>
                  </a:cubicBezTo>
                  <a:cubicBezTo>
                    <a:pt x="655" y="9252"/>
                    <a:pt x="727" y="9181"/>
                    <a:pt x="727" y="9073"/>
                  </a:cubicBezTo>
                  <a:lnTo>
                    <a:pt x="727" y="8133"/>
                  </a:lnTo>
                  <a:lnTo>
                    <a:pt x="11097" y="8133"/>
                  </a:lnTo>
                  <a:lnTo>
                    <a:pt x="11097" y="9073"/>
                  </a:lnTo>
                  <a:cubicBezTo>
                    <a:pt x="11097" y="9169"/>
                    <a:pt x="11169" y="9252"/>
                    <a:pt x="11276" y="9252"/>
                  </a:cubicBezTo>
                  <a:cubicBezTo>
                    <a:pt x="11383" y="9252"/>
                    <a:pt x="11454" y="9181"/>
                    <a:pt x="11454" y="9073"/>
                  </a:cubicBezTo>
                  <a:lnTo>
                    <a:pt x="11454" y="7395"/>
                  </a:lnTo>
                  <a:lnTo>
                    <a:pt x="11645" y="7395"/>
                  </a:lnTo>
                  <a:cubicBezTo>
                    <a:pt x="11740" y="7395"/>
                    <a:pt x="11823" y="7323"/>
                    <a:pt x="11823" y="7216"/>
                  </a:cubicBezTo>
                  <a:cubicBezTo>
                    <a:pt x="11812" y="7097"/>
                    <a:pt x="11740" y="7026"/>
                    <a:pt x="11633" y="7026"/>
                  </a:cubicBezTo>
                  <a:lnTo>
                    <a:pt x="5894" y="7026"/>
                  </a:lnTo>
                  <a:lnTo>
                    <a:pt x="5894" y="7002"/>
                  </a:lnTo>
                  <a:lnTo>
                    <a:pt x="5894" y="5537"/>
                  </a:lnTo>
                  <a:cubicBezTo>
                    <a:pt x="5894" y="5335"/>
                    <a:pt x="5727" y="5180"/>
                    <a:pt x="5537" y="5180"/>
                  </a:cubicBezTo>
                  <a:lnTo>
                    <a:pt x="5144" y="5180"/>
                  </a:lnTo>
                  <a:cubicBezTo>
                    <a:pt x="5144" y="4894"/>
                    <a:pt x="5001" y="4656"/>
                    <a:pt x="4739" y="4537"/>
                  </a:cubicBezTo>
                  <a:lnTo>
                    <a:pt x="4049" y="4180"/>
                  </a:lnTo>
                  <a:lnTo>
                    <a:pt x="4049" y="4168"/>
                  </a:lnTo>
                  <a:lnTo>
                    <a:pt x="4049" y="3811"/>
                  </a:lnTo>
                  <a:cubicBezTo>
                    <a:pt x="4323" y="3608"/>
                    <a:pt x="4537" y="3299"/>
                    <a:pt x="4584" y="2930"/>
                  </a:cubicBezTo>
                  <a:cubicBezTo>
                    <a:pt x="4715" y="2704"/>
                    <a:pt x="4775" y="2454"/>
                    <a:pt x="4775" y="2203"/>
                  </a:cubicBezTo>
                  <a:cubicBezTo>
                    <a:pt x="4775" y="1727"/>
                    <a:pt x="4549" y="1287"/>
                    <a:pt x="4192" y="1025"/>
                  </a:cubicBezTo>
                  <a:cubicBezTo>
                    <a:pt x="4203" y="953"/>
                    <a:pt x="4227" y="894"/>
                    <a:pt x="4227" y="810"/>
                  </a:cubicBezTo>
                  <a:cubicBezTo>
                    <a:pt x="4227" y="370"/>
                    <a:pt x="3811" y="1"/>
                    <a:pt x="3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73"/>
            <p:cNvSpPr/>
            <p:nvPr/>
          </p:nvSpPr>
          <p:spPr>
            <a:xfrm>
              <a:off x="983561" y="2677389"/>
              <a:ext cx="23140" cy="11395"/>
            </a:xfrm>
            <a:custGeom>
              <a:rect b="b" l="l" r="r" t="t"/>
              <a:pathLst>
                <a:path extrusionOk="0" h="358" w="727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4" y="358"/>
                    <a:pt x="727" y="287"/>
                    <a:pt x="727" y="179"/>
                  </a:cubicBezTo>
                  <a:cubicBezTo>
                    <a:pt x="727" y="72"/>
                    <a:pt x="655" y="1"/>
                    <a:pt x="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73"/>
            <p:cNvSpPr/>
            <p:nvPr/>
          </p:nvSpPr>
          <p:spPr>
            <a:xfrm>
              <a:off x="1030925" y="2447736"/>
              <a:ext cx="187638" cy="183086"/>
            </a:xfrm>
            <a:custGeom>
              <a:rect b="b" l="l" r="r" t="t"/>
              <a:pathLst>
                <a:path extrusionOk="0" h="5752" w="5895">
                  <a:moveTo>
                    <a:pt x="5168" y="358"/>
                  </a:moveTo>
                  <a:cubicBezTo>
                    <a:pt x="5371" y="358"/>
                    <a:pt x="5549" y="536"/>
                    <a:pt x="5549" y="739"/>
                  </a:cubicBezTo>
                  <a:lnTo>
                    <a:pt x="5549" y="3692"/>
                  </a:lnTo>
                  <a:cubicBezTo>
                    <a:pt x="5549" y="3894"/>
                    <a:pt x="5371" y="4073"/>
                    <a:pt x="5168" y="4073"/>
                  </a:cubicBezTo>
                  <a:lnTo>
                    <a:pt x="2942" y="4073"/>
                  </a:lnTo>
                  <a:cubicBezTo>
                    <a:pt x="2918" y="4073"/>
                    <a:pt x="2870" y="4096"/>
                    <a:pt x="2846" y="4108"/>
                  </a:cubicBezTo>
                  <a:lnTo>
                    <a:pt x="1192" y="5311"/>
                  </a:lnTo>
                  <a:lnTo>
                    <a:pt x="1192" y="5311"/>
                  </a:lnTo>
                  <a:lnTo>
                    <a:pt x="1442" y="4299"/>
                  </a:lnTo>
                  <a:cubicBezTo>
                    <a:pt x="1453" y="4251"/>
                    <a:pt x="1442" y="4192"/>
                    <a:pt x="1418" y="4156"/>
                  </a:cubicBezTo>
                  <a:cubicBezTo>
                    <a:pt x="1382" y="4108"/>
                    <a:pt x="1322" y="4096"/>
                    <a:pt x="1275" y="4096"/>
                  </a:cubicBezTo>
                  <a:lnTo>
                    <a:pt x="727" y="4096"/>
                  </a:lnTo>
                  <a:cubicBezTo>
                    <a:pt x="525" y="4096"/>
                    <a:pt x="346" y="3918"/>
                    <a:pt x="346" y="3703"/>
                  </a:cubicBezTo>
                  <a:lnTo>
                    <a:pt x="346" y="739"/>
                  </a:lnTo>
                  <a:cubicBezTo>
                    <a:pt x="346" y="536"/>
                    <a:pt x="525" y="358"/>
                    <a:pt x="727" y="358"/>
                  </a:cubicBezTo>
                  <a:close/>
                  <a:moveTo>
                    <a:pt x="727" y="1"/>
                  </a:moveTo>
                  <a:cubicBezTo>
                    <a:pt x="322" y="1"/>
                    <a:pt x="1" y="322"/>
                    <a:pt x="1" y="727"/>
                  </a:cubicBezTo>
                  <a:lnTo>
                    <a:pt x="1" y="3692"/>
                  </a:lnTo>
                  <a:cubicBezTo>
                    <a:pt x="1" y="4084"/>
                    <a:pt x="322" y="4418"/>
                    <a:pt x="727" y="4418"/>
                  </a:cubicBezTo>
                  <a:lnTo>
                    <a:pt x="1049" y="4418"/>
                  </a:lnTo>
                  <a:lnTo>
                    <a:pt x="799" y="5430"/>
                  </a:lnTo>
                  <a:cubicBezTo>
                    <a:pt x="775" y="5537"/>
                    <a:pt x="822" y="5656"/>
                    <a:pt x="906" y="5716"/>
                  </a:cubicBezTo>
                  <a:cubicBezTo>
                    <a:pt x="953" y="5739"/>
                    <a:pt x="1013" y="5751"/>
                    <a:pt x="1049" y="5751"/>
                  </a:cubicBezTo>
                  <a:cubicBezTo>
                    <a:pt x="1120" y="5751"/>
                    <a:pt x="1156" y="5739"/>
                    <a:pt x="1203" y="5716"/>
                  </a:cubicBezTo>
                  <a:lnTo>
                    <a:pt x="2989" y="4418"/>
                  </a:lnTo>
                  <a:lnTo>
                    <a:pt x="5168" y="4418"/>
                  </a:lnTo>
                  <a:cubicBezTo>
                    <a:pt x="5561" y="4418"/>
                    <a:pt x="5894" y="4084"/>
                    <a:pt x="5894" y="3692"/>
                  </a:cubicBezTo>
                  <a:lnTo>
                    <a:pt x="5894" y="727"/>
                  </a:lnTo>
                  <a:cubicBezTo>
                    <a:pt x="5894" y="322"/>
                    <a:pt x="5561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73"/>
            <p:cNvSpPr/>
            <p:nvPr/>
          </p:nvSpPr>
          <p:spPr>
            <a:xfrm>
              <a:off x="1066574" y="2483353"/>
              <a:ext cx="28806" cy="11045"/>
            </a:xfrm>
            <a:custGeom>
              <a:rect b="b" l="l" r="r" t="t"/>
              <a:pathLst>
                <a:path extrusionOk="0" h="347" w="905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63"/>
                    <a:pt x="72" y="346"/>
                    <a:pt x="179" y="346"/>
                  </a:cubicBezTo>
                  <a:lnTo>
                    <a:pt x="726" y="346"/>
                  </a:lnTo>
                  <a:cubicBezTo>
                    <a:pt x="810" y="346"/>
                    <a:pt x="905" y="275"/>
                    <a:pt x="905" y="179"/>
                  </a:cubicBezTo>
                  <a:cubicBezTo>
                    <a:pt x="893" y="72"/>
                    <a:pt x="810" y="1"/>
                    <a:pt x="7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73"/>
            <p:cNvSpPr/>
            <p:nvPr/>
          </p:nvSpPr>
          <p:spPr>
            <a:xfrm>
              <a:off x="1107126" y="2483353"/>
              <a:ext cx="76201" cy="11045"/>
            </a:xfrm>
            <a:custGeom>
              <a:rect b="b" l="l" r="r" t="t"/>
              <a:pathLst>
                <a:path extrusionOk="0" h="347" w="239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1" y="346"/>
                    <a:pt x="179" y="346"/>
                  </a:cubicBezTo>
                  <a:lnTo>
                    <a:pt x="2215" y="346"/>
                  </a:lnTo>
                  <a:cubicBezTo>
                    <a:pt x="2310" y="346"/>
                    <a:pt x="2393" y="275"/>
                    <a:pt x="2393" y="179"/>
                  </a:cubicBezTo>
                  <a:cubicBezTo>
                    <a:pt x="2393" y="72"/>
                    <a:pt x="2310" y="1"/>
                    <a:pt x="2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73"/>
            <p:cNvSpPr/>
            <p:nvPr/>
          </p:nvSpPr>
          <p:spPr>
            <a:xfrm>
              <a:off x="1065810" y="2512542"/>
              <a:ext cx="117516" cy="11395"/>
            </a:xfrm>
            <a:custGeom>
              <a:rect b="b" l="l" r="r" t="t"/>
              <a:pathLst>
                <a:path extrusionOk="0" h="358" w="3692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74"/>
                    <a:pt x="84" y="358"/>
                    <a:pt x="179" y="358"/>
                  </a:cubicBezTo>
                  <a:lnTo>
                    <a:pt x="3513" y="358"/>
                  </a:lnTo>
                  <a:cubicBezTo>
                    <a:pt x="3608" y="358"/>
                    <a:pt x="3691" y="286"/>
                    <a:pt x="3691" y="179"/>
                  </a:cubicBezTo>
                  <a:cubicBezTo>
                    <a:pt x="3691" y="72"/>
                    <a:pt x="3608" y="1"/>
                    <a:pt x="3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73"/>
            <p:cNvSpPr/>
            <p:nvPr/>
          </p:nvSpPr>
          <p:spPr>
            <a:xfrm>
              <a:off x="1065810" y="2542112"/>
              <a:ext cx="76583" cy="11395"/>
            </a:xfrm>
            <a:custGeom>
              <a:rect b="b" l="l" r="r" t="t"/>
              <a:pathLst>
                <a:path extrusionOk="0" h="358" w="24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lnTo>
                    <a:pt x="2227" y="357"/>
                  </a:lnTo>
                  <a:cubicBezTo>
                    <a:pt x="2310" y="357"/>
                    <a:pt x="2405" y="274"/>
                    <a:pt x="2405" y="179"/>
                  </a:cubicBezTo>
                  <a:cubicBezTo>
                    <a:pt x="2405" y="72"/>
                    <a:pt x="2310" y="0"/>
                    <a:pt x="2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73"/>
            <p:cNvSpPr/>
            <p:nvPr/>
          </p:nvSpPr>
          <p:spPr>
            <a:xfrm>
              <a:off x="1154489" y="2542112"/>
              <a:ext cx="28838" cy="11395"/>
            </a:xfrm>
            <a:custGeom>
              <a:rect b="b" l="l" r="r" t="t"/>
              <a:pathLst>
                <a:path extrusionOk="0" h="358" w="9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72" y="357"/>
                    <a:pt x="179" y="357"/>
                  </a:cubicBezTo>
                  <a:lnTo>
                    <a:pt x="727" y="357"/>
                  </a:lnTo>
                  <a:cubicBezTo>
                    <a:pt x="822" y="357"/>
                    <a:pt x="905" y="274"/>
                    <a:pt x="905" y="179"/>
                  </a:cubicBezTo>
                  <a:cubicBezTo>
                    <a:pt x="905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6" name="Google Shape;12566;p73"/>
          <p:cNvGrpSpPr/>
          <p:nvPr/>
        </p:nvGrpSpPr>
        <p:grpSpPr>
          <a:xfrm>
            <a:off x="4206763" y="2450951"/>
            <a:ext cx="322151" cy="322374"/>
            <a:chOff x="4206763" y="2450951"/>
            <a:chExt cx="322151" cy="322374"/>
          </a:xfrm>
        </p:grpSpPr>
        <p:sp>
          <p:nvSpPr>
            <p:cNvPr id="12567" name="Google Shape;12567;p73"/>
            <p:cNvSpPr/>
            <p:nvPr/>
          </p:nvSpPr>
          <p:spPr>
            <a:xfrm>
              <a:off x="4206763" y="2571650"/>
              <a:ext cx="322151" cy="201675"/>
            </a:xfrm>
            <a:custGeom>
              <a:rect b="b" l="l" r="r" t="t"/>
              <a:pathLst>
                <a:path extrusionOk="0" h="6336" w="10121">
                  <a:moveTo>
                    <a:pt x="2691" y="2847"/>
                  </a:moveTo>
                  <a:lnTo>
                    <a:pt x="2691" y="6037"/>
                  </a:lnTo>
                  <a:lnTo>
                    <a:pt x="1393" y="6037"/>
                  </a:lnTo>
                  <a:lnTo>
                    <a:pt x="1393" y="2847"/>
                  </a:lnTo>
                  <a:close/>
                  <a:moveTo>
                    <a:pt x="5703" y="2049"/>
                  </a:moveTo>
                  <a:lnTo>
                    <a:pt x="5703" y="6037"/>
                  </a:lnTo>
                  <a:lnTo>
                    <a:pt x="4406" y="6037"/>
                  </a:lnTo>
                  <a:lnTo>
                    <a:pt x="4406" y="2049"/>
                  </a:lnTo>
                  <a:close/>
                  <a:moveTo>
                    <a:pt x="8704" y="299"/>
                  </a:moveTo>
                  <a:lnTo>
                    <a:pt x="8704" y="6037"/>
                  </a:lnTo>
                  <a:lnTo>
                    <a:pt x="7406" y="6037"/>
                  </a:lnTo>
                  <a:lnTo>
                    <a:pt x="7406" y="299"/>
                  </a:lnTo>
                  <a:close/>
                  <a:moveTo>
                    <a:pt x="7275" y="1"/>
                  </a:moveTo>
                  <a:cubicBezTo>
                    <a:pt x="7192" y="1"/>
                    <a:pt x="7132" y="61"/>
                    <a:pt x="7132" y="156"/>
                  </a:cubicBezTo>
                  <a:lnTo>
                    <a:pt x="7132" y="6037"/>
                  </a:lnTo>
                  <a:lnTo>
                    <a:pt x="6001" y="6037"/>
                  </a:lnTo>
                  <a:lnTo>
                    <a:pt x="6001" y="1894"/>
                  </a:lnTo>
                  <a:cubicBezTo>
                    <a:pt x="6001" y="1811"/>
                    <a:pt x="5941" y="1751"/>
                    <a:pt x="5846" y="1751"/>
                  </a:cubicBezTo>
                  <a:lnTo>
                    <a:pt x="4275" y="1751"/>
                  </a:lnTo>
                  <a:cubicBezTo>
                    <a:pt x="4179" y="1751"/>
                    <a:pt x="4120" y="1811"/>
                    <a:pt x="4120" y="1894"/>
                  </a:cubicBezTo>
                  <a:lnTo>
                    <a:pt x="4120" y="6037"/>
                  </a:lnTo>
                  <a:lnTo>
                    <a:pt x="2989" y="6037"/>
                  </a:lnTo>
                  <a:lnTo>
                    <a:pt x="2989" y="2704"/>
                  </a:lnTo>
                  <a:cubicBezTo>
                    <a:pt x="2989" y="2608"/>
                    <a:pt x="2929" y="2549"/>
                    <a:pt x="2846" y="2549"/>
                  </a:cubicBezTo>
                  <a:lnTo>
                    <a:pt x="1262" y="2549"/>
                  </a:lnTo>
                  <a:cubicBezTo>
                    <a:pt x="1167" y="2549"/>
                    <a:pt x="1119" y="2608"/>
                    <a:pt x="1119" y="2704"/>
                  </a:cubicBezTo>
                  <a:lnTo>
                    <a:pt x="1119" y="6037"/>
                  </a:lnTo>
                  <a:lnTo>
                    <a:pt x="143" y="6037"/>
                  </a:lnTo>
                  <a:cubicBezTo>
                    <a:pt x="60" y="6037"/>
                    <a:pt x="0" y="6097"/>
                    <a:pt x="0" y="6180"/>
                  </a:cubicBezTo>
                  <a:cubicBezTo>
                    <a:pt x="0" y="6276"/>
                    <a:pt x="60" y="6335"/>
                    <a:pt x="143" y="6335"/>
                  </a:cubicBezTo>
                  <a:lnTo>
                    <a:pt x="9966" y="6335"/>
                  </a:lnTo>
                  <a:cubicBezTo>
                    <a:pt x="10061" y="6335"/>
                    <a:pt x="10121" y="6276"/>
                    <a:pt x="10121" y="6180"/>
                  </a:cubicBezTo>
                  <a:cubicBezTo>
                    <a:pt x="10121" y="6109"/>
                    <a:pt x="10049" y="6037"/>
                    <a:pt x="9966" y="6037"/>
                  </a:cubicBezTo>
                  <a:lnTo>
                    <a:pt x="9001" y="6037"/>
                  </a:lnTo>
                  <a:lnTo>
                    <a:pt x="9001" y="156"/>
                  </a:lnTo>
                  <a:cubicBezTo>
                    <a:pt x="9001" y="61"/>
                    <a:pt x="8942" y="1"/>
                    <a:pt x="88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73"/>
            <p:cNvSpPr/>
            <p:nvPr/>
          </p:nvSpPr>
          <p:spPr>
            <a:xfrm>
              <a:off x="4210933" y="2450951"/>
              <a:ext cx="308878" cy="185537"/>
            </a:xfrm>
            <a:custGeom>
              <a:rect b="b" l="l" r="r" t="t"/>
              <a:pathLst>
                <a:path extrusionOk="0" h="5829" w="9704">
                  <a:moveTo>
                    <a:pt x="9212" y="1"/>
                  </a:moveTo>
                  <a:cubicBezTo>
                    <a:pt x="9189" y="1"/>
                    <a:pt x="9167" y="3"/>
                    <a:pt x="9144" y="7"/>
                  </a:cubicBezTo>
                  <a:lnTo>
                    <a:pt x="7870" y="162"/>
                  </a:lnTo>
                  <a:cubicBezTo>
                    <a:pt x="7620" y="197"/>
                    <a:pt x="7442" y="435"/>
                    <a:pt x="7477" y="685"/>
                  </a:cubicBezTo>
                  <a:cubicBezTo>
                    <a:pt x="7500" y="920"/>
                    <a:pt x="7711" y="1092"/>
                    <a:pt x="7944" y="1092"/>
                  </a:cubicBezTo>
                  <a:cubicBezTo>
                    <a:pt x="7959" y="1092"/>
                    <a:pt x="7974" y="1092"/>
                    <a:pt x="7989" y="1090"/>
                  </a:cubicBezTo>
                  <a:lnTo>
                    <a:pt x="8096" y="1066"/>
                  </a:lnTo>
                  <a:lnTo>
                    <a:pt x="8096" y="1066"/>
                  </a:lnTo>
                  <a:cubicBezTo>
                    <a:pt x="6537" y="2876"/>
                    <a:pt x="4691" y="3805"/>
                    <a:pt x="3382" y="4269"/>
                  </a:cubicBezTo>
                  <a:cubicBezTo>
                    <a:pt x="1739" y="4853"/>
                    <a:pt x="476" y="4912"/>
                    <a:pt x="465" y="4912"/>
                  </a:cubicBezTo>
                  <a:cubicBezTo>
                    <a:pt x="203" y="4924"/>
                    <a:pt x="0" y="5138"/>
                    <a:pt x="12" y="5388"/>
                  </a:cubicBezTo>
                  <a:cubicBezTo>
                    <a:pt x="36" y="5638"/>
                    <a:pt x="226" y="5829"/>
                    <a:pt x="476" y="5829"/>
                  </a:cubicBezTo>
                  <a:lnTo>
                    <a:pt x="488" y="5829"/>
                  </a:lnTo>
                  <a:cubicBezTo>
                    <a:pt x="548" y="5829"/>
                    <a:pt x="1893" y="5793"/>
                    <a:pt x="3667" y="5150"/>
                  </a:cubicBezTo>
                  <a:cubicBezTo>
                    <a:pt x="4656" y="4793"/>
                    <a:pt x="5596" y="4317"/>
                    <a:pt x="6442" y="3745"/>
                  </a:cubicBezTo>
                  <a:cubicBezTo>
                    <a:pt x="6525" y="3710"/>
                    <a:pt x="6537" y="3614"/>
                    <a:pt x="6489" y="3543"/>
                  </a:cubicBezTo>
                  <a:cubicBezTo>
                    <a:pt x="6458" y="3497"/>
                    <a:pt x="6413" y="3471"/>
                    <a:pt x="6365" y="3471"/>
                  </a:cubicBezTo>
                  <a:cubicBezTo>
                    <a:pt x="6339" y="3471"/>
                    <a:pt x="6312" y="3478"/>
                    <a:pt x="6287" y="3495"/>
                  </a:cubicBezTo>
                  <a:cubicBezTo>
                    <a:pt x="5453" y="4067"/>
                    <a:pt x="4537" y="4519"/>
                    <a:pt x="3560" y="4865"/>
                  </a:cubicBezTo>
                  <a:cubicBezTo>
                    <a:pt x="1834" y="5484"/>
                    <a:pt x="536" y="5519"/>
                    <a:pt x="476" y="5531"/>
                  </a:cubicBezTo>
                  <a:cubicBezTo>
                    <a:pt x="393" y="5531"/>
                    <a:pt x="310" y="5460"/>
                    <a:pt x="310" y="5377"/>
                  </a:cubicBezTo>
                  <a:cubicBezTo>
                    <a:pt x="310" y="5281"/>
                    <a:pt x="393" y="5210"/>
                    <a:pt x="476" y="5198"/>
                  </a:cubicBezTo>
                  <a:cubicBezTo>
                    <a:pt x="488" y="5198"/>
                    <a:pt x="1798" y="5150"/>
                    <a:pt x="3489" y="4543"/>
                  </a:cubicBezTo>
                  <a:cubicBezTo>
                    <a:pt x="4894" y="4031"/>
                    <a:pt x="6918" y="3007"/>
                    <a:pt x="8573" y="947"/>
                  </a:cubicBezTo>
                  <a:cubicBezTo>
                    <a:pt x="8664" y="856"/>
                    <a:pt x="8579" y="709"/>
                    <a:pt x="8456" y="709"/>
                  </a:cubicBezTo>
                  <a:cubicBezTo>
                    <a:pt x="8451" y="709"/>
                    <a:pt x="8447" y="709"/>
                    <a:pt x="8442" y="709"/>
                  </a:cubicBezTo>
                  <a:lnTo>
                    <a:pt x="7966" y="769"/>
                  </a:lnTo>
                  <a:cubicBezTo>
                    <a:pt x="7951" y="772"/>
                    <a:pt x="7937" y="774"/>
                    <a:pt x="7924" y="774"/>
                  </a:cubicBezTo>
                  <a:cubicBezTo>
                    <a:pt x="7850" y="774"/>
                    <a:pt x="7797" y="720"/>
                    <a:pt x="7787" y="650"/>
                  </a:cubicBezTo>
                  <a:cubicBezTo>
                    <a:pt x="7751" y="554"/>
                    <a:pt x="7835" y="459"/>
                    <a:pt x="7930" y="447"/>
                  </a:cubicBezTo>
                  <a:lnTo>
                    <a:pt x="9204" y="281"/>
                  </a:lnTo>
                  <a:cubicBezTo>
                    <a:pt x="9210" y="280"/>
                    <a:pt x="9216" y="280"/>
                    <a:pt x="9222" y="280"/>
                  </a:cubicBezTo>
                  <a:cubicBezTo>
                    <a:pt x="9311" y="280"/>
                    <a:pt x="9394" y="358"/>
                    <a:pt x="9394" y="447"/>
                  </a:cubicBezTo>
                  <a:lnTo>
                    <a:pt x="9394" y="1709"/>
                  </a:lnTo>
                  <a:cubicBezTo>
                    <a:pt x="9394" y="1805"/>
                    <a:pt x="9323" y="1876"/>
                    <a:pt x="9228" y="1876"/>
                  </a:cubicBezTo>
                  <a:cubicBezTo>
                    <a:pt x="9132" y="1876"/>
                    <a:pt x="9061" y="1805"/>
                    <a:pt x="9061" y="1709"/>
                  </a:cubicBezTo>
                  <a:lnTo>
                    <a:pt x="9061" y="1328"/>
                  </a:lnTo>
                  <a:cubicBezTo>
                    <a:pt x="9061" y="1269"/>
                    <a:pt x="9025" y="1209"/>
                    <a:pt x="8978" y="1186"/>
                  </a:cubicBezTo>
                  <a:cubicBezTo>
                    <a:pt x="8963" y="1183"/>
                    <a:pt x="8948" y="1181"/>
                    <a:pt x="8932" y="1181"/>
                  </a:cubicBezTo>
                  <a:cubicBezTo>
                    <a:pt x="8882" y="1181"/>
                    <a:pt x="8829" y="1197"/>
                    <a:pt x="8811" y="1233"/>
                  </a:cubicBezTo>
                  <a:cubicBezTo>
                    <a:pt x="8263" y="1924"/>
                    <a:pt x="7620" y="2531"/>
                    <a:pt x="6930" y="3067"/>
                  </a:cubicBezTo>
                  <a:cubicBezTo>
                    <a:pt x="6870" y="3114"/>
                    <a:pt x="6858" y="3210"/>
                    <a:pt x="6906" y="3269"/>
                  </a:cubicBezTo>
                  <a:cubicBezTo>
                    <a:pt x="6936" y="3307"/>
                    <a:pt x="6985" y="3330"/>
                    <a:pt x="7032" y="3330"/>
                  </a:cubicBezTo>
                  <a:cubicBezTo>
                    <a:pt x="7060" y="3330"/>
                    <a:pt x="7086" y="3322"/>
                    <a:pt x="7108" y="3305"/>
                  </a:cubicBezTo>
                  <a:cubicBezTo>
                    <a:pt x="7704" y="2840"/>
                    <a:pt x="8275" y="2305"/>
                    <a:pt x="8775" y="1745"/>
                  </a:cubicBezTo>
                  <a:cubicBezTo>
                    <a:pt x="8799" y="1995"/>
                    <a:pt x="8989" y="2186"/>
                    <a:pt x="9239" y="2186"/>
                  </a:cubicBezTo>
                  <a:cubicBezTo>
                    <a:pt x="9490" y="2186"/>
                    <a:pt x="9704" y="1983"/>
                    <a:pt x="9704" y="1721"/>
                  </a:cubicBezTo>
                  <a:lnTo>
                    <a:pt x="9704" y="459"/>
                  </a:lnTo>
                  <a:cubicBezTo>
                    <a:pt x="9680" y="328"/>
                    <a:pt x="9620" y="209"/>
                    <a:pt x="9513" y="126"/>
                  </a:cubicBezTo>
                  <a:cubicBezTo>
                    <a:pt x="9425" y="47"/>
                    <a:pt x="9319" y="1"/>
                    <a:pt x="92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9" name="Google Shape;12569;p73"/>
          <p:cNvGrpSpPr/>
          <p:nvPr/>
        </p:nvGrpSpPr>
        <p:grpSpPr>
          <a:xfrm>
            <a:off x="7528096" y="2450059"/>
            <a:ext cx="327976" cy="324316"/>
            <a:chOff x="7528096" y="2450059"/>
            <a:chExt cx="327976" cy="324316"/>
          </a:xfrm>
        </p:grpSpPr>
        <p:sp>
          <p:nvSpPr>
            <p:cNvPr id="12570" name="Google Shape;12570;p73"/>
            <p:cNvSpPr/>
            <p:nvPr/>
          </p:nvSpPr>
          <p:spPr>
            <a:xfrm>
              <a:off x="7569411" y="2697187"/>
              <a:ext cx="26928" cy="25623"/>
            </a:xfrm>
            <a:custGeom>
              <a:rect b="b" l="l" r="r" t="t"/>
              <a:pathLst>
                <a:path extrusionOk="0" h="805" w="846">
                  <a:moveTo>
                    <a:pt x="679" y="1"/>
                  </a:moveTo>
                  <a:cubicBezTo>
                    <a:pt x="640" y="1"/>
                    <a:pt x="602" y="16"/>
                    <a:pt x="572" y="46"/>
                  </a:cubicBezTo>
                  <a:lnTo>
                    <a:pt x="60" y="558"/>
                  </a:lnTo>
                  <a:cubicBezTo>
                    <a:pt x="0" y="617"/>
                    <a:pt x="0" y="700"/>
                    <a:pt x="60" y="760"/>
                  </a:cubicBezTo>
                  <a:cubicBezTo>
                    <a:pt x="96" y="790"/>
                    <a:pt x="134" y="805"/>
                    <a:pt x="172" y="805"/>
                  </a:cubicBezTo>
                  <a:cubicBezTo>
                    <a:pt x="209" y="805"/>
                    <a:pt x="244" y="790"/>
                    <a:pt x="274" y="760"/>
                  </a:cubicBezTo>
                  <a:lnTo>
                    <a:pt x="786" y="260"/>
                  </a:lnTo>
                  <a:cubicBezTo>
                    <a:pt x="846" y="200"/>
                    <a:pt x="846" y="105"/>
                    <a:pt x="786" y="46"/>
                  </a:cubicBezTo>
                  <a:cubicBezTo>
                    <a:pt x="756" y="16"/>
                    <a:pt x="71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1" name="Google Shape;12571;p73"/>
            <p:cNvSpPr/>
            <p:nvPr/>
          </p:nvSpPr>
          <p:spPr>
            <a:xfrm>
              <a:off x="7600859" y="2728667"/>
              <a:ext cx="26578" cy="25591"/>
            </a:xfrm>
            <a:custGeom>
              <a:rect b="b" l="l" r="r" t="t"/>
              <a:pathLst>
                <a:path extrusionOk="0" h="804" w="835">
                  <a:moveTo>
                    <a:pt x="673" y="0"/>
                  </a:moveTo>
                  <a:cubicBezTo>
                    <a:pt x="638" y="0"/>
                    <a:pt x="602" y="15"/>
                    <a:pt x="572" y="45"/>
                  </a:cubicBezTo>
                  <a:lnTo>
                    <a:pt x="60" y="545"/>
                  </a:lnTo>
                  <a:cubicBezTo>
                    <a:pt x="1" y="604"/>
                    <a:pt x="1" y="700"/>
                    <a:pt x="60" y="759"/>
                  </a:cubicBezTo>
                  <a:cubicBezTo>
                    <a:pt x="90" y="789"/>
                    <a:pt x="129" y="804"/>
                    <a:pt x="167" y="804"/>
                  </a:cubicBezTo>
                  <a:cubicBezTo>
                    <a:pt x="206" y="804"/>
                    <a:pt x="245" y="789"/>
                    <a:pt x="274" y="759"/>
                  </a:cubicBezTo>
                  <a:lnTo>
                    <a:pt x="775" y="247"/>
                  </a:lnTo>
                  <a:cubicBezTo>
                    <a:pt x="834" y="188"/>
                    <a:pt x="834" y="104"/>
                    <a:pt x="775" y="45"/>
                  </a:cubicBezTo>
                  <a:cubicBezTo>
                    <a:pt x="745" y="15"/>
                    <a:pt x="709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2" name="Google Shape;12572;p73"/>
            <p:cNvSpPr/>
            <p:nvPr/>
          </p:nvSpPr>
          <p:spPr>
            <a:xfrm>
              <a:off x="7585326" y="2713102"/>
              <a:ext cx="26546" cy="25241"/>
            </a:xfrm>
            <a:custGeom>
              <a:rect b="b" l="l" r="r" t="t"/>
              <a:pathLst>
                <a:path extrusionOk="0" h="793" w="834">
                  <a:moveTo>
                    <a:pt x="667" y="1"/>
                  </a:moveTo>
                  <a:cubicBezTo>
                    <a:pt x="629" y="1"/>
                    <a:pt x="590" y="16"/>
                    <a:pt x="560" y="46"/>
                  </a:cubicBezTo>
                  <a:lnTo>
                    <a:pt x="60" y="546"/>
                  </a:lnTo>
                  <a:cubicBezTo>
                    <a:pt x="0" y="605"/>
                    <a:pt x="0" y="700"/>
                    <a:pt x="60" y="748"/>
                  </a:cubicBezTo>
                  <a:cubicBezTo>
                    <a:pt x="90" y="778"/>
                    <a:pt x="125" y="793"/>
                    <a:pt x="161" y="793"/>
                  </a:cubicBezTo>
                  <a:cubicBezTo>
                    <a:pt x="197" y="793"/>
                    <a:pt x="233" y="778"/>
                    <a:pt x="262" y="748"/>
                  </a:cubicBezTo>
                  <a:lnTo>
                    <a:pt x="774" y="248"/>
                  </a:lnTo>
                  <a:cubicBezTo>
                    <a:pt x="834" y="189"/>
                    <a:pt x="834" y="105"/>
                    <a:pt x="774" y="46"/>
                  </a:cubicBezTo>
                  <a:cubicBezTo>
                    <a:pt x="745" y="16"/>
                    <a:pt x="706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73"/>
            <p:cNvSpPr/>
            <p:nvPr/>
          </p:nvSpPr>
          <p:spPr>
            <a:xfrm>
              <a:off x="7528096" y="2450059"/>
              <a:ext cx="327976" cy="324316"/>
            </a:xfrm>
            <a:custGeom>
              <a:rect b="b" l="l" r="r" t="t"/>
              <a:pathLst>
                <a:path extrusionOk="0" h="10189" w="10304">
                  <a:moveTo>
                    <a:pt x="9954" y="309"/>
                  </a:moveTo>
                  <a:lnTo>
                    <a:pt x="9538" y="1761"/>
                  </a:lnTo>
                  <a:lnTo>
                    <a:pt x="8514" y="725"/>
                  </a:lnTo>
                  <a:lnTo>
                    <a:pt x="9954" y="309"/>
                  </a:lnTo>
                  <a:close/>
                  <a:moveTo>
                    <a:pt x="4311" y="3369"/>
                  </a:moveTo>
                  <a:lnTo>
                    <a:pt x="2501" y="5178"/>
                  </a:lnTo>
                  <a:lnTo>
                    <a:pt x="429" y="5012"/>
                  </a:lnTo>
                  <a:cubicBezTo>
                    <a:pt x="394" y="5012"/>
                    <a:pt x="382" y="4988"/>
                    <a:pt x="417" y="4952"/>
                  </a:cubicBezTo>
                  <a:cubicBezTo>
                    <a:pt x="1310" y="4059"/>
                    <a:pt x="2477" y="3523"/>
                    <a:pt x="3727" y="3404"/>
                  </a:cubicBezTo>
                  <a:lnTo>
                    <a:pt x="4311" y="3369"/>
                  </a:lnTo>
                  <a:close/>
                  <a:moveTo>
                    <a:pt x="2537" y="5571"/>
                  </a:moveTo>
                  <a:lnTo>
                    <a:pt x="3358" y="6381"/>
                  </a:lnTo>
                  <a:lnTo>
                    <a:pt x="3049" y="6702"/>
                  </a:lnTo>
                  <a:cubicBezTo>
                    <a:pt x="2715" y="6369"/>
                    <a:pt x="2299" y="5952"/>
                    <a:pt x="2227" y="5893"/>
                  </a:cubicBezTo>
                  <a:lnTo>
                    <a:pt x="2537" y="5571"/>
                  </a:lnTo>
                  <a:close/>
                  <a:moveTo>
                    <a:pt x="2418" y="6464"/>
                  </a:moveTo>
                  <a:lnTo>
                    <a:pt x="2834" y="6881"/>
                  </a:lnTo>
                  <a:lnTo>
                    <a:pt x="2465" y="7250"/>
                  </a:lnTo>
                  <a:cubicBezTo>
                    <a:pt x="2453" y="7262"/>
                    <a:pt x="2441" y="7298"/>
                    <a:pt x="2418" y="7310"/>
                  </a:cubicBezTo>
                  <a:lnTo>
                    <a:pt x="2049" y="6940"/>
                  </a:lnTo>
                  <a:cubicBezTo>
                    <a:pt x="2025" y="6905"/>
                    <a:pt x="2025" y="6857"/>
                    <a:pt x="2049" y="6833"/>
                  </a:cubicBezTo>
                  <a:lnTo>
                    <a:pt x="2418" y="6464"/>
                  </a:lnTo>
                  <a:close/>
                  <a:moveTo>
                    <a:pt x="8168" y="821"/>
                  </a:moveTo>
                  <a:lnTo>
                    <a:pt x="9418" y="2071"/>
                  </a:lnTo>
                  <a:lnTo>
                    <a:pt x="9061" y="3380"/>
                  </a:lnTo>
                  <a:lnTo>
                    <a:pt x="4906" y="7536"/>
                  </a:lnTo>
                  <a:lnTo>
                    <a:pt x="4084" y="6714"/>
                  </a:lnTo>
                  <a:lnTo>
                    <a:pt x="5978" y="4821"/>
                  </a:lnTo>
                  <a:cubicBezTo>
                    <a:pt x="6109" y="4690"/>
                    <a:pt x="6144" y="4452"/>
                    <a:pt x="5966" y="4273"/>
                  </a:cubicBezTo>
                  <a:cubicBezTo>
                    <a:pt x="5888" y="4196"/>
                    <a:pt x="5790" y="4157"/>
                    <a:pt x="5693" y="4157"/>
                  </a:cubicBezTo>
                  <a:cubicBezTo>
                    <a:pt x="5597" y="4157"/>
                    <a:pt x="5501" y="4196"/>
                    <a:pt x="5430" y="4273"/>
                  </a:cubicBezTo>
                  <a:lnTo>
                    <a:pt x="3537" y="6167"/>
                  </a:lnTo>
                  <a:lnTo>
                    <a:pt x="2715" y="5345"/>
                  </a:lnTo>
                  <a:lnTo>
                    <a:pt x="6871" y="1190"/>
                  </a:lnTo>
                  <a:lnTo>
                    <a:pt x="8168" y="821"/>
                  </a:lnTo>
                  <a:close/>
                  <a:moveTo>
                    <a:pt x="5711" y="4485"/>
                  </a:moveTo>
                  <a:cubicBezTo>
                    <a:pt x="5733" y="4485"/>
                    <a:pt x="5757" y="4494"/>
                    <a:pt x="5775" y="4512"/>
                  </a:cubicBezTo>
                  <a:cubicBezTo>
                    <a:pt x="5799" y="4535"/>
                    <a:pt x="5799" y="4595"/>
                    <a:pt x="5775" y="4631"/>
                  </a:cubicBezTo>
                  <a:lnTo>
                    <a:pt x="3775" y="6619"/>
                  </a:lnTo>
                  <a:cubicBezTo>
                    <a:pt x="3692" y="6714"/>
                    <a:pt x="2894" y="7488"/>
                    <a:pt x="2811" y="7595"/>
                  </a:cubicBezTo>
                  <a:cubicBezTo>
                    <a:pt x="2793" y="7607"/>
                    <a:pt x="2769" y="7613"/>
                    <a:pt x="2747" y="7613"/>
                  </a:cubicBezTo>
                  <a:cubicBezTo>
                    <a:pt x="2724" y="7613"/>
                    <a:pt x="2703" y="7607"/>
                    <a:pt x="2691" y="7595"/>
                  </a:cubicBezTo>
                  <a:cubicBezTo>
                    <a:pt x="2656" y="7560"/>
                    <a:pt x="2656" y="7500"/>
                    <a:pt x="2691" y="7476"/>
                  </a:cubicBezTo>
                  <a:lnTo>
                    <a:pt x="5656" y="4512"/>
                  </a:lnTo>
                  <a:cubicBezTo>
                    <a:pt x="5668" y="4494"/>
                    <a:pt x="5689" y="4485"/>
                    <a:pt x="5711" y="4485"/>
                  </a:cubicBezTo>
                  <a:close/>
                  <a:moveTo>
                    <a:pt x="3894" y="6917"/>
                  </a:moveTo>
                  <a:lnTo>
                    <a:pt x="4716" y="7738"/>
                  </a:lnTo>
                  <a:lnTo>
                    <a:pt x="4406" y="8036"/>
                  </a:lnTo>
                  <a:lnTo>
                    <a:pt x="4382" y="8036"/>
                  </a:lnTo>
                  <a:lnTo>
                    <a:pt x="3584" y="7238"/>
                  </a:lnTo>
                  <a:lnTo>
                    <a:pt x="3894" y="6917"/>
                  </a:lnTo>
                  <a:close/>
                  <a:moveTo>
                    <a:pt x="3394" y="7452"/>
                  </a:moveTo>
                  <a:lnTo>
                    <a:pt x="3811" y="7869"/>
                  </a:lnTo>
                  <a:lnTo>
                    <a:pt x="3430" y="8226"/>
                  </a:lnTo>
                  <a:cubicBezTo>
                    <a:pt x="3418" y="8250"/>
                    <a:pt x="3394" y="8250"/>
                    <a:pt x="3394" y="8250"/>
                  </a:cubicBezTo>
                  <a:cubicBezTo>
                    <a:pt x="3370" y="8250"/>
                    <a:pt x="3358" y="8250"/>
                    <a:pt x="3346" y="8226"/>
                  </a:cubicBezTo>
                  <a:lnTo>
                    <a:pt x="2977" y="7857"/>
                  </a:lnTo>
                  <a:cubicBezTo>
                    <a:pt x="2989" y="7845"/>
                    <a:pt x="3013" y="7833"/>
                    <a:pt x="3037" y="7810"/>
                  </a:cubicBezTo>
                  <a:lnTo>
                    <a:pt x="3394" y="7452"/>
                  </a:lnTo>
                  <a:close/>
                  <a:moveTo>
                    <a:pt x="9971" y="1"/>
                  </a:moveTo>
                  <a:cubicBezTo>
                    <a:pt x="9946" y="1"/>
                    <a:pt x="9921" y="4"/>
                    <a:pt x="9895" y="11"/>
                  </a:cubicBezTo>
                  <a:cubicBezTo>
                    <a:pt x="9252" y="213"/>
                    <a:pt x="7394" y="749"/>
                    <a:pt x="6787" y="928"/>
                  </a:cubicBezTo>
                  <a:cubicBezTo>
                    <a:pt x="6751" y="928"/>
                    <a:pt x="6740" y="940"/>
                    <a:pt x="6716" y="963"/>
                  </a:cubicBezTo>
                  <a:lnTo>
                    <a:pt x="4632" y="3047"/>
                  </a:lnTo>
                  <a:lnTo>
                    <a:pt x="3703" y="3130"/>
                  </a:lnTo>
                  <a:cubicBezTo>
                    <a:pt x="2370" y="3226"/>
                    <a:pt x="1144" y="3809"/>
                    <a:pt x="191" y="4750"/>
                  </a:cubicBezTo>
                  <a:cubicBezTo>
                    <a:pt x="1" y="4940"/>
                    <a:pt x="120" y="5285"/>
                    <a:pt x="394" y="5309"/>
                  </a:cubicBezTo>
                  <a:lnTo>
                    <a:pt x="2215" y="5476"/>
                  </a:lnTo>
                  <a:lnTo>
                    <a:pt x="2025" y="5666"/>
                  </a:lnTo>
                  <a:cubicBezTo>
                    <a:pt x="1906" y="5786"/>
                    <a:pt x="1906" y="5964"/>
                    <a:pt x="2025" y="6083"/>
                  </a:cubicBezTo>
                  <a:lnTo>
                    <a:pt x="2203" y="6262"/>
                  </a:lnTo>
                  <a:lnTo>
                    <a:pt x="1822" y="6643"/>
                  </a:lnTo>
                  <a:cubicBezTo>
                    <a:pt x="1679" y="6786"/>
                    <a:pt x="1679" y="7012"/>
                    <a:pt x="1822" y="7155"/>
                  </a:cubicBezTo>
                  <a:lnTo>
                    <a:pt x="3108" y="8441"/>
                  </a:lnTo>
                  <a:cubicBezTo>
                    <a:pt x="3180" y="8512"/>
                    <a:pt x="3272" y="8548"/>
                    <a:pt x="3366" y="8548"/>
                  </a:cubicBezTo>
                  <a:cubicBezTo>
                    <a:pt x="3459" y="8548"/>
                    <a:pt x="3555" y="8512"/>
                    <a:pt x="3632" y="8441"/>
                  </a:cubicBezTo>
                  <a:lnTo>
                    <a:pt x="4001" y="8072"/>
                  </a:lnTo>
                  <a:lnTo>
                    <a:pt x="4180" y="8250"/>
                  </a:lnTo>
                  <a:cubicBezTo>
                    <a:pt x="4239" y="8310"/>
                    <a:pt x="4317" y="8339"/>
                    <a:pt x="4396" y="8339"/>
                  </a:cubicBezTo>
                  <a:cubicBezTo>
                    <a:pt x="4474" y="8339"/>
                    <a:pt x="4555" y="8310"/>
                    <a:pt x="4620" y="8250"/>
                  </a:cubicBezTo>
                  <a:lnTo>
                    <a:pt x="4799" y="8072"/>
                  </a:lnTo>
                  <a:lnTo>
                    <a:pt x="4966" y="9881"/>
                  </a:lnTo>
                  <a:cubicBezTo>
                    <a:pt x="4977" y="10012"/>
                    <a:pt x="5061" y="10119"/>
                    <a:pt x="5180" y="10167"/>
                  </a:cubicBezTo>
                  <a:cubicBezTo>
                    <a:pt x="5216" y="10182"/>
                    <a:pt x="5254" y="10188"/>
                    <a:pt x="5291" y="10188"/>
                  </a:cubicBezTo>
                  <a:cubicBezTo>
                    <a:pt x="5375" y="10188"/>
                    <a:pt x="5455" y="10153"/>
                    <a:pt x="5513" y="10096"/>
                  </a:cubicBezTo>
                  <a:cubicBezTo>
                    <a:pt x="6097" y="9512"/>
                    <a:pt x="6525" y="8822"/>
                    <a:pt x="6811" y="8072"/>
                  </a:cubicBezTo>
                  <a:cubicBezTo>
                    <a:pt x="6847" y="7988"/>
                    <a:pt x="6799" y="7905"/>
                    <a:pt x="6728" y="7869"/>
                  </a:cubicBezTo>
                  <a:cubicBezTo>
                    <a:pt x="6713" y="7865"/>
                    <a:pt x="6698" y="7863"/>
                    <a:pt x="6684" y="7863"/>
                  </a:cubicBezTo>
                  <a:cubicBezTo>
                    <a:pt x="6616" y="7863"/>
                    <a:pt x="6555" y="7906"/>
                    <a:pt x="6525" y="7964"/>
                  </a:cubicBezTo>
                  <a:cubicBezTo>
                    <a:pt x="6263" y="8691"/>
                    <a:pt x="5847" y="9334"/>
                    <a:pt x="5299" y="9881"/>
                  </a:cubicBezTo>
                  <a:cubicBezTo>
                    <a:pt x="5292" y="9885"/>
                    <a:pt x="5285" y="9886"/>
                    <a:pt x="5278" y="9886"/>
                  </a:cubicBezTo>
                  <a:cubicBezTo>
                    <a:pt x="5262" y="9886"/>
                    <a:pt x="5248" y="9878"/>
                    <a:pt x="5239" y="9869"/>
                  </a:cubicBezTo>
                  <a:lnTo>
                    <a:pt x="5061" y="7810"/>
                  </a:lnTo>
                  <a:lnTo>
                    <a:pt x="6871" y="6000"/>
                  </a:lnTo>
                  <a:lnTo>
                    <a:pt x="6871" y="6000"/>
                  </a:lnTo>
                  <a:cubicBezTo>
                    <a:pt x="6811" y="6738"/>
                    <a:pt x="6799" y="6940"/>
                    <a:pt x="6704" y="7310"/>
                  </a:cubicBezTo>
                  <a:cubicBezTo>
                    <a:pt x="6692" y="7381"/>
                    <a:pt x="6740" y="7476"/>
                    <a:pt x="6823" y="7488"/>
                  </a:cubicBezTo>
                  <a:cubicBezTo>
                    <a:pt x="6831" y="7489"/>
                    <a:pt x="6840" y="7490"/>
                    <a:pt x="6848" y="7490"/>
                  </a:cubicBezTo>
                  <a:cubicBezTo>
                    <a:pt x="6923" y="7490"/>
                    <a:pt x="6991" y="7444"/>
                    <a:pt x="7002" y="7369"/>
                  </a:cubicBezTo>
                  <a:cubicBezTo>
                    <a:pt x="7109" y="6905"/>
                    <a:pt x="7109" y="6702"/>
                    <a:pt x="7204" y="5666"/>
                  </a:cubicBezTo>
                  <a:lnTo>
                    <a:pt x="9288" y="3583"/>
                  </a:lnTo>
                  <a:cubicBezTo>
                    <a:pt x="9299" y="3571"/>
                    <a:pt x="9311" y="3547"/>
                    <a:pt x="9323" y="3523"/>
                  </a:cubicBezTo>
                  <a:lnTo>
                    <a:pt x="9740" y="2118"/>
                  </a:lnTo>
                  <a:lnTo>
                    <a:pt x="10240" y="416"/>
                  </a:lnTo>
                  <a:cubicBezTo>
                    <a:pt x="10303" y="194"/>
                    <a:pt x="10161" y="1"/>
                    <a:pt x="9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73"/>
            <p:cNvSpPr/>
            <p:nvPr/>
          </p:nvSpPr>
          <p:spPr>
            <a:xfrm>
              <a:off x="7712296" y="2525528"/>
              <a:ext cx="79989" cy="60954"/>
            </a:xfrm>
            <a:custGeom>
              <a:rect b="b" l="l" r="r" t="t"/>
              <a:pathLst>
                <a:path extrusionOk="0" h="1915" w="2513">
                  <a:moveTo>
                    <a:pt x="842" y="0"/>
                  </a:moveTo>
                  <a:cubicBezTo>
                    <a:pt x="823" y="0"/>
                    <a:pt x="804" y="3"/>
                    <a:pt x="786" y="9"/>
                  </a:cubicBezTo>
                  <a:cubicBezTo>
                    <a:pt x="167" y="295"/>
                    <a:pt x="0" y="1129"/>
                    <a:pt x="488" y="1617"/>
                  </a:cubicBezTo>
                  <a:cubicBezTo>
                    <a:pt x="679" y="1807"/>
                    <a:pt x="941" y="1914"/>
                    <a:pt x="1191" y="1914"/>
                  </a:cubicBezTo>
                  <a:cubicBezTo>
                    <a:pt x="2072" y="1914"/>
                    <a:pt x="2512" y="843"/>
                    <a:pt x="1893" y="224"/>
                  </a:cubicBezTo>
                  <a:cubicBezTo>
                    <a:pt x="1798" y="128"/>
                    <a:pt x="1715" y="69"/>
                    <a:pt x="1596" y="9"/>
                  </a:cubicBezTo>
                  <a:cubicBezTo>
                    <a:pt x="1575" y="3"/>
                    <a:pt x="1554" y="0"/>
                    <a:pt x="1534" y="0"/>
                  </a:cubicBezTo>
                  <a:cubicBezTo>
                    <a:pt x="1473" y="0"/>
                    <a:pt x="1420" y="27"/>
                    <a:pt x="1393" y="81"/>
                  </a:cubicBezTo>
                  <a:cubicBezTo>
                    <a:pt x="1369" y="164"/>
                    <a:pt x="1393" y="247"/>
                    <a:pt x="1476" y="283"/>
                  </a:cubicBezTo>
                  <a:cubicBezTo>
                    <a:pt x="1917" y="474"/>
                    <a:pt x="2024" y="1069"/>
                    <a:pt x="1679" y="1414"/>
                  </a:cubicBezTo>
                  <a:cubicBezTo>
                    <a:pt x="1548" y="1545"/>
                    <a:pt x="1369" y="1611"/>
                    <a:pt x="1191" y="1611"/>
                  </a:cubicBezTo>
                  <a:cubicBezTo>
                    <a:pt x="1012" y="1611"/>
                    <a:pt x="834" y="1545"/>
                    <a:pt x="703" y="1414"/>
                  </a:cubicBezTo>
                  <a:cubicBezTo>
                    <a:pt x="357" y="1069"/>
                    <a:pt x="464" y="486"/>
                    <a:pt x="905" y="283"/>
                  </a:cubicBezTo>
                  <a:cubicBezTo>
                    <a:pt x="976" y="247"/>
                    <a:pt x="1012" y="164"/>
                    <a:pt x="976" y="81"/>
                  </a:cubicBezTo>
                  <a:cubicBezTo>
                    <a:pt x="959" y="27"/>
                    <a:pt x="900" y="0"/>
                    <a:pt x="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75" name="Google Shape;12575;p73"/>
          <p:cNvGrpSpPr/>
          <p:nvPr/>
        </p:nvGrpSpPr>
        <p:grpSpPr>
          <a:xfrm>
            <a:off x="7077129" y="2512542"/>
            <a:ext cx="282364" cy="198619"/>
            <a:chOff x="7077129" y="2512542"/>
            <a:chExt cx="282364" cy="198619"/>
          </a:xfrm>
        </p:grpSpPr>
        <p:sp>
          <p:nvSpPr>
            <p:cNvPr id="12576" name="Google Shape;12576;p73"/>
            <p:cNvSpPr/>
            <p:nvPr/>
          </p:nvSpPr>
          <p:spPr>
            <a:xfrm>
              <a:off x="7304872" y="2551533"/>
              <a:ext cx="25050" cy="19416"/>
            </a:xfrm>
            <a:custGeom>
              <a:rect b="b" l="l" r="r" t="t"/>
              <a:pathLst>
                <a:path extrusionOk="0" h="610" w="787">
                  <a:moveTo>
                    <a:pt x="166" y="1"/>
                  </a:moveTo>
                  <a:cubicBezTo>
                    <a:pt x="119" y="1"/>
                    <a:pt x="72" y="27"/>
                    <a:pt x="48" y="73"/>
                  </a:cubicBezTo>
                  <a:cubicBezTo>
                    <a:pt x="1" y="133"/>
                    <a:pt x="13" y="216"/>
                    <a:pt x="84" y="264"/>
                  </a:cubicBezTo>
                  <a:cubicBezTo>
                    <a:pt x="239" y="371"/>
                    <a:pt x="382" y="478"/>
                    <a:pt x="549" y="573"/>
                  </a:cubicBezTo>
                  <a:cubicBezTo>
                    <a:pt x="584" y="597"/>
                    <a:pt x="608" y="609"/>
                    <a:pt x="620" y="609"/>
                  </a:cubicBezTo>
                  <a:cubicBezTo>
                    <a:pt x="668" y="609"/>
                    <a:pt x="715" y="597"/>
                    <a:pt x="739" y="550"/>
                  </a:cubicBezTo>
                  <a:cubicBezTo>
                    <a:pt x="787" y="490"/>
                    <a:pt x="775" y="395"/>
                    <a:pt x="703" y="359"/>
                  </a:cubicBezTo>
                  <a:cubicBezTo>
                    <a:pt x="537" y="240"/>
                    <a:pt x="382" y="133"/>
                    <a:pt x="239" y="26"/>
                  </a:cubicBezTo>
                  <a:cubicBezTo>
                    <a:pt x="218" y="9"/>
                    <a:pt x="192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73"/>
            <p:cNvSpPr/>
            <p:nvPr/>
          </p:nvSpPr>
          <p:spPr>
            <a:xfrm>
              <a:off x="7129043" y="2512542"/>
              <a:ext cx="164879" cy="42875"/>
            </a:xfrm>
            <a:custGeom>
              <a:rect b="b" l="l" r="r" t="t"/>
              <a:pathLst>
                <a:path extrusionOk="0" h="1347" w="5180">
                  <a:moveTo>
                    <a:pt x="2798" y="1"/>
                  </a:moveTo>
                  <a:cubicBezTo>
                    <a:pt x="2120" y="1"/>
                    <a:pt x="1227" y="358"/>
                    <a:pt x="96" y="1084"/>
                  </a:cubicBezTo>
                  <a:cubicBezTo>
                    <a:pt x="36" y="1132"/>
                    <a:pt x="0" y="1215"/>
                    <a:pt x="48" y="1286"/>
                  </a:cubicBezTo>
                  <a:cubicBezTo>
                    <a:pt x="72" y="1322"/>
                    <a:pt x="119" y="1346"/>
                    <a:pt x="167" y="1346"/>
                  </a:cubicBezTo>
                  <a:cubicBezTo>
                    <a:pt x="191" y="1346"/>
                    <a:pt x="215" y="1346"/>
                    <a:pt x="238" y="1322"/>
                  </a:cubicBezTo>
                  <a:cubicBezTo>
                    <a:pt x="1322" y="620"/>
                    <a:pt x="2179" y="286"/>
                    <a:pt x="2798" y="286"/>
                  </a:cubicBezTo>
                  <a:cubicBezTo>
                    <a:pt x="3346" y="286"/>
                    <a:pt x="4060" y="536"/>
                    <a:pt x="4953" y="1072"/>
                  </a:cubicBezTo>
                  <a:cubicBezTo>
                    <a:pt x="4973" y="1088"/>
                    <a:pt x="4996" y="1094"/>
                    <a:pt x="5019" y="1094"/>
                  </a:cubicBezTo>
                  <a:cubicBezTo>
                    <a:pt x="5069" y="1094"/>
                    <a:pt x="5124" y="1065"/>
                    <a:pt x="5156" y="1025"/>
                  </a:cubicBezTo>
                  <a:cubicBezTo>
                    <a:pt x="5180" y="965"/>
                    <a:pt x="5168" y="882"/>
                    <a:pt x="5108" y="834"/>
                  </a:cubicBezTo>
                  <a:cubicBezTo>
                    <a:pt x="4156" y="274"/>
                    <a:pt x="3406" y="1"/>
                    <a:pt x="2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8" name="Google Shape;12578;p73"/>
            <p:cNvSpPr/>
            <p:nvPr/>
          </p:nvSpPr>
          <p:spPr>
            <a:xfrm>
              <a:off x="7077129" y="2536796"/>
              <a:ext cx="282364" cy="174365"/>
            </a:xfrm>
            <a:custGeom>
              <a:rect b="b" l="l" r="r" t="t"/>
              <a:pathLst>
                <a:path extrusionOk="0" h="5478" w="8871">
                  <a:moveTo>
                    <a:pt x="4429" y="263"/>
                  </a:moveTo>
                  <a:cubicBezTo>
                    <a:pt x="5572" y="263"/>
                    <a:pt x="7858" y="2048"/>
                    <a:pt x="8525" y="2608"/>
                  </a:cubicBezTo>
                  <a:cubicBezTo>
                    <a:pt x="8573" y="2632"/>
                    <a:pt x="8585" y="2680"/>
                    <a:pt x="8585" y="2739"/>
                  </a:cubicBezTo>
                  <a:cubicBezTo>
                    <a:pt x="8585" y="2799"/>
                    <a:pt x="8549" y="2846"/>
                    <a:pt x="8525" y="2870"/>
                  </a:cubicBezTo>
                  <a:cubicBezTo>
                    <a:pt x="7858" y="3418"/>
                    <a:pt x="5572" y="5204"/>
                    <a:pt x="4429" y="5204"/>
                  </a:cubicBezTo>
                  <a:cubicBezTo>
                    <a:pt x="3286" y="5204"/>
                    <a:pt x="1012" y="3418"/>
                    <a:pt x="334" y="2870"/>
                  </a:cubicBezTo>
                  <a:cubicBezTo>
                    <a:pt x="298" y="2846"/>
                    <a:pt x="274" y="2799"/>
                    <a:pt x="274" y="2739"/>
                  </a:cubicBezTo>
                  <a:cubicBezTo>
                    <a:pt x="274" y="2691"/>
                    <a:pt x="310" y="2632"/>
                    <a:pt x="334" y="2608"/>
                  </a:cubicBezTo>
                  <a:cubicBezTo>
                    <a:pt x="1012" y="2048"/>
                    <a:pt x="3286" y="263"/>
                    <a:pt x="4429" y="263"/>
                  </a:cubicBezTo>
                  <a:close/>
                  <a:moveTo>
                    <a:pt x="4429" y="1"/>
                  </a:moveTo>
                  <a:cubicBezTo>
                    <a:pt x="3227" y="1"/>
                    <a:pt x="1036" y="1679"/>
                    <a:pt x="155" y="2394"/>
                  </a:cubicBezTo>
                  <a:cubicBezTo>
                    <a:pt x="48" y="2489"/>
                    <a:pt x="0" y="2608"/>
                    <a:pt x="0" y="2739"/>
                  </a:cubicBezTo>
                  <a:cubicBezTo>
                    <a:pt x="0" y="2870"/>
                    <a:pt x="60" y="3001"/>
                    <a:pt x="155" y="3084"/>
                  </a:cubicBezTo>
                  <a:cubicBezTo>
                    <a:pt x="1036" y="3811"/>
                    <a:pt x="3227" y="5477"/>
                    <a:pt x="4429" y="5477"/>
                  </a:cubicBezTo>
                  <a:cubicBezTo>
                    <a:pt x="5632" y="5477"/>
                    <a:pt x="7823" y="3799"/>
                    <a:pt x="8704" y="3084"/>
                  </a:cubicBezTo>
                  <a:cubicBezTo>
                    <a:pt x="8811" y="2989"/>
                    <a:pt x="8858" y="2870"/>
                    <a:pt x="8858" y="2739"/>
                  </a:cubicBezTo>
                  <a:cubicBezTo>
                    <a:pt x="8870" y="2608"/>
                    <a:pt x="8811" y="2489"/>
                    <a:pt x="8704" y="2394"/>
                  </a:cubicBezTo>
                  <a:cubicBezTo>
                    <a:pt x="7823" y="1667"/>
                    <a:pt x="5632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9" name="Google Shape;12579;p73"/>
            <p:cNvSpPr/>
            <p:nvPr/>
          </p:nvSpPr>
          <p:spPr>
            <a:xfrm>
              <a:off x="7153680" y="2560255"/>
              <a:ext cx="129230" cy="127129"/>
            </a:xfrm>
            <a:custGeom>
              <a:rect b="b" l="l" r="r" t="t"/>
              <a:pathLst>
                <a:path extrusionOk="0" h="3994" w="4060">
                  <a:moveTo>
                    <a:pt x="2016" y="1"/>
                  </a:moveTo>
                  <a:cubicBezTo>
                    <a:pt x="1995" y="1"/>
                    <a:pt x="1974" y="1"/>
                    <a:pt x="1953" y="2"/>
                  </a:cubicBezTo>
                  <a:cubicBezTo>
                    <a:pt x="905" y="38"/>
                    <a:pt x="48" y="883"/>
                    <a:pt x="12" y="1943"/>
                  </a:cubicBezTo>
                  <a:cubicBezTo>
                    <a:pt x="0" y="2466"/>
                    <a:pt x="179" y="2955"/>
                    <a:pt x="488" y="3312"/>
                  </a:cubicBezTo>
                  <a:cubicBezTo>
                    <a:pt x="518" y="3341"/>
                    <a:pt x="557" y="3356"/>
                    <a:pt x="596" y="3356"/>
                  </a:cubicBezTo>
                  <a:cubicBezTo>
                    <a:pt x="634" y="3356"/>
                    <a:pt x="673" y="3341"/>
                    <a:pt x="703" y="3312"/>
                  </a:cubicBezTo>
                  <a:cubicBezTo>
                    <a:pt x="750" y="3264"/>
                    <a:pt x="762" y="3181"/>
                    <a:pt x="703" y="3121"/>
                  </a:cubicBezTo>
                  <a:cubicBezTo>
                    <a:pt x="429" y="2788"/>
                    <a:pt x="274" y="2371"/>
                    <a:pt x="286" y="1907"/>
                  </a:cubicBezTo>
                  <a:cubicBezTo>
                    <a:pt x="334" y="1038"/>
                    <a:pt x="1048" y="311"/>
                    <a:pt x="1917" y="276"/>
                  </a:cubicBezTo>
                  <a:cubicBezTo>
                    <a:pt x="1945" y="274"/>
                    <a:pt x="1973" y="274"/>
                    <a:pt x="2001" y="274"/>
                  </a:cubicBezTo>
                  <a:cubicBezTo>
                    <a:pt x="2963" y="274"/>
                    <a:pt x="3750" y="1065"/>
                    <a:pt x="3727" y="2026"/>
                  </a:cubicBezTo>
                  <a:cubicBezTo>
                    <a:pt x="3703" y="2943"/>
                    <a:pt x="2965" y="3681"/>
                    <a:pt x="2060" y="3717"/>
                  </a:cubicBezTo>
                  <a:cubicBezTo>
                    <a:pt x="2037" y="3717"/>
                    <a:pt x="2014" y="3718"/>
                    <a:pt x="1991" y="3718"/>
                  </a:cubicBezTo>
                  <a:cubicBezTo>
                    <a:pt x="1695" y="3718"/>
                    <a:pt x="1411" y="3646"/>
                    <a:pt x="1179" y="3502"/>
                  </a:cubicBezTo>
                  <a:cubicBezTo>
                    <a:pt x="1159" y="3494"/>
                    <a:pt x="1139" y="3490"/>
                    <a:pt x="1120" y="3490"/>
                  </a:cubicBezTo>
                  <a:cubicBezTo>
                    <a:pt x="1081" y="3490"/>
                    <a:pt x="1044" y="3506"/>
                    <a:pt x="1012" y="3538"/>
                  </a:cubicBezTo>
                  <a:cubicBezTo>
                    <a:pt x="953" y="3586"/>
                    <a:pt x="965" y="3717"/>
                    <a:pt x="1048" y="3752"/>
                  </a:cubicBezTo>
                  <a:cubicBezTo>
                    <a:pt x="1315" y="3902"/>
                    <a:pt x="1611" y="3994"/>
                    <a:pt x="1928" y="3994"/>
                  </a:cubicBezTo>
                  <a:cubicBezTo>
                    <a:pt x="1964" y="3994"/>
                    <a:pt x="2000" y="3993"/>
                    <a:pt x="2036" y="3990"/>
                  </a:cubicBezTo>
                  <a:cubicBezTo>
                    <a:pt x="3096" y="3967"/>
                    <a:pt x="3965" y="3121"/>
                    <a:pt x="4001" y="2062"/>
                  </a:cubicBezTo>
                  <a:cubicBezTo>
                    <a:pt x="4059" y="939"/>
                    <a:pt x="3142" y="1"/>
                    <a:pt x="20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73"/>
            <p:cNvSpPr/>
            <p:nvPr/>
          </p:nvSpPr>
          <p:spPr>
            <a:xfrm>
              <a:off x="7183982" y="2590239"/>
              <a:ext cx="68244" cy="68244"/>
            </a:xfrm>
            <a:custGeom>
              <a:rect b="b" l="l" r="r" t="t"/>
              <a:pathLst>
                <a:path extrusionOk="0" h="2144" w="2144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32" y="989"/>
                    <a:pt x="2072" y="929"/>
                    <a:pt x="2001" y="929"/>
                  </a:cubicBezTo>
                  <a:cubicBezTo>
                    <a:pt x="1918" y="929"/>
                    <a:pt x="1858" y="989"/>
                    <a:pt x="1858" y="1060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60"/>
                  </a:cubicBezTo>
                  <a:cubicBezTo>
                    <a:pt x="287" y="620"/>
                    <a:pt x="644" y="262"/>
                    <a:pt x="1072" y="262"/>
                  </a:cubicBezTo>
                  <a:cubicBezTo>
                    <a:pt x="1144" y="262"/>
                    <a:pt x="1203" y="215"/>
                    <a:pt x="1203" y="131"/>
                  </a:cubicBezTo>
                  <a:cubicBezTo>
                    <a:pt x="1203" y="60"/>
                    <a:pt x="1144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73"/>
            <p:cNvSpPr/>
            <p:nvPr/>
          </p:nvSpPr>
          <p:spPr>
            <a:xfrm>
              <a:off x="7225297" y="2595904"/>
              <a:ext cx="20880" cy="20880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cubicBezTo>
                    <a:pt x="1" y="513"/>
                    <a:pt x="143" y="656"/>
                    <a:pt x="322" y="656"/>
                  </a:cubicBezTo>
                  <a:cubicBezTo>
                    <a:pt x="501" y="656"/>
                    <a:pt x="655" y="513"/>
                    <a:pt x="655" y="334"/>
                  </a:cubicBezTo>
                  <a:cubicBezTo>
                    <a:pt x="655" y="132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2" name="Google Shape;12582;p73"/>
          <p:cNvGrpSpPr/>
          <p:nvPr/>
        </p:nvGrpSpPr>
        <p:grpSpPr>
          <a:xfrm>
            <a:off x="3725461" y="2444712"/>
            <a:ext cx="334279" cy="334661"/>
            <a:chOff x="3725461" y="2444712"/>
            <a:chExt cx="334279" cy="334661"/>
          </a:xfrm>
        </p:grpSpPr>
        <p:sp>
          <p:nvSpPr>
            <p:cNvPr id="12583" name="Google Shape;12583;p73"/>
            <p:cNvSpPr/>
            <p:nvPr/>
          </p:nvSpPr>
          <p:spPr>
            <a:xfrm>
              <a:off x="3939200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73"/>
            <p:cNvSpPr/>
            <p:nvPr/>
          </p:nvSpPr>
          <p:spPr>
            <a:xfrm>
              <a:off x="3941078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775" y="0"/>
                  </a:moveTo>
                  <a:cubicBezTo>
                    <a:pt x="549" y="0"/>
                    <a:pt x="311" y="60"/>
                    <a:pt x="120" y="167"/>
                  </a:cubicBezTo>
                  <a:cubicBezTo>
                    <a:pt x="37" y="203"/>
                    <a:pt x="1" y="310"/>
                    <a:pt x="37" y="381"/>
                  </a:cubicBezTo>
                  <a:cubicBezTo>
                    <a:pt x="72" y="443"/>
                    <a:pt x="140" y="479"/>
                    <a:pt x="201" y="479"/>
                  </a:cubicBezTo>
                  <a:cubicBezTo>
                    <a:pt x="223" y="479"/>
                    <a:pt x="244" y="474"/>
                    <a:pt x="263" y="465"/>
                  </a:cubicBezTo>
                  <a:cubicBezTo>
                    <a:pt x="418" y="381"/>
                    <a:pt x="596" y="346"/>
                    <a:pt x="751" y="346"/>
                  </a:cubicBezTo>
                  <a:cubicBezTo>
                    <a:pt x="1275" y="346"/>
                    <a:pt x="1704" y="727"/>
                    <a:pt x="1799" y="1215"/>
                  </a:cubicBezTo>
                  <a:lnTo>
                    <a:pt x="751" y="1215"/>
                  </a:lnTo>
                  <a:cubicBezTo>
                    <a:pt x="668" y="1215"/>
                    <a:pt x="584" y="1298"/>
                    <a:pt x="584" y="1382"/>
                  </a:cubicBezTo>
                  <a:cubicBezTo>
                    <a:pt x="584" y="1477"/>
                    <a:pt x="668" y="1548"/>
                    <a:pt x="751" y="1548"/>
                  </a:cubicBezTo>
                  <a:lnTo>
                    <a:pt x="1977" y="1548"/>
                  </a:lnTo>
                  <a:cubicBezTo>
                    <a:pt x="2061" y="1548"/>
                    <a:pt x="2144" y="1477"/>
                    <a:pt x="2144" y="1382"/>
                  </a:cubicBezTo>
                  <a:cubicBezTo>
                    <a:pt x="2156" y="620"/>
                    <a:pt x="1525" y="0"/>
                    <a:pt x="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73"/>
            <p:cNvSpPr/>
            <p:nvPr/>
          </p:nvSpPr>
          <p:spPr>
            <a:xfrm>
              <a:off x="3775116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1381" y="0"/>
                  </a:moveTo>
                  <a:cubicBezTo>
                    <a:pt x="631" y="0"/>
                    <a:pt x="0" y="620"/>
                    <a:pt x="0" y="1382"/>
                  </a:cubicBezTo>
                  <a:cubicBezTo>
                    <a:pt x="0" y="1477"/>
                    <a:pt x="71" y="1548"/>
                    <a:pt x="167" y="1548"/>
                  </a:cubicBezTo>
                  <a:lnTo>
                    <a:pt x="1405" y="1548"/>
                  </a:lnTo>
                  <a:cubicBezTo>
                    <a:pt x="1488" y="1548"/>
                    <a:pt x="1560" y="1477"/>
                    <a:pt x="1560" y="1382"/>
                  </a:cubicBezTo>
                  <a:cubicBezTo>
                    <a:pt x="1560" y="1298"/>
                    <a:pt x="1500" y="1215"/>
                    <a:pt x="1417" y="1215"/>
                  </a:cubicBezTo>
                  <a:lnTo>
                    <a:pt x="357" y="1215"/>
                  </a:lnTo>
                  <a:cubicBezTo>
                    <a:pt x="429" y="715"/>
                    <a:pt x="881" y="346"/>
                    <a:pt x="1405" y="346"/>
                  </a:cubicBezTo>
                  <a:cubicBezTo>
                    <a:pt x="1584" y="346"/>
                    <a:pt x="1738" y="381"/>
                    <a:pt x="1893" y="465"/>
                  </a:cubicBezTo>
                  <a:cubicBezTo>
                    <a:pt x="1914" y="475"/>
                    <a:pt x="1938" y="481"/>
                    <a:pt x="1962" y="481"/>
                  </a:cubicBezTo>
                  <a:cubicBezTo>
                    <a:pt x="2022" y="481"/>
                    <a:pt x="2086" y="449"/>
                    <a:pt x="2119" y="381"/>
                  </a:cubicBezTo>
                  <a:cubicBezTo>
                    <a:pt x="2155" y="310"/>
                    <a:pt x="2131" y="203"/>
                    <a:pt x="2036" y="167"/>
                  </a:cubicBezTo>
                  <a:cubicBezTo>
                    <a:pt x="1846" y="60"/>
                    <a:pt x="1607" y="0"/>
                    <a:pt x="1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73"/>
            <p:cNvSpPr/>
            <p:nvPr/>
          </p:nvSpPr>
          <p:spPr>
            <a:xfrm>
              <a:off x="3793291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60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1" y="369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73"/>
            <p:cNvSpPr/>
            <p:nvPr/>
          </p:nvSpPr>
          <p:spPr>
            <a:xfrm>
              <a:off x="3858097" y="2540584"/>
              <a:ext cx="69007" cy="69007"/>
            </a:xfrm>
            <a:custGeom>
              <a:rect b="b" l="l" r="r" t="t"/>
              <a:pathLst>
                <a:path extrusionOk="0" h="2168" w="2168">
                  <a:moveTo>
                    <a:pt x="1084" y="346"/>
                  </a:moveTo>
                  <a:cubicBezTo>
                    <a:pt x="1501" y="346"/>
                    <a:pt x="1834" y="667"/>
                    <a:pt x="1834" y="1084"/>
                  </a:cubicBezTo>
                  <a:cubicBezTo>
                    <a:pt x="1834" y="1501"/>
                    <a:pt x="1501" y="1834"/>
                    <a:pt x="1084" y="1834"/>
                  </a:cubicBezTo>
                  <a:cubicBezTo>
                    <a:pt x="667" y="1834"/>
                    <a:pt x="346" y="1501"/>
                    <a:pt x="346" y="1084"/>
                  </a:cubicBezTo>
                  <a:cubicBezTo>
                    <a:pt x="346" y="667"/>
                    <a:pt x="667" y="346"/>
                    <a:pt x="1084" y="346"/>
                  </a:cubicBezTo>
                  <a:close/>
                  <a:moveTo>
                    <a:pt x="1084" y="1"/>
                  </a:moveTo>
                  <a:cubicBezTo>
                    <a:pt x="489" y="1"/>
                    <a:pt x="1" y="489"/>
                    <a:pt x="1" y="1084"/>
                  </a:cubicBezTo>
                  <a:cubicBezTo>
                    <a:pt x="1" y="1679"/>
                    <a:pt x="489" y="2168"/>
                    <a:pt x="1084" y="2168"/>
                  </a:cubicBezTo>
                  <a:cubicBezTo>
                    <a:pt x="1679" y="2168"/>
                    <a:pt x="2167" y="1679"/>
                    <a:pt x="2167" y="1084"/>
                  </a:cubicBezTo>
                  <a:cubicBezTo>
                    <a:pt x="2167" y="489"/>
                    <a:pt x="16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8" name="Google Shape;12588;p73"/>
            <p:cNvSpPr/>
            <p:nvPr/>
          </p:nvSpPr>
          <p:spPr>
            <a:xfrm>
              <a:off x="3834224" y="2620159"/>
              <a:ext cx="116752" cy="63342"/>
            </a:xfrm>
            <a:custGeom>
              <a:rect b="b" l="l" r="r" t="t"/>
              <a:pathLst>
                <a:path extrusionOk="0" h="1990" w="3668">
                  <a:moveTo>
                    <a:pt x="1834" y="322"/>
                  </a:moveTo>
                  <a:cubicBezTo>
                    <a:pt x="2596" y="322"/>
                    <a:pt x="3239" y="906"/>
                    <a:pt x="3310" y="1656"/>
                  </a:cubicBezTo>
                  <a:lnTo>
                    <a:pt x="358" y="1656"/>
                  </a:lnTo>
                  <a:cubicBezTo>
                    <a:pt x="453" y="906"/>
                    <a:pt x="1072" y="322"/>
                    <a:pt x="1834" y="322"/>
                  </a:cubicBezTo>
                  <a:close/>
                  <a:moveTo>
                    <a:pt x="1834" y="1"/>
                  </a:moveTo>
                  <a:cubicBezTo>
                    <a:pt x="822" y="1"/>
                    <a:pt x="0" y="823"/>
                    <a:pt x="0" y="1835"/>
                  </a:cubicBezTo>
                  <a:cubicBezTo>
                    <a:pt x="0" y="1918"/>
                    <a:pt x="84" y="1989"/>
                    <a:pt x="167" y="1989"/>
                  </a:cubicBezTo>
                  <a:lnTo>
                    <a:pt x="3489" y="1989"/>
                  </a:lnTo>
                  <a:cubicBezTo>
                    <a:pt x="3572" y="1989"/>
                    <a:pt x="3656" y="1918"/>
                    <a:pt x="3656" y="1835"/>
                  </a:cubicBezTo>
                  <a:cubicBezTo>
                    <a:pt x="3668" y="823"/>
                    <a:pt x="2846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73"/>
            <p:cNvSpPr/>
            <p:nvPr/>
          </p:nvSpPr>
          <p:spPr>
            <a:xfrm>
              <a:off x="3725461" y="2444712"/>
              <a:ext cx="334279" cy="334661"/>
            </a:xfrm>
            <a:custGeom>
              <a:rect b="b" l="l" r="r" t="t"/>
              <a:pathLst>
                <a:path extrusionOk="0" h="10514" w="10502">
                  <a:moveTo>
                    <a:pt x="5418" y="905"/>
                  </a:moveTo>
                  <a:cubicBezTo>
                    <a:pt x="7680" y="1001"/>
                    <a:pt x="9513" y="2834"/>
                    <a:pt x="9597" y="5096"/>
                  </a:cubicBezTo>
                  <a:lnTo>
                    <a:pt x="9192" y="5096"/>
                  </a:lnTo>
                  <a:cubicBezTo>
                    <a:pt x="9109" y="5096"/>
                    <a:pt x="9037" y="5168"/>
                    <a:pt x="9037" y="5263"/>
                  </a:cubicBezTo>
                  <a:cubicBezTo>
                    <a:pt x="9037" y="5346"/>
                    <a:pt x="9109" y="5418"/>
                    <a:pt x="9192" y="5418"/>
                  </a:cubicBezTo>
                  <a:lnTo>
                    <a:pt x="9597" y="5418"/>
                  </a:lnTo>
                  <a:cubicBezTo>
                    <a:pt x="9513" y="7704"/>
                    <a:pt x="7692" y="9525"/>
                    <a:pt x="5418" y="9609"/>
                  </a:cubicBezTo>
                  <a:lnTo>
                    <a:pt x="5418" y="9204"/>
                  </a:lnTo>
                  <a:cubicBezTo>
                    <a:pt x="5418" y="9109"/>
                    <a:pt x="5346" y="9037"/>
                    <a:pt x="5251" y="9037"/>
                  </a:cubicBezTo>
                  <a:cubicBezTo>
                    <a:pt x="5168" y="9037"/>
                    <a:pt x="5084" y="9109"/>
                    <a:pt x="5084" y="9204"/>
                  </a:cubicBezTo>
                  <a:lnTo>
                    <a:pt x="5084" y="9609"/>
                  </a:lnTo>
                  <a:cubicBezTo>
                    <a:pt x="2822" y="9513"/>
                    <a:pt x="1000" y="7680"/>
                    <a:pt x="905" y="5418"/>
                  </a:cubicBezTo>
                  <a:lnTo>
                    <a:pt x="1310" y="5418"/>
                  </a:lnTo>
                  <a:cubicBezTo>
                    <a:pt x="1393" y="5418"/>
                    <a:pt x="1477" y="5346"/>
                    <a:pt x="1477" y="5263"/>
                  </a:cubicBezTo>
                  <a:cubicBezTo>
                    <a:pt x="1477" y="5168"/>
                    <a:pt x="1393" y="5096"/>
                    <a:pt x="1310" y="5096"/>
                  </a:cubicBezTo>
                  <a:lnTo>
                    <a:pt x="905" y="5096"/>
                  </a:lnTo>
                  <a:cubicBezTo>
                    <a:pt x="1000" y="2834"/>
                    <a:pt x="2822" y="1001"/>
                    <a:pt x="5084" y="905"/>
                  </a:cubicBezTo>
                  <a:lnTo>
                    <a:pt x="5084" y="1310"/>
                  </a:lnTo>
                  <a:cubicBezTo>
                    <a:pt x="5084" y="1405"/>
                    <a:pt x="5168" y="1477"/>
                    <a:pt x="5251" y="1477"/>
                  </a:cubicBezTo>
                  <a:cubicBezTo>
                    <a:pt x="5346" y="1477"/>
                    <a:pt x="5418" y="1405"/>
                    <a:pt x="5418" y="1310"/>
                  </a:cubicBezTo>
                  <a:lnTo>
                    <a:pt x="5418" y="905"/>
                  </a:lnTo>
                  <a:close/>
                  <a:moveTo>
                    <a:pt x="5251" y="0"/>
                  </a:moveTo>
                  <a:cubicBezTo>
                    <a:pt x="5168" y="0"/>
                    <a:pt x="5084" y="84"/>
                    <a:pt x="5084" y="167"/>
                  </a:cubicBezTo>
                  <a:lnTo>
                    <a:pt x="5084" y="572"/>
                  </a:lnTo>
                  <a:cubicBezTo>
                    <a:pt x="2632" y="655"/>
                    <a:pt x="655" y="2644"/>
                    <a:pt x="560" y="5096"/>
                  </a:cubicBezTo>
                  <a:lnTo>
                    <a:pt x="167" y="5096"/>
                  </a:lnTo>
                  <a:cubicBezTo>
                    <a:pt x="72" y="5096"/>
                    <a:pt x="0" y="5168"/>
                    <a:pt x="0" y="5263"/>
                  </a:cubicBezTo>
                  <a:cubicBezTo>
                    <a:pt x="0" y="5346"/>
                    <a:pt x="72" y="5418"/>
                    <a:pt x="167" y="5418"/>
                  </a:cubicBezTo>
                  <a:lnTo>
                    <a:pt x="560" y="5418"/>
                  </a:lnTo>
                  <a:cubicBezTo>
                    <a:pt x="655" y="7882"/>
                    <a:pt x="2632" y="9859"/>
                    <a:pt x="5084" y="9942"/>
                  </a:cubicBezTo>
                  <a:lnTo>
                    <a:pt x="5084" y="10347"/>
                  </a:lnTo>
                  <a:cubicBezTo>
                    <a:pt x="5084" y="10442"/>
                    <a:pt x="5168" y="10514"/>
                    <a:pt x="5251" y="10514"/>
                  </a:cubicBezTo>
                  <a:cubicBezTo>
                    <a:pt x="5346" y="10514"/>
                    <a:pt x="5418" y="10442"/>
                    <a:pt x="5418" y="10347"/>
                  </a:cubicBezTo>
                  <a:lnTo>
                    <a:pt x="5418" y="9942"/>
                  </a:lnTo>
                  <a:cubicBezTo>
                    <a:pt x="7870" y="9859"/>
                    <a:pt x="9847" y="7882"/>
                    <a:pt x="9942" y="5418"/>
                  </a:cubicBezTo>
                  <a:lnTo>
                    <a:pt x="10347" y="5418"/>
                  </a:lnTo>
                  <a:cubicBezTo>
                    <a:pt x="10430" y="5418"/>
                    <a:pt x="10502" y="5346"/>
                    <a:pt x="10502" y="5263"/>
                  </a:cubicBezTo>
                  <a:cubicBezTo>
                    <a:pt x="10502" y="5168"/>
                    <a:pt x="10442" y="5096"/>
                    <a:pt x="10347" y="5096"/>
                  </a:cubicBezTo>
                  <a:lnTo>
                    <a:pt x="9942" y="5096"/>
                  </a:lnTo>
                  <a:cubicBezTo>
                    <a:pt x="9847" y="2644"/>
                    <a:pt x="7870" y="655"/>
                    <a:pt x="5418" y="572"/>
                  </a:cubicBezTo>
                  <a:lnTo>
                    <a:pt x="5418" y="167"/>
                  </a:lnTo>
                  <a:cubicBezTo>
                    <a:pt x="5418" y="84"/>
                    <a:pt x="5346" y="0"/>
                    <a:pt x="5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0" name="Google Shape;12590;p73"/>
          <p:cNvGrpSpPr/>
          <p:nvPr/>
        </p:nvGrpSpPr>
        <p:grpSpPr>
          <a:xfrm>
            <a:off x="6577238" y="2457221"/>
            <a:ext cx="332019" cy="310788"/>
            <a:chOff x="6577238" y="2457221"/>
            <a:chExt cx="332019" cy="310788"/>
          </a:xfrm>
        </p:grpSpPr>
        <p:sp>
          <p:nvSpPr>
            <p:cNvPr id="12591" name="Google Shape;12591;p73"/>
            <p:cNvSpPr/>
            <p:nvPr/>
          </p:nvSpPr>
          <p:spPr>
            <a:xfrm>
              <a:off x="6577238" y="2457221"/>
              <a:ext cx="332019" cy="310788"/>
            </a:xfrm>
            <a:custGeom>
              <a:rect b="b" l="l" r="r" t="t"/>
              <a:pathLst>
                <a:path extrusionOk="0" h="9764" w="10431">
                  <a:moveTo>
                    <a:pt x="5478" y="346"/>
                  </a:moveTo>
                  <a:cubicBezTo>
                    <a:pt x="5823" y="346"/>
                    <a:pt x="6097" y="619"/>
                    <a:pt x="6097" y="965"/>
                  </a:cubicBezTo>
                  <a:lnTo>
                    <a:pt x="6097" y="1334"/>
                  </a:lnTo>
                  <a:cubicBezTo>
                    <a:pt x="6097" y="1620"/>
                    <a:pt x="6335" y="1858"/>
                    <a:pt x="6621" y="1858"/>
                  </a:cubicBezTo>
                  <a:lnTo>
                    <a:pt x="6776" y="1858"/>
                  </a:lnTo>
                  <a:cubicBezTo>
                    <a:pt x="6871" y="1858"/>
                    <a:pt x="6966" y="1953"/>
                    <a:pt x="6966" y="2048"/>
                  </a:cubicBezTo>
                  <a:lnTo>
                    <a:pt x="6966" y="3084"/>
                  </a:lnTo>
                  <a:cubicBezTo>
                    <a:pt x="6966" y="3179"/>
                    <a:pt x="6871" y="3275"/>
                    <a:pt x="6776" y="3275"/>
                  </a:cubicBezTo>
                  <a:lnTo>
                    <a:pt x="3537" y="3275"/>
                  </a:lnTo>
                  <a:cubicBezTo>
                    <a:pt x="3442" y="3275"/>
                    <a:pt x="3347" y="3179"/>
                    <a:pt x="3347" y="3084"/>
                  </a:cubicBezTo>
                  <a:lnTo>
                    <a:pt x="3394" y="2048"/>
                  </a:lnTo>
                  <a:cubicBezTo>
                    <a:pt x="3394" y="1953"/>
                    <a:pt x="3477" y="1858"/>
                    <a:pt x="3585" y="1858"/>
                  </a:cubicBezTo>
                  <a:lnTo>
                    <a:pt x="3739" y="1858"/>
                  </a:lnTo>
                  <a:cubicBezTo>
                    <a:pt x="4013" y="1858"/>
                    <a:pt x="4251" y="1620"/>
                    <a:pt x="4251" y="1334"/>
                  </a:cubicBezTo>
                  <a:lnTo>
                    <a:pt x="4251" y="965"/>
                  </a:lnTo>
                  <a:cubicBezTo>
                    <a:pt x="4251" y="619"/>
                    <a:pt x="4537" y="346"/>
                    <a:pt x="4882" y="346"/>
                  </a:cubicBezTo>
                  <a:close/>
                  <a:moveTo>
                    <a:pt x="9538" y="2286"/>
                  </a:moveTo>
                  <a:cubicBezTo>
                    <a:pt x="9871" y="2286"/>
                    <a:pt x="10121" y="2560"/>
                    <a:pt x="10121" y="2870"/>
                  </a:cubicBezTo>
                  <a:lnTo>
                    <a:pt x="10121" y="8823"/>
                  </a:lnTo>
                  <a:lnTo>
                    <a:pt x="10085" y="8823"/>
                  </a:lnTo>
                  <a:cubicBezTo>
                    <a:pt x="10085" y="9156"/>
                    <a:pt x="9824" y="9406"/>
                    <a:pt x="9514" y="9406"/>
                  </a:cubicBezTo>
                  <a:lnTo>
                    <a:pt x="918" y="9406"/>
                  </a:lnTo>
                  <a:cubicBezTo>
                    <a:pt x="596" y="9406"/>
                    <a:pt x="346" y="9132"/>
                    <a:pt x="346" y="8823"/>
                  </a:cubicBezTo>
                  <a:lnTo>
                    <a:pt x="346" y="2870"/>
                  </a:lnTo>
                  <a:cubicBezTo>
                    <a:pt x="346" y="2548"/>
                    <a:pt x="608" y="2286"/>
                    <a:pt x="918" y="2286"/>
                  </a:cubicBezTo>
                  <a:lnTo>
                    <a:pt x="3085" y="2286"/>
                  </a:lnTo>
                  <a:lnTo>
                    <a:pt x="3085" y="2846"/>
                  </a:lnTo>
                  <a:lnTo>
                    <a:pt x="1061" y="2846"/>
                  </a:lnTo>
                  <a:cubicBezTo>
                    <a:pt x="965" y="2846"/>
                    <a:pt x="894" y="2917"/>
                    <a:pt x="894" y="3001"/>
                  </a:cubicBezTo>
                  <a:lnTo>
                    <a:pt x="894" y="8704"/>
                  </a:lnTo>
                  <a:cubicBezTo>
                    <a:pt x="894" y="8799"/>
                    <a:pt x="965" y="8870"/>
                    <a:pt x="1061" y="8870"/>
                  </a:cubicBezTo>
                  <a:lnTo>
                    <a:pt x="6609" y="8870"/>
                  </a:lnTo>
                  <a:cubicBezTo>
                    <a:pt x="6692" y="8870"/>
                    <a:pt x="6776" y="8799"/>
                    <a:pt x="6776" y="8704"/>
                  </a:cubicBezTo>
                  <a:cubicBezTo>
                    <a:pt x="6776" y="8620"/>
                    <a:pt x="6692" y="8537"/>
                    <a:pt x="6609" y="8537"/>
                  </a:cubicBezTo>
                  <a:lnTo>
                    <a:pt x="1215" y="8537"/>
                  </a:lnTo>
                  <a:lnTo>
                    <a:pt x="1215" y="3167"/>
                  </a:lnTo>
                  <a:lnTo>
                    <a:pt x="3096" y="3167"/>
                  </a:lnTo>
                  <a:cubicBezTo>
                    <a:pt x="3132" y="3417"/>
                    <a:pt x="3347" y="3596"/>
                    <a:pt x="3620" y="3596"/>
                  </a:cubicBezTo>
                  <a:lnTo>
                    <a:pt x="6847" y="3596"/>
                  </a:lnTo>
                  <a:cubicBezTo>
                    <a:pt x="7097" y="3596"/>
                    <a:pt x="7323" y="3405"/>
                    <a:pt x="7371" y="3167"/>
                  </a:cubicBezTo>
                  <a:lnTo>
                    <a:pt x="9240" y="3167"/>
                  </a:lnTo>
                  <a:lnTo>
                    <a:pt x="9240" y="8537"/>
                  </a:lnTo>
                  <a:lnTo>
                    <a:pt x="7418" y="8537"/>
                  </a:lnTo>
                  <a:cubicBezTo>
                    <a:pt x="7335" y="8537"/>
                    <a:pt x="7264" y="8620"/>
                    <a:pt x="7264" y="8704"/>
                  </a:cubicBezTo>
                  <a:cubicBezTo>
                    <a:pt x="7264" y="8799"/>
                    <a:pt x="7335" y="8870"/>
                    <a:pt x="7418" y="8870"/>
                  </a:cubicBezTo>
                  <a:lnTo>
                    <a:pt x="9407" y="8870"/>
                  </a:lnTo>
                  <a:cubicBezTo>
                    <a:pt x="9490" y="8870"/>
                    <a:pt x="9562" y="8799"/>
                    <a:pt x="9562" y="8704"/>
                  </a:cubicBezTo>
                  <a:lnTo>
                    <a:pt x="9562" y="3001"/>
                  </a:lnTo>
                  <a:cubicBezTo>
                    <a:pt x="9562" y="2917"/>
                    <a:pt x="9490" y="2846"/>
                    <a:pt x="9407" y="2846"/>
                  </a:cubicBezTo>
                  <a:lnTo>
                    <a:pt x="7383" y="2846"/>
                  </a:lnTo>
                  <a:lnTo>
                    <a:pt x="7383" y="2286"/>
                  </a:lnTo>
                  <a:close/>
                  <a:moveTo>
                    <a:pt x="4906" y="0"/>
                  </a:moveTo>
                  <a:cubicBezTo>
                    <a:pt x="4370" y="0"/>
                    <a:pt x="3942" y="429"/>
                    <a:pt x="3942" y="965"/>
                  </a:cubicBezTo>
                  <a:lnTo>
                    <a:pt x="3942" y="1334"/>
                  </a:lnTo>
                  <a:cubicBezTo>
                    <a:pt x="3942" y="1441"/>
                    <a:pt x="3858" y="1536"/>
                    <a:pt x="3751" y="1536"/>
                  </a:cubicBezTo>
                  <a:lnTo>
                    <a:pt x="3597" y="1536"/>
                  </a:lnTo>
                  <a:cubicBezTo>
                    <a:pt x="3347" y="1536"/>
                    <a:pt x="3120" y="1727"/>
                    <a:pt x="3085" y="1965"/>
                  </a:cubicBezTo>
                  <a:lnTo>
                    <a:pt x="918" y="1965"/>
                  </a:lnTo>
                  <a:cubicBezTo>
                    <a:pt x="418" y="1965"/>
                    <a:pt x="1" y="2382"/>
                    <a:pt x="1" y="2882"/>
                  </a:cubicBezTo>
                  <a:lnTo>
                    <a:pt x="1" y="8835"/>
                  </a:lnTo>
                  <a:cubicBezTo>
                    <a:pt x="1" y="9347"/>
                    <a:pt x="418" y="9763"/>
                    <a:pt x="918" y="9763"/>
                  </a:cubicBezTo>
                  <a:lnTo>
                    <a:pt x="9514" y="9763"/>
                  </a:lnTo>
                  <a:cubicBezTo>
                    <a:pt x="10014" y="9763"/>
                    <a:pt x="10431" y="9347"/>
                    <a:pt x="10431" y="8835"/>
                  </a:cubicBezTo>
                  <a:lnTo>
                    <a:pt x="10431" y="2882"/>
                  </a:lnTo>
                  <a:cubicBezTo>
                    <a:pt x="10419" y="2370"/>
                    <a:pt x="10002" y="1965"/>
                    <a:pt x="9490" y="1965"/>
                  </a:cubicBezTo>
                  <a:lnTo>
                    <a:pt x="7335" y="1965"/>
                  </a:lnTo>
                  <a:cubicBezTo>
                    <a:pt x="7287" y="1715"/>
                    <a:pt x="7085" y="1536"/>
                    <a:pt x="6811" y="1536"/>
                  </a:cubicBezTo>
                  <a:lnTo>
                    <a:pt x="6668" y="1536"/>
                  </a:lnTo>
                  <a:cubicBezTo>
                    <a:pt x="6561" y="1536"/>
                    <a:pt x="6478" y="1441"/>
                    <a:pt x="6478" y="1334"/>
                  </a:cubicBezTo>
                  <a:lnTo>
                    <a:pt x="6478" y="965"/>
                  </a:lnTo>
                  <a:cubicBezTo>
                    <a:pt x="6478" y="429"/>
                    <a:pt x="6037" y="0"/>
                    <a:pt x="5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73"/>
            <p:cNvSpPr/>
            <p:nvPr/>
          </p:nvSpPr>
          <p:spPr>
            <a:xfrm>
              <a:off x="6723529" y="2512542"/>
              <a:ext cx="38705" cy="39055"/>
            </a:xfrm>
            <a:custGeom>
              <a:rect b="b" l="l" r="r" t="t"/>
              <a:pathLst>
                <a:path extrusionOk="0" h="1227" w="1216">
                  <a:moveTo>
                    <a:pt x="608" y="346"/>
                  </a:moveTo>
                  <a:cubicBezTo>
                    <a:pt x="763" y="346"/>
                    <a:pt x="882" y="465"/>
                    <a:pt x="882" y="608"/>
                  </a:cubicBezTo>
                  <a:cubicBezTo>
                    <a:pt x="882" y="763"/>
                    <a:pt x="763" y="882"/>
                    <a:pt x="608" y="882"/>
                  </a:cubicBezTo>
                  <a:cubicBezTo>
                    <a:pt x="465" y="882"/>
                    <a:pt x="346" y="763"/>
                    <a:pt x="346" y="608"/>
                  </a:cubicBezTo>
                  <a:cubicBezTo>
                    <a:pt x="346" y="465"/>
                    <a:pt x="465" y="346"/>
                    <a:pt x="608" y="346"/>
                  </a:cubicBezTo>
                  <a:close/>
                  <a:moveTo>
                    <a:pt x="608" y="1"/>
                  </a:moveTo>
                  <a:cubicBezTo>
                    <a:pt x="286" y="1"/>
                    <a:pt x="1" y="274"/>
                    <a:pt x="1" y="608"/>
                  </a:cubicBezTo>
                  <a:cubicBezTo>
                    <a:pt x="1" y="941"/>
                    <a:pt x="275" y="1227"/>
                    <a:pt x="608" y="1227"/>
                  </a:cubicBezTo>
                  <a:cubicBezTo>
                    <a:pt x="941" y="1227"/>
                    <a:pt x="1215" y="953"/>
                    <a:pt x="1215" y="608"/>
                  </a:cubicBezTo>
                  <a:cubicBezTo>
                    <a:pt x="1203" y="274"/>
                    <a:pt x="941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73"/>
            <p:cNvSpPr/>
            <p:nvPr/>
          </p:nvSpPr>
          <p:spPr>
            <a:xfrm>
              <a:off x="6662893" y="2597050"/>
              <a:ext cx="169813" cy="108031"/>
            </a:xfrm>
            <a:custGeom>
              <a:rect b="b" l="l" r="r" t="t"/>
              <a:pathLst>
                <a:path extrusionOk="0" h="3394" w="5335">
                  <a:moveTo>
                    <a:pt x="763" y="2060"/>
                  </a:moveTo>
                  <a:cubicBezTo>
                    <a:pt x="1025" y="2060"/>
                    <a:pt x="1251" y="2287"/>
                    <a:pt x="1251" y="2561"/>
                  </a:cubicBezTo>
                  <a:cubicBezTo>
                    <a:pt x="1251" y="2822"/>
                    <a:pt x="1025" y="3049"/>
                    <a:pt x="763" y="3049"/>
                  </a:cubicBezTo>
                  <a:cubicBezTo>
                    <a:pt x="489" y="3049"/>
                    <a:pt x="275" y="2822"/>
                    <a:pt x="275" y="2561"/>
                  </a:cubicBezTo>
                  <a:cubicBezTo>
                    <a:pt x="275" y="2287"/>
                    <a:pt x="489" y="2060"/>
                    <a:pt x="763" y="2060"/>
                  </a:cubicBezTo>
                  <a:close/>
                  <a:moveTo>
                    <a:pt x="4918" y="1"/>
                  </a:moveTo>
                  <a:cubicBezTo>
                    <a:pt x="4918" y="1"/>
                    <a:pt x="4894" y="1"/>
                    <a:pt x="4894" y="13"/>
                  </a:cubicBezTo>
                  <a:lnTo>
                    <a:pt x="4466" y="239"/>
                  </a:lnTo>
                  <a:cubicBezTo>
                    <a:pt x="4394" y="275"/>
                    <a:pt x="4346" y="370"/>
                    <a:pt x="4394" y="453"/>
                  </a:cubicBezTo>
                  <a:cubicBezTo>
                    <a:pt x="4429" y="515"/>
                    <a:pt x="4484" y="550"/>
                    <a:pt x="4548" y="550"/>
                  </a:cubicBezTo>
                  <a:cubicBezTo>
                    <a:pt x="4571" y="550"/>
                    <a:pt x="4595" y="546"/>
                    <a:pt x="4620" y="536"/>
                  </a:cubicBezTo>
                  <a:lnTo>
                    <a:pt x="4739" y="477"/>
                  </a:lnTo>
                  <a:lnTo>
                    <a:pt x="4739" y="477"/>
                  </a:lnTo>
                  <a:cubicBezTo>
                    <a:pt x="4525" y="1191"/>
                    <a:pt x="4144" y="1727"/>
                    <a:pt x="3620" y="2060"/>
                  </a:cubicBezTo>
                  <a:cubicBezTo>
                    <a:pt x="3098" y="2398"/>
                    <a:pt x="2516" y="2470"/>
                    <a:pt x="2094" y="2470"/>
                  </a:cubicBezTo>
                  <a:cubicBezTo>
                    <a:pt x="1891" y="2470"/>
                    <a:pt x="1724" y="2453"/>
                    <a:pt x="1620" y="2441"/>
                  </a:cubicBezTo>
                  <a:cubicBezTo>
                    <a:pt x="1560" y="2049"/>
                    <a:pt x="1227" y="1751"/>
                    <a:pt x="822" y="1751"/>
                  </a:cubicBezTo>
                  <a:cubicBezTo>
                    <a:pt x="370" y="1751"/>
                    <a:pt x="1" y="2120"/>
                    <a:pt x="1" y="2572"/>
                  </a:cubicBezTo>
                  <a:cubicBezTo>
                    <a:pt x="1" y="3013"/>
                    <a:pt x="370" y="3394"/>
                    <a:pt x="822" y="3394"/>
                  </a:cubicBezTo>
                  <a:cubicBezTo>
                    <a:pt x="1203" y="3394"/>
                    <a:pt x="1537" y="3120"/>
                    <a:pt x="1620" y="2763"/>
                  </a:cubicBezTo>
                  <a:cubicBezTo>
                    <a:pt x="1739" y="2775"/>
                    <a:pt x="1906" y="2799"/>
                    <a:pt x="2120" y="2799"/>
                  </a:cubicBezTo>
                  <a:cubicBezTo>
                    <a:pt x="2572" y="2799"/>
                    <a:pt x="3215" y="2703"/>
                    <a:pt x="3799" y="2334"/>
                  </a:cubicBezTo>
                  <a:cubicBezTo>
                    <a:pt x="4382" y="1965"/>
                    <a:pt x="4799" y="1394"/>
                    <a:pt x="5037" y="620"/>
                  </a:cubicBezTo>
                  <a:lnTo>
                    <a:pt x="5061" y="667"/>
                  </a:lnTo>
                  <a:cubicBezTo>
                    <a:pt x="5097" y="727"/>
                    <a:pt x="5156" y="751"/>
                    <a:pt x="5216" y="751"/>
                  </a:cubicBezTo>
                  <a:cubicBezTo>
                    <a:pt x="5239" y="751"/>
                    <a:pt x="5251" y="751"/>
                    <a:pt x="5287" y="739"/>
                  </a:cubicBezTo>
                  <a:cubicBezTo>
                    <a:pt x="5299" y="691"/>
                    <a:pt x="5335" y="596"/>
                    <a:pt x="5287" y="501"/>
                  </a:cubicBezTo>
                  <a:lnTo>
                    <a:pt x="5061" y="72"/>
                  </a:lnTo>
                  <a:cubicBezTo>
                    <a:pt x="5061" y="72"/>
                    <a:pt x="5061" y="60"/>
                    <a:pt x="5049" y="60"/>
                  </a:cubicBezTo>
                  <a:lnTo>
                    <a:pt x="5013" y="25"/>
                  </a:lnTo>
                  <a:lnTo>
                    <a:pt x="5001" y="13"/>
                  </a:lnTo>
                  <a:cubicBezTo>
                    <a:pt x="5001" y="13"/>
                    <a:pt x="4989" y="13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73"/>
            <p:cNvSpPr/>
            <p:nvPr/>
          </p:nvSpPr>
          <p:spPr>
            <a:xfrm>
              <a:off x="6639402" y="2589188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262" y="498"/>
                  </a:lnTo>
                  <a:lnTo>
                    <a:pt x="60" y="700"/>
                  </a:lnTo>
                  <a:cubicBezTo>
                    <a:pt x="0" y="760"/>
                    <a:pt x="0" y="867"/>
                    <a:pt x="60" y="938"/>
                  </a:cubicBezTo>
                  <a:cubicBezTo>
                    <a:pt x="84" y="974"/>
                    <a:pt x="131" y="986"/>
                    <a:pt x="179" y="986"/>
                  </a:cubicBezTo>
                  <a:cubicBezTo>
                    <a:pt x="215" y="986"/>
                    <a:pt x="262" y="974"/>
                    <a:pt x="298" y="938"/>
                  </a:cubicBezTo>
                  <a:lnTo>
                    <a:pt x="501" y="736"/>
                  </a:lnTo>
                  <a:lnTo>
                    <a:pt x="715" y="938"/>
                  </a:lnTo>
                  <a:cubicBezTo>
                    <a:pt x="739" y="974"/>
                    <a:pt x="786" y="986"/>
                    <a:pt x="834" y="986"/>
                  </a:cubicBezTo>
                  <a:cubicBezTo>
                    <a:pt x="870" y="986"/>
                    <a:pt x="917" y="974"/>
                    <a:pt x="953" y="938"/>
                  </a:cubicBezTo>
                  <a:cubicBezTo>
                    <a:pt x="1013" y="879"/>
                    <a:pt x="1013" y="783"/>
                    <a:pt x="953" y="700"/>
                  </a:cubicBezTo>
                  <a:lnTo>
                    <a:pt x="739" y="498"/>
                  </a:lnTo>
                  <a:lnTo>
                    <a:pt x="953" y="283"/>
                  </a:lnTo>
                  <a:cubicBezTo>
                    <a:pt x="1013" y="224"/>
                    <a:pt x="1013" y="129"/>
                    <a:pt x="953" y="45"/>
                  </a:cubicBezTo>
                  <a:cubicBezTo>
                    <a:pt x="923" y="16"/>
                    <a:pt x="882" y="1"/>
                    <a:pt x="838" y="1"/>
                  </a:cubicBezTo>
                  <a:cubicBezTo>
                    <a:pt x="795" y="1"/>
                    <a:pt x="751" y="16"/>
                    <a:pt x="715" y="45"/>
                  </a:cubicBezTo>
                  <a:lnTo>
                    <a:pt x="501" y="260"/>
                  </a:lnTo>
                  <a:lnTo>
                    <a:pt x="298" y="45"/>
                  </a:ln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73"/>
            <p:cNvSpPr/>
            <p:nvPr/>
          </p:nvSpPr>
          <p:spPr>
            <a:xfrm>
              <a:off x="6820547" y="2673315"/>
              <a:ext cx="32244" cy="31034"/>
            </a:xfrm>
            <a:custGeom>
              <a:rect b="b" l="l" r="r" t="t"/>
              <a:pathLst>
                <a:path extrusionOk="0" h="975" w="1013">
                  <a:moveTo>
                    <a:pt x="188" y="1"/>
                  </a:moveTo>
                  <a:cubicBezTo>
                    <a:pt x="147" y="1"/>
                    <a:pt x="102" y="16"/>
                    <a:pt x="60" y="45"/>
                  </a:cubicBezTo>
                  <a:cubicBezTo>
                    <a:pt x="1" y="105"/>
                    <a:pt x="1" y="200"/>
                    <a:pt x="60" y="284"/>
                  </a:cubicBezTo>
                  <a:lnTo>
                    <a:pt x="275" y="486"/>
                  </a:lnTo>
                  <a:lnTo>
                    <a:pt x="60" y="700"/>
                  </a:lnTo>
                  <a:cubicBezTo>
                    <a:pt x="1" y="760"/>
                    <a:pt x="1" y="855"/>
                    <a:pt x="60" y="938"/>
                  </a:cubicBezTo>
                  <a:cubicBezTo>
                    <a:pt x="96" y="962"/>
                    <a:pt x="144" y="974"/>
                    <a:pt x="179" y="974"/>
                  </a:cubicBezTo>
                  <a:cubicBezTo>
                    <a:pt x="227" y="974"/>
                    <a:pt x="275" y="962"/>
                    <a:pt x="298" y="938"/>
                  </a:cubicBezTo>
                  <a:lnTo>
                    <a:pt x="513" y="724"/>
                  </a:lnTo>
                  <a:lnTo>
                    <a:pt x="715" y="938"/>
                  </a:lnTo>
                  <a:cubicBezTo>
                    <a:pt x="751" y="962"/>
                    <a:pt x="798" y="974"/>
                    <a:pt x="834" y="974"/>
                  </a:cubicBezTo>
                  <a:cubicBezTo>
                    <a:pt x="882" y="974"/>
                    <a:pt x="929" y="962"/>
                    <a:pt x="953" y="938"/>
                  </a:cubicBezTo>
                  <a:cubicBezTo>
                    <a:pt x="1013" y="879"/>
                    <a:pt x="1013" y="772"/>
                    <a:pt x="953" y="700"/>
                  </a:cubicBezTo>
                  <a:lnTo>
                    <a:pt x="751" y="486"/>
                  </a:lnTo>
                  <a:lnTo>
                    <a:pt x="953" y="284"/>
                  </a:lnTo>
                  <a:cubicBezTo>
                    <a:pt x="1013" y="224"/>
                    <a:pt x="1013" y="117"/>
                    <a:pt x="953" y="45"/>
                  </a:cubicBezTo>
                  <a:cubicBezTo>
                    <a:pt x="923" y="16"/>
                    <a:pt x="885" y="1"/>
                    <a:pt x="843" y="1"/>
                  </a:cubicBezTo>
                  <a:cubicBezTo>
                    <a:pt x="801" y="1"/>
                    <a:pt x="757" y="16"/>
                    <a:pt x="715" y="45"/>
                  </a:cubicBezTo>
                  <a:lnTo>
                    <a:pt x="513" y="248"/>
                  </a:lnTo>
                  <a:lnTo>
                    <a:pt x="298" y="45"/>
                  </a:lnTo>
                  <a:cubicBezTo>
                    <a:pt x="269" y="16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73"/>
            <p:cNvSpPr/>
            <p:nvPr/>
          </p:nvSpPr>
          <p:spPr>
            <a:xfrm>
              <a:off x="6730341" y="2603607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0"/>
                  </a:moveTo>
                  <a:cubicBezTo>
                    <a:pt x="141" y="0"/>
                    <a:pt x="96" y="15"/>
                    <a:pt x="61" y="45"/>
                  </a:cubicBezTo>
                  <a:cubicBezTo>
                    <a:pt x="1" y="104"/>
                    <a:pt x="1" y="211"/>
                    <a:pt x="61" y="283"/>
                  </a:cubicBezTo>
                  <a:lnTo>
                    <a:pt x="263" y="485"/>
                  </a:lnTo>
                  <a:lnTo>
                    <a:pt x="61" y="700"/>
                  </a:lnTo>
                  <a:cubicBezTo>
                    <a:pt x="1" y="759"/>
                    <a:pt x="1" y="866"/>
                    <a:pt x="61" y="938"/>
                  </a:cubicBezTo>
                  <a:cubicBezTo>
                    <a:pt x="84" y="962"/>
                    <a:pt x="132" y="985"/>
                    <a:pt x="180" y="985"/>
                  </a:cubicBezTo>
                  <a:cubicBezTo>
                    <a:pt x="215" y="985"/>
                    <a:pt x="263" y="962"/>
                    <a:pt x="299" y="938"/>
                  </a:cubicBezTo>
                  <a:lnTo>
                    <a:pt x="501" y="723"/>
                  </a:lnTo>
                  <a:lnTo>
                    <a:pt x="715" y="938"/>
                  </a:lnTo>
                  <a:cubicBezTo>
                    <a:pt x="739" y="962"/>
                    <a:pt x="787" y="985"/>
                    <a:pt x="834" y="985"/>
                  </a:cubicBezTo>
                  <a:cubicBezTo>
                    <a:pt x="870" y="985"/>
                    <a:pt x="918" y="962"/>
                    <a:pt x="953" y="938"/>
                  </a:cubicBezTo>
                  <a:cubicBezTo>
                    <a:pt x="1013" y="878"/>
                    <a:pt x="1013" y="771"/>
                    <a:pt x="953" y="700"/>
                  </a:cubicBezTo>
                  <a:lnTo>
                    <a:pt x="739" y="485"/>
                  </a:lnTo>
                  <a:lnTo>
                    <a:pt x="953" y="283"/>
                  </a:lnTo>
                  <a:cubicBezTo>
                    <a:pt x="1013" y="223"/>
                    <a:pt x="1013" y="116"/>
                    <a:pt x="953" y="45"/>
                  </a:cubicBezTo>
                  <a:cubicBezTo>
                    <a:pt x="924" y="15"/>
                    <a:pt x="882" y="0"/>
                    <a:pt x="839" y="0"/>
                  </a:cubicBezTo>
                  <a:cubicBezTo>
                    <a:pt x="796" y="0"/>
                    <a:pt x="751" y="15"/>
                    <a:pt x="715" y="45"/>
                  </a:cubicBezTo>
                  <a:lnTo>
                    <a:pt x="501" y="247"/>
                  </a:lnTo>
                  <a:lnTo>
                    <a:pt x="299" y="45"/>
                  </a:ln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7" name="Google Shape;12597;p73"/>
          <p:cNvGrpSpPr/>
          <p:nvPr/>
        </p:nvGrpSpPr>
        <p:grpSpPr>
          <a:xfrm>
            <a:off x="2818561" y="2439778"/>
            <a:ext cx="247892" cy="346024"/>
            <a:chOff x="2818561" y="2439778"/>
            <a:chExt cx="247892" cy="346024"/>
          </a:xfrm>
        </p:grpSpPr>
        <p:sp>
          <p:nvSpPr>
            <p:cNvPr id="12598" name="Google Shape;12598;p73"/>
            <p:cNvSpPr/>
            <p:nvPr/>
          </p:nvSpPr>
          <p:spPr>
            <a:xfrm>
              <a:off x="2818561" y="2439778"/>
              <a:ext cx="247892" cy="346024"/>
            </a:xfrm>
            <a:custGeom>
              <a:rect b="b" l="l" r="r" t="t"/>
              <a:pathLst>
                <a:path extrusionOk="0" h="10871" w="7788">
                  <a:moveTo>
                    <a:pt x="5882" y="9716"/>
                  </a:moveTo>
                  <a:lnTo>
                    <a:pt x="5882" y="9966"/>
                  </a:lnTo>
                  <a:lnTo>
                    <a:pt x="5894" y="9966"/>
                  </a:lnTo>
                  <a:cubicBezTo>
                    <a:pt x="5894" y="10276"/>
                    <a:pt x="5644" y="10550"/>
                    <a:pt x="5323" y="10550"/>
                  </a:cubicBezTo>
                  <a:lnTo>
                    <a:pt x="894" y="10550"/>
                  </a:lnTo>
                  <a:cubicBezTo>
                    <a:pt x="584" y="10550"/>
                    <a:pt x="310" y="10299"/>
                    <a:pt x="310" y="9966"/>
                  </a:cubicBezTo>
                  <a:lnTo>
                    <a:pt x="310" y="9716"/>
                  </a:lnTo>
                  <a:close/>
                  <a:moveTo>
                    <a:pt x="894" y="1"/>
                  </a:moveTo>
                  <a:cubicBezTo>
                    <a:pt x="405" y="1"/>
                    <a:pt x="1" y="394"/>
                    <a:pt x="1" y="894"/>
                  </a:cubicBezTo>
                  <a:lnTo>
                    <a:pt x="1" y="7835"/>
                  </a:lnTo>
                  <a:cubicBezTo>
                    <a:pt x="1" y="7930"/>
                    <a:pt x="72" y="8002"/>
                    <a:pt x="167" y="8002"/>
                  </a:cubicBezTo>
                  <a:cubicBezTo>
                    <a:pt x="263" y="8002"/>
                    <a:pt x="334" y="7930"/>
                    <a:pt x="334" y="7835"/>
                  </a:cubicBezTo>
                  <a:lnTo>
                    <a:pt x="334" y="1346"/>
                  </a:lnTo>
                  <a:lnTo>
                    <a:pt x="3382" y="1346"/>
                  </a:lnTo>
                  <a:cubicBezTo>
                    <a:pt x="3477" y="1346"/>
                    <a:pt x="3549" y="1275"/>
                    <a:pt x="3549" y="1179"/>
                  </a:cubicBezTo>
                  <a:cubicBezTo>
                    <a:pt x="3549" y="1096"/>
                    <a:pt x="3477" y="1025"/>
                    <a:pt x="3382" y="1025"/>
                  </a:cubicBezTo>
                  <a:lnTo>
                    <a:pt x="334" y="1025"/>
                  </a:lnTo>
                  <a:lnTo>
                    <a:pt x="334" y="882"/>
                  </a:lnTo>
                  <a:cubicBezTo>
                    <a:pt x="334" y="572"/>
                    <a:pt x="584" y="310"/>
                    <a:pt x="906" y="310"/>
                  </a:cubicBezTo>
                  <a:lnTo>
                    <a:pt x="5335" y="310"/>
                  </a:lnTo>
                  <a:cubicBezTo>
                    <a:pt x="5644" y="310"/>
                    <a:pt x="5918" y="560"/>
                    <a:pt x="5918" y="882"/>
                  </a:cubicBezTo>
                  <a:lnTo>
                    <a:pt x="5918" y="1025"/>
                  </a:lnTo>
                  <a:lnTo>
                    <a:pt x="4073" y="1025"/>
                  </a:lnTo>
                  <a:cubicBezTo>
                    <a:pt x="3977" y="1025"/>
                    <a:pt x="3906" y="1096"/>
                    <a:pt x="3906" y="1179"/>
                  </a:cubicBezTo>
                  <a:cubicBezTo>
                    <a:pt x="3906" y="1275"/>
                    <a:pt x="3977" y="1346"/>
                    <a:pt x="4073" y="1346"/>
                  </a:cubicBezTo>
                  <a:lnTo>
                    <a:pt x="5894" y="1346"/>
                  </a:lnTo>
                  <a:lnTo>
                    <a:pt x="5894" y="3287"/>
                  </a:lnTo>
                  <a:cubicBezTo>
                    <a:pt x="5751" y="3251"/>
                    <a:pt x="5597" y="3239"/>
                    <a:pt x="5454" y="3239"/>
                  </a:cubicBezTo>
                  <a:cubicBezTo>
                    <a:pt x="4811" y="3239"/>
                    <a:pt x="4215" y="3501"/>
                    <a:pt x="3799" y="3930"/>
                  </a:cubicBezTo>
                  <a:lnTo>
                    <a:pt x="989" y="3930"/>
                  </a:lnTo>
                  <a:cubicBezTo>
                    <a:pt x="894" y="3930"/>
                    <a:pt x="822" y="4001"/>
                    <a:pt x="822" y="4084"/>
                  </a:cubicBezTo>
                  <a:cubicBezTo>
                    <a:pt x="822" y="4180"/>
                    <a:pt x="894" y="4251"/>
                    <a:pt x="989" y="4251"/>
                  </a:cubicBezTo>
                  <a:lnTo>
                    <a:pt x="3537" y="4251"/>
                  </a:lnTo>
                  <a:cubicBezTo>
                    <a:pt x="3477" y="4346"/>
                    <a:pt x="3418" y="4430"/>
                    <a:pt x="3370" y="4537"/>
                  </a:cubicBezTo>
                  <a:lnTo>
                    <a:pt x="1787" y="4537"/>
                  </a:lnTo>
                  <a:cubicBezTo>
                    <a:pt x="1703" y="4537"/>
                    <a:pt x="1620" y="4608"/>
                    <a:pt x="1620" y="4704"/>
                  </a:cubicBezTo>
                  <a:cubicBezTo>
                    <a:pt x="1620" y="4787"/>
                    <a:pt x="1703" y="4858"/>
                    <a:pt x="1787" y="4858"/>
                  </a:cubicBezTo>
                  <a:lnTo>
                    <a:pt x="3239" y="4858"/>
                  </a:lnTo>
                  <a:cubicBezTo>
                    <a:pt x="3156" y="5085"/>
                    <a:pt x="3132" y="5323"/>
                    <a:pt x="3132" y="5573"/>
                  </a:cubicBezTo>
                  <a:lnTo>
                    <a:pt x="3132" y="5739"/>
                  </a:lnTo>
                  <a:lnTo>
                    <a:pt x="1418" y="5739"/>
                  </a:lnTo>
                  <a:cubicBezTo>
                    <a:pt x="1322" y="5739"/>
                    <a:pt x="1251" y="5811"/>
                    <a:pt x="1251" y="5906"/>
                  </a:cubicBezTo>
                  <a:cubicBezTo>
                    <a:pt x="1251" y="5989"/>
                    <a:pt x="1322" y="6073"/>
                    <a:pt x="1418" y="6073"/>
                  </a:cubicBezTo>
                  <a:lnTo>
                    <a:pt x="3180" y="6073"/>
                  </a:lnTo>
                  <a:cubicBezTo>
                    <a:pt x="3192" y="6132"/>
                    <a:pt x="3203" y="6168"/>
                    <a:pt x="3215" y="6216"/>
                  </a:cubicBezTo>
                  <a:lnTo>
                    <a:pt x="2382" y="6216"/>
                  </a:lnTo>
                  <a:cubicBezTo>
                    <a:pt x="2299" y="6216"/>
                    <a:pt x="2215" y="6287"/>
                    <a:pt x="2215" y="6382"/>
                  </a:cubicBezTo>
                  <a:cubicBezTo>
                    <a:pt x="2215" y="6466"/>
                    <a:pt x="2299" y="6549"/>
                    <a:pt x="2382" y="6549"/>
                  </a:cubicBezTo>
                  <a:lnTo>
                    <a:pt x="3334" y="6549"/>
                  </a:lnTo>
                  <a:cubicBezTo>
                    <a:pt x="3704" y="7347"/>
                    <a:pt x="4513" y="7894"/>
                    <a:pt x="5454" y="7894"/>
                  </a:cubicBezTo>
                  <a:cubicBezTo>
                    <a:pt x="5597" y="7894"/>
                    <a:pt x="5751" y="7883"/>
                    <a:pt x="5894" y="7859"/>
                  </a:cubicBezTo>
                  <a:lnTo>
                    <a:pt x="5894" y="9407"/>
                  </a:lnTo>
                  <a:lnTo>
                    <a:pt x="334" y="9407"/>
                  </a:lnTo>
                  <a:lnTo>
                    <a:pt x="334" y="8514"/>
                  </a:lnTo>
                  <a:cubicBezTo>
                    <a:pt x="334" y="8418"/>
                    <a:pt x="263" y="8347"/>
                    <a:pt x="167" y="8347"/>
                  </a:cubicBezTo>
                  <a:cubicBezTo>
                    <a:pt x="72" y="8347"/>
                    <a:pt x="1" y="8418"/>
                    <a:pt x="1" y="8514"/>
                  </a:cubicBezTo>
                  <a:lnTo>
                    <a:pt x="1" y="9978"/>
                  </a:lnTo>
                  <a:cubicBezTo>
                    <a:pt x="1" y="10478"/>
                    <a:pt x="405" y="10871"/>
                    <a:pt x="894" y="10871"/>
                  </a:cubicBezTo>
                  <a:lnTo>
                    <a:pt x="5323" y="10871"/>
                  </a:lnTo>
                  <a:cubicBezTo>
                    <a:pt x="5811" y="10871"/>
                    <a:pt x="6216" y="10478"/>
                    <a:pt x="6216" y="9978"/>
                  </a:cubicBezTo>
                  <a:lnTo>
                    <a:pt x="6216" y="9561"/>
                  </a:lnTo>
                  <a:lnTo>
                    <a:pt x="6216" y="7763"/>
                  </a:lnTo>
                  <a:cubicBezTo>
                    <a:pt x="7121" y="7454"/>
                    <a:pt x="7775" y="6573"/>
                    <a:pt x="7775" y="5561"/>
                  </a:cubicBezTo>
                  <a:cubicBezTo>
                    <a:pt x="7787" y="5204"/>
                    <a:pt x="7716" y="4858"/>
                    <a:pt x="7549" y="4537"/>
                  </a:cubicBezTo>
                  <a:cubicBezTo>
                    <a:pt x="7515" y="4485"/>
                    <a:pt x="7462" y="4446"/>
                    <a:pt x="7399" y="4446"/>
                  </a:cubicBezTo>
                  <a:cubicBezTo>
                    <a:pt x="7375" y="4446"/>
                    <a:pt x="7350" y="4452"/>
                    <a:pt x="7323" y="4465"/>
                  </a:cubicBezTo>
                  <a:cubicBezTo>
                    <a:pt x="7252" y="4501"/>
                    <a:pt x="7204" y="4596"/>
                    <a:pt x="7252" y="4680"/>
                  </a:cubicBezTo>
                  <a:cubicBezTo>
                    <a:pt x="7383" y="4954"/>
                    <a:pt x="7442" y="5251"/>
                    <a:pt x="7442" y="5561"/>
                  </a:cubicBezTo>
                  <a:cubicBezTo>
                    <a:pt x="7442" y="6656"/>
                    <a:pt x="6549" y="7573"/>
                    <a:pt x="5430" y="7573"/>
                  </a:cubicBezTo>
                  <a:cubicBezTo>
                    <a:pt x="4335" y="7573"/>
                    <a:pt x="3430" y="6680"/>
                    <a:pt x="3430" y="5561"/>
                  </a:cubicBezTo>
                  <a:cubicBezTo>
                    <a:pt x="3430" y="4442"/>
                    <a:pt x="4323" y="3549"/>
                    <a:pt x="5430" y="3549"/>
                  </a:cubicBezTo>
                  <a:cubicBezTo>
                    <a:pt x="5990" y="3549"/>
                    <a:pt x="6525" y="3787"/>
                    <a:pt x="6906" y="4192"/>
                  </a:cubicBezTo>
                  <a:cubicBezTo>
                    <a:pt x="6939" y="4224"/>
                    <a:pt x="6986" y="4243"/>
                    <a:pt x="7032" y="4243"/>
                  </a:cubicBezTo>
                  <a:cubicBezTo>
                    <a:pt x="7069" y="4243"/>
                    <a:pt x="7106" y="4230"/>
                    <a:pt x="7133" y="4204"/>
                  </a:cubicBezTo>
                  <a:cubicBezTo>
                    <a:pt x="7192" y="4144"/>
                    <a:pt x="7204" y="4049"/>
                    <a:pt x="7144" y="3989"/>
                  </a:cubicBezTo>
                  <a:cubicBezTo>
                    <a:pt x="6882" y="3703"/>
                    <a:pt x="6561" y="3489"/>
                    <a:pt x="6216" y="3370"/>
                  </a:cubicBezTo>
                  <a:lnTo>
                    <a:pt x="6216" y="1191"/>
                  </a:lnTo>
                  <a:lnTo>
                    <a:pt x="6216" y="894"/>
                  </a:lnTo>
                  <a:cubicBezTo>
                    <a:pt x="6216" y="394"/>
                    <a:pt x="5811" y="1"/>
                    <a:pt x="5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73"/>
            <p:cNvSpPr/>
            <p:nvPr/>
          </p:nvSpPr>
          <p:spPr>
            <a:xfrm>
              <a:off x="2939833" y="2603066"/>
              <a:ext cx="11395" cy="18652"/>
            </a:xfrm>
            <a:custGeom>
              <a:rect b="b" l="l" r="r" t="t"/>
              <a:pathLst>
                <a:path extrusionOk="0" h="586" w="358">
                  <a:moveTo>
                    <a:pt x="203" y="1"/>
                  </a:moveTo>
                  <a:cubicBezTo>
                    <a:pt x="118" y="1"/>
                    <a:pt x="47" y="57"/>
                    <a:pt x="36" y="133"/>
                  </a:cubicBezTo>
                  <a:cubicBezTo>
                    <a:pt x="24" y="228"/>
                    <a:pt x="1" y="324"/>
                    <a:pt x="1" y="419"/>
                  </a:cubicBezTo>
                  <a:cubicBezTo>
                    <a:pt x="1" y="502"/>
                    <a:pt x="72" y="586"/>
                    <a:pt x="167" y="586"/>
                  </a:cubicBezTo>
                  <a:cubicBezTo>
                    <a:pt x="263" y="586"/>
                    <a:pt x="334" y="502"/>
                    <a:pt x="334" y="419"/>
                  </a:cubicBezTo>
                  <a:cubicBezTo>
                    <a:pt x="334" y="336"/>
                    <a:pt x="334" y="252"/>
                    <a:pt x="346" y="181"/>
                  </a:cubicBezTo>
                  <a:cubicBezTo>
                    <a:pt x="358" y="109"/>
                    <a:pt x="322" y="14"/>
                    <a:pt x="227" y="2"/>
                  </a:cubicBezTo>
                  <a:cubicBezTo>
                    <a:pt x="219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73"/>
            <p:cNvSpPr/>
            <p:nvPr/>
          </p:nvSpPr>
          <p:spPr>
            <a:xfrm>
              <a:off x="2963706" y="2653103"/>
              <a:ext cx="19735" cy="14101"/>
            </a:xfrm>
            <a:custGeom>
              <a:rect b="b" l="l" r="r" t="t"/>
              <a:pathLst>
                <a:path extrusionOk="0" h="443" w="620">
                  <a:moveTo>
                    <a:pt x="178" y="1"/>
                  </a:moveTo>
                  <a:cubicBezTo>
                    <a:pt x="124" y="1"/>
                    <a:pt x="71" y="27"/>
                    <a:pt x="48" y="73"/>
                  </a:cubicBezTo>
                  <a:cubicBezTo>
                    <a:pt x="1" y="157"/>
                    <a:pt x="25" y="252"/>
                    <a:pt x="108" y="299"/>
                  </a:cubicBezTo>
                  <a:cubicBezTo>
                    <a:pt x="191" y="347"/>
                    <a:pt x="287" y="395"/>
                    <a:pt x="370" y="419"/>
                  </a:cubicBezTo>
                  <a:cubicBezTo>
                    <a:pt x="382" y="419"/>
                    <a:pt x="406" y="442"/>
                    <a:pt x="417" y="442"/>
                  </a:cubicBezTo>
                  <a:cubicBezTo>
                    <a:pt x="489" y="442"/>
                    <a:pt x="548" y="395"/>
                    <a:pt x="560" y="323"/>
                  </a:cubicBezTo>
                  <a:cubicBezTo>
                    <a:pt x="620" y="228"/>
                    <a:pt x="584" y="121"/>
                    <a:pt x="489" y="109"/>
                  </a:cubicBezTo>
                  <a:lnTo>
                    <a:pt x="263" y="26"/>
                  </a:lnTo>
                  <a:cubicBezTo>
                    <a:pt x="237" y="9"/>
                    <a:pt x="208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73"/>
            <p:cNvSpPr/>
            <p:nvPr/>
          </p:nvSpPr>
          <p:spPr>
            <a:xfrm>
              <a:off x="2948555" y="2577443"/>
              <a:ext cx="17093" cy="16615"/>
            </a:xfrm>
            <a:custGeom>
              <a:rect b="b" l="l" r="r" t="t"/>
              <a:pathLst>
                <a:path extrusionOk="0" h="522" w="537">
                  <a:moveTo>
                    <a:pt x="364" y="1"/>
                  </a:moveTo>
                  <a:cubicBezTo>
                    <a:pt x="322" y="1"/>
                    <a:pt x="280" y="15"/>
                    <a:pt x="251" y="45"/>
                  </a:cubicBezTo>
                  <a:cubicBezTo>
                    <a:pt x="179" y="117"/>
                    <a:pt x="120" y="200"/>
                    <a:pt x="60" y="271"/>
                  </a:cubicBezTo>
                  <a:cubicBezTo>
                    <a:pt x="1" y="343"/>
                    <a:pt x="24" y="450"/>
                    <a:pt x="84" y="498"/>
                  </a:cubicBezTo>
                  <a:cubicBezTo>
                    <a:pt x="120" y="510"/>
                    <a:pt x="143" y="521"/>
                    <a:pt x="179" y="521"/>
                  </a:cubicBezTo>
                  <a:cubicBezTo>
                    <a:pt x="227" y="521"/>
                    <a:pt x="286" y="498"/>
                    <a:pt x="310" y="462"/>
                  </a:cubicBezTo>
                  <a:cubicBezTo>
                    <a:pt x="358" y="402"/>
                    <a:pt x="417" y="343"/>
                    <a:pt x="465" y="283"/>
                  </a:cubicBezTo>
                  <a:cubicBezTo>
                    <a:pt x="536" y="224"/>
                    <a:pt x="536" y="117"/>
                    <a:pt x="477" y="45"/>
                  </a:cubicBezTo>
                  <a:cubicBezTo>
                    <a:pt x="447" y="15"/>
                    <a:pt x="405" y="1"/>
                    <a:pt x="3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73"/>
            <p:cNvSpPr/>
            <p:nvPr/>
          </p:nvSpPr>
          <p:spPr>
            <a:xfrm>
              <a:off x="2943621" y="2631299"/>
              <a:ext cx="16329" cy="17697"/>
            </a:xfrm>
            <a:custGeom>
              <a:rect b="b" l="l" r="r" t="t"/>
              <a:pathLst>
                <a:path extrusionOk="0" h="556" w="513">
                  <a:moveTo>
                    <a:pt x="196" y="1"/>
                  </a:moveTo>
                  <a:cubicBezTo>
                    <a:pt x="172" y="1"/>
                    <a:pt x="146" y="7"/>
                    <a:pt x="120" y="20"/>
                  </a:cubicBezTo>
                  <a:cubicBezTo>
                    <a:pt x="48" y="68"/>
                    <a:pt x="1" y="151"/>
                    <a:pt x="48" y="246"/>
                  </a:cubicBezTo>
                  <a:cubicBezTo>
                    <a:pt x="96" y="330"/>
                    <a:pt x="144" y="425"/>
                    <a:pt x="203" y="496"/>
                  </a:cubicBezTo>
                  <a:cubicBezTo>
                    <a:pt x="227" y="544"/>
                    <a:pt x="275" y="556"/>
                    <a:pt x="334" y="556"/>
                  </a:cubicBezTo>
                  <a:cubicBezTo>
                    <a:pt x="358" y="556"/>
                    <a:pt x="394" y="544"/>
                    <a:pt x="417" y="532"/>
                  </a:cubicBezTo>
                  <a:cubicBezTo>
                    <a:pt x="501" y="484"/>
                    <a:pt x="513" y="377"/>
                    <a:pt x="465" y="306"/>
                  </a:cubicBezTo>
                  <a:cubicBezTo>
                    <a:pt x="417" y="246"/>
                    <a:pt x="382" y="175"/>
                    <a:pt x="346" y="92"/>
                  </a:cubicBezTo>
                  <a:cubicBezTo>
                    <a:pt x="312" y="40"/>
                    <a:pt x="259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73"/>
            <p:cNvSpPr/>
            <p:nvPr/>
          </p:nvSpPr>
          <p:spPr>
            <a:xfrm>
              <a:off x="3019408" y="2638907"/>
              <a:ext cx="16711" cy="16170"/>
            </a:xfrm>
            <a:custGeom>
              <a:rect b="b" l="l" r="r" t="t"/>
              <a:pathLst>
                <a:path extrusionOk="0" h="508" w="525">
                  <a:moveTo>
                    <a:pt x="346" y="1"/>
                  </a:moveTo>
                  <a:cubicBezTo>
                    <a:pt x="290" y="1"/>
                    <a:pt x="238" y="29"/>
                    <a:pt x="215" y="67"/>
                  </a:cubicBezTo>
                  <a:cubicBezTo>
                    <a:pt x="168" y="126"/>
                    <a:pt x="108" y="186"/>
                    <a:pt x="61" y="245"/>
                  </a:cubicBezTo>
                  <a:cubicBezTo>
                    <a:pt x="1" y="305"/>
                    <a:pt x="1" y="412"/>
                    <a:pt x="61" y="472"/>
                  </a:cubicBezTo>
                  <a:cubicBezTo>
                    <a:pt x="96" y="495"/>
                    <a:pt x="144" y="507"/>
                    <a:pt x="180" y="507"/>
                  </a:cubicBezTo>
                  <a:cubicBezTo>
                    <a:pt x="227" y="507"/>
                    <a:pt x="251" y="495"/>
                    <a:pt x="299" y="472"/>
                  </a:cubicBezTo>
                  <a:cubicBezTo>
                    <a:pt x="370" y="388"/>
                    <a:pt x="430" y="317"/>
                    <a:pt x="489" y="245"/>
                  </a:cubicBezTo>
                  <a:cubicBezTo>
                    <a:pt x="525" y="186"/>
                    <a:pt x="513" y="79"/>
                    <a:pt x="442" y="31"/>
                  </a:cubicBezTo>
                  <a:cubicBezTo>
                    <a:pt x="411" y="10"/>
                    <a:pt x="378" y="1"/>
                    <a:pt x="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73"/>
            <p:cNvSpPr/>
            <p:nvPr/>
          </p:nvSpPr>
          <p:spPr>
            <a:xfrm>
              <a:off x="3033063" y="2611087"/>
              <a:ext cx="12159" cy="18971"/>
            </a:xfrm>
            <a:custGeom>
              <a:rect b="b" l="l" r="r" t="t"/>
              <a:pathLst>
                <a:path extrusionOk="0" h="596" w="382">
                  <a:moveTo>
                    <a:pt x="203" y="0"/>
                  </a:moveTo>
                  <a:cubicBezTo>
                    <a:pt x="108" y="0"/>
                    <a:pt x="36" y="72"/>
                    <a:pt x="36" y="167"/>
                  </a:cubicBezTo>
                  <a:cubicBezTo>
                    <a:pt x="36" y="238"/>
                    <a:pt x="36" y="334"/>
                    <a:pt x="24" y="405"/>
                  </a:cubicBezTo>
                  <a:cubicBezTo>
                    <a:pt x="1" y="488"/>
                    <a:pt x="60" y="584"/>
                    <a:pt x="155" y="596"/>
                  </a:cubicBezTo>
                  <a:lnTo>
                    <a:pt x="179" y="596"/>
                  </a:lnTo>
                  <a:cubicBezTo>
                    <a:pt x="263" y="596"/>
                    <a:pt x="334" y="536"/>
                    <a:pt x="346" y="465"/>
                  </a:cubicBezTo>
                  <a:cubicBezTo>
                    <a:pt x="370" y="369"/>
                    <a:pt x="382" y="274"/>
                    <a:pt x="382" y="167"/>
                  </a:cubicBezTo>
                  <a:cubicBezTo>
                    <a:pt x="346" y="72"/>
                    <a:pt x="286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73"/>
            <p:cNvSpPr/>
            <p:nvPr/>
          </p:nvSpPr>
          <p:spPr>
            <a:xfrm>
              <a:off x="3024342" y="2583363"/>
              <a:ext cx="15947" cy="17888"/>
            </a:xfrm>
            <a:custGeom>
              <a:rect b="b" l="l" r="r" t="t"/>
              <a:pathLst>
                <a:path extrusionOk="0" h="562" w="501">
                  <a:moveTo>
                    <a:pt x="187" y="1"/>
                  </a:moveTo>
                  <a:cubicBezTo>
                    <a:pt x="154" y="1"/>
                    <a:pt x="119" y="13"/>
                    <a:pt x="84" y="38"/>
                  </a:cubicBezTo>
                  <a:cubicBezTo>
                    <a:pt x="13" y="97"/>
                    <a:pt x="1" y="193"/>
                    <a:pt x="60" y="264"/>
                  </a:cubicBezTo>
                  <a:cubicBezTo>
                    <a:pt x="96" y="324"/>
                    <a:pt x="144" y="395"/>
                    <a:pt x="179" y="466"/>
                  </a:cubicBezTo>
                  <a:cubicBezTo>
                    <a:pt x="203" y="526"/>
                    <a:pt x="263" y="562"/>
                    <a:pt x="322" y="562"/>
                  </a:cubicBezTo>
                  <a:cubicBezTo>
                    <a:pt x="358" y="562"/>
                    <a:pt x="370" y="562"/>
                    <a:pt x="394" y="550"/>
                  </a:cubicBezTo>
                  <a:cubicBezTo>
                    <a:pt x="477" y="502"/>
                    <a:pt x="501" y="407"/>
                    <a:pt x="465" y="324"/>
                  </a:cubicBezTo>
                  <a:cubicBezTo>
                    <a:pt x="417" y="228"/>
                    <a:pt x="370" y="145"/>
                    <a:pt x="310" y="74"/>
                  </a:cubicBezTo>
                  <a:cubicBezTo>
                    <a:pt x="276" y="25"/>
                    <a:pt x="233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6" name="Google Shape;12606;p73"/>
            <p:cNvSpPr/>
            <p:nvPr/>
          </p:nvSpPr>
          <p:spPr>
            <a:xfrm>
              <a:off x="2992894" y="2655808"/>
              <a:ext cx="19735" cy="12159"/>
            </a:xfrm>
            <a:custGeom>
              <a:rect b="b" l="l" r="r" t="t"/>
              <a:pathLst>
                <a:path extrusionOk="0" h="382" w="620">
                  <a:moveTo>
                    <a:pt x="437" y="0"/>
                  </a:moveTo>
                  <a:cubicBezTo>
                    <a:pt x="419" y="0"/>
                    <a:pt x="400" y="4"/>
                    <a:pt x="382" y="12"/>
                  </a:cubicBezTo>
                  <a:cubicBezTo>
                    <a:pt x="298" y="36"/>
                    <a:pt x="227" y="60"/>
                    <a:pt x="155" y="72"/>
                  </a:cubicBezTo>
                  <a:cubicBezTo>
                    <a:pt x="60" y="84"/>
                    <a:pt x="1" y="155"/>
                    <a:pt x="24" y="250"/>
                  </a:cubicBezTo>
                  <a:cubicBezTo>
                    <a:pt x="36" y="322"/>
                    <a:pt x="96" y="381"/>
                    <a:pt x="179" y="381"/>
                  </a:cubicBezTo>
                  <a:lnTo>
                    <a:pt x="203" y="381"/>
                  </a:lnTo>
                  <a:cubicBezTo>
                    <a:pt x="298" y="369"/>
                    <a:pt x="393" y="357"/>
                    <a:pt x="477" y="322"/>
                  </a:cubicBezTo>
                  <a:cubicBezTo>
                    <a:pt x="572" y="298"/>
                    <a:pt x="620" y="203"/>
                    <a:pt x="584" y="119"/>
                  </a:cubicBezTo>
                  <a:cubicBezTo>
                    <a:pt x="556" y="45"/>
                    <a:pt x="500" y="0"/>
                    <a:pt x="4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7" name="Google Shape;12607;p73"/>
            <p:cNvSpPr/>
            <p:nvPr/>
          </p:nvSpPr>
          <p:spPr>
            <a:xfrm>
              <a:off x="3000469" y="2566366"/>
              <a:ext cx="20117" cy="13655"/>
            </a:xfrm>
            <a:custGeom>
              <a:rect b="b" l="l" r="r" t="t"/>
              <a:pathLst>
                <a:path extrusionOk="0" h="429" w="632">
                  <a:moveTo>
                    <a:pt x="181" y="0"/>
                  </a:moveTo>
                  <a:cubicBezTo>
                    <a:pt x="116" y="0"/>
                    <a:pt x="55" y="43"/>
                    <a:pt x="36" y="107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358" y="405"/>
                  </a:lnTo>
                  <a:cubicBezTo>
                    <a:pt x="394" y="429"/>
                    <a:pt x="405" y="429"/>
                    <a:pt x="441" y="429"/>
                  </a:cubicBezTo>
                  <a:cubicBezTo>
                    <a:pt x="501" y="429"/>
                    <a:pt x="560" y="393"/>
                    <a:pt x="584" y="334"/>
                  </a:cubicBezTo>
                  <a:cubicBezTo>
                    <a:pt x="632" y="274"/>
                    <a:pt x="596" y="167"/>
                    <a:pt x="513" y="131"/>
                  </a:cubicBezTo>
                  <a:cubicBezTo>
                    <a:pt x="417" y="84"/>
                    <a:pt x="334" y="36"/>
                    <a:pt x="239" y="12"/>
                  </a:cubicBez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73"/>
            <p:cNvSpPr/>
            <p:nvPr/>
          </p:nvSpPr>
          <p:spPr>
            <a:xfrm>
              <a:off x="2972045" y="2565188"/>
              <a:ext cx="18971" cy="12191"/>
            </a:xfrm>
            <a:custGeom>
              <a:rect b="b" l="l" r="r" t="t"/>
              <a:pathLst>
                <a:path extrusionOk="0" h="383" w="596">
                  <a:moveTo>
                    <a:pt x="441" y="0"/>
                  </a:moveTo>
                  <a:cubicBezTo>
                    <a:pt x="434" y="0"/>
                    <a:pt x="426" y="1"/>
                    <a:pt x="417" y="2"/>
                  </a:cubicBezTo>
                  <a:cubicBezTo>
                    <a:pt x="310" y="13"/>
                    <a:pt x="227" y="25"/>
                    <a:pt x="144" y="61"/>
                  </a:cubicBezTo>
                  <a:cubicBezTo>
                    <a:pt x="48" y="85"/>
                    <a:pt x="1" y="180"/>
                    <a:pt x="36" y="264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203" y="383"/>
                    <a:pt x="215" y="383"/>
                    <a:pt x="227" y="371"/>
                  </a:cubicBezTo>
                  <a:cubicBezTo>
                    <a:pt x="298" y="347"/>
                    <a:pt x="370" y="323"/>
                    <a:pt x="453" y="311"/>
                  </a:cubicBezTo>
                  <a:cubicBezTo>
                    <a:pt x="536" y="299"/>
                    <a:pt x="596" y="228"/>
                    <a:pt x="596" y="133"/>
                  </a:cubicBezTo>
                  <a:cubicBezTo>
                    <a:pt x="585" y="56"/>
                    <a:pt x="524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9" name="Google Shape;12609;p73"/>
            <p:cNvSpPr/>
            <p:nvPr/>
          </p:nvSpPr>
          <p:spPr>
            <a:xfrm>
              <a:off x="2976597" y="2586451"/>
              <a:ext cx="32244" cy="61814"/>
            </a:xfrm>
            <a:custGeom>
              <a:rect b="b" l="l" r="r" t="t"/>
              <a:pathLst>
                <a:path extrusionOk="0" h="1942" w="1013">
                  <a:moveTo>
                    <a:pt x="501" y="0"/>
                  </a:moveTo>
                  <a:cubicBezTo>
                    <a:pt x="417" y="0"/>
                    <a:pt x="334" y="72"/>
                    <a:pt x="334" y="167"/>
                  </a:cubicBezTo>
                  <a:lnTo>
                    <a:pt x="334" y="310"/>
                  </a:lnTo>
                  <a:cubicBezTo>
                    <a:pt x="143" y="346"/>
                    <a:pt x="1" y="524"/>
                    <a:pt x="1" y="715"/>
                  </a:cubicBezTo>
                  <a:cubicBezTo>
                    <a:pt x="1" y="941"/>
                    <a:pt x="179" y="1131"/>
                    <a:pt x="417" y="1131"/>
                  </a:cubicBezTo>
                  <a:lnTo>
                    <a:pt x="608" y="1131"/>
                  </a:lnTo>
                  <a:cubicBezTo>
                    <a:pt x="655" y="1131"/>
                    <a:pt x="691" y="1179"/>
                    <a:pt x="691" y="1227"/>
                  </a:cubicBezTo>
                  <a:cubicBezTo>
                    <a:pt x="691" y="1262"/>
                    <a:pt x="655" y="1310"/>
                    <a:pt x="608" y="1310"/>
                  </a:cubicBezTo>
                  <a:lnTo>
                    <a:pt x="322" y="1310"/>
                  </a:lnTo>
                  <a:cubicBezTo>
                    <a:pt x="310" y="1239"/>
                    <a:pt x="251" y="1179"/>
                    <a:pt x="155" y="1179"/>
                  </a:cubicBezTo>
                  <a:cubicBezTo>
                    <a:pt x="72" y="1179"/>
                    <a:pt x="1" y="1250"/>
                    <a:pt x="1" y="1346"/>
                  </a:cubicBezTo>
                  <a:cubicBezTo>
                    <a:pt x="1" y="1501"/>
                    <a:pt x="132" y="1643"/>
                    <a:pt x="298" y="1643"/>
                  </a:cubicBezTo>
                  <a:lnTo>
                    <a:pt x="334" y="1643"/>
                  </a:lnTo>
                  <a:lnTo>
                    <a:pt x="334" y="1774"/>
                  </a:lnTo>
                  <a:cubicBezTo>
                    <a:pt x="334" y="1858"/>
                    <a:pt x="405" y="1941"/>
                    <a:pt x="501" y="1941"/>
                  </a:cubicBezTo>
                  <a:cubicBezTo>
                    <a:pt x="596" y="1941"/>
                    <a:pt x="667" y="1858"/>
                    <a:pt x="667" y="1774"/>
                  </a:cubicBezTo>
                  <a:lnTo>
                    <a:pt x="667" y="1620"/>
                  </a:lnTo>
                  <a:cubicBezTo>
                    <a:pt x="858" y="1596"/>
                    <a:pt x="1001" y="1417"/>
                    <a:pt x="1001" y="1227"/>
                  </a:cubicBezTo>
                  <a:cubicBezTo>
                    <a:pt x="1001" y="1000"/>
                    <a:pt x="834" y="810"/>
                    <a:pt x="596" y="810"/>
                  </a:cubicBezTo>
                  <a:lnTo>
                    <a:pt x="393" y="810"/>
                  </a:lnTo>
                  <a:cubicBezTo>
                    <a:pt x="358" y="810"/>
                    <a:pt x="310" y="762"/>
                    <a:pt x="310" y="715"/>
                  </a:cubicBezTo>
                  <a:cubicBezTo>
                    <a:pt x="310" y="667"/>
                    <a:pt x="358" y="631"/>
                    <a:pt x="393" y="631"/>
                  </a:cubicBezTo>
                  <a:lnTo>
                    <a:pt x="679" y="631"/>
                  </a:lnTo>
                  <a:cubicBezTo>
                    <a:pt x="691" y="703"/>
                    <a:pt x="751" y="762"/>
                    <a:pt x="846" y="762"/>
                  </a:cubicBezTo>
                  <a:cubicBezTo>
                    <a:pt x="929" y="762"/>
                    <a:pt x="1013" y="679"/>
                    <a:pt x="1013" y="596"/>
                  </a:cubicBezTo>
                  <a:cubicBezTo>
                    <a:pt x="1013" y="429"/>
                    <a:pt x="870" y="298"/>
                    <a:pt x="715" y="298"/>
                  </a:cubicBezTo>
                  <a:lnTo>
                    <a:pt x="667" y="298"/>
                  </a:lnTo>
                  <a:lnTo>
                    <a:pt x="667" y="167"/>
                  </a:lnTo>
                  <a:cubicBezTo>
                    <a:pt x="667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10" name="Google Shape;12610;p73"/>
          <p:cNvGrpSpPr/>
          <p:nvPr/>
        </p:nvGrpSpPr>
        <p:grpSpPr>
          <a:xfrm>
            <a:off x="3207778" y="2474632"/>
            <a:ext cx="419933" cy="275170"/>
            <a:chOff x="3207778" y="2474632"/>
            <a:chExt cx="419933" cy="275170"/>
          </a:xfrm>
        </p:grpSpPr>
        <p:sp>
          <p:nvSpPr>
            <p:cNvPr id="12611" name="Google Shape;12611;p73"/>
            <p:cNvSpPr/>
            <p:nvPr/>
          </p:nvSpPr>
          <p:spPr>
            <a:xfrm>
              <a:off x="3207778" y="2474632"/>
              <a:ext cx="419933" cy="275170"/>
            </a:xfrm>
            <a:custGeom>
              <a:rect b="b" l="l" r="r" t="t"/>
              <a:pathLst>
                <a:path extrusionOk="0" h="8645" w="13193">
                  <a:moveTo>
                    <a:pt x="9906" y="370"/>
                  </a:moveTo>
                  <a:lnTo>
                    <a:pt x="9906" y="3918"/>
                  </a:lnTo>
                  <a:lnTo>
                    <a:pt x="381" y="3918"/>
                  </a:lnTo>
                  <a:lnTo>
                    <a:pt x="381" y="370"/>
                  </a:lnTo>
                  <a:close/>
                  <a:moveTo>
                    <a:pt x="9906" y="4323"/>
                  </a:moveTo>
                  <a:lnTo>
                    <a:pt x="9906" y="7014"/>
                  </a:lnTo>
                  <a:cubicBezTo>
                    <a:pt x="9906" y="7514"/>
                    <a:pt x="10133" y="7966"/>
                    <a:pt x="10490" y="8264"/>
                  </a:cubicBezTo>
                  <a:lnTo>
                    <a:pt x="1632" y="8264"/>
                  </a:lnTo>
                  <a:cubicBezTo>
                    <a:pt x="953" y="8264"/>
                    <a:pt x="381" y="7692"/>
                    <a:pt x="381" y="7014"/>
                  </a:cubicBezTo>
                  <a:lnTo>
                    <a:pt x="381" y="4323"/>
                  </a:lnTo>
                  <a:close/>
                  <a:moveTo>
                    <a:pt x="12169" y="1620"/>
                  </a:moveTo>
                  <a:cubicBezTo>
                    <a:pt x="12514" y="1620"/>
                    <a:pt x="12812" y="1906"/>
                    <a:pt x="12812" y="2263"/>
                  </a:cubicBezTo>
                  <a:lnTo>
                    <a:pt x="12812" y="7014"/>
                  </a:lnTo>
                  <a:cubicBezTo>
                    <a:pt x="12812" y="7692"/>
                    <a:pt x="12240" y="8264"/>
                    <a:pt x="11561" y="8264"/>
                  </a:cubicBezTo>
                  <a:cubicBezTo>
                    <a:pt x="10871" y="8264"/>
                    <a:pt x="10311" y="7692"/>
                    <a:pt x="10311" y="7014"/>
                  </a:cubicBezTo>
                  <a:lnTo>
                    <a:pt x="10311" y="6371"/>
                  </a:lnTo>
                  <a:lnTo>
                    <a:pt x="11347" y="6371"/>
                  </a:lnTo>
                  <a:cubicBezTo>
                    <a:pt x="11454" y="6371"/>
                    <a:pt x="11549" y="6276"/>
                    <a:pt x="11549" y="6180"/>
                  </a:cubicBezTo>
                  <a:lnTo>
                    <a:pt x="11549" y="3799"/>
                  </a:lnTo>
                  <a:cubicBezTo>
                    <a:pt x="11549" y="3692"/>
                    <a:pt x="11454" y="3597"/>
                    <a:pt x="11347" y="3597"/>
                  </a:cubicBezTo>
                  <a:cubicBezTo>
                    <a:pt x="11252" y="3597"/>
                    <a:pt x="11157" y="3692"/>
                    <a:pt x="11157" y="3799"/>
                  </a:cubicBezTo>
                  <a:lnTo>
                    <a:pt x="11157" y="5978"/>
                  </a:lnTo>
                  <a:lnTo>
                    <a:pt x="10299" y="5978"/>
                  </a:lnTo>
                  <a:lnTo>
                    <a:pt x="10299" y="1620"/>
                  </a:lnTo>
                  <a:lnTo>
                    <a:pt x="11371" y="1620"/>
                  </a:lnTo>
                  <a:cubicBezTo>
                    <a:pt x="11228" y="1799"/>
                    <a:pt x="11145" y="2013"/>
                    <a:pt x="11145" y="2263"/>
                  </a:cubicBezTo>
                  <a:lnTo>
                    <a:pt x="11145" y="2906"/>
                  </a:lnTo>
                  <a:cubicBezTo>
                    <a:pt x="11145" y="3001"/>
                    <a:pt x="11228" y="3097"/>
                    <a:pt x="11335" y="3097"/>
                  </a:cubicBezTo>
                  <a:cubicBezTo>
                    <a:pt x="11442" y="3097"/>
                    <a:pt x="11526" y="3001"/>
                    <a:pt x="11526" y="2906"/>
                  </a:cubicBezTo>
                  <a:lnTo>
                    <a:pt x="11526" y="2263"/>
                  </a:lnTo>
                  <a:cubicBezTo>
                    <a:pt x="11526" y="1918"/>
                    <a:pt x="11811" y="1620"/>
                    <a:pt x="12169" y="1620"/>
                  </a:cubicBezTo>
                  <a:close/>
                  <a:moveTo>
                    <a:pt x="191" y="1"/>
                  </a:moveTo>
                  <a:cubicBezTo>
                    <a:pt x="84" y="1"/>
                    <a:pt x="0" y="96"/>
                    <a:pt x="0" y="191"/>
                  </a:cubicBezTo>
                  <a:lnTo>
                    <a:pt x="0" y="7014"/>
                  </a:lnTo>
                  <a:cubicBezTo>
                    <a:pt x="0" y="7919"/>
                    <a:pt x="727" y="8645"/>
                    <a:pt x="1632" y="8645"/>
                  </a:cubicBezTo>
                  <a:lnTo>
                    <a:pt x="11549" y="8645"/>
                  </a:lnTo>
                  <a:cubicBezTo>
                    <a:pt x="12454" y="8645"/>
                    <a:pt x="13181" y="7919"/>
                    <a:pt x="13181" y="7014"/>
                  </a:cubicBezTo>
                  <a:lnTo>
                    <a:pt x="13181" y="2263"/>
                  </a:lnTo>
                  <a:cubicBezTo>
                    <a:pt x="13193" y="1680"/>
                    <a:pt x="12740" y="1239"/>
                    <a:pt x="12169" y="1239"/>
                  </a:cubicBezTo>
                  <a:lnTo>
                    <a:pt x="10299" y="1239"/>
                  </a:lnTo>
                  <a:lnTo>
                    <a:pt x="10299" y="191"/>
                  </a:lnTo>
                  <a:cubicBezTo>
                    <a:pt x="10299" y="96"/>
                    <a:pt x="10204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73"/>
            <p:cNvSpPr/>
            <p:nvPr/>
          </p:nvSpPr>
          <p:spPr>
            <a:xfrm>
              <a:off x="3449559" y="2493985"/>
              <a:ext cx="46663" cy="98546"/>
            </a:xfrm>
            <a:custGeom>
              <a:rect b="b" l="l" r="r" t="t"/>
              <a:pathLst>
                <a:path extrusionOk="0" h="3096" w="1466">
                  <a:moveTo>
                    <a:pt x="739" y="0"/>
                  </a:moveTo>
                  <a:cubicBezTo>
                    <a:pt x="632" y="0"/>
                    <a:pt x="536" y="95"/>
                    <a:pt x="536" y="203"/>
                  </a:cubicBezTo>
                  <a:lnTo>
                    <a:pt x="536" y="417"/>
                  </a:lnTo>
                  <a:cubicBezTo>
                    <a:pt x="227" y="476"/>
                    <a:pt x="1" y="750"/>
                    <a:pt x="1" y="1072"/>
                  </a:cubicBezTo>
                  <a:cubicBezTo>
                    <a:pt x="1" y="1453"/>
                    <a:pt x="298" y="1750"/>
                    <a:pt x="679" y="1750"/>
                  </a:cubicBezTo>
                  <a:lnTo>
                    <a:pt x="810" y="1750"/>
                  </a:lnTo>
                  <a:cubicBezTo>
                    <a:pt x="953" y="1750"/>
                    <a:pt x="1096" y="1869"/>
                    <a:pt x="1096" y="2024"/>
                  </a:cubicBezTo>
                  <a:cubicBezTo>
                    <a:pt x="1096" y="2191"/>
                    <a:pt x="977" y="2310"/>
                    <a:pt x="810" y="2310"/>
                  </a:cubicBezTo>
                  <a:lnTo>
                    <a:pt x="596" y="2310"/>
                  </a:lnTo>
                  <a:cubicBezTo>
                    <a:pt x="477" y="2310"/>
                    <a:pt x="393" y="2215"/>
                    <a:pt x="393" y="2096"/>
                  </a:cubicBezTo>
                  <a:cubicBezTo>
                    <a:pt x="393" y="2000"/>
                    <a:pt x="298" y="1905"/>
                    <a:pt x="203" y="1905"/>
                  </a:cubicBezTo>
                  <a:cubicBezTo>
                    <a:pt x="96" y="1905"/>
                    <a:pt x="1" y="2000"/>
                    <a:pt x="1" y="2096"/>
                  </a:cubicBezTo>
                  <a:cubicBezTo>
                    <a:pt x="1" y="2417"/>
                    <a:pt x="239" y="2667"/>
                    <a:pt x="536" y="2691"/>
                  </a:cubicBezTo>
                  <a:lnTo>
                    <a:pt x="536" y="2905"/>
                  </a:lnTo>
                  <a:cubicBezTo>
                    <a:pt x="536" y="3012"/>
                    <a:pt x="632" y="3096"/>
                    <a:pt x="739" y="3096"/>
                  </a:cubicBezTo>
                  <a:cubicBezTo>
                    <a:pt x="834" y="3096"/>
                    <a:pt x="929" y="3012"/>
                    <a:pt x="929" y="2905"/>
                  </a:cubicBezTo>
                  <a:lnTo>
                    <a:pt x="929" y="2679"/>
                  </a:lnTo>
                  <a:cubicBezTo>
                    <a:pt x="1239" y="2620"/>
                    <a:pt x="1465" y="2358"/>
                    <a:pt x="1465" y="2024"/>
                  </a:cubicBezTo>
                  <a:cubicBezTo>
                    <a:pt x="1465" y="1655"/>
                    <a:pt x="1167" y="1358"/>
                    <a:pt x="798" y="1358"/>
                  </a:cubicBezTo>
                  <a:lnTo>
                    <a:pt x="655" y="1358"/>
                  </a:lnTo>
                  <a:cubicBezTo>
                    <a:pt x="513" y="1358"/>
                    <a:pt x="382" y="1238"/>
                    <a:pt x="382" y="1072"/>
                  </a:cubicBezTo>
                  <a:cubicBezTo>
                    <a:pt x="382" y="929"/>
                    <a:pt x="501" y="798"/>
                    <a:pt x="655" y="798"/>
                  </a:cubicBezTo>
                  <a:lnTo>
                    <a:pt x="870" y="798"/>
                  </a:lnTo>
                  <a:cubicBezTo>
                    <a:pt x="989" y="798"/>
                    <a:pt x="1072" y="881"/>
                    <a:pt x="1072" y="1000"/>
                  </a:cubicBezTo>
                  <a:lnTo>
                    <a:pt x="1072" y="1131"/>
                  </a:lnTo>
                  <a:cubicBezTo>
                    <a:pt x="1072" y="1238"/>
                    <a:pt x="1167" y="1334"/>
                    <a:pt x="1275" y="1334"/>
                  </a:cubicBezTo>
                  <a:cubicBezTo>
                    <a:pt x="1370" y="1334"/>
                    <a:pt x="1465" y="1238"/>
                    <a:pt x="1465" y="1131"/>
                  </a:cubicBezTo>
                  <a:lnTo>
                    <a:pt x="1465" y="1000"/>
                  </a:lnTo>
                  <a:cubicBezTo>
                    <a:pt x="1465" y="691"/>
                    <a:pt x="1227" y="441"/>
                    <a:pt x="929" y="405"/>
                  </a:cubicBezTo>
                  <a:lnTo>
                    <a:pt x="929" y="203"/>
                  </a:lnTo>
                  <a:cubicBezTo>
                    <a:pt x="929" y="95"/>
                    <a:pt x="834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73"/>
            <p:cNvSpPr/>
            <p:nvPr/>
          </p:nvSpPr>
          <p:spPr>
            <a:xfrm>
              <a:off x="3247566" y="2507226"/>
              <a:ext cx="51565" cy="71681"/>
            </a:xfrm>
            <a:custGeom>
              <a:rect b="b" l="l" r="r" t="t"/>
              <a:pathLst>
                <a:path extrusionOk="0" h="2252" w="1620">
                  <a:moveTo>
                    <a:pt x="1429" y="1"/>
                  </a:moveTo>
                  <a:cubicBezTo>
                    <a:pt x="1322" y="1"/>
                    <a:pt x="1227" y="96"/>
                    <a:pt x="1227" y="203"/>
                  </a:cubicBezTo>
                  <a:lnTo>
                    <a:pt x="1227" y="1418"/>
                  </a:lnTo>
                  <a:lnTo>
                    <a:pt x="358" y="96"/>
                  </a:lnTo>
                  <a:cubicBezTo>
                    <a:pt x="323" y="44"/>
                    <a:pt x="256" y="11"/>
                    <a:pt x="195" y="11"/>
                  </a:cubicBezTo>
                  <a:cubicBezTo>
                    <a:pt x="172" y="11"/>
                    <a:pt x="151" y="15"/>
                    <a:pt x="132" y="25"/>
                  </a:cubicBezTo>
                  <a:cubicBezTo>
                    <a:pt x="60" y="49"/>
                    <a:pt x="1" y="120"/>
                    <a:pt x="1" y="203"/>
                  </a:cubicBezTo>
                  <a:lnTo>
                    <a:pt x="1" y="2061"/>
                  </a:lnTo>
                  <a:cubicBezTo>
                    <a:pt x="1" y="2168"/>
                    <a:pt x="84" y="2251"/>
                    <a:pt x="191" y="2251"/>
                  </a:cubicBezTo>
                  <a:cubicBezTo>
                    <a:pt x="298" y="2251"/>
                    <a:pt x="382" y="2168"/>
                    <a:pt x="382" y="2061"/>
                  </a:cubicBezTo>
                  <a:lnTo>
                    <a:pt x="382" y="834"/>
                  </a:lnTo>
                  <a:lnTo>
                    <a:pt x="1263" y="2168"/>
                  </a:lnTo>
                  <a:cubicBezTo>
                    <a:pt x="1289" y="2221"/>
                    <a:pt x="1356" y="2248"/>
                    <a:pt x="1428" y="2248"/>
                  </a:cubicBezTo>
                  <a:cubicBezTo>
                    <a:pt x="1452" y="2248"/>
                    <a:pt x="1477" y="2245"/>
                    <a:pt x="1501" y="2239"/>
                  </a:cubicBezTo>
                  <a:cubicBezTo>
                    <a:pt x="1572" y="2204"/>
                    <a:pt x="1620" y="2132"/>
                    <a:pt x="1620" y="2061"/>
                  </a:cubicBezTo>
                  <a:lnTo>
                    <a:pt x="1620" y="203"/>
                  </a:lnTo>
                  <a:cubicBezTo>
                    <a:pt x="1620" y="96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73"/>
            <p:cNvSpPr/>
            <p:nvPr/>
          </p:nvSpPr>
          <p:spPr>
            <a:xfrm>
              <a:off x="3312754" y="2507990"/>
              <a:ext cx="45135" cy="71299"/>
            </a:xfrm>
            <a:custGeom>
              <a:rect b="b" l="l" r="r" t="t"/>
              <a:pathLst>
                <a:path extrusionOk="0" h="2240" w="1418">
                  <a:moveTo>
                    <a:pt x="191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049"/>
                  </a:lnTo>
                  <a:cubicBezTo>
                    <a:pt x="0" y="2156"/>
                    <a:pt x="96" y="2239"/>
                    <a:pt x="191" y="2239"/>
                  </a:cubicBezTo>
                  <a:lnTo>
                    <a:pt x="1227" y="2239"/>
                  </a:lnTo>
                  <a:cubicBezTo>
                    <a:pt x="1322" y="2239"/>
                    <a:pt x="1417" y="2156"/>
                    <a:pt x="1417" y="2049"/>
                  </a:cubicBezTo>
                  <a:cubicBezTo>
                    <a:pt x="1417" y="1930"/>
                    <a:pt x="1346" y="1846"/>
                    <a:pt x="1227" y="1846"/>
                  </a:cubicBezTo>
                  <a:lnTo>
                    <a:pt x="393" y="1846"/>
                  </a:lnTo>
                  <a:lnTo>
                    <a:pt x="393" y="1203"/>
                  </a:lnTo>
                  <a:lnTo>
                    <a:pt x="1024" y="1203"/>
                  </a:lnTo>
                  <a:cubicBezTo>
                    <a:pt x="1132" y="1203"/>
                    <a:pt x="1227" y="1108"/>
                    <a:pt x="1227" y="1013"/>
                  </a:cubicBezTo>
                  <a:cubicBezTo>
                    <a:pt x="1227" y="906"/>
                    <a:pt x="1132" y="810"/>
                    <a:pt x="1024" y="810"/>
                  </a:cubicBezTo>
                  <a:lnTo>
                    <a:pt x="393" y="810"/>
                  </a:lnTo>
                  <a:lnTo>
                    <a:pt x="393" y="382"/>
                  </a:lnTo>
                  <a:lnTo>
                    <a:pt x="1227" y="382"/>
                  </a:lnTo>
                  <a:cubicBezTo>
                    <a:pt x="1322" y="382"/>
                    <a:pt x="1417" y="298"/>
                    <a:pt x="1417" y="191"/>
                  </a:cubicBezTo>
                  <a:cubicBezTo>
                    <a:pt x="1417" y="84"/>
                    <a:pt x="132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73"/>
            <p:cNvSpPr/>
            <p:nvPr/>
          </p:nvSpPr>
          <p:spPr>
            <a:xfrm>
              <a:off x="3372626" y="2507194"/>
              <a:ext cx="65602" cy="71395"/>
            </a:xfrm>
            <a:custGeom>
              <a:rect b="b" l="l" r="r" t="t"/>
              <a:pathLst>
                <a:path extrusionOk="0" h="2243" w="2061">
                  <a:moveTo>
                    <a:pt x="200" y="1"/>
                  </a:moveTo>
                  <a:cubicBezTo>
                    <a:pt x="193" y="1"/>
                    <a:pt x="186" y="1"/>
                    <a:pt x="179" y="2"/>
                  </a:cubicBezTo>
                  <a:cubicBezTo>
                    <a:pt x="72" y="26"/>
                    <a:pt x="1" y="109"/>
                    <a:pt x="13" y="216"/>
                  </a:cubicBezTo>
                  <a:lnTo>
                    <a:pt x="215" y="2074"/>
                  </a:lnTo>
                  <a:cubicBezTo>
                    <a:pt x="239" y="2169"/>
                    <a:pt x="298" y="2228"/>
                    <a:pt x="382" y="2240"/>
                  </a:cubicBezTo>
                  <a:cubicBezTo>
                    <a:pt x="391" y="2242"/>
                    <a:pt x="401" y="2242"/>
                    <a:pt x="410" y="2242"/>
                  </a:cubicBezTo>
                  <a:cubicBezTo>
                    <a:pt x="493" y="2242"/>
                    <a:pt x="564" y="2196"/>
                    <a:pt x="596" y="2121"/>
                  </a:cubicBezTo>
                  <a:lnTo>
                    <a:pt x="1036" y="1097"/>
                  </a:lnTo>
                  <a:lnTo>
                    <a:pt x="1489" y="2121"/>
                  </a:lnTo>
                  <a:cubicBezTo>
                    <a:pt x="1510" y="2196"/>
                    <a:pt x="1589" y="2242"/>
                    <a:pt x="1665" y="2242"/>
                  </a:cubicBezTo>
                  <a:cubicBezTo>
                    <a:pt x="1674" y="2242"/>
                    <a:pt x="1683" y="2242"/>
                    <a:pt x="1691" y="2240"/>
                  </a:cubicBezTo>
                  <a:cubicBezTo>
                    <a:pt x="1787" y="2228"/>
                    <a:pt x="1846" y="2145"/>
                    <a:pt x="1858" y="2074"/>
                  </a:cubicBezTo>
                  <a:lnTo>
                    <a:pt x="2060" y="216"/>
                  </a:lnTo>
                  <a:cubicBezTo>
                    <a:pt x="2037" y="109"/>
                    <a:pt x="1965" y="26"/>
                    <a:pt x="1846" y="2"/>
                  </a:cubicBezTo>
                  <a:cubicBezTo>
                    <a:pt x="1838" y="1"/>
                    <a:pt x="1830" y="1"/>
                    <a:pt x="1823" y="1"/>
                  </a:cubicBezTo>
                  <a:cubicBezTo>
                    <a:pt x="1724" y="1"/>
                    <a:pt x="1632" y="69"/>
                    <a:pt x="1632" y="169"/>
                  </a:cubicBezTo>
                  <a:lnTo>
                    <a:pt x="1513" y="1300"/>
                  </a:lnTo>
                  <a:lnTo>
                    <a:pt x="1191" y="526"/>
                  </a:lnTo>
                  <a:cubicBezTo>
                    <a:pt x="1161" y="454"/>
                    <a:pt x="1087" y="419"/>
                    <a:pt x="1013" y="419"/>
                  </a:cubicBezTo>
                  <a:cubicBezTo>
                    <a:pt x="938" y="419"/>
                    <a:pt x="864" y="454"/>
                    <a:pt x="834" y="526"/>
                  </a:cubicBezTo>
                  <a:lnTo>
                    <a:pt x="501" y="1300"/>
                  </a:lnTo>
                  <a:lnTo>
                    <a:pt x="382" y="169"/>
                  </a:lnTo>
                  <a:cubicBezTo>
                    <a:pt x="371" y="69"/>
                    <a:pt x="288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73"/>
            <p:cNvSpPr/>
            <p:nvPr/>
          </p:nvSpPr>
          <p:spPr>
            <a:xfrm>
              <a:off x="3247566" y="2632286"/>
              <a:ext cx="97432" cy="12541"/>
            </a:xfrm>
            <a:custGeom>
              <a:rect b="b" l="l" r="r" t="t"/>
              <a:pathLst>
                <a:path extrusionOk="0" h="394" w="3061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870" y="394"/>
                  </a:lnTo>
                  <a:cubicBezTo>
                    <a:pt x="2977" y="394"/>
                    <a:pt x="3060" y="299"/>
                    <a:pt x="3060" y="203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73"/>
            <p:cNvSpPr/>
            <p:nvPr/>
          </p:nvSpPr>
          <p:spPr>
            <a:xfrm>
              <a:off x="3371862" y="2632286"/>
              <a:ext cx="124360" cy="12541"/>
            </a:xfrm>
            <a:custGeom>
              <a:rect b="b" l="l" r="r" t="t"/>
              <a:pathLst>
                <a:path extrusionOk="0" h="394" w="3907">
                  <a:moveTo>
                    <a:pt x="203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9"/>
                    <a:pt x="96" y="394"/>
                    <a:pt x="203" y="394"/>
                  </a:cubicBezTo>
                  <a:lnTo>
                    <a:pt x="3716" y="394"/>
                  </a:lnTo>
                  <a:cubicBezTo>
                    <a:pt x="3811" y="394"/>
                    <a:pt x="3906" y="299"/>
                    <a:pt x="3906" y="203"/>
                  </a:cubicBezTo>
                  <a:cubicBezTo>
                    <a:pt x="3906" y="84"/>
                    <a:pt x="3811" y="1"/>
                    <a:pt x="3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73"/>
            <p:cNvSpPr/>
            <p:nvPr/>
          </p:nvSpPr>
          <p:spPr>
            <a:xfrm>
              <a:off x="3247566" y="2665262"/>
              <a:ext cx="51565" cy="12159"/>
            </a:xfrm>
            <a:custGeom>
              <a:rect b="b" l="l" r="r" t="t"/>
              <a:pathLst>
                <a:path extrusionOk="0" h="382" w="162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29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73"/>
            <p:cNvSpPr/>
            <p:nvPr/>
          </p:nvSpPr>
          <p:spPr>
            <a:xfrm>
              <a:off x="3247566" y="2697856"/>
              <a:ext cx="97432" cy="12159"/>
            </a:xfrm>
            <a:custGeom>
              <a:rect b="b" l="l" r="r" t="t"/>
              <a:pathLst>
                <a:path extrusionOk="0" h="382" w="306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2870" y="382"/>
                  </a:lnTo>
                  <a:cubicBezTo>
                    <a:pt x="2977" y="382"/>
                    <a:pt x="3060" y="298"/>
                    <a:pt x="3060" y="191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73"/>
            <p:cNvSpPr/>
            <p:nvPr/>
          </p:nvSpPr>
          <p:spPr>
            <a:xfrm>
              <a:off x="3312754" y="2665262"/>
              <a:ext cx="32244" cy="12159"/>
            </a:xfrm>
            <a:custGeom>
              <a:rect b="b" l="l" r="r" t="t"/>
              <a:pathLst>
                <a:path extrusionOk="0" h="382" w="1013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98"/>
                    <a:pt x="96" y="382"/>
                    <a:pt x="191" y="382"/>
                  </a:cubicBezTo>
                  <a:lnTo>
                    <a:pt x="822" y="382"/>
                  </a:lnTo>
                  <a:cubicBezTo>
                    <a:pt x="929" y="382"/>
                    <a:pt x="1012" y="298"/>
                    <a:pt x="1012" y="191"/>
                  </a:cubicBezTo>
                  <a:cubicBezTo>
                    <a:pt x="1012" y="84"/>
                    <a:pt x="929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73"/>
            <p:cNvSpPr/>
            <p:nvPr/>
          </p:nvSpPr>
          <p:spPr>
            <a:xfrm>
              <a:off x="3371862" y="2665262"/>
              <a:ext cx="58408" cy="12159"/>
            </a:xfrm>
            <a:custGeom>
              <a:rect b="b" l="l" r="r" t="t"/>
              <a:pathLst>
                <a:path extrusionOk="0" h="382" w="1835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644" y="382"/>
                  </a:lnTo>
                  <a:cubicBezTo>
                    <a:pt x="1751" y="382"/>
                    <a:pt x="1834" y="298"/>
                    <a:pt x="1834" y="191"/>
                  </a:cubicBezTo>
                  <a:cubicBezTo>
                    <a:pt x="1834" y="84"/>
                    <a:pt x="1751" y="1"/>
                    <a:pt x="1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73"/>
            <p:cNvSpPr/>
            <p:nvPr/>
          </p:nvSpPr>
          <p:spPr>
            <a:xfrm>
              <a:off x="3444625" y="2665262"/>
              <a:ext cx="51596" cy="12159"/>
            </a:xfrm>
            <a:custGeom>
              <a:rect b="b" l="l" r="r" t="t"/>
              <a:pathLst>
                <a:path extrusionOk="0" h="382" w="162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30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73"/>
            <p:cNvSpPr/>
            <p:nvPr/>
          </p:nvSpPr>
          <p:spPr>
            <a:xfrm>
              <a:off x="3371862" y="2697856"/>
              <a:ext cx="84922" cy="12159"/>
            </a:xfrm>
            <a:custGeom>
              <a:rect b="b" l="l" r="r" t="t"/>
              <a:pathLst>
                <a:path extrusionOk="0" h="382" w="2668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2477" y="382"/>
                  </a:lnTo>
                  <a:cubicBezTo>
                    <a:pt x="2584" y="382"/>
                    <a:pt x="2668" y="298"/>
                    <a:pt x="2668" y="191"/>
                  </a:cubicBezTo>
                  <a:cubicBezTo>
                    <a:pt x="2668" y="84"/>
                    <a:pt x="2584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4" name="Google Shape;12624;p73"/>
            <p:cNvSpPr/>
            <p:nvPr/>
          </p:nvSpPr>
          <p:spPr>
            <a:xfrm>
              <a:off x="3470408" y="2697856"/>
              <a:ext cx="25814" cy="12159"/>
            </a:xfrm>
            <a:custGeom>
              <a:rect b="b" l="l" r="r" t="t"/>
              <a:pathLst>
                <a:path extrusionOk="0" h="382" w="811"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cubicBezTo>
                    <a:pt x="0" y="298"/>
                    <a:pt x="96" y="382"/>
                    <a:pt x="203" y="382"/>
                  </a:cubicBezTo>
                  <a:lnTo>
                    <a:pt x="620" y="382"/>
                  </a:lnTo>
                  <a:cubicBezTo>
                    <a:pt x="715" y="382"/>
                    <a:pt x="810" y="298"/>
                    <a:pt x="810" y="191"/>
                  </a:cubicBezTo>
                  <a:cubicBezTo>
                    <a:pt x="810" y="84"/>
                    <a:pt x="715" y="1"/>
                    <a:pt x="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5" name="Google Shape;12625;p73"/>
          <p:cNvGrpSpPr/>
          <p:nvPr/>
        </p:nvGrpSpPr>
        <p:grpSpPr>
          <a:xfrm>
            <a:off x="6099375" y="2456075"/>
            <a:ext cx="337684" cy="314194"/>
            <a:chOff x="6099375" y="2456075"/>
            <a:chExt cx="337684" cy="314194"/>
          </a:xfrm>
        </p:grpSpPr>
        <p:sp>
          <p:nvSpPr>
            <p:cNvPr id="12626" name="Google Shape;12626;p73"/>
            <p:cNvSpPr/>
            <p:nvPr/>
          </p:nvSpPr>
          <p:spPr>
            <a:xfrm>
              <a:off x="6099375" y="2456075"/>
              <a:ext cx="337684" cy="314194"/>
            </a:xfrm>
            <a:custGeom>
              <a:rect b="b" l="l" r="r" t="t"/>
              <a:pathLst>
                <a:path extrusionOk="0" h="9871" w="10609">
                  <a:moveTo>
                    <a:pt x="322" y="5025"/>
                  </a:moveTo>
                  <a:cubicBezTo>
                    <a:pt x="536" y="5227"/>
                    <a:pt x="857" y="5418"/>
                    <a:pt x="1274" y="5585"/>
                  </a:cubicBezTo>
                  <a:cubicBezTo>
                    <a:pt x="2048" y="5882"/>
                    <a:pt x="3060" y="6049"/>
                    <a:pt x="4143" y="6049"/>
                  </a:cubicBezTo>
                  <a:lnTo>
                    <a:pt x="4417" y="6049"/>
                  </a:lnTo>
                  <a:cubicBezTo>
                    <a:pt x="4429" y="6061"/>
                    <a:pt x="4465" y="6073"/>
                    <a:pt x="4477" y="6097"/>
                  </a:cubicBezTo>
                  <a:lnTo>
                    <a:pt x="4905" y="6347"/>
                  </a:lnTo>
                  <a:cubicBezTo>
                    <a:pt x="4894" y="6466"/>
                    <a:pt x="4882" y="6585"/>
                    <a:pt x="4882" y="6692"/>
                  </a:cubicBezTo>
                  <a:cubicBezTo>
                    <a:pt x="4882" y="6811"/>
                    <a:pt x="4894" y="6930"/>
                    <a:pt x="4905" y="7025"/>
                  </a:cubicBezTo>
                  <a:lnTo>
                    <a:pt x="4477" y="7287"/>
                  </a:lnTo>
                  <a:cubicBezTo>
                    <a:pt x="4405" y="7323"/>
                    <a:pt x="4358" y="7382"/>
                    <a:pt x="4346" y="7466"/>
                  </a:cubicBezTo>
                  <a:cubicBezTo>
                    <a:pt x="4322" y="7537"/>
                    <a:pt x="4322" y="7609"/>
                    <a:pt x="4370" y="7680"/>
                  </a:cubicBezTo>
                  <a:lnTo>
                    <a:pt x="4608" y="8085"/>
                  </a:lnTo>
                  <a:cubicBezTo>
                    <a:pt x="4564" y="8081"/>
                    <a:pt x="4517" y="8080"/>
                    <a:pt x="4467" y="8080"/>
                  </a:cubicBezTo>
                  <a:cubicBezTo>
                    <a:pt x="4368" y="8080"/>
                    <a:pt x="4263" y="8085"/>
                    <a:pt x="4167" y="8085"/>
                  </a:cubicBezTo>
                  <a:cubicBezTo>
                    <a:pt x="3120" y="8085"/>
                    <a:pt x="2143" y="7942"/>
                    <a:pt x="1393" y="7656"/>
                  </a:cubicBezTo>
                  <a:cubicBezTo>
                    <a:pt x="714" y="7406"/>
                    <a:pt x="322" y="7061"/>
                    <a:pt x="322" y="6728"/>
                  </a:cubicBezTo>
                  <a:lnTo>
                    <a:pt x="322" y="5025"/>
                  </a:lnTo>
                  <a:close/>
                  <a:moveTo>
                    <a:pt x="4132" y="1"/>
                  </a:moveTo>
                  <a:cubicBezTo>
                    <a:pt x="3048" y="1"/>
                    <a:pt x="2036" y="167"/>
                    <a:pt x="1262" y="465"/>
                  </a:cubicBezTo>
                  <a:cubicBezTo>
                    <a:pt x="441" y="774"/>
                    <a:pt x="0" y="1215"/>
                    <a:pt x="0" y="1691"/>
                  </a:cubicBezTo>
                  <a:lnTo>
                    <a:pt x="0" y="6751"/>
                  </a:lnTo>
                  <a:cubicBezTo>
                    <a:pt x="0" y="7228"/>
                    <a:pt x="441" y="7656"/>
                    <a:pt x="1262" y="7966"/>
                  </a:cubicBezTo>
                  <a:cubicBezTo>
                    <a:pt x="2036" y="8264"/>
                    <a:pt x="3048" y="8430"/>
                    <a:pt x="4132" y="8430"/>
                  </a:cubicBezTo>
                  <a:cubicBezTo>
                    <a:pt x="4346" y="8430"/>
                    <a:pt x="4548" y="8430"/>
                    <a:pt x="4763" y="8418"/>
                  </a:cubicBezTo>
                  <a:lnTo>
                    <a:pt x="5025" y="8871"/>
                  </a:lnTo>
                  <a:cubicBezTo>
                    <a:pt x="5072" y="8954"/>
                    <a:pt x="5132" y="8990"/>
                    <a:pt x="5203" y="9014"/>
                  </a:cubicBezTo>
                  <a:cubicBezTo>
                    <a:pt x="5227" y="9018"/>
                    <a:pt x="5252" y="9020"/>
                    <a:pt x="5278" y="9020"/>
                  </a:cubicBezTo>
                  <a:cubicBezTo>
                    <a:pt x="5329" y="9020"/>
                    <a:pt x="5382" y="9010"/>
                    <a:pt x="5429" y="8978"/>
                  </a:cubicBezTo>
                  <a:lnTo>
                    <a:pt x="5858" y="8728"/>
                  </a:lnTo>
                  <a:cubicBezTo>
                    <a:pt x="6037" y="8871"/>
                    <a:pt x="6251" y="8990"/>
                    <a:pt x="6465" y="9085"/>
                  </a:cubicBezTo>
                  <a:lnTo>
                    <a:pt x="6465" y="9573"/>
                  </a:lnTo>
                  <a:cubicBezTo>
                    <a:pt x="6465" y="9740"/>
                    <a:pt x="6608" y="9871"/>
                    <a:pt x="6763" y="9871"/>
                  </a:cubicBezTo>
                  <a:lnTo>
                    <a:pt x="8108" y="9871"/>
                  </a:lnTo>
                  <a:cubicBezTo>
                    <a:pt x="8275" y="9871"/>
                    <a:pt x="8406" y="9740"/>
                    <a:pt x="8406" y="9573"/>
                  </a:cubicBezTo>
                  <a:lnTo>
                    <a:pt x="8406" y="9085"/>
                  </a:lnTo>
                  <a:cubicBezTo>
                    <a:pt x="8632" y="8990"/>
                    <a:pt x="8823" y="8871"/>
                    <a:pt x="9013" y="8728"/>
                  </a:cubicBezTo>
                  <a:lnTo>
                    <a:pt x="9442" y="8978"/>
                  </a:lnTo>
                  <a:cubicBezTo>
                    <a:pt x="9497" y="9010"/>
                    <a:pt x="9548" y="9020"/>
                    <a:pt x="9596" y="9020"/>
                  </a:cubicBezTo>
                  <a:cubicBezTo>
                    <a:pt x="9620" y="9020"/>
                    <a:pt x="9644" y="9018"/>
                    <a:pt x="9668" y="9014"/>
                  </a:cubicBezTo>
                  <a:cubicBezTo>
                    <a:pt x="9739" y="8990"/>
                    <a:pt x="9799" y="8930"/>
                    <a:pt x="9847" y="8871"/>
                  </a:cubicBezTo>
                  <a:lnTo>
                    <a:pt x="10513" y="7716"/>
                  </a:lnTo>
                  <a:cubicBezTo>
                    <a:pt x="10561" y="7597"/>
                    <a:pt x="10561" y="7525"/>
                    <a:pt x="10549" y="7442"/>
                  </a:cubicBezTo>
                  <a:cubicBezTo>
                    <a:pt x="10537" y="7371"/>
                    <a:pt x="10478" y="7311"/>
                    <a:pt x="10406" y="7263"/>
                  </a:cubicBezTo>
                  <a:lnTo>
                    <a:pt x="9978" y="7013"/>
                  </a:lnTo>
                  <a:cubicBezTo>
                    <a:pt x="9989" y="6894"/>
                    <a:pt x="10013" y="6775"/>
                    <a:pt x="10013" y="6668"/>
                  </a:cubicBezTo>
                  <a:cubicBezTo>
                    <a:pt x="10013" y="6549"/>
                    <a:pt x="10001" y="6430"/>
                    <a:pt x="9978" y="6335"/>
                  </a:cubicBezTo>
                  <a:lnTo>
                    <a:pt x="10406" y="6073"/>
                  </a:lnTo>
                  <a:cubicBezTo>
                    <a:pt x="10549" y="6001"/>
                    <a:pt x="10609" y="5823"/>
                    <a:pt x="10513" y="5680"/>
                  </a:cubicBezTo>
                  <a:lnTo>
                    <a:pt x="10311" y="5323"/>
                  </a:lnTo>
                  <a:cubicBezTo>
                    <a:pt x="10280" y="5268"/>
                    <a:pt x="10228" y="5239"/>
                    <a:pt x="10176" y="5239"/>
                  </a:cubicBezTo>
                  <a:cubicBezTo>
                    <a:pt x="10148" y="5239"/>
                    <a:pt x="10121" y="5247"/>
                    <a:pt x="10097" y="5263"/>
                  </a:cubicBezTo>
                  <a:cubicBezTo>
                    <a:pt x="10025" y="5299"/>
                    <a:pt x="9989" y="5394"/>
                    <a:pt x="10037" y="5466"/>
                  </a:cubicBezTo>
                  <a:lnTo>
                    <a:pt x="10228" y="5811"/>
                  </a:lnTo>
                  <a:lnTo>
                    <a:pt x="9727" y="6108"/>
                  </a:lnTo>
                  <a:cubicBezTo>
                    <a:pt x="9668" y="6132"/>
                    <a:pt x="9632" y="6216"/>
                    <a:pt x="9656" y="6275"/>
                  </a:cubicBezTo>
                  <a:cubicBezTo>
                    <a:pt x="9680" y="6406"/>
                    <a:pt x="9680" y="6537"/>
                    <a:pt x="9680" y="6668"/>
                  </a:cubicBezTo>
                  <a:cubicBezTo>
                    <a:pt x="9680" y="6811"/>
                    <a:pt x="9668" y="6942"/>
                    <a:pt x="9656" y="7073"/>
                  </a:cubicBezTo>
                  <a:cubicBezTo>
                    <a:pt x="9632" y="7132"/>
                    <a:pt x="9668" y="7204"/>
                    <a:pt x="9727" y="7240"/>
                  </a:cubicBezTo>
                  <a:lnTo>
                    <a:pt x="10228" y="7537"/>
                  </a:lnTo>
                  <a:lnTo>
                    <a:pt x="9573" y="8668"/>
                  </a:lnTo>
                  <a:lnTo>
                    <a:pt x="9073" y="8371"/>
                  </a:lnTo>
                  <a:cubicBezTo>
                    <a:pt x="9045" y="8354"/>
                    <a:pt x="9015" y="8345"/>
                    <a:pt x="8986" y="8345"/>
                  </a:cubicBezTo>
                  <a:cubicBezTo>
                    <a:pt x="8952" y="8345"/>
                    <a:pt x="8920" y="8357"/>
                    <a:pt x="8894" y="8383"/>
                  </a:cubicBezTo>
                  <a:cubicBezTo>
                    <a:pt x="8680" y="8561"/>
                    <a:pt x="8442" y="8692"/>
                    <a:pt x="8192" y="8787"/>
                  </a:cubicBezTo>
                  <a:cubicBezTo>
                    <a:pt x="8132" y="8799"/>
                    <a:pt x="8084" y="8859"/>
                    <a:pt x="8084" y="8930"/>
                  </a:cubicBezTo>
                  <a:lnTo>
                    <a:pt x="8084" y="9514"/>
                  </a:lnTo>
                  <a:lnTo>
                    <a:pt x="6775" y="9514"/>
                  </a:lnTo>
                  <a:lnTo>
                    <a:pt x="6775" y="8930"/>
                  </a:lnTo>
                  <a:cubicBezTo>
                    <a:pt x="6775" y="8871"/>
                    <a:pt x="6739" y="8811"/>
                    <a:pt x="6679" y="8787"/>
                  </a:cubicBezTo>
                  <a:cubicBezTo>
                    <a:pt x="6418" y="8692"/>
                    <a:pt x="6179" y="8561"/>
                    <a:pt x="5977" y="8383"/>
                  </a:cubicBezTo>
                  <a:cubicBezTo>
                    <a:pt x="5951" y="8357"/>
                    <a:pt x="5919" y="8345"/>
                    <a:pt x="5885" y="8345"/>
                  </a:cubicBezTo>
                  <a:cubicBezTo>
                    <a:pt x="5856" y="8345"/>
                    <a:pt x="5826" y="8354"/>
                    <a:pt x="5798" y="8371"/>
                  </a:cubicBezTo>
                  <a:lnTo>
                    <a:pt x="5286" y="8668"/>
                  </a:lnTo>
                  <a:lnTo>
                    <a:pt x="4632" y="7537"/>
                  </a:lnTo>
                  <a:lnTo>
                    <a:pt x="5144" y="7240"/>
                  </a:lnTo>
                  <a:cubicBezTo>
                    <a:pt x="5203" y="7204"/>
                    <a:pt x="5227" y="7132"/>
                    <a:pt x="5215" y="7073"/>
                  </a:cubicBezTo>
                  <a:cubicBezTo>
                    <a:pt x="5191" y="6942"/>
                    <a:pt x="5191" y="6811"/>
                    <a:pt x="5191" y="6668"/>
                  </a:cubicBezTo>
                  <a:cubicBezTo>
                    <a:pt x="5191" y="6537"/>
                    <a:pt x="5203" y="6406"/>
                    <a:pt x="5215" y="6275"/>
                  </a:cubicBezTo>
                  <a:cubicBezTo>
                    <a:pt x="5227" y="6216"/>
                    <a:pt x="5203" y="6132"/>
                    <a:pt x="5144" y="6108"/>
                  </a:cubicBezTo>
                  <a:lnTo>
                    <a:pt x="4632" y="5811"/>
                  </a:lnTo>
                  <a:lnTo>
                    <a:pt x="5286" y="4680"/>
                  </a:lnTo>
                  <a:lnTo>
                    <a:pt x="5798" y="4977"/>
                  </a:lnTo>
                  <a:cubicBezTo>
                    <a:pt x="5825" y="4988"/>
                    <a:pt x="5854" y="4994"/>
                    <a:pt x="5883" y="4994"/>
                  </a:cubicBezTo>
                  <a:cubicBezTo>
                    <a:pt x="5917" y="4994"/>
                    <a:pt x="5951" y="4985"/>
                    <a:pt x="5977" y="4965"/>
                  </a:cubicBezTo>
                  <a:cubicBezTo>
                    <a:pt x="6179" y="4787"/>
                    <a:pt x="6418" y="4644"/>
                    <a:pt x="6679" y="4561"/>
                  </a:cubicBezTo>
                  <a:cubicBezTo>
                    <a:pt x="6739" y="4549"/>
                    <a:pt x="6775" y="4489"/>
                    <a:pt x="6775" y="4406"/>
                  </a:cubicBezTo>
                  <a:lnTo>
                    <a:pt x="6775" y="3834"/>
                  </a:lnTo>
                  <a:lnTo>
                    <a:pt x="8084" y="3834"/>
                  </a:lnTo>
                  <a:lnTo>
                    <a:pt x="8084" y="4406"/>
                  </a:lnTo>
                  <a:cubicBezTo>
                    <a:pt x="8084" y="4465"/>
                    <a:pt x="8132" y="4525"/>
                    <a:pt x="8192" y="4561"/>
                  </a:cubicBezTo>
                  <a:cubicBezTo>
                    <a:pt x="8442" y="4644"/>
                    <a:pt x="8680" y="4787"/>
                    <a:pt x="8894" y="4965"/>
                  </a:cubicBezTo>
                  <a:cubicBezTo>
                    <a:pt x="8920" y="4985"/>
                    <a:pt x="8954" y="4994"/>
                    <a:pt x="8988" y="4994"/>
                  </a:cubicBezTo>
                  <a:cubicBezTo>
                    <a:pt x="9017" y="4994"/>
                    <a:pt x="9046" y="4988"/>
                    <a:pt x="9073" y="4977"/>
                  </a:cubicBezTo>
                  <a:lnTo>
                    <a:pt x="9573" y="4680"/>
                  </a:lnTo>
                  <a:lnTo>
                    <a:pt x="9716" y="4906"/>
                  </a:lnTo>
                  <a:cubicBezTo>
                    <a:pt x="9740" y="4955"/>
                    <a:pt x="9793" y="4982"/>
                    <a:pt x="9847" y="4982"/>
                  </a:cubicBezTo>
                  <a:cubicBezTo>
                    <a:pt x="9871" y="4982"/>
                    <a:pt x="9896" y="4977"/>
                    <a:pt x="9918" y="4965"/>
                  </a:cubicBezTo>
                  <a:cubicBezTo>
                    <a:pt x="9989" y="4918"/>
                    <a:pt x="10025" y="4823"/>
                    <a:pt x="9978" y="4751"/>
                  </a:cubicBezTo>
                  <a:lnTo>
                    <a:pt x="9847" y="4513"/>
                  </a:lnTo>
                  <a:cubicBezTo>
                    <a:pt x="9798" y="4424"/>
                    <a:pt x="9699" y="4367"/>
                    <a:pt x="9592" y="4367"/>
                  </a:cubicBezTo>
                  <a:cubicBezTo>
                    <a:pt x="9542" y="4367"/>
                    <a:pt x="9491" y="4379"/>
                    <a:pt x="9442" y="4406"/>
                  </a:cubicBezTo>
                  <a:lnTo>
                    <a:pt x="9013" y="4668"/>
                  </a:lnTo>
                  <a:cubicBezTo>
                    <a:pt x="8835" y="4513"/>
                    <a:pt x="8620" y="4394"/>
                    <a:pt x="8406" y="4311"/>
                  </a:cubicBezTo>
                  <a:lnTo>
                    <a:pt x="8406" y="3811"/>
                  </a:lnTo>
                  <a:cubicBezTo>
                    <a:pt x="8406" y="3727"/>
                    <a:pt x="8358" y="3632"/>
                    <a:pt x="8299" y="3596"/>
                  </a:cubicBezTo>
                  <a:lnTo>
                    <a:pt x="8299" y="1656"/>
                  </a:lnTo>
                  <a:cubicBezTo>
                    <a:pt x="8299" y="1060"/>
                    <a:pt x="7596" y="536"/>
                    <a:pt x="6394" y="239"/>
                  </a:cubicBezTo>
                  <a:cubicBezTo>
                    <a:pt x="6384" y="237"/>
                    <a:pt x="6375" y="237"/>
                    <a:pt x="6365" y="237"/>
                  </a:cubicBezTo>
                  <a:cubicBezTo>
                    <a:pt x="6284" y="237"/>
                    <a:pt x="6225" y="283"/>
                    <a:pt x="6203" y="358"/>
                  </a:cubicBezTo>
                  <a:cubicBezTo>
                    <a:pt x="6179" y="453"/>
                    <a:pt x="6227" y="524"/>
                    <a:pt x="6322" y="560"/>
                  </a:cubicBezTo>
                  <a:cubicBezTo>
                    <a:pt x="7346" y="810"/>
                    <a:pt x="7989" y="1239"/>
                    <a:pt x="7989" y="1667"/>
                  </a:cubicBezTo>
                  <a:cubicBezTo>
                    <a:pt x="7989" y="2001"/>
                    <a:pt x="7596" y="2346"/>
                    <a:pt x="6918" y="2596"/>
                  </a:cubicBezTo>
                  <a:cubicBezTo>
                    <a:pt x="6179" y="2882"/>
                    <a:pt x="5203" y="3025"/>
                    <a:pt x="4143" y="3025"/>
                  </a:cubicBezTo>
                  <a:cubicBezTo>
                    <a:pt x="3703" y="3025"/>
                    <a:pt x="3262" y="3001"/>
                    <a:pt x="2846" y="2941"/>
                  </a:cubicBezTo>
                  <a:cubicBezTo>
                    <a:pt x="2833" y="2938"/>
                    <a:pt x="2821" y="2936"/>
                    <a:pt x="2809" y="2936"/>
                  </a:cubicBezTo>
                  <a:cubicBezTo>
                    <a:pt x="2742" y="2936"/>
                    <a:pt x="2687" y="2991"/>
                    <a:pt x="2667" y="3072"/>
                  </a:cubicBezTo>
                  <a:cubicBezTo>
                    <a:pt x="2655" y="3156"/>
                    <a:pt x="2715" y="3239"/>
                    <a:pt x="2810" y="3251"/>
                  </a:cubicBezTo>
                  <a:cubicBezTo>
                    <a:pt x="3239" y="3311"/>
                    <a:pt x="3679" y="3334"/>
                    <a:pt x="4143" y="3334"/>
                  </a:cubicBezTo>
                  <a:cubicBezTo>
                    <a:pt x="5227" y="3334"/>
                    <a:pt x="6239" y="3168"/>
                    <a:pt x="7013" y="2870"/>
                  </a:cubicBezTo>
                  <a:cubicBezTo>
                    <a:pt x="7430" y="2715"/>
                    <a:pt x="7763" y="2525"/>
                    <a:pt x="7965" y="2310"/>
                  </a:cubicBezTo>
                  <a:lnTo>
                    <a:pt x="7965" y="3525"/>
                  </a:lnTo>
                  <a:lnTo>
                    <a:pt x="6751" y="3525"/>
                  </a:lnTo>
                  <a:cubicBezTo>
                    <a:pt x="6584" y="3525"/>
                    <a:pt x="6453" y="3668"/>
                    <a:pt x="6453" y="3822"/>
                  </a:cubicBezTo>
                  <a:lnTo>
                    <a:pt x="6453" y="4323"/>
                  </a:lnTo>
                  <a:cubicBezTo>
                    <a:pt x="6227" y="4406"/>
                    <a:pt x="6037" y="4525"/>
                    <a:pt x="5846" y="4680"/>
                  </a:cubicBezTo>
                  <a:lnTo>
                    <a:pt x="5406" y="4418"/>
                  </a:lnTo>
                  <a:cubicBezTo>
                    <a:pt x="5360" y="4395"/>
                    <a:pt x="5315" y="4387"/>
                    <a:pt x="5270" y="4387"/>
                  </a:cubicBezTo>
                  <a:cubicBezTo>
                    <a:pt x="5243" y="4387"/>
                    <a:pt x="5217" y="4390"/>
                    <a:pt x="5191" y="4394"/>
                  </a:cubicBezTo>
                  <a:cubicBezTo>
                    <a:pt x="5108" y="4406"/>
                    <a:pt x="5048" y="4465"/>
                    <a:pt x="5013" y="4525"/>
                  </a:cubicBezTo>
                  <a:lnTo>
                    <a:pt x="4334" y="5692"/>
                  </a:lnTo>
                  <a:cubicBezTo>
                    <a:pt x="4322" y="5704"/>
                    <a:pt x="4322" y="5716"/>
                    <a:pt x="4322" y="5727"/>
                  </a:cubicBezTo>
                  <a:lnTo>
                    <a:pt x="4132" y="5727"/>
                  </a:lnTo>
                  <a:cubicBezTo>
                    <a:pt x="3084" y="5727"/>
                    <a:pt x="2107" y="5585"/>
                    <a:pt x="1357" y="5299"/>
                  </a:cubicBezTo>
                  <a:cubicBezTo>
                    <a:pt x="679" y="5049"/>
                    <a:pt x="286" y="4704"/>
                    <a:pt x="286" y="4382"/>
                  </a:cubicBezTo>
                  <a:lnTo>
                    <a:pt x="286" y="2322"/>
                  </a:lnTo>
                  <a:cubicBezTo>
                    <a:pt x="643" y="2668"/>
                    <a:pt x="1274" y="2965"/>
                    <a:pt x="2131" y="3144"/>
                  </a:cubicBezTo>
                  <a:lnTo>
                    <a:pt x="2167" y="3144"/>
                  </a:lnTo>
                  <a:cubicBezTo>
                    <a:pt x="2238" y="3144"/>
                    <a:pt x="2298" y="3096"/>
                    <a:pt x="2322" y="3025"/>
                  </a:cubicBezTo>
                  <a:cubicBezTo>
                    <a:pt x="2334" y="2930"/>
                    <a:pt x="2286" y="2858"/>
                    <a:pt x="2203" y="2846"/>
                  </a:cubicBezTo>
                  <a:cubicBezTo>
                    <a:pt x="1036" y="2596"/>
                    <a:pt x="298" y="2132"/>
                    <a:pt x="298" y="1667"/>
                  </a:cubicBezTo>
                  <a:cubicBezTo>
                    <a:pt x="298" y="1346"/>
                    <a:pt x="679" y="1001"/>
                    <a:pt x="1369" y="751"/>
                  </a:cubicBezTo>
                  <a:cubicBezTo>
                    <a:pt x="2096" y="465"/>
                    <a:pt x="3072" y="322"/>
                    <a:pt x="4132" y="322"/>
                  </a:cubicBezTo>
                  <a:cubicBezTo>
                    <a:pt x="4667" y="322"/>
                    <a:pt x="5191" y="358"/>
                    <a:pt x="5679" y="441"/>
                  </a:cubicBezTo>
                  <a:cubicBezTo>
                    <a:pt x="5687" y="442"/>
                    <a:pt x="5695" y="443"/>
                    <a:pt x="5703" y="443"/>
                  </a:cubicBezTo>
                  <a:cubicBezTo>
                    <a:pt x="5786" y="443"/>
                    <a:pt x="5847" y="385"/>
                    <a:pt x="5858" y="298"/>
                  </a:cubicBezTo>
                  <a:cubicBezTo>
                    <a:pt x="5870" y="215"/>
                    <a:pt x="5810" y="143"/>
                    <a:pt x="5727" y="120"/>
                  </a:cubicBezTo>
                  <a:cubicBezTo>
                    <a:pt x="5215" y="36"/>
                    <a:pt x="4679" y="1"/>
                    <a:pt x="4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73"/>
            <p:cNvSpPr/>
            <p:nvPr/>
          </p:nvSpPr>
          <p:spPr>
            <a:xfrm>
              <a:off x="6306652" y="2638748"/>
              <a:ext cx="59904" cy="59522"/>
            </a:xfrm>
            <a:custGeom>
              <a:rect b="b" l="l" r="r" t="t"/>
              <a:pathLst>
                <a:path extrusionOk="0" h="1870" w="1882">
                  <a:moveTo>
                    <a:pt x="941" y="310"/>
                  </a:moveTo>
                  <a:cubicBezTo>
                    <a:pt x="1287" y="310"/>
                    <a:pt x="1561" y="596"/>
                    <a:pt x="1561" y="929"/>
                  </a:cubicBezTo>
                  <a:cubicBezTo>
                    <a:pt x="1561" y="1274"/>
                    <a:pt x="1287" y="1560"/>
                    <a:pt x="941" y="1560"/>
                  </a:cubicBezTo>
                  <a:cubicBezTo>
                    <a:pt x="596" y="1560"/>
                    <a:pt x="310" y="1274"/>
                    <a:pt x="310" y="929"/>
                  </a:cubicBezTo>
                  <a:cubicBezTo>
                    <a:pt x="310" y="596"/>
                    <a:pt x="596" y="310"/>
                    <a:pt x="941" y="310"/>
                  </a:cubicBezTo>
                  <a:close/>
                  <a:moveTo>
                    <a:pt x="941" y="0"/>
                  </a:moveTo>
                  <a:cubicBezTo>
                    <a:pt x="418" y="0"/>
                    <a:pt x="1" y="417"/>
                    <a:pt x="1" y="929"/>
                  </a:cubicBezTo>
                  <a:cubicBezTo>
                    <a:pt x="1" y="1453"/>
                    <a:pt x="418" y="1870"/>
                    <a:pt x="941" y="1870"/>
                  </a:cubicBezTo>
                  <a:cubicBezTo>
                    <a:pt x="1465" y="1870"/>
                    <a:pt x="1882" y="1453"/>
                    <a:pt x="1882" y="929"/>
                  </a:cubicBezTo>
                  <a:cubicBezTo>
                    <a:pt x="1882" y="417"/>
                    <a:pt x="1465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8" name="Google Shape;12628;p73"/>
          <p:cNvGrpSpPr/>
          <p:nvPr/>
        </p:nvGrpSpPr>
        <p:grpSpPr>
          <a:xfrm>
            <a:off x="2312623" y="2468584"/>
            <a:ext cx="312698" cy="286534"/>
            <a:chOff x="2312623" y="2468584"/>
            <a:chExt cx="312698" cy="286534"/>
          </a:xfrm>
        </p:grpSpPr>
        <p:sp>
          <p:nvSpPr>
            <p:cNvPr id="12629" name="Google Shape;12629;p73"/>
            <p:cNvSpPr/>
            <p:nvPr/>
          </p:nvSpPr>
          <p:spPr>
            <a:xfrm>
              <a:off x="2416866" y="2706195"/>
              <a:ext cx="34122" cy="34154"/>
            </a:xfrm>
            <a:custGeom>
              <a:rect b="b" l="l" r="r" t="t"/>
              <a:pathLst>
                <a:path extrusionOk="0" h="1073" w="1072">
                  <a:moveTo>
                    <a:pt x="536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6" y="775"/>
                  </a:cubicBezTo>
                  <a:cubicBezTo>
                    <a:pt x="405" y="775"/>
                    <a:pt x="286" y="656"/>
                    <a:pt x="286" y="525"/>
                  </a:cubicBezTo>
                  <a:cubicBezTo>
                    <a:pt x="286" y="394"/>
                    <a:pt x="393" y="275"/>
                    <a:pt x="53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6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3" y="1072"/>
                    <a:pt x="1072" y="834"/>
                    <a:pt x="1072" y="536"/>
                  </a:cubicBezTo>
                  <a:cubicBezTo>
                    <a:pt x="1072" y="239"/>
                    <a:pt x="833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73"/>
            <p:cNvSpPr/>
            <p:nvPr/>
          </p:nvSpPr>
          <p:spPr>
            <a:xfrm>
              <a:off x="2527126" y="2706195"/>
              <a:ext cx="34536" cy="34154"/>
            </a:xfrm>
            <a:custGeom>
              <a:rect b="b" l="l" r="r" t="t"/>
              <a:pathLst>
                <a:path extrusionOk="0" h="1073" w="1085">
                  <a:moveTo>
                    <a:pt x="537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7" y="775"/>
                  </a:cubicBezTo>
                  <a:cubicBezTo>
                    <a:pt x="406" y="775"/>
                    <a:pt x="287" y="656"/>
                    <a:pt x="287" y="525"/>
                  </a:cubicBezTo>
                  <a:cubicBezTo>
                    <a:pt x="287" y="394"/>
                    <a:pt x="406" y="275"/>
                    <a:pt x="537" y="275"/>
                  </a:cubicBezTo>
                  <a:close/>
                  <a:moveTo>
                    <a:pt x="537" y="1"/>
                  </a:moveTo>
                  <a:cubicBezTo>
                    <a:pt x="239" y="1"/>
                    <a:pt x="1" y="239"/>
                    <a:pt x="1" y="536"/>
                  </a:cubicBezTo>
                  <a:cubicBezTo>
                    <a:pt x="1" y="834"/>
                    <a:pt x="239" y="1072"/>
                    <a:pt x="537" y="1072"/>
                  </a:cubicBezTo>
                  <a:cubicBezTo>
                    <a:pt x="834" y="1072"/>
                    <a:pt x="1084" y="834"/>
                    <a:pt x="1084" y="536"/>
                  </a:cubicBezTo>
                  <a:cubicBezTo>
                    <a:pt x="1084" y="239"/>
                    <a:pt x="834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1" name="Google Shape;12631;p73"/>
            <p:cNvSpPr/>
            <p:nvPr/>
          </p:nvSpPr>
          <p:spPr>
            <a:xfrm>
              <a:off x="2312623" y="2468584"/>
              <a:ext cx="312698" cy="286534"/>
            </a:xfrm>
            <a:custGeom>
              <a:rect b="b" l="l" r="r" t="t"/>
              <a:pathLst>
                <a:path extrusionOk="0" h="9002" w="9824">
                  <a:moveTo>
                    <a:pt x="3370" y="1679"/>
                  </a:moveTo>
                  <a:lnTo>
                    <a:pt x="3370" y="2513"/>
                  </a:lnTo>
                  <a:lnTo>
                    <a:pt x="2799" y="2513"/>
                  </a:lnTo>
                  <a:lnTo>
                    <a:pt x="2501" y="1679"/>
                  </a:lnTo>
                  <a:close/>
                  <a:moveTo>
                    <a:pt x="4513" y="1679"/>
                  </a:moveTo>
                  <a:lnTo>
                    <a:pt x="4513" y="2513"/>
                  </a:lnTo>
                  <a:lnTo>
                    <a:pt x="3656" y="2513"/>
                  </a:lnTo>
                  <a:lnTo>
                    <a:pt x="3656" y="1679"/>
                  </a:lnTo>
                  <a:close/>
                  <a:moveTo>
                    <a:pt x="5656" y="1679"/>
                  </a:moveTo>
                  <a:lnTo>
                    <a:pt x="5656" y="2513"/>
                  </a:lnTo>
                  <a:lnTo>
                    <a:pt x="4799" y="2513"/>
                  </a:lnTo>
                  <a:lnTo>
                    <a:pt x="4799" y="1679"/>
                  </a:lnTo>
                  <a:close/>
                  <a:moveTo>
                    <a:pt x="6811" y="1679"/>
                  </a:moveTo>
                  <a:lnTo>
                    <a:pt x="6811" y="2513"/>
                  </a:lnTo>
                  <a:lnTo>
                    <a:pt x="5942" y="2513"/>
                  </a:lnTo>
                  <a:lnTo>
                    <a:pt x="5942" y="1679"/>
                  </a:lnTo>
                  <a:close/>
                  <a:moveTo>
                    <a:pt x="7954" y="1679"/>
                  </a:moveTo>
                  <a:lnTo>
                    <a:pt x="7954" y="2513"/>
                  </a:lnTo>
                  <a:lnTo>
                    <a:pt x="7085" y="2513"/>
                  </a:lnTo>
                  <a:lnTo>
                    <a:pt x="7085" y="1679"/>
                  </a:lnTo>
                  <a:close/>
                  <a:moveTo>
                    <a:pt x="8633" y="1679"/>
                  </a:moveTo>
                  <a:lnTo>
                    <a:pt x="8442" y="2513"/>
                  </a:lnTo>
                  <a:lnTo>
                    <a:pt x="8240" y="2513"/>
                  </a:lnTo>
                  <a:lnTo>
                    <a:pt x="8240" y="1679"/>
                  </a:lnTo>
                  <a:close/>
                  <a:moveTo>
                    <a:pt x="8383" y="2810"/>
                  </a:moveTo>
                  <a:lnTo>
                    <a:pt x="8252" y="3406"/>
                  </a:lnTo>
                  <a:lnTo>
                    <a:pt x="8252" y="2810"/>
                  </a:lnTo>
                  <a:close/>
                  <a:moveTo>
                    <a:pt x="3370" y="2810"/>
                  </a:moveTo>
                  <a:lnTo>
                    <a:pt x="3370" y="3680"/>
                  </a:lnTo>
                  <a:lnTo>
                    <a:pt x="3204" y="3680"/>
                  </a:lnTo>
                  <a:lnTo>
                    <a:pt x="2894" y="2810"/>
                  </a:lnTo>
                  <a:close/>
                  <a:moveTo>
                    <a:pt x="4513" y="2810"/>
                  </a:moveTo>
                  <a:lnTo>
                    <a:pt x="4513" y="3680"/>
                  </a:lnTo>
                  <a:lnTo>
                    <a:pt x="3656" y="3680"/>
                  </a:lnTo>
                  <a:lnTo>
                    <a:pt x="3656" y="2810"/>
                  </a:lnTo>
                  <a:close/>
                  <a:moveTo>
                    <a:pt x="5656" y="2810"/>
                  </a:moveTo>
                  <a:lnTo>
                    <a:pt x="5656" y="3680"/>
                  </a:lnTo>
                  <a:lnTo>
                    <a:pt x="4799" y="3680"/>
                  </a:lnTo>
                  <a:lnTo>
                    <a:pt x="4799" y="2810"/>
                  </a:lnTo>
                  <a:close/>
                  <a:moveTo>
                    <a:pt x="6811" y="2810"/>
                  </a:moveTo>
                  <a:lnTo>
                    <a:pt x="6811" y="3680"/>
                  </a:lnTo>
                  <a:lnTo>
                    <a:pt x="5942" y="3680"/>
                  </a:lnTo>
                  <a:lnTo>
                    <a:pt x="5942" y="2810"/>
                  </a:lnTo>
                  <a:close/>
                  <a:moveTo>
                    <a:pt x="7954" y="2810"/>
                  </a:moveTo>
                  <a:lnTo>
                    <a:pt x="7954" y="3680"/>
                  </a:lnTo>
                  <a:lnTo>
                    <a:pt x="7085" y="3680"/>
                  </a:lnTo>
                  <a:lnTo>
                    <a:pt x="7085" y="2810"/>
                  </a:lnTo>
                  <a:close/>
                  <a:moveTo>
                    <a:pt x="3370" y="3953"/>
                  </a:moveTo>
                  <a:lnTo>
                    <a:pt x="3370" y="4132"/>
                  </a:lnTo>
                  <a:lnTo>
                    <a:pt x="3311" y="3953"/>
                  </a:lnTo>
                  <a:close/>
                  <a:moveTo>
                    <a:pt x="4513" y="3941"/>
                  </a:moveTo>
                  <a:lnTo>
                    <a:pt x="4513" y="4608"/>
                  </a:lnTo>
                  <a:cubicBezTo>
                    <a:pt x="4305" y="4608"/>
                    <a:pt x="4153" y="4629"/>
                    <a:pt x="4022" y="4629"/>
                  </a:cubicBezTo>
                  <a:cubicBezTo>
                    <a:pt x="3891" y="4629"/>
                    <a:pt x="3781" y="4608"/>
                    <a:pt x="3656" y="4525"/>
                  </a:cubicBezTo>
                  <a:lnTo>
                    <a:pt x="3656" y="3941"/>
                  </a:lnTo>
                  <a:close/>
                  <a:moveTo>
                    <a:pt x="5656" y="3953"/>
                  </a:moveTo>
                  <a:lnTo>
                    <a:pt x="5656" y="4632"/>
                  </a:lnTo>
                  <a:lnTo>
                    <a:pt x="4799" y="4632"/>
                  </a:lnTo>
                  <a:lnTo>
                    <a:pt x="4799" y="3953"/>
                  </a:lnTo>
                  <a:close/>
                  <a:moveTo>
                    <a:pt x="6799" y="3953"/>
                  </a:moveTo>
                  <a:lnTo>
                    <a:pt x="6799" y="4632"/>
                  </a:lnTo>
                  <a:lnTo>
                    <a:pt x="5942" y="4632"/>
                  </a:lnTo>
                  <a:lnTo>
                    <a:pt x="5942" y="3953"/>
                  </a:lnTo>
                  <a:close/>
                  <a:moveTo>
                    <a:pt x="7954" y="3953"/>
                  </a:moveTo>
                  <a:lnTo>
                    <a:pt x="7954" y="4632"/>
                  </a:lnTo>
                  <a:lnTo>
                    <a:pt x="7085" y="4632"/>
                  </a:lnTo>
                  <a:lnTo>
                    <a:pt x="7085" y="3953"/>
                  </a:lnTo>
                  <a:close/>
                  <a:moveTo>
                    <a:pt x="3811" y="7263"/>
                  </a:moveTo>
                  <a:cubicBezTo>
                    <a:pt x="4216" y="7263"/>
                    <a:pt x="4549" y="7585"/>
                    <a:pt x="4549" y="7990"/>
                  </a:cubicBezTo>
                  <a:cubicBezTo>
                    <a:pt x="4549" y="8394"/>
                    <a:pt x="4216" y="8716"/>
                    <a:pt x="3811" y="8716"/>
                  </a:cubicBezTo>
                  <a:cubicBezTo>
                    <a:pt x="3418" y="8716"/>
                    <a:pt x="3085" y="8394"/>
                    <a:pt x="3085" y="7990"/>
                  </a:cubicBezTo>
                  <a:cubicBezTo>
                    <a:pt x="3085" y="7585"/>
                    <a:pt x="3418" y="7263"/>
                    <a:pt x="3811" y="7263"/>
                  </a:cubicBezTo>
                  <a:close/>
                  <a:moveTo>
                    <a:pt x="7287" y="7263"/>
                  </a:moveTo>
                  <a:cubicBezTo>
                    <a:pt x="7680" y="7263"/>
                    <a:pt x="8014" y="7585"/>
                    <a:pt x="8014" y="7990"/>
                  </a:cubicBezTo>
                  <a:cubicBezTo>
                    <a:pt x="8014" y="8394"/>
                    <a:pt x="7680" y="8716"/>
                    <a:pt x="7287" y="8716"/>
                  </a:cubicBezTo>
                  <a:cubicBezTo>
                    <a:pt x="6883" y="8716"/>
                    <a:pt x="6549" y="8394"/>
                    <a:pt x="6549" y="7990"/>
                  </a:cubicBezTo>
                  <a:cubicBezTo>
                    <a:pt x="6549" y="7585"/>
                    <a:pt x="6883" y="7263"/>
                    <a:pt x="7287" y="7263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lnTo>
                    <a:pt x="1168" y="1036"/>
                  </a:lnTo>
                  <a:lnTo>
                    <a:pt x="1965" y="3299"/>
                  </a:lnTo>
                  <a:cubicBezTo>
                    <a:pt x="1995" y="3357"/>
                    <a:pt x="2048" y="3400"/>
                    <a:pt x="2106" y="3400"/>
                  </a:cubicBezTo>
                  <a:cubicBezTo>
                    <a:pt x="2119" y="3400"/>
                    <a:pt x="2131" y="3398"/>
                    <a:pt x="2144" y="3394"/>
                  </a:cubicBezTo>
                  <a:cubicBezTo>
                    <a:pt x="2227" y="3358"/>
                    <a:pt x="2263" y="3287"/>
                    <a:pt x="2239" y="3215"/>
                  </a:cubicBezTo>
                  <a:cubicBezTo>
                    <a:pt x="1453" y="1001"/>
                    <a:pt x="1418" y="905"/>
                    <a:pt x="1418" y="893"/>
                  </a:cubicBezTo>
                  <a:cubicBezTo>
                    <a:pt x="1394" y="798"/>
                    <a:pt x="1299" y="762"/>
                    <a:pt x="1215" y="762"/>
                  </a:cubicBezTo>
                  <a:lnTo>
                    <a:pt x="525" y="762"/>
                  </a:lnTo>
                  <a:cubicBezTo>
                    <a:pt x="394" y="762"/>
                    <a:pt x="287" y="655"/>
                    <a:pt x="287" y="512"/>
                  </a:cubicBezTo>
                  <a:cubicBezTo>
                    <a:pt x="287" y="381"/>
                    <a:pt x="394" y="274"/>
                    <a:pt x="525" y="274"/>
                  </a:cubicBezTo>
                  <a:lnTo>
                    <a:pt x="1215" y="274"/>
                  </a:lnTo>
                  <a:cubicBezTo>
                    <a:pt x="1489" y="274"/>
                    <a:pt x="1751" y="441"/>
                    <a:pt x="1846" y="691"/>
                  </a:cubicBezTo>
                  <a:cubicBezTo>
                    <a:pt x="2013" y="1167"/>
                    <a:pt x="3001" y="3918"/>
                    <a:pt x="3132" y="4322"/>
                  </a:cubicBezTo>
                  <a:cubicBezTo>
                    <a:pt x="3239" y="4620"/>
                    <a:pt x="3573" y="4906"/>
                    <a:pt x="3989" y="4906"/>
                  </a:cubicBezTo>
                  <a:lnTo>
                    <a:pt x="9192" y="4906"/>
                  </a:lnTo>
                  <a:cubicBezTo>
                    <a:pt x="9323" y="4906"/>
                    <a:pt x="9431" y="5013"/>
                    <a:pt x="9431" y="5144"/>
                  </a:cubicBezTo>
                  <a:cubicBezTo>
                    <a:pt x="9431" y="5275"/>
                    <a:pt x="9323" y="5382"/>
                    <a:pt x="9192" y="5382"/>
                  </a:cubicBezTo>
                  <a:lnTo>
                    <a:pt x="3989" y="5382"/>
                  </a:lnTo>
                  <a:cubicBezTo>
                    <a:pt x="3430" y="5382"/>
                    <a:pt x="2918" y="5061"/>
                    <a:pt x="2704" y="4537"/>
                  </a:cubicBezTo>
                  <a:lnTo>
                    <a:pt x="2418" y="3715"/>
                  </a:lnTo>
                  <a:cubicBezTo>
                    <a:pt x="2390" y="3660"/>
                    <a:pt x="2342" y="3620"/>
                    <a:pt x="2289" y="3620"/>
                  </a:cubicBezTo>
                  <a:cubicBezTo>
                    <a:pt x="2273" y="3620"/>
                    <a:pt x="2256" y="3624"/>
                    <a:pt x="2239" y="3632"/>
                  </a:cubicBezTo>
                  <a:cubicBezTo>
                    <a:pt x="2168" y="3656"/>
                    <a:pt x="2120" y="3727"/>
                    <a:pt x="2144" y="3810"/>
                  </a:cubicBezTo>
                  <a:cubicBezTo>
                    <a:pt x="2370" y="4406"/>
                    <a:pt x="2382" y="4656"/>
                    <a:pt x="2668" y="5013"/>
                  </a:cubicBezTo>
                  <a:lnTo>
                    <a:pt x="2346" y="5477"/>
                  </a:lnTo>
                  <a:cubicBezTo>
                    <a:pt x="1870" y="6168"/>
                    <a:pt x="2287" y="7132"/>
                    <a:pt x="3120" y="7239"/>
                  </a:cubicBezTo>
                  <a:cubicBezTo>
                    <a:pt x="2442" y="7871"/>
                    <a:pt x="2882" y="9002"/>
                    <a:pt x="3811" y="9002"/>
                  </a:cubicBezTo>
                  <a:cubicBezTo>
                    <a:pt x="4740" y="9002"/>
                    <a:pt x="5168" y="7882"/>
                    <a:pt x="4513" y="7263"/>
                  </a:cubicBezTo>
                  <a:lnTo>
                    <a:pt x="6585" y="7263"/>
                  </a:lnTo>
                  <a:cubicBezTo>
                    <a:pt x="5930" y="7882"/>
                    <a:pt x="6371" y="9002"/>
                    <a:pt x="7287" y="9002"/>
                  </a:cubicBezTo>
                  <a:cubicBezTo>
                    <a:pt x="8204" y="9002"/>
                    <a:pt x="8633" y="7882"/>
                    <a:pt x="7978" y="7263"/>
                  </a:cubicBezTo>
                  <a:lnTo>
                    <a:pt x="8180" y="7263"/>
                  </a:lnTo>
                  <a:cubicBezTo>
                    <a:pt x="8454" y="7263"/>
                    <a:pt x="8692" y="7025"/>
                    <a:pt x="8692" y="6739"/>
                  </a:cubicBezTo>
                  <a:cubicBezTo>
                    <a:pt x="8692" y="6454"/>
                    <a:pt x="8454" y="6216"/>
                    <a:pt x="8180" y="6216"/>
                  </a:cubicBezTo>
                  <a:lnTo>
                    <a:pt x="6883" y="6216"/>
                  </a:lnTo>
                  <a:cubicBezTo>
                    <a:pt x="6811" y="6216"/>
                    <a:pt x="6728" y="6275"/>
                    <a:pt x="6728" y="6370"/>
                  </a:cubicBezTo>
                  <a:cubicBezTo>
                    <a:pt x="6728" y="6442"/>
                    <a:pt x="6787" y="6513"/>
                    <a:pt x="6883" y="6513"/>
                  </a:cubicBezTo>
                  <a:lnTo>
                    <a:pt x="8180" y="6513"/>
                  </a:lnTo>
                  <a:cubicBezTo>
                    <a:pt x="8311" y="6513"/>
                    <a:pt x="8419" y="6620"/>
                    <a:pt x="8419" y="6751"/>
                  </a:cubicBezTo>
                  <a:cubicBezTo>
                    <a:pt x="8419" y="6894"/>
                    <a:pt x="8311" y="6989"/>
                    <a:pt x="8180" y="6989"/>
                  </a:cubicBezTo>
                  <a:lnTo>
                    <a:pt x="3275" y="6989"/>
                  </a:lnTo>
                  <a:cubicBezTo>
                    <a:pt x="2596" y="6989"/>
                    <a:pt x="2192" y="6216"/>
                    <a:pt x="2584" y="5656"/>
                  </a:cubicBezTo>
                  <a:lnTo>
                    <a:pt x="2858" y="5239"/>
                  </a:lnTo>
                  <a:cubicBezTo>
                    <a:pt x="2977" y="5346"/>
                    <a:pt x="3120" y="5430"/>
                    <a:pt x="3251" y="5501"/>
                  </a:cubicBezTo>
                  <a:lnTo>
                    <a:pt x="2965" y="5918"/>
                  </a:lnTo>
                  <a:cubicBezTo>
                    <a:pt x="2787" y="6180"/>
                    <a:pt x="2965" y="6513"/>
                    <a:pt x="3275" y="6513"/>
                  </a:cubicBezTo>
                  <a:lnTo>
                    <a:pt x="6347" y="6513"/>
                  </a:lnTo>
                  <a:cubicBezTo>
                    <a:pt x="6418" y="6513"/>
                    <a:pt x="6490" y="6454"/>
                    <a:pt x="6490" y="6370"/>
                  </a:cubicBezTo>
                  <a:cubicBezTo>
                    <a:pt x="6490" y="6299"/>
                    <a:pt x="6430" y="6216"/>
                    <a:pt x="6347" y="6216"/>
                  </a:cubicBezTo>
                  <a:lnTo>
                    <a:pt x="3275" y="6216"/>
                  </a:lnTo>
                  <a:cubicBezTo>
                    <a:pt x="3204" y="6216"/>
                    <a:pt x="3156" y="6132"/>
                    <a:pt x="3204" y="6073"/>
                  </a:cubicBezTo>
                  <a:lnTo>
                    <a:pt x="3537" y="5596"/>
                  </a:lnTo>
                  <a:cubicBezTo>
                    <a:pt x="3723" y="5653"/>
                    <a:pt x="3776" y="5666"/>
                    <a:pt x="4361" y="5666"/>
                  </a:cubicBezTo>
                  <a:cubicBezTo>
                    <a:pt x="4909" y="5666"/>
                    <a:pt x="5923" y="5655"/>
                    <a:pt x="7950" y="5655"/>
                  </a:cubicBezTo>
                  <a:cubicBezTo>
                    <a:pt x="8328" y="5655"/>
                    <a:pt x="8741" y="5655"/>
                    <a:pt x="9192" y="5656"/>
                  </a:cubicBezTo>
                  <a:cubicBezTo>
                    <a:pt x="9466" y="5656"/>
                    <a:pt x="9704" y="5418"/>
                    <a:pt x="9704" y="5132"/>
                  </a:cubicBezTo>
                  <a:cubicBezTo>
                    <a:pt x="9704" y="4870"/>
                    <a:pt x="9466" y="4632"/>
                    <a:pt x="9192" y="4632"/>
                  </a:cubicBezTo>
                  <a:lnTo>
                    <a:pt x="9038" y="4632"/>
                  </a:lnTo>
                  <a:lnTo>
                    <a:pt x="9704" y="1703"/>
                  </a:lnTo>
                  <a:cubicBezTo>
                    <a:pt x="9823" y="1155"/>
                    <a:pt x="9407" y="643"/>
                    <a:pt x="8859" y="643"/>
                  </a:cubicBezTo>
                  <a:lnTo>
                    <a:pt x="6085" y="643"/>
                  </a:lnTo>
                  <a:cubicBezTo>
                    <a:pt x="6013" y="643"/>
                    <a:pt x="5942" y="691"/>
                    <a:pt x="5942" y="786"/>
                  </a:cubicBezTo>
                  <a:cubicBezTo>
                    <a:pt x="5942" y="858"/>
                    <a:pt x="6002" y="941"/>
                    <a:pt x="6085" y="941"/>
                  </a:cubicBezTo>
                  <a:lnTo>
                    <a:pt x="8859" y="941"/>
                  </a:lnTo>
                  <a:cubicBezTo>
                    <a:pt x="9252" y="941"/>
                    <a:pt x="9526" y="1286"/>
                    <a:pt x="9442" y="1667"/>
                  </a:cubicBezTo>
                  <a:lnTo>
                    <a:pt x="8752" y="4644"/>
                  </a:lnTo>
                  <a:lnTo>
                    <a:pt x="8264" y="4644"/>
                  </a:lnTo>
                  <a:cubicBezTo>
                    <a:pt x="8335" y="4322"/>
                    <a:pt x="8871" y="2001"/>
                    <a:pt x="8966" y="1584"/>
                  </a:cubicBezTo>
                  <a:cubicBezTo>
                    <a:pt x="8978" y="1501"/>
                    <a:pt x="8919" y="1405"/>
                    <a:pt x="8835" y="1405"/>
                  </a:cubicBezTo>
                  <a:lnTo>
                    <a:pt x="2406" y="1405"/>
                  </a:lnTo>
                  <a:lnTo>
                    <a:pt x="2239" y="941"/>
                  </a:lnTo>
                  <a:lnTo>
                    <a:pt x="5537" y="941"/>
                  </a:lnTo>
                  <a:cubicBezTo>
                    <a:pt x="5621" y="941"/>
                    <a:pt x="5692" y="882"/>
                    <a:pt x="5692" y="786"/>
                  </a:cubicBezTo>
                  <a:cubicBezTo>
                    <a:pt x="5692" y="715"/>
                    <a:pt x="5632" y="643"/>
                    <a:pt x="5537" y="643"/>
                  </a:cubicBezTo>
                  <a:lnTo>
                    <a:pt x="2132" y="643"/>
                  </a:lnTo>
                  <a:cubicBezTo>
                    <a:pt x="2001" y="286"/>
                    <a:pt x="164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2" name="Google Shape;12632;p73"/>
          <p:cNvGrpSpPr/>
          <p:nvPr/>
        </p:nvGrpSpPr>
        <p:grpSpPr>
          <a:xfrm>
            <a:off x="5618805" y="2440924"/>
            <a:ext cx="345292" cy="342618"/>
            <a:chOff x="5618805" y="2440924"/>
            <a:chExt cx="345292" cy="342618"/>
          </a:xfrm>
        </p:grpSpPr>
        <p:sp>
          <p:nvSpPr>
            <p:cNvPr id="12633" name="Google Shape;12633;p73"/>
            <p:cNvSpPr/>
            <p:nvPr/>
          </p:nvSpPr>
          <p:spPr>
            <a:xfrm>
              <a:off x="5742751" y="2440924"/>
              <a:ext cx="221346" cy="222110"/>
            </a:xfrm>
            <a:custGeom>
              <a:rect b="b" l="l" r="r" t="t"/>
              <a:pathLst>
                <a:path extrusionOk="0" h="6978" w="6954">
                  <a:moveTo>
                    <a:pt x="3477" y="346"/>
                  </a:moveTo>
                  <a:cubicBezTo>
                    <a:pt x="5203" y="346"/>
                    <a:pt x="6596" y="1453"/>
                    <a:pt x="6596" y="2798"/>
                  </a:cubicBezTo>
                  <a:cubicBezTo>
                    <a:pt x="6596" y="3989"/>
                    <a:pt x="5513" y="5001"/>
                    <a:pt x="4025" y="5215"/>
                  </a:cubicBezTo>
                  <a:cubicBezTo>
                    <a:pt x="3941" y="5227"/>
                    <a:pt x="3882" y="5299"/>
                    <a:pt x="3882" y="5394"/>
                  </a:cubicBezTo>
                  <a:cubicBezTo>
                    <a:pt x="3786" y="5953"/>
                    <a:pt x="3370" y="6418"/>
                    <a:pt x="2846" y="6573"/>
                  </a:cubicBezTo>
                  <a:cubicBezTo>
                    <a:pt x="3060" y="6227"/>
                    <a:pt x="3144" y="5811"/>
                    <a:pt x="3084" y="5394"/>
                  </a:cubicBezTo>
                  <a:cubicBezTo>
                    <a:pt x="3084" y="5299"/>
                    <a:pt x="3024" y="5215"/>
                    <a:pt x="2941" y="5215"/>
                  </a:cubicBezTo>
                  <a:cubicBezTo>
                    <a:pt x="1429" y="5001"/>
                    <a:pt x="346" y="3989"/>
                    <a:pt x="346" y="2798"/>
                  </a:cubicBezTo>
                  <a:cubicBezTo>
                    <a:pt x="346" y="1453"/>
                    <a:pt x="1751" y="346"/>
                    <a:pt x="3477" y="346"/>
                  </a:cubicBezTo>
                  <a:close/>
                  <a:moveTo>
                    <a:pt x="3477" y="0"/>
                  </a:moveTo>
                  <a:cubicBezTo>
                    <a:pt x="2548" y="0"/>
                    <a:pt x="1691" y="286"/>
                    <a:pt x="1036" y="810"/>
                  </a:cubicBezTo>
                  <a:cubicBezTo>
                    <a:pt x="357" y="1346"/>
                    <a:pt x="0" y="2048"/>
                    <a:pt x="0" y="2798"/>
                  </a:cubicBezTo>
                  <a:cubicBezTo>
                    <a:pt x="0" y="4120"/>
                    <a:pt x="1155" y="5251"/>
                    <a:pt x="2739" y="5537"/>
                  </a:cubicBezTo>
                  <a:cubicBezTo>
                    <a:pt x="2774" y="5953"/>
                    <a:pt x="2620" y="6382"/>
                    <a:pt x="2322" y="6680"/>
                  </a:cubicBezTo>
                  <a:cubicBezTo>
                    <a:pt x="2286" y="6727"/>
                    <a:pt x="2262" y="6799"/>
                    <a:pt x="2298" y="6882"/>
                  </a:cubicBezTo>
                  <a:cubicBezTo>
                    <a:pt x="2322" y="6942"/>
                    <a:pt x="2382" y="6977"/>
                    <a:pt x="2465" y="6977"/>
                  </a:cubicBezTo>
                  <a:cubicBezTo>
                    <a:pt x="3310" y="6977"/>
                    <a:pt x="4037" y="6370"/>
                    <a:pt x="4215" y="5537"/>
                  </a:cubicBezTo>
                  <a:cubicBezTo>
                    <a:pt x="4965" y="5418"/>
                    <a:pt x="5632" y="5096"/>
                    <a:pt x="6120" y="4632"/>
                  </a:cubicBezTo>
                  <a:cubicBezTo>
                    <a:pt x="6656" y="4120"/>
                    <a:pt x="6954" y="3465"/>
                    <a:pt x="6954" y="2798"/>
                  </a:cubicBezTo>
                  <a:cubicBezTo>
                    <a:pt x="6942" y="2048"/>
                    <a:pt x="6584" y="1334"/>
                    <a:pt x="5918" y="810"/>
                  </a:cubicBezTo>
                  <a:cubicBezTo>
                    <a:pt x="5263" y="286"/>
                    <a:pt x="4394" y="0"/>
                    <a:pt x="3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73"/>
            <p:cNvSpPr/>
            <p:nvPr/>
          </p:nvSpPr>
          <p:spPr>
            <a:xfrm>
              <a:off x="5810581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84" y="1"/>
                    <a:pt x="1" y="96"/>
                    <a:pt x="1" y="179"/>
                  </a:cubicBezTo>
                  <a:cubicBezTo>
                    <a:pt x="1" y="263"/>
                    <a:pt x="96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5" name="Google Shape;12635;p73"/>
            <p:cNvSpPr/>
            <p:nvPr/>
          </p:nvSpPr>
          <p:spPr>
            <a:xfrm>
              <a:off x="5884490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95" y="358"/>
                    <a:pt x="179" y="358"/>
                  </a:cubicBezTo>
                  <a:cubicBezTo>
                    <a:pt x="286" y="358"/>
                    <a:pt x="357" y="263"/>
                    <a:pt x="357" y="179"/>
                  </a:cubicBezTo>
                  <a:cubicBezTo>
                    <a:pt x="357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6" name="Google Shape;12636;p73"/>
            <p:cNvSpPr/>
            <p:nvPr/>
          </p:nvSpPr>
          <p:spPr>
            <a:xfrm>
              <a:off x="5847727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7" name="Google Shape;12637;p73"/>
            <p:cNvSpPr/>
            <p:nvPr/>
          </p:nvSpPr>
          <p:spPr>
            <a:xfrm>
              <a:off x="5618805" y="2516616"/>
              <a:ext cx="270269" cy="266926"/>
            </a:xfrm>
            <a:custGeom>
              <a:rect b="b" l="l" r="r" t="t"/>
              <a:pathLst>
                <a:path extrusionOk="0" h="8386" w="8491">
                  <a:moveTo>
                    <a:pt x="1269" y="0"/>
                  </a:moveTo>
                  <a:cubicBezTo>
                    <a:pt x="1224" y="0"/>
                    <a:pt x="1177" y="18"/>
                    <a:pt x="1144" y="51"/>
                  </a:cubicBezTo>
                  <a:cubicBezTo>
                    <a:pt x="1108" y="87"/>
                    <a:pt x="168" y="956"/>
                    <a:pt x="96" y="1706"/>
                  </a:cubicBezTo>
                  <a:cubicBezTo>
                    <a:pt x="1" y="2671"/>
                    <a:pt x="989" y="4385"/>
                    <a:pt x="2549" y="5933"/>
                  </a:cubicBezTo>
                  <a:cubicBezTo>
                    <a:pt x="4037" y="7421"/>
                    <a:pt x="5656" y="8386"/>
                    <a:pt x="6645" y="8386"/>
                  </a:cubicBezTo>
                  <a:lnTo>
                    <a:pt x="6776" y="8386"/>
                  </a:lnTo>
                  <a:cubicBezTo>
                    <a:pt x="7514" y="8314"/>
                    <a:pt x="8395" y="7374"/>
                    <a:pt x="8431" y="7326"/>
                  </a:cubicBezTo>
                  <a:cubicBezTo>
                    <a:pt x="8490" y="7266"/>
                    <a:pt x="8490" y="7159"/>
                    <a:pt x="8442" y="7100"/>
                  </a:cubicBezTo>
                  <a:cubicBezTo>
                    <a:pt x="8407" y="7076"/>
                    <a:pt x="7990" y="6540"/>
                    <a:pt x="7502" y="6052"/>
                  </a:cubicBezTo>
                  <a:cubicBezTo>
                    <a:pt x="7002" y="5540"/>
                    <a:pt x="6478" y="5123"/>
                    <a:pt x="6442" y="5111"/>
                  </a:cubicBezTo>
                  <a:cubicBezTo>
                    <a:pt x="6410" y="5085"/>
                    <a:pt x="6375" y="5072"/>
                    <a:pt x="6342" y="5072"/>
                  </a:cubicBezTo>
                  <a:cubicBezTo>
                    <a:pt x="6301" y="5072"/>
                    <a:pt x="6261" y="5091"/>
                    <a:pt x="6228" y="5123"/>
                  </a:cubicBezTo>
                  <a:lnTo>
                    <a:pt x="5573" y="5778"/>
                  </a:lnTo>
                  <a:lnTo>
                    <a:pt x="3442" y="3659"/>
                  </a:lnTo>
                  <a:cubicBezTo>
                    <a:pt x="3406" y="3617"/>
                    <a:pt x="3361" y="3596"/>
                    <a:pt x="3318" y="3596"/>
                  </a:cubicBezTo>
                  <a:cubicBezTo>
                    <a:pt x="3275" y="3596"/>
                    <a:pt x="3233" y="3617"/>
                    <a:pt x="3204" y="3659"/>
                  </a:cubicBezTo>
                  <a:cubicBezTo>
                    <a:pt x="3132" y="3730"/>
                    <a:pt x="3132" y="3837"/>
                    <a:pt x="3204" y="3897"/>
                  </a:cubicBezTo>
                  <a:lnTo>
                    <a:pt x="5466" y="6159"/>
                  </a:lnTo>
                  <a:cubicBezTo>
                    <a:pt x="5490" y="6183"/>
                    <a:pt x="5537" y="6195"/>
                    <a:pt x="5585" y="6195"/>
                  </a:cubicBezTo>
                  <a:cubicBezTo>
                    <a:pt x="5633" y="6195"/>
                    <a:pt x="5668" y="6183"/>
                    <a:pt x="5704" y="6159"/>
                  </a:cubicBezTo>
                  <a:lnTo>
                    <a:pt x="6371" y="5480"/>
                  </a:lnTo>
                  <a:cubicBezTo>
                    <a:pt x="6549" y="5635"/>
                    <a:pt x="6918" y="5945"/>
                    <a:pt x="7264" y="6290"/>
                  </a:cubicBezTo>
                  <a:cubicBezTo>
                    <a:pt x="7609" y="6635"/>
                    <a:pt x="7919" y="7004"/>
                    <a:pt x="8085" y="7195"/>
                  </a:cubicBezTo>
                  <a:cubicBezTo>
                    <a:pt x="7788" y="7481"/>
                    <a:pt x="7204" y="7981"/>
                    <a:pt x="6764" y="8028"/>
                  </a:cubicBezTo>
                  <a:cubicBezTo>
                    <a:pt x="6733" y="8031"/>
                    <a:pt x="6702" y="8032"/>
                    <a:pt x="6670" y="8032"/>
                  </a:cubicBezTo>
                  <a:cubicBezTo>
                    <a:pt x="5782" y="8032"/>
                    <a:pt x="4224" y="7085"/>
                    <a:pt x="2811" y="5683"/>
                  </a:cubicBezTo>
                  <a:cubicBezTo>
                    <a:pt x="1358" y="4218"/>
                    <a:pt x="394" y="2599"/>
                    <a:pt x="465" y="1730"/>
                  </a:cubicBezTo>
                  <a:cubicBezTo>
                    <a:pt x="513" y="1289"/>
                    <a:pt x="1013" y="706"/>
                    <a:pt x="1299" y="408"/>
                  </a:cubicBezTo>
                  <a:cubicBezTo>
                    <a:pt x="1477" y="563"/>
                    <a:pt x="1846" y="873"/>
                    <a:pt x="2204" y="1230"/>
                  </a:cubicBezTo>
                  <a:cubicBezTo>
                    <a:pt x="2549" y="1575"/>
                    <a:pt x="2858" y="1944"/>
                    <a:pt x="3013" y="2123"/>
                  </a:cubicBezTo>
                  <a:lnTo>
                    <a:pt x="2335" y="2790"/>
                  </a:lnTo>
                  <a:cubicBezTo>
                    <a:pt x="2263" y="2861"/>
                    <a:pt x="2263" y="2968"/>
                    <a:pt x="2335" y="3028"/>
                  </a:cubicBezTo>
                  <a:lnTo>
                    <a:pt x="2716" y="3397"/>
                  </a:lnTo>
                  <a:cubicBezTo>
                    <a:pt x="2751" y="3439"/>
                    <a:pt x="2796" y="3459"/>
                    <a:pt x="2838" y="3459"/>
                  </a:cubicBezTo>
                  <a:cubicBezTo>
                    <a:pt x="2879" y="3459"/>
                    <a:pt x="2918" y="3439"/>
                    <a:pt x="2942" y="3397"/>
                  </a:cubicBezTo>
                  <a:cubicBezTo>
                    <a:pt x="3025" y="3325"/>
                    <a:pt x="3025" y="3218"/>
                    <a:pt x="2942" y="3159"/>
                  </a:cubicBezTo>
                  <a:lnTo>
                    <a:pt x="2692" y="2909"/>
                  </a:lnTo>
                  <a:lnTo>
                    <a:pt x="3347" y="2254"/>
                  </a:lnTo>
                  <a:cubicBezTo>
                    <a:pt x="3406" y="2194"/>
                    <a:pt x="3430" y="2087"/>
                    <a:pt x="3359" y="2028"/>
                  </a:cubicBezTo>
                  <a:cubicBezTo>
                    <a:pt x="3347" y="2016"/>
                    <a:pt x="2930" y="1480"/>
                    <a:pt x="2430" y="980"/>
                  </a:cubicBezTo>
                  <a:cubicBezTo>
                    <a:pt x="1918" y="468"/>
                    <a:pt x="1394" y="51"/>
                    <a:pt x="1370" y="39"/>
                  </a:cubicBezTo>
                  <a:cubicBezTo>
                    <a:pt x="1343" y="12"/>
                    <a:pt x="1307" y="0"/>
                    <a:pt x="12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8" name="Google Shape;12638;p73"/>
          <p:cNvGrpSpPr/>
          <p:nvPr/>
        </p:nvGrpSpPr>
        <p:grpSpPr>
          <a:xfrm>
            <a:off x="4653179" y="2446590"/>
            <a:ext cx="377886" cy="331255"/>
            <a:chOff x="4653179" y="2446590"/>
            <a:chExt cx="377886" cy="331255"/>
          </a:xfrm>
        </p:grpSpPr>
        <p:sp>
          <p:nvSpPr>
            <p:cNvPr id="12639" name="Google Shape;12639;p73"/>
            <p:cNvSpPr/>
            <p:nvPr/>
          </p:nvSpPr>
          <p:spPr>
            <a:xfrm>
              <a:off x="4767639" y="2584541"/>
              <a:ext cx="145941" cy="109177"/>
            </a:xfrm>
            <a:custGeom>
              <a:rect b="b" l="l" r="r" t="t"/>
              <a:pathLst>
                <a:path extrusionOk="0" h="3430" w="4585">
                  <a:moveTo>
                    <a:pt x="2370" y="310"/>
                  </a:moveTo>
                  <a:cubicBezTo>
                    <a:pt x="2560" y="310"/>
                    <a:pt x="2739" y="429"/>
                    <a:pt x="2810" y="608"/>
                  </a:cubicBezTo>
                  <a:lnTo>
                    <a:pt x="1929" y="608"/>
                  </a:lnTo>
                  <a:cubicBezTo>
                    <a:pt x="1989" y="453"/>
                    <a:pt x="2156" y="310"/>
                    <a:pt x="2370" y="310"/>
                  </a:cubicBezTo>
                  <a:close/>
                  <a:moveTo>
                    <a:pt x="3049" y="965"/>
                  </a:moveTo>
                  <a:cubicBezTo>
                    <a:pt x="3168" y="965"/>
                    <a:pt x="3275" y="1072"/>
                    <a:pt x="3275" y="1191"/>
                  </a:cubicBezTo>
                  <a:lnTo>
                    <a:pt x="3275" y="2192"/>
                  </a:lnTo>
                  <a:cubicBezTo>
                    <a:pt x="3275" y="2323"/>
                    <a:pt x="3239" y="2442"/>
                    <a:pt x="3203" y="2561"/>
                  </a:cubicBezTo>
                  <a:cubicBezTo>
                    <a:pt x="3203" y="2561"/>
                    <a:pt x="3203" y="2573"/>
                    <a:pt x="3179" y="2573"/>
                  </a:cubicBezTo>
                  <a:cubicBezTo>
                    <a:pt x="3037" y="2870"/>
                    <a:pt x="2727" y="3085"/>
                    <a:pt x="2382" y="3085"/>
                  </a:cubicBezTo>
                  <a:cubicBezTo>
                    <a:pt x="1894" y="3085"/>
                    <a:pt x="1489" y="2680"/>
                    <a:pt x="1489" y="2192"/>
                  </a:cubicBezTo>
                  <a:lnTo>
                    <a:pt x="1453" y="1191"/>
                  </a:lnTo>
                  <a:cubicBezTo>
                    <a:pt x="1453" y="1072"/>
                    <a:pt x="1560" y="965"/>
                    <a:pt x="1679" y="965"/>
                  </a:cubicBezTo>
                  <a:close/>
                  <a:moveTo>
                    <a:pt x="2275" y="1"/>
                  </a:moveTo>
                  <a:cubicBezTo>
                    <a:pt x="1870" y="1"/>
                    <a:pt x="1548" y="298"/>
                    <a:pt x="1465" y="668"/>
                  </a:cubicBezTo>
                  <a:cubicBezTo>
                    <a:pt x="1286" y="715"/>
                    <a:pt x="1144" y="834"/>
                    <a:pt x="1072" y="1013"/>
                  </a:cubicBezTo>
                  <a:lnTo>
                    <a:pt x="751" y="1013"/>
                  </a:lnTo>
                  <a:cubicBezTo>
                    <a:pt x="715" y="1013"/>
                    <a:pt x="667" y="1025"/>
                    <a:pt x="620" y="1072"/>
                  </a:cubicBezTo>
                  <a:lnTo>
                    <a:pt x="72" y="1632"/>
                  </a:lnTo>
                  <a:cubicBezTo>
                    <a:pt x="12" y="1715"/>
                    <a:pt x="12" y="1811"/>
                    <a:pt x="72" y="1870"/>
                  </a:cubicBezTo>
                  <a:cubicBezTo>
                    <a:pt x="96" y="1906"/>
                    <a:pt x="143" y="1918"/>
                    <a:pt x="191" y="1918"/>
                  </a:cubicBezTo>
                  <a:cubicBezTo>
                    <a:pt x="239" y="1918"/>
                    <a:pt x="274" y="1906"/>
                    <a:pt x="310" y="1858"/>
                  </a:cubicBezTo>
                  <a:lnTo>
                    <a:pt x="798" y="1334"/>
                  </a:lnTo>
                  <a:lnTo>
                    <a:pt x="1013" y="1334"/>
                  </a:lnTo>
                  <a:lnTo>
                    <a:pt x="1013" y="1739"/>
                  </a:lnTo>
                  <a:lnTo>
                    <a:pt x="739" y="1739"/>
                  </a:lnTo>
                  <a:cubicBezTo>
                    <a:pt x="691" y="1739"/>
                    <a:pt x="655" y="1763"/>
                    <a:pt x="608" y="1799"/>
                  </a:cubicBezTo>
                  <a:lnTo>
                    <a:pt x="60" y="2370"/>
                  </a:lnTo>
                  <a:cubicBezTo>
                    <a:pt x="1" y="2442"/>
                    <a:pt x="1" y="2549"/>
                    <a:pt x="60" y="2608"/>
                  </a:cubicBezTo>
                  <a:cubicBezTo>
                    <a:pt x="84" y="2632"/>
                    <a:pt x="131" y="2656"/>
                    <a:pt x="179" y="2656"/>
                  </a:cubicBezTo>
                  <a:cubicBezTo>
                    <a:pt x="215" y="2656"/>
                    <a:pt x="262" y="2632"/>
                    <a:pt x="298" y="2596"/>
                  </a:cubicBezTo>
                  <a:lnTo>
                    <a:pt x="786" y="2072"/>
                  </a:lnTo>
                  <a:lnTo>
                    <a:pt x="989" y="2072"/>
                  </a:lnTo>
                  <a:lnTo>
                    <a:pt x="989" y="2192"/>
                  </a:lnTo>
                  <a:cubicBezTo>
                    <a:pt x="989" y="2275"/>
                    <a:pt x="1013" y="2382"/>
                    <a:pt x="1024" y="2477"/>
                  </a:cubicBezTo>
                  <a:lnTo>
                    <a:pt x="846" y="2477"/>
                  </a:lnTo>
                  <a:cubicBezTo>
                    <a:pt x="798" y="2477"/>
                    <a:pt x="763" y="2489"/>
                    <a:pt x="727" y="2525"/>
                  </a:cubicBezTo>
                  <a:lnTo>
                    <a:pt x="179" y="3096"/>
                  </a:lnTo>
                  <a:cubicBezTo>
                    <a:pt x="120" y="3168"/>
                    <a:pt x="120" y="3275"/>
                    <a:pt x="179" y="3335"/>
                  </a:cubicBezTo>
                  <a:cubicBezTo>
                    <a:pt x="203" y="3370"/>
                    <a:pt x="251" y="3382"/>
                    <a:pt x="298" y="3382"/>
                  </a:cubicBezTo>
                  <a:cubicBezTo>
                    <a:pt x="334" y="3382"/>
                    <a:pt x="382" y="3370"/>
                    <a:pt x="417" y="3323"/>
                  </a:cubicBezTo>
                  <a:lnTo>
                    <a:pt x="905" y="2799"/>
                  </a:lnTo>
                  <a:lnTo>
                    <a:pt x="1274" y="2799"/>
                  </a:lnTo>
                  <a:cubicBezTo>
                    <a:pt x="1501" y="3168"/>
                    <a:pt x="1906" y="3430"/>
                    <a:pt x="2346" y="3430"/>
                  </a:cubicBezTo>
                  <a:cubicBezTo>
                    <a:pt x="2810" y="3430"/>
                    <a:pt x="3215" y="3168"/>
                    <a:pt x="3418" y="2799"/>
                  </a:cubicBezTo>
                  <a:lnTo>
                    <a:pt x="3775" y="2799"/>
                  </a:lnTo>
                  <a:lnTo>
                    <a:pt x="4275" y="3323"/>
                  </a:lnTo>
                  <a:cubicBezTo>
                    <a:pt x="4299" y="3346"/>
                    <a:pt x="4346" y="3382"/>
                    <a:pt x="4382" y="3382"/>
                  </a:cubicBezTo>
                  <a:cubicBezTo>
                    <a:pt x="4430" y="3382"/>
                    <a:pt x="4477" y="3370"/>
                    <a:pt x="4501" y="3335"/>
                  </a:cubicBezTo>
                  <a:cubicBezTo>
                    <a:pt x="4584" y="3275"/>
                    <a:pt x="4584" y="3156"/>
                    <a:pt x="4501" y="3096"/>
                  </a:cubicBezTo>
                  <a:lnTo>
                    <a:pt x="3953" y="2525"/>
                  </a:lnTo>
                  <a:cubicBezTo>
                    <a:pt x="3930" y="2501"/>
                    <a:pt x="3882" y="2477"/>
                    <a:pt x="3834" y="2477"/>
                  </a:cubicBezTo>
                  <a:lnTo>
                    <a:pt x="3537" y="2477"/>
                  </a:lnTo>
                  <a:cubicBezTo>
                    <a:pt x="3549" y="2382"/>
                    <a:pt x="3572" y="2299"/>
                    <a:pt x="3572" y="2192"/>
                  </a:cubicBezTo>
                  <a:lnTo>
                    <a:pt x="3572" y="2072"/>
                  </a:lnTo>
                  <a:lnTo>
                    <a:pt x="3763" y="2072"/>
                  </a:lnTo>
                  <a:lnTo>
                    <a:pt x="4251" y="2596"/>
                  </a:lnTo>
                  <a:cubicBezTo>
                    <a:pt x="4287" y="2620"/>
                    <a:pt x="4322" y="2656"/>
                    <a:pt x="4370" y="2656"/>
                  </a:cubicBezTo>
                  <a:cubicBezTo>
                    <a:pt x="4418" y="2656"/>
                    <a:pt x="4465" y="2632"/>
                    <a:pt x="4489" y="2608"/>
                  </a:cubicBezTo>
                  <a:cubicBezTo>
                    <a:pt x="4561" y="2549"/>
                    <a:pt x="4561" y="2430"/>
                    <a:pt x="4489" y="2370"/>
                  </a:cubicBezTo>
                  <a:lnTo>
                    <a:pt x="3941" y="1799"/>
                  </a:lnTo>
                  <a:cubicBezTo>
                    <a:pt x="3906" y="1775"/>
                    <a:pt x="3870" y="1739"/>
                    <a:pt x="3822" y="1739"/>
                  </a:cubicBezTo>
                  <a:lnTo>
                    <a:pt x="3549" y="1739"/>
                  </a:lnTo>
                  <a:lnTo>
                    <a:pt x="3549" y="1334"/>
                  </a:lnTo>
                  <a:lnTo>
                    <a:pt x="3751" y="1334"/>
                  </a:lnTo>
                  <a:lnTo>
                    <a:pt x="4239" y="1858"/>
                  </a:lnTo>
                  <a:cubicBezTo>
                    <a:pt x="4263" y="1894"/>
                    <a:pt x="4311" y="1918"/>
                    <a:pt x="4358" y="1918"/>
                  </a:cubicBezTo>
                  <a:cubicBezTo>
                    <a:pt x="4406" y="1918"/>
                    <a:pt x="4442" y="1906"/>
                    <a:pt x="4477" y="1870"/>
                  </a:cubicBezTo>
                  <a:cubicBezTo>
                    <a:pt x="4549" y="1811"/>
                    <a:pt x="4549" y="1691"/>
                    <a:pt x="4477" y="1632"/>
                  </a:cubicBezTo>
                  <a:lnTo>
                    <a:pt x="3930" y="1072"/>
                  </a:lnTo>
                  <a:cubicBezTo>
                    <a:pt x="3894" y="1037"/>
                    <a:pt x="3846" y="1013"/>
                    <a:pt x="3787" y="1013"/>
                  </a:cubicBezTo>
                  <a:lnTo>
                    <a:pt x="3477" y="1013"/>
                  </a:lnTo>
                  <a:cubicBezTo>
                    <a:pt x="3406" y="846"/>
                    <a:pt x="3251" y="715"/>
                    <a:pt x="3072" y="668"/>
                  </a:cubicBezTo>
                  <a:cubicBezTo>
                    <a:pt x="3001" y="287"/>
                    <a:pt x="2679" y="1"/>
                    <a:pt x="2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73"/>
            <p:cNvSpPr/>
            <p:nvPr/>
          </p:nvSpPr>
          <p:spPr>
            <a:xfrm>
              <a:off x="4794918" y="2446590"/>
              <a:ext cx="96286" cy="53856"/>
            </a:xfrm>
            <a:custGeom>
              <a:rect b="b" l="l" r="r" t="t"/>
              <a:pathLst>
                <a:path extrusionOk="0" h="1692" w="3025">
                  <a:moveTo>
                    <a:pt x="1525" y="1"/>
                  </a:moveTo>
                  <a:cubicBezTo>
                    <a:pt x="691" y="1"/>
                    <a:pt x="25" y="680"/>
                    <a:pt x="25" y="1513"/>
                  </a:cubicBezTo>
                  <a:cubicBezTo>
                    <a:pt x="1" y="1596"/>
                    <a:pt x="84" y="1692"/>
                    <a:pt x="167" y="1692"/>
                  </a:cubicBezTo>
                  <a:cubicBezTo>
                    <a:pt x="263" y="1692"/>
                    <a:pt x="346" y="1608"/>
                    <a:pt x="346" y="1513"/>
                  </a:cubicBezTo>
                  <a:cubicBezTo>
                    <a:pt x="346" y="870"/>
                    <a:pt x="870" y="346"/>
                    <a:pt x="1513" y="346"/>
                  </a:cubicBezTo>
                  <a:cubicBezTo>
                    <a:pt x="2144" y="346"/>
                    <a:pt x="2668" y="870"/>
                    <a:pt x="2668" y="1513"/>
                  </a:cubicBezTo>
                  <a:cubicBezTo>
                    <a:pt x="2668" y="1596"/>
                    <a:pt x="2739" y="1692"/>
                    <a:pt x="2846" y="1692"/>
                  </a:cubicBezTo>
                  <a:cubicBezTo>
                    <a:pt x="2954" y="1692"/>
                    <a:pt x="3025" y="1608"/>
                    <a:pt x="3025" y="1513"/>
                  </a:cubicBezTo>
                  <a:cubicBezTo>
                    <a:pt x="3025" y="680"/>
                    <a:pt x="2358" y="1"/>
                    <a:pt x="1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1" name="Google Shape;12641;p73"/>
            <p:cNvSpPr/>
            <p:nvPr/>
          </p:nvSpPr>
          <p:spPr>
            <a:xfrm>
              <a:off x="4816530" y="2465179"/>
              <a:ext cx="53856" cy="32244"/>
            </a:xfrm>
            <a:custGeom>
              <a:rect b="b" l="l" r="r" t="t"/>
              <a:pathLst>
                <a:path extrusionOk="0" h="1013" w="1692"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929"/>
                    <a:pt x="72" y="1012"/>
                    <a:pt x="179" y="1012"/>
                  </a:cubicBezTo>
                  <a:cubicBezTo>
                    <a:pt x="274" y="1012"/>
                    <a:pt x="358" y="941"/>
                    <a:pt x="358" y="834"/>
                  </a:cubicBezTo>
                  <a:cubicBezTo>
                    <a:pt x="358" y="572"/>
                    <a:pt x="572" y="346"/>
                    <a:pt x="846" y="346"/>
                  </a:cubicBezTo>
                  <a:cubicBezTo>
                    <a:pt x="1108" y="346"/>
                    <a:pt x="1334" y="572"/>
                    <a:pt x="1334" y="834"/>
                  </a:cubicBezTo>
                  <a:cubicBezTo>
                    <a:pt x="1334" y="929"/>
                    <a:pt x="1405" y="1012"/>
                    <a:pt x="1513" y="1012"/>
                  </a:cubicBezTo>
                  <a:cubicBezTo>
                    <a:pt x="1620" y="1012"/>
                    <a:pt x="1691" y="941"/>
                    <a:pt x="1691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2" name="Google Shape;12642;p73"/>
            <p:cNvSpPr/>
            <p:nvPr/>
          </p:nvSpPr>
          <p:spPr>
            <a:xfrm>
              <a:off x="4653179" y="2522409"/>
              <a:ext cx="377886" cy="255436"/>
            </a:xfrm>
            <a:custGeom>
              <a:rect b="b" l="l" r="r" t="t"/>
              <a:pathLst>
                <a:path extrusionOk="0" h="8025" w="11872">
                  <a:moveTo>
                    <a:pt x="11526" y="6822"/>
                  </a:moveTo>
                  <a:lnTo>
                    <a:pt x="11526" y="7025"/>
                  </a:lnTo>
                  <a:cubicBezTo>
                    <a:pt x="11526" y="7382"/>
                    <a:pt x="11228" y="7680"/>
                    <a:pt x="10871" y="7680"/>
                  </a:cubicBezTo>
                  <a:lnTo>
                    <a:pt x="1025" y="7680"/>
                  </a:lnTo>
                  <a:cubicBezTo>
                    <a:pt x="668" y="7680"/>
                    <a:pt x="370" y="7382"/>
                    <a:pt x="370" y="7025"/>
                  </a:cubicBezTo>
                  <a:lnTo>
                    <a:pt x="370" y="6822"/>
                  </a:lnTo>
                  <a:lnTo>
                    <a:pt x="4537" y="6822"/>
                  </a:lnTo>
                  <a:lnTo>
                    <a:pt x="4728" y="6953"/>
                  </a:lnTo>
                  <a:cubicBezTo>
                    <a:pt x="4751" y="6965"/>
                    <a:pt x="4787" y="6989"/>
                    <a:pt x="4835" y="6989"/>
                  </a:cubicBezTo>
                  <a:lnTo>
                    <a:pt x="7073" y="6989"/>
                  </a:lnTo>
                  <a:cubicBezTo>
                    <a:pt x="7109" y="6989"/>
                    <a:pt x="7156" y="6965"/>
                    <a:pt x="7180" y="6953"/>
                  </a:cubicBezTo>
                  <a:lnTo>
                    <a:pt x="7371" y="6822"/>
                  </a:lnTo>
                  <a:close/>
                  <a:moveTo>
                    <a:pt x="1537" y="0"/>
                  </a:moveTo>
                  <a:cubicBezTo>
                    <a:pt x="977" y="0"/>
                    <a:pt x="513" y="465"/>
                    <a:pt x="513" y="1036"/>
                  </a:cubicBezTo>
                  <a:lnTo>
                    <a:pt x="513" y="6477"/>
                  </a:lnTo>
                  <a:lnTo>
                    <a:pt x="179" y="6477"/>
                  </a:lnTo>
                  <a:cubicBezTo>
                    <a:pt x="96" y="6477"/>
                    <a:pt x="1" y="6549"/>
                    <a:pt x="1" y="6656"/>
                  </a:cubicBezTo>
                  <a:lnTo>
                    <a:pt x="1" y="7025"/>
                  </a:lnTo>
                  <a:cubicBezTo>
                    <a:pt x="1" y="7584"/>
                    <a:pt x="453" y="8025"/>
                    <a:pt x="1001" y="8025"/>
                  </a:cubicBezTo>
                  <a:lnTo>
                    <a:pt x="10859" y="8025"/>
                  </a:lnTo>
                  <a:cubicBezTo>
                    <a:pt x="11407" y="8025"/>
                    <a:pt x="11848" y="7584"/>
                    <a:pt x="11848" y="7025"/>
                  </a:cubicBezTo>
                  <a:lnTo>
                    <a:pt x="11848" y="6656"/>
                  </a:lnTo>
                  <a:cubicBezTo>
                    <a:pt x="11871" y="6549"/>
                    <a:pt x="11800" y="6477"/>
                    <a:pt x="11705" y="6477"/>
                  </a:cubicBezTo>
                  <a:lnTo>
                    <a:pt x="11371" y="6477"/>
                  </a:lnTo>
                  <a:lnTo>
                    <a:pt x="11371" y="1036"/>
                  </a:lnTo>
                  <a:cubicBezTo>
                    <a:pt x="11371" y="465"/>
                    <a:pt x="10919" y="0"/>
                    <a:pt x="10347" y="0"/>
                  </a:cubicBezTo>
                  <a:lnTo>
                    <a:pt x="9609" y="0"/>
                  </a:lnTo>
                  <a:cubicBezTo>
                    <a:pt x="9514" y="0"/>
                    <a:pt x="9431" y="84"/>
                    <a:pt x="9431" y="179"/>
                  </a:cubicBezTo>
                  <a:cubicBezTo>
                    <a:pt x="9431" y="274"/>
                    <a:pt x="9502" y="357"/>
                    <a:pt x="9609" y="357"/>
                  </a:cubicBezTo>
                  <a:lnTo>
                    <a:pt x="10347" y="357"/>
                  </a:lnTo>
                  <a:cubicBezTo>
                    <a:pt x="10716" y="357"/>
                    <a:pt x="11038" y="679"/>
                    <a:pt x="11038" y="1048"/>
                  </a:cubicBezTo>
                  <a:lnTo>
                    <a:pt x="11038" y="6489"/>
                  </a:lnTo>
                  <a:lnTo>
                    <a:pt x="10645" y="6489"/>
                  </a:lnTo>
                  <a:lnTo>
                    <a:pt x="10645" y="1048"/>
                  </a:lnTo>
                  <a:cubicBezTo>
                    <a:pt x="10645" y="881"/>
                    <a:pt x="10514" y="750"/>
                    <a:pt x="10347" y="750"/>
                  </a:cubicBezTo>
                  <a:lnTo>
                    <a:pt x="1572" y="750"/>
                  </a:lnTo>
                  <a:cubicBezTo>
                    <a:pt x="1406" y="750"/>
                    <a:pt x="1275" y="881"/>
                    <a:pt x="1275" y="1048"/>
                  </a:cubicBezTo>
                  <a:lnTo>
                    <a:pt x="1275" y="3298"/>
                  </a:lnTo>
                  <a:cubicBezTo>
                    <a:pt x="1275" y="3382"/>
                    <a:pt x="1346" y="3477"/>
                    <a:pt x="1453" y="3477"/>
                  </a:cubicBezTo>
                  <a:cubicBezTo>
                    <a:pt x="1537" y="3477"/>
                    <a:pt x="1632" y="3393"/>
                    <a:pt x="1632" y="3298"/>
                  </a:cubicBezTo>
                  <a:lnTo>
                    <a:pt x="1632" y="1096"/>
                  </a:lnTo>
                  <a:lnTo>
                    <a:pt x="10300" y="1096"/>
                  </a:lnTo>
                  <a:lnTo>
                    <a:pt x="10300" y="6489"/>
                  </a:lnTo>
                  <a:lnTo>
                    <a:pt x="7323" y="6489"/>
                  </a:lnTo>
                  <a:cubicBezTo>
                    <a:pt x="7299" y="6489"/>
                    <a:pt x="7252" y="6513"/>
                    <a:pt x="7228" y="6525"/>
                  </a:cubicBezTo>
                  <a:lnTo>
                    <a:pt x="7026" y="6656"/>
                  </a:lnTo>
                  <a:lnTo>
                    <a:pt x="4882" y="6656"/>
                  </a:lnTo>
                  <a:lnTo>
                    <a:pt x="4692" y="6525"/>
                  </a:lnTo>
                  <a:cubicBezTo>
                    <a:pt x="4668" y="6513"/>
                    <a:pt x="4632" y="6489"/>
                    <a:pt x="4585" y="6489"/>
                  </a:cubicBezTo>
                  <a:lnTo>
                    <a:pt x="1596" y="6489"/>
                  </a:lnTo>
                  <a:lnTo>
                    <a:pt x="1596" y="4155"/>
                  </a:lnTo>
                  <a:cubicBezTo>
                    <a:pt x="1596" y="4072"/>
                    <a:pt x="1525" y="3977"/>
                    <a:pt x="1418" y="3977"/>
                  </a:cubicBezTo>
                  <a:cubicBezTo>
                    <a:pt x="1311" y="3977"/>
                    <a:pt x="1239" y="4048"/>
                    <a:pt x="1239" y="4155"/>
                  </a:cubicBezTo>
                  <a:lnTo>
                    <a:pt x="1239" y="6489"/>
                  </a:lnTo>
                  <a:lnTo>
                    <a:pt x="858" y="6489"/>
                  </a:lnTo>
                  <a:lnTo>
                    <a:pt x="858" y="1048"/>
                  </a:lnTo>
                  <a:cubicBezTo>
                    <a:pt x="858" y="679"/>
                    <a:pt x="1168" y="357"/>
                    <a:pt x="1537" y="357"/>
                  </a:cubicBezTo>
                  <a:lnTo>
                    <a:pt x="8871" y="357"/>
                  </a:lnTo>
                  <a:cubicBezTo>
                    <a:pt x="8966" y="357"/>
                    <a:pt x="9050" y="286"/>
                    <a:pt x="9050" y="179"/>
                  </a:cubicBezTo>
                  <a:cubicBezTo>
                    <a:pt x="9050" y="95"/>
                    <a:pt x="8978" y="0"/>
                    <a:pt x="8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3" name="Google Shape;12643;p73"/>
          <p:cNvGrpSpPr/>
          <p:nvPr/>
        </p:nvGrpSpPr>
        <p:grpSpPr>
          <a:xfrm>
            <a:off x="5184517" y="2459481"/>
            <a:ext cx="252062" cy="305122"/>
            <a:chOff x="5184517" y="2459481"/>
            <a:chExt cx="252062" cy="305122"/>
          </a:xfrm>
        </p:grpSpPr>
        <p:sp>
          <p:nvSpPr>
            <p:cNvPr id="12644" name="Google Shape;12644;p73"/>
            <p:cNvSpPr/>
            <p:nvPr/>
          </p:nvSpPr>
          <p:spPr>
            <a:xfrm>
              <a:off x="5383486" y="2674747"/>
              <a:ext cx="13273" cy="13305"/>
            </a:xfrm>
            <a:custGeom>
              <a:rect b="b" l="l" r="r" t="t"/>
              <a:pathLst>
                <a:path extrusionOk="0" h="418" w="417">
                  <a:moveTo>
                    <a:pt x="203" y="0"/>
                  </a:moveTo>
                  <a:cubicBezTo>
                    <a:pt x="107" y="0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73"/>
            <p:cNvSpPr/>
            <p:nvPr/>
          </p:nvSpPr>
          <p:spPr>
            <a:xfrm>
              <a:off x="5350128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62"/>
                    <a:pt x="96" y="357"/>
                    <a:pt x="179" y="357"/>
                  </a:cubicBezTo>
                  <a:cubicBezTo>
                    <a:pt x="274" y="357"/>
                    <a:pt x="358" y="286"/>
                    <a:pt x="358" y="179"/>
                  </a:cubicBezTo>
                  <a:cubicBezTo>
                    <a:pt x="358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6" name="Google Shape;12646;p73"/>
            <p:cNvSpPr/>
            <p:nvPr/>
          </p:nvSpPr>
          <p:spPr>
            <a:xfrm>
              <a:off x="5254638" y="2666376"/>
              <a:ext cx="11395" cy="11427"/>
            </a:xfrm>
            <a:custGeom>
              <a:rect b="b" l="l" r="r" t="t"/>
              <a:pathLst>
                <a:path extrusionOk="0" h="359" w="358">
                  <a:moveTo>
                    <a:pt x="193" y="1"/>
                  </a:moveTo>
                  <a:cubicBezTo>
                    <a:pt x="188" y="1"/>
                    <a:pt x="183" y="1"/>
                    <a:pt x="179" y="2"/>
                  </a:cubicBezTo>
                  <a:cubicBezTo>
                    <a:pt x="83" y="2"/>
                    <a:pt x="0" y="97"/>
                    <a:pt x="0" y="180"/>
                  </a:cubicBezTo>
                  <a:cubicBezTo>
                    <a:pt x="0" y="275"/>
                    <a:pt x="71" y="359"/>
                    <a:pt x="179" y="359"/>
                  </a:cubicBezTo>
                  <a:cubicBezTo>
                    <a:pt x="262" y="359"/>
                    <a:pt x="357" y="287"/>
                    <a:pt x="357" y="180"/>
                  </a:cubicBezTo>
                  <a:cubicBezTo>
                    <a:pt x="357" y="90"/>
                    <a:pt x="273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7" name="Google Shape;12647;p73"/>
            <p:cNvSpPr/>
            <p:nvPr/>
          </p:nvSpPr>
          <p:spPr>
            <a:xfrm>
              <a:off x="5273959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cubicBezTo>
                    <a:pt x="274" y="357"/>
                    <a:pt x="357" y="286"/>
                    <a:pt x="357" y="179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8" name="Google Shape;12648;p73"/>
            <p:cNvSpPr/>
            <p:nvPr/>
          </p:nvSpPr>
          <p:spPr>
            <a:xfrm>
              <a:off x="5308049" y="2678917"/>
              <a:ext cx="14451" cy="14037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108" y="0"/>
                    <a:pt x="1" y="108"/>
                    <a:pt x="1" y="227"/>
                  </a:cubicBezTo>
                  <a:cubicBezTo>
                    <a:pt x="1" y="346"/>
                    <a:pt x="108" y="441"/>
                    <a:pt x="227" y="441"/>
                  </a:cubicBezTo>
                  <a:cubicBezTo>
                    <a:pt x="346" y="441"/>
                    <a:pt x="453" y="346"/>
                    <a:pt x="453" y="227"/>
                  </a:cubicBezTo>
                  <a:cubicBezTo>
                    <a:pt x="453" y="84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73"/>
            <p:cNvSpPr/>
            <p:nvPr/>
          </p:nvSpPr>
          <p:spPr>
            <a:xfrm>
              <a:off x="5184517" y="2459481"/>
              <a:ext cx="252062" cy="305122"/>
            </a:xfrm>
            <a:custGeom>
              <a:rect b="b" l="l" r="r" t="t"/>
              <a:pathLst>
                <a:path extrusionOk="0" h="9586" w="7919">
                  <a:moveTo>
                    <a:pt x="2597" y="5657"/>
                  </a:moveTo>
                  <a:cubicBezTo>
                    <a:pt x="3126" y="5657"/>
                    <a:pt x="3630" y="5793"/>
                    <a:pt x="4096" y="6061"/>
                  </a:cubicBezTo>
                  <a:cubicBezTo>
                    <a:pt x="4607" y="6347"/>
                    <a:pt x="5099" y="6442"/>
                    <a:pt x="5531" y="6442"/>
                  </a:cubicBezTo>
                  <a:cubicBezTo>
                    <a:pt x="5853" y="6442"/>
                    <a:pt x="6143" y="6389"/>
                    <a:pt x="6382" y="6323"/>
                  </a:cubicBezTo>
                  <a:cubicBezTo>
                    <a:pt x="6751" y="6228"/>
                    <a:pt x="7037" y="6061"/>
                    <a:pt x="7204" y="5954"/>
                  </a:cubicBezTo>
                  <a:lnTo>
                    <a:pt x="7204" y="5954"/>
                  </a:lnTo>
                  <a:cubicBezTo>
                    <a:pt x="7525" y="7037"/>
                    <a:pt x="7263" y="8204"/>
                    <a:pt x="6442" y="9038"/>
                  </a:cubicBezTo>
                  <a:cubicBezTo>
                    <a:pt x="6275" y="9204"/>
                    <a:pt x="6037" y="9299"/>
                    <a:pt x="5799" y="9299"/>
                  </a:cubicBezTo>
                  <a:lnTo>
                    <a:pt x="2560" y="9299"/>
                  </a:lnTo>
                  <a:cubicBezTo>
                    <a:pt x="2322" y="9299"/>
                    <a:pt x="2084" y="9204"/>
                    <a:pt x="1917" y="9038"/>
                  </a:cubicBezTo>
                  <a:cubicBezTo>
                    <a:pt x="1179" y="8276"/>
                    <a:pt x="834" y="7180"/>
                    <a:pt x="1120" y="6025"/>
                  </a:cubicBezTo>
                  <a:cubicBezTo>
                    <a:pt x="1239" y="5966"/>
                    <a:pt x="1560" y="5811"/>
                    <a:pt x="1989" y="5716"/>
                  </a:cubicBezTo>
                  <a:cubicBezTo>
                    <a:pt x="2195" y="5677"/>
                    <a:pt x="2398" y="5657"/>
                    <a:pt x="2597" y="5657"/>
                  </a:cubicBezTo>
                  <a:close/>
                  <a:moveTo>
                    <a:pt x="2834" y="1"/>
                  </a:moveTo>
                  <a:cubicBezTo>
                    <a:pt x="2632" y="1"/>
                    <a:pt x="2465" y="167"/>
                    <a:pt x="2465" y="370"/>
                  </a:cubicBezTo>
                  <a:lnTo>
                    <a:pt x="2465" y="703"/>
                  </a:lnTo>
                  <a:cubicBezTo>
                    <a:pt x="2465" y="906"/>
                    <a:pt x="2632" y="1072"/>
                    <a:pt x="2834" y="1072"/>
                  </a:cubicBezTo>
                  <a:lnTo>
                    <a:pt x="3036" y="1072"/>
                  </a:lnTo>
                  <a:lnTo>
                    <a:pt x="3036" y="2239"/>
                  </a:lnTo>
                  <a:cubicBezTo>
                    <a:pt x="3036" y="2311"/>
                    <a:pt x="3096" y="2370"/>
                    <a:pt x="3167" y="2370"/>
                  </a:cubicBezTo>
                  <a:cubicBezTo>
                    <a:pt x="3239" y="2370"/>
                    <a:pt x="3298" y="2311"/>
                    <a:pt x="3298" y="2239"/>
                  </a:cubicBezTo>
                  <a:lnTo>
                    <a:pt x="3298" y="1072"/>
                  </a:lnTo>
                  <a:lnTo>
                    <a:pt x="4977" y="1072"/>
                  </a:lnTo>
                  <a:lnTo>
                    <a:pt x="4977" y="3406"/>
                  </a:lnTo>
                  <a:cubicBezTo>
                    <a:pt x="4977" y="3620"/>
                    <a:pt x="5096" y="3799"/>
                    <a:pt x="5311" y="3882"/>
                  </a:cubicBezTo>
                  <a:cubicBezTo>
                    <a:pt x="6144" y="4216"/>
                    <a:pt x="6763" y="4882"/>
                    <a:pt x="7097" y="5692"/>
                  </a:cubicBezTo>
                  <a:cubicBezTo>
                    <a:pt x="6966" y="5775"/>
                    <a:pt x="6668" y="5954"/>
                    <a:pt x="6275" y="6061"/>
                  </a:cubicBezTo>
                  <a:cubicBezTo>
                    <a:pt x="6015" y="6135"/>
                    <a:pt x="5758" y="6172"/>
                    <a:pt x="5506" y="6172"/>
                  </a:cubicBezTo>
                  <a:cubicBezTo>
                    <a:pt x="5064" y="6172"/>
                    <a:pt x="4636" y="6058"/>
                    <a:pt x="4227" y="5823"/>
                  </a:cubicBezTo>
                  <a:cubicBezTo>
                    <a:pt x="3710" y="5528"/>
                    <a:pt x="3145" y="5385"/>
                    <a:pt x="2580" y="5385"/>
                  </a:cubicBezTo>
                  <a:cubicBezTo>
                    <a:pt x="2117" y="5385"/>
                    <a:pt x="1654" y="5481"/>
                    <a:pt x="1215" y="5668"/>
                  </a:cubicBezTo>
                  <a:cubicBezTo>
                    <a:pt x="1524" y="4870"/>
                    <a:pt x="2155" y="4216"/>
                    <a:pt x="2989" y="3882"/>
                  </a:cubicBezTo>
                  <a:cubicBezTo>
                    <a:pt x="3179" y="3811"/>
                    <a:pt x="3322" y="3620"/>
                    <a:pt x="3322" y="3406"/>
                  </a:cubicBezTo>
                  <a:lnTo>
                    <a:pt x="3322" y="2930"/>
                  </a:lnTo>
                  <a:cubicBezTo>
                    <a:pt x="3322" y="2858"/>
                    <a:pt x="3263" y="2799"/>
                    <a:pt x="3179" y="2799"/>
                  </a:cubicBezTo>
                  <a:cubicBezTo>
                    <a:pt x="3108" y="2799"/>
                    <a:pt x="3048" y="2858"/>
                    <a:pt x="3048" y="2930"/>
                  </a:cubicBezTo>
                  <a:lnTo>
                    <a:pt x="3048" y="3406"/>
                  </a:lnTo>
                  <a:cubicBezTo>
                    <a:pt x="3048" y="3501"/>
                    <a:pt x="2989" y="3585"/>
                    <a:pt x="2894" y="3620"/>
                  </a:cubicBezTo>
                  <a:cubicBezTo>
                    <a:pt x="608" y="4525"/>
                    <a:pt x="0" y="7490"/>
                    <a:pt x="1703" y="9228"/>
                  </a:cubicBezTo>
                  <a:cubicBezTo>
                    <a:pt x="1929" y="9454"/>
                    <a:pt x="2227" y="9585"/>
                    <a:pt x="2560" y="9585"/>
                  </a:cubicBezTo>
                  <a:lnTo>
                    <a:pt x="5799" y="9585"/>
                  </a:lnTo>
                  <a:cubicBezTo>
                    <a:pt x="6108" y="9585"/>
                    <a:pt x="6430" y="9454"/>
                    <a:pt x="6656" y="9228"/>
                  </a:cubicBezTo>
                  <a:cubicBezTo>
                    <a:pt x="7870" y="7990"/>
                    <a:pt x="7918" y="6132"/>
                    <a:pt x="6989" y="4835"/>
                  </a:cubicBezTo>
                  <a:cubicBezTo>
                    <a:pt x="6608" y="4287"/>
                    <a:pt x="6073" y="3870"/>
                    <a:pt x="5442" y="3620"/>
                  </a:cubicBezTo>
                  <a:cubicBezTo>
                    <a:pt x="5358" y="3585"/>
                    <a:pt x="5299" y="3501"/>
                    <a:pt x="5299" y="3406"/>
                  </a:cubicBezTo>
                  <a:lnTo>
                    <a:pt x="5299" y="1072"/>
                  </a:lnTo>
                  <a:lnTo>
                    <a:pt x="5489" y="1072"/>
                  </a:lnTo>
                  <a:cubicBezTo>
                    <a:pt x="5692" y="1072"/>
                    <a:pt x="5858" y="906"/>
                    <a:pt x="5858" y="703"/>
                  </a:cubicBezTo>
                  <a:lnTo>
                    <a:pt x="5858" y="370"/>
                  </a:lnTo>
                  <a:cubicBezTo>
                    <a:pt x="5858" y="167"/>
                    <a:pt x="5692" y="1"/>
                    <a:pt x="5489" y="1"/>
                  </a:cubicBezTo>
                  <a:lnTo>
                    <a:pt x="4739" y="1"/>
                  </a:lnTo>
                  <a:cubicBezTo>
                    <a:pt x="4668" y="1"/>
                    <a:pt x="4608" y="60"/>
                    <a:pt x="4608" y="132"/>
                  </a:cubicBezTo>
                  <a:cubicBezTo>
                    <a:pt x="4608" y="215"/>
                    <a:pt x="4668" y="275"/>
                    <a:pt x="4739" y="275"/>
                  </a:cubicBezTo>
                  <a:lnTo>
                    <a:pt x="5489" y="275"/>
                  </a:lnTo>
                  <a:cubicBezTo>
                    <a:pt x="5537" y="275"/>
                    <a:pt x="5573" y="310"/>
                    <a:pt x="5573" y="358"/>
                  </a:cubicBezTo>
                  <a:lnTo>
                    <a:pt x="5573" y="691"/>
                  </a:lnTo>
                  <a:cubicBezTo>
                    <a:pt x="5573" y="727"/>
                    <a:pt x="5537" y="775"/>
                    <a:pt x="5489" y="775"/>
                  </a:cubicBezTo>
                  <a:lnTo>
                    <a:pt x="2834" y="775"/>
                  </a:lnTo>
                  <a:cubicBezTo>
                    <a:pt x="2798" y="775"/>
                    <a:pt x="2751" y="727"/>
                    <a:pt x="2751" y="691"/>
                  </a:cubicBezTo>
                  <a:lnTo>
                    <a:pt x="2751" y="358"/>
                  </a:lnTo>
                  <a:cubicBezTo>
                    <a:pt x="2751" y="310"/>
                    <a:pt x="2798" y="275"/>
                    <a:pt x="2834" y="275"/>
                  </a:cubicBezTo>
                  <a:lnTo>
                    <a:pt x="4060" y="275"/>
                  </a:lnTo>
                  <a:cubicBezTo>
                    <a:pt x="4132" y="275"/>
                    <a:pt x="4191" y="215"/>
                    <a:pt x="4191" y="132"/>
                  </a:cubicBezTo>
                  <a:cubicBezTo>
                    <a:pt x="4191" y="60"/>
                    <a:pt x="4132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50" name="Google Shape;12650;p73"/>
          <p:cNvSpPr/>
          <p:nvPr/>
        </p:nvSpPr>
        <p:spPr>
          <a:xfrm>
            <a:off x="1801020" y="1970604"/>
            <a:ext cx="354363" cy="354395"/>
          </a:xfrm>
          <a:custGeom>
            <a:rect b="b" l="l" r="r" t="t"/>
            <a:pathLst>
              <a:path extrusionOk="0" h="11134" w="11133">
                <a:moveTo>
                  <a:pt x="2876" y="2961"/>
                </a:moveTo>
                <a:cubicBezTo>
                  <a:pt x="2929" y="2961"/>
                  <a:pt x="2983" y="2967"/>
                  <a:pt x="3036" y="2977"/>
                </a:cubicBezTo>
                <a:cubicBezTo>
                  <a:pt x="3358" y="3037"/>
                  <a:pt x="3584" y="3287"/>
                  <a:pt x="3656" y="3596"/>
                </a:cubicBezTo>
                <a:cubicBezTo>
                  <a:pt x="3703" y="3882"/>
                  <a:pt x="3608" y="4180"/>
                  <a:pt x="3382" y="4358"/>
                </a:cubicBezTo>
                <a:cubicBezTo>
                  <a:pt x="3239" y="4489"/>
                  <a:pt x="3144" y="4680"/>
                  <a:pt x="3144" y="4882"/>
                </a:cubicBezTo>
                <a:lnTo>
                  <a:pt x="3144" y="5239"/>
                </a:lnTo>
                <a:cubicBezTo>
                  <a:pt x="3144" y="5525"/>
                  <a:pt x="3370" y="5740"/>
                  <a:pt x="3644" y="5740"/>
                </a:cubicBezTo>
                <a:lnTo>
                  <a:pt x="5406" y="5740"/>
                </a:lnTo>
                <a:lnTo>
                  <a:pt x="5406" y="7502"/>
                </a:lnTo>
                <a:cubicBezTo>
                  <a:pt x="5406" y="7609"/>
                  <a:pt x="5311" y="7680"/>
                  <a:pt x="5227" y="7680"/>
                </a:cubicBezTo>
                <a:lnTo>
                  <a:pt x="4870" y="7680"/>
                </a:lnTo>
                <a:cubicBezTo>
                  <a:pt x="4763" y="7680"/>
                  <a:pt x="4668" y="7633"/>
                  <a:pt x="4596" y="7561"/>
                </a:cubicBezTo>
                <a:cubicBezTo>
                  <a:pt x="4386" y="7313"/>
                  <a:pt x="4084" y="7164"/>
                  <a:pt x="3770" y="7164"/>
                </a:cubicBezTo>
                <a:cubicBezTo>
                  <a:pt x="3693" y="7164"/>
                  <a:pt x="3614" y="7173"/>
                  <a:pt x="3537" y="7192"/>
                </a:cubicBezTo>
                <a:cubicBezTo>
                  <a:pt x="3096" y="7264"/>
                  <a:pt x="2739" y="7621"/>
                  <a:pt x="2655" y="8049"/>
                </a:cubicBezTo>
                <a:cubicBezTo>
                  <a:pt x="2584" y="8395"/>
                  <a:pt x="2667" y="8740"/>
                  <a:pt x="2882" y="9002"/>
                </a:cubicBezTo>
                <a:cubicBezTo>
                  <a:pt x="3084" y="9276"/>
                  <a:pt x="3417" y="9419"/>
                  <a:pt x="3739" y="9419"/>
                </a:cubicBezTo>
                <a:cubicBezTo>
                  <a:pt x="4084" y="9419"/>
                  <a:pt x="4394" y="9276"/>
                  <a:pt x="4608" y="9014"/>
                </a:cubicBezTo>
                <a:cubicBezTo>
                  <a:pt x="4668" y="8942"/>
                  <a:pt x="4763" y="8895"/>
                  <a:pt x="4870" y="8895"/>
                </a:cubicBezTo>
                <a:lnTo>
                  <a:pt x="5215" y="8895"/>
                </a:lnTo>
                <a:cubicBezTo>
                  <a:pt x="5322" y="8895"/>
                  <a:pt x="5394" y="8990"/>
                  <a:pt x="5394" y="9073"/>
                </a:cubicBezTo>
                <a:lnTo>
                  <a:pt x="5394" y="10812"/>
                </a:lnTo>
                <a:lnTo>
                  <a:pt x="870" y="10812"/>
                </a:lnTo>
                <a:cubicBezTo>
                  <a:pt x="572" y="10812"/>
                  <a:pt x="334" y="10573"/>
                  <a:pt x="334" y="10276"/>
                </a:cubicBezTo>
                <a:lnTo>
                  <a:pt x="334" y="5728"/>
                </a:lnTo>
                <a:lnTo>
                  <a:pt x="2084" y="5728"/>
                </a:lnTo>
                <a:cubicBezTo>
                  <a:pt x="2370" y="5728"/>
                  <a:pt x="2596" y="5513"/>
                  <a:pt x="2596" y="5228"/>
                </a:cubicBezTo>
                <a:lnTo>
                  <a:pt x="2596" y="4882"/>
                </a:lnTo>
                <a:cubicBezTo>
                  <a:pt x="2596" y="4680"/>
                  <a:pt x="2501" y="4477"/>
                  <a:pt x="2358" y="4358"/>
                </a:cubicBezTo>
                <a:cubicBezTo>
                  <a:pt x="2179" y="4216"/>
                  <a:pt x="2072" y="3989"/>
                  <a:pt x="2072" y="3751"/>
                </a:cubicBezTo>
                <a:cubicBezTo>
                  <a:pt x="2072" y="3513"/>
                  <a:pt x="2179" y="3287"/>
                  <a:pt x="2370" y="3144"/>
                </a:cubicBezTo>
                <a:cubicBezTo>
                  <a:pt x="2517" y="3024"/>
                  <a:pt x="2694" y="2961"/>
                  <a:pt x="2876" y="2961"/>
                </a:cubicBezTo>
                <a:close/>
                <a:moveTo>
                  <a:pt x="10287" y="334"/>
                </a:moveTo>
                <a:cubicBezTo>
                  <a:pt x="10585" y="334"/>
                  <a:pt x="10823" y="572"/>
                  <a:pt x="10823" y="870"/>
                </a:cubicBezTo>
                <a:lnTo>
                  <a:pt x="10823" y="5406"/>
                </a:lnTo>
                <a:lnTo>
                  <a:pt x="10633" y="5406"/>
                </a:lnTo>
                <a:cubicBezTo>
                  <a:pt x="10537" y="5406"/>
                  <a:pt x="10466" y="5478"/>
                  <a:pt x="10466" y="5573"/>
                </a:cubicBezTo>
                <a:cubicBezTo>
                  <a:pt x="10466" y="5656"/>
                  <a:pt x="10537" y="5728"/>
                  <a:pt x="10633" y="5728"/>
                </a:cubicBezTo>
                <a:lnTo>
                  <a:pt x="10811" y="5728"/>
                </a:lnTo>
                <a:lnTo>
                  <a:pt x="10811" y="10276"/>
                </a:lnTo>
                <a:cubicBezTo>
                  <a:pt x="10811" y="10573"/>
                  <a:pt x="10573" y="10812"/>
                  <a:pt x="10275" y="10812"/>
                </a:cubicBezTo>
                <a:lnTo>
                  <a:pt x="5739" y="10812"/>
                </a:lnTo>
                <a:lnTo>
                  <a:pt x="5739" y="9049"/>
                </a:lnTo>
                <a:cubicBezTo>
                  <a:pt x="5739" y="8764"/>
                  <a:pt x="5513" y="8549"/>
                  <a:pt x="5227" y="8549"/>
                </a:cubicBezTo>
                <a:lnTo>
                  <a:pt x="4882" y="8549"/>
                </a:lnTo>
                <a:cubicBezTo>
                  <a:pt x="4680" y="8549"/>
                  <a:pt x="4489" y="8633"/>
                  <a:pt x="4370" y="8788"/>
                </a:cubicBezTo>
                <a:cubicBezTo>
                  <a:pt x="4215" y="8966"/>
                  <a:pt x="3989" y="9061"/>
                  <a:pt x="3751" y="9061"/>
                </a:cubicBezTo>
                <a:cubicBezTo>
                  <a:pt x="3513" y="9061"/>
                  <a:pt x="3287" y="8966"/>
                  <a:pt x="3144" y="8764"/>
                </a:cubicBezTo>
                <a:cubicBezTo>
                  <a:pt x="2989" y="8573"/>
                  <a:pt x="2941" y="8335"/>
                  <a:pt x="2977" y="8097"/>
                </a:cubicBezTo>
                <a:cubicBezTo>
                  <a:pt x="3036" y="7787"/>
                  <a:pt x="3287" y="7549"/>
                  <a:pt x="3608" y="7490"/>
                </a:cubicBezTo>
                <a:cubicBezTo>
                  <a:pt x="3659" y="7479"/>
                  <a:pt x="3710" y="7473"/>
                  <a:pt x="3761" y="7473"/>
                </a:cubicBezTo>
                <a:cubicBezTo>
                  <a:pt x="3988" y="7473"/>
                  <a:pt x="4212" y="7577"/>
                  <a:pt x="4358" y="7752"/>
                </a:cubicBezTo>
                <a:cubicBezTo>
                  <a:pt x="4501" y="7906"/>
                  <a:pt x="4680" y="7990"/>
                  <a:pt x="4882" y="7990"/>
                </a:cubicBezTo>
                <a:lnTo>
                  <a:pt x="5239" y="7990"/>
                </a:lnTo>
                <a:cubicBezTo>
                  <a:pt x="5525" y="7990"/>
                  <a:pt x="5751" y="7775"/>
                  <a:pt x="5751" y="7490"/>
                </a:cubicBezTo>
                <a:lnTo>
                  <a:pt x="5751" y="5728"/>
                </a:lnTo>
                <a:lnTo>
                  <a:pt x="7501" y="5728"/>
                </a:lnTo>
                <a:cubicBezTo>
                  <a:pt x="7608" y="5728"/>
                  <a:pt x="7680" y="5823"/>
                  <a:pt x="7680" y="5906"/>
                </a:cubicBezTo>
                <a:lnTo>
                  <a:pt x="7680" y="6263"/>
                </a:lnTo>
                <a:cubicBezTo>
                  <a:pt x="7680" y="6371"/>
                  <a:pt x="7632" y="6478"/>
                  <a:pt x="7561" y="6537"/>
                </a:cubicBezTo>
                <a:cubicBezTo>
                  <a:pt x="7251" y="6799"/>
                  <a:pt x="7097" y="7204"/>
                  <a:pt x="7192" y="7609"/>
                </a:cubicBezTo>
                <a:cubicBezTo>
                  <a:pt x="7263" y="8037"/>
                  <a:pt x="7620" y="8395"/>
                  <a:pt x="8049" y="8490"/>
                </a:cubicBezTo>
                <a:cubicBezTo>
                  <a:pt x="8132" y="8502"/>
                  <a:pt x="8216" y="8514"/>
                  <a:pt x="8287" y="8514"/>
                </a:cubicBezTo>
                <a:cubicBezTo>
                  <a:pt x="8549" y="8514"/>
                  <a:pt x="8799" y="8418"/>
                  <a:pt x="9002" y="8264"/>
                </a:cubicBezTo>
                <a:cubicBezTo>
                  <a:pt x="9275" y="8049"/>
                  <a:pt x="9418" y="7728"/>
                  <a:pt x="9418" y="7394"/>
                </a:cubicBezTo>
                <a:cubicBezTo>
                  <a:pt x="9418" y="7061"/>
                  <a:pt x="9275" y="6740"/>
                  <a:pt x="9025" y="6537"/>
                </a:cubicBezTo>
                <a:cubicBezTo>
                  <a:pt x="8942" y="6478"/>
                  <a:pt x="8906" y="6371"/>
                  <a:pt x="8906" y="6263"/>
                </a:cubicBezTo>
                <a:lnTo>
                  <a:pt x="8906" y="5930"/>
                </a:lnTo>
                <a:cubicBezTo>
                  <a:pt x="8906" y="5823"/>
                  <a:pt x="8990" y="5751"/>
                  <a:pt x="9085" y="5751"/>
                </a:cubicBezTo>
                <a:lnTo>
                  <a:pt x="9954" y="5751"/>
                </a:lnTo>
                <a:cubicBezTo>
                  <a:pt x="10049" y="5751"/>
                  <a:pt x="10121" y="5668"/>
                  <a:pt x="10121" y="5585"/>
                </a:cubicBezTo>
                <a:cubicBezTo>
                  <a:pt x="10121" y="5489"/>
                  <a:pt x="10049" y="5418"/>
                  <a:pt x="9954" y="5418"/>
                </a:cubicBezTo>
                <a:lnTo>
                  <a:pt x="9085" y="5418"/>
                </a:lnTo>
                <a:cubicBezTo>
                  <a:pt x="8799" y="5418"/>
                  <a:pt x="8573" y="5644"/>
                  <a:pt x="8573" y="5918"/>
                </a:cubicBezTo>
                <a:lnTo>
                  <a:pt x="8573" y="6263"/>
                </a:lnTo>
                <a:cubicBezTo>
                  <a:pt x="8573" y="6478"/>
                  <a:pt x="8668" y="6668"/>
                  <a:pt x="8811" y="6787"/>
                </a:cubicBezTo>
                <a:cubicBezTo>
                  <a:pt x="8990" y="6930"/>
                  <a:pt x="9097" y="7156"/>
                  <a:pt x="9097" y="7394"/>
                </a:cubicBezTo>
                <a:cubicBezTo>
                  <a:pt x="9097" y="7633"/>
                  <a:pt x="8990" y="7859"/>
                  <a:pt x="8799" y="8014"/>
                </a:cubicBezTo>
                <a:cubicBezTo>
                  <a:pt x="8652" y="8124"/>
                  <a:pt x="8477" y="8185"/>
                  <a:pt x="8295" y="8185"/>
                </a:cubicBezTo>
                <a:cubicBezTo>
                  <a:pt x="8241" y="8185"/>
                  <a:pt x="8187" y="8179"/>
                  <a:pt x="8132" y="8168"/>
                </a:cubicBezTo>
                <a:cubicBezTo>
                  <a:pt x="7811" y="8109"/>
                  <a:pt x="7573" y="7859"/>
                  <a:pt x="7513" y="7549"/>
                </a:cubicBezTo>
                <a:cubicBezTo>
                  <a:pt x="7454" y="7264"/>
                  <a:pt x="7561" y="6966"/>
                  <a:pt x="7787" y="6787"/>
                </a:cubicBezTo>
                <a:cubicBezTo>
                  <a:pt x="7930" y="6656"/>
                  <a:pt x="8025" y="6478"/>
                  <a:pt x="8025" y="6263"/>
                </a:cubicBezTo>
                <a:lnTo>
                  <a:pt x="8025" y="5930"/>
                </a:lnTo>
                <a:cubicBezTo>
                  <a:pt x="8025" y="5644"/>
                  <a:pt x="7799" y="5418"/>
                  <a:pt x="7525" y="5418"/>
                </a:cubicBezTo>
                <a:lnTo>
                  <a:pt x="5763" y="5418"/>
                </a:lnTo>
                <a:lnTo>
                  <a:pt x="5763" y="3668"/>
                </a:lnTo>
                <a:cubicBezTo>
                  <a:pt x="5763" y="3561"/>
                  <a:pt x="5858" y="3489"/>
                  <a:pt x="5942" y="3489"/>
                </a:cubicBezTo>
                <a:lnTo>
                  <a:pt x="6299" y="3489"/>
                </a:lnTo>
                <a:cubicBezTo>
                  <a:pt x="6406" y="3489"/>
                  <a:pt x="6501" y="3525"/>
                  <a:pt x="6561" y="3608"/>
                </a:cubicBezTo>
                <a:cubicBezTo>
                  <a:pt x="6783" y="3859"/>
                  <a:pt x="7091" y="4001"/>
                  <a:pt x="7409" y="4001"/>
                </a:cubicBezTo>
                <a:cubicBezTo>
                  <a:pt x="7483" y="4001"/>
                  <a:pt x="7558" y="3993"/>
                  <a:pt x="7632" y="3977"/>
                </a:cubicBezTo>
                <a:cubicBezTo>
                  <a:pt x="8073" y="3906"/>
                  <a:pt x="8430" y="3549"/>
                  <a:pt x="8513" y="3108"/>
                </a:cubicBezTo>
                <a:cubicBezTo>
                  <a:pt x="8585" y="2775"/>
                  <a:pt x="8501" y="2430"/>
                  <a:pt x="8287" y="2156"/>
                </a:cubicBezTo>
                <a:cubicBezTo>
                  <a:pt x="8085" y="1894"/>
                  <a:pt x="7751" y="1739"/>
                  <a:pt x="7430" y="1739"/>
                </a:cubicBezTo>
                <a:cubicBezTo>
                  <a:pt x="7085" y="1739"/>
                  <a:pt x="6775" y="1894"/>
                  <a:pt x="6561" y="2144"/>
                </a:cubicBezTo>
                <a:cubicBezTo>
                  <a:pt x="6501" y="2215"/>
                  <a:pt x="6406" y="2263"/>
                  <a:pt x="6299" y="2263"/>
                </a:cubicBezTo>
                <a:lnTo>
                  <a:pt x="5954" y="2263"/>
                </a:lnTo>
                <a:cubicBezTo>
                  <a:pt x="5846" y="2263"/>
                  <a:pt x="5775" y="2180"/>
                  <a:pt x="5775" y="2084"/>
                </a:cubicBezTo>
                <a:lnTo>
                  <a:pt x="5775" y="1203"/>
                </a:lnTo>
                <a:cubicBezTo>
                  <a:pt x="5775" y="1120"/>
                  <a:pt x="5703" y="1048"/>
                  <a:pt x="5608" y="1048"/>
                </a:cubicBezTo>
                <a:cubicBezTo>
                  <a:pt x="5525" y="1048"/>
                  <a:pt x="5453" y="1120"/>
                  <a:pt x="5453" y="1203"/>
                </a:cubicBezTo>
                <a:lnTo>
                  <a:pt x="5453" y="2084"/>
                </a:lnTo>
                <a:cubicBezTo>
                  <a:pt x="5453" y="2370"/>
                  <a:pt x="5668" y="2596"/>
                  <a:pt x="5954" y="2596"/>
                </a:cubicBezTo>
                <a:lnTo>
                  <a:pt x="6299" y="2596"/>
                </a:lnTo>
                <a:cubicBezTo>
                  <a:pt x="6501" y="2596"/>
                  <a:pt x="6704" y="2501"/>
                  <a:pt x="6823" y="2358"/>
                </a:cubicBezTo>
                <a:cubicBezTo>
                  <a:pt x="6966" y="2180"/>
                  <a:pt x="7192" y="2072"/>
                  <a:pt x="7430" y="2072"/>
                </a:cubicBezTo>
                <a:cubicBezTo>
                  <a:pt x="7668" y="2072"/>
                  <a:pt x="7894" y="2180"/>
                  <a:pt x="8037" y="2370"/>
                </a:cubicBezTo>
                <a:cubicBezTo>
                  <a:pt x="8192" y="2561"/>
                  <a:pt x="8251" y="2799"/>
                  <a:pt x="8204" y="3037"/>
                </a:cubicBezTo>
                <a:cubicBezTo>
                  <a:pt x="8144" y="3346"/>
                  <a:pt x="7894" y="3584"/>
                  <a:pt x="7573" y="3644"/>
                </a:cubicBezTo>
                <a:cubicBezTo>
                  <a:pt x="7519" y="3656"/>
                  <a:pt x="7465" y="3661"/>
                  <a:pt x="7411" y="3661"/>
                </a:cubicBezTo>
                <a:cubicBezTo>
                  <a:pt x="7187" y="3661"/>
                  <a:pt x="6966" y="3564"/>
                  <a:pt x="6823" y="3382"/>
                </a:cubicBezTo>
                <a:cubicBezTo>
                  <a:pt x="6680" y="3227"/>
                  <a:pt x="6501" y="3144"/>
                  <a:pt x="6299" y="3144"/>
                </a:cubicBezTo>
                <a:lnTo>
                  <a:pt x="5942" y="3144"/>
                </a:lnTo>
                <a:cubicBezTo>
                  <a:pt x="5656" y="3144"/>
                  <a:pt x="5430" y="3370"/>
                  <a:pt x="5430" y="3644"/>
                </a:cubicBezTo>
                <a:lnTo>
                  <a:pt x="5430" y="5406"/>
                </a:lnTo>
                <a:lnTo>
                  <a:pt x="3679" y="5406"/>
                </a:lnTo>
                <a:cubicBezTo>
                  <a:pt x="3572" y="5406"/>
                  <a:pt x="3501" y="5311"/>
                  <a:pt x="3501" y="5228"/>
                </a:cubicBezTo>
                <a:lnTo>
                  <a:pt x="3501" y="4870"/>
                </a:lnTo>
                <a:cubicBezTo>
                  <a:pt x="3501" y="4763"/>
                  <a:pt x="3548" y="4656"/>
                  <a:pt x="3620" y="4597"/>
                </a:cubicBezTo>
                <a:cubicBezTo>
                  <a:pt x="3929" y="4335"/>
                  <a:pt x="4084" y="3930"/>
                  <a:pt x="3989" y="3525"/>
                </a:cubicBezTo>
                <a:cubicBezTo>
                  <a:pt x="3918" y="3096"/>
                  <a:pt x="3560" y="2739"/>
                  <a:pt x="3132" y="2656"/>
                </a:cubicBezTo>
                <a:cubicBezTo>
                  <a:pt x="3047" y="2635"/>
                  <a:pt x="2962" y="2626"/>
                  <a:pt x="2879" y="2626"/>
                </a:cubicBezTo>
                <a:cubicBezTo>
                  <a:pt x="2622" y="2626"/>
                  <a:pt x="2377" y="2717"/>
                  <a:pt x="2179" y="2870"/>
                </a:cubicBezTo>
                <a:cubicBezTo>
                  <a:pt x="1905" y="3084"/>
                  <a:pt x="1763" y="3406"/>
                  <a:pt x="1763" y="3739"/>
                </a:cubicBezTo>
                <a:cubicBezTo>
                  <a:pt x="1763" y="4085"/>
                  <a:pt x="1905" y="4394"/>
                  <a:pt x="2155" y="4597"/>
                </a:cubicBezTo>
                <a:cubicBezTo>
                  <a:pt x="2239" y="4656"/>
                  <a:pt x="2274" y="4763"/>
                  <a:pt x="2274" y="4870"/>
                </a:cubicBezTo>
                <a:lnTo>
                  <a:pt x="2274" y="5216"/>
                </a:lnTo>
                <a:cubicBezTo>
                  <a:pt x="2274" y="5311"/>
                  <a:pt x="2191" y="5394"/>
                  <a:pt x="2096" y="5394"/>
                </a:cubicBezTo>
                <a:lnTo>
                  <a:pt x="346" y="5394"/>
                </a:lnTo>
                <a:lnTo>
                  <a:pt x="346" y="870"/>
                </a:lnTo>
                <a:cubicBezTo>
                  <a:pt x="346" y="572"/>
                  <a:pt x="584" y="334"/>
                  <a:pt x="881" y="334"/>
                </a:cubicBezTo>
                <a:lnTo>
                  <a:pt x="5418" y="334"/>
                </a:lnTo>
                <a:lnTo>
                  <a:pt x="5418" y="513"/>
                </a:lnTo>
                <a:cubicBezTo>
                  <a:pt x="5418" y="596"/>
                  <a:pt x="5489" y="667"/>
                  <a:pt x="5584" y="667"/>
                </a:cubicBezTo>
                <a:cubicBezTo>
                  <a:pt x="5680" y="667"/>
                  <a:pt x="5751" y="596"/>
                  <a:pt x="5751" y="513"/>
                </a:cubicBezTo>
                <a:lnTo>
                  <a:pt x="5751" y="334"/>
                </a:lnTo>
                <a:close/>
                <a:moveTo>
                  <a:pt x="870" y="1"/>
                </a:moveTo>
                <a:cubicBezTo>
                  <a:pt x="393" y="1"/>
                  <a:pt x="0" y="394"/>
                  <a:pt x="0" y="870"/>
                </a:cubicBezTo>
                <a:lnTo>
                  <a:pt x="0" y="10276"/>
                </a:lnTo>
                <a:cubicBezTo>
                  <a:pt x="0" y="10752"/>
                  <a:pt x="393" y="11133"/>
                  <a:pt x="870" y="11133"/>
                </a:cubicBezTo>
                <a:lnTo>
                  <a:pt x="10275" y="11133"/>
                </a:lnTo>
                <a:cubicBezTo>
                  <a:pt x="10752" y="11133"/>
                  <a:pt x="11133" y="10752"/>
                  <a:pt x="11133" y="10276"/>
                </a:cubicBezTo>
                <a:lnTo>
                  <a:pt x="11133" y="870"/>
                </a:lnTo>
                <a:cubicBezTo>
                  <a:pt x="11133" y="394"/>
                  <a:pt x="10752" y="1"/>
                  <a:pt x="1027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51" name="Google Shape;12651;p73"/>
          <p:cNvGrpSpPr/>
          <p:nvPr/>
        </p:nvGrpSpPr>
        <p:grpSpPr>
          <a:xfrm>
            <a:off x="6155459" y="1969108"/>
            <a:ext cx="249770" cy="363849"/>
            <a:chOff x="6155459" y="1969108"/>
            <a:chExt cx="249770" cy="363849"/>
          </a:xfrm>
        </p:grpSpPr>
        <p:sp>
          <p:nvSpPr>
            <p:cNvPr id="12652" name="Google Shape;12652;p73"/>
            <p:cNvSpPr/>
            <p:nvPr/>
          </p:nvSpPr>
          <p:spPr>
            <a:xfrm>
              <a:off x="6195628" y="1969108"/>
              <a:ext cx="169813" cy="227012"/>
            </a:xfrm>
            <a:custGeom>
              <a:rect b="b" l="l" r="r" t="t"/>
              <a:pathLst>
                <a:path extrusionOk="0" h="7132" w="5335">
                  <a:moveTo>
                    <a:pt x="4120" y="333"/>
                  </a:moveTo>
                  <a:lnTo>
                    <a:pt x="4120" y="1750"/>
                  </a:lnTo>
                  <a:cubicBezTo>
                    <a:pt x="4120" y="1869"/>
                    <a:pt x="4084" y="1965"/>
                    <a:pt x="4036" y="2072"/>
                  </a:cubicBezTo>
                  <a:lnTo>
                    <a:pt x="3953" y="2238"/>
                  </a:lnTo>
                  <a:cubicBezTo>
                    <a:pt x="3941" y="2262"/>
                    <a:pt x="3941" y="2286"/>
                    <a:pt x="3941" y="2310"/>
                  </a:cubicBezTo>
                  <a:lnTo>
                    <a:pt x="3941" y="2667"/>
                  </a:lnTo>
                  <a:cubicBezTo>
                    <a:pt x="3941" y="3024"/>
                    <a:pt x="3786" y="3358"/>
                    <a:pt x="3536" y="3584"/>
                  </a:cubicBezTo>
                  <a:cubicBezTo>
                    <a:pt x="3292" y="3807"/>
                    <a:pt x="3011" y="3935"/>
                    <a:pt x="2699" y="3935"/>
                  </a:cubicBezTo>
                  <a:cubicBezTo>
                    <a:pt x="2661" y="3935"/>
                    <a:pt x="2623" y="3933"/>
                    <a:pt x="2584" y="3929"/>
                  </a:cubicBezTo>
                  <a:cubicBezTo>
                    <a:pt x="1917" y="3893"/>
                    <a:pt x="1405" y="3310"/>
                    <a:pt x="1405" y="2619"/>
                  </a:cubicBezTo>
                  <a:lnTo>
                    <a:pt x="1405" y="2310"/>
                  </a:lnTo>
                  <a:cubicBezTo>
                    <a:pt x="1405" y="2286"/>
                    <a:pt x="1405" y="2262"/>
                    <a:pt x="1393" y="2238"/>
                  </a:cubicBezTo>
                  <a:lnTo>
                    <a:pt x="1298" y="2072"/>
                  </a:lnTo>
                  <a:cubicBezTo>
                    <a:pt x="1262" y="1965"/>
                    <a:pt x="1227" y="1869"/>
                    <a:pt x="1227" y="1750"/>
                  </a:cubicBezTo>
                  <a:lnTo>
                    <a:pt x="1227" y="1238"/>
                  </a:lnTo>
                  <a:cubicBezTo>
                    <a:pt x="1227" y="738"/>
                    <a:pt x="1631" y="333"/>
                    <a:pt x="2131" y="333"/>
                  </a:cubicBezTo>
                  <a:close/>
                  <a:moveTo>
                    <a:pt x="3227" y="4155"/>
                  </a:moveTo>
                  <a:lnTo>
                    <a:pt x="3227" y="4346"/>
                  </a:lnTo>
                  <a:cubicBezTo>
                    <a:pt x="3227" y="4405"/>
                    <a:pt x="3239" y="4465"/>
                    <a:pt x="3251" y="4513"/>
                  </a:cubicBezTo>
                  <a:lnTo>
                    <a:pt x="2667" y="4965"/>
                  </a:lnTo>
                  <a:lnTo>
                    <a:pt x="2096" y="4524"/>
                  </a:lnTo>
                  <a:cubicBezTo>
                    <a:pt x="2108" y="4489"/>
                    <a:pt x="2120" y="4429"/>
                    <a:pt x="2120" y="4370"/>
                  </a:cubicBezTo>
                  <a:lnTo>
                    <a:pt x="2120" y="4155"/>
                  </a:lnTo>
                  <a:cubicBezTo>
                    <a:pt x="2251" y="4215"/>
                    <a:pt x="2405" y="4251"/>
                    <a:pt x="2572" y="4251"/>
                  </a:cubicBezTo>
                  <a:lnTo>
                    <a:pt x="2667" y="4251"/>
                  </a:lnTo>
                  <a:cubicBezTo>
                    <a:pt x="2870" y="4251"/>
                    <a:pt x="3048" y="4215"/>
                    <a:pt x="3227" y="4155"/>
                  </a:cubicBezTo>
                  <a:close/>
                  <a:moveTo>
                    <a:pt x="2131" y="0"/>
                  </a:moveTo>
                  <a:cubicBezTo>
                    <a:pt x="1453" y="0"/>
                    <a:pt x="905" y="560"/>
                    <a:pt x="905" y="1238"/>
                  </a:cubicBezTo>
                  <a:lnTo>
                    <a:pt x="905" y="1750"/>
                  </a:lnTo>
                  <a:cubicBezTo>
                    <a:pt x="905" y="1905"/>
                    <a:pt x="941" y="2072"/>
                    <a:pt x="1024" y="2215"/>
                  </a:cubicBezTo>
                  <a:lnTo>
                    <a:pt x="1084" y="2358"/>
                  </a:lnTo>
                  <a:lnTo>
                    <a:pt x="1084" y="2619"/>
                  </a:lnTo>
                  <a:cubicBezTo>
                    <a:pt x="1084" y="3191"/>
                    <a:pt x="1358" y="3703"/>
                    <a:pt x="1798" y="3989"/>
                  </a:cubicBezTo>
                  <a:lnTo>
                    <a:pt x="1798" y="4358"/>
                  </a:lnTo>
                  <a:cubicBezTo>
                    <a:pt x="1798" y="4453"/>
                    <a:pt x="1739" y="4524"/>
                    <a:pt x="1655" y="4536"/>
                  </a:cubicBezTo>
                  <a:lnTo>
                    <a:pt x="631" y="4858"/>
                  </a:lnTo>
                  <a:cubicBezTo>
                    <a:pt x="262" y="4977"/>
                    <a:pt x="0" y="5298"/>
                    <a:pt x="0" y="5703"/>
                  </a:cubicBezTo>
                  <a:lnTo>
                    <a:pt x="0" y="6965"/>
                  </a:lnTo>
                  <a:cubicBezTo>
                    <a:pt x="0" y="7060"/>
                    <a:pt x="84" y="7132"/>
                    <a:pt x="167" y="7132"/>
                  </a:cubicBezTo>
                  <a:cubicBezTo>
                    <a:pt x="262" y="7132"/>
                    <a:pt x="334" y="7060"/>
                    <a:pt x="334" y="6965"/>
                  </a:cubicBezTo>
                  <a:lnTo>
                    <a:pt x="334" y="5703"/>
                  </a:lnTo>
                  <a:cubicBezTo>
                    <a:pt x="334" y="5465"/>
                    <a:pt x="500" y="5239"/>
                    <a:pt x="715" y="5179"/>
                  </a:cubicBezTo>
                  <a:lnTo>
                    <a:pt x="1750" y="4870"/>
                  </a:lnTo>
                  <a:cubicBezTo>
                    <a:pt x="1810" y="4858"/>
                    <a:pt x="1846" y="4822"/>
                    <a:pt x="1893" y="4798"/>
                  </a:cubicBezTo>
                  <a:lnTo>
                    <a:pt x="2465" y="5227"/>
                  </a:lnTo>
                  <a:cubicBezTo>
                    <a:pt x="2524" y="5275"/>
                    <a:pt x="2596" y="5298"/>
                    <a:pt x="2667" y="5298"/>
                  </a:cubicBezTo>
                  <a:cubicBezTo>
                    <a:pt x="2739" y="5298"/>
                    <a:pt x="2822" y="5275"/>
                    <a:pt x="2882" y="5227"/>
                  </a:cubicBezTo>
                  <a:lnTo>
                    <a:pt x="3441" y="4798"/>
                  </a:lnTo>
                  <a:cubicBezTo>
                    <a:pt x="3489" y="4822"/>
                    <a:pt x="3536" y="4858"/>
                    <a:pt x="3596" y="4870"/>
                  </a:cubicBezTo>
                  <a:lnTo>
                    <a:pt x="4620" y="5179"/>
                  </a:lnTo>
                  <a:cubicBezTo>
                    <a:pt x="4858" y="5251"/>
                    <a:pt x="5001" y="5465"/>
                    <a:pt x="5001" y="5703"/>
                  </a:cubicBezTo>
                  <a:lnTo>
                    <a:pt x="5001" y="6965"/>
                  </a:lnTo>
                  <a:cubicBezTo>
                    <a:pt x="5001" y="7060"/>
                    <a:pt x="5084" y="7132"/>
                    <a:pt x="5168" y="7132"/>
                  </a:cubicBezTo>
                  <a:cubicBezTo>
                    <a:pt x="5263" y="7132"/>
                    <a:pt x="5334" y="7060"/>
                    <a:pt x="5334" y="6965"/>
                  </a:cubicBezTo>
                  <a:lnTo>
                    <a:pt x="5334" y="5703"/>
                  </a:lnTo>
                  <a:cubicBezTo>
                    <a:pt x="5334" y="5322"/>
                    <a:pt x="5084" y="4977"/>
                    <a:pt x="4715" y="4870"/>
                  </a:cubicBezTo>
                  <a:lnTo>
                    <a:pt x="3679" y="4560"/>
                  </a:lnTo>
                  <a:cubicBezTo>
                    <a:pt x="3608" y="4524"/>
                    <a:pt x="3548" y="4453"/>
                    <a:pt x="3548" y="4382"/>
                  </a:cubicBezTo>
                  <a:lnTo>
                    <a:pt x="3548" y="4012"/>
                  </a:lnTo>
                  <a:cubicBezTo>
                    <a:pt x="3620" y="3965"/>
                    <a:pt x="3703" y="3905"/>
                    <a:pt x="3763" y="3846"/>
                  </a:cubicBezTo>
                  <a:cubicBezTo>
                    <a:pt x="4084" y="3548"/>
                    <a:pt x="4263" y="3120"/>
                    <a:pt x="4263" y="2679"/>
                  </a:cubicBezTo>
                  <a:lnTo>
                    <a:pt x="4263" y="2369"/>
                  </a:lnTo>
                  <a:lnTo>
                    <a:pt x="4322" y="2238"/>
                  </a:lnTo>
                  <a:cubicBezTo>
                    <a:pt x="4394" y="2084"/>
                    <a:pt x="4441" y="1917"/>
                    <a:pt x="4441" y="1762"/>
                  </a:cubicBezTo>
                  <a:lnTo>
                    <a:pt x="4441" y="167"/>
                  </a:lnTo>
                  <a:cubicBezTo>
                    <a:pt x="4441" y="83"/>
                    <a:pt x="4370" y="0"/>
                    <a:pt x="4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73"/>
            <p:cNvSpPr/>
            <p:nvPr/>
          </p:nvSpPr>
          <p:spPr>
            <a:xfrm>
              <a:off x="6275585" y="2146083"/>
              <a:ext cx="10249" cy="50037"/>
            </a:xfrm>
            <a:custGeom>
              <a:rect b="b" l="l" r="r" t="t"/>
              <a:pathLst>
                <a:path extrusionOk="0" h="1572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405"/>
                  </a:lnTo>
                  <a:cubicBezTo>
                    <a:pt x="0" y="1500"/>
                    <a:pt x="72" y="1572"/>
                    <a:pt x="155" y="1572"/>
                  </a:cubicBezTo>
                  <a:cubicBezTo>
                    <a:pt x="251" y="1572"/>
                    <a:pt x="322" y="1500"/>
                    <a:pt x="322" y="1405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73"/>
            <p:cNvSpPr/>
            <p:nvPr/>
          </p:nvSpPr>
          <p:spPr>
            <a:xfrm>
              <a:off x="6223671" y="2157446"/>
              <a:ext cx="10631" cy="38673"/>
            </a:xfrm>
            <a:custGeom>
              <a:rect b="b" l="l" r="r" t="t"/>
              <a:pathLst>
                <a:path extrusionOk="0" h="1215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3"/>
                    <a:pt x="84" y="1215"/>
                    <a:pt x="167" y="1215"/>
                  </a:cubicBezTo>
                  <a:cubicBezTo>
                    <a:pt x="250" y="1215"/>
                    <a:pt x="334" y="1143"/>
                    <a:pt x="334" y="104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73"/>
            <p:cNvSpPr/>
            <p:nvPr/>
          </p:nvSpPr>
          <p:spPr>
            <a:xfrm>
              <a:off x="6326736" y="2157446"/>
              <a:ext cx="10281" cy="38673"/>
            </a:xfrm>
            <a:custGeom>
              <a:rect b="b" l="l" r="r" t="t"/>
              <a:pathLst>
                <a:path extrusionOk="0" h="1215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048"/>
                  </a:lnTo>
                  <a:cubicBezTo>
                    <a:pt x="1" y="1143"/>
                    <a:pt x="72" y="1215"/>
                    <a:pt x="156" y="1215"/>
                  </a:cubicBezTo>
                  <a:cubicBezTo>
                    <a:pt x="251" y="1215"/>
                    <a:pt x="322" y="1143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73"/>
            <p:cNvSpPr/>
            <p:nvPr/>
          </p:nvSpPr>
          <p:spPr>
            <a:xfrm>
              <a:off x="6264222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12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73"/>
            <p:cNvSpPr/>
            <p:nvPr/>
          </p:nvSpPr>
          <p:spPr>
            <a:xfrm>
              <a:off x="6155459" y="2299949"/>
              <a:ext cx="33358" cy="33008"/>
            </a:xfrm>
            <a:custGeom>
              <a:rect b="b" l="l" r="r" t="t"/>
              <a:pathLst>
                <a:path extrusionOk="0" h="1037" w="1048">
                  <a:moveTo>
                    <a:pt x="524" y="322"/>
                  </a:moveTo>
                  <a:cubicBezTo>
                    <a:pt x="631" y="322"/>
                    <a:pt x="715" y="417"/>
                    <a:pt x="715" y="524"/>
                  </a:cubicBezTo>
                  <a:cubicBezTo>
                    <a:pt x="715" y="619"/>
                    <a:pt x="631" y="715"/>
                    <a:pt x="524" y="715"/>
                  </a:cubicBezTo>
                  <a:cubicBezTo>
                    <a:pt x="417" y="715"/>
                    <a:pt x="334" y="619"/>
                    <a:pt x="334" y="524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810" y="1036"/>
                    <a:pt x="1048" y="798"/>
                    <a:pt x="1048" y="524"/>
                  </a:cubicBezTo>
                  <a:cubicBezTo>
                    <a:pt x="1048" y="238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73"/>
            <p:cNvSpPr/>
            <p:nvPr/>
          </p:nvSpPr>
          <p:spPr>
            <a:xfrm>
              <a:off x="6372221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73"/>
            <p:cNvSpPr/>
            <p:nvPr/>
          </p:nvSpPr>
          <p:spPr>
            <a:xfrm>
              <a:off x="6185379" y="2208597"/>
              <a:ext cx="189134" cy="84763"/>
            </a:xfrm>
            <a:custGeom>
              <a:rect b="b" l="l" r="r" t="t"/>
              <a:pathLst>
                <a:path extrusionOk="0" h="2663" w="5942">
                  <a:moveTo>
                    <a:pt x="2977" y="1"/>
                  </a:moveTo>
                  <a:cubicBezTo>
                    <a:pt x="2894" y="1"/>
                    <a:pt x="2811" y="72"/>
                    <a:pt x="2811" y="156"/>
                  </a:cubicBezTo>
                  <a:lnTo>
                    <a:pt x="2811" y="715"/>
                  </a:lnTo>
                  <a:lnTo>
                    <a:pt x="1644" y="715"/>
                  </a:lnTo>
                  <a:cubicBezTo>
                    <a:pt x="1418" y="715"/>
                    <a:pt x="1191" y="810"/>
                    <a:pt x="1060" y="1013"/>
                  </a:cubicBezTo>
                  <a:lnTo>
                    <a:pt x="60" y="2394"/>
                  </a:lnTo>
                  <a:cubicBezTo>
                    <a:pt x="1" y="2465"/>
                    <a:pt x="25" y="2573"/>
                    <a:pt x="108" y="2632"/>
                  </a:cubicBezTo>
                  <a:cubicBezTo>
                    <a:pt x="133" y="2653"/>
                    <a:pt x="162" y="2662"/>
                    <a:pt x="193" y="2662"/>
                  </a:cubicBezTo>
                  <a:cubicBezTo>
                    <a:pt x="249" y="2662"/>
                    <a:pt x="307" y="2631"/>
                    <a:pt x="346" y="2584"/>
                  </a:cubicBezTo>
                  <a:lnTo>
                    <a:pt x="1334" y="1203"/>
                  </a:lnTo>
                  <a:cubicBezTo>
                    <a:pt x="1418" y="1096"/>
                    <a:pt x="1513" y="1049"/>
                    <a:pt x="1632" y="1049"/>
                  </a:cubicBezTo>
                  <a:lnTo>
                    <a:pt x="2811" y="1049"/>
                  </a:lnTo>
                  <a:lnTo>
                    <a:pt x="2811" y="2323"/>
                  </a:lnTo>
                  <a:cubicBezTo>
                    <a:pt x="2811" y="2406"/>
                    <a:pt x="2894" y="2477"/>
                    <a:pt x="2977" y="2477"/>
                  </a:cubicBezTo>
                  <a:cubicBezTo>
                    <a:pt x="3061" y="2477"/>
                    <a:pt x="3144" y="2406"/>
                    <a:pt x="3144" y="2323"/>
                  </a:cubicBezTo>
                  <a:lnTo>
                    <a:pt x="3144" y="1049"/>
                  </a:lnTo>
                  <a:lnTo>
                    <a:pt x="4323" y="1049"/>
                  </a:lnTo>
                  <a:cubicBezTo>
                    <a:pt x="4430" y="1049"/>
                    <a:pt x="4549" y="1108"/>
                    <a:pt x="4620" y="1203"/>
                  </a:cubicBezTo>
                  <a:lnTo>
                    <a:pt x="5609" y="2584"/>
                  </a:lnTo>
                  <a:cubicBezTo>
                    <a:pt x="5644" y="2632"/>
                    <a:pt x="5704" y="2656"/>
                    <a:pt x="5752" y="2656"/>
                  </a:cubicBezTo>
                  <a:cubicBezTo>
                    <a:pt x="5775" y="2656"/>
                    <a:pt x="5823" y="2644"/>
                    <a:pt x="5847" y="2632"/>
                  </a:cubicBezTo>
                  <a:cubicBezTo>
                    <a:pt x="5930" y="2573"/>
                    <a:pt x="5942" y="2465"/>
                    <a:pt x="5882" y="2394"/>
                  </a:cubicBezTo>
                  <a:lnTo>
                    <a:pt x="4882" y="1013"/>
                  </a:lnTo>
                  <a:cubicBezTo>
                    <a:pt x="4751" y="834"/>
                    <a:pt x="4537" y="715"/>
                    <a:pt x="4299" y="715"/>
                  </a:cubicBezTo>
                  <a:lnTo>
                    <a:pt x="3144" y="715"/>
                  </a:lnTo>
                  <a:lnTo>
                    <a:pt x="3144" y="156"/>
                  </a:lnTo>
                  <a:cubicBezTo>
                    <a:pt x="3144" y="72"/>
                    <a:pt x="3073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73"/>
            <p:cNvSpPr/>
            <p:nvPr/>
          </p:nvSpPr>
          <p:spPr>
            <a:xfrm>
              <a:off x="6246397" y="2010773"/>
              <a:ext cx="69007" cy="25814"/>
            </a:xfrm>
            <a:custGeom>
              <a:rect b="b" l="l" r="r" t="t"/>
              <a:pathLst>
                <a:path extrusionOk="0" h="811" w="2168">
                  <a:moveTo>
                    <a:pt x="951" y="1"/>
                  </a:moveTo>
                  <a:cubicBezTo>
                    <a:pt x="505" y="1"/>
                    <a:pt x="146" y="113"/>
                    <a:pt x="120" y="120"/>
                  </a:cubicBezTo>
                  <a:cubicBezTo>
                    <a:pt x="48" y="156"/>
                    <a:pt x="1" y="215"/>
                    <a:pt x="1" y="287"/>
                  </a:cubicBezTo>
                  <a:lnTo>
                    <a:pt x="1" y="644"/>
                  </a:lnTo>
                  <a:cubicBezTo>
                    <a:pt x="1" y="739"/>
                    <a:pt x="84" y="810"/>
                    <a:pt x="167" y="810"/>
                  </a:cubicBezTo>
                  <a:cubicBezTo>
                    <a:pt x="263" y="810"/>
                    <a:pt x="334" y="739"/>
                    <a:pt x="334" y="644"/>
                  </a:cubicBezTo>
                  <a:lnTo>
                    <a:pt x="334" y="406"/>
                  </a:lnTo>
                  <a:cubicBezTo>
                    <a:pt x="467" y="372"/>
                    <a:pt x="695" y="329"/>
                    <a:pt x="951" y="329"/>
                  </a:cubicBezTo>
                  <a:cubicBezTo>
                    <a:pt x="1246" y="329"/>
                    <a:pt x="1578" y="387"/>
                    <a:pt x="1846" y="584"/>
                  </a:cubicBezTo>
                  <a:cubicBezTo>
                    <a:pt x="1882" y="610"/>
                    <a:pt x="1920" y="622"/>
                    <a:pt x="1957" y="622"/>
                  </a:cubicBezTo>
                  <a:cubicBezTo>
                    <a:pt x="2005" y="622"/>
                    <a:pt x="2050" y="601"/>
                    <a:pt x="2084" y="560"/>
                  </a:cubicBezTo>
                  <a:cubicBezTo>
                    <a:pt x="2168" y="501"/>
                    <a:pt x="2132" y="394"/>
                    <a:pt x="2072" y="334"/>
                  </a:cubicBezTo>
                  <a:cubicBezTo>
                    <a:pt x="1727" y="74"/>
                    <a:pt x="1311" y="1"/>
                    <a:pt x="9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1" name="Google Shape;12661;p73"/>
          <p:cNvGrpSpPr/>
          <p:nvPr/>
        </p:nvGrpSpPr>
        <p:grpSpPr>
          <a:xfrm>
            <a:off x="2280029" y="1970604"/>
            <a:ext cx="353631" cy="354395"/>
            <a:chOff x="2280029" y="1970604"/>
            <a:chExt cx="353631" cy="354395"/>
          </a:xfrm>
        </p:grpSpPr>
        <p:sp>
          <p:nvSpPr>
            <p:cNvPr id="12662" name="Google Shape;12662;p73"/>
            <p:cNvSpPr/>
            <p:nvPr/>
          </p:nvSpPr>
          <p:spPr>
            <a:xfrm>
              <a:off x="2309981" y="2069086"/>
              <a:ext cx="323679" cy="255913"/>
            </a:xfrm>
            <a:custGeom>
              <a:rect b="b" l="l" r="r" t="t"/>
              <a:pathLst>
                <a:path extrusionOk="0" h="8040" w="10169">
                  <a:moveTo>
                    <a:pt x="9473" y="0"/>
                  </a:moveTo>
                  <a:cubicBezTo>
                    <a:pt x="9451" y="0"/>
                    <a:pt x="9428" y="5"/>
                    <a:pt x="9406" y="14"/>
                  </a:cubicBezTo>
                  <a:cubicBezTo>
                    <a:pt x="9335" y="62"/>
                    <a:pt x="9287" y="157"/>
                    <a:pt x="9335" y="240"/>
                  </a:cubicBezTo>
                  <a:cubicBezTo>
                    <a:pt x="9656" y="943"/>
                    <a:pt x="9835" y="1705"/>
                    <a:pt x="9835" y="2491"/>
                  </a:cubicBezTo>
                  <a:cubicBezTo>
                    <a:pt x="9835" y="3884"/>
                    <a:pt x="9287" y="5193"/>
                    <a:pt x="8299" y="6194"/>
                  </a:cubicBezTo>
                  <a:cubicBezTo>
                    <a:pt x="7323" y="7182"/>
                    <a:pt x="6001" y="7729"/>
                    <a:pt x="4596" y="7729"/>
                  </a:cubicBezTo>
                  <a:cubicBezTo>
                    <a:pt x="3763" y="7729"/>
                    <a:pt x="2977" y="7539"/>
                    <a:pt x="2251" y="7158"/>
                  </a:cubicBezTo>
                  <a:cubicBezTo>
                    <a:pt x="1632" y="6848"/>
                    <a:pt x="1084" y="6420"/>
                    <a:pt x="620" y="5896"/>
                  </a:cubicBezTo>
                  <a:lnTo>
                    <a:pt x="620" y="5896"/>
                  </a:lnTo>
                  <a:lnTo>
                    <a:pt x="1263" y="6110"/>
                  </a:lnTo>
                  <a:cubicBezTo>
                    <a:pt x="1279" y="6114"/>
                    <a:pt x="1295" y="6116"/>
                    <a:pt x="1311" y="6116"/>
                  </a:cubicBezTo>
                  <a:cubicBezTo>
                    <a:pt x="1385" y="6116"/>
                    <a:pt x="1447" y="6072"/>
                    <a:pt x="1477" y="6003"/>
                  </a:cubicBezTo>
                  <a:cubicBezTo>
                    <a:pt x="1501" y="5908"/>
                    <a:pt x="1453" y="5824"/>
                    <a:pt x="1370" y="5789"/>
                  </a:cubicBezTo>
                  <a:lnTo>
                    <a:pt x="203" y="5408"/>
                  </a:lnTo>
                  <a:cubicBezTo>
                    <a:pt x="187" y="5405"/>
                    <a:pt x="171" y="5403"/>
                    <a:pt x="156" y="5403"/>
                  </a:cubicBezTo>
                  <a:cubicBezTo>
                    <a:pt x="114" y="5403"/>
                    <a:pt x="77" y="5414"/>
                    <a:pt x="60" y="5432"/>
                  </a:cubicBezTo>
                  <a:cubicBezTo>
                    <a:pt x="12" y="5467"/>
                    <a:pt x="0" y="5527"/>
                    <a:pt x="0" y="5586"/>
                  </a:cubicBezTo>
                  <a:lnTo>
                    <a:pt x="191" y="6944"/>
                  </a:lnTo>
                  <a:cubicBezTo>
                    <a:pt x="203" y="7015"/>
                    <a:pt x="262" y="7075"/>
                    <a:pt x="358" y="7075"/>
                  </a:cubicBezTo>
                  <a:lnTo>
                    <a:pt x="381" y="7075"/>
                  </a:lnTo>
                  <a:cubicBezTo>
                    <a:pt x="477" y="7063"/>
                    <a:pt x="536" y="6979"/>
                    <a:pt x="524" y="6896"/>
                  </a:cubicBezTo>
                  <a:lnTo>
                    <a:pt x="417" y="6134"/>
                  </a:lnTo>
                  <a:lnTo>
                    <a:pt x="417" y="6134"/>
                  </a:lnTo>
                  <a:cubicBezTo>
                    <a:pt x="893" y="6670"/>
                    <a:pt x="1453" y="7122"/>
                    <a:pt x="2096" y="7444"/>
                  </a:cubicBezTo>
                  <a:cubicBezTo>
                    <a:pt x="2870" y="7849"/>
                    <a:pt x="3715" y="8039"/>
                    <a:pt x="4596" y="8039"/>
                  </a:cubicBezTo>
                  <a:cubicBezTo>
                    <a:pt x="6085" y="8039"/>
                    <a:pt x="7490" y="7456"/>
                    <a:pt x="8525" y="6420"/>
                  </a:cubicBezTo>
                  <a:cubicBezTo>
                    <a:pt x="9585" y="5360"/>
                    <a:pt x="10145" y="3979"/>
                    <a:pt x="10145" y="2491"/>
                  </a:cubicBezTo>
                  <a:cubicBezTo>
                    <a:pt x="10168" y="1645"/>
                    <a:pt x="9990" y="836"/>
                    <a:pt x="9633" y="98"/>
                  </a:cubicBezTo>
                  <a:cubicBezTo>
                    <a:pt x="9597" y="36"/>
                    <a:pt x="9536" y="0"/>
                    <a:pt x="94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73"/>
            <p:cNvSpPr/>
            <p:nvPr/>
          </p:nvSpPr>
          <p:spPr>
            <a:xfrm>
              <a:off x="2280029" y="1970604"/>
              <a:ext cx="322565" cy="255468"/>
            </a:xfrm>
            <a:custGeom>
              <a:rect b="b" l="l" r="r" t="t"/>
              <a:pathLst>
                <a:path extrusionOk="0" h="8026" w="10134">
                  <a:moveTo>
                    <a:pt x="5549" y="1"/>
                  </a:moveTo>
                  <a:cubicBezTo>
                    <a:pt x="4061" y="1"/>
                    <a:pt x="2668" y="584"/>
                    <a:pt x="1620" y="1620"/>
                  </a:cubicBezTo>
                  <a:cubicBezTo>
                    <a:pt x="572" y="2680"/>
                    <a:pt x="1" y="4061"/>
                    <a:pt x="1" y="5549"/>
                  </a:cubicBezTo>
                  <a:cubicBezTo>
                    <a:pt x="1" y="6382"/>
                    <a:pt x="179" y="7192"/>
                    <a:pt x="537" y="7930"/>
                  </a:cubicBezTo>
                  <a:cubicBezTo>
                    <a:pt x="572" y="7990"/>
                    <a:pt x="632" y="8026"/>
                    <a:pt x="691" y="8026"/>
                  </a:cubicBezTo>
                  <a:cubicBezTo>
                    <a:pt x="715" y="8026"/>
                    <a:pt x="727" y="8026"/>
                    <a:pt x="763" y="8002"/>
                  </a:cubicBezTo>
                  <a:cubicBezTo>
                    <a:pt x="834" y="7966"/>
                    <a:pt x="882" y="7871"/>
                    <a:pt x="834" y="7787"/>
                  </a:cubicBezTo>
                  <a:cubicBezTo>
                    <a:pt x="513" y="7085"/>
                    <a:pt x="334" y="6323"/>
                    <a:pt x="334" y="5537"/>
                  </a:cubicBezTo>
                  <a:cubicBezTo>
                    <a:pt x="334" y="4132"/>
                    <a:pt x="882" y="2822"/>
                    <a:pt x="1858" y="1834"/>
                  </a:cubicBezTo>
                  <a:cubicBezTo>
                    <a:pt x="2846" y="834"/>
                    <a:pt x="4168" y="298"/>
                    <a:pt x="5573" y="298"/>
                  </a:cubicBezTo>
                  <a:cubicBezTo>
                    <a:pt x="7097" y="298"/>
                    <a:pt x="8550" y="965"/>
                    <a:pt x="9538" y="2132"/>
                  </a:cubicBezTo>
                  <a:lnTo>
                    <a:pt x="8907" y="1918"/>
                  </a:lnTo>
                  <a:cubicBezTo>
                    <a:pt x="8890" y="1913"/>
                    <a:pt x="8874" y="1911"/>
                    <a:pt x="8858" y="1911"/>
                  </a:cubicBezTo>
                  <a:cubicBezTo>
                    <a:pt x="8784" y="1911"/>
                    <a:pt x="8722" y="1956"/>
                    <a:pt x="8692" y="2025"/>
                  </a:cubicBezTo>
                  <a:cubicBezTo>
                    <a:pt x="8669" y="2120"/>
                    <a:pt x="8704" y="2203"/>
                    <a:pt x="8800" y="2227"/>
                  </a:cubicBezTo>
                  <a:lnTo>
                    <a:pt x="9955" y="2620"/>
                  </a:lnTo>
                  <a:cubicBezTo>
                    <a:pt x="9978" y="2620"/>
                    <a:pt x="9990" y="2632"/>
                    <a:pt x="10002" y="2632"/>
                  </a:cubicBezTo>
                  <a:cubicBezTo>
                    <a:pt x="10050" y="2632"/>
                    <a:pt x="10074" y="2620"/>
                    <a:pt x="10109" y="2596"/>
                  </a:cubicBezTo>
                  <a:cubicBezTo>
                    <a:pt x="10121" y="2572"/>
                    <a:pt x="10133" y="2513"/>
                    <a:pt x="10133" y="2453"/>
                  </a:cubicBezTo>
                  <a:lnTo>
                    <a:pt x="9943" y="1108"/>
                  </a:lnTo>
                  <a:cubicBezTo>
                    <a:pt x="9932" y="1021"/>
                    <a:pt x="9871" y="964"/>
                    <a:pt x="9788" y="964"/>
                  </a:cubicBezTo>
                  <a:cubicBezTo>
                    <a:pt x="9780" y="964"/>
                    <a:pt x="9772" y="964"/>
                    <a:pt x="9764" y="965"/>
                  </a:cubicBezTo>
                  <a:cubicBezTo>
                    <a:pt x="9681" y="989"/>
                    <a:pt x="9621" y="1060"/>
                    <a:pt x="9633" y="1144"/>
                  </a:cubicBezTo>
                  <a:lnTo>
                    <a:pt x="9740" y="1906"/>
                  </a:lnTo>
                  <a:cubicBezTo>
                    <a:pt x="8681" y="703"/>
                    <a:pt x="7157" y="1"/>
                    <a:pt x="5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73"/>
            <p:cNvSpPr/>
            <p:nvPr/>
          </p:nvSpPr>
          <p:spPr>
            <a:xfrm>
              <a:off x="2411169" y="2064598"/>
              <a:ext cx="17093" cy="26928"/>
            </a:xfrm>
            <a:custGeom>
              <a:rect b="b" l="l" r="r" t="t"/>
              <a:pathLst>
                <a:path extrusionOk="0" h="846" w="537">
                  <a:moveTo>
                    <a:pt x="358" y="0"/>
                  </a:moveTo>
                  <a:cubicBezTo>
                    <a:pt x="274" y="0"/>
                    <a:pt x="191" y="72"/>
                    <a:pt x="191" y="155"/>
                  </a:cubicBezTo>
                  <a:lnTo>
                    <a:pt x="191" y="453"/>
                  </a:lnTo>
                  <a:lnTo>
                    <a:pt x="72" y="572"/>
                  </a:lnTo>
                  <a:cubicBezTo>
                    <a:pt x="12" y="631"/>
                    <a:pt x="0" y="739"/>
                    <a:pt x="72" y="798"/>
                  </a:cubicBezTo>
                  <a:cubicBezTo>
                    <a:pt x="108" y="834"/>
                    <a:pt x="155" y="846"/>
                    <a:pt x="191" y="846"/>
                  </a:cubicBezTo>
                  <a:cubicBezTo>
                    <a:pt x="239" y="846"/>
                    <a:pt x="274" y="834"/>
                    <a:pt x="310" y="798"/>
                  </a:cubicBezTo>
                  <a:lnTo>
                    <a:pt x="489" y="631"/>
                  </a:lnTo>
                  <a:cubicBezTo>
                    <a:pt x="524" y="608"/>
                    <a:pt x="536" y="560"/>
                    <a:pt x="536" y="512"/>
                  </a:cubicBezTo>
                  <a:lnTo>
                    <a:pt x="524" y="155"/>
                  </a:lnTo>
                  <a:cubicBezTo>
                    <a:pt x="524" y="72"/>
                    <a:pt x="453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5" name="Google Shape;12665;p73"/>
            <p:cNvSpPr/>
            <p:nvPr/>
          </p:nvSpPr>
          <p:spPr>
            <a:xfrm>
              <a:off x="2323254" y="2017458"/>
              <a:ext cx="267213" cy="264316"/>
            </a:xfrm>
            <a:custGeom>
              <a:rect b="b" l="l" r="r" t="t"/>
              <a:pathLst>
                <a:path extrusionOk="0" h="8304" w="8395">
                  <a:moveTo>
                    <a:pt x="2739" y="3125"/>
                  </a:moveTo>
                  <a:lnTo>
                    <a:pt x="2965" y="3160"/>
                  </a:lnTo>
                  <a:lnTo>
                    <a:pt x="3060" y="3160"/>
                  </a:lnTo>
                  <a:lnTo>
                    <a:pt x="2905" y="3529"/>
                  </a:lnTo>
                  <a:lnTo>
                    <a:pt x="2620" y="3458"/>
                  </a:lnTo>
                  <a:lnTo>
                    <a:pt x="2739" y="3125"/>
                  </a:lnTo>
                  <a:close/>
                  <a:moveTo>
                    <a:pt x="3834" y="3041"/>
                  </a:moveTo>
                  <a:lnTo>
                    <a:pt x="4167" y="3446"/>
                  </a:lnTo>
                  <a:lnTo>
                    <a:pt x="4120" y="3541"/>
                  </a:lnTo>
                  <a:cubicBezTo>
                    <a:pt x="4096" y="3636"/>
                    <a:pt x="4132" y="3720"/>
                    <a:pt x="4227" y="3756"/>
                  </a:cubicBezTo>
                  <a:cubicBezTo>
                    <a:pt x="4239" y="3756"/>
                    <a:pt x="4251" y="3767"/>
                    <a:pt x="4286" y="3767"/>
                  </a:cubicBezTo>
                  <a:cubicBezTo>
                    <a:pt x="4358" y="3767"/>
                    <a:pt x="4417" y="3720"/>
                    <a:pt x="4429" y="3660"/>
                  </a:cubicBezTo>
                  <a:lnTo>
                    <a:pt x="4477" y="3541"/>
                  </a:lnTo>
                  <a:cubicBezTo>
                    <a:pt x="4501" y="3446"/>
                    <a:pt x="4489" y="3339"/>
                    <a:pt x="4429" y="3267"/>
                  </a:cubicBezTo>
                  <a:lnTo>
                    <a:pt x="4346" y="3160"/>
                  </a:lnTo>
                  <a:lnTo>
                    <a:pt x="4620" y="3386"/>
                  </a:lnTo>
                  <a:cubicBezTo>
                    <a:pt x="4649" y="3401"/>
                    <a:pt x="4683" y="3411"/>
                    <a:pt x="4719" y="3411"/>
                  </a:cubicBezTo>
                  <a:cubicBezTo>
                    <a:pt x="4741" y="3411"/>
                    <a:pt x="4764" y="3407"/>
                    <a:pt x="4787" y="3398"/>
                  </a:cubicBezTo>
                  <a:lnTo>
                    <a:pt x="5001" y="3303"/>
                  </a:lnTo>
                  <a:lnTo>
                    <a:pt x="5132" y="3458"/>
                  </a:lnTo>
                  <a:cubicBezTo>
                    <a:pt x="5156" y="3506"/>
                    <a:pt x="5215" y="3517"/>
                    <a:pt x="5263" y="3517"/>
                  </a:cubicBezTo>
                  <a:lnTo>
                    <a:pt x="5668" y="3482"/>
                  </a:lnTo>
                  <a:lnTo>
                    <a:pt x="5679" y="3565"/>
                  </a:lnTo>
                  <a:cubicBezTo>
                    <a:pt x="5703" y="3601"/>
                    <a:pt x="5668" y="3636"/>
                    <a:pt x="5668" y="3648"/>
                  </a:cubicBezTo>
                  <a:cubicBezTo>
                    <a:pt x="5656" y="3660"/>
                    <a:pt x="5620" y="3696"/>
                    <a:pt x="5596" y="3696"/>
                  </a:cubicBezTo>
                  <a:lnTo>
                    <a:pt x="4894" y="3756"/>
                  </a:lnTo>
                  <a:cubicBezTo>
                    <a:pt x="4798" y="3756"/>
                    <a:pt x="4727" y="3815"/>
                    <a:pt x="4679" y="3875"/>
                  </a:cubicBezTo>
                  <a:cubicBezTo>
                    <a:pt x="4656" y="3934"/>
                    <a:pt x="4620" y="3994"/>
                    <a:pt x="4644" y="4053"/>
                  </a:cubicBezTo>
                  <a:lnTo>
                    <a:pt x="4179" y="3898"/>
                  </a:lnTo>
                  <a:cubicBezTo>
                    <a:pt x="4167" y="3898"/>
                    <a:pt x="4167" y="3887"/>
                    <a:pt x="4144" y="3875"/>
                  </a:cubicBezTo>
                  <a:cubicBezTo>
                    <a:pt x="4120" y="3696"/>
                    <a:pt x="3965" y="3577"/>
                    <a:pt x="3798" y="3577"/>
                  </a:cubicBezTo>
                  <a:lnTo>
                    <a:pt x="3774" y="3577"/>
                  </a:lnTo>
                  <a:lnTo>
                    <a:pt x="3274" y="3589"/>
                  </a:lnTo>
                  <a:lnTo>
                    <a:pt x="3393" y="3220"/>
                  </a:lnTo>
                  <a:cubicBezTo>
                    <a:pt x="3405" y="3184"/>
                    <a:pt x="3441" y="3172"/>
                    <a:pt x="3465" y="3160"/>
                  </a:cubicBezTo>
                  <a:lnTo>
                    <a:pt x="3834" y="3041"/>
                  </a:lnTo>
                  <a:close/>
                  <a:moveTo>
                    <a:pt x="7596" y="3601"/>
                  </a:moveTo>
                  <a:cubicBezTo>
                    <a:pt x="7620" y="3601"/>
                    <a:pt x="7656" y="3601"/>
                    <a:pt x="7692" y="3636"/>
                  </a:cubicBezTo>
                  <a:lnTo>
                    <a:pt x="8025" y="3958"/>
                  </a:lnTo>
                  <a:lnTo>
                    <a:pt x="8025" y="4256"/>
                  </a:lnTo>
                  <a:cubicBezTo>
                    <a:pt x="7977" y="5232"/>
                    <a:pt x="7584" y="6137"/>
                    <a:pt x="6906" y="6815"/>
                  </a:cubicBezTo>
                  <a:cubicBezTo>
                    <a:pt x="6799" y="6923"/>
                    <a:pt x="6692" y="7030"/>
                    <a:pt x="6572" y="7113"/>
                  </a:cubicBezTo>
                  <a:cubicBezTo>
                    <a:pt x="6632" y="7030"/>
                    <a:pt x="6680" y="6935"/>
                    <a:pt x="6727" y="6851"/>
                  </a:cubicBezTo>
                  <a:lnTo>
                    <a:pt x="7465" y="5125"/>
                  </a:lnTo>
                  <a:cubicBezTo>
                    <a:pt x="7501" y="5065"/>
                    <a:pt x="7489" y="5006"/>
                    <a:pt x="7454" y="4958"/>
                  </a:cubicBezTo>
                  <a:cubicBezTo>
                    <a:pt x="7418" y="4910"/>
                    <a:pt x="7358" y="4887"/>
                    <a:pt x="7299" y="4887"/>
                  </a:cubicBezTo>
                  <a:lnTo>
                    <a:pt x="7227" y="4887"/>
                  </a:lnTo>
                  <a:lnTo>
                    <a:pt x="7632" y="4077"/>
                  </a:lnTo>
                  <a:cubicBezTo>
                    <a:pt x="7704" y="3946"/>
                    <a:pt x="7668" y="3779"/>
                    <a:pt x="7525" y="3696"/>
                  </a:cubicBezTo>
                  <a:lnTo>
                    <a:pt x="7501" y="3660"/>
                  </a:lnTo>
                  <a:lnTo>
                    <a:pt x="7513" y="3648"/>
                  </a:lnTo>
                  <a:cubicBezTo>
                    <a:pt x="7537" y="3601"/>
                    <a:pt x="7573" y="3601"/>
                    <a:pt x="7596" y="3601"/>
                  </a:cubicBezTo>
                  <a:close/>
                  <a:moveTo>
                    <a:pt x="4239" y="1"/>
                  </a:moveTo>
                  <a:cubicBezTo>
                    <a:pt x="4176" y="1"/>
                    <a:pt x="4112" y="2"/>
                    <a:pt x="4048" y="5"/>
                  </a:cubicBezTo>
                  <a:cubicBezTo>
                    <a:pt x="3001" y="41"/>
                    <a:pt x="2000" y="481"/>
                    <a:pt x="1262" y="1220"/>
                  </a:cubicBezTo>
                  <a:cubicBezTo>
                    <a:pt x="512" y="1970"/>
                    <a:pt x="84" y="2946"/>
                    <a:pt x="36" y="4006"/>
                  </a:cubicBezTo>
                  <a:cubicBezTo>
                    <a:pt x="0" y="5041"/>
                    <a:pt x="334" y="6053"/>
                    <a:pt x="1012" y="6863"/>
                  </a:cubicBezTo>
                  <a:cubicBezTo>
                    <a:pt x="1036" y="6911"/>
                    <a:pt x="1084" y="6923"/>
                    <a:pt x="1131" y="6923"/>
                  </a:cubicBezTo>
                  <a:cubicBezTo>
                    <a:pt x="1155" y="6923"/>
                    <a:pt x="1203" y="6911"/>
                    <a:pt x="1227" y="6875"/>
                  </a:cubicBezTo>
                  <a:cubicBezTo>
                    <a:pt x="1310" y="6815"/>
                    <a:pt x="1310" y="6708"/>
                    <a:pt x="1250" y="6649"/>
                  </a:cubicBezTo>
                  <a:cubicBezTo>
                    <a:pt x="631" y="5922"/>
                    <a:pt x="310" y="4982"/>
                    <a:pt x="357" y="4017"/>
                  </a:cubicBezTo>
                  <a:cubicBezTo>
                    <a:pt x="393" y="3053"/>
                    <a:pt x="786" y="2148"/>
                    <a:pt x="1465" y="1458"/>
                  </a:cubicBezTo>
                  <a:cubicBezTo>
                    <a:pt x="2155" y="779"/>
                    <a:pt x="3060" y="374"/>
                    <a:pt x="4025" y="338"/>
                  </a:cubicBezTo>
                  <a:cubicBezTo>
                    <a:pt x="4081" y="335"/>
                    <a:pt x="4137" y="334"/>
                    <a:pt x="4192" y="334"/>
                  </a:cubicBezTo>
                  <a:cubicBezTo>
                    <a:pt x="4358" y="334"/>
                    <a:pt x="4519" y="347"/>
                    <a:pt x="4679" y="374"/>
                  </a:cubicBezTo>
                  <a:lnTo>
                    <a:pt x="4906" y="636"/>
                  </a:lnTo>
                  <a:lnTo>
                    <a:pt x="4822" y="862"/>
                  </a:lnTo>
                  <a:lnTo>
                    <a:pt x="4679" y="624"/>
                  </a:lnTo>
                  <a:cubicBezTo>
                    <a:pt x="4656" y="577"/>
                    <a:pt x="4596" y="541"/>
                    <a:pt x="4536" y="541"/>
                  </a:cubicBezTo>
                  <a:lnTo>
                    <a:pt x="4001" y="541"/>
                  </a:lnTo>
                  <a:cubicBezTo>
                    <a:pt x="3941" y="541"/>
                    <a:pt x="3882" y="565"/>
                    <a:pt x="3858" y="624"/>
                  </a:cubicBezTo>
                  <a:lnTo>
                    <a:pt x="3477" y="1327"/>
                  </a:lnTo>
                  <a:cubicBezTo>
                    <a:pt x="3441" y="1410"/>
                    <a:pt x="3441" y="1529"/>
                    <a:pt x="3477" y="1624"/>
                  </a:cubicBezTo>
                  <a:cubicBezTo>
                    <a:pt x="3524" y="1708"/>
                    <a:pt x="3632" y="1767"/>
                    <a:pt x="3739" y="1791"/>
                  </a:cubicBezTo>
                  <a:lnTo>
                    <a:pt x="4036" y="1815"/>
                  </a:lnTo>
                  <a:cubicBezTo>
                    <a:pt x="4096" y="1815"/>
                    <a:pt x="4155" y="1803"/>
                    <a:pt x="4179" y="1743"/>
                  </a:cubicBezTo>
                  <a:lnTo>
                    <a:pt x="4286" y="1577"/>
                  </a:lnTo>
                  <a:lnTo>
                    <a:pt x="4346" y="1648"/>
                  </a:lnTo>
                  <a:lnTo>
                    <a:pt x="4298" y="1934"/>
                  </a:lnTo>
                  <a:lnTo>
                    <a:pt x="3798" y="2005"/>
                  </a:lnTo>
                  <a:cubicBezTo>
                    <a:pt x="3763" y="2005"/>
                    <a:pt x="3751" y="2029"/>
                    <a:pt x="3715" y="2041"/>
                  </a:cubicBezTo>
                  <a:lnTo>
                    <a:pt x="3072" y="2517"/>
                  </a:lnTo>
                  <a:cubicBezTo>
                    <a:pt x="3048" y="2541"/>
                    <a:pt x="3024" y="2577"/>
                    <a:pt x="3024" y="2601"/>
                  </a:cubicBezTo>
                  <a:lnTo>
                    <a:pt x="2941" y="2898"/>
                  </a:lnTo>
                  <a:lnTo>
                    <a:pt x="2727" y="2874"/>
                  </a:lnTo>
                  <a:cubicBezTo>
                    <a:pt x="2716" y="2874"/>
                    <a:pt x="2706" y="2873"/>
                    <a:pt x="2696" y="2873"/>
                  </a:cubicBezTo>
                  <a:cubicBezTo>
                    <a:pt x="2565" y="2873"/>
                    <a:pt x="2449" y="2943"/>
                    <a:pt x="2405" y="3065"/>
                  </a:cubicBezTo>
                  <a:lnTo>
                    <a:pt x="2274" y="3422"/>
                  </a:lnTo>
                  <a:cubicBezTo>
                    <a:pt x="2250" y="3494"/>
                    <a:pt x="2250" y="3589"/>
                    <a:pt x="2286" y="3660"/>
                  </a:cubicBezTo>
                  <a:cubicBezTo>
                    <a:pt x="2334" y="3732"/>
                    <a:pt x="2393" y="3791"/>
                    <a:pt x="2465" y="3815"/>
                  </a:cubicBezTo>
                  <a:cubicBezTo>
                    <a:pt x="2322" y="3887"/>
                    <a:pt x="2215" y="4029"/>
                    <a:pt x="2203" y="4196"/>
                  </a:cubicBezTo>
                  <a:lnTo>
                    <a:pt x="2203" y="4268"/>
                  </a:lnTo>
                  <a:lnTo>
                    <a:pt x="1739" y="4791"/>
                  </a:lnTo>
                  <a:cubicBezTo>
                    <a:pt x="1667" y="4863"/>
                    <a:pt x="1631" y="4970"/>
                    <a:pt x="1631" y="5077"/>
                  </a:cubicBezTo>
                  <a:lnTo>
                    <a:pt x="1631" y="5684"/>
                  </a:lnTo>
                  <a:cubicBezTo>
                    <a:pt x="1631" y="5839"/>
                    <a:pt x="1691" y="5994"/>
                    <a:pt x="1810" y="6101"/>
                  </a:cubicBezTo>
                  <a:lnTo>
                    <a:pt x="2239" y="6518"/>
                  </a:lnTo>
                  <a:cubicBezTo>
                    <a:pt x="2334" y="6613"/>
                    <a:pt x="2465" y="6673"/>
                    <a:pt x="2596" y="6684"/>
                  </a:cubicBezTo>
                  <a:lnTo>
                    <a:pt x="3882" y="6792"/>
                  </a:lnTo>
                  <a:lnTo>
                    <a:pt x="3882" y="6827"/>
                  </a:lnTo>
                  <a:cubicBezTo>
                    <a:pt x="3870" y="6994"/>
                    <a:pt x="3929" y="7149"/>
                    <a:pt x="4060" y="7232"/>
                  </a:cubicBezTo>
                  <a:lnTo>
                    <a:pt x="4286" y="7399"/>
                  </a:lnTo>
                  <a:lnTo>
                    <a:pt x="4263" y="7446"/>
                  </a:lnTo>
                  <a:cubicBezTo>
                    <a:pt x="4203" y="7601"/>
                    <a:pt x="4263" y="7804"/>
                    <a:pt x="4406" y="7899"/>
                  </a:cubicBezTo>
                  <a:lnTo>
                    <a:pt x="4465" y="7958"/>
                  </a:lnTo>
                  <a:cubicBezTo>
                    <a:pt x="4406" y="7958"/>
                    <a:pt x="4358" y="7982"/>
                    <a:pt x="4298" y="7982"/>
                  </a:cubicBezTo>
                  <a:cubicBezTo>
                    <a:pt x="4250" y="7984"/>
                    <a:pt x="4202" y="7985"/>
                    <a:pt x="4153" y="7985"/>
                  </a:cubicBezTo>
                  <a:cubicBezTo>
                    <a:pt x="3241" y="7985"/>
                    <a:pt x="2368" y="7666"/>
                    <a:pt x="1667" y="7089"/>
                  </a:cubicBezTo>
                  <a:cubicBezTo>
                    <a:pt x="1630" y="7062"/>
                    <a:pt x="1590" y="7050"/>
                    <a:pt x="1553" y="7050"/>
                  </a:cubicBezTo>
                  <a:cubicBezTo>
                    <a:pt x="1508" y="7050"/>
                    <a:pt x="1467" y="7068"/>
                    <a:pt x="1441" y="7101"/>
                  </a:cubicBezTo>
                  <a:cubicBezTo>
                    <a:pt x="1381" y="7173"/>
                    <a:pt x="1393" y="7280"/>
                    <a:pt x="1453" y="7327"/>
                  </a:cubicBezTo>
                  <a:cubicBezTo>
                    <a:pt x="2215" y="7958"/>
                    <a:pt x="3155" y="8304"/>
                    <a:pt x="4132" y="8304"/>
                  </a:cubicBezTo>
                  <a:lnTo>
                    <a:pt x="4298" y="8304"/>
                  </a:lnTo>
                  <a:cubicBezTo>
                    <a:pt x="5334" y="8256"/>
                    <a:pt x="6334" y="7827"/>
                    <a:pt x="7084" y="7089"/>
                  </a:cubicBezTo>
                  <a:cubicBezTo>
                    <a:pt x="7823" y="6339"/>
                    <a:pt x="8251" y="5363"/>
                    <a:pt x="8299" y="4303"/>
                  </a:cubicBezTo>
                  <a:cubicBezTo>
                    <a:pt x="8394" y="3220"/>
                    <a:pt x="8049" y="2208"/>
                    <a:pt x="7382" y="1422"/>
                  </a:cubicBezTo>
                  <a:cubicBezTo>
                    <a:pt x="7350" y="1377"/>
                    <a:pt x="7304" y="1356"/>
                    <a:pt x="7258" y="1356"/>
                  </a:cubicBezTo>
                  <a:cubicBezTo>
                    <a:pt x="7220" y="1356"/>
                    <a:pt x="7183" y="1371"/>
                    <a:pt x="7156" y="1398"/>
                  </a:cubicBezTo>
                  <a:cubicBezTo>
                    <a:pt x="7084" y="1458"/>
                    <a:pt x="7084" y="1565"/>
                    <a:pt x="7144" y="1624"/>
                  </a:cubicBezTo>
                  <a:cubicBezTo>
                    <a:pt x="7584" y="2148"/>
                    <a:pt x="7870" y="2791"/>
                    <a:pt x="7989" y="3458"/>
                  </a:cubicBezTo>
                  <a:lnTo>
                    <a:pt x="7942" y="3410"/>
                  </a:lnTo>
                  <a:cubicBezTo>
                    <a:pt x="7867" y="3335"/>
                    <a:pt x="7754" y="3289"/>
                    <a:pt x="7628" y="3289"/>
                  </a:cubicBezTo>
                  <a:cubicBezTo>
                    <a:pt x="7614" y="3289"/>
                    <a:pt x="7599" y="3290"/>
                    <a:pt x="7584" y="3291"/>
                  </a:cubicBezTo>
                  <a:cubicBezTo>
                    <a:pt x="7454" y="3303"/>
                    <a:pt x="7334" y="3386"/>
                    <a:pt x="7263" y="3506"/>
                  </a:cubicBezTo>
                  <a:lnTo>
                    <a:pt x="7227" y="3541"/>
                  </a:lnTo>
                  <a:cubicBezTo>
                    <a:pt x="7156" y="3541"/>
                    <a:pt x="7084" y="3577"/>
                    <a:pt x="7025" y="3625"/>
                  </a:cubicBezTo>
                  <a:lnTo>
                    <a:pt x="6811" y="3363"/>
                  </a:lnTo>
                  <a:cubicBezTo>
                    <a:pt x="6779" y="3325"/>
                    <a:pt x="6739" y="3307"/>
                    <a:pt x="6698" y="3307"/>
                  </a:cubicBezTo>
                  <a:cubicBezTo>
                    <a:pt x="6661" y="3307"/>
                    <a:pt x="6625" y="3322"/>
                    <a:pt x="6596" y="3351"/>
                  </a:cubicBezTo>
                  <a:cubicBezTo>
                    <a:pt x="6513" y="3410"/>
                    <a:pt x="6513" y="3517"/>
                    <a:pt x="6572" y="3577"/>
                  </a:cubicBezTo>
                  <a:lnTo>
                    <a:pt x="6906" y="3958"/>
                  </a:lnTo>
                  <a:cubicBezTo>
                    <a:pt x="6930" y="3994"/>
                    <a:pt x="6977" y="4017"/>
                    <a:pt x="7025" y="4017"/>
                  </a:cubicBezTo>
                  <a:cubicBezTo>
                    <a:pt x="7073" y="4017"/>
                    <a:pt x="7108" y="4006"/>
                    <a:pt x="7144" y="3970"/>
                  </a:cubicBezTo>
                  <a:lnTo>
                    <a:pt x="7251" y="3875"/>
                  </a:lnTo>
                  <a:lnTo>
                    <a:pt x="7382" y="3958"/>
                  </a:lnTo>
                  <a:lnTo>
                    <a:pt x="6894" y="4934"/>
                  </a:lnTo>
                  <a:lnTo>
                    <a:pt x="6858" y="4934"/>
                  </a:lnTo>
                  <a:cubicBezTo>
                    <a:pt x="6834" y="4934"/>
                    <a:pt x="6787" y="4910"/>
                    <a:pt x="6775" y="4887"/>
                  </a:cubicBezTo>
                  <a:lnTo>
                    <a:pt x="6132" y="4101"/>
                  </a:lnTo>
                  <a:cubicBezTo>
                    <a:pt x="6098" y="4053"/>
                    <a:pt x="6049" y="4033"/>
                    <a:pt x="6001" y="4033"/>
                  </a:cubicBezTo>
                  <a:cubicBezTo>
                    <a:pt x="5966" y="4033"/>
                    <a:pt x="5931" y="4045"/>
                    <a:pt x="5906" y="4065"/>
                  </a:cubicBezTo>
                  <a:cubicBezTo>
                    <a:pt x="5834" y="4125"/>
                    <a:pt x="5834" y="4232"/>
                    <a:pt x="5882" y="4291"/>
                  </a:cubicBezTo>
                  <a:lnTo>
                    <a:pt x="6513" y="5077"/>
                  </a:lnTo>
                  <a:cubicBezTo>
                    <a:pt x="6608" y="5184"/>
                    <a:pt x="6739" y="5244"/>
                    <a:pt x="6894" y="5244"/>
                  </a:cubicBezTo>
                  <a:lnTo>
                    <a:pt x="7096" y="5232"/>
                  </a:lnTo>
                  <a:lnTo>
                    <a:pt x="6453" y="6720"/>
                  </a:lnTo>
                  <a:cubicBezTo>
                    <a:pt x="6418" y="6815"/>
                    <a:pt x="6346" y="6923"/>
                    <a:pt x="6275" y="7018"/>
                  </a:cubicBezTo>
                  <a:lnTo>
                    <a:pt x="5775" y="7625"/>
                  </a:lnTo>
                  <a:cubicBezTo>
                    <a:pt x="5513" y="7744"/>
                    <a:pt x="5251" y="7816"/>
                    <a:pt x="4965" y="7875"/>
                  </a:cubicBezTo>
                  <a:lnTo>
                    <a:pt x="4691" y="7625"/>
                  </a:lnTo>
                  <a:cubicBezTo>
                    <a:pt x="4656" y="7589"/>
                    <a:pt x="4644" y="7554"/>
                    <a:pt x="4656" y="7506"/>
                  </a:cubicBezTo>
                  <a:lnTo>
                    <a:pt x="4703" y="7339"/>
                  </a:lnTo>
                  <a:cubicBezTo>
                    <a:pt x="4715" y="7280"/>
                    <a:pt x="4703" y="7208"/>
                    <a:pt x="4644" y="7161"/>
                  </a:cubicBezTo>
                  <a:lnTo>
                    <a:pt x="4322" y="6923"/>
                  </a:lnTo>
                  <a:cubicBezTo>
                    <a:pt x="4298" y="6899"/>
                    <a:pt x="4286" y="6863"/>
                    <a:pt x="4286" y="6815"/>
                  </a:cubicBezTo>
                  <a:lnTo>
                    <a:pt x="4310" y="6613"/>
                  </a:lnTo>
                  <a:cubicBezTo>
                    <a:pt x="4310" y="6565"/>
                    <a:pt x="4310" y="6518"/>
                    <a:pt x="4286" y="6494"/>
                  </a:cubicBezTo>
                  <a:cubicBezTo>
                    <a:pt x="4251" y="6458"/>
                    <a:pt x="4203" y="6434"/>
                    <a:pt x="4167" y="6434"/>
                  </a:cubicBezTo>
                  <a:lnTo>
                    <a:pt x="2703" y="6315"/>
                  </a:lnTo>
                  <a:cubicBezTo>
                    <a:pt x="2643" y="6315"/>
                    <a:pt x="2596" y="6280"/>
                    <a:pt x="2560" y="6244"/>
                  </a:cubicBezTo>
                  <a:lnTo>
                    <a:pt x="2120" y="5827"/>
                  </a:lnTo>
                  <a:cubicBezTo>
                    <a:pt x="2084" y="5780"/>
                    <a:pt x="2048" y="5708"/>
                    <a:pt x="2048" y="5649"/>
                  </a:cubicBezTo>
                  <a:lnTo>
                    <a:pt x="2048" y="5030"/>
                  </a:lnTo>
                  <a:cubicBezTo>
                    <a:pt x="2048" y="5006"/>
                    <a:pt x="2060" y="4970"/>
                    <a:pt x="2084" y="4958"/>
                  </a:cubicBezTo>
                  <a:lnTo>
                    <a:pt x="2572" y="4398"/>
                  </a:lnTo>
                  <a:cubicBezTo>
                    <a:pt x="2596" y="4363"/>
                    <a:pt x="2620" y="4339"/>
                    <a:pt x="2620" y="4291"/>
                  </a:cubicBezTo>
                  <a:lnTo>
                    <a:pt x="2620" y="4160"/>
                  </a:lnTo>
                  <a:cubicBezTo>
                    <a:pt x="2620" y="4113"/>
                    <a:pt x="2643" y="4065"/>
                    <a:pt x="2691" y="4053"/>
                  </a:cubicBezTo>
                  <a:lnTo>
                    <a:pt x="3072" y="3887"/>
                  </a:lnTo>
                  <a:lnTo>
                    <a:pt x="3810" y="3875"/>
                  </a:lnTo>
                  <a:cubicBezTo>
                    <a:pt x="3822" y="3875"/>
                    <a:pt x="3834" y="3887"/>
                    <a:pt x="3834" y="3898"/>
                  </a:cubicBezTo>
                  <a:cubicBezTo>
                    <a:pt x="3846" y="4029"/>
                    <a:pt x="3953" y="4137"/>
                    <a:pt x="4072" y="4184"/>
                  </a:cubicBezTo>
                  <a:lnTo>
                    <a:pt x="4596" y="4363"/>
                  </a:lnTo>
                  <a:cubicBezTo>
                    <a:pt x="4628" y="4370"/>
                    <a:pt x="4661" y="4374"/>
                    <a:pt x="4693" y="4374"/>
                  </a:cubicBezTo>
                  <a:cubicBezTo>
                    <a:pt x="4766" y="4374"/>
                    <a:pt x="4836" y="4353"/>
                    <a:pt x="4894" y="4303"/>
                  </a:cubicBezTo>
                  <a:cubicBezTo>
                    <a:pt x="4953" y="4244"/>
                    <a:pt x="5001" y="4148"/>
                    <a:pt x="4989" y="4065"/>
                  </a:cubicBezTo>
                  <a:lnTo>
                    <a:pt x="5644" y="4017"/>
                  </a:lnTo>
                  <a:cubicBezTo>
                    <a:pt x="5751" y="4006"/>
                    <a:pt x="5882" y="3946"/>
                    <a:pt x="5953" y="3839"/>
                  </a:cubicBezTo>
                  <a:cubicBezTo>
                    <a:pt x="6025" y="3732"/>
                    <a:pt x="6060" y="3613"/>
                    <a:pt x="6025" y="3482"/>
                  </a:cubicBezTo>
                  <a:lnTo>
                    <a:pt x="6013" y="3398"/>
                  </a:lnTo>
                  <a:cubicBezTo>
                    <a:pt x="5980" y="3258"/>
                    <a:pt x="5870" y="3157"/>
                    <a:pt x="5725" y="3157"/>
                  </a:cubicBezTo>
                  <a:cubicBezTo>
                    <a:pt x="5710" y="3157"/>
                    <a:pt x="5695" y="3158"/>
                    <a:pt x="5679" y="3160"/>
                  </a:cubicBezTo>
                  <a:lnTo>
                    <a:pt x="5346" y="3184"/>
                  </a:lnTo>
                  <a:lnTo>
                    <a:pt x="5298" y="3125"/>
                  </a:lnTo>
                  <a:lnTo>
                    <a:pt x="5739" y="2684"/>
                  </a:lnTo>
                  <a:cubicBezTo>
                    <a:pt x="5799" y="2624"/>
                    <a:pt x="5799" y="2517"/>
                    <a:pt x="5739" y="2458"/>
                  </a:cubicBezTo>
                  <a:cubicBezTo>
                    <a:pt x="5709" y="2428"/>
                    <a:pt x="5671" y="2413"/>
                    <a:pt x="5632" y="2413"/>
                  </a:cubicBezTo>
                  <a:cubicBezTo>
                    <a:pt x="5593" y="2413"/>
                    <a:pt x="5554" y="2428"/>
                    <a:pt x="5525" y="2458"/>
                  </a:cubicBezTo>
                  <a:lnTo>
                    <a:pt x="4965" y="3005"/>
                  </a:lnTo>
                  <a:lnTo>
                    <a:pt x="4787" y="3077"/>
                  </a:lnTo>
                  <a:lnTo>
                    <a:pt x="4286" y="2696"/>
                  </a:lnTo>
                  <a:cubicBezTo>
                    <a:pt x="4251" y="2669"/>
                    <a:pt x="4208" y="2656"/>
                    <a:pt x="4169" y="2656"/>
                  </a:cubicBezTo>
                  <a:cubicBezTo>
                    <a:pt x="4156" y="2656"/>
                    <a:pt x="4144" y="2657"/>
                    <a:pt x="4132" y="2660"/>
                  </a:cubicBezTo>
                  <a:lnTo>
                    <a:pt x="3417" y="2886"/>
                  </a:lnTo>
                  <a:cubicBezTo>
                    <a:pt x="3405" y="2886"/>
                    <a:pt x="3370" y="2898"/>
                    <a:pt x="3358" y="2922"/>
                  </a:cubicBezTo>
                  <a:lnTo>
                    <a:pt x="3405" y="2708"/>
                  </a:lnTo>
                  <a:lnTo>
                    <a:pt x="3977" y="2291"/>
                  </a:lnTo>
                  <a:lnTo>
                    <a:pt x="4548" y="2208"/>
                  </a:lnTo>
                  <a:cubicBezTo>
                    <a:pt x="4632" y="2184"/>
                    <a:pt x="4691" y="2148"/>
                    <a:pt x="4691" y="2065"/>
                  </a:cubicBezTo>
                  <a:lnTo>
                    <a:pt x="4751" y="1589"/>
                  </a:lnTo>
                  <a:cubicBezTo>
                    <a:pt x="4751" y="1553"/>
                    <a:pt x="4751" y="1505"/>
                    <a:pt x="4715" y="1470"/>
                  </a:cubicBezTo>
                  <a:lnTo>
                    <a:pt x="4477" y="1172"/>
                  </a:lnTo>
                  <a:cubicBezTo>
                    <a:pt x="4441" y="1136"/>
                    <a:pt x="4406" y="1112"/>
                    <a:pt x="4346" y="1112"/>
                  </a:cubicBezTo>
                  <a:cubicBezTo>
                    <a:pt x="4298" y="1112"/>
                    <a:pt x="4239" y="1148"/>
                    <a:pt x="4215" y="1196"/>
                  </a:cubicBezTo>
                  <a:lnTo>
                    <a:pt x="4036" y="1446"/>
                  </a:lnTo>
                  <a:lnTo>
                    <a:pt x="3834" y="1434"/>
                  </a:lnTo>
                  <a:lnTo>
                    <a:pt x="4155" y="815"/>
                  </a:lnTo>
                  <a:lnTo>
                    <a:pt x="4477" y="815"/>
                  </a:lnTo>
                  <a:lnTo>
                    <a:pt x="4727" y="1267"/>
                  </a:lnTo>
                  <a:cubicBezTo>
                    <a:pt x="4763" y="1327"/>
                    <a:pt x="4822" y="1350"/>
                    <a:pt x="4882" y="1350"/>
                  </a:cubicBezTo>
                  <a:cubicBezTo>
                    <a:pt x="4941" y="1350"/>
                    <a:pt x="5001" y="1315"/>
                    <a:pt x="5025" y="1255"/>
                  </a:cubicBezTo>
                  <a:lnTo>
                    <a:pt x="5251" y="719"/>
                  </a:lnTo>
                  <a:cubicBezTo>
                    <a:pt x="5298" y="624"/>
                    <a:pt x="5287" y="505"/>
                    <a:pt x="5215" y="434"/>
                  </a:cubicBezTo>
                  <a:lnTo>
                    <a:pt x="5215" y="434"/>
                  </a:lnTo>
                  <a:cubicBezTo>
                    <a:pt x="5751" y="577"/>
                    <a:pt x="6263" y="839"/>
                    <a:pt x="6692" y="1208"/>
                  </a:cubicBezTo>
                  <a:cubicBezTo>
                    <a:pt x="6724" y="1234"/>
                    <a:pt x="6763" y="1247"/>
                    <a:pt x="6801" y="1247"/>
                  </a:cubicBezTo>
                  <a:cubicBezTo>
                    <a:pt x="6847" y="1247"/>
                    <a:pt x="6892" y="1228"/>
                    <a:pt x="6918" y="1196"/>
                  </a:cubicBezTo>
                  <a:cubicBezTo>
                    <a:pt x="6977" y="1112"/>
                    <a:pt x="6965" y="1017"/>
                    <a:pt x="6906" y="969"/>
                  </a:cubicBezTo>
                  <a:cubicBezTo>
                    <a:pt x="6157" y="343"/>
                    <a:pt x="5219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6" name="Google Shape;12666;p73"/>
          <p:cNvGrpSpPr/>
          <p:nvPr/>
        </p:nvGrpSpPr>
        <p:grpSpPr>
          <a:xfrm>
            <a:off x="8065100" y="2000174"/>
            <a:ext cx="255086" cy="301685"/>
            <a:chOff x="8065100" y="2000174"/>
            <a:chExt cx="255086" cy="301685"/>
          </a:xfrm>
        </p:grpSpPr>
        <p:sp>
          <p:nvSpPr>
            <p:cNvPr id="12667" name="Google Shape;12667;p73"/>
            <p:cNvSpPr/>
            <p:nvPr/>
          </p:nvSpPr>
          <p:spPr>
            <a:xfrm>
              <a:off x="8085185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4" y="274"/>
                  </a:moveTo>
                  <a:cubicBezTo>
                    <a:pt x="1299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53" y="1155"/>
                    <a:pt x="1251" y="1345"/>
                    <a:pt x="989" y="1345"/>
                  </a:cubicBezTo>
                  <a:cubicBezTo>
                    <a:pt x="739" y="1345"/>
                    <a:pt x="537" y="1131"/>
                    <a:pt x="537" y="881"/>
                  </a:cubicBezTo>
                  <a:lnTo>
                    <a:pt x="537" y="583"/>
                  </a:lnTo>
                  <a:cubicBezTo>
                    <a:pt x="537" y="417"/>
                    <a:pt x="668" y="274"/>
                    <a:pt x="846" y="274"/>
                  </a:cubicBezTo>
                  <a:close/>
                  <a:moveTo>
                    <a:pt x="1144" y="1631"/>
                  </a:moveTo>
                  <a:lnTo>
                    <a:pt x="1144" y="1691"/>
                  </a:lnTo>
                  <a:cubicBezTo>
                    <a:pt x="1144" y="1726"/>
                    <a:pt x="1156" y="1786"/>
                    <a:pt x="1180" y="1834"/>
                  </a:cubicBezTo>
                  <a:lnTo>
                    <a:pt x="989" y="2024"/>
                  </a:lnTo>
                  <a:lnTo>
                    <a:pt x="787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7" y="0"/>
                    <a:pt x="275" y="274"/>
                    <a:pt x="275" y="583"/>
                  </a:cubicBezTo>
                  <a:lnTo>
                    <a:pt x="275" y="881"/>
                  </a:lnTo>
                  <a:cubicBezTo>
                    <a:pt x="275" y="1119"/>
                    <a:pt x="394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9" y="1881"/>
                  </a:lnTo>
                  <a:cubicBezTo>
                    <a:pt x="84" y="1953"/>
                    <a:pt x="1" y="2107"/>
                    <a:pt x="1" y="2262"/>
                  </a:cubicBezTo>
                  <a:lnTo>
                    <a:pt x="1" y="3572"/>
                  </a:lnTo>
                  <a:cubicBezTo>
                    <a:pt x="1" y="3691"/>
                    <a:pt x="25" y="3798"/>
                    <a:pt x="96" y="3905"/>
                  </a:cubicBezTo>
                  <a:lnTo>
                    <a:pt x="251" y="4132"/>
                  </a:lnTo>
                  <a:cubicBezTo>
                    <a:pt x="275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1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7" y="4072"/>
                    <a:pt x="453" y="3965"/>
                  </a:cubicBezTo>
                  <a:lnTo>
                    <a:pt x="310" y="3739"/>
                  </a:lnTo>
                  <a:cubicBezTo>
                    <a:pt x="275" y="3691"/>
                    <a:pt x="263" y="3631"/>
                    <a:pt x="263" y="3572"/>
                  </a:cubicBezTo>
                  <a:lnTo>
                    <a:pt x="263" y="2262"/>
                  </a:lnTo>
                  <a:cubicBezTo>
                    <a:pt x="263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70" y="2286"/>
                    <a:pt x="953" y="2310"/>
                    <a:pt x="1025" y="2310"/>
                  </a:cubicBezTo>
                  <a:cubicBezTo>
                    <a:pt x="1096" y="2310"/>
                    <a:pt x="1168" y="2286"/>
                    <a:pt x="1227" y="2227"/>
                  </a:cubicBezTo>
                  <a:lnTo>
                    <a:pt x="1453" y="2000"/>
                  </a:lnTo>
                  <a:lnTo>
                    <a:pt x="1692" y="2119"/>
                  </a:lnTo>
                  <a:cubicBezTo>
                    <a:pt x="1751" y="2143"/>
                    <a:pt x="1787" y="2191"/>
                    <a:pt x="1787" y="2262"/>
                  </a:cubicBezTo>
                  <a:lnTo>
                    <a:pt x="1787" y="3572"/>
                  </a:lnTo>
                  <a:cubicBezTo>
                    <a:pt x="1787" y="3631"/>
                    <a:pt x="1763" y="3691"/>
                    <a:pt x="1739" y="3739"/>
                  </a:cubicBezTo>
                  <a:lnTo>
                    <a:pt x="1584" y="3965"/>
                  </a:lnTo>
                  <a:cubicBezTo>
                    <a:pt x="1525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9" y="4739"/>
                    <a:pt x="1620" y="4739"/>
                  </a:cubicBezTo>
                  <a:cubicBezTo>
                    <a:pt x="1692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3" y="4167"/>
                    <a:pt x="1799" y="4132"/>
                  </a:cubicBezTo>
                  <a:lnTo>
                    <a:pt x="1942" y="3905"/>
                  </a:lnTo>
                  <a:cubicBezTo>
                    <a:pt x="2001" y="3810"/>
                    <a:pt x="2049" y="3691"/>
                    <a:pt x="2049" y="3572"/>
                  </a:cubicBezTo>
                  <a:lnTo>
                    <a:pt x="2049" y="2262"/>
                  </a:lnTo>
                  <a:cubicBezTo>
                    <a:pt x="2025" y="2107"/>
                    <a:pt x="1930" y="1953"/>
                    <a:pt x="1787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73"/>
            <p:cNvSpPr/>
            <p:nvPr/>
          </p:nvSpPr>
          <p:spPr>
            <a:xfrm>
              <a:off x="8161004" y="2151016"/>
              <a:ext cx="65188" cy="150842"/>
            </a:xfrm>
            <a:custGeom>
              <a:rect b="b" l="l" r="r" t="t"/>
              <a:pathLst>
                <a:path extrusionOk="0" h="4739" w="2048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8" y="1345"/>
                  </a:cubicBezTo>
                  <a:cubicBezTo>
                    <a:pt x="738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5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8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7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3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5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7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7" y="2119"/>
                  </a:cubicBezTo>
                  <a:lnTo>
                    <a:pt x="595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5" y="2310"/>
                    <a:pt x="1167" y="2286"/>
                    <a:pt x="1226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0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8" y="3739"/>
                  </a:cubicBezTo>
                  <a:lnTo>
                    <a:pt x="1584" y="3965"/>
                  </a:lnTo>
                  <a:cubicBezTo>
                    <a:pt x="1524" y="4048"/>
                    <a:pt x="1488" y="4167"/>
                    <a:pt x="1488" y="4286"/>
                  </a:cubicBezTo>
                  <a:lnTo>
                    <a:pt x="1488" y="4608"/>
                  </a:lnTo>
                  <a:cubicBezTo>
                    <a:pt x="1488" y="4679"/>
                    <a:pt x="1548" y="4739"/>
                    <a:pt x="1619" y="4739"/>
                  </a:cubicBezTo>
                  <a:cubicBezTo>
                    <a:pt x="1691" y="4739"/>
                    <a:pt x="1750" y="4679"/>
                    <a:pt x="1750" y="4608"/>
                  </a:cubicBezTo>
                  <a:lnTo>
                    <a:pt x="1750" y="4286"/>
                  </a:lnTo>
                  <a:cubicBezTo>
                    <a:pt x="1750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0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19" y="1345"/>
                    <a:pt x="1738" y="1131"/>
                    <a:pt x="1738" y="881"/>
                  </a:cubicBezTo>
                  <a:lnTo>
                    <a:pt x="1738" y="583"/>
                  </a:lnTo>
                  <a:cubicBezTo>
                    <a:pt x="1738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9" name="Google Shape;12669;p73"/>
            <p:cNvSpPr/>
            <p:nvPr/>
          </p:nvSpPr>
          <p:spPr>
            <a:xfrm>
              <a:off x="8236791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9" y="1345"/>
                  </a:cubicBezTo>
                  <a:cubicBezTo>
                    <a:pt x="739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6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9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4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6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6" y="2310"/>
                    <a:pt x="1167" y="2286"/>
                    <a:pt x="1227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1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9" y="3739"/>
                  </a:cubicBezTo>
                  <a:lnTo>
                    <a:pt x="1584" y="3965"/>
                  </a:lnTo>
                  <a:cubicBezTo>
                    <a:pt x="1524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8" y="4739"/>
                    <a:pt x="1620" y="4739"/>
                  </a:cubicBezTo>
                  <a:cubicBezTo>
                    <a:pt x="1691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1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73"/>
            <p:cNvSpPr/>
            <p:nvPr/>
          </p:nvSpPr>
          <p:spPr>
            <a:xfrm>
              <a:off x="8065100" y="2000174"/>
              <a:ext cx="255086" cy="178916"/>
            </a:xfrm>
            <a:custGeom>
              <a:rect b="b" l="l" r="r" t="t"/>
              <a:pathLst>
                <a:path extrusionOk="0" h="5621" w="8014">
                  <a:moveTo>
                    <a:pt x="2680" y="512"/>
                  </a:moveTo>
                  <a:lnTo>
                    <a:pt x="2680" y="512"/>
                  </a:lnTo>
                  <a:cubicBezTo>
                    <a:pt x="2477" y="691"/>
                    <a:pt x="2275" y="917"/>
                    <a:pt x="2096" y="1191"/>
                  </a:cubicBezTo>
                  <a:cubicBezTo>
                    <a:pt x="1977" y="1370"/>
                    <a:pt x="1882" y="1572"/>
                    <a:pt x="1787" y="1786"/>
                  </a:cubicBezTo>
                  <a:lnTo>
                    <a:pt x="1013" y="1786"/>
                  </a:lnTo>
                  <a:cubicBezTo>
                    <a:pt x="1430" y="1215"/>
                    <a:pt x="2013" y="774"/>
                    <a:pt x="2680" y="512"/>
                  </a:cubicBezTo>
                  <a:close/>
                  <a:moveTo>
                    <a:pt x="3870" y="274"/>
                  </a:moveTo>
                  <a:lnTo>
                    <a:pt x="3870" y="1786"/>
                  </a:lnTo>
                  <a:lnTo>
                    <a:pt x="2096" y="1786"/>
                  </a:lnTo>
                  <a:cubicBezTo>
                    <a:pt x="2513" y="917"/>
                    <a:pt x="3156" y="346"/>
                    <a:pt x="3870" y="274"/>
                  </a:cubicBezTo>
                  <a:close/>
                  <a:moveTo>
                    <a:pt x="4144" y="274"/>
                  </a:moveTo>
                  <a:cubicBezTo>
                    <a:pt x="4870" y="334"/>
                    <a:pt x="5513" y="917"/>
                    <a:pt x="5906" y="1786"/>
                  </a:cubicBezTo>
                  <a:lnTo>
                    <a:pt x="4144" y="1786"/>
                  </a:lnTo>
                  <a:lnTo>
                    <a:pt x="4144" y="274"/>
                  </a:lnTo>
                  <a:close/>
                  <a:moveTo>
                    <a:pt x="5335" y="512"/>
                  </a:moveTo>
                  <a:lnTo>
                    <a:pt x="5335" y="512"/>
                  </a:lnTo>
                  <a:cubicBezTo>
                    <a:pt x="6002" y="774"/>
                    <a:pt x="6561" y="1215"/>
                    <a:pt x="7002" y="1786"/>
                  </a:cubicBezTo>
                  <a:lnTo>
                    <a:pt x="6228" y="1786"/>
                  </a:lnTo>
                  <a:cubicBezTo>
                    <a:pt x="6133" y="1572"/>
                    <a:pt x="6025" y="1382"/>
                    <a:pt x="5906" y="1191"/>
                  </a:cubicBezTo>
                  <a:cubicBezTo>
                    <a:pt x="5728" y="917"/>
                    <a:pt x="5537" y="691"/>
                    <a:pt x="5335" y="512"/>
                  </a:cubicBezTo>
                  <a:close/>
                  <a:moveTo>
                    <a:pt x="1680" y="2048"/>
                  </a:moveTo>
                  <a:cubicBezTo>
                    <a:pt x="1465" y="2596"/>
                    <a:pt x="1358" y="3215"/>
                    <a:pt x="1346" y="3846"/>
                  </a:cubicBezTo>
                  <a:lnTo>
                    <a:pt x="287" y="3846"/>
                  </a:lnTo>
                  <a:cubicBezTo>
                    <a:pt x="310" y="3191"/>
                    <a:pt x="513" y="2572"/>
                    <a:pt x="834" y="2048"/>
                  </a:cubicBezTo>
                  <a:close/>
                  <a:moveTo>
                    <a:pt x="3870" y="2048"/>
                  </a:moveTo>
                  <a:lnTo>
                    <a:pt x="3870" y="3846"/>
                  </a:lnTo>
                  <a:lnTo>
                    <a:pt x="1620" y="3846"/>
                  </a:lnTo>
                  <a:cubicBezTo>
                    <a:pt x="1644" y="3191"/>
                    <a:pt x="1763" y="2572"/>
                    <a:pt x="1965" y="2048"/>
                  </a:cubicBezTo>
                  <a:close/>
                  <a:moveTo>
                    <a:pt x="6049" y="2048"/>
                  </a:moveTo>
                  <a:cubicBezTo>
                    <a:pt x="6252" y="2584"/>
                    <a:pt x="6371" y="3191"/>
                    <a:pt x="6383" y="3846"/>
                  </a:cubicBezTo>
                  <a:lnTo>
                    <a:pt x="4144" y="3846"/>
                  </a:lnTo>
                  <a:lnTo>
                    <a:pt x="4144" y="2048"/>
                  </a:lnTo>
                  <a:close/>
                  <a:moveTo>
                    <a:pt x="7192" y="2048"/>
                  </a:moveTo>
                  <a:cubicBezTo>
                    <a:pt x="7514" y="2584"/>
                    <a:pt x="7716" y="3191"/>
                    <a:pt x="7740" y="3846"/>
                  </a:cubicBezTo>
                  <a:lnTo>
                    <a:pt x="6668" y="3846"/>
                  </a:lnTo>
                  <a:cubicBezTo>
                    <a:pt x="6656" y="3215"/>
                    <a:pt x="6537" y="2596"/>
                    <a:pt x="6347" y="2048"/>
                  </a:cubicBezTo>
                  <a:close/>
                  <a:moveTo>
                    <a:pt x="4001" y="0"/>
                  </a:moveTo>
                  <a:cubicBezTo>
                    <a:pt x="2930" y="0"/>
                    <a:pt x="1930" y="417"/>
                    <a:pt x="1180" y="1167"/>
                  </a:cubicBezTo>
                  <a:cubicBezTo>
                    <a:pt x="418" y="1929"/>
                    <a:pt x="1" y="2929"/>
                    <a:pt x="1" y="4001"/>
                  </a:cubicBezTo>
                  <a:cubicBezTo>
                    <a:pt x="1" y="4537"/>
                    <a:pt x="108" y="5061"/>
                    <a:pt x="310" y="5537"/>
                  </a:cubicBezTo>
                  <a:cubicBezTo>
                    <a:pt x="337" y="5590"/>
                    <a:pt x="384" y="5617"/>
                    <a:pt x="436" y="5617"/>
                  </a:cubicBezTo>
                  <a:cubicBezTo>
                    <a:pt x="453" y="5617"/>
                    <a:pt x="471" y="5614"/>
                    <a:pt x="489" y="5608"/>
                  </a:cubicBezTo>
                  <a:cubicBezTo>
                    <a:pt x="560" y="5573"/>
                    <a:pt x="596" y="5501"/>
                    <a:pt x="560" y="5430"/>
                  </a:cubicBezTo>
                  <a:cubicBezTo>
                    <a:pt x="382" y="5013"/>
                    <a:pt x="298" y="4584"/>
                    <a:pt x="287" y="4132"/>
                  </a:cubicBezTo>
                  <a:lnTo>
                    <a:pt x="1334" y="4132"/>
                  </a:lnTo>
                  <a:lnTo>
                    <a:pt x="1334" y="4299"/>
                  </a:lnTo>
                  <a:cubicBezTo>
                    <a:pt x="1334" y="4370"/>
                    <a:pt x="1418" y="4430"/>
                    <a:pt x="1489" y="4430"/>
                  </a:cubicBezTo>
                  <a:cubicBezTo>
                    <a:pt x="1561" y="4430"/>
                    <a:pt x="1620" y="4358"/>
                    <a:pt x="1620" y="4287"/>
                  </a:cubicBezTo>
                  <a:lnTo>
                    <a:pt x="1620" y="4132"/>
                  </a:lnTo>
                  <a:lnTo>
                    <a:pt x="3870" y="4132"/>
                  </a:lnTo>
                  <a:lnTo>
                    <a:pt x="3870" y="4299"/>
                  </a:lnTo>
                  <a:cubicBezTo>
                    <a:pt x="3870" y="4370"/>
                    <a:pt x="3930" y="4430"/>
                    <a:pt x="4001" y="4430"/>
                  </a:cubicBezTo>
                  <a:cubicBezTo>
                    <a:pt x="4073" y="4430"/>
                    <a:pt x="4132" y="4370"/>
                    <a:pt x="4132" y="4299"/>
                  </a:cubicBezTo>
                  <a:lnTo>
                    <a:pt x="4132" y="4132"/>
                  </a:lnTo>
                  <a:lnTo>
                    <a:pt x="6383" y="4132"/>
                  </a:lnTo>
                  <a:lnTo>
                    <a:pt x="6383" y="4287"/>
                  </a:lnTo>
                  <a:cubicBezTo>
                    <a:pt x="6383" y="4358"/>
                    <a:pt x="6442" y="4430"/>
                    <a:pt x="6514" y="4430"/>
                  </a:cubicBezTo>
                  <a:cubicBezTo>
                    <a:pt x="6597" y="4430"/>
                    <a:pt x="6656" y="4370"/>
                    <a:pt x="6656" y="4299"/>
                  </a:cubicBezTo>
                  <a:lnTo>
                    <a:pt x="6656" y="4132"/>
                  </a:lnTo>
                  <a:lnTo>
                    <a:pt x="7704" y="4132"/>
                  </a:lnTo>
                  <a:cubicBezTo>
                    <a:pt x="7692" y="4584"/>
                    <a:pt x="7609" y="5013"/>
                    <a:pt x="7430" y="5430"/>
                  </a:cubicBezTo>
                  <a:cubicBezTo>
                    <a:pt x="7395" y="5501"/>
                    <a:pt x="7430" y="5573"/>
                    <a:pt x="7502" y="5608"/>
                  </a:cubicBezTo>
                  <a:cubicBezTo>
                    <a:pt x="7514" y="5608"/>
                    <a:pt x="7526" y="5620"/>
                    <a:pt x="7561" y="5620"/>
                  </a:cubicBezTo>
                  <a:cubicBezTo>
                    <a:pt x="7621" y="5620"/>
                    <a:pt x="7668" y="5596"/>
                    <a:pt x="7692" y="5537"/>
                  </a:cubicBezTo>
                  <a:cubicBezTo>
                    <a:pt x="7907" y="5037"/>
                    <a:pt x="8002" y="4525"/>
                    <a:pt x="8002" y="4001"/>
                  </a:cubicBezTo>
                  <a:cubicBezTo>
                    <a:pt x="8014" y="2929"/>
                    <a:pt x="7597" y="1917"/>
                    <a:pt x="6835" y="1167"/>
                  </a:cubicBezTo>
                  <a:cubicBezTo>
                    <a:pt x="6073" y="417"/>
                    <a:pt x="5073" y="0"/>
                    <a:pt x="4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1" name="Google Shape;12671;p73"/>
          <p:cNvGrpSpPr/>
          <p:nvPr/>
        </p:nvGrpSpPr>
        <p:grpSpPr>
          <a:xfrm>
            <a:off x="6633705" y="1969108"/>
            <a:ext cx="249420" cy="363849"/>
            <a:chOff x="6633705" y="1969108"/>
            <a:chExt cx="249420" cy="363849"/>
          </a:xfrm>
        </p:grpSpPr>
        <p:sp>
          <p:nvSpPr>
            <p:cNvPr id="12672" name="Google Shape;12672;p73"/>
            <p:cNvSpPr/>
            <p:nvPr/>
          </p:nvSpPr>
          <p:spPr>
            <a:xfrm>
              <a:off x="6678426" y="1969108"/>
              <a:ext cx="159214" cy="238407"/>
            </a:xfrm>
            <a:custGeom>
              <a:rect b="b" l="l" r="r" t="t"/>
              <a:pathLst>
                <a:path extrusionOk="0" h="7490" w="5002">
                  <a:moveTo>
                    <a:pt x="2525" y="333"/>
                  </a:moveTo>
                  <a:cubicBezTo>
                    <a:pt x="2906" y="333"/>
                    <a:pt x="3239" y="572"/>
                    <a:pt x="3251" y="857"/>
                  </a:cubicBezTo>
                  <a:cubicBezTo>
                    <a:pt x="3025" y="762"/>
                    <a:pt x="2775" y="714"/>
                    <a:pt x="2525" y="714"/>
                  </a:cubicBezTo>
                  <a:cubicBezTo>
                    <a:pt x="2263" y="714"/>
                    <a:pt x="2013" y="762"/>
                    <a:pt x="1787" y="857"/>
                  </a:cubicBezTo>
                  <a:cubicBezTo>
                    <a:pt x="1811" y="560"/>
                    <a:pt x="2120" y="333"/>
                    <a:pt x="2525" y="333"/>
                  </a:cubicBezTo>
                  <a:close/>
                  <a:moveTo>
                    <a:pt x="2525" y="1036"/>
                  </a:moveTo>
                  <a:cubicBezTo>
                    <a:pt x="3418" y="1036"/>
                    <a:pt x="4144" y="1762"/>
                    <a:pt x="4144" y="2655"/>
                  </a:cubicBezTo>
                  <a:cubicBezTo>
                    <a:pt x="4144" y="2786"/>
                    <a:pt x="4132" y="2905"/>
                    <a:pt x="4097" y="3036"/>
                  </a:cubicBezTo>
                  <a:cubicBezTo>
                    <a:pt x="4073" y="2905"/>
                    <a:pt x="3989" y="2786"/>
                    <a:pt x="3870" y="2679"/>
                  </a:cubicBezTo>
                  <a:cubicBezTo>
                    <a:pt x="3216" y="2107"/>
                    <a:pt x="2049" y="1953"/>
                    <a:pt x="2001" y="1941"/>
                  </a:cubicBezTo>
                  <a:cubicBezTo>
                    <a:pt x="1994" y="1940"/>
                    <a:pt x="1987" y="1939"/>
                    <a:pt x="1980" y="1939"/>
                  </a:cubicBezTo>
                  <a:cubicBezTo>
                    <a:pt x="1894" y="1939"/>
                    <a:pt x="1822" y="2006"/>
                    <a:pt x="1811" y="2084"/>
                  </a:cubicBezTo>
                  <a:cubicBezTo>
                    <a:pt x="1787" y="2179"/>
                    <a:pt x="1870" y="2262"/>
                    <a:pt x="1953" y="2286"/>
                  </a:cubicBezTo>
                  <a:cubicBezTo>
                    <a:pt x="1965" y="2286"/>
                    <a:pt x="3073" y="2429"/>
                    <a:pt x="3656" y="2941"/>
                  </a:cubicBezTo>
                  <a:cubicBezTo>
                    <a:pt x="3727" y="3012"/>
                    <a:pt x="3787" y="3120"/>
                    <a:pt x="3787" y="3215"/>
                  </a:cubicBezTo>
                  <a:lnTo>
                    <a:pt x="3787" y="3370"/>
                  </a:lnTo>
                  <a:cubicBezTo>
                    <a:pt x="3787" y="4084"/>
                    <a:pt x="3216" y="4644"/>
                    <a:pt x="2525" y="4644"/>
                  </a:cubicBezTo>
                  <a:cubicBezTo>
                    <a:pt x="1822" y="4644"/>
                    <a:pt x="1251" y="4084"/>
                    <a:pt x="1251" y="3381"/>
                  </a:cubicBezTo>
                  <a:cubicBezTo>
                    <a:pt x="1251" y="3334"/>
                    <a:pt x="1287" y="3274"/>
                    <a:pt x="1311" y="3250"/>
                  </a:cubicBezTo>
                  <a:cubicBezTo>
                    <a:pt x="1453" y="3143"/>
                    <a:pt x="1644" y="2977"/>
                    <a:pt x="1763" y="2727"/>
                  </a:cubicBezTo>
                  <a:cubicBezTo>
                    <a:pt x="1811" y="2643"/>
                    <a:pt x="1775" y="2548"/>
                    <a:pt x="1692" y="2500"/>
                  </a:cubicBezTo>
                  <a:cubicBezTo>
                    <a:pt x="1664" y="2490"/>
                    <a:pt x="1637" y="2485"/>
                    <a:pt x="1612" y="2485"/>
                  </a:cubicBezTo>
                  <a:cubicBezTo>
                    <a:pt x="1551" y="2485"/>
                    <a:pt x="1499" y="2516"/>
                    <a:pt x="1465" y="2584"/>
                  </a:cubicBezTo>
                  <a:cubicBezTo>
                    <a:pt x="1370" y="2762"/>
                    <a:pt x="1227" y="2893"/>
                    <a:pt x="1120" y="2965"/>
                  </a:cubicBezTo>
                  <a:cubicBezTo>
                    <a:pt x="1060" y="3012"/>
                    <a:pt x="1001" y="3072"/>
                    <a:pt x="977" y="3143"/>
                  </a:cubicBezTo>
                  <a:cubicBezTo>
                    <a:pt x="930" y="2977"/>
                    <a:pt x="894" y="2822"/>
                    <a:pt x="894" y="2655"/>
                  </a:cubicBezTo>
                  <a:cubicBezTo>
                    <a:pt x="894" y="1762"/>
                    <a:pt x="1632" y="1036"/>
                    <a:pt x="2525" y="1036"/>
                  </a:cubicBezTo>
                  <a:close/>
                  <a:moveTo>
                    <a:pt x="3061" y="4882"/>
                  </a:moveTo>
                  <a:lnTo>
                    <a:pt x="3061" y="5120"/>
                  </a:lnTo>
                  <a:cubicBezTo>
                    <a:pt x="3061" y="5167"/>
                    <a:pt x="3061" y="5215"/>
                    <a:pt x="3073" y="5263"/>
                  </a:cubicBezTo>
                  <a:lnTo>
                    <a:pt x="2525" y="5679"/>
                  </a:lnTo>
                  <a:lnTo>
                    <a:pt x="1942" y="5263"/>
                  </a:lnTo>
                  <a:cubicBezTo>
                    <a:pt x="1953" y="5215"/>
                    <a:pt x="1953" y="5167"/>
                    <a:pt x="1953" y="5120"/>
                  </a:cubicBezTo>
                  <a:lnTo>
                    <a:pt x="1953" y="4882"/>
                  </a:lnTo>
                  <a:cubicBezTo>
                    <a:pt x="2132" y="4941"/>
                    <a:pt x="2311" y="4989"/>
                    <a:pt x="2501" y="4989"/>
                  </a:cubicBezTo>
                  <a:cubicBezTo>
                    <a:pt x="2704" y="4989"/>
                    <a:pt x="2882" y="4965"/>
                    <a:pt x="3061" y="4882"/>
                  </a:cubicBezTo>
                  <a:close/>
                  <a:moveTo>
                    <a:pt x="2525" y="5679"/>
                  </a:moveTo>
                  <a:cubicBezTo>
                    <a:pt x="2525" y="5685"/>
                    <a:pt x="2519" y="5688"/>
                    <a:pt x="2516" y="5688"/>
                  </a:cubicBezTo>
                  <a:cubicBezTo>
                    <a:pt x="2513" y="5688"/>
                    <a:pt x="2513" y="5685"/>
                    <a:pt x="2525" y="5679"/>
                  </a:cubicBezTo>
                  <a:close/>
                  <a:moveTo>
                    <a:pt x="2501" y="0"/>
                  </a:moveTo>
                  <a:cubicBezTo>
                    <a:pt x="1930" y="0"/>
                    <a:pt x="1453" y="405"/>
                    <a:pt x="1453" y="881"/>
                  </a:cubicBezTo>
                  <a:cubicBezTo>
                    <a:pt x="1453" y="929"/>
                    <a:pt x="1453" y="976"/>
                    <a:pt x="1465" y="1012"/>
                  </a:cubicBezTo>
                  <a:cubicBezTo>
                    <a:pt x="918" y="1357"/>
                    <a:pt x="560" y="1965"/>
                    <a:pt x="560" y="2667"/>
                  </a:cubicBezTo>
                  <a:cubicBezTo>
                    <a:pt x="560" y="3120"/>
                    <a:pt x="715" y="3560"/>
                    <a:pt x="1001" y="3917"/>
                  </a:cubicBezTo>
                  <a:cubicBezTo>
                    <a:pt x="1120" y="4251"/>
                    <a:pt x="1346" y="4524"/>
                    <a:pt x="1632" y="4727"/>
                  </a:cubicBezTo>
                  <a:lnTo>
                    <a:pt x="1632" y="5120"/>
                  </a:lnTo>
                  <a:cubicBezTo>
                    <a:pt x="1632" y="5203"/>
                    <a:pt x="1584" y="5275"/>
                    <a:pt x="1513" y="5298"/>
                  </a:cubicBezTo>
                  <a:lnTo>
                    <a:pt x="418" y="5775"/>
                  </a:lnTo>
                  <a:cubicBezTo>
                    <a:pt x="168" y="5894"/>
                    <a:pt x="1" y="6156"/>
                    <a:pt x="1" y="6418"/>
                  </a:cubicBezTo>
                  <a:lnTo>
                    <a:pt x="1" y="7322"/>
                  </a:lnTo>
                  <a:cubicBezTo>
                    <a:pt x="1" y="7418"/>
                    <a:pt x="84" y="7489"/>
                    <a:pt x="168" y="7489"/>
                  </a:cubicBezTo>
                  <a:cubicBezTo>
                    <a:pt x="263" y="7489"/>
                    <a:pt x="334" y="7418"/>
                    <a:pt x="334" y="7322"/>
                  </a:cubicBezTo>
                  <a:lnTo>
                    <a:pt x="334" y="6418"/>
                  </a:lnTo>
                  <a:cubicBezTo>
                    <a:pt x="334" y="6275"/>
                    <a:pt x="418" y="6132"/>
                    <a:pt x="560" y="6072"/>
                  </a:cubicBezTo>
                  <a:lnTo>
                    <a:pt x="1644" y="5596"/>
                  </a:lnTo>
                  <a:cubicBezTo>
                    <a:pt x="1692" y="5584"/>
                    <a:pt x="1715" y="5560"/>
                    <a:pt x="1751" y="5536"/>
                  </a:cubicBezTo>
                  <a:lnTo>
                    <a:pt x="2299" y="5941"/>
                  </a:lnTo>
                  <a:cubicBezTo>
                    <a:pt x="2358" y="5989"/>
                    <a:pt x="2430" y="6013"/>
                    <a:pt x="2501" y="6013"/>
                  </a:cubicBezTo>
                  <a:cubicBezTo>
                    <a:pt x="2584" y="6013"/>
                    <a:pt x="2656" y="5989"/>
                    <a:pt x="2715" y="5941"/>
                  </a:cubicBezTo>
                  <a:lnTo>
                    <a:pt x="3263" y="5536"/>
                  </a:lnTo>
                  <a:cubicBezTo>
                    <a:pt x="3299" y="5572"/>
                    <a:pt x="3335" y="5584"/>
                    <a:pt x="3370" y="5596"/>
                  </a:cubicBezTo>
                  <a:lnTo>
                    <a:pt x="4454" y="6072"/>
                  </a:lnTo>
                  <a:cubicBezTo>
                    <a:pt x="4585" y="6132"/>
                    <a:pt x="4680" y="6275"/>
                    <a:pt x="4680" y="6418"/>
                  </a:cubicBezTo>
                  <a:lnTo>
                    <a:pt x="4680" y="7322"/>
                  </a:lnTo>
                  <a:cubicBezTo>
                    <a:pt x="4680" y="7418"/>
                    <a:pt x="4751" y="7489"/>
                    <a:pt x="4847" y="7489"/>
                  </a:cubicBezTo>
                  <a:cubicBezTo>
                    <a:pt x="4930" y="7489"/>
                    <a:pt x="5001" y="7418"/>
                    <a:pt x="5001" y="7322"/>
                  </a:cubicBezTo>
                  <a:lnTo>
                    <a:pt x="5001" y="6418"/>
                  </a:lnTo>
                  <a:cubicBezTo>
                    <a:pt x="5001" y="6156"/>
                    <a:pt x="4847" y="5894"/>
                    <a:pt x="4585" y="5775"/>
                  </a:cubicBezTo>
                  <a:lnTo>
                    <a:pt x="3501" y="5298"/>
                  </a:lnTo>
                  <a:cubicBezTo>
                    <a:pt x="3430" y="5275"/>
                    <a:pt x="3382" y="5203"/>
                    <a:pt x="3382" y="5120"/>
                  </a:cubicBezTo>
                  <a:lnTo>
                    <a:pt x="3382" y="4727"/>
                  </a:lnTo>
                  <a:cubicBezTo>
                    <a:pt x="3668" y="4524"/>
                    <a:pt x="3894" y="4251"/>
                    <a:pt x="4013" y="3917"/>
                  </a:cubicBezTo>
                  <a:cubicBezTo>
                    <a:pt x="4287" y="3560"/>
                    <a:pt x="4454" y="3131"/>
                    <a:pt x="4454" y="2667"/>
                  </a:cubicBezTo>
                  <a:cubicBezTo>
                    <a:pt x="4454" y="1965"/>
                    <a:pt x="4097" y="1357"/>
                    <a:pt x="3549" y="1012"/>
                  </a:cubicBezTo>
                  <a:cubicBezTo>
                    <a:pt x="3561" y="976"/>
                    <a:pt x="3561" y="929"/>
                    <a:pt x="3561" y="881"/>
                  </a:cubicBezTo>
                  <a:cubicBezTo>
                    <a:pt x="3561" y="393"/>
                    <a:pt x="3085" y="0"/>
                    <a:pt x="2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73"/>
            <p:cNvSpPr/>
            <p:nvPr/>
          </p:nvSpPr>
          <p:spPr>
            <a:xfrm>
              <a:off x="6753481" y="2168809"/>
              <a:ext cx="10249" cy="38705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4" name="Google Shape;12674;p73"/>
            <p:cNvSpPr/>
            <p:nvPr/>
          </p:nvSpPr>
          <p:spPr>
            <a:xfrm>
              <a:off x="6707614" y="2180173"/>
              <a:ext cx="10631" cy="27342"/>
            </a:xfrm>
            <a:custGeom>
              <a:rect b="b" l="l" r="r" t="t"/>
              <a:pathLst>
                <a:path extrusionOk="0" h="859" w="334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91"/>
                  </a:lnTo>
                  <a:cubicBezTo>
                    <a:pt x="1" y="787"/>
                    <a:pt x="72" y="858"/>
                    <a:pt x="155" y="858"/>
                  </a:cubicBezTo>
                  <a:cubicBezTo>
                    <a:pt x="251" y="858"/>
                    <a:pt x="322" y="787"/>
                    <a:pt x="322" y="691"/>
                  </a:cubicBezTo>
                  <a:lnTo>
                    <a:pt x="322" y="156"/>
                  </a:lnTo>
                  <a:cubicBezTo>
                    <a:pt x="334" y="72"/>
                    <a:pt x="26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5" name="Google Shape;12675;p73"/>
            <p:cNvSpPr/>
            <p:nvPr/>
          </p:nvSpPr>
          <p:spPr>
            <a:xfrm>
              <a:off x="6798966" y="2180173"/>
              <a:ext cx="10249" cy="27342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lnTo>
                    <a:pt x="0" y="691"/>
                  </a:lnTo>
                  <a:cubicBezTo>
                    <a:pt x="0" y="787"/>
                    <a:pt x="71" y="858"/>
                    <a:pt x="167" y="858"/>
                  </a:cubicBezTo>
                  <a:cubicBezTo>
                    <a:pt x="250" y="858"/>
                    <a:pt x="321" y="787"/>
                    <a:pt x="321" y="691"/>
                  </a:cubicBezTo>
                  <a:lnTo>
                    <a:pt x="321" y="156"/>
                  </a:lnTo>
                  <a:cubicBezTo>
                    <a:pt x="321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6" name="Google Shape;12676;p73"/>
            <p:cNvSpPr/>
            <p:nvPr/>
          </p:nvSpPr>
          <p:spPr>
            <a:xfrm>
              <a:off x="6742118" y="2299949"/>
              <a:ext cx="32976" cy="33008"/>
            </a:xfrm>
            <a:custGeom>
              <a:rect b="b" l="l" r="r" t="t"/>
              <a:pathLst>
                <a:path extrusionOk="0" h="1037" w="1036">
                  <a:moveTo>
                    <a:pt x="524" y="322"/>
                  </a:moveTo>
                  <a:cubicBezTo>
                    <a:pt x="619" y="322"/>
                    <a:pt x="714" y="417"/>
                    <a:pt x="714" y="524"/>
                  </a:cubicBezTo>
                  <a:cubicBezTo>
                    <a:pt x="714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7" name="Google Shape;12677;p73"/>
            <p:cNvSpPr/>
            <p:nvPr/>
          </p:nvSpPr>
          <p:spPr>
            <a:xfrm>
              <a:off x="6633705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8" y="715"/>
                    <a:pt x="322" y="619"/>
                    <a:pt x="322" y="524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24"/>
                  </a:cubicBezTo>
                  <a:cubicBezTo>
                    <a:pt x="1037" y="238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73"/>
            <p:cNvSpPr/>
            <p:nvPr/>
          </p:nvSpPr>
          <p:spPr>
            <a:xfrm>
              <a:off x="6850117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73"/>
            <p:cNvSpPr/>
            <p:nvPr/>
          </p:nvSpPr>
          <p:spPr>
            <a:xfrm>
              <a:off x="6664039" y="2219610"/>
              <a:ext cx="188370" cy="73750"/>
            </a:xfrm>
            <a:custGeom>
              <a:rect b="b" l="l" r="r" t="t"/>
              <a:pathLst>
                <a:path extrusionOk="0" h="2317" w="5918">
                  <a:moveTo>
                    <a:pt x="2977" y="0"/>
                  </a:moveTo>
                  <a:cubicBezTo>
                    <a:pt x="2882" y="0"/>
                    <a:pt x="2810" y="83"/>
                    <a:pt x="2810" y="167"/>
                  </a:cubicBezTo>
                  <a:lnTo>
                    <a:pt x="2810" y="369"/>
                  </a:lnTo>
                  <a:lnTo>
                    <a:pt x="1632" y="369"/>
                  </a:lnTo>
                  <a:cubicBezTo>
                    <a:pt x="1405" y="369"/>
                    <a:pt x="1191" y="464"/>
                    <a:pt x="1048" y="667"/>
                  </a:cubicBezTo>
                  <a:lnTo>
                    <a:pt x="60" y="2048"/>
                  </a:lnTo>
                  <a:cubicBezTo>
                    <a:pt x="0" y="2119"/>
                    <a:pt x="24" y="2227"/>
                    <a:pt x="96" y="2286"/>
                  </a:cubicBezTo>
                  <a:cubicBezTo>
                    <a:pt x="125" y="2307"/>
                    <a:pt x="156" y="2316"/>
                    <a:pt x="186" y="2316"/>
                  </a:cubicBezTo>
                  <a:cubicBezTo>
                    <a:pt x="241" y="2316"/>
                    <a:pt x="295" y="2285"/>
                    <a:pt x="334" y="2238"/>
                  </a:cubicBezTo>
                  <a:lnTo>
                    <a:pt x="1334" y="857"/>
                  </a:lnTo>
                  <a:cubicBezTo>
                    <a:pt x="1405" y="750"/>
                    <a:pt x="1512" y="703"/>
                    <a:pt x="1632" y="703"/>
                  </a:cubicBezTo>
                  <a:lnTo>
                    <a:pt x="2810" y="703"/>
                  </a:lnTo>
                  <a:lnTo>
                    <a:pt x="2810" y="1977"/>
                  </a:lnTo>
                  <a:cubicBezTo>
                    <a:pt x="2810" y="2060"/>
                    <a:pt x="2882" y="2131"/>
                    <a:pt x="2977" y="2131"/>
                  </a:cubicBezTo>
                  <a:cubicBezTo>
                    <a:pt x="3060" y="2131"/>
                    <a:pt x="3132" y="2060"/>
                    <a:pt x="3132" y="1977"/>
                  </a:cubicBezTo>
                  <a:lnTo>
                    <a:pt x="3132" y="703"/>
                  </a:lnTo>
                  <a:lnTo>
                    <a:pt x="4310" y="703"/>
                  </a:lnTo>
                  <a:cubicBezTo>
                    <a:pt x="4430" y="703"/>
                    <a:pt x="4549" y="762"/>
                    <a:pt x="4608" y="857"/>
                  </a:cubicBezTo>
                  <a:lnTo>
                    <a:pt x="5608" y="2238"/>
                  </a:lnTo>
                  <a:cubicBezTo>
                    <a:pt x="5632" y="2286"/>
                    <a:pt x="5692" y="2310"/>
                    <a:pt x="5739" y="2310"/>
                  </a:cubicBezTo>
                  <a:cubicBezTo>
                    <a:pt x="5775" y="2310"/>
                    <a:pt x="5811" y="2298"/>
                    <a:pt x="5846" y="2286"/>
                  </a:cubicBezTo>
                  <a:cubicBezTo>
                    <a:pt x="5906" y="2227"/>
                    <a:pt x="5918" y="2119"/>
                    <a:pt x="5870" y="2048"/>
                  </a:cubicBezTo>
                  <a:lnTo>
                    <a:pt x="4882" y="667"/>
                  </a:lnTo>
                  <a:cubicBezTo>
                    <a:pt x="4739" y="488"/>
                    <a:pt x="4537" y="369"/>
                    <a:pt x="4299" y="369"/>
                  </a:cubicBezTo>
                  <a:lnTo>
                    <a:pt x="3132" y="369"/>
                  </a:lnTo>
                  <a:lnTo>
                    <a:pt x="3132" y="167"/>
                  </a:lnTo>
                  <a:cubicBezTo>
                    <a:pt x="3132" y="83"/>
                    <a:pt x="3060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0" name="Google Shape;12680;p73"/>
          <p:cNvGrpSpPr/>
          <p:nvPr/>
        </p:nvGrpSpPr>
        <p:grpSpPr>
          <a:xfrm>
            <a:off x="5211031" y="1969108"/>
            <a:ext cx="226661" cy="363467"/>
            <a:chOff x="5211031" y="1969108"/>
            <a:chExt cx="226661" cy="363467"/>
          </a:xfrm>
        </p:grpSpPr>
        <p:sp>
          <p:nvSpPr>
            <p:cNvPr id="12681" name="Google Shape;12681;p73"/>
            <p:cNvSpPr/>
            <p:nvPr/>
          </p:nvSpPr>
          <p:spPr>
            <a:xfrm>
              <a:off x="5211031" y="1969108"/>
              <a:ext cx="226661" cy="363467"/>
            </a:xfrm>
            <a:custGeom>
              <a:rect b="b" l="l" r="r" t="t"/>
              <a:pathLst>
                <a:path extrusionOk="0" h="11419" w="7121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73"/>
            <p:cNvSpPr/>
            <p:nvPr/>
          </p:nvSpPr>
          <p:spPr>
            <a:xfrm>
              <a:off x="5250468" y="2060046"/>
              <a:ext cx="147819" cy="107649"/>
            </a:xfrm>
            <a:custGeom>
              <a:rect b="b" l="l" r="r" t="t"/>
              <a:pathLst>
                <a:path extrusionOk="0" h="3382" w="4644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3" name="Google Shape;12683;p73"/>
          <p:cNvGrpSpPr/>
          <p:nvPr/>
        </p:nvGrpSpPr>
        <p:grpSpPr>
          <a:xfrm>
            <a:off x="3712952" y="1970604"/>
            <a:ext cx="354363" cy="354395"/>
            <a:chOff x="3712952" y="1970604"/>
            <a:chExt cx="354363" cy="354395"/>
          </a:xfrm>
        </p:grpSpPr>
        <p:sp>
          <p:nvSpPr>
            <p:cNvPr id="12684" name="Google Shape;12684;p73"/>
            <p:cNvSpPr/>
            <p:nvPr/>
          </p:nvSpPr>
          <p:spPr>
            <a:xfrm>
              <a:off x="3868314" y="2281360"/>
              <a:ext cx="43639" cy="43639"/>
            </a:xfrm>
            <a:custGeom>
              <a:rect b="b" l="l" r="r" t="t"/>
              <a:pathLst>
                <a:path extrusionOk="0" h="1371" w="1371">
                  <a:moveTo>
                    <a:pt x="692" y="334"/>
                  </a:moveTo>
                  <a:cubicBezTo>
                    <a:pt x="882" y="334"/>
                    <a:pt x="1049" y="489"/>
                    <a:pt x="1049" y="691"/>
                  </a:cubicBezTo>
                  <a:cubicBezTo>
                    <a:pt x="1049" y="882"/>
                    <a:pt x="894" y="1049"/>
                    <a:pt x="692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2" y="334"/>
                  </a:cubicBez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2" y="1370"/>
                  </a:cubicBezTo>
                  <a:cubicBezTo>
                    <a:pt x="1061" y="1370"/>
                    <a:pt x="1370" y="1060"/>
                    <a:pt x="1370" y="691"/>
                  </a:cubicBezTo>
                  <a:cubicBezTo>
                    <a:pt x="1370" y="310"/>
                    <a:pt x="1073" y="1"/>
                    <a:pt x="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73"/>
            <p:cNvSpPr/>
            <p:nvPr/>
          </p:nvSpPr>
          <p:spPr>
            <a:xfrm>
              <a:off x="3940346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69" y="322"/>
                  </a:moveTo>
                  <a:cubicBezTo>
                    <a:pt x="1167" y="322"/>
                    <a:pt x="1405" y="572"/>
                    <a:pt x="1405" y="870"/>
                  </a:cubicBezTo>
                  <a:cubicBezTo>
                    <a:pt x="1405" y="1167"/>
                    <a:pt x="1167" y="1406"/>
                    <a:pt x="869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69" y="322"/>
                  </a:cubicBezTo>
                  <a:close/>
                  <a:moveTo>
                    <a:pt x="869" y="1"/>
                  </a:moveTo>
                  <a:cubicBezTo>
                    <a:pt x="393" y="1"/>
                    <a:pt x="0" y="394"/>
                    <a:pt x="0" y="870"/>
                  </a:cubicBezTo>
                  <a:cubicBezTo>
                    <a:pt x="0" y="1346"/>
                    <a:pt x="393" y="1727"/>
                    <a:pt x="869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73"/>
            <p:cNvSpPr/>
            <p:nvPr/>
          </p:nvSpPr>
          <p:spPr>
            <a:xfrm>
              <a:off x="3784952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70" y="322"/>
                  </a:moveTo>
                  <a:cubicBezTo>
                    <a:pt x="1167" y="322"/>
                    <a:pt x="1406" y="572"/>
                    <a:pt x="1406" y="870"/>
                  </a:cubicBezTo>
                  <a:cubicBezTo>
                    <a:pt x="1406" y="1167"/>
                    <a:pt x="1167" y="1406"/>
                    <a:pt x="870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73"/>
            <p:cNvSpPr/>
            <p:nvPr/>
          </p:nvSpPr>
          <p:spPr>
            <a:xfrm>
              <a:off x="3712952" y="2281360"/>
              <a:ext cx="44371" cy="43639"/>
            </a:xfrm>
            <a:custGeom>
              <a:rect b="b" l="l" r="r" t="t"/>
              <a:pathLst>
                <a:path extrusionOk="0" h="1371" w="1394">
                  <a:moveTo>
                    <a:pt x="691" y="334"/>
                  </a:moveTo>
                  <a:cubicBezTo>
                    <a:pt x="881" y="334"/>
                    <a:pt x="1048" y="489"/>
                    <a:pt x="1048" y="691"/>
                  </a:cubicBezTo>
                  <a:cubicBezTo>
                    <a:pt x="1048" y="882"/>
                    <a:pt x="893" y="1049"/>
                    <a:pt x="691" y="1049"/>
                  </a:cubicBezTo>
                  <a:cubicBezTo>
                    <a:pt x="500" y="1049"/>
                    <a:pt x="334" y="882"/>
                    <a:pt x="334" y="691"/>
                  </a:cubicBezTo>
                  <a:cubicBezTo>
                    <a:pt x="334" y="489"/>
                    <a:pt x="500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0" y="310"/>
                    <a:pt x="0" y="691"/>
                  </a:cubicBezTo>
                  <a:cubicBezTo>
                    <a:pt x="0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93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73"/>
            <p:cNvSpPr/>
            <p:nvPr/>
          </p:nvSpPr>
          <p:spPr>
            <a:xfrm>
              <a:off x="4023708" y="2281360"/>
              <a:ext cx="43607" cy="43639"/>
            </a:xfrm>
            <a:custGeom>
              <a:rect b="b" l="l" r="r" t="t"/>
              <a:pathLst>
                <a:path extrusionOk="0" h="1371" w="1370">
                  <a:moveTo>
                    <a:pt x="691" y="334"/>
                  </a:moveTo>
                  <a:cubicBezTo>
                    <a:pt x="882" y="334"/>
                    <a:pt x="1048" y="489"/>
                    <a:pt x="1048" y="691"/>
                  </a:cubicBezTo>
                  <a:cubicBezTo>
                    <a:pt x="1048" y="882"/>
                    <a:pt x="882" y="1049"/>
                    <a:pt x="691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70" y="310"/>
                    <a:pt x="1060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73"/>
            <p:cNvSpPr/>
            <p:nvPr/>
          </p:nvSpPr>
          <p:spPr>
            <a:xfrm>
              <a:off x="3852049" y="1970604"/>
              <a:ext cx="76583" cy="76965"/>
            </a:xfrm>
            <a:custGeom>
              <a:rect b="b" l="l" r="r" t="t"/>
              <a:pathLst>
                <a:path extrusionOk="0" h="2418" w="2406">
                  <a:moveTo>
                    <a:pt x="1203" y="346"/>
                  </a:moveTo>
                  <a:cubicBezTo>
                    <a:pt x="1679" y="346"/>
                    <a:pt x="2084" y="751"/>
                    <a:pt x="2084" y="1227"/>
                  </a:cubicBezTo>
                  <a:cubicBezTo>
                    <a:pt x="2084" y="1703"/>
                    <a:pt x="1691" y="2096"/>
                    <a:pt x="1203" y="2096"/>
                  </a:cubicBezTo>
                  <a:cubicBezTo>
                    <a:pt x="714" y="2096"/>
                    <a:pt x="321" y="1703"/>
                    <a:pt x="321" y="1227"/>
                  </a:cubicBezTo>
                  <a:cubicBezTo>
                    <a:pt x="321" y="727"/>
                    <a:pt x="726" y="346"/>
                    <a:pt x="1203" y="346"/>
                  </a:cubicBezTo>
                  <a:close/>
                  <a:moveTo>
                    <a:pt x="1203" y="1"/>
                  </a:moveTo>
                  <a:cubicBezTo>
                    <a:pt x="536" y="1"/>
                    <a:pt x="0" y="536"/>
                    <a:pt x="0" y="1203"/>
                  </a:cubicBezTo>
                  <a:cubicBezTo>
                    <a:pt x="0" y="1882"/>
                    <a:pt x="536" y="2418"/>
                    <a:pt x="1203" y="2418"/>
                  </a:cubicBezTo>
                  <a:cubicBezTo>
                    <a:pt x="1869" y="2418"/>
                    <a:pt x="2405" y="1882"/>
                    <a:pt x="2405" y="1203"/>
                  </a:cubicBezTo>
                  <a:cubicBezTo>
                    <a:pt x="2405" y="548"/>
                    <a:pt x="1869" y="1"/>
                    <a:pt x="1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73"/>
            <p:cNvSpPr/>
            <p:nvPr/>
          </p:nvSpPr>
          <p:spPr>
            <a:xfrm>
              <a:off x="3746310" y="2187016"/>
              <a:ext cx="132667" cy="88710"/>
            </a:xfrm>
            <a:custGeom>
              <a:rect b="b" l="l" r="r" t="t"/>
              <a:pathLst>
                <a:path extrusionOk="0" h="2787" w="4168">
                  <a:moveTo>
                    <a:pt x="2084" y="0"/>
                  </a:moveTo>
                  <a:cubicBezTo>
                    <a:pt x="1989" y="0"/>
                    <a:pt x="1917" y="84"/>
                    <a:pt x="1917" y="167"/>
                  </a:cubicBezTo>
                  <a:lnTo>
                    <a:pt x="1917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48" y="2548"/>
                  </a:lnTo>
                  <a:cubicBezTo>
                    <a:pt x="0" y="2620"/>
                    <a:pt x="24" y="2727"/>
                    <a:pt x="119" y="2774"/>
                  </a:cubicBezTo>
                  <a:cubicBezTo>
                    <a:pt x="143" y="2786"/>
                    <a:pt x="155" y="2786"/>
                    <a:pt x="191" y="2786"/>
                  </a:cubicBezTo>
                  <a:cubicBezTo>
                    <a:pt x="250" y="2786"/>
                    <a:pt x="310" y="2762"/>
                    <a:pt x="345" y="2703"/>
                  </a:cubicBezTo>
                  <a:lnTo>
                    <a:pt x="738" y="1929"/>
                  </a:lnTo>
                  <a:cubicBezTo>
                    <a:pt x="798" y="1810"/>
                    <a:pt x="917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5" y="1929"/>
                  </a:cubicBezTo>
                  <a:lnTo>
                    <a:pt x="3810" y="2703"/>
                  </a:lnTo>
                  <a:cubicBezTo>
                    <a:pt x="3846" y="2756"/>
                    <a:pt x="3902" y="2783"/>
                    <a:pt x="3968" y="2783"/>
                  </a:cubicBezTo>
                  <a:cubicBezTo>
                    <a:pt x="3989" y="2783"/>
                    <a:pt x="4013" y="2780"/>
                    <a:pt x="4036" y="2774"/>
                  </a:cubicBezTo>
                  <a:cubicBezTo>
                    <a:pt x="4132" y="2715"/>
                    <a:pt x="4167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0" y="1393"/>
                  </a:lnTo>
                  <a:lnTo>
                    <a:pt x="2250" y="167"/>
                  </a:lnTo>
                  <a:cubicBezTo>
                    <a:pt x="2250" y="84"/>
                    <a:pt x="2167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73"/>
            <p:cNvSpPr/>
            <p:nvPr/>
          </p:nvSpPr>
          <p:spPr>
            <a:xfrm>
              <a:off x="3831583" y="2059664"/>
              <a:ext cx="117485" cy="54748"/>
            </a:xfrm>
            <a:custGeom>
              <a:rect b="b" l="l" r="r" t="t"/>
              <a:pathLst>
                <a:path extrusionOk="0" h="1720" w="3691">
                  <a:moveTo>
                    <a:pt x="1846" y="1"/>
                  </a:moveTo>
                  <a:cubicBezTo>
                    <a:pt x="1750" y="1"/>
                    <a:pt x="1679" y="72"/>
                    <a:pt x="1679" y="167"/>
                  </a:cubicBezTo>
                  <a:lnTo>
                    <a:pt x="1679" y="703"/>
                  </a:lnTo>
                  <a:lnTo>
                    <a:pt x="750" y="703"/>
                  </a:lnTo>
                  <a:cubicBezTo>
                    <a:pt x="560" y="703"/>
                    <a:pt x="405" y="810"/>
                    <a:pt x="310" y="965"/>
                  </a:cubicBezTo>
                  <a:lnTo>
                    <a:pt x="48" y="1477"/>
                  </a:lnTo>
                  <a:cubicBezTo>
                    <a:pt x="0" y="1548"/>
                    <a:pt x="24" y="1656"/>
                    <a:pt x="119" y="1703"/>
                  </a:cubicBezTo>
                  <a:cubicBezTo>
                    <a:pt x="140" y="1714"/>
                    <a:pt x="164" y="1719"/>
                    <a:pt x="188" y="1719"/>
                  </a:cubicBezTo>
                  <a:cubicBezTo>
                    <a:pt x="248" y="1719"/>
                    <a:pt x="312" y="1687"/>
                    <a:pt x="345" y="1620"/>
                  </a:cubicBezTo>
                  <a:lnTo>
                    <a:pt x="607" y="1120"/>
                  </a:lnTo>
                  <a:cubicBezTo>
                    <a:pt x="643" y="1060"/>
                    <a:pt x="703" y="1013"/>
                    <a:pt x="774" y="1013"/>
                  </a:cubicBezTo>
                  <a:lnTo>
                    <a:pt x="2929" y="1013"/>
                  </a:lnTo>
                  <a:cubicBezTo>
                    <a:pt x="3000" y="1013"/>
                    <a:pt x="3060" y="1060"/>
                    <a:pt x="3096" y="1120"/>
                  </a:cubicBezTo>
                  <a:lnTo>
                    <a:pt x="3358" y="1620"/>
                  </a:lnTo>
                  <a:cubicBezTo>
                    <a:pt x="3393" y="1679"/>
                    <a:pt x="3453" y="1715"/>
                    <a:pt x="3512" y="1715"/>
                  </a:cubicBezTo>
                  <a:cubicBezTo>
                    <a:pt x="3536" y="1715"/>
                    <a:pt x="3548" y="1715"/>
                    <a:pt x="3584" y="1703"/>
                  </a:cubicBezTo>
                  <a:cubicBezTo>
                    <a:pt x="3655" y="1656"/>
                    <a:pt x="3691" y="1548"/>
                    <a:pt x="3643" y="1477"/>
                  </a:cubicBezTo>
                  <a:lnTo>
                    <a:pt x="3381" y="965"/>
                  </a:lnTo>
                  <a:cubicBezTo>
                    <a:pt x="3286" y="810"/>
                    <a:pt x="3108" y="703"/>
                    <a:pt x="2929" y="703"/>
                  </a:cubicBezTo>
                  <a:lnTo>
                    <a:pt x="2012" y="703"/>
                  </a:lnTo>
                  <a:lnTo>
                    <a:pt x="2012" y="167"/>
                  </a:lnTo>
                  <a:cubicBezTo>
                    <a:pt x="2012" y="72"/>
                    <a:pt x="1929" y="1"/>
                    <a:pt x="1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73"/>
            <p:cNvSpPr/>
            <p:nvPr/>
          </p:nvSpPr>
          <p:spPr>
            <a:xfrm>
              <a:off x="3901672" y="2187016"/>
              <a:ext cx="132285" cy="88997"/>
            </a:xfrm>
            <a:custGeom>
              <a:rect b="b" l="l" r="r" t="t"/>
              <a:pathLst>
                <a:path extrusionOk="0" h="2796" w="4156">
                  <a:moveTo>
                    <a:pt x="2084" y="0"/>
                  </a:moveTo>
                  <a:cubicBezTo>
                    <a:pt x="1989" y="0"/>
                    <a:pt x="1918" y="84"/>
                    <a:pt x="1918" y="167"/>
                  </a:cubicBezTo>
                  <a:lnTo>
                    <a:pt x="1918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36" y="2548"/>
                  </a:lnTo>
                  <a:cubicBezTo>
                    <a:pt x="1" y="2620"/>
                    <a:pt x="25" y="2727"/>
                    <a:pt x="120" y="2774"/>
                  </a:cubicBezTo>
                  <a:cubicBezTo>
                    <a:pt x="142" y="2789"/>
                    <a:pt x="167" y="2796"/>
                    <a:pt x="192" y="2796"/>
                  </a:cubicBezTo>
                  <a:cubicBezTo>
                    <a:pt x="250" y="2796"/>
                    <a:pt x="309" y="2761"/>
                    <a:pt x="334" y="2703"/>
                  </a:cubicBezTo>
                  <a:lnTo>
                    <a:pt x="739" y="1929"/>
                  </a:lnTo>
                  <a:cubicBezTo>
                    <a:pt x="798" y="1810"/>
                    <a:pt x="918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6" y="1929"/>
                  </a:cubicBezTo>
                  <a:lnTo>
                    <a:pt x="3811" y="2703"/>
                  </a:lnTo>
                  <a:cubicBezTo>
                    <a:pt x="3835" y="2762"/>
                    <a:pt x="3894" y="2786"/>
                    <a:pt x="3954" y="2786"/>
                  </a:cubicBezTo>
                  <a:cubicBezTo>
                    <a:pt x="3989" y="2786"/>
                    <a:pt x="4001" y="2786"/>
                    <a:pt x="4037" y="2774"/>
                  </a:cubicBezTo>
                  <a:cubicBezTo>
                    <a:pt x="4120" y="2715"/>
                    <a:pt x="4156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1" y="1393"/>
                  </a:lnTo>
                  <a:lnTo>
                    <a:pt x="2251" y="167"/>
                  </a:lnTo>
                  <a:cubicBezTo>
                    <a:pt x="2251" y="84"/>
                    <a:pt x="2168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3" name="Google Shape;12693;p73"/>
          <p:cNvGrpSpPr/>
          <p:nvPr/>
        </p:nvGrpSpPr>
        <p:grpSpPr>
          <a:xfrm>
            <a:off x="3235438" y="1970604"/>
            <a:ext cx="354363" cy="354745"/>
            <a:chOff x="3235438" y="1970604"/>
            <a:chExt cx="354363" cy="354745"/>
          </a:xfrm>
        </p:grpSpPr>
        <p:sp>
          <p:nvSpPr>
            <p:cNvPr id="12694" name="Google Shape;12694;p73"/>
            <p:cNvSpPr/>
            <p:nvPr/>
          </p:nvSpPr>
          <p:spPr>
            <a:xfrm>
              <a:off x="3235438" y="2125712"/>
              <a:ext cx="132667" cy="199288"/>
            </a:xfrm>
            <a:custGeom>
              <a:rect b="b" l="l" r="r" t="t"/>
              <a:pathLst>
                <a:path extrusionOk="0" h="6261" w="4168">
                  <a:moveTo>
                    <a:pt x="2102" y="325"/>
                  </a:moveTo>
                  <a:cubicBezTo>
                    <a:pt x="2147" y="325"/>
                    <a:pt x="2191" y="331"/>
                    <a:pt x="2239" y="343"/>
                  </a:cubicBezTo>
                  <a:cubicBezTo>
                    <a:pt x="2953" y="402"/>
                    <a:pt x="3501" y="1021"/>
                    <a:pt x="3501" y="1748"/>
                  </a:cubicBezTo>
                  <a:cubicBezTo>
                    <a:pt x="3501" y="2438"/>
                    <a:pt x="3668" y="3081"/>
                    <a:pt x="3811" y="3414"/>
                  </a:cubicBezTo>
                  <a:lnTo>
                    <a:pt x="3811" y="3438"/>
                  </a:lnTo>
                  <a:cubicBezTo>
                    <a:pt x="3632" y="3534"/>
                    <a:pt x="3310" y="3736"/>
                    <a:pt x="2775" y="3831"/>
                  </a:cubicBezTo>
                  <a:lnTo>
                    <a:pt x="2775" y="3795"/>
                  </a:lnTo>
                  <a:lnTo>
                    <a:pt x="2775" y="3462"/>
                  </a:lnTo>
                  <a:cubicBezTo>
                    <a:pt x="2977" y="3343"/>
                    <a:pt x="3156" y="3164"/>
                    <a:pt x="3299" y="2938"/>
                  </a:cubicBezTo>
                  <a:cubicBezTo>
                    <a:pt x="3513" y="2545"/>
                    <a:pt x="3441" y="2021"/>
                    <a:pt x="3096" y="1712"/>
                  </a:cubicBezTo>
                  <a:cubicBezTo>
                    <a:pt x="2858" y="1486"/>
                    <a:pt x="2429" y="1236"/>
                    <a:pt x="1751" y="1236"/>
                  </a:cubicBezTo>
                  <a:cubicBezTo>
                    <a:pt x="1703" y="1236"/>
                    <a:pt x="1656" y="1248"/>
                    <a:pt x="1632" y="1271"/>
                  </a:cubicBezTo>
                  <a:lnTo>
                    <a:pt x="1286" y="1617"/>
                  </a:lnTo>
                  <a:cubicBezTo>
                    <a:pt x="1227" y="1676"/>
                    <a:pt x="1227" y="1783"/>
                    <a:pt x="1286" y="1843"/>
                  </a:cubicBezTo>
                  <a:cubicBezTo>
                    <a:pt x="1316" y="1873"/>
                    <a:pt x="1358" y="1887"/>
                    <a:pt x="1400" y="1887"/>
                  </a:cubicBezTo>
                  <a:cubicBezTo>
                    <a:pt x="1441" y="1887"/>
                    <a:pt x="1483" y="1873"/>
                    <a:pt x="1513" y="1843"/>
                  </a:cubicBezTo>
                  <a:lnTo>
                    <a:pt x="1810" y="1545"/>
                  </a:lnTo>
                  <a:cubicBezTo>
                    <a:pt x="2239" y="1557"/>
                    <a:pt x="2596" y="1688"/>
                    <a:pt x="2882" y="1950"/>
                  </a:cubicBezTo>
                  <a:cubicBezTo>
                    <a:pt x="3120" y="2152"/>
                    <a:pt x="3156" y="2510"/>
                    <a:pt x="3013" y="2783"/>
                  </a:cubicBezTo>
                  <a:cubicBezTo>
                    <a:pt x="2822" y="3105"/>
                    <a:pt x="2477" y="3319"/>
                    <a:pt x="2084" y="3319"/>
                  </a:cubicBezTo>
                  <a:cubicBezTo>
                    <a:pt x="1513" y="3319"/>
                    <a:pt x="1036" y="2843"/>
                    <a:pt x="1036" y="2260"/>
                  </a:cubicBezTo>
                  <a:cubicBezTo>
                    <a:pt x="1036" y="2164"/>
                    <a:pt x="953" y="2093"/>
                    <a:pt x="870" y="2093"/>
                  </a:cubicBezTo>
                  <a:cubicBezTo>
                    <a:pt x="774" y="2093"/>
                    <a:pt x="703" y="2164"/>
                    <a:pt x="703" y="2260"/>
                  </a:cubicBezTo>
                  <a:cubicBezTo>
                    <a:pt x="703" y="2760"/>
                    <a:pt x="989" y="3224"/>
                    <a:pt x="1405" y="3462"/>
                  </a:cubicBezTo>
                  <a:lnTo>
                    <a:pt x="1405" y="3795"/>
                  </a:lnTo>
                  <a:lnTo>
                    <a:pt x="1405" y="3831"/>
                  </a:lnTo>
                  <a:cubicBezTo>
                    <a:pt x="858" y="3712"/>
                    <a:pt x="524" y="3534"/>
                    <a:pt x="393" y="3438"/>
                  </a:cubicBezTo>
                  <a:cubicBezTo>
                    <a:pt x="393" y="3438"/>
                    <a:pt x="382" y="3438"/>
                    <a:pt x="393" y="3414"/>
                  </a:cubicBezTo>
                  <a:cubicBezTo>
                    <a:pt x="524" y="3081"/>
                    <a:pt x="691" y="2438"/>
                    <a:pt x="703" y="1748"/>
                  </a:cubicBezTo>
                  <a:cubicBezTo>
                    <a:pt x="703" y="1021"/>
                    <a:pt x="1275" y="402"/>
                    <a:pt x="1965" y="343"/>
                  </a:cubicBezTo>
                  <a:cubicBezTo>
                    <a:pt x="2013" y="331"/>
                    <a:pt x="2057" y="325"/>
                    <a:pt x="2102" y="325"/>
                  </a:cubicBezTo>
                  <a:close/>
                  <a:moveTo>
                    <a:pt x="2429" y="3581"/>
                  </a:moveTo>
                  <a:lnTo>
                    <a:pt x="2429" y="3772"/>
                  </a:lnTo>
                  <a:cubicBezTo>
                    <a:pt x="2429" y="3974"/>
                    <a:pt x="2537" y="4153"/>
                    <a:pt x="2715" y="4236"/>
                  </a:cubicBezTo>
                  <a:lnTo>
                    <a:pt x="2822" y="4296"/>
                  </a:lnTo>
                  <a:cubicBezTo>
                    <a:pt x="2668" y="4546"/>
                    <a:pt x="2382" y="4712"/>
                    <a:pt x="2072" y="4712"/>
                  </a:cubicBezTo>
                  <a:cubicBezTo>
                    <a:pt x="1775" y="4712"/>
                    <a:pt x="1489" y="4546"/>
                    <a:pt x="1334" y="4296"/>
                  </a:cubicBezTo>
                  <a:lnTo>
                    <a:pt x="1429" y="4236"/>
                  </a:lnTo>
                  <a:cubicBezTo>
                    <a:pt x="1608" y="4153"/>
                    <a:pt x="1715" y="3974"/>
                    <a:pt x="1715" y="3772"/>
                  </a:cubicBezTo>
                  <a:lnTo>
                    <a:pt x="1715" y="3581"/>
                  </a:lnTo>
                  <a:cubicBezTo>
                    <a:pt x="1834" y="3617"/>
                    <a:pt x="1953" y="3629"/>
                    <a:pt x="2072" y="3629"/>
                  </a:cubicBezTo>
                  <a:cubicBezTo>
                    <a:pt x="2191" y="3629"/>
                    <a:pt x="2310" y="3617"/>
                    <a:pt x="2429" y="3581"/>
                  </a:cubicBezTo>
                  <a:close/>
                  <a:moveTo>
                    <a:pt x="2072" y="0"/>
                  </a:moveTo>
                  <a:cubicBezTo>
                    <a:pt x="2016" y="0"/>
                    <a:pt x="1959" y="3"/>
                    <a:pt x="1906" y="9"/>
                  </a:cubicBezTo>
                  <a:cubicBezTo>
                    <a:pt x="1036" y="81"/>
                    <a:pt x="346" y="855"/>
                    <a:pt x="346" y="1748"/>
                  </a:cubicBezTo>
                  <a:cubicBezTo>
                    <a:pt x="346" y="2391"/>
                    <a:pt x="203" y="2986"/>
                    <a:pt x="60" y="3295"/>
                  </a:cubicBezTo>
                  <a:cubicBezTo>
                    <a:pt x="1" y="3450"/>
                    <a:pt x="48" y="3617"/>
                    <a:pt x="179" y="3700"/>
                  </a:cubicBezTo>
                  <a:cubicBezTo>
                    <a:pt x="322" y="3795"/>
                    <a:pt x="584" y="3950"/>
                    <a:pt x="1036" y="4093"/>
                  </a:cubicBezTo>
                  <a:lnTo>
                    <a:pt x="382" y="4415"/>
                  </a:lnTo>
                  <a:cubicBezTo>
                    <a:pt x="143" y="4534"/>
                    <a:pt x="1" y="4772"/>
                    <a:pt x="1" y="5022"/>
                  </a:cubicBezTo>
                  <a:lnTo>
                    <a:pt x="1" y="6093"/>
                  </a:lnTo>
                  <a:cubicBezTo>
                    <a:pt x="1" y="6189"/>
                    <a:pt x="84" y="6260"/>
                    <a:pt x="167" y="6260"/>
                  </a:cubicBezTo>
                  <a:cubicBezTo>
                    <a:pt x="262" y="6260"/>
                    <a:pt x="334" y="6189"/>
                    <a:pt x="334" y="6093"/>
                  </a:cubicBezTo>
                  <a:lnTo>
                    <a:pt x="334" y="5022"/>
                  </a:lnTo>
                  <a:cubicBezTo>
                    <a:pt x="334" y="4891"/>
                    <a:pt x="405" y="4772"/>
                    <a:pt x="524" y="4700"/>
                  </a:cubicBezTo>
                  <a:lnTo>
                    <a:pt x="1048" y="4450"/>
                  </a:lnTo>
                  <a:cubicBezTo>
                    <a:pt x="1275" y="4807"/>
                    <a:pt x="1656" y="5046"/>
                    <a:pt x="2084" y="5046"/>
                  </a:cubicBezTo>
                  <a:cubicBezTo>
                    <a:pt x="2525" y="5046"/>
                    <a:pt x="2906" y="4819"/>
                    <a:pt x="3132" y="4450"/>
                  </a:cubicBezTo>
                  <a:lnTo>
                    <a:pt x="3656" y="4700"/>
                  </a:lnTo>
                  <a:cubicBezTo>
                    <a:pt x="3775" y="4760"/>
                    <a:pt x="3846" y="4879"/>
                    <a:pt x="3846" y="5022"/>
                  </a:cubicBezTo>
                  <a:lnTo>
                    <a:pt x="3846" y="6093"/>
                  </a:lnTo>
                  <a:cubicBezTo>
                    <a:pt x="3846" y="6189"/>
                    <a:pt x="3918" y="6260"/>
                    <a:pt x="4013" y="6260"/>
                  </a:cubicBezTo>
                  <a:cubicBezTo>
                    <a:pt x="4096" y="6260"/>
                    <a:pt x="4168" y="6189"/>
                    <a:pt x="4168" y="6093"/>
                  </a:cubicBezTo>
                  <a:lnTo>
                    <a:pt x="4168" y="5022"/>
                  </a:lnTo>
                  <a:cubicBezTo>
                    <a:pt x="4156" y="4772"/>
                    <a:pt x="4013" y="4534"/>
                    <a:pt x="3775" y="4415"/>
                  </a:cubicBezTo>
                  <a:lnTo>
                    <a:pt x="3120" y="4093"/>
                  </a:lnTo>
                  <a:cubicBezTo>
                    <a:pt x="3549" y="3974"/>
                    <a:pt x="3834" y="3807"/>
                    <a:pt x="3965" y="3700"/>
                  </a:cubicBezTo>
                  <a:cubicBezTo>
                    <a:pt x="4096" y="3617"/>
                    <a:pt x="4144" y="3450"/>
                    <a:pt x="4084" y="3295"/>
                  </a:cubicBezTo>
                  <a:cubicBezTo>
                    <a:pt x="3953" y="2986"/>
                    <a:pt x="3799" y="2391"/>
                    <a:pt x="3799" y="1748"/>
                  </a:cubicBezTo>
                  <a:cubicBezTo>
                    <a:pt x="3799" y="855"/>
                    <a:pt x="3096" y="81"/>
                    <a:pt x="2239" y="9"/>
                  </a:cubicBezTo>
                  <a:cubicBezTo>
                    <a:pt x="2185" y="3"/>
                    <a:pt x="212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5" name="Google Shape;12695;p73"/>
            <p:cNvSpPr/>
            <p:nvPr/>
          </p:nvSpPr>
          <p:spPr>
            <a:xfrm>
              <a:off x="3257433" y="2292373"/>
              <a:ext cx="10249" cy="32626"/>
            </a:xfrm>
            <a:custGeom>
              <a:rect b="b" l="l" r="r" t="t"/>
              <a:pathLst>
                <a:path extrusionOk="0" h="1025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57"/>
                  </a:lnTo>
                  <a:cubicBezTo>
                    <a:pt x="0" y="953"/>
                    <a:pt x="72" y="1024"/>
                    <a:pt x="167" y="1024"/>
                  </a:cubicBezTo>
                  <a:cubicBezTo>
                    <a:pt x="250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6" name="Google Shape;12696;p73"/>
            <p:cNvSpPr/>
            <p:nvPr/>
          </p:nvSpPr>
          <p:spPr>
            <a:xfrm>
              <a:off x="3335098" y="2292373"/>
              <a:ext cx="10281" cy="32626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57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73"/>
            <p:cNvSpPr/>
            <p:nvPr/>
          </p:nvSpPr>
          <p:spPr>
            <a:xfrm>
              <a:off x="3490110" y="2163685"/>
              <a:ext cx="55734" cy="18430"/>
            </a:xfrm>
            <a:custGeom>
              <a:rect b="b" l="l" r="r" t="t"/>
              <a:pathLst>
                <a:path extrusionOk="0" h="579" w="1751">
                  <a:moveTo>
                    <a:pt x="649" y="0"/>
                  </a:moveTo>
                  <a:cubicBezTo>
                    <a:pt x="492" y="0"/>
                    <a:pt x="319" y="16"/>
                    <a:pt x="132" y="55"/>
                  </a:cubicBezTo>
                  <a:cubicBezTo>
                    <a:pt x="60" y="66"/>
                    <a:pt x="1" y="138"/>
                    <a:pt x="1" y="221"/>
                  </a:cubicBezTo>
                  <a:lnTo>
                    <a:pt x="1" y="400"/>
                  </a:lnTo>
                  <a:cubicBezTo>
                    <a:pt x="1" y="483"/>
                    <a:pt x="72" y="555"/>
                    <a:pt x="155" y="555"/>
                  </a:cubicBezTo>
                  <a:cubicBezTo>
                    <a:pt x="251" y="555"/>
                    <a:pt x="322" y="483"/>
                    <a:pt x="322" y="400"/>
                  </a:cubicBezTo>
                  <a:lnTo>
                    <a:pt x="322" y="364"/>
                  </a:lnTo>
                  <a:cubicBezTo>
                    <a:pt x="434" y="349"/>
                    <a:pt x="539" y="342"/>
                    <a:pt x="636" y="342"/>
                  </a:cubicBezTo>
                  <a:cubicBezTo>
                    <a:pt x="841" y="342"/>
                    <a:pt x="1011" y="371"/>
                    <a:pt x="1132" y="412"/>
                  </a:cubicBezTo>
                  <a:cubicBezTo>
                    <a:pt x="1334" y="471"/>
                    <a:pt x="1453" y="543"/>
                    <a:pt x="1465" y="543"/>
                  </a:cubicBezTo>
                  <a:cubicBezTo>
                    <a:pt x="1501" y="555"/>
                    <a:pt x="1525" y="578"/>
                    <a:pt x="1560" y="578"/>
                  </a:cubicBezTo>
                  <a:cubicBezTo>
                    <a:pt x="1620" y="578"/>
                    <a:pt x="1667" y="543"/>
                    <a:pt x="1691" y="495"/>
                  </a:cubicBezTo>
                  <a:cubicBezTo>
                    <a:pt x="1751" y="400"/>
                    <a:pt x="1727" y="293"/>
                    <a:pt x="1644" y="245"/>
                  </a:cubicBezTo>
                  <a:cubicBezTo>
                    <a:pt x="1625" y="236"/>
                    <a:pt x="1259" y="0"/>
                    <a:pt x="6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73"/>
            <p:cNvSpPr/>
            <p:nvPr/>
          </p:nvSpPr>
          <p:spPr>
            <a:xfrm>
              <a:off x="3445771" y="2131664"/>
              <a:ext cx="144031" cy="192953"/>
            </a:xfrm>
            <a:custGeom>
              <a:rect b="b" l="l" r="r" t="t"/>
              <a:pathLst>
                <a:path extrusionOk="0" h="6062" w="4525">
                  <a:moveTo>
                    <a:pt x="3489" y="310"/>
                  </a:moveTo>
                  <a:lnTo>
                    <a:pt x="3489" y="1120"/>
                  </a:lnTo>
                  <a:cubicBezTo>
                    <a:pt x="3489" y="1251"/>
                    <a:pt x="3453" y="1382"/>
                    <a:pt x="3394" y="1525"/>
                  </a:cubicBezTo>
                  <a:lnTo>
                    <a:pt x="3334" y="1656"/>
                  </a:lnTo>
                  <a:cubicBezTo>
                    <a:pt x="3322" y="1680"/>
                    <a:pt x="3322" y="1703"/>
                    <a:pt x="3322" y="1727"/>
                  </a:cubicBezTo>
                  <a:lnTo>
                    <a:pt x="3322" y="2073"/>
                  </a:lnTo>
                  <a:cubicBezTo>
                    <a:pt x="3322" y="2370"/>
                    <a:pt x="3203" y="2632"/>
                    <a:pt x="3001" y="2835"/>
                  </a:cubicBezTo>
                  <a:cubicBezTo>
                    <a:pt x="2796" y="3016"/>
                    <a:pt x="2549" y="3133"/>
                    <a:pt x="2268" y="3133"/>
                  </a:cubicBezTo>
                  <a:cubicBezTo>
                    <a:pt x="2254" y="3133"/>
                    <a:pt x="2241" y="3133"/>
                    <a:pt x="2227" y="3132"/>
                  </a:cubicBezTo>
                  <a:cubicBezTo>
                    <a:pt x="1655" y="3108"/>
                    <a:pt x="1191" y="2608"/>
                    <a:pt x="1191" y="2025"/>
                  </a:cubicBezTo>
                  <a:lnTo>
                    <a:pt x="1191" y="1727"/>
                  </a:lnTo>
                  <a:cubicBezTo>
                    <a:pt x="1191" y="1703"/>
                    <a:pt x="1191" y="1680"/>
                    <a:pt x="1179" y="1656"/>
                  </a:cubicBezTo>
                  <a:lnTo>
                    <a:pt x="1120" y="1525"/>
                  </a:lnTo>
                  <a:cubicBezTo>
                    <a:pt x="1060" y="1406"/>
                    <a:pt x="1036" y="1263"/>
                    <a:pt x="1036" y="1120"/>
                  </a:cubicBezTo>
                  <a:cubicBezTo>
                    <a:pt x="1036" y="668"/>
                    <a:pt x="1394" y="310"/>
                    <a:pt x="1834" y="310"/>
                  </a:cubicBezTo>
                  <a:close/>
                  <a:moveTo>
                    <a:pt x="1727" y="3335"/>
                  </a:moveTo>
                  <a:cubicBezTo>
                    <a:pt x="1882" y="3406"/>
                    <a:pt x="2048" y="3442"/>
                    <a:pt x="2215" y="3454"/>
                  </a:cubicBezTo>
                  <a:lnTo>
                    <a:pt x="2263" y="3454"/>
                  </a:lnTo>
                  <a:cubicBezTo>
                    <a:pt x="2453" y="3454"/>
                    <a:pt x="2632" y="3430"/>
                    <a:pt x="2798" y="3347"/>
                  </a:cubicBezTo>
                  <a:lnTo>
                    <a:pt x="2798" y="3573"/>
                  </a:lnTo>
                  <a:cubicBezTo>
                    <a:pt x="2798" y="3620"/>
                    <a:pt x="2810" y="3680"/>
                    <a:pt x="2810" y="3728"/>
                  </a:cubicBezTo>
                  <a:lnTo>
                    <a:pt x="2263" y="4144"/>
                  </a:lnTo>
                  <a:lnTo>
                    <a:pt x="1715" y="3728"/>
                  </a:lnTo>
                  <a:cubicBezTo>
                    <a:pt x="1727" y="3680"/>
                    <a:pt x="1727" y="3632"/>
                    <a:pt x="1727" y="3573"/>
                  </a:cubicBezTo>
                  <a:lnTo>
                    <a:pt x="1727" y="3335"/>
                  </a:lnTo>
                  <a:close/>
                  <a:moveTo>
                    <a:pt x="1834" y="1"/>
                  </a:moveTo>
                  <a:cubicBezTo>
                    <a:pt x="1203" y="1"/>
                    <a:pt x="703" y="501"/>
                    <a:pt x="703" y="1132"/>
                  </a:cubicBezTo>
                  <a:cubicBezTo>
                    <a:pt x="703" y="1322"/>
                    <a:pt x="751" y="1501"/>
                    <a:pt x="834" y="1668"/>
                  </a:cubicBezTo>
                  <a:lnTo>
                    <a:pt x="882" y="1751"/>
                  </a:lnTo>
                  <a:lnTo>
                    <a:pt x="882" y="2013"/>
                  </a:lnTo>
                  <a:cubicBezTo>
                    <a:pt x="882" y="2454"/>
                    <a:pt x="1084" y="2858"/>
                    <a:pt x="1405" y="3120"/>
                  </a:cubicBezTo>
                  <a:lnTo>
                    <a:pt x="1405" y="3561"/>
                  </a:lnTo>
                  <a:cubicBezTo>
                    <a:pt x="1405" y="3632"/>
                    <a:pt x="1358" y="3704"/>
                    <a:pt x="1286" y="3739"/>
                  </a:cubicBezTo>
                  <a:lnTo>
                    <a:pt x="453" y="4049"/>
                  </a:lnTo>
                  <a:cubicBezTo>
                    <a:pt x="179" y="4156"/>
                    <a:pt x="1" y="4406"/>
                    <a:pt x="1" y="4692"/>
                  </a:cubicBezTo>
                  <a:lnTo>
                    <a:pt x="1" y="5894"/>
                  </a:lnTo>
                  <a:cubicBezTo>
                    <a:pt x="1" y="5990"/>
                    <a:pt x="72" y="6061"/>
                    <a:pt x="167" y="6061"/>
                  </a:cubicBezTo>
                  <a:cubicBezTo>
                    <a:pt x="251" y="6061"/>
                    <a:pt x="334" y="5990"/>
                    <a:pt x="334" y="5894"/>
                  </a:cubicBezTo>
                  <a:lnTo>
                    <a:pt x="334" y="4692"/>
                  </a:lnTo>
                  <a:cubicBezTo>
                    <a:pt x="334" y="4537"/>
                    <a:pt x="417" y="4406"/>
                    <a:pt x="572" y="4347"/>
                  </a:cubicBezTo>
                  <a:lnTo>
                    <a:pt x="1405" y="4037"/>
                  </a:lnTo>
                  <a:cubicBezTo>
                    <a:pt x="1441" y="4013"/>
                    <a:pt x="1489" y="3989"/>
                    <a:pt x="1525" y="3954"/>
                  </a:cubicBezTo>
                  <a:lnTo>
                    <a:pt x="2096" y="4394"/>
                  </a:lnTo>
                  <a:lnTo>
                    <a:pt x="2096" y="5883"/>
                  </a:lnTo>
                  <a:cubicBezTo>
                    <a:pt x="2096" y="5966"/>
                    <a:pt x="2179" y="6037"/>
                    <a:pt x="2263" y="6037"/>
                  </a:cubicBezTo>
                  <a:cubicBezTo>
                    <a:pt x="2358" y="6037"/>
                    <a:pt x="2429" y="5966"/>
                    <a:pt x="2429" y="5883"/>
                  </a:cubicBezTo>
                  <a:lnTo>
                    <a:pt x="2429" y="4394"/>
                  </a:lnTo>
                  <a:lnTo>
                    <a:pt x="3013" y="3954"/>
                  </a:lnTo>
                  <a:cubicBezTo>
                    <a:pt x="3049" y="3989"/>
                    <a:pt x="3084" y="4001"/>
                    <a:pt x="3132" y="4037"/>
                  </a:cubicBezTo>
                  <a:lnTo>
                    <a:pt x="3965" y="4347"/>
                  </a:lnTo>
                  <a:cubicBezTo>
                    <a:pt x="4096" y="4406"/>
                    <a:pt x="4203" y="4537"/>
                    <a:pt x="4203" y="4692"/>
                  </a:cubicBezTo>
                  <a:lnTo>
                    <a:pt x="4203" y="5894"/>
                  </a:lnTo>
                  <a:cubicBezTo>
                    <a:pt x="4203" y="5990"/>
                    <a:pt x="4275" y="6061"/>
                    <a:pt x="4358" y="6061"/>
                  </a:cubicBezTo>
                  <a:cubicBezTo>
                    <a:pt x="4453" y="6061"/>
                    <a:pt x="4525" y="5990"/>
                    <a:pt x="4525" y="5894"/>
                  </a:cubicBezTo>
                  <a:lnTo>
                    <a:pt x="4525" y="4692"/>
                  </a:lnTo>
                  <a:cubicBezTo>
                    <a:pt x="4513" y="4418"/>
                    <a:pt x="4334" y="4168"/>
                    <a:pt x="4072" y="4061"/>
                  </a:cubicBezTo>
                  <a:lnTo>
                    <a:pt x="3239" y="3751"/>
                  </a:lnTo>
                  <a:cubicBezTo>
                    <a:pt x="3156" y="3728"/>
                    <a:pt x="3120" y="3644"/>
                    <a:pt x="3120" y="3573"/>
                  </a:cubicBezTo>
                  <a:lnTo>
                    <a:pt x="3120" y="3156"/>
                  </a:lnTo>
                  <a:cubicBezTo>
                    <a:pt x="3144" y="3132"/>
                    <a:pt x="3191" y="3096"/>
                    <a:pt x="3215" y="3061"/>
                  </a:cubicBezTo>
                  <a:cubicBezTo>
                    <a:pt x="3489" y="2799"/>
                    <a:pt x="3632" y="2454"/>
                    <a:pt x="3632" y="2073"/>
                  </a:cubicBezTo>
                  <a:lnTo>
                    <a:pt x="3632" y="1751"/>
                  </a:lnTo>
                  <a:lnTo>
                    <a:pt x="3680" y="1668"/>
                  </a:lnTo>
                  <a:cubicBezTo>
                    <a:pt x="3775" y="1501"/>
                    <a:pt x="3811" y="1311"/>
                    <a:pt x="3811" y="1132"/>
                  </a:cubicBezTo>
                  <a:lnTo>
                    <a:pt x="3811" y="168"/>
                  </a:lnTo>
                  <a:cubicBezTo>
                    <a:pt x="3811" y="72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73"/>
            <p:cNvSpPr/>
            <p:nvPr/>
          </p:nvSpPr>
          <p:spPr>
            <a:xfrm>
              <a:off x="3473813" y="2287058"/>
              <a:ext cx="10631" cy="38291"/>
            </a:xfrm>
            <a:custGeom>
              <a:rect b="b" l="l" r="r" t="t"/>
              <a:pathLst>
                <a:path extrusionOk="0" h="120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048"/>
                  </a:lnTo>
                  <a:cubicBezTo>
                    <a:pt x="1" y="1131"/>
                    <a:pt x="72" y="1203"/>
                    <a:pt x="167" y="1203"/>
                  </a:cubicBezTo>
                  <a:cubicBezTo>
                    <a:pt x="251" y="1203"/>
                    <a:pt x="334" y="1131"/>
                    <a:pt x="334" y="1048"/>
                  </a:cubicBezTo>
                  <a:lnTo>
                    <a:pt x="334" y="155"/>
                  </a:lnTo>
                  <a:cubicBezTo>
                    <a:pt x="334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73"/>
            <p:cNvSpPr/>
            <p:nvPr/>
          </p:nvSpPr>
          <p:spPr>
            <a:xfrm>
              <a:off x="3551128" y="2287058"/>
              <a:ext cx="10249" cy="38291"/>
            </a:xfrm>
            <a:custGeom>
              <a:rect b="b" l="l" r="r" t="t"/>
              <a:pathLst>
                <a:path extrusionOk="0" h="120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48"/>
                  </a:lnTo>
                  <a:cubicBezTo>
                    <a:pt x="0" y="1131"/>
                    <a:pt x="72" y="1203"/>
                    <a:pt x="167" y="1203"/>
                  </a:cubicBezTo>
                  <a:cubicBezTo>
                    <a:pt x="250" y="1203"/>
                    <a:pt x="322" y="1131"/>
                    <a:pt x="322" y="1048"/>
                  </a:cubicBezTo>
                  <a:lnTo>
                    <a:pt x="322" y="155"/>
                  </a:lnTo>
                  <a:cubicBezTo>
                    <a:pt x="322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73"/>
            <p:cNvSpPr/>
            <p:nvPr/>
          </p:nvSpPr>
          <p:spPr>
            <a:xfrm>
              <a:off x="3290377" y="1970604"/>
              <a:ext cx="221378" cy="185346"/>
            </a:xfrm>
            <a:custGeom>
              <a:rect b="b" l="l" r="r" t="t"/>
              <a:pathLst>
                <a:path extrusionOk="0" h="5823" w="6955">
                  <a:moveTo>
                    <a:pt x="2406" y="4168"/>
                  </a:moveTo>
                  <a:lnTo>
                    <a:pt x="2311" y="4537"/>
                  </a:lnTo>
                  <a:lnTo>
                    <a:pt x="2085" y="4537"/>
                  </a:lnTo>
                  <a:cubicBezTo>
                    <a:pt x="1894" y="4537"/>
                    <a:pt x="1727" y="4382"/>
                    <a:pt x="1727" y="4180"/>
                  </a:cubicBezTo>
                  <a:lnTo>
                    <a:pt x="1727" y="4168"/>
                  </a:lnTo>
                  <a:close/>
                  <a:moveTo>
                    <a:pt x="5573" y="358"/>
                  </a:moveTo>
                  <a:cubicBezTo>
                    <a:pt x="5764" y="358"/>
                    <a:pt x="5930" y="525"/>
                    <a:pt x="5930" y="715"/>
                  </a:cubicBezTo>
                  <a:lnTo>
                    <a:pt x="5930" y="3501"/>
                  </a:lnTo>
                  <a:cubicBezTo>
                    <a:pt x="5930" y="3692"/>
                    <a:pt x="5764" y="3858"/>
                    <a:pt x="5573" y="3858"/>
                  </a:cubicBezTo>
                  <a:lnTo>
                    <a:pt x="4168" y="3858"/>
                  </a:lnTo>
                  <a:cubicBezTo>
                    <a:pt x="4144" y="3858"/>
                    <a:pt x="4097" y="3870"/>
                    <a:pt x="4085" y="3882"/>
                  </a:cubicBezTo>
                  <a:lnTo>
                    <a:pt x="2537" y="5001"/>
                  </a:lnTo>
                  <a:lnTo>
                    <a:pt x="2537" y="5001"/>
                  </a:lnTo>
                  <a:lnTo>
                    <a:pt x="2775" y="4049"/>
                  </a:lnTo>
                  <a:cubicBezTo>
                    <a:pt x="2787" y="4001"/>
                    <a:pt x="2775" y="3942"/>
                    <a:pt x="2739" y="3918"/>
                  </a:cubicBezTo>
                  <a:cubicBezTo>
                    <a:pt x="2716" y="3870"/>
                    <a:pt x="2668" y="3858"/>
                    <a:pt x="2608" y="3858"/>
                  </a:cubicBezTo>
                  <a:lnTo>
                    <a:pt x="692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715"/>
                  </a:lnTo>
                  <a:cubicBezTo>
                    <a:pt x="334" y="525"/>
                    <a:pt x="501" y="358"/>
                    <a:pt x="692" y="358"/>
                  </a:cubicBezTo>
                  <a:close/>
                  <a:moveTo>
                    <a:pt x="6287" y="1025"/>
                  </a:moveTo>
                  <a:cubicBezTo>
                    <a:pt x="6478" y="1025"/>
                    <a:pt x="6645" y="1191"/>
                    <a:pt x="6645" y="1382"/>
                  </a:cubicBezTo>
                  <a:lnTo>
                    <a:pt x="6645" y="4180"/>
                  </a:lnTo>
                  <a:lnTo>
                    <a:pt x="6633" y="4180"/>
                  </a:lnTo>
                  <a:cubicBezTo>
                    <a:pt x="6633" y="4382"/>
                    <a:pt x="6466" y="4537"/>
                    <a:pt x="6276" y="4537"/>
                  </a:cubicBezTo>
                  <a:lnTo>
                    <a:pt x="4871" y="4537"/>
                  </a:lnTo>
                  <a:cubicBezTo>
                    <a:pt x="4823" y="4537"/>
                    <a:pt x="4787" y="4561"/>
                    <a:pt x="4752" y="4597"/>
                  </a:cubicBezTo>
                  <a:cubicBezTo>
                    <a:pt x="4728" y="4632"/>
                    <a:pt x="4704" y="4692"/>
                    <a:pt x="4728" y="4727"/>
                  </a:cubicBezTo>
                  <a:lnTo>
                    <a:pt x="4847" y="5406"/>
                  </a:lnTo>
                  <a:lnTo>
                    <a:pt x="4847" y="5406"/>
                  </a:lnTo>
                  <a:lnTo>
                    <a:pt x="3656" y="4597"/>
                  </a:lnTo>
                  <a:lnTo>
                    <a:pt x="4251" y="4168"/>
                  </a:lnTo>
                  <a:lnTo>
                    <a:pt x="5585" y="4168"/>
                  </a:lnTo>
                  <a:cubicBezTo>
                    <a:pt x="5954" y="4168"/>
                    <a:pt x="6276" y="3858"/>
                    <a:pt x="6276" y="3489"/>
                  </a:cubicBezTo>
                  <a:lnTo>
                    <a:pt x="6276" y="1025"/>
                  </a:ln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lnTo>
                    <a:pt x="1" y="3465"/>
                  </a:lnTo>
                  <a:cubicBezTo>
                    <a:pt x="1" y="3846"/>
                    <a:pt x="322" y="4156"/>
                    <a:pt x="692" y="4156"/>
                  </a:cubicBezTo>
                  <a:lnTo>
                    <a:pt x="1406" y="4156"/>
                  </a:lnTo>
                  <a:lnTo>
                    <a:pt x="1406" y="4168"/>
                  </a:lnTo>
                  <a:cubicBezTo>
                    <a:pt x="1406" y="4537"/>
                    <a:pt x="1715" y="4858"/>
                    <a:pt x="2085" y="4858"/>
                  </a:cubicBezTo>
                  <a:lnTo>
                    <a:pt x="2227" y="4858"/>
                  </a:lnTo>
                  <a:lnTo>
                    <a:pt x="2168" y="5120"/>
                  </a:lnTo>
                  <a:cubicBezTo>
                    <a:pt x="2132" y="5228"/>
                    <a:pt x="2180" y="5335"/>
                    <a:pt x="2263" y="5394"/>
                  </a:cubicBezTo>
                  <a:cubicBezTo>
                    <a:pt x="2311" y="5418"/>
                    <a:pt x="2358" y="5430"/>
                    <a:pt x="2406" y="5430"/>
                  </a:cubicBezTo>
                  <a:cubicBezTo>
                    <a:pt x="2442" y="5430"/>
                    <a:pt x="2501" y="5418"/>
                    <a:pt x="2549" y="5394"/>
                  </a:cubicBezTo>
                  <a:lnTo>
                    <a:pt x="3263" y="4870"/>
                  </a:lnTo>
                  <a:lnTo>
                    <a:pt x="3430" y="4870"/>
                  </a:lnTo>
                  <a:lnTo>
                    <a:pt x="4787" y="5775"/>
                  </a:lnTo>
                  <a:cubicBezTo>
                    <a:pt x="4823" y="5811"/>
                    <a:pt x="4871" y="5823"/>
                    <a:pt x="4918" y="5823"/>
                  </a:cubicBezTo>
                  <a:cubicBezTo>
                    <a:pt x="4954" y="5823"/>
                    <a:pt x="5002" y="5811"/>
                    <a:pt x="5049" y="5775"/>
                  </a:cubicBezTo>
                  <a:cubicBezTo>
                    <a:pt x="5144" y="5716"/>
                    <a:pt x="5180" y="5632"/>
                    <a:pt x="5156" y="5525"/>
                  </a:cubicBezTo>
                  <a:lnTo>
                    <a:pt x="5049" y="4870"/>
                  </a:lnTo>
                  <a:lnTo>
                    <a:pt x="6252" y="4870"/>
                  </a:lnTo>
                  <a:cubicBezTo>
                    <a:pt x="6633" y="4870"/>
                    <a:pt x="6942" y="4561"/>
                    <a:pt x="6942" y="4180"/>
                  </a:cubicBezTo>
                  <a:lnTo>
                    <a:pt x="6942" y="1406"/>
                  </a:lnTo>
                  <a:cubicBezTo>
                    <a:pt x="6954" y="1013"/>
                    <a:pt x="6645" y="703"/>
                    <a:pt x="6276" y="703"/>
                  </a:cubicBezTo>
                  <a:cubicBezTo>
                    <a:pt x="6252" y="310"/>
                    <a:pt x="5954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2" name="Google Shape;12702;p73"/>
            <p:cNvSpPr/>
            <p:nvPr/>
          </p:nvSpPr>
          <p:spPr>
            <a:xfrm>
              <a:off x="3329432" y="2004344"/>
              <a:ext cx="26928" cy="10249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3" name="Google Shape;12703;p73"/>
            <p:cNvSpPr/>
            <p:nvPr/>
          </p:nvSpPr>
          <p:spPr>
            <a:xfrm>
              <a:off x="3368074" y="200434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430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4" name="Google Shape;12704;p73"/>
            <p:cNvSpPr/>
            <p:nvPr/>
          </p:nvSpPr>
          <p:spPr>
            <a:xfrm>
              <a:off x="3329432" y="2031622"/>
              <a:ext cx="121304" cy="10631"/>
            </a:xfrm>
            <a:custGeom>
              <a:rect b="b" l="l" r="r" t="t"/>
              <a:pathLst>
                <a:path extrusionOk="0" h="334" w="381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3644" y="334"/>
                  </a:lnTo>
                  <a:cubicBezTo>
                    <a:pt x="3739" y="334"/>
                    <a:pt x="3810" y="263"/>
                    <a:pt x="3810" y="167"/>
                  </a:cubicBezTo>
                  <a:cubicBezTo>
                    <a:pt x="3810" y="84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73"/>
            <p:cNvSpPr/>
            <p:nvPr/>
          </p:nvSpPr>
          <p:spPr>
            <a:xfrm>
              <a:off x="3329432" y="2059664"/>
              <a:ext cx="82249" cy="10663"/>
            </a:xfrm>
            <a:custGeom>
              <a:rect b="b" l="l" r="r" t="t"/>
              <a:pathLst>
                <a:path extrusionOk="0" h="335" w="2584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2429" y="334"/>
                  </a:lnTo>
                  <a:cubicBezTo>
                    <a:pt x="2513" y="334"/>
                    <a:pt x="2584" y="251"/>
                    <a:pt x="2584" y="167"/>
                  </a:cubicBezTo>
                  <a:cubicBezTo>
                    <a:pt x="2584" y="72"/>
                    <a:pt x="2513" y="1"/>
                    <a:pt x="2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6" name="Google Shape;12706;p73"/>
            <p:cNvSpPr/>
            <p:nvPr/>
          </p:nvSpPr>
          <p:spPr>
            <a:xfrm>
              <a:off x="3423777" y="2059664"/>
              <a:ext cx="26960" cy="10663"/>
            </a:xfrm>
            <a:custGeom>
              <a:rect b="b" l="l" r="r" t="t"/>
              <a:pathLst>
                <a:path extrusionOk="0" h="335" w="847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75" y="334"/>
                    <a:pt x="846" y="251"/>
                    <a:pt x="846" y="167"/>
                  </a:cubicBezTo>
                  <a:cubicBezTo>
                    <a:pt x="846" y="72"/>
                    <a:pt x="775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7" name="Google Shape;12707;p73"/>
          <p:cNvGrpSpPr/>
          <p:nvPr/>
        </p:nvGrpSpPr>
        <p:grpSpPr>
          <a:xfrm>
            <a:off x="1329585" y="1989925"/>
            <a:ext cx="341472" cy="335074"/>
            <a:chOff x="1329585" y="1989925"/>
            <a:chExt cx="341472" cy="335074"/>
          </a:xfrm>
        </p:grpSpPr>
        <p:sp>
          <p:nvSpPr>
            <p:cNvPr id="12708" name="Google Shape;12708;p73"/>
            <p:cNvSpPr/>
            <p:nvPr/>
          </p:nvSpPr>
          <p:spPr>
            <a:xfrm>
              <a:off x="1562263" y="2097956"/>
              <a:ext cx="108795" cy="226661"/>
            </a:xfrm>
            <a:custGeom>
              <a:rect b="b" l="l" r="r" t="t"/>
              <a:pathLst>
                <a:path extrusionOk="0" h="7121" w="3418">
                  <a:moveTo>
                    <a:pt x="1155" y="345"/>
                  </a:moveTo>
                  <a:cubicBezTo>
                    <a:pt x="1215" y="345"/>
                    <a:pt x="1274" y="405"/>
                    <a:pt x="1274" y="465"/>
                  </a:cubicBezTo>
                  <a:lnTo>
                    <a:pt x="1274" y="536"/>
                  </a:lnTo>
                  <a:lnTo>
                    <a:pt x="1274" y="1107"/>
                  </a:lnTo>
                  <a:cubicBezTo>
                    <a:pt x="1274" y="1191"/>
                    <a:pt x="1346" y="1274"/>
                    <a:pt x="1429" y="1274"/>
                  </a:cubicBezTo>
                  <a:cubicBezTo>
                    <a:pt x="1524" y="1274"/>
                    <a:pt x="1596" y="1191"/>
                    <a:pt x="1596" y="1107"/>
                  </a:cubicBezTo>
                  <a:lnTo>
                    <a:pt x="1596" y="584"/>
                  </a:lnTo>
                  <a:cubicBezTo>
                    <a:pt x="1608" y="536"/>
                    <a:pt x="1655" y="524"/>
                    <a:pt x="1703" y="524"/>
                  </a:cubicBezTo>
                  <a:lnTo>
                    <a:pt x="1715" y="524"/>
                  </a:lnTo>
                  <a:cubicBezTo>
                    <a:pt x="1774" y="524"/>
                    <a:pt x="1834" y="584"/>
                    <a:pt x="1834" y="643"/>
                  </a:cubicBezTo>
                  <a:lnTo>
                    <a:pt x="1834" y="679"/>
                  </a:lnTo>
                  <a:lnTo>
                    <a:pt x="1834" y="1131"/>
                  </a:lnTo>
                  <a:cubicBezTo>
                    <a:pt x="1834" y="1227"/>
                    <a:pt x="1905" y="1298"/>
                    <a:pt x="2001" y="1298"/>
                  </a:cubicBezTo>
                  <a:cubicBezTo>
                    <a:pt x="2084" y="1298"/>
                    <a:pt x="2167" y="1227"/>
                    <a:pt x="2167" y="1131"/>
                  </a:cubicBezTo>
                  <a:lnTo>
                    <a:pt x="2167" y="715"/>
                  </a:lnTo>
                  <a:cubicBezTo>
                    <a:pt x="2179" y="679"/>
                    <a:pt x="2227" y="655"/>
                    <a:pt x="2263" y="655"/>
                  </a:cubicBezTo>
                  <a:lnTo>
                    <a:pt x="2286" y="655"/>
                  </a:lnTo>
                  <a:cubicBezTo>
                    <a:pt x="2346" y="655"/>
                    <a:pt x="2406" y="715"/>
                    <a:pt x="2406" y="774"/>
                  </a:cubicBezTo>
                  <a:lnTo>
                    <a:pt x="2406" y="893"/>
                  </a:lnTo>
                  <a:lnTo>
                    <a:pt x="2406" y="1238"/>
                  </a:lnTo>
                  <a:cubicBezTo>
                    <a:pt x="2406" y="1334"/>
                    <a:pt x="2477" y="1405"/>
                    <a:pt x="2560" y="1405"/>
                  </a:cubicBezTo>
                  <a:cubicBezTo>
                    <a:pt x="2656" y="1405"/>
                    <a:pt x="2727" y="1334"/>
                    <a:pt x="2727" y="1238"/>
                  </a:cubicBezTo>
                  <a:lnTo>
                    <a:pt x="2727" y="893"/>
                  </a:lnTo>
                  <a:cubicBezTo>
                    <a:pt x="2727" y="834"/>
                    <a:pt x="2787" y="774"/>
                    <a:pt x="2846" y="774"/>
                  </a:cubicBezTo>
                  <a:lnTo>
                    <a:pt x="2858" y="774"/>
                  </a:lnTo>
                  <a:cubicBezTo>
                    <a:pt x="2917" y="774"/>
                    <a:pt x="2977" y="834"/>
                    <a:pt x="2977" y="893"/>
                  </a:cubicBezTo>
                  <a:lnTo>
                    <a:pt x="2977" y="1691"/>
                  </a:lnTo>
                  <a:lnTo>
                    <a:pt x="2977" y="1703"/>
                  </a:lnTo>
                  <a:cubicBezTo>
                    <a:pt x="3001" y="1893"/>
                    <a:pt x="2977" y="2477"/>
                    <a:pt x="2679" y="2727"/>
                  </a:cubicBezTo>
                  <a:cubicBezTo>
                    <a:pt x="2644" y="2762"/>
                    <a:pt x="2620" y="2798"/>
                    <a:pt x="2620" y="2858"/>
                  </a:cubicBezTo>
                  <a:lnTo>
                    <a:pt x="2620" y="3393"/>
                  </a:lnTo>
                  <a:lnTo>
                    <a:pt x="1012" y="3393"/>
                  </a:lnTo>
                  <a:lnTo>
                    <a:pt x="1012" y="3024"/>
                  </a:lnTo>
                  <a:cubicBezTo>
                    <a:pt x="1012" y="2965"/>
                    <a:pt x="989" y="2917"/>
                    <a:pt x="941" y="2893"/>
                  </a:cubicBezTo>
                  <a:cubicBezTo>
                    <a:pt x="989" y="2846"/>
                    <a:pt x="417" y="2417"/>
                    <a:pt x="393" y="1953"/>
                  </a:cubicBezTo>
                  <a:cubicBezTo>
                    <a:pt x="381" y="1691"/>
                    <a:pt x="358" y="1358"/>
                    <a:pt x="465" y="1274"/>
                  </a:cubicBezTo>
                  <a:cubicBezTo>
                    <a:pt x="501" y="1247"/>
                    <a:pt x="550" y="1234"/>
                    <a:pt x="617" y="1234"/>
                  </a:cubicBezTo>
                  <a:cubicBezTo>
                    <a:pt x="640" y="1234"/>
                    <a:pt x="664" y="1235"/>
                    <a:pt x="691" y="1238"/>
                  </a:cubicBezTo>
                  <a:lnTo>
                    <a:pt x="691" y="1465"/>
                  </a:lnTo>
                  <a:cubicBezTo>
                    <a:pt x="691" y="1548"/>
                    <a:pt x="762" y="1631"/>
                    <a:pt x="858" y="1631"/>
                  </a:cubicBezTo>
                  <a:cubicBezTo>
                    <a:pt x="941" y="1631"/>
                    <a:pt x="1012" y="1548"/>
                    <a:pt x="1012" y="1465"/>
                  </a:cubicBezTo>
                  <a:lnTo>
                    <a:pt x="1012" y="465"/>
                  </a:lnTo>
                  <a:cubicBezTo>
                    <a:pt x="1012" y="405"/>
                    <a:pt x="1072" y="345"/>
                    <a:pt x="1132" y="345"/>
                  </a:cubicBezTo>
                  <a:close/>
                  <a:moveTo>
                    <a:pt x="2941" y="3691"/>
                  </a:moveTo>
                  <a:lnTo>
                    <a:pt x="2941" y="4215"/>
                  </a:lnTo>
                  <a:lnTo>
                    <a:pt x="810" y="4215"/>
                  </a:lnTo>
                  <a:lnTo>
                    <a:pt x="810" y="3691"/>
                  </a:lnTo>
                  <a:close/>
                  <a:moveTo>
                    <a:pt x="2941" y="4548"/>
                  </a:moveTo>
                  <a:lnTo>
                    <a:pt x="2941" y="6787"/>
                  </a:lnTo>
                  <a:lnTo>
                    <a:pt x="810" y="6787"/>
                  </a:lnTo>
                  <a:lnTo>
                    <a:pt x="810" y="4548"/>
                  </a:lnTo>
                  <a:close/>
                  <a:moveTo>
                    <a:pt x="1132" y="0"/>
                  </a:moveTo>
                  <a:cubicBezTo>
                    <a:pt x="882" y="0"/>
                    <a:pt x="667" y="215"/>
                    <a:pt x="667" y="465"/>
                  </a:cubicBezTo>
                  <a:lnTo>
                    <a:pt x="667" y="893"/>
                  </a:lnTo>
                  <a:cubicBezTo>
                    <a:pt x="645" y="892"/>
                    <a:pt x="623" y="891"/>
                    <a:pt x="602" y="891"/>
                  </a:cubicBezTo>
                  <a:cubicBezTo>
                    <a:pt x="453" y="891"/>
                    <a:pt x="332" y="927"/>
                    <a:pt x="239" y="1000"/>
                  </a:cubicBezTo>
                  <a:cubicBezTo>
                    <a:pt x="0" y="1191"/>
                    <a:pt x="36" y="1584"/>
                    <a:pt x="48" y="1965"/>
                  </a:cubicBezTo>
                  <a:cubicBezTo>
                    <a:pt x="72" y="2489"/>
                    <a:pt x="536" y="2905"/>
                    <a:pt x="715" y="3060"/>
                  </a:cubicBezTo>
                  <a:lnTo>
                    <a:pt x="715" y="3334"/>
                  </a:lnTo>
                  <a:lnTo>
                    <a:pt x="631" y="3334"/>
                  </a:lnTo>
                  <a:cubicBezTo>
                    <a:pt x="536" y="3334"/>
                    <a:pt x="465" y="3405"/>
                    <a:pt x="465" y="3501"/>
                  </a:cubicBezTo>
                  <a:lnTo>
                    <a:pt x="465" y="4370"/>
                  </a:lnTo>
                  <a:lnTo>
                    <a:pt x="465" y="6953"/>
                  </a:lnTo>
                  <a:cubicBezTo>
                    <a:pt x="465" y="7049"/>
                    <a:pt x="536" y="7120"/>
                    <a:pt x="631" y="7120"/>
                  </a:cubicBezTo>
                  <a:lnTo>
                    <a:pt x="3096" y="7120"/>
                  </a:lnTo>
                  <a:cubicBezTo>
                    <a:pt x="3191" y="7120"/>
                    <a:pt x="3263" y="7049"/>
                    <a:pt x="3263" y="6953"/>
                  </a:cubicBezTo>
                  <a:lnTo>
                    <a:pt x="3263" y="4370"/>
                  </a:lnTo>
                  <a:lnTo>
                    <a:pt x="3263" y="3501"/>
                  </a:lnTo>
                  <a:cubicBezTo>
                    <a:pt x="3263" y="3429"/>
                    <a:pt x="3191" y="3358"/>
                    <a:pt x="3096" y="3358"/>
                  </a:cubicBezTo>
                  <a:lnTo>
                    <a:pt x="3001" y="3358"/>
                  </a:lnTo>
                  <a:lnTo>
                    <a:pt x="3001" y="2893"/>
                  </a:lnTo>
                  <a:cubicBezTo>
                    <a:pt x="3418" y="2477"/>
                    <a:pt x="3370" y="1727"/>
                    <a:pt x="3358" y="1643"/>
                  </a:cubicBezTo>
                  <a:lnTo>
                    <a:pt x="3358" y="869"/>
                  </a:lnTo>
                  <a:cubicBezTo>
                    <a:pt x="3358" y="619"/>
                    <a:pt x="3144" y="405"/>
                    <a:pt x="2894" y="405"/>
                  </a:cubicBezTo>
                  <a:lnTo>
                    <a:pt x="2870" y="405"/>
                  </a:lnTo>
                  <a:cubicBezTo>
                    <a:pt x="2798" y="405"/>
                    <a:pt x="2727" y="417"/>
                    <a:pt x="2656" y="465"/>
                  </a:cubicBezTo>
                  <a:cubicBezTo>
                    <a:pt x="2560" y="357"/>
                    <a:pt x="2441" y="286"/>
                    <a:pt x="2298" y="286"/>
                  </a:cubicBezTo>
                  <a:lnTo>
                    <a:pt x="2275" y="286"/>
                  </a:lnTo>
                  <a:cubicBezTo>
                    <a:pt x="2203" y="286"/>
                    <a:pt x="2132" y="298"/>
                    <a:pt x="2072" y="345"/>
                  </a:cubicBezTo>
                  <a:cubicBezTo>
                    <a:pt x="1977" y="238"/>
                    <a:pt x="1870" y="179"/>
                    <a:pt x="1727" y="179"/>
                  </a:cubicBezTo>
                  <a:lnTo>
                    <a:pt x="1715" y="179"/>
                  </a:lnTo>
                  <a:cubicBezTo>
                    <a:pt x="1655" y="179"/>
                    <a:pt x="1596" y="203"/>
                    <a:pt x="1536" y="215"/>
                  </a:cubicBezTo>
                  <a:cubicBezTo>
                    <a:pt x="1465" y="95"/>
                    <a:pt x="1310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73"/>
            <p:cNvSpPr/>
            <p:nvPr/>
          </p:nvSpPr>
          <p:spPr>
            <a:xfrm>
              <a:off x="1406137" y="1989925"/>
              <a:ext cx="198587" cy="335074"/>
            </a:xfrm>
            <a:custGeom>
              <a:rect b="b" l="l" r="r" t="t"/>
              <a:pathLst>
                <a:path extrusionOk="0" h="10527" w="6239">
                  <a:moveTo>
                    <a:pt x="643" y="346"/>
                  </a:moveTo>
                  <a:lnTo>
                    <a:pt x="1060" y="382"/>
                  </a:lnTo>
                  <a:lnTo>
                    <a:pt x="941" y="644"/>
                  </a:lnTo>
                  <a:lnTo>
                    <a:pt x="643" y="346"/>
                  </a:lnTo>
                  <a:close/>
                  <a:moveTo>
                    <a:pt x="1393" y="453"/>
                  </a:moveTo>
                  <a:lnTo>
                    <a:pt x="2465" y="894"/>
                  </a:lnTo>
                  <a:lnTo>
                    <a:pt x="2346" y="1334"/>
                  </a:lnTo>
                  <a:lnTo>
                    <a:pt x="1203" y="858"/>
                  </a:lnTo>
                  <a:lnTo>
                    <a:pt x="1393" y="453"/>
                  </a:lnTo>
                  <a:close/>
                  <a:moveTo>
                    <a:pt x="4965" y="1942"/>
                  </a:moveTo>
                  <a:lnTo>
                    <a:pt x="5346" y="2108"/>
                  </a:lnTo>
                  <a:lnTo>
                    <a:pt x="5144" y="2525"/>
                  </a:lnTo>
                  <a:lnTo>
                    <a:pt x="4834" y="2382"/>
                  </a:lnTo>
                  <a:cubicBezTo>
                    <a:pt x="4846" y="2370"/>
                    <a:pt x="4846" y="2370"/>
                    <a:pt x="4846" y="2358"/>
                  </a:cubicBezTo>
                  <a:lnTo>
                    <a:pt x="4965" y="1942"/>
                  </a:lnTo>
                  <a:close/>
                  <a:moveTo>
                    <a:pt x="5656" y="2239"/>
                  </a:moveTo>
                  <a:lnTo>
                    <a:pt x="5834" y="2311"/>
                  </a:lnTo>
                  <a:cubicBezTo>
                    <a:pt x="5858" y="2323"/>
                    <a:pt x="5882" y="2346"/>
                    <a:pt x="5894" y="2370"/>
                  </a:cubicBezTo>
                  <a:cubicBezTo>
                    <a:pt x="5906" y="2406"/>
                    <a:pt x="5906" y="2430"/>
                    <a:pt x="5894" y="2442"/>
                  </a:cubicBezTo>
                  <a:lnTo>
                    <a:pt x="5798" y="2668"/>
                  </a:lnTo>
                  <a:cubicBezTo>
                    <a:pt x="5787" y="2704"/>
                    <a:pt x="5775" y="2716"/>
                    <a:pt x="5739" y="2727"/>
                  </a:cubicBezTo>
                  <a:cubicBezTo>
                    <a:pt x="5727" y="2733"/>
                    <a:pt x="5712" y="2736"/>
                    <a:pt x="5699" y="2736"/>
                  </a:cubicBezTo>
                  <a:cubicBezTo>
                    <a:pt x="5685" y="2736"/>
                    <a:pt x="5673" y="2733"/>
                    <a:pt x="5667" y="2727"/>
                  </a:cubicBezTo>
                  <a:lnTo>
                    <a:pt x="5477" y="2632"/>
                  </a:lnTo>
                  <a:lnTo>
                    <a:pt x="5656" y="2239"/>
                  </a:lnTo>
                  <a:close/>
                  <a:moveTo>
                    <a:pt x="3060" y="453"/>
                  </a:moveTo>
                  <a:cubicBezTo>
                    <a:pt x="3096" y="453"/>
                    <a:pt x="3120" y="477"/>
                    <a:pt x="3143" y="513"/>
                  </a:cubicBezTo>
                  <a:cubicBezTo>
                    <a:pt x="3155" y="537"/>
                    <a:pt x="3155" y="572"/>
                    <a:pt x="3155" y="596"/>
                  </a:cubicBezTo>
                  <a:lnTo>
                    <a:pt x="3143" y="668"/>
                  </a:lnTo>
                  <a:lnTo>
                    <a:pt x="2941" y="1358"/>
                  </a:lnTo>
                  <a:cubicBezTo>
                    <a:pt x="2917" y="1453"/>
                    <a:pt x="2977" y="1537"/>
                    <a:pt x="3060" y="1561"/>
                  </a:cubicBezTo>
                  <a:lnTo>
                    <a:pt x="3108" y="1561"/>
                  </a:lnTo>
                  <a:cubicBezTo>
                    <a:pt x="3179" y="1561"/>
                    <a:pt x="3239" y="1525"/>
                    <a:pt x="3274" y="1442"/>
                  </a:cubicBezTo>
                  <a:lnTo>
                    <a:pt x="3465" y="799"/>
                  </a:lnTo>
                  <a:cubicBezTo>
                    <a:pt x="3501" y="763"/>
                    <a:pt x="3536" y="751"/>
                    <a:pt x="3584" y="751"/>
                  </a:cubicBezTo>
                  <a:lnTo>
                    <a:pt x="3596" y="751"/>
                  </a:lnTo>
                  <a:cubicBezTo>
                    <a:pt x="3631" y="751"/>
                    <a:pt x="3655" y="775"/>
                    <a:pt x="3679" y="811"/>
                  </a:cubicBezTo>
                  <a:cubicBezTo>
                    <a:pt x="3691" y="834"/>
                    <a:pt x="3691" y="870"/>
                    <a:pt x="3691" y="894"/>
                  </a:cubicBezTo>
                  <a:lnTo>
                    <a:pt x="3512" y="1489"/>
                  </a:lnTo>
                  <a:cubicBezTo>
                    <a:pt x="3477" y="1584"/>
                    <a:pt x="3536" y="1668"/>
                    <a:pt x="3631" y="1704"/>
                  </a:cubicBezTo>
                  <a:lnTo>
                    <a:pt x="3679" y="1704"/>
                  </a:lnTo>
                  <a:cubicBezTo>
                    <a:pt x="3751" y="1704"/>
                    <a:pt x="3810" y="1656"/>
                    <a:pt x="3834" y="1584"/>
                  </a:cubicBezTo>
                  <a:lnTo>
                    <a:pt x="4001" y="1025"/>
                  </a:lnTo>
                  <a:cubicBezTo>
                    <a:pt x="4026" y="999"/>
                    <a:pt x="4052" y="980"/>
                    <a:pt x="4082" y="980"/>
                  </a:cubicBezTo>
                  <a:cubicBezTo>
                    <a:pt x="4094" y="980"/>
                    <a:pt x="4106" y="982"/>
                    <a:pt x="4120" y="989"/>
                  </a:cubicBezTo>
                  <a:lnTo>
                    <a:pt x="4132" y="989"/>
                  </a:lnTo>
                  <a:cubicBezTo>
                    <a:pt x="4191" y="1001"/>
                    <a:pt x="4239" y="1061"/>
                    <a:pt x="4227" y="1132"/>
                  </a:cubicBezTo>
                  <a:lnTo>
                    <a:pt x="4191" y="1239"/>
                  </a:lnTo>
                  <a:lnTo>
                    <a:pt x="4048" y="1704"/>
                  </a:lnTo>
                  <a:cubicBezTo>
                    <a:pt x="4012" y="1787"/>
                    <a:pt x="4060" y="1882"/>
                    <a:pt x="4155" y="1906"/>
                  </a:cubicBezTo>
                  <a:cubicBezTo>
                    <a:pt x="4167" y="1906"/>
                    <a:pt x="4179" y="1918"/>
                    <a:pt x="4191" y="1918"/>
                  </a:cubicBezTo>
                  <a:cubicBezTo>
                    <a:pt x="4274" y="1918"/>
                    <a:pt x="4334" y="1882"/>
                    <a:pt x="4358" y="1799"/>
                  </a:cubicBezTo>
                  <a:lnTo>
                    <a:pt x="4513" y="1346"/>
                  </a:lnTo>
                  <a:cubicBezTo>
                    <a:pt x="4523" y="1293"/>
                    <a:pt x="4572" y="1249"/>
                    <a:pt x="4633" y="1249"/>
                  </a:cubicBezTo>
                  <a:cubicBezTo>
                    <a:pt x="4641" y="1249"/>
                    <a:pt x="4648" y="1250"/>
                    <a:pt x="4655" y="1251"/>
                  </a:cubicBezTo>
                  <a:lnTo>
                    <a:pt x="4667" y="1251"/>
                  </a:lnTo>
                  <a:cubicBezTo>
                    <a:pt x="4727" y="1263"/>
                    <a:pt x="4774" y="1323"/>
                    <a:pt x="4763" y="1406"/>
                  </a:cubicBezTo>
                  <a:lnTo>
                    <a:pt x="4513" y="2299"/>
                  </a:lnTo>
                  <a:lnTo>
                    <a:pt x="4513" y="2311"/>
                  </a:lnTo>
                  <a:cubicBezTo>
                    <a:pt x="4524" y="2311"/>
                    <a:pt x="4417" y="3025"/>
                    <a:pt x="3989" y="3239"/>
                  </a:cubicBezTo>
                  <a:cubicBezTo>
                    <a:pt x="3929" y="3263"/>
                    <a:pt x="3893" y="3323"/>
                    <a:pt x="3893" y="3382"/>
                  </a:cubicBezTo>
                  <a:lnTo>
                    <a:pt x="3893" y="3894"/>
                  </a:lnTo>
                  <a:lnTo>
                    <a:pt x="2310" y="3894"/>
                  </a:lnTo>
                  <a:lnTo>
                    <a:pt x="2310" y="3085"/>
                  </a:lnTo>
                  <a:cubicBezTo>
                    <a:pt x="2310" y="3037"/>
                    <a:pt x="2286" y="3013"/>
                    <a:pt x="2262" y="2977"/>
                  </a:cubicBezTo>
                  <a:cubicBezTo>
                    <a:pt x="2262" y="2977"/>
                    <a:pt x="1798" y="2430"/>
                    <a:pt x="1893" y="1965"/>
                  </a:cubicBezTo>
                  <a:cubicBezTo>
                    <a:pt x="1917" y="1823"/>
                    <a:pt x="1941" y="1656"/>
                    <a:pt x="1977" y="1537"/>
                  </a:cubicBezTo>
                  <a:lnTo>
                    <a:pt x="2274" y="1668"/>
                  </a:lnTo>
                  <a:cubicBezTo>
                    <a:pt x="2286" y="1715"/>
                    <a:pt x="2334" y="1763"/>
                    <a:pt x="2393" y="1775"/>
                  </a:cubicBezTo>
                  <a:cubicBezTo>
                    <a:pt x="2412" y="1782"/>
                    <a:pt x="2431" y="1785"/>
                    <a:pt x="2449" y="1785"/>
                  </a:cubicBezTo>
                  <a:cubicBezTo>
                    <a:pt x="2520" y="1785"/>
                    <a:pt x="2579" y="1732"/>
                    <a:pt x="2608" y="1656"/>
                  </a:cubicBezTo>
                  <a:lnTo>
                    <a:pt x="2905" y="537"/>
                  </a:lnTo>
                  <a:cubicBezTo>
                    <a:pt x="2905" y="513"/>
                    <a:pt x="2929" y="477"/>
                    <a:pt x="2953" y="465"/>
                  </a:cubicBezTo>
                  <a:cubicBezTo>
                    <a:pt x="2989" y="453"/>
                    <a:pt x="3012" y="453"/>
                    <a:pt x="3048" y="453"/>
                  </a:cubicBezTo>
                  <a:close/>
                  <a:moveTo>
                    <a:pt x="4132" y="4263"/>
                  </a:moveTo>
                  <a:lnTo>
                    <a:pt x="4132" y="4787"/>
                  </a:lnTo>
                  <a:lnTo>
                    <a:pt x="2012" y="4787"/>
                  </a:lnTo>
                  <a:lnTo>
                    <a:pt x="2012" y="4263"/>
                  </a:lnTo>
                  <a:close/>
                  <a:moveTo>
                    <a:pt x="191" y="1"/>
                  </a:moveTo>
                  <a:cubicBezTo>
                    <a:pt x="119" y="1"/>
                    <a:pt x="60" y="37"/>
                    <a:pt x="24" y="108"/>
                  </a:cubicBezTo>
                  <a:cubicBezTo>
                    <a:pt x="0" y="168"/>
                    <a:pt x="12" y="239"/>
                    <a:pt x="60" y="299"/>
                  </a:cubicBezTo>
                  <a:lnTo>
                    <a:pt x="845" y="1072"/>
                  </a:lnTo>
                  <a:lnTo>
                    <a:pt x="857" y="1084"/>
                  </a:lnTo>
                  <a:lnTo>
                    <a:pt x="869" y="1084"/>
                  </a:lnTo>
                  <a:cubicBezTo>
                    <a:pt x="893" y="1108"/>
                    <a:pt x="917" y="1120"/>
                    <a:pt x="953" y="1120"/>
                  </a:cubicBezTo>
                  <a:lnTo>
                    <a:pt x="1667" y="1418"/>
                  </a:lnTo>
                  <a:cubicBezTo>
                    <a:pt x="1607" y="1561"/>
                    <a:pt x="1572" y="1763"/>
                    <a:pt x="1548" y="1918"/>
                  </a:cubicBezTo>
                  <a:cubicBezTo>
                    <a:pt x="1453" y="2442"/>
                    <a:pt x="1822" y="2989"/>
                    <a:pt x="1941" y="3156"/>
                  </a:cubicBezTo>
                  <a:lnTo>
                    <a:pt x="1941" y="3918"/>
                  </a:lnTo>
                  <a:lnTo>
                    <a:pt x="1810" y="3918"/>
                  </a:lnTo>
                  <a:cubicBezTo>
                    <a:pt x="1726" y="3918"/>
                    <a:pt x="1643" y="3990"/>
                    <a:pt x="1643" y="4085"/>
                  </a:cubicBezTo>
                  <a:lnTo>
                    <a:pt x="1643" y="4942"/>
                  </a:lnTo>
                  <a:lnTo>
                    <a:pt x="1643" y="10359"/>
                  </a:lnTo>
                  <a:cubicBezTo>
                    <a:pt x="1643" y="10455"/>
                    <a:pt x="1726" y="10526"/>
                    <a:pt x="1810" y="10526"/>
                  </a:cubicBezTo>
                  <a:lnTo>
                    <a:pt x="4286" y="10526"/>
                  </a:lnTo>
                  <a:cubicBezTo>
                    <a:pt x="4370" y="10526"/>
                    <a:pt x="4453" y="10455"/>
                    <a:pt x="4453" y="10359"/>
                  </a:cubicBezTo>
                  <a:lnTo>
                    <a:pt x="4453" y="6168"/>
                  </a:lnTo>
                  <a:cubicBezTo>
                    <a:pt x="4453" y="6073"/>
                    <a:pt x="4370" y="6002"/>
                    <a:pt x="4286" y="6002"/>
                  </a:cubicBezTo>
                  <a:cubicBezTo>
                    <a:pt x="4191" y="6002"/>
                    <a:pt x="4120" y="6073"/>
                    <a:pt x="4120" y="6168"/>
                  </a:cubicBezTo>
                  <a:lnTo>
                    <a:pt x="4120" y="10181"/>
                  </a:lnTo>
                  <a:lnTo>
                    <a:pt x="2012" y="10181"/>
                  </a:lnTo>
                  <a:lnTo>
                    <a:pt x="2012" y="5109"/>
                  </a:lnTo>
                  <a:lnTo>
                    <a:pt x="4132" y="5109"/>
                  </a:lnTo>
                  <a:lnTo>
                    <a:pt x="4132" y="5394"/>
                  </a:lnTo>
                  <a:lnTo>
                    <a:pt x="4132" y="5585"/>
                  </a:lnTo>
                  <a:cubicBezTo>
                    <a:pt x="4132" y="5668"/>
                    <a:pt x="4215" y="5752"/>
                    <a:pt x="4298" y="5752"/>
                  </a:cubicBezTo>
                  <a:cubicBezTo>
                    <a:pt x="4393" y="5752"/>
                    <a:pt x="4465" y="5668"/>
                    <a:pt x="4465" y="5585"/>
                  </a:cubicBezTo>
                  <a:lnTo>
                    <a:pt x="4465" y="5394"/>
                  </a:lnTo>
                  <a:lnTo>
                    <a:pt x="4465" y="4942"/>
                  </a:lnTo>
                  <a:lnTo>
                    <a:pt x="4465" y="4085"/>
                  </a:lnTo>
                  <a:cubicBezTo>
                    <a:pt x="4465" y="3990"/>
                    <a:pt x="4393" y="3918"/>
                    <a:pt x="4298" y="3918"/>
                  </a:cubicBezTo>
                  <a:lnTo>
                    <a:pt x="4239" y="3918"/>
                  </a:lnTo>
                  <a:lnTo>
                    <a:pt x="4239" y="3489"/>
                  </a:lnTo>
                  <a:cubicBezTo>
                    <a:pt x="4524" y="3299"/>
                    <a:pt x="4667" y="2966"/>
                    <a:pt x="4763" y="2716"/>
                  </a:cubicBezTo>
                  <a:lnTo>
                    <a:pt x="5525" y="3037"/>
                  </a:lnTo>
                  <a:cubicBezTo>
                    <a:pt x="5584" y="3073"/>
                    <a:pt x="5644" y="3073"/>
                    <a:pt x="5703" y="3073"/>
                  </a:cubicBezTo>
                  <a:cubicBezTo>
                    <a:pt x="5763" y="3073"/>
                    <a:pt x="5822" y="3049"/>
                    <a:pt x="5858" y="3037"/>
                  </a:cubicBezTo>
                  <a:cubicBezTo>
                    <a:pt x="5965" y="3001"/>
                    <a:pt x="6060" y="2906"/>
                    <a:pt x="6096" y="2799"/>
                  </a:cubicBezTo>
                  <a:lnTo>
                    <a:pt x="6191" y="2585"/>
                  </a:lnTo>
                  <a:cubicBezTo>
                    <a:pt x="6239" y="2477"/>
                    <a:pt x="6239" y="2358"/>
                    <a:pt x="6191" y="2239"/>
                  </a:cubicBezTo>
                  <a:cubicBezTo>
                    <a:pt x="6144" y="2132"/>
                    <a:pt x="6060" y="2037"/>
                    <a:pt x="5953" y="2001"/>
                  </a:cubicBezTo>
                  <a:lnTo>
                    <a:pt x="5048" y="1608"/>
                  </a:lnTo>
                  <a:lnTo>
                    <a:pt x="5084" y="1465"/>
                  </a:lnTo>
                  <a:cubicBezTo>
                    <a:pt x="5120" y="1346"/>
                    <a:pt x="5108" y="1227"/>
                    <a:pt x="5025" y="1120"/>
                  </a:cubicBezTo>
                  <a:cubicBezTo>
                    <a:pt x="4965" y="1013"/>
                    <a:pt x="4870" y="942"/>
                    <a:pt x="4751" y="906"/>
                  </a:cubicBezTo>
                  <a:lnTo>
                    <a:pt x="4727" y="906"/>
                  </a:lnTo>
                  <a:cubicBezTo>
                    <a:pt x="4691" y="900"/>
                    <a:pt x="4655" y="897"/>
                    <a:pt x="4620" y="897"/>
                  </a:cubicBezTo>
                  <a:cubicBezTo>
                    <a:pt x="4584" y="897"/>
                    <a:pt x="4548" y="900"/>
                    <a:pt x="4513" y="906"/>
                  </a:cubicBezTo>
                  <a:cubicBezTo>
                    <a:pt x="4453" y="787"/>
                    <a:pt x="4346" y="691"/>
                    <a:pt x="4191" y="656"/>
                  </a:cubicBezTo>
                  <a:lnTo>
                    <a:pt x="4179" y="656"/>
                  </a:lnTo>
                  <a:cubicBezTo>
                    <a:pt x="4143" y="650"/>
                    <a:pt x="4108" y="647"/>
                    <a:pt x="4071" y="647"/>
                  </a:cubicBezTo>
                  <a:cubicBezTo>
                    <a:pt x="4033" y="647"/>
                    <a:pt x="3995" y="650"/>
                    <a:pt x="3953" y="656"/>
                  </a:cubicBezTo>
                  <a:cubicBezTo>
                    <a:pt x="3953" y="644"/>
                    <a:pt x="3941" y="632"/>
                    <a:pt x="3941" y="632"/>
                  </a:cubicBezTo>
                  <a:cubicBezTo>
                    <a:pt x="3882" y="525"/>
                    <a:pt x="3774" y="453"/>
                    <a:pt x="3655" y="418"/>
                  </a:cubicBezTo>
                  <a:lnTo>
                    <a:pt x="3643" y="418"/>
                  </a:lnTo>
                  <a:cubicBezTo>
                    <a:pt x="3614" y="412"/>
                    <a:pt x="3584" y="409"/>
                    <a:pt x="3554" y="409"/>
                  </a:cubicBezTo>
                  <a:cubicBezTo>
                    <a:pt x="3524" y="409"/>
                    <a:pt x="3495" y="412"/>
                    <a:pt x="3465" y="418"/>
                  </a:cubicBezTo>
                  <a:lnTo>
                    <a:pt x="3417" y="334"/>
                  </a:lnTo>
                  <a:cubicBezTo>
                    <a:pt x="3358" y="227"/>
                    <a:pt x="3250" y="156"/>
                    <a:pt x="3143" y="120"/>
                  </a:cubicBezTo>
                  <a:lnTo>
                    <a:pt x="3120" y="120"/>
                  </a:lnTo>
                  <a:cubicBezTo>
                    <a:pt x="3083" y="113"/>
                    <a:pt x="3047" y="109"/>
                    <a:pt x="3012" y="109"/>
                  </a:cubicBezTo>
                  <a:cubicBezTo>
                    <a:pt x="2931" y="109"/>
                    <a:pt x="2853" y="130"/>
                    <a:pt x="2786" y="180"/>
                  </a:cubicBezTo>
                  <a:cubicBezTo>
                    <a:pt x="2679" y="239"/>
                    <a:pt x="2608" y="346"/>
                    <a:pt x="2572" y="465"/>
                  </a:cubicBezTo>
                  <a:lnTo>
                    <a:pt x="2548" y="572"/>
                  </a:lnTo>
                  <a:lnTo>
                    <a:pt x="1369" y="72"/>
                  </a:lnTo>
                  <a:lnTo>
                    <a:pt x="1310" y="72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73"/>
            <p:cNvSpPr/>
            <p:nvPr/>
          </p:nvSpPr>
          <p:spPr>
            <a:xfrm>
              <a:off x="1329585" y="2127494"/>
              <a:ext cx="108795" cy="197123"/>
            </a:xfrm>
            <a:custGeom>
              <a:rect b="b" l="l" r="r" t="t"/>
              <a:pathLst>
                <a:path extrusionOk="0" h="6193" w="3418">
                  <a:moveTo>
                    <a:pt x="1155" y="358"/>
                  </a:moveTo>
                  <a:cubicBezTo>
                    <a:pt x="1214" y="358"/>
                    <a:pt x="1274" y="418"/>
                    <a:pt x="1274" y="477"/>
                  </a:cubicBezTo>
                  <a:lnTo>
                    <a:pt x="1274" y="549"/>
                  </a:lnTo>
                  <a:lnTo>
                    <a:pt x="1274" y="1120"/>
                  </a:lnTo>
                  <a:cubicBezTo>
                    <a:pt x="1274" y="1203"/>
                    <a:pt x="1345" y="1275"/>
                    <a:pt x="1441" y="1275"/>
                  </a:cubicBezTo>
                  <a:cubicBezTo>
                    <a:pt x="1524" y="1275"/>
                    <a:pt x="1595" y="1203"/>
                    <a:pt x="1595" y="1120"/>
                  </a:cubicBezTo>
                  <a:lnTo>
                    <a:pt x="1595" y="584"/>
                  </a:lnTo>
                  <a:cubicBezTo>
                    <a:pt x="1619" y="537"/>
                    <a:pt x="1655" y="525"/>
                    <a:pt x="1703" y="525"/>
                  </a:cubicBezTo>
                  <a:lnTo>
                    <a:pt x="1715" y="525"/>
                  </a:lnTo>
                  <a:cubicBezTo>
                    <a:pt x="1774" y="525"/>
                    <a:pt x="1834" y="584"/>
                    <a:pt x="1834" y="644"/>
                  </a:cubicBezTo>
                  <a:lnTo>
                    <a:pt x="1834" y="668"/>
                  </a:lnTo>
                  <a:lnTo>
                    <a:pt x="1834" y="1132"/>
                  </a:lnTo>
                  <a:cubicBezTo>
                    <a:pt x="1834" y="1215"/>
                    <a:pt x="1917" y="1299"/>
                    <a:pt x="2000" y="1299"/>
                  </a:cubicBezTo>
                  <a:cubicBezTo>
                    <a:pt x="2096" y="1299"/>
                    <a:pt x="2167" y="1215"/>
                    <a:pt x="2167" y="1132"/>
                  </a:cubicBezTo>
                  <a:lnTo>
                    <a:pt x="2167" y="715"/>
                  </a:lnTo>
                  <a:cubicBezTo>
                    <a:pt x="2179" y="668"/>
                    <a:pt x="2226" y="656"/>
                    <a:pt x="2274" y="656"/>
                  </a:cubicBezTo>
                  <a:lnTo>
                    <a:pt x="2286" y="656"/>
                  </a:lnTo>
                  <a:cubicBezTo>
                    <a:pt x="2346" y="656"/>
                    <a:pt x="2405" y="715"/>
                    <a:pt x="2405" y="775"/>
                  </a:cubicBezTo>
                  <a:lnTo>
                    <a:pt x="2405" y="894"/>
                  </a:lnTo>
                  <a:lnTo>
                    <a:pt x="2405" y="1239"/>
                  </a:lnTo>
                  <a:cubicBezTo>
                    <a:pt x="2405" y="1322"/>
                    <a:pt x="2477" y="1394"/>
                    <a:pt x="2572" y="1394"/>
                  </a:cubicBezTo>
                  <a:cubicBezTo>
                    <a:pt x="2655" y="1394"/>
                    <a:pt x="2727" y="1322"/>
                    <a:pt x="2727" y="1239"/>
                  </a:cubicBezTo>
                  <a:lnTo>
                    <a:pt x="2727" y="894"/>
                  </a:lnTo>
                  <a:cubicBezTo>
                    <a:pt x="2727" y="834"/>
                    <a:pt x="2786" y="775"/>
                    <a:pt x="2846" y="775"/>
                  </a:cubicBezTo>
                  <a:lnTo>
                    <a:pt x="2869" y="775"/>
                  </a:lnTo>
                  <a:cubicBezTo>
                    <a:pt x="2929" y="775"/>
                    <a:pt x="2988" y="834"/>
                    <a:pt x="2988" y="894"/>
                  </a:cubicBezTo>
                  <a:lnTo>
                    <a:pt x="2988" y="1680"/>
                  </a:lnTo>
                  <a:lnTo>
                    <a:pt x="2988" y="1692"/>
                  </a:lnTo>
                  <a:cubicBezTo>
                    <a:pt x="3060" y="1858"/>
                    <a:pt x="3048" y="2442"/>
                    <a:pt x="2727" y="2692"/>
                  </a:cubicBezTo>
                  <a:cubicBezTo>
                    <a:pt x="2679" y="2727"/>
                    <a:pt x="2667" y="2763"/>
                    <a:pt x="2667" y="2823"/>
                  </a:cubicBezTo>
                  <a:lnTo>
                    <a:pt x="2667" y="3358"/>
                  </a:lnTo>
                  <a:lnTo>
                    <a:pt x="1060" y="3358"/>
                  </a:lnTo>
                  <a:lnTo>
                    <a:pt x="1060" y="2989"/>
                  </a:lnTo>
                  <a:cubicBezTo>
                    <a:pt x="1060" y="2930"/>
                    <a:pt x="1036" y="2882"/>
                    <a:pt x="988" y="2858"/>
                  </a:cubicBezTo>
                  <a:cubicBezTo>
                    <a:pt x="822" y="2739"/>
                    <a:pt x="405" y="2346"/>
                    <a:pt x="393" y="1965"/>
                  </a:cubicBezTo>
                  <a:cubicBezTo>
                    <a:pt x="381" y="1692"/>
                    <a:pt x="369" y="1370"/>
                    <a:pt x="464" y="1275"/>
                  </a:cubicBezTo>
                  <a:cubicBezTo>
                    <a:pt x="499" y="1257"/>
                    <a:pt x="547" y="1246"/>
                    <a:pt x="612" y="1246"/>
                  </a:cubicBezTo>
                  <a:cubicBezTo>
                    <a:pt x="636" y="1246"/>
                    <a:pt x="662" y="1248"/>
                    <a:pt x="691" y="1251"/>
                  </a:cubicBezTo>
                  <a:lnTo>
                    <a:pt x="691" y="1477"/>
                  </a:lnTo>
                  <a:cubicBezTo>
                    <a:pt x="691" y="1561"/>
                    <a:pt x="762" y="1632"/>
                    <a:pt x="857" y="1632"/>
                  </a:cubicBezTo>
                  <a:cubicBezTo>
                    <a:pt x="941" y="1632"/>
                    <a:pt x="1024" y="1561"/>
                    <a:pt x="1024" y="1477"/>
                  </a:cubicBezTo>
                  <a:lnTo>
                    <a:pt x="1024" y="477"/>
                  </a:lnTo>
                  <a:cubicBezTo>
                    <a:pt x="1024" y="418"/>
                    <a:pt x="1083" y="358"/>
                    <a:pt x="1143" y="358"/>
                  </a:cubicBezTo>
                  <a:close/>
                  <a:moveTo>
                    <a:pt x="2941" y="3692"/>
                  </a:moveTo>
                  <a:lnTo>
                    <a:pt x="2941" y="4216"/>
                  </a:lnTo>
                  <a:lnTo>
                    <a:pt x="810" y="4216"/>
                  </a:lnTo>
                  <a:lnTo>
                    <a:pt x="810" y="3692"/>
                  </a:lnTo>
                  <a:close/>
                  <a:moveTo>
                    <a:pt x="2941" y="4537"/>
                  </a:moveTo>
                  <a:lnTo>
                    <a:pt x="2941" y="5859"/>
                  </a:lnTo>
                  <a:lnTo>
                    <a:pt x="810" y="5859"/>
                  </a:lnTo>
                  <a:lnTo>
                    <a:pt x="810" y="4537"/>
                  </a:lnTo>
                  <a:close/>
                  <a:moveTo>
                    <a:pt x="1143" y="1"/>
                  </a:moveTo>
                  <a:cubicBezTo>
                    <a:pt x="881" y="1"/>
                    <a:pt x="679" y="203"/>
                    <a:pt x="679" y="465"/>
                  </a:cubicBezTo>
                  <a:lnTo>
                    <a:pt x="679" y="894"/>
                  </a:lnTo>
                  <a:cubicBezTo>
                    <a:pt x="642" y="889"/>
                    <a:pt x="607" y="887"/>
                    <a:pt x="573" y="887"/>
                  </a:cubicBezTo>
                  <a:cubicBezTo>
                    <a:pt x="439" y="887"/>
                    <a:pt x="326" y="923"/>
                    <a:pt x="250" y="989"/>
                  </a:cubicBezTo>
                  <a:cubicBezTo>
                    <a:pt x="0" y="1192"/>
                    <a:pt x="36" y="1573"/>
                    <a:pt x="48" y="1965"/>
                  </a:cubicBezTo>
                  <a:cubicBezTo>
                    <a:pt x="83" y="2477"/>
                    <a:pt x="548" y="2894"/>
                    <a:pt x="726" y="3049"/>
                  </a:cubicBezTo>
                  <a:lnTo>
                    <a:pt x="726" y="3335"/>
                  </a:lnTo>
                  <a:lnTo>
                    <a:pt x="631" y="3335"/>
                  </a:lnTo>
                  <a:cubicBezTo>
                    <a:pt x="536" y="3335"/>
                    <a:pt x="464" y="3406"/>
                    <a:pt x="464" y="3489"/>
                  </a:cubicBezTo>
                  <a:lnTo>
                    <a:pt x="464" y="4359"/>
                  </a:lnTo>
                  <a:lnTo>
                    <a:pt x="464" y="6025"/>
                  </a:lnTo>
                  <a:cubicBezTo>
                    <a:pt x="464" y="6121"/>
                    <a:pt x="536" y="6192"/>
                    <a:pt x="631" y="6192"/>
                  </a:cubicBezTo>
                  <a:lnTo>
                    <a:pt x="3108" y="6192"/>
                  </a:lnTo>
                  <a:cubicBezTo>
                    <a:pt x="3191" y="6192"/>
                    <a:pt x="3262" y="6121"/>
                    <a:pt x="3262" y="6025"/>
                  </a:cubicBezTo>
                  <a:lnTo>
                    <a:pt x="3262" y="4359"/>
                  </a:lnTo>
                  <a:lnTo>
                    <a:pt x="3262" y="3489"/>
                  </a:lnTo>
                  <a:cubicBezTo>
                    <a:pt x="3262" y="3406"/>
                    <a:pt x="3191" y="3335"/>
                    <a:pt x="3108" y="3335"/>
                  </a:cubicBezTo>
                  <a:lnTo>
                    <a:pt x="3000" y="3335"/>
                  </a:lnTo>
                  <a:lnTo>
                    <a:pt x="3000" y="2870"/>
                  </a:lnTo>
                  <a:cubicBezTo>
                    <a:pt x="3417" y="2465"/>
                    <a:pt x="3369" y="1727"/>
                    <a:pt x="3369" y="1632"/>
                  </a:cubicBezTo>
                  <a:lnTo>
                    <a:pt x="3369" y="858"/>
                  </a:lnTo>
                  <a:cubicBezTo>
                    <a:pt x="3369" y="608"/>
                    <a:pt x="3167" y="406"/>
                    <a:pt x="2905" y="406"/>
                  </a:cubicBezTo>
                  <a:lnTo>
                    <a:pt x="2893" y="406"/>
                  </a:lnTo>
                  <a:cubicBezTo>
                    <a:pt x="2822" y="406"/>
                    <a:pt x="2738" y="418"/>
                    <a:pt x="2667" y="465"/>
                  </a:cubicBezTo>
                  <a:cubicBezTo>
                    <a:pt x="2584" y="358"/>
                    <a:pt x="2465" y="287"/>
                    <a:pt x="2310" y="287"/>
                  </a:cubicBezTo>
                  <a:lnTo>
                    <a:pt x="2298" y="287"/>
                  </a:lnTo>
                  <a:cubicBezTo>
                    <a:pt x="2226" y="287"/>
                    <a:pt x="2143" y="299"/>
                    <a:pt x="2084" y="346"/>
                  </a:cubicBezTo>
                  <a:cubicBezTo>
                    <a:pt x="2000" y="239"/>
                    <a:pt x="1881" y="179"/>
                    <a:pt x="1750" y="179"/>
                  </a:cubicBezTo>
                  <a:lnTo>
                    <a:pt x="1726" y="179"/>
                  </a:lnTo>
                  <a:cubicBezTo>
                    <a:pt x="1667" y="179"/>
                    <a:pt x="1607" y="191"/>
                    <a:pt x="1548" y="203"/>
                  </a:cubicBezTo>
                  <a:cubicBezTo>
                    <a:pt x="1476" y="84"/>
                    <a:pt x="133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1" name="Google Shape;12711;p73"/>
          <p:cNvGrpSpPr/>
          <p:nvPr/>
        </p:nvGrpSpPr>
        <p:grpSpPr>
          <a:xfrm>
            <a:off x="5591871" y="1989906"/>
            <a:ext cx="416649" cy="325597"/>
            <a:chOff x="5626763" y="2013829"/>
            <a:chExt cx="351722" cy="274788"/>
          </a:xfrm>
        </p:grpSpPr>
        <p:sp>
          <p:nvSpPr>
            <p:cNvPr id="12712" name="Google Shape;12712;p73"/>
            <p:cNvSpPr/>
            <p:nvPr/>
          </p:nvSpPr>
          <p:spPr>
            <a:xfrm>
              <a:off x="5626763" y="2013829"/>
              <a:ext cx="351722" cy="274788"/>
            </a:xfrm>
            <a:custGeom>
              <a:rect b="b" l="l" r="r" t="t"/>
              <a:pathLst>
                <a:path extrusionOk="0" h="8633" w="11050">
                  <a:moveTo>
                    <a:pt x="10657" y="345"/>
                  </a:moveTo>
                  <a:lnTo>
                    <a:pt x="10681" y="714"/>
                  </a:lnTo>
                  <a:lnTo>
                    <a:pt x="9395" y="714"/>
                  </a:lnTo>
                  <a:cubicBezTo>
                    <a:pt x="9312" y="714"/>
                    <a:pt x="9216" y="786"/>
                    <a:pt x="9216" y="893"/>
                  </a:cubicBezTo>
                  <a:cubicBezTo>
                    <a:pt x="9216" y="1000"/>
                    <a:pt x="9288" y="1072"/>
                    <a:pt x="9395" y="1072"/>
                  </a:cubicBezTo>
                  <a:lnTo>
                    <a:pt x="10383" y="1072"/>
                  </a:lnTo>
                  <a:lnTo>
                    <a:pt x="10383" y="6191"/>
                  </a:lnTo>
                  <a:lnTo>
                    <a:pt x="4466" y="6191"/>
                  </a:lnTo>
                  <a:lnTo>
                    <a:pt x="4466" y="6025"/>
                  </a:lnTo>
                  <a:cubicBezTo>
                    <a:pt x="4466" y="5929"/>
                    <a:pt x="4394" y="5846"/>
                    <a:pt x="4287" y="5846"/>
                  </a:cubicBezTo>
                  <a:lnTo>
                    <a:pt x="4001" y="5846"/>
                  </a:lnTo>
                  <a:cubicBezTo>
                    <a:pt x="3978" y="5739"/>
                    <a:pt x="3930" y="5644"/>
                    <a:pt x="3871" y="5536"/>
                  </a:cubicBezTo>
                  <a:lnTo>
                    <a:pt x="4085" y="5322"/>
                  </a:lnTo>
                  <a:cubicBezTo>
                    <a:pt x="4156" y="5251"/>
                    <a:pt x="4156" y="5144"/>
                    <a:pt x="4085" y="5072"/>
                  </a:cubicBezTo>
                  <a:lnTo>
                    <a:pt x="3549" y="4536"/>
                  </a:lnTo>
                  <a:cubicBezTo>
                    <a:pt x="3513" y="4512"/>
                    <a:pt x="3478" y="4489"/>
                    <a:pt x="3430" y="4489"/>
                  </a:cubicBezTo>
                  <a:cubicBezTo>
                    <a:pt x="3382" y="4489"/>
                    <a:pt x="3335" y="4512"/>
                    <a:pt x="3311" y="4536"/>
                  </a:cubicBezTo>
                  <a:lnTo>
                    <a:pt x="3097" y="4739"/>
                  </a:lnTo>
                  <a:cubicBezTo>
                    <a:pt x="2989" y="4679"/>
                    <a:pt x="2894" y="4643"/>
                    <a:pt x="2787" y="4608"/>
                  </a:cubicBezTo>
                  <a:lnTo>
                    <a:pt x="2787" y="4334"/>
                  </a:lnTo>
                  <a:cubicBezTo>
                    <a:pt x="2787" y="4239"/>
                    <a:pt x="2716" y="4155"/>
                    <a:pt x="2608" y="4155"/>
                  </a:cubicBezTo>
                  <a:lnTo>
                    <a:pt x="2180" y="4155"/>
                  </a:lnTo>
                  <a:lnTo>
                    <a:pt x="2180" y="1060"/>
                  </a:lnTo>
                  <a:lnTo>
                    <a:pt x="8788" y="1060"/>
                  </a:lnTo>
                  <a:cubicBezTo>
                    <a:pt x="8871" y="1060"/>
                    <a:pt x="8966" y="976"/>
                    <a:pt x="8966" y="881"/>
                  </a:cubicBezTo>
                  <a:cubicBezTo>
                    <a:pt x="8966" y="786"/>
                    <a:pt x="8895" y="702"/>
                    <a:pt x="8788" y="702"/>
                  </a:cubicBezTo>
                  <a:lnTo>
                    <a:pt x="1894" y="702"/>
                  </a:lnTo>
                  <a:lnTo>
                    <a:pt x="1894" y="345"/>
                  </a:lnTo>
                  <a:close/>
                  <a:moveTo>
                    <a:pt x="10681" y="6537"/>
                  </a:moveTo>
                  <a:lnTo>
                    <a:pt x="10681" y="6870"/>
                  </a:lnTo>
                  <a:lnTo>
                    <a:pt x="4430" y="6870"/>
                  </a:lnTo>
                  <a:cubicBezTo>
                    <a:pt x="4454" y="6846"/>
                    <a:pt x="4466" y="6798"/>
                    <a:pt x="4466" y="6751"/>
                  </a:cubicBezTo>
                  <a:lnTo>
                    <a:pt x="4466" y="6560"/>
                  </a:lnTo>
                  <a:lnTo>
                    <a:pt x="10562" y="6560"/>
                  </a:lnTo>
                  <a:cubicBezTo>
                    <a:pt x="10598" y="6560"/>
                    <a:pt x="10633" y="6548"/>
                    <a:pt x="10657" y="6537"/>
                  </a:cubicBezTo>
                  <a:close/>
                  <a:moveTo>
                    <a:pt x="2477" y="4524"/>
                  </a:moveTo>
                  <a:lnTo>
                    <a:pt x="2477" y="4763"/>
                  </a:lnTo>
                  <a:cubicBezTo>
                    <a:pt x="2477" y="4834"/>
                    <a:pt x="2537" y="4905"/>
                    <a:pt x="2608" y="4929"/>
                  </a:cubicBezTo>
                  <a:cubicBezTo>
                    <a:pt x="2775" y="4965"/>
                    <a:pt x="2942" y="5024"/>
                    <a:pt x="3073" y="5120"/>
                  </a:cubicBezTo>
                  <a:cubicBezTo>
                    <a:pt x="3099" y="5137"/>
                    <a:pt x="3128" y="5145"/>
                    <a:pt x="3157" y="5145"/>
                  </a:cubicBezTo>
                  <a:cubicBezTo>
                    <a:pt x="3206" y="5145"/>
                    <a:pt x="3253" y="5122"/>
                    <a:pt x="3275" y="5084"/>
                  </a:cubicBezTo>
                  <a:lnTo>
                    <a:pt x="3454" y="4905"/>
                  </a:lnTo>
                  <a:lnTo>
                    <a:pt x="3740" y="5191"/>
                  </a:lnTo>
                  <a:lnTo>
                    <a:pt x="3561" y="5370"/>
                  </a:lnTo>
                  <a:cubicBezTo>
                    <a:pt x="3501" y="5429"/>
                    <a:pt x="3490" y="5525"/>
                    <a:pt x="3537" y="5584"/>
                  </a:cubicBezTo>
                  <a:cubicBezTo>
                    <a:pt x="3620" y="5727"/>
                    <a:pt x="3680" y="5882"/>
                    <a:pt x="3728" y="6036"/>
                  </a:cubicBezTo>
                  <a:cubicBezTo>
                    <a:pt x="3740" y="6120"/>
                    <a:pt x="3811" y="6179"/>
                    <a:pt x="3894" y="6179"/>
                  </a:cubicBezTo>
                  <a:lnTo>
                    <a:pt x="4132" y="6179"/>
                  </a:lnTo>
                  <a:lnTo>
                    <a:pt x="4132" y="6572"/>
                  </a:lnTo>
                  <a:lnTo>
                    <a:pt x="3894" y="6572"/>
                  </a:lnTo>
                  <a:cubicBezTo>
                    <a:pt x="3811" y="6572"/>
                    <a:pt x="3740" y="6632"/>
                    <a:pt x="3728" y="6715"/>
                  </a:cubicBezTo>
                  <a:cubicBezTo>
                    <a:pt x="3680" y="6870"/>
                    <a:pt x="3620" y="7037"/>
                    <a:pt x="3537" y="7168"/>
                  </a:cubicBezTo>
                  <a:cubicBezTo>
                    <a:pt x="3490" y="7251"/>
                    <a:pt x="3501" y="7334"/>
                    <a:pt x="3561" y="7382"/>
                  </a:cubicBezTo>
                  <a:lnTo>
                    <a:pt x="3740" y="7560"/>
                  </a:lnTo>
                  <a:lnTo>
                    <a:pt x="3454" y="7834"/>
                  </a:lnTo>
                  <a:lnTo>
                    <a:pt x="3275" y="7656"/>
                  </a:lnTo>
                  <a:cubicBezTo>
                    <a:pt x="3238" y="7626"/>
                    <a:pt x="3193" y="7606"/>
                    <a:pt x="3149" y="7606"/>
                  </a:cubicBezTo>
                  <a:cubicBezTo>
                    <a:pt x="3122" y="7606"/>
                    <a:pt x="3096" y="7614"/>
                    <a:pt x="3073" y="7632"/>
                  </a:cubicBezTo>
                  <a:cubicBezTo>
                    <a:pt x="2918" y="7727"/>
                    <a:pt x="2775" y="7787"/>
                    <a:pt x="2608" y="7822"/>
                  </a:cubicBezTo>
                  <a:cubicBezTo>
                    <a:pt x="2537" y="7846"/>
                    <a:pt x="2477" y="7918"/>
                    <a:pt x="2477" y="7989"/>
                  </a:cubicBezTo>
                  <a:lnTo>
                    <a:pt x="2477" y="8227"/>
                  </a:lnTo>
                  <a:lnTo>
                    <a:pt x="2073" y="8227"/>
                  </a:lnTo>
                  <a:lnTo>
                    <a:pt x="2073" y="7989"/>
                  </a:lnTo>
                  <a:cubicBezTo>
                    <a:pt x="2073" y="7918"/>
                    <a:pt x="2013" y="7846"/>
                    <a:pt x="1942" y="7822"/>
                  </a:cubicBezTo>
                  <a:cubicBezTo>
                    <a:pt x="1775" y="7787"/>
                    <a:pt x="1608" y="7727"/>
                    <a:pt x="1477" y="7632"/>
                  </a:cubicBezTo>
                  <a:cubicBezTo>
                    <a:pt x="1450" y="7614"/>
                    <a:pt x="1419" y="7606"/>
                    <a:pt x="1390" y="7606"/>
                  </a:cubicBezTo>
                  <a:cubicBezTo>
                    <a:pt x="1342" y="7606"/>
                    <a:pt x="1297" y="7626"/>
                    <a:pt x="1275" y="7656"/>
                  </a:cubicBezTo>
                  <a:lnTo>
                    <a:pt x="1096" y="7834"/>
                  </a:lnTo>
                  <a:lnTo>
                    <a:pt x="811" y="7560"/>
                  </a:lnTo>
                  <a:lnTo>
                    <a:pt x="989" y="7382"/>
                  </a:lnTo>
                  <a:cubicBezTo>
                    <a:pt x="1049" y="7322"/>
                    <a:pt x="1061" y="7227"/>
                    <a:pt x="1013" y="7168"/>
                  </a:cubicBezTo>
                  <a:cubicBezTo>
                    <a:pt x="930" y="7025"/>
                    <a:pt x="870" y="6870"/>
                    <a:pt x="823" y="6715"/>
                  </a:cubicBezTo>
                  <a:cubicBezTo>
                    <a:pt x="811" y="6632"/>
                    <a:pt x="739" y="6572"/>
                    <a:pt x="656" y="6572"/>
                  </a:cubicBezTo>
                  <a:lnTo>
                    <a:pt x="418" y="6572"/>
                  </a:lnTo>
                  <a:lnTo>
                    <a:pt x="418" y="6179"/>
                  </a:lnTo>
                  <a:lnTo>
                    <a:pt x="656" y="6179"/>
                  </a:lnTo>
                  <a:cubicBezTo>
                    <a:pt x="739" y="6179"/>
                    <a:pt x="811" y="6120"/>
                    <a:pt x="823" y="6036"/>
                  </a:cubicBezTo>
                  <a:cubicBezTo>
                    <a:pt x="870" y="5882"/>
                    <a:pt x="930" y="5715"/>
                    <a:pt x="1013" y="5584"/>
                  </a:cubicBezTo>
                  <a:cubicBezTo>
                    <a:pt x="1061" y="5501"/>
                    <a:pt x="1049" y="5417"/>
                    <a:pt x="989" y="5370"/>
                  </a:cubicBezTo>
                  <a:lnTo>
                    <a:pt x="811" y="5191"/>
                  </a:lnTo>
                  <a:lnTo>
                    <a:pt x="1096" y="4905"/>
                  </a:lnTo>
                  <a:lnTo>
                    <a:pt x="1275" y="5084"/>
                  </a:lnTo>
                  <a:cubicBezTo>
                    <a:pt x="1313" y="5122"/>
                    <a:pt x="1360" y="5145"/>
                    <a:pt x="1405" y="5145"/>
                  </a:cubicBezTo>
                  <a:cubicBezTo>
                    <a:pt x="1430" y="5145"/>
                    <a:pt x="1456" y="5137"/>
                    <a:pt x="1477" y="5120"/>
                  </a:cubicBezTo>
                  <a:cubicBezTo>
                    <a:pt x="1632" y="5024"/>
                    <a:pt x="1775" y="4965"/>
                    <a:pt x="1942" y="4929"/>
                  </a:cubicBezTo>
                  <a:cubicBezTo>
                    <a:pt x="2013" y="4905"/>
                    <a:pt x="2073" y="4834"/>
                    <a:pt x="2073" y="4763"/>
                  </a:cubicBezTo>
                  <a:lnTo>
                    <a:pt x="2073" y="4524"/>
                  </a:lnTo>
                  <a:close/>
                  <a:moveTo>
                    <a:pt x="1715" y="0"/>
                  </a:moveTo>
                  <a:cubicBezTo>
                    <a:pt x="1632" y="0"/>
                    <a:pt x="1537" y="71"/>
                    <a:pt x="1537" y="179"/>
                  </a:cubicBezTo>
                  <a:lnTo>
                    <a:pt x="1537" y="881"/>
                  </a:lnTo>
                  <a:cubicBezTo>
                    <a:pt x="1537" y="964"/>
                    <a:pt x="1608" y="1060"/>
                    <a:pt x="1715" y="1060"/>
                  </a:cubicBezTo>
                  <a:lnTo>
                    <a:pt x="1835" y="1060"/>
                  </a:lnTo>
                  <a:lnTo>
                    <a:pt x="1835" y="4155"/>
                  </a:lnTo>
                  <a:cubicBezTo>
                    <a:pt x="1751" y="4167"/>
                    <a:pt x="1692" y="4239"/>
                    <a:pt x="1692" y="4310"/>
                  </a:cubicBezTo>
                  <a:lnTo>
                    <a:pt x="1692" y="4596"/>
                  </a:lnTo>
                  <a:cubicBezTo>
                    <a:pt x="1585" y="4632"/>
                    <a:pt x="1477" y="4667"/>
                    <a:pt x="1370" y="4727"/>
                  </a:cubicBezTo>
                  <a:lnTo>
                    <a:pt x="1168" y="4524"/>
                  </a:lnTo>
                  <a:cubicBezTo>
                    <a:pt x="1132" y="4489"/>
                    <a:pt x="1096" y="4477"/>
                    <a:pt x="1049" y="4477"/>
                  </a:cubicBezTo>
                  <a:cubicBezTo>
                    <a:pt x="1001" y="4477"/>
                    <a:pt x="953" y="4489"/>
                    <a:pt x="930" y="4524"/>
                  </a:cubicBezTo>
                  <a:lnTo>
                    <a:pt x="394" y="5060"/>
                  </a:lnTo>
                  <a:cubicBezTo>
                    <a:pt x="322" y="5132"/>
                    <a:pt x="322" y="5239"/>
                    <a:pt x="394" y="5310"/>
                  </a:cubicBezTo>
                  <a:lnTo>
                    <a:pt x="596" y="5525"/>
                  </a:lnTo>
                  <a:cubicBezTo>
                    <a:pt x="537" y="5620"/>
                    <a:pt x="501" y="5727"/>
                    <a:pt x="465" y="5834"/>
                  </a:cubicBezTo>
                  <a:lnTo>
                    <a:pt x="180" y="5834"/>
                  </a:lnTo>
                  <a:cubicBezTo>
                    <a:pt x="96" y="5834"/>
                    <a:pt x="1" y="5906"/>
                    <a:pt x="1" y="6013"/>
                  </a:cubicBezTo>
                  <a:lnTo>
                    <a:pt x="1" y="6751"/>
                  </a:lnTo>
                  <a:cubicBezTo>
                    <a:pt x="1" y="6846"/>
                    <a:pt x="84" y="6929"/>
                    <a:pt x="180" y="6929"/>
                  </a:cubicBezTo>
                  <a:lnTo>
                    <a:pt x="465" y="6929"/>
                  </a:lnTo>
                  <a:cubicBezTo>
                    <a:pt x="501" y="7037"/>
                    <a:pt x="537" y="7144"/>
                    <a:pt x="596" y="7251"/>
                  </a:cubicBezTo>
                  <a:lnTo>
                    <a:pt x="394" y="7453"/>
                  </a:lnTo>
                  <a:cubicBezTo>
                    <a:pt x="322" y="7525"/>
                    <a:pt x="322" y="7632"/>
                    <a:pt x="394" y="7703"/>
                  </a:cubicBezTo>
                  <a:lnTo>
                    <a:pt x="930" y="8239"/>
                  </a:lnTo>
                  <a:cubicBezTo>
                    <a:pt x="965" y="8281"/>
                    <a:pt x="1010" y="8302"/>
                    <a:pt x="1055" y="8302"/>
                  </a:cubicBezTo>
                  <a:cubicBezTo>
                    <a:pt x="1099" y="8302"/>
                    <a:pt x="1144" y="8281"/>
                    <a:pt x="1180" y="8239"/>
                  </a:cubicBezTo>
                  <a:lnTo>
                    <a:pt x="1394" y="8037"/>
                  </a:lnTo>
                  <a:cubicBezTo>
                    <a:pt x="1489" y="8096"/>
                    <a:pt x="1596" y="8144"/>
                    <a:pt x="1704" y="8168"/>
                  </a:cubicBezTo>
                  <a:lnTo>
                    <a:pt x="1704" y="8453"/>
                  </a:lnTo>
                  <a:cubicBezTo>
                    <a:pt x="1704" y="8537"/>
                    <a:pt x="1775" y="8632"/>
                    <a:pt x="1882" y="8632"/>
                  </a:cubicBezTo>
                  <a:lnTo>
                    <a:pt x="2620" y="8632"/>
                  </a:lnTo>
                  <a:cubicBezTo>
                    <a:pt x="2716" y="8632"/>
                    <a:pt x="2799" y="8549"/>
                    <a:pt x="2799" y="8453"/>
                  </a:cubicBezTo>
                  <a:lnTo>
                    <a:pt x="2799" y="8168"/>
                  </a:lnTo>
                  <a:cubicBezTo>
                    <a:pt x="2906" y="8144"/>
                    <a:pt x="3013" y="8096"/>
                    <a:pt x="3120" y="8037"/>
                  </a:cubicBezTo>
                  <a:lnTo>
                    <a:pt x="3323" y="8239"/>
                  </a:lnTo>
                  <a:cubicBezTo>
                    <a:pt x="3359" y="8281"/>
                    <a:pt x="3403" y="8302"/>
                    <a:pt x="3448" y="8302"/>
                  </a:cubicBezTo>
                  <a:cubicBezTo>
                    <a:pt x="3492" y="8302"/>
                    <a:pt x="3537" y="8281"/>
                    <a:pt x="3573" y="8239"/>
                  </a:cubicBezTo>
                  <a:lnTo>
                    <a:pt x="4109" y="7703"/>
                  </a:lnTo>
                  <a:cubicBezTo>
                    <a:pt x="4192" y="7632"/>
                    <a:pt x="4192" y="7525"/>
                    <a:pt x="4109" y="7453"/>
                  </a:cubicBezTo>
                  <a:lnTo>
                    <a:pt x="3906" y="7251"/>
                  </a:lnTo>
                  <a:cubicBezTo>
                    <a:pt x="3906" y="7227"/>
                    <a:pt x="3918" y="7227"/>
                    <a:pt x="3918" y="7215"/>
                  </a:cubicBezTo>
                  <a:lnTo>
                    <a:pt x="10871" y="7215"/>
                  </a:lnTo>
                  <a:cubicBezTo>
                    <a:pt x="10955" y="7215"/>
                    <a:pt x="11050" y="7144"/>
                    <a:pt x="11050" y="7037"/>
                  </a:cubicBezTo>
                  <a:lnTo>
                    <a:pt x="11050" y="6358"/>
                  </a:lnTo>
                  <a:cubicBezTo>
                    <a:pt x="11050" y="6263"/>
                    <a:pt x="10979" y="6179"/>
                    <a:pt x="10871" y="6179"/>
                  </a:cubicBezTo>
                  <a:lnTo>
                    <a:pt x="10752" y="6179"/>
                  </a:lnTo>
                  <a:lnTo>
                    <a:pt x="10752" y="1060"/>
                  </a:lnTo>
                  <a:lnTo>
                    <a:pt x="10836" y="1060"/>
                  </a:lnTo>
                  <a:cubicBezTo>
                    <a:pt x="10931" y="1060"/>
                    <a:pt x="11014" y="976"/>
                    <a:pt x="11014" y="881"/>
                  </a:cubicBezTo>
                  <a:lnTo>
                    <a:pt x="11014" y="179"/>
                  </a:lnTo>
                  <a:cubicBezTo>
                    <a:pt x="11014" y="83"/>
                    <a:pt x="10943" y="0"/>
                    <a:pt x="108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3" name="Google Shape;12713;p73"/>
            <p:cNvSpPr/>
            <p:nvPr/>
          </p:nvSpPr>
          <p:spPr>
            <a:xfrm>
              <a:off x="5784799" y="2125234"/>
              <a:ext cx="33390" cy="70503"/>
            </a:xfrm>
            <a:custGeom>
              <a:rect b="b" l="l" r="r" t="t"/>
              <a:pathLst>
                <a:path extrusionOk="0" h="2215" w="1049">
                  <a:moveTo>
                    <a:pt x="691" y="334"/>
                  </a:moveTo>
                  <a:lnTo>
                    <a:pt x="691" y="1858"/>
                  </a:lnTo>
                  <a:lnTo>
                    <a:pt x="334" y="1858"/>
                  </a:lnTo>
                  <a:lnTo>
                    <a:pt x="334" y="334"/>
                  </a:lnTo>
                  <a:close/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036"/>
                  </a:lnTo>
                  <a:cubicBezTo>
                    <a:pt x="1" y="2120"/>
                    <a:pt x="72" y="2215"/>
                    <a:pt x="179" y="2215"/>
                  </a:cubicBezTo>
                  <a:lnTo>
                    <a:pt x="870" y="2215"/>
                  </a:lnTo>
                  <a:cubicBezTo>
                    <a:pt x="965" y="2215"/>
                    <a:pt x="1049" y="2144"/>
                    <a:pt x="1049" y="2036"/>
                  </a:cubicBezTo>
                  <a:lnTo>
                    <a:pt x="1049" y="179"/>
                  </a:lnTo>
                  <a:cubicBezTo>
                    <a:pt x="1049" y="72"/>
                    <a:pt x="965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4" name="Google Shape;12714;p73"/>
            <p:cNvSpPr/>
            <p:nvPr/>
          </p:nvSpPr>
          <p:spPr>
            <a:xfrm>
              <a:off x="5824236" y="2097956"/>
              <a:ext cx="33740" cy="97782"/>
            </a:xfrm>
            <a:custGeom>
              <a:rect b="b" l="l" r="r" t="t"/>
              <a:pathLst>
                <a:path extrusionOk="0" h="3072" w="1060">
                  <a:moveTo>
                    <a:pt x="703" y="345"/>
                  </a:moveTo>
                  <a:lnTo>
                    <a:pt x="703" y="2715"/>
                  </a:lnTo>
                  <a:lnTo>
                    <a:pt x="345" y="2715"/>
                  </a:lnTo>
                  <a:lnTo>
                    <a:pt x="345" y="345"/>
                  </a:lnTo>
                  <a:close/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lnTo>
                    <a:pt x="0" y="2893"/>
                  </a:lnTo>
                  <a:cubicBezTo>
                    <a:pt x="0" y="2977"/>
                    <a:pt x="83" y="3072"/>
                    <a:pt x="179" y="3072"/>
                  </a:cubicBezTo>
                  <a:lnTo>
                    <a:pt x="881" y="3072"/>
                  </a:lnTo>
                  <a:cubicBezTo>
                    <a:pt x="976" y="3072"/>
                    <a:pt x="1060" y="3001"/>
                    <a:pt x="1060" y="2893"/>
                  </a:cubicBezTo>
                  <a:lnTo>
                    <a:pt x="1060" y="179"/>
                  </a:lnTo>
                  <a:cubicBezTo>
                    <a:pt x="1048" y="84"/>
                    <a:pt x="976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73"/>
            <p:cNvSpPr/>
            <p:nvPr/>
          </p:nvSpPr>
          <p:spPr>
            <a:xfrm>
              <a:off x="5864024" y="2111961"/>
              <a:ext cx="33740" cy="83426"/>
            </a:xfrm>
            <a:custGeom>
              <a:rect b="b" l="l" r="r" t="t"/>
              <a:pathLst>
                <a:path extrusionOk="0" h="2621" w="1060">
                  <a:moveTo>
                    <a:pt x="703" y="358"/>
                  </a:moveTo>
                  <a:lnTo>
                    <a:pt x="703" y="2275"/>
                  </a:lnTo>
                  <a:lnTo>
                    <a:pt x="346" y="2275"/>
                  </a:lnTo>
                  <a:lnTo>
                    <a:pt x="346" y="358"/>
                  </a:lnTo>
                  <a:close/>
                  <a:moveTo>
                    <a:pt x="191" y="1"/>
                  </a:moveTo>
                  <a:cubicBezTo>
                    <a:pt x="96" y="1"/>
                    <a:pt x="0" y="72"/>
                    <a:pt x="0" y="179"/>
                  </a:cubicBezTo>
                  <a:lnTo>
                    <a:pt x="0" y="2442"/>
                  </a:lnTo>
                  <a:cubicBezTo>
                    <a:pt x="0" y="2525"/>
                    <a:pt x="84" y="2620"/>
                    <a:pt x="191" y="2620"/>
                  </a:cubicBezTo>
                  <a:lnTo>
                    <a:pt x="881" y="2620"/>
                  </a:lnTo>
                  <a:cubicBezTo>
                    <a:pt x="977" y="2620"/>
                    <a:pt x="1060" y="2537"/>
                    <a:pt x="1060" y="2442"/>
                  </a:cubicBezTo>
                  <a:lnTo>
                    <a:pt x="1060" y="179"/>
                  </a:lnTo>
                  <a:cubicBezTo>
                    <a:pt x="1048" y="84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73"/>
            <p:cNvSpPr/>
            <p:nvPr/>
          </p:nvSpPr>
          <p:spPr>
            <a:xfrm>
              <a:off x="5904193" y="2065744"/>
              <a:ext cx="33390" cy="129644"/>
            </a:xfrm>
            <a:custGeom>
              <a:rect b="b" l="l" r="r" t="t"/>
              <a:pathLst>
                <a:path extrusionOk="0" h="4073" w="1049">
                  <a:moveTo>
                    <a:pt x="691" y="357"/>
                  </a:moveTo>
                  <a:lnTo>
                    <a:pt x="691" y="3727"/>
                  </a:lnTo>
                  <a:lnTo>
                    <a:pt x="334" y="3727"/>
                  </a:lnTo>
                  <a:lnTo>
                    <a:pt x="334" y="357"/>
                  </a:lnTo>
                  <a:close/>
                  <a:moveTo>
                    <a:pt x="179" y="0"/>
                  </a:moveTo>
                  <a:cubicBezTo>
                    <a:pt x="72" y="24"/>
                    <a:pt x="0" y="95"/>
                    <a:pt x="0" y="179"/>
                  </a:cubicBezTo>
                  <a:lnTo>
                    <a:pt x="0" y="3894"/>
                  </a:lnTo>
                  <a:cubicBezTo>
                    <a:pt x="0" y="3977"/>
                    <a:pt x="72" y="4072"/>
                    <a:pt x="179" y="4072"/>
                  </a:cubicBezTo>
                  <a:lnTo>
                    <a:pt x="870" y="4072"/>
                  </a:lnTo>
                  <a:cubicBezTo>
                    <a:pt x="965" y="4072"/>
                    <a:pt x="1048" y="3989"/>
                    <a:pt x="1048" y="3894"/>
                  </a:cubicBezTo>
                  <a:lnTo>
                    <a:pt x="1048" y="179"/>
                  </a:lnTo>
                  <a:cubicBezTo>
                    <a:pt x="1048" y="95"/>
                    <a:pt x="977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73"/>
            <p:cNvSpPr/>
            <p:nvPr/>
          </p:nvSpPr>
          <p:spPr>
            <a:xfrm>
              <a:off x="5713563" y="2080131"/>
              <a:ext cx="40965" cy="11395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2" y="263"/>
                    <a:pt x="96" y="358"/>
                    <a:pt x="179" y="358"/>
                  </a:cubicBezTo>
                  <a:lnTo>
                    <a:pt x="1108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72"/>
                    <a:pt x="1203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73"/>
            <p:cNvSpPr/>
            <p:nvPr/>
          </p:nvSpPr>
          <p:spPr>
            <a:xfrm>
              <a:off x="5713945" y="2097574"/>
              <a:ext cx="56880" cy="11395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86"/>
                    <a:pt x="1786" y="179"/>
                  </a:cubicBezTo>
                  <a:cubicBezTo>
                    <a:pt x="1774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73"/>
            <p:cNvSpPr/>
            <p:nvPr/>
          </p:nvSpPr>
          <p:spPr>
            <a:xfrm>
              <a:off x="5713945" y="2114985"/>
              <a:ext cx="56880" cy="11427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6" y="1"/>
                    <a:pt x="0" y="84"/>
                    <a:pt x="0" y="180"/>
                  </a:cubicBezTo>
                  <a:cubicBezTo>
                    <a:pt x="0" y="275"/>
                    <a:pt x="84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80"/>
                  </a:cubicBezTo>
                  <a:cubicBezTo>
                    <a:pt x="1774" y="84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0" name="Google Shape;12720;p73"/>
            <p:cNvSpPr/>
            <p:nvPr/>
          </p:nvSpPr>
          <p:spPr>
            <a:xfrm>
              <a:off x="5713945" y="2132810"/>
              <a:ext cx="56880" cy="11013"/>
            </a:xfrm>
            <a:custGeom>
              <a:rect b="b" l="l" r="r" t="t"/>
              <a:pathLst>
                <a:path extrusionOk="0" h="346" w="1787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46"/>
                    <a:pt x="179" y="346"/>
                  </a:cubicBezTo>
                  <a:lnTo>
                    <a:pt x="1608" y="346"/>
                  </a:lnTo>
                  <a:cubicBezTo>
                    <a:pt x="1703" y="346"/>
                    <a:pt x="1786" y="274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1" name="Google Shape;12721;p73"/>
            <p:cNvSpPr/>
            <p:nvPr/>
          </p:nvSpPr>
          <p:spPr>
            <a:xfrm>
              <a:off x="5663526" y="2182464"/>
              <a:ext cx="69389" cy="68625"/>
            </a:xfrm>
            <a:custGeom>
              <a:rect b="b" l="l" r="r" t="t"/>
              <a:pathLst>
                <a:path extrusionOk="0" h="2156" w="2180">
                  <a:moveTo>
                    <a:pt x="1084" y="0"/>
                  </a:moveTo>
                  <a:cubicBezTo>
                    <a:pt x="489" y="0"/>
                    <a:pt x="1" y="488"/>
                    <a:pt x="1" y="1084"/>
                  </a:cubicBezTo>
                  <a:cubicBezTo>
                    <a:pt x="1" y="1322"/>
                    <a:pt x="72" y="1548"/>
                    <a:pt x="215" y="1739"/>
                  </a:cubicBezTo>
                  <a:cubicBezTo>
                    <a:pt x="250" y="1780"/>
                    <a:pt x="300" y="1806"/>
                    <a:pt x="351" y="1806"/>
                  </a:cubicBezTo>
                  <a:cubicBezTo>
                    <a:pt x="387" y="1806"/>
                    <a:pt x="423" y="1792"/>
                    <a:pt x="453" y="1762"/>
                  </a:cubicBezTo>
                  <a:cubicBezTo>
                    <a:pt x="537" y="1715"/>
                    <a:pt x="549" y="1608"/>
                    <a:pt x="489" y="1524"/>
                  </a:cubicBezTo>
                  <a:cubicBezTo>
                    <a:pt x="382" y="1393"/>
                    <a:pt x="334" y="1250"/>
                    <a:pt x="334" y="1084"/>
                  </a:cubicBezTo>
                  <a:cubicBezTo>
                    <a:pt x="334" y="679"/>
                    <a:pt x="668" y="334"/>
                    <a:pt x="1084" y="334"/>
                  </a:cubicBezTo>
                  <a:cubicBezTo>
                    <a:pt x="1489" y="334"/>
                    <a:pt x="1823" y="667"/>
                    <a:pt x="1823" y="1084"/>
                  </a:cubicBezTo>
                  <a:cubicBezTo>
                    <a:pt x="1823" y="1334"/>
                    <a:pt x="1703" y="1560"/>
                    <a:pt x="1501" y="1691"/>
                  </a:cubicBezTo>
                  <a:cubicBezTo>
                    <a:pt x="1489" y="1691"/>
                    <a:pt x="1489" y="1715"/>
                    <a:pt x="1465" y="1715"/>
                  </a:cubicBezTo>
                  <a:lnTo>
                    <a:pt x="1453" y="1715"/>
                  </a:lnTo>
                  <a:lnTo>
                    <a:pt x="1442" y="1727"/>
                  </a:lnTo>
                  <a:lnTo>
                    <a:pt x="1430" y="1727"/>
                  </a:lnTo>
                  <a:cubicBezTo>
                    <a:pt x="1406" y="1727"/>
                    <a:pt x="1406" y="1739"/>
                    <a:pt x="1394" y="1739"/>
                  </a:cubicBezTo>
                  <a:cubicBezTo>
                    <a:pt x="1382" y="1739"/>
                    <a:pt x="1382" y="1751"/>
                    <a:pt x="1370" y="1751"/>
                  </a:cubicBezTo>
                  <a:lnTo>
                    <a:pt x="1346" y="1751"/>
                  </a:lnTo>
                  <a:cubicBezTo>
                    <a:pt x="1346" y="1751"/>
                    <a:pt x="1334" y="1751"/>
                    <a:pt x="1334" y="1774"/>
                  </a:cubicBezTo>
                  <a:lnTo>
                    <a:pt x="1322" y="1774"/>
                  </a:lnTo>
                  <a:cubicBezTo>
                    <a:pt x="1311" y="1774"/>
                    <a:pt x="1311" y="1774"/>
                    <a:pt x="1287" y="1786"/>
                  </a:cubicBezTo>
                  <a:cubicBezTo>
                    <a:pt x="1275" y="1786"/>
                    <a:pt x="1275" y="1786"/>
                    <a:pt x="1263" y="1798"/>
                  </a:cubicBezTo>
                  <a:lnTo>
                    <a:pt x="834" y="1798"/>
                  </a:lnTo>
                  <a:cubicBezTo>
                    <a:pt x="811" y="1798"/>
                    <a:pt x="811" y="1798"/>
                    <a:pt x="799" y="1786"/>
                  </a:cubicBezTo>
                  <a:cubicBezTo>
                    <a:pt x="787" y="1786"/>
                    <a:pt x="787" y="1786"/>
                    <a:pt x="775" y="1774"/>
                  </a:cubicBezTo>
                  <a:lnTo>
                    <a:pt x="751" y="1774"/>
                  </a:lnTo>
                  <a:cubicBezTo>
                    <a:pt x="732" y="1766"/>
                    <a:pt x="712" y="1762"/>
                    <a:pt x="691" y="1762"/>
                  </a:cubicBezTo>
                  <a:cubicBezTo>
                    <a:pt x="623" y="1762"/>
                    <a:pt x="555" y="1805"/>
                    <a:pt x="537" y="1870"/>
                  </a:cubicBezTo>
                  <a:cubicBezTo>
                    <a:pt x="501" y="1965"/>
                    <a:pt x="549" y="2072"/>
                    <a:pt x="632" y="2096"/>
                  </a:cubicBezTo>
                  <a:lnTo>
                    <a:pt x="656" y="2096"/>
                  </a:lnTo>
                  <a:cubicBezTo>
                    <a:pt x="668" y="2096"/>
                    <a:pt x="680" y="2108"/>
                    <a:pt x="691" y="2108"/>
                  </a:cubicBezTo>
                  <a:cubicBezTo>
                    <a:pt x="715" y="2108"/>
                    <a:pt x="727" y="2132"/>
                    <a:pt x="739" y="2132"/>
                  </a:cubicBezTo>
                  <a:lnTo>
                    <a:pt x="751" y="2132"/>
                  </a:lnTo>
                  <a:cubicBezTo>
                    <a:pt x="775" y="2132"/>
                    <a:pt x="787" y="2132"/>
                    <a:pt x="787" y="2143"/>
                  </a:cubicBezTo>
                  <a:lnTo>
                    <a:pt x="799" y="2143"/>
                  </a:lnTo>
                  <a:cubicBezTo>
                    <a:pt x="811" y="2143"/>
                    <a:pt x="834" y="2143"/>
                    <a:pt x="846" y="2155"/>
                  </a:cubicBezTo>
                  <a:lnTo>
                    <a:pt x="1156" y="2155"/>
                  </a:lnTo>
                  <a:cubicBezTo>
                    <a:pt x="1168" y="2155"/>
                    <a:pt x="1180" y="2155"/>
                    <a:pt x="1203" y="2143"/>
                  </a:cubicBezTo>
                  <a:lnTo>
                    <a:pt x="1215" y="2143"/>
                  </a:lnTo>
                  <a:cubicBezTo>
                    <a:pt x="1227" y="2143"/>
                    <a:pt x="1239" y="2143"/>
                    <a:pt x="1239" y="2132"/>
                  </a:cubicBezTo>
                  <a:lnTo>
                    <a:pt x="1263" y="2132"/>
                  </a:lnTo>
                  <a:cubicBezTo>
                    <a:pt x="1275" y="2132"/>
                    <a:pt x="1287" y="2108"/>
                    <a:pt x="1299" y="2108"/>
                  </a:cubicBezTo>
                  <a:cubicBezTo>
                    <a:pt x="1322" y="2108"/>
                    <a:pt x="1334" y="2096"/>
                    <a:pt x="1346" y="2096"/>
                  </a:cubicBezTo>
                  <a:lnTo>
                    <a:pt x="1358" y="2096"/>
                  </a:lnTo>
                  <a:cubicBezTo>
                    <a:pt x="1382" y="2096"/>
                    <a:pt x="1382" y="2084"/>
                    <a:pt x="1394" y="2084"/>
                  </a:cubicBezTo>
                  <a:lnTo>
                    <a:pt x="1406" y="2084"/>
                  </a:lnTo>
                  <a:cubicBezTo>
                    <a:pt x="1418" y="2084"/>
                    <a:pt x="1442" y="2072"/>
                    <a:pt x="1453" y="2072"/>
                  </a:cubicBezTo>
                  <a:cubicBezTo>
                    <a:pt x="1465" y="2072"/>
                    <a:pt x="1477" y="2048"/>
                    <a:pt x="1501" y="2048"/>
                  </a:cubicBezTo>
                  <a:lnTo>
                    <a:pt x="1513" y="2048"/>
                  </a:lnTo>
                  <a:cubicBezTo>
                    <a:pt x="1525" y="2048"/>
                    <a:pt x="1525" y="2036"/>
                    <a:pt x="1537" y="2036"/>
                  </a:cubicBezTo>
                  <a:lnTo>
                    <a:pt x="1561" y="2036"/>
                  </a:lnTo>
                  <a:cubicBezTo>
                    <a:pt x="1573" y="2024"/>
                    <a:pt x="1584" y="2024"/>
                    <a:pt x="1596" y="2012"/>
                  </a:cubicBezTo>
                  <a:cubicBezTo>
                    <a:pt x="1894" y="1798"/>
                    <a:pt x="2073" y="1465"/>
                    <a:pt x="2073" y="1096"/>
                  </a:cubicBezTo>
                  <a:cubicBezTo>
                    <a:pt x="2180" y="488"/>
                    <a:pt x="1692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2" name="Google Shape;12722;p73"/>
          <p:cNvGrpSpPr/>
          <p:nvPr/>
        </p:nvGrpSpPr>
        <p:grpSpPr>
          <a:xfrm>
            <a:off x="7576605" y="1983877"/>
            <a:ext cx="276698" cy="333133"/>
            <a:chOff x="7576605" y="1983877"/>
            <a:chExt cx="276698" cy="333133"/>
          </a:xfrm>
        </p:grpSpPr>
        <p:sp>
          <p:nvSpPr>
            <p:cNvPr id="12723" name="Google Shape;12723;p73"/>
            <p:cNvSpPr/>
            <p:nvPr/>
          </p:nvSpPr>
          <p:spPr>
            <a:xfrm>
              <a:off x="7576605" y="1983877"/>
              <a:ext cx="276698" cy="333133"/>
            </a:xfrm>
            <a:custGeom>
              <a:rect b="b" l="l" r="r" t="t"/>
              <a:pathLst>
                <a:path extrusionOk="0" h="10466" w="8693">
                  <a:moveTo>
                    <a:pt x="417" y="1024"/>
                  </a:moveTo>
                  <a:cubicBezTo>
                    <a:pt x="655" y="1024"/>
                    <a:pt x="894" y="1143"/>
                    <a:pt x="1036" y="1358"/>
                  </a:cubicBezTo>
                  <a:lnTo>
                    <a:pt x="1156" y="1536"/>
                  </a:lnTo>
                  <a:cubicBezTo>
                    <a:pt x="1275" y="1715"/>
                    <a:pt x="1477" y="1822"/>
                    <a:pt x="1703" y="1822"/>
                  </a:cubicBezTo>
                  <a:lnTo>
                    <a:pt x="1703" y="2477"/>
                  </a:lnTo>
                  <a:cubicBezTo>
                    <a:pt x="1703" y="2941"/>
                    <a:pt x="1775" y="3406"/>
                    <a:pt x="1906" y="3834"/>
                  </a:cubicBezTo>
                  <a:cubicBezTo>
                    <a:pt x="1810" y="3763"/>
                    <a:pt x="1656" y="3703"/>
                    <a:pt x="1513" y="3644"/>
                  </a:cubicBezTo>
                  <a:cubicBezTo>
                    <a:pt x="1215" y="3525"/>
                    <a:pt x="894" y="3394"/>
                    <a:pt x="655" y="3144"/>
                  </a:cubicBezTo>
                  <a:cubicBezTo>
                    <a:pt x="394" y="2846"/>
                    <a:pt x="274" y="2417"/>
                    <a:pt x="274" y="1822"/>
                  </a:cubicBezTo>
                  <a:lnTo>
                    <a:pt x="274" y="1179"/>
                  </a:lnTo>
                  <a:cubicBezTo>
                    <a:pt x="274" y="1132"/>
                    <a:pt x="286" y="1108"/>
                    <a:pt x="322" y="1072"/>
                  </a:cubicBezTo>
                  <a:cubicBezTo>
                    <a:pt x="346" y="1048"/>
                    <a:pt x="394" y="1024"/>
                    <a:pt x="417" y="1024"/>
                  </a:cubicBezTo>
                  <a:close/>
                  <a:moveTo>
                    <a:pt x="8204" y="1024"/>
                  </a:moveTo>
                  <a:cubicBezTo>
                    <a:pt x="8252" y="1024"/>
                    <a:pt x="8275" y="1048"/>
                    <a:pt x="8311" y="1072"/>
                  </a:cubicBezTo>
                  <a:cubicBezTo>
                    <a:pt x="8335" y="1108"/>
                    <a:pt x="8359" y="1143"/>
                    <a:pt x="8359" y="1179"/>
                  </a:cubicBezTo>
                  <a:lnTo>
                    <a:pt x="8359" y="1822"/>
                  </a:lnTo>
                  <a:lnTo>
                    <a:pt x="8383" y="1822"/>
                  </a:lnTo>
                  <a:cubicBezTo>
                    <a:pt x="8383" y="2417"/>
                    <a:pt x="8252" y="2858"/>
                    <a:pt x="8002" y="3144"/>
                  </a:cubicBezTo>
                  <a:cubicBezTo>
                    <a:pt x="7775" y="3394"/>
                    <a:pt x="7466" y="3525"/>
                    <a:pt x="7144" y="3644"/>
                  </a:cubicBezTo>
                  <a:cubicBezTo>
                    <a:pt x="7002" y="3703"/>
                    <a:pt x="6871" y="3763"/>
                    <a:pt x="6716" y="3834"/>
                  </a:cubicBezTo>
                  <a:cubicBezTo>
                    <a:pt x="6847" y="3394"/>
                    <a:pt x="6930" y="2929"/>
                    <a:pt x="6930" y="2477"/>
                  </a:cubicBezTo>
                  <a:lnTo>
                    <a:pt x="6930" y="1822"/>
                  </a:lnTo>
                  <a:cubicBezTo>
                    <a:pt x="7144" y="1822"/>
                    <a:pt x="7359" y="1715"/>
                    <a:pt x="7478" y="1536"/>
                  </a:cubicBezTo>
                  <a:lnTo>
                    <a:pt x="7597" y="1358"/>
                  </a:lnTo>
                  <a:cubicBezTo>
                    <a:pt x="7728" y="1167"/>
                    <a:pt x="7966" y="1024"/>
                    <a:pt x="8204" y="1024"/>
                  </a:cubicBezTo>
                  <a:close/>
                  <a:moveTo>
                    <a:pt x="6954" y="334"/>
                  </a:moveTo>
                  <a:lnTo>
                    <a:pt x="6954" y="703"/>
                  </a:lnTo>
                  <a:lnTo>
                    <a:pt x="5632" y="703"/>
                  </a:lnTo>
                  <a:cubicBezTo>
                    <a:pt x="5537" y="703"/>
                    <a:pt x="5478" y="774"/>
                    <a:pt x="5478" y="846"/>
                  </a:cubicBezTo>
                  <a:cubicBezTo>
                    <a:pt x="5478" y="929"/>
                    <a:pt x="5561" y="1001"/>
                    <a:pt x="5632" y="1001"/>
                  </a:cubicBezTo>
                  <a:lnTo>
                    <a:pt x="6632" y="1001"/>
                  </a:lnTo>
                  <a:lnTo>
                    <a:pt x="6632" y="2477"/>
                  </a:lnTo>
                  <a:cubicBezTo>
                    <a:pt x="6632" y="3810"/>
                    <a:pt x="5989" y="5072"/>
                    <a:pt x="4906" y="5882"/>
                  </a:cubicBezTo>
                  <a:lnTo>
                    <a:pt x="4799" y="5954"/>
                  </a:lnTo>
                  <a:cubicBezTo>
                    <a:pt x="4763" y="5954"/>
                    <a:pt x="4739" y="5942"/>
                    <a:pt x="4704" y="5942"/>
                  </a:cubicBezTo>
                  <a:lnTo>
                    <a:pt x="3954" y="5942"/>
                  </a:lnTo>
                  <a:cubicBezTo>
                    <a:pt x="3918" y="5942"/>
                    <a:pt x="3894" y="5942"/>
                    <a:pt x="3858" y="5954"/>
                  </a:cubicBezTo>
                  <a:lnTo>
                    <a:pt x="3751" y="5882"/>
                  </a:lnTo>
                  <a:cubicBezTo>
                    <a:pt x="2668" y="5096"/>
                    <a:pt x="2025" y="3810"/>
                    <a:pt x="2025" y="2477"/>
                  </a:cubicBezTo>
                  <a:lnTo>
                    <a:pt x="2025" y="1001"/>
                  </a:lnTo>
                  <a:lnTo>
                    <a:pt x="4918" y="1001"/>
                  </a:lnTo>
                  <a:cubicBezTo>
                    <a:pt x="5001" y="1001"/>
                    <a:pt x="5061" y="929"/>
                    <a:pt x="5061" y="846"/>
                  </a:cubicBezTo>
                  <a:cubicBezTo>
                    <a:pt x="5061" y="774"/>
                    <a:pt x="4989" y="703"/>
                    <a:pt x="4918" y="703"/>
                  </a:cubicBezTo>
                  <a:lnTo>
                    <a:pt x="1715" y="703"/>
                  </a:lnTo>
                  <a:lnTo>
                    <a:pt x="1715" y="334"/>
                  </a:lnTo>
                  <a:close/>
                  <a:moveTo>
                    <a:pt x="4704" y="6263"/>
                  </a:moveTo>
                  <a:cubicBezTo>
                    <a:pt x="4763" y="6263"/>
                    <a:pt x="4811" y="6311"/>
                    <a:pt x="4811" y="6370"/>
                  </a:cubicBezTo>
                  <a:lnTo>
                    <a:pt x="4811" y="6477"/>
                  </a:lnTo>
                  <a:cubicBezTo>
                    <a:pt x="4811" y="6537"/>
                    <a:pt x="4763" y="6585"/>
                    <a:pt x="4704" y="6585"/>
                  </a:cubicBezTo>
                  <a:lnTo>
                    <a:pt x="3954" y="6585"/>
                  </a:lnTo>
                  <a:cubicBezTo>
                    <a:pt x="3882" y="6585"/>
                    <a:pt x="3846" y="6537"/>
                    <a:pt x="3846" y="6477"/>
                  </a:cubicBezTo>
                  <a:lnTo>
                    <a:pt x="3846" y="6370"/>
                  </a:lnTo>
                  <a:cubicBezTo>
                    <a:pt x="3846" y="6311"/>
                    <a:pt x="3882" y="6263"/>
                    <a:pt x="3954" y="6263"/>
                  </a:cubicBezTo>
                  <a:close/>
                  <a:moveTo>
                    <a:pt x="4513" y="6882"/>
                  </a:moveTo>
                  <a:lnTo>
                    <a:pt x="4513" y="8382"/>
                  </a:lnTo>
                  <a:lnTo>
                    <a:pt x="4156" y="8382"/>
                  </a:lnTo>
                  <a:lnTo>
                    <a:pt x="4156" y="6882"/>
                  </a:lnTo>
                  <a:close/>
                  <a:moveTo>
                    <a:pt x="5287" y="8692"/>
                  </a:moveTo>
                  <a:cubicBezTo>
                    <a:pt x="5394" y="8692"/>
                    <a:pt x="5478" y="8787"/>
                    <a:pt x="5478" y="8882"/>
                  </a:cubicBezTo>
                  <a:lnTo>
                    <a:pt x="5478" y="9061"/>
                  </a:lnTo>
                  <a:lnTo>
                    <a:pt x="4108" y="9061"/>
                  </a:lnTo>
                  <a:cubicBezTo>
                    <a:pt x="4025" y="9061"/>
                    <a:pt x="3965" y="9144"/>
                    <a:pt x="3965" y="9216"/>
                  </a:cubicBezTo>
                  <a:cubicBezTo>
                    <a:pt x="3965" y="9287"/>
                    <a:pt x="4037" y="9359"/>
                    <a:pt x="4108" y="9359"/>
                  </a:cubicBezTo>
                  <a:lnTo>
                    <a:pt x="6204" y="9359"/>
                  </a:lnTo>
                  <a:cubicBezTo>
                    <a:pt x="6228" y="9359"/>
                    <a:pt x="6240" y="9383"/>
                    <a:pt x="6251" y="9394"/>
                  </a:cubicBezTo>
                  <a:lnTo>
                    <a:pt x="6406" y="10133"/>
                  </a:lnTo>
                  <a:cubicBezTo>
                    <a:pt x="6406" y="10156"/>
                    <a:pt x="6406" y="10168"/>
                    <a:pt x="6382" y="10168"/>
                  </a:cubicBezTo>
                  <a:cubicBezTo>
                    <a:pt x="6382" y="10168"/>
                    <a:pt x="6370" y="10180"/>
                    <a:pt x="6359" y="10180"/>
                  </a:cubicBezTo>
                  <a:lnTo>
                    <a:pt x="2299" y="10180"/>
                  </a:lnTo>
                  <a:cubicBezTo>
                    <a:pt x="2287" y="10180"/>
                    <a:pt x="2263" y="10168"/>
                    <a:pt x="2263" y="10168"/>
                  </a:cubicBezTo>
                  <a:cubicBezTo>
                    <a:pt x="2263" y="10168"/>
                    <a:pt x="2251" y="10145"/>
                    <a:pt x="2251" y="10133"/>
                  </a:cubicBezTo>
                  <a:lnTo>
                    <a:pt x="2394" y="9394"/>
                  </a:lnTo>
                  <a:cubicBezTo>
                    <a:pt x="2394" y="9371"/>
                    <a:pt x="2418" y="9359"/>
                    <a:pt x="2441" y="9359"/>
                  </a:cubicBezTo>
                  <a:lnTo>
                    <a:pt x="3394" y="9359"/>
                  </a:lnTo>
                  <a:cubicBezTo>
                    <a:pt x="3489" y="9359"/>
                    <a:pt x="3549" y="9287"/>
                    <a:pt x="3549" y="9216"/>
                  </a:cubicBezTo>
                  <a:cubicBezTo>
                    <a:pt x="3549" y="9144"/>
                    <a:pt x="3477" y="9061"/>
                    <a:pt x="3394" y="9061"/>
                  </a:cubicBezTo>
                  <a:lnTo>
                    <a:pt x="3192" y="9061"/>
                  </a:lnTo>
                  <a:lnTo>
                    <a:pt x="3192" y="8882"/>
                  </a:lnTo>
                  <a:cubicBezTo>
                    <a:pt x="3192" y="8787"/>
                    <a:pt x="3275" y="8692"/>
                    <a:pt x="3382" y="8692"/>
                  </a:cubicBezTo>
                  <a:close/>
                  <a:moveTo>
                    <a:pt x="1715" y="0"/>
                  </a:moveTo>
                  <a:cubicBezTo>
                    <a:pt x="1548" y="0"/>
                    <a:pt x="1417" y="131"/>
                    <a:pt x="1417" y="298"/>
                  </a:cubicBezTo>
                  <a:lnTo>
                    <a:pt x="1417" y="703"/>
                  </a:lnTo>
                  <a:cubicBezTo>
                    <a:pt x="1417" y="870"/>
                    <a:pt x="1548" y="1001"/>
                    <a:pt x="1715" y="1001"/>
                  </a:cubicBezTo>
                  <a:lnTo>
                    <a:pt x="1751" y="1001"/>
                  </a:lnTo>
                  <a:lnTo>
                    <a:pt x="1751" y="1501"/>
                  </a:lnTo>
                  <a:cubicBezTo>
                    <a:pt x="1632" y="1501"/>
                    <a:pt x="1525" y="1441"/>
                    <a:pt x="1453" y="1334"/>
                  </a:cubicBezTo>
                  <a:lnTo>
                    <a:pt x="1334" y="1155"/>
                  </a:lnTo>
                  <a:cubicBezTo>
                    <a:pt x="1132" y="881"/>
                    <a:pt x="810" y="715"/>
                    <a:pt x="465" y="703"/>
                  </a:cubicBezTo>
                  <a:cubicBezTo>
                    <a:pt x="346" y="703"/>
                    <a:pt x="227" y="739"/>
                    <a:pt x="144" y="834"/>
                  </a:cubicBezTo>
                  <a:cubicBezTo>
                    <a:pt x="48" y="917"/>
                    <a:pt x="1" y="1036"/>
                    <a:pt x="1" y="1155"/>
                  </a:cubicBezTo>
                  <a:lnTo>
                    <a:pt x="1" y="1798"/>
                  </a:lnTo>
                  <a:cubicBezTo>
                    <a:pt x="1" y="3334"/>
                    <a:pt x="798" y="3656"/>
                    <a:pt x="1429" y="3918"/>
                  </a:cubicBezTo>
                  <a:cubicBezTo>
                    <a:pt x="1787" y="4060"/>
                    <a:pt x="2096" y="4180"/>
                    <a:pt x="2251" y="4489"/>
                  </a:cubicBezTo>
                  <a:cubicBezTo>
                    <a:pt x="2299" y="4584"/>
                    <a:pt x="2287" y="4656"/>
                    <a:pt x="2215" y="4715"/>
                  </a:cubicBezTo>
                  <a:cubicBezTo>
                    <a:pt x="2164" y="4767"/>
                    <a:pt x="2075" y="4806"/>
                    <a:pt x="1994" y="4806"/>
                  </a:cubicBezTo>
                  <a:cubicBezTo>
                    <a:pt x="1963" y="4806"/>
                    <a:pt x="1932" y="4800"/>
                    <a:pt x="1906" y="4787"/>
                  </a:cubicBezTo>
                  <a:cubicBezTo>
                    <a:pt x="1798" y="4751"/>
                    <a:pt x="1775" y="4608"/>
                    <a:pt x="1787" y="4489"/>
                  </a:cubicBezTo>
                  <a:cubicBezTo>
                    <a:pt x="1787" y="4406"/>
                    <a:pt x="1727" y="4334"/>
                    <a:pt x="1644" y="4334"/>
                  </a:cubicBezTo>
                  <a:cubicBezTo>
                    <a:pt x="1548" y="4334"/>
                    <a:pt x="1477" y="4394"/>
                    <a:pt x="1477" y="4477"/>
                  </a:cubicBezTo>
                  <a:cubicBezTo>
                    <a:pt x="1477" y="4608"/>
                    <a:pt x="1489" y="4942"/>
                    <a:pt x="1787" y="5072"/>
                  </a:cubicBezTo>
                  <a:cubicBezTo>
                    <a:pt x="1846" y="5108"/>
                    <a:pt x="1929" y="5120"/>
                    <a:pt x="2001" y="5120"/>
                  </a:cubicBezTo>
                  <a:cubicBezTo>
                    <a:pt x="2168" y="5120"/>
                    <a:pt x="2322" y="5061"/>
                    <a:pt x="2441" y="4930"/>
                  </a:cubicBezTo>
                  <a:cubicBezTo>
                    <a:pt x="2465" y="4906"/>
                    <a:pt x="2477" y="4894"/>
                    <a:pt x="2477" y="4882"/>
                  </a:cubicBezTo>
                  <a:cubicBezTo>
                    <a:pt x="2775" y="5346"/>
                    <a:pt x="3156" y="5763"/>
                    <a:pt x="3608" y="6096"/>
                  </a:cubicBezTo>
                  <a:lnTo>
                    <a:pt x="3632" y="6120"/>
                  </a:lnTo>
                  <a:cubicBezTo>
                    <a:pt x="3596" y="6180"/>
                    <a:pt x="3573" y="6251"/>
                    <a:pt x="3573" y="6323"/>
                  </a:cubicBezTo>
                  <a:lnTo>
                    <a:pt x="3573" y="6430"/>
                  </a:lnTo>
                  <a:cubicBezTo>
                    <a:pt x="3573" y="6620"/>
                    <a:pt x="3715" y="6775"/>
                    <a:pt x="3870" y="6835"/>
                  </a:cubicBezTo>
                  <a:lnTo>
                    <a:pt x="3870" y="8347"/>
                  </a:lnTo>
                  <a:lnTo>
                    <a:pt x="3394" y="8347"/>
                  </a:lnTo>
                  <a:cubicBezTo>
                    <a:pt x="3108" y="8347"/>
                    <a:pt x="2894" y="8573"/>
                    <a:pt x="2894" y="8859"/>
                  </a:cubicBezTo>
                  <a:lnTo>
                    <a:pt x="2894" y="9037"/>
                  </a:lnTo>
                  <a:lnTo>
                    <a:pt x="2453" y="9037"/>
                  </a:lnTo>
                  <a:cubicBezTo>
                    <a:pt x="2299" y="9037"/>
                    <a:pt x="2144" y="9156"/>
                    <a:pt x="2120" y="9311"/>
                  </a:cubicBezTo>
                  <a:lnTo>
                    <a:pt x="1965" y="10061"/>
                  </a:lnTo>
                  <a:cubicBezTo>
                    <a:pt x="1953" y="10168"/>
                    <a:pt x="1965" y="10264"/>
                    <a:pt x="2037" y="10347"/>
                  </a:cubicBezTo>
                  <a:cubicBezTo>
                    <a:pt x="2096" y="10418"/>
                    <a:pt x="2203" y="10466"/>
                    <a:pt x="2310" y="10466"/>
                  </a:cubicBezTo>
                  <a:lnTo>
                    <a:pt x="6370" y="10466"/>
                  </a:lnTo>
                  <a:cubicBezTo>
                    <a:pt x="6478" y="10466"/>
                    <a:pt x="6585" y="10418"/>
                    <a:pt x="6644" y="10347"/>
                  </a:cubicBezTo>
                  <a:cubicBezTo>
                    <a:pt x="6704" y="10264"/>
                    <a:pt x="6728" y="10168"/>
                    <a:pt x="6716" y="10061"/>
                  </a:cubicBezTo>
                  <a:lnTo>
                    <a:pt x="6561" y="9311"/>
                  </a:lnTo>
                  <a:cubicBezTo>
                    <a:pt x="6537" y="9156"/>
                    <a:pt x="6382" y="9037"/>
                    <a:pt x="6228" y="9037"/>
                  </a:cubicBezTo>
                  <a:lnTo>
                    <a:pt x="5787" y="9037"/>
                  </a:lnTo>
                  <a:lnTo>
                    <a:pt x="5787" y="8859"/>
                  </a:lnTo>
                  <a:cubicBezTo>
                    <a:pt x="5787" y="8573"/>
                    <a:pt x="5573" y="8347"/>
                    <a:pt x="5287" y="8347"/>
                  </a:cubicBezTo>
                  <a:lnTo>
                    <a:pt x="4811" y="8347"/>
                  </a:lnTo>
                  <a:lnTo>
                    <a:pt x="4811" y="6835"/>
                  </a:lnTo>
                  <a:cubicBezTo>
                    <a:pt x="4989" y="6787"/>
                    <a:pt x="5108" y="6620"/>
                    <a:pt x="5108" y="6430"/>
                  </a:cubicBezTo>
                  <a:lnTo>
                    <a:pt x="5108" y="6323"/>
                  </a:lnTo>
                  <a:cubicBezTo>
                    <a:pt x="5108" y="6251"/>
                    <a:pt x="5073" y="6180"/>
                    <a:pt x="5049" y="6120"/>
                  </a:cubicBezTo>
                  <a:lnTo>
                    <a:pt x="5073" y="6096"/>
                  </a:lnTo>
                  <a:cubicBezTo>
                    <a:pt x="5537" y="5763"/>
                    <a:pt x="5906" y="5358"/>
                    <a:pt x="6204" y="4882"/>
                  </a:cubicBezTo>
                  <a:cubicBezTo>
                    <a:pt x="6228" y="4894"/>
                    <a:pt x="6228" y="4906"/>
                    <a:pt x="6240" y="4930"/>
                  </a:cubicBezTo>
                  <a:cubicBezTo>
                    <a:pt x="6359" y="5049"/>
                    <a:pt x="6525" y="5120"/>
                    <a:pt x="6680" y="5120"/>
                  </a:cubicBezTo>
                  <a:cubicBezTo>
                    <a:pt x="6763" y="5120"/>
                    <a:pt x="6835" y="5108"/>
                    <a:pt x="6894" y="5072"/>
                  </a:cubicBezTo>
                  <a:cubicBezTo>
                    <a:pt x="7192" y="4942"/>
                    <a:pt x="7204" y="4608"/>
                    <a:pt x="7204" y="4477"/>
                  </a:cubicBezTo>
                  <a:cubicBezTo>
                    <a:pt x="7204" y="4394"/>
                    <a:pt x="7132" y="4334"/>
                    <a:pt x="7037" y="4334"/>
                  </a:cubicBezTo>
                  <a:cubicBezTo>
                    <a:pt x="6954" y="4334"/>
                    <a:pt x="6894" y="4406"/>
                    <a:pt x="6894" y="4489"/>
                  </a:cubicBezTo>
                  <a:cubicBezTo>
                    <a:pt x="6894" y="4596"/>
                    <a:pt x="6882" y="4727"/>
                    <a:pt x="6775" y="4787"/>
                  </a:cubicBezTo>
                  <a:cubicBezTo>
                    <a:pt x="6749" y="4800"/>
                    <a:pt x="6718" y="4806"/>
                    <a:pt x="6687" y="4806"/>
                  </a:cubicBezTo>
                  <a:cubicBezTo>
                    <a:pt x="6606" y="4806"/>
                    <a:pt x="6517" y="4767"/>
                    <a:pt x="6466" y="4715"/>
                  </a:cubicBezTo>
                  <a:cubicBezTo>
                    <a:pt x="6406" y="4656"/>
                    <a:pt x="6382" y="4584"/>
                    <a:pt x="6430" y="4489"/>
                  </a:cubicBezTo>
                  <a:cubicBezTo>
                    <a:pt x="6585" y="4191"/>
                    <a:pt x="6894" y="4060"/>
                    <a:pt x="7252" y="3918"/>
                  </a:cubicBezTo>
                  <a:cubicBezTo>
                    <a:pt x="7894" y="3656"/>
                    <a:pt x="8680" y="3334"/>
                    <a:pt x="8680" y="1798"/>
                  </a:cubicBezTo>
                  <a:lnTo>
                    <a:pt x="8680" y="1155"/>
                  </a:lnTo>
                  <a:cubicBezTo>
                    <a:pt x="8692" y="1048"/>
                    <a:pt x="8633" y="941"/>
                    <a:pt x="8561" y="846"/>
                  </a:cubicBezTo>
                  <a:cubicBezTo>
                    <a:pt x="8478" y="762"/>
                    <a:pt x="8347" y="715"/>
                    <a:pt x="8240" y="715"/>
                  </a:cubicBezTo>
                  <a:cubicBezTo>
                    <a:pt x="7894" y="715"/>
                    <a:pt x="7561" y="881"/>
                    <a:pt x="7371" y="1179"/>
                  </a:cubicBezTo>
                  <a:lnTo>
                    <a:pt x="7252" y="1358"/>
                  </a:lnTo>
                  <a:cubicBezTo>
                    <a:pt x="7180" y="1465"/>
                    <a:pt x="7073" y="1524"/>
                    <a:pt x="6954" y="1524"/>
                  </a:cubicBezTo>
                  <a:lnTo>
                    <a:pt x="6954" y="1012"/>
                  </a:lnTo>
                  <a:lnTo>
                    <a:pt x="6990" y="1012"/>
                  </a:lnTo>
                  <a:cubicBezTo>
                    <a:pt x="7144" y="1012"/>
                    <a:pt x="7287" y="881"/>
                    <a:pt x="7287" y="715"/>
                  </a:cubicBezTo>
                  <a:lnTo>
                    <a:pt x="7287" y="298"/>
                  </a:lnTo>
                  <a:cubicBezTo>
                    <a:pt x="7287" y="131"/>
                    <a:pt x="7144" y="0"/>
                    <a:pt x="6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73"/>
            <p:cNvSpPr/>
            <p:nvPr/>
          </p:nvSpPr>
          <p:spPr>
            <a:xfrm>
              <a:off x="7670981" y="2041871"/>
              <a:ext cx="87182" cy="83076"/>
            </a:xfrm>
            <a:custGeom>
              <a:rect b="b" l="l" r="r" t="t"/>
              <a:pathLst>
                <a:path extrusionOk="0" h="2610" w="2739">
                  <a:moveTo>
                    <a:pt x="1334" y="476"/>
                  </a:moveTo>
                  <a:lnTo>
                    <a:pt x="1572" y="953"/>
                  </a:lnTo>
                  <a:cubicBezTo>
                    <a:pt x="1608" y="1012"/>
                    <a:pt x="1655" y="1036"/>
                    <a:pt x="1715" y="1048"/>
                  </a:cubicBezTo>
                  <a:lnTo>
                    <a:pt x="2251" y="1131"/>
                  </a:lnTo>
                  <a:lnTo>
                    <a:pt x="1893" y="1500"/>
                  </a:lnTo>
                  <a:cubicBezTo>
                    <a:pt x="1846" y="1548"/>
                    <a:pt x="1834" y="1607"/>
                    <a:pt x="1834" y="1667"/>
                  </a:cubicBezTo>
                  <a:lnTo>
                    <a:pt x="1917" y="2203"/>
                  </a:lnTo>
                  <a:lnTo>
                    <a:pt x="1441" y="1941"/>
                  </a:lnTo>
                  <a:cubicBezTo>
                    <a:pt x="1417" y="1929"/>
                    <a:pt x="1381" y="1929"/>
                    <a:pt x="1358" y="1929"/>
                  </a:cubicBezTo>
                  <a:cubicBezTo>
                    <a:pt x="1322" y="1929"/>
                    <a:pt x="1298" y="1929"/>
                    <a:pt x="1262" y="1941"/>
                  </a:cubicBezTo>
                  <a:lnTo>
                    <a:pt x="786" y="2203"/>
                  </a:lnTo>
                  <a:lnTo>
                    <a:pt x="786" y="2203"/>
                  </a:lnTo>
                  <a:lnTo>
                    <a:pt x="881" y="1667"/>
                  </a:lnTo>
                  <a:cubicBezTo>
                    <a:pt x="893" y="1607"/>
                    <a:pt x="869" y="1548"/>
                    <a:pt x="822" y="1500"/>
                  </a:cubicBezTo>
                  <a:lnTo>
                    <a:pt x="429" y="1131"/>
                  </a:lnTo>
                  <a:lnTo>
                    <a:pt x="965" y="1048"/>
                  </a:lnTo>
                  <a:cubicBezTo>
                    <a:pt x="1024" y="1036"/>
                    <a:pt x="1084" y="1012"/>
                    <a:pt x="1108" y="953"/>
                  </a:cubicBezTo>
                  <a:lnTo>
                    <a:pt x="1334" y="476"/>
                  </a:lnTo>
                  <a:close/>
                  <a:moveTo>
                    <a:pt x="1370" y="0"/>
                  </a:moveTo>
                  <a:cubicBezTo>
                    <a:pt x="1298" y="0"/>
                    <a:pt x="1239" y="36"/>
                    <a:pt x="1203" y="95"/>
                  </a:cubicBezTo>
                  <a:lnTo>
                    <a:pt x="881" y="750"/>
                  </a:lnTo>
                  <a:lnTo>
                    <a:pt x="167" y="857"/>
                  </a:lnTo>
                  <a:cubicBezTo>
                    <a:pt x="96" y="869"/>
                    <a:pt x="36" y="917"/>
                    <a:pt x="12" y="976"/>
                  </a:cubicBezTo>
                  <a:cubicBezTo>
                    <a:pt x="0" y="1048"/>
                    <a:pt x="12" y="1107"/>
                    <a:pt x="60" y="1167"/>
                  </a:cubicBezTo>
                  <a:lnTo>
                    <a:pt x="584" y="1679"/>
                  </a:lnTo>
                  <a:lnTo>
                    <a:pt x="465" y="2393"/>
                  </a:lnTo>
                  <a:cubicBezTo>
                    <a:pt x="453" y="2465"/>
                    <a:pt x="477" y="2524"/>
                    <a:pt x="536" y="2572"/>
                  </a:cubicBezTo>
                  <a:cubicBezTo>
                    <a:pt x="568" y="2597"/>
                    <a:pt x="603" y="2609"/>
                    <a:pt x="638" y="2609"/>
                  </a:cubicBezTo>
                  <a:cubicBezTo>
                    <a:pt x="669" y="2609"/>
                    <a:pt x="699" y="2600"/>
                    <a:pt x="727" y="2584"/>
                  </a:cubicBezTo>
                  <a:lnTo>
                    <a:pt x="1370" y="2238"/>
                  </a:lnTo>
                  <a:lnTo>
                    <a:pt x="2012" y="2584"/>
                  </a:lnTo>
                  <a:cubicBezTo>
                    <a:pt x="2036" y="2596"/>
                    <a:pt x="2072" y="2596"/>
                    <a:pt x="2096" y="2596"/>
                  </a:cubicBezTo>
                  <a:cubicBezTo>
                    <a:pt x="2143" y="2596"/>
                    <a:pt x="2179" y="2584"/>
                    <a:pt x="2203" y="2572"/>
                  </a:cubicBezTo>
                  <a:cubicBezTo>
                    <a:pt x="2262" y="2524"/>
                    <a:pt x="2298" y="2465"/>
                    <a:pt x="2274" y="2393"/>
                  </a:cubicBezTo>
                  <a:lnTo>
                    <a:pt x="2155" y="1679"/>
                  </a:lnTo>
                  <a:lnTo>
                    <a:pt x="2679" y="1167"/>
                  </a:lnTo>
                  <a:cubicBezTo>
                    <a:pt x="2727" y="1107"/>
                    <a:pt x="2739" y="1048"/>
                    <a:pt x="2727" y="976"/>
                  </a:cubicBezTo>
                  <a:cubicBezTo>
                    <a:pt x="2715" y="905"/>
                    <a:pt x="2655" y="857"/>
                    <a:pt x="2572" y="857"/>
                  </a:cubicBezTo>
                  <a:lnTo>
                    <a:pt x="1858" y="750"/>
                  </a:lnTo>
                  <a:lnTo>
                    <a:pt x="1536" y="95"/>
                  </a:lnTo>
                  <a:cubicBezTo>
                    <a:pt x="1500" y="36"/>
                    <a:pt x="144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5" name="Google Shape;12725;p73"/>
          <p:cNvGrpSpPr/>
          <p:nvPr/>
        </p:nvGrpSpPr>
        <p:grpSpPr>
          <a:xfrm>
            <a:off x="853568" y="1975538"/>
            <a:ext cx="337334" cy="353599"/>
            <a:chOff x="853568" y="1975538"/>
            <a:chExt cx="337334" cy="353599"/>
          </a:xfrm>
        </p:grpSpPr>
        <p:sp>
          <p:nvSpPr>
            <p:cNvPr id="12726" name="Google Shape;12726;p73"/>
            <p:cNvSpPr/>
            <p:nvPr/>
          </p:nvSpPr>
          <p:spPr>
            <a:xfrm>
              <a:off x="853568" y="1975538"/>
              <a:ext cx="337334" cy="353599"/>
            </a:xfrm>
            <a:custGeom>
              <a:rect b="b" l="l" r="r" t="t"/>
              <a:pathLst>
                <a:path extrusionOk="0" h="11109" w="10598">
                  <a:moveTo>
                    <a:pt x="8180" y="322"/>
                  </a:moveTo>
                  <a:lnTo>
                    <a:pt x="5823" y="3596"/>
                  </a:lnTo>
                  <a:lnTo>
                    <a:pt x="5501" y="3132"/>
                  </a:lnTo>
                  <a:lnTo>
                    <a:pt x="7502" y="322"/>
                  </a:lnTo>
                  <a:close/>
                  <a:moveTo>
                    <a:pt x="9252" y="322"/>
                  </a:moveTo>
                  <a:lnTo>
                    <a:pt x="6371" y="4346"/>
                  </a:lnTo>
                  <a:lnTo>
                    <a:pt x="6049" y="3882"/>
                  </a:lnTo>
                  <a:lnTo>
                    <a:pt x="8597" y="322"/>
                  </a:lnTo>
                  <a:close/>
                  <a:moveTo>
                    <a:pt x="2072" y="322"/>
                  </a:moveTo>
                  <a:lnTo>
                    <a:pt x="4966" y="4358"/>
                  </a:lnTo>
                  <a:cubicBezTo>
                    <a:pt x="4906" y="4382"/>
                    <a:pt x="4859" y="4430"/>
                    <a:pt x="4811" y="4477"/>
                  </a:cubicBezTo>
                  <a:cubicBezTo>
                    <a:pt x="4750" y="4538"/>
                    <a:pt x="4652" y="4579"/>
                    <a:pt x="4557" y="4579"/>
                  </a:cubicBezTo>
                  <a:cubicBezTo>
                    <a:pt x="4521" y="4579"/>
                    <a:pt x="4486" y="4574"/>
                    <a:pt x="4454" y="4561"/>
                  </a:cubicBezTo>
                  <a:lnTo>
                    <a:pt x="1418" y="322"/>
                  </a:lnTo>
                  <a:close/>
                  <a:moveTo>
                    <a:pt x="3084" y="322"/>
                  </a:moveTo>
                  <a:lnTo>
                    <a:pt x="6121" y="4584"/>
                  </a:lnTo>
                  <a:cubicBezTo>
                    <a:pt x="6100" y="4589"/>
                    <a:pt x="6079" y="4591"/>
                    <a:pt x="6057" y="4591"/>
                  </a:cubicBezTo>
                  <a:cubicBezTo>
                    <a:pt x="5957" y="4591"/>
                    <a:pt x="5854" y="4546"/>
                    <a:pt x="5775" y="4477"/>
                  </a:cubicBezTo>
                  <a:cubicBezTo>
                    <a:pt x="5644" y="4346"/>
                    <a:pt x="5466" y="4287"/>
                    <a:pt x="5287" y="4287"/>
                  </a:cubicBezTo>
                  <a:lnTo>
                    <a:pt x="2453" y="334"/>
                  </a:lnTo>
                  <a:lnTo>
                    <a:pt x="3084" y="334"/>
                  </a:lnTo>
                  <a:lnTo>
                    <a:pt x="3084" y="322"/>
                  </a:lnTo>
                  <a:close/>
                  <a:moveTo>
                    <a:pt x="1013" y="322"/>
                  </a:moveTo>
                  <a:lnTo>
                    <a:pt x="4025" y="4537"/>
                  </a:lnTo>
                  <a:cubicBezTo>
                    <a:pt x="3858" y="4584"/>
                    <a:pt x="3716" y="4668"/>
                    <a:pt x="3608" y="4823"/>
                  </a:cubicBezTo>
                  <a:lnTo>
                    <a:pt x="394" y="322"/>
                  </a:lnTo>
                  <a:close/>
                  <a:moveTo>
                    <a:pt x="10216" y="322"/>
                  </a:moveTo>
                  <a:lnTo>
                    <a:pt x="7002" y="4823"/>
                  </a:lnTo>
                  <a:cubicBezTo>
                    <a:pt x="6906" y="4680"/>
                    <a:pt x="6775" y="4596"/>
                    <a:pt x="6633" y="4549"/>
                  </a:cubicBezTo>
                  <a:lnTo>
                    <a:pt x="9645" y="322"/>
                  </a:lnTo>
                  <a:close/>
                  <a:moveTo>
                    <a:pt x="5268" y="4599"/>
                  </a:moveTo>
                  <a:cubicBezTo>
                    <a:pt x="5362" y="4599"/>
                    <a:pt x="5454" y="4638"/>
                    <a:pt x="5525" y="4715"/>
                  </a:cubicBezTo>
                  <a:cubicBezTo>
                    <a:pt x="5652" y="4842"/>
                    <a:pt x="5822" y="4911"/>
                    <a:pt x="5994" y="4911"/>
                  </a:cubicBezTo>
                  <a:cubicBezTo>
                    <a:pt x="6081" y="4911"/>
                    <a:pt x="6168" y="4894"/>
                    <a:pt x="6252" y="4858"/>
                  </a:cubicBezTo>
                  <a:cubicBezTo>
                    <a:pt x="6295" y="4843"/>
                    <a:pt x="6338" y="4836"/>
                    <a:pt x="6380" y="4836"/>
                  </a:cubicBezTo>
                  <a:cubicBezTo>
                    <a:pt x="6534" y="4836"/>
                    <a:pt x="6672" y="4932"/>
                    <a:pt x="6728" y="5073"/>
                  </a:cubicBezTo>
                  <a:cubicBezTo>
                    <a:pt x="6728" y="5084"/>
                    <a:pt x="6752" y="5096"/>
                    <a:pt x="6752" y="5120"/>
                  </a:cubicBezTo>
                  <a:cubicBezTo>
                    <a:pt x="6823" y="5311"/>
                    <a:pt x="6954" y="5382"/>
                    <a:pt x="6954" y="5382"/>
                  </a:cubicBezTo>
                  <a:cubicBezTo>
                    <a:pt x="7109" y="5454"/>
                    <a:pt x="7240" y="5513"/>
                    <a:pt x="7371" y="5513"/>
                  </a:cubicBezTo>
                  <a:cubicBezTo>
                    <a:pt x="7561" y="5537"/>
                    <a:pt x="7728" y="5692"/>
                    <a:pt x="7716" y="5906"/>
                  </a:cubicBezTo>
                  <a:cubicBezTo>
                    <a:pt x="7704" y="6168"/>
                    <a:pt x="7847" y="6430"/>
                    <a:pt x="8085" y="6561"/>
                  </a:cubicBezTo>
                  <a:cubicBezTo>
                    <a:pt x="8264" y="6644"/>
                    <a:pt x="8335" y="6870"/>
                    <a:pt x="8252" y="7049"/>
                  </a:cubicBezTo>
                  <a:cubicBezTo>
                    <a:pt x="8133" y="7287"/>
                    <a:pt x="8157" y="7585"/>
                    <a:pt x="8323" y="7799"/>
                  </a:cubicBezTo>
                  <a:cubicBezTo>
                    <a:pt x="8442" y="7954"/>
                    <a:pt x="8430" y="8180"/>
                    <a:pt x="8264" y="8311"/>
                  </a:cubicBezTo>
                  <a:cubicBezTo>
                    <a:pt x="8061" y="8490"/>
                    <a:pt x="7966" y="8763"/>
                    <a:pt x="8026" y="9025"/>
                  </a:cubicBezTo>
                  <a:cubicBezTo>
                    <a:pt x="8073" y="9228"/>
                    <a:pt x="7966" y="9430"/>
                    <a:pt x="7776" y="9478"/>
                  </a:cubicBezTo>
                  <a:cubicBezTo>
                    <a:pt x="7502" y="9549"/>
                    <a:pt x="7311" y="9775"/>
                    <a:pt x="7264" y="10026"/>
                  </a:cubicBezTo>
                  <a:cubicBezTo>
                    <a:pt x="7242" y="10196"/>
                    <a:pt x="7087" y="10329"/>
                    <a:pt x="6909" y="10329"/>
                  </a:cubicBezTo>
                  <a:cubicBezTo>
                    <a:pt x="6889" y="10329"/>
                    <a:pt x="6868" y="10327"/>
                    <a:pt x="6847" y="10323"/>
                  </a:cubicBezTo>
                  <a:cubicBezTo>
                    <a:pt x="6809" y="10316"/>
                    <a:pt x="6770" y="10313"/>
                    <a:pt x="6732" y="10313"/>
                  </a:cubicBezTo>
                  <a:cubicBezTo>
                    <a:pt x="6508" y="10313"/>
                    <a:pt x="6290" y="10429"/>
                    <a:pt x="6168" y="10633"/>
                  </a:cubicBezTo>
                  <a:cubicBezTo>
                    <a:pt x="6100" y="10740"/>
                    <a:pt x="5977" y="10802"/>
                    <a:pt x="5854" y="10802"/>
                  </a:cubicBezTo>
                  <a:cubicBezTo>
                    <a:pt x="5785" y="10802"/>
                    <a:pt x="5716" y="10783"/>
                    <a:pt x="5656" y="10740"/>
                  </a:cubicBezTo>
                  <a:cubicBezTo>
                    <a:pt x="5537" y="10668"/>
                    <a:pt x="5418" y="10633"/>
                    <a:pt x="5287" y="10633"/>
                  </a:cubicBezTo>
                  <a:cubicBezTo>
                    <a:pt x="5156" y="10633"/>
                    <a:pt x="5025" y="10668"/>
                    <a:pt x="4918" y="10740"/>
                  </a:cubicBezTo>
                  <a:cubicBezTo>
                    <a:pt x="4858" y="10779"/>
                    <a:pt x="4788" y="10797"/>
                    <a:pt x="4719" y="10797"/>
                  </a:cubicBezTo>
                  <a:cubicBezTo>
                    <a:pt x="4596" y="10797"/>
                    <a:pt x="4475" y="10739"/>
                    <a:pt x="4406" y="10633"/>
                  </a:cubicBezTo>
                  <a:cubicBezTo>
                    <a:pt x="4275" y="10437"/>
                    <a:pt x="4035" y="10320"/>
                    <a:pt x="3794" y="10320"/>
                  </a:cubicBezTo>
                  <a:cubicBezTo>
                    <a:pt x="3772" y="10320"/>
                    <a:pt x="3750" y="10321"/>
                    <a:pt x="3727" y="10323"/>
                  </a:cubicBezTo>
                  <a:cubicBezTo>
                    <a:pt x="3708" y="10327"/>
                    <a:pt x="3688" y="10329"/>
                    <a:pt x="3668" y="10329"/>
                  </a:cubicBezTo>
                  <a:cubicBezTo>
                    <a:pt x="3497" y="10329"/>
                    <a:pt x="3332" y="10196"/>
                    <a:pt x="3311" y="10026"/>
                  </a:cubicBezTo>
                  <a:cubicBezTo>
                    <a:pt x="3263" y="9764"/>
                    <a:pt x="3073" y="9537"/>
                    <a:pt x="2799" y="9478"/>
                  </a:cubicBezTo>
                  <a:cubicBezTo>
                    <a:pt x="2608" y="9418"/>
                    <a:pt x="2489" y="9228"/>
                    <a:pt x="2549" y="9025"/>
                  </a:cubicBezTo>
                  <a:cubicBezTo>
                    <a:pt x="2620" y="8763"/>
                    <a:pt x="2537" y="8490"/>
                    <a:pt x="2311" y="8311"/>
                  </a:cubicBezTo>
                  <a:cubicBezTo>
                    <a:pt x="2168" y="8180"/>
                    <a:pt x="2132" y="7954"/>
                    <a:pt x="2251" y="7799"/>
                  </a:cubicBezTo>
                  <a:cubicBezTo>
                    <a:pt x="2418" y="7585"/>
                    <a:pt x="2442" y="7287"/>
                    <a:pt x="2322" y="7049"/>
                  </a:cubicBezTo>
                  <a:cubicBezTo>
                    <a:pt x="2239" y="6870"/>
                    <a:pt x="2311" y="6644"/>
                    <a:pt x="2489" y="6561"/>
                  </a:cubicBezTo>
                  <a:cubicBezTo>
                    <a:pt x="2727" y="6442"/>
                    <a:pt x="2882" y="6192"/>
                    <a:pt x="2858" y="5906"/>
                  </a:cubicBezTo>
                  <a:cubicBezTo>
                    <a:pt x="2846" y="5715"/>
                    <a:pt x="3013" y="5537"/>
                    <a:pt x="3204" y="5513"/>
                  </a:cubicBezTo>
                  <a:cubicBezTo>
                    <a:pt x="3418" y="5501"/>
                    <a:pt x="3608" y="5394"/>
                    <a:pt x="3727" y="5215"/>
                  </a:cubicBezTo>
                  <a:lnTo>
                    <a:pt x="3727" y="5204"/>
                  </a:lnTo>
                  <a:cubicBezTo>
                    <a:pt x="3751" y="5156"/>
                    <a:pt x="3787" y="5120"/>
                    <a:pt x="3799" y="5073"/>
                  </a:cubicBezTo>
                  <a:cubicBezTo>
                    <a:pt x="3854" y="4925"/>
                    <a:pt x="3995" y="4835"/>
                    <a:pt x="4145" y="4835"/>
                  </a:cubicBezTo>
                  <a:cubicBezTo>
                    <a:pt x="4188" y="4835"/>
                    <a:pt x="4232" y="4842"/>
                    <a:pt x="4275" y="4858"/>
                  </a:cubicBezTo>
                  <a:cubicBezTo>
                    <a:pt x="4355" y="4889"/>
                    <a:pt x="4438" y="4903"/>
                    <a:pt x="4521" y="4903"/>
                  </a:cubicBezTo>
                  <a:cubicBezTo>
                    <a:pt x="4698" y="4903"/>
                    <a:pt x="4872" y="4837"/>
                    <a:pt x="5001" y="4715"/>
                  </a:cubicBezTo>
                  <a:cubicBezTo>
                    <a:pt x="5079" y="4638"/>
                    <a:pt x="5174" y="4599"/>
                    <a:pt x="5268" y="4599"/>
                  </a:cubicBezTo>
                  <a:close/>
                  <a:moveTo>
                    <a:pt x="298" y="0"/>
                  </a:moveTo>
                  <a:cubicBezTo>
                    <a:pt x="203" y="0"/>
                    <a:pt x="108" y="60"/>
                    <a:pt x="48" y="143"/>
                  </a:cubicBezTo>
                  <a:cubicBezTo>
                    <a:pt x="1" y="239"/>
                    <a:pt x="1" y="358"/>
                    <a:pt x="60" y="429"/>
                  </a:cubicBezTo>
                  <a:lnTo>
                    <a:pt x="3418" y="5096"/>
                  </a:lnTo>
                  <a:cubicBezTo>
                    <a:pt x="3358" y="5144"/>
                    <a:pt x="3275" y="5168"/>
                    <a:pt x="3204" y="5168"/>
                  </a:cubicBezTo>
                  <a:cubicBezTo>
                    <a:pt x="2834" y="5192"/>
                    <a:pt x="2537" y="5513"/>
                    <a:pt x="2549" y="5906"/>
                  </a:cubicBezTo>
                  <a:cubicBezTo>
                    <a:pt x="2549" y="6049"/>
                    <a:pt x="2477" y="6180"/>
                    <a:pt x="2358" y="6239"/>
                  </a:cubicBezTo>
                  <a:cubicBezTo>
                    <a:pt x="2013" y="6418"/>
                    <a:pt x="1882" y="6835"/>
                    <a:pt x="2061" y="7168"/>
                  </a:cubicBezTo>
                  <a:cubicBezTo>
                    <a:pt x="2120" y="7299"/>
                    <a:pt x="2108" y="7454"/>
                    <a:pt x="2013" y="7573"/>
                  </a:cubicBezTo>
                  <a:cubicBezTo>
                    <a:pt x="1775" y="7871"/>
                    <a:pt x="1822" y="8299"/>
                    <a:pt x="2120" y="8537"/>
                  </a:cubicBezTo>
                  <a:cubicBezTo>
                    <a:pt x="2215" y="8621"/>
                    <a:pt x="2275" y="8775"/>
                    <a:pt x="2239" y="8906"/>
                  </a:cubicBezTo>
                  <a:cubicBezTo>
                    <a:pt x="2132" y="9275"/>
                    <a:pt x="2358" y="9656"/>
                    <a:pt x="2727" y="9752"/>
                  </a:cubicBezTo>
                  <a:cubicBezTo>
                    <a:pt x="2858" y="9799"/>
                    <a:pt x="2965" y="9906"/>
                    <a:pt x="3001" y="10049"/>
                  </a:cubicBezTo>
                  <a:cubicBezTo>
                    <a:pt x="3056" y="10399"/>
                    <a:pt x="3361" y="10639"/>
                    <a:pt x="3697" y="10639"/>
                  </a:cubicBezTo>
                  <a:cubicBezTo>
                    <a:pt x="3727" y="10639"/>
                    <a:pt x="3757" y="10637"/>
                    <a:pt x="3787" y="10633"/>
                  </a:cubicBezTo>
                  <a:cubicBezTo>
                    <a:pt x="3799" y="10632"/>
                    <a:pt x="3811" y="10631"/>
                    <a:pt x="3823" y="10631"/>
                  </a:cubicBezTo>
                  <a:cubicBezTo>
                    <a:pt x="3953" y="10631"/>
                    <a:pt x="4079" y="10690"/>
                    <a:pt x="4144" y="10799"/>
                  </a:cubicBezTo>
                  <a:cubicBezTo>
                    <a:pt x="4274" y="10998"/>
                    <a:pt x="4502" y="11109"/>
                    <a:pt x="4731" y="11109"/>
                  </a:cubicBezTo>
                  <a:cubicBezTo>
                    <a:pt x="4858" y="11109"/>
                    <a:pt x="4986" y="11074"/>
                    <a:pt x="5097" y="11002"/>
                  </a:cubicBezTo>
                  <a:cubicBezTo>
                    <a:pt x="5156" y="10966"/>
                    <a:pt x="5228" y="10948"/>
                    <a:pt x="5299" y="10948"/>
                  </a:cubicBezTo>
                  <a:cubicBezTo>
                    <a:pt x="5370" y="10948"/>
                    <a:pt x="5442" y="10966"/>
                    <a:pt x="5501" y="11002"/>
                  </a:cubicBezTo>
                  <a:cubicBezTo>
                    <a:pt x="5621" y="11085"/>
                    <a:pt x="5740" y="11109"/>
                    <a:pt x="5871" y="11109"/>
                  </a:cubicBezTo>
                  <a:cubicBezTo>
                    <a:pt x="6097" y="11109"/>
                    <a:pt x="6311" y="11002"/>
                    <a:pt x="6454" y="10799"/>
                  </a:cubicBezTo>
                  <a:cubicBezTo>
                    <a:pt x="6519" y="10690"/>
                    <a:pt x="6645" y="10631"/>
                    <a:pt x="6775" y="10631"/>
                  </a:cubicBezTo>
                  <a:cubicBezTo>
                    <a:pt x="6787" y="10631"/>
                    <a:pt x="6799" y="10632"/>
                    <a:pt x="6811" y="10633"/>
                  </a:cubicBezTo>
                  <a:cubicBezTo>
                    <a:pt x="6848" y="10639"/>
                    <a:pt x="6884" y="10641"/>
                    <a:pt x="6920" y="10641"/>
                  </a:cubicBezTo>
                  <a:cubicBezTo>
                    <a:pt x="7248" y="10641"/>
                    <a:pt x="7543" y="10403"/>
                    <a:pt x="7597" y="10049"/>
                  </a:cubicBezTo>
                  <a:cubicBezTo>
                    <a:pt x="7621" y="9906"/>
                    <a:pt x="7728" y="9799"/>
                    <a:pt x="7859" y="9752"/>
                  </a:cubicBezTo>
                  <a:cubicBezTo>
                    <a:pt x="8240" y="9656"/>
                    <a:pt x="8442" y="9275"/>
                    <a:pt x="8359" y="8906"/>
                  </a:cubicBezTo>
                  <a:cubicBezTo>
                    <a:pt x="8323" y="8775"/>
                    <a:pt x="8371" y="8621"/>
                    <a:pt x="8478" y="8537"/>
                  </a:cubicBezTo>
                  <a:cubicBezTo>
                    <a:pt x="8776" y="8299"/>
                    <a:pt x="8811" y="7871"/>
                    <a:pt x="8573" y="7573"/>
                  </a:cubicBezTo>
                  <a:cubicBezTo>
                    <a:pt x="8490" y="7454"/>
                    <a:pt x="8478" y="7299"/>
                    <a:pt x="8538" y="7168"/>
                  </a:cubicBezTo>
                  <a:cubicBezTo>
                    <a:pt x="8692" y="6823"/>
                    <a:pt x="8561" y="6406"/>
                    <a:pt x="8240" y="6239"/>
                  </a:cubicBezTo>
                  <a:cubicBezTo>
                    <a:pt x="8097" y="6180"/>
                    <a:pt x="8026" y="6037"/>
                    <a:pt x="8037" y="5906"/>
                  </a:cubicBezTo>
                  <a:cubicBezTo>
                    <a:pt x="8061" y="5525"/>
                    <a:pt x="7776" y="5204"/>
                    <a:pt x="7383" y="5168"/>
                  </a:cubicBezTo>
                  <a:cubicBezTo>
                    <a:pt x="7311" y="5168"/>
                    <a:pt x="7240" y="5144"/>
                    <a:pt x="7180" y="5096"/>
                  </a:cubicBezTo>
                  <a:lnTo>
                    <a:pt x="10526" y="429"/>
                  </a:lnTo>
                  <a:cubicBezTo>
                    <a:pt x="10585" y="358"/>
                    <a:pt x="10597" y="251"/>
                    <a:pt x="10538" y="143"/>
                  </a:cubicBezTo>
                  <a:cubicBezTo>
                    <a:pt x="10490" y="60"/>
                    <a:pt x="10395" y="0"/>
                    <a:pt x="10288" y="0"/>
                  </a:cubicBezTo>
                  <a:lnTo>
                    <a:pt x="7478" y="0"/>
                  </a:lnTo>
                  <a:cubicBezTo>
                    <a:pt x="7383" y="0"/>
                    <a:pt x="7299" y="36"/>
                    <a:pt x="7252" y="120"/>
                  </a:cubicBezTo>
                  <a:lnTo>
                    <a:pt x="5287" y="2858"/>
                  </a:lnTo>
                  <a:lnTo>
                    <a:pt x="3335" y="120"/>
                  </a:lnTo>
                  <a:cubicBezTo>
                    <a:pt x="3299" y="36"/>
                    <a:pt x="3204" y="0"/>
                    <a:pt x="3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73"/>
            <p:cNvSpPr/>
            <p:nvPr/>
          </p:nvSpPr>
          <p:spPr>
            <a:xfrm>
              <a:off x="938458" y="2136979"/>
              <a:ext cx="166789" cy="76742"/>
            </a:xfrm>
            <a:custGeom>
              <a:rect b="b" l="l" r="r" t="t"/>
              <a:pathLst>
                <a:path extrusionOk="0" h="2411" w="5240">
                  <a:moveTo>
                    <a:pt x="2620" y="1"/>
                  </a:moveTo>
                  <a:cubicBezTo>
                    <a:pt x="2001" y="1"/>
                    <a:pt x="1370" y="227"/>
                    <a:pt x="894" y="643"/>
                  </a:cubicBezTo>
                  <a:cubicBezTo>
                    <a:pt x="417" y="1036"/>
                    <a:pt x="108" y="1608"/>
                    <a:pt x="13" y="2227"/>
                  </a:cubicBezTo>
                  <a:cubicBezTo>
                    <a:pt x="1" y="2322"/>
                    <a:pt x="60" y="2406"/>
                    <a:pt x="156" y="2406"/>
                  </a:cubicBezTo>
                  <a:lnTo>
                    <a:pt x="179" y="2406"/>
                  </a:lnTo>
                  <a:cubicBezTo>
                    <a:pt x="251" y="2406"/>
                    <a:pt x="334" y="2346"/>
                    <a:pt x="346" y="2275"/>
                  </a:cubicBezTo>
                  <a:cubicBezTo>
                    <a:pt x="429" y="1739"/>
                    <a:pt x="703" y="1251"/>
                    <a:pt x="1120" y="894"/>
                  </a:cubicBezTo>
                  <a:cubicBezTo>
                    <a:pt x="1537" y="536"/>
                    <a:pt x="2072" y="322"/>
                    <a:pt x="2620" y="322"/>
                  </a:cubicBezTo>
                  <a:cubicBezTo>
                    <a:pt x="3168" y="322"/>
                    <a:pt x="3704" y="524"/>
                    <a:pt x="4120" y="894"/>
                  </a:cubicBezTo>
                  <a:cubicBezTo>
                    <a:pt x="4537" y="1251"/>
                    <a:pt x="4811" y="1739"/>
                    <a:pt x="4894" y="2275"/>
                  </a:cubicBezTo>
                  <a:cubicBezTo>
                    <a:pt x="4904" y="2356"/>
                    <a:pt x="4975" y="2411"/>
                    <a:pt x="5040" y="2411"/>
                  </a:cubicBezTo>
                  <a:cubicBezTo>
                    <a:pt x="5051" y="2411"/>
                    <a:pt x="5062" y="2409"/>
                    <a:pt x="5073" y="2406"/>
                  </a:cubicBezTo>
                  <a:cubicBezTo>
                    <a:pt x="5180" y="2394"/>
                    <a:pt x="5240" y="2322"/>
                    <a:pt x="5228" y="2227"/>
                  </a:cubicBezTo>
                  <a:cubicBezTo>
                    <a:pt x="5132" y="1620"/>
                    <a:pt x="4823" y="1060"/>
                    <a:pt x="4347" y="643"/>
                  </a:cubicBezTo>
                  <a:cubicBezTo>
                    <a:pt x="3870" y="227"/>
                    <a:pt x="326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73"/>
            <p:cNvSpPr/>
            <p:nvPr/>
          </p:nvSpPr>
          <p:spPr>
            <a:xfrm>
              <a:off x="938840" y="2227377"/>
              <a:ext cx="166407" cy="76774"/>
            </a:xfrm>
            <a:custGeom>
              <a:rect b="b" l="l" r="r" t="t"/>
              <a:pathLst>
                <a:path extrusionOk="0" h="2412" w="5228">
                  <a:moveTo>
                    <a:pt x="193" y="1"/>
                  </a:moveTo>
                  <a:cubicBezTo>
                    <a:pt x="181" y="1"/>
                    <a:pt x="168" y="3"/>
                    <a:pt x="155" y="6"/>
                  </a:cubicBezTo>
                  <a:cubicBezTo>
                    <a:pt x="60" y="18"/>
                    <a:pt x="1" y="101"/>
                    <a:pt x="24" y="197"/>
                  </a:cubicBezTo>
                  <a:cubicBezTo>
                    <a:pt x="108" y="804"/>
                    <a:pt x="417" y="1375"/>
                    <a:pt x="894" y="1768"/>
                  </a:cubicBezTo>
                  <a:cubicBezTo>
                    <a:pt x="1370" y="2185"/>
                    <a:pt x="1989" y="2411"/>
                    <a:pt x="2608" y="2411"/>
                  </a:cubicBezTo>
                  <a:cubicBezTo>
                    <a:pt x="3239" y="2411"/>
                    <a:pt x="3858" y="2185"/>
                    <a:pt x="4335" y="1768"/>
                  </a:cubicBezTo>
                  <a:cubicBezTo>
                    <a:pt x="4811" y="1375"/>
                    <a:pt x="5120" y="804"/>
                    <a:pt x="5216" y="185"/>
                  </a:cubicBezTo>
                  <a:cubicBezTo>
                    <a:pt x="5228" y="101"/>
                    <a:pt x="5168" y="18"/>
                    <a:pt x="5085" y="6"/>
                  </a:cubicBezTo>
                  <a:cubicBezTo>
                    <a:pt x="5070" y="3"/>
                    <a:pt x="5056" y="1"/>
                    <a:pt x="5043" y="1"/>
                  </a:cubicBezTo>
                  <a:cubicBezTo>
                    <a:pt x="4966" y="1"/>
                    <a:pt x="4906" y="56"/>
                    <a:pt x="4906" y="137"/>
                  </a:cubicBezTo>
                  <a:cubicBezTo>
                    <a:pt x="4811" y="673"/>
                    <a:pt x="4549" y="1161"/>
                    <a:pt x="4132" y="1518"/>
                  </a:cubicBezTo>
                  <a:cubicBezTo>
                    <a:pt x="3715" y="1875"/>
                    <a:pt x="3180" y="2090"/>
                    <a:pt x="2620" y="2090"/>
                  </a:cubicBezTo>
                  <a:cubicBezTo>
                    <a:pt x="2072" y="2090"/>
                    <a:pt x="1537" y="1887"/>
                    <a:pt x="1120" y="1518"/>
                  </a:cubicBezTo>
                  <a:cubicBezTo>
                    <a:pt x="703" y="1161"/>
                    <a:pt x="441" y="673"/>
                    <a:pt x="346" y="137"/>
                  </a:cubicBezTo>
                  <a:cubicBezTo>
                    <a:pt x="336" y="56"/>
                    <a:pt x="265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73"/>
            <p:cNvSpPr/>
            <p:nvPr/>
          </p:nvSpPr>
          <p:spPr>
            <a:xfrm>
              <a:off x="1007052" y="2185106"/>
              <a:ext cx="19003" cy="70153"/>
            </a:xfrm>
            <a:custGeom>
              <a:rect b="b" l="l" r="r" t="t"/>
              <a:pathLst>
                <a:path extrusionOk="0" h="2204" w="597">
                  <a:moveTo>
                    <a:pt x="453" y="1"/>
                  </a:moveTo>
                  <a:cubicBezTo>
                    <a:pt x="418" y="1"/>
                    <a:pt x="394" y="24"/>
                    <a:pt x="382" y="36"/>
                  </a:cubicBezTo>
                  <a:lnTo>
                    <a:pt x="60" y="334"/>
                  </a:lnTo>
                  <a:cubicBezTo>
                    <a:pt x="25" y="358"/>
                    <a:pt x="1" y="405"/>
                    <a:pt x="1" y="453"/>
                  </a:cubicBezTo>
                  <a:cubicBezTo>
                    <a:pt x="1" y="513"/>
                    <a:pt x="48" y="584"/>
                    <a:pt x="108" y="584"/>
                  </a:cubicBezTo>
                  <a:cubicBezTo>
                    <a:pt x="120" y="584"/>
                    <a:pt x="156" y="572"/>
                    <a:pt x="167" y="560"/>
                  </a:cubicBezTo>
                  <a:lnTo>
                    <a:pt x="275" y="417"/>
                  </a:lnTo>
                  <a:lnTo>
                    <a:pt x="275" y="2108"/>
                  </a:lnTo>
                  <a:cubicBezTo>
                    <a:pt x="275" y="2179"/>
                    <a:pt x="346" y="2203"/>
                    <a:pt x="441" y="2203"/>
                  </a:cubicBezTo>
                  <a:cubicBezTo>
                    <a:pt x="513" y="2203"/>
                    <a:pt x="596" y="2179"/>
                    <a:pt x="596" y="2108"/>
                  </a:cubicBezTo>
                  <a:lnTo>
                    <a:pt x="596" y="96"/>
                  </a:lnTo>
                  <a:cubicBezTo>
                    <a:pt x="584" y="48"/>
                    <a:pt x="513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0" name="Google Shape;12730;p73"/>
          <p:cNvGrpSpPr/>
          <p:nvPr/>
        </p:nvGrpSpPr>
        <p:grpSpPr>
          <a:xfrm>
            <a:off x="2770052" y="2009628"/>
            <a:ext cx="327085" cy="277080"/>
            <a:chOff x="2770052" y="2009628"/>
            <a:chExt cx="327085" cy="277080"/>
          </a:xfrm>
        </p:grpSpPr>
        <p:sp>
          <p:nvSpPr>
            <p:cNvPr id="12731" name="Google Shape;12731;p73"/>
            <p:cNvSpPr/>
            <p:nvPr/>
          </p:nvSpPr>
          <p:spPr>
            <a:xfrm>
              <a:off x="2770052" y="2023537"/>
              <a:ext cx="327085" cy="263170"/>
            </a:xfrm>
            <a:custGeom>
              <a:rect b="b" l="l" r="r" t="t"/>
              <a:pathLst>
                <a:path extrusionOk="0" h="8268" w="10276">
                  <a:moveTo>
                    <a:pt x="6251" y="2267"/>
                  </a:moveTo>
                  <a:lnTo>
                    <a:pt x="7061" y="2541"/>
                  </a:lnTo>
                  <a:cubicBezTo>
                    <a:pt x="7073" y="2544"/>
                    <a:pt x="7086" y="2545"/>
                    <a:pt x="7098" y="2545"/>
                  </a:cubicBezTo>
                  <a:cubicBezTo>
                    <a:pt x="7136" y="2545"/>
                    <a:pt x="7174" y="2532"/>
                    <a:pt x="7192" y="2505"/>
                  </a:cubicBezTo>
                  <a:lnTo>
                    <a:pt x="7454" y="2314"/>
                  </a:lnTo>
                  <a:lnTo>
                    <a:pt x="9240" y="4660"/>
                  </a:lnTo>
                  <a:lnTo>
                    <a:pt x="8978" y="4874"/>
                  </a:lnTo>
                  <a:cubicBezTo>
                    <a:pt x="8966" y="4862"/>
                    <a:pt x="8942" y="4839"/>
                    <a:pt x="8930" y="4839"/>
                  </a:cubicBezTo>
                  <a:lnTo>
                    <a:pt x="5811" y="3148"/>
                  </a:lnTo>
                  <a:lnTo>
                    <a:pt x="5930" y="2969"/>
                  </a:lnTo>
                  <a:cubicBezTo>
                    <a:pt x="5978" y="2898"/>
                    <a:pt x="5966" y="2803"/>
                    <a:pt x="5894" y="2755"/>
                  </a:cubicBezTo>
                  <a:cubicBezTo>
                    <a:pt x="5864" y="2742"/>
                    <a:pt x="5834" y="2735"/>
                    <a:pt x="5806" y="2735"/>
                  </a:cubicBezTo>
                  <a:cubicBezTo>
                    <a:pt x="5756" y="2735"/>
                    <a:pt x="5710" y="2757"/>
                    <a:pt x="5680" y="2803"/>
                  </a:cubicBezTo>
                  <a:lnTo>
                    <a:pt x="5358" y="3326"/>
                  </a:lnTo>
                  <a:cubicBezTo>
                    <a:pt x="5335" y="3350"/>
                    <a:pt x="5323" y="3374"/>
                    <a:pt x="5323" y="3398"/>
                  </a:cubicBezTo>
                  <a:lnTo>
                    <a:pt x="5323" y="4684"/>
                  </a:lnTo>
                  <a:cubicBezTo>
                    <a:pt x="5323" y="4946"/>
                    <a:pt x="5097" y="5172"/>
                    <a:pt x="4835" y="5172"/>
                  </a:cubicBezTo>
                  <a:cubicBezTo>
                    <a:pt x="4561" y="5172"/>
                    <a:pt x="4346" y="4946"/>
                    <a:pt x="4346" y="4684"/>
                  </a:cubicBezTo>
                  <a:lnTo>
                    <a:pt x="4346" y="3410"/>
                  </a:lnTo>
                  <a:lnTo>
                    <a:pt x="4620" y="2267"/>
                  </a:lnTo>
                  <a:close/>
                  <a:moveTo>
                    <a:pt x="2680" y="1767"/>
                  </a:moveTo>
                  <a:lnTo>
                    <a:pt x="2918" y="1898"/>
                  </a:lnTo>
                  <a:lnTo>
                    <a:pt x="941" y="5303"/>
                  </a:lnTo>
                  <a:lnTo>
                    <a:pt x="703" y="5172"/>
                  </a:lnTo>
                  <a:lnTo>
                    <a:pt x="2680" y="1767"/>
                  </a:lnTo>
                  <a:close/>
                  <a:moveTo>
                    <a:pt x="3180" y="4743"/>
                  </a:moveTo>
                  <a:cubicBezTo>
                    <a:pt x="3287" y="4743"/>
                    <a:pt x="3370" y="4779"/>
                    <a:pt x="3442" y="4874"/>
                  </a:cubicBezTo>
                  <a:cubicBezTo>
                    <a:pt x="3561" y="5017"/>
                    <a:pt x="3525" y="5231"/>
                    <a:pt x="3370" y="5339"/>
                  </a:cubicBezTo>
                  <a:lnTo>
                    <a:pt x="2322" y="6112"/>
                  </a:lnTo>
                  <a:cubicBezTo>
                    <a:pt x="2262" y="6150"/>
                    <a:pt x="2194" y="6169"/>
                    <a:pt x="2127" y="6169"/>
                  </a:cubicBezTo>
                  <a:cubicBezTo>
                    <a:pt x="2023" y="6169"/>
                    <a:pt x="1923" y="6123"/>
                    <a:pt x="1858" y="6029"/>
                  </a:cubicBezTo>
                  <a:cubicBezTo>
                    <a:pt x="1751" y="5886"/>
                    <a:pt x="1787" y="5672"/>
                    <a:pt x="1929" y="5565"/>
                  </a:cubicBezTo>
                  <a:lnTo>
                    <a:pt x="2989" y="4803"/>
                  </a:lnTo>
                  <a:cubicBezTo>
                    <a:pt x="3049" y="4755"/>
                    <a:pt x="3120" y="4743"/>
                    <a:pt x="3180" y="4743"/>
                  </a:cubicBezTo>
                  <a:close/>
                  <a:moveTo>
                    <a:pt x="3775" y="5493"/>
                  </a:moveTo>
                  <a:cubicBezTo>
                    <a:pt x="3870" y="5493"/>
                    <a:pt x="3954" y="5553"/>
                    <a:pt x="4013" y="5636"/>
                  </a:cubicBezTo>
                  <a:cubicBezTo>
                    <a:pt x="4132" y="5779"/>
                    <a:pt x="4085" y="5993"/>
                    <a:pt x="3942" y="6089"/>
                  </a:cubicBezTo>
                  <a:lnTo>
                    <a:pt x="3132" y="6708"/>
                  </a:lnTo>
                  <a:cubicBezTo>
                    <a:pt x="3076" y="6745"/>
                    <a:pt x="3013" y="6764"/>
                    <a:pt x="2949" y="6764"/>
                  </a:cubicBezTo>
                  <a:cubicBezTo>
                    <a:pt x="2851" y="6764"/>
                    <a:pt x="2752" y="6718"/>
                    <a:pt x="2680" y="6624"/>
                  </a:cubicBezTo>
                  <a:cubicBezTo>
                    <a:pt x="2572" y="6482"/>
                    <a:pt x="2596" y="6255"/>
                    <a:pt x="2751" y="6148"/>
                  </a:cubicBezTo>
                  <a:lnTo>
                    <a:pt x="3537" y="5589"/>
                  </a:lnTo>
                  <a:cubicBezTo>
                    <a:pt x="3573" y="5565"/>
                    <a:pt x="3596" y="5541"/>
                    <a:pt x="3620" y="5529"/>
                  </a:cubicBezTo>
                  <a:cubicBezTo>
                    <a:pt x="3668" y="5517"/>
                    <a:pt x="3715" y="5493"/>
                    <a:pt x="3775" y="5493"/>
                  </a:cubicBezTo>
                  <a:close/>
                  <a:moveTo>
                    <a:pt x="4359" y="6281"/>
                  </a:moveTo>
                  <a:cubicBezTo>
                    <a:pt x="4454" y="6281"/>
                    <a:pt x="4550" y="6321"/>
                    <a:pt x="4620" y="6398"/>
                  </a:cubicBezTo>
                  <a:cubicBezTo>
                    <a:pt x="4739" y="6553"/>
                    <a:pt x="4704" y="6755"/>
                    <a:pt x="4549" y="6863"/>
                  </a:cubicBezTo>
                  <a:lnTo>
                    <a:pt x="3954" y="7303"/>
                  </a:lnTo>
                  <a:cubicBezTo>
                    <a:pt x="3898" y="7331"/>
                    <a:pt x="3829" y="7358"/>
                    <a:pt x="3767" y="7358"/>
                  </a:cubicBezTo>
                  <a:cubicBezTo>
                    <a:pt x="3749" y="7358"/>
                    <a:pt x="3732" y="7356"/>
                    <a:pt x="3715" y="7351"/>
                  </a:cubicBezTo>
                  <a:cubicBezTo>
                    <a:pt x="3620" y="7339"/>
                    <a:pt x="3549" y="7303"/>
                    <a:pt x="3513" y="7220"/>
                  </a:cubicBezTo>
                  <a:cubicBezTo>
                    <a:pt x="3406" y="7077"/>
                    <a:pt x="3430" y="6863"/>
                    <a:pt x="3584" y="6755"/>
                  </a:cubicBezTo>
                  <a:lnTo>
                    <a:pt x="4144" y="6363"/>
                  </a:lnTo>
                  <a:lnTo>
                    <a:pt x="4168" y="6339"/>
                  </a:lnTo>
                  <a:cubicBezTo>
                    <a:pt x="4226" y="6300"/>
                    <a:pt x="4292" y="6281"/>
                    <a:pt x="4359" y="6281"/>
                  </a:cubicBezTo>
                  <a:close/>
                  <a:moveTo>
                    <a:pt x="2870" y="2553"/>
                  </a:moveTo>
                  <a:lnTo>
                    <a:pt x="3156" y="2707"/>
                  </a:lnTo>
                  <a:cubicBezTo>
                    <a:pt x="3173" y="2725"/>
                    <a:pt x="3197" y="2736"/>
                    <a:pt x="3218" y="2736"/>
                  </a:cubicBezTo>
                  <a:cubicBezTo>
                    <a:pt x="3226" y="2736"/>
                    <a:pt x="3233" y="2734"/>
                    <a:pt x="3239" y="2731"/>
                  </a:cubicBezTo>
                  <a:lnTo>
                    <a:pt x="3942" y="2636"/>
                  </a:lnTo>
                  <a:lnTo>
                    <a:pt x="4192" y="2743"/>
                  </a:lnTo>
                  <a:lnTo>
                    <a:pt x="4049" y="3338"/>
                  </a:lnTo>
                  <a:lnTo>
                    <a:pt x="4049" y="3362"/>
                  </a:lnTo>
                  <a:lnTo>
                    <a:pt x="4049" y="4648"/>
                  </a:lnTo>
                  <a:cubicBezTo>
                    <a:pt x="4049" y="5077"/>
                    <a:pt x="4406" y="5434"/>
                    <a:pt x="4835" y="5434"/>
                  </a:cubicBezTo>
                  <a:cubicBezTo>
                    <a:pt x="5263" y="5434"/>
                    <a:pt x="5620" y="5077"/>
                    <a:pt x="5620" y="4648"/>
                  </a:cubicBezTo>
                  <a:lnTo>
                    <a:pt x="5620" y="3410"/>
                  </a:lnTo>
                  <a:lnTo>
                    <a:pt x="5656" y="3362"/>
                  </a:lnTo>
                  <a:lnTo>
                    <a:pt x="8776" y="5065"/>
                  </a:lnTo>
                  <a:cubicBezTo>
                    <a:pt x="8942" y="5184"/>
                    <a:pt x="9002" y="5374"/>
                    <a:pt x="8907" y="5541"/>
                  </a:cubicBezTo>
                  <a:cubicBezTo>
                    <a:pt x="8850" y="5654"/>
                    <a:pt x="8745" y="5717"/>
                    <a:pt x="8631" y="5717"/>
                  </a:cubicBezTo>
                  <a:cubicBezTo>
                    <a:pt x="8576" y="5717"/>
                    <a:pt x="8520" y="5703"/>
                    <a:pt x="8466" y="5672"/>
                  </a:cubicBezTo>
                  <a:lnTo>
                    <a:pt x="6740" y="4743"/>
                  </a:lnTo>
                  <a:cubicBezTo>
                    <a:pt x="6711" y="4727"/>
                    <a:pt x="6682" y="4719"/>
                    <a:pt x="6655" y="4719"/>
                  </a:cubicBezTo>
                  <a:cubicBezTo>
                    <a:pt x="6603" y="4719"/>
                    <a:pt x="6557" y="4748"/>
                    <a:pt x="6525" y="4803"/>
                  </a:cubicBezTo>
                  <a:cubicBezTo>
                    <a:pt x="6490" y="4874"/>
                    <a:pt x="6513" y="4958"/>
                    <a:pt x="6585" y="5005"/>
                  </a:cubicBezTo>
                  <a:lnTo>
                    <a:pt x="8037" y="5791"/>
                  </a:lnTo>
                  <a:cubicBezTo>
                    <a:pt x="8192" y="5886"/>
                    <a:pt x="8252" y="6077"/>
                    <a:pt x="8168" y="6243"/>
                  </a:cubicBezTo>
                  <a:cubicBezTo>
                    <a:pt x="8104" y="6356"/>
                    <a:pt x="7996" y="6415"/>
                    <a:pt x="7881" y="6415"/>
                  </a:cubicBezTo>
                  <a:cubicBezTo>
                    <a:pt x="7826" y="6415"/>
                    <a:pt x="7770" y="6401"/>
                    <a:pt x="7716" y="6374"/>
                  </a:cubicBezTo>
                  <a:lnTo>
                    <a:pt x="6251" y="5565"/>
                  </a:lnTo>
                  <a:cubicBezTo>
                    <a:pt x="6226" y="5554"/>
                    <a:pt x="6200" y="5548"/>
                    <a:pt x="6175" y="5548"/>
                  </a:cubicBezTo>
                  <a:cubicBezTo>
                    <a:pt x="6120" y="5548"/>
                    <a:pt x="6070" y="5575"/>
                    <a:pt x="6037" y="5624"/>
                  </a:cubicBezTo>
                  <a:cubicBezTo>
                    <a:pt x="5990" y="5708"/>
                    <a:pt x="6025" y="5791"/>
                    <a:pt x="6097" y="5839"/>
                  </a:cubicBezTo>
                  <a:lnTo>
                    <a:pt x="7287" y="6493"/>
                  </a:lnTo>
                  <a:cubicBezTo>
                    <a:pt x="7454" y="6577"/>
                    <a:pt x="7514" y="6779"/>
                    <a:pt x="7418" y="6934"/>
                  </a:cubicBezTo>
                  <a:cubicBezTo>
                    <a:pt x="7360" y="7050"/>
                    <a:pt x="7250" y="7114"/>
                    <a:pt x="7132" y="7114"/>
                  </a:cubicBezTo>
                  <a:cubicBezTo>
                    <a:pt x="7081" y="7114"/>
                    <a:pt x="7028" y="7102"/>
                    <a:pt x="6978" y="7077"/>
                  </a:cubicBezTo>
                  <a:lnTo>
                    <a:pt x="5728" y="6386"/>
                  </a:lnTo>
                  <a:cubicBezTo>
                    <a:pt x="5705" y="6371"/>
                    <a:pt x="5680" y="6365"/>
                    <a:pt x="5655" y="6365"/>
                  </a:cubicBezTo>
                  <a:cubicBezTo>
                    <a:pt x="5601" y="6365"/>
                    <a:pt x="5546" y="6397"/>
                    <a:pt x="5513" y="6446"/>
                  </a:cubicBezTo>
                  <a:cubicBezTo>
                    <a:pt x="5478" y="6517"/>
                    <a:pt x="5501" y="6613"/>
                    <a:pt x="5573" y="6660"/>
                  </a:cubicBezTo>
                  <a:lnTo>
                    <a:pt x="6549" y="7172"/>
                  </a:lnTo>
                  <a:cubicBezTo>
                    <a:pt x="6704" y="7267"/>
                    <a:pt x="6763" y="7458"/>
                    <a:pt x="6680" y="7625"/>
                  </a:cubicBezTo>
                  <a:cubicBezTo>
                    <a:pt x="6616" y="7737"/>
                    <a:pt x="6508" y="7801"/>
                    <a:pt x="6393" y="7801"/>
                  </a:cubicBezTo>
                  <a:cubicBezTo>
                    <a:pt x="6338" y="7801"/>
                    <a:pt x="6282" y="7786"/>
                    <a:pt x="6228" y="7756"/>
                  </a:cubicBezTo>
                  <a:lnTo>
                    <a:pt x="5549" y="7386"/>
                  </a:lnTo>
                  <a:cubicBezTo>
                    <a:pt x="5549" y="7255"/>
                    <a:pt x="5501" y="7101"/>
                    <a:pt x="5406" y="6994"/>
                  </a:cubicBezTo>
                  <a:cubicBezTo>
                    <a:pt x="5299" y="6851"/>
                    <a:pt x="5132" y="6755"/>
                    <a:pt x="4954" y="6744"/>
                  </a:cubicBezTo>
                  <a:lnTo>
                    <a:pt x="4954" y="6696"/>
                  </a:lnTo>
                  <a:cubicBezTo>
                    <a:pt x="4977" y="6541"/>
                    <a:pt x="4930" y="6363"/>
                    <a:pt x="4835" y="6220"/>
                  </a:cubicBezTo>
                  <a:cubicBezTo>
                    <a:pt x="4716" y="6077"/>
                    <a:pt x="4549" y="5982"/>
                    <a:pt x="4370" y="5970"/>
                  </a:cubicBezTo>
                  <a:lnTo>
                    <a:pt x="4370" y="5922"/>
                  </a:lnTo>
                  <a:cubicBezTo>
                    <a:pt x="4406" y="5767"/>
                    <a:pt x="4358" y="5589"/>
                    <a:pt x="4251" y="5446"/>
                  </a:cubicBezTo>
                  <a:cubicBezTo>
                    <a:pt x="4132" y="5303"/>
                    <a:pt x="3965" y="5208"/>
                    <a:pt x="3787" y="5196"/>
                  </a:cubicBezTo>
                  <a:lnTo>
                    <a:pt x="3787" y="5148"/>
                  </a:lnTo>
                  <a:cubicBezTo>
                    <a:pt x="3823" y="4993"/>
                    <a:pt x="3775" y="4815"/>
                    <a:pt x="3668" y="4672"/>
                  </a:cubicBezTo>
                  <a:cubicBezTo>
                    <a:pt x="3547" y="4516"/>
                    <a:pt x="3359" y="4432"/>
                    <a:pt x="3172" y="4432"/>
                  </a:cubicBezTo>
                  <a:cubicBezTo>
                    <a:pt x="3044" y="4432"/>
                    <a:pt x="2917" y="4471"/>
                    <a:pt x="2811" y="4553"/>
                  </a:cubicBezTo>
                  <a:lnTo>
                    <a:pt x="1763" y="5315"/>
                  </a:lnTo>
                  <a:lnTo>
                    <a:pt x="1394" y="5112"/>
                  </a:lnTo>
                  <a:lnTo>
                    <a:pt x="2870" y="2553"/>
                  </a:lnTo>
                  <a:close/>
                  <a:moveTo>
                    <a:pt x="4936" y="7026"/>
                  </a:moveTo>
                  <a:cubicBezTo>
                    <a:pt x="5036" y="7026"/>
                    <a:pt x="5132" y="7070"/>
                    <a:pt x="5204" y="7148"/>
                  </a:cubicBezTo>
                  <a:cubicBezTo>
                    <a:pt x="5251" y="7244"/>
                    <a:pt x="5275" y="7315"/>
                    <a:pt x="5263" y="7398"/>
                  </a:cubicBezTo>
                  <a:cubicBezTo>
                    <a:pt x="5251" y="7494"/>
                    <a:pt x="5204" y="7565"/>
                    <a:pt x="5132" y="7625"/>
                  </a:cubicBezTo>
                  <a:lnTo>
                    <a:pt x="4787" y="7875"/>
                  </a:lnTo>
                  <a:cubicBezTo>
                    <a:pt x="4729" y="7918"/>
                    <a:pt x="4658" y="7940"/>
                    <a:pt x="4588" y="7940"/>
                  </a:cubicBezTo>
                  <a:cubicBezTo>
                    <a:pt x="4487" y="7940"/>
                    <a:pt x="4386" y="7895"/>
                    <a:pt x="4323" y="7803"/>
                  </a:cubicBezTo>
                  <a:cubicBezTo>
                    <a:pt x="4215" y="7660"/>
                    <a:pt x="4251" y="7446"/>
                    <a:pt x="4406" y="7339"/>
                  </a:cubicBezTo>
                  <a:lnTo>
                    <a:pt x="4727" y="7101"/>
                  </a:lnTo>
                  <a:lnTo>
                    <a:pt x="4739" y="7089"/>
                  </a:lnTo>
                  <a:cubicBezTo>
                    <a:pt x="4802" y="7046"/>
                    <a:pt x="4870" y="7026"/>
                    <a:pt x="4936" y="7026"/>
                  </a:cubicBezTo>
                  <a:close/>
                  <a:moveTo>
                    <a:pt x="180" y="0"/>
                  </a:moveTo>
                  <a:cubicBezTo>
                    <a:pt x="125" y="0"/>
                    <a:pt x="69" y="27"/>
                    <a:pt x="36" y="76"/>
                  </a:cubicBezTo>
                  <a:cubicBezTo>
                    <a:pt x="1" y="159"/>
                    <a:pt x="24" y="243"/>
                    <a:pt x="96" y="290"/>
                  </a:cubicBezTo>
                  <a:lnTo>
                    <a:pt x="2382" y="1600"/>
                  </a:lnTo>
                  <a:lnTo>
                    <a:pt x="405" y="5005"/>
                  </a:lnTo>
                  <a:lnTo>
                    <a:pt x="251" y="4922"/>
                  </a:lnTo>
                  <a:cubicBezTo>
                    <a:pt x="221" y="4905"/>
                    <a:pt x="192" y="4897"/>
                    <a:pt x="164" y="4897"/>
                  </a:cubicBezTo>
                  <a:cubicBezTo>
                    <a:pt x="113" y="4897"/>
                    <a:pt x="67" y="4923"/>
                    <a:pt x="36" y="4969"/>
                  </a:cubicBezTo>
                  <a:cubicBezTo>
                    <a:pt x="1" y="5053"/>
                    <a:pt x="24" y="5136"/>
                    <a:pt x="96" y="5184"/>
                  </a:cubicBezTo>
                  <a:lnTo>
                    <a:pt x="882" y="5648"/>
                  </a:lnTo>
                  <a:cubicBezTo>
                    <a:pt x="908" y="5663"/>
                    <a:pt x="934" y="5670"/>
                    <a:pt x="959" y="5670"/>
                  </a:cubicBezTo>
                  <a:cubicBezTo>
                    <a:pt x="1014" y="5670"/>
                    <a:pt x="1063" y="5638"/>
                    <a:pt x="1096" y="5589"/>
                  </a:cubicBezTo>
                  <a:lnTo>
                    <a:pt x="1215" y="5398"/>
                  </a:lnTo>
                  <a:lnTo>
                    <a:pt x="1537" y="5565"/>
                  </a:lnTo>
                  <a:cubicBezTo>
                    <a:pt x="1441" y="5779"/>
                    <a:pt x="1453" y="6029"/>
                    <a:pt x="1584" y="6220"/>
                  </a:cubicBezTo>
                  <a:cubicBezTo>
                    <a:pt x="1703" y="6386"/>
                    <a:pt x="1894" y="6482"/>
                    <a:pt x="2096" y="6482"/>
                  </a:cubicBezTo>
                  <a:cubicBezTo>
                    <a:pt x="2156" y="6482"/>
                    <a:pt x="2227" y="6458"/>
                    <a:pt x="2287" y="6446"/>
                  </a:cubicBezTo>
                  <a:cubicBezTo>
                    <a:pt x="2287" y="6577"/>
                    <a:pt x="2334" y="6720"/>
                    <a:pt x="2406" y="6815"/>
                  </a:cubicBezTo>
                  <a:cubicBezTo>
                    <a:pt x="2525" y="6982"/>
                    <a:pt x="2715" y="7077"/>
                    <a:pt x="2906" y="7077"/>
                  </a:cubicBezTo>
                  <a:cubicBezTo>
                    <a:pt x="2965" y="7077"/>
                    <a:pt x="3049" y="7053"/>
                    <a:pt x="3108" y="7041"/>
                  </a:cubicBezTo>
                  <a:cubicBezTo>
                    <a:pt x="3108" y="7160"/>
                    <a:pt x="3144" y="7291"/>
                    <a:pt x="3227" y="7398"/>
                  </a:cubicBezTo>
                  <a:cubicBezTo>
                    <a:pt x="3323" y="7529"/>
                    <a:pt x="3465" y="7625"/>
                    <a:pt x="3644" y="7648"/>
                  </a:cubicBezTo>
                  <a:cubicBezTo>
                    <a:pt x="3668" y="7648"/>
                    <a:pt x="3715" y="7672"/>
                    <a:pt x="3739" y="7672"/>
                  </a:cubicBezTo>
                  <a:cubicBezTo>
                    <a:pt x="3799" y="7672"/>
                    <a:pt x="3882" y="7648"/>
                    <a:pt x="3942" y="7636"/>
                  </a:cubicBezTo>
                  <a:cubicBezTo>
                    <a:pt x="3942" y="7767"/>
                    <a:pt x="3977" y="7886"/>
                    <a:pt x="4061" y="7994"/>
                  </a:cubicBezTo>
                  <a:cubicBezTo>
                    <a:pt x="4156" y="8125"/>
                    <a:pt x="4299" y="8220"/>
                    <a:pt x="4477" y="8244"/>
                  </a:cubicBezTo>
                  <a:cubicBezTo>
                    <a:pt x="4501" y="8244"/>
                    <a:pt x="4549" y="8267"/>
                    <a:pt x="4573" y="8267"/>
                  </a:cubicBezTo>
                  <a:cubicBezTo>
                    <a:pt x="4716" y="8267"/>
                    <a:pt x="4835" y="8220"/>
                    <a:pt x="4954" y="8148"/>
                  </a:cubicBezTo>
                  <a:lnTo>
                    <a:pt x="5287" y="7886"/>
                  </a:lnTo>
                  <a:cubicBezTo>
                    <a:pt x="5370" y="7827"/>
                    <a:pt x="5430" y="7767"/>
                    <a:pt x="5466" y="7684"/>
                  </a:cubicBezTo>
                  <a:lnTo>
                    <a:pt x="6085" y="8029"/>
                  </a:lnTo>
                  <a:cubicBezTo>
                    <a:pt x="6168" y="8077"/>
                    <a:pt x="6275" y="8101"/>
                    <a:pt x="6382" y="8101"/>
                  </a:cubicBezTo>
                  <a:cubicBezTo>
                    <a:pt x="6442" y="8101"/>
                    <a:pt x="6501" y="8089"/>
                    <a:pt x="6561" y="8077"/>
                  </a:cubicBezTo>
                  <a:cubicBezTo>
                    <a:pt x="6716" y="8029"/>
                    <a:pt x="6859" y="7922"/>
                    <a:pt x="6930" y="7779"/>
                  </a:cubicBezTo>
                  <a:cubicBezTo>
                    <a:pt x="6990" y="7648"/>
                    <a:pt x="7013" y="7529"/>
                    <a:pt x="7002" y="7398"/>
                  </a:cubicBezTo>
                  <a:cubicBezTo>
                    <a:pt x="7049" y="7398"/>
                    <a:pt x="7073" y="7422"/>
                    <a:pt x="7121" y="7422"/>
                  </a:cubicBezTo>
                  <a:cubicBezTo>
                    <a:pt x="7347" y="7422"/>
                    <a:pt x="7573" y="7303"/>
                    <a:pt x="7668" y="7089"/>
                  </a:cubicBezTo>
                  <a:cubicBezTo>
                    <a:pt x="7728" y="6970"/>
                    <a:pt x="7764" y="6839"/>
                    <a:pt x="7752" y="6720"/>
                  </a:cubicBezTo>
                  <a:cubicBezTo>
                    <a:pt x="7787" y="6720"/>
                    <a:pt x="7823" y="6732"/>
                    <a:pt x="7871" y="6732"/>
                  </a:cubicBezTo>
                  <a:cubicBezTo>
                    <a:pt x="8085" y="6732"/>
                    <a:pt x="8311" y="6613"/>
                    <a:pt x="8418" y="6410"/>
                  </a:cubicBezTo>
                  <a:cubicBezTo>
                    <a:pt x="8478" y="6291"/>
                    <a:pt x="8502" y="6172"/>
                    <a:pt x="8490" y="6029"/>
                  </a:cubicBezTo>
                  <a:cubicBezTo>
                    <a:pt x="8537" y="6029"/>
                    <a:pt x="8561" y="6053"/>
                    <a:pt x="8609" y="6053"/>
                  </a:cubicBezTo>
                  <a:cubicBezTo>
                    <a:pt x="8668" y="6053"/>
                    <a:pt x="8728" y="6029"/>
                    <a:pt x="8787" y="6017"/>
                  </a:cubicBezTo>
                  <a:cubicBezTo>
                    <a:pt x="8954" y="5970"/>
                    <a:pt x="9085" y="5874"/>
                    <a:pt x="9157" y="5720"/>
                  </a:cubicBezTo>
                  <a:cubicBezTo>
                    <a:pt x="9240" y="5577"/>
                    <a:pt x="9264" y="5410"/>
                    <a:pt x="9204" y="5243"/>
                  </a:cubicBezTo>
                  <a:cubicBezTo>
                    <a:pt x="9192" y="5196"/>
                    <a:pt x="9180" y="5172"/>
                    <a:pt x="9157" y="5136"/>
                  </a:cubicBezTo>
                  <a:lnTo>
                    <a:pt x="9430" y="4946"/>
                  </a:lnTo>
                  <a:lnTo>
                    <a:pt x="9561" y="5124"/>
                  </a:lnTo>
                  <a:cubicBezTo>
                    <a:pt x="9591" y="5161"/>
                    <a:pt x="9644" y="5180"/>
                    <a:pt x="9694" y="5180"/>
                  </a:cubicBezTo>
                  <a:cubicBezTo>
                    <a:pt x="9724" y="5180"/>
                    <a:pt x="9753" y="5173"/>
                    <a:pt x="9776" y="5160"/>
                  </a:cubicBezTo>
                  <a:lnTo>
                    <a:pt x="10192" y="4827"/>
                  </a:lnTo>
                  <a:cubicBezTo>
                    <a:pt x="10264" y="4743"/>
                    <a:pt x="10276" y="4648"/>
                    <a:pt x="10240" y="4577"/>
                  </a:cubicBezTo>
                  <a:cubicBezTo>
                    <a:pt x="10210" y="4539"/>
                    <a:pt x="10157" y="4521"/>
                    <a:pt x="10107" y="4521"/>
                  </a:cubicBezTo>
                  <a:cubicBezTo>
                    <a:pt x="10077" y="4521"/>
                    <a:pt x="10048" y="4527"/>
                    <a:pt x="10026" y="4541"/>
                  </a:cubicBezTo>
                  <a:lnTo>
                    <a:pt x="9728" y="4779"/>
                  </a:lnTo>
                  <a:lnTo>
                    <a:pt x="7347" y="1671"/>
                  </a:lnTo>
                  <a:lnTo>
                    <a:pt x="8704" y="790"/>
                  </a:lnTo>
                  <a:cubicBezTo>
                    <a:pt x="8776" y="755"/>
                    <a:pt x="8787" y="659"/>
                    <a:pt x="8752" y="588"/>
                  </a:cubicBezTo>
                  <a:cubicBezTo>
                    <a:pt x="8721" y="542"/>
                    <a:pt x="8670" y="516"/>
                    <a:pt x="8619" y="516"/>
                  </a:cubicBezTo>
                  <a:cubicBezTo>
                    <a:pt x="8591" y="516"/>
                    <a:pt x="8563" y="523"/>
                    <a:pt x="8537" y="540"/>
                  </a:cubicBezTo>
                  <a:lnTo>
                    <a:pt x="7049" y="1493"/>
                  </a:lnTo>
                  <a:cubicBezTo>
                    <a:pt x="6978" y="1540"/>
                    <a:pt x="6966" y="1648"/>
                    <a:pt x="7002" y="1719"/>
                  </a:cubicBezTo>
                  <a:lnTo>
                    <a:pt x="7275" y="2076"/>
                  </a:lnTo>
                  <a:lnTo>
                    <a:pt x="7085" y="2219"/>
                  </a:lnTo>
                  <a:lnTo>
                    <a:pt x="6311" y="1969"/>
                  </a:lnTo>
                  <a:cubicBezTo>
                    <a:pt x="6287" y="1969"/>
                    <a:pt x="6275" y="1957"/>
                    <a:pt x="6263" y="1957"/>
                  </a:cubicBezTo>
                  <a:lnTo>
                    <a:pt x="4501" y="1957"/>
                  </a:lnTo>
                  <a:cubicBezTo>
                    <a:pt x="4430" y="1957"/>
                    <a:pt x="4370" y="2005"/>
                    <a:pt x="4358" y="2076"/>
                  </a:cubicBezTo>
                  <a:lnTo>
                    <a:pt x="4251" y="2481"/>
                  </a:lnTo>
                  <a:lnTo>
                    <a:pt x="4001" y="2374"/>
                  </a:lnTo>
                  <a:cubicBezTo>
                    <a:pt x="3965" y="2362"/>
                    <a:pt x="3954" y="2362"/>
                    <a:pt x="3930" y="2362"/>
                  </a:cubicBezTo>
                  <a:lnTo>
                    <a:pt x="3227" y="2433"/>
                  </a:lnTo>
                  <a:lnTo>
                    <a:pt x="2989" y="2302"/>
                  </a:lnTo>
                  <a:lnTo>
                    <a:pt x="3215" y="1910"/>
                  </a:lnTo>
                  <a:cubicBezTo>
                    <a:pt x="3251" y="1838"/>
                    <a:pt x="3227" y="1743"/>
                    <a:pt x="3156" y="1707"/>
                  </a:cubicBezTo>
                  <a:lnTo>
                    <a:pt x="251" y="16"/>
                  </a:lnTo>
                  <a:cubicBezTo>
                    <a:pt x="229" y="5"/>
                    <a:pt x="20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73"/>
            <p:cNvSpPr/>
            <p:nvPr/>
          </p:nvSpPr>
          <p:spPr>
            <a:xfrm>
              <a:off x="3059960" y="2009628"/>
              <a:ext cx="37177" cy="26960"/>
            </a:xfrm>
            <a:custGeom>
              <a:rect b="b" l="l" r="r" t="t"/>
              <a:pathLst>
                <a:path extrusionOk="0" h="847" w="1168">
                  <a:moveTo>
                    <a:pt x="999" y="0"/>
                  </a:moveTo>
                  <a:cubicBezTo>
                    <a:pt x="971" y="0"/>
                    <a:pt x="943" y="8"/>
                    <a:pt x="918" y="25"/>
                  </a:cubicBezTo>
                  <a:lnTo>
                    <a:pt x="84" y="561"/>
                  </a:lnTo>
                  <a:cubicBezTo>
                    <a:pt x="13" y="608"/>
                    <a:pt x="1" y="692"/>
                    <a:pt x="37" y="775"/>
                  </a:cubicBezTo>
                  <a:cubicBezTo>
                    <a:pt x="72" y="811"/>
                    <a:pt x="120" y="846"/>
                    <a:pt x="156" y="846"/>
                  </a:cubicBezTo>
                  <a:cubicBezTo>
                    <a:pt x="191" y="846"/>
                    <a:pt x="215" y="823"/>
                    <a:pt x="239" y="811"/>
                  </a:cubicBezTo>
                  <a:lnTo>
                    <a:pt x="1073" y="275"/>
                  </a:lnTo>
                  <a:cubicBezTo>
                    <a:pt x="1156" y="239"/>
                    <a:pt x="1168" y="144"/>
                    <a:pt x="1132" y="72"/>
                  </a:cubicBezTo>
                  <a:cubicBezTo>
                    <a:pt x="1101" y="26"/>
                    <a:pt x="1051" y="0"/>
                    <a:pt x="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33" name="Google Shape;12733;p73"/>
          <p:cNvSpPr/>
          <p:nvPr/>
        </p:nvSpPr>
        <p:spPr>
          <a:xfrm>
            <a:off x="7060068" y="1989129"/>
            <a:ext cx="354363" cy="324093"/>
          </a:xfrm>
          <a:custGeom>
            <a:rect b="b" l="l" r="r" t="t"/>
            <a:pathLst>
              <a:path extrusionOk="0" h="10182" w="11133">
                <a:moveTo>
                  <a:pt x="4132" y="3622"/>
                </a:moveTo>
                <a:cubicBezTo>
                  <a:pt x="4299" y="3622"/>
                  <a:pt x="4430" y="3753"/>
                  <a:pt x="4430" y="3919"/>
                </a:cubicBezTo>
                <a:cubicBezTo>
                  <a:pt x="4430" y="4074"/>
                  <a:pt x="4299" y="4217"/>
                  <a:pt x="4132" y="4217"/>
                </a:cubicBezTo>
                <a:cubicBezTo>
                  <a:pt x="3965" y="4217"/>
                  <a:pt x="3834" y="4074"/>
                  <a:pt x="3834" y="3919"/>
                </a:cubicBezTo>
                <a:cubicBezTo>
                  <a:pt x="3846" y="3753"/>
                  <a:pt x="3965" y="3622"/>
                  <a:pt x="4132" y="3622"/>
                </a:cubicBezTo>
                <a:close/>
                <a:moveTo>
                  <a:pt x="5334" y="1252"/>
                </a:moveTo>
                <a:lnTo>
                  <a:pt x="5334" y="1776"/>
                </a:lnTo>
                <a:lnTo>
                  <a:pt x="5358" y="3645"/>
                </a:lnTo>
                <a:lnTo>
                  <a:pt x="5370" y="5300"/>
                </a:lnTo>
                <a:lnTo>
                  <a:pt x="1405" y="4419"/>
                </a:lnTo>
                <a:cubicBezTo>
                  <a:pt x="1679" y="3455"/>
                  <a:pt x="2322" y="2574"/>
                  <a:pt x="3156" y="2014"/>
                </a:cubicBezTo>
                <a:lnTo>
                  <a:pt x="3870" y="3324"/>
                </a:lnTo>
                <a:cubicBezTo>
                  <a:pt x="3644" y="3419"/>
                  <a:pt x="3489" y="3645"/>
                  <a:pt x="3489" y="3895"/>
                </a:cubicBezTo>
                <a:cubicBezTo>
                  <a:pt x="3489" y="4253"/>
                  <a:pt x="3775" y="4538"/>
                  <a:pt x="4132" y="4538"/>
                </a:cubicBezTo>
                <a:cubicBezTo>
                  <a:pt x="4489" y="4538"/>
                  <a:pt x="4775" y="4253"/>
                  <a:pt x="4775" y="3895"/>
                </a:cubicBezTo>
                <a:cubicBezTo>
                  <a:pt x="4775" y="3586"/>
                  <a:pt x="4537" y="3324"/>
                  <a:pt x="4239" y="3264"/>
                </a:cubicBezTo>
                <a:lnTo>
                  <a:pt x="3453" y="1800"/>
                </a:lnTo>
                <a:cubicBezTo>
                  <a:pt x="4013" y="1490"/>
                  <a:pt x="4656" y="1300"/>
                  <a:pt x="5334" y="1252"/>
                </a:cubicBezTo>
                <a:close/>
                <a:moveTo>
                  <a:pt x="5715" y="3860"/>
                </a:moveTo>
                <a:cubicBezTo>
                  <a:pt x="6573" y="3943"/>
                  <a:pt x="7239" y="4657"/>
                  <a:pt x="7239" y="5550"/>
                </a:cubicBezTo>
                <a:cubicBezTo>
                  <a:pt x="7239" y="5896"/>
                  <a:pt x="7144" y="6217"/>
                  <a:pt x="6942" y="6503"/>
                </a:cubicBezTo>
                <a:lnTo>
                  <a:pt x="5715" y="5455"/>
                </a:lnTo>
                <a:lnTo>
                  <a:pt x="5715" y="3860"/>
                </a:lnTo>
                <a:close/>
                <a:moveTo>
                  <a:pt x="5846" y="347"/>
                </a:moveTo>
                <a:cubicBezTo>
                  <a:pt x="8597" y="502"/>
                  <a:pt x="10752" y="2776"/>
                  <a:pt x="10752" y="5550"/>
                </a:cubicBezTo>
                <a:cubicBezTo>
                  <a:pt x="10752" y="6682"/>
                  <a:pt x="10395" y="7741"/>
                  <a:pt x="9728" y="8646"/>
                </a:cubicBezTo>
                <a:cubicBezTo>
                  <a:pt x="9704" y="8682"/>
                  <a:pt x="9656" y="8706"/>
                  <a:pt x="9609" y="8706"/>
                </a:cubicBezTo>
                <a:cubicBezTo>
                  <a:pt x="9561" y="8706"/>
                  <a:pt x="9537" y="8694"/>
                  <a:pt x="9502" y="8658"/>
                </a:cubicBezTo>
                <a:lnTo>
                  <a:pt x="8644" y="7932"/>
                </a:lnTo>
                <a:cubicBezTo>
                  <a:pt x="9073" y="7372"/>
                  <a:pt x="9347" y="6717"/>
                  <a:pt x="9430" y="6015"/>
                </a:cubicBezTo>
                <a:cubicBezTo>
                  <a:pt x="9442" y="5908"/>
                  <a:pt x="9359" y="5824"/>
                  <a:pt x="9252" y="5824"/>
                </a:cubicBezTo>
                <a:cubicBezTo>
                  <a:pt x="9168" y="5824"/>
                  <a:pt x="9085" y="5884"/>
                  <a:pt x="9073" y="5967"/>
                </a:cubicBezTo>
                <a:cubicBezTo>
                  <a:pt x="9002" y="6562"/>
                  <a:pt x="8775" y="7146"/>
                  <a:pt x="8418" y="7634"/>
                </a:cubicBezTo>
                <a:cubicBezTo>
                  <a:pt x="8406" y="7646"/>
                  <a:pt x="8394" y="7682"/>
                  <a:pt x="8371" y="7694"/>
                </a:cubicBezTo>
                <a:cubicBezTo>
                  <a:pt x="8371" y="7694"/>
                  <a:pt x="8371" y="7705"/>
                  <a:pt x="8359" y="7705"/>
                </a:cubicBezTo>
                <a:lnTo>
                  <a:pt x="7204" y="6729"/>
                </a:lnTo>
                <a:cubicBezTo>
                  <a:pt x="7442" y="6384"/>
                  <a:pt x="7573" y="5967"/>
                  <a:pt x="7573" y="5550"/>
                </a:cubicBezTo>
                <a:cubicBezTo>
                  <a:pt x="7573" y="4479"/>
                  <a:pt x="6739" y="3586"/>
                  <a:pt x="5680" y="3514"/>
                </a:cubicBezTo>
                <a:lnTo>
                  <a:pt x="5680" y="1979"/>
                </a:lnTo>
                <a:lnTo>
                  <a:pt x="5787" y="1979"/>
                </a:lnTo>
                <a:cubicBezTo>
                  <a:pt x="5811" y="1979"/>
                  <a:pt x="5846" y="1979"/>
                  <a:pt x="5894" y="1990"/>
                </a:cubicBezTo>
                <a:cubicBezTo>
                  <a:pt x="7561" y="2169"/>
                  <a:pt x="8894" y="3503"/>
                  <a:pt x="9073" y="5169"/>
                </a:cubicBezTo>
                <a:cubicBezTo>
                  <a:pt x="9085" y="5253"/>
                  <a:pt x="9168" y="5312"/>
                  <a:pt x="9252" y="5312"/>
                </a:cubicBezTo>
                <a:cubicBezTo>
                  <a:pt x="9359" y="5312"/>
                  <a:pt x="9430" y="5229"/>
                  <a:pt x="9430" y="5122"/>
                </a:cubicBezTo>
                <a:cubicBezTo>
                  <a:pt x="9228" y="3205"/>
                  <a:pt x="7632" y="1693"/>
                  <a:pt x="5680" y="1621"/>
                </a:cubicBezTo>
                <a:lnTo>
                  <a:pt x="5680" y="490"/>
                </a:lnTo>
                <a:cubicBezTo>
                  <a:pt x="5680" y="443"/>
                  <a:pt x="5692" y="419"/>
                  <a:pt x="5727" y="383"/>
                </a:cubicBezTo>
                <a:cubicBezTo>
                  <a:pt x="5751" y="359"/>
                  <a:pt x="5799" y="347"/>
                  <a:pt x="5846" y="347"/>
                </a:cubicBezTo>
                <a:close/>
                <a:moveTo>
                  <a:pt x="1334" y="4788"/>
                </a:moveTo>
                <a:lnTo>
                  <a:pt x="5323" y="5681"/>
                </a:lnTo>
                <a:lnTo>
                  <a:pt x="4239" y="9622"/>
                </a:lnTo>
                <a:cubicBezTo>
                  <a:pt x="2513" y="9063"/>
                  <a:pt x="1262" y="7455"/>
                  <a:pt x="1262" y="5550"/>
                </a:cubicBezTo>
                <a:cubicBezTo>
                  <a:pt x="1262" y="5300"/>
                  <a:pt x="1286" y="5050"/>
                  <a:pt x="1334" y="4788"/>
                </a:cubicBezTo>
                <a:close/>
                <a:moveTo>
                  <a:pt x="5656" y="5848"/>
                </a:moveTo>
                <a:lnTo>
                  <a:pt x="6870" y="6872"/>
                </a:lnTo>
                <a:lnTo>
                  <a:pt x="8299" y="8086"/>
                </a:lnTo>
                <a:lnTo>
                  <a:pt x="8704" y="8420"/>
                </a:lnTo>
                <a:cubicBezTo>
                  <a:pt x="7882" y="9313"/>
                  <a:pt x="6751" y="9825"/>
                  <a:pt x="5549" y="9825"/>
                </a:cubicBezTo>
                <a:cubicBezTo>
                  <a:pt x="5203" y="9825"/>
                  <a:pt x="4894" y="9777"/>
                  <a:pt x="4584" y="9706"/>
                </a:cubicBezTo>
                <a:lnTo>
                  <a:pt x="5656" y="5848"/>
                </a:lnTo>
                <a:close/>
                <a:moveTo>
                  <a:pt x="5837" y="1"/>
                </a:moveTo>
                <a:cubicBezTo>
                  <a:pt x="5717" y="1"/>
                  <a:pt x="5599" y="57"/>
                  <a:pt x="5501" y="133"/>
                </a:cubicBezTo>
                <a:cubicBezTo>
                  <a:pt x="5394" y="228"/>
                  <a:pt x="5334" y="359"/>
                  <a:pt x="5358" y="502"/>
                </a:cubicBezTo>
                <a:lnTo>
                  <a:pt x="5358" y="943"/>
                </a:lnTo>
                <a:cubicBezTo>
                  <a:pt x="4620" y="967"/>
                  <a:pt x="3929" y="1181"/>
                  <a:pt x="3298" y="1514"/>
                </a:cubicBezTo>
                <a:lnTo>
                  <a:pt x="2894" y="788"/>
                </a:lnTo>
                <a:cubicBezTo>
                  <a:pt x="2870" y="728"/>
                  <a:pt x="2810" y="693"/>
                  <a:pt x="2751" y="693"/>
                </a:cubicBezTo>
                <a:lnTo>
                  <a:pt x="358" y="693"/>
                </a:lnTo>
                <a:lnTo>
                  <a:pt x="358" y="395"/>
                </a:lnTo>
                <a:cubicBezTo>
                  <a:pt x="358" y="300"/>
                  <a:pt x="274" y="228"/>
                  <a:pt x="179" y="228"/>
                </a:cubicBezTo>
                <a:cubicBezTo>
                  <a:pt x="72" y="228"/>
                  <a:pt x="0" y="300"/>
                  <a:pt x="0" y="395"/>
                </a:cubicBezTo>
                <a:lnTo>
                  <a:pt x="0" y="1336"/>
                </a:lnTo>
                <a:cubicBezTo>
                  <a:pt x="0" y="1443"/>
                  <a:pt x="72" y="1514"/>
                  <a:pt x="179" y="1514"/>
                </a:cubicBezTo>
                <a:cubicBezTo>
                  <a:pt x="274" y="1514"/>
                  <a:pt x="358" y="1443"/>
                  <a:pt x="358" y="1336"/>
                </a:cubicBezTo>
                <a:lnTo>
                  <a:pt x="358" y="1038"/>
                </a:lnTo>
                <a:lnTo>
                  <a:pt x="2644" y="1038"/>
                </a:lnTo>
                <a:lnTo>
                  <a:pt x="3001" y="1693"/>
                </a:lnTo>
                <a:cubicBezTo>
                  <a:pt x="2751" y="1871"/>
                  <a:pt x="2501" y="2062"/>
                  <a:pt x="2275" y="2288"/>
                </a:cubicBezTo>
                <a:cubicBezTo>
                  <a:pt x="1405" y="3169"/>
                  <a:pt x="929" y="4312"/>
                  <a:pt x="929" y="5550"/>
                </a:cubicBezTo>
                <a:cubicBezTo>
                  <a:pt x="929" y="8098"/>
                  <a:pt x="3001" y="10182"/>
                  <a:pt x="5561" y="10182"/>
                </a:cubicBezTo>
                <a:cubicBezTo>
                  <a:pt x="6870" y="10182"/>
                  <a:pt x="8109" y="9622"/>
                  <a:pt x="8990" y="8658"/>
                </a:cubicBezTo>
                <a:lnTo>
                  <a:pt x="9311" y="8944"/>
                </a:lnTo>
                <a:cubicBezTo>
                  <a:pt x="9406" y="9015"/>
                  <a:pt x="9525" y="9063"/>
                  <a:pt x="9644" y="9063"/>
                </a:cubicBezTo>
                <a:lnTo>
                  <a:pt x="9704" y="9063"/>
                </a:lnTo>
                <a:cubicBezTo>
                  <a:pt x="9835" y="9051"/>
                  <a:pt x="9966" y="8967"/>
                  <a:pt x="10037" y="8872"/>
                </a:cubicBezTo>
                <a:cubicBezTo>
                  <a:pt x="10752" y="7896"/>
                  <a:pt x="11133" y="6765"/>
                  <a:pt x="11133" y="5562"/>
                </a:cubicBezTo>
                <a:cubicBezTo>
                  <a:pt x="11109" y="2610"/>
                  <a:pt x="8811" y="169"/>
                  <a:pt x="5870" y="2"/>
                </a:cubicBezTo>
                <a:cubicBezTo>
                  <a:pt x="5859" y="1"/>
                  <a:pt x="5848" y="1"/>
                  <a:pt x="583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34" name="Google Shape;12734;p73"/>
          <p:cNvGrpSpPr/>
          <p:nvPr/>
        </p:nvGrpSpPr>
        <p:grpSpPr>
          <a:xfrm>
            <a:off x="4195399" y="1970604"/>
            <a:ext cx="344878" cy="343573"/>
            <a:chOff x="4195399" y="1970604"/>
            <a:chExt cx="344878" cy="343573"/>
          </a:xfrm>
        </p:grpSpPr>
        <p:sp>
          <p:nvSpPr>
            <p:cNvPr id="12735" name="Google Shape;12735;p73"/>
            <p:cNvSpPr/>
            <p:nvPr/>
          </p:nvSpPr>
          <p:spPr>
            <a:xfrm>
              <a:off x="4195399" y="1970604"/>
              <a:ext cx="344878" cy="343573"/>
            </a:xfrm>
            <a:custGeom>
              <a:rect b="b" l="l" r="r" t="t"/>
              <a:pathLst>
                <a:path extrusionOk="0" h="10794" w="10835">
                  <a:moveTo>
                    <a:pt x="4155" y="6287"/>
                  </a:moveTo>
                  <a:cubicBezTo>
                    <a:pt x="4274" y="6418"/>
                    <a:pt x="4417" y="6561"/>
                    <a:pt x="4572" y="6704"/>
                  </a:cubicBezTo>
                  <a:lnTo>
                    <a:pt x="3977" y="7299"/>
                  </a:lnTo>
                  <a:lnTo>
                    <a:pt x="3929" y="7252"/>
                  </a:lnTo>
                  <a:lnTo>
                    <a:pt x="3596" y="6918"/>
                  </a:lnTo>
                  <a:lnTo>
                    <a:pt x="3560" y="6883"/>
                  </a:lnTo>
                  <a:lnTo>
                    <a:pt x="4155" y="6287"/>
                  </a:lnTo>
                  <a:close/>
                  <a:moveTo>
                    <a:pt x="3203" y="7064"/>
                  </a:moveTo>
                  <a:cubicBezTo>
                    <a:pt x="3271" y="7064"/>
                    <a:pt x="3340" y="7091"/>
                    <a:pt x="3393" y="7144"/>
                  </a:cubicBezTo>
                  <a:lnTo>
                    <a:pt x="3715" y="7478"/>
                  </a:lnTo>
                  <a:cubicBezTo>
                    <a:pt x="3810" y="7573"/>
                    <a:pt x="3822" y="7740"/>
                    <a:pt x="3715" y="7847"/>
                  </a:cubicBezTo>
                  <a:lnTo>
                    <a:pt x="3524" y="8037"/>
                  </a:lnTo>
                  <a:lnTo>
                    <a:pt x="2822" y="7335"/>
                  </a:lnTo>
                  <a:lnTo>
                    <a:pt x="3012" y="7144"/>
                  </a:lnTo>
                  <a:cubicBezTo>
                    <a:pt x="3066" y="7091"/>
                    <a:pt x="3134" y="7064"/>
                    <a:pt x="3203" y="7064"/>
                  </a:cubicBezTo>
                  <a:close/>
                  <a:moveTo>
                    <a:pt x="2608" y="7549"/>
                  </a:moveTo>
                  <a:lnTo>
                    <a:pt x="3298" y="8252"/>
                  </a:lnTo>
                  <a:lnTo>
                    <a:pt x="1143" y="10407"/>
                  </a:lnTo>
                  <a:cubicBezTo>
                    <a:pt x="1089" y="10460"/>
                    <a:pt x="1024" y="10487"/>
                    <a:pt x="959" y="10487"/>
                  </a:cubicBezTo>
                  <a:cubicBezTo>
                    <a:pt x="893" y="10487"/>
                    <a:pt x="828" y="10460"/>
                    <a:pt x="774" y="10407"/>
                  </a:cubicBezTo>
                  <a:lnTo>
                    <a:pt x="441" y="10073"/>
                  </a:lnTo>
                  <a:cubicBezTo>
                    <a:pt x="345" y="9978"/>
                    <a:pt x="345" y="9811"/>
                    <a:pt x="441" y="9704"/>
                  </a:cubicBezTo>
                  <a:lnTo>
                    <a:pt x="2608" y="7549"/>
                  </a:lnTo>
                  <a:close/>
                  <a:moveTo>
                    <a:pt x="7037" y="1"/>
                  </a:moveTo>
                  <a:cubicBezTo>
                    <a:pt x="3941" y="1"/>
                    <a:pt x="2155" y="3513"/>
                    <a:pt x="3953" y="6013"/>
                  </a:cubicBezTo>
                  <a:lnTo>
                    <a:pt x="3239" y="6728"/>
                  </a:lnTo>
                  <a:cubicBezTo>
                    <a:pt x="3224" y="6727"/>
                    <a:pt x="3209" y="6726"/>
                    <a:pt x="3194" y="6726"/>
                  </a:cubicBezTo>
                  <a:cubicBezTo>
                    <a:pt x="3036" y="6726"/>
                    <a:pt x="2907" y="6785"/>
                    <a:pt x="2798" y="6894"/>
                  </a:cubicBezTo>
                  <a:lnTo>
                    <a:pt x="226" y="9466"/>
                  </a:lnTo>
                  <a:cubicBezTo>
                    <a:pt x="0" y="9692"/>
                    <a:pt x="0" y="10061"/>
                    <a:pt x="226" y="10288"/>
                  </a:cubicBezTo>
                  <a:lnTo>
                    <a:pt x="548" y="10633"/>
                  </a:lnTo>
                  <a:cubicBezTo>
                    <a:pt x="661" y="10740"/>
                    <a:pt x="810" y="10794"/>
                    <a:pt x="959" y="10794"/>
                  </a:cubicBezTo>
                  <a:cubicBezTo>
                    <a:pt x="1107" y="10794"/>
                    <a:pt x="1256" y="10740"/>
                    <a:pt x="1369" y="10633"/>
                  </a:cubicBezTo>
                  <a:lnTo>
                    <a:pt x="3631" y="8371"/>
                  </a:lnTo>
                  <a:lnTo>
                    <a:pt x="3941" y="8049"/>
                  </a:lnTo>
                  <a:cubicBezTo>
                    <a:pt x="4060" y="7930"/>
                    <a:pt x="4120" y="7775"/>
                    <a:pt x="4108" y="7609"/>
                  </a:cubicBezTo>
                  <a:lnTo>
                    <a:pt x="4822" y="6894"/>
                  </a:lnTo>
                  <a:cubicBezTo>
                    <a:pt x="5358" y="7275"/>
                    <a:pt x="6001" y="7514"/>
                    <a:pt x="6656" y="7597"/>
                  </a:cubicBezTo>
                  <a:lnTo>
                    <a:pt x="6668" y="7597"/>
                  </a:lnTo>
                  <a:cubicBezTo>
                    <a:pt x="6739" y="7597"/>
                    <a:pt x="6810" y="7537"/>
                    <a:pt x="6834" y="7442"/>
                  </a:cubicBezTo>
                  <a:cubicBezTo>
                    <a:pt x="6846" y="7359"/>
                    <a:pt x="6775" y="7275"/>
                    <a:pt x="6691" y="7264"/>
                  </a:cubicBezTo>
                  <a:cubicBezTo>
                    <a:pt x="6013" y="7192"/>
                    <a:pt x="5370" y="6918"/>
                    <a:pt x="4846" y="6502"/>
                  </a:cubicBezTo>
                  <a:cubicBezTo>
                    <a:pt x="2286" y="4442"/>
                    <a:pt x="3798" y="334"/>
                    <a:pt x="7037" y="334"/>
                  </a:cubicBezTo>
                  <a:cubicBezTo>
                    <a:pt x="8870" y="334"/>
                    <a:pt x="10323" y="1715"/>
                    <a:pt x="10501" y="3454"/>
                  </a:cubicBezTo>
                  <a:cubicBezTo>
                    <a:pt x="10522" y="3535"/>
                    <a:pt x="10576" y="3590"/>
                    <a:pt x="10644" y="3590"/>
                  </a:cubicBezTo>
                  <a:cubicBezTo>
                    <a:pt x="10655" y="3590"/>
                    <a:pt x="10668" y="3588"/>
                    <a:pt x="10680" y="3584"/>
                  </a:cubicBezTo>
                  <a:cubicBezTo>
                    <a:pt x="10775" y="3573"/>
                    <a:pt x="10835" y="3501"/>
                    <a:pt x="10823" y="3406"/>
                  </a:cubicBezTo>
                  <a:cubicBezTo>
                    <a:pt x="10620" y="1525"/>
                    <a:pt x="9037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73"/>
            <p:cNvSpPr/>
            <p:nvPr/>
          </p:nvSpPr>
          <p:spPr>
            <a:xfrm>
              <a:off x="4311356" y="1993458"/>
              <a:ext cx="206959" cy="197378"/>
            </a:xfrm>
            <a:custGeom>
              <a:rect b="b" l="l" r="r" t="t"/>
              <a:pathLst>
                <a:path extrusionOk="0" h="6201" w="6502">
                  <a:moveTo>
                    <a:pt x="3394" y="295"/>
                  </a:moveTo>
                  <a:cubicBezTo>
                    <a:pt x="4930" y="295"/>
                    <a:pt x="6180" y="1533"/>
                    <a:pt x="6180" y="3081"/>
                  </a:cubicBezTo>
                  <a:cubicBezTo>
                    <a:pt x="6180" y="4641"/>
                    <a:pt x="4930" y="5879"/>
                    <a:pt x="3394" y="5879"/>
                  </a:cubicBezTo>
                  <a:cubicBezTo>
                    <a:pt x="2679" y="5879"/>
                    <a:pt x="1965" y="5605"/>
                    <a:pt x="1429" y="5057"/>
                  </a:cubicBezTo>
                  <a:cubicBezTo>
                    <a:pt x="346" y="3974"/>
                    <a:pt x="346" y="2200"/>
                    <a:pt x="1429" y="1116"/>
                  </a:cubicBezTo>
                  <a:cubicBezTo>
                    <a:pt x="1977" y="569"/>
                    <a:pt x="2679" y="295"/>
                    <a:pt x="3394" y="295"/>
                  </a:cubicBezTo>
                  <a:close/>
                  <a:moveTo>
                    <a:pt x="3404" y="0"/>
                  </a:moveTo>
                  <a:cubicBezTo>
                    <a:pt x="2608" y="0"/>
                    <a:pt x="1810" y="301"/>
                    <a:pt x="1203" y="902"/>
                  </a:cubicBezTo>
                  <a:cubicBezTo>
                    <a:pt x="0" y="2116"/>
                    <a:pt x="0" y="4093"/>
                    <a:pt x="1203" y="5295"/>
                  </a:cubicBezTo>
                  <a:cubicBezTo>
                    <a:pt x="1822" y="5903"/>
                    <a:pt x="2608" y="6200"/>
                    <a:pt x="3394" y="6200"/>
                  </a:cubicBezTo>
                  <a:cubicBezTo>
                    <a:pt x="5108" y="6188"/>
                    <a:pt x="6501" y="4819"/>
                    <a:pt x="6501" y="3093"/>
                  </a:cubicBezTo>
                  <a:cubicBezTo>
                    <a:pt x="6501" y="2259"/>
                    <a:pt x="6180" y="1485"/>
                    <a:pt x="5596" y="902"/>
                  </a:cubicBezTo>
                  <a:cubicBezTo>
                    <a:pt x="4995" y="301"/>
                    <a:pt x="4200" y="0"/>
                    <a:pt x="3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73"/>
            <p:cNvSpPr/>
            <p:nvPr/>
          </p:nvSpPr>
          <p:spPr>
            <a:xfrm>
              <a:off x="4372374" y="2030476"/>
              <a:ext cx="94026" cy="114493"/>
            </a:xfrm>
            <a:custGeom>
              <a:rect b="b" l="l" r="r" t="t"/>
              <a:pathLst>
                <a:path extrusionOk="0" h="3597" w="2954">
                  <a:moveTo>
                    <a:pt x="1477" y="310"/>
                  </a:moveTo>
                  <a:cubicBezTo>
                    <a:pt x="1834" y="310"/>
                    <a:pt x="2120" y="584"/>
                    <a:pt x="2120" y="953"/>
                  </a:cubicBezTo>
                  <a:cubicBezTo>
                    <a:pt x="2120" y="1311"/>
                    <a:pt x="1834" y="1584"/>
                    <a:pt x="1477" y="1584"/>
                  </a:cubicBezTo>
                  <a:cubicBezTo>
                    <a:pt x="1119" y="1584"/>
                    <a:pt x="834" y="1311"/>
                    <a:pt x="834" y="953"/>
                  </a:cubicBezTo>
                  <a:cubicBezTo>
                    <a:pt x="834" y="596"/>
                    <a:pt x="1119" y="310"/>
                    <a:pt x="1477" y="310"/>
                  </a:cubicBezTo>
                  <a:close/>
                  <a:moveTo>
                    <a:pt x="1905" y="1918"/>
                  </a:moveTo>
                  <a:cubicBezTo>
                    <a:pt x="2298" y="1918"/>
                    <a:pt x="2608" y="2227"/>
                    <a:pt x="2608" y="2620"/>
                  </a:cubicBezTo>
                  <a:lnTo>
                    <a:pt x="2608" y="3287"/>
                  </a:lnTo>
                  <a:lnTo>
                    <a:pt x="2298" y="3287"/>
                  </a:lnTo>
                  <a:lnTo>
                    <a:pt x="2298" y="2585"/>
                  </a:lnTo>
                  <a:cubicBezTo>
                    <a:pt x="2298" y="2501"/>
                    <a:pt x="2227" y="2418"/>
                    <a:pt x="2132" y="2418"/>
                  </a:cubicBezTo>
                  <a:cubicBezTo>
                    <a:pt x="2048" y="2418"/>
                    <a:pt x="1965" y="2501"/>
                    <a:pt x="1965" y="2585"/>
                  </a:cubicBezTo>
                  <a:lnTo>
                    <a:pt x="1965" y="3287"/>
                  </a:lnTo>
                  <a:lnTo>
                    <a:pt x="977" y="3287"/>
                  </a:lnTo>
                  <a:lnTo>
                    <a:pt x="977" y="2585"/>
                  </a:lnTo>
                  <a:cubicBezTo>
                    <a:pt x="977" y="2501"/>
                    <a:pt x="893" y="2418"/>
                    <a:pt x="810" y="2418"/>
                  </a:cubicBezTo>
                  <a:cubicBezTo>
                    <a:pt x="715" y="2418"/>
                    <a:pt x="643" y="2501"/>
                    <a:pt x="643" y="2585"/>
                  </a:cubicBezTo>
                  <a:lnTo>
                    <a:pt x="643" y="3287"/>
                  </a:lnTo>
                  <a:lnTo>
                    <a:pt x="298" y="3287"/>
                  </a:lnTo>
                  <a:lnTo>
                    <a:pt x="298" y="2620"/>
                  </a:lnTo>
                  <a:cubicBezTo>
                    <a:pt x="298" y="2227"/>
                    <a:pt x="619" y="1918"/>
                    <a:pt x="1000" y="1918"/>
                  </a:cubicBezTo>
                  <a:close/>
                  <a:moveTo>
                    <a:pt x="1477" y="1"/>
                  </a:moveTo>
                  <a:cubicBezTo>
                    <a:pt x="941" y="1"/>
                    <a:pt x="512" y="430"/>
                    <a:pt x="512" y="965"/>
                  </a:cubicBezTo>
                  <a:cubicBezTo>
                    <a:pt x="512" y="1227"/>
                    <a:pt x="619" y="1465"/>
                    <a:pt x="798" y="1632"/>
                  </a:cubicBezTo>
                  <a:cubicBezTo>
                    <a:pt x="346" y="1739"/>
                    <a:pt x="0" y="2144"/>
                    <a:pt x="0" y="2632"/>
                  </a:cubicBezTo>
                  <a:lnTo>
                    <a:pt x="0" y="3299"/>
                  </a:lnTo>
                  <a:cubicBezTo>
                    <a:pt x="0" y="3466"/>
                    <a:pt x="143" y="3597"/>
                    <a:pt x="298" y="3597"/>
                  </a:cubicBezTo>
                  <a:lnTo>
                    <a:pt x="2643" y="3597"/>
                  </a:lnTo>
                  <a:cubicBezTo>
                    <a:pt x="2798" y="3597"/>
                    <a:pt x="2941" y="3466"/>
                    <a:pt x="2941" y="3299"/>
                  </a:cubicBezTo>
                  <a:lnTo>
                    <a:pt x="2941" y="2632"/>
                  </a:lnTo>
                  <a:cubicBezTo>
                    <a:pt x="2953" y="2144"/>
                    <a:pt x="2620" y="1739"/>
                    <a:pt x="2167" y="1632"/>
                  </a:cubicBezTo>
                  <a:cubicBezTo>
                    <a:pt x="2322" y="1453"/>
                    <a:pt x="2441" y="1215"/>
                    <a:pt x="2441" y="965"/>
                  </a:cubicBezTo>
                  <a:cubicBezTo>
                    <a:pt x="2441" y="430"/>
                    <a:pt x="2012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73"/>
            <p:cNvSpPr/>
            <p:nvPr/>
          </p:nvSpPr>
          <p:spPr>
            <a:xfrm>
              <a:off x="4426167" y="2098561"/>
              <a:ext cx="114111" cy="113474"/>
            </a:xfrm>
            <a:custGeom>
              <a:rect b="b" l="l" r="r" t="t"/>
              <a:pathLst>
                <a:path extrusionOk="0" h="3565" w="3585">
                  <a:moveTo>
                    <a:pt x="3401" y="1"/>
                  </a:moveTo>
                  <a:cubicBezTo>
                    <a:pt x="3330" y="1"/>
                    <a:pt x="3272" y="73"/>
                    <a:pt x="3251" y="136"/>
                  </a:cubicBezTo>
                  <a:cubicBezTo>
                    <a:pt x="3097" y="1767"/>
                    <a:pt x="1799" y="3077"/>
                    <a:pt x="144" y="3244"/>
                  </a:cubicBezTo>
                  <a:cubicBezTo>
                    <a:pt x="61" y="3255"/>
                    <a:pt x="1" y="3339"/>
                    <a:pt x="13" y="3422"/>
                  </a:cubicBezTo>
                  <a:cubicBezTo>
                    <a:pt x="25" y="3494"/>
                    <a:pt x="84" y="3565"/>
                    <a:pt x="180" y="3565"/>
                  </a:cubicBezTo>
                  <a:lnTo>
                    <a:pt x="191" y="3565"/>
                  </a:lnTo>
                  <a:cubicBezTo>
                    <a:pt x="1966" y="3398"/>
                    <a:pt x="3394" y="1970"/>
                    <a:pt x="3573" y="184"/>
                  </a:cubicBezTo>
                  <a:cubicBezTo>
                    <a:pt x="3585" y="88"/>
                    <a:pt x="3513" y="17"/>
                    <a:pt x="3430" y="5"/>
                  </a:cubicBezTo>
                  <a:cubicBezTo>
                    <a:pt x="3420" y="2"/>
                    <a:pt x="3410" y="1"/>
                    <a:pt x="34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9" name="Google Shape;12739;p73"/>
          <p:cNvGrpSpPr/>
          <p:nvPr/>
        </p:nvGrpSpPr>
        <p:grpSpPr>
          <a:xfrm>
            <a:off x="4674791" y="1977447"/>
            <a:ext cx="344528" cy="344114"/>
            <a:chOff x="4674791" y="1977447"/>
            <a:chExt cx="344528" cy="344114"/>
          </a:xfrm>
        </p:grpSpPr>
        <p:sp>
          <p:nvSpPr>
            <p:cNvPr id="12740" name="Google Shape;12740;p73"/>
            <p:cNvSpPr/>
            <p:nvPr/>
          </p:nvSpPr>
          <p:spPr>
            <a:xfrm>
              <a:off x="4696022" y="1996768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76" y="310"/>
                  </a:moveTo>
                  <a:cubicBezTo>
                    <a:pt x="548" y="310"/>
                    <a:pt x="631" y="369"/>
                    <a:pt x="631" y="465"/>
                  </a:cubicBezTo>
                  <a:cubicBezTo>
                    <a:pt x="631" y="536"/>
                    <a:pt x="572" y="607"/>
                    <a:pt x="476" y="607"/>
                  </a:cubicBezTo>
                  <a:cubicBezTo>
                    <a:pt x="405" y="607"/>
                    <a:pt x="334" y="548"/>
                    <a:pt x="334" y="465"/>
                  </a:cubicBezTo>
                  <a:cubicBezTo>
                    <a:pt x="334" y="381"/>
                    <a:pt x="393" y="310"/>
                    <a:pt x="476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1" name="Google Shape;12741;p73"/>
            <p:cNvSpPr/>
            <p:nvPr/>
          </p:nvSpPr>
          <p:spPr>
            <a:xfrm>
              <a:off x="473389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49" y="310"/>
                    <a:pt x="608" y="369"/>
                    <a:pt x="608" y="465"/>
                  </a:cubicBezTo>
                  <a:cubicBezTo>
                    <a:pt x="608" y="536"/>
                    <a:pt x="549" y="607"/>
                    <a:pt x="465" y="607"/>
                  </a:cubicBezTo>
                  <a:cubicBezTo>
                    <a:pt x="394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1" y="203"/>
                    <a:pt x="1" y="465"/>
                  </a:cubicBezTo>
                  <a:cubicBezTo>
                    <a:pt x="1" y="715"/>
                    <a:pt x="215" y="917"/>
                    <a:pt x="465" y="917"/>
                  </a:cubicBezTo>
                  <a:cubicBezTo>
                    <a:pt x="715" y="917"/>
                    <a:pt x="930" y="715"/>
                    <a:pt x="930" y="465"/>
                  </a:cubicBezTo>
                  <a:cubicBezTo>
                    <a:pt x="930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73"/>
            <p:cNvSpPr/>
            <p:nvPr/>
          </p:nvSpPr>
          <p:spPr>
            <a:xfrm>
              <a:off x="477180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36" y="310"/>
                    <a:pt x="608" y="369"/>
                    <a:pt x="608" y="465"/>
                  </a:cubicBezTo>
                  <a:cubicBezTo>
                    <a:pt x="608" y="536"/>
                    <a:pt x="548" y="607"/>
                    <a:pt x="465" y="607"/>
                  </a:cubicBezTo>
                  <a:cubicBezTo>
                    <a:pt x="393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73"/>
            <p:cNvSpPr/>
            <p:nvPr/>
          </p:nvSpPr>
          <p:spPr>
            <a:xfrm>
              <a:off x="4674791" y="1977447"/>
              <a:ext cx="344528" cy="344114"/>
            </a:xfrm>
            <a:custGeom>
              <a:rect b="b" l="l" r="r" t="t"/>
              <a:pathLst>
                <a:path extrusionOk="0" h="10811" w="10824">
                  <a:moveTo>
                    <a:pt x="10466" y="2155"/>
                  </a:moveTo>
                  <a:lnTo>
                    <a:pt x="10466" y="10120"/>
                  </a:lnTo>
                  <a:lnTo>
                    <a:pt x="10478" y="10120"/>
                  </a:lnTo>
                  <a:cubicBezTo>
                    <a:pt x="10478" y="10323"/>
                    <a:pt x="10311" y="10501"/>
                    <a:pt x="10085" y="10501"/>
                  </a:cubicBezTo>
                  <a:lnTo>
                    <a:pt x="667" y="10501"/>
                  </a:lnTo>
                  <a:cubicBezTo>
                    <a:pt x="465" y="10501"/>
                    <a:pt x="286" y="10335"/>
                    <a:pt x="286" y="10120"/>
                  </a:cubicBezTo>
                  <a:lnTo>
                    <a:pt x="286" y="2155"/>
                  </a:ln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691"/>
                  </a:cubicBezTo>
                  <a:lnTo>
                    <a:pt x="0" y="10120"/>
                  </a:lnTo>
                  <a:cubicBezTo>
                    <a:pt x="0" y="10501"/>
                    <a:pt x="310" y="10811"/>
                    <a:pt x="703" y="10811"/>
                  </a:cubicBezTo>
                  <a:lnTo>
                    <a:pt x="10121" y="10811"/>
                  </a:lnTo>
                  <a:cubicBezTo>
                    <a:pt x="10502" y="10811"/>
                    <a:pt x="10823" y="10501"/>
                    <a:pt x="10823" y="10120"/>
                  </a:cubicBezTo>
                  <a:lnTo>
                    <a:pt x="10823" y="691"/>
                  </a:lnTo>
                  <a:cubicBezTo>
                    <a:pt x="10799" y="310"/>
                    <a:pt x="10490" y="0"/>
                    <a:pt x="10109" y="0"/>
                  </a:cubicBezTo>
                  <a:lnTo>
                    <a:pt x="5025" y="0"/>
                  </a:lnTo>
                  <a:cubicBezTo>
                    <a:pt x="4942" y="0"/>
                    <a:pt x="4870" y="71"/>
                    <a:pt x="4870" y="155"/>
                  </a:cubicBezTo>
                  <a:cubicBezTo>
                    <a:pt x="4870" y="250"/>
                    <a:pt x="4942" y="321"/>
                    <a:pt x="5025" y="321"/>
                  </a:cubicBezTo>
                  <a:lnTo>
                    <a:pt x="10109" y="321"/>
                  </a:lnTo>
                  <a:cubicBezTo>
                    <a:pt x="10311" y="321"/>
                    <a:pt x="10490" y="488"/>
                    <a:pt x="10490" y="714"/>
                  </a:cubicBezTo>
                  <a:lnTo>
                    <a:pt x="10490" y="1857"/>
                  </a:lnTo>
                  <a:lnTo>
                    <a:pt x="310" y="1857"/>
                  </a:lnTo>
                  <a:lnTo>
                    <a:pt x="310" y="714"/>
                  </a:lnTo>
                  <a:cubicBezTo>
                    <a:pt x="310" y="500"/>
                    <a:pt x="477" y="321"/>
                    <a:pt x="703" y="321"/>
                  </a:cubicBezTo>
                  <a:lnTo>
                    <a:pt x="4049" y="321"/>
                  </a:lnTo>
                  <a:cubicBezTo>
                    <a:pt x="4132" y="321"/>
                    <a:pt x="4215" y="250"/>
                    <a:pt x="4215" y="155"/>
                  </a:cubicBezTo>
                  <a:cubicBezTo>
                    <a:pt x="4215" y="71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4" name="Google Shape;12744;p73"/>
            <p:cNvSpPr/>
            <p:nvPr/>
          </p:nvSpPr>
          <p:spPr>
            <a:xfrm>
              <a:off x="4696022" y="2073160"/>
              <a:ext cx="13655" cy="27469"/>
            </a:xfrm>
            <a:custGeom>
              <a:rect b="b" l="l" r="r" t="t"/>
              <a:pathLst>
                <a:path extrusionOk="0" h="863" w="429">
                  <a:moveTo>
                    <a:pt x="249" y="1"/>
                  </a:moveTo>
                  <a:cubicBezTo>
                    <a:pt x="198" y="1"/>
                    <a:pt x="148" y="22"/>
                    <a:pt x="119" y="65"/>
                  </a:cubicBezTo>
                  <a:cubicBezTo>
                    <a:pt x="48" y="184"/>
                    <a:pt x="0" y="327"/>
                    <a:pt x="0" y="470"/>
                  </a:cubicBezTo>
                  <a:lnTo>
                    <a:pt x="0" y="708"/>
                  </a:lnTo>
                  <a:cubicBezTo>
                    <a:pt x="0" y="779"/>
                    <a:pt x="72" y="863"/>
                    <a:pt x="167" y="863"/>
                  </a:cubicBezTo>
                  <a:cubicBezTo>
                    <a:pt x="250" y="863"/>
                    <a:pt x="334" y="779"/>
                    <a:pt x="334" y="696"/>
                  </a:cubicBezTo>
                  <a:lnTo>
                    <a:pt x="334" y="470"/>
                  </a:lnTo>
                  <a:cubicBezTo>
                    <a:pt x="334" y="398"/>
                    <a:pt x="357" y="303"/>
                    <a:pt x="393" y="243"/>
                  </a:cubicBezTo>
                  <a:cubicBezTo>
                    <a:pt x="429" y="172"/>
                    <a:pt x="417" y="65"/>
                    <a:pt x="346" y="29"/>
                  </a:cubicBezTo>
                  <a:cubicBezTo>
                    <a:pt x="317" y="10"/>
                    <a:pt x="283" y="1"/>
                    <a:pt x="2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73"/>
            <p:cNvSpPr/>
            <p:nvPr/>
          </p:nvSpPr>
          <p:spPr>
            <a:xfrm>
              <a:off x="4711173" y="2279419"/>
              <a:ext cx="28456" cy="10695"/>
            </a:xfrm>
            <a:custGeom>
              <a:rect b="b" l="l" r="r" t="t"/>
              <a:pathLst>
                <a:path extrusionOk="0" h="336" w="894">
                  <a:moveTo>
                    <a:pt x="170" y="1"/>
                  </a:moveTo>
                  <a:cubicBezTo>
                    <a:pt x="96" y="1"/>
                    <a:pt x="34" y="57"/>
                    <a:pt x="12" y="133"/>
                  </a:cubicBezTo>
                  <a:cubicBezTo>
                    <a:pt x="0" y="228"/>
                    <a:pt x="60" y="300"/>
                    <a:pt x="131" y="312"/>
                  </a:cubicBezTo>
                  <a:cubicBezTo>
                    <a:pt x="179" y="312"/>
                    <a:pt x="215" y="336"/>
                    <a:pt x="251" y="336"/>
                  </a:cubicBezTo>
                  <a:lnTo>
                    <a:pt x="727" y="336"/>
                  </a:lnTo>
                  <a:cubicBezTo>
                    <a:pt x="822" y="336"/>
                    <a:pt x="893" y="252"/>
                    <a:pt x="893" y="169"/>
                  </a:cubicBezTo>
                  <a:cubicBezTo>
                    <a:pt x="893" y="74"/>
                    <a:pt x="822" y="2"/>
                    <a:pt x="727" y="2"/>
                  </a:cubicBezTo>
                  <a:lnTo>
                    <a:pt x="191" y="2"/>
                  </a:ln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73"/>
            <p:cNvSpPr/>
            <p:nvPr/>
          </p:nvSpPr>
          <p:spPr>
            <a:xfrm>
              <a:off x="4714197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3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73"/>
            <p:cNvSpPr/>
            <p:nvPr/>
          </p:nvSpPr>
          <p:spPr>
            <a:xfrm>
              <a:off x="4747173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73"/>
            <p:cNvSpPr/>
            <p:nvPr/>
          </p:nvSpPr>
          <p:spPr>
            <a:xfrm>
              <a:off x="4750196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73"/>
            <p:cNvSpPr/>
            <p:nvPr/>
          </p:nvSpPr>
          <p:spPr>
            <a:xfrm>
              <a:off x="4696022" y="2107791"/>
              <a:ext cx="10631" cy="28838"/>
            </a:xfrm>
            <a:custGeom>
              <a:rect b="b" l="l" r="r" t="t"/>
              <a:pathLst>
                <a:path extrusionOk="0" h="906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739"/>
                  </a:lnTo>
                  <a:cubicBezTo>
                    <a:pt x="0" y="822"/>
                    <a:pt x="72" y="906"/>
                    <a:pt x="167" y="906"/>
                  </a:cubicBezTo>
                  <a:cubicBezTo>
                    <a:pt x="250" y="906"/>
                    <a:pt x="334" y="822"/>
                    <a:pt x="334" y="739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73"/>
            <p:cNvSpPr/>
            <p:nvPr/>
          </p:nvSpPr>
          <p:spPr>
            <a:xfrm>
              <a:off x="4695640" y="2251058"/>
              <a:ext cx="12541" cy="28074"/>
            </a:xfrm>
            <a:custGeom>
              <a:rect b="b" l="l" r="r" t="t"/>
              <a:pathLst>
                <a:path extrusionOk="0" h="882" w="39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88"/>
                  </a:lnTo>
                  <a:cubicBezTo>
                    <a:pt x="0" y="596"/>
                    <a:pt x="12" y="703"/>
                    <a:pt x="60" y="786"/>
                  </a:cubicBezTo>
                  <a:cubicBezTo>
                    <a:pt x="107" y="846"/>
                    <a:pt x="167" y="881"/>
                    <a:pt x="227" y="881"/>
                  </a:cubicBezTo>
                  <a:cubicBezTo>
                    <a:pt x="238" y="881"/>
                    <a:pt x="262" y="881"/>
                    <a:pt x="286" y="869"/>
                  </a:cubicBezTo>
                  <a:cubicBezTo>
                    <a:pt x="358" y="834"/>
                    <a:pt x="393" y="727"/>
                    <a:pt x="358" y="655"/>
                  </a:cubicBezTo>
                  <a:cubicBezTo>
                    <a:pt x="322" y="596"/>
                    <a:pt x="322" y="548"/>
                    <a:pt x="322" y="488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73"/>
            <p:cNvSpPr/>
            <p:nvPr/>
          </p:nvSpPr>
          <p:spPr>
            <a:xfrm>
              <a:off x="4782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3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73"/>
            <p:cNvSpPr/>
            <p:nvPr/>
          </p:nvSpPr>
          <p:spPr>
            <a:xfrm>
              <a:off x="4696022" y="2143409"/>
              <a:ext cx="10631" cy="28456"/>
            </a:xfrm>
            <a:custGeom>
              <a:rect b="b" l="l" r="r" t="t"/>
              <a:pathLst>
                <a:path extrusionOk="0" h="894" w="33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39"/>
                  </a:lnTo>
                  <a:cubicBezTo>
                    <a:pt x="0" y="822"/>
                    <a:pt x="72" y="894"/>
                    <a:pt x="167" y="894"/>
                  </a:cubicBezTo>
                  <a:cubicBezTo>
                    <a:pt x="250" y="894"/>
                    <a:pt x="334" y="822"/>
                    <a:pt x="334" y="739"/>
                  </a:cubicBez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73"/>
            <p:cNvSpPr/>
            <p:nvPr/>
          </p:nvSpPr>
          <p:spPr>
            <a:xfrm>
              <a:off x="4696022" y="2215440"/>
              <a:ext cx="10631" cy="28074"/>
            </a:xfrm>
            <a:custGeom>
              <a:rect b="b" l="l" r="r" t="t"/>
              <a:pathLst>
                <a:path extrusionOk="0" h="882" w="334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738"/>
                  </a:lnTo>
                  <a:cubicBezTo>
                    <a:pt x="0" y="810"/>
                    <a:pt x="72" y="881"/>
                    <a:pt x="167" y="881"/>
                  </a:cubicBezTo>
                  <a:cubicBezTo>
                    <a:pt x="250" y="881"/>
                    <a:pt x="334" y="810"/>
                    <a:pt x="334" y="715"/>
                  </a:cubicBezTo>
                  <a:lnTo>
                    <a:pt x="334" y="167"/>
                  </a:lnTo>
                  <a:cubicBezTo>
                    <a:pt x="334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73"/>
            <p:cNvSpPr/>
            <p:nvPr/>
          </p:nvSpPr>
          <p:spPr>
            <a:xfrm>
              <a:off x="4696022" y="2179441"/>
              <a:ext cx="10631" cy="28424"/>
            </a:xfrm>
            <a:custGeom>
              <a:rect b="b" l="l" r="r" t="t"/>
              <a:pathLst>
                <a:path extrusionOk="0" h="89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738"/>
                  </a:lnTo>
                  <a:cubicBezTo>
                    <a:pt x="0" y="822"/>
                    <a:pt x="72" y="893"/>
                    <a:pt x="167" y="893"/>
                  </a:cubicBezTo>
                  <a:cubicBezTo>
                    <a:pt x="250" y="893"/>
                    <a:pt x="334" y="822"/>
                    <a:pt x="334" y="738"/>
                  </a:cubicBezTo>
                  <a:lnTo>
                    <a:pt x="334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73"/>
            <p:cNvSpPr/>
            <p:nvPr/>
          </p:nvSpPr>
          <p:spPr>
            <a:xfrm>
              <a:off x="4854790" y="2146847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6" name="Google Shape;12756;p73"/>
            <p:cNvSpPr/>
            <p:nvPr/>
          </p:nvSpPr>
          <p:spPr>
            <a:xfrm>
              <a:off x="4854790" y="2110847"/>
              <a:ext cx="10281" cy="28424"/>
            </a:xfrm>
            <a:custGeom>
              <a:rect b="b" l="l" r="r" t="t"/>
              <a:pathLst>
                <a:path extrusionOk="0" h="893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7" name="Google Shape;12757;p73"/>
            <p:cNvSpPr/>
            <p:nvPr/>
          </p:nvSpPr>
          <p:spPr>
            <a:xfrm>
              <a:off x="4854790" y="2182846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55"/>
                  </a:lnTo>
                  <a:cubicBezTo>
                    <a:pt x="311" y="60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73"/>
            <p:cNvSpPr/>
            <p:nvPr/>
          </p:nvSpPr>
          <p:spPr>
            <a:xfrm>
              <a:off x="4852912" y="2075738"/>
              <a:ext cx="12159" cy="27915"/>
            </a:xfrm>
            <a:custGeom>
              <a:rect b="b" l="l" r="r" t="t"/>
              <a:pathLst>
                <a:path extrusionOk="0" h="877" w="382">
                  <a:moveTo>
                    <a:pt x="185" y="0"/>
                  </a:moveTo>
                  <a:cubicBezTo>
                    <a:pt x="162" y="0"/>
                    <a:pt x="139" y="6"/>
                    <a:pt x="119" y="20"/>
                  </a:cubicBezTo>
                  <a:cubicBezTo>
                    <a:pt x="48" y="43"/>
                    <a:pt x="0" y="151"/>
                    <a:pt x="48" y="222"/>
                  </a:cubicBezTo>
                  <a:cubicBezTo>
                    <a:pt x="48" y="270"/>
                    <a:pt x="60" y="329"/>
                    <a:pt x="60" y="389"/>
                  </a:cubicBezTo>
                  <a:lnTo>
                    <a:pt x="60" y="722"/>
                  </a:lnTo>
                  <a:cubicBezTo>
                    <a:pt x="60" y="805"/>
                    <a:pt x="131" y="877"/>
                    <a:pt x="227" y="877"/>
                  </a:cubicBezTo>
                  <a:cubicBezTo>
                    <a:pt x="310" y="877"/>
                    <a:pt x="381" y="805"/>
                    <a:pt x="381" y="722"/>
                  </a:cubicBezTo>
                  <a:lnTo>
                    <a:pt x="381" y="389"/>
                  </a:lnTo>
                  <a:cubicBezTo>
                    <a:pt x="381" y="281"/>
                    <a:pt x="370" y="186"/>
                    <a:pt x="322" y="91"/>
                  </a:cubicBezTo>
                  <a:cubicBezTo>
                    <a:pt x="305" y="39"/>
                    <a:pt x="244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73"/>
            <p:cNvSpPr/>
            <p:nvPr/>
          </p:nvSpPr>
          <p:spPr>
            <a:xfrm>
              <a:off x="4854790" y="2218464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7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7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73"/>
            <p:cNvSpPr/>
            <p:nvPr/>
          </p:nvSpPr>
          <p:spPr>
            <a:xfrm>
              <a:off x="4821464" y="2064598"/>
              <a:ext cx="29188" cy="10249"/>
            </a:xfrm>
            <a:custGeom>
              <a:rect b="b" l="l" r="r" t="t"/>
              <a:pathLst>
                <a:path extrusionOk="0" h="322" w="917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738" y="322"/>
                  </a:lnTo>
                  <a:cubicBezTo>
                    <a:pt x="810" y="322"/>
                    <a:pt x="881" y="262"/>
                    <a:pt x="893" y="191"/>
                  </a:cubicBezTo>
                  <a:cubicBezTo>
                    <a:pt x="917" y="96"/>
                    <a:pt x="857" y="24"/>
                    <a:pt x="762" y="12"/>
                  </a:cubicBezTo>
                  <a:cubicBezTo>
                    <a:pt x="715" y="12"/>
                    <a:pt x="691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1" name="Google Shape;12761;p73"/>
            <p:cNvSpPr/>
            <p:nvPr/>
          </p:nvSpPr>
          <p:spPr>
            <a:xfrm>
              <a:off x="4785464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cubicBezTo>
                    <a:pt x="24" y="262"/>
                    <a:pt x="83" y="334"/>
                    <a:pt x="167" y="334"/>
                  </a:cubicBezTo>
                  <a:lnTo>
                    <a:pt x="738" y="334"/>
                  </a:lnTo>
                  <a:cubicBezTo>
                    <a:pt x="822" y="334"/>
                    <a:pt x="893" y="262"/>
                    <a:pt x="893" y="167"/>
                  </a:cubicBezTo>
                  <a:cubicBezTo>
                    <a:pt x="893" y="84"/>
                    <a:pt x="822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2" name="Google Shape;12762;p73"/>
            <p:cNvSpPr/>
            <p:nvPr/>
          </p:nvSpPr>
          <p:spPr>
            <a:xfrm>
              <a:off x="4818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3" name="Google Shape;12763;p73"/>
            <p:cNvSpPr/>
            <p:nvPr/>
          </p:nvSpPr>
          <p:spPr>
            <a:xfrm>
              <a:off x="4851002" y="2253700"/>
              <a:ext cx="14069" cy="28074"/>
            </a:xfrm>
            <a:custGeom>
              <a:rect b="b" l="l" r="r" t="t"/>
              <a:pathLst>
                <a:path extrusionOk="0" h="882" w="442">
                  <a:moveTo>
                    <a:pt x="275" y="1"/>
                  </a:moveTo>
                  <a:cubicBezTo>
                    <a:pt x="191" y="1"/>
                    <a:pt x="120" y="84"/>
                    <a:pt x="120" y="167"/>
                  </a:cubicBezTo>
                  <a:lnTo>
                    <a:pt x="120" y="405"/>
                  </a:lnTo>
                  <a:cubicBezTo>
                    <a:pt x="120" y="489"/>
                    <a:pt x="84" y="572"/>
                    <a:pt x="60" y="632"/>
                  </a:cubicBezTo>
                  <a:cubicBezTo>
                    <a:pt x="1" y="703"/>
                    <a:pt x="25" y="810"/>
                    <a:pt x="108" y="858"/>
                  </a:cubicBezTo>
                  <a:cubicBezTo>
                    <a:pt x="132" y="870"/>
                    <a:pt x="168" y="882"/>
                    <a:pt x="191" y="882"/>
                  </a:cubicBezTo>
                  <a:cubicBezTo>
                    <a:pt x="239" y="882"/>
                    <a:pt x="299" y="858"/>
                    <a:pt x="322" y="810"/>
                  </a:cubicBezTo>
                  <a:cubicBezTo>
                    <a:pt x="406" y="691"/>
                    <a:pt x="441" y="560"/>
                    <a:pt x="441" y="405"/>
                  </a:cubicBezTo>
                  <a:lnTo>
                    <a:pt x="441" y="167"/>
                  </a:lnTo>
                  <a:cubicBezTo>
                    <a:pt x="441" y="84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4" name="Google Shape;12764;p73"/>
            <p:cNvSpPr/>
            <p:nvPr/>
          </p:nvSpPr>
          <p:spPr>
            <a:xfrm>
              <a:off x="4883596" y="2064980"/>
              <a:ext cx="107299" cy="99310"/>
            </a:xfrm>
            <a:custGeom>
              <a:rect b="b" l="l" r="r" t="t"/>
              <a:pathLst>
                <a:path extrusionOk="0" h="3120" w="3371">
                  <a:moveTo>
                    <a:pt x="2620" y="310"/>
                  </a:moveTo>
                  <a:cubicBezTo>
                    <a:pt x="2680" y="310"/>
                    <a:pt x="2739" y="322"/>
                    <a:pt x="2787" y="346"/>
                  </a:cubicBezTo>
                  <a:lnTo>
                    <a:pt x="1656" y="1334"/>
                  </a:lnTo>
                  <a:lnTo>
                    <a:pt x="525" y="346"/>
                  </a:lnTo>
                  <a:cubicBezTo>
                    <a:pt x="584" y="322"/>
                    <a:pt x="644" y="310"/>
                    <a:pt x="703" y="310"/>
                  </a:cubicBezTo>
                  <a:close/>
                  <a:moveTo>
                    <a:pt x="3013" y="572"/>
                  </a:moveTo>
                  <a:cubicBezTo>
                    <a:pt x="3025" y="619"/>
                    <a:pt x="3037" y="667"/>
                    <a:pt x="3037" y="727"/>
                  </a:cubicBezTo>
                  <a:lnTo>
                    <a:pt x="3037" y="2394"/>
                  </a:lnTo>
                  <a:cubicBezTo>
                    <a:pt x="3037" y="2453"/>
                    <a:pt x="3025" y="2501"/>
                    <a:pt x="3013" y="2548"/>
                  </a:cubicBezTo>
                  <a:lnTo>
                    <a:pt x="1906" y="1560"/>
                  </a:lnTo>
                  <a:lnTo>
                    <a:pt x="3013" y="572"/>
                  </a:lnTo>
                  <a:close/>
                  <a:moveTo>
                    <a:pt x="310" y="596"/>
                  </a:moveTo>
                  <a:lnTo>
                    <a:pt x="1418" y="1572"/>
                  </a:lnTo>
                  <a:lnTo>
                    <a:pt x="310" y="2560"/>
                  </a:lnTo>
                  <a:cubicBezTo>
                    <a:pt x="298" y="2513"/>
                    <a:pt x="287" y="2465"/>
                    <a:pt x="287" y="2405"/>
                  </a:cubicBezTo>
                  <a:lnTo>
                    <a:pt x="287" y="727"/>
                  </a:lnTo>
                  <a:cubicBezTo>
                    <a:pt x="287" y="679"/>
                    <a:pt x="298" y="619"/>
                    <a:pt x="310" y="596"/>
                  </a:cubicBezTo>
                  <a:close/>
                  <a:moveTo>
                    <a:pt x="715" y="0"/>
                  </a:moveTo>
                  <a:cubicBezTo>
                    <a:pt x="501" y="0"/>
                    <a:pt x="322" y="84"/>
                    <a:pt x="191" y="227"/>
                  </a:cubicBezTo>
                  <a:lnTo>
                    <a:pt x="179" y="238"/>
                  </a:lnTo>
                  <a:cubicBezTo>
                    <a:pt x="60" y="369"/>
                    <a:pt x="1" y="536"/>
                    <a:pt x="1" y="715"/>
                  </a:cubicBezTo>
                  <a:lnTo>
                    <a:pt x="1" y="2382"/>
                  </a:lnTo>
                  <a:cubicBezTo>
                    <a:pt x="1" y="2560"/>
                    <a:pt x="60" y="2727"/>
                    <a:pt x="168" y="2846"/>
                  </a:cubicBezTo>
                  <a:cubicBezTo>
                    <a:pt x="156" y="2870"/>
                    <a:pt x="156" y="2870"/>
                    <a:pt x="168" y="2882"/>
                  </a:cubicBezTo>
                  <a:lnTo>
                    <a:pt x="191" y="2917"/>
                  </a:lnTo>
                  <a:cubicBezTo>
                    <a:pt x="334" y="3048"/>
                    <a:pt x="513" y="3120"/>
                    <a:pt x="703" y="3120"/>
                  </a:cubicBezTo>
                  <a:lnTo>
                    <a:pt x="1132" y="3120"/>
                  </a:lnTo>
                  <a:cubicBezTo>
                    <a:pt x="1227" y="3120"/>
                    <a:pt x="1299" y="3048"/>
                    <a:pt x="1299" y="2953"/>
                  </a:cubicBezTo>
                  <a:cubicBezTo>
                    <a:pt x="1299" y="2870"/>
                    <a:pt x="1227" y="2798"/>
                    <a:pt x="1132" y="2798"/>
                  </a:cubicBezTo>
                  <a:lnTo>
                    <a:pt x="703" y="2798"/>
                  </a:lnTo>
                  <a:cubicBezTo>
                    <a:pt x="644" y="2798"/>
                    <a:pt x="584" y="2775"/>
                    <a:pt x="537" y="2763"/>
                  </a:cubicBezTo>
                  <a:lnTo>
                    <a:pt x="1668" y="1762"/>
                  </a:lnTo>
                  <a:lnTo>
                    <a:pt x="2799" y="2763"/>
                  </a:lnTo>
                  <a:cubicBezTo>
                    <a:pt x="2751" y="2775"/>
                    <a:pt x="2692" y="2798"/>
                    <a:pt x="2632" y="2798"/>
                  </a:cubicBezTo>
                  <a:lnTo>
                    <a:pt x="2096" y="2798"/>
                  </a:lnTo>
                  <a:cubicBezTo>
                    <a:pt x="2013" y="2798"/>
                    <a:pt x="1942" y="2870"/>
                    <a:pt x="1942" y="2953"/>
                  </a:cubicBezTo>
                  <a:cubicBezTo>
                    <a:pt x="1942" y="3048"/>
                    <a:pt x="2013" y="3120"/>
                    <a:pt x="2096" y="3120"/>
                  </a:cubicBezTo>
                  <a:lnTo>
                    <a:pt x="2632" y="3120"/>
                  </a:lnTo>
                  <a:cubicBezTo>
                    <a:pt x="2846" y="3120"/>
                    <a:pt x="3025" y="3036"/>
                    <a:pt x="3156" y="2905"/>
                  </a:cubicBezTo>
                  <a:lnTo>
                    <a:pt x="3168" y="2882"/>
                  </a:lnTo>
                  <a:cubicBezTo>
                    <a:pt x="3287" y="2751"/>
                    <a:pt x="3370" y="2584"/>
                    <a:pt x="3370" y="2394"/>
                  </a:cubicBezTo>
                  <a:lnTo>
                    <a:pt x="3370" y="727"/>
                  </a:lnTo>
                  <a:cubicBezTo>
                    <a:pt x="3370" y="322"/>
                    <a:pt x="3037" y="0"/>
                    <a:pt x="2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5" name="Google Shape;12765;p73"/>
            <p:cNvSpPr/>
            <p:nvPr/>
          </p:nvSpPr>
          <p:spPr>
            <a:xfrm>
              <a:off x="4882864" y="2190422"/>
              <a:ext cx="107267" cy="99692"/>
            </a:xfrm>
            <a:custGeom>
              <a:rect b="b" l="l" r="r" t="t"/>
              <a:pathLst>
                <a:path extrusionOk="0" h="3132" w="3370">
                  <a:moveTo>
                    <a:pt x="2643" y="310"/>
                  </a:moveTo>
                  <a:cubicBezTo>
                    <a:pt x="2703" y="310"/>
                    <a:pt x="2762" y="334"/>
                    <a:pt x="2810" y="346"/>
                  </a:cubicBezTo>
                  <a:lnTo>
                    <a:pt x="1679" y="1346"/>
                  </a:lnTo>
                  <a:lnTo>
                    <a:pt x="548" y="346"/>
                  </a:lnTo>
                  <a:cubicBezTo>
                    <a:pt x="607" y="334"/>
                    <a:pt x="667" y="310"/>
                    <a:pt x="726" y="310"/>
                  </a:cubicBezTo>
                  <a:close/>
                  <a:moveTo>
                    <a:pt x="333" y="584"/>
                  </a:moveTo>
                  <a:lnTo>
                    <a:pt x="1441" y="1560"/>
                  </a:lnTo>
                  <a:lnTo>
                    <a:pt x="333" y="2548"/>
                  </a:lnTo>
                  <a:cubicBezTo>
                    <a:pt x="321" y="2501"/>
                    <a:pt x="310" y="2453"/>
                    <a:pt x="310" y="2393"/>
                  </a:cubicBezTo>
                  <a:lnTo>
                    <a:pt x="310" y="727"/>
                  </a:lnTo>
                  <a:cubicBezTo>
                    <a:pt x="310" y="691"/>
                    <a:pt x="321" y="631"/>
                    <a:pt x="333" y="584"/>
                  </a:cubicBezTo>
                  <a:close/>
                  <a:moveTo>
                    <a:pt x="3036" y="584"/>
                  </a:moveTo>
                  <a:cubicBezTo>
                    <a:pt x="3048" y="631"/>
                    <a:pt x="3060" y="667"/>
                    <a:pt x="3060" y="727"/>
                  </a:cubicBezTo>
                  <a:lnTo>
                    <a:pt x="3060" y="2393"/>
                  </a:lnTo>
                  <a:cubicBezTo>
                    <a:pt x="3060" y="2441"/>
                    <a:pt x="3048" y="2501"/>
                    <a:pt x="3036" y="2548"/>
                  </a:cubicBezTo>
                  <a:lnTo>
                    <a:pt x="1929" y="1560"/>
                  </a:lnTo>
                  <a:lnTo>
                    <a:pt x="3036" y="584"/>
                  </a:lnTo>
                  <a:close/>
                  <a:moveTo>
                    <a:pt x="1691" y="1786"/>
                  </a:moveTo>
                  <a:lnTo>
                    <a:pt x="2822" y="2786"/>
                  </a:lnTo>
                  <a:cubicBezTo>
                    <a:pt x="2762" y="2798"/>
                    <a:pt x="2703" y="2810"/>
                    <a:pt x="2643" y="2810"/>
                  </a:cubicBezTo>
                  <a:lnTo>
                    <a:pt x="726" y="2810"/>
                  </a:lnTo>
                  <a:cubicBezTo>
                    <a:pt x="667" y="2810"/>
                    <a:pt x="607" y="2798"/>
                    <a:pt x="560" y="2786"/>
                  </a:cubicBezTo>
                  <a:lnTo>
                    <a:pt x="1691" y="1786"/>
                  </a:lnTo>
                  <a:close/>
                  <a:moveTo>
                    <a:pt x="726" y="0"/>
                  </a:moveTo>
                  <a:cubicBezTo>
                    <a:pt x="512" y="0"/>
                    <a:pt x="333" y="96"/>
                    <a:pt x="202" y="227"/>
                  </a:cubicBezTo>
                  <a:lnTo>
                    <a:pt x="191" y="238"/>
                  </a:lnTo>
                  <a:cubicBezTo>
                    <a:pt x="71" y="369"/>
                    <a:pt x="0" y="536"/>
                    <a:pt x="0" y="727"/>
                  </a:cubicBezTo>
                  <a:lnTo>
                    <a:pt x="0" y="2393"/>
                  </a:lnTo>
                  <a:cubicBezTo>
                    <a:pt x="0" y="2596"/>
                    <a:pt x="71" y="2751"/>
                    <a:pt x="191" y="2894"/>
                  </a:cubicBezTo>
                  <a:cubicBezTo>
                    <a:pt x="333" y="3036"/>
                    <a:pt x="512" y="3132"/>
                    <a:pt x="726" y="3132"/>
                  </a:cubicBezTo>
                  <a:lnTo>
                    <a:pt x="2643" y="3132"/>
                  </a:lnTo>
                  <a:cubicBezTo>
                    <a:pt x="2858" y="3132"/>
                    <a:pt x="3036" y="3036"/>
                    <a:pt x="3167" y="2905"/>
                  </a:cubicBezTo>
                  <a:lnTo>
                    <a:pt x="3179" y="2894"/>
                  </a:lnTo>
                  <a:cubicBezTo>
                    <a:pt x="3298" y="2751"/>
                    <a:pt x="3369" y="2596"/>
                    <a:pt x="3369" y="2393"/>
                  </a:cubicBezTo>
                  <a:lnTo>
                    <a:pt x="3369" y="727"/>
                  </a:lnTo>
                  <a:cubicBezTo>
                    <a:pt x="3369" y="536"/>
                    <a:pt x="3298" y="369"/>
                    <a:pt x="3179" y="238"/>
                  </a:cubicBezTo>
                  <a:lnTo>
                    <a:pt x="3167" y="227"/>
                  </a:lnTo>
                  <a:cubicBezTo>
                    <a:pt x="3036" y="96"/>
                    <a:pt x="2858" y="0"/>
                    <a:pt x="2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66" name="Google Shape;12766;p73"/>
          <p:cNvGrpSpPr/>
          <p:nvPr/>
        </p:nvGrpSpPr>
        <p:grpSpPr>
          <a:xfrm>
            <a:off x="6083810" y="1547297"/>
            <a:ext cx="382819" cy="310788"/>
            <a:chOff x="6083810" y="1547297"/>
            <a:chExt cx="382819" cy="310788"/>
          </a:xfrm>
        </p:grpSpPr>
        <p:sp>
          <p:nvSpPr>
            <p:cNvPr id="12767" name="Google Shape;12767;p73"/>
            <p:cNvSpPr/>
            <p:nvPr/>
          </p:nvSpPr>
          <p:spPr>
            <a:xfrm>
              <a:off x="6083810" y="1547297"/>
              <a:ext cx="382819" cy="310788"/>
            </a:xfrm>
            <a:custGeom>
              <a:rect b="b" l="l" r="r" t="t"/>
              <a:pathLst>
                <a:path extrusionOk="0" h="9764" w="12027">
                  <a:moveTo>
                    <a:pt x="1834" y="334"/>
                  </a:moveTo>
                  <a:cubicBezTo>
                    <a:pt x="1834" y="334"/>
                    <a:pt x="1846" y="334"/>
                    <a:pt x="1846" y="358"/>
                  </a:cubicBezTo>
                  <a:lnTo>
                    <a:pt x="1846" y="1108"/>
                  </a:lnTo>
                  <a:cubicBezTo>
                    <a:pt x="1846" y="1108"/>
                    <a:pt x="1846" y="1132"/>
                    <a:pt x="1834" y="1132"/>
                  </a:cubicBezTo>
                  <a:lnTo>
                    <a:pt x="1465" y="1132"/>
                  </a:lnTo>
                  <a:cubicBezTo>
                    <a:pt x="1465" y="1132"/>
                    <a:pt x="1453" y="1132"/>
                    <a:pt x="1453" y="1108"/>
                  </a:cubicBezTo>
                  <a:lnTo>
                    <a:pt x="1453" y="358"/>
                  </a:lnTo>
                  <a:lnTo>
                    <a:pt x="1834" y="334"/>
                  </a:lnTo>
                  <a:close/>
                  <a:moveTo>
                    <a:pt x="10502" y="334"/>
                  </a:moveTo>
                  <a:cubicBezTo>
                    <a:pt x="10502" y="334"/>
                    <a:pt x="10514" y="334"/>
                    <a:pt x="10514" y="358"/>
                  </a:cubicBezTo>
                  <a:lnTo>
                    <a:pt x="10514" y="1108"/>
                  </a:lnTo>
                  <a:cubicBezTo>
                    <a:pt x="10514" y="1108"/>
                    <a:pt x="10514" y="1132"/>
                    <a:pt x="10502" y="1132"/>
                  </a:cubicBezTo>
                  <a:lnTo>
                    <a:pt x="10133" y="1132"/>
                  </a:lnTo>
                  <a:cubicBezTo>
                    <a:pt x="10133" y="1132"/>
                    <a:pt x="10109" y="1132"/>
                    <a:pt x="10109" y="1108"/>
                  </a:cubicBezTo>
                  <a:lnTo>
                    <a:pt x="10109" y="358"/>
                  </a:lnTo>
                  <a:lnTo>
                    <a:pt x="10502" y="334"/>
                  </a:lnTo>
                  <a:close/>
                  <a:moveTo>
                    <a:pt x="11229" y="1096"/>
                  </a:moveTo>
                  <a:cubicBezTo>
                    <a:pt x="11443" y="1096"/>
                    <a:pt x="11621" y="1274"/>
                    <a:pt x="11621" y="1477"/>
                  </a:cubicBezTo>
                  <a:lnTo>
                    <a:pt x="11621" y="9013"/>
                  </a:lnTo>
                  <a:cubicBezTo>
                    <a:pt x="11645" y="9240"/>
                    <a:pt x="11467" y="9406"/>
                    <a:pt x="11264" y="9406"/>
                  </a:cubicBezTo>
                  <a:lnTo>
                    <a:pt x="727" y="9406"/>
                  </a:lnTo>
                  <a:cubicBezTo>
                    <a:pt x="513" y="9406"/>
                    <a:pt x="334" y="9228"/>
                    <a:pt x="334" y="9013"/>
                  </a:cubicBezTo>
                  <a:lnTo>
                    <a:pt x="334" y="1477"/>
                  </a:lnTo>
                  <a:cubicBezTo>
                    <a:pt x="334" y="1274"/>
                    <a:pt x="513" y="1096"/>
                    <a:pt x="727" y="1096"/>
                  </a:cubicBezTo>
                  <a:lnTo>
                    <a:pt x="1108" y="1096"/>
                  </a:lnTo>
                  <a:lnTo>
                    <a:pt x="1108" y="1108"/>
                  </a:lnTo>
                  <a:cubicBezTo>
                    <a:pt x="1108" y="1322"/>
                    <a:pt x="1275" y="1465"/>
                    <a:pt x="1465" y="1465"/>
                  </a:cubicBezTo>
                  <a:lnTo>
                    <a:pt x="1834" y="1465"/>
                  </a:lnTo>
                  <a:cubicBezTo>
                    <a:pt x="2049" y="1465"/>
                    <a:pt x="2192" y="1298"/>
                    <a:pt x="2192" y="1108"/>
                  </a:cubicBezTo>
                  <a:lnTo>
                    <a:pt x="2192" y="1096"/>
                  </a:lnTo>
                  <a:lnTo>
                    <a:pt x="9752" y="1096"/>
                  </a:lnTo>
                  <a:lnTo>
                    <a:pt x="9752" y="1108"/>
                  </a:lnTo>
                  <a:cubicBezTo>
                    <a:pt x="9752" y="1322"/>
                    <a:pt x="9919" y="1465"/>
                    <a:pt x="10109" y="1465"/>
                  </a:cubicBezTo>
                  <a:lnTo>
                    <a:pt x="10490" y="1465"/>
                  </a:lnTo>
                  <a:cubicBezTo>
                    <a:pt x="10693" y="1465"/>
                    <a:pt x="10848" y="1298"/>
                    <a:pt x="10848" y="1108"/>
                  </a:cubicBezTo>
                  <a:lnTo>
                    <a:pt x="10848" y="1096"/>
                  </a:lnTo>
                  <a:close/>
                  <a:moveTo>
                    <a:pt x="1489" y="0"/>
                  </a:moveTo>
                  <a:cubicBezTo>
                    <a:pt x="1287" y="0"/>
                    <a:pt x="1132" y="155"/>
                    <a:pt x="1132" y="358"/>
                  </a:cubicBezTo>
                  <a:lnTo>
                    <a:pt x="1132" y="739"/>
                  </a:lnTo>
                  <a:lnTo>
                    <a:pt x="751" y="739"/>
                  </a:lnTo>
                  <a:cubicBezTo>
                    <a:pt x="346" y="739"/>
                    <a:pt x="1" y="1072"/>
                    <a:pt x="1" y="1489"/>
                  </a:cubicBezTo>
                  <a:lnTo>
                    <a:pt x="1" y="9013"/>
                  </a:lnTo>
                  <a:cubicBezTo>
                    <a:pt x="1" y="9418"/>
                    <a:pt x="334" y="9764"/>
                    <a:pt x="751" y="9764"/>
                  </a:cubicBezTo>
                  <a:lnTo>
                    <a:pt x="11288" y="9764"/>
                  </a:lnTo>
                  <a:cubicBezTo>
                    <a:pt x="11693" y="9764"/>
                    <a:pt x="12026" y="9430"/>
                    <a:pt x="12026" y="9013"/>
                  </a:cubicBezTo>
                  <a:lnTo>
                    <a:pt x="12026" y="1489"/>
                  </a:lnTo>
                  <a:cubicBezTo>
                    <a:pt x="12002" y="1084"/>
                    <a:pt x="11657" y="739"/>
                    <a:pt x="11264" y="739"/>
                  </a:cubicBezTo>
                  <a:lnTo>
                    <a:pt x="10871" y="739"/>
                  </a:lnTo>
                  <a:lnTo>
                    <a:pt x="10871" y="358"/>
                  </a:lnTo>
                  <a:cubicBezTo>
                    <a:pt x="10871" y="143"/>
                    <a:pt x="10705" y="0"/>
                    <a:pt x="10514" y="0"/>
                  </a:cubicBezTo>
                  <a:lnTo>
                    <a:pt x="10145" y="0"/>
                  </a:lnTo>
                  <a:cubicBezTo>
                    <a:pt x="9931" y="0"/>
                    <a:pt x="9788" y="155"/>
                    <a:pt x="9788" y="358"/>
                  </a:cubicBezTo>
                  <a:lnTo>
                    <a:pt x="9788" y="739"/>
                  </a:lnTo>
                  <a:lnTo>
                    <a:pt x="2227" y="739"/>
                  </a:lnTo>
                  <a:lnTo>
                    <a:pt x="2227" y="358"/>
                  </a:lnTo>
                  <a:cubicBezTo>
                    <a:pt x="2227" y="143"/>
                    <a:pt x="2061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8" name="Google Shape;12768;p73"/>
            <p:cNvSpPr/>
            <p:nvPr/>
          </p:nvSpPr>
          <p:spPr>
            <a:xfrm>
              <a:off x="6106950" y="1606787"/>
              <a:ext cx="334661" cy="11395"/>
            </a:xfrm>
            <a:custGeom>
              <a:rect b="b" l="l" r="r" t="t"/>
              <a:pathLst>
                <a:path extrusionOk="0" h="358" w="10514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0335" y="358"/>
                  </a:lnTo>
                  <a:cubicBezTo>
                    <a:pt x="10442" y="358"/>
                    <a:pt x="10513" y="286"/>
                    <a:pt x="10513" y="179"/>
                  </a:cubicBezTo>
                  <a:cubicBezTo>
                    <a:pt x="10513" y="72"/>
                    <a:pt x="10442" y="1"/>
                    <a:pt x="10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73"/>
            <p:cNvSpPr/>
            <p:nvPr/>
          </p:nvSpPr>
          <p:spPr>
            <a:xfrm>
              <a:off x="6124743" y="1655296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79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0" name="Google Shape;12770;p73"/>
            <p:cNvSpPr/>
            <p:nvPr/>
          </p:nvSpPr>
          <p:spPr>
            <a:xfrm>
              <a:off x="6208520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8" y="275"/>
                    <a:pt x="1488" y="179"/>
                  </a:cubicBezTo>
                  <a:cubicBezTo>
                    <a:pt x="1488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73"/>
            <p:cNvSpPr/>
            <p:nvPr/>
          </p:nvSpPr>
          <p:spPr>
            <a:xfrm>
              <a:off x="6376391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9" y="275"/>
                    <a:pt x="1489" y="179"/>
                  </a:cubicBezTo>
                  <a:cubicBezTo>
                    <a:pt x="1489" y="72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73"/>
            <p:cNvSpPr/>
            <p:nvPr/>
          </p:nvSpPr>
          <p:spPr>
            <a:xfrm>
              <a:off x="6124743" y="1703041"/>
              <a:ext cx="47427" cy="11427"/>
            </a:xfrm>
            <a:custGeom>
              <a:rect b="b" l="l" r="r" t="t"/>
              <a:pathLst>
                <a:path extrusionOk="0" h="359" w="1490">
                  <a:moveTo>
                    <a:pt x="179" y="1"/>
                  </a:moveTo>
                  <a:cubicBezTo>
                    <a:pt x="72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80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3" name="Google Shape;12773;p73"/>
            <p:cNvSpPr/>
            <p:nvPr/>
          </p:nvSpPr>
          <p:spPr>
            <a:xfrm>
              <a:off x="6292646" y="1703041"/>
              <a:ext cx="47395" cy="11427"/>
            </a:xfrm>
            <a:custGeom>
              <a:rect b="b" l="l" r="r" t="t"/>
              <a:pathLst>
                <a:path extrusionOk="0" h="359" w="1489">
                  <a:moveTo>
                    <a:pt x="179" y="1"/>
                  </a:moveTo>
                  <a:cubicBezTo>
                    <a:pt x="72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05" y="358"/>
                    <a:pt x="1489" y="275"/>
                    <a:pt x="1489" y="180"/>
                  </a:cubicBezTo>
                  <a:cubicBezTo>
                    <a:pt x="1489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73"/>
            <p:cNvSpPr/>
            <p:nvPr/>
          </p:nvSpPr>
          <p:spPr>
            <a:xfrm>
              <a:off x="6124743" y="1750818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8" y="357"/>
                    <a:pt x="1489" y="286"/>
                    <a:pt x="1489" y="179"/>
                  </a:cubicBezTo>
                  <a:cubicBezTo>
                    <a:pt x="1489" y="72"/>
                    <a:pt x="1406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73"/>
            <p:cNvSpPr/>
            <p:nvPr/>
          </p:nvSpPr>
          <p:spPr>
            <a:xfrm>
              <a:off x="6208520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73"/>
            <p:cNvSpPr/>
            <p:nvPr/>
          </p:nvSpPr>
          <p:spPr>
            <a:xfrm>
              <a:off x="6376391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7" name="Google Shape;12777;p73"/>
            <p:cNvSpPr/>
            <p:nvPr/>
          </p:nvSpPr>
          <p:spPr>
            <a:xfrm>
              <a:off x="6208520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73"/>
            <p:cNvSpPr/>
            <p:nvPr/>
          </p:nvSpPr>
          <p:spPr>
            <a:xfrm>
              <a:off x="6292646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05" y="357"/>
                    <a:pt x="1489" y="286"/>
                    <a:pt x="1489" y="179"/>
                  </a:cubicBezTo>
                  <a:cubicBezTo>
                    <a:pt x="1489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73"/>
            <p:cNvSpPr/>
            <p:nvPr/>
          </p:nvSpPr>
          <p:spPr>
            <a:xfrm>
              <a:off x="6376391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73"/>
            <p:cNvSpPr/>
            <p:nvPr/>
          </p:nvSpPr>
          <p:spPr>
            <a:xfrm>
              <a:off x="6207756" y="1690723"/>
              <a:ext cx="48923" cy="35108"/>
            </a:xfrm>
            <a:custGeom>
              <a:rect b="b" l="l" r="r" t="t"/>
              <a:pathLst>
                <a:path extrusionOk="0" h="1103" w="1537">
                  <a:moveTo>
                    <a:pt x="1328" y="1"/>
                  </a:moveTo>
                  <a:cubicBezTo>
                    <a:pt x="1283" y="1"/>
                    <a:pt x="1239" y="19"/>
                    <a:pt x="1203" y="55"/>
                  </a:cubicBezTo>
                  <a:lnTo>
                    <a:pt x="584" y="686"/>
                  </a:lnTo>
                  <a:lnTo>
                    <a:pt x="322" y="436"/>
                  </a:lnTo>
                  <a:cubicBezTo>
                    <a:pt x="286" y="394"/>
                    <a:pt x="241" y="373"/>
                    <a:pt x="197" y="373"/>
                  </a:cubicBezTo>
                  <a:cubicBezTo>
                    <a:pt x="152" y="373"/>
                    <a:pt x="107" y="394"/>
                    <a:pt x="72" y="436"/>
                  </a:cubicBezTo>
                  <a:cubicBezTo>
                    <a:pt x="0" y="507"/>
                    <a:pt x="0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2" y="1102"/>
                    <a:pt x="560" y="1102"/>
                  </a:cubicBezTo>
                  <a:cubicBezTo>
                    <a:pt x="607" y="1102"/>
                    <a:pt x="655" y="1078"/>
                    <a:pt x="679" y="1055"/>
                  </a:cubicBezTo>
                  <a:lnTo>
                    <a:pt x="1441" y="293"/>
                  </a:lnTo>
                  <a:cubicBezTo>
                    <a:pt x="1536" y="233"/>
                    <a:pt x="1536" y="138"/>
                    <a:pt x="1453" y="55"/>
                  </a:cubicBezTo>
                  <a:cubicBezTo>
                    <a:pt x="1417" y="19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73"/>
            <p:cNvSpPr/>
            <p:nvPr/>
          </p:nvSpPr>
          <p:spPr>
            <a:xfrm>
              <a:off x="6376009" y="1690723"/>
              <a:ext cx="48159" cy="35108"/>
            </a:xfrm>
            <a:custGeom>
              <a:rect b="b" l="l" r="r" t="t"/>
              <a:pathLst>
                <a:path extrusionOk="0" h="1103" w="1513">
                  <a:moveTo>
                    <a:pt x="1328" y="1"/>
                  </a:moveTo>
                  <a:cubicBezTo>
                    <a:pt x="1284" y="1"/>
                    <a:pt x="1239" y="19"/>
                    <a:pt x="1203" y="55"/>
                  </a:cubicBezTo>
                  <a:lnTo>
                    <a:pt x="572" y="686"/>
                  </a:lnTo>
                  <a:lnTo>
                    <a:pt x="322" y="436"/>
                  </a:lnTo>
                  <a:cubicBezTo>
                    <a:pt x="286" y="394"/>
                    <a:pt x="242" y="373"/>
                    <a:pt x="197" y="373"/>
                  </a:cubicBezTo>
                  <a:cubicBezTo>
                    <a:pt x="152" y="373"/>
                    <a:pt x="108" y="394"/>
                    <a:pt x="72" y="436"/>
                  </a:cubicBezTo>
                  <a:cubicBezTo>
                    <a:pt x="1" y="507"/>
                    <a:pt x="1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3" y="1102"/>
                    <a:pt x="560" y="1102"/>
                  </a:cubicBezTo>
                  <a:cubicBezTo>
                    <a:pt x="608" y="1102"/>
                    <a:pt x="644" y="1078"/>
                    <a:pt x="679" y="1055"/>
                  </a:cubicBezTo>
                  <a:lnTo>
                    <a:pt x="1441" y="293"/>
                  </a:lnTo>
                  <a:cubicBezTo>
                    <a:pt x="1513" y="233"/>
                    <a:pt x="1513" y="138"/>
                    <a:pt x="1453" y="55"/>
                  </a:cubicBezTo>
                  <a:cubicBezTo>
                    <a:pt x="1417" y="19"/>
                    <a:pt x="1373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73"/>
            <p:cNvSpPr/>
            <p:nvPr/>
          </p:nvSpPr>
          <p:spPr>
            <a:xfrm>
              <a:off x="6291500" y="1738595"/>
              <a:ext cx="48923" cy="34981"/>
            </a:xfrm>
            <a:custGeom>
              <a:rect b="b" l="l" r="r" t="t"/>
              <a:pathLst>
                <a:path extrusionOk="0" h="1099" w="1537">
                  <a:moveTo>
                    <a:pt x="1334" y="0"/>
                  </a:moveTo>
                  <a:cubicBezTo>
                    <a:pt x="1289" y="0"/>
                    <a:pt x="1245" y="21"/>
                    <a:pt x="1203" y="63"/>
                  </a:cubicBezTo>
                  <a:lnTo>
                    <a:pt x="584" y="682"/>
                  </a:lnTo>
                  <a:lnTo>
                    <a:pt x="322" y="432"/>
                  </a:lnTo>
                  <a:cubicBezTo>
                    <a:pt x="286" y="396"/>
                    <a:pt x="242" y="378"/>
                    <a:pt x="197" y="378"/>
                  </a:cubicBezTo>
                  <a:cubicBezTo>
                    <a:pt x="152" y="378"/>
                    <a:pt x="108" y="396"/>
                    <a:pt x="72" y="432"/>
                  </a:cubicBezTo>
                  <a:cubicBezTo>
                    <a:pt x="1" y="503"/>
                    <a:pt x="1" y="610"/>
                    <a:pt x="72" y="682"/>
                  </a:cubicBezTo>
                  <a:lnTo>
                    <a:pt x="441" y="1051"/>
                  </a:lnTo>
                  <a:cubicBezTo>
                    <a:pt x="477" y="1087"/>
                    <a:pt x="524" y="1098"/>
                    <a:pt x="560" y="1098"/>
                  </a:cubicBezTo>
                  <a:cubicBezTo>
                    <a:pt x="608" y="1098"/>
                    <a:pt x="655" y="1087"/>
                    <a:pt x="679" y="1051"/>
                  </a:cubicBezTo>
                  <a:lnTo>
                    <a:pt x="1441" y="301"/>
                  </a:lnTo>
                  <a:cubicBezTo>
                    <a:pt x="1536" y="241"/>
                    <a:pt x="1536" y="134"/>
                    <a:pt x="1465" y="63"/>
                  </a:cubicBezTo>
                  <a:cubicBezTo>
                    <a:pt x="1423" y="21"/>
                    <a:pt x="1379" y="0"/>
                    <a:pt x="1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73"/>
            <p:cNvSpPr/>
            <p:nvPr/>
          </p:nvSpPr>
          <p:spPr>
            <a:xfrm>
              <a:off x="6123629" y="1786627"/>
              <a:ext cx="48891" cy="34695"/>
            </a:xfrm>
            <a:custGeom>
              <a:rect b="b" l="l" r="r" t="t"/>
              <a:pathLst>
                <a:path extrusionOk="0" h="1090" w="1536">
                  <a:moveTo>
                    <a:pt x="1340" y="0"/>
                  </a:moveTo>
                  <a:cubicBezTo>
                    <a:pt x="1295" y="0"/>
                    <a:pt x="1250" y="18"/>
                    <a:pt x="1215" y="54"/>
                  </a:cubicBezTo>
                  <a:lnTo>
                    <a:pt x="583" y="673"/>
                  </a:lnTo>
                  <a:lnTo>
                    <a:pt x="333" y="423"/>
                  </a:lnTo>
                  <a:cubicBezTo>
                    <a:pt x="298" y="387"/>
                    <a:pt x="253" y="369"/>
                    <a:pt x="208" y="369"/>
                  </a:cubicBezTo>
                  <a:cubicBezTo>
                    <a:pt x="164" y="369"/>
                    <a:pt x="119" y="387"/>
                    <a:pt x="83" y="423"/>
                  </a:cubicBezTo>
                  <a:cubicBezTo>
                    <a:pt x="0" y="494"/>
                    <a:pt x="0" y="601"/>
                    <a:pt x="83" y="673"/>
                  </a:cubicBezTo>
                  <a:lnTo>
                    <a:pt x="453" y="1042"/>
                  </a:lnTo>
                  <a:cubicBezTo>
                    <a:pt x="476" y="1078"/>
                    <a:pt x="524" y="1090"/>
                    <a:pt x="572" y="1090"/>
                  </a:cubicBezTo>
                  <a:cubicBezTo>
                    <a:pt x="619" y="1090"/>
                    <a:pt x="655" y="1078"/>
                    <a:pt x="691" y="1042"/>
                  </a:cubicBezTo>
                  <a:lnTo>
                    <a:pt x="1453" y="292"/>
                  </a:lnTo>
                  <a:cubicBezTo>
                    <a:pt x="1536" y="232"/>
                    <a:pt x="1536" y="125"/>
                    <a:pt x="1465" y="54"/>
                  </a:cubicBezTo>
                  <a:cubicBezTo>
                    <a:pt x="1429" y="18"/>
                    <a:pt x="1384" y="0"/>
                    <a:pt x="1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73"/>
            <p:cNvSpPr/>
            <p:nvPr/>
          </p:nvSpPr>
          <p:spPr>
            <a:xfrm>
              <a:off x="6291500" y="1642978"/>
              <a:ext cx="48923" cy="34727"/>
            </a:xfrm>
            <a:custGeom>
              <a:rect b="b" l="l" r="r" t="t"/>
              <a:pathLst>
                <a:path extrusionOk="0" h="1091" w="1537">
                  <a:moveTo>
                    <a:pt x="1334" y="1"/>
                  </a:moveTo>
                  <a:cubicBezTo>
                    <a:pt x="1289" y="1"/>
                    <a:pt x="1245" y="19"/>
                    <a:pt x="1203" y="54"/>
                  </a:cubicBezTo>
                  <a:lnTo>
                    <a:pt x="584" y="673"/>
                  </a:lnTo>
                  <a:lnTo>
                    <a:pt x="322" y="423"/>
                  </a:lnTo>
                  <a:cubicBezTo>
                    <a:pt x="286" y="388"/>
                    <a:pt x="242" y="370"/>
                    <a:pt x="197" y="370"/>
                  </a:cubicBezTo>
                  <a:cubicBezTo>
                    <a:pt x="152" y="370"/>
                    <a:pt x="108" y="388"/>
                    <a:pt x="72" y="423"/>
                  </a:cubicBezTo>
                  <a:cubicBezTo>
                    <a:pt x="1" y="495"/>
                    <a:pt x="1" y="602"/>
                    <a:pt x="72" y="673"/>
                  </a:cubicBezTo>
                  <a:lnTo>
                    <a:pt x="441" y="1054"/>
                  </a:lnTo>
                  <a:cubicBezTo>
                    <a:pt x="477" y="1078"/>
                    <a:pt x="524" y="1090"/>
                    <a:pt x="560" y="1090"/>
                  </a:cubicBezTo>
                  <a:cubicBezTo>
                    <a:pt x="608" y="1090"/>
                    <a:pt x="655" y="1078"/>
                    <a:pt x="679" y="1054"/>
                  </a:cubicBezTo>
                  <a:lnTo>
                    <a:pt x="1441" y="292"/>
                  </a:lnTo>
                  <a:cubicBezTo>
                    <a:pt x="1536" y="233"/>
                    <a:pt x="1536" y="114"/>
                    <a:pt x="1465" y="54"/>
                  </a:cubicBezTo>
                  <a:cubicBezTo>
                    <a:pt x="1423" y="19"/>
                    <a:pt x="1379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85" name="Google Shape;12785;p73"/>
          <p:cNvGrpSpPr/>
          <p:nvPr/>
        </p:nvGrpSpPr>
        <p:grpSpPr>
          <a:xfrm>
            <a:off x="6558300" y="1538193"/>
            <a:ext cx="382788" cy="328613"/>
            <a:chOff x="6558300" y="1538193"/>
            <a:chExt cx="382788" cy="328613"/>
          </a:xfrm>
        </p:grpSpPr>
        <p:sp>
          <p:nvSpPr>
            <p:cNvPr id="12786" name="Google Shape;12786;p73"/>
            <p:cNvSpPr/>
            <p:nvPr/>
          </p:nvSpPr>
          <p:spPr>
            <a:xfrm>
              <a:off x="6558300" y="1538193"/>
              <a:ext cx="382788" cy="328613"/>
            </a:xfrm>
            <a:custGeom>
              <a:rect b="b" l="l" r="r" t="t"/>
              <a:pathLst>
                <a:path extrusionOk="0" h="10324" w="12026">
                  <a:moveTo>
                    <a:pt x="6859" y="358"/>
                  </a:moveTo>
                  <a:cubicBezTo>
                    <a:pt x="7037" y="358"/>
                    <a:pt x="7204" y="477"/>
                    <a:pt x="7228" y="656"/>
                  </a:cubicBezTo>
                  <a:lnTo>
                    <a:pt x="7454" y="1691"/>
                  </a:lnTo>
                  <a:lnTo>
                    <a:pt x="4513" y="1691"/>
                  </a:lnTo>
                  <a:lnTo>
                    <a:pt x="4763" y="656"/>
                  </a:lnTo>
                  <a:cubicBezTo>
                    <a:pt x="4811" y="477"/>
                    <a:pt x="4954" y="358"/>
                    <a:pt x="5132" y="358"/>
                  </a:cubicBezTo>
                  <a:close/>
                  <a:moveTo>
                    <a:pt x="2822" y="2037"/>
                  </a:moveTo>
                  <a:lnTo>
                    <a:pt x="2822" y="5835"/>
                  </a:lnTo>
                  <a:lnTo>
                    <a:pt x="2429" y="5835"/>
                  </a:lnTo>
                  <a:lnTo>
                    <a:pt x="2429" y="2037"/>
                  </a:lnTo>
                  <a:close/>
                  <a:moveTo>
                    <a:pt x="9597" y="2037"/>
                  </a:moveTo>
                  <a:lnTo>
                    <a:pt x="9597" y="5835"/>
                  </a:lnTo>
                  <a:lnTo>
                    <a:pt x="9192" y="5835"/>
                  </a:lnTo>
                  <a:lnTo>
                    <a:pt x="9192" y="2037"/>
                  </a:lnTo>
                  <a:close/>
                  <a:moveTo>
                    <a:pt x="8835" y="2037"/>
                  </a:moveTo>
                  <a:lnTo>
                    <a:pt x="8835" y="5835"/>
                  </a:lnTo>
                  <a:lnTo>
                    <a:pt x="8823" y="5835"/>
                  </a:lnTo>
                  <a:cubicBezTo>
                    <a:pt x="8621" y="5835"/>
                    <a:pt x="8466" y="6001"/>
                    <a:pt x="8466" y="6192"/>
                  </a:cubicBezTo>
                  <a:lnTo>
                    <a:pt x="8466" y="6573"/>
                  </a:lnTo>
                  <a:lnTo>
                    <a:pt x="3561" y="6573"/>
                  </a:lnTo>
                  <a:lnTo>
                    <a:pt x="3561" y="6192"/>
                  </a:lnTo>
                  <a:cubicBezTo>
                    <a:pt x="3561" y="5978"/>
                    <a:pt x="3394" y="5835"/>
                    <a:pt x="3203" y="5835"/>
                  </a:cubicBezTo>
                  <a:lnTo>
                    <a:pt x="3180" y="5835"/>
                  </a:lnTo>
                  <a:lnTo>
                    <a:pt x="3180" y="2037"/>
                  </a:lnTo>
                  <a:close/>
                  <a:moveTo>
                    <a:pt x="2084" y="2037"/>
                  </a:moveTo>
                  <a:lnTo>
                    <a:pt x="2084" y="5835"/>
                  </a:lnTo>
                  <a:lnTo>
                    <a:pt x="2072" y="5835"/>
                  </a:lnTo>
                  <a:cubicBezTo>
                    <a:pt x="1858" y="5835"/>
                    <a:pt x="1715" y="6001"/>
                    <a:pt x="1715" y="6192"/>
                  </a:cubicBezTo>
                  <a:lnTo>
                    <a:pt x="1715" y="6573"/>
                  </a:lnTo>
                  <a:lnTo>
                    <a:pt x="1691" y="6573"/>
                  </a:lnTo>
                  <a:cubicBezTo>
                    <a:pt x="1677" y="6573"/>
                    <a:pt x="1663" y="6574"/>
                    <a:pt x="1648" y="6574"/>
                  </a:cubicBezTo>
                  <a:cubicBezTo>
                    <a:pt x="930" y="6574"/>
                    <a:pt x="358" y="5987"/>
                    <a:pt x="358" y="5251"/>
                  </a:cubicBezTo>
                  <a:lnTo>
                    <a:pt x="358" y="2620"/>
                  </a:lnTo>
                  <a:cubicBezTo>
                    <a:pt x="358" y="2299"/>
                    <a:pt x="608" y="2037"/>
                    <a:pt x="941" y="2037"/>
                  </a:cubicBezTo>
                  <a:close/>
                  <a:moveTo>
                    <a:pt x="11097" y="2049"/>
                  </a:moveTo>
                  <a:cubicBezTo>
                    <a:pt x="11419" y="2049"/>
                    <a:pt x="11681" y="2299"/>
                    <a:pt x="11681" y="2632"/>
                  </a:cubicBezTo>
                  <a:lnTo>
                    <a:pt x="11681" y="5263"/>
                  </a:lnTo>
                  <a:cubicBezTo>
                    <a:pt x="11669" y="6001"/>
                    <a:pt x="11073" y="6597"/>
                    <a:pt x="10347" y="6597"/>
                  </a:cubicBezTo>
                  <a:lnTo>
                    <a:pt x="10323" y="6204"/>
                  </a:lnTo>
                  <a:cubicBezTo>
                    <a:pt x="10323" y="6001"/>
                    <a:pt x="10168" y="5847"/>
                    <a:pt x="9966" y="5847"/>
                  </a:cubicBezTo>
                  <a:lnTo>
                    <a:pt x="9954" y="5847"/>
                  </a:lnTo>
                  <a:lnTo>
                    <a:pt x="9954" y="2049"/>
                  </a:lnTo>
                  <a:close/>
                  <a:moveTo>
                    <a:pt x="3180" y="6192"/>
                  </a:moveTo>
                  <a:cubicBezTo>
                    <a:pt x="3180" y="6192"/>
                    <a:pt x="3203" y="6192"/>
                    <a:pt x="3203" y="6204"/>
                  </a:cubicBezTo>
                  <a:lnTo>
                    <a:pt x="3203" y="7144"/>
                  </a:lnTo>
                  <a:cubicBezTo>
                    <a:pt x="3203" y="7144"/>
                    <a:pt x="3203" y="7156"/>
                    <a:pt x="3180" y="7156"/>
                  </a:cubicBezTo>
                  <a:lnTo>
                    <a:pt x="2048" y="7156"/>
                  </a:lnTo>
                  <a:cubicBezTo>
                    <a:pt x="2048" y="7156"/>
                    <a:pt x="2037" y="7156"/>
                    <a:pt x="2037" y="7144"/>
                  </a:cubicBezTo>
                  <a:lnTo>
                    <a:pt x="2037" y="6204"/>
                  </a:lnTo>
                  <a:cubicBezTo>
                    <a:pt x="2037" y="6204"/>
                    <a:pt x="2037" y="6192"/>
                    <a:pt x="2048" y="6192"/>
                  </a:cubicBezTo>
                  <a:lnTo>
                    <a:pt x="2441" y="6192"/>
                  </a:lnTo>
                  <a:lnTo>
                    <a:pt x="2441" y="6573"/>
                  </a:lnTo>
                  <a:cubicBezTo>
                    <a:pt x="2441" y="6668"/>
                    <a:pt x="2525" y="6752"/>
                    <a:pt x="2620" y="6752"/>
                  </a:cubicBezTo>
                  <a:cubicBezTo>
                    <a:pt x="2727" y="6752"/>
                    <a:pt x="2799" y="6680"/>
                    <a:pt x="2799" y="6573"/>
                  </a:cubicBezTo>
                  <a:lnTo>
                    <a:pt x="2799" y="6192"/>
                  </a:lnTo>
                  <a:close/>
                  <a:moveTo>
                    <a:pt x="9966" y="6192"/>
                  </a:moveTo>
                  <a:cubicBezTo>
                    <a:pt x="9966" y="6192"/>
                    <a:pt x="9978" y="6192"/>
                    <a:pt x="9978" y="6204"/>
                  </a:cubicBezTo>
                  <a:lnTo>
                    <a:pt x="9990" y="7144"/>
                  </a:lnTo>
                  <a:lnTo>
                    <a:pt x="8835" y="7156"/>
                  </a:lnTo>
                  <a:cubicBezTo>
                    <a:pt x="8835" y="7156"/>
                    <a:pt x="8823" y="7156"/>
                    <a:pt x="8823" y="7144"/>
                  </a:cubicBezTo>
                  <a:lnTo>
                    <a:pt x="8823" y="6204"/>
                  </a:lnTo>
                  <a:cubicBezTo>
                    <a:pt x="8823" y="6204"/>
                    <a:pt x="8823" y="6192"/>
                    <a:pt x="8835" y="6192"/>
                  </a:cubicBezTo>
                  <a:lnTo>
                    <a:pt x="9228" y="6192"/>
                  </a:lnTo>
                  <a:lnTo>
                    <a:pt x="9228" y="6573"/>
                  </a:lnTo>
                  <a:cubicBezTo>
                    <a:pt x="9228" y="6680"/>
                    <a:pt x="9299" y="6752"/>
                    <a:pt x="9406" y="6752"/>
                  </a:cubicBezTo>
                  <a:cubicBezTo>
                    <a:pt x="9514" y="6752"/>
                    <a:pt x="9585" y="6680"/>
                    <a:pt x="9585" y="6573"/>
                  </a:cubicBezTo>
                  <a:lnTo>
                    <a:pt x="9585" y="6192"/>
                  </a:lnTo>
                  <a:close/>
                  <a:moveTo>
                    <a:pt x="727" y="6632"/>
                  </a:moveTo>
                  <a:cubicBezTo>
                    <a:pt x="989" y="6823"/>
                    <a:pt x="1322" y="6930"/>
                    <a:pt x="1679" y="6930"/>
                  </a:cubicBezTo>
                  <a:lnTo>
                    <a:pt x="1691" y="6930"/>
                  </a:lnTo>
                  <a:lnTo>
                    <a:pt x="1691" y="7121"/>
                  </a:lnTo>
                  <a:cubicBezTo>
                    <a:pt x="1691" y="7335"/>
                    <a:pt x="1858" y="7478"/>
                    <a:pt x="2048" y="7478"/>
                  </a:cubicBezTo>
                  <a:lnTo>
                    <a:pt x="2810" y="7478"/>
                  </a:lnTo>
                  <a:lnTo>
                    <a:pt x="2810" y="9966"/>
                  </a:lnTo>
                  <a:lnTo>
                    <a:pt x="2429" y="9966"/>
                  </a:lnTo>
                  <a:lnTo>
                    <a:pt x="2429" y="8085"/>
                  </a:lnTo>
                  <a:cubicBezTo>
                    <a:pt x="2429" y="7978"/>
                    <a:pt x="2346" y="7906"/>
                    <a:pt x="2239" y="7906"/>
                  </a:cubicBezTo>
                  <a:cubicBezTo>
                    <a:pt x="2144" y="7906"/>
                    <a:pt x="2060" y="7978"/>
                    <a:pt x="2060" y="8085"/>
                  </a:cubicBezTo>
                  <a:lnTo>
                    <a:pt x="2060" y="9966"/>
                  </a:lnTo>
                  <a:lnTo>
                    <a:pt x="1108" y="9966"/>
                  </a:lnTo>
                  <a:cubicBezTo>
                    <a:pt x="905" y="9966"/>
                    <a:pt x="727" y="9788"/>
                    <a:pt x="727" y="9585"/>
                  </a:cubicBezTo>
                  <a:lnTo>
                    <a:pt x="727" y="6632"/>
                  </a:lnTo>
                  <a:close/>
                  <a:moveTo>
                    <a:pt x="8466" y="6942"/>
                  </a:moveTo>
                  <a:lnTo>
                    <a:pt x="8466" y="7144"/>
                  </a:lnTo>
                  <a:cubicBezTo>
                    <a:pt x="8466" y="7347"/>
                    <a:pt x="8633" y="7502"/>
                    <a:pt x="8823" y="7502"/>
                  </a:cubicBezTo>
                  <a:lnTo>
                    <a:pt x="9585" y="7502"/>
                  </a:lnTo>
                  <a:lnTo>
                    <a:pt x="9597" y="9966"/>
                  </a:lnTo>
                  <a:lnTo>
                    <a:pt x="9192" y="9966"/>
                  </a:lnTo>
                  <a:lnTo>
                    <a:pt x="9192" y="8085"/>
                  </a:lnTo>
                  <a:cubicBezTo>
                    <a:pt x="9192" y="7978"/>
                    <a:pt x="9121" y="7906"/>
                    <a:pt x="9014" y="7906"/>
                  </a:cubicBezTo>
                  <a:cubicBezTo>
                    <a:pt x="8906" y="7906"/>
                    <a:pt x="8835" y="7978"/>
                    <a:pt x="8835" y="8085"/>
                  </a:cubicBezTo>
                  <a:lnTo>
                    <a:pt x="8835" y="9966"/>
                  </a:lnTo>
                  <a:lnTo>
                    <a:pt x="3168" y="9966"/>
                  </a:lnTo>
                  <a:lnTo>
                    <a:pt x="3168" y="7502"/>
                  </a:lnTo>
                  <a:lnTo>
                    <a:pt x="3180" y="7502"/>
                  </a:lnTo>
                  <a:cubicBezTo>
                    <a:pt x="3394" y="7502"/>
                    <a:pt x="3537" y="7335"/>
                    <a:pt x="3537" y="7144"/>
                  </a:cubicBezTo>
                  <a:lnTo>
                    <a:pt x="3537" y="6942"/>
                  </a:lnTo>
                  <a:close/>
                  <a:moveTo>
                    <a:pt x="11300" y="6656"/>
                  </a:moveTo>
                  <a:lnTo>
                    <a:pt x="11300" y="9585"/>
                  </a:lnTo>
                  <a:cubicBezTo>
                    <a:pt x="11300" y="9788"/>
                    <a:pt x="11121" y="9966"/>
                    <a:pt x="10907" y="9966"/>
                  </a:cubicBezTo>
                  <a:lnTo>
                    <a:pt x="9954" y="9966"/>
                  </a:lnTo>
                  <a:lnTo>
                    <a:pt x="9954" y="7502"/>
                  </a:lnTo>
                  <a:lnTo>
                    <a:pt x="9966" y="7502"/>
                  </a:lnTo>
                  <a:cubicBezTo>
                    <a:pt x="10180" y="7502"/>
                    <a:pt x="10323" y="7335"/>
                    <a:pt x="10323" y="7144"/>
                  </a:cubicBezTo>
                  <a:lnTo>
                    <a:pt x="10323" y="6954"/>
                  </a:lnTo>
                  <a:lnTo>
                    <a:pt x="10347" y="6954"/>
                  </a:lnTo>
                  <a:cubicBezTo>
                    <a:pt x="10704" y="6954"/>
                    <a:pt x="11026" y="6847"/>
                    <a:pt x="11300" y="6656"/>
                  </a:cubicBezTo>
                  <a:close/>
                  <a:moveTo>
                    <a:pt x="5144" y="1"/>
                  </a:moveTo>
                  <a:cubicBezTo>
                    <a:pt x="4787" y="1"/>
                    <a:pt x="4489" y="239"/>
                    <a:pt x="4418" y="584"/>
                  </a:cubicBezTo>
                  <a:lnTo>
                    <a:pt x="4168" y="1691"/>
                  </a:lnTo>
                  <a:lnTo>
                    <a:pt x="917" y="1691"/>
                  </a:lnTo>
                  <a:cubicBezTo>
                    <a:pt x="417" y="1691"/>
                    <a:pt x="1" y="2108"/>
                    <a:pt x="1" y="2620"/>
                  </a:cubicBezTo>
                  <a:lnTo>
                    <a:pt x="1" y="5251"/>
                  </a:lnTo>
                  <a:cubicBezTo>
                    <a:pt x="1" y="5656"/>
                    <a:pt x="132" y="6025"/>
                    <a:pt x="370" y="6311"/>
                  </a:cubicBezTo>
                  <a:lnTo>
                    <a:pt x="370" y="9585"/>
                  </a:lnTo>
                  <a:cubicBezTo>
                    <a:pt x="370" y="9990"/>
                    <a:pt x="703" y="10323"/>
                    <a:pt x="1120" y="10323"/>
                  </a:cubicBezTo>
                  <a:lnTo>
                    <a:pt x="10907" y="10323"/>
                  </a:lnTo>
                  <a:cubicBezTo>
                    <a:pt x="11311" y="10323"/>
                    <a:pt x="11657" y="10002"/>
                    <a:pt x="11657" y="9585"/>
                  </a:cubicBezTo>
                  <a:lnTo>
                    <a:pt x="11657" y="6311"/>
                  </a:lnTo>
                  <a:cubicBezTo>
                    <a:pt x="11883" y="6025"/>
                    <a:pt x="12026" y="5656"/>
                    <a:pt x="12026" y="5251"/>
                  </a:cubicBezTo>
                  <a:lnTo>
                    <a:pt x="12026" y="2620"/>
                  </a:lnTo>
                  <a:cubicBezTo>
                    <a:pt x="12026" y="2108"/>
                    <a:pt x="11609" y="1691"/>
                    <a:pt x="11097" y="1691"/>
                  </a:cubicBezTo>
                  <a:lnTo>
                    <a:pt x="7859" y="1691"/>
                  </a:lnTo>
                  <a:lnTo>
                    <a:pt x="7609" y="584"/>
                  </a:lnTo>
                  <a:cubicBezTo>
                    <a:pt x="7525" y="239"/>
                    <a:pt x="7228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7" name="Google Shape;12787;p73"/>
            <p:cNvSpPr/>
            <p:nvPr/>
          </p:nvSpPr>
          <p:spPr>
            <a:xfrm>
              <a:off x="6714426" y="1699635"/>
              <a:ext cx="70917" cy="34536"/>
            </a:xfrm>
            <a:custGeom>
              <a:rect b="b" l="l" r="r" t="t"/>
              <a:pathLst>
                <a:path extrusionOk="0" h="1085" w="2228">
                  <a:moveTo>
                    <a:pt x="358" y="1"/>
                  </a:moveTo>
                  <a:cubicBezTo>
                    <a:pt x="156" y="1"/>
                    <a:pt x="1" y="167"/>
                    <a:pt x="1" y="358"/>
                  </a:cubicBezTo>
                  <a:lnTo>
                    <a:pt x="1" y="727"/>
                  </a:lnTo>
                  <a:cubicBezTo>
                    <a:pt x="1" y="941"/>
                    <a:pt x="168" y="1084"/>
                    <a:pt x="358" y="1084"/>
                  </a:cubicBezTo>
                  <a:lnTo>
                    <a:pt x="1870" y="1084"/>
                  </a:lnTo>
                  <a:cubicBezTo>
                    <a:pt x="2073" y="1084"/>
                    <a:pt x="2227" y="918"/>
                    <a:pt x="2227" y="727"/>
                  </a:cubicBezTo>
                  <a:lnTo>
                    <a:pt x="2227" y="358"/>
                  </a:lnTo>
                  <a:cubicBezTo>
                    <a:pt x="2227" y="167"/>
                    <a:pt x="2061" y="1"/>
                    <a:pt x="1870" y="1"/>
                  </a:cubicBezTo>
                  <a:lnTo>
                    <a:pt x="1668" y="1"/>
                  </a:lnTo>
                  <a:cubicBezTo>
                    <a:pt x="1573" y="1"/>
                    <a:pt x="1489" y="72"/>
                    <a:pt x="1489" y="179"/>
                  </a:cubicBezTo>
                  <a:cubicBezTo>
                    <a:pt x="1489" y="287"/>
                    <a:pt x="1573" y="358"/>
                    <a:pt x="1668" y="358"/>
                  </a:cubicBezTo>
                  <a:lnTo>
                    <a:pt x="1870" y="358"/>
                  </a:lnTo>
                  <a:cubicBezTo>
                    <a:pt x="1870" y="358"/>
                    <a:pt x="1882" y="358"/>
                    <a:pt x="1882" y="370"/>
                  </a:cubicBezTo>
                  <a:lnTo>
                    <a:pt x="1882" y="751"/>
                  </a:lnTo>
                  <a:cubicBezTo>
                    <a:pt x="1882" y="751"/>
                    <a:pt x="1882" y="763"/>
                    <a:pt x="1870" y="763"/>
                  </a:cubicBezTo>
                  <a:lnTo>
                    <a:pt x="358" y="763"/>
                  </a:lnTo>
                  <a:cubicBezTo>
                    <a:pt x="358" y="763"/>
                    <a:pt x="346" y="763"/>
                    <a:pt x="346" y="751"/>
                  </a:cubicBezTo>
                  <a:lnTo>
                    <a:pt x="346" y="370"/>
                  </a:lnTo>
                  <a:cubicBezTo>
                    <a:pt x="346" y="370"/>
                    <a:pt x="346" y="358"/>
                    <a:pt x="358" y="358"/>
                  </a:cubicBezTo>
                  <a:lnTo>
                    <a:pt x="930" y="358"/>
                  </a:lnTo>
                  <a:cubicBezTo>
                    <a:pt x="1037" y="358"/>
                    <a:pt x="1108" y="287"/>
                    <a:pt x="1108" y="179"/>
                  </a:cubicBezTo>
                  <a:cubicBezTo>
                    <a:pt x="1108" y="72"/>
                    <a:pt x="1037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88" name="Google Shape;12788;p73"/>
          <p:cNvGrpSpPr/>
          <p:nvPr/>
        </p:nvGrpSpPr>
        <p:grpSpPr>
          <a:xfrm>
            <a:off x="5194002" y="1511297"/>
            <a:ext cx="259605" cy="346024"/>
            <a:chOff x="5194002" y="1511297"/>
            <a:chExt cx="259605" cy="346024"/>
          </a:xfrm>
        </p:grpSpPr>
        <p:sp>
          <p:nvSpPr>
            <p:cNvPr id="12789" name="Google Shape;12789;p73"/>
            <p:cNvSpPr/>
            <p:nvPr/>
          </p:nvSpPr>
          <p:spPr>
            <a:xfrm>
              <a:off x="5216729" y="1543636"/>
              <a:ext cx="169431" cy="159436"/>
            </a:xfrm>
            <a:custGeom>
              <a:rect b="b" l="l" r="r" t="t"/>
              <a:pathLst>
                <a:path extrusionOk="0" h="5009" w="5323">
                  <a:moveTo>
                    <a:pt x="3353" y="0"/>
                  </a:moveTo>
                  <a:cubicBezTo>
                    <a:pt x="2568" y="0"/>
                    <a:pt x="1788" y="303"/>
                    <a:pt x="1203" y="901"/>
                  </a:cubicBezTo>
                  <a:cubicBezTo>
                    <a:pt x="96" y="1997"/>
                    <a:pt x="0" y="3747"/>
                    <a:pt x="965" y="4949"/>
                  </a:cubicBezTo>
                  <a:cubicBezTo>
                    <a:pt x="1001" y="4997"/>
                    <a:pt x="1036" y="5009"/>
                    <a:pt x="1084" y="5009"/>
                  </a:cubicBezTo>
                  <a:cubicBezTo>
                    <a:pt x="1120" y="5009"/>
                    <a:pt x="1155" y="4985"/>
                    <a:pt x="1191" y="4973"/>
                  </a:cubicBezTo>
                  <a:cubicBezTo>
                    <a:pt x="1262" y="4914"/>
                    <a:pt x="1262" y="4830"/>
                    <a:pt x="1215" y="4759"/>
                  </a:cubicBezTo>
                  <a:cubicBezTo>
                    <a:pt x="358" y="3664"/>
                    <a:pt x="441" y="2104"/>
                    <a:pt x="1429" y="1127"/>
                  </a:cubicBezTo>
                  <a:cubicBezTo>
                    <a:pt x="1957" y="594"/>
                    <a:pt x="2658" y="324"/>
                    <a:pt x="3362" y="324"/>
                  </a:cubicBezTo>
                  <a:cubicBezTo>
                    <a:pt x="3961" y="324"/>
                    <a:pt x="4562" y="519"/>
                    <a:pt x="5061" y="913"/>
                  </a:cubicBezTo>
                  <a:cubicBezTo>
                    <a:pt x="5091" y="939"/>
                    <a:pt x="5127" y="951"/>
                    <a:pt x="5162" y="951"/>
                  </a:cubicBezTo>
                  <a:cubicBezTo>
                    <a:pt x="5208" y="951"/>
                    <a:pt x="5253" y="930"/>
                    <a:pt x="5287" y="889"/>
                  </a:cubicBezTo>
                  <a:cubicBezTo>
                    <a:pt x="5323" y="806"/>
                    <a:pt x="5311" y="711"/>
                    <a:pt x="5251" y="663"/>
                  </a:cubicBezTo>
                  <a:cubicBezTo>
                    <a:pt x="4693" y="220"/>
                    <a:pt x="4021" y="0"/>
                    <a:pt x="33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73"/>
            <p:cNvSpPr/>
            <p:nvPr/>
          </p:nvSpPr>
          <p:spPr>
            <a:xfrm>
              <a:off x="5194002" y="1511297"/>
              <a:ext cx="259605" cy="346024"/>
            </a:xfrm>
            <a:custGeom>
              <a:rect b="b" l="l" r="r" t="t"/>
              <a:pathLst>
                <a:path extrusionOk="0" h="10871" w="8156">
                  <a:moveTo>
                    <a:pt x="4060" y="322"/>
                  </a:moveTo>
                  <a:cubicBezTo>
                    <a:pt x="6132" y="322"/>
                    <a:pt x="7822" y="2001"/>
                    <a:pt x="7822" y="4084"/>
                  </a:cubicBezTo>
                  <a:cubicBezTo>
                    <a:pt x="7822" y="4977"/>
                    <a:pt x="7632" y="5894"/>
                    <a:pt x="7227" y="6763"/>
                  </a:cubicBezTo>
                  <a:cubicBezTo>
                    <a:pt x="6918" y="7466"/>
                    <a:pt x="6477" y="8168"/>
                    <a:pt x="5906" y="8823"/>
                  </a:cubicBezTo>
                  <a:cubicBezTo>
                    <a:pt x="5120" y="9740"/>
                    <a:pt x="4310" y="10335"/>
                    <a:pt x="4060" y="10537"/>
                  </a:cubicBezTo>
                  <a:cubicBezTo>
                    <a:pt x="3810" y="10359"/>
                    <a:pt x="3000" y="9763"/>
                    <a:pt x="2215" y="8835"/>
                  </a:cubicBezTo>
                  <a:cubicBezTo>
                    <a:pt x="1643" y="8180"/>
                    <a:pt x="1203" y="7477"/>
                    <a:pt x="893" y="6787"/>
                  </a:cubicBezTo>
                  <a:cubicBezTo>
                    <a:pt x="488" y="5906"/>
                    <a:pt x="298" y="5001"/>
                    <a:pt x="298" y="4084"/>
                  </a:cubicBezTo>
                  <a:cubicBezTo>
                    <a:pt x="298" y="2024"/>
                    <a:pt x="1976" y="322"/>
                    <a:pt x="4060" y="322"/>
                  </a:cubicBezTo>
                  <a:close/>
                  <a:moveTo>
                    <a:pt x="4072" y="0"/>
                  </a:moveTo>
                  <a:cubicBezTo>
                    <a:pt x="1834" y="0"/>
                    <a:pt x="0" y="1822"/>
                    <a:pt x="0" y="4072"/>
                  </a:cubicBezTo>
                  <a:cubicBezTo>
                    <a:pt x="0" y="5025"/>
                    <a:pt x="202" y="5977"/>
                    <a:pt x="619" y="6894"/>
                  </a:cubicBezTo>
                  <a:cubicBezTo>
                    <a:pt x="953" y="7632"/>
                    <a:pt x="1405" y="8359"/>
                    <a:pt x="1988" y="9025"/>
                  </a:cubicBezTo>
                  <a:cubicBezTo>
                    <a:pt x="2977" y="10192"/>
                    <a:pt x="3941" y="10835"/>
                    <a:pt x="3989" y="10847"/>
                  </a:cubicBezTo>
                  <a:cubicBezTo>
                    <a:pt x="4012" y="10859"/>
                    <a:pt x="4048" y="10871"/>
                    <a:pt x="4072" y="10871"/>
                  </a:cubicBezTo>
                  <a:cubicBezTo>
                    <a:pt x="4108" y="10871"/>
                    <a:pt x="4132" y="10859"/>
                    <a:pt x="4167" y="10847"/>
                  </a:cubicBezTo>
                  <a:cubicBezTo>
                    <a:pt x="4203" y="10811"/>
                    <a:pt x="5179" y="10168"/>
                    <a:pt x="6156" y="9025"/>
                  </a:cubicBezTo>
                  <a:cubicBezTo>
                    <a:pt x="6739" y="8347"/>
                    <a:pt x="7203" y="7632"/>
                    <a:pt x="7525" y="6894"/>
                  </a:cubicBezTo>
                  <a:cubicBezTo>
                    <a:pt x="7942" y="5977"/>
                    <a:pt x="8156" y="5025"/>
                    <a:pt x="8156" y="4072"/>
                  </a:cubicBezTo>
                  <a:cubicBezTo>
                    <a:pt x="8156" y="1822"/>
                    <a:pt x="6322" y="0"/>
                    <a:pt x="4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73"/>
            <p:cNvSpPr/>
            <p:nvPr/>
          </p:nvSpPr>
          <p:spPr>
            <a:xfrm>
              <a:off x="5296304" y="1607105"/>
              <a:ext cx="55002" cy="17156"/>
            </a:xfrm>
            <a:custGeom>
              <a:rect b="b" l="l" r="r" t="t"/>
              <a:pathLst>
                <a:path extrusionOk="0" h="539" w="1728">
                  <a:moveTo>
                    <a:pt x="629" y="0"/>
                  </a:moveTo>
                  <a:cubicBezTo>
                    <a:pt x="478" y="0"/>
                    <a:pt x="312" y="15"/>
                    <a:pt x="132" y="50"/>
                  </a:cubicBezTo>
                  <a:cubicBezTo>
                    <a:pt x="60" y="62"/>
                    <a:pt x="1" y="122"/>
                    <a:pt x="1" y="217"/>
                  </a:cubicBezTo>
                  <a:lnTo>
                    <a:pt x="1" y="384"/>
                  </a:lnTo>
                  <a:cubicBezTo>
                    <a:pt x="1" y="467"/>
                    <a:pt x="72" y="538"/>
                    <a:pt x="156" y="538"/>
                  </a:cubicBezTo>
                  <a:cubicBezTo>
                    <a:pt x="251" y="538"/>
                    <a:pt x="322" y="467"/>
                    <a:pt x="322" y="384"/>
                  </a:cubicBezTo>
                  <a:lnTo>
                    <a:pt x="322" y="348"/>
                  </a:lnTo>
                  <a:cubicBezTo>
                    <a:pt x="437" y="332"/>
                    <a:pt x="543" y="325"/>
                    <a:pt x="640" y="325"/>
                  </a:cubicBezTo>
                  <a:cubicBezTo>
                    <a:pt x="833" y="325"/>
                    <a:pt x="989" y="352"/>
                    <a:pt x="1108" y="384"/>
                  </a:cubicBezTo>
                  <a:cubicBezTo>
                    <a:pt x="1322" y="443"/>
                    <a:pt x="1441" y="515"/>
                    <a:pt x="1441" y="515"/>
                  </a:cubicBezTo>
                  <a:cubicBezTo>
                    <a:pt x="1465" y="527"/>
                    <a:pt x="1501" y="538"/>
                    <a:pt x="1525" y="538"/>
                  </a:cubicBezTo>
                  <a:cubicBezTo>
                    <a:pt x="1572" y="538"/>
                    <a:pt x="1632" y="515"/>
                    <a:pt x="1668" y="467"/>
                  </a:cubicBezTo>
                  <a:cubicBezTo>
                    <a:pt x="1727" y="396"/>
                    <a:pt x="1691" y="300"/>
                    <a:pt x="1620" y="241"/>
                  </a:cubicBezTo>
                  <a:cubicBezTo>
                    <a:pt x="1591" y="231"/>
                    <a:pt x="1235" y="0"/>
                    <a:pt x="6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73"/>
            <p:cNvSpPr/>
            <p:nvPr/>
          </p:nvSpPr>
          <p:spPr>
            <a:xfrm>
              <a:off x="5260686" y="1576103"/>
              <a:ext cx="169813" cy="162970"/>
            </a:xfrm>
            <a:custGeom>
              <a:rect b="b" l="l" r="r" t="t"/>
              <a:pathLst>
                <a:path extrusionOk="0" h="5120" w="5335">
                  <a:moveTo>
                    <a:pt x="3191" y="322"/>
                  </a:moveTo>
                  <a:lnTo>
                    <a:pt x="3191" y="1108"/>
                  </a:lnTo>
                  <a:cubicBezTo>
                    <a:pt x="3191" y="1250"/>
                    <a:pt x="3156" y="1381"/>
                    <a:pt x="3096" y="1501"/>
                  </a:cubicBezTo>
                  <a:lnTo>
                    <a:pt x="3037" y="1620"/>
                  </a:lnTo>
                  <a:cubicBezTo>
                    <a:pt x="3025" y="1631"/>
                    <a:pt x="3025" y="1667"/>
                    <a:pt x="3025" y="1691"/>
                  </a:cubicBezTo>
                  <a:lnTo>
                    <a:pt x="3025" y="2036"/>
                  </a:lnTo>
                  <a:cubicBezTo>
                    <a:pt x="3025" y="2322"/>
                    <a:pt x="2918" y="2584"/>
                    <a:pt x="2715" y="2786"/>
                  </a:cubicBezTo>
                  <a:cubicBezTo>
                    <a:pt x="2501" y="2977"/>
                    <a:pt x="2239" y="3084"/>
                    <a:pt x="1953" y="3084"/>
                  </a:cubicBezTo>
                  <a:cubicBezTo>
                    <a:pt x="1382" y="3048"/>
                    <a:pt x="941" y="2572"/>
                    <a:pt x="941" y="1989"/>
                  </a:cubicBezTo>
                  <a:lnTo>
                    <a:pt x="941" y="1691"/>
                  </a:lnTo>
                  <a:cubicBezTo>
                    <a:pt x="941" y="1667"/>
                    <a:pt x="941" y="1655"/>
                    <a:pt x="929" y="1620"/>
                  </a:cubicBezTo>
                  <a:lnTo>
                    <a:pt x="870" y="1501"/>
                  </a:lnTo>
                  <a:cubicBezTo>
                    <a:pt x="798" y="1381"/>
                    <a:pt x="774" y="1250"/>
                    <a:pt x="774" y="1108"/>
                  </a:cubicBezTo>
                  <a:cubicBezTo>
                    <a:pt x="774" y="679"/>
                    <a:pt x="1132" y="322"/>
                    <a:pt x="1560" y="322"/>
                  </a:cubicBezTo>
                  <a:close/>
                  <a:moveTo>
                    <a:pt x="2489" y="3286"/>
                  </a:moveTo>
                  <a:lnTo>
                    <a:pt x="2489" y="3513"/>
                  </a:lnTo>
                  <a:cubicBezTo>
                    <a:pt x="2489" y="3560"/>
                    <a:pt x="2489" y="3596"/>
                    <a:pt x="2501" y="3644"/>
                  </a:cubicBezTo>
                  <a:lnTo>
                    <a:pt x="1965" y="4048"/>
                  </a:lnTo>
                  <a:lnTo>
                    <a:pt x="1429" y="3644"/>
                  </a:lnTo>
                  <a:cubicBezTo>
                    <a:pt x="1441" y="3596"/>
                    <a:pt x="1441" y="3548"/>
                    <a:pt x="1441" y="3513"/>
                  </a:cubicBezTo>
                  <a:lnTo>
                    <a:pt x="1441" y="3286"/>
                  </a:lnTo>
                  <a:cubicBezTo>
                    <a:pt x="1596" y="3346"/>
                    <a:pt x="1751" y="3394"/>
                    <a:pt x="1917" y="3394"/>
                  </a:cubicBezTo>
                  <a:lnTo>
                    <a:pt x="1965" y="3394"/>
                  </a:lnTo>
                  <a:cubicBezTo>
                    <a:pt x="2144" y="3394"/>
                    <a:pt x="2322" y="3358"/>
                    <a:pt x="2489" y="3286"/>
                  </a:cubicBezTo>
                  <a:close/>
                  <a:moveTo>
                    <a:pt x="1251" y="3917"/>
                  </a:moveTo>
                  <a:lnTo>
                    <a:pt x="1822" y="4346"/>
                  </a:lnTo>
                  <a:lnTo>
                    <a:pt x="1822" y="4775"/>
                  </a:lnTo>
                  <a:cubicBezTo>
                    <a:pt x="1322" y="4751"/>
                    <a:pt x="834" y="4584"/>
                    <a:pt x="405" y="4287"/>
                  </a:cubicBezTo>
                  <a:cubicBezTo>
                    <a:pt x="429" y="4251"/>
                    <a:pt x="477" y="4227"/>
                    <a:pt x="513" y="4215"/>
                  </a:cubicBezTo>
                  <a:lnTo>
                    <a:pt x="1132" y="3965"/>
                  </a:lnTo>
                  <a:cubicBezTo>
                    <a:pt x="1179" y="3953"/>
                    <a:pt x="1227" y="3929"/>
                    <a:pt x="1251" y="3917"/>
                  </a:cubicBezTo>
                  <a:close/>
                  <a:moveTo>
                    <a:pt x="2691" y="3894"/>
                  </a:moveTo>
                  <a:cubicBezTo>
                    <a:pt x="2727" y="3929"/>
                    <a:pt x="2775" y="3941"/>
                    <a:pt x="2810" y="3953"/>
                  </a:cubicBezTo>
                  <a:lnTo>
                    <a:pt x="3572" y="4239"/>
                  </a:lnTo>
                  <a:cubicBezTo>
                    <a:pt x="3144" y="4572"/>
                    <a:pt x="2656" y="4751"/>
                    <a:pt x="2132" y="4775"/>
                  </a:cubicBezTo>
                  <a:lnTo>
                    <a:pt x="2132" y="4334"/>
                  </a:lnTo>
                  <a:lnTo>
                    <a:pt x="2691" y="3894"/>
                  </a:lnTo>
                  <a:close/>
                  <a:moveTo>
                    <a:pt x="1572" y="0"/>
                  </a:moveTo>
                  <a:cubicBezTo>
                    <a:pt x="965" y="0"/>
                    <a:pt x="465" y="488"/>
                    <a:pt x="465" y="1108"/>
                  </a:cubicBezTo>
                  <a:cubicBezTo>
                    <a:pt x="465" y="1286"/>
                    <a:pt x="501" y="1489"/>
                    <a:pt x="584" y="1655"/>
                  </a:cubicBezTo>
                  <a:lnTo>
                    <a:pt x="620" y="1739"/>
                  </a:lnTo>
                  <a:lnTo>
                    <a:pt x="620" y="1989"/>
                  </a:lnTo>
                  <a:cubicBezTo>
                    <a:pt x="620" y="2429"/>
                    <a:pt x="822" y="2822"/>
                    <a:pt x="1132" y="3096"/>
                  </a:cubicBezTo>
                  <a:lnTo>
                    <a:pt x="1132" y="3525"/>
                  </a:lnTo>
                  <a:cubicBezTo>
                    <a:pt x="1132" y="3596"/>
                    <a:pt x="1084" y="3667"/>
                    <a:pt x="1013" y="3691"/>
                  </a:cubicBezTo>
                  <a:lnTo>
                    <a:pt x="382" y="3929"/>
                  </a:lnTo>
                  <a:cubicBezTo>
                    <a:pt x="227" y="3989"/>
                    <a:pt x="84" y="4108"/>
                    <a:pt x="24" y="4275"/>
                  </a:cubicBezTo>
                  <a:cubicBezTo>
                    <a:pt x="1" y="4334"/>
                    <a:pt x="12" y="4418"/>
                    <a:pt x="72" y="4465"/>
                  </a:cubicBezTo>
                  <a:cubicBezTo>
                    <a:pt x="620" y="4906"/>
                    <a:pt x="1298" y="5120"/>
                    <a:pt x="1965" y="5120"/>
                  </a:cubicBezTo>
                  <a:cubicBezTo>
                    <a:pt x="2751" y="5120"/>
                    <a:pt x="3525" y="4822"/>
                    <a:pt x="4120" y="4227"/>
                  </a:cubicBezTo>
                  <a:cubicBezTo>
                    <a:pt x="5227" y="3108"/>
                    <a:pt x="5335" y="1370"/>
                    <a:pt x="4370" y="143"/>
                  </a:cubicBezTo>
                  <a:cubicBezTo>
                    <a:pt x="4337" y="104"/>
                    <a:pt x="4297" y="86"/>
                    <a:pt x="4256" y="86"/>
                  </a:cubicBezTo>
                  <a:cubicBezTo>
                    <a:pt x="4222" y="86"/>
                    <a:pt x="4188" y="98"/>
                    <a:pt x="4156" y="119"/>
                  </a:cubicBezTo>
                  <a:cubicBezTo>
                    <a:pt x="4072" y="179"/>
                    <a:pt x="4072" y="262"/>
                    <a:pt x="4120" y="346"/>
                  </a:cubicBezTo>
                  <a:cubicBezTo>
                    <a:pt x="4989" y="1429"/>
                    <a:pt x="4894" y="2989"/>
                    <a:pt x="3918" y="3965"/>
                  </a:cubicBezTo>
                  <a:lnTo>
                    <a:pt x="3858" y="4025"/>
                  </a:lnTo>
                  <a:cubicBezTo>
                    <a:pt x="3822" y="4013"/>
                    <a:pt x="3775" y="3989"/>
                    <a:pt x="3751" y="3989"/>
                  </a:cubicBezTo>
                  <a:lnTo>
                    <a:pt x="2941" y="3691"/>
                  </a:lnTo>
                  <a:cubicBezTo>
                    <a:pt x="2870" y="3656"/>
                    <a:pt x="2822" y="3596"/>
                    <a:pt x="2822" y="3525"/>
                  </a:cubicBezTo>
                  <a:lnTo>
                    <a:pt x="2822" y="3120"/>
                  </a:lnTo>
                  <a:cubicBezTo>
                    <a:pt x="2858" y="3096"/>
                    <a:pt x="2906" y="3060"/>
                    <a:pt x="2929" y="3036"/>
                  </a:cubicBezTo>
                  <a:cubicBezTo>
                    <a:pt x="3203" y="2774"/>
                    <a:pt x="3346" y="2441"/>
                    <a:pt x="3346" y="2060"/>
                  </a:cubicBezTo>
                  <a:lnTo>
                    <a:pt x="3346" y="1762"/>
                  </a:lnTo>
                  <a:lnTo>
                    <a:pt x="3394" y="1679"/>
                  </a:lnTo>
                  <a:cubicBezTo>
                    <a:pt x="3465" y="1512"/>
                    <a:pt x="3513" y="1334"/>
                    <a:pt x="3513" y="1143"/>
                  </a:cubicBezTo>
                  <a:lnTo>
                    <a:pt x="3513" y="167"/>
                  </a:lnTo>
                  <a:cubicBezTo>
                    <a:pt x="3513" y="72"/>
                    <a:pt x="344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3" name="Google Shape;12793;p73"/>
          <p:cNvGrpSpPr/>
          <p:nvPr/>
        </p:nvGrpSpPr>
        <p:grpSpPr>
          <a:xfrm>
            <a:off x="1394741" y="1512061"/>
            <a:ext cx="252444" cy="351722"/>
            <a:chOff x="1394741" y="1512061"/>
            <a:chExt cx="252444" cy="351722"/>
          </a:xfrm>
        </p:grpSpPr>
        <p:sp>
          <p:nvSpPr>
            <p:cNvPr id="12794" name="Google Shape;12794;p73"/>
            <p:cNvSpPr/>
            <p:nvPr/>
          </p:nvSpPr>
          <p:spPr>
            <a:xfrm>
              <a:off x="1394741" y="1512061"/>
              <a:ext cx="252444" cy="351722"/>
            </a:xfrm>
            <a:custGeom>
              <a:rect b="b" l="l" r="r" t="t"/>
              <a:pathLst>
                <a:path extrusionOk="0" h="11050" w="7931">
                  <a:moveTo>
                    <a:pt x="3942" y="334"/>
                  </a:moveTo>
                  <a:cubicBezTo>
                    <a:pt x="4132" y="334"/>
                    <a:pt x="4299" y="429"/>
                    <a:pt x="4406" y="595"/>
                  </a:cubicBezTo>
                  <a:cubicBezTo>
                    <a:pt x="4430" y="643"/>
                    <a:pt x="4490" y="667"/>
                    <a:pt x="4537" y="667"/>
                  </a:cubicBezTo>
                  <a:lnTo>
                    <a:pt x="5144" y="667"/>
                  </a:lnTo>
                  <a:cubicBezTo>
                    <a:pt x="5252" y="667"/>
                    <a:pt x="5323" y="762"/>
                    <a:pt x="5323" y="846"/>
                  </a:cubicBezTo>
                  <a:lnTo>
                    <a:pt x="5323" y="1381"/>
                  </a:lnTo>
                  <a:lnTo>
                    <a:pt x="2549" y="1381"/>
                  </a:lnTo>
                  <a:lnTo>
                    <a:pt x="2549" y="846"/>
                  </a:lnTo>
                  <a:lnTo>
                    <a:pt x="2561" y="846"/>
                  </a:lnTo>
                  <a:cubicBezTo>
                    <a:pt x="2561" y="750"/>
                    <a:pt x="2644" y="667"/>
                    <a:pt x="2739" y="667"/>
                  </a:cubicBezTo>
                  <a:lnTo>
                    <a:pt x="3347" y="667"/>
                  </a:lnTo>
                  <a:cubicBezTo>
                    <a:pt x="3406" y="667"/>
                    <a:pt x="3454" y="643"/>
                    <a:pt x="3478" y="595"/>
                  </a:cubicBezTo>
                  <a:cubicBezTo>
                    <a:pt x="3573" y="429"/>
                    <a:pt x="3751" y="334"/>
                    <a:pt x="3942" y="334"/>
                  </a:cubicBezTo>
                  <a:close/>
                  <a:moveTo>
                    <a:pt x="7228" y="1000"/>
                  </a:moveTo>
                  <a:cubicBezTo>
                    <a:pt x="7430" y="1000"/>
                    <a:pt x="7585" y="1167"/>
                    <a:pt x="7585" y="1357"/>
                  </a:cubicBezTo>
                  <a:lnTo>
                    <a:pt x="7585" y="10347"/>
                  </a:lnTo>
                  <a:cubicBezTo>
                    <a:pt x="7585" y="10537"/>
                    <a:pt x="7430" y="10704"/>
                    <a:pt x="7228" y="10704"/>
                  </a:cubicBezTo>
                  <a:lnTo>
                    <a:pt x="668" y="10704"/>
                  </a:lnTo>
                  <a:cubicBezTo>
                    <a:pt x="477" y="10704"/>
                    <a:pt x="310" y="10537"/>
                    <a:pt x="310" y="10347"/>
                  </a:cubicBezTo>
                  <a:lnTo>
                    <a:pt x="310" y="1357"/>
                  </a:lnTo>
                  <a:cubicBezTo>
                    <a:pt x="310" y="1155"/>
                    <a:pt x="477" y="1000"/>
                    <a:pt x="668" y="1000"/>
                  </a:cubicBezTo>
                  <a:lnTo>
                    <a:pt x="2227" y="1000"/>
                  </a:lnTo>
                  <a:lnTo>
                    <a:pt x="2227" y="1536"/>
                  </a:lnTo>
                  <a:cubicBezTo>
                    <a:pt x="2227" y="1619"/>
                    <a:pt x="2311" y="1703"/>
                    <a:pt x="2394" y="1703"/>
                  </a:cubicBezTo>
                  <a:lnTo>
                    <a:pt x="5502" y="1703"/>
                  </a:lnTo>
                  <a:cubicBezTo>
                    <a:pt x="5597" y="1703"/>
                    <a:pt x="5668" y="1619"/>
                    <a:pt x="5668" y="1536"/>
                  </a:cubicBezTo>
                  <a:lnTo>
                    <a:pt x="5668" y="1000"/>
                  </a:lnTo>
                  <a:close/>
                  <a:moveTo>
                    <a:pt x="3954" y="0"/>
                  </a:moveTo>
                  <a:cubicBezTo>
                    <a:pt x="3692" y="0"/>
                    <a:pt x="3442" y="131"/>
                    <a:pt x="3275" y="345"/>
                  </a:cubicBezTo>
                  <a:lnTo>
                    <a:pt x="2751" y="345"/>
                  </a:lnTo>
                  <a:cubicBezTo>
                    <a:pt x="2525" y="345"/>
                    <a:pt x="2335" y="488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8"/>
                    <a:pt x="1" y="1369"/>
                  </a:cubicBezTo>
                  <a:lnTo>
                    <a:pt x="1" y="10359"/>
                  </a:lnTo>
                  <a:cubicBezTo>
                    <a:pt x="1" y="10728"/>
                    <a:pt x="299" y="11049"/>
                    <a:pt x="680" y="11049"/>
                  </a:cubicBezTo>
                  <a:lnTo>
                    <a:pt x="7252" y="11049"/>
                  </a:lnTo>
                  <a:cubicBezTo>
                    <a:pt x="7621" y="11049"/>
                    <a:pt x="7930" y="10751"/>
                    <a:pt x="7930" y="10359"/>
                  </a:cubicBezTo>
                  <a:lnTo>
                    <a:pt x="7930" y="1369"/>
                  </a:lnTo>
                  <a:cubicBezTo>
                    <a:pt x="7919" y="1000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488"/>
                    <a:pt x="5383" y="345"/>
                    <a:pt x="5168" y="345"/>
                  </a:cubicBezTo>
                  <a:lnTo>
                    <a:pt x="4644" y="345"/>
                  </a:lnTo>
                  <a:cubicBezTo>
                    <a:pt x="4478" y="131"/>
                    <a:pt x="4228" y="0"/>
                    <a:pt x="3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73"/>
            <p:cNvSpPr/>
            <p:nvPr/>
          </p:nvSpPr>
          <p:spPr>
            <a:xfrm>
              <a:off x="1515282" y="1534024"/>
              <a:ext cx="10631" cy="10281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3" y="1"/>
                    <a:pt x="0" y="72"/>
                    <a:pt x="0" y="156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262" y="322"/>
                    <a:pt x="333" y="251"/>
                    <a:pt x="333" y="156"/>
                  </a:cubicBez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6" name="Google Shape;12796;p73"/>
            <p:cNvSpPr/>
            <p:nvPr/>
          </p:nvSpPr>
          <p:spPr>
            <a:xfrm>
              <a:off x="1415972" y="1556018"/>
              <a:ext cx="208486" cy="274406"/>
            </a:xfrm>
            <a:custGeom>
              <a:rect b="b" l="l" r="r" t="t"/>
              <a:pathLst>
                <a:path extrusionOk="0" h="8621" w="655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8454"/>
                  </a:lnTo>
                  <a:cubicBezTo>
                    <a:pt x="1" y="8549"/>
                    <a:pt x="72" y="8620"/>
                    <a:pt x="167" y="8620"/>
                  </a:cubicBezTo>
                  <a:lnTo>
                    <a:pt x="6382" y="8620"/>
                  </a:lnTo>
                  <a:cubicBezTo>
                    <a:pt x="6478" y="8620"/>
                    <a:pt x="6549" y="8549"/>
                    <a:pt x="6549" y="8454"/>
                  </a:cubicBezTo>
                  <a:lnTo>
                    <a:pt x="6549" y="167"/>
                  </a:lnTo>
                  <a:cubicBezTo>
                    <a:pt x="6549" y="60"/>
                    <a:pt x="6478" y="0"/>
                    <a:pt x="6382" y="0"/>
                  </a:cubicBezTo>
                  <a:lnTo>
                    <a:pt x="5525" y="0"/>
                  </a:lnTo>
                  <a:cubicBezTo>
                    <a:pt x="5430" y="0"/>
                    <a:pt x="5358" y="84"/>
                    <a:pt x="5358" y="167"/>
                  </a:cubicBezTo>
                  <a:cubicBezTo>
                    <a:pt x="5358" y="262"/>
                    <a:pt x="5430" y="334"/>
                    <a:pt x="5525" y="334"/>
                  </a:cubicBezTo>
                  <a:lnTo>
                    <a:pt x="6228" y="334"/>
                  </a:lnTo>
                  <a:lnTo>
                    <a:pt x="6228" y="8311"/>
                  </a:lnTo>
                  <a:lnTo>
                    <a:pt x="322" y="8311"/>
                  </a:lnTo>
                  <a:lnTo>
                    <a:pt x="322" y="334"/>
                  </a:lnTo>
                  <a:lnTo>
                    <a:pt x="1025" y="334"/>
                  </a:lnTo>
                  <a:cubicBezTo>
                    <a:pt x="1120" y="334"/>
                    <a:pt x="1191" y="262"/>
                    <a:pt x="1191" y="167"/>
                  </a:cubicBezTo>
                  <a:cubicBezTo>
                    <a:pt x="1191" y="84"/>
                    <a:pt x="1120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73"/>
            <p:cNvSpPr/>
            <p:nvPr/>
          </p:nvSpPr>
          <p:spPr>
            <a:xfrm>
              <a:off x="1449330" y="1665927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33"/>
                  </a:moveTo>
                  <a:cubicBezTo>
                    <a:pt x="608" y="333"/>
                    <a:pt x="679" y="417"/>
                    <a:pt x="679" y="512"/>
                  </a:cubicBezTo>
                  <a:cubicBezTo>
                    <a:pt x="679" y="595"/>
                    <a:pt x="608" y="691"/>
                    <a:pt x="500" y="691"/>
                  </a:cubicBezTo>
                  <a:cubicBezTo>
                    <a:pt x="393" y="691"/>
                    <a:pt x="322" y="595"/>
                    <a:pt x="322" y="512"/>
                  </a:cubicBezTo>
                  <a:cubicBezTo>
                    <a:pt x="322" y="417"/>
                    <a:pt x="417" y="333"/>
                    <a:pt x="500" y="333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cubicBezTo>
                    <a:pt x="0" y="786"/>
                    <a:pt x="215" y="1012"/>
                    <a:pt x="500" y="1012"/>
                  </a:cubicBezTo>
                  <a:cubicBezTo>
                    <a:pt x="786" y="1012"/>
                    <a:pt x="1001" y="786"/>
                    <a:pt x="1001" y="512"/>
                  </a:cubicBezTo>
                  <a:cubicBezTo>
                    <a:pt x="1001" y="226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8" name="Google Shape;12798;p73"/>
            <p:cNvSpPr/>
            <p:nvPr/>
          </p:nvSpPr>
          <p:spPr>
            <a:xfrm>
              <a:off x="1449330" y="1715168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393" y="703"/>
                    <a:pt x="322" y="608"/>
                    <a:pt x="322" y="525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15" y="1"/>
                    <a:pt x="0" y="227"/>
                    <a:pt x="0" y="513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01" y="787"/>
                    <a:pt x="1001" y="513"/>
                  </a:cubicBezTo>
                  <a:cubicBezTo>
                    <a:pt x="1001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73"/>
            <p:cNvSpPr/>
            <p:nvPr/>
          </p:nvSpPr>
          <p:spPr>
            <a:xfrm>
              <a:off x="1449330" y="1765205"/>
              <a:ext cx="31862" cy="31862"/>
            </a:xfrm>
            <a:custGeom>
              <a:rect b="b" l="l" r="r" t="t"/>
              <a:pathLst>
                <a:path extrusionOk="0" h="1001" w="1001">
                  <a:moveTo>
                    <a:pt x="500" y="322"/>
                  </a:moveTo>
                  <a:cubicBezTo>
                    <a:pt x="608" y="322"/>
                    <a:pt x="679" y="417"/>
                    <a:pt x="679" y="501"/>
                  </a:cubicBezTo>
                  <a:cubicBezTo>
                    <a:pt x="691" y="608"/>
                    <a:pt x="608" y="679"/>
                    <a:pt x="500" y="679"/>
                  </a:cubicBezTo>
                  <a:cubicBezTo>
                    <a:pt x="393" y="679"/>
                    <a:pt x="322" y="584"/>
                    <a:pt x="322" y="501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6"/>
                    <a:pt x="215" y="1001"/>
                    <a:pt x="500" y="1001"/>
                  </a:cubicBezTo>
                  <a:cubicBezTo>
                    <a:pt x="786" y="1001"/>
                    <a:pt x="1001" y="786"/>
                    <a:pt x="1001" y="501"/>
                  </a:cubicBezTo>
                  <a:cubicBezTo>
                    <a:pt x="1001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0" name="Google Shape;12800;p73"/>
            <p:cNvSpPr/>
            <p:nvPr/>
          </p:nvSpPr>
          <p:spPr>
            <a:xfrm>
              <a:off x="1493287" y="1665927"/>
              <a:ext cx="59522" cy="10631"/>
            </a:xfrm>
            <a:custGeom>
              <a:rect b="b" l="l" r="r" t="t"/>
              <a:pathLst>
                <a:path extrusionOk="0" h="334" w="187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03" y="333"/>
                  </a:lnTo>
                  <a:cubicBezTo>
                    <a:pt x="1798" y="333"/>
                    <a:pt x="1870" y="262"/>
                    <a:pt x="1870" y="167"/>
                  </a:cubicBezTo>
                  <a:cubicBezTo>
                    <a:pt x="1870" y="72"/>
                    <a:pt x="179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1" name="Google Shape;12801;p73"/>
            <p:cNvSpPr/>
            <p:nvPr/>
          </p:nvSpPr>
          <p:spPr>
            <a:xfrm>
              <a:off x="1493287" y="1687890"/>
              <a:ext cx="98578" cy="10281"/>
            </a:xfrm>
            <a:custGeom>
              <a:rect b="b" l="l" r="r" t="t"/>
              <a:pathLst>
                <a:path extrusionOk="0" h="323" w="309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1"/>
                    <a:pt x="3096" y="167"/>
                  </a:cubicBezTo>
                  <a:cubicBezTo>
                    <a:pt x="3096" y="72"/>
                    <a:pt x="3025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73"/>
            <p:cNvSpPr/>
            <p:nvPr/>
          </p:nvSpPr>
          <p:spPr>
            <a:xfrm>
              <a:off x="1493287" y="1715168"/>
              <a:ext cx="59522" cy="10663"/>
            </a:xfrm>
            <a:custGeom>
              <a:rect b="b" l="l" r="r" t="t"/>
              <a:pathLst>
                <a:path extrusionOk="0" h="335" w="187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03" y="334"/>
                  </a:lnTo>
                  <a:cubicBezTo>
                    <a:pt x="1798" y="334"/>
                    <a:pt x="1870" y="263"/>
                    <a:pt x="1870" y="168"/>
                  </a:cubicBezTo>
                  <a:cubicBezTo>
                    <a:pt x="1870" y="84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73"/>
            <p:cNvSpPr/>
            <p:nvPr/>
          </p:nvSpPr>
          <p:spPr>
            <a:xfrm>
              <a:off x="1493287" y="1737545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73"/>
            <p:cNvSpPr/>
            <p:nvPr/>
          </p:nvSpPr>
          <p:spPr>
            <a:xfrm>
              <a:off x="1493287" y="1765205"/>
              <a:ext cx="59522" cy="10249"/>
            </a:xfrm>
            <a:custGeom>
              <a:rect b="b" l="l" r="r" t="t"/>
              <a:pathLst>
                <a:path extrusionOk="0" h="322" w="1870"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03" y="322"/>
                  </a:lnTo>
                  <a:cubicBezTo>
                    <a:pt x="1798" y="322"/>
                    <a:pt x="1870" y="251"/>
                    <a:pt x="1870" y="155"/>
                  </a:cubicBezTo>
                  <a:cubicBezTo>
                    <a:pt x="1870" y="72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5" name="Google Shape;12805;p73"/>
            <p:cNvSpPr/>
            <p:nvPr/>
          </p:nvSpPr>
          <p:spPr>
            <a:xfrm>
              <a:off x="1493287" y="1786818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73"/>
            <p:cNvSpPr/>
            <p:nvPr/>
          </p:nvSpPr>
          <p:spPr>
            <a:xfrm>
              <a:off x="1493287" y="1583679"/>
              <a:ext cx="98578" cy="10249"/>
            </a:xfrm>
            <a:custGeom>
              <a:rect b="b" l="l" r="r" t="t"/>
              <a:pathLst>
                <a:path extrusionOk="0" h="322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73"/>
            <p:cNvSpPr/>
            <p:nvPr/>
          </p:nvSpPr>
          <p:spPr>
            <a:xfrm>
              <a:off x="1449330" y="1632951"/>
              <a:ext cx="142535" cy="10249"/>
            </a:xfrm>
            <a:custGeom>
              <a:rect b="b" l="l" r="r" t="t"/>
              <a:pathLst>
                <a:path extrusionOk="0" h="322" w="4478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310" y="322"/>
                  </a:lnTo>
                  <a:cubicBezTo>
                    <a:pt x="4406" y="322"/>
                    <a:pt x="4477" y="250"/>
                    <a:pt x="4477" y="167"/>
                  </a:cubicBezTo>
                  <a:cubicBezTo>
                    <a:pt x="4477" y="72"/>
                    <a:pt x="4406" y="0"/>
                    <a:pt x="4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73"/>
            <p:cNvSpPr/>
            <p:nvPr/>
          </p:nvSpPr>
          <p:spPr>
            <a:xfrm>
              <a:off x="1493287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679" y="333"/>
                  </a:lnTo>
                  <a:cubicBezTo>
                    <a:pt x="774" y="333"/>
                    <a:pt x="846" y="262"/>
                    <a:pt x="846" y="167"/>
                  </a:cubicBezTo>
                  <a:cubicBezTo>
                    <a:pt x="846" y="83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73"/>
            <p:cNvSpPr/>
            <p:nvPr/>
          </p:nvSpPr>
          <p:spPr>
            <a:xfrm>
              <a:off x="1531579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1" y="0"/>
                    <a:pt x="0" y="83"/>
                    <a:pt x="0" y="167"/>
                  </a:cubicBezTo>
                  <a:cubicBezTo>
                    <a:pt x="0" y="262"/>
                    <a:pt x="71" y="333"/>
                    <a:pt x="167" y="333"/>
                  </a:cubicBezTo>
                  <a:lnTo>
                    <a:pt x="691" y="333"/>
                  </a:lnTo>
                  <a:cubicBezTo>
                    <a:pt x="774" y="333"/>
                    <a:pt x="845" y="262"/>
                    <a:pt x="845" y="167"/>
                  </a:cubicBezTo>
                  <a:cubicBezTo>
                    <a:pt x="845" y="83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0" name="Google Shape;12810;p73"/>
            <p:cNvSpPr/>
            <p:nvPr/>
          </p:nvSpPr>
          <p:spPr>
            <a:xfrm>
              <a:off x="1449712" y="1583679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679" y="310"/>
                  </a:moveTo>
                  <a:lnTo>
                    <a:pt x="679" y="679"/>
                  </a:lnTo>
                  <a:lnTo>
                    <a:pt x="310" y="679"/>
                  </a:lnTo>
                  <a:lnTo>
                    <a:pt x="310" y="310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6"/>
                  </a:cubicBezTo>
                  <a:lnTo>
                    <a:pt x="1012" y="167"/>
                  </a:lnTo>
                  <a:cubicBezTo>
                    <a:pt x="989" y="60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1" name="Google Shape;12811;p73"/>
          <p:cNvGrpSpPr/>
          <p:nvPr/>
        </p:nvGrpSpPr>
        <p:grpSpPr>
          <a:xfrm>
            <a:off x="855096" y="1504485"/>
            <a:ext cx="380910" cy="339594"/>
            <a:chOff x="855096" y="1504485"/>
            <a:chExt cx="380910" cy="339594"/>
          </a:xfrm>
        </p:grpSpPr>
        <p:sp>
          <p:nvSpPr>
            <p:cNvPr id="12812" name="Google Shape;12812;p73"/>
            <p:cNvSpPr/>
            <p:nvPr/>
          </p:nvSpPr>
          <p:spPr>
            <a:xfrm>
              <a:off x="1092707" y="1504485"/>
              <a:ext cx="107299" cy="136837"/>
            </a:xfrm>
            <a:custGeom>
              <a:rect b="b" l="l" r="r" t="t"/>
              <a:pathLst>
                <a:path extrusionOk="0" h="4299" w="3371">
                  <a:moveTo>
                    <a:pt x="1691" y="357"/>
                  </a:moveTo>
                  <a:cubicBezTo>
                    <a:pt x="2418" y="357"/>
                    <a:pt x="3013" y="953"/>
                    <a:pt x="3013" y="1679"/>
                  </a:cubicBezTo>
                  <a:cubicBezTo>
                    <a:pt x="3013" y="2250"/>
                    <a:pt x="2644" y="2750"/>
                    <a:pt x="2108" y="2929"/>
                  </a:cubicBezTo>
                  <a:lnTo>
                    <a:pt x="2418" y="1726"/>
                  </a:lnTo>
                  <a:cubicBezTo>
                    <a:pt x="2453" y="1643"/>
                    <a:pt x="2394" y="1536"/>
                    <a:pt x="2287" y="1512"/>
                  </a:cubicBezTo>
                  <a:cubicBezTo>
                    <a:pt x="2273" y="1509"/>
                    <a:pt x="2258" y="1507"/>
                    <a:pt x="2244" y="1507"/>
                  </a:cubicBezTo>
                  <a:cubicBezTo>
                    <a:pt x="2162" y="1507"/>
                    <a:pt x="2082" y="1564"/>
                    <a:pt x="2072" y="1655"/>
                  </a:cubicBezTo>
                  <a:lnTo>
                    <a:pt x="2060" y="1715"/>
                  </a:lnTo>
                  <a:lnTo>
                    <a:pt x="1322" y="1715"/>
                  </a:lnTo>
                  <a:lnTo>
                    <a:pt x="1298" y="1655"/>
                  </a:lnTo>
                  <a:cubicBezTo>
                    <a:pt x="1277" y="1568"/>
                    <a:pt x="1195" y="1511"/>
                    <a:pt x="1117" y="1511"/>
                  </a:cubicBezTo>
                  <a:cubicBezTo>
                    <a:pt x="1110" y="1511"/>
                    <a:pt x="1103" y="1511"/>
                    <a:pt x="1096" y="1512"/>
                  </a:cubicBezTo>
                  <a:cubicBezTo>
                    <a:pt x="1001" y="1548"/>
                    <a:pt x="941" y="1631"/>
                    <a:pt x="965" y="1726"/>
                  </a:cubicBezTo>
                  <a:lnTo>
                    <a:pt x="1275" y="2929"/>
                  </a:lnTo>
                  <a:cubicBezTo>
                    <a:pt x="751" y="2750"/>
                    <a:pt x="370" y="2262"/>
                    <a:pt x="370" y="1679"/>
                  </a:cubicBezTo>
                  <a:cubicBezTo>
                    <a:pt x="370" y="953"/>
                    <a:pt x="965" y="357"/>
                    <a:pt x="1691" y="357"/>
                  </a:cubicBezTo>
                  <a:close/>
                  <a:moveTo>
                    <a:pt x="1989" y="2036"/>
                  </a:moveTo>
                  <a:lnTo>
                    <a:pt x="1751" y="3012"/>
                  </a:lnTo>
                  <a:lnTo>
                    <a:pt x="1656" y="3012"/>
                  </a:lnTo>
                  <a:lnTo>
                    <a:pt x="1406" y="2036"/>
                  </a:lnTo>
                  <a:close/>
                  <a:moveTo>
                    <a:pt x="2072" y="3310"/>
                  </a:moveTo>
                  <a:lnTo>
                    <a:pt x="2072" y="3739"/>
                  </a:lnTo>
                  <a:lnTo>
                    <a:pt x="1322" y="3751"/>
                  </a:lnTo>
                  <a:cubicBezTo>
                    <a:pt x="1322" y="3751"/>
                    <a:pt x="1298" y="3751"/>
                    <a:pt x="1298" y="3739"/>
                  </a:cubicBezTo>
                  <a:lnTo>
                    <a:pt x="1298" y="3310"/>
                  </a:lnTo>
                  <a:cubicBezTo>
                    <a:pt x="1417" y="3334"/>
                    <a:pt x="1560" y="3346"/>
                    <a:pt x="1691" y="3346"/>
                  </a:cubicBezTo>
                  <a:cubicBezTo>
                    <a:pt x="1822" y="3346"/>
                    <a:pt x="1953" y="3334"/>
                    <a:pt x="2072" y="3310"/>
                  </a:cubicBezTo>
                  <a:close/>
                  <a:moveTo>
                    <a:pt x="1691" y="0"/>
                  </a:moveTo>
                  <a:cubicBezTo>
                    <a:pt x="763" y="0"/>
                    <a:pt x="1" y="750"/>
                    <a:pt x="1" y="1679"/>
                  </a:cubicBezTo>
                  <a:cubicBezTo>
                    <a:pt x="1" y="2334"/>
                    <a:pt x="394" y="2917"/>
                    <a:pt x="941" y="3191"/>
                  </a:cubicBezTo>
                  <a:lnTo>
                    <a:pt x="941" y="3751"/>
                  </a:lnTo>
                  <a:cubicBezTo>
                    <a:pt x="941" y="3941"/>
                    <a:pt x="1108" y="4108"/>
                    <a:pt x="1298" y="4108"/>
                  </a:cubicBezTo>
                  <a:lnTo>
                    <a:pt x="1501" y="4108"/>
                  </a:lnTo>
                  <a:lnTo>
                    <a:pt x="1501" y="4120"/>
                  </a:lnTo>
                  <a:cubicBezTo>
                    <a:pt x="1501" y="4227"/>
                    <a:pt x="1572" y="4298"/>
                    <a:pt x="1679" y="4298"/>
                  </a:cubicBezTo>
                  <a:cubicBezTo>
                    <a:pt x="1775" y="4298"/>
                    <a:pt x="1858" y="4227"/>
                    <a:pt x="1858" y="4120"/>
                  </a:cubicBezTo>
                  <a:lnTo>
                    <a:pt x="1858" y="4108"/>
                  </a:lnTo>
                  <a:lnTo>
                    <a:pt x="2048" y="4108"/>
                  </a:lnTo>
                  <a:cubicBezTo>
                    <a:pt x="2239" y="4108"/>
                    <a:pt x="2406" y="3941"/>
                    <a:pt x="2406" y="3751"/>
                  </a:cubicBezTo>
                  <a:lnTo>
                    <a:pt x="2406" y="3191"/>
                  </a:lnTo>
                  <a:cubicBezTo>
                    <a:pt x="2953" y="2917"/>
                    <a:pt x="3346" y="2334"/>
                    <a:pt x="3346" y="1679"/>
                  </a:cubicBezTo>
                  <a:cubicBezTo>
                    <a:pt x="3370" y="750"/>
                    <a:pt x="2608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73"/>
            <p:cNvSpPr/>
            <p:nvPr/>
          </p:nvSpPr>
          <p:spPr>
            <a:xfrm>
              <a:off x="855096" y="1521896"/>
              <a:ext cx="214152" cy="322183"/>
            </a:xfrm>
            <a:custGeom>
              <a:rect b="b" l="l" r="r" t="t"/>
              <a:pathLst>
                <a:path extrusionOk="0" h="10122" w="6728">
                  <a:moveTo>
                    <a:pt x="3346" y="358"/>
                  </a:moveTo>
                  <a:cubicBezTo>
                    <a:pt x="3870" y="358"/>
                    <a:pt x="4299" y="703"/>
                    <a:pt x="4299" y="1120"/>
                  </a:cubicBezTo>
                  <a:cubicBezTo>
                    <a:pt x="4001" y="1001"/>
                    <a:pt x="3691" y="941"/>
                    <a:pt x="3346" y="941"/>
                  </a:cubicBezTo>
                  <a:cubicBezTo>
                    <a:pt x="3001" y="941"/>
                    <a:pt x="2691" y="1001"/>
                    <a:pt x="2394" y="1120"/>
                  </a:cubicBezTo>
                  <a:cubicBezTo>
                    <a:pt x="2394" y="703"/>
                    <a:pt x="2810" y="358"/>
                    <a:pt x="3346" y="358"/>
                  </a:cubicBezTo>
                  <a:close/>
                  <a:moveTo>
                    <a:pt x="3370" y="1299"/>
                  </a:moveTo>
                  <a:cubicBezTo>
                    <a:pt x="4620" y="1299"/>
                    <a:pt x="5620" y="2311"/>
                    <a:pt x="5620" y="3561"/>
                  </a:cubicBezTo>
                  <a:cubicBezTo>
                    <a:pt x="5620" y="3882"/>
                    <a:pt x="5549" y="4216"/>
                    <a:pt x="5418" y="4513"/>
                  </a:cubicBezTo>
                  <a:lnTo>
                    <a:pt x="5418" y="4347"/>
                  </a:lnTo>
                  <a:cubicBezTo>
                    <a:pt x="5418" y="4144"/>
                    <a:pt x="5322" y="3930"/>
                    <a:pt x="5168" y="3799"/>
                  </a:cubicBezTo>
                  <a:cubicBezTo>
                    <a:pt x="4811" y="3489"/>
                    <a:pt x="4025" y="2953"/>
                    <a:pt x="2632" y="2811"/>
                  </a:cubicBezTo>
                  <a:cubicBezTo>
                    <a:pt x="2626" y="2810"/>
                    <a:pt x="2619" y="2809"/>
                    <a:pt x="2613" y="2809"/>
                  </a:cubicBezTo>
                  <a:cubicBezTo>
                    <a:pt x="2535" y="2809"/>
                    <a:pt x="2452" y="2878"/>
                    <a:pt x="2441" y="2977"/>
                  </a:cubicBezTo>
                  <a:cubicBezTo>
                    <a:pt x="2429" y="3073"/>
                    <a:pt x="2501" y="3156"/>
                    <a:pt x="2608" y="3168"/>
                  </a:cubicBezTo>
                  <a:cubicBezTo>
                    <a:pt x="3882" y="3311"/>
                    <a:pt x="4632" y="3787"/>
                    <a:pt x="4941" y="4061"/>
                  </a:cubicBezTo>
                  <a:cubicBezTo>
                    <a:pt x="5013" y="4144"/>
                    <a:pt x="5072" y="4239"/>
                    <a:pt x="5072" y="4347"/>
                  </a:cubicBezTo>
                  <a:lnTo>
                    <a:pt x="5072" y="4680"/>
                  </a:lnTo>
                  <a:cubicBezTo>
                    <a:pt x="5072" y="5609"/>
                    <a:pt x="4310" y="6371"/>
                    <a:pt x="3382" y="6371"/>
                  </a:cubicBezTo>
                  <a:cubicBezTo>
                    <a:pt x="3374" y="6371"/>
                    <a:pt x="3367" y="6371"/>
                    <a:pt x="3359" y="6371"/>
                  </a:cubicBezTo>
                  <a:cubicBezTo>
                    <a:pt x="2405" y="6371"/>
                    <a:pt x="1643" y="5625"/>
                    <a:pt x="1643" y="4692"/>
                  </a:cubicBezTo>
                  <a:lnTo>
                    <a:pt x="1643" y="4549"/>
                  </a:lnTo>
                  <a:cubicBezTo>
                    <a:pt x="1643" y="4466"/>
                    <a:pt x="1679" y="4406"/>
                    <a:pt x="1739" y="4382"/>
                  </a:cubicBezTo>
                  <a:cubicBezTo>
                    <a:pt x="1965" y="4263"/>
                    <a:pt x="2251" y="4025"/>
                    <a:pt x="2382" y="3620"/>
                  </a:cubicBezTo>
                  <a:cubicBezTo>
                    <a:pt x="2405" y="3525"/>
                    <a:pt x="2370" y="3430"/>
                    <a:pt x="2274" y="3394"/>
                  </a:cubicBezTo>
                  <a:cubicBezTo>
                    <a:pt x="2258" y="3389"/>
                    <a:pt x="2240" y="3387"/>
                    <a:pt x="2222" y="3387"/>
                  </a:cubicBezTo>
                  <a:cubicBezTo>
                    <a:pt x="2152" y="3387"/>
                    <a:pt x="2079" y="3425"/>
                    <a:pt x="2060" y="3501"/>
                  </a:cubicBezTo>
                  <a:cubicBezTo>
                    <a:pt x="1953" y="3799"/>
                    <a:pt x="1739" y="3966"/>
                    <a:pt x="1584" y="4061"/>
                  </a:cubicBezTo>
                  <a:cubicBezTo>
                    <a:pt x="1417" y="4156"/>
                    <a:pt x="1310" y="4335"/>
                    <a:pt x="1310" y="4513"/>
                  </a:cubicBezTo>
                  <a:cubicBezTo>
                    <a:pt x="1179" y="4216"/>
                    <a:pt x="1108" y="3882"/>
                    <a:pt x="1108" y="3561"/>
                  </a:cubicBezTo>
                  <a:cubicBezTo>
                    <a:pt x="1108" y="2311"/>
                    <a:pt x="2120" y="1299"/>
                    <a:pt x="3370" y="1299"/>
                  </a:cubicBezTo>
                  <a:close/>
                  <a:moveTo>
                    <a:pt x="4108" y="6585"/>
                  </a:moveTo>
                  <a:lnTo>
                    <a:pt x="4108" y="7002"/>
                  </a:lnTo>
                  <a:cubicBezTo>
                    <a:pt x="4108" y="7228"/>
                    <a:pt x="4239" y="7418"/>
                    <a:pt x="4430" y="7502"/>
                  </a:cubicBezTo>
                  <a:lnTo>
                    <a:pt x="4691" y="7621"/>
                  </a:lnTo>
                  <a:cubicBezTo>
                    <a:pt x="4441" y="8133"/>
                    <a:pt x="3918" y="8442"/>
                    <a:pt x="3346" y="8442"/>
                  </a:cubicBezTo>
                  <a:cubicBezTo>
                    <a:pt x="2786" y="8442"/>
                    <a:pt x="2263" y="8133"/>
                    <a:pt x="2013" y="7621"/>
                  </a:cubicBezTo>
                  <a:lnTo>
                    <a:pt x="2263" y="7502"/>
                  </a:lnTo>
                  <a:cubicBezTo>
                    <a:pt x="2453" y="7418"/>
                    <a:pt x="2584" y="7228"/>
                    <a:pt x="2584" y="7002"/>
                  </a:cubicBezTo>
                  <a:lnTo>
                    <a:pt x="2584" y="6585"/>
                  </a:lnTo>
                  <a:cubicBezTo>
                    <a:pt x="2822" y="6668"/>
                    <a:pt x="3084" y="6728"/>
                    <a:pt x="3346" y="6728"/>
                  </a:cubicBezTo>
                  <a:cubicBezTo>
                    <a:pt x="3620" y="6728"/>
                    <a:pt x="3870" y="6668"/>
                    <a:pt x="4108" y="6585"/>
                  </a:cubicBezTo>
                  <a:close/>
                  <a:moveTo>
                    <a:pt x="3346" y="1"/>
                  </a:moveTo>
                  <a:cubicBezTo>
                    <a:pt x="2632" y="1"/>
                    <a:pt x="2060" y="513"/>
                    <a:pt x="2060" y="1120"/>
                  </a:cubicBezTo>
                  <a:cubicBezTo>
                    <a:pt x="2060" y="1179"/>
                    <a:pt x="2060" y="1227"/>
                    <a:pt x="2072" y="1287"/>
                  </a:cubicBezTo>
                  <a:cubicBezTo>
                    <a:pt x="1286" y="1727"/>
                    <a:pt x="750" y="2572"/>
                    <a:pt x="750" y="3561"/>
                  </a:cubicBezTo>
                  <a:cubicBezTo>
                    <a:pt x="750" y="4204"/>
                    <a:pt x="989" y="4811"/>
                    <a:pt x="1405" y="5287"/>
                  </a:cubicBezTo>
                  <a:cubicBezTo>
                    <a:pt x="1548" y="5751"/>
                    <a:pt x="1846" y="6156"/>
                    <a:pt x="2251" y="6406"/>
                  </a:cubicBezTo>
                  <a:lnTo>
                    <a:pt x="2251" y="7014"/>
                  </a:lnTo>
                  <a:cubicBezTo>
                    <a:pt x="2251" y="7085"/>
                    <a:pt x="2203" y="7168"/>
                    <a:pt x="2132" y="7192"/>
                  </a:cubicBezTo>
                  <a:lnTo>
                    <a:pt x="548" y="7895"/>
                  </a:lnTo>
                  <a:cubicBezTo>
                    <a:pt x="203" y="8037"/>
                    <a:pt x="0" y="8371"/>
                    <a:pt x="0" y="8740"/>
                  </a:cubicBezTo>
                  <a:lnTo>
                    <a:pt x="0" y="9942"/>
                  </a:lnTo>
                  <a:cubicBezTo>
                    <a:pt x="0" y="10050"/>
                    <a:pt x="72" y="10121"/>
                    <a:pt x="179" y="10121"/>
                  </a:cubicBezTo>
                  <a:cubicBezTo>
                    <a:pt x="286" y="10121"/>
                    <a:pt x="358" y="10050"/>
                    <a:pt x="358" y="9942"/>
                  </a:cubicBezTo>
                  <a:lnTo>
                    <a:pt x="358" y="8740"/>
                  </a:lnTo>
                  <a:cubicBezTo>
                    <a:pt x="358" y="8514"/>
                    <a:pt x="489" y="8311"/>
                    <a:pt x="703" y="8216"/>
                  </a:cubicBezTo>
                  <a:lnTo>
                    <a:pt x="1691" y="7776"/>
                  </a:lnTo>
                  <a:cubicBezTo>
                    <a:pt x="2013" y="8395"/>
                    <a:pt x="2644" y="8799"/>
                    <a:pt x="3358" y="8799"/>
                  </a:cubicBezTo>
                  <a:cubicBezTo>
                    <a:pt x="4072" y="8799"/>
                    <a:pt x="4715" y="8395"/>
                    <a:pt x="5025" y="7776"/>
                  </a:cubicBezTo>
                  <a:lnTo>
                    <a:pt x="6025" y="8216"/>
                  </a:lnTo>
                  <a:cubicBezTo>
                    <a:pt x="6239" y="8311"/>
                    <a:pt x="6370" y="8514"/>
                    <a:pt x="6370" y="8740"/>
                  </a:cubicBezTo>
                  <a:lnTo>
                    <a:pt x="6370" y="9942"/>
                  </a:lnTo>
                  <a:cubicBezTo>
                    <a:pt x="6370" y="10050"/>
                    <a:pt x="6442" y="10121"/>
                    <a:pt x="6549" y="10121"/>
                  </a:cubicBezTo>
                  <a:cubicBezTo>
                    <a:pt x="6656" y="10121"/>
                    <a:pt x="6727" y="10050"/>
                    <a:pt x="6727" y="9942"/>
                  </a:cubicBezTo>
                  <a:lnTo>
                    <a:pt x="6727" y="8740"/>
                  </a:lnTo>
                  <a:cubicBezTo>
                    <a:pt x="6704" y="8371"/>
                    <a:pt x="6489" y="8037"/>
                    <a:pt x="6144" y="7895"/>
                  </a:cubicBezTo>
                  <a:lnTo>
                    <a:pt x="4572" y="7192"/>
                  </a:lnTo>
                  <a:cubicBezTo>
                    <a:pt x="4501" y="7168"/>
                    <a:pt x="4453" y="7085"/>
                    <a:pt x="4453" y="7014"/>
                  </a:cubicBezTo>
                  <a:lnTo>
                    <a:pt x="4453" y="6406"/>
                  </a:lnTo>
                  <a:cubicBezTo>
                    <a:pt x="4858" y="6156"/>
                    <a:pt x="5156" y="5751"/>
                    <a:pt x="5299" y="5287"/>
                  </a:cubicBezTo>
                  <a:cubicBezTo>
                    <a:pt x="5715" y="4811"/>
                    <a:pt x="5954" y="4204"/>
                    <a:pt x="5954" y="3561"/>
                  </a:cubicBezTo>
                  <a:cubicBezTo>
                    <a:pt x="5954" y="2596"/>
                    <a:pt x="5418" y="1727"/>
                    <a:pt x="4632" y="1287"/>
                  </a:cubicBezTo>
                  <a:cubicBezTo>
                    <a:pt x="4644" y="1227"/>
                    <a:pt x="4644" y="1179"/>
                    <a:pt x="4644" y="1120"/>
                  </a:cubicBezTo>
                  <a:cubicBezTo>
                    <a:pt x="4644" y="513"/>
                    <a:pt x="4060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73"/>
            <p:cNvSpPr/>
            <p:nvPr/>
          </p:nvSpPr>
          <p:spPr>
            <a:xfrm>
              <a:off x="89641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lnTo>
                    <a:pt x="0" y="918"/>
                  </a:lnTo>
                  <a:cubicBezTo>
                    <a:pt x="0" y="1025"/>
                    <a:pt x="72" y="1096"/>
                    <a:pt x="179" y="1096"/>
                  </a:cubicBezTo>
                  <a:cubicBezTo>
                    <a:pt x="286" y="1096"/>
                    <a:pt x="357" y="1025"/>
                    <a:pt x="357" y="918"/>
                  </a:cubicBezTo>
                  <a:lnTo>
                    <a:pt x="357" y="179"/>
                  </a:lnTo>
                  <a:cubicBezTo>
                    <a:pt x="345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73"/>
            <p:cNvSpPr/>
            <p:nvPr/>
          </p:nvSpPr>
          <p:spPr>
            <a:xfrm>
              <a:off x="101539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918"/>
                  </a:lnTo>
                  <a:cubicBezTo>
                    <a:pt x="1" y="1025"/>
                    <a:pt x="72" y="1096"/>
                    <a:pt x="179" y="1096"/>
                  </a:cubicBezTo>
                  <a:cubicBezTo>
                    <a:pt x="275" y="1096"/>
                    <a:pt x="346" y="1025"/>
                    <a:pt x="346" y="918"/>
                  </a:cubicBezTo>
                  <a:lnTo>
                    <a:pt x="346" y="179"/>
                  </a:lnTo>
                  <a:cubicBezTo>
                    <a:pt x="358" y="84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73"/>
            <p:cNvSpPr/>
            <p:nvPr/>
          </p:nvSpPr>
          <p:spPr>
            <a:xfrm>
              <a:off x="1057471" y="1522660"/>
              <a:ext cx="178534" cy="186110"/>
            </a:xfrm>
            <a:custGeom>
              <a:rect b="b" l="l" r="r" t="t"/>
              <a:pathLst>
                <a:path extrusionOk="0" h="5847" w="5609">
                  <a:moveTo>
                    <a:pt x="739" y="1"/>
                  </a:moveTo>
                  <a:cubicBezTo>
                    <a:pt x="346" y="1"/>
                    <a:pt x="0" y="322"/>
                    <a:pt x="0" y="739"/>
                  </a:cubicBezTo>
                  <a:lnTo>
                    <a:pt x="0" y="3751"/>
                  </a:lnTo>
                  <a:cubicBezTo>
                    <a:pt x="0" y="4144"/>
                    <a:pt x="322" y="4489"/>
                    <a:pt x="739" y="4489"/>
                  </a:cubicBezTo>
                  <a:lnTo>
                    <a:pt x="1084" y="4489"/>
                  </a:lnTo>
                  <a:lnTo>
                    <a:pt x="834" y="5513"/>
                  </a:lnTo>
                  <a:cubicBezTo>
                    <a:pt x="798" y="5620"/>
                    <a:pt x="846" y="5739"/>
                    <a:pt x="941" y="5799"/>
                  </a:cubicBezTo>
                  <a:cubicBezTo>
                    <a:pt x="977" y="5823"/>
                    <a:pt x="1036" y="5847"/>
                    <a:pt x="1084" y="5847"/>
                  </a:cubicBezTo>
                  <a:cubicBezTo>
                    <a:pt x="1143" y="5847"/>
                    <a:pt x="1191" y="5823"/>
                    <a:pt x="1250" y="5799"/>
                  </a:cubicBezTo>
                  <a:lnTo>
                    <a:pt x="3048" y="4489"/>
                  </a:lnTo>
                  <a:lnTo>
                    <a:pt x="4870" y="4489"/>
                  </a:lnTo>
                  <a:cubicBezTo>
                    <a:pt x="5263" y="4489"/>
                    <a:pt x="5608" y="4156"/>
                    <a:pt x="5608" y="3739"/>
                  </a:cubicBezTo>
                  <a:lnTo>
                    <a:pt x="5608" y="739"/>
                  </a:lnTo>
                  <a:cubicBezTo>
                    <a:pt x="5596" y="322"/>
                    <a:pt x="5263" y="1"/>
                    <a:pt x="4870" y="1"/>
                  </a:cubicBezTo>
                  <a:cubicBezTo>
                    <a:pt x="4763" y="1"/>
                    <a:pt x="4691" y="72"/>
                    <a:pt x="4691" y="179"/>
                  </a:cubicBezTo>
                  <a:cubicBezTo>
                    <a:pt x="4691" y="274"/>
                    <a:pt x="4763" y="346"/>
                    <a:pt x="4870" y="346"/>
                  </a:cubicBezTo>
                  <a:cubicBezTo>
                    <a:pt x="5072" y="346"/>
                    <a:pt x="5251" y="524"/>
                    <a:pt x="5251" y="739"/>
                  </a:cubicBezTo>
                  <a:lnTo>
                    <a:pt x="5251" y="3739"/>
                  </a:lnTo>
                  <a:cubicBezTo>
                    <a:pt x="5251" y="3953"/>
                    <a:pt x="5072" y="4132"/>
                    <a:pt x="4870" y="4132"/>
                  </a:cubicBezTo>
                  <a:lnTo>
                    <a:pt x="2989" y="4132"/>
                  </a:lnTo>
                  <a:cubicBezTo>
                    <a:pt x="2965" y="4132"/>
                    <a:pt x="2917" y="4144"/>
                    <a:pt x="2882" y="4156"/>
                  </a:cubicBezTo>
                  <a:lnTo>
                    <a:pt x="1215" y="5382"/>
                  </a:lnTo>
                  <a:lnTo>
                    <a:pt x="1477" y="4358"/>
                  </a:lnTo>
                  <a:cubicBezTo>
                    <a:pt x="1489" y="4299"/>
                    <a:pt x="1477" y="4251"/>
                    <a:pt x="1441" y="4203"/>
                  </a:cubicBezTo>
                  <a:cubicBezTo>
                    <a:pt x="1417" y="4156"/>
                    <a:pt x="1358" y="4132"/>
                    <a:pt x="1310" y="4132"/>
                  </a:cubicBezTo>
                  <a:lnTo>
                    <a:pt x="739" y="4132"/>
                  </a:lnTo>
                  <a:cubicBezTo>
                    <a:pt x="536" y="4132"/>
                    <a:pt x="358" y="3953"/>
                    <a:pt x="358" y="3739"/>
                  </a:cubicBezTo>
                  <a:lnTo>
                    <a:pt x="358" y="739"/>
                  </a:lnTo>
                  <a:cubicBezTo>
                    <a:pt x="358" y="524"/>
                    <a:pt x="536" y="346"/>
                    <a:pt x="739" y="346"/>
                  </a:cubicBezTo>
                  <a:cubicBezTo>
                    <a:pt x="846" y="346"/>
                    <a:pt x="917" y="274"/>
                    <a:pt x="917" y="179"/>
                  </a:cubicBezTo>
                  <a:cubicBezTo>
                    <a:pt x="917" y="72"/>
                    <a:pt x="846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7" name="Google Shape;12817;p73"/>
          <p:cNvGrpSpPr/>
          <p:nvPr/>
        </p:nvGrpSpPr>
        <p:grpSpPr>
          <a:xfrm>
            <a:off x="1819576" y="1511679"/>
            <a:ext cx="352103" cy="352103"/>
            <a:chOff x="1819576" y="1511679"/>
            <a:chExt cx="352103" cy="352103"/>
          </a:xfrm>
        </p:grpSpPr>
        <p:sp>
          <p:nvSpPr>
            <p:cNvPr id="12818" name="Google Shape;12818;p73"/>
            <p:cNvSpPr/>
            <p:nvPr/>
          </p:nvSpPr>
          <p:spPr>
            <a:xfrm>
              <a:off x="1819576" y="1511679"/>
              <a:ext cx="352103" cy="352103"/>
            </a:xfrm>
            <a:custGeom>
              <a:rect b="b" l="l" r="r" t="t"/>
              <a:pathLst>
                <a:path extrusionOk="0" h="11062" w="11062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73"/>
            <p:cNvSpPr/>
            <p:nvPr/>
          </p:nvSpPr>
          <p:spPr>
            <a:xfrm>
              <a:off x="1885146" y="1578204"/>
              <a:ext cx="182322" cy="180603"/>
            </a:xfrm>
            <a:custGeom>
              <a:rect b="b" l="l" r="r" t="t"/>
              <a:pathLst>
                <a:path extrusionOk="0" h="5674" w="5728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73"/>
            <p:cNvSpPr/>
            <p:nvPr/>
          </p:nvSpPr>
          <p:spPr>
            <a:xfrm>
              <a:off x="1923820" y="1610193"/>
              <a:ext cx="183054" cy="186874"/>
            </a:xfrm>
            <a:custGeom>
              <a:rect b="b" l="l" r="r" t="t"/>
              <a:pathLst>
                <a:path extrusionOk="0" h="5871" w="5751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73"/>
            <p:cNvSpPr/>
            <p:nvPr/>
          </p:nvSpPr>
          <p:spPr>
            <a:xfrm>
              <a:off x="1974207" y="1638617"/>
              <a:ext cx="43989" cy="15597"/>
            </a:xfrm>
            <a:custGeom>
              <a:rect b="b" l="l" r="r" t="t"/>
              <a:pathLst>
                <a:path extrusionOk="0" h="490" w="1382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22" name="Google Shape;12822;p73"/>
          <p:cNvGrpSpPr/>
          <p:nvPr/>
        </p:nvGrpSpPr>
        <p:grpSpPr>
          <a:xfrm>
            <a:off x="5621097" y="1500761"/>
            <a:ext cx="371424" cy="355446"/>
            <a:chOff x="5621097" y="1500761"/>
            <a:chExt cx="371424" cy="355446"/>
          </a:xfrm>
        </p:grpSpPr>
        <p:sp>
          <p:nvSpPr>
            <p:cNvPr id="12823" name="Google Shape;12823;p73"/>
            <p:cNvSpPr/>
            <p:nvPr/>
          </p:nvSpPr>
          <p:spPr>
            <a:xfrm>
              <a:off x="5621097" y="1539721"/>
              <a:ext cx="324061" cy="316486"/>
            </a:xfrm>
            <a:custGeom>
              <a:rect b="b" l="l" r="r" t="t"/>
              <a:pathLst>
                <a:path extrusionOk="0" h="9943" w="10181">
                  <a:moveTo>
                    <a:pt x="8811" y="0"/>
                  </a:moveTo>
                  <a:cubicBezTo>
                    <a:pt x="8454" y="0"/>
                    <a:pt x="8109" y="143"/>
                    <a:pt x="7847" y="393"/>
                  </a:cubicBezTo>
                  <a:lnTo>
                    <a:pt x="6906" y="1334"/>
                  </a:lnTo>
                  <a:cubicBezTo>
                    <a:pt x="6835" y="1405"/>
                    <a:pt x="6835" y="1512"/>
                    <a:pt x="6906" y="1584"/>
                  </a:cubicBezTo>
                  <a:cubicBezTo>
                    <a:pt x="6942" y="1620"/>
                    <a:pt x="6986" y="1637"/>
                    <a:pt x="7031" y="1637"/>
                  </a:cubicBezTo>
                  <a:cubicBezTo>
                    <a:pt x="7076" y="1637"/>
                    <a:pt x="7120" y="1620"/>
                    <a:pt x="7156" y="1584"/>
                  </a:cubicBezTo>
                  <a:lnTo>
                    <a:pt x="8097" y="643"/>
                  </a:lnTo>
                  <a:cubicBezTo>
                    <a:pt x="8287" y="453"/>
                    <a:pt x="8549" y="346"/>
                    <a:pt x="8811" y="346"/>
                  </a:cubicBezTo>
                  <a:cubicBezTo>
                    <a:pt x="9085" y="346"/>
                    <a:pt x="9335" y="453"/>
                    <a:pt x="9525" y="643"/>
                  </a:cubicBezTo>
                  <a:cubicBezTo>
                    <a:pt x="9716" y="846"/>
                    <a:pt x="9823" y="1096"/>
                    <a:pt x="9823" y="1358"/>
                  </a:cubicBezTo>
                  <a:cubicBezTo>
                    <a:pt x="9823" y="1631"/>
                    <a:pt x="9716" y="1882"/>
                    <a:pt x="9525" y="2084"/>
                  </a:cubicBezTo>
                  <a:lnTo>
                    <a:pt x="8228" y="3370"/>
                  </a:lnTo>
                  <a:cubicBezTo>
                    <a:pt x="8097" y="3060"/>
                    <a:pt x="7906" y="2763"/>
                    <a:pt x="7668" y="2524"/>
                  </a:cubicBezTo>
                  <a:cubicBezTo>
                    <a:pt x="7162" y="2018"/>
                    <a:pt x="6498" y="1765"/>
                    <a:pt x="5834" y="1765"/>
                  </a:cubicBezTo>
                  <a:cubicBezTo>
                    <a:pt x="5171" y="1765"/>
                    <a:pt x="4507" y="2018"/>
                    <a:pt x="4001" y="2524"/>
                  </a:cubicBezTo>
                  <a:lnTo>
                    <a:pt x="1012" y="5513"/>
                  </a:lnTo>
                  <a:cubicBezTo>
                    <a:pt x="0" y="6525"/>
                    <a:pt x="0" y="8168"/>
                    <a:pt x="1012" y="9180"/>
                  </a:cubicBezTo>
                  <a:cubicBezTo>
                    <a:pt x="1524" y="9680"/>
                    <a:pt x="2191" y="9942"/>
                    <a:pt x="2846" y="9942"/>
                  </a:cubicBezTo>
                  <a:cubicBezTo>
                    <a:pt x="3501" y="9942"/>
                    <a:pt x="4168" y="9680"/>
                    <a:pt x="4680" y="9180"/>
                  </a:cubicBezTo>
                  <a:lnTo>
                    <a:pt x="6263" y="7585"/>
                  </a:lnTo>
                  <a:cubicBezTo>
                    <a:pt x="6346" y="7513"/>
                    <a:pt x="6346" y="7406"/>
                    <a:pt x="6263" y="7335"/>
                  </a:cubicBezTo>
                  <a:cubicBezTo>
                    <a:pt x="6239" y="7305"/>
                    <a:pt x="6201" y="7290"/>
                    <a:pt x="6159" y="7290"/>
                  </a:cubicBezTo>
                  <a:cubicBezTo>
                    <a:pt x="6117" y="7290"/>
                    <a:pt x="6073" y="7305"/>
                    <a:pt x="6037" y="7335"/>
                  </a:cubicBezTo>
                  <a:lnTo>
                    <a:pt x="4441" y="8930"/>
                  </a:lnTo>
                  <a:cubicBezTo>
                    <a:pt x="4025" y="9347"/>
                    <a:pt x="3453" y="9573"/>
                    <a:pt x="2858" y="9573"/>
                  </a:cubicBezTo>
                  <a:cubicBezTo>
                    <a:pt x="2263" y="9573"/>
                    <a:pt x="1703" y="9335"/>
                    <a:pt x="1286" y="8930"/>
                  </a:cubicBezTo>
                  <a:cubicBezTo>
                    <a:pt x="405" y="8049"/>
                    <a:pt x="405" y="6632"/>
                    <a:pt x="1286" y="5775"/>
                  </a:cubicBezTo>
                  <a:lnTo>
                    <a:pt x="4275" y="2774"/>
                  </a:lnTo>
                  <a:cubicBezTo>
                    <a:pt x="4691" y="2358"/>
                    <a:pt x="5251" y="2120"/>
                    <a:pt x="5846" y="2120"/>
                  </a:cubicBezTo>
                  <a:cubicBezTo>
                    <a:pt x="6442" y="2120"/>
                    <a:pt x="7013" y="2358"/>
                    <a:pt x="7430" y="2774"/>
                  </a:cubicBezTo>
                  <a:cubicBezTo>
                    <a:pt x="7680" y="3025"/>
                    <a:pt x="7859" y="3322"/>
                    <a:pt x="7966" y="3656"/>
                  </a:cubicBezTo>
                  <a:lnTo>
                    <a:pt x="6549" y="5072"/>
                  </a:lnTo>
                  <a:cubicBezTo>
                    <a:pt x="6358" y="5263"/>
                    <a:pt x="6108" y="5370"/>
                    <a:pt x="5834" y="5370"/>
                  </a:cubicBezTo>
                  <a:cubicBezTo>
                    <a:pt x="5573" y="5370"/>
                    <a:pt x="5311" y="5263"/>
                    <a:pt x="5120" y="5072"/>
                  </a:cubicBezTo>
                  <a:cubicBezTo>
                    <a:pt x="5037" y="4977"/>
                    <a:pt x="4953" y="4858"/>
                    <a:pt x="4894" y="4739"/>
                  </a:cubicBezTo>
                  <a:cubicBezTo>
                    <a:pt x="4874" y="4670"/>
                    <a:pt x="4798" y="4626"/>
                    <a:pt x="4711" y="4626"/>
                  </a:cubicBezTo>
                  <a:cubicBezTo>
                    <a:pt x="4693" y="4626"/>
                    <a:pt x="4674" y="4628"/>
                    <a:pt x="4656" y="4632"/>
                  </a:cubicBezTo>
                  <a:cubicBezTo>
                    <a:pt x="4572" y="4668"/>
                    <a:pt x="4525" y="4775"/>
                    <a:pt x="4560" y="4882"/>
                  </a:cubicBezTo>
                  <a:cubicBezTo>
                    <a:pt x="4632" y="5037"/>
                    <a:pt x="4715" y="5203"/>
                    <a:pt x="4858" y="5322"/>
                  </a:cubicBezTo>
                  <a:cubicBezTo>
                    <a:pt x="5108" y="5572"/>
                    <a:pt x="5453" y="5727"/>
                    <a:pt x="5823" y="5727"/>
                  </a:cubicBezTo>
                  <a:cubicBezTo>
                    <a:pt x="6192" y="5727"/>
                    <a:pt x="6525" y="5572"/>
                    <a:pt x="6787" y="5322"/>
                  </a:cubicBezTo>
                  <a:lnTo>
                    <a:pt x="9775" y="2334"/>
                  </a:lnTo>
                  <a:cubicBezTo>
                    <a:pt x="10037" y="2084"/>
                    <a:pt x="10180" y="1739"/>
                    <a:pt x="10180" y="1358"/>
                  </a:cubicBezTo>
                  <a:cubicBezTo>
                    <a:pt x="10180" y="989"/>
                    <a:pt x="10037" y="667"/>
                    <a:pt x="9775" y="393"/>
                  </a:cubicBezTo>
                  <a:cubicBezTo>
                    <a:pt x="9525" y="131"/>
                    <a:pt x="9180" y="0"/>
                    <a:pt x="8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4" name="Google Shape;12824;p73"/>
            <p:cNvSpPr/>
            <p:nvPr/>
          </p:nvSpPr>
          <p:spPr>
            <a:xfrm>
              <a:off x="5669606" y="1500761"/>
              <a:ext cx="322915" cy="316390"/>
            </a:xfrm>
            <a:custGeom>
              <a:rect b="b" l="l" r="r" t="t"/>
              <a:pathLst>
                <a:path extrusionOk="0" h="9940" w="10145">
                  <a:moveTo>
                    <a:pt x="7323" y="1"/>
                  </a:moveTo>
                  <a:cubicBezTo>
                    <a:pt x="6659" y="1"/>
                    <a:pt x="5995" y="254"/>
                    <a:pt x="5489" y="760"/>
                  </a:cubicBezTo>
                  <a:lnTo>
                    <a:pt x="3894" y="2355"/>
                  </a:lnTo>
                  <a:cubicBezTo>
                    <a:pt x="3822" y="2427"/>
                    <a:pt x="3822" y="2534"/>
                    <a:pt x="3894" y="2605"/>
                  </a:cubicBezTo>
                  <a:cubicBezTo>
                    <a:pt x="3935" y="2641"/>
                    <a:pt x="3980" y="2659"/>
                    <a:pt x="4025" y="2659"/>
                  </a:cubicBezTo>
                  <a:cubicBezTo>
                    <a:pt x="4069" y="2659"/>
                    <a:pt x="4114" y="2641"/>
                    <a:pt x="4156" y="2605"/>
                  </a:cubicBezTo>
                  <a:lnTo>
                    <a:pt x="5739" y="1010"/>
                  </a:lnTo>
                  <a:cubicBezTo>
                    <a:pt x="6180" y="569"/>
                    <a:pt x="6754" y="349"/>
                    <a:pt x="7326" y="349"/>
                  </a:cubicBezTo>
                  <a:cubicBezTo>
                    <a:pt x="7897" y="349"/>
                    <a:pt x="8466" y="569"/>
                    <a:pt x="8894" y="1010"/>
                  </a:cubicBezTo>
                  <a:cubicBezTo>
                    <a:pt x="9775" y="1891"/>
                    <a:pt x="9775" y="3308"/>
                    <a:pt x="8894" y="4165"/>
                  </a:cubicBezTo>
                  <a:lnTo>
                    <a:pt x="5906" y="7154"/>
                  </a:lnTo>
                  <a:cubicBezTo>
                    <a:pt x="5489" y="7570"/>
                    <a:pt x="4930" y="7808"/>
                    <a:pt x="4334" y="7808"/>
                  </a:cubicBezTo>
                  <a:cubicBezTo>
                    <a:pt x="3739" y="7808"/>
                    <a:pt x="3167" y="7570"/>
                    <a:pt x="2751" y="7154"/>
                  </a:cubicBezTo>
                  <a:cubicBezTo>
                    <a:pt x="2501" y="6904"/>
                    <a:pt x="2322" y="6606"/>
                    <a:pt x="2215" y="6284"/>
                  </a:cubicBezTo>
                  <a:lnTo>
                    <a:pt x="3632" y="4868"/>
                  </a:lnTo>
                  <a:cubicBezTo>
                    <a:pt x="3822" y="4677"/>
                    <a:pt x="4072" y="4570"/>
                    <a:pt x="4346" y="4570"/>
                  </a:cubicBezTo>
                  <a:cubicBezTo>
                    <a:pt x="4608" y="4570"/>
                    <a:pt x="4870" y="4677"/>
                    <a:pt x="5061" y="4868"/>
                  </a:cubicBezTo>
                  <a:cubicBezTo>
                    <a:pt x="5144" y="4951"/>
                    <a:pt x="5227" y="5070"/>
                    <a:pt x="5287" y="5189"/>
                  </a:cubicBezTo>
                  <a:cubicBezTo>
                    <a:pt x="5305" y="5263"/>
                    <a:pt x="5374" y="5308"/>
                    <a:pt x="5453" y="5308"/>
                  </a:cubicBezTo>
                  <a:cubicBezTo>
                    <a:pt x="5477" y="5308"/>
                    <a:pt x="5501" y="5304"/>
                    <a:pt x="5525" y="5296"/>
                  </a:cubicBezTo>
                  <a:cubicBezTo>
                    <a:pt x="5608" y="5272"/>
                    <a:pt x="5656" y="5165"/>
                    <a:pt x="5620" y="5058"/>
                  </a:cubicBezTo>
                  <a:cubicBezTo>
                    <a:pt x="5549" y="4891"/>
                    <a:pt x="5465" y="4737"/>
                    <a:pt x="5322" y="4618"/>
                  </a:cubicBezTo>
                  <a:cubicBezTo>
                    <a:pt x="5072" y="4356"/>
                    <a:pt x="4727" y="4213"/>
                    <a:pt x="4358" y="4213"/>
                  </a:cubicBezTo>
                  <a:cubicBezTo>
                    <a:pt x="3989" y="4213"/>
                    <a:pt x="3656" y="4356"/>
                    <a:pt x="3394" y="4618"/>
                  </a:cubicBezTo>
                  <a:lnTo>
                    <a:pt x="1929" y="6070"/>
                  </a:lnTo>
                  <a:cubicBezTo>
                    <a:pt x="1905" y="6082"/>
                    <a:pt x="1893" y="6106"/>
                    <a:pt x="1870" y="6130"/>
                  </a:cubicBezTo>
                  <a:lnTo>
                    <a:pt x="405" y="7606"/>
                  </a:lnTo>
                  <a:cubicBezTo>
                    <a:pt x="143" y="7856"/>
                    <a:pt x="0" y="8201"/>
                    <a:pt x="0" y="8570"/>
                  </a:cubicBezTo>
                  <a:cubicBezTo>
                    <a:pt x="0" y="8928"/>
                    <a:pt x="143" y="9273"/>
                    <a:pt x="405" y="9535"/>
                  </a:cubicBezTo>
                  <a:cubicBezTo>
                    <a:pt x="655" y="9785"/>
                    <a:pt x="1001" y="9940"/>
                    <a:pt x="1370" y="9940"/>
                  </a:cubicBezTo>
                  <a:cubicBezTo>
                    <a:pt x="1739" y="9940"/>
                    <a:pt x="2072" y="9785"/>
                    <a:pt x="2334" y="9535"/>
                  </a:cubicBezTo>
                  <a:lnTo>
                    <a:pt x="3275" y="8594"/>
                  </a:lnTo>
                  <a:cubicBezTo>
                    <a:pt x="3346" y="8523"/>
                    <a:pt x="3346" y="8416"/>
                    <a:pt x="3275" y="8344"/>
                  </a:cubicBezTo>
                  <a:cubicBezTo>
                    <a:pt x="3239" y="8309"/>
                    <a:pt x="3194" y="8291"/>
                    <a:pt x="3150" y="8291"/>
                  </a:cubicBezTo>
                  <a:cubicBezTo>
                    <a:pt x="3105" y="8291"/>
                    <a:pt x="3060" y="8309"/>
                    <a:pt x="3025" y="8344"/>
                  </a:cubicBezTo>
                  <a:lnTo>
                    <a:pt x="2084" y="9285"/>
                  </a:lnTo>
                  <a:cubicBezTo>
                    <a:pt x="1893" y="9475"/>
                    <a:pt x="1632" y="9582"/>
                    <a:pt x="1370" y="9582"/>
                  </a:cubicBezTo>
                  <a:cubicBezTo>
                    <a:pt x="1096" y="9582"/>
                    <a:pt x="846" y="9475"/>
                    <a:pt x="655" y="9285"/>
                  </a:cubicBezTo>
                  <a:cubicBezTo>
                    <a:pt x="465" y="9094"/>
                    <a:pt x="358" y="8832"/>
                    <a:pt x="358" y="8570"/>
                  </a:cubicBezTo>
                  <a:cubicBezTo>
                    <a:pt x="358" y="8297"/>
                    <a:pt x="465" y="8047"/>
                    <a:pt x="655" y="7856"/>
                  </a:cubicBezTo>
                  <a:lnTo>
                    <a:pt x="1953" y="6558"/>
                  </a:lnTo>
                  <a:cubicBezTo>
                    <a:pt x="2084" y="6880"/>
                    <a:pt x="2274" y="7177"/>
                    <a:pt x="2513" y="7404"/>
                  </a:cubicBezTo>
                  <a:cubicBezTo>
                    <a:pt x="3001" y="7904"/>
                    <a:pt x="3656" y="8166"/>
                    <a:pt x="4346" y="8166"/>
                  </a:cubicBezTo>
                  <a:cubicBezTo>
                    <a:pt x="5049" y="8166"/>
                    <a:pt x="5680" y="7904"/>
                    <a:pt x="6180" y="7404"/>
                  </a:cubicBezTo>
                  <a:lnTo>
                    <a:pt x="9168" y="4415"/>
                  </a:lnTo>
                  <a:cubicBezTo>
                    <a:pt x="10145" y="3403"/>
                    <a:pt x="10145" y="1772"/>
                    <a:pt x="9156" y="760"/>
                  </a:cubicBezTo>
                  <a:cubicBezTo>
                    <a:pt x="8650" y="254"/>
                    <a:pt x="7987" y="1"/>
                    <a:pt x="7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25" name="Google Shape;12825;p73"/>
          <p:cNvGrpSpPr/>
          <p:nvPr/>
        </p:nvGrpSpPr>
        <p:grpSpPr>
          <a:xfrm>
            <a:off x="4670239" y="1541599"/>
            <a:ext cx="359679" cy="321833"/>
            <a:chOff x="4670239" y="1541599"/>
            <a:chExt cx="359679" cy="321833"/>
          </a:xfrm>
        </p:grpSpPr>
        <p:sp>
          <p:nvSpPr>
            <p:cNvPr id="12826" name="Google Shape;12826;p73"/>
            <p:cNvSpPr/>
            <p:nvPr/>
          </p:nvSpPr>
          <p:spPr>
            <a:xfrm>
              <a:off x="4818790" y="1606787"/>
              <a:ext cx="28838" cy="49687"/>
            </a:xfrm>
            <a:custGeom>
              <a:rect b="b" l="l" r="r" t="t"/>
              <a:pathLst>
                <a:path extrusionOk="0" h="1561" w="906">
                  <a:moveTo>
                    <a:pt x="429" y="298"/>
                  </a:moveTo>
                  <a:lnTo>
                    <a:pt x="429" y="584"/>
                  </a:lnTo>
                  <a:cubicBezTo>
                    <a:pt x="310" y="537"/>
                    <a:pt x="287" y="489"/>
                    <a:pt x="287" y="429"/>
                  </a:cubicBezTo>
                  <a:cubicBezTo>
                    <a:pt x="287" y="346"/>
                    <a:pt x="358" y="310"/>
                    <a:pt x="429" y="298"/>
                  </a:cubicBezTo>
                  <a:close/>
                  <a:moveTo>
                    <a:pt x="537" y="882"/>
                  </a:moveTo>
                  <a:cubicBezTo>
                    <a:pt x="656" y="929"/>
                    <a:pt x="680" y="989"/>
                    <a:pt x="680" y="1060"/>
                  </a:cubicBezTo>
                  <a:cubicBezTo>
                    <a:pt x="680" y="1132"/>
                    <a:pt x="620" y="1191"/>
                    <a:pt x="537" y="1203"/>
                  </a:cubicBezTo>
                  <a:lnTo>
                    <a:pt x="537" y="882"/>
                  </a:lnTo>
                  <a:close/>
                  <a:moveTo>
                    <a:pt x="477" y="1"/>
                  </a:moveTo>
                  <a:cubicBezTo>
                    <a:pt x="441" y="1"/>
                    <a:pt x="418" y="13"/>
                    <a:pt x="418" y="48"/>
                  </a:cubicBezTo>
                  <a:lnTo>
                    <a:pt x="418" y="108"/>
                  </a:lnTo>
                  <a:cubicBezTo>
                    <a:pt x="191" y="132"/>
                    <a:pt x="48" y="251"/>
                    <a:pt x="48" y="477"/>
                  </a:cubicBezTo>
                  <a:cubicBezTo>
                    <a:pt x="48" y="715"/>
                    <a:pt x="227" y="787"/>
                    <a:pt x="418" y="870"/>
                  </a:cubicBezTo>
                  <a:lnTo>
                    <a:pt x="418" y="1239"/>
                  </a:lnTo>
                  <a:cubicBezTo>
                    <a:pt x="310" y="1215"/>
                    <a:pt x="263" y="1191"/>
                    <a:pt x="179" y="1120"/>
                  </a:cubicBezTo>
                  <a:cubicBezTo>
                    <a:pt x="159" y="1104"/>
                    <a:pt x="138" y="1096"/>
                    <a:pt x="118" y="1096"/>
                  </a:cubicBezTo>
                  <a:cubicBezTo>
                    <a:pt x="93" y="1096"/>
                    <a:pt x="69" y="1110"/>
                    <a:pt x="48" y="1144"/>
                  </a:cubicBezTo>
                  <a:cubicBezTo>
                    <a:pt x="1" y="1203"/>
                    <a:pt x="1" y="1263"/>
                    <a:pt x="48" y="1310"/>
                  </a:cubicBezTo>
                  <a:cubicBezTo>
                    <a:pt x="120" y="1418"/>
                    <a:pt x="287" y="1465"/>
                    <a:pt x="418" y="1465"/>
                  </a:cubicBezTo>
                  <a:lnTo>
                    <a:pt x="418" y="1513"/>
                  </a:lnTo>
                  <a:cubicBezTo>
                    <a:pt x="418" y="1549"/>
                    <a:pt x="441" y="1560"/>
                    <a:pt x="477" y="1560"/>
                  </a:cubicBezTo>
                  <a:cubicBezTo>
                    <a:pt x="501" y="1560"/>
                    <a:pt x="537" y="1549"/>
                    <a:pt x="537" y="1513"/>
                  </a:cubicBezTo>
                  <a:lnTo>
                    <a:pt x="537" y="1429"/>
                  </a:lnTo>
                  <a:cubicBezTo>
                    <a:pt x="727" y="1406"/>
                    <a:pt x="894" y="1263"/>
                    <a:pt x="894" y="1025"/>
                  </a:cubicBezTo>
                  <a:cubicBezTo>
                    <a:pt x="906" y="787"/>
                    <a:pt x="763" y="703"/>
                    <a:pt x="549" y="632"/>
                  </a:cubicBezTo>
                  <a:lnTo>
                    <a:pt x="549" y="286"/>
                  </a:lnTo>
                  <a:cubicBezTo>
                    <a:pt x="596" y="286"/>
                    <a:pt x="644" y="298"/>
                    <a:pt x="680" y="334"/>
                  </a:cubicBezTo>
                  <a:cubicBezTo>
                    <a:pt x="707" y="341"/>
                    <a:pt x="738" y="363"/>
                    <a:pt x="771" y="363"/>
                  </a:cubicBezTo>
                  <a:cubicBezTo>
                    <a:pt x="795" y="363"/>
                    <a:pt x="821" y="351"/>
                    <a:pt x="846" y="310"/>
                  </a:cubicBezTo>
                  <a:cubicBezTo>
                    <a:pt x="882" y="275"/>
                    <a:pt x="894" y="215"/>
                    <a:pt x="834" y="167"/>
                  </a:cubicBezTo>
                  <a:cubicBezTo>
                    <a:pt x="763" y="108"/>
                    <a:pt x="644" y="96"/>
                    <a:pt x="537" y="96"/>
                  </a:cubicBezTo>
                  <a:lnTo>
                    <a:pt x="537" y="48"/>
                  </a:lnTo>
                  <a:cubicBezTo>
                    <a:pt x="537" y="13"/>
                    <a:pt x="501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7" name="Google Shape;12827;p73"/>
            <p:cNvSpPr/>
            <p:nvPr/>
          </p:nvSpPr>
          <p:spPr>
            <a:xfrm>
              <a:off x="4875256" y="1557896"/>
              <a:ext cx="82281" cy="82663"/>
            </a:xfrm>
            <a:custGeom>
              <a:rect b="b" l="l" r="r" t="t"/>
              <a:pathLst>
                <a:path extrusionOk="0" h="2597" w="2585">
                  <a:moveTo>
                    <a:pt x="1287" y="310"/>
                  </a:moveTo>
                  <a:cubicBezTo>
                    <a:pt x="1823" y="310"/>
                    <a:pt x="2275" y="751"/>
                    <a:pt x="2275" y="1299"/>
                  </a:cubicBezTo>
                  <a:cubicBezTo>
                    <a:pt x="2263" y="1834"/>
                    <a:pt x="1823" y="2275"/>
                    <a:pt x="1287" y="2275"/>
                  </a:cubicBezTo>
                  <a:cubicBezTo>
                    <a:pt x="751" y="2275"/>
                    <a:pt x="310" y="1846"/>
                    <a:pt x="310" y="1299"/>
                  </a:cubicBezTo>
                  <a:cubicBezTo>
                    <a:pt x="310" y="763"/>
                    <a:pt x="739" y="310"/>
                    <a:pt x="1287" y="310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99"/>
                  </a:cubicBezTo>
                  <a:cubicBezTo>
                    <a:pt x="1" y="2013"/>
                    <a:pt x="572" y="2596"/>
                    <a:pt x="1287" y="2596"/>
                  </a:cubicBezTo>
                  <a:cubicBezTo>
                    <a:pt x="2001" y="2596"/>
                    <a:pt x="2585" y="2013"/>
                    <a:pt x="2585" y="1299"/>
                  </a:cubicBezTo>
                  <a:cubicBezTo>
                    <a:pt x="2585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8" name="Google Shape;12828;p73"/>
            <p:cNvSpPr/>
            <p:nvPr/>
          </p:nvSpPr>
          <p:spPr>
            <a:xfrm>
              <a:off x="4775215" y="1541599"/>
              <a:ext cx="199001" cy="147850"/>
            </a:xfrm>
            <a:custGeom>
              <a:rect b="b" l="l" r="r" t="t"/>
              <a:pathLst>
                <a:path extrusionOk="0" h="4645" w="6252">
                  <a:moveTo>
                    <a:pt x="1834" y="1811"/>
                  </a:moveTo>
                  <a:cubicBezTo>
                    <a:pt x="2168" y="1811"/>
                    <a:pt x="2465" y="1989"/>
                    <a:pt x="2644" y="2239"/>
                  </a:cubicBezTo>
                  <a:cubicBezTo>
                    <a:pt x="2680" y="2394"/>
                    <a:pt x="2739" y="2525"/>
                    <a:pt x="2799" y="2656"/>
                  </a:cubicBezTo>
                  <a:cubicBezTo>
                    <a:pt x="2799" y="2704"/>
                    <a:pt x="2811" y="2751"/>
                    <a:pt x="2811" y="2787"/>
                  </a:cubicBezTo>
                  <a:cubicBezTo>
                    <a:pt x="2811" y="3335"/>
                    <a:pt x="2382" y="3775"/>
                    <a:pt x="1834" y="3775"/>
                  </a:cubicBezTo>
                  <a:cubicBezTo>
                    <a:pt x="1298" y="3775"/>
                    <a:pt x="846" y="3347"/>
                    <a:pt x="846" y="2787"/>
                  </a:cubicBezTo>
                  <a:cubicBezTo>
                    <a:pt x="846" y="2251"/>
                    <a:pt x="1275" y="1811"/>
                    <a:pt x="1834" y="1811"/>
                  </a:cubicBezTo>
                  <a:close/>
                  <a:moveTo>
                    <a:pt x="1834" y="1263"/>
                  </a:moveTo>
                  <a:cubicBezTo>
                    <a:pt x="2108" y="1263"/>
                    <a:pt x="2382" y="1334"/>
                    <a:pt x="2620" y="1489"/>
                  </a:cubicBezTo>
                  <a:cubicBezTo>
                    <a:pt x="2608" y="1561"/>
                    <a:pt x="2608" y="1644"/>
                    <a:pt x="2584" y="1727"/>
                  </a:cubicBezTo>
                  <a:cubicBezTo>
                    <a:pt x="2382" y="1572"/>
                    <a:pt x="2108" y="1465"/>
                    <a:pt x="1822" y="1465"/>
                  </a:cubicBezTo>
                  <a:cubicBezTo>
                    <a:pt x="1120" y="1465"/>
                    <a:pt x="536" y="2049"/>
                    <a:pt x="536" y="2763"/>
                  </a:cubicBezTo>
                  <a:cubicBezTo>
                    <a:pt x="536" y="3477"/>
                    <a:pt x="1108" y="4061"/>
                    <a:pt x="1822" y="4061"/>
                  </a:cubicBezTo>
                  <a:cubicBezTo>
                    <a:pt x="2453" y="4061"/>
                    <a:pt x="2953" y="3632"/>
                    <a:pt x="3096" y="3049"/>
                  </a:cubicBezTo>
                  <a:cubicBezTo>
                    <a:pt x="3156" y="3108"/>
                    <a:pt x="3215" y="3156"/>
                    <a:pt x="3275" y="3216"/>
                  </a:cubicBezTo>
                  <a:cubicBezTo>
                    <a:pt x="3084" y="3870"/>
                    <a:pt x="2501" y="4299"/>
                    <a:pt x="1834" y="4299"/>
                  </a:cubicBezTo>
                  <a:cubicBezTo>
                    <a:pt x="1001" y="4299"/>
                    <a:pt x="310" y="3608"/>
                    <a:pt x="310" y="2775"/>
                  </a:cubicBezTo>
                  <a:cubicBezTo>
                    <a:pt x="310" y="1942"/>
                    <a:pt x="1001" y="1263"/>
                    <a:pt x="1834" y="1263"/>
                  </a:cubicBezTo>
                  <a:close/>
                  <a:moveTo>
                    <a:pt x="4430" y="1"/>
                  </a:moveTo>
                  <a:cubicBezTo>
                    <a:pt x="3644" y="1"/>
                    <a:pt x="2977" y="501"/>
                    <a:pt x="2703" y="1203"/>
                  </a:cubicBezTo>
                  <a:cubicBezTo>
                    <a:pt x="2441" y="1049"/>
                    <a:pt x="2144" y="977"/>
                    <a:pt x="1834" y="977"/>
                  </a:cubicBezTo>
                  <a:cubicBezTo>
                    <a:pt x="822" y="977"/>
                    <a:pt x="1" y="1799"/>
                    <a:pt x="1" y="2811"/>
                  </a:cubicBezTo>
                  <a:cubicBezTo>
                    <a:pt x="1" y="3823"/>
                    <a:pt x="822" y="4644"/>
                    <a:pt x="1834" y="4644"/>
                  </a:cubicBezTo>
                  <a:cubicBezTo>
                    <a:pt x="2608" y="4644"/>
                    <a:pt x="3287" y="4168"/>
                    <a:pt x="3561" y="3430"/>
                  </a:cubicBezTo>
                  <a:cubicBezTo>
                    <a:pt x="3811" y="3573"/>
                    <a:pt x="4108" y="3656"/>
                    <a:pt x="4430" y="3656"/>
                  </a:cubicBezTo>
                  <a:cubicBezTo>
                    <a:pt x="4846" y="3656"/>
                    <a:pt x="5251" y="3513"/>
                    <a:pt x="5585" y="3251"/>
                  </a:cubicBezTo>
                  <a:cubicBezTo>
                    <a:pt x="5894" y="3001"/>
                    <a:pt x="6132" y="2632"/>
                    <a:pt x="6216" y="2239"/>
                  </a:cubicBezTo>
                  <a:cubicBezTo>
                    <a:pt x="6228" y="2144"/>
                    <a:pt x="6192" y="2049"/>
                    <a:pt x="6097" y="2037"/>
                  </a:cubicBezTo>
                  <a:cubicBezTo>
                    <a:pt x="6086" y="2035"/>
                    <a:pt x="6076" y="2035"/>
                    <a:pt x="6065" y="2035"/>
                  </a:cubicBezTo>
                  <a:cubicBezTo>
                    <a:pt x="5991" y="2035"/>
                    <a:pt x="5917" y="2072"/>
                    <a:pt x="5906" y="2156"/>
                  </a:cubicBezTo>
                  <a:cubicBezTo>
                    <a:pt x="5739" y="2835"/>
                    <a:pt x="5144" y="3335"/>
                    <a:pt x="4430" y="3335"/>
                  </a:cubicBezTo>
                  <a:cubicBezTo>
                    <a:pt x="3882" y="3335"/>
                    <a:pt x="3394" y="3037"/>
                    <a:pt x="3120" y="2561"/>
                  </a:cubicBezTo>
                  <a:cubicBezTo>
                    <a:pt x="3096" y="2406"/>
                    <a:pt x="3037" y="2263"/>
                    <a:pt x="2965" y="2120"/>
                  </a:cubicBezTo>
                  <a:cubicBezTo>
                    <a:pt x="2763" y="1191"/>
                    <a:pt x="3477" y="310"/>
                    <a:pt x="4430" y="310"/>
                  </a:cubicBezTo>
                  <a:cubicBezTo>
                    <a:pt x="5144" y="310"/>
                    <a:pt x="5739" y="787"/>
                    <a:pt x="5906" y="1489"/>
                  </a:cubicBezTo>
                  <a:cubicBezTo>
                    <a:pt x="5916" y="1560"/>
                    <a:pt x="5986" y="1613"/>
                    <a:pt x="6058" y="1613"/>
                  </a:cubicBezTo>
                  <a:cubicBezTo>
                    <a:pt x="6071" y="1613"/>
                    <a:pt x="6084" y="1612"/>
                    <a:pt x="6097" y="1608"/>
                  </a:cubicBezTo>
                  <a:cubicBezTo>
                    <a:pt x="6192" y="1584"/>
                    <a:pt x="6251" y="1501"/>
                    <a:pt x="6216" y="1406"/>
                  </a:cubicBezTo>
                  <a:cubicBezTo>
                    <a:pt x="6132" y="1013"/>
                    <a:pt x="5906" y="656"/>
                    <a:pt x="5585" y="394"/>
                  </a:cubicBezTo>
                  <a:cubicBezTo>
                    <a:pt x="5251" y="132"/>
                    <a:pt x="4846" y="1"/>
                    <a:pt x="4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73"/>
            <p:cNvSpPr/>
            <p:nvPr/>
          </p:nvSpPr>
          <p:spPr>
            <a:xfrm>
              <a:off x="4901803" y="1574957"/>
              <a:ext cx="28838" cy="50069"/>
            </a:xfrm>
            <a:custGeom>
              <a:rect b="b" l="l" r="r" t="t"/>
              <a:pathLst>
                <a:path extrusionOk="0" h="1573" w="906">
                  <a:moveTo>
                    <a:pt x="429" y="322"/>
                  </a:moveTo>
                  <a:lnTo>
                    <a:pt x="429" y="596"/>
                  </a:lnTo>
                  <a:cubicBezTo>
                    <a:pt x="310" y="548"/>
                    <a:pt x="274" y="513"/>
                    <a:pt x="274" y="453"/>
                  </a:cubicBezTo>
                  <a:cubicBezTo>
                    <a:pt x="274" y="358"/>
                    <a:pt x="358" y="334"/>
                    <a:pt x="429" y="322"/>
                  </a:cubicBezTo>
                  <a:close/>
                  <a:moveTo>
                    <a:pt x="512" y="894"/>
                  </a:moveTo>
                  <a:cubicBezTo>
                    <a:pt x="631" y="941"/>
                    <a:pt x="667" y="1001"/>
                    <a:pt x="667" y="1072"/>
                  </a:cubicBezTo>
                  <a:cubicBezTo>
                    <a:pt x="667" y="1167"/>
                    <a:pt x="608" y="1215"/>
                    <a:pt x="512" y="1227"/>
                  </a:cubicBezTo>
                  <a:lnTo>
                    <a:pt x="512" y="894"/>
                  </a:lnTo>
                  <a:close/>
                  <a:moveTo>
                    <a:pt x="453" y="1"/>
                  </a:moveTo>
                  <a:cubicBezTo>
                    <a:pt x="429" y="1"/>
                    <a:pt x="393" y="24"/>
                    <a:pt x="393" y="48"/>
                  </a:cubicBezTo>
                  <a:lnTo>
                    <a:pt x="393" y="108"/>
                  </a:lnTo>
                  <a:cubicBezTo>
                    <a:pt x="167" y="132"/>
                    <a:pt x="24" y="251"/>
                    <a:pt x="24" y="477"/>
                  </a:cubicBezTo>
                  <a:cubicBezTo>
                    <a:pt x="24" y="715"/>
                    <a:pt x="203" y="798"/>
                    <a:pt x="393" y="870"/>
                  </a:cubicBezTo>
                  <a:lnTo>
                    <a:pt x="393" y="1239"/>
                  </a:lnTo>
                  <a:cubicBezTo>
                    <a:pt x="286" y="1227"/>
                    <a:pt x="250" y="1179"/>
                    <a:pt x="155" y="1120"/>
                  </a:cubicBezTo>
                  <a:cubicBezTo>
                    <a:pt x="138" y="1108"/>
                    <a:pt x="122" y="1102"/>
                    <a:pt x="106" y="1102"/>
                  </a:cubicBezTo>
                  <a:cubicBezTo>
                    <a:pt x="46" y="1102"/>
                    <a:pt x="0" y="1182"/>
                    <a:pt x="0" y="1239"/>
                  </a:cubicBezTo>
                  <a:cubicBezTo>
                    <a:pt x="0" y="1275"/>
                    <a:pt x="12" y="1298"/>
                    <a:pt x="24" y="1310"/>
                  </a:cubicBezTo>
                  <a:cubicBezTo>
                    <a:pt x="96" y="1417"/>
                    <a:pt x="262" y="1465"/>
                    <a:pt x="393" y="1465"/>
                  </a:cubicBezTo>
                  <a:lnTo>
                    <a:pt x="393" y="1525"/>
                  </a:lnTo>
                  <a:cubicBezTo>
                    <a:pt x="393" y="1548"/>
                    <a:pt x="429" y="1572"/>
                    <a:pt x="453" y="1572"/>
                  </a:cubicBezTo>
                  <a:cubicBezTo>
                    <a:pt x="488" y="1572"/>
                    <a:pt x="512" y="1548"/>
                    <a:pt x="512" y="1525"/>
                  </a:cubicBezTo>
                  <a:lnTo>
                    <a:pt x="512" y="1465"/>
                  </a:lnTo>
                  <a:cubicBezTo>
                    <a:pt x="715" y="1429"/>
                    <a:pt x="869" y="1298"/>
                    <a:pt x="869" y="1060"/>
                  </a:cubicBezTo>
                  <a:cubicBezTo>
                    <a:pt x="905" y="810"/>
                    <a:pt x="739" y="715"/>
                    <a:pt x="536" y="644"/>
                  </a:cubicBezTo>
                  <a:lnTo>
                    <a:pt x="536" y="298"/>
                  </a:lnTo>
                  <a:cubicBezTo>
                    <a:pt x="608" y="298"/>
                    <a:pt x="631" y="322"/>
                    <a:pt x="715" y="358"/>
                  </a:cubicBezTo>
                  <a:cubicBezTo>
                    <a:pt x="728" y="367"/>
                    <a:pt x="742" y="372"/>
                    <a:pt x="758" y="372"/>
                  </a:cubicBezTo>
                  <a:cubicBezTo>
                    <a:pt x="784" y="372"/>
                    <a:pt x="811" y="355"/>
                    <a:pt x="834" y="310"/>
                  </a:cubicBezTo>
                  <a:cubicBezTo>
                    <a:pt x="858" y="274"/>
                    <a:pt x="869" y="215"/>
                    <a:pt x="810" y="167"/>
                  </a:cubicBezTo>
                  <a:cubicBezTo>
                    <a:pt x="739" y="108"/>
                    <a:pt x="619" y="96"/>
                    <a:pt x="512" y="96"/>
                  </a:cubicBezTo>
                  <a:lnTo>
                    <a:pt x="512" y="48"/>
                  </a:lnTo>
                  <a:cubicBezTo>
                    <a:pt x="512" y="24"/>
                    <a:pt x="48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73"/>
            <p:cNvSpPr/>
            <p:nvPr/>
          </p:nvSpPr>
          <p:spPr>
            <a:xfrm>
              <a:off x="4670239" y="1657269"/>
              <a:ext cx="359679" cy="206163"/>
            </a:xfrm>
            <a:custGeom>
              <a:rect b="b" l="l" r="r" t="t"/>
              <a:pathLst>
                <a:path extrusionOk="0" h="6477" w="11300">
                  <a:moveTo>
                    <a:pt x="3590" y="1935"/>
                  </a:moveTo>
                  <a:cubicBezTo>
                    <a:pt x="3607" y="1935"/>
                    <a:pt x="3623" y="1948"/>
                    <a:pt x="3632" y="1975"/>
                  </a:cubicBezTo>
                  <a:cubicBezTo>
                    <a:pt x="3715" y="2129"/>
                    <a:pt x="4727" y="4832"/>
                    <a:pt x="4751" y="4939"/>
                  </a:cubicBezTo>
                  <a:cubicBezTo>
                    <a:pt x="4775" y="4951"/>
                    <a:pt x="4751" y="4975"/>
                    <a:pt x="4727" y="4987"/>
                  </a:cubicBezTo>
                  <a:lnTo>
                    <a:pt x="4013" y="5261"/>
                  </a:lnTo>
                  <a:cubicBezTo>
                    <a:pt x="3965" y="5130"/>
                    <a:pt x="2941" y="2403"/>
                    <a:pt x="2870" y="2213"/>
                  </a:cubicBezTo>
                  <a:lnTo>
                    <a:pt x="3572" y="1939"/>
                  </a:lnTo>
                  <a:cubicBezTo>
                    <a:pt x="3578" y="1936"/>
                    <a:pt x="3584" y="1935"/>
                    <a:pt x="3590" y="1935"/>
                  </a:cubicBezTo>
                  <a:close/>
                  <a:moveTo>
                    <a:pt x="2584" y="2308"/>
                  </a:moveTo>
                  <a:lnTo>
                    <a:pt x="3727" y="5368"/>
                  </a:lnTo>
                  <a:cubicBezTo>
                    <a:pt x="3180" y="5570"/>
                    <a:pt x="1810" y="6082"/>
                    <a:pt x="1584" y="6166"/>
                  </a:cubicBezTo>
                  <a:cubicBezTo>
                    <a:pt x="1577" y="6172"/>
                    <a:pt x="1569" y="6175"/>
                    <a:pt x="1560" y="6175"/>
                  </a:cubicBezTo>
                  <a:cubicBezTo>
                    <a:pt x="1537" y="6175"/>
                    <a:pt x="1509" y="6156"/>
                    <a:pt x="1501" y="6130"/>
                  </a:cubicBezTo>
                  <a:lnTo>
                    <a:pt x="394" y="3201"/>
                  </a:lnTo>
                  <a:cubicBezTo>
                    <a:pt x="382" y="3177"/>
                    <a:pt x="394" y="3130"/>
                    <a:pt x="441" y="3118"/>
                  </a:cubicBezTo>
                  <a:cubicBezTo>
                    <a:pt x="1144" y="2844"/>
                    <a:pt x="2096" y="2487"/>
                    <a:pt x="2584" y="2308"/>
                  </a:cubicBezTo>
                  <a:close/>
                  <a:moveTo>
                    <a:pt x="10358" y="1"/>
                  </a:moveTo>
                  <a:cubicBezTo>
                    <a:pt x="10108" y="1"/>
                    <a:pt x="9869" y="131"/>
                    <a:pt x="9692" y="308"/>
                  </a:cubicBezTo>
                  <a:lnTo>
                    <a:pt x="7966" y="1737"/>
                  </a:lnTo>
                  <a:cubicBezTo>
                    <a:pt x="7883" y="1522"/>
                    <a:pt x="7668" y="1308"/>
                    <a:pt x="7263" y="1308"/>
                  </a:cubicBezTo>
                  <a:cubicBezTo>
                    <a:pt x="6756" y="1308"/>
                    <a:pt x="6387" y="1304"/>
                    <a:pt x="6108" y="1304"/>
                  </a:cubicBezTo>
                  <a:cubicBezTo>
                    <a:pt x="5503" y="1304"/>
                    <a:pt x="5318" y="1321"/>
                    <a:pt x="5049" y="1427"/>
                  </a:cubicBezTo>
                  <a:lnTo>
                    <a:pt x="3953" y="1868"/>
                  </a:lnTo>
                  <a:lnTo>
                    <a:pt x="3930" y="1820"/>
                  </a:lnTo>
                  <a:cubicBezTo>
                    <a:pt x="3875" y="1675"/>
                    <a:pt x="3745" y="1592"/>
                    <a:pt x="3597" y="1592"/>
                  </a:cubicBezTo>
                  <a:cubicBezTo>
                    <a:pt x="3550" y="1592"/>
                    <a:pt x="3502" y="1600"/>
                    <a:pt x="3453" y="1618"/>
                  </a:cubicBezTo>
                  <a:lnTo>
                    <a:pt x="2620" y="1927"/>
                  </a:lnTo>
                  <a:cubicBezTo>
                    <a:pt x="2251" y="2058"/>
                    <a:pt x="1108" y="2510"/>
                    <a:pt x="298" y="2808"/>
                  </a:cubicBezTo>
                  <a:cubicBezTo>
                    <a:pt x="96" y="2880"/>
                    <a:pt x="1" y="3106"/>
                    <a:pt x="84" y="3308"/>
                  </a:cubicBezTo>
                  <a:lnTo>
                    <a:pt x="1179" y="6225"/>
                  </a:lnTo>
                  <a:cubicBezTo>
                    <a:pt x="1234" y="6389"/>
                    <a:pt x="1379" y="6476"/>
                    <a:pt x="1540" y="6476"/>
                  </a:cubicBezTo>
                  <a:cubicBezTo>
                    <a:pt x="1590" y="6476"/>
                    <a:pt x="1641" y="6468"/>
                    <a:pt x="1691" y="6451"/>
                  </a:cubicBezTo>
                  <a:cubicBezTo>
                    <a:pt x="1941" y="6368"/>
                    <a:pt x="3608" y="5725"/>
                    <a:pt x="3977" y="5594"/>
                  </a:cubicBezTo>
                  <a:lnTo>
                    <a:pt x="4858" y="5261"/>
                  </a:lnTo>
                  <a:cubicBezTo>
                    <a:pt x="5049" y="5189"/>
                    <a:pt x="5144" y="4975"/>
                    <a:pt x="5061" y="4785"/>
                  </a:cubicBezTo>
                  <a:lnTo>
                    <a:pt x="5049" y="4737"/>
                  </a:lnTo>
                  <a:cubicBezTo>
                    <a:pt x="5620" y="4499"/>
                    <a:pt x="5632" y="4475"/>
                    <a:pt x="6228" y="4475"/>
                  </a:cubicBezTo>
                  <a:cubicBezTo>
                    <a:pt x="6311" y="4475"/>
                    <a:pt x="6394" y="4404"/>
                    <a:pt x="6394" y="4308"/>
                  </a:cubicBezTo>
                  <a:cubicBezTo>
                    <a:pt x="6394" y="4225"/>
                    <a:pt x="6311" y="4142"/>
                    <a:pt x="6228" y="4142"/>
                  </a:cubicBezTo>
                  <a:cubicBezTo>
                    <a:pt x="5585" y="4142"/>
                    <a:pt x="5525" y="4189"/>
                    <a:pt x="4930" y="4439"/>
                  </a:cubicBezTo>
                  <a:lnTo>
                    <a:pt x="4073" y="2153"/>
                  </a:lnTo>
                  <a:lnTo>
                    <a:pt x="5168" y="1689"/>
                  </a:lnTo>
                  <a:cubicBezTo>
                    <a:pt x="5361" y="1615"/>
                    <a:pt x="5513" y="1601"/>
                    <a:pt x="5986" y="1601"/>
                  </a:cubicBezTo>
                  <a:cubicBezTo>
                    <a:pt x="6270" y="1601"/>
                    <a:pt x="6670" y="1606"/>
                    <a:pt x="7263" y="1606"/>
                  </a:cubicBezTo>
                  <a:cubicBezTo>
                    <a:pt x="7442" y="1606"/>
                    <a:pt x="7561" y="1665"/>
                    <a:pt x="7644" y="1784"/>
                  </a:cubicBezTo>
                  <a:cubicBezTo>
                    <a:pt x="7704" y="1868"/>
                    <a:pt x="7704" y="1963"/>
                    <a:pt x="7716" y="1987"/>
                  </a:cubicBezTo>
                  <a:cubicBezTo>
                    <a:pt x="7716" y="2046"/>
                    <a:pt x="7668" y="2344"/>
                    <a:pt x="7382" y="2391"/>
                  </a:cubicBezTo>
                  <a:cubicBezTo>
                    <a:pt x="6942" y="2463"/>
                    <a:pt x="5989" y="2594"/>
                    <a:pt x="5978" y="2594"/>
                  </a:cubicBezTo>
                  <a:cubicBezTo>
                    <a:pt x="5882" y="2606"/>
                    <a:pt x="5823" y="2689"/>
                    <a:pt x="5835" y="2772"/>
                  </a:cubicBezTo>
                  <a:cubicBezTo>
                    <a:pt x="5858" y="2844"/>
                    <a:pt x="5918" y="2903"/>
                    <a:pt x="6001" y="2903"/>
                  </a:cubicBezTo>
                  <a:lnTo>
                    <a:pt x="6037" y="2903"/>
                  </a:lnTo>
                  <a:cubicBezTo>
                    <a:pt x="6049" y="2903"/>
                    <a:pt x="7001" y="2772"/>
                    <a:pt x="7442" y="2701"/>
                  </a:cubicBezTo>
                  <a:cubicBezTo>
                    <a:pt x="7859" y="2630"/>
                    <a:pt x="8014" y="2284"/>
                    <a:pt x="8037" y="2046"/>
                  </a:cubicBezTo>
                  <a:lnTo>
                    <a:pt x="9919" y="498"/>
                  </a:lnTo>
                  <a:cubicBezTo>
                    <a:pt x="10039" y="385"/>
                    <a:pt x="10193" y="287"/>
                    <a:pt x="10356" y="287"/>
                  </a:cubicBezTo>
                  <a:cubicBezTo>
                    <a:pt x="10451" y="287"/>
                    <a:pt x="10549" y="320"/>
                    <a:pt x="10645" y="403"/>
                  </a:cubicBezTo>
                  <a:cubicBezTo>
                    <a:pt x="10942" y="701"/>
                    <a:pt x="10681" y="1058"/>
                    <a:pt x="10597" y="1141"/>
                  </a:cubicBezTo>
                  <a:cubicBezTo>
                    <a:pt x="10526" y="1213"/>
                    <a:pt x="8240" y="3677"/>
                    <a:pt x="8240" y="3677"/>
                  </a:cubicBezTo>
                  <a:cubicBezTo>
                    <a:pt x="7906" y="4070"/>
                    <a:pt x="7466" y="4130"/>
                    <a:pt x="7263" y="4130"/>
                  </a:cubicBezTo>
                  <a:lnTo>
                    <a:pt x="6966" y="4130"/>
                  </a:lnTo>
                  <a:cubicBezTo>
                    <a:pt x="6882" y="4130"/>
                    <a:pt x="6811" y="4201"/>
                    <a:pt x="6811" y="4296"/>
                  </a:cubicBezTo>
                  <a:cubicBezTo>
                    <a:pt x="6811" y="4380"/>
                    <a:pt x="6882" y="4463"/>
                    <a:pt x="6966" y="4463"/>
                  </a:cubicBezTo>
                  <a:lnTo>
                    <a:pt x="7287" y="4463"/>
                  </a:lnTo>
                  <a:cubicBezTo>
                    <a:pt x="7502" y="4439"/>
                    <a:pt x="8061" y="4368"/>
                    <a:pt x="8478" y="3892"/>
                  </a:cubicBezTo>
                  <a:lnTo>
                    <a:pt x="10835" y="1344"/>
                  </a:lnTo>
                  <a:cubicBezTo>
                    <a:pt x="11062" y="1153"/>
                    <a:pt x="11300" y="629"/>
                    <a:pt x="10871" y="213"/>
                  </a:cubicBezTo>
                  <a:cubicBezTo>
                    <a:pt x="10706" y="62"/>
                    <a:pt x="10530" y="1"/>
                    <a:pt x="10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1" name="Google Shape;12831;p73"/>
          <p:cNvGrpSpPr/>
          <p:nvPr/>
        </p:nvGrpSpPr>
        <p:grpSpPr>
          <a:xfrm>
            <a:off x="4212429" y="1502385"/>
            <a:ext cx="321037" cy="353822"/>
            <a:chOff x="4212429" y="1502385"/>
            <a:chExt cx="321037" cy="353822"/>
          </a:xfrm>
        </p:grpSpPr>
        <p:sp>
          <p:nvSpPr>
            <p:cNvPr id="12832" name="Google Shape;12832;p73"/>
            <p:cNvSpPr/>
            <p:nvPr/>
          </p:nvSpPr>
          <p:spPr>
            <a:xfrm>
              <a:off x="4310592" y="1585938"/>
              <a:ext cx="125092" cy="163001"/>
            </a:xfrm>
            <a:custGeom>
              <a:rect b="b" l="l" r="r" t="t"/>
              <a:pathLst>
                <a:path extrusionOk="0" h="5121" w="3930">
                  <a:moveTo>
                    <a:pt x="1941" y="310"/>
                  </a:moveTo>
                  <a:cubicBezTo>
                    <a:pt x="2227" y="310"/>
                    <a:pt x="2477" y="489"/>
                    <a:pt x="2584" y="751"/>
                  </a:cubicBezTo>
                  <a:cubicBezTo>
                    <a:pt x="2620" y="834"/>
                    <a:pt x="2644" y="930"/>
                    <a:pt x="2644" y="1013"/>
                  </a:cubicBezTo>
                  <a:lnTo>
                    <a:pt x="2644" y="1192"/>
                  </a:lnTo>
                  <a:cubicBezTo>
                    <a:pt x="2370" y="1096"/>
                    <a:pt x="2275" y="834"/>
                    <a:pt x="2251" y="822"/>
                  </a:cubicBezTo>
                  <a:cubicBezTo>
                    <a:pt x="2227" y="763"/>
                    <a:pt x="2179" y="715"/>
                    <a:pt x="2108" y="715"/>
                  </a:cubicBezTo>
                  <a:cubicBezTo>
                    <a:pt x="2048" y="715"/>
                    <a:pt x="1989" y="751"/>
                    <a:pt x="1953" y="811"/>
                  </a:cubicBezTo>
                  <a:cubicBezTo>
                    <a:pt x="1953" y="811"/>
                    <a:pt x="1763" y="1168"/>
                    <a:pt x="1239" y="1227"/>
                  </a:cubicBezTo>
                  <a:lnTo>
                    <a:pt x="1239" y="1025"/>
                  </a:lnTo>
                  <a:cubicBezTo>
                    <a:pt x="1263" y="930"/>
                    <a:pt x="1275" y="834"/>
                    <a:pt x="1310" y="751"/>
                  </a:cubicBezTo>
                  <a:cubicBezTo>
                    <a:pt x="1406" y="489"/>
                    <a:pt x="1667" y="310"/>
                    <a:pt x="1941" y="310"/>
                  </a:cubicBezTo>
                  <a:close/>
                  <a:moveTo>
                    <a:pt x="2108" y="1180"/>
                  </a:moveTo>
                  <a:cubicBezTo>
                    <a:pt x="2215" y="1322"/>
                    <a:pt x="2394" y="1489"/>
                    <a:pt x="2656" y="1549"/>
                  </a:cubicBezTo>
                  <a:lnTo>
                    <a:pt x="2656" y="1775"/>
                  </a:lnTo>
                  <a:cubicBezTo>
                    <a:pt x="2656" y="2144"/>
                    <a:pt x="2358" y="2454"/>
                    <a:pt x="1989" y="2477"/>
                  </a:cubicBezTo>
                  <a:lnTo>
                    <a:pt x="1929" y="2477"/>
                  </a:lnTo>
                  <a:cubicBezTo>
                    <a:pt x="1560" y="2442"/>
                    <a:pt x="1263" y="2144"/>
                    <a:pt x="1263" y="1763"/>
                  </a:cubicBezTo>
                  <a:lnTo>
                    <a:pt x="1263" y="1549"/>
                  </a:lnTo>
                  <a:cubicBezTo>
                    <a:pt x="1679" y="1501"/>
                    <a:pt x="1941" y="1322"/>
                    <a:pt x="2108" y="1180"/>
                  </a:cubicBezTo>
                  <a:close/>
                  <a:moveTo>
                    <a:pt x="2132" y="2799"/>
                  </a:moveTo>
                  <a:lnTo>
                    <a:pt x="2048" y="2966"/>
                  </a:lnTo>
                  <a:lnTo>
                    <a:pt x="1846" y="2966"/>
                  </a:lnTo>
                  <a:lnTo>
                    <a:pt x="1751" y="2799"/>
                  </a:lnTo>
                  <a:close/>
                  <a:moveTo>
                    <a:pt x="2025" y="3287"/>
                  </a:moveTo>
                  <a:lnTo>
                    <a:pt x="2215" y="4109"/>
                  </a:lnTo>
                  <a:lnTo>
                    <a:pt x="1941" y="4347"/>
                  </a:lnTo>
                  <a:lnTo>
                    <a:pt x="1679" y="4109"/>
                  </a:lnTo>
                  <a:lnTo>
                    <a:pt x="1870" y="3287"/>
                  </a:lnTo>
                  <a:close/>
                  <a:moveTo>
                    <a:pt x="2453" y="2870"/>
                  </a:moveTo>
                  <a:cubicBezTo>
                    <a:pt x="2668" y="2954"/>
                    <a:pt x="2894" y="3085"/>
                    <a:pt x="3072" y="3263"/>
                  </a:cubicBezTo>
                  <a:cubicBezTo>
                    <a:pt x="3394" y="3561"/>
                    <a:pt x="3561" y="3966"/>
                    <a:pt x="3561" y="4359"/>
                  </a:cubicBezTo>
                  <a:lnTo>
                    <a:pt x="3596" y="4775"/>
                  </a:lnTo>
                  <a:lnTo>
                    <a:pt x="322" y="4775"/>
                  </a:lnTo>
                  <a:lnTo>
                    <a:pt x="322" y="4359"/>
                  </a:lnTo>
                  <a:cubicBezTo>
                    <a:pt x="322" y="3942"/>
                    <a:pt x="501" y="3561"/>
                    <a:pt x="810" y="3263"/>
                  </a:cubicBezTo>
                  <a:cubicBezTo>
                    <a:pt x="989" y="3097"/>
                    <a:pt x="1215" y="2966"/>
                    <a:pt x="1441" y="2870"/>
                  </a:cubicBezTo>
                  <a:lnTo>
                    <a:pt x="1572" y="3144"/>
                  </a:lnTo>
                  <a:lnTo>
                    <a:pt x="1346" y="4120"/>
                  </a:lnTo>
                  <a:cubicBezTo>
                    <a:pt x="1334" y="4180"/>
                    <a:pt x="1346" y="4240"/>
                    <a:pt x="1394" y="4287"/>
                  </a:cubicBezTo>
                  <a:lnTo>
                    <a:pt x="1834" y="4692"/>
                  </a:lnTo>
                  <a:cubicBezTo>
                    <a:pt x="1870" y="4716"/>
                    <a:pt x="1917" y="4740"/>
                    <a:pt x="1941" y="4740"/>
                  </a:cubicBezTo>
                  <a:cubicBezTo>
                    <a:pt x="1989" y="4740"/>
                    <a:pt x="2025" y="4716"/>
                    <a:pt x="2048" y="4692"/>
                  </a:cubicBezTo>
                  <a:lnTo>
                    <a:pt x="2501" y="4287"/>
                  </a:lnTo>
                  <a:cubicBezTo>
                    <a:pt x="2537" y="4240"/>
                    <a:pt x="2560" y="4180"/>
                    <a:pt x="2537" y="4120"/>
                  </a:cubicBezTo>
                  <a:lnTo>
                    <a:pt x="2322" y="3144"/>
                  </a:lnTo>
                  <a:lnTo>
                    <a:pt x="2453" y="2870"/>
                  </a:lnTo>
                  <a:close/>
                  <a:moveTo>
                    <a:pt x="1965" y="1"/>
                  </a:moveTo>
                  <a:cubicBezTo>
                    <a:pt x="1394" y="1"/>
                    <a:pt x="929" y="465"/>
                    <a:pt x="929" y="1025"/>
                  </a:cubicBezTo>
                  <a:lnTo>
                    <a:pt x="929" y="1406"/>
                  </a:lnTo>
                  <a:lnTo>
                    <a:pt x="929" y="1775"/>
                  </a:lnTo>
                  <a:cubicBezTo>
                    <a:pt x="929" y="2096"/>
                    <a:pt x="1084" y="2394"/>
                    <a:pt x="1334" y="2573"/>
                  </a:cubicBezTo>
                  <a:cubicBezTo>
                    <a:pt x="560" y="2846"/>
                    <a:pt x="1" y="3561"/>
                    <a:pt x="1" y="4382"/>
                  </a:cubicBezTo>
                  <a:lnTo>
                    <a:pt x="1" y="4954"/>
                  </a:lnTo>
                  <a:cubicBezTo>
                    <a:pt x="1" y="5049"/>
                    <a:pt x="72" y="5121"/>
                    <a:pt x="155" y="5121"/>
                  </a:cubicBezTo>
                  <a:lnTo>
                    <a:pt x="3763" y="5121"/>
                  </a:lnTo>
                  <a:cubicBezTo>
                    <a:pt x="3846" y="5121"/>
                    <a:pt x="3930" y="5049"/>
                    <a:pt x="3930" y="4954"/>
                  </a:cubicBezTo>
                  <a:lnTo>
                    <a:pt x="3930" y="4382"/>
                  </a:lnTo>
                  <a:cubicBezTo>
                    <a:pt x="3930" y="3561"/>
                    <a:pt x="3346" y="2846"/>
                    <a:pt x="2584" y="2573"/>
                  </a:cubicBezTo>
                  <a:cubicBezTo>
                    <a:pt x="2822" y="2382"/>
                    <a:pt x="2989" y="2096"/>
                    <a:pt x="2989" y="1775"/>
                  </a:cubicBezTo>
                  <a:lnTo>
                    <a:pt x="2989" y="1406"/>
                  </a:lnTo>
                  <a:lnTo>
                    <a:pt x="2989" y="1025"/>
                  </a:lnTo>
                  <a:cubicBezTo>
                    <a:pt x="2989" y="465"/>
                    <a:pt x="2525" y="1"/>
                    <a:pt x="1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3" name="Google Shape;12833;p73"/>
            <p:cNvSpPr/>
            <p:nvPr/>
          </p:nvSpPr>
          <p:spPr>
            <a:xfrm>
              <a:off x="4248428" y="1536124"/>
              <a:ext cx="253972" cy="152179"/>
            </a:xfrm>
            <a:custGeom>
              <a:rect b="b" l="l" r="r" t="t"/>
              <a:pathLst>
                <a:path extrusionOk="0" h="4781" w="7979">
                  <a:moveTo>
                    <a:pt x="3906" y="0"/>
                  </a:moveTo>
                  <a:cubicBezTo>
                    <a:pt x="3876" y="0"/>
                    <a:pt x="3847" y="6"/>
                    <a:pt x="3823" y="18"/>
                  </a:cubicBezTo>
                  <a:cubicBezTo>
                    <a:pt x="3811" y="30"/>
                    <a:pt x="1775" y="1244"/>
                    <a:pt x="239" y="1244"/>
                  </a:cubicBezTo>
                  <a:cubicBezTo>
                    <a:pt x="156" y="1244"/>
                    <a:pt x="84" y="1304"/>
                    <a:pt x="72" y="1375"/>
                  </a:cubicBezTo>
                  <a:cubicBezTo>
                    <a:pt x="72" y="1387"/>
                    <a:pt x="1" y="1875"/>
                    <a:pt x="1" y="2614"/>
                  </a:cubicBezTo>
                  <a:cubicBezTo>
                    <a:pt x="1" y="2697"/>
                    <a:pt x="72" y="2768"/>
                    <a:pt x="156" y="2768"/>
                  </a:cubicBezTo>
                  <a:cubicBezTo>
                    <a:pt x="251" y="2768"/>
                    <a:pt x="322" y="2697"/>
                    <a:pt x="322" y="2614"/>
                  </a:cubicBezTo>
                  <a:cubicBezTo>
                    <a:pt x="322" y="2137"/>
                    <a:pt x="358" y="1744"/>
                    <a:pt x="382" y="1566"/>
                  </a:cubicBezTo>
                  <a:cubicBezTo>
                    <a:pt x="1037" y="1542"/>
                    <a:pt x="1835" y="1328"/>
                    <a:pt x="2739" y="923"/>
                  </a:cubicBezTo>
                  <a:cubicBezTo>
                    <a:pt x="3299" y="685"/>
                    <a:pt x="3728" y="435"/>
                    <a:pt x="3906" y="351"/>
                  </a:cubicBezTo>
                  <a:cubicBezTo>
                    <a:pt x="4085" y="447"/>
                    <a:pt x="4525" y="685"/>
                    <a:pt x="5085" y="923"/>
                  </a:cubicBezTo>
                  <a:cubicBezTo>
                    <a:pt x="5990" y="1316"/>
                    <a:pt x="6788" y="1542"/>
                    <a:pt x="7442" y="1566"/>
                  </a:cubicBezTo>
                  <a:cubicBezTo>
                    <a:pt x="7478" y="1971"/>
                    <a:pt x="7585" y="3233"/>
                    <a:pt x="7288" y="4590"/>
                  </a:cubicBezTo>
                  <a:cubicBezTo>
                    <a:pt x="7276" y="4673"/>
                    <a:pt x="7323" y="4769"/>
                    <a:pt x="7407" y="4781"/>
                  </a:cubicBezTo>
                  <a:lnTo>
                    <a:pt x="7442" y="4781"/>
                  </a:lnTo>
                  <a:cubicBezTo>
                    <a:pt x="7514" y="4781"/>
                    <a:pt x="7585" y="4733"/>
                    <a:pt x="7597" y="4650"/>
                  </a:cubicBezTo>
                  <a:cubicBezTo>
                    <a:pt x="7978" y="2947"/>
                    <a:pt x="7752" y="1435"/>
                    <a:pt x="7740" y="1375"/>
                  </a:cubicBezTo>
                  <a:cubicBezTo>
                    <a:pt x="7728" y="1304"/>
                    <a:pt x="7669" y="1244"/>
                    <a:pt x="7573" y="1244"/>
                  </a:cubicBezTo>
                  <a:cubicBezTo>
                    <a:pt x="6037" y="1244"/>
                    <a:pt x="4001" y="30"/>
                    <a:pt x="3990" y="18"/>
                  </a:cubicBezTo>
                  <a:cubicBezTo>
                    <a:pt x="3966" y="6"/>
                    <a:pt x="3936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73"/>
            <p:cNvSpPr/>
            <p:nvPr/>
          </p:nvSpPr>
          <p:spPr>
            <a:xfrm>
              <a:off x="4248428" y="1633270"/>
              <a:ext cx="238407" cy="187288"/>
            </a:xfrm>
            <a:custGeom>
              <a:rect b="b" l="l" r="r" t="t"/>
              <a:pathLst>
                <a:path extrusionOk="0" h="5884" w="7490">
                  <a:moveTo>
                    <a:pt x="186" y="1"/>
                  </a:moveTo>
                  <a:cubicBezTo>
                    <a:pt x="180" y="1"/>
                    <a:pt x="174" y="1"/>
                    <a:pt x="168" y="2"/>
                  </a:cubicBezTo>
                  <a:cubicBezTo>
                    <a:pt x="72" y="2"/>
                    <a:pt x="1" y="97"/>
                    <a:pt x="13" y="181"/>
                  </a:cubicBezTo>
                  <a:cubicBezTo>
                    <a:pt x="84" y="1383"/>
                    <a:pt x="370" y="2455"/>
                    <a:pt x="846" y="3348"/>
                  </a:cubicBezTo>
                  <a:cubicBezTo>
                    <a:pt x="1501" y="4574"/>
                    <a:pt x="2513" y="5419"/>
                    <a:pt x="3859" y="5860"/>
                  </a:cubicBezTo>
                  <a:cubicBezTo>
                    <a:pt x="3870" y="5860"/>
                    <a:pt x="3882" y="5884"/>
                    <a:pt x="3894" y="5884"/>
                  </a:cubicBezTo>
                  <a:cubicBezTo>
                    <a:pt x="3918" y="5884"/>
                    <a:pt x="3930" y="5884"/>
                    <a:pt x="3942" y="5860"/>
                  </a:cubicBezTo>
                  <a:cubicBezTo>
                    <a:pt x="4811" y="5586"/>
                    <a:pt x="5549" y="5110"/>
                    <a:pt x="6133" y="4503"/>
                  </a:cubicBezTo>
                  <a:cubicBezTo>
                    <a:pt x="6716" y="3872"/>
                    <a:pt x="7157" y="3086"/>
                    <a:pt x="7442" y="2145"/>
                  </a:cubicBezTo>
                  <a:cubicBezTo>
                    <a:pt x="7490" y="2062"/>
                    <a:pt x="7442" y="1967"/>
                    <a:pt x="7347" y="1955"/>
                  </a:cubicBezTo>
                  <a:cubicBezTo>
                    <a:pt x="7330" y="1948"/>
                    <a:pt x="7313" y="1944"/>
                    <a:pt x="7296" y="1944"/>
                  </a:cubicBezTo>
                  <a:cubicBezTo>
                    <a:pt x="7228" y="1944"/>
                    <a:pt x="7164" y="1996"/>
                    <a:pt x="7145" y="2062"/>
                  </a:cubicBezTo>
                  <a:cubicBezTo>
                    <a:pt x="6871" y="2931"/>
                    <a:pt x="6454" y="3693"/>
                    <a:pt x="5906" y="4277"/>
                  </a:cubicBezTo>
                  <a:cubicBezTo>
                    <a:pt x="5371" y="4836"/>
                    <a:pt x="4704" y="5265"/>
                    <a:pt x="3894" y="5539"/>
                  </a:cubicBezTo>
                  <a:cubicBezTo>
                    <a:pt x="2668" y="5122"/>
                    <a:pt x="1727" y="4336"/>
                    <a:pt x="1132" y="3181"/>
                  </a:cubicBezTo>
                  <a:cubicBezTo>
                    <a:pt x="680" y="2336"/>
                    <a:pt x="418" y="1312"/>
                    <a:pt x="346" y="157"/>
                  </a:cubicBezTo>
                  <a:cubicBezTo>
                    <a:pt x="346" y="69"/>
                    <a:pt x="264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73"/>
            <p:cNvSpPr/>
            <p:nvPr/>
          </p:nvSpPr>
          <p:spPr>
            <a:xfrm>
              <a:off x="4212429" y="1502385"/>
              <a:ext cx="321037" cy="353822"/>
            </a:xfrm>
            <a:custGeom>
              <a:rect b="b" l="l" r="r" t="t"/>
              <a:pathLst>
                <a:path extrusionOk="0" h="11116" w="10086">
                  <a:moveTo>
                    <a:pt x="5061" y="316"/>
                  </a:moveTo>
                  <a:cubicBezTo>
                    <a:pt x="5263" y="435"/>
                    <a:pt x="5811" y="757"/>
                    <a:pt x="6549" y="1066"/>
                  </a:cubicBezTo>
                  <a:cubicBezTo>
                    <a:pt x="7692" y="1554"/>
                    <a:pt x="8692" y="1828"/>
                    <a:pt x="9526" y="1852"/>
                  </a:cubicBezTo>
                  <a:cubicBezTo>
                    <a:pt x="9550" y="2328"/>
                    <a:pt x="9693" y="3876"/>
                    <a:pt x="9335" y="5579"/>
                  </a:cubicBezTo>
                  <a:cubicBezTo>
                    <a:pt x="9073" y="6745"/>
                    <a:pt x="8645" y="7757"/>
                    <a:pt x="8049" y="8591"/>
                  </a:cubicBezTo>
                  <a:cubicBezTo>
                    <a:pt x="7311" y="9603"/>
                    <a:pt x="6299" y="10341"/>
                    <a:pt x="5049" y="10770"/>
                  </a:cubicBezTo>
                  <a:cubicBezTo>
                    <a:pt x="3799" y="10341"/>
                    <a:pt x="2775" y="9603"/>
                    <a:pt x="2037" y="8591"/>
                  </a:cubicBezTo>
                  <a:cubicBezTo>
                    <a:pt x="1430" y="7781"/>
                    <a:pt x="989" y="6745"/>
                    <a:pt x="751" y="5579"/>
                  </a:cubicBezTo>
                  <a:cubicBezTo>
                    <a:pt x="394" y="3876"/>
                    <a:pt x="537" y="2316"/>
                    <a:pt x="596" y="1852"/>
                  </a:cubicBezTo>
                  <a:cubicBezTo>
                    <a:pt x="1406" y="1828"/>
                    <a:pt x="2418" y="1554"/>
                    <a:pt x="3573" y="1066"/>
                  </a:cubicBezTo>
                  <a:cubicBezTo>
                    <a:pt x="4299" y="757"/>
                    <a:pt x="4847" y="435"/>
                    <a:pt x="5061" y="316"/>
                  </a:cubicBezTo>
                  <a:close/>
                  <a:moveTo>
                    <a:pt x="5037" y="1"/>
                  </a:moveTo>
                  <a:cubicBezTo>
                    <a:pt x="5007" y="1"/>
                    <a:pt x="4978" y="7"/>
                    <a:pt x="4954" y="18"/>
                  </a:cubicBezTo>
                  <a:cubicBezTo>
                    <a:pt x="4930" y="30"/>
                    <a:pt x="2370" y="1554"/>
                    <a:pt x="441" y="1554"/>
                  </a:cubicBezTo>
                  <a:cubicBezTo>
                    <a:pt x="370" y="1554"/>
                    <a:pt x="299" y="1614"/>
                    <a:pt x="287" y="1685"/>
                  </a:cubicBezTo>
                  <a:cubicBezTo>
                    <a:pt x="263" y="1769"/>
                    <a:pt x="1" y="3578"/>
                    <a:pt x="429" y="5650"/>
                  </a:cubicBezTo>
                  <a:cubicBezTo>
                    <a:pt x="680" y="6865"/>
                    <a:pt x="1132" y="7924"/>
                    <a:pt x="1775" y="8793"/>
                  </a:cubicBezTo>
                  <a:cubicBezTo>
                    <a:pt x="2561" y="9877"/>
                    <a:pt x="3644" y="10651"/>
                    <a:pt x="5001" y="11091"/>
                  </a:cubicBezTo>
                  <a:cubicBezTo>
                    <a:pt x="5013" y="11091"/>
                    <a:pt x="5025" y="11115"/>
                    <a:pt x="5049" y="11115"/>
                  </a:cubicBezTo>
                  <a:cubicBezTo>
                    <a:pt x="5061" y="11115"/>
                    <a:pt x="5073" y="11115"/>
                    <a:pt x="5085" y="11091"/>
                  </a:cubicBezTo>
                  <a:cubicBezTo>
                    <a:pt x="6430" y="10651"/>
                    <a:pt x="7514" y="9877"/>
                    <a:pt x="8323" y="8793"/>
                  </a:cubicBezTo>
                  <a:cubicBezTo>
                    <a:pt x="8954" y="7924"/>
                    <a:pt x="9407" y="6865"/>
                    <a:pt x="9657" y="5650"/>
                  </a:cubicBezTo>
                  <a:cubicBezTo>
                    <a:pt x="10085" y="3566"/>
                    <a:pt x="9812" y="1769"/>
                    <a:pt x="9788" y="1685"/>
                  </a:cubicBezTo>
                  <a:cubicBezTo>
                    <a:pt x="9776" y="1614"/>
                    <a:pt x="9716" y="1554"/>
                    <a:pt x="9633" y="1554"/>
                  </a:cubicBezTo>
                  <a:cubicBezTo>
                    <a:pt x="7692" y="1554"/>
                    <a:pt x="5132" y="42"/>
                    <a:pt x="5121" y="18"/>
                  </a:cubicBezTo>
                  <a:cubicBezTo>
                    <a:pt x="5097" y="7"/>
                    <a:pt x="5067" y="1"/>
                    <a:pt x="5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6" name="Google Shape;12836;p73"/>
          <p:cNvGrpSpPr/>
          <p:nvPr/>
        </p:nvGrpSpPr>
        <p:grpSpPr>
          <a:xfrm>
            <a:off x="2302788" y="1505981"/>
            <a:ext cx="336188" cy="335425"/>
            <a:chOff x="2302788" y="1505981"/>
            <a:chExt cx="336188" cy="335425"/>
          </a:xfrm>
        </p:grpSpPr>
        <p:sp>
          <p:nvSpPr>
            <p:cNvPr id="12837" name="Google Shape;12837;p73"/>
            <p:cNvSpPr/>
            <p:nvPr/>
          </p:nvSpPr>
          <p:spPr>
            <a:xfrm>
              <a:off x="2302788" y="1505981"/>
              <a:ext cx="336188" cy="335425"/>
            </a:xfrm>
            <a:custGeom>
              <a:rect b="b" l="l" r="r" t="t"/>
              <a:pathLst>
                <a:path extrusionOk="0" h="10538" w="10562">
                  <a:moveTo>
                    <a:pt x="5275" y="1"/>
                  </a:moveTo>
                  <a:cubicBezTo>
                    <a:pt x="3858" y="1"/>
                    <a:pt x="2536" y="548"/>
                    <a:pt x="1548" y="1548"/>
                  </a:cubicBezTo>
                  <a:cubicBezTo>
                    <a:pt x="548" y="2549"/>
                    <a:pt x="0" y="3870"/>
                    <a:pt x="0" y="5263"/>
                  </a:cubicBezTo>
                  <a:cubicBezTo>
                    <a:pt x="0" y="6668"/>
                    <a:pt x="548" y="8002"/>
                    <a:pt x="1548" y="8990"/>
                  </a:cubicBezTo>
                  <a:cubicBezTo>
                    <a:pt x="2548" y="9990"/>
                    <a:pt x="3870" y="10538"/>
                    <a:pt x="5275" y="10538"/>
                  </a:cubicBezTo>
                  <a:cubicBezTo>
                    <a:pt x="6680" y="10538"/>
                    <a:pt x="8013" y="9990"/>
                    <a:pt x="8989" y="8990"/>
                  </a:cubicBezTo>
                  <a:cubicBezTo>
                    <a:pt x="9990" y="7990"/>
                    <a:pt x="10537" y="6668"/>
                    <a:pt x="10537" y="5263"/>
                  </a:cubicBezTo>
                  <a:cubicBezTo>
                    <a:pt x="10561" y="5192"/>
                    <a:pt x="10549" y="5085"/>
                    <a:pt x="10549" y="5001"/>
                  </a:cubicBezTo>
                  <a:cubicBezTo>
                    <a:pt x="10549" y="4906"/>
                    <a:pt x="10478" y="4847"/>
                    <a:pt x="10394" y="4847"/>
                  </a:cubicBezTo>
                  <a:cubicBezTo>
                    <a:pt x="10299" y="4847"/>
                    <a:pt x="10240" y="4930"/>
                    <a:pt x="10240" y="5013"/>
                  </a:cubicBezTo>
                  <a:lnTo>
                    <a:pt x="10240" y="5287"/>
                  </a:lnTo>
                  <a:cubicBezTo>
                    <a:pt x="10240" y="6609"/>
                    <a:pt x="9716" y="7859"/>
                    <a:pt x="8787" y="8799"/>
                  </a:cubicBezTo>
                  <a:cubicBezTo>
                    <a:pt x="7846" y="9728"/>
                    <a:pt x="6596" y="10252"/>
                    <a:pt x="5275" y="10252"/>
                  </a:cubicBezTo>
                  <a:cubicBezTo>
                    <a:pt x="3941" y="10252"/>
                    <a:pt x="2691" y="9728"/>
                    <a:pt x="1762" y="8799"/>
                  </a:cubicBezTo>
                  <a:cubicBezTo>
                    <a:pt x="822" y="7859"/>
                    <a:pt x="298" y="6609"/>
                    <a:pt x="298" y="5287"/>
                  </a:cubicBezTo>
                  <a:cubicBezTo>
                    <a:pt x="298" y="3954"/>
                    <a:pt x="822" y="2703"/>
                    <a:pt x="1762" y="1775"/>
                  </a:cubicBezTo>
                  <a:cubicBezTo>
                    <a:pt x="2691" y="834"/>
                    <a:pt x="3941" y="310"/>
                    <a:pt x="5275" y="310"/>
                  </a:cubicBezTo>
                  <a:cubicBezTo>
                    <a:pt x="6442" y="310"/>
                    <a:pt x="7573" y="727"/>
                    <a:pt x="8466" y="1477"/>
                  </a:cubicBezTo>
                  <a:cubicBezTo>
                    <a:pt x="9347" y="2215"/>
                    <a:pt x="9942" y="3239"/>
                    <a:pt x="10156" y="4370"/>
                  </a:cubicBezTo>
                  <a:cubicBezTo>
                    <a:pt x="10167" y="4454"/>
                    <a:pt x="10223" y="4492"/>
                    <a:pt x="10301" y="4492"/>
                  </a:cubicBezTo>
                  <a:cubicBezTo>
                    <a:pt x="10312" y="4492"/>
                    <a:pt x="10323" y="4491"/>
                    <a:pt x="10335" y="4489"/>
                  </a:cubicBezTo>
                  <a:cubicBezTo>
                    <a:pt x="10418" y="4477"/>
                    <a:pt x="10466" y="4406"/>
                    <a:pt x="10454" y="4311"/>
                  </a:cubicBezTo>
                  <a:cubicBezTo>
                    <a:pt x="10228" y="3108"/>
                    <a:pt x="9597" y="2025"/>
                    <a:pt x="8668" y="1239"/>
                  </a:cubicBezTo>
                  <a:cubicBezTo>
                    <a:pt x="7716" y="429"/>
                    <a:pt x="6501" y="1"/>
                    <a:pt x="5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73"/>
            <p:cNvSpPr/>
            <p:nvPr/>
          </p:nvSpPr>
          <p:spPr>
            <a:xfrm>
              <a:off x="2327806" y="1530618"/>
              <a:ext cx="287266" cy="286916"/>
            </a:xfrm>
            <a:custGeom>
              <a:rect b="b" l="l" r="r" t="t"/>
              <a:pathLst>
                <a:path extrusionOk="0" h="9014" w="9025">
                  <a:moveTo>
                    <a:pt x="4513" y="1"/>
                  </a:moveTo>
                  <a:cubicBezTo>
                    <a:pt x="3870" y="1"/>
                    <a:pt x="3262" y="132"/>
                    <a:pt x="2679" y="382"/>
                  </a:cubicBezTo>
                  <a:cubicBezTo>
                    <a:pt x="2119" y="644"/>
                    <a:pt x="1619" y="1001"/>
                    <a:pt x="1215" y="1441"/>
                  </a:cubicBezTo>
                  <a:cubicBezTo>
                    <a:pt x="1155" y="1501"/>
                    <a:pt x="1155" y="1608"/>
                    <a:pt x="1226" y="1667"/>
                  </a:cubicBezTo>
                  <a:cubicBezTo>
                    <a:pt x="1255" y="1696"/>
                    <a:pt x="1294" y="1711"/>
                    <a:pt x="1334" y="1711"/>
                  </a:cubicBezTo>
                  <a:cubicBezTo>
                    <a:pt x="1377" y="1711"/>
                    <a:pt x="1422" y="1693"/>
                    <a:pt x="1453" y="1656"/>
                  </a:cubicBezTo>
                  <a:cubicBezTo>
                    <a:pt x="1834" y="1239"/>
                    <a:pt x="2298" y="894"/>
                    <a:pt x="2822" y="667"/>
                  </a:cubicBezTo>
                  <a:cubicBezTo>
                    <a:pt x="3358" y="429"/>
                    <a:pt x="3929" y="310"/>
                    <a:pt x="4524" y="310"/>
                  </a:cubicBezTo>
                  <a:cubicBezTo>
                    <a:pt x="6834" y="310"/>
                    <a:pt x="8727" y="2191"/>
                    <a:pt x="8727" y="4513"/>
                  </a:cubicBezTo>
                  <a:cubicBezTo>
                    <a:pt x="8727" y="6811"/>
                    <a:pt x="6846" y="8704"/>
                    <a:pt x="4524" y="8704"/>
                  </a:cubicBezTo>
                  <a:cubicBezTo>
                    <a:pt x="2227" y="8704"/>
                    <a:pt x="333" y="6835"/>
                    <a:pt x="333" y="4513"/>
                  </a:cubicBezTo>
                  <a:cubicBezTo>
                    <a:pt x="333" y="3692"/>
                    <a:pt x="572" y="2882"/>
                    <a:pt x="1036" y="2203"/>
                  </a:cubicBezTo>
                  <a:cubicBezTo>
                    <a:pt x="1048" y="2132"/>
                    <a:pt x="1036" y="2037"/>
                    <a:pt x="953" y="1977"/>
                  </a:cubicBezTo>
                  <a:cubicBezTo>
                    <a:pt x="927" y="1960"/>
                    <a:pt x="900" y="1952"/>
                    <a:pt x="874" y="1952"/>
                  </a:cubicBezTo>
                  <a:cubicBezTo>
                    <a:pt x="827" y="1952"/>
                    <a:pt x="781" y="1979"/>
                    <a:pt x="750" y="2025"/>
                  </a:cubicBezTo>
                  <a:cubicBezTo>
                    <a:pt x="262" y="2751"/>
                    <a:pt x="0" y="3620"/>
                    <a:pt x="0" y="4513"/>
                  </a:cubicBezTo>
                  <a:cubicBezTo>
                    <a:pt x="0" y="5716"/>
                    <a:pt x="464" y="6847"/>
                    <a:pt x="1334" y="7692"/>
                  </a:cubicBezTo>
                  <a:cubicBezTo>
                    <a:pt x="2191" y="8537"/>
                    <a:pt x="3310" y="9014"/>
                    <a:pt x="4513" y="9014"/>
                  </a:cubicBezTo>
                  <a:cubicBezTo>
                    <a:pt x="5715" y="9014"/>
                    <a:pt x="6846" y="8549"/>
                    <a:pt x="7692" y="7692"/>
                  </a:cubicBezTo>
                  <a:cubicBezTo>
                    <a:pt x="8549" y="6835"/>
                    <a:pt x="9025" y="5716"/>
                    <a:pt x="9025" y="4513"/>
                  </a:cubicBezTo>
                  <a:cubicBezTo>
                    <a:pt x="9025" y="3299"/>
                    <a:pt x="8561" y="2168"/>
                    <a:pt x="7692" y="1322"/>
                  </a:cubicBezTo>
                  <a:cubicBezTo>
                    <a:pt x="6846" y="477"/>
                    <a:pt x="5715" y="1"/>
                    <a:pt x="4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9" name="Google Shape;12839;p73"/>
            <p:cNvSpPr/>
            <p:nvPr/>
          </p:nvSpPr>
          <p:spPr>
            <a:xfrm>
              <a:off x="2352061" y="1669333"/>
              <a:ext cx="16679" cy="9485"/>
            </a:xfrm>
            <a:custGeom>
              <a:rect b="b" l="l" r="r" t="t"/>
              <a:pathLst>
                <a:path extrusionOk="0" h="298" w="524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369" y="298"/>
                  </a:lnTo>
                  <a:cubicBezTo>
                    <a:pt x="464" y="298"/>
                    <a:pt x="524" y="226"/>
                    <a:pt x="524" y="155"/>
                  </a:cubicBezTo>
                  <a:cubicBezTo>
                    <a:pt x="524" y="60"/>
                    <a:pt x="453" y="0"/>
                    <a:pt x="3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0" name="Google Shape;12840;p73"/>
            <p:cNvSpPr/>
            <p:nvPr/>
          </p:nvSpPr>
          <p:spPr>
            <a:xfrm>
              <a:off x="2466871" y="1554490"/>
              <a:ext cx="123946" cy="124328"/>
            </a:xfrm>
            <a:custGeom>
              <a:rect b="b" l="l" r="r" t="t"/>
              <a:pathLst>
                <a:path extrusionOk="0" h="3906" w="3894">
                  <a:moveTo>
                    <a:pt x="144" y="1"/>
                  </a:moveTo>
                  <a:cubicBezTo>
                    <a:pt x="48" y="1"/>
                    <a:pt x="1" y="84"/>
                    <a:pt x="1" y="155"/>
                  </a:cubicBezTo>
                  <a:lnTo>
                    <a:pt x="1" y="3751"/>
                  </a:lnTo>
                  <a:cubicBezTo>
                    <a:pt x="1" y="3846"/>
                    <a:pt x="72" y="3906"/>
                    <a:pt x="144" y="3906"/>
                  </a:cubicBezTo>
                  <a:lnTo>
                    <a:pt x="3751" y="3906"/>
                  </a:lnTo>
                  <a:cubicBezTo>
                    <a:pt x="3834" y="3906"/>
                    <a:pt x="3894" y="3834"/>
                    <a:pt x="3894" y="3751"/>
                  </a:cubicBezTo>
                  <a:cubicBezTo>
                    <a:pt x="3894" y="3668"/>
                    <a:pt x="3823" y="3608"/>
                    <a:pt x="3751" y="3608"/>
                  </a:cubicBezTo>
                  <a:lnTo>
                    <a:pt x="310" y="3608"/>
                  </a:lnTo>
                  <a:lnTo>
                    <a:pt x="310" y="155"/>
                  </a:lnTo>
                  <a:lnTo>
                    <a:pt x="298" y="155"/>
                  </a:lnTo>
                  <a:cubicBezTo>
                    <a:pt x="298" y="72"/>
                    <a:pt x="215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1" name="Google Shape;12841;p73"/>
            <p:cNvSpPr/>
            <p:nvPr/>
          </p:nvSpPr>
          <p:spPr>
            <a:xfrm>
              <a:off x="2466107" y="1776950"/>
              <a:ext cx="9517" cy="16711"/>
            </a:xfrm>
            <a:custGeom>
              <a:rect b="b" l="l" r="r" t="t"/>
              <a:pathLst>
                <a:path extrusionOk="0" h="52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370"/>
                  </a:lnTo>
                  <a:cubicBezTo>
                    <a:pt x="1" y="465"/>
                    <a:pt x="84" y="525"/>
                    <a:pt x="156" y="525"/>
                  </a:cubicBezTo>
                  <a:cubicBezTo>
                    <a:pt x="239" y="525"/>
                    <a:pt x="299" y="441"/>
                    <a:pt x="299" y="370"/>
                  </a:cubicBezTo>
                  <a:lnTo>
                    <a:pt x="299" y="144"/>
                  </a:lnTo>
                  <a:cubicBezTo>
                    <a:pt x="299" y="60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73"/>
            <p:cNvSpPr/>
            <p:nvPr/>
          </p:nvSpPr>
          <p:spPr>
            <a:xfrm>
              <a:off x="2384272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38" y="426"/>
                  </a:lnTo>
                  <a:cubicBezTo>
                    <a:pt x="274" y="462"/>
                    <a:pt x="310" y="474"/>
                    <a:pt x="345" y="474"/>
                  </a:cubicBezTo>
                  <a:cubicBezTo>
                    <a:pt x="393" y="474"/>
                    <a:pt x="417" y="462"/>
                    <a:pt x="453" y="426"/>
                  </a:cubicBezTo>
                  <a:cubicBezTo>
                    <a:pt x="512" y="367"/>
                    <a:pt x="512" y="271"/>
                    <a:pt x="453" y="212"/>
                  </a:cubicBezTo>
                  <a:lnTo>
                    <a:pt x="286" y="45"/>
                  </a:ln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73"/>
            <p:cNvSpPr/>
            <p:nvPr/>
          </p:nvSpPr>
          <p:spPr>
            <a:xfrm>
              <a:off x="2541544" y="1745216"/>
              <a:ext cx="15565" cy="15087"/>
            </a:xfrm>
            <a:custGeom>
              <a:rect b="b" l="l" r="r" t="t"/>
              <a:pathLst>
                <a:path extrusionOk="0" h="474" w="489">
                  <a:moveTo>
                    <a:pt x="171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59"/>
                  </a:cubicBezTo>
                  <a:lnTo>
                    <a:pt x="226" y="426"/>
                  </a:lnTo>
                  <a:cubicBezTo>
                    <a:pt x="250" y="462"/>
                    <a:pt x="298" y="474"/>
                    <a:pt x="334" y="474"/>
                  </a:cubicBezTo>
                  <a:cubicBezTo>
                    <a:pt x="369" y="474"/>
                    <a:pt x="405" y="462"/>
                    <a:pt x="429" y="426"/>
                  </a:cubicBezTo>
                  <a:cubicBezTo>
                    <a:pt x="488" y="367"/>
                    <a:pt x="488" y="259"/>
                    <a:pt x="429" y="212"/>
                  </a:cubicBezTo>
                  <a:lnTo>
                    <a:pt x="274" y="45"/>
                  </a:lnTo>
                  <a:cubicBezTo>
                    <a:pt x="250" y="15"/>
                    <a:pt x="212" y="0"/>
                    <a:pt x="1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73"/>
            <p:cNvSpPr/>
            <p:nvPr/>
          </p:nvSpPr>
          <p:spPr>
            <a:xfrm>
              <a:off x="2541544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6" y="15"/>
                    <a:pt x="226" y="45"/>
                  </a:cubicBezTo>
                  <a:lnTo>
                    <a:pt x="60" y="212"/>
                  </a:lnTo>
                  <a:cubicBezTo>
                    <a:pt x="0" y="271"/>
                    <a:pt x="0" y="367"/>
                    <a:pt x="60" y="426"/>
                  </a:cubicBezTo>
                  <a:cubicBezTo>
                    <a:pt x="95" y="462"/>
                    <a:pt x="131" y="474"/>
                    <a:pt x="167" y="474"/>
                  </a:cubicBezTo>
                  <a:cubicBezTo>
                    <a:pt x="215" y="474"/>
                    <a:pt x="250" y="462"/>
                    <a:pt x="286" y="426"/>
                  </a:cubicBezTo>
                  <a:lnTo>
                    <a:pt x="453" y="271"/>
                  </a:lnTo>
                  <a:cubicBezTo>
                    <a:pt x="512" y="212"/>
                    <a:pt x="512" y="105"/>
                    <a:pt x="453" y="45"/>
                  </a:cubicBezTo>
                  <a:cubicBezTo>
                    <a:pt x="423" y="15"/>
                    <a:pt x="381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73"/>
            <p:cNvSpPr/>
            <p:nvPr/>
          </p:nvSpPr>
          <p:spPr>
            <a:xfrm>
              <a:off x="2384654" y="1744452"/>
              <a:ext cx="15947" cy="15469"/>
            </a:xfrm>
            <a:custGeom>
              <a:rect b="b" l="l" r="r" t="t"/>
              <a:pathLst>
                <a:path extrusionOk="0" h="486" w="501">
                  <a:moveTo>
                    <a:pt x="327" y="1"/>
                  </a:moveTo>
                  <a:cubicBezTo>
                    <a:pt x="286" y="1"/>
                    <a:pt x="244" y="16"/>
                    <a:pt x="214" y="45"/>
                  </a:cubicBezTo>
                  <a:lnTo>
                    <a:pt x="48" y="212"/>
                  </a:lnTo>
                  <a:cubicBezTo>
                    <a:pt x="0" y="272"/>
                    <a:pt x="0" y="379"/>
                    <a:pt x="60" y="438"/>
                  </a:cubicBezTo>
                  <a:cubicBezTo>
                    <a:pt x="95" y="462"/>
                    <a:pt x="143" y="486"/>
                    <a:pt x="167" y="486"/>
                  </a:cubicBezTo>
                  <a:cubicBezTo>
                    <a:pt x="202" y="486"/>
                    <a:pt x="238" y="462"/>
                    <a:pt x="274" y="438"/>
                  </a:cubicBezTo>
                  <a:lnTo>
                    <a:pt x="441" y="272"/>
                  </a:lnTo>
                  <a:cubicBezTo>
                    <a:pt x="500" y="212"/>
                    <a:pt x="500" y="105"/>
                    <a:pt x="441" y="45"/>
                  </a:cubicBezTo>
                  <a:cubicBezTo>
                    <a:pt x="411" y="16"/>
                    <a:pt x="369" y="1"/>
                    <a:pt x="3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73"/>
            <p:cNvSpPr/>
            <p:nvPr/>
          </p:nvSpPr>
          <p:spPr>
            <a:xfrm>
              <a:off x="2360018" y="1624548"/>
              <a:ext cx="18207" cy="12605"/>
            </a:xfrm>
            <a:custGeom>
              <a:rect b="b" l="l" r="r" t="t"/>
              <a:pathLst>
                <a:path extrusionOk="0" h="396" w="572">
                  <a:moveTo>
                    <a:pt x="179" y="0"/>
                  </a:moveTo>
                  <a:cubicBezTo>
                    <a:pt x="125" y="0"/>
                    <a:pt x="71" y="33"/>
                    <a:pt x="36" y="86"/>
                  </a:cubicBezTo>
                  <a:cubicBezTo>
                    <a:pt x="0" y="157"/>
                    <a:pt x="36" y="252"/>
                    <a:pt x="107" y="288"/>
                  </a:cubicBezTo>
                  <a:lnTo>
                    <a:pt x="322" y="383"/>
                  </a:lnTo>
                  <a:cubicBezTo>
                    <a:pt x="333" y="395"/>
                    <a:pt x="357" y="395"/>
                    <a:pt x="381" y="395"/>
                  </a:cubicBezTo>
                  <a:cubicBezTo>
                    <a:pt x="429" y="395"/>
                    <a:pt x="500" y="371"/>
                    <a:pt x="524" y="312"/>
                  </a:cubicBezTo>
                  <a:cubicBezTo>
                    <a:pt x="572" y="217"/>
                    <a:pt x="524" y="133"/>
                    <a:pt x="453" y="98"/>
                  </a:cubicBezTo>
                  <a:lnTo>
                    <a:pt x="238" y="14"/>
                  </a:lnTo>
                  <a:cubicBezTo>
                    <a:pt x="219" y="5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73"/>
            <p:cNvSpPr/>
            <p:nvPr/>
          </p:nvSpPr>
          <p:spPr>
            <a:xfrm>
              <a:off x="2564271" y="1711126"/>
              <a:ext cx="17475" cy="12796"/>
            </a:xfrm>
            <a:custGeom>
              <a:rect b="b" l="l" r="r" t="t"/>
              <a:pathLst>
                <a:path extrusionOk="0" h="402" w="549">
                  <a:moveTo>
                    <a:pt x="184" y="0"/>
                  </a:moveTo>
                  <a:cubicBezTo>
                    <a:pt x="125" y="0"/>
                    <a:pt x="63" y="29"/>
                    <a:pt x="36" y="92"/>
                  </a:cubicBezTo>
                  <a:cubicBezTo>
                    <a:pt x="1" y="164"/>
                    <a:pt x="36" y="247"/>
                    <a:pt x="108" y="295"/>
                  </a:cubicBezTo>
                  <a:lnTo>
                    <a:pt x="310" y="390"/>
                  </a:lnTo>
                  <a:cubicBezTo>
                    <a:pt x="334" y="402"/>
                    <a:pt x="358" y="402"/>
                    <a:pt x="370" y="402"/>
                  </a:cubicBezTo>
                  <a:cubicBezTo>
                    <a:pt x="429" y="402"/>
                    <a:pt x="489" y="366"/>
                    <a:pt x="524" y="307"/>
                  </a:cubicBezTo>
                  <a:cubicBezTo>
                    <a:pt x="548" y="235"/>
                    <a:pt x="524" y="140"/>
                    <a:pt x="453" y="104"/>
                  </a:cubicBezTo>
                  <a:lnTo>
                    <a:pt x="239" y="9"/>
                  </a:lnTo>
                  <a:cubicBezTo>
                    <a:pt x="221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8" name="Google Shape;12848;p73"/>
            <p:cNvSpPr/>
            <p:nvPr/>
          </p:nvSpPr>
          <p:spPr>
            <a:xfrm>
              <a:off x="2507805" y="1563912"/>
              <a:ext cx="14069" cy="16392"/>
            </a:xfrm>
            <a:custGeom>
              <a:rect b="b" l="l" r="r" t="t"/>
              <a:pathLst>
                <a:path extrusionOk="0" h="515" w="442">
                  <a:moveTo>
                    <a:pt x="273" y="0"/>
                  </a:moveTo>
                  <a:cubicBezTo>
                    <a:pt x="215" y="0"/>
                    <a:pt x="154" y="33"/>
                    <a:pt x="120" y="86"/>
                  </a:cubicBezTo>
                  <a:lnTo>
                    <a:pt x="36" y="288"/>
                  </a:lnTo>
                  <a:cubicBezTo>
                    <a:pt x="1" y="371"/>
                    <a:pt x="36" y="455"/>
                    <a:pt x="108" y="502"/>
                  </a:cubicBezTo>
                  <a:cubicBezTo>
                    <a:pt x="120" y="514"/>
                    <a:pt x="155" y="514"/>
                    <a:pt x="167" y="514"/>
                  </a:cubicBezTo>
                  <a:cubicBezTo>
                    <a:pt x="227" y="514"/>
                    <a:pt x="286" y="490"/>
                    <a:pt x="322" y="431"/>
                  </a:cubicBezTo>
                  <a:lnTo>
                    <a:pt x="405" y="217"/>
                  </a:lnTo>
                  <a:cubicBezTo>
                    <a:pt x="441" y="145"/>
                    <a:pt x="405" y="50"/>
                    <a:pt x="334" y="14"/>
                  </a:cubicBezTo>
                  <a:cubicBezTo>
                    <a:pt x="315" y="5"/>
                    <a:pt x="294" y="0"/>
                    <a:pt x="2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73"/>
            <p:cNvSpPr/>
            <p:nvPr/>
          </p:nvSpPr>
          <p:spPr>
            <a:xfrm>
              <a:off x="2420654" y="1767974"/>
              <a:ext cx="14419" cy="16583"/>
            </a:xfrm>
            <a:custGeom>
              <a:rect b="b" l="l" r="r" t="t"/>
              <a:pathLst>
                <a:path extrusionOk="0" h="521" w="453">
                  <a:moveTo>
                    <a:pt x="290" y="0"/>
                  </a:moveTo>
                  <a:cubicBezTo>
                    <a:pt x="231" y="0"/>
                    <a:pt x="170" y="29"/>
                    <a:pt x="143" y="92"/>
                  </a:cubicBezTo>
                  <a:lnTo>
                    <a:pt x="48" y="295"/>
                  </a:lnTo>
                  <a:cubicBezTo>
                    <a:pt x="0" y="366"/>
                    <a:pt x="48" y="473"/>
                    <a:pt x="119" y="509"/>
                  </a:cubicBezTo>
                  <a:cubicBezTo>
                    <a:pt x="143" y="521"/>
                    <a:pt x="167" y="521"/>
                    <a:pt x="179" y="521"/>
                  </a:cubicBezTo>
                  <a:cubicBezTo>
                    <a:pt x="238" y="521"/>
                    <a:pt x="298" y="485"/>
                    <a:pt x="333" y="426"/>
                  </a:cubicBezTo>
                  <a:lnTo>
                    <a:pt x="417" y="223"/>
                  </a:lnTo>
                  <a:cubicBezTo>
                    <a:pt x="453" y="152"/>
                    <a:pt x="417" y="56"/>
                    <a:pt x="345" y="9"/>
                  </a:cubicBezTo>
                  <a:cubicBezTo>
                    <a:pt x="328" y="3"/>
                    <a:pt x="309" y="0"/>
                    <a:pt x="2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73"/>
            <p:cNvSpPr/>
            <p:nvPr/>
          </p:nvSpPr>
          <p:spPr>
            <a:xfrm>
              <a:off x="2422532" y="1562448"/>
              <a:ext cx="14451" cy="17093"/>
            </a:xfrm>
            <a:custGeom>
              <a:rect b="b" l="l" r="r" t="t"/>
              <a:pathLst>
                <a:path extrusionOk="0" h="537" w="454">
                  <a:moveTo>
                    <a:pt x="184" y="0"/>
                  </a:moveTo>
                  <a:cubicBezTo>
                    <a:pt x="164" y="0"/>
                    <a:pt x="142" y="4"/>
                    <a:pt x="120" y="13"/>
                  </a:cubicBezTo>
                  <a:cubicBezTo>
                    <a:pt x="48" y="36"/>
                    <a:pt x="1" y="132"/>
                    <a:pt x="36" y="215"/>
                  </a:cubicBezTo>
                  <a:lnTo>
                    <a:pt x="120" y="429"/>
                  </a:lnTo>
                  <a:cubicBezTo>
                    <a:pt x="155" y="501"/>
                    <a:pt x="215" y="536"/>
                    <a:pt x="274" y="536"/>
                  </a:cubicBezTo>
                  <a:cubicBezTo>
                    <a:pt x="286" y="536"/>
                    <a:pt x="322" y="536"/>
                    <a:pt x="334" y="513"/>
                  </a:cubicBezTo>
                  <a:cubicBezTo>
                    <a:pt x="405" y="489"/>
                    <a:pt x="453" y="394"/>
                    <a:pt x="417" y="310"/>
                  </a:cubicBezTo>
                  <a:lnTo>
                    <a:pt x="334" y="96"/>
                  </a:lnTo>
                  <a:cubicBezTo>
                    <a:pt x="307" y="41"/>
                    <a:pt x="251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73"/>
            <p:cNvSpPr/>
            <p:nvPr/>
          </p:nvSpPr>
          <p:spPr>
            <a:xfrm>
              <a:off x="2505545" y="1768770"/>
              <a:ext cx="14037" cy="16552"/>
            </a:xfrm>
            <a:custGeom>
              <a:rect b="b" l="l" r="r" t="t"/>
              <a:pathLst>
                <a:path extrusionOk="0" h="520" w="441">
                  <a:moveTo>
                    <a:pt x="195" y="0"/>
                  </a:moveTo>
                  <a:cubicBezTo>
                    <a:pt x="171" y="0"/>
                    <a:pt x="146" y="6"/>
                    <a:pt x="119" y="20"/>
                  </a:cubicBezTo>
                  <a:cubicBezTo>
                    <a:pt x="48" y="43"/>
                    <a:pt x="0" y="139"/>
                    <a:pt x="24" y="222"/>
                  </a:cubicBezTo>
                  <a:lnTo>
                    <a:pt x="119" y="436"/>
                  </a:lnTo>
                  <a:cubicBezTo>
                    <a:pt x="155" y="496"/>
                    <a:pt x="214" y="520"/>
                    <a:pt x="274" y="520"/>
                  </a:cubicBezTo>
                  <a:cubicBezTo>
                    <a:pt x="286" y="520"/>
                    <a:pt x="310" y="520"/>
                    <a:pt x="322" y="508"/>
                  </a:cubicBezTo>
                  <a:cubicBezTo>
                    <a:pt x="405" y="472"/>
                    <a:pt x="441" y="389"/>
                    <a:pt x="417" y="293"/>
                  </a:cubicBezTo>
                  <a:lnTo>
                    <a:pt x="322" y="91"/>
                  </a:lnTo>
                  <a:cubicBezTo>
                    <a:pt x="304" y="39"/>
                    <a:pt x="256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73"/>
            <p:cNvSpPr/>
            <p:nvPr/>
          </p:nvSpPr>
          <p:spPr>
            <a:xfrm>
              <a:off x="2565417" y="1625885"/>
              <a:ext cx="17825" cy="13146"/>
            </a:xfrm>
            <a:custGeom>
              <a:rect b="b" l="l" r="r" t="t"/>
              <a:pathLst>
                <a:path extrusionOk="0" h="413" w="560">
                  <a:moveTo>
                    <a:pt x="378" y="1"/>
                  </a:moveTo>
                  <a:cubicBezTo>
                    <a:pt x="360" y="1"/>
                    <a:pt x="341" y="3"/>
                    <a:pt x="322" y="8"/>
                  </a:cubicBezTo>
                  <a:lnTo>
                    <a:pt x="119" y="103"/>
                  </a:lnTo>
                  <a:cubicBezTo>
                    <a:pt x="36" y="127"/>
                    <a:pt x="0" y="222"/>
                    <a:pt x="24" y="306"/>
                  </a:cubicBezTo>
                  <a:cubicBezTo>
                    <a:pt x="60" y="365"/>
                    <a:pt x="96" y="413"/>
                    <a:pt x="179" y="413"/>
                  </a:cubicBezTo>
                  <a:cubicBezTo>
                    <a:pt x="191" y="413"/>
                    <a:pt x="215" y="413"/>
                    <a:pt x="227" y="401"/>
                  </a:cubicBezTo>
                  <a:lnTo>
                    <a:pt x="441" y="306"/>
                  </a:lnTo>
                  <a:cubicBezTo>
                    <a:pt x="512" y="282"/>
                    <a:pt x="560" y="187"/>
                    <a:pt x="524" y="103"/>
                  </a:cubicBezTo>
                  <a:cubicBezTo>
                    <a:pt x="505" y="37"/>
                    <a:pt x="449" y="1"/>
                    <a:pt x="3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73"/>
            <p:cNvSpPr/>
            <p:nvPr/>
          </p:nvSpPr>
          <p:spPr>
            <a:xfrm>
              <a:off x="2359254" y="1709312"/>
              <a:ext cx="17825" cy="12732"/>
            </a:xfrm>
            <a:custGeom>
              <a:rect b="b" l="l" r="r" t="t"/>
              <a:pathLst>
                <a:path extrusionOk="0" h="400" w="560">
                  <a:moveTo>
                    <a:pt x="372" y="0"/>
                  </a:moveTo>
                  <a:cubicBezTo>
                    <a:pt x="356" y="0"/>
                    <a:pt x="339" y="2"/>
                    <a:pt x="322" y="6"/>
                  </a:cubicBezTo>
                  <a:lnTo>
                    <a:pt x="119" y="102"/>
                  </a:lnTo>
                  <a:cubicBezTo>
                    <a:pt x="48" y="125"/>
                    <a:pt x="0" y="221"/>
                    <a:pt x="24" y="304"/>
                  </a:cubicBezTo>
                  <a:cubicBezTo>
                    <a:pt x="60" y="364"/>
                    <a:pt x="119" y="399"/>
                    <a:pt x="179" y="399"/>
                  </a:cubicBezTo>
                  <a:cubicBezTo>
                    <a:pt x="191" y="399"/>
                    <a:pt x="227" y="399"/>
                    <a:pt x="238" y="387"/>
                  </a:cubicBezTo>
                  <a:lnTo>
                    <a:pt x="441" y="292"/>
                  </a:lnTo>
                  <a:cubicBezTo>
                    <a:pt x="512" y="268"/>
                    <a:pt x="560" y="173"/>
                    <a:pt x="536" y="90"/>
                  </a:cubicBezTo>
                  <a:cubicBezTo>
                    <a:pt x="507" y="41"/>
                    <a:pt x="445" y="0"/>
                    <a:pt x="3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54" name="Google Shape;12854;p73"/>
          <p:cNvGrpSpPr/>
          <p:nvPr/>
        </p:nvGrpSpPr>
        <p:grpSpPr>
          <a:xfrm>
            <a:off x="2780301" y="1521896"/>
            <a:ext cx="333133" cy="321037"/>
            <a:chOff x="2780301" y="1521896"/>
            <a:chExt cx="333133" cy="321037"/>
          </a:xfrm>
        </p:grpSpPr>
        <p:sp>
          <p:nvSpPr>
            <p:cNvPr id="12855" name="Google Shape;12855;p73"/>
            <p:cNvSpPr/>
            <p:nvPr/>
          </p:nvSpPr>
          <p:spPr>
            <a:xfrm>
              <a:off x="3009573" y="1542745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2120" y="298"/>
                  </a:lnTo>
                  <a:cubicBezTo>
                    <a:pt x="2203" y="298"/>
                    <a:pt x="2263" y="227"/>
                    <a:pt x="2263" y="155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73"/>
            <p:cNvSpPr/>
            <p:nvPr/>
          </p:nvSpPr>
          <p:spPr>
            <a:xfrm>
              <a:off x="2967876" y="154274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56" y="298"/>
                  </a:cubicBezTo>
                  <a:lnTo>
                    <a:pt x="810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73"/>
            <p:cNvSpPr/>
            <p:nvPr/>
          </p:nvSpPr>
          <p:spPr>
            <a:xfrm>
              <a:off x="3061870" y="1563594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60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73"/>
            <p:cNvSpPr/>
            <p:nvPr/>
          </p:nvSpPr>
          <p:spPr>
            <a:xfrm>
              <a:off x="2967876" y="1563594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9"/>
                    <a:pt x="72" y="298"/>
                    <a:pt x="156" y="298"/>
                  </a:cubicBezTo>
                  <a:lnTo>
                    <a:pt x="2442" y="298"/>
                  </a:lnTo>
                  <a:cubicBezTo>
                    <a:pt x="2537" y="298"/>
                    <a:pt x="2596" y="227"/>
                    <a:pt x="2596" y="155"/>
                  </a:cubicBezTo>
                  <a:cubicBezTo>
                    <a:pt x="2596" y="60"/>
                    <a:pt x="2537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73"/>
            <p:cNvSpPr/>
            <p:nvPr/>
          </p:nvSpPr>
          <p:spPr>
            <a:xfrm>
              <a:off x="2936809" y="1521896"/>
              <a:ext cx="176625" cy="96286"/>
            </a:xfrm>
            <a:custGeom>
              <a:rect b="b" l="l" r="r" t="t"/>
              <a:pathLst>
                <a:path extrusionOk="0" h="3025" w="5549">
                  <a:moveTo>
                    <a:pt x="4894" y="298"/>
                  </a:moveTo>
                  <a:cubicBezTo>
                    <a:pt x="5084" y="298"/>
                    <a:pt x="5227" y="453"/>
                    <a:pt x="5227" y="644"/>
                  </a:cubicBezTo>
                  <a:lnTo>
                    <a:pt x="5227" y="1620"/>
                  </a:lnTo>
                  <a:cubicBezTo>
                    <a:pt x="5227" y="1822"/>
                    <a:pt x="5084" y="1965"/>
                    <a:pt x="4894" y="1965"/>
                  </a:cubicBezTo>
                  <a:lnTo>
                    <a:pt x="4406" y="1965"/>
                  </a:lnTo>
                  <a:cubicBezTo>
                    <a:pt x="4358" y="1965"/>
                    <a:pt x="4310" y="1989"/>
                    <a:pt x="4287" y="2025"/>
                  </a:cubicBezTo>
                  <a:cubicBezTo>
                    <a:pt x="4251" y="2061"/>
                    <a:pt x="4239" y="2096"/>
                    <a:pt x="4251" y="2144"/>
                  </a:cubicBezTo>
                  <a:lnTo>
                    <a:pt x="4346" y="2727"/>
                  </a:lnTo>
                  <a:lnTo>
                    <a:pt x="4346" y="2739"/>
                  </a:lnTo>
                  <a:lnTo>
                    <a:pt x="4322" y="2739"/>
                  </a:lnTo>
                  <a:lnTo>
                    <a:pt x="3346" y="2001"/>
                  </a:lnTo>
                  <a:cubicBezTo>
                    <a:pt x="3310" y="1977"/>
                    <a:pt x="3287" y="1965"/>
                    <a:pt x="3251" y="1965"/>
                  </a:cubicBezTo>
                  <a:lnTo>
                    <a:pt x="631" y="1965"/>
                  </a:lnTo>
                  <a:cubicBezTo>
                    <a:pt x="441" y="1965"/>
                    <a:pt x="298" y="1822"/>
                    <a:pt x="298" y="1620"/>
                  </a:cubicBezTo>
                  <a:lnTo>
                    <a:pt x="298" y="644"/>
                  </a:lnTo>
                  <a:cubicBezTo>
                    <a:pt x="298" y="453"/>
                    <a:pt x="441" y="298"/>
                    <a:pt x="631" y="298"/>
                  </a:cubicBezTo>
                  <a:close/>
                  <a:moveTo>
                    <a:pt x="631" y="1"/>
                  </a:moveTo>
                  <a:cubicBezTo>
                    <a:pt x="274" y="1"/>
                    <a:pt x="0" y="286"/>
                    <a:pt x="0" y="644"/>
                  </a:cubicBezTo>
                  <a:lnTo>
                    <a:pt x="0" y="1632"/>
                  </a:lnTo>
                  <a:cubicBezTo>
                    <a:pt x="0" y="1989"/>
                    <a:pt x="274" y="2263"/>
                    <a:pt x="631" y="2263"/>
                  </a:cubicBezTo>
                  <a:lnTo>
                    <a:pt x="3203" y="2263"/>
                  </a:lnTo>
                  <a:lnTo>
                    <a:pt x="4144" y="2965"/>
                  </a:lnTo>
                  <a:cubicBezTo>
                    <a:pt x="4203" y="3013"/>
                    <a:pt x="4263" y="3025"/>
                    <a:pt x="4334" y="3025"/>
                  </a:cubicBezTo>
                  <a:cubicBezTo>
                    <a:pt x="4394" y="3025"/>
                    <a:pt x="4453" y="3013"/>
                    <a:pt x="4501" y="2977"/>
                  </a:cubicBezTo>
                  <a:cubicBezTo>
                    <a:pt x="4608" y="2906"/>
                    <a:pt x="4668" y="2787"/>
                    <a:pt x="4656" y="2656"/>
                  </a:cubicBezTo>
                  <a:lnTo>
                    <a:pt x="4596" y="2251"/>
                  </a:lnTo>
                  <a:lnTo>
                    <a:pt x="4906" y="2251"/>
                  </a:lnTo>
                  <a:cubicBezTo>
                    <a:pt x="5263" y="2251"/>
                    <a:pt x="5549" y="1965"/>
                    <a:pt x="5549" y="1608"/>
                  </a:cubicBezTo>
                  <a:lnTo>
                    <a:pt x="5549" y="632"/>
                  </a:lnTo>
                  <a:cubicBezTo>
                    <a:pt x="5525" y="286"/>
                    <a:pt x="5251" y="1"/>
                    <a:pt x="4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0" name="Google Shape;12860;p73"/>
            <p:cNvSpPr/>
            <p:nvPr/>
          </p:nvSpPr>
          <p:spPr>
            <a:xfrm>
              <a:off x="2811367" y="1767115"/>
              <a:ext cx="72413" cy="9485"/>
            </a:xfrm>
            <a:custGeom>
              <a:rect b="b" l="l" r="r" t="t"/>
              <a:pathLst>
                <a:path extrusionOk="0" h="298" w="227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14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14"/>
                    <a:pt x="2275" y="143"/>
                  </a:cubicBezTo>
                  <a:cubicBezTo>
                    <a:pt x="2275" y="72"/>
                    <a:pt x="2215" y="0"/>
                    <a:pt x="2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1" name="Google Shape;12861;p73"/>
            <p:cNvSpPr/>
            <p:nvPr/>
          </p:nvSpPr>
          <p:spPr>
            <a:xfrm>
              <a:off x="2894730" y="1767115"/>
              <a:ext cx="20117" cy="9485"/>
            </a:xfrm>
            <a:custGeom>
              <a:rect b="b" l="l" r="r" t="t"/>
              <a:pathLst>
                <a:path extrusionOk="0" h="298" w="632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14"/>
                    <a:pt x="84" y="298"/>
                    <a:pt x="156" y="298"/>
                  </a:cubicBezTo>
                  <a:lnTo>
                    <a:pt x="489" y="298"/>
                  </a:lnTo>
                  <a:cubicBezTo>
                    <a:pt x="572" y="298"/>
                    <a:pt x="632" y="214"/>
                    <a:pt x="632" y="143"/>
                  </a:cubicBezTo>
                  <a:cubicBezTo>
                    <a:pt x="632" y="72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73"/>
            <p:cNvSpPr/>
            <p:nvPr/>
          </p:nvSpPr>
          <p:spPr>
            <a:xfrm>
              <a:off x="2811367" y="1787932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39"/>
                    <a:pt x="84" y="299"/>
                    <a:pt x="155" y="299"/>
                  </a:cubicBezTo>
                  <a:lnTo>
                    <a:pt x="489" y="299"/>
                  </a:lnTo>
                  <a:cubicBezTo>
                    <a:pt x="572" y="299"/>
                    <a:pt x="631" y="215"/>
                    <a:pt x="631" y="144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73"/>
            <p:cNvSpPr/>
            <p:nvPr/>
          </p:nvSpPr>
          <p:spPr>
            <a:xfrm>
              <a:off x="2842815" y="1787932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9"/>
                    <a:pt x="144" y="299"/>
                  </a:cubicBezTo>
                  <a:lnTo>
                    <a:pt x="2120" y="299"/>
                  </a:lnTo>
                  <a:cubicBezTo>
                    <a:pt x="2203" y="299"/>
                    <a:pt x="2263" y="215"/>
                    <a:pt x="2263" y="144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73"/>
            <p:cNvSpPr/>
            <p:nvPr/>
          </p:nvSpPr>
          <p:spPr>
            <a:xfrm>
              <a:off x="2780301" y="1746266"/>
              <a:ext cx="166375" cy="96668"/>
            </a:xfrm>
            <a:custGeom>
              <a:rect b="b" l="l" r="r" t="t"/>
              <a:pathLst>
                <a:path extrusionOk="0" h="3037" w="5227">
                  <a:moveTo>
                    <a:pt x="4572" y="286"/>
                  </a:moveTo>
                  <a:cubicBezTo>
                    <a:pt x="4763" y="286"/>
                    <a:pt x="4917" y="441"/>
                    <a:pt x="4917" y="631"/>
                  </a:cubicBezTo>
                  <a:lnTo>
                    <a:pt x="4917" y="1619"/>
                  </a:lnTo>
                  <a:cubicBezTo>
                    <a:pt x="4917" y="1810"/>
                    <a:pt x="4763" y="1965"/>
                    <a:pt x="4572" y="1965"/>
                  </a:cubicBezTo>
                  <a:lnTo>
                    <a:pt x="2274" y="1965"/>
                  </a:lnTo>
                  <a:cubicBezTo>
                    <a:pt x="2250" y="1965"/>
                    <a:pt x="2215" y="1977"/>
                    <a:pt x="2191" y="1989"/>
                  </a:cubicBezTo>
                  <a:lnTo>
                    <a:pt x="1203" y="2739"/>
                  </a:lnTo>
                  <a:lnTo>
                    <a:pt x="1191" y="2739"/>
                  </a:lnTo>
                  <a:lnTo>
                    <a:pt x="1191" y="2715"/>
                  </a:lnTo>
                  <a:lnTo>
                    <a:pt x="1286" y="2143"/>
                  </a:lnTo>
                  <a:cubicBezTo>
                    <a:pt x="1286" y="2096"/>
                    <a:pt x="1286" y="2048"/>
                    <a:pt x="1250" y="2012"/>
                  </a:cubicBezTo>
                  <a:cubicBezTo>
                    <a:pt x="1215" y="1989"/>
                    <a:pt x="1179" y="1965"/>
                    <a:pt x="1131" y="1965"/>
                  </a:cubicBezTo>
                  <a:lnTo>
                    <a:pt x="643" y="1965"/>
                  </a:lnTo>
                  <a:cubicBezTo>
                    <a:pt x="453" y="1965"/>
                    <a:pt x="298" y="1810"/>
                    <a:pt x="298" y="1619"/>
                  </a:cubicBezTo>
                  <a:lnTo>
                    <a:pt x="298" y="631"/>
                  </a:lnTo>
                  <a:cubicBezTo>
                    <a:pt x="298" y="441"/>
                    <a:pt x="453" y="286"/>
                    <a:pt x="643" y="286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lnTo>
                    <a:pt x="0" y="1619"/>
                  </a:lnTo>
                  <a:cubicBezTo>
                    <a:pt x="0" y="1977"/>
                    <a:pt x="286" y="2262"/>
                    <a:pt x="643" y="2262"/>
                  </a:cubicBezTo>
                  <a:lnTo>
                    <a:pt x="953" y="2262"/>
                  </a:lnTo>
                  <a:lnTo>
                    <a:pt x="893" y="2655"/>
                  </a:lnTo>
                  <a:cubicBezTo>
                    <a:pt x="881" y="2798"/>
                    <a:pt x="929" y="2917"/>
                    <a:pt x="1048" y="2989"/>
                  </a:cubicBezTo>
                  <a:cubicBezTo>
                    <a:pt x="1084" y="3012"/>
                    <a:pt x="1143" y="3036"/>
                    <a:pt x="1203" y="3036"/>
                  </a:cubicBezTo>
                  <a:cubicBezTo>
                    <a:pt x="1262" y="3036"/>
                    <a:pt x="1346" y="3012"/>
                    <a:pt x="1405" y="2977"/>
                  </a:cubicBezTo>
                  <a:lnTo>
                    <a:pt x="2334" y="2274"/>
                  </a:lnTo>
                  <a:lnTo>
                    <a:pt x="4584" y="2274"/>
                  </a:lnTo>
                  <a:cubicBezTo>
                    <a:pt x="4941" y="2274"/>
                    <a:pt x="5227" y="1989"/>
                    <a:pt x="5227" y="1631"/>
                  </a:cubicBezTo>
                  <a:lnTo>
                    <a:pt x="5227" y="655"/>
                  </a:lnTo>
                  <a:cubicBezTo>
                    <a:pt x="5215" y="274"/>
                    <a:pt x="4929" y="0"/>
                    <a:pt x="4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73"/>
            <p:cNvSpPr/>
            <p:nvPr/>
          </p:nvSpPr>
          <p:spPr>
            <a:xfrm>
              <a:off x="3020172" y="1720102"/>
              <a:ext cx="61432" cy="9517"/>
            </a:xfrm>
            <a:custGeom>
              <a:rect b="b" l="l" r="r" t="t"/>
              <a:pathLst>
                <a:path extrusionOk="0" h="299" w="193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4" y="298"/>
                  </a:cubicBezTo>
                  <a:lnTo>
                    <a:pt x="1787" y="298"/>
                  </a:lnTo>
                  <a:cubicBezTo>
                    <a:pt x="1870" y="298"/>
                    <a:pt x="1930" y="227"/>
                    <a:pt x="1930" y="144"/>
                  </a:cubicBezTo>
                  <a:cubicBezTo>
                    <a:pt x="1930" y="60"/>
                    <a:pt x="1870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73"/>
            <p:cNvSpPr/>
            <p:nvPr/>
          </p:nvSpPr>
          <p:spPr>
            <a:xfrm>
              <a:off x="2988724" y="1720102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72" y="298"/>
                    <a:pt x="620" y="227"/>
                    <a:pt x="620" y="144"/>
                  </a:cubicBezTo>
                  <a:cubicBezTo>
                    <a:pt x="620" y="60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73"/>
            <p:cNvSpPr/>
            <p:nvPr/>
          </p:nvSpPr>
          <p:spPr>
            <a:xfrm>
              <a:off x="2957658" y="1699253"/>
              <a:ext cx="155776" cy="75087"/>
            </a:xfrm>
            <a:custGeom>
              <a:rect b="b" l="l" r="r" t="t"/>
              <a:pathLst>
                <a:path extrusionOk="0" h="2359" w="4894">
                  <a:moveTo>
                    <a:pt x="4239" y="299"/>
                  </a:moveTo>
                  <a:cubicBezTo>
                    <a:pt x="4429" y="299"/>
                    <a:pt x="4572" y="441"/>
                    <a:pt x="4572" y="644"/>
                  </a:cubicBezTo>
                  <a:lnTo>
                    <a:pt x="4572" y="965"/>
                  </a:lnTo>
                  <a:cubicBezTo>
                    <a:pt x="4572" y="1156"/>
                    <a:pt x="4429" y="1311"/>
                    <a:pt x="4239" y="1311"/>
                  </a:cubicBezTo>
                  <a:lnTo>
                    <a:pt x="3751" y="1311"/>
                  </a:lnTo>
                  <a:cubicBezTo>
                    <a:pt x="3703" y="1311"/>
                    <a:pt x="3655" y="1322"/>
                    <a:pt x="3632" y="1370"/>
                  </a:cubicBezTo>
                  <a:cubicBezTo>
                    <a:pt x="3596" y="1394"/>
                    <a:pt x="3584" y="1442"/>
                    <a:pt x="3596" y="1489"/>
                  </a:cubicBezTo>
                  <a:lnTo>
                    <a:pt x="3691" y="2061"/>
                  </a:lnTo>
                  <a:lnTo>
                    <a:pt x="3691" y="2084"/>
                  </a:lnTo>
                  <a:cubicBezTo>
                    <a:pt x="3691" y="2088"/>
                    <a:pt x="3689" y="2090"/>
                    <a:pt x="3685" y="2090"/>
                  </a:cubicBezTo>
                  <a:cubicBezTo>
                    <a:pt x="3678" y="2090"/>
                    <a:pt x="3667" y="2084"/>
                    <a:pt x="3667" y="2084"/>
                  </a:cubicBezTo>
                  <a:lnTo>
                    <a:pt x="2691" y="1334"/>
                  </a:lnTo>
                  <a:cubicBezTo>
                    <a:pt x="2655" y="1322"/>
                    <a:pt x="2632" y="1311"/>
                    <a:pt x="2596" y="1311"/>
                  </a:cubicBezTo>
                  <a:lnTo>
                    <a:pt x="631" y="1311"/>
                  </a:lnTo>
                  <a:cubicBezTo>
                    <a:pt x="441" y="1311"/>
                    <a:pt x="298" y="1156"/>
                    <a:pt x="298" y="965"/>
                  </a:cubicBezTo>
                  <a:lnTo>
                    <a:pt x="298" y="644"/>
                  </a:lnTo>
                  <a:cubicBezTo>
                    <a:pt x="298" y="441"/>
                    <a:pt x="441" y="299"/>
                    <a:pt x="631" y="299"/>
                  </a:cubicBezTo>
                  <a:close/>
                  <a:moveTo>
                    <a:pt x="631" y="1"/>
                  </a:moveTo>
                  <a:cubicBezTo>
                    <a:pt x="274" y="1"/>
                    <a:pt x="0" y="275"/>
                    <a:pt x="0" y="644"/>
                  </a:cubicBezTo>
                  <a:lnTo>
                    <a:pt x="0" y="965"/>
                  </a:lnTo>
                  <a:cubicBezTo>
                    <a:pt x="0" y="1322"/>
                    <a:pt x="274" y="1608"/>
                    <a:pt x="631" y="1608"/>
                  </a:cubicBezTo>
                  <a:lnTo>
                    <a:pt x="2548" y="1608"/>
                  </a:lnTo>
                  <a:lnTo>
                    <a:pt x="3489" y="2299"/>
                  </a:lnTo>
                  <a:cubicBezTo>
                    <a:pt x="3548" y="2346"/>
                    <a:pt x="3608" y="2358"/>
                    <a:pt x="3679" y="2358"/>
                  </a:cubicBezTo>
                  <a:cubicBezTo>
                    <a:pt x="3739" y="2358"/>
                    <a:pt x="3798" y="2346"/>
                    <a:pt x="3846" y="2323"/>
                  </a:cubicBezTo>
                  <a:cubicBezTo>
                    <a:pt x="3953" y="2239"/>
                    <a:pt x="4013" y="2120"/>
                    <a:pt x="4001" y="1989"/>
                  </a:cubicBezTo>
                  <a:lnTo>
                    <a:pt x="3941" y="1584"/>
                  </a:lnTo>
                  <a:lnTo>
                    <a:pt x="4251" y="1584"/>
                  </a:lnTo>
                  <a:cubicBezTo>
                    <a:pt x="4608" y="1584"/>
                    <a:pt x="4894" y="1311"/>
                    <a:pt x="4894" y="953"/>
                  </a:cubicBezTo>
                  <a:lnTo>
                    <a:pt x="4894" y="620"/>
                  </a:lnTo>
                  <a:cubicBezTo>
                    <a:pt x="4870" y="287"/>
                    <a:pt x="4596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73"/>
            <p:cNvSpPr/>
            <p:nvPr/>
          </p:nvSpPr>
          <p:spPr>
            <a:xfrm>
              <a:off x="2811367" y="1626108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6"/>
                  </a:cubicBezTo>
                  <a:cubicBezTo>
                    <a:pt x="0" y="227"/>
                    <a:pt x="84" y="299"/>
                    <a:pt x="155" y="299"/>
                  </a:cubicBezTo>
                  <a:lnTo>
                    <a:pt x="2120" y="299"/>
                  </a:lnTo>
                  <a:cubicBezTo>
                    <a:pt x="2215" y="299"/>
                    <a:pt x="2275" y="227"/>
                    <a:pt x="2275" y="156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73"/>
            <p:cNvSpPr/>
            <p:nvPr/>
          </p:nvSpPr>
          <p:spPr>
            <a:xfrm>
              <a:off x="2895112" y="1626108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6"/>
                  </a:cubicBezTo>
                  <a:cubicBezTo>
                    <a:pt x="1" y="227"/>
                    <a:pt x="72" y="299"/>
                    <a:pt x="144" y="299"/>
                  </a:cubicBezTo>
                  <a:lnTo>
                    <a:pt x="798" y="299"/>
                  </a:lnTo>
                  <a:cubicBezTo>
                    <a:pt x="894" y="299"/>
                    <a:pt x="953" y="227"/>
                    <a:pt x="953" y="156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73"/>
            <p:cNvSpPr/>
            <p:nvPr/>
          </p:nvSpPr>
          <p:spPr>
            <a:xfrm>
              <a:off x="2811367" y="1667805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27"/>
                    <a:pt x="2275" y="155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73"/>
            <p:cNvSpPr/>
            <p:nvPr/>
          </p:nvSpPr>
          <p:spPr>
            <a:xfrm>
              <a:off x="2895112" y="166780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798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73"/>
            <p:cNvSpPr/>
            <p:nvPr/>
          </p:nvSpPr>
          <p:spPr>
            <a:xfrm>
              <a:off x="2811367" y="1646957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cubicBezTo>
                    <a:pt x="0" y="239"/>
                    <a:pt x="84" y="298"/>
                    <a:pt x="155" y="298"/>
                  </a:cubicBezTo>
                  <a:lnTo>
                    <a:pt x="489" y="298"/>
                  </a:lnTo>
                  <a:cubicBezTo>
                    <a:pt x="572" y="298"/>
                    <a:pt x="631" y="227"/>
                    <a:pt x="631" y="156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73"/>
            <p:cNvSpPr/>
            <p:nvPr/>
          </p:nvSpPr>
          <p:spPr>
            <a:xfrm>
              <a:off x="2842815" y="1646957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5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8"/>
                    <a:pt x="155" y="298"/>
                  </a:cubicBezTo>
                  <a:lnTo>
                    <a:pt x="2441" y="298"/>
                  </a:lnTo>
                  <a:cubicBezTo>
                    <a:pt x="2537" y="298"/>
                    <a:pt x="2596" y="227"/>
                    <a:pt x="2596" y="156"/>
                  </a:cubicBezTo>
                  <a:cubicBezTo>
                    <a:pt x="2596" y="60"/>
                    <a:pt x="2525" y="1"/>
                    <a:pt x="2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73"/>
            <p:cNvSpPr/>
            <p:nvPr/>
          </p:nvSpPr>
          <p:spPr>
            <a:xfrm>
              <a:off x="2780301" y="1605291"/>
              <a:ext cx="176625" cy="117516"/>
            </a:xfrm>
            <a:custGeom>
              <a:rect b="b" l="l" r="r" t="t"/>
              <a:pathLst>
                <a:path extrusionOk="0" h="3692" w="5549">
                  <a:moveTo>
                    <a:pt x="4894" y="298"/>
                  </a:moveTo>
                  <a:cubicBezTo>
                    <a:pt x="5084" y="298"/>
                    <a:pt x="5239" y="453"/>
                    <a:pt x="5239" y="643"/>
                  </a:cubicBezTo>
                  <a:lnTo>
                    <a:pt x="5239" y="2274"/>
                  </a:lnTo>
                  <a:cubicBezTo>
                    <a:pt x="5239" y="2477"/>
                    <a:pt x="5084" y="2619"/>
                    <a:pt x="4894" y="2619"/>
                  </a:cubicBezTo>
                  <a:lnTo>
                    <a:pt x="2274" y="2619"/>
                  </a:lnTo>
                  <a:cubicBezTo>
                    <a:pt x="2250" y="2619"/>
                    <a:pt x="2215" y="2643"/>
                    <a:pt x="2191" y="2655"/>
                  </a:cubicBezTo>
                  <a:lnTo>
                    <a:pt x="1203" y="3393"/>
                  </a:lnTo>
                  <a:lnTo>
                    <a:pt x="1191" y="3393"/>
                  </a:lnTo>
                  <a:lnTo>
                    <a:pt x="1191" y="3381"/>
                  </a:lnTo>
                  <a:lnTo>
                    <a:pt x="1274" y="2798"/>
                  </a:lnTo>
                  <a:cubicBezTo>
                    <a:pt x="1274" y="2750"/>
                    <a:pt x="1274" y="2715"/>
                    <a:pt x="1250" y="2679"/>
                  </a:cubicBezTo>
                  <a:cubicBezTo>
                    <a:pt x="1215" y="2655"/>
                    <a:pt x="1179" y="2619"/>
                    <a:pt x="1131" y="2619"/>
                  </a:cubicBezTo>
                  <a:lnTo>
                    <a:pt x="643" y="2619"/>
                  </a:lnTo>
                  <a:cubicBezTo>
                    <a:pt x="453" y="2619"/>
                    <a:pt x="298" y="2477"/>
                    <a:pt x="298" y="2274"/>
                  </a:cubicBezTo>
                  <a:lnTo>
                    <a:pt x="298" y="643"/>
                  </a:lnTo>
                  <a:cubicBezTo>
                    <a:pt x="298" y="453"/>
                    <a:pt x="453" y="298"/>
                    <a:pt x="643" y="298"/>
                  </a:cubicBezTo>
                  <a:close/>
                  <a:moveTo>
                    <a:pt x="643" y="0"/>
                  </a:moveTo>
                  <a:cubicBezTo>
                    <a:pt x="286" y="0"/>
                    <a:pt x="0" y="286"/>
                    <a:pt x="0" y="643"/>
                  </a:cubicBezTo>
                  <a:lnTo>
                    <a:pt x="0" y="2286"/>
                  </a:lnTo>
                  <a:cubicBezTo>
                    <a:pt x="0" y="2643"/>
                    <a:pt x="286" y="2917"/>
                    <a:pt x="643" y="2917"/>
                  </a:cubicBezTo>
                  <a:lnTo>
                    <a:pt x="953" y="2917"/>
                  </a:lnTo>
                  <a:lnTo>
                    <a:pt x="893" y="3322"/>
                  </a:lnTo>
                  <a:cubicBezTo>
                    <a:pt x="881" y="3453"/>
                    <a:pt x="929" y="3572"/>
                    <a:pt x="1048" y="3655"/>
                  </a:cubicBezTo>
                  <a:cubicBezTo>
                    <a:pt x="1084" y="3679"/>
                    <a:pt x="1143" y="3691"/>
                    <a:pt x="1203" y="3691"/>
                  </a:cubicBezTo>
                  <a:cubicBezTo>
                    <a:pt x="1262" y="3691"/>
                    <a:pt x="1346" y="3679"/>
                    <a:pt x="1405" y="3632"/>
                  </a:cubicBezTo>
                  <a:lnTo>
                    <a:pt x="2334" y="2941"/>
                  </a:lnTo>
                  <a:lnTo>
                    <a:pt x="4906" y="2941"/>
                  </a:lnTo>
                  <a:cubicBezTo>
                    <a:pt x="5263" y="2941"/>
                    <a:pt x="5548" y="2655"/>
                    <a:pt x="5548" y="2298"/>
                  </a:cubicBezTo>
                  <a:lnTo>
                    <a:pt x="5548" y="655"/>
                  </a:lnTo>
                  <a:cubicBezTo>
                    <a:pt x="5537" y="286"/>
                    <a:pt x="5251" y="0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75" name="Google Shape;12875;p73"/>
          <p:cNvSpPr/>
          <p:nvPr/>
        </p:nvSpPr>
        <p:spPr>
          <a:xfrm>
            <a:off x="3358621" y="1823199"/>
            <a:ext cx="15183" cy="9485"/>
          </a:xfrm>
          <a:custGeom>
            <a:rect b="b" l="l" r="r" t="t"/>
            <a:pathLst>
              <a:path extrusionOk="0" h="298" w="477">
                <a:moveTo>
                  <a:pt x="155" y="0"/>
                </a:moveTo>
                <a:cubicBezTo>
                  <a:pt x="60" y="0"/>
                  <a:pt x="0" y="84"/>
                  <a:pt x="0" y="155"/>
                </a:cubicBezTo>
                <a:cubicBezTo>
                  <a:pt x="0" y="238"/>
                  <a:pt x="83" y="298"/>
                  <a:pt x="155" y="298"/>
                </a:cubicBezTo>
                <a:lnTo>
                  <a:pt x="322" y="298"/>
                </a:lnTo>
                <a:cubicBezTo>
                  <a:pt x="405" y="298"/>
                  <a:pt x="464" y="226"/>
                  <a:pt x="464" y="155"/>
                </a:cubicBezTo>
                <a:cubicBezTo>
                  <a:pt x="476" y="84"/>
                  <a:pt x="405" y="0"/>
                  <a:pt x="3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76" name="Google Shape;12876;p73"/>
          <p:cNvSpPr/>
          <p:nvPr/>
        </p:nvSpPr>
        <p:spPr>
          <a:xfrm>
            <a:off x="3427946" y="1823199"/>
            <a:ext cx="15215" cy="9485"/>
          </a:xfrm>
          <a:custGeom>
            <a:rect b="b" l="l" r="r" t="t"/>
            <a:pathLst>
              <a:path extrusionOk="0" h="298" w="478">
                <a:moveTo>
                  <a:pt x="144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72" y="298"/>
                  <a:pt x="144" y="298"/>
                </a:cubicBezTo>
                <a:lnTo>
                  <a:pt x="310" y="298"/>
                </a:lnTo>
                <a:cubicBezTo>
                  <a:pt x="406" y="298"/>
                  <a:pt x="465" y="226"/>
                  <a:pt x="465" y="155"/>
                </a:cubicBezTo>
                <a:cubicBezTo>
                  <a:pt x="477" y="84"/>
                  <a:pt x="406" y="0"/>
                  <a:pt x="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77" name="Google Shape;12877;p73"/>
          <p:cNvSpPr/>
          <p:nvPr/>
        </p:nvSpPr>
        <p:spPr>
          <a:xfrm>
            <a:off x="3385135" y="1823199"/>
            <a:ext cx="31480" cy="9485"/>
          </a:xfrm>
          <a:custGeom>
            <a:rect b="b" l="l" r="r" t="t"/>
            <a:pathLst>
              <a:path extrusionOk="0" h="298" w="989">
                <a:moveTo>
                  <a:pt x="155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84" y="298"/>
                  <a:pt x="155" y="298"/>
                </a:cubicBezTo>
                <a:lnTo>
                  <a:pt x="822" y="298"/>
                </a:lnTo>
                <a:cubicBezTo>
                  <a:pt x="917" y="298"/>
                  <a:pt x="977" y="226"/>
                  <a:pt x="977" y="155"/>
                </a:cubicBezTo>
                <a:cubicBezTo>
                  <a:pt x="989" y="84"/>
                  <a:pt x="917" y="0"/>
                  <a:pt x="8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878" name="Google Shape;12878;p73"/>
          <p:cNvGrpSpPr/>
          <p:nvPr/>
        </p:nvGrpSpPr>
        <p:grpSpPr>
          <a:xfrm>
            <a:off x="3316159" y="1515085"/>
            <a:ext cx="211892" cy="339594"/>
            <a:chOff x="3316159" y="1515085"/>
            <a:chExt cx="211892" cy="339594"/>
          </a:xfrm>
        </p:grpSpPr>
        <p:sp>
          <p:nvSpPr>
            <p:cNvPr id="12879" name="Google Shape;12879;p73"/>
            <p:cNvSpPr/>
            <p:nvPr/>
          </p:nvSpPr>
          <p:spPr>
            <a:xfrm>
              <a:off x="3316159" y="1557514"/>
              <a:ext cx="169049" cy="297165"/>
            </a:xfrm>
            <a:custGeom>
              <a:rect b="b" l="l" r="r" t="t"/>
              <a:pathLst>
                <a:path extrusionOk="0" h="9336" w="5311">
                  <a:moveTo>
                    <a:pt x="4656" y="310"/>
                  </a:moveTo>
                  <a:cubicBezTo>
                    <a:pt x="4846" y="310"/>
                    <a:pt x="5001" y="477"/>
                    <a:pt x="5001" y="668"/>
                  </a:cubicBezTo>
                  <a:lnTo>
                    <a:pt x="298" y="668"/>
                  </a:lnTo>
                  <a:lnTo>
                    <a:pt x="298" y="656"/>
                  </a:lnTo>
                  <a:cubicBezTo>
                    <a:pt x="298" y="465"/>
                    <a:pt x="441" y="310"/>
                    <a:pt x="632" y="310"/>
                  </a:cubicBezTo>
                  <a:close/>
                  <a:moveTo>
                    <a:pt x="5001" y="989"/>
                  </a:moveTo>
                  <a:lnTo>
                    <a:pt x="5001" y="7680"/>
                  </a:lnTo>
                  <a:lnTo>
                    <a:pt x="298" y="7680"/>
                  </a:lnTo>
                  <a:lnTo>
                    <a:pt x="298" y="989"/>
                  </a:lnTo>
                  <a:close/>
                  <a:moveTo>
                    <a:pt x="5013" y="7990"/>
                  </a:moveTo>
                  <a:lnTo>
                    <a:pt x="5013" y="8681"/>
                  </a:lnTo>
                  <a:lnTo>
                    <a:pt x="5001" y="8681"/>
                  </a:lnTo>
                  <a:cubicBezTo>
                    <a:pt x="5001" y="8871"/>
                    <a:pt x="4846" y="9026"/>
                    <a:pt x="4656" y="9026"/>
                  </a:cubicBezTo>
                  <a:lnTo>
                    <a:pt x="655" y="9026"/>
                  </a:lnTo>
                  <a:cubicBezTo>
                    <a:pt x="465" y="9026"/>
                    <a:pt x="310" y="8871"/>
                    <a:pt x="310" y="8681"/>
                  </a:cubicBezTo>
                  <a:lnTo>
                    <a:pt x="310" y="7990"/>
                  </a:lnTo>
                  <a:close/>
                  <a:moveTo>
                    <a:pt x="655" y="1"/>
                  </a:moveTo>
                  <a:cubicBezTo>
                    <a:pt x="298" y="1"/>
                    <a:pt x="1" y="299"/>
                    <a:pt x="1" y="656"/>
                  </a:cubicBezTo>
                  <a:lnTo>
                    <a:pt x="1" y="8681"/>
                  </a:lnTo>
                  <a:cubicBezTo>
                    <a:pt x="1" y="9038"/>
                    <a:pt x="298" y="9335"/>
                    <a:pt x="655" y="9335"/>
                  </a:cubicBezTo>
                  <a:lnTo>
                    <a:pt x="4656" y="9335"/>
                  </a:lnTo>
                  <a:cubicBezTo>
                    <a:pt x="5013" y="9335"/>
                    <a:pt x="5311" y="9038"/>
                    <a:pt x="5311" y="8681"/>
                  </a:cubicBezTo>
                  <a:lnTo>
                    <a:pt x="5311" y="656"/>
                  </a:lnTo>
                  <a:cubicBezTo>
                    <a:pt x="5311" y="299"/>
                    <a:pt x="5025" y="1"/>
                    <a:pt x="4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73"/>
            <p:cNvSpPr/>
            <p:nvPr/>
          </p:nvSpPr>
          <p:spPr>
            <a:xfrm>
              <a:off x="3337772" y="1610161"/>
              <a:ext cx="132667" cy="127415"/>
            </a:xfrm>
            <a:custGeom>
              <a:rect b="b" l="l" r="r" t="t"/>
              <a:pathLst>
                <a:path extrusionOk="0" h="4003" w="4168">
                  <a:moveTo>
                    <a:pt x="2131" y="1014"/>
                  </a:moveTo>
                  <a:cubicBezTo>
                    <a:pt x="2322" y="1014"/>
                    <a:pt x="2477" y="1157"/>
                    <a:pt x="2477" y="1359"/>
                  </a:cubicBezTo>
                  <a:lnTo>
                    <a:pt x="2477" y="1681"/>
                  </a:lnTo>
                  <a:cubicBezTo>
                    <a:pt x="2477" y="1966"/>
                    <a:pt x="2251" y="2181"/>
                    <a:pt x="1965" y="2181"/>
                  </a:cubicBezTo>
                  <a:cubicBezTo>
                    <a:pt x="1958" y="2181"/>
                    <a:pt x="1952" y="2181"/>
                    <a:pt x="1945" y="2181"/>
                  </a:cubicBezTo>
                  <a:cubicBezTo>
                    <a:pt x="1691" y="2181"/>
                    <a:pt x="1465" y="1959"/>
                    <a:pt x="1465" y="1681"/>
                  </a:cubicBezTo>
                  <a:lnTo>
                    <a:pt x="1465" y="1359"/>
                  </a:lnTo>
                  <a:cubicBezTo>
                    <a:pt x="1465" y="1157"/>
                    <a:pt x="1608" y="1014"/>
                    <a:pt x="1810" y="1014"/>
                  </a:cubicBezTo>
                  <a:close/>
                  <a:moveTo>
                    <a:pt x="2143" y="2478"/>
                  </a:moveTo>
                  <a:lnTo>
                    <a:pt x="2143" y="2574"/>
                  </a:lnTo>
                  <a:cubicBezTo>
                    <a:pt x="2167" y="2633"/>
                    <a:pt x="2179" y="2693"/>
                    <a:pt x="2191" y="2740"/>
                  </a:cubicBezTo>
                  <a:lnTo>
                    <a:pt x="1989" y="2943"/>
                  </a:lnTo>
                  <a:lnTo>
                    <a:pt x="1953" y="2943"/>
                  </a:lnTo>
                  <a:lnTo>
                    <a:pt x="1750" y="2740"/>
                  </a:lnTo>
                  <a:cubicBezTo>
                    <a:pt x="1774" y="2693"/>
                    <a:pt x="1786" y="2633"/>
                    <a:pt x="1786" y="2574"/>
                  </a:cubicBezTo>
                  <a:lnTo>
                    <a:pt x="1786" y="2478"/>
                  </a:lnTo>
                  <a:cubicBezTo>
                    <a:pt x="1846" y="2502"/>
                    <a:pt x="1905" y="2502"/>
                    <a:pt x="1965" y="2502"/>
                  </a:cubicBezTo>
                  <a:cubicBezTo>
                    <a:pt x="2024" y="2502"/>
                    <a:pt x="2084" y="2502"/>
                    <a:pt x="2143" y="2478"/>
                  </a:cubicBezTo>
                  <a:close/>
                  <a:moveTo>
                    <a:pt x="2441" y="2931"/>
                  </a:moveTo>
                  <a:lnTo>
                    <a:pt x="2715" y="3062"/>
                  </a:lnTo>
                  <a:cubicBezTo>
                    <a:pt x="2774" y="3098"/>
                    <a:pt x="2822" y="3157"/>
                    <a:pt x="2822" y="3228"/>
                  </a:cubicBezTo>
                  <a:lnTo>
                    <a:pt x="2822" y="3467"/>
                  </a:lnTo>
                  <a:cubicBezTo>
                    <a:pt x="2560" y="3609"/>
                    <a:pt x="2262" y="3693"/>
                    <a:pt x="1965" y="3693"/>
                  </a:cubicBezTo>
                  <a:cubicBezTo>
                    <a:pt x="1667" y="3693"/>
                    <a:pt x="1369" y="3609"/>
                    <a:pt x="1119" y="3467"/>
                  </a:cubicBezTo>
                  <a:lnTo>
                    <a:pt x="1119" y="3228"/>
                  </a:lnTo>
                  <a:cubicBezTo>
                    <a:pt x="1119" y="3157"/>
                    <a:pt x="1167" y="3098"/>
                    <a:pt x="1227" y="3062"/>
                  </a:cubicBezTo>
                  <a:lnTo>
                    <a:pt x="1489" y="2931"/>
                  </a:lnTo>
                  <a:lnTo>
                    <a:pt x="1750" y="3181"/>
                  </a:lnTo>
                  <a:cubicBezTo>
                    <a:pt x="1810" y="3240"/>
                    <a:pt x="1893" y="3276"/>
                    <a:pt x="1965" y="3276"/>
                  </a:cubicBezTo>
                  <a:cubicBezTo>
                    <a:pt x="2048" y="3276"/>
                    <a:pt x="2131" y="3240"/>
                    <a:pt x="2191" y="3181"/>
                  </a:cubicBezTo>
                  <a:lnTo>
                    <a:pt x="2441" y="2931"/>
                  </a:lnTo>
                  <a:close/>
                  <a:moveTo>
                    <a:pt x="2009" y="0"/>
                  </a:moveTo>
                  <a:cubicBezTo>
                    <a:pt x="1492" y="0"/>
                    <a:pt x="976" y="204"/>
                    <a:pt x="584" y="597"/>
                  </a:cubicBezTo>
                  <a:cubicBezTo>
                    <a:pt x="215" y="966"/>
                    <a:pt x="0" y="1466"/>
                    <a:pt x="0" y="2002"/>
                  </a:cubicBezTo>
                  <a:cubicBezTo>
                    <a:pt x="0" y="2550"/>
                    <a:pt x="215" y="3038"/>
                    <a:pt x="584" y="3419"/>
                  </a:cubicBezTo>
                  <a:cubicBezTo>
                    <a:pt x="977" y="3812"/>
                    <a:pt x="1477" y="4002"/>
                    <a:pt x="2000" y="4002"/>
                  </a:cubicBezTo>
                  <a:cubicBezTo>
                    <a:pt x="2501" y="4002"/>
                    <a:pt x="3024" y="3812"/>
                    <a:pt x="3417" y="3419"/>
                  </a:cubicBezTo>
                  <a:cubicBezTo>
                    <a:pt x="4072" y="2740"/>
                    <a:pt x="4167" y="1681"/>
                    <a:pt x="3620" y="883"/>
                  </a:cubicBezTo>
                  <a:cubicBezTo>
                    <a:pt x="3590" y="832"/>
                    <a:pt x="3543" y="807"/>
                    <a:pt x="3492" y="807"/>
                  </a:cubicBezTo>
                  <a:cubicBezTo>
                    <a:pt x="3459" y="807"/>
                    <a:pt x="3426" y="817"/>
                    <a:pt x="3394" y="835"/>
                  </a:cubicBezTo>
                  <a:cubicBezTo>
                    <a:pt x="3322" y="883"/>
                    <a:pt x="3310" y="978"/>
                    <a:pt x="3358" y="1062"/>
                  </a:cubicBezTo>
                  <a:cubicBezTo>
                    <a:pt x="3810" y="1728"/>
                    <a:pt x="3727" y="2621"/>
                    <a:pt x="3155" y="3193"/>
                  </a:cubicBezTo>
                  <a:lnTo>
                    <a:pt x="3132" y="3228"/>
                  </a:lnTo>
                  <a:lnTo>
                    <a:pt x="3132" y="3217"/>
                  </a:lnTo>
                  <a:cubicBezTo>
                    <a:pt x="3132" y="3014"/>
                    <a:pt x="3024" y="2859"/>
                    <a:pt x="2858" y="2776"/>
                  </a:cubicBezTo>
                  <a:lnTo>
                    <a:pt x="2477" y="2586"/>
                  </a:lnTo>
                  <a:lnTo>
                    <a:pt x="2477" y="2574"/>
                  </a:lnTo>
                  <a:lnTo>
                    <a:pt x="2477" y="2336"/>
                  </a:lnTo>
                  <a:cubicBezTo>
                    <a:pt x="2679" y="2181"/>
                    <a:pt x="2798" y="1943"/>
                    <a:pt x="2798" y="1681"/>
                  </a:cubicBezTo>
                  <a:lnTo>
                    <a:pt x="2798" y="1347"/>
                  </a:lnTo>
                  <a:cubicBezTo>
                    <a:pt x="2798" y="990"/>
                    <a:pt x="2501" y="692"/>
                    <a:pt x="2143" y="692"/>
                  </a:cubicBezTo>
                  <a:lnTo>
                    <a:pt x="1822" y="692"/>
                  </a:lnTo>
                  <a:cubicBezTo>
                    <a:pt x="1465" y="692"/>
                    <a:pt x="1167" y="990"/>
                    <a:pt x="1167" y="1347"/>
                  </a:cubicBezTo>
                  <a:lnTo>
                    <a:pt x="1167" y="1681"/>
                  </a:lnTo>
                  <a:cubicBezTo>
                    <a:pt x="1167" y="1943"/>
                    <a:pt x="1298" y="2181"/>
                    <a:pt x="1489" y="2336"/>
                  </a:cubicBezTo>
                  <a:lnTo>
                    <a:pt x="1489" y="2574"/>
                  </a:lnTo>
                  <a:lnTo>
                    <a:pt x="1489" y="2586"/>
                  </a:lnTo>
                  <a:lnTo>
                    <a:pt x="1108" y="2776"/>
                  </a:lnTo>
                  <a:cubicBezTo>
                    <a:pt x="941" y="2871"/>
                    <a:pt x="834" y="3038"/>
                    <a:pt x="834" y="3217"/>
                  </a:cubicBezTo>
                  <a:lnTo>
                    <a:pt x="834" y="3228"/>
                  </a:lnTo>
                  <a:lnTo>
                    <a:pt x="810" y="3193"/>
                  </a:lnTo>
                  <a:cubicBezTo>
                    <a:pt x="500" y="2883"/>
                    <a:pt x="322" y="2455"/>
                    <a:pt x="322" y="2002"/>
                  </a:cubicBezTo>
                  <a:cubicBezTo>
                    <a:pt x="322" y="1562"/>
                    <a:pt x="500" y="1133"/>
                    <a:pt x="810" y="812"/>
                  </a:cubicBezTo>
                  <a:cubicBezTo>
                    <a:pt x="1139" y="489"/>
                    <a:pt x="1566" y="326"/>
                    <a:pt x="1996" y="326"/>
                  </a:cubicBezTo>
                  <a:cubicBezTo>
                    <a:pt x="2328" y="326"/>
                    <a:pt x="2662" y="424"/>
                    <a:pt x="2953" y="621"/>
                  </a:cubicBezTo>
                  <a:cubicBezTo>
                    <a:pt x="2980" y="639"/>
                    <a:pt x="3012" y="649"/>
                    <a:pt x="3043" y="649"/>
                  </a:cubicBezTo>
                  <a:cubicBezTo>
                    <a:pt x="3092" y="649"/>
                    <a:pt x="3143" y="625"/>
                    <a:pt x="3179" y="573"/>
                  </a:cubicBezTo>
                  <a:cubicBezTo>
                    <a:pt x="3215" y="502"/>
                    <a:pt x="3203" y="419"/>
                    <a:pt x="3132" y="359"/>
                  </a:cubicBezTo>
                  <a:cubicBezTo>
                    <a:pt x="2793" y="118"/>
                    <a:pt x="2401" y="0"/>
                    <a:pt x="20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1" name="Google Shape;12881;p73"/>
            <p:cNvSpPr/>
            <p:nvPr/>
          </p:nvSpPr>
          <p:spPr>
            <a:xfrm>
              <a:off x="3343056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3"/>
                    <a:pt x="299" y="1310"/>
                    <a:pt x="656" y="1310"/>
                  </a:cubicBezTo>
                  <a:cubicBezTo>
                    <a:pt x="1013" y="1310"/>
                    <a:pt x="1311" y="1013"/>
                    <a:pt x="1311" y="655"/>
                  </a:cubicBezTo>
                  <a:cubicBezTo>
                    <a:pt x="1299" y="560"/>
                    <a:pt x="1227" y="501"/>
                    <a:pt x="1144" y="501"/>
                  </a:cubicBezTo>
                  <a:cubicBezTo>
                    <a:pt x="1061" y="501"/>
                    <a:pt x="1001" y="572"/>
                    <a:pt x="1001" y="643"/>
                  </a:cubicBezTo>
                  <a:cubicBezTo>
                    <a:pt x="1001" y="834"/>
                    <a:pt x="846" y="989"/>
                    <a:pt x="656" y="989"/>
                  </a:cubicBezTo>
                  <a:cubicBezTo>
                    <a:pt x="465" y="989"/>
                    <a:pt x="310" y="834"/>
                    <a:pt x="310" y="643"/>
                  </a:cubicBezTo>
                  <a:cubicBezTo>
                    <a:pt x="310" y="453"/>
                    <a:pt x="465" y="298"/>
                    <a:pt x="656" y="298"/>
                  </a:cubicBezTo>
                  <a:cubicBezTo>
                    <a:pt x="751" y="298"/>
                    <a:pt x="811" y="227"/>
                    <a:pt x="811" y="155"/>
                  </a:cubicBezTo>
                  <a:cubicBezTo>
                    <a:pt x="811" y="84"/>
                    <a:pt x="727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2" name="Google Shape;12882;p73"/>
            <p:cNvSpPr/>
            <p:nvPr/>
          </p:nvSpPr>
          <p:spPr>
            <a:xfrm>
              <a:off x="3417347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298" y="560"/>
                    <a:pt x="1239" y="501"/>
                    <a:pt x="1155" y="501"/>
                  </a:cubicBezTo>
                  <a:cubicBezTo>
                    <a:pt x="1060" y="501"/>
                    <a:pt x="1001" y="572"/>
                    <a:pt x="1001" y="643"/>
                  </a:cubicBezTo>
                  <a:cubicBezTo>
                    <a:pt x="1001" y="834"/>
                    <a:pt x="858" y="989"/>
                    <a:pt x="655" y="989"/>
                  </a:cubicBezTo>
                  <a:cubicBezTo>
                    <a:pt x="465" y="989"/>
                    <a:pt x="322" y="834"/>
                    <a:pt x="322" y="643"/>
                  </a:cubicBezTo>
                  <a:cubicBezTo>
                    <a:pt x="322" y="453"/>
                    <a:pt x="465" y="298"/>
                    <a:pt x="655" y="298"/>
                  </a:cubicBezTo>
                  <a:cubicBezTo>
                    <a:pt x="751" y="298"/>
                    <a:pt x="810" y="227"/>
                    <a:pt x="810" y="155"/>
                  </a:cubicBezTo>
                  <a:cubicBezTo>
                    <a:pt x="810" y="84"/>
                    <a:pt x="739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73"/>
            <p:cNvSpPr/>
            <p:nvPr/>
          </p:nvSpPr>
          <p:spPr>
            <a:xfrm>
              <a:off x="3464710" y="1536315"/>
              <a:ext cx="41729" cy="41315"/>
            </a:xfrm>
            <a:custGeom>
              <a:rect b="b" l="l" r="r" t="t"/>
              <a:pathLst>
                <a:path extrusionOk="0" h="1298" w="1311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cubicBezTo>
                    <a:pt x="620" y="298"/>
                    <a:pt x="1001" y="667"/>
                    <a:pt x="1001" y="1143"/>
                  </a:cubicBezTo>
                  <a:cubicBezTo>
                    <a:pt x="1001" y="1238"/>
                    <a:pt x="1072" y="1298"/>
                    <a:pt x="1156" y="1298"/>
                  </a:cubicBezTo>
                  <a:cubicBezTo>
                    <a:pt x="1239" y="1298"/>
                    <a:pt x="1299" y="1215"/>
                    <a:pt x="1299" y="1143"/>
                  </a:cubicBezTo>
                  <a:cubicBezTo>
                    <a:pt x="1311" y="524"/>
                    <a:pt x="799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4" name="Google Shape;12884;p73"/>
            <p:cNvSpPr/>
            <p:nvPr/>
          </p:nvSpPr>
          <p:spPr>
            <a:xfrm>
              <a:off x="3464710" y="1515085"/>
              <a:ext cx="63342" cy="62546"/>
            </a:xfrm>
            <a:custGeom>
              <a:rect b="b" l="l" r="r" t="t"/>
              <a:pathLst>
                <a:path extrusionOk="0" h="1965" w="199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9"/>
                    <a:pt x="84" y="298"/>
                    <a:pt x="156" y="298"/>
                  </a:cubicBezTo>
                  <a:cubicBezTo>
                    <a:pt x="989" y="298"/>
                    <a:pt x="1668" y="977"/>
                    <a:pt x="1668" y="1810"/>
                  </a:cubicBezTo>
                  <a:cubicBezTo>
                    <a:pt x="1668" y="1905"/>
                    <a:pt x="1751" y="1965"/>
                    <a:pt x="1822" y="1965"/>
                  </a:cubicBezTo>
                  <a:cubicBezTo>
                    <a:pt x="1894" y="1965"/>
                    <a:pt x="1965" y="1882"/>
                    <a:pt x="1965" y="1810"/>
                  </a:cubicBezTo>
                  <a:cubicBezTo>
                    <a:pt x="1989" y="810"/>
                    <a:pt x="1168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5" name="Google Shape;12885;p73"/>
          <p:cNvGrpSpPr/>
          <p:nvPr/>
        </p:nvGrpSpPr>
        <p:grpSpPr>
          <a:xfrm>
            <a:off x="3716358" y="1544655"/>
            <a:ext cx="361971" cy="314958"/>
            <a:chOff x="3716358" y="1544655"/>
            <a:chExt cx="361971" cy="314958"/>
          </a:xfrm>
        </p:grpSpPr>
        <p:sp>
          <p:nvSpPr>
            <p:cNvPr id="12886" name="Google Shape;12886;p73"/>
            <p:cNvSpPr/>
            <p:nvPr/>
          </p:nvSpPr>
          <p:spPr>
            <a:xfrm>
              <a:off x="3767509" y="1646957"/>
              <a:ext cx="231213" cy="10663"/>
            </a:xfrm>
            <a:custGeom>
              <a:rect b="b" l="l" r="r" t="t"/>
              <a:pathLst>
                <a:path extrusionOk="0" h="335" w="7264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7097" y="334"/>
                  </a:lnTo>
                  <a:cubicBezTo>
                    <a:pt x="7192" y="334"/>
                    <a:pt x="7264" y="263"/>
                    <a:pt x="7264" y="167"/>
                  </a:cubicBezTo>
                  <a:cubicBezTo>
                    <a:pt x="7264" y="72"/>
                    <a:pt x="7192" y="1"/>
                    <a:pt x="7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73"/>
            <p:cNvSpPr/>
            <p:nvPr/>
          </p:nvSpPr>
          <p:spPr>
            <a:xfrm>
              <a:off x="3767509" y="1618532"/>
              <a:ext cx="152020" cy="10663"/>
            </a:xfrm>
            <a:custGeom>
              <a:rect b="b" l="l" r="r" t="t"/>
              <a:pathLst>
                <a:path extrusionOk="0" h="335" w="4776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4621" y="334"/>
                  </a:lnTo>
                  <a:cubicBezTo>
                    <a:pt x="4704" y="334"/>
                    <a:pt x="4775" y="263"/>
                    <a:pt x="4775" y="168"/>
                  </a:cubicBezTo>
                  <a:cubicBezTo>
                    <a:pt x="4775" y="72"/>
                    <a:pt x="4704" y="1"/>
                    <a:pt x="4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73"/>
            <p:cNvSpPr/>
            <p:nvPr/>
          </p:nvSpPr>
          <p:spPr>
            <a:xfrm>
              <a:off x="3931624" y="1618532"/>
              <a:ext cx="67098" cy="10663"/>
            </a:xfrm>
            <a:custGeom>
              <a:rect b="b" l="l" r="r" t="t"/>
              <a:pathLst>
                <a:path extrusionOk="0" h="335" w="2108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941" y="334"/>
                  </a:lnTo>
                  <a:cubicBezTo>
                    <a:pt x="2036" y="334"/>
                    <a:pt x="2108" y="263"/>
                    <a:pt x="2108" y="168"/>
                  </a:cubicBezTo>
                  <a:cubicBezTo>
                    <a:pt x="2108" y="72"/>
                    <a:pt x="2036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73"/>
            <p:cNvSpPr/>
            <p:nvPr/>
          </p:nvSpPr>
          <p:spPr>
            <a:xfrm>
              <a:off x="3767509" y="1590108"/>
              <a:ext cx="39087" cy="10663"/>
            </a:xfrm>
            <a:custGeom>
              <a:rect b="b" l="l" r="r" t="t"/>
              <a:pathLst>
                <a:path extrusionOk="0" h="335" w="122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1061" y="334"/>
                  </a:lnTo>
                  <a:cubicBezTo>
                    <a:pt x="1144" y="334"/>
                    <a:pt x="1227" y="263"/>
                    <a:pt x="1227" y="168"/>
                  </a:cubicBezTo>
                  <a:cubicBezTo>
                    <a:pt x="1227" y="72"/>
                    <a:pt x="1144" y="1"/>
                    <a:pt x="1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73"/>
            <p:cNvSpPr/>
            <p:nvPr/>
          </p:nvSpPr>
          <p:spPr>
            <a:xfrm>
              <a:off x="3818309" y="1590108"/>
              <a:ext cx="180412" cy="10663"/>
            </a:xfrm>
            <a:custGeom>
              <a:rect b="b" l="l" r="r" t="t"/>
              <a:pathLst>
                <a:path extrusionOk="0" h="335" w="5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501" y="334"/>
                  </a:lnTo>
                  <a:cubicBezTo>
                    <a:pt x="5596" y="334"/>
                    <a:pt x="5668" y="263"/>
                    <a:pt x="5668" y="168"/>
                  </a:cubicBezTo>
                  <a:cubicBezTo>
                    <a:pt x="5668" y="72"/>
                    <a:pt x="5596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891" name="Google Shape;12891;p73"/>
            <p:cNvGrpSpPr/>
            <p:nvPr/>
          </p:nvGrpSpPr>
          <p:grpSpPr>
            <a:xfrm>
              <a:off x="3716358" y="1544655"/>
              <a:ext cx="361971" cy="314958"/>
              <a:chOff x="3716358" y="1544655"/>
              <a:chExt cx="361971" cy="314958"/>
            </a:xfrm>
          </p:grpSpPr>
          <p:sp>
            <p:nvSpPr>
              <p:cNvPr id="12892" name="Google Shape;12892;p73"/>
              <p:cNvSpPr/>
              <p:nvPr/>
            </p:nvSpPr>
            <p:spPr>
              <a:xfrm>
                <a:off x="3767509" y="1675381"/>
                <a:ext cx="84540" cy="10663"/>
              </a:xfrm>
              <a:custGeom>
                <a:rect b="b" l="l" r="r" t="t"/>
                <a:pathLst>
                  <a:path extrusionOk="0" h="335" w="2656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63"/>
                      <a:pt x="72" y="334"/>
                      <a:pt x="168" y="334"/>
                    </a:cubicBezTo>
                    <a:lnTo>
                      <a:pt x="2477" y="334"/>
                    </a:lnTo>
                    <a:cubicBezTo>
                      <a:pt x="2561" y="334"/>
                      <a:pt x="2632" y="263"/>
                      <a:pt x="2632" y="167"/>
                    </a:cubicBezTo>
                    <a:cubicBezTo>
                      <a:pt x="2656" y="72"/>
                      <a:pt x="2573" y="1"/>
                      <a:pt x="247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3" name="Google Shape;12893;p73"/>
              <p:cNvSpPr/>
              <p:nvPr/>
            </p:nvSpPr>
            <p:spPr>
              <a:xfrm>
                <a:off x="3875158" y="1675381"/>
                <a:ext cx="123564" cy="10663"/>
              </a:xfrm>
              <a:custGeom>
                <a:rect b="b" l="l" r="r" t="t"/>
                <a:pathLst>
                  <a:path extrusionOk="0" h="335" w="3882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715" y="334"/>
                    </a:lnTo>
                    <a:cubicBezTo>
                      <a:pt x="3810" y="334"/>
                      <a:pt x="3882" y="263"/>
                      <a:pt x="3882" y="167"/>
                    </a:cubicBezTo>
                    <a:cubicBezTo>
                      <a:pt x="3882" y="72"/>
                      <a:pt x="3810" y="1"/>
                      <a:pt x="371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4" name="Google Shape;12894;p73"/>
              <p:cNvSpPr/>
              <p:nvPr/>
            </p:nvSpPr>
            <p:spPr>
              <a:xfrm>
                <a:off x="3767509" y="1703423"/>
                <a:ext cx="174747" cy="10663"/>
              </a:xfrm>
              <a:custGeom>
                <a:rect b="b" l="l" r="r" t="t"/>
                <a:pathLst>
                  <a:path extrusionOk="0" h="335" w="5490">
                    <a:moveTo>
                      <a:pt x="168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5335" y="334"/>
                    </a:lnTo>
                    <a:cubicBezTo>
                      <a:pt x="5418" y="334"/>
                      <a:pt x="5490" y="251"/>
                      <a:pt x="5490" y="168"/>
                    </a:cubicBezTo>
                    <a:cubicBezTo>
                      <a:pt x="5490" y="72"/>
                      <a:pt x="5418" y="1"/>
                      <a:pt x="533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5" name="Google Shape;12895;p73"/>
              <p:cNvSpPr/>
              <p:nvPr/>
            </p:nvSpPr>
            <p:spPr>
              <a:xfrm>
                <a:off x="3954351" y="1703423"/>
                <a:ext cx="44371" cy="10663"/>
              </a:xfrm>
              <a:custGeom>
                <a:rect b="b" l="l" r="r" t="t"/>
                <a:pathLst>
                  <a:path extrusionOk="0" h="335" w="1394">
                    <a:moveTo>
                      <a:pt x="155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55" y="334"/>
                    </a:cubicBezTo>
                    <a:lnTo>
                      <a:pt x="1227" y="334"/>
                    </a:lnTo>
                    <a:cubicBezTo>
                      <a:pt x="1322" y="334"/>
                      <a:pt x="1394" y="251"/>
                      <a:pt x="1394" y="168"/>
                    </a:cubicBezTo>
                    <a:cubicBezTo>
                      <a:pt x="1394" y="72"/>
                      <a:pt x="1322" y="1"/>
                      <a:pt x="122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6" name="Google Shape;12896;p73"/>
              <p:cNvSpPr/>
              <p:nvPr/>
            </p:nvSpPr>
            <p:spPr>
              <a:xfrm>
                <a:off x="3716358" y="1544655"/>
                <a:ext cx="361971" cy="314958"/>
              </a:xfrm>
              <a:custGeom>
                <a:rect b="b" l="l" r="r" t="t"/>
                <a:pathLst>
                  <a:path extrusionOk="0" h="9895" w="11372">
                    <a:moveTo>
                      <a:pt x="3513" y="6751"/>
                    </a:moveTo>
                    <a:lnTo>
                      <a:pt x="3346" y="7477"/>
                    </a:lnTo>
                    <a:lnTo>
                      <a:pt x="1953" y="7477"/>
                    </a:lnTo>
                    <a:lnTo>
                      <a:pt x="1953" y="7489"/>
                    </a:lnTo>
                    <a:cubicBezTo>
                      <a:pt x="1656" y="7489"/>
                      <a:pt x="1394" y="7251"/>
                      <a:pt x="1394" y="6941"/>
                    </a:cubicBezTo>
                    <a:lnTo>
                      <a:pt x="1394" y="6751"/>
                    </a:lnTo>
                    <a:close/>
                    <a:moveTo>
                      <a:pt x="9430" y="333"/>
                    </a:moveTo>
                    <a:cubicBezTo>
                      <a:pt x="9728" y="333"/>
                      <a:pt x="9990" y="572"/>
                      <a:pt x="9990" y="881"/>
                    </a:cubicBezTo>
                    <a:lnTo>
                      <a:pt x="9990" y="5870"/>
                    </a:lnTo>
                    <a:cubicBezTo>
                      <a:pt x="9990" y="6168"/>
                      <a:pt x="9752" y="6418"/>
                      <a:pt x="9430" y="6418"/>
                    </a:cubicBezTo>
                    <a:lnTo>
                      <a:pt x="6597" y="6418"/>
                    </a:lnTo>
                    <a:cubicBezTo>
                      <a:pt x="6561" y="6418"/>
                      <a:pt x="6537" y="6429"/>
                      <a:pt x="6501" y="6441"/>
                    </a:cubicBezTo>
                    <a:lnTo>
                      <a:pt x="3489" y="8501"/>
                    </a:lnTo>
                    <a:cubicBezTo>
                      <a:pt x="3465" y="8501"/>
                      <a:pt x="3465" y="8489"/>
                      <a:pt x="3465" y="8489"/>
                    </a:cubicBezTo>
                    <a:lnTo>
                      <a:pt x="3906" y="6608"/>
                    </a:lnTo>
                    <a:cubicBezTo>
                      <a:pt x="3918" y="6560"/>
                      <a:pt x="3906" y="6501"/>
                      <a:pt x="3870" y="6477"/>
                    </a:cubicBezTo>
                    <a:cubicBezTo>
                      <a:pt x="3834" y="6429"/>
                      <a:pt x="3799" y="6418"/>
                      <a:pt x="3739" y="6418"/>
                    </a:cubicBezTo>
                    <a:lnTo>
                      <a:pt x="894" y="6418"/>
                    </a:lnTo>
                    <a:cubicBezTo>
                      <a:pt x="596" y="6418"/>
                      <a:pt x="346" y="6179"/>
                      <a:pt x="346" y="5870"/>
                    </a:cubicBezTo>
                    <a:lnTo>
                      <a:pt x="346" y="881"/>
                    </a:lnTo>
                    <a:cubicBezTo>
                      <a:pt x="346" y="584"/>
                      <a:pt x="584" y="333"/>
                      <a:pt x="894" y="333"/>
                    </a:cubicBezTo>
                    <a:close/>
                    <a:moveTo>
                      <a:pt x="10502" y="1405"/>
                    </a:moveTo>
                    <a:cubicBezTo>
                      <a:pt x="10800" y="1405"/>
                      <a:pt x="11061" y="1643"/>
                      <a:pt x="11061" y="1953"/>
                    </a:cubicBezTo>
                    <a:lnTo>
                      <a:pt x="11061" y="6941"/>
                    </a:lnTo>
                    <a:cubicBezTo>
                      <a:pt x="11050" y="7239"/>
                      <a:pt x="10788" y="7489"/>
                      <a:pt x="10490" y="7489"/>
                    </a:cubicBezTo>
                    <a:lnTo>
                      <a:pt x="7656" y="7489"/>
                    </a:lnTo>
                    <a:cubicBezTo>
                      <a:pt x="7609" y="7489"/>
                      <a:pt x="7549" y="7525"/>
                      <a:pt x="7513" y="7549"/>
                    </a:cubicBezTo>
                    <a:cubicBezTo>
                      <a:pt x="7490" y="7596"/>
                      <a:pt x="7478" y="7644"/>
                      <a:pt x="7490" y="7680"/>
                    </a:cubicBezTo>
                    <a:lnTo>
                      <a:pt x="7918" y="9561"/>
                    </a:lnTo>
                    <a:lnTo>
                      <a:pt x="7918" y="9573"/>
                    </a:lnTo>
                    <a:lnTo>
                      <a:pt x="7906" y="9573"/>
                    </a:lnTo>
                    <a:lnTo>
                      <a:pt x="5216" y="7727"/>
                    </a:lnTo>
                    <a:lnTo>
                      <a:pt x="6644" y="6751"/>
                    </a:lnTo>
                    <a:lnTo>
                      <a:pt x="9430" y="6751"/>
                    </a:lnTo>
                    <a:cubicBezTo>
                      <a:pt x="9930" y="6751"/>
                      <a:pt x="10311" y="6358"/>
                      <a:pt x="10311" y="5870"/>
                    </a:cubicBezTo>
                    <a:lnTo>
                      <a:pt x="10311" y="1405"/>
                    </a:lnTo>
                    <a:close/>
                    <a:moveTo>
                      <a:pt x="882" y="0"/>
                    </a:moveTo>
                    <a:cubicBezTo>
                      <a:pt x="393" y="0"/>
                      <a:pt x="1" y="393"/>
                      <a:pt x="1" y="881"/>
                    </a:cubicBezTo>
                    <a:lnTo>
                      <a:pt x="1" y="5870"/>
                    </a:lnTo>
                    <a:cubicBezTo>
                      <a:pt x="1" y="6358"/>
                      <a:pt x="393" y="6739"/>
                      <a:pt x="882" y="6739"/>
                    </a:cubicBezTo>
                    <a:lnTo>
                      <a:pt x="1072" y="6739"/>
                    </a:lnTo>
                    <a:lnTo>
                      <a:pt x="1072" y="6941"/>
                    </a:lnTo>
                    <a:cubicBezTo>
                      <a:pt x="1072" y="7430"/>
                      <a:pt x="1465" y="7811"/>
                      <a:pt x="1953" y="7811"/>
                    </a:cubicBezTo>
                    <a:lnTo>
                      <a:pt x="3275" y="7811"/>
                    </a:lnTo>
                    <a:lnTo>
                      <a:pt x="3144" y="8406"/>
                    </a:lnTo>
                    <a:cubicBezTo>
                      <a:pt x="3108" y="8549"/>
                      <a:pt x="3168" y="8692"/>
                      <a:pt x="3287" y="8763"/>
                    </a:cubicBezTo>
                    <a:cubicBezTo>
                      <a:pt x="3346" y="8811"/>
                      <a:pt x="3430" y="8823"/>
                      <a:pt x="3489" y="8823"/>
                    </a:cubicBezTo>
                    <a:cubicBezTo>
                      <a:pt x="3561" y="8823"/>
                      <a:pt x="3620" y="8811"/>
                      <a:pt x="3680" y="8763"/>
                    </a:cubicBezTo>
                    <a:lnTo>
                      <a:pt x="4918" y="7918"/>
                    </a:lnTo>
                    <a:lnTo>
                      <a:pt x="7704" y="9835"/>
                    </a:lnTo>
                    <a:cubicBezTo>
                      <a:pt x="7763" y="9882"/>
                      <a:pt x="7847" y="9894"/>
                      <a:pt x="7906" y="9894"/>
                    </a:cubicBezTo>
                    <a:cubicBezTo>
                      <a:pt x="7978" y="9894"/>
                      <a:pt x="8037" y="9882"/>
                      <a:pt x="8097" y="9835"/>
                    </a:cubicBezTo>
                    <a:cubicBezTo>
                      <a:pt x="8216" y="9763"/>
                      <a:pt x="8275" y="9620"/>
                      <a:pt x="8240" y="9477"/>
                    </a:cubicBezTo>
                    <a:lnTo>
                      <a:pt x="7859" y="7811"/>
                    </a:lnTo>
                    <a:lnTo>
                      <a:pt x="10490" y="7811"/>
                    </a:lnTo>
                    <a:cubicBezTo>
                      <a:pt x="10978" y="7811"/>
                      <a:pt x="11371" y="7430"/>
                      <a:pt x="11371" y="6941"/>
                    </a:cubicBezTo>
                    <a:lnTo>
                      <a:pt x="11371" y="1953"/>
                    </a:lnTo>
                    <a:cubicBezTo>
                      <a:pt x="11371" y="1476"/>
                      <a:pt x="10966" y="1072"/>
                      <a:pt x="10490" y="1072"/>
                    </a:cubicBezTo>
                    <a:lnTo>
                      <a:pt x="10299" y="1072"/>
                    </a:lnTo>
                    <a:lnTo>
                      <a:pt x="10299" y="881"/>
                    </a:lnTo>
                    <a:cubicBezTo>
                      <a:pt x="10299" y="393"/>
                      <a:pt x="9918" y="0"/>
                      <a:pt x="9418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897" name="Google Shape;12897;p73"/>
          <p:cNvGrpSpPr/>
          <p:nvPr/>
        </p:nvGrpSpPr>
        <p:grpSpPr>
          <a:xfrm>
            <a:off x="7011924" y="1557552"/>
            <a:ext cx="499533" cy="305136"/>
            <a:chOff x="7009649" y="1541981"/>
            <a:chExt cx="524940" cy="320655"/>
          </a:xfrm>
        </p:grpSpPr>
        <p:sp>
          <p:nvSpPr>
            <p:cNvPr id="12898" name="Google Shape;12898;p73"/>
            <p:cNvSpPr/>
            <p:nvPr/>
          </p:nvSpPr>
          <p:spPr>
            <a:xfrm>
              <a:off x="7009649" y="1541981"/>
              <a:ext cx="524940" cy="320655"/>
            </a:xfrm>
            <a:custGeom>
              <a:rect b="b" l="l" r="r" t="t"/>
              <a:pathLst>
                <a:path extrusionOk="0" h="10074" w="16492">
                  <a:moveTo>
                    <a:pt x="13979" y="1227"/>
                  </a:moveTo>
                  <a:lnTo>
                    <a:pt x="13979" y="6764"/>
                  </a:lnTo>
                  <a:lnTo>
                    <a:pt x="11348" y="6764"/>
                  </a:lnTo>
                  <a:cubicBezTo>
                    <a:pt x="11205" y="6764"/>
                    <a:pt x="11109" y="6871"/>
                    <a:pt x="11109" y="7002"/>
                  </a:cubicBezTo>
                  <a:cubicBezTo>
                    <a:pt x="11109" y="7145"/>
                    <a:pt x="11205" y="7240"/>
                    <a:pt x="11348" y="7240"/>
                  </a:cubicBezTo>
                  <a:lnTo>
                    <a:pt x="13979" y="7240"/>
                  </a:lnTo>
                  <a:lnTo>
                    <a:pt x="13979" y="7514"/>
                  </a:lnTo>
                  <a:lnTo>
                    <a:pt x="2537" y="7514"/>
                  </a:lnTo>
                  <a:lnTo>
                    <a:pt x="2537" y="7240"/>
                  </a:lnTo>
                  <a:lnTo>
                    <a:pt x="10336" y="7240"/>
                  </a:lnTo>
                  <a:cubicBezTo>
                    <a:pt x="10466" y="7240"/>
                    <a:pt x="10574" y="7145"/>
                    <a:pt x="10574" y="7002"/>
                  </a:cubicBezTo>
                  <a:cubicBezTo>
                    <a:pt x="10574" y="6871"/>
                    <a:pt x="10466" y="6764"/>
                    <a:pt x="10336" y="6764"/>
                  </a:cubicBezTo>
                  <a:lnTo>
                    <a:pt x="7014" y="6764"/>
                  </a:lnTo>
                  <a:lnTo>
                    <a:pt x="7014" y="1227"/>
                  </a:lnTo>
                  <a:close/>
                  <a:moveTo>
                    <a:pt x="14169" y="7990"/>
                  </a:moveTo>
                  <a:lnTo>
                    <a:pt x="14943" y="8287"/>
                  </a:lnTo>
                  <a:lnTo>
                    <a:pt x="1537" y="8287"/>
                  </a:lnTo>
                  <a:lnTo>
                    <a:pt x="2323" y="7990"/>
                  </a:lnTo>
                  <a:close/>
                  <a:moveTo>
                    <a:pt x="10240" y="8776"/>
                  </a:moveTo>
                  <a:lnTo>
                    <a:pt x="10014" y="9002"/>
                  </a:lnTo>
                  <a:lnTo>
                    <a:pt x="6526" y="9002"/>
                  </a:lnTo>
                  <a:lnTo>
                    <a:pt x="6299" y="8776"/>
                  </a:lnTo>
                  <a:close/>
                  <a:moveTo>
                    <a:pt x="16003" y="8776"/>
                  </a:moveTo>
                  <a:lnTo>
                    <a:pt x="16003" y="8823"/>
                  </a:lnTo>
                  <a:lnTo>
                    <a:pt x="16015" y="8823"/>
                  </a:lnTo>
                  <a:cubicBezTo>
                    <a:pt x="16015" y="9252"/>
                    <a:pt x="15658" y="9609"/>
                    <a:pt x="15229" y="9609"/>
                  </a:cubicBezTo>
                  <a:lnTo>
                    <a:pt x="1287" y="9609"/>
                  </a:lnTo>
                  <a:cubicBezTo>
                    <a:pt x="846" y="9609"/>
                    <a:pt x="489" y="9252"/>
                    <a:pt x="489" y="8823"/>
                  </a:cubicBezTo>
                  <a:lnTo>
                    <a:pt x="489" y="8776"/>
                  </a:lnTo>
                  <a:lnTo>
                    <a:pt x="5633" y="8776"/>
                  </a:lnTo>
                  <a:lnTo>
                    <a:pt x="6252" y="9407"/>
                  </a:lnTo>
                  <a:cubicBezTo>
                    <a:pt x="6299" y="9454"/>
                    <a:pt x="6359" y="9478"/>
                    <a:pt x="6418" y="9478"/>
                  </a:cubicBezTo>
                  <a:lnTo>
                    <a:pt x="10121" y="9478"/>
                  </a:lnTo>
                  <a:cubicBezTo>
                    <a:pt x="10181" y="9478"/>
                    <a:pt x="10240" y="9454"/>
                    <a:pt x="10288" y="9407"/>
                  </a:cubicBezTo>
                  <a:lnTo>
                    <a:pt x="10907" y="8776"/>
                  </a:lnTo>
                  <a:close/>
                  <a:moveTo>
                    <a:pt x="2811" y="1"/>
                  </a:moveTo>
                  <a:cubicBezTo>
                    <a:pt x="2382" y="1"/>
                    <a:pt x="2037" y="346"/>
                    <a:pt x="2037" y="775"/>
                  </a:cubicBezTo>
                  <a:lnTo>
                    <a:pt x="2037" y="3799"/>
                  </a:lnTo>
                  <a:cubicBezTo>
                    <a:pt x="2037" y="3930"/>
                    <a:pt x="2144" y="4037"/>
                    <a:pt x="2275" y="4037"/>
                  </a:cubicBezTo>
                  <a:cubicBezTo>
                    <a:pt x="2418" y="4037"/>
                    <a:pt x="2513" y="3930"/>
                    <a:pt x="2513" y="3799"/>
                  </a:cubicBezTo>
                  <a:lnTo>
                    <a:pt x="2513" y="1215"/>
                  </a:lnTo>
                  <a:lnTo>
                    <a:pt x="6526" y="1215"/>
                  </a:lnTo>
                  <a:lnTo>
                    <a:pt x="6526" y="6752"/>
                  </a:lnTo>
                  <a:lnTo>
                    <a:pt x="2513" y="6752"/>
                  </a:lnTo>
                  <a:lnTo>
                    <a:pt x="2513" y="4763"/>
                  </a:lnTo>
                  <a:cubicBezTo>
                    <a:pt x="2513" y="4632"/>
                    <a:pt x="2418" y="4525"/>
                    <a:pt x="2275" y="4525"/>
                  </a:cubicBezTo>
                  <a:cubicBezTo>
                    <a:pt x="2144" y="4525"/>
                    <a:pt x="2037" y="4632"/>
                    <a:pt x="2037" y="4763"/>
                  </a:cubicBezTo>
                  <a:lnTo>
                    <a:pt x="2037" y="7573"/>
                  </a:lnTo>
                  <a:lnTo>
                    <a:pt x="156" y="8299"/>
                  </a:lnTo>
                  <a:cubicBezTo>
                    <a:pt x="60" y="8335"/>
                    <a:pt x="1" y="8430"/>
                    <a:pt x="1" y="8526"/>
                  </a:cubicBezTo>
                  <a:lnTo>
                    <a:pt x="1" y="8811"/>
                  </a:lnTo>
                  <a:cubicBezTo>
                    <a:pt x="1" y="9502"/>
                    <a:pt x="572" y="10073"/>
                    <a:pt x="1263" y="10073"/>
                  </a:cubicBezTo>
                  <a:lnTo>
                    <a:pt x="15217" y="10073"/>
                  </a:lnTo>
                  <a:cubicBezTo>
                    <a:pt x="15908" y="10073"/>
                    <a:pt x="16479" y="9502"/>
                    <a:pt x="16479" y="8811"/>
                  </a:cubicBezTo>
                  <a:lnTo>
                    <a:pt x="16479" y="8526"/>
                  </a:lnTo>
                  <a:cubicBezTo>
                    <a:pt x="16491" y="8430"/>
                    <a:pt x="16432" y="8347"/>
                    <a:pt x="16348" y="8323"/>
                  </a:cubicBezTo>
                  <a:lnTo>
                    <a:pt x="14467" y="7585"/>
                  </a:lnTo>
                  <a:lnTo>
                    <a:pt x="14467" y="775"/>
                  </a:lnTo>
                  <a:cubicBezTo>
                    <a:pt x="14467" y="346"/>
                    <a:pt x="14122" y="1"/>
                    <a:pt x="13693" y="1"/>
                  </a:cubicBezTo>
                  <a:lnTo>
                    <a:pt x="11550" y="1"/>
                  </a:lnTo>
                  <a:cubicBezTo>
                    <a:pt x="11419" y="1"/>
                    <a:pt x="11312" y="108"/>
                    <a:pt x="11312" y="239"/>
                  </a:cubicBezTo>
                  <a:cubicBezTo>
                    <a:pt x="11312" y="370"/>
                    <a:pt x="11419" y="477"/>
                    <a:pt x="11550" y="477"/>
                  </a:cubicBezTo>
                  <a:lnTo>
                    <a:pt x="13693" y="477"/>
                  </a:lnTo>
                  <a:cubicBezTo>
                    <a:pt x="13848" y="477"/>
                    <a:pt x="13967" y="596"/>
                    <a:pt x="13979" y="739"/>
                  </a:cubicBezTo>
                  <a:lnTo>
                    <a:pt x="2537" y="739"/>
                  </a:lnTo>
                  <a:cubicBezTo>
                    <a:pt x="2549" y="596"/>
                    <a:pt x="2668" y="477"/>
                    <a:pt x="2811" y="477"/>
                  </a:cubicBezTo>
                  <a:lnTo>
                    <a:pt x="10586" y="477"/>
                  </a:lnTo>
                  <a:cubicBezTo>
                    <a:pt x="10717" y="477"/>
                    <a:pt x="10824" y="370"/>
                    <a:pt x="10824" y="239"/>
                  </a:cubicBezTo>
                  <a:cubicBezTo>
                    <a:pt x="10824" y="108"/>
                    <a:pt x="10717" y="1"/>
                    <a:pt x="105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73"/>
            <p:cNvSpPr/>
            <p:nvPr/>
          </p:nvSpPr>
          <p:spPr>
            <a:xfrm>
              <a:off x="7110104" y="1604909"/>
              <a:ext cx="61782" cy="41697"/>
            </a:xfrm>
            <a:custGeom>
              <a:rect b="b" l="l" r="r" t="t"/>
              <a:pathLst>
                <a:path extrusionOk="0" h="1310" w="1941">
                  <a:moveTo>
                    <a:pt x="1441" y="488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8"/>
                  </a:lnTo>
                  <a:close/>
                  <a:moveTo>
                    <a:pt x="238" y="0"/>
                  </a:moveTo>
                  <a:cubicBezTo>
                    <a:pt x="107" y="0"/>
                    <a:pt x="0" y="107"/>
                    <a:pt x="0" y="238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8"/>
                  </a:lnTo>
                  <a:cubicBezTo>
                    <a:pt x="1941" y="119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73"/>
            <p:cNvSpPr/>
            <p:nvPr/>
          </p:nvSpPr>
          <p:spPr>
            <a:xfrm>
              <a:off x="7110455" y="1655296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1"/>
                  </a:moveTo>
                  <a:cubicBezTo>
                    <a:pt x="108" y="1"/>
                    <a:pt x="1" y="96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lnTo>
                    <a:pt x="2799" y="477"/>
                  </a:lnTo>
                  <a:cubicBezTo>
                    <a:pt x="2942" y="477"/>
                    <a:pt x="3037" y="370"/>
                    <a:pt x="3037" y="239"/>
                  </a:cubicBezTo>
                  <a:cubicBezTo>
                    <a:pt x="3037" y="96"/>
                    <a:pt x="294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1" name="Google Shape;12901;p73"/>
            <p:cNvSpPr/>
            <p:nvPr/>
          </p:nvSpPr>
          <p:spPr>
            <a:xfrm>
              <a:off x="7146104" y="1676909"/>
              <a:ext cx="61050" cy="41729"/>
            </a:xfrm>
            <a:custGeom>
              <a:rect b="b" l="l" r="r" t="t"/>
              <a:pathLst>
                <a:path extrusionOk="0" h="1311" w="1918">
                  <a:moveTo>
                    <a:pt x="1441" y="489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9"/>
                  </a:lnTo>
                  <a:close/>
                  <a:moveTo>
                    <a:pt x="238" y="0"/>
                  </a:moveTo>
                  <a:cubicBezTo>
                    <a:pt x="107" y="0"/>
                    <a:pt x="0" y="108"/>
                    <a:pt x="0" y="239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9"/>
                  </a:lnTo>
                  <a:cubicBezTo>
                    <a:pt x="1917" y="108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2" name="Google Shape;12902;p73"/>
            <p:cNvSpPr/>
            <p:nvPr/>
          </p:nvSpPr>
          <p:spPr>
            <a:xfrm>
              <a:off x="7110455" y="1726563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lnTo>
                    <a:pt x="2799" y="476"/>
                  </a:lnTo>
                  <a:cubicBezTo>
                    <a:pt x="2942" y="476"/>
                    <a:pt x="3037" y="381"/>
                    <a:pt x="3037" y="238"/>
                  </a:cubicBezTo>
                  <a:cubicBezTo>
                    <a:pt x="3037" y="107"/>
                    <a:pt x="294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3" name="Google Shape;12903;p73"/>
            <p:cNvSpPr/>
            <p:nvPr/>
          </p:nvSpPr>
          <p:spPr>
            <a:xfrm>
              <a:off x="7262825" y="1636739"/>
              <a:ext cx="48541" cy="80371"/>
            </a:xfrm>
            <a:custGeom>
              <a:rect b="b" l="l" r="r" t="t"/>
              <a:pathLst>
                <a:path extrusionOk="0" h="2525" w="1525">
                  <a:moveTo>
                    <a:pt x="1268" y="0"/>
                  </a:moveTo>
                  <a:cubicBezTo>
                    <a:pt x="1206" y="0"/>
                    <a:pt x="1143" y="24"/>
                    <a:pt x="1096" y="72"/>
                  </a:cubicBezTo>
                  <a:lnTo>
                    <a:pt x="72" y="1096"/>
                  </a:lnTo>
                  <a:cubicBezTo>
                    <a:pt x="24" y="1143"/>
                    <a:pt x="0" y="1203"/>
                    <a:pt x="0" y="1262"/>
                  </a:cubicBezTo>
                  <a:cubicBezTo>
                    <a:pt x="0" y="1322"/>
                    <a:pt x="24" y="1381"/>
                    <a:pt x="72" y="1429"/>
                  </a:cubicBezTo>
                  <a:lnTo>
                    <a:pt x="1096" y="2453"/>
                  </a:lnTo>
                  <a:cubicBezTo>
                    <a:pt x="1143" y="2501"/>
                    <a:pt x="1203" y="2524"/>
                    <a:pt x="1262" y="2524"/>
                  </a:cubicBezTo>
                  <a:cubicBezTo>
                    <a:pt x="1322" y="2524"/>
                    <a:pt x="1381" y="2501"/>
                    <a:pt x="1429" y="2453"/>
                  </a:cubicBezTo>
                  <a:cubicBezTo>
                    <a:pt x="1524" y="2370"/>
                    <a:pt x="1524" y="2215"/>
                    <a:pt x="1441" y="2108"/>
                  </a:cubicBezTo>
                  <a:lnTo>
                    <a:pt x="596" y="1262"/>
                  </a:lnTo>
                  <a:lnTo>
                    <a:pt x="1441" y="417"/>
                  </a:lnTo>
                  <a:cubicBezTo>
                    <a:pt x="1524" y="322"/>
                    <a:pt x="1524" y="167"/>
                    <a:pt x="1441" y="72"/>
                  </a:cubicBezTo>
                  <a:cubicBezTo>
                    <a:pt x="1393" y="24"/>
                    <a:pt x="1331" y="0"/>
                    <a:pt x="1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73"/>
            <p:cNvSpPr/>
            <p:nvPr/>
          </p:nvSpPr>
          <p:spPr>
            <a:xfrm>
              <a:off x="7380691" y="1636357"/>
              <a:ext cx="48891" cy="80371"/>
            </a:xfrm>
            <a:custGeom>
              <a:rect b="b" l="l" r="r" t="t"/>
              <a:pathLst>
                <a:path extrusionOk="0" h="2525" w="1536">
                  <a:moveTo>
                    <a:pt x="261" y="0"/>
                  </a:moveTo>
                  <a:cubicBezTo>
                    <a:pt x="197" y="0"/>
                    <a:pt x="131" y="24"/>
                    <a:pt x="83" y="72"/>
                  </a:cubicBezTo>
                  <a:cubicBezTo>
                    <a:pt x="0" y="155"/>
                    <a:pt x="0" y="322"/>
                    <a:pt x="83" y="417"/>
                  </a:cubicBezTo>
                  <a:lnTo>
                    <a:pt x="941" y="1262"/>
                  </a:lnTo>
                  <a:lnTo>
                    <a:pt x="83" y="2108"/>
                  </a:lnTo>
                  <a:cubicBezTo>
                    <a:pt x="0" y="2203"/>
                    <a:pt x="0" y="2358"/>
                    <a:pt x="83" y="2453"/>
                  </a:cubicBezTo>
                  <a:cubicBezTo>
                    <a:pt x="131" y="2501"/>
                    <a:pt x="191" y="2525"/>
                    <a:pt x="250" y="2525"/>
                  </a:cubicBezTo>
                  <a:cubicBezTo>
                    <a:pt x="310" y="2525"/>
                    <a:pt x="369" y="2501"/>
                    <a:pt x="417" y="2453"/>
                  </a:cubicBezTo>
                  <a:lnTo>
                    <a:pt x="1441" y="1429"/>
                  </a:lnTo>
                  <a:cubicBezTo>
                    <a:pt x="1488" y="1382"/>
                    <a:pt x="1512" y="1322"/>
                    <a:pt x="1512" y="1262"/>
                  </a:cubicBezTo>
                  <a:cubicBezTo>
                    <a:pt x="1536" y="1203"/>
                    <a:pt x="1500" y="1143"/>
                    <a:pt x="1453" y="1096"/>
                  </a:cubicBezTo>
                  <a:lnTo>
                    <a:pt x="429" y="72"/>
                  </a:lnTo>
                  <a:cubicBezTo>
                    <a:pt x="387" y="24"/>
                    <a:pt x="325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73"/>
            <p:cNvSpPr/>
            <p:nvPr/>
          </p:nvSpPr>
          <p:spPr>
            <a:xfrm>
              <a:off x="7321933" y="1626744"/>
              <a:ext cx="48923" cy="99851"/>
            </a:xfrm>
            <a:custGeom>
              <a:rect b="b" l="l" r="r" t="t"/>
              <a:pathLst>
                <a:path extrusionOk="0" h="3137" w="1537">
                  <a:moveTo>
                    <a:pt x="1249" y="0"/>
                  </a:moveTo>
                  <a:cubicBezTo>
                    <a:pt x="1154" y="0"/>
                    <a:pt x="1061" y="59"/>
                    <a:pt x="1025" y="160"/>
                  </a:cubicBezTo>
                  <a:lnTo>
                    <a:pt x="48" y="2815"/>
                  </a:lnTo>
                  <a:cubicBezTo>
                    <a:pt x="1" y="2934"/>
                    <a:pt x="60" y="3077"/>
                    <a:pt x="191" y="3124"/>
                  </a:cubicBezTo>
                  <a:cubicBezTo>
                    <a:pt x="227" y="3136"/>
                    <a:pt x="251" y="3136"/>
                    <a:pt x="286" y="3136"/>
                  </a:cubicBezTo>
                  <a:cubicBezTo>
                    <a:pt x="382" y="3136"/>
                    <a:pt x="477" y="3077"/>
                    <a:pt x="501" y="2981"/>
                  </a:cubicBezTo>
                  <a:lnTo>
                    <a:pt x="1489" y="326"/>
                  </a:lnTo>
                  <a:cubicBezTo>
                    <a:pt x="1537" y="207"/>
                    <a:pt x="1477" y="64"/>
                    <a:pt x="1334" y="17"/>
                  </a:cubicBezTo>
                  <a:cubicBezTo>
                    <a:pt x="1307" y="6"/>
                    <a:pt x="1278" y="0"/>
                    <a:pt x="12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6" name="Google Shape;12906;p73"/>
          <p:cNvGrpSpPr/>
          <p:nvPr/>
        </p:nvGrpSpPr>
        <p:grpSpPr>
          <a:xfrm>
            <a:off x="8034034" y="1518109"/>
            <a:ext cx="282746" cy="340358"/>
            <a:chOff x="8034034" y="1518109"/>
            <a:chExt cx="282746" cy="340358"/>
          </a:xfrm>
        </p:grpSpPr>
        <p:sp>
          <p:nvSpPr>
            <p:cNvPr id="12907" name="Google Shape;12907;p73"/>
            <p:cNvSpPr/>
            <p:nvPr/>
          </p:nvSpPr>
          <p:spPr>
            <a:xfrm>
              <a:off x="8034034" y="1518109"/>
              <a:ext cx="282746" cy="340358"/>
            </a:xfrm>
            <a:custGeom>
              <a:rect b="b" l="l" r="r" t="t"/>
              <a:pathLst>
                <a:path extrusionOk="0" h="10693" w="8883">
                  <a:moveTo>
                    <a:pt x="4525" y="322"/>
                  </a:moveTo>
                  <a:cubicBezTo>
                    <a:pt x="4858" y="322"/>
                    <a:pt x="5144" y="560"/>
                    <a:pt x="5204" y="882"/>
                  </a:cubicBezTo>
                  <a:lnTo>
                    <a:pt x="3715" y="882"/>
                  </a:lnTo>
                  <a:cubicBezTo>
                    <a:pt x="3775" y="560"/>
                    <a:pt x="4061" y="322"/>
                    <a:pt x="4406" y="322"/>
                  </a:cubicBezTo>
                  <a:close/>
                  <a:moveTo>
                    <a:pt x="6347" y="1191"/>
                  </a:moveTo>
                  <a:cubicBezTo>
                    <a:pt x="6728" y="1191"/>
                    <a:pt x="7085" y="1370"/>
                    <a:pt x="7287" y="1668"/>
                  </a:cubicBezTo>
                  <a:lnTo>
                    <a:pt x="1608" y="1668"/>
                  </a:lnTo>
                  <a:cubicBezTo>
                    <a:pt x="1810" y="1370"/>
                    <a:pt x="2167" y="1191"/>
                    <a:pt x="2537" y="1191"/>
                  </a:cubicBezTo>
                  <a:close/>
                  <a:moveTo>
                    <a:pt x="4382" y="1"/>
                  </a:moveTo>
                  <a:cubicBezTo>
                    <a:pt x="3882" y="1"/>
                    <a:pt x="3453" y="394"/>
                    <a:pt x="3370" y="882"/>
                  </a:cubicBezTo>
                  <a:lnTo>
                    <a:pt x="2525" y="882"/>
                  </a:lnTo>
                  <a:cubicBezTo>
                    <a:pt x="1977" y="882"/>
                    <a:pt x="1465" y="1191"/>
                    <a:pt x="1215" y="1668"/>
                  </a:cubicBezTo>
                  <a:lnTo>
                    <a:pt x="632" y="1668"/>
                  </a:lnTo>
                  <a:cubicBezTo>
                    <a:pt x="274" y="1668"/>
                    <a:pt x="0" y="1953"/>
                    <a:pt x="0" y="2310"/>
                  </a:cubicBezTo>
                  <a:cubicBezTo>
                    <a:pt x="0" y="2668"/>
                    <a:pt x="274" y="2953"/>
                    <a:pt x="632" y="2953"/>
                  </a:cubicBezTo>
                  <a:lnTo>
                    <a:pt x="1072" y="2953"/>
                  </a:lnTo>
                  <a:lnTo>
                    <a:pt x="1453" y="10002"/>
                  </a:lnTo>
                  <a:cubicBezTo>
                    <a:pt x="1465" y="10395"/>
                    <a:pt x="1798" y="10692"/>
                    <a:pt x="2167" y="10692"/>
                  </a:cubicBezTo>
                  <a:lnTo>
                    <a:pt x="4763" y="10692"/>
                  </a:lnTo>
                  <a:cubicBezTo>
                    <a:pt x="4846" y="10692"/>
                    <a:pt x="4906" y="10621"/>
                    <a:pt x="4906" y="10538"/>
                  </a:cubicBezTo>
                  <a:cubicBezTo>
                    <a:pt x="4906" y="10454"/>
                    <a:pt x="4834" y="10395"/>
                    <a:pt x="4763" y="10395"/>
                  </a:cubicBezTo>
                  <a:lnTo>
                    <a:pt x="2167" y="10395"/>
                  </a:lnTo>
                  <a:cubicBezTo>
                    <a:pt x="1941" y="10395"/>
                    <a:pt x="1763" y="10228"/>
                    <a:pt x="1763" y="10002"/>
                  </a:cubicBezTo>
                  <a:lnTo>
                    <a:pt x="1382" y="2965"/>
                  </a:lnTo>
                  <a:lnTo>
                    <a:pt x="2215" y="2965"/>
                  </a:lnTo>
                  <a:cubicBezTo>
                    <a:pt x="2298" y="2965"/>
                    <a:pt x="2358" y="2894"/>
                    <a:pt x="2358" y="2811"/>
                  </a:cubicBezTo>
                  <a:cubicBezTo>
                    <a:pt x="2358" y="2727"/>
                    <a:pt x="2286" y="2668"/>
                    <a:pt x="2215" y="2668"/>
                  </a:cubicBezTo>
                  <a:lnTo>
                    <a:pt x="620" y="2668"/>
                  </a:lnTo>
                  <a:cubicBezTo>
                    <a:pt x="441" y="2668"/>
                    <a:pt x="298" y="2513"/>
                    <a:pt x="298" y="2334"/>
                  </a:cubicBezTo>
                  <a:cubicBezTo>
                    <a:pt x="298" y="2168"/>
                    <a:pt x="441" y="2013"/>
                    <a:pt x="620" y="2013"/>
                  </a:cubicBezTo>
                  <a:lnTo>
                    <a:pt x="8216" y="2013"/>
                  </a:lnTo>
                  <a:cubicBezTo>
                    <a:pt x="8394" y="2013"/>
                    <a:pt x="8537" y="2168"/>
                    <a:pt x="8537" y="2334"/>
                  </a:cubicBezTo>
                  <a:cubicBezTo>
                    <a:pt x="8537" y="2513"/>
                    <a:pt x="8394" y="2668"/>
                    <a:pt x="8216" y="2668"/>
                  </a:cubicBezTo>
                  <a:lnTo>
                    <a:pt x="2941" y="2668"/>
                  </a:lnTo>
                  <a:cubicBezTo>
                    <a:pt x="2858" y="2668"/>
                    <a:pt x="2798" y="2739"/>
                    <a:pt x="2798" y="2811"/>
                  </a:cubicBezTo>
                  <a:cubicBezTo>
                    <a:pt x="2798" y="2906"/>
                    <a:pt x="2870" y="2965"/>
                    <a:pt x="2941" y="2965"/>
                  </a:cubicBezTo>
                  <a:lnTo>
                    <a:pt x="7466" y="2965"/>
                  </a:lnTo>
                  <a:lnTo>
                    <a:pt x="7061" y="10002"/>
                  </a:lnTo>
                  <a:cubicBezTo>
                    <a:pt x="7049" y="10228"/>
                    <a:pt x="6870" y="10395"/>
                    <a:pt x="6668" y="10395"/>
                  </a:cubicBezTo>
                  <a:lnTo>
                    <a:pt x="5501" y="10395"/>
                  </a:lnTo>
                  <a:cubicBezTo>
                    <a:pt x="5418" y="10395"/>
                    <a:pt x="5358" y="10466"/>
                    <a:pt x="5358" y="10538"/>
                  </a:cubicBezTo>
                  <a:cubicBezTo>
                    <a:pt x="5358" y="10633"/>
                    <a:pt x="5430" y="10692"/>
                    <a:pt x="5501" y="10692"/>
                  </a:cubicBezTo>
                  <a:lnTo>
                    <a:pt x="6668" y="10692"/>
                  </a:lnTo>
                  <a:cubicBezTo>
                    <a:pt x="7049" y="10692"/>
                    <a:pt x="7359" y="10395"/>
                    <a:pt x="7370" y="10002"/>
                  </a:cubicBezTo>
                  <a:lnTo>
                    <a:pt x="7775" y="2930"/>
                  </a:lnTo>
                  <a:lnTo>
                    <a:pt x="8216" y="2930"/>
                  </a:lnTo>
                  <a:cubicBezTo>
                    <a:pt x="8573" y="2930"/>
                    <a:pt x="8847" y="2656"/>
                    <a:pt x="8847" y="2299"/>
                  </a:cubicBezTo>
                  <a:cubicBezTo>
                    <a:pt x="8883" y="1953"/>
                    <a:pt x="8597" y="1668"/>
                    <a:pt x="8252" y="1668"/>
                  </a:cubicBezTo>
                  <a:lnTo>
                    <a:pt x="7656" y="1668"/>
                  </a:lnTo>
                  <a:cubicBezTo>
                    <a:pt x="7406" y="1179"/>
                    <a:pt x="6918" y="882"/>
                    <a:pt x="6347" y="882"/>
                  </a:cubicBezTo>
                  <a:lnTo>
                    <a:pt x="5513" y="882"/>
                  </a:lnTo>
                  <a:cubicBezTo>
                    <a:pt x="5442" y="394"/>
                    <a:pt x="5025" y="1"/>
                    <a:pt x="4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73"/>
            <p:cNvSpPr/>
            <p:nvPr/>
          </p:nvSpPr>
          <p:spPr>
            <a:xfrm>
              <a:off x="8161736" y="1632569"/>
              <a:ext cx="28456" cy="173601"/>
            </a:xfrm>
            <a:custGeom>
              <a:rect b="b" l="l" r="r" t="t"/>
              <a:pathLst>
                <a:path extrusionOk="0" h="5454" w="894">
                  <a:moveTo>
                    <a:pt x="469" y="321"/>
                  </a:moveTo>
                  <a:cubicBezTo>
                    <a:pt x="533" y="321"/>
                    <a:pt x="584" y="387"/>
                    <a:pt x="584" y="453"/>
                  </a:cubicBezTo>
                  <a:lnTo>
                    <a:pt x="584" y="5025"/>
                  </a:lnTo>
                  <a:cubicBezTo>
                    <a:pt x="584" y="5096"/>
                    <a:pt x="525" y="5156"/>
                    <a:pt x="453" y="5156"/>
                  </a:cubicBezTo>
                  <a:cubicBezTo>
                    <a:pt x="370" y="5156"/>
                    <a:pt x="310" y="5096"/>
                    <a:pt x="310" y="5025"/>
                  </a:cubicBezTo>
                  <a:lnTo>
                    <a:pt x="310" y="453"/>
                  </a:lnTo>
                  <a:cubicBezTo>
                    <a:pt x="310" y="381"/>
                    <a:pt x="370" y="322"/>
                    <a:pt x="453" y="322"/>
                  </a:cubicBezTo>
                  <a:cubicBezTo>
                    <a:pt x="459" y="321"/>
                    <a:pt x="464" y="321"/>
                    <a:pt x="469" y="321"/>
                  </a:cubicBezTo>
                  <a:close/>
                  <a:moveTo>
                    <a:pt x="453" y="0"/>
                  </a:moveTo>
                  <a:cubicBezTo>
                    <a:pt x="191" y="0"/>
                    <a:pt x="1" y="203"/>
                    <a:pt x="1" y="441"/>
                  </a:cubicBezTo>
                  <a:lnTo>
                    <a:pt x="1" y="5013"/>
                  </a:lnTo>
                  <a:cubicBezTo>
                    <a:pt x="1" y="5263"/>
                    <a:pt x="215" y="5453"/>
                    <a:pt x="453" y="5453"/>
                  </a:cubicBezTo>
                  <a:cubicBezTo>
                    <a:pt x="703" y="5453"/>
                    <a:pt x="894" y="5251"/>
                    <a:pt x="894" y="5013"/>
                  </a:cubicBezTo>
                  <a:lnTo>
                    <a:pt x="894" y="441"/>
                  </a:lnTo>
                  <a:cubicBezTo>
                    <a:pt x="894" y="203"/>
                    <a:pt x="691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9" name="Google Shape;12909;p73"/>
            <p:cNvSpPr/>
            <p:nvPr/>
          </p:nvSpPr>
          <p:spPr>
            <a:xfrm>
              <a:off x="8214796" y="1632951"/>
              <a:ext cx="33008" cy="173601"/>
            </a:xfrm>
            <a:custGeom>
              <a:rect b="b" l="l" r="r" t="t"/>
              <a:pathLst>
                <a:path extrusionOk="0" h="5454" w="1037">
                  <a:moveTo>
                    <a:pt x="584" y="0"/>
                  </a:moveTo>
                  <a:cubicBezTo>
                    <a:pt x="322" y="0"/>
                    <a:pt x="132" y="191"/>
                    <a:pt x="132" y="429"/>
                  </a:cubicBezTo>
                  <a:lnTo>
                    <a:pt x="1" y="5001"/>
                  </a:lnTo>
                  <a:cubicBezTo>
                    <a:pt x="1" y="5120"/>
                    <a:pt x="48" y="5239"/>
                    <a:pt x="132" y="5322"/>
                  </a:cubicBezTo>
                  <a:cubicBezTo>
                    <a:pt x="227" y="5418"/>
                    <a:pt x="322" y="5453"/>
                    <a:pt x="465" y="5453"/>
                  </a:cubicBezTo>
                  <a:cubicBezTo>
                    <a:pt x="715" y="5453"/>
                    <a:pt x="906" y="5263"/>
                    <a:pt x="906" y="5025"/>
                  </a:cubicBezTo>
                  <a:lnTo>
                    <a:pt x="918" y="4298"/>
                  </a:lnTo>
                  <a:cubicBezTo>
                    <a:pt x="918" y="4215"/>
                    <a:pt x="858" y="4132"/>
                    <a:pt x="775" y="4132"/>
                  </a:cubicBezTo>
                  <a:cubicBezTo>
                    <a:pt x="679" y="4132"/>
                    <a:pt x="608" y="4191"/>
                    <a:pt x="608" y="4287"/>
                  </a:cubicBezTo>
                  <a:lnTo>
                    <a:pt x="596" y="5013"/>
                  </a:lnTo>
                  <a:cubicBezTo>
                    <a:pt x="596" y="5084"/>
                    <a:pt x="537" y="5144"/>
                    <a:pt x="465" y="5144"/>
                  </a:cubicBezTo>
                  <a:cubicBezTo>
                    <a:pt x="417" y="5144"/>
                    <a:pt x="382" y="5132"/>
                    <a:pt x="358" y="5096"/>
                  </a:cubicBezTo>
                  <a:cubicBezTo>
                    <a:pt x="322" y="5072"/>
                    <a:pt x="310" y="5037"/>
                    <a:pt x="310" y="5001"/>
                  </a:cubicBezTo>
                  <a:lnTo>
                    <a:pt x="441" y="429"/>
                  </a:lnTo>
                  <a:cubicBezTo>
                    <a:pt x="441" y="357"/>
                    <a:pt x="501" y="298"/>
                    <a:pt x="584" y="298"/>
                  </a:cubicBezTo>
                  <a:cubicBezTo>
                    <a:pt x="620" y="298"/>
                    <a:pt x="656" y="310"/>
                    <a:pt x="691" y="346"/>
                  </a:cubicBezTo>
                  <a:cubicBezTo>
                    <a:pt x="715" y="369"/>
                    <a:pt x="727" y="393"/>
                    <a:pt x="727" y="441"/>
                  </a:cubicBezTo>
                  <a:lnTo>
                    <a:pt x="644" y="3548"/>
                  </a:lnTo>
                  <a:cubicBezTo>
                    <a:pt x="632" y="3644"/>
                    <a:pt x="703" y="3715"/>
                    <a:pt x="787" y="3715"/>
                  </a:cubicBezTo>
                  <a:cubicBezTo>
                    <a:pt x="882" y="3715"/>
                    <a:pt x="953" y="3655"/>
                    <a:pt x="953" y="3572"/>
                  </a:cubicBezTo>
                  <a:lnTo>
                    <a:pt x="1037" y="465"/>
                  </a:lnTo>
                  <a:cubicBezTo>
                    <a:pt x="1037" y="346"/>
                    <a:pt x="1001" y="215"/>
                    <a:pt x="906" y="131"/>
                  </a:cubicBezTo>
                  <a:cubicBezTo>
                    <a:pt x="822" y="48"/>
                    <a:pt x="71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0" name="Google Shape;12910;p73"/>
            <p:cNvSpPr/>
            <p:nvPr/>
          </p:nvSpPr>
          <p:spPr>
            <a:xfrm>
              <a:off x="8103391" y="1632569"/>
              <a:ext cx="33390" cy="173601"/>
            </a:xfrm>
            <a:custGeom>
              <a:rect b="b" l="l" r="r" t="t"/>
              <a:pathLst>
                <a:path extrusionOk="0" h="5454" w="1049">
                  <a:moveTo>
                    <a:pt x="465" y="310"/>
                  </a:moveTo>
                  <a:cubicBezTo>
                    <a:pt x="536" y="310"/>
                    <a:pt x="596" y="369"/>
                    <a:pt x="596" y="441"/>
                  </a:cubicBezTo>
                  <a:lnTo>
                    <a:pt x="739" y="5013"/>
                  </a:lnTo>
                  <a:cubicBezTo>
                    <a:pt x="739" y="5061"/>
                    <a:pt x="715" y="5084"/>
                    <a:pt x="691" y="5120"/>
                  </a:cubicBezTo>
                  <a:cubicBezTo>
                    <a:pt x="655" y="5144"/>
                    <a:pt x="631" y="5156"/>
                    <a:pt x="584" y="5156"/>
                  </a:cubicBezTo>
                  <a:cubicBezTo>
                    <a:pt x="512" y="5156"/>
                    <a:pt x="453" y="5096"/>
                    <a:pt x="453" y="5025"/>
                  </a:cubicBezTo>
                  <a:lnTo>
                    <a:pt x="322" y="453"/>
                  </a:lnTo>
                  <a:cubicBezTo>
                    <a:pt x="322" y="417"/>
                    <a:pt x="334" y="381"/>
                    <a:pt x="358" y="358"/>
                  </a:cubicBezTo>
                  <a:cubicBezTo>
                    <a:pt x="393" y="322"/>
                    <a:pt x="417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346" y="0"/>
                    <a:pt x="227" y="36"/>
                    <a:pt x="143" y="131"/>
                  </a:cubicBezTo>
                  <a:cubicBezTo>
                    <a:pt x="48" y="215"/>
                    <a:pt x="0" y="334"/>
                    <a:pt x="0" y="453"/>
                  </a:cubicBezTo>
                  <a:lnTo>
                    <a:pt x="143" y="5025"/>
                  </a:lnTo>
                  <a:cubicBezTo>
                    <a:pt x="143" y="5275"/>
                    <a:pt x="346" y="5453"/>
                    <a:pt x="584" y="5453"/>
                  </a:cubicBezTo>
                  <a:cubicBezTo>
                    <a:pt x="703" y="5453"/>
                    <a:pt x="822" y="5406"/>
                    <a:pt x="917" y="5322"/>
                  </a:cubicBezTo>
                  <a:cubicBezTo>
                    <a:pt x="1000" y="5227"/>
                    <a:pt x="1048" y="5120"/>
                    <a:pt x="1048" y="4989"/>
                  </a:cubicBezTo>
                  <a:lnTo>
                    <a:pt x="917" y="429"/>
                  </a:lnTo>
                  <a:cubicBezTo>
                    <a:pt x="917" y="191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1" name="Google Shape;12911;p73"/>
          <p:cNvGrpSpPr/>
          <p:nvPr/>
        </p:nvGrpSpPr>
        <p:grpSpPr>
          <a:xfrm>
            <a:off x="7582302" y="1499934"/>
            <a:ext cx="369133" cy="360411"/>
            <a:chOff x="7582302" y="1499934"/>
            <a:chExt cx="369133" cy="360411"/>
          </a:xfrm>
        </p:grpSpPr>
        <p:sp>
          <p:nvSpPr>
            <p:cNvPr id="12912" name="Google Shape;12912;p73"/>
            <p:cNvSpPr/>
            <p:nvPr/>
          </p:nvSpPr>
          <p:spPr>
            <a:xfrm>
              <a:off x="7582302" y="1499934"/>
              <a:ext cx="369133" cy="360411"/>
            </a:xfrm>
            <a:custGeom>
              <a:rect b="b" l="l" r="r" t="t"/>
              <a:pathLst>
                <a:path extrusionOk="0" h="11323" w="11597">
                  <a:moveTo>
                    <a:pt x="7204" y="595"/>
                  </a:moveTo>
                  <a:cubicBezTo>
                    <a:pt x="7418" y="595"/>
                    <a:pt x="7573" y="738"/>
                    <a:pt x="7608" y="917"/>
                  </a:cubicBezTo>
                  <a:cubicBezTo>
                    <a:pt x="7608" y="941"/>
                    <a:pt x="7620" y="976"/>
                    <a:pt x="7620" y="1000"/>
                  </a:cubicBezTo>
                  <a:lnTo>
                    <a:pt x="7620" y="1750"/>
                  </a:lnTo>
                  <a:lnTo>
                    <a:pt x="3322" y="1750"/>
                  </a:lnTo>
                  <a:lnTo>
                    <a:pt x="3322" y="1631"/>
                  </a:lnTo>
                  <a:cubicBezTo>
                    <a:pt x="3322" y="1227"/>
                    <a:pt x="3191" y="869"/>
                    <a:pt x="2953" y="595"/>
                  </a:cubicBezTo>
                  <a:close/>
                  <a:moveTo>
                    <a:pt x="1667" y="310"/>
                  </a:moveTo>
                  <a:cubicBezTo>
                    <a:pt x="2405" y="310"/>
                    <a:pt x="3001" y="905"/>
                    <a:pt x="3001" y="1631"/>
                  </a:cubicBezTo>
                  <a:cubicBezTo>
                    <a:pt x="3001" y="2358"/>
                    <a:pt x="2405" y="2953"/>
                    <a:pt x="1667" y="2953"/>
                  </a:cubicBezTo>
                  <a:cubicBezTo>
                    <a:pt x="941" y="2953"/>
                    <a:pt x="346" y="2358"/>
                    <a:pt x="346" y="1631"/>
                  </a:cubicBezTo>
                  <a:cubicBezTo>
                    <a:pt x="346" y="905"/>
                    <a:pt x="941" y="310"/>
                    <a:pt x="1667" y="310"/>
                  </a:cubicBezTo>
                  <a:close/>
                  <a:moveTo>
                    <a:pt x="7644" y="9775"/>
                  </a:moveTo>
                  <a:lnTo>
                    <a:pt x="7644" y="10513"/>
                  </a:lnTo>
                  <a:cubicBezTo>
                    <a:pt x="7644" y="10549"/>
                    <a:pt x="7644" y="10573"/>
                    <a:pt x="7620" y="10609"/>
                  </a:cubicBezTo>
                  <a:cubicBezTo>
                    <a:pt x="7585" y="10799"/>
                    <a:pt x="7418" y="10930"/>
                    <a:pt x="7227" y="10930"/>
                  </a:cubicBezTo>
                  <a:lnTo>
                    <a:pt x="2358" y="10930"/>
                  </a:lnTo>
                  <a:cubicBezTo>
                    <a:pt x="2131" y="10930"/>
                    <a:pt x="1941" y="10740"/>
                    <a:pt x="1941" y="10513"/>
                  </a:cubicBezTo>
                  <a:lnTo>
                    <a:pt x="1941" y="9775"/>
                  </a:lnTo>
                  <a:close/>
                  <a:moveTo>
                    <a:pt x="1667" y="0"/>
                  </a:moveTo>
                  <a:cubicBezTo>
                    <a:pt x="750" y="0"/>
                    <a:pt x="0" y="738"/>
                    <a:pt x="0" y="1667"/>
                  </a:cubicBezTo>
                  <a:cubicBezTo>
                    <a:pt x="0" y="2560"/>
                    <a:pt x="715" y="3298"/>
                    <a:pt x="1608" y="3334"/>
                  </a:cubicBezTo>
                  <a:lnTo>
                    <a:pt x="1608" y="4917"/>
                  </a:lnTo>
                  <a:cubicBezTo>
                    <a:pt x="1608" y="5013"/>
                    <a:pt x="1691" y="5084"/>
                    <a:pt x="1774" y="5084"/>
                  </a:cubicBezTo>
                  <a:cubicBezTo>
                    <a:pt x="1858" y="5084"/>
                    <a:pt x="1941" y="5013"/>
                    <a:pt x="1941" y="4917"/>
                  </a:cubicBezTo>
                  <a:lnTo>
                    <a:pt x="1941" y="3310"/>
                  </a:lnTo>
                  <a:cubicBezTo>
                    <a:pt x="2572" y="3203"/>
                    <a:pt x="3096" y="2739"/>
                    <a:pt x="3263" y="2119"/>
                  </a:cubicBezTo>
                  <a:lnTo>
                    <a:pt x="7644" y="2119"/>
                  </a:lnTo>
                  <a:lnTo>
                    <a:pt x="7644" y="3489"/>
                  </a:lnTo>
                  <a:lnTo>
                    <a:pt x="4929" y="3489"/>
                  </a:lnTo>
                  <a:lnTo>
                    <a:pt x="4929" y="2905"/>
                  </a:lnTo>
                  <a:cubicBezTo>
                    <a:pt x="4929" y="2822"/>
                    <a:pt x="4858" y="2751"/>
                    <a:pt x="4763" y="2751"/>
                  </a:cubicBezTo>
                  <a:cubicBezTo>
                    <a:pt x="4679" y="2751"/>
                    <a:pt x="4608" y="2822"/>
                    <a:pt x="4608" y="2905"/>
                  </a:cubicBezTo>
                  <a:lnTo>
                    <a:pt x="4608" y="3882"/>
                  </a:lnTo>
                  <a:lnTo>
                    <a:pt x="4608" y="7715"/>
                  </a:lnTo>
                  <a:lnTo>
                    <a:pt x="4608" y="8692"/>
                  </a:lnTo>
                  <a:cubicBezTo>
                    <a:pt x="4608" y="8775"/>
                    <a:pt x="4679" y="8847"/>
                    <a:pt x="4763" y="8847"/>
                  </a:cubicBezTo>
                  <a:cubicBezTo>
                    <a:pt x="4858" y="8847"/>
                    <a:pt x="4929" y="8775"/>
                    <a:pt x="4929" y="8692"/>
                  </a:cubicBezTo>
                  <a:lnTo>
                    <a:pt x="4929" y="8096"/>
                  </a:lnTo>
                  <a:lnTo>
                    <a:pt x="7644" y="8096"/>
                  </a:lnTo>
                  <a:lnTo>
                    <a:pt x="7644" y="9478"/>
                  </a:lnTo>
                  <a:lnTo>
                    <a:pt x="1941" y="9478"/>
                  </a:lnTo>
                  <a:lnTo>
                    <a:pt x="1941" y="5668"/>
                  </a:lnTo>
                  <a:cubicBezTo>
                    <a:pt x="1941" y="5572"/>
                    <a:pt x="1870" y="5501"/>
                    <a:pt x="1774" y="5501"/>
                  </a:cubicBezTo>
                  <a:cubicBezTo>
                    <a:pt x="1691" y="5501"/>
                    <a:pt x="1608" y="5572"/>
                    <a:pt x="1608" y="5668"/>
                  </a:cubicBezTo>
                  <a:lnTo>
                    <a:pt x="1608" y="9656"/>
                  </a:lnTo>
                  <a:lnTo>
                    <a:pt x="1608" y="10561"/>
                  </a:lnTo>
                  <a:cubicBezTo>
                    <a:pt x="1608" y="10978"/>
                    <a:pt x="1953" y="11323"/>
                    <a:pt x="2370" y="11323"/>
                  </a:cubicBezTo>
                  <a:lnTo>
                    <a:pt x="7239" y="11323"/>
                  </a:lnTo>
                  <a:cubicBezTo>
                    <a:pt x="7620" y="11323"/>
                    <a:pt x="7954" y="11025"/>
                    <a:pt x="8001" y="10632"/>
                  </a:cubicBezTo>
                  <a:lnTo>
                    <a:pt x="8001" y="10561"/>
                  </a:lnTo>
                  <a:lnTo>
                    <a:pt x="8001" y="9656"/>
                  </a:lnTo>
                  <a:lnTo>
                    <a:pt x="8001" y="8096"/>
                  </a:lnTo>
                  <a:lnTo>
                    <a:pt x="9025" y="8096"/>
                  </a:lnTo>
                  <a:cubicBezTo>
                    <a:pt x="9109" y="8096"/>
                    <a:pt x="9192" y="8013"/>
                    <a:pt x="9192" y="7930"/>
                  </a:cubicBezTo>
                  <a:cubicBezTo>
                    <a:pt x="9192" y="7834"/>
                    <a:pt x="9109" y="7763"/>
                    <a:pt x="9025" y="7763"/>
                  </a:cubicBezTo>
                  <a:lnTo>
                    <a:pt x="4977" y="7763"/>
                  </a:lnTo>
                  <a:cubicBezTo>
                    <a:pt x="4965" y="7763"/>
                    <a:pt x="4941" y="7751"/>
                    <a:pt x="4941" y="7727"/>
                  </a:cubicBezTo>
                  <a:lnTo>
                    <a:pt x="4941" y="3894"/>
                  </a:lnTo>
                  <a:cubicBezTo>
                    <a:pt x="4941" y="3882"/>
                    <a:pt x="4965" y="3858"/>
                    <a:pt x="4977" y="3858"/>
                  </a:cubicBezTo>
                  <a:lnTo>
                    <a:pt x="11228" y="3858"/>
                  </a:lnTo>
                  <a:cubicBezTo>
                    <a:pt x="11240" y="3858"/>
                    <a:pt x="11252" y="3882"/>
                    <a:pt x="11252" y="3894"/>
                  </a:cubicBezTo>
                  <a:lnTo>
                    <a:pt x="11252" y="7727"/>
                  </a:lnTo>
                  <a:cubicBezTo>
                    <a:pt x="11252" y="7751"/>
                    <a:pt x="11240" y="7763"/>
                    <a:pt x="11228" y="7763"/>
                  </a:cubicBezTo>
                  <a:lnTo>
                    <a:pt x="9763" y="7763"/>
                  </a:lnTo>
                  <a:cubicBezTo>
                    <a:pt x="9680" y="7763"/>
                    <a:pt x="9609" y="7834"/>
                    <a:pt x="9609" y="7930"/>
                  </a:cubicBezTo>
                  <a:cubicBezTo>
                    <a:pt x="9609" y="8013"/>
                    <a:pt x="9680" y="8096"/>
                    <a:pt x="9763" y="8096"/>
                  </a:cubicBezTo>
                  <a:lnTo>
                    <a:pt x="11228" y="8096"/>
                  </a:lnTo>
                  <a:cubicBezTo>
                    <a:pt x="11430" y="8096"/>
                    <a:pt x="11597" y="7930"/>
                    <a:pt x="11597" y="7715"/>
                  </a:cubicBezTo>
                  <a:lnTo>
                    <a:pt x="11597" y="3882"/>
                  </a:lnTo>
                  <a:cubicBezTo>
                    <a:pt x="11585" y="3632"/>
                    <a:pt x="11418" y="3465"/>
                    <a:pt x="11216" y="3465"/>
                  </a:cubicBezTo>
                  <a:lnTo>
                    <a:pt x="7977" y="3465"/>
                  </a:lnTo>
                  <a:lnTo>
                    <a:pt x="7977" y="1929"/>
                  </a:lnTo>
                  <a:lnTo>
                    <a:pt x="7977" y="1024"/>
                  </a:lnTo>
                  <a:lnTo>
                    <a:pt x="7977" y="953"/>
                  </a:lnTo>
                  <a:cubicBezTo>
                    <a:pt x="7942" y="560"/>
                    <a:pt x="7620" y="262"/>
                    <a:pt x="7227" y="262"/>
                  </a:cubicBezTo>
                  <a:lnTo>
                    <a:pt x="2655" y="262"/>
                  </a:lnTo>
                  <a:cubicBezTo>
                    <a:pt x="2643" y="262"/>
                    <a:pt x="2620" y="262"/>
                    <a:pt x="2608" y="274"/>
                  </a:cubicBezTo>
                  <a:cubicBezTo>
                    <a:pt x="2346" y="95"/>
                    <a:pt x="2012" y="0"/>
                    <a:pt x="1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73"/>
            <p:cNvSpPr/>
            <p:nvPr/>
          </p:nvSpPr>
          <p:spPr>
            <a:xfrm>
              <a:off x="7850598" y="1634829"/>
              <a:ext cx="77729" cy="51214"/>
            </a:xfrm>
            <a:custGeom>
              <a:rect b="b" l="l" r="r" t="t"/>
              <a:pathLst>
                <a:path extrusionOk="0" h="1609" w="2442">
                  <a:moveTo>
                    <a:pt x="1656" y="322"/>
                  </a:moveTo>
                  <a:cubicBezTo>
                    <a:pt x="1906" y="322"/>
                    <a:pt x="2108" y="537"/>
                    <a:pt x="2108" y="787"/>
                  </a:cubicBezTo>
                  <a:cubicBezTo>
                    <a:pt x="2108" y="1037"/>
                    <a:pt x="1906" y="1251"/>
                    <a:pt x="1656" y="1251"/>
                  </a:cubicBezTo>
                  <a:cubicBezTo>
                    <a:pt x="1394" y="1251"/>
                    <a:pt x="1191" y="1037"/>
                    <a:pt x="1191" y="787"/>
                  </a:cubicBezTo>
                  <a:cubicBezTo>
                    <a:pt x="1191" y="537"/>
                    <a:pt x="1394" y="322"/>
                    <a:pt x="1656" y="322"/>
                  </a:cubicBezTo>
                  <a:close/>
                  <a:moveTo>
                    <a:pt x="799" y="322"/>
                  </a:moveTo>
                  <a:cubicBezTo>
                    <a:pt x="858" y="322"/>
                    <a:pt x="906" y="346"/>
                    <a:pt x="965" y="358"/>
                  </a:cubicBezTo>
                  <a:cubicBezTo>
                    <a:pt x="894" y="477"/>
                    <a:pt x="834" y="632"/>
                    <a:pt x="834" y="787"/>
                  </a:cubicBezTo>
                  <a:cubicBezTo>
                    <a:pt x="834" y="929"/>
                    <a:pt x="870" y="1096"/>
                    <a:pt x="965" y="1215"/>
                  </a:cubicBezTo>
                  <a:cubicBezTo>
                    <a:pt x="918" y="1227"/>
                    <a:pt x="858" y="1251"/>
                    <a:pt x="799" y="1251"/>
                  </a:cubicBezTo>
                  <a:cubicBezTo>
                    <a:pt x="792" y="1251"/>
                    <a:pt x="785" y="1251"/>
                    <a:pt x="779" y="1251"/>
                  </a:cubicBezTo>
                  <a:cubicBezTo>
                    <a:pt x="538" y="1251"/>
                    <a:pt x="346" y="1042"/>
                    <a:pt x="346" y="787"/>
                  </a:cubicBezTo>
                  <a:cubicBezTo>
                    <a:pt x="346" y="537"/>
                    <a:pt x="549" y="322"/>
                    <a:pt x="799" y="322"/>
                  </a:cubicBezTo>
                  <a:close/>
                  <a:moveTo>
                    <a:pt x="799" y="1"/>
                  </a:moveTo>
                  <a:cubicBezTo>
                    <a:pt x="358" y="1"/>
                    <a:pt x="1" y="358"/>
                    <a:pt x="1" y="799"/>
                  </a:cubicBezTo>
                  <a:cubicBezTo>
                    <a:pt x="1" y="1251"/>
                    <a:pt x="358" y="1608"/>
                    <a:pt x="799" y="1608"/>
                  </a:cubicBezTo>
                  <a:cubicBezTo>
                    <a:pt x="953" y="1596"/>
                    <a:pt x="1096" y="1561"/>
                    <a:pt x="1215" y="1489"/>
                  </a:cubicBezTo>
                  <a:cubicBezTo>
                    <a:pt x="1334" y="1561"/>
                    <a:pt x="1489" y="1608"/>
                    <a:pt x="1632" y="1608"/>
                  </a:cubicBezTo>
                  <a:cubicBezTo>
                    <a:pt x="2084" y="1608"/>
                    <a:pt x="2442" y="1251"/>
                    <a:pt x="2442" y="799"/>
                  </a:cubicBezTo>
                  <a:cubicBezTo>
                    <a:pt x="2442" y="358"/>
                    <a:pt x="2084" y="1"/>
                    <a:pt x="1632" y="1"/>
                  </a:cubicBezTo>
                  <a:cubicBezTo>
                    <a:pt x="1489" y="1"/>
                    <a:pt x="1334" y="48"/>
                    <a:pt x="1215" y="120"/>
                  </a:cubicBezTo>
                  <a:cubicBezTo>
                    <a:pt x="1096" y="48"/>
                    <a:pt x="953" y="1"/>
                    <a:pt x="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73"/>
            <p:cNvSpPr/>
            <p:nvPr/>
          </p:nvSpPr>
          <p:spPr>
            <a:xfrm>
              <a:off x="7753962" y="1635593"/>
              <a:ext cx="70917" cy="48541"/>
            </a:xfrm>
            <a:custGeom>
              <a:rect b="b" l="l" r="r" t="t"/>
              <a:pathLst>
                <a:path extrusionOk="0" h="1525" w="2228">
                  <a:moveTo>
                    <a:pt x="1858" y="346"/>
                  </a:moveTo>
                  <a:cubicBezTo>
                    <a:pt x="1870" y="346"/>
                    <a:pt x="1894" y="358"/>
                    <a:pt x="1894" y="382"/>
                  </a:cubicBezTo>
                  <a:lnTo>
                    <a:pt x="1894" y="1156"/>
                  </a:lnTo>
                  <a:cubicBezTo>
                    <a:pt x="1894" y="1167"/>
                    <a:pt x="1870" y="1179"/>
                    <a:pt x="1858" y="1179"/>
                  </a:cubicBezTo>
                  <a:lnTo>
                    <a:pt x="370" y="1179"/>
                  </a:lnTo>
                  <a:cubicBezTo>
                    <a:pt x="358" y="1179"/>
                    <a:pt x="346" y="1167"/>
                    <a:pt x="346" y="1156"/>
                  </a:cubicBezTo>
                  <a:lnTo>
                    <a:pt x="346" y="382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70" y="1"/>
                  </a:moveTo>
                  <a:cubicBezTo>
                    <a:pt x="167" y="1"/>
                    <a:pt x="1" y="167"/>
                    <a:pt x="1" y="382"/>
                  </a:cubicBezTo>
                  <a:lnTo>
                    <a:pt x="1" y="1156"/>
                  </a:lnTo>
                  <a:cubicBezTo>
                    <a:pt x="1" y="1358"/>
                    <a:pt x="167" y="1525"/>
                    <a:pt x="370" y="1525"/>
                  </a:cubicBezTo>
                  <a:lnTo>
                    <a:pt x="1858" y="1525"/>
                  </a:lnTo>
                  <a:cubicBezTo>
                    <a:pt x="2072" y="1525"/>
                    <a:pt x="2227" y="1358"/>
                    <a:pt x="2227" y="1156"/>
                  </a:cubicBezTo>
                  <a:lnTo>
                    <a:pt x="2227" y="382"/>
                  </a:lnTo>
                  <a:cubicBezTo>
                    <a:pt x="2227" y="167"/>
                    <a:pt x="2072" y="1"/>
                    <a:pt x="1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73"/>
            <p:cNvSpPr/>
            <p:nvPr/>
          </p:nvSpPr>
          <p:spPr>
            <a:xfrm>
              <a:off x="7750174" y="1695465"/>
              <a:ext cx="180794" cy="31862"/>
            </a:xfrm>
            <a:custGeom>
              <a:rect b="b" l="l" r="r" t="t"/>
              <a:pathLst>
                <a:path extrusionOk="0" h="1001" w="5680">
                  <a:moveTo>
                    <a:pt x="5311" y="346"/>
                  </a:moveTo>
                  <a:cubicBezTo>
                    <a:pt x="5323" y="346"/>
                    <a:pt x="5347" y="358"/>
                    <a:pt x="5347" y="370"/>
                  </a:cubicBezTo>
                  <a:lnTo>
                    <a:pt x="5347" y="620"/>
                  </a:lnTo>
                  <a:cubicBezTo>
                    <a:pt x="5347" y="644"/>
                    <a:pt x="5323" y="656"/>
                    <a:pt x="5311" y="656"/>
                  </a:cubicBezTo>
                  <a:lnTo>
                    <a:pt x="370" y="656"/>
                  </a:lnTo>
                  <a:cubicBezTo>
                    <a:pt x="358" y="656"/>
                    <a:pt x="346" y="632"/>
                    <a:pt x="346" y="620"/>
                  </a:cubicBezTo>
                  <a:lnTo>
                    <a:pt x="346" y="370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52" y="0"/>
                  </a:moveTo>
                  <a:cubicBezTo>
                    <a:pt x="168" y="0"/>
                    <a:pt x="1" y="174"/>
                    <a:pt x="1" y="370"/>
                  </a:cubicBezTo>
                  <a:lnTo>
                    <a:pt x="1" y="620"/>
                  </a:lnTo>
                  <a:cubicBezTo>
                    <a:pt x="1" y="834"/>
                    <a:pt x="167" y="1001"/>
                    <a:pt x="370" y="1001"/>
                  </a:cubicBezTo>
                  <a:lnTo>
                    <a:pt x="5311" y="1001"/>
                  </a:lnTo>
                  <a:cubicBezTo>
                    <a:pt x="5525" y="1001"/>
                    <a:pt x="5680" y="834"/>
                    <a:pt x="5680" y="620"/>
                  </a:cubicBezTo>
                  <a:lnTo>
                    <a:pt x="5680" y="370"/>
                  </a:lnTo>
                  <a:cubicBezTo>
                    <a:pt x="5680" y="167"/>
                    <a:pt x="5525" y="1"/>
                    <a:pt x="5311" y="1"/>
                  </a:cubicBezTo>
                  <a:lnTo>
                    <a:pt x="370" y="1"/>
                  </a:lnTo>
                  <a:cubicBezTo>
                    <a:pt x="364" y="0"/>
                    <a:pt x="35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6" name="Google Shape;12916;p73"/>
            <p:cNvSpPr/>
            <p:nvPr/>
          </p:nvSpPr>
          <p:spPr>
            <a:xfrm>
              <a:off x="7613750" y="1535424"/>
              <a:ext cx="43225" cy="32371"/>
            </a:xfrm>
            <a:custGeom>
              <a:rect b="b" l="l" r="r" t="t"/>
              <a:pathLst>
                <a:path extrusionOk="0" h="1017" w="1358">
                  <a:moveTo>
                    <a:pt x="1179" y="1"/>
                  </a:moveTo>
                  <a:cubicBezTo>
                    <a:pt x="1136" y="1"/>
                    <a:pt x="1093" y="19"/>
                    <a:pt x="1060" y="52"/>
                  </a:cubicBezTo>
                  <a:lnTo>
                    <a:pt x="548" y="600"/>
                  </a:lnTo>
                  <a:lnTo>
                    <a:pt x="322" y="326"/>
                  </a:lnTo>
                  <a:cubicBezTo>
                    <a:pt x="287" y="277"/>
                    <a:pt x="240" y="253"/>
                    <a:pt x="191" y="253"/>
                  </a:cubicBezTo>
                  <a:cubicBezTo>
                    <a:pt x="155" y="253"/>
                    <a:pt x="119" y="265"/>
                    <a:pt x="84" y="290"/>
                  </a:cubicBezTo>
                  <a:cubicBezTo>
                    <a:pt x="12" y="350"/>
                    <a:pt x="0" y="457"/>
                    <a:pt x="60" y="528"/>
                  </a:cubicBezTo>
                  <a:lnTo>
                    <a:pt x="405" y="957"/>
                  </a:lnTo>
                  <a:cubicBezTo>
                    <a:pt x="429" y="1004"/>
                    <a:pt x="477" y="1016"/>
                    <a:pt x="536" y="1016"/>
                  </a:cubicBezTo>
                  <a:cubicBezTo>
                    <a:pt x="584" y="1016"/>
                    <a:pt x="620" y="1004"/>
                    <a:pt x="655" y="957"/>
                  </a:cubicBezTo>
                  <a:lnTo>
                    <a:pt x="1298" y="278"/>
                  </a:lnTo>
                  <a:cubicBezTo>
                    <a:pt x="1358" y="207"/>
                    <a:pt x="1358" y="100"/>
                    <a:pt x="1274" y="40"/>
                  </a:cubicBezTo>
                  <a:cubicBezTo>
                    <a:pt x="1248" y="13"/>
                    <a:pt x="121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920" name="Shape 12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921" name="Google Shape;12921;p74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2"/>
        </a:solidFill>
      </p:bgPr>
    </p:bg>
    <p:spTree>
      <p:nvGrpSpPr>
        <p:cNvPr id="199" name="Shape 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0" name="Google Shape;200;p35"/>
          <p:cNvPicPr preferRelativeResize="0"/>
          <p:nvPr/>
        </p:nvPicPr>
        <p:blipFill rotWithShape="1">
          <a:blip r:embed="rId3">
            <a:alphaModFix/>
          </a:blip>
          <a:srcRect b="0" l="-9070" r="9070" t="0"/>
          <a:stretch/>
        </p:blipFill>
        <p:spPr>
          <a:xfrm>
            <a:off x="1702725" y="0"/>
            <a:ext cx="7441275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201" name="Google Shape;201;p35"/>
          <p:cNvSpPr/>
          <p:nvPr/>
        </p:nvSpPr>
        <p:spPr>
          <a:xfrm flipH="1" rot="10800000">
            <a:off x="0" y="0"/>
            <a:ext cx="4533900" cy="5143500"/>
          </a:xfrm>
          <a:prstGeom prst="round1Rect">
            <a:avLst>
              <a:gd fmla="val 50000" name="adj"/>
            </a:avLst>
          </a:prstGeom>
          <a:solidFill>
            <a:srgbClr val="FFFFFF"/>
          </a:solidFill>
          <a:ln>
            <a:noFill/>
          </a:ln>
          <a:effectLst>
            <a:outerShdw blurRad="485775" rotWithShape="0" algn="bl" dir="3960000" dist="133350">
              <a:srgbClr val="040623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2" name="Google Shape;202;p35"/>
          <p:cNvSpPr txBox="1"/>
          <p:nvPr>
            <p:ph idx="1" type="body"/>
          </p:nvPr>
        </p:nvSpPr>
        <p:spPr>
          <a:xfrm>
            <a:off x="615623" y="1860550"/>
            <a:ext cx="2887200" cy="176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15900" lvl="0" marL="2286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</a:pPr>
            <a:r>
              <a:rPr lang="en"/>
              <a:t>This is one of the items on your list</a:t>
            </a:r>
            <a:endParaRPr/>
          </a:p>
          <a:p>
            <a:pPr indent="-215900" lvl="0" marL="2286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</a:pPr>
            <a:r>
              <a:rPr lang="en"/>
              <a:t>T</a:t>
            </a:r>
            <a:r>
              <a:rPr lang="en"/>
              <a:t>his is one of the items on your list</a:t>
            </a:r>
            <a:endParaRPr/>
          </a:p>
          <a:p>
            <a:pPr indent="-215900" lvl="0" marL="2286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</a:pPr>
            <a:r>
              <a:rPr lang="en"/>
              <a:t>This is one of the items on your list</a:t>
            </a:r>
            <a:endParaRPr/>
          </a:p>
          <a:p>
            <a:pPr indent="-215900" lvl="0" marL="228600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600"/>
              <a:buChar char="●"/>
            </a:pPr>
            <a:r>
              <a:rPr lang="en"/>
              <a:t>This is one of the items on your list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203" name="Google Shape;203;p35"/>
          <p:cNvSpPr txBox="1"/>
          <p:nvPr>
            <p:ph type="title"/>
          </p:nvPr>
        </p:nvSpPr>
        <p:spPr>
          <a:xfrm>
            <a:off x="615623" y="987868"/>
            <a:ext cx="32064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Center</a:t>
            </a:r>
            <a:endParaRPr/>
          </a:p>
        </p:txBody>
      </p:sp>
      <p:sp>
        <p:nvSpPr>
          <p:cNvPr id="204" name="Google Shape;204;p35"/>
          <p:cNvSpPr/>
          <p:nvPr/>
        </p:nvSpPr>
        <p:spPr>
          <a:xfrm flipH="1">
            <a:off x="691823" y="1552450"/>
            <a:ext cx="5088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2"/>
        </a:solidFill>
      </p:bgPr>
    </p:bg>
    <p:spTree>
      <p:nvGrpSpPr>
        <p:cNvPr id="208" name="Shape 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" name="Google Shape;209;p36"/>
          <p:cNvSpPr/>
          <p:nvPr/>
        </p:nvSpPr>
        <p:spPr>
          <a:xfrm>
            <a:off x="4962250" y="1171650"/>
            <a:ext cx="3070800" cy="2762100"/>
          </a:xfrm>
          <a:prstGeom prst="roundRect">
            <a:avLst>
              <a:gd fmla="val 16667" name="adj"/>
            </a:avLst>
          </a:prstGeom>
          <a:solidFill>
            <a:schemeClr val="lt1"/>
          </a:solidFill>
          <a:ln>
            <a:noFill/>
          </a:ln>
          <a:effectLst>
            <a:outerShdw blurRad="371475" rotWithShape="0" algn="bl" dir="5400000" dist="257175">
              <a:srgbClr val="050728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0" name="Google Shape;210;p36"/>
          <p:cNvSpPr/>
          <p:nvPr/>
        </p:nvSpPr>
        <p:spPr>
          <a:xfrm>
            <a:off x="720000" y="1171650"/>
            <a:ext cx="3070800" cy="2762100"/>
          </a:xfrm>
          <a:prstGeom prst="roundRect">
            <a:avLst>
              <a:gd fmla="val 16667" name="adj"/>
            </a:avLst>
          </a:prstGeom>
          <a:solidFill>
            <a:schemeClr val="lt1"/>
          </a:solidFill>
          <a:ln>
            <a:noFill/>
          </a:ln>
          <a:effectLst>
            <a:outerShdw blurRad="371475" rotWithShape="0" algn="bl" dir="5400000" dist="257175">
              <a:srgbClr val="050728"/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" name="Google Shape;211;p36"/>
          <p:cNvSpPr txBox="1"/>
          <p:nvPr>
            <p:ph idx="1" type="subTitle"/>
          </p:nvPr>
        </p:nvSpPr>
        <p:spPr>
          <a:xfrm flipH="1">
            <a:off x="5343250" y="2425950"/>
            <a:ext cx="2526000" cy="116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</a:rPr>
              <a:t>Venus has a beautiful name, is terribly hot and its atmosphere is extremely poisonous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212" name="Google Shape;212;p36"/>
          <p:cNvSpPr txBox="1"/>
          <p:nvPr>
            <p:ph idx="3" type="subTitle"/>
          </p:nvPr>
        </p:nvSpPr>
        <p:spPr>
          <a:xfrm flipH="1">
            <a:off x="1101101" y="2425950"/>
            <a:ext cx="2526000" cy="116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accent3"/>
                </a:solidFill>
              </a:rPr>
              <a:t>Mercury is the closest planet to the Sun and the smallest one in the Solar System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213" name="Google Shape;213;p36"/>
          <p:cNvSpPr txBox="1"/>
          <p:nvPr>
            <p:ph idx="2" type="ctrTitle"/>
          </p:nvPr>
        </p:nvSpPr>
        <p:spPr>
          <a:xfrm flipH="1">
            <a:off x="1101008" y="1908261"/>
            <a:ext cx="2137800" cy="45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Mission</a:t>
            </a:r>
            <a:endParaRPr/>
          </a:p>
        </p:txBody>
      </p:sp>
      <p:sp>
        <p:nvSpPr>
          <p:cNvPr id="214" name="Google Shape;214;p36"/>
          <p:cNvSpPr txBox="1"/>
          <p:nvPr>
            <p:ph type="ctrTitle"/>
          </p:nvPr>
        </p:nvSpPr>
        <p:spPr>
          <a:xfrm flipH="1">
            <a:off x="5343246" y="1908261"/>
            <a:ext cx="1929300" cy="45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Vision</a:t>
            </a:r>
            <a:endParaRPr/>
          </a:p>
        </p:txBody>
      </p:sp>
      <p:sp>
        <p:nvSpPr>
          <p:cNvPr id="215" name="Google Shape;215;p36"/>
          <p:cNvSpPr/>
          <p:nvPr/>
        </p:nvSpPr>
        <p:spPr>
          <a:xfrm>
            <a:off x="3333750" y="1505025"/>
            <a:ext cx="780900" cy="7716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  <a:effectLst>
            <a:outerShdw blurRad="285750" rotWithShape="0" algn="bl" dir="5400000" dist="104775">
              <a:schemeClr val="accent2">
                <a:alpha val="43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" name="Google Shape;216;p36"/>
          <p:cNvSpPr/>
          <p:nvPr/>
        </p:nvSpPr>
        <p:spPr>
          <a:xfrm>
            <a:off x="7643100" y="1505025"/>
            <a:ext cx="780900" cy="7716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  <a:effectLst>
            <a:outerShdw blurRad="285750" rotWithShape="0" algn="bl" dir="3540000" dist="104775">
              <a:schemeClr val="accent2">
                <a:alpha val="75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7" name="Google Shape;217;p36"/>
          <p:cNvGrpSpPr/>
          <p:nvPr/>
        </p:nvGrpSpPr>
        <p:grpSpPr>
          <a:xfrm>
            <a:off x="7867171" y="1773794"/>
            <a:ext cx="332761" cy="234066"/>
            <a:chOff x="7989683" y="2350207"/>
            <a:chExt cx="332761" cy="234066"/>
          </a:xfrm>
        </p:grpSpPr>
        <p:sp>
          <p:nvSpPr>
            <p:cNvPr id="218" name="Google Shape;218;p36"/>
            <p:cNvSpPr/>
            <p:nvPr/>
          </p:nvSpPr>
          <p:spPr>
            <a:xfrm>
              <a:off x="8258902" y="2396188"/>
              <a:ext cx="29119" cy="22101"/>
            </a:xfrm>
            <a:custGeom>
              <a:rect b="b" l="l" r="r" t="t"/>
              <a:pathLst>
                <a:path extrusionOk="0" h="696" w="917">
                  <a:moveTo>
                    <a:pt x="165" y="0"/>
                  </a:moveTo>
                  <a:cubicBezTo>
                    <a:pt x="114" y="0"/>
                    <a:pt x="64" y="22"/>
                    <a:pt x="36" y="64"/>
                  </a:cubicBezTo>
                  <a:cubicBezTo>
                    <a:pt x="0" y="148"/>
                    <a:pt x="12" y="243"/>
                    <a:pt x="84" y="291"/>
                  </a:cubicBezTo>
                  <a:cubicBezTo>
                    <a:pt x="262" y="410"/>
                    <a:pt x="441" y="529"/>
                    <a:pt x="631" y="660"/>
                  </a:cubicBezTo>
                  <a:cubicBezTo>
                    <a:pt x="667" y="684"/>
                    <a:pt x="691" y="695"/>
                    <a:pt x="726" y="695"/>
                  </a:cubicBezTo>
                  <a:cubicBezTo>
                    <a:pt x="762" y="695"/>
                    <a:pt x="834" y="660"/>
                    <a:pt x="857" y="624"/>
                  </a:cubicBezTo>
                  <a:cubicBezTo>
                    <a:pt x="917" y="565"/>
                    <a:pt x="893" y="457"/>
                    <a:pt x="810" y="398"/>
                  </a:cubicBezTo>
                  <a:cubicBezTo>
                    <a:pt x="619" y="267"/>
                    <a:pt x="441" y="148"/>
                    <a:pt x="262" y="29"/>
                  </a:cubicBezTo>
                  <a:cubicBezTo>
                    <a:pt x="234" y="10"/>
                    <a:pt x="199" y="0"/>
                    <a:pt x="1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36"/>
            <p:cNvSpPr/>
            <p:nvPr/>
          </p:nvSpPr>
          <p:spPr>
            <a:xfrm>
              <a:off x="8051320" y="2350207"/>
              <a:ext cx="194753" cy="49919"/>
            </a:xfrm>
            <a:custGeom>
              <a:rect b="b" l="l" r="r" t="t"/>
              <a:pathLst>
                <a:path extrusionOk="0" h="1572" w="6133">
                  <a:moveTo>
                    <a:pt x="3299" y="0"/>
                  </a:moveTo>
                  <a:cubicBezTo>
                    <a:pt x="2501" y="0"/>
                    <a:pt x="1441" y="417"/>
                    <a:pt x="108" y="1274"/>
                  </a:cubicBezTo>
                  <a:cubicBezTo>
                    <a:pt x="24" y="1322"/>
                    <a:pt x="1" y="1429"/>
                    <a:pt x="60" y="1501"/>
                  </a:cubicBezTo>
                  <a:cubicBezTo>
                    <a:pt x="84" y="1548"/>
                    <a:pt x="144" y="1572"/>
                    <a:pt x="191" y="1572"/>
                  </a:cubicBezTo>
                  <a:cubicBezTo>
                    <a:pt x="227" y="1572"/>
                    <a:pt x="251" y="1560"/>
                    <a:pt x="286" y="1548"/>
                  </a:cubicBezTo>
                  <a:cubicBezTo>
                    <a:pt x="1572" y="727"/>
                    <a:pt x="2560" y="322"/>
                    <a:pt x="3299" y="322"/>
                  </a:cubicBezTo>
                  <a:cubicBezTo>
                    <a:pt x="3954" y="322"/>
                    <a:pt x="4787" y="643"/>
                    <a:pt x="5859" y="1262"/>
                  </a:cubicBezTo>
                  <a:cubicBezTo>
                    <a:pt x="5885" y="1277"/>
                    <a:pt x="5912" y="1284"/>
                    <a:pt x="5939" y="1284"/>
                  </a:cubicBezTo>
                  <a:cubicBezTo>
                    <a:pt x="5997" y="1284"/>
                    <a:pt x="6052" y="1252"/>
                    <a:pt x="6085" y="1203"/>
                  </a:cubicBezTo>
                  <a:cubicBezTo>
                    <a:pt x="6132" y="1131"/>
                    <a:pt x="6097" y="1024"/>
                    <a:pt x="6025" y="977"/>
                  </a:cubicBezTo>
                  <a:cubicBezTo>
                    <a:pt x="4906" y="322"/>
                    <a:pt x="4013" y="0"/>
                    <a:pt x="32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36"/>
            <p:cNvSpPr/>
            <p:nvPr/>
          </p:nvSpPr>
          <p:spPr>
            <a:xfrm>
              <a:off x="7989683" y="2378183"/>
              <a:ext cx="332761" cy="206090"/>
            </a:xfrm>
            <a:custGeom>
              <a:rect b="b" l="l" r="r" t="t"/>
              <a:pathLst>
                <a:path extrusionOk="0" h="6490" w="10479">
                  <a:moveTo>
                    <a:pt x="5240" y="334"/>
                  </a:moveTo>
                  <a:cubicBezTo>
                    <a:pt x="6597" y="334"/>
                    <a:pt x="9276" y="2453"/>
                    <a:pt x="10086" y="3096"/>
                  </a:cubicBezTo>
                  <a:cubicBezTo>
                    <a:pt x="10121" y="3132"/>
                    <a:pt x="10157" y="3179"/>
                    <a:pt x="10157" y="3239"/>
                  </a:cubicBezTo>
                  <a:cubicBezTo>
                    <a:pt x="10157" y="3298"/>
                    <a:pt x="10121" y="3346"/>
                    <a:pt x="10086" y="3394"/>
                  </a:cubicBezTo>
                  <a:cubicBezTo>
                    <a:pt x="9288" y="4025"/>
                    <a:pt x="6597" y="6144"/>
                    <a:pt x="5240" y="6144"/>
                  </a:cubicBezTo>
                  <a:cubicBezTo>
                    <a:pt x="3894" y="6144"/>
                    <a:pt x="1215" y="4025"/>
                    <a:pt x="406" y="3394"/>
                  </a:cubicBezTo>
                  <a:cubicBezTo>
                    <a:pt x="358" y="3346"/>
                    <a:pt x="334" y="3298"/>
                    <a:pt x="334" y="3239"/>
                  </a:cubicBezTo>
                  <a:cubicBezTo>
                    <a:pt x="334" y="3179"/>
                    <a:pt x="358" y="3120"/>
                    <a:pt x="406" y="3096"/>
                  </a:cubicBezTo>
                  <a:cubicBezTo>
                    <a:pt x="1192" y="2453"/>
                    <a:pt x="3894" y="334"/>
                    <a:pt x="5240" y="334"/>
                  </a:cubicBezTo>
                  <a:close/>
                  <a:moveTo>
                    <a:pt x="5240" y="0"/>
                  </a:moveTo>
                  <a:cubicBezTo>
                    <a:pt x="3811" y="0"/>
                    <a:pt x="1239" y="1977"/>
                    <a:pt x="191" y="2822"/>
                  </a:cubicBezTo>
                  <a:cubicBezTo>
                    <a:pt x="84" y="2929"/>
                    <a:pt x="1" y="3072"/>
                    <a:pt x="1" y="3239"/>
                  </a:cubicBezTo>
                  <a:cubicBezTo>
                    <a:pt x="1" y="3406"/>
                    <a:pt x="84" y="3548"/>
                    <a:pt x="191" y="3656"/>
                  </a:cubicBezTo>
                  <a:cubicBezTo>
                    <a:pt x="1239" y="4501"/>
                    <a:pt x="3811" y="6489"/>
                    <a:pt x="5240" y="6489"/>
                  </a:cubicBezTo>
                  <a:cubicBezTo>
                    <a:pt x="6657" y="6489"/>
                    <a:pt x="9252" y="4501"/>
                    <a:pt x="10288" y="3656"/>
                  </a:cubicBezTo>
                  <a:cubicBezTo>
                    <a:pt x="10407" y="3548"/>
                    <a:pt x="10478" y="3406"/>
                    <a:pt x="10478" y="3239"/>
                  </a:cubicBezTo>
                  <a:cubicBezTo>
                    <a:pt x="10478" y="3072"/>
                    <a:pt x="10407" y="2929"/>
                    <a:pt x="10288" y="2822"/>
                  </a:cubicBezTo>
                  <a:cubicBezTo>
                    <a:pt x="9252" y="1977"/>
                    <a:pt x="6668" y="0"/>
                    <a:pt x="52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36"/>
            <p:cNvSpPr/>
            <p:nvPr/>
          </p:nvSpPr>
          <p:spPr>
            <a:xfrm>
              <a:off x="8081201" y="2405746"/>
              <a:ext cx="151598" cy="149884"/>
            </a:xfrm>
            <a:custGeom>
              <a:rect b="b" l="l" r="r" t="t"/>
              <a:pathLst>
                <a:path extrusionOk="0" h="4720" w="4774">
                  <a:moveTo>
                    <a:pt x="2351" y="1"/>
                  </a:moveTo>
                  <a:cubicBezTo>
                    <a:pt x="2329" y="1"/>
                    <a:pt x="2308" y="1"/>
                    <a:pt x="2286" y="2"/>
                  </a:cubicBezTo>
                  <a:cubicBezTo>
                    <a:pt x="1048" y="49"/>
                    <a:pt x="36" y="1049"/>
                    <a:pt x="12" y="2288"/>
                  </a:cubicBezTo>
                  <a:cubicBezTo>
                    <a:pt x="0" y="2907"/>
                    <a:pt x="203" y="3478"/>
                    <a:pt x="572" y="3907"/>
                  </a:cubicBezTo>
                  <a:cubicBezTo>
                    <a:pt x="602" y="3943"/>
                    <a:pt x="646" y="3960"/>
                    <a:pt x="691" y="3960"/>
                  </a:cubicBezTo>
                  <a:cubicBezTo>
                    <a:pt x="735" y="3960"/>
                    <a:pt x="780" y="3943"/>
                    <a:pt x="810" y="3907"/>
                  </a:cubicBezTo>
                  <a:cubicBezTo>
                    <a:pt x="869" y="3847"/>
                    <a:pt x="869" y="3740"/>
                    <a:pt x="810" y="3681"/>
                  </a:cubicBezTo>
                  <a:cubicBezTo>
                    <a:pt x="488" y="3312"/>
                    <a:pt x="310" y="2800"/>
                    <a:pt x="322" y="2264"/>
                  </a:cubicBezTo>
                  <a:cubicBezTo>
                    <a:pt x="369" y="1228"/>
                    <a:pt x="1215" y="383"/>
                    <a:pt x="2262" y="335"/>
                  </a:cubicBezTo>
                  <a:cubicBezTo>
                    <a:pt x="2297" y="333"/>
                    <a:pt x="2332" y="332"/>
                    <a:pt x="2366" y="332"/>
                  </a:cubicBezTo>
                  <a:cubicBezTo>
                    <a:pt x="3487" y="332"/>
                    <a:pt x="4416" y="1263"/>
                    <a:pt x="4382" y="2407"/>
                  </a:cubicBezTo>
                  <a:cubicBezTo>
                    <a:pt x="4370" y="3478"/>
                    <a:pt x="3489" y="4347"/>
                    <a:pt x="2417" y="4395"/>
                  </a:cubicBezTo>
                  <a:cubicBezTo>
                    <a:pt x="2394" y="4396"/>
                    <a:pt x="2371" y="4396"/>
                    <a:pt x="2348" y="4396"/>
                  </a:cubicBezTo>
                  <a:cubicBezTo>
                    <a:pt x="2003" y="4396"/>
                    <a:pt x="1671" y="4313"/>
                    <a:pt x="1381" y="4157"/>
                  </a:cubicBezTo>
                  <a:cubicBezTo>
                    <a:pt x="1355" y="4141"/>
                    <a:pt x="1323" y="4132"/>
                    <a:pt x="1290" y="4132"/>
                  </a:cubicBezTo>
                  <a:cubicBezTo>
                    <a:pt x="1248" y="4132"/>
                    <a:pt x="1206" y="4147"/>
                    <a:pt x="1179" y="4181"/>
                  </a:cubicBezTo>
                  <a:cubicBezTo>
                    <a:pt x="1108" y="4264"/>
                    <a:pt x="1119" y="4395"/>
                    <a:pt x="1227" y="4443"/>
                  </a:cubicBezTo>
                  <a:cubicBezTo>
                    <a:pt x="1540" y="4615"/>
                    <a:pt x="1902" y="4720"/>
                    <a:pt x="2287" y="4720"/>
                  </a:cubicBezTo>
                  <a:cubicBezTo>
                    <a:pt x="2326" y="4720"/>
                    <a:pt x="2366" y="4719"/>
                    <a:pt x="2405" y="4716"/>
                  </a:cubicBezTo>
                  <a:cubicBezTo>
                    <a:pt x="3655" y="4693"/>
                    <a:pt x="4679" y="3681"/>
                    <a:pt x="4715" y="2442"/>
                  </a:cubicBezTo>
                  <a:cubicBezTo>
                    <a:pt x="4774" y="1095"/>
                    <a:pt x="3690" y="1"/>
                    <a:pt x="23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36"/>
            <p:cNvSpPr/>
            <p:nvPr/>
          </p:nvSpPr>
          <p:spPr>
            <a:xfrm>
              <a:off x="8115973" y="2440550"/>
              <a:ext cx="80562" cy="80213"/>
            </a:xfrm>
            <a:custGeom>
              <a:rect b="b" l="l" r="r" t="t"/>
              <a:pathLst>
                <a:path extrusionOk="0" h="2526" w="2537">
                  <a:moveTo>
                    <a:pt x="1263" y="1"/>
                  </a:moveTo>
                  <a:cubicBezTo>
                    <a:pt x="572" y="1"/>
                    <a:pt x="1" y="561"/>
                    <a:pt x="1" y="1263"/>
                  </a:cubicBezTo>
                  <a:cubicBezTo>
                    <a:pt x="1" y="1965"/>
                    <a:pt x="572" y="2525"/>
                    <a:pt x="1263" y="2525"/>
                  </a:cubicBezTo>
                  <a:cubicBezTo>
                    <a:pt x="1965" y="2525"/>
                    <a:pt x="2537" y="1965"/>
                    <a:pt x="2537" y="1263"/>
                  </a:cubicBezTo>
                  <a:cubicBezTo>
                    <a:pt x="2537" y="1168"/>
                    <a:pt x="2453" y="1096"/>
                    <a:pt x="2370" y="1096"/>
                  </a:cubicBezTo>
                  <a:cubicBezTo>
                    <a:pt x="2275" y="1096"/>
                    <a:pt x="2203" y="1168"/>
                    <a:pt x="2203" y="1263"/>
                  </a:cubicBezTo>
                  <a:cubicBezTo>
                    <a:pt x="2203" y="1787"/>
                    <a:pt x="1787" y="2204"/>
                    <a:pt x="1263" y="2204"/>
                  </a:cubicBezTo>
                  <a:cubicBezTo>
                    <a:pt x="751" y="2204"/>
                    <a:pt x="334" y="1787"/>
                    <a:pt x="334" y="1263"/>
                  </a:cubicBezTo>
                  <a:cubicBezTo>
                    <a:pt x="334" y="739"/>
                    <a:pt x="751" y="322"/>
                    <a:pt x="1263" y="322"/>
                  </a:cubicBezTo>
                  <a:cubicBezTo>
                    <a:pt x="1358" y="322"/>
                    <a:pt x="1429" y="251"/>
                    <a:pt x="1429" y="156"/>
                  </a:cubicBezTo>
                  <a:cubicBezTo>
                    <a:pt x="1429" y="72"/>
                    <a:pt x="1358" y="1"/>
                    <a:pt x="12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36"/>
            <p:cNvSpPr/>
            <p:nvPr/>
          </p:nvSpPr>
          <p:spPr>
            <a:xfrm>
              <a:off x="8164749" y="2447377"/>
              <a:ext cx="24610" cy="24610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4" name="Google Shape;224;p36"/>
          <p:cNvGrpSpPr/>
          <p:nvPr/>
        </p:nvGrpSpPr>
        <p:grpSpPr>
          <a:xfrm>
            <a:off x="3538252" y="1707977"/>
            <a:ext cx="371883" cy="365691"/>
            <a:chOff x="860940" y="2746477"/>
            <a:chExt cx="371883" cy="365691"/>
          </a:xfrm>
        </p:grpSpPr>
        <p:sp>
          <p:nvSpPr>
            <p:cNvPr id="225" name="Google Shape;225;p36"/>
            <p:cNvSpPr/>
            <p:nvPr/>
          </p:nvSpPr>
          <p:spPr>
            <a:xfrm>
              <a:off x="908191" y="3026302"/>
              <a:ext cx="30294" cy="28961"/>
            </a:xfrm>
            <a:custGeom>
              <a:rect b="b" l="l" r="r" t="t"/>
              <a:pathLst>
                <a:path extrusionOk="0" h="912" w="954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" name="Google Shape;226;p36"/>
            <p:cNvSpPr/>
            <p:nvPr/>
          </p:nvSpPr>
          <p:spPr>
            <a:xfrm>
              <a:off x="943757" y="3061836"/>
              <a:ext cx="30263" cy="28961"/>
            </a:xfrm>
            <a:custGeom>
              <a:rect b="b" l="l" r="r" t="t"/>
              <a:pathLst>
                <a:path extrusionOk="0" h="912" w="953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" name="Google Shape;227;p36"/>
            <p:cNvSpPr/>
            <p:nvPr/>
          </p:nvSpPr>
          <p:spPr>
            <a:xfrm>
              <a:off x="926355" y="3044085"/>
              <a:ext cx="29881" cy="28579"/>
            </a:xfrm>
            <a:custGeom>
              <a:rect b="b" l="l" r="r" t="t"/>
              <a:pathLst>
                <a:path extrusionOk="0" h="900" w="941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" name="Google Shape;228;p36"/>
            <p:cNvSpPr/>
            <p:nvPr/>
          </p:nvSpPr>
          <p:spPr>
            <a:xfrm>
              <a:off x="860940" y="2746477"/>
              <a:ext cx="371883" cy="365691"/>
            </a:xfrm>
            <a:custGeom>
              <a:rect b="b" l="l" r="r" t="t"/>
              <a:pathLst>
                <a:path extrusionOk="0" h="11516" w="11711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36"/>
            <p:cNvSpPr/>
            <p:nvPr/>
          </p:nvSpPr>
          <p:spPr>
            <a:xfrm>
              <a:off x="1070396" y="2832057"/>
              <a:ext cx="90406" cy="69035"/>
            </a:xfrm>
            <a:custGeom>
              <a:rect b="b" l="l" r="r" t="t"/>
              <a:pathLst>
                <a:path extrusionOk="0" h="2174" w="2847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0" name="Google Shape;230;p36"/>
          <p:cNvSpPr/>
          <p:nvPr/>
        </p:nvSpPr>
        <p:spPr>
          <a:xfrm flipH="1">
            <a:off x="1213950" y="2273550"/>
            <a:ext cx="3171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" name="Google Shape;231;p36"/>
          <p:cNvSpPr/>
          <p:nvPr/>
        </p:nvSpPr>
        <p:spPr>
          <a:xfrm flipH="1">
            <a:off x="5454350" y="2273550"/>
            <a:ext cx="3171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5" name="Shape 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" name="Google Shape;236;p37"/>
          <p:cNvSpPr txBox="1"/>
          <p:nvPr>
            <p:ph idx="4" type="subTitle"/>
          </p:nvPr>
        </p:nvSpPr>
        <p:spPr>
          <a:xfrm flipH="1">
            <a:off x="6535900" y="2871650"/>
            <a:ext cx="1735500" cy="468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237" name="Google Shape;237;p37"/>
          <p:cNvSpPr txBox="1"/>
          <p:nvPr>
            <p:ph idx="5" type="subTitle"/>
          </p:nvPr>
        </p:nvSpPr>
        <p:spPr>
          <a:xfrm flipH="1">
            <a:off x="4298250" y="2797550"/>
            <a:ext cx="1519200" cy="542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238" name="Google Shape;238;p37"/>
          <p:cNvSpPr/>
          <p:nvPr/>
        </p:nvSpPr>
        <p:spPr>
          <a:xfrm>
            <a:off x="4582738" y="1889250"/>
            <a:ext cx="952200" cy="7716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  <a:effectLst>
            <a:outerShdw blurRad="257175" rotWithShape="0" algn="bl" dir="5100000" dist="85725">
              <a:schemeClr val="accent2">
                <a:alpha val="48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39" name="Google Shape;239;p37"/>
          <p:cNvCxnSpPr/>
          <p:nvPr/>
        </p:nvCxnSpPr>
        <p:spPr>
          <a:xfrm rot="10800000">
            <a:off x="3155850" y="2250000"/>
            <a:ext cx="1625700" cy="0"/>
          </a:xfrm>
          <a:prstGeom prst="straightConnector1">
            <a:avLst/>
          </a:prstGeom>
          <a:noFill/>
          <a:ln cap="flat" cmpd="sng" w="19050">
            <a:solidFill>
              <a:schemeClr val="accent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40" name="Google Shape;240;p37"/>
          <p:cNvSpPr/>
          <p:nvPr/>
        </p:nvSpPr>
        <p:spPr>
          <a:xfrm>
            <a:off x="948600" y="1766202"/>
            <a:ext cx="2715300" cy="2715300"/>
          </a:xfrm>
          <a:prstGeom prst="pie">
            <a:avLst>
              <a:gd fmla="val 8650724" name="adj1"/>
              <a:gd fmla="val 16200000" name="adj2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1" name="Google Shape;241;p37"/>
          <p:cNvSpPr/>
          <p:nvPr/>
        </p:nvSpPr>
        <p:spPr>
          <a:xfrm>
            <a:off x="989447" y="1766203"/>
            <a:ext cx="2764500" cy="2764500"/>
          </a:xfrm>
          <a:prstGeom prst="pie">
            <a:avLst>
              <a:gd fmla="val 16231161" name="adj1"/>
              <a:gd fmla="val 8538846" name="adj2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" name="Google Shape;242;p37"/>
          <p:cNvSpPr txBox="1"/>
          <p:nvPr>
            <p:ph idx="1" type="subTitle"/>
          </p:nvPr>
        </p:nvSpPr>
        <p:spPr>
          <a:xfrm flipH="1">
            <a:off x="6535900" y="3223725"/>
            <a:ext cx="1735500" cy="66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a gas giant and has several rings</a:t>
            </a:r>
            <a:endParaRPr/>
          </a:p>
        </p:txBody>
      </p:sp>
      <p:sp>
        <p:nvSpPr>
          <p:cNvPr id="243" name="Google Shape;243;p37"/>
          <p:cNvSpPr/>
          <p:nvPr/>
        </p:nvSpPr>
        <p:spPr>
          <a:xfrm>
            <a:off x="1370616" y="2188242"/>
            <a:ext cx="1871100" cy="1871100"/>
          </a:xfrm>
          <a:prstGeom prst="pie">
            <a:avLst>
              <a:gd fmla="val 8650724" name="adj1"/>
              <a:gd fmla="val 16200000" name="adj2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" name="Google Shape;244;p37"/>
          <p:cNvSpPr/>
          <p:nvPr/>
        </p:nvSpPr>
        <p:spPr>
          <a:xfrm>
            <a:off x="1411476" y="2188232"/>
            <a:ext cx="1920300" cy="1920000"/>
          </a:xfrm>
          <a:prstGeom prst="pie">
            <a:avLst>
              <a:gd fmla="val 16245059" name="adj1"/>
              <a:gd fmla="val 8538846" name="adj2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" name="Google Shape;245;p37"/>
          <p:cNvSpPr/>
          <p:nvPr/>
        </p:nvSpPr>
        <p:spPr>
          <a:xfrm>
            <a:off x="6927550" y="1889250"/>
            <a:ext cx="952200" cy="771600"/>
          </a:xfrm>
          <a:prstGeom prst="roundRect">
            <a:avLst>
              <a:gd fmla="val 16667" name="adj"/>
            </a:avLst>
          </a:prstGeom>
          <a:solidFill>
            <a:schemeClr val="accent2"/>
          </a:solidFill>
          <a:ln>
            <a:noFill/>
          </a:ln>
          <a:effectLst>
            <a:outerShdw blurRad="257175" rotWithShape="0" algn="bl" dir="5100000" dist="85725">
              <a:schemeClr val="accent2">
                <a:alpha val="48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" name="Google Shape;246;p37"/>
          <p:cNvSpPr/>
          <p:nvPr/>
        </p:nvSpPr>
        <p:spPr>
          <a:xfrm flipH="1">
            <a:off x="7917239" y="923625"/>
            <a:ext cx="5088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" name="Google Shape;247;p37"/>
          <p:cNvSpPr txBox="1"/>
          <p:nvPr>
            <p:ph type="title"/>
          </p:nvPr>
        </p:nvSpPr>
        <p:spPr>
          <a:xfrm>
            <a:off x="6875950" y="2006225"/>
            <a:ext cx="1055400" cy="487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40%</a:t>
            </a:r>
            <a:endParaRPr>
              <a:solidFill>
                <a:schemeClr val="l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cxnSp>
        <p:nvCxnSpPr>
          <p:cNvPr id="248" name="Google Shape;248;p37"/>
          <p:cNvCxnSpPr>
            <a:stCxn id="245" idx="0"/>
            <a:endCxn id="240" idx="2"/>
          </p:cNvCxnSpPr>
          <p:nvPr/>
        </p:nvCxnSpPr>
        <p:spPr>
          <a:xfrm rot="5400000">
            <a:off x="3558850" y="-721050"/>
            <a:ext cx="1234500" cy="6455100"/>
          </a:xfrm>
          <a:prstGeom prst="bentConnector4">
            <a:avLst>
              <a:gd fmla="val -29257" name="adj1"/>
              <a:gd fmla="val 101098" name="adj2"/>
            </a:avLst>
          </a:prstGeom>
          <a:noFill/>
          <a:ln cap="rnd" cmpd="sng" w="19050">
            <a:solidFill>
              <a:schemeClr val="accent2"/>
            </a:solidFill>
            <a:prstDash val="solid"/>
            <a:bevel/>
            <a:headEnd len="med" w="med" type="none"/>
            <a:tailEnd len="med" w="med" type="none"/>
          </a:ln>
        </p:spPr>
      </p:cxnSp>
      <p:sp>
        <p:nvSpPr>
          <p:cNvPr id="249" name="Google Shape;249;p37"/>
          <p:cNvSpPr txBox="1"/>
          <p:nvPr>
            <p:ph idx="6" type="title"/>
          </p:nvPr>
        </p:nvSpPr>
        <p:spPr>
          <a:xfrm>
            <a:off x="2330874" y="344344"/>
            <a:ext cx="6195000" cy="634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2400">
                <a:solidFill>
                  <a:schemeClr val="l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60%</a:t>
            </a:r>
            <a:endParaRPr b="0" sz="2400">
              <a:solidFill>
                <a:schemeClr val="l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250" name="Google Shape;250;p37"/>
          <p:cNvSpPr txBox="1"/>
          <p:nvPr>
            <p:ph idx="3" type="subTitle"/>
          </p:nvPr>
        </p:nvSpPr>
        <p:spPr>
          <a:xfrm flipH="1">
            <a:off x="4298251" y="3223725"/>
            <a:ext cx="1519200" cy="77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name, but it’s hot</a:t>
            </a:r>
            <a:endParaRPr/>
          </a:p>
        </p:txBody>
      </p:sp>
      <p:sp>
        <p:nvSpPr>
          <p:cNvPr id="251" name="Google Shape;251;p37"/>
          <p:cNvSpPr txBox="1"/>
          <p:nvPr>
            <p:ph idx="4294967295" type="title"/>
          </p:nvPr>
        </p:nvSpPr>
        <p:spPr>
          <a:xfrm>
            <a:off x="4980538" y="346725"/>
            <a:ext cx="35454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Key Numbers</a:t>
            </a:r>
            <a:endParaRPr/>
          </a:p>
        </p:txBody>
      </p:sp>
      <p:sp>
        <p:nvSpPr>
          <p:cNvPr id="252" name="Google Shape;252;p37"/>
          <p:cNvSpPr txBox="1"/>
          <p:nvPr>
            <p:ph idx="2" type="title"/>
          </p:nvPr>
        </p:nvSpPr>
        <p:spPr>
          <a:xfrm>
            <a:off x="4457850" y="2087800"/>
            <a:ext cx="1200000" cy="324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60%</a:t>
            </a:r>
            <a:endParaRPr>
              <a:solidFill>
                <a:schemeClr val="lt1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6" name="Shape 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" name="Google Shape;257;p38"/>
          <p:cNvSpPr txBox="1"/>
          <p:nvPr>
            <p:ph type="title"/>
          </p:nvPr>
        </p:nvSpPr>
        <p:spPr>
          <a:xfrm>
            <a:off x="610012" y="344703"/>
            <a:ext cx="7033500" cy="634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Brief Story</a:t>
            </a:r>
            <a:endParaRPr/>
          </a:p>
        </p:txBody>
      </p:sp>
      <p:grpSp>
        <p:nvGrpSpPr>
          <p:cNvPr id="258" name="Google Shape;258;p38"/>
          <p:cNvGrpSpPr/>
          <p:nvPr/>
        </p:nvGrpSpPr>
        <p:grpSpPr>
          <a:xfrm>
            <a:off x="576286" y="1708625"/>
            <a:ext cx="5199523" cy="2769976"/>
            <a:chOff x="233350" y="949250"/>
            <a:chExt cx="7137300" cy="3802300"/>
          </a:xfrm>
        </p:grpSpPr>
        <p:sp>
          <p:nvSpPr>
            <p:cNvPr id="259" name="Google Shape;259;p38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" name="Google Shape;260;p38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" name="Google Shape;261;p38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38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38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38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38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" name="Google Shape;266;p38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38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38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38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" name="Google Shape;270;p38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" name="Google Shape;271;p38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" name="Google Shape;272;p38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" name="Google Shape;273;p38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" name="Google Shape;274;p38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" name="Google Shape;275;p38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" name="Google Shape;276;p38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38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38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38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38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38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38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38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38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38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38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38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38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38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38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38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38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38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38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38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38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38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38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38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38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38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38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38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38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38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38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38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38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38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171450" rotWithShape="0" algn="bl" dir="5400000" dist="38100">
                <a:schemeClr val="accent2">
                  <a:alpha val="23000"/>
                </a:schemeClr>
              </a:outerShdw>
            </a:effectLst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0" name="Google Shape;310;p38"/>
          <p:cNvSpPr/>
          <p:nvPr/>
        </p:nvSpPr>
        <p:spPr>
          <a:xfrm>
            <a:off x="1581150" y="1737450"/>
            <a:ext cx="410700" cy="4056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  <a:effectLst>
            <a:outerShdw blurRad="228600" rotWithShape="0" algn="bl" dir="5400000" dist="57150">
              <a:schemeClr val="accent2">
                <a:alpha val="70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" name="Google Shape;311;p38"/>
          <p:cNvSpPr/>
          <p:nvPr/>
        </p:nvSpPr>
        <p:spPr>
          <a:xfrm>
            <a:off x="2999300" y="2019675"/>
            <a:ext cx="410700" cy="4056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  <a:effectLst>
            <a:outerShdw blurRad="228600" rotWithShape="0" algn="bl" dir="5400000" dist="57150">
              <a:schemeClr val="accent2">
                <a:alpha val="70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2" name="Google Shape;312;p38"/>
          <p:cNvSpPr/>
          <p:nvPr/>
        </p:nvSpPr>
        <p:spPr>
          <a:xfrm>
            <a:off x="4572700" y="3797700"/>
            <a:ext cx="410700" cy="405600"/>
          </a:xfrm>
          <a:prstGeom prst="roundRect">
            <a:avLst>
              <a:gd fmla="val 16667" name="adj"/>
            </a:avLst>
          </a:prstGeom>
          <a:solidFill>
            <a:schemeClr val="accent1"/>
          </a:solidFill>
          <a:ln>
            <a:noFill/>
          </a:ln>
          <a:effectLst>
            <a:outerShdw blurRad="228600" rotWithShape="0" algn="bl" dir="5400000" dist="57150">
              <a:schemeClr val="accent2">
                <a:alpha val="70000"/>
              </a:scheme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3" name="Google Shape;313;p38"/>
          <p:cNvSpPr txBox="1"/>
          <p:nvPr>
            <p:ph idx="4294967295" type="title"/>
          </p:nvPr>
        </p:nvSpPr>
        <p:spPr>
          <a:xfrm>
            <a:off x="1514250" y="1778100"/>
            <a:ext cx="544500" cy="324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2000">
                <a:solidFill>
                  <a:srgbClr val="FFFFFF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01</a:t>
            </a:r>
            <a:endParaRPr b="0" sz="2000">
              <a:solidFill>
                <a:srgbClr val="FFFFFF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314" name="Google Shape;314;p38"/>
          <p:cNvSpPr txBox="1"/>
          <p:nvPr>
            <p:ph idx="4294967295" type="title"/>
          </p:nvPr>
        </p:nvSpPr>
        <p:spPr>
          <a:xfrm>
            <a:off x="2849075" y="2060325"/>
            <a:ext cx="711000" cy="324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2000">
                <a:solidFill>
                  <a:srgbClr val="FFFFFF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02</a:t>
            </a:r>
            <a:endParaRPr b="0" sz="2000">
              <a:solidFill>
                <a:srgbClr val="FFFFFF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315" name="Google Shape;315;p38"/>
          <p:cNvSpPr txBox="1"/>
          <p:nvPr>
            <p:ph idx="4294967295" type="title"/>
          </p:nvPr>
        </p:nvSpPr>
        <p:spPr>
          <a:xfrm>
            <a:off x="4422550" y="3838350"/>
            <a:ext cx="711000" cy="324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2000">
                <a:solidFill>
                  <a:srgbClr val="FFFFFF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03</a:t>
            </a:r>
            <a:endParaRPr b="0" sz="2000">
              <a:solidFill>
                <a:srgbClr val="FFFFFF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  <p:sp>
        <p:nvSpPr>
          <p:cNvPr id="316" name="Google Shape;316;p38"/>
          <p:cNvSpPr txBox="1"/>
          <p:nvPr>
            <p:ph idx="4294967295" type="subTitle"/>
          </p:nvPr>
        </p:nvSpPr>
        <p:spPr>
          <a:xfrm flipH="1">
            <a:off x="6194701" y="1312400"/>
            <a:ext cx="573000" cy="48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01</a:t>
            </a:r>
            <a:endParaRPr sz="2000">
              <a:solidFill>
                <a:schemeClr val="accen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317" name="Google Shape;317;p38"/>
          <p:cNvSpPr/>
          <p:nvPr/>
        </p:nvSpPr>
        <p:spPr>
          <a:xfrm flipH="1">
            <a:off x="6378625" y="1680525"/>
            <a:ext cx="3171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8" name="Google Shape;318;p38"/>
          <p:cNvSpPr txBox="1"/>
          <p:nvPr>
            <p:ph idx="4294967295" type="subTitle"/>
          </p:nvPr>
        </p:nvSpPr>
        <p:spPr>
          <a:xfrm flipH="1">
            <a:off x="6767701" y="1597042"/>
            <a:ext cx="1519200" cy="77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accent2"/>
                </a:solidFill>
              </a:rPr>
              <a:t>Saturn is a gas giant and has several rings</a:t>
            </a:r>
            <a:endParaRPr sz="1400">
              <a:solidFill>
                <a:schemeClr val="accent2"/>
              </a:solidFill>
            </a:endParaRPr>
          </a:p>
        </p:txBody>
      </p:sp>
      <p:sp>
        <p:nvSpPr>
          <p:cNvPr id="319" name="Google Shape;319;p38"/>
          <p:cNvSpPr txBox="1"/>
          <p:nvPr>
            <p:ph idx="4294967295" type="subTitle"/>
          </p:nvPr>
        </p:nvSpPr>
        <p:spPr>
          <a:xfrm flipH="1">
            <a:off x="6767701" y="1312400"/>
            <a:ext cx="1519200" cy="48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SATURN</a:t>
            </a:r>
            <a:endParaRPr sz="2000">
              <a:solidFill>
                <a:schemeClr val="accent3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320" name="Google Shape;320;p38"/>
          <p:cNvSpPr txBox="1"/>
          <p:nvPr>
            <p:ph idx="4294967295" type="subTitle"/>
          </p:nvPr>
        </p:nvSpPr>
        <p:spPr>
          <a:xfrm flipH="1">
            <a:off x="6194701" y="2423675"/>
            <a:ext cx="573000" cy="48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02</a:t>
            </a:r>
            <a:endParaRPr sz="2000">
              <a:solidFill>
                <a:schemeClr val="accen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321" name="Google Shape;321;p38"/>
          <p:cNvSpPr/>
          <p:nvPr/>
        </p:nvSpPr>
        <p:spPr>
          <a:xfrm flipH="1">
            <a:off x="6378625" y="2791800"/>
            <a:ext cx="3171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" name="Google Shape;322;p38"/>
          <p:cNvSpPr txBox="1"/>
          <p:nvPr>
            <p:ph idx="4294967295" type="subTitle"/>
          </p:nvPr>
        </p:nvSpPr>
        <p:spPr>
          <a:xfrm flipH="1">
            <a:off x="6767701" y="2708317"/>
            <a:ext cx="1519200" cy="77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accent2"/>
                </a:solidFill>
              </a:rPr>
              <a:t>Mercury is the closest planet to the Sun</a:t>
            </a:r>
            <a:endParaRPr sz="1400">
              <a:solidFill>
                <a:schemeClr val="accent2"/>
              </a:solidFill>
            </a:endParaRPr>
          </a:p>
        </p:txBody>
      </p:sp>
      <p:sp>
        <p:nvSpPr>
          <p:cNvPr id="323" name="Google Shape;323;p38"/>
          <p:cNvSpPr txBox="1"/>
          <p:nvPr>
            <p:ph idx="4294967295" type="subTitle"/>
          </p:nvPr>
        </p:nvSpPr>
        <p:spPr>
          <a:xfrm flipH="1">
            <a:off x="6767701" y="2423675"/>
            <a:ext cx="1519200" cy="48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MERCURY</a:t>
            </a:r>
            <a:endParaRPr sz="2000">
              <a:solidFill>
                <a:schemeClr val="accent3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324" name="Google Shape;324;p38"/>
          <p:cNvSpPr txBox="1"/>
          <p:nvPr>
            <p:ph idx="4294967295" type="subTitle"/>
          </p:nvPr>
        </p:nvSpPr>
        <p:spPr>
          <a:xfrm flipH="1">
            <a:off x="6194701" y="3534950"/>
            <a:ext cx="573000" cy="48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1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03</a:t>
            </a:r>
            <a:endParaRPr sz="2000">
              <a:solidFill>
                <a:schemeClr val="accent1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325" name="Google Shape;325;p38"/>
          <p:cNvSpPr/>
          <p:nvPr/>
        </p:nvSpPr>
        <p:spPr>
          <a:xfrm flipH="1">
            <a:off x="6378625" y="3903075"/>
            <a:ext cx="3171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" name="Google Shape;326;p38"/>
          <p:cNvSpPr txBox="1"/>
          <p:nvPr>
            <p:ph idx="4294967295" type="subTitle"/>
          </p:nvPr>
        </p:nvSpPr>
        <p:spPr>
          <a:xfrm flipH="1">
            <a:off x="6767701" y="3819592"/>
            <a:ext cx="1519200" cy="77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>
                <a:solidFill>
                  <a:schemeClr val="accent2"/>
                </a:solidFill>
              </a:rPr>
              <a:t>It’s the biggest planet in the Solar System</a:t>
            </a:r>
            <a:endParaRPr sz="1400">
              <a:solidFill>
                <a:schemeClr val="accent2"/>
              </a:solidFill>
            </a:endParaRPr>
          </a:p>
        </p:txBody>
      </p:sp>
      <p:sp>
        <p:nvSpPr>
          <p:cNvPr id="327" name="Google Shape;327;p38"/>
          <p:cNvSpPr txBox="1"/>
          <p:nvPr>
            <p:ph idx="4294967295" type="subTitle"/>
          </p:nvPr>
        </p:nvSpPr>
        <p:spPr>
          <a:xfrm flipH="1">
            <a:off x="6767701" y="3534950"/>
            <a:ext cx="1519200" cy="487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chemeClr val="accent3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JUPITER</a:t>
            </a:r>
            <a:endParaRPr sz="2000">
              <a:solidFill>
                <a:schemeClr val="accent3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328" name="Google Shape;328;p38"/>
          <p:cNvSpPr/>
          <p:nvPr/>
        </p:nvSpPr>
        <p:spPr>
          <a:xfrm flipH="1">
            <a:off x="720000" y="923625"/>
            <a:ext cx="508800" cy="5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2"/>
        </a:solidFill>
      </p:bgPr>
    </p:bg>
    <p:spTree>
      <p:nvGrpSpPr>
        <p:cNvPr id="332" name="Shape 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" name="Google Shape;333;p39"/>
          <p:cNvSpPr txBox="1"/>
          <p:nvPr>
            <p:ph type="title"/>
          </p:nvPr>
        </p:nvSpPr>
        <p:spPr>
          <a:xfrm rot="-184">
            <a:off x="599725" y="753700"/>
            <a:ext cx="5616600" cy="2523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Awesome Words</a:t>
            </a:r>
            <a:endParaRPr/>
          </a:p>
        </p:txBody>
      </p:sp>
      <p:sp>
        <p:nvSpPr>
          <p:cNvPr id="334" name="Google Shape;334;p39"/>
          <p:cNvSpPr/>
          <p:nvPr/>
        </p:nvSpPr>
        <p:spPr>
          <a:xfrm flipH="1">
            <a:off x="804475" y="3220450"/>
            <a:ext cx="1226400" cy="99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Dental Center by Slidesgo">
  <a:themeElements>
    <a:clrScheme name="Simple Light">
      <a:dk1>
        <a:srgbClr val="0D0F41"/>
      </a:dk1>
      <a:lt1>
        <a:srgbClr val="FFFFFF"/>
      </a:lt1>
      <a:dk2>
        <a:srgbClr val="595959"/>
      </a:dk2>
      <a:lt2>
        <a:srgbClr val="FFF2EA"/>
      </a:lt2>
      <a:accent1>
        <a:srgbClr val="E5205E"/>
      </a:accent1>
      <a:accent2>
        <a:srgbClr val="1A1C49"/>
      </a:accent2>
      <a:accent3>
        <a:srgbClr val="292C73"/>
      </a:accent3>
      <a:accent4>
        <a:srgbClr val="E5205E"/>
      </a:accent4>
      <a:accent5>
        <a:srgbClr val="1A1C49"/>
      </a:accent5>
      <a:accent6>
        <a:srgbClr val="292C73"/>
      </a:accent6>
      <a:hlink>
        <a:srgbClr val="0D0F41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